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314" r:id="rId3"/>
    <p:sldId id="315" r:id="rId4"/>
    <p:sldId id="316" r:id="rId5"/>
    <p:sldId id="317" r:id="rId6"/>
    <p:sldId id="324" r:id="rId7"/>
    <p:sldId id="320" r:id="rId8"/>
    <p:sldId id="322" r:id="rId9"/>
    <p:sldId id="321" r:id="rId10"/>
    <p:sldId id="323" r:id="rId11"/>
    <p:sldId id="263" r:id="rId12"/>
    <p:sldId id="261" r:id="rId13"/>
    <p:sldId id="264" r:id="rId14"/>
    <p:sldId id="259" r:id="rId15"/>
    <p:sldId id="328" r:id="rId16"/>
    <p:sldId id="329" r:id="rId17"/>
    <p:sldId id="330" r:id="rId18"/>
    <p:sldId id="318" r:id="rId19"/>
    <p:sldId id="325" r:id="rId20"/>
    <p:sldId id="326" r:id="rId21"/>
    <p:sldId id="327" r:id="rId22"/>
    <p:sldId id="274" r:id="rId23"/>
    <p:sldId id="275" r:id="rId24"/>
    <p:sldId id="276" r:id="rId25"/>
    <p:sldId id="277" r:id="rId26"/>
    <p:sldId id="278" r:id="rId27"/>
    <p:sldId id="265" r:id="rId28"/>
    <p:sldId id="266" r:id="rId29"/>
    <p:sldId id="267" r:id="rId30"/>
    <p:sldId id="268" r:id="rId31"/>
    <p:sldId id="319" r:id="rId32"/>
    <p:sldId id="280" r:id="rId33"/>
    <p:sldId id="281" r:id="rId34"/>
    <p:sldId id="282" r:id="rId35"/>
    <p:sldId id="283" r:id="rId36"/>
    <p:sldId id="284" r:id="rId37"/>
    <p:sldId id="285" r:id="rId38"/>
    <p:sldId id="286" r:id="rId39"/>
    <p:sldId id="287" r:id="rId40"/>
    <p:sldId id="288" r:id="rId41"/>
    <p:sldId id="289" r:id="rId42"/>
    <p:sldId id="270" r:id="rId43"/>
    <p:sldId id="30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10" r:id="rId64"/>
    <p:sldId id="311" r:id="rId65"/>
    <p:sldId id="312" r:id="rId66"/>
    <p:sldId id="313" r:id="rId6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1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EC32F7-A0D0-4CFA-A800-1370D3B473ED}" type="datetimeFigureOut">
              <a:rPr lang="en-US" smtClean="0"/>
              <a:pPr/>
              <a:t>12/1/2013</a:t>
            </a:fld>
            <a:endParaRPr lang="en-US"/>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220315-7FEF-4B64-9647-4FED4D96A00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F2E0FA8E-18A8-497B-BA33-7B1D46623F77}" type="slidenum">
              <a:rPr lang="cs-CZ" smtClean="0"/>
              <a:pPr/>
              <a:t>19</a:t>
            </a:fld>
            <a:endParaRPr lang="cs-CZ" smtClean="0"/>
          </a:p>
        </p:txBody>
      </p:sp>
      <p:sp>
        <p:nvSpPr>
          <p:cNvPr id="182275" name="Rectangle 2"/>
          <p:cNvSpPr>
            <a:spLocks noGrp="1" noRot="1" noChangeAspect="1" noChangeArrowheads="1" noTextEdit="1"/>
          </p:cNvSpPr>
          <p:nvPr>
            <p:ph type="sldImg"/>
          </p:nvPr>
        </p:nvSpPr>
        <p:spPr>
          <a:xfrm>
            <a:off x="1189038" y="706438"/>
            <a:ext cx="4519612" cy="3389312"/>
          </a:xfrm>
          <a:ln/>
        </p:spPr>
      </p:sp>
      <p:sp>
        <p:nvSpPr>
          <p:cNvPr id="182276" name="Rectangle 3"/>
          <p:cNvSpPr>
            <a:spLocks noGrp="1" noChangeArrowheads="1"/>
          </p:cNvSpPr>
          <p:nvPr>
            <p:ph type="body" idx="1"/>
          </p:nvPr>
        </p:nvSpPr>
        <p:spPr>
          <a:xfrm>
            <a:off x="930275" y="4378325"/>
            <a:ext cx="5037138" cy="4094163"/>
          </a:xfrm>
          <a:noFill/>
          <a:ln/>
        </p:spPr>
        <p:txBody>
          <a:bodyPr/>
          <a:lstStyle/>
          <a:p>
            <a:pPr>
              <a:spcBef>
                <a:spcPct val="0"/>
              </a:spcBef>
            </a:pPr>
            <a:endParaRPr lang="nl-NL" sz="240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1C4FD2-5FCC-4517-BA3E-7A8AF4ED3334}" type="slidenum">
              <a:rPr lang="en-AU"/>
              <a:pPr/>
              <a:t>36</a:t>
            </a:fld>
            <a:endParaRPr lang="en-AU"/>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4413DA-DE09-4DF7-8B00-59254CE61BD7}" type="slidenum">
              <a:rPr lang="en-AU"/>
              <a:pPr/>
              <a:t>37</a:t>
            </a:fld>
            <a:endParaRPr lang="en-AU"/>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2511E9-AF8D-4B3F-A0C3-FEA1F82A1989}" type="slidenum">
              <a:rPr lang="en-AU"/>
              <a:pPr/>
              <a:t>38</a:t>
            </a:fld>
            <a:endParaRPr lang="en-AU"/>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74EABF-578E-48FA-9658-99118E3B260E}" type="slidenum">
              <a:rPr lang="en-AU"/>
              <a:pPr/>
              <a:t>39</a:t>
            </a:fld>
            <a:endParaRPr lang="en-AU"/>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D671F4-0474-484D-BC4C-A81B9ACD79FC}" type="slidenum">
              <a:rPr lang="en-AU"/>
              <a:pPr/>
              <a:t>40</a:t>
            </a:fld>
            <a:endParaRPr lang="en-AU"/>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37C5CD-DA1B-4CDE-BCD4-25E0C465986E}" type="slidenum">
              <a:rPr lang="en-AU"/>
              <a:pPr/>
              <a:t>41</a:t>
            </a:fld>
            <a:endParaRPr lang="en-AU"/>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F22E24-2AC6-40E3-81BA-3914BE9DC7A7}" type="slidenum">
              <a:rPr lang="en-AU"/>
              <a:pPr/>
              <a:t>42</a:t>
            </a:fld>
            <a:endParaRPr lang="en-AU"/>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a:ln/>
        </p:spPr>
      </p:sp>
      <p:sp>
        <p:nvSpPr>
          <p:cNvPr id="23555" name="Zástupný symbol pro poznámky 2"/>
          <p:cNvSpPr>
            <a:spLocks noGrp="1"/>
          </p:cNvSpPr>
          <p:nvPr>
            <p:ph type="body" idx="1"/>
          </p:nvPr>
        </p:nvSpPr>
        <p:spPr>
          <a:noFill/>
          <a:ln/>
        </p:spPr>
        <p:txBody>
          <a:bodyPr/>
          <a:lstStyle/>
          <a:p>
            <a:endParaRPr lang="cs-CZ" smtClean="0"/>
          </a:p>
        </p:txBody>
      </p:sp>
      <p:sp>
        <p:nvSpPr>
          <p:cNvPr id="23556" name="Zástupný symbol pro číslo snímku 3"/>
          <p:cNvSpPr>
            <a:spLocks noGrp="1"/>
          </p:cNvSpPr>
          <p:nvPr>
            <p:ph type="sldNum" sz="quarter" idx="5"/>
          </p:nvPr>
        </p:nvSpPr>
        <p:spPr>
          <a:noFill/>
        </p:spPr>
        <p:txBody>
          <a:bodyPr/>
          <a:lstStyle/>
          <a:p>
            <a:fld id="{932EE4A8-8B30-4A58-9D6E-1B5A209F34CD}" type="slidenum">
              <a:rPr lang="cs-CZ" smtClean="0"/>
              <a:pPr/>
              <a:t>43</a:t>
            </a:fld>
            <a:endParaRPr lang="cs-CZ"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p:cNvSpPr>
            <a:spLocks noGrp="1" noRot="1" noChangeAspect="1" noTextEdit="1"/>
          </p:cNvSpPr>
          <p:nvPr>
            <p:ph type="sldImg"/>
          </p:nvPr>
        </p:nvSpPr>
        <p:spPr>
          <a:ln/>
        </p:spPr>
      </p:sp>
      <p:sp>
        <p:nvSpPr>
          <p:cNvPr id="3" name="Zástupný symbol pro poznámky 2"/>
          <p:cNvSpPr>
            <a:spLocks noGrp="1"/>
          </p:cNvSpPr>
          <p:nvPr>
            <p:ph type="body" idx="1"/>
          </p:nvPr>
        </p:nvSpPr>
        <p:spPr/>
        <p:txBody>
          <a:bodyPr>
            <a:normAutofit fontScale="55000" lnSpcReduction="20000"/>
          </a:bodyPr>
          <a:lstStyle/>
          <a:p>
            <a:pPr>
              <a:defRPr/>
            </a:pPr>
            <a:endParaRPr lang="cs-CZ" dirty="0"/>
          </a:p>
        </p:txBody>
      </p:sp>
      <p:sp>
        <p:nvSpPr>
          <p:cNvPr id="24580" name="Zástupný symbol pro číslo snímku 3"/>
          <p:cNvSpPr>
            <a:spLocks noGrp="1"/>
          </p:cNvSpPr>
          <p:nvPr>
            <p:ph type="sldNum" sz="quarter" idx="5"/>
          </p:nvPr>
        </p:nvSpPr>
        <p:spPr>
          <a:noFill/>
        </p:spPr>
        <p:txBody>
          <a:bodyPr/>
          <a:lstStyle/>
          <a:p>
            <a:fld id="{BB8362AE-C3DC-4105-9EF3-E515107A5082}" type="slidenum">
              <a:rPr lang="cs-CZ" smtClean="0"/>
              <a:pPr/>
              <a:t>44</a:t>
            </a:fld>
            <a:endParaRPr lang="cs-CZ"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a:ln/>
        </p:spPr>
      </p:sp>
      <p:sp>
        <p:nvSpPr>
          <p:cNvPr id="25603" name="Zástupný symbol pro poznámky 2"/>
          <p:cNvSpPr>
            <a:spLocks noGrp="1"/>
          </p:cNvSpPr>
          <p:nvPr>
            <p:ph type="body" idx="1"/>
          </p:nvPr>
        </p:nvSpPr>
        <p:spPr>
          <a:noFill/>
          <a:ln/>
        </p:spPr>
        <p:txBody>
          <a:bodyPr/>
          <a:lstStyle/>
          <a:p>
            <a:pPr marL="228600" indent="-228600"/>
            <a:endParaRPr lang="cs-CZ" smtClean="0"/>
          </a:p>
        </p:txBody>
      </p:sp>
      <p:sp>
        <p:nvSpPr>
          <p:cNvPr id="25604" name="Zástupný symbol pro číslo snímku 3"/>
          <p:cNvSpPr>
            <a:spLocks noGrp="1"/>
          </p:cNvSpPr>
          <p:nvPr>
            <p:ph type="sldNum" sz="quarter" idx="5"/>
          </p:nvPr>
        </p:nvSpPr>
        <p:spPr>
          <a:noFill/>
        </p:spPr>
        <p:txBody>
          <a:bodyPr/>
          <a:lstStyle/>
          <a:p>
            <a:fld id="{A60B1714-382D-4867-8DC8-06C1B63A539B}" type="slidenum">
              <a:rPr lang="cs-CZ" smtClean="0"/>
              <a:pPr/>
              <a:t>45</a:t>
            </a:fld>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D8820E1D-8F6C-4AEF-994F-A8A0A64A0426}" type="slidenum">
              <a:rPr lang="cs-CZ" smtClean="0"/>
              <a:pPr/>
              <a:t>23</a:t>
            </a:fld>
            <a:endParaRPr lang="cs-CZ" smtClean="0"/>
          </a:p>
        </p:txBody>
      </p:sp>
      <p:sp>
        <p:nvSpPr>
          <p:cNvPr id="8089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CA27BD24-7590-4808-9391-F83FBBE6995F}" type="slidenum">
              <a:rPr lang="fr-FR" sz="1200">
                <a:ea typeface="ＭＳ Ｐゴシック" pitchFamily="34" charset="-128"/>
              </a:rPr>
              <a:pPr algn="r" eaLnBrk="0" hangingPunct="0"/>
              <a:t>23</a:t>
            </a:fld>
            <a:endParaRPr lang="fr-FR" sz="1200">
              <a:ea typeface="ＭＳ Ｐゴシック" pitchFamily="34" charset="-128"/>
            </a:endParaRPr>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a:ln/>
        </p:spPr>
      </p:sp>
      <p:sp>
        <p:nvSpPr>
          <p:cNvPr id="26627" name="Zástupný symbol pro poznámky 2"/>
          <p:cNvSpPr>
            <a:spLocks noGrp="1"/>
          </p:cNvSpPr>
          <p:nvPr>
            <p:ph type="body" idx="1"/>
          </p:nvPr>
        </p:nvSpPr>
        <p:spPr>
          <a:noFill/>
          <a:ln/>
        </p:spPr>
        <p:txBody>
          <a:bodyPr/>
          <a:lstStyle/>
          <a:p>
            <a:pPr>
              <a:lnSpc>
                <a:spcPct val="80000"/>
              </a:lnSpc>
            </a:pPr>
            <a:endParaRPr lang="cs-CZ" sz="800" smtClean="0"/>
          </a:p>
        </p:txBody>
      </p:sp>
      <p:sp>
        <p:nvSpPr>
          <p:cNvPr id="26628" name="Zástupný symbol pro číslo snímku 3"/>
          <p:cNvSpPr>
            <a:spLocks noGrp="1"/>
          </p:cNvSpPr>
          <p:nvPr>
            <p:ph type="sldNum" sz="quarter" idx="5"/>
          </p:nvPr>
        </p:nvSpPr>
        <p:spPr>
          <a:noFill/>
        </p:spPr>
        <p:txBody>
          <a:bodyPr/>
          <a:lstStyle/>
          <a:p>
            <a:fld id="{2CB00BD0-34F7-4C70-9977-B52AF12D0005}" type="slidenum">
              <a:rPr lang="cs-CZ" smtClean="0"/>
              <a:pPr/>
              <a:t>46</a:t>
            </a:fld>
            <a:endParaRPr lang="cs-CZ"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a:ln/>
        </p:spPr>
      </p:sp>
      <p:sp>
        <p:nvSpPr>
          <p:cNvPr id="27651" name="Zástupný symbol pro poznámky 2"/>
          <p:cNvSpPr>
            <a:spLocks noGrp="1"/>
          </p:cNvSpPr>
          <p:nvPr>
            <p:ph type="body" idx="1"/>
          </p:nvPr>
        </p:nvSpPr>
        <p:spPr>
          <a:noFill/>
          <a:ln/>
        </p:spPr>
        <p:txBody>
          <a:bodyPr/>
          <a:lstStyle/>
          <a:p>
            <a:endParaRPr lang="cs-CZ" smtClean="0"/>
          </a:p>
        </p:txBody>
      </p:sp>
      <p:sp>
        <p:nvSpPr>
          <p:cNvPr id="27652" name="Zástupný symbol pro číslo snímku 3"/>
          <p:cNvSpPr>
            <a:spLocks noGrp="1"/>
          </p:cNvSpPr>
          <p:nvPr>
            <p:ph type="sldNum" sz="quarter" idx="5"/>
          </p:nvPr>
        </p:nvSpPr>
        <p:spPr>
          <a:noFill/>
        </p:spPr>
        <p:txBody>
          <a:bodyPr/>
          <a:lstStyle/>
          <a:p>
            <a:fld id="{FFBAD8BE-64A4-4C67-B05E-0C720925D607}" type="slidenum">
              <a:rPr lang="cs-CZ" smtClean="0"/>
              <a:pPr/>
              <a:t>47</a:t>
            </a:fld>
            <a:endParaRPr lang="cs-CZ"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a:ln/>
        </p:spPr>
      </p:sp>
      <p:sp>
        <p:nvSpPr>
          <p:cNvPr id="3" name="Zástupný symbol pro poznámky 2"/>
          <p:cNvSpPr>
            <a:spLocks noGrp="1"/>
          </p:cNvSpPr>
          <p:nvPr>
            <p:ph type="body" idx="1"/>
          </p:nvPr>
        </p:nvSpPr>
        <p:spPr/>
        <p:txBody>
          <a:bodyPr>
            <a:normAutofit fontScale="77500" lnSpcReduction="20000"/>
          </a:bodyPr>
          <a:lstStyle/>
          <a:p>
            <a:pPr>
              <a:defRPr/>
            </a:pPr>
            <a:endParaRPr lang="cs-CZ" dirty="0"/>
          </a:p>
        </p:txBody>
      </p:sp>
      <p:sp>
        <p:nvSpPr>
          <p:cNvPr id="28676" name="Zástupný symbol pro číslo snímku 3"/>
          <p:cNvSpPr>
            <a:spLocks noGrp="1"/>
          </p:cNvSpPr>
          <p:nvPr>
            <p:ph type="sldNum" sz="quarter" idx="5"/>
          </p:nvPr>
        </p:nvSpPr>
        <p:spPr>
          <a:noFill/>
        </p:spPr>
        <p:txBody>
          <a:bodyPr/>
          <a:lstStyle/>
          <a:p>
            <a:fld id="{4B0E8185-DF3F-49C1-9539-9344641FE593}" type="slidenum">
              <a:rPr lang="cs-CZ" smtClean="0"/>
              <a:pPr/>
              <a:t>48</a:t>
            </a:fld>
            <a:endParaRPr lang="cs-CZ"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ln/>
        </p:spPr>
      </p:sp>
      <p:sp>
        <p:nvSpPr>
          <p:cNvPr id="3" name="Zástupný symbol pro poznámky 2"/>
          <p:cNvSpPr>
            <a:spLocks noGrp="1"/>
          </p:cNvSpPr>
          <p:nvPr>
            <p:ph type="body" idx="1"/>
          </p:nvPr>
        </p:nvSpPr>
        <p:spPr/>
        <p:txBody>
          <a:bodyPr>
            <a:normAutofit fontScale="92500" lnSpcReduction="10000"/>
          </a:bodyPr>
          <a:lstStyle/>
          <a:p>
            <a:pPr>
              <a:defRPr/>
            </a:pPr>
            <a:endParaRPr lang="cs-CZ" dirty="0"/>
          </a:p>
        </p:txBody>
      </p:sp>
      <p:sp>
        <p:nvSpPr>
          <p:cNvPr id="29700" name="Zástupný symbol pro číslo snímku 3"/>
          <p:cNvSpPr>
            <a:spLocks noGrp="1"/>
          </p:cNvSpPr>
          <p:nvPr>
            <p:ph type="sldNum" sz="quarter" idx="5"/>
          </p:nvPr>
        </p:nvSpPr>
        <p:spPr>
          <a:noFill/>
        </p:spPr>
        <p:txBody>
          <a:bodyPr/>
          <a:lstStyle/>
          <a:p>
            <a:fld id="{919A461A-7BBC-4F2D-8753-F8FE89B89E55}" type="slidenum">
              <a:rPr lang="cs-CZ" smtClean="0"/>
              <a:pPr/>
              <a:t>49</a:t>
            </a:fld>
            <a:endParaRPr lang="cs-CZ"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a:ln/>
        </p:spPr>
      </p:sp>
      <p:sp>
        <p:nvSpPr>
          <p:cNvPr id="3" name="Zástupný symbol pro poznámky 2"/>
          <p:cNvSpPr>
            <a:spLocks noGrp="1"/>
          </p:cNvSpPr>
          <p:nvPr>
            <p:ph type="body" idx="1"/>
          </p:nvPr>
        </p:nvSpPr>
        <p:spPr/>
        <p:txBody>
          <a:bodyPr>
            <a:normAutofit fontScale="92500" lnSpcReduction="10000"/>
          </a:bodyPr>
          <a:lstStyle/>
          <a:p>
            <a:pPr>
              <a:defRPr/>
            </a:pPr>
            <a:endParaRPr lang="cs-CZ" dirty="0"/>
          </a:p>
        </p:txBody>
      </p:sp>
      <p:sp>
        <p:nvSpPr>
          <p:cNvPr id="30724" name="Zástupný symbol pro číslo snímku 3"/>
          <p:cNvSpPr>
            <a:spLocks noGrp="1"/>
          </p:cNvSpPr>
          <p:nvPr>
            <p:ph type="sldNum" sz="quarter" idx="5"/>
          </p:nvPr>
        </p:nvSpPr>
        <p:spPr>
          <a:noFill/>
        </p:spPr>
        <p:txBody>
          <a:bodyPr/>
          <a:lstStyle/>
          <a:p>
            <a:fld id="{AEF2DC1A-9D82-489F-80F1-AE33A063E763}" type="slidenum">
              <a:rPr lang="cs-CZ" smtClean="0"/>
              <a:pPr/>
              <a:t>50</a:t>
            </a:fld>
            <a:endParaRPr lang="cs-CZ"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a:ln/>
        </p:spPr>
      </p:sp>
      <p:sp>
        <p:nvSpPr>
          <p:cNvPr id="3" name="Zástupný symbol pro poznámky 2"/>
          <p:cNvSpPr>
            <a:spLocks noGrp="1"/>
          </p:cNvSpPr>
          <p:nvPr>
            <p:ph type="body" idx="1"/>
          </p:nvPr>
        </p:nvSpPr>
        <p:spPr/>
        <p:txBody>
          <a:bodyPr>
            <a:normAutofit lnSpcReduction="10000"/>
          </a:bodyPr>
          <a:lstStyle/>
          <a:p>
            <a:pPr>
              <a:defRPr/>
            </a:pPr>
            <a:endParaRPr lang="cs-CZ" dirty="0"/>
          </a:p>
        </p:txBody>
      </p:sp>
      <p:sp>
        <p:nvSpPr>
          <p:cNvPr id="31748" name="Zástupný symbol pro číslo snímku 3"/>
          <p:cNvSpPr>
            <a:spLocks noGrp="1"/>
          </p:cNvSpPr>
          <p:nvPr>
            <p:ph type="sldNum" sz="quarter" idx="5"/>
          </p:nvPr>
        </p:nvSpPr>
        <p:spPr>
          <a:noFill/>
        </p:spPr>
        <p:txBody>
          <a:bodyPr/>
          <a:lstStyle/>
          <a:p>
            <a:fld id="{9DB99D8C-56F5-4527-A1B5-C183BF59FDBB}" type="slidenum">
              <a:rPr lang="cs-CZ" smtClean="0"/>
              <a:pPr/>
              <a:t>51</a:t>
            </a:fld>
            <a:endParaRPr lang="cs-CZ"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ln/>
        </p:spPr>
      </p:sp>
      <p:sp>
        <p:nvSpPr>
          <p:cNvPr id="3" name="Zástupný symbol pro poznámky 2"/>
          <p:cNvSpPr>
            <a:spLocks noGrp="1"/>
          </p:cNvSpPr>
          <p:nvPr>
            <p:ph type="body" idx="1"/>
          </p:nvPr>
        </p:nvSpPr>
        <p:spPr/>
        <p:txBody>
          <a:bodyPr>
            <a:normAutofit lnSpcReduction="10000"/>
          </a:bodyPr>
          <a:lstStyle/>
          <a:p>
            <a:pPr>
              <a:defRPr/>
            </a:pPr>
            <a:endParaRPr lang="cs-CZ" dirty="0"/>
          </a:p>
        </p:txBody>
      </p:sp>
      <p:sp>
        <p:nvSpPr>
          <p:cNvPr id="32772" name="Zástupný symbol pro číslo snímku 3"/>
          <p:cNvSpPr>
            <a:spLocks noGrp="1"/>
          </p:cNvSpPr>
          <p:nvPr>
            <p:ph type="sldNum" sz="quarter" idx="5"/>
          </p:nvPr>
        </p:nvSpPr>
        <p:spPr>
          <a:noFill/>
        </p:spPr>
        <p:txBody>
          <a:bodyPr/>
          <a:lstStyle/>
          <a:p>
            <a:fld id="{455574B2-C62A-47C5-B98F-7DA4CA1443F7}" type="slidenum">
              <a:rPr lang="cs-CZ" smtClean="0"/>
              <a:pPr/>
              <a:t>52</a:t>
            </a:fld>
            <a:endParaRPr lang="cs-CZ"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8"/>
          <p:cNvSpPr>
            <a:spLocks noGrp="1" noChangeArrowheads="1"/>
          </p:cNvSpPr>
          <p:nvPr>
            <p:ph type="sldNum" sz="quarter" idx="5"/>
          </p:nvPr>
        </p:nvSpPr>
        <p:spPr>
          <a:noFill/>
        </p:spPr>
        <p:txBody>
          <a:bodyPr/>
          <a:lstStyle/>
          <a:p>
            <a:fld id="{F80805B4-4EF6-40F8-88D7-2254726D9D8E}" type="slidenum">
              <a:rPr lang="en-GB" smtClean="0">
                <a:latin typeface="Times New Roman" pitchFamily="18" charset="0"/>
                <a:ea typeface="Microsoft YaHei" charset="-122"/>
                <a:cs typeface="Lucida Sans Unicode" pitchFamily="34" charset="0"/>
              </a:rPr>
              <a:pPr/>
              <a:t>53</a:t>
            </a:fld>
            <a:endParaRPr lang="en-GB" smtClean="0">
              <a:latin typeface="Times New Roman" pitchFamily="18" charset="0"/>
              <a:ea typeface="Microsoft YaHei" charset="-122"/>
              <a:cs typeface="Lucida Sans Unicode" pitchFamily="34" charset="0"/>
            </a:endParaRPr>
          </a:p>
        </p:txBody>
      </p:sp>
      <p:sp>
        <p:nvSpPr>
          <p:cNvPr id="33795" name="Text Box 1"/>
          <p:cNvSpPr txBox="1">
            <a:spLocks noChangeArrowheads="1"/>
          </p:cNvSpPr>
          <p:nvPr/>
        </p:nvSpPr>
        <p:spPr bwMode="auto">
          <a:xfrm>
            <a:off x="3887788" y="8686800"/>
            <a:ext cx="2970212" cy="455613"/>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ABE2541-0F9C-41ED-B9D6-D37393F53D51}" type="slidenum">
              <a:rPr lang="en-GB" sz="1200">
                <a:solidFill>
                  <a:srgbClr val="000000"/>
                </a:solidFill>
                <a:latin typeface="Times New Roman" pitchFamily="18"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53</a:t>
            </a:fld>
            <a:endParaRPr lang="en-GB" sz="1200">
              <a:solidFill>
                <a:srgbClr val="000000"/>
              </a:solidFill>
              <a:latin typeface="Times New Roman" pitchFamily="18" charset="0"/>
            </a:endParaRPr>
          </a:p>
        </p:txBody>
      </p:sp>
      <p:sp>
        <p:nvSpPr>
          <p:cNvPr id="33796" name="Rectangle 2"/>
          <p:cNvSpPr>
            <a:spLocks noGrp="1" noRot="1" noChangeAspect="1" noChangeArrowheads="1" noTextEdit="1"/>
          </p:cNvSpPr>
          <p:nvPr>
            <p:ph type="sldImg"/>
          </p:nvPr>
        </p:nvSpPr>
        <p:spPr>
          <a:xfrm>
            <a:off x="1143000" y="685800"/>
            <a:ext cx="4573588" cy="3429000"/>
          </a:xfrm>
          <a:ln/>
        </p:spPr>
      </p:sp>
      <p:sp>
        <p:nvSpPr>
          <p:cNvPr id="33797" name="Rectangle 3"/>
          <p:cNvSpPr>
            <a:spLocks noGrp="1" noChangeArrowheads="1"/>
          </p:cNvSpPr>
          <p:nvPr>
            <p:ph type="body" idx="1"/>
          </p:nvPr>
        </p:nvSpPr>
        <p:spPr>
          <a:xfrm>
            <a:off x="914400" y="4343400"/>
            <a:ext cx="5030788" cy="4117975"/>
          </a:xfrm>
          <a:noFill/>
          <a:ln/>
        </p:spPr>
        <p:txBody>
          <a:bodyPr wrap="none" anchor="ctr"/>
          <a:lstStyle/>
          <a:p>
            <a:endParaRPr lang="cs-CZ"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obrázek snímku 1"/>
          <p:cNvSpPr>
            <a:spLocks noGrp="1" noRot="1" noChangeAspect="1" noTextEdit="1"/>
          </p:cNvSpPr>
          <p:nvPr>
            <p:ph type="sldImg"/>
          </p:nvPr>
        </p:nvSpPr>
        <p:spPr>
          <a:ln/>
        </p:spPr>
      </p:sp>
      <p:sp>
        <p:nvSpPr>
          <p:cNvPr id="3" name="Zástupný symbol pro poznámky 2"/>
          <p:cNvSpPr>
            <a:spLocks noGrp="1"/>
          </p:cNvSpPr>
          <p:nvPr>
            <p:ph type="body" idx="1"/>
          </p:nvPr>
        </p:nvSpPr>
        <p:spPr/>
        <p:txBody>
          <a:bodyPr>
            <a:normAutofit fontScale="92500" lnSpcReduction="10000"/>
          </a:bodyPr>
          <a:lstStyle/>
          <a:p>
            <a:pPr>
              <a:defRPr/>
            </a:pPr>
            <a:endParaRPr lang="cs-CZ" dirty="0"/>
          </a:p>
        </p:txBody>
      </p:sp>
      <p:sp>
        <p:nvSpPr>
          <p:cNvPr id="34820" name="Zástupný symbol pro číslo snímku 3"/>
          <p:cNvSpPr>
            <a:spLocks noGrp="1"/>
          </p:cNvSpPr>
          <p:nvPr>
            <p:ph type="sldNum" sz="quarter" idx="5"/>
          </p:nvPr>
        </p:nvSpPr>
        <p:spPr>
          <a:noFill/>
        </p:spPr>
        <p:txBody>
          <a:bodyPr/>
          <a:lstStyle/>
          <a:p>
            <a:fld id="{3F54CD05-0DA8-4149-9EB6-CA8F98A0CA89}" type="slidenum">
              <a:rPr lang="cs-CZ" smtClean="0"/>
              <a:pPr/>
              <a:t>54</a:t>
            </a:fld>
            <a:endParaRPr lang="cs-CZ"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p:cNvSpPr>
            <a:spLocks noGrp="1" noRot="1" noChangeAspect="1" noTextEdit="1"/>
          </p:cNvSpPr>
          <p:nvPr>
            <p:ph type="sldImg"/>
          </p:nvPr>
        </p:nvSpPr>
        <p:spPr>
          <a:ln/>
        </p:spPr>
      </p:sp>
      <p:sp>
        <p:nvSpPr>
          <p:cNvPr id="3" name="Zástupný symbol pro poznámky 2"/>
          <p:cNvSpPr>
            <a:spLocks noGrp="1"/>
          </p:cNvSpPr>
          <p:nvPr>
            <p:ph type="body" idx="1"/>
          </p:nvPr>
        </p:nvSpPr>
        <p:spPr/>
        <p:txBody>
          <a:bodyPr>
            <a:normAutofit fontScale="92500" lnSpcReduction="10000"/>
          </a:bodyPr>
          <a:lstStyle/>
          <a:p>
            <a:pPr>
              <a:defRPr/>
            </a:pPr>
            <a:endParaRPr lang="cs-CZ" dirty="0"/>
          </a:p>
        </p:txBody>
      </p:sp>
      <p:sp>
        <p:nvSpPr>
          <p:cNvPr id="35844" name="Zástupný symbol pro číslo snímku 3"/>
          <p:cNvSpPr>
            <a:spLocks noGrp="1"/>
          </p:cNvSpPr>
          <p:nvPr>
            <p:ph type="sldNum" sz="quarter" idx="5"/>
          </p:nvPr>
        </p:nvSpPr>
        <p:spPr>
          <a:noFill/>
        </p:spPr>
        <p:txBody>
          <a:bodyPr/>
          <a:lstStyle/>
          <a:p>
            <a:fld id="{610B53B3-9552-40F5-AE8D-D9D4E7EE653D}" type="slidenum">
              <a:rPr lang="cs-CZ" smtClean="0"/>
              <a:pPr/>
              <a:t>55</a:t>
            </a:fld>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060FE05-0FE6-40B2-93F6-BEC57AEDD29F}" type="slidenum">
              <a:rPr lang="cs-CZ" smtClean="0"/>
              <a:pPr/>
              <a:t>24</a:t>
            </a:fld>
            <a:endParaRPr lang="cs-CZ" smtClean="0"/>
          </a:p>
        </p:txBody>
      </p:sp>
      <p:sp>
        <p:nvSpPr>
          <p:cNvPr id="8192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F9666370-CC4C-47D5-B610-C9A0C9F88CA6}" type="slidenum">
              <a:rPr lang="fr-FR" sz="1200">
                <a:ea typeface="ＭＳ Ｐゴシック" pitchFamily="34" charset="-128"/>
              </a:rPr>
              <a:pPr algn="r" eaLnBrk="0" hangingPunct="0"/>
              <a:t>24</a:t>
            </a:fld>
            <a:endParaRPr lang="fr-FR" sz="1200">
              <a:ea typeface="ＭＳ Ｐゴシック" pitchFamily="34" charset="-128"/>
            </a:endParaRPr>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a:ln/>
        </p:spPr>
      </p:sp>
      <p:sp>
        <p:nvSpPr>
          <p:cNvPr id="3" name="Zástupný symbol pro poznámky 2"/>
          <p:cNvSpPr>
            <a:spLocks noGrp="1"/>
          </p:cNvSpPr>
          <p:nvPr>
            <p:ph type="body" idx="1"/>
          </p:nvPr>
        </p:nvSpPr>
        <p:spPr/>
        <p:txBody>
          <a:bodyPr>
            <a:normAutofit fontScale="92500" lnSpcReduction="10000"/>
          </a:bodyPr>
          <a:lstStyle/>
          <a:p>
            <a:pPr>
              <a:defRPr/>
            </a:pPr>
            <a:endParaRPr lang="cs-CZ" dirty="0"/>
          </a:p>
        </p:txBody>
      </p:sp>
      <p:sp>
        <p:nvSpPr>
          <p:cNvPr id="36868" name="Zástupný symbol pro číslo snímku 3"/>
          <p:cNvSpPr>
            <a:spLocks noGrp="1"/>
          </p:cNvSpPr>
          <p:nvPr>
            <p:ph type="sldNum" sz="quarter" idx="5"/>
          </p:nvPr>
        </p:nvSpPr>
        <p:spPr>
          <a:noFill/>
        </p:spPr>
        <p:txBody>
          <a:bodyPr/>
          <a:lstStyle/>
          <a:p>
            <a:fld id="{F43B3013-A4B3-4E98-B46C-D6AA315FF6FF}" type="slidenum">
              <a:rPr lang="cs-CZ" smtClean="0"/>
              <a:pPr/>
              <a:t>56</a:t>
            </a:fld>
            <a:endParaRPr lang="cs-CZ"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a:ln/>
        </p:spPr>
      </p:sp>
      <p:sp>
        <p:nvSpPr>
          <p:cNvPr id="37891" name="Zástupný symbol pro poznámky 2"/>
          <p:cNvSpPr>
            <a:spLocks noGrp="1"/>
          </p:cNvSpPr>
          <p:nvPr>
            <p:ph type="body" idx="1"/>
          </p:nvPr>
        </p:nvSpPr>
        <p:spPr>
          <a:noFill/>
          <a:ln/>
        </p:spPr>
        <p:txBody>
          <a:bodyPr/>
          <a:lstStyle/>
          <a:p>
            <a:endParaRPr lang="cs-CZ" smtClean="0">
              <a:latin typeface="Times New Roman" pitchFamily="18" charset="0"/>
            </a:endParaRPr>
          </a:p>
        </p:txBody>
      </p:sp>
      <p:sp>
        <p:nvSpPr>
          <p:cNvPr id="37892" name="Zástupný symbol pro číslo snímku 3"/>
          <p:cNvSpPr>
            <a:spLocks noGrp="1"/>
          </p:cNvSpPr>
          <p:nvPr>
            <p:ph type="sldNum" sz="quarter" idx="5"/>
          </p:nvPr>
        </p:nvSpPr>
        <p:spPr>
          <a:noFill/>
        </p:spPr>
        <p:txBody>
          <a:bodyPr/>
          <a:lstStyle/>
          <a:p>
            <a:pPr>
              <a:tabLst>
                <a:tab pos="723900" algn="l"/>
                <a:tab pos="1447800" algn="l"/>
                <a:tab pos="2168525" algn="l"/>
                <a:tab pos="2894013" algn="l"/>
              </a:tabLst>
            </a:pPr>
            <a:fld id="{870017DB-8EE0-4A0C-9005-F4DFC2E5B8B5}" type="slidenum">
              <a:rPr lang="en-GB" smtClean="0">
                <a:latin typeface="Times New Roman" pitchFamily="18" charset="0"/>
                <a:ea typeface="Microsoft YaHei" charset="-122"/>
                <a:cs typeface="Lucida Sans Unicode" pitchFamily="34" charset="0"/>
              </a:rPr>
              <a:pPr>
                <a:tabLst>
                  <a:tab pos="723900" algn="l"/>
                  <a:tab pos="1447800" algn="l"/>
                  <a:tab pos="2168525" algn="l"/>
                  <a:tab pos="2894013" algn="l"/>
                </a:tabLst>
              </a:pPr>
              <a:t>57</a:t>
            </a:fld>
            <a:endParaRPr lang="en-GB" smtClean="0">
              <a:latin typeface="Times New Roman" pitchFamily="18" charset="0"/>
              <a:ea typeface="Microsoft YaHei" charset="-122"/>
              <a:cs typeface="Lucida Sans Unicode"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obrázek snímku 1"/>
          <p:cNvSpPr>
            <a:spLocks noGrp="1" noRot="1" noChangeAspect="1" noTextEdit="1"/>
          </p:cNvSpPr>
          <p:nvPr>
            <p:ph type="sldImg"/>
          </p:nvPr>
        </p:nvSpPr>
        <p:spPr>
          <a:ln/>
        </p:spPr>
      </p:sp>
      <p:sp>
        <p:nvSpPr>
          <p:cNvPr id="3" name="Zástupný symbol pro poznámky 2"/>
          <p:cNvSpPr>
            <a:spLocks noGrp="1"/>
          </p:cNvSpPr>
          <p:nvPr>
            <p:ph type="body" idx="1"/>
          </p:nvPr>
        </p:nvSpPr>
        <p:spPr/>
        <p:txBody>
          <a:bodyPr>
            <a:normAutofit fontScale="92500" lnSpcReduction="10000"/>
          </a:bodyPr>
          <a:lstStyle/>
          <a:p>
            <a:pPr>
              <a:defRPr/>
            </a:pPr>
            <a:endParaRPr lang="cs-CZ" dirty="0"/>
          </a:p>
        </p:txBody>
      </p:sp>
      <p:sp>
        <p:nvSpPr>
          <p:cNvPr id="38916" name="Zástupný symbol pro číslo snímku 3"/>
          <p:cNvSpPr>
            <a:spLocks noGrp="1"/>
          </p:cNvSpPr>
          <p:nvPr>
            <p:ph type="sldNum" sz="quarter" idx="5"/>
          </p:nvPr>
        </p:nvSpPr>
        <p:spPr>
          <a:noFill/>
        </p:spPr>
        <p:txBody>
          <a:bodyPr/>
          <a:lstStyle/>
          <a:p>
            <a:fld id="{CD1C3547-EAF8-4857-B9C6-D890F13B79AE}" type="slidenum">
              <a:rPr lang="cs-CZ" smtClean="0"/>
              <a:pPr/>
              <a:t>58</a:t>
            </a:fld>
            <a:endParaRPr lang="cs-CZ"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8"/>
          <p:cNvSpPr>
            <a:spLocks noGrp="1" noChangeArrowheads="1"/>
          </p:cNvSpPr>
          <p:nvPr>
            <p:ph type="sldNum" sz="quarter" idx="5"/>
          </p:nvPr>
        </p:nvSpPr>
        <p:spPr>
          <a:noFill/>
        </p:spPr>
        <p:txBody>
          <a:bodyPr/>
          <a:lstStyle/>
          <a:p>
            <a:fld id="{6C649C19-1C38-4F86-926D-6FC2645DD472}" type="slidenum">
              <a:rPr lang="en-GB" smtClean="0">
                <a:latin typeface="Times New Roman" pitchFamily="18" charset="0"/>
                <a:ea typeface="Microsoft YaHei" charset="-122"/>
                <a:cs typeface="Lucida Sans Unicode" pitchFamily="34" charset="0"/>
              </a:rPr>
              <a:pPr/>
              <a:t>59</a:t>
            </a:fld>
            <a:endParaRPr lang="en-GB" smtClean="0">
              <a:latin typeface="Times New Roman" pitchFamily="18" charset="0"/>
              <a:ea typeface="Microsoft YaHei" charset="-122"/>
              <a:cs typeface="Lucida Sans Unicode" pitchFamily="34" charset="0"/>
            </a:endParaRPr>
          </a:p>
        </p:txBody>
      </p:sp>
      <p:sp>
        <p:nvSpPr>
          <p:cNvPr id="39939" name="Rectangle 1"/>
          <p:cNvSpPr>
            <a:spLocks noGrp="1" noRot="1" noChangeAspect="1" noChangeArrowheads="1" noTextEdit="1"/>
          </p:cNvSpPr>
          <p:nvPr>
            <p:ph type="sldImg"/>
          </p:nvPr>
        </p:nvSpPr>
        <p:spPr>
          <a:xfrm>
            <a:off x="1144588" y="685800"/>
            <a:ext cx="4568825" cy="3427413"/>
          </a:xfrm>
          <a:ln/>
        </p:spPr>
      </p:sp>
      <p:sp>
        <p:nvSpPr>
          <p:cNvPr id="39940" name="Rectangle 2"/>
          <p:cNvSpPr>
            <a:spLocks noGrp="1" noChangeArrowheads="1"/>
          </p:cNvSpPr>
          <p:nvPr>
            <p:ph type="body" idx="1"/>
          </p:nvPr>
        </p:nvSpPr>
        <p:spPr>
          <a:xfrm>
            <a:off x="914400" y="4343400"/>
            <a:ext cx="5029200" cy="4113213"/>
          </a:xfrm>
          <a:noFill/>
          <a:ln/>
        </p:spPr>
        <p:txBody>
          <a:bodyPr wrap="none" anchor="ctr"/>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mtClean="0">
              <a:latin typeface="Times New Roman" pitchFamily="18" charset="0"/>
              <a:ea typeface="Microsoft YaHei" charset="-122"/>
            </a:endParaRPr>
          </a:p>
        </p:txBody>
      </p:sp>
      <p:sp>
        <p:nvSpPr>
          <p:cNvPr id="39941" name="Text Box 3"/>
          <p:cNvSpPr txBox="1">
            <a:spLocks noChangeArrowheads="1"/>
          </p:cNvSpPr>
          <p:nvPr/>
        </p:nvSpPr>
        <p:spPr bwMode="auto">
          <a:xfrm>
            <a:off x="3887788" y="8686800"/>
            <a:ext cx="2970212" cy="455613"/>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2446DDA-415A-41D2-9385-97A470A6A1C1}" type="slidenum">
              <a:rPr lang="en-GB" sz="1200">
                <a:solidFill>
                  <a:srgbClr val="000000"/>
                </a:solidFill>
                <a:latin typeface="Times New Roman" pitchFamily="18"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59</a:t>
            </a:fld>
            <a:endParaRPr lang="en-GB" sz="1200">
              <a:solidFill>
                <a:srgbClr val="000000"/>
              </a:solidFill>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8"/>
          <p:cNvSpPr>
            <a:spLocks noGrp="1" noChangeArrowheads="1"/>
          </p:cNvSpPr>
          <p:nvPr>
            <p:ph type="sldNum" sz="quarter" idx="5"/>
          </p:nvPr>
        </p:nvSpPr>
        <p:spPr>
          <a:noFill/>
        </p:spPr>
        <p:txBody>
          <a:bodyPr/>
          <a:lstStyle/>
          <a:p>
            <a:fld id="{76EB1470-FB85-4B7F-A32F-8434E7128B5E}" type="slidenum">
              <a:rPr lang="en-GB" smtClean="0">
                <a:latin typeface="Times New Roman" pitchFamily="18" charset="0"/>
                <a:ea typeface="Microsoft YaHei" charset="-122"/>
                <a:cs typeface="Lucida Sans Unicode" pitchFamily="34" charset="0"/>
              </a:rPr>
              <a:pPr/>
              <a:t>60</a:t>
            </a:fld>
            <a:endParaRPr lang="en-GB" smtClean="0">
              <a:latin typeface="Times New Roman" pitchFamily="18" charset="0"/>
              <a:ea typeface="Microsoft YaHei" charset="-122"/>
              <a:cs typeface="Lucida Sans Unicode" pitchFamily="34" charset="0"/>
            </a:endParaRPr>
          </a:p>
        </p:txBody>
      </p:sp>
      <p:sp>
        <p:nvSpPr>
          <p:cNvPr id="40963" name="Rectangle 1"/>
          <p:cNvSpPr>
            <a:spLocks noGrp="1" noRot="1" noChangeAspect="1" noChangeArrowheads="1" noTextEdit="1"/>
          </p:cNvSpPr>
          <p:nvPr>
            <p:ph type="sldImg"/>
          </p:nvPr>
        </p:nvSpPr>
        <p:spPr>
          <a:xfrm>
            <a:off x="1144588" y="685800"/>
            <a:ext cx="4568825" cy="3427413"/>
          </a:xfrm>
          <a:ln/>
        </p:spPr>
      </p:sp>
      <p:sp>
        <p:nvSpPr>
          <p:cNvPr id="40964" name="Rectangle 2"/>
          <p:cNvSpPr>
            <a:spLocks noGrp="1" noChangeArrowheads="1"/>
          </p:cNvSpPr>
          <p:nvPr>
            <p:ph type="body" idx="1"/>
          </p:nvPr>
        </p:nvSpPr>
        <p:spPr>
          <a:xfrm>
            <a:off x="914400" y="4343400"/>
            <a:ext cx="5029200" cy="4113213"/>
          </a:xfrm>
          <a:noFill/>
          <a:ln/>
        </p:spPr>
        <p:txBody>
          <a:bodyPr wrap="none" anchor="ctr"/>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mtClean="0">
              <a:latin typeface="Times New Roman" pitchFamily="18" charset="0"/>
              <a:ea typeface="Microsoft YaHei" charset="-122"/>
            </a:endParaRPr>
          </a:p>
        </p:txBody>
      </p:sp>
      <p:sp>
        <p:nvSpPr>
          <p:cNvPr id="40965" name="Text Box 3"/>
          <p:cNvSpPr txBox="1">
            <a:spLocks noChangeArrowheads="1"/>
          </p:cNvSpPr>
          <p:nvPr/>
        </p:nvSpPr>
        <p:spPr bwMode="auto">
          <a:xfrm>
            <a:off x="3887788" y="8686800"/>
            <a:ext cx="2970212" cy="455613"/>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4E1CDC2-B86A-48B9-B2D8-9694F505DC99}" type="slidenum">
              <a:rPr lang="en-GB" sz="1200">
                <a:solidFill>
                  <a:srgbClr val="000000"/>
                </a:solidFill>
                <a:latin typeface="Times New Roman" pitchFamily="18"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60</a:t>
            </a:fld>
            <a:endParaRPr lang="en-GB" sz="1200">
              <a:solidFill>
                <a:srgbClr val="000000"/>
              </a:solidFill>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8"/>
          <p:cNvSpPr>
            <a:spLocks noGrp="1" noChangeArrowheads="1"/>
          </p:cNvSpPr>
          <p:nvPr>
            <p:ph type="sldNum" sz="quarter" idx="5"/>
          </p:nvPr>
        </p:nvSpPr>
        <p:spPr>
          <a:noFill/>
        </p:spPr>
        <p:txBody>
          <a:bodyPr/>
          <a:lstStyle/>
          <a:p>
            <a:fld id="{01F06BC7-9650-43A7-8D77-F330D725D202}" type="slidenum">
              <a:rPr lang="en-GB" smtClean="0">
                <a:latin typeface="Times New Roman" pitchFamily="18" charset="0"/>
                <a:ea typeface="Microsoft YaHei" charset="-122"/>
                <a:cs typeface="Lucida Sans Unicode" pitchFamily="34" charset="0"/>
              </a:rPr>
              <a:pPr/>
              <a:t>61</a:t>
            </a:fld>
            <a:endParaRPr lang="en-GB" smtClean="0">
              <a:latin typeface="Times New Roman" pitchFamily="18" charset="0"/>
              <a:ea typeface="Microsoft YaHei" charset="-122"/>
              <a:cs typeface="Lucida Sans Unicode" pitchFamily="34" charset="0"/>
            </a:endParaRPr>
          </a:p>
        </p:txBody>
      </p:sp>
      <p:sp>
        <p:nvSpPr>
          <p:cNvPr id="41987" name="Rectangle 1"/>
          <p:cNvSpPr>
            <a:spLocks noGrp="1" noRot="1" noChangeAspect="1" noChangeArrowheads="1" noTextEdit="1"/>
          </p:cNvSpPr>
          <p:nvPr>
            <p:ph type="sldImg"/>
          </p:nvPr>
        </p:nvSpPr>
        <p:spPr>
          <a:xfrm>
            <a:off x="1144588" y="685800"/>
            <a:ext cx="4568825" cy="3427413"/>
          </a:xfrm>
          <a:ln/>
        </p:spPr>
      </p:sp>
      <p:sp>
        <p:nvSpPr>
          <p:cNvPr id="41988" name="Rectangle 2"/>
          <p:cNvSpPr>
            <a:spLocks noGrp="1" noChangeArrowheads="1"/>
          </p:cNvSpPr>
          <p:nvPr>
            <p:ph type="body" idx="1"/>
          </p:nvPr>
        </p:nvSpPr>
        <p:spPr>
          <a:xfrm>
            <a:off x="914400" y="4343400"/>
            <a:ext cx="5029200" cy="4113213"/>
          </a:xfrm>
          <a:noFill/>
          <a:ln/>
        </p:spPr>
        <p:txBody>
          <a:bodyPr wrap="none" anchor="ctr"/>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mtClean="0">
              <a:latin typeface="Times New Roman" pitchFamily="18" charset="0"/>
              <a:ea typeface="Microsoft YaHei" charset="-122"/>
            </a:endParaRPr>
          </a:p>
        </p:txBody>
      </p:sp>
      <p:sp>
        <p:nvSpPr>
          <p:cNvPr id="41989" name="Text Box 3"/>
          <p:cNvSpPr txBox="1">
            <a:spLocks noChangeArrowheads="1"/>
          </p:cNvSpPr>
          <p:nvPr/>
        </p:nvSpPr>
        <p:spPr bwMode="auto">
          <a:xfrm>
            <a:off x="3887788" y="8686800"/>
            <a:ext cx="2970212" cy="455613"/>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50B9ED6-1A8C-43DC-9BDC-9E273E9B6716}" type="slidenum">
              <a:rPr lang="en-GB" sz="1200">
                <a:solidFill>
                  <a:srgbClr val="000000"/>
                </a:solidFill>
                <a:latin typeface="Times New Roman" pitchFamily="18"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61</a:t>
            </a:fld>
            <a:endParaRPr lang="en-GB" sz="1200">
              <a:solidFill>
                <a:srgbClr val="000000"/>
              </a:solidFill>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8"/>
          <p:cNvSpPr>
            <a:spLocks noGrp="1" noChangeArrowheads="1"/>
          </p:cNvSpPr>
          <p:nvPr>
            <p:ph type="sldNum" sz="quarter" idx="5"/>
          </p:nvPr>
        </p:nvSpPr>
        <p:spPr>
          <a:noFill/>
        </p:spPr>
        <p:txBody>
          <a:bodyPr/>
          <a:lstStyle/>
          <a:p>
            <a:fld id="{4C92699D-67CF-421B-9E86-64DD47AFD2F5}" type="slidenum">
              <a:rPr lang="en-GB" smtClean="0">
                <a:latin typeface="Times New Roman" pitchFamily="18" charset="0"/>
                <a:ea typeface="Microsoft YaHei" charset="-122"/>
                <a:cs typeface="Lucida Sans Unicode" pitchFamily="34" charset="0"/>
              </a:rPr>
              <a:pPr/>
              <a:t>62</a:t>
            </a:fld>
            <a:endParaRPr lang="en-GB" smtClean="0">
              <a:latin typeface="Times New Roman" pitchFamily="18" charset="0"/>
              <a:ea typeface="Microsoft YaHei" charset="-122"/>
              <a:cs typeface="Lucida Sans Unicode" pitchFamily="34" charset="0"/>
            </a:endParaRPr>
          </a:p>
        </p:txBody>
      </p:sp>
      <p:sp>
        <p:nvSpPr>
          <p:cNvPr id="43011" name="Rectangle 1"/>
          <p:cNvSpPr>
            <a:spLocks noGrp="1" noRot="1" noChangeAspect="1" noChangeArrowheads="1" noTextEdit="1"/>
          </p:cNvSpPr>
          <p:nvPr>
            <p:ph type="sldImg"/>
          </p:nvPr>
        </p:nvSpPr>
        <p:spPr>
          <a:xfrm>
            <a:off x="1144588" y="685800"/>
            <a:ext cx="4568825" cy="3427413"/>
          </a:xfrm>
          <a:ln/>
        </p:spPr>
      </p:sp>
      <p:sp>
        <p:nvSpPr>
          <p:cNvPr id="43012" name="Rectangle 2"/>
          <p:cNvSpPr>
            <a:spLocks noGrp="1" noChangeArrowheads="1"/>
          </p:cNvSpPr>
          <p:nvPr>
            <p:ph type="body" idx="1"/>
          </p:nvPr>
        </p:nvSpPr>
        <p:spPr>
          <a:xfrm>
            <a:off x="914400" y="4343400"/>
            <a:ext cx="5029200" cy="4114800"/>
          </a:xfrm>
          <a:noFill/>
          <a:ln/>
        </p:spPr>
        <p:txBody>
          <a:bodyPr wrap="none"/>
          <a:lstStyle/>
          <a:p>
            <a:endParaRPr lang="cs-CZ" smtClean="0">
              <a:latin typeface="Times New Roman" pitchFamily="18" charset="0"/>
            </a:endParaRPr>
          </a:p>
        </p:txBody>
      </p:sp>
      <p:sp>
        <p:nvSpPr>
          <p:cNvPr id="43013" name="Text Box 3"/>
          <p:cNvSpPr txBox="1">
            <a:spLocks noChangeArrowheads="1"/>
          </p:cNvSpPr>
          <p:nvPr/>
        </p:nvSpPr>
        <p:spPr bwMode="auto">
          <a:xfrm>
            <a:off x="3887788" y="8686800"/>
            <a:ext cx="2970212" cy="455613"/>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D3695A0-555C-495A-9E05-7054626BA5ED}" type="slidenum">
              <a:rPr lang="en-GB" sz="1200">
                <a:solidFill>
                  <a:srgbClr val="000000"/>
                </a:solidFill>
                <a:latin typeface="Times New Roman" pitchFamily="18"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62</a:t>
            </a:fld>
            <a:endParaRPr lang="en-GB" sz="1200">
              <a:solidFill>
                <a:srgbClr val="000000"/>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33B37B71-7668-4056-9A14-BE9F91BEFCB4}" type="slidenum">
              <a:rPr lang="cs-CZ" smtClean="0"/>
              <a:pPr/>
              <a:t>25</a:t>
            </a:fld>
            <a:endParaRPr lang="cs-CZ" smtClean="0"/>
          </a:p>
        </p:txBody>
      </p:sp>
      <p:sp>
        <p:nvSpPr>
          <p:cNvPr id="8294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C62CF716-FCCA-4A16-AB45-E624AE6D67BE}" type="slidenum">
              <a:rPr lang="fr-FR" sz="1200">
                <a:ea typeface="ＭＳ Ｐゴシック" pitchFamily="34" charset="-128"/>
              </a:rPr>
              <a:pPr algn="r" eaLnBrk="0" hangingPunct="0"/>
              <a:t>25</a:t>
            </a:fld>
            <a:endParaRPr lang="fr-FR" sz="1200">
              <a:ea typeface="ＭＳ Ｐゴシック" pitchFamily="34" charset="-128"/>
            </a:endParaRPr>
          </a:p>
        </p:txBody>
      </p:sp>
      <p:sp>
        <p:nvSpPr>
          <p:cNvPr id="82948" name="Rectangle 7"/>
          <p:cNvSpPr txBox="1">
            <a:spLocks noGrp="1" noChangeArrowheads="1"/>
          </p:cNvSpPr>
          <p:nvPr/>
        </p:nvSpPr>
        <p:spPr bwMode="auto">
          <a:xfrm>
            <a:off x="3887788" y="8685213"/>
            <a:ext cx="2970212" cy="458787"/>
          </a:xfrm>
          <a:prstGeom prst="rect">
            <a:avLst/>
          </a:prstGeom>
          <a:noFill/>
          <a:ln w="9525">
            <a:noFill/>
            <a:miter lim="800000"/>
            <a:headEnd/>
            <a:tailEnd/>
          </a:ln>
        </p:spPr>
        <p:txBody>
          <a:bodyPr lIns="86424" tIns="43212" rIns="86424" bIns="43212" anchor="b"/>
          <a:lstStyle/>
          <a:p>
            <a:pPr algn="r" defTabSz="865188" eaLnBrk="0" hangingPunct="0"/>
            <a:fld id="{E0D93F62-58B5-42D3-9D2F-74CBF34E0087}" type="slidenum">
              <a:rPr lang="fr-FR" sz="1100">
                <a:ea typeface="ＭＳ Ｐゴシック" pitchFamily="34" charset="-128"/>
              </a:rPr>
              <a:pPr algn="r" defTabSz="865188" eaLnBrk="0" hangingPunct="0"/>
              <a:t>25</a:t>
            </a:fld>
            <a:endParaRPr lang="fr-FR" sz="1100">
              <a:ea typeface="ＭＳ Ｐゴシック" pitchFamily="34" charset="-128"/>
            </a:endParaRPr>
          </a:p>
        </p:txBody>
      </p:sp>
      <p:sp>
        <p:nvSpPr>
          <p:cNvPr id="82949" name="Rectangle 2"/>
          <p:cNvSpPr>
            <a:spLocks noGrp="1" noRot="1" noChangeAspect="1" noChangeArrowheads="1" noTextEdit="1"/>
          </p:cNvSpPr>
          <p:nvPr>
            <p:ph type="sldImg"/>
          </p:nvPr>
        </p:nvSpPr>
        <p:spPr>
          <a:xfrm>
            <a:off x="1146175" y="685800"/>
            <a:ext cx="4572000" cy="3429000"/>
          </a:xfrm>
          <a:ln/>
        </p:spPr>
      </p:sp>
      <p:sp>
        <p:nvSpPr>
          <p:cNvPr id="82950" name="Rectangle 3"/>
          <p:cNvSpPr>
            <a:spLocks noGrp="1" noChangeArrowheads="1"/>
          </p:cNvSpPr>
          <p:nvPr>
            <p:ph type="body" idx="1"/>
          </p:nvPr>
        </p:nvSpPr>
        <p:spPr>
          <a:xfrm>
            <a:off x="684213" y="4344988"/>
            <a:ext cx="5489575" cy="4113212"/>
          </a:xfrm>
          <a:noFill/>
          <a:ln/>
        </p:spPr>
        <p:txBody>
          <a:bodyPr lIns="86424" tIns="43212" rIns="86424" bIns="43212"/>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EC29602-4455-4FB6-A01C-0CB1DCCF7390}" type="slidenum">
              <a:rPr lang="cs-CZ" smtClean="0"/>
              <a:pPr/>
              <a:t>26</a:t>
            </a:fld>
            <a:endParaRPr lang="cs-CZ" smtClean="0"/>
          </a:p>
        </p:txBody>
      </p:sp>
      <p:sp>
        <p:nvSpPr>
          <p:cNvPr id="83971" name="Slide Image Placeholder 1"/>
          <p:cNvSpPr>
            <a:spLocks noGrp="1" noRot="1" noChangeAspect="1" noTextEdit="1"/>
          </p:cNvSpPr>
          <p:nvPr>
            <p:ph type="sldImg"/>
          </p:nvPr>
        </p:nvSpPr>
        <p:spPr>
          <a:ln/>
        </p:spPr>
      </p:sp>
      <p:sp>
        <p:nvSpPr>
          <p:cNvPr id="83972" name="Notes Placeholder 2"/>
          <p:cNvSpPr>
            <a:spLocks noGrp="1"/>
          </p:cNvSpPr>
          <p:nvPr>
            <p:ph type="body" idx="1"/>
          </p:nvPr>
        </p:nvSpPr>
        <p:spPr>
          <a:xfrm>
            <a:off x="914400" y="4343400"/>
            <a:ext cx="5029200" cy="4114800"/>
          </a:xfrm>
          <a:noFill/>
          <a:ln/>
        </p:spPr>
        <p:txBody>
          <a:bodyPr/>
          <a:lstStyle/>
          <a:p>
            <a:pPr eaLnBrk="1" hangingPunct="1"/>
            <a:endParaRPr lang="de-DE" smtClean="0"/>
          </a:p>
        </p:txBody>
      </p:sp>
      <p:sp>
        <p:nvSpPr>
          <p:cNvPr id="83973"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4B61DD15-7037-48A6-9EE6-1FC9F05A8819}" type="slidenum">
              <a:rPr lang="fr-FR" sz="1200">
                <a:ea typeface="ＭＳ Ｐゴシック" pitchFamily="34" charset="-128"/>
              </a:rPr>
              <a:pPr algn="r" eaLnBrk="0" hangingPunct="0"/>
              <a:t>26</a:t>
            </a:fld>
            <a:endParaRPr lang="fr-FR" sz="120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50C087-9FDD-4C51-A514-068B0FC7D9DB}" type="slidenum">
              <a:rPr lang="en-AU"/>
              <a:pPr/>
              <a:t>32</a:t>
            </a:fld>
            <a:endParaRPr lang="en-AU"/>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51F143-9354-4DF9-A50B-B8EF97EBBB1C}" type="slidenum">
              <a:rPr lang="en-AU"/>
              <a:pPr/>
              <a:t>33</a:t>
            </a:fld>
            <a:endParaRPr lang="en-AU"/>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93455B-7187-44DE-9664-106AD61DF565}" type="slidenum">
              <a:rPr lang="en-AU"/>
              <a:pPr/>
              <a:t>34</a:t>
            </a:fld>
            <a:endParaRPr lang="en-AU"/>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2FE4A8-B38B-4A7E-8FBD-875E0C2D7E22}" type="slidenum">
              <a:rPr lang="en-AU"/>
              <a:pPr/>
              <a:t>35</a:t>
            </a:fld>
            <a:endParaRPr lang="en-AU"/>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en-US"/>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en-US"/>
          </a:p>
        </p:txBody>
      </p:sp>
      <p:sp>
        <p:nvSpPr>
          <p:cNvPr id="4" name="Zástupný symbol pro datum 3"/>
          <p:cNvSpPr>
            <a:spLocks noGrp="1"/>
          </p:cNvSpPr>
          <p:nvPr>
            <p:ph type="dt" sz="half" idx="10"/>
          </p:nvPr>
        </p:nvSpPr>
        <p:spPr/>
        <p:txBody>
          <a:bodyPr/>
          <a:lstStyle/>
          <a:p>
            <a:fld id="{0E7AD853-E1E1-4542-94C1-FBC0C0158313}" type="datetimeFigureOut">
              <a:rPr lang="en-US" smtClean="0"/>
              <a:pPr/>
              <a:t>12/1/2013</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891249B8-D2F4-407C-BF51-A81CDB540D0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0E7AD853-E1E1-4542-94C1-FBC0C0158313}" type="datetimeFigureOut">
              <a:rPr lang="en-US" smtClean="0"/>
              <a:pPr/>
              <a:t>12/1/2013</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891249B8-D2F4-407C-BF51-A81CDB540D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0E7AD853-E1E1-4542-94C1-FBC0C0158313}" type="datetimeFigureOut">
              <a:rPr lang="en-US" smtClean="0"/>
              <a:pPr/>
              <a:t>12/1/2013</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891249B8-D2F4-407C-BF51-A81CDB540D0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Nadpis, klipart a text">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klipart 2"/>
          <p:cNvSpPr>
            <a:spLocks noGrp="1"/>
          </p:cNvSpPr>
          <p:nvPr>
            <p:ph type="clipArt" sz="half" idx="1"/>
          </p:nvPr>
        </p:nvSpPr>
        <p:spPr>
          <a:xfrm>
            <a:off x="457200" y="1600200"/>
            <a:ext cx="4038600" cy="4525963"/>
          </a:xfrm>
        </p:spPr>
        <p:txBody>
          <a:bodyPr/>
          <a:lstStyle/>
          <a:p>
            <a:endParaRPr lang="cs-CZ"/>
          </a:p>
        </p:txBody>
      </p:sp>
      <p:sp>
        <p:nvSpPr>
          <p:cNvPr id="4" name="Zástupný symbol pro text 3"/>
          <p:cNvSpPr>
            <a:spLocks noGrp="1"/>
          </p:cNvSpPr>
          <p:nvPr>
            <p:ph type="body" sz="half" idx="2"/>
          </p:nvPr>
        </p:nvSpPr>
        <p:spPr>
          <a:xfrm>
            <a:off x="4648200" y="1600200"/>
            <a:ext cx="4038600" cy="452596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a:xfrm>
            <a:off x="457200" y="6245225"/>
            <a:ext cx="2133600" cy="476250"/>
          </a:xfrm>
        </p:spPr>
        <p:txBody>
          <a:bodyPr/>
          <a:lstStyle>
            <a:lvl1pPr>
              <a:defRPr/>
            </a:lvl1pPr>
          </a:lstStyle>
          <a:p>
            <a:endParaRPr lang="en-GB"/>
          </a:p>
        </p:txBody>
      </p:sp>
      <p:sp>
        <p:nvSpPr>
          <p:cNvPr id="6" name="Zástupný symbol pro zápatí 5"/>
          <p:cNvSpPr>
            <a:spLocks noGrp="1"/>
          </p:cNvSpPr>
          <p:nvPr>
            <p:ph type="ftr" sz="quarter" idx="11"/>
          </p:nvPr>
        </p:nvSpPr>
        <p:spPr>
          <a:xfrm>
            <a:off x="3124200" y="6245225"/>
            <a:ext cx="2895600" cy="476250"/>
          </a:xfrm>
        </p:spPr>
        <p:txBody>
          <a:bodyPr/>
          <a:lstStyle>
            <a:lvl1pPr>
              <a:defRPr/>
            </a:lvl1pPr>
          </a:lstStyle>
          <a:p>
            <a:endParaRPr lang="en-GB"/>
          </a:p>
        </p:txBody>
      </p:sp>
      <p:sp>
        <p:nvSpPr>
          <p:cNvPr id="7" name="Zástupný symbol pro číslo snímku 6"/>
          <p:cNvSpPr>
            <a:spLocks noGrp="1"/>
          </p:cNvSpPr>
          <p:nvPr>
            <p:ph type="sldNum" sz="quarter" idx="12"/>
          </p:nvPr>
        </p:nvSpPr>
        <p:spPr>
          <a:xfrm>
            <a:off x="6553200" y="6245225"/>
            <a:ext cx="2133600" cy="476250"/>
          </a:xfrm>
        </p:spPr>
        <p:txBody>
          <a:bodyPr/>
          <a:lstStyle>
            <a:lvl1pPr>
              <a:defRPr/>
            </a:lvl1pPr>
          </a:lstStyle>
          <a:p>
            <a:fld id="{58F87B47-38B6-4D15-8F92-74413B4943C3}"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0E7AD853-E1E1-4542-94C1-FBC0C0158313}" type="datetimeFigureOut">
              <a:rPr lang="en-US" smtClean="0"/>
              <a:pPr/>
              <a:t>12/1/2013</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891249B8-D2F4-407C-BF51-A81CDB540D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en-US"/>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0E7AD853-E1E1-4542-94C1-FBC0C0158313}" type="datetimeFigureOut">
              <a:rPr lang="en-US" smtClean="0"/>
              <a:pPr/>
              <a:t>12/1/2013</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891249B8-D2F4-407C-BF51-A81CDB540D0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4"/>
          <p:cNvSpPr>
            <a:spLocks noGrp="1"/>
          </p:cNvSpPr>
          <p:nvPr>
            <p:ph type="dt" sz="half" idx="10"/>
          </p:nvPr>
        </p:nvSpPr>
        <p:spPr/>
        <p:txBody>
          <a:bodyPr/>
          <a:lstStyle/>
          <a:p>
            <a:fld id="{0E7AD853-E1E1-4542-94C1-FBC0C0158313}" type="datetimeFigureOut">
              <a:rPr lang="en-US" smtClean="0"/>
              <a:pPr/>
              <a:t>12/1/2013</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891249B8-D2F4-407C-BF51-A81CDB540D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en-US"/>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Zástupný symbol pro datum 6"/>
          <p:cNvSpPr>
            <a:spLocks noGrp="1"/>
          </p:cNvSpPr>
          <p:nvPr>
            <p:ph type="dt" sz="half" idx="10"/>
          </p:nvPr>
        </p:nvSpPr>
        <p:spPr/>
        <p:txBody>
          <a:bodyPr/>
          <a:lstStyle/>
          <a:p>
            <a:fld id="{0E7AD853-E1E1-4542-94C1-FBC0C0158313}" type="datetimeFigureOut">
              <a:rPr lang="en-US" smtClean="0"/>
              <a:pPr/>
              <a:t>12/1/2013</a:t>
            </a:fld>
            <a:endParaRPr lang="en-US"/>
          </a:p>
        </p:txBody>
      </p:sp>
      <p:sp>
        <p:nvSpPr>
          <p:cNvPr id="8" name="Zástupný symbol pro zápatí 7"/>
          <p:cNvSpPr>
            <a:spLocks noGrp="1"/>
          </p:cNvSpPr>
          <p:nvPr>
            <p:ph type="ftr" sz="quarter" idx="11"/>
          </p:nvPr>
        </p:nvSpPr>
        <p:spPr/>
        <p:txBody>
          <a:bodyPr/>
          <a:lstStyle/>
          <a:p>
            <a:endParaRPr lang="en-US"/>
          </a:p>
        </p:txBody>
      </p:sp>
      <p:sp>
        <p:nvSpPr>
          <p:cNvPr id="9" name="Zástupný symbol pro číslo snímku 8"/>
          <p:cNvSpPr>
            <a:spLocks noGrp="1"/>
          </p:cNvSpPr>
          <p:nvPr>
            <p:ph type="sldNum" sz="quarter" idx="12"/>
          </p:nvPr>
        </p:nvSpPr>
        <p:spPr/>
        <p:txBody>
          <a:bodyPr/>
          <a:lstStyle/>
          <a:p>
            <a:fld id="{891249B8-D2F4-407C-BF51-A81CDB540D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datum 2"/>
          <p:cNvSpPr>
            <a:spLocks noGrp="1"/>
          </p:cNvSpPr>
          <p:nvPr>
            <p:ph type="dt" sz="half" idx="10"/>
          </p:nvPr>
        </p:nvSpPr>
        <p:spPr/>
        <p:txBody>
          <a:bodyPr/>
          <a:lstStyle/>
          <a:p>
            <a:fld id="{0E7AD853-E1E1-4542-94C1-FBC0C0158313}" type="datetimeFigureOut">
              <a:rPr lang="en-US" smtClean="0"/>
              <a:pPr/>
              <a:t>12/1/2013</a:t>
            </a:fld>
            <a:endParaRPr lang="en-US"/>
          </a:p>
        </p:txBody>
      </p:sp>
      <p:sp>
        <p:nvSpPr>
          <p:cNvPr id="4" name="Zástupný symbol pro zápatí 3"/>
          <p:cNvSpPr>
            <a:spLocks noGrp="1"/>
          </p:cNvSpPr>
          <p:nvPr>
            <p:ph type="ftr" sz="quarter" idx="11"/>
          </p:nvPr>
        </p:nvSpPr>
        <p:spPr/>
        <p:txBody>
          <a:bodyPr/>
          <a:lstStyle/>
          <a:p>
            <a:endParaRPr lang="en-US"/>
          </a:p>
        </p:txBody>
      </p:sp>
      <p:sp>
        <p:nvSpPr>
          <p:cNvPr id="5" name="Zástupný symbol pro číslo snímku 4"/>
          <p:cNvSpPr>
            <a:spLocks noGrp="1"/>
          </p:cNvSpPr>
          <p:nvPr>
            <p:ph type="sldNum" sz="quarter" idx="12"/>
          </p:nvPr>
        </p:nvSpPr>
        <p:spPr/>
        <p:txBody>
          <a:bodyPr/>
          <a:lstStyle/>
          <a:p>
            <a:fld id="{891249B8-D2F4-407C-BF51-A81CDB540D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E7AD853-E1E1-4542-94C1-FBC0C0158313}" type="datetimeFigureOut">
              <a:rPr lang="en-US" smtClean="0"/>
              <a:pPr/>
              <a:t>12/1/2013</a:t>
            </a:fld>
            <a:endParaRPr lang="en-US"/>
          </a:p>
        </p:txBody>
      </p:sp>
      <p:sp>
        <p:nvSpPr>
          <p:cNvPr id="3" name="Zástupný symbol pro zápatí 2"/>
          <p:cNvSpPr>
            <a:spLocks noGrp="1"/>
          </p:cNvSpPr>
          <p:nvPr>
            <p:ph type="ftr" sz="quarter" idx="11"/>
          </p:nvPr>
        </p:nvSpPr>
        <p:spPr/>
        <p:txBody>
          <a:bodyPr/>
          <a:lstStyle/>
          <a:p>
            <a:endParaRPr lang="en-US"/>
          </a:p>
        </p:txBody>
      </p:sp>
      <p:sp>
        <p:nvSpPr>
          <p:cNvPr id="4" name="Zástupný symbol pro číslo snímku 3"/>
          <p:cNvSpPr>
            <a:spLocks noGrp="1"/>
          </p:cNvSpPr>
          <p:nvPr>
            <p:ph type="sldNum" sz="quarter" idx="12"/>
          </p:nvPr>
        </p:nvSpPr>
        <p:spPr/>
        <p:txBody>
          <a:bodyPr/>
          <a:lstStyle/>
          <a:p>
            <a:fld id="{891249B8-D2F4-407C-BF51-A81CDB540D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en-US"/>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0E7AD853-E1E1-4542-94C1-FBC0C0158313}" type="datetimeFigureOut">
              <a:rPr lang="en-US" smtClean="0"/>
              <a:pPr/>
              <a:t>12/1/2013</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891249B8-D2F4-407C-BF51-A81CDB540D0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en-US"/>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0E7AD853-E1E1-4542-94C1-FBC0C0158313}" type="datetimeFigureOut">
              <a:rPr lang="en-US" smtClean="0"/>
              <a:pPr/>
              <a:t>12/1/2013</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891249B8-D2F4-407C-BF51-A81CDB540D0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en-US"/>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7AD853-E1E1-4542-94C1-FBC0C0158313}" type="datetimeFigureOut">
              <a:rPr lang="en-US" smtClean="0"/>
              <a:pPr/>
              <a:t>12/1/2013</a:t>
            </a:fld>
            <a:endParaRPr lang="en-US"/>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249B8-D2F4-407C-BF51-A81CDB540D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1.gif"/><Relationship Id="rId7" Type="http://schemas.openxmlformats.org/officeDocument/2006/relationships/image" Target="../media/image15.gif"/><Relationship Id="rId2" Type="http://schemas.openxmlformats.org/officeDocument/2006/relationships/image" Target="../media/image10.gif"/><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 Id="rId9" Type="http://schemas.openxmlformats.org/officeDocument/2006/relationships/image" Target="../media/image17.gif"/></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hyperlink" Target="http://ec.europa.eu/kopernikus/services/emergency.htm"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hyperlink" Target="http://www.geoportal.gov.cz/" TargetMode="External"/><Relationship Id="rId4" Type="http://schemas.openxmlformats.org/officeDocument/2006/relationships/image" Target="../media/image42.png"/></Relationships>
</file>

<file path=ppt/slides/_rels/slide53.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4.jpeg"/><Relationship Id="rId7"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geoinfostrategie.gov.cz/"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mailto:geoinfostrategie@mvcr.cz"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www.geoinfostrategie.gov.cz/"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hyperlink" Target="mailto:eva.kubatova@mvcr,cz" TargetMode="External"/><Relationship Id="rId4" Type="http://schemas.openxmlformats.org/officeDocument/2006/relationships/hyperlink" Target="mailto:geoinfostrategie@mvcr.cz" TargetMode="External"/></Relationships>
</file>

<file path=ppt/slides/_rels/slide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484785"/>
            <a:ext cx="7772400" cy="2115666"/>
          </a:xfrm>
        </p:spPr>
        <p:txBody>
          <a:bodyPr/>
          <a:lstStyle/>
          <a:p>
            <a:r>
              <a:rPr lang="cs-CZ" b="1" dirty="0" smtClean="0"/>
              <a:t>GEO INFO </a:t>
            </a:r>
            <a:r>
              <a:rPr lang="cs-CZ" b="1" dirty="0" smtClean="0"/>
              <a:t>STRATEGY</a:t>
            </a:r>
            <a:br>
              <a:rPr lang="cs-CZ" b="1" dirty="0" smtClean="0"/>
            </a:br>
            <a:r>
              <a:rPr lang="cs-CZ" b="1" dirty="0" smtClean="0"/>
              <a:t>IN BIG DATA ERA</a:t>
            </a:r>
            <a:endParaRPr lang="en-US" b="1" dirty="0"/>
          </a:p>
        </p:txBody>
      </p:sp>
      <p:sp>
        <p:nvSpPr>
          <p:cNvPr id="3" name="Podnadpis 2"/>
          <p:cNvSpPr>
            <a:spLocks noGrp="1"/>
          </p:cNvSpPr>
          <p:nvPr>
            <p:ph type="subTitle" idx="1"/>
          </p:nvPr>
        </p:nvSpPr>
        <p:spPr/>
        <p:txBody>
          <a:bodyPr>
            <a:normAutofit fontScale="85000" lnSpcReduction="20000"/>
          </a:bodyPr>
          <a:lstStyle/>
          <a:p>
            <a:r>
              <a:rPr lang="cs-CZ" b="1" dirty="0" smtClean="0"/>
              <a:t>Milan </a:t>
            </a:r>
            <a:r>
              <a:rPr lang="cs-CZ" b="1" dirty="0" err="1" smtClean="0"/>
              <a:t>Konecny</a:t>
            </a:r>
            <a:endParaRPr lang="cs-CZ" b="1" dirty="0" smtClean="0"/>
          </a:p>
          <a:p>
            <a:r>
              <a:rPr lang="cs-CZ" b="1" dirty="0" smtClean="0"/>
              <a:t>Masaryk University, Brno,</a:t>
            </a:r>
          </a:p>
          <a:p>
            <a:r>
              <a:rPr lang="cs-CZ" b="1" dirty="0" err="1" smtClean="0"/>
              <a:t>Henan</a:t>
            </a:r>
            <a:r>
              <a:rPr lang="cs-CZ" b="1" dirty="0" smtClean="0"/>
              <a:t> University, </a:t>
            </a:r>
            <a:r>
              <a:rPr lang="cs-CZ" b="1" dirty="0" err="1" smtClean="0"/>
              <a:t>Kaifeng</a:t>
            </a:r>
            <a:r>
              <a:rPr lang="cs-CZ" b="1" dirty="0" smtClean="0"/>
              <a:t>???? </a:t>
            </a:r>
          </a:p>
          <a:p>
            <a:r>
              <a:rPr lang="cs-CZ" b="1" dirty="0" err="1" smtClean="0"/>
              <a:t>Czech</a:t>
            </a:r>
            <a:r>
              <a:rPr lang="cs-CZ" b="1" dirty="0" smtClean="0"/>
              <a:t> </a:t>
            </a:r>
            <a:r>
              <a:rPr lang="cs-CZ" b="1" dirty="0" err="1" smtClean="0"/>
              <a:t>Republic</a:t>
            </a:r>
            <a:endParaRPr lang="en-US" b="1" dirty="0"/>
          </a:p>
        </p:txBody>
      </p:sp>
      <p:sp>
        <p:nvSpPr>
          <p:cNvPr id="5" name="TextovéPole 4"/>
          <p:cNvSpPr txBox="1"/>
          <p:nvPr/>
        </p:nvSpPr>
        <p:spPr>
          <a:xfrm>
            <a:off x="5796136" y="548680"/>
            <a:ext cx="2880320" cy="646331"/>
          </a:xfrm>
          <a:prstGeom prst="rect">
            <a:avLst/>
          </a:prstGeom>
          <a:noFill/>
        </p:spPr>
        <p:txBody>
          <a:bodyPr wrap="square" rtlCol="0">
            <a:spAutoFit/>
          </a:bodyPr>
          <a:lstStyle/>
          <a:p>
            <a:r>
              <a:rPr lang="cs-CZ" dirty="0" err="1" smtClean="0"/>
              <a:t>Henan</a:t>
            </a:r>
            <a:r>
              <a:rPr lang="cs-CZ" dirty="0" smtClean="0"/>
              <a:t> University, </a:t>
            </a:r>
            <a:r>
              <a:rPr lang="cs-CZ" dirty="0" err="1" smtClean="0"/>
              <a:t>Kaifeng</a:t>
            </a:r>
            <a:r>
              <a:rPr lang="cs-CZ" dirty="0" smtClean="0"/>
              <a:t>. </a:t>
            </a:r>
            <a:r>
              <a:rPr lang="cs-CZ" dirty="0" err="1" smtClean="0"/>
              <a:t>December</a:t>
            </a:r>
            <a:r>
              <a:rPr lang="cs-CZ" dirty="0" smtClean="0"/>
              <a:t> 1st. 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1115616" y="1052736"/>
            <a:ext cx="7416824" cy="2031325"/>
          </a:xfrm>
          <a:prstGeom prst="rect">
            <a:avLst/>
          </a:prstGeom>
          <a:noFill/>
        </p:spPr>
        <p:txBody>
          <a:bodyPr wrap="square" rtlCol="0">
            <a:spAutoFit/>
          </a:bodyPr>
          <a:lstStyle/>
          <a:p>
            <a:pPr marL="342900" indent="-342900"/>
            <a:endParaRPr lang="cs-CZ" sz="3600" b="1" dirty="0" smtClean="0"/>
          </a:p>
          <a:p>
            <a:pPr marL="342900" indent="-342900"/>
            <a:r>
              <a:rPr lang="cs-CZ" sz="3600" b="1" dirty="0" smtClean="0"/>
              <a:t>2</a:t>
            </a:r>
            <a:r>
              <a:rPr lang="cs-CZ" sz="3600" b="1" dirty="0" smtClean="0"/>
              <a:t>. </a:t>
            </a:r>
            <a:r>
              <a:rPr lang="cs-CZ" sz="3600" b="1" dirty="0" err="1" smtClean="0"/>
              <a:t>What</a:t>
            </a:r>
            <a:r>
              <a:rPr lang="cs-CZ" sz="3600" b="1" dirty="0" smtClean="0"/>
              <a:t> </a:t>
            </a:r>
            <a:r>
              <a:rPr lang="cs-CZ" sz="3600" b="1" dirty="0" err="1" smtClean="0"/>
              <a:t>is</a:t>
            </a:r>
            <a:r>
              <a:rPr lang="cs-CZ" sz="3600" b="1" dirty="0" smtClean="0"/>
              <a:t> </a:t>
            </a:r>
            <a:r>
              <a:rPr lang="cs-CZ" sz="3600" b="1" dirty="0" err="1" smtClean="0"/>
              <a:t>it</a:t>
            </a:r>
            <a:r>
              <a:rPr lang="cs-CZ" sz="3600" b="1" dirty="0" smtClean="0"/>
              <a:t> </a:t>
            </a:r>
            <a:r>
              <a:rPr lang="cs-CZ" sz="3600" b="1" dirty="0" err="1" smtClean="0"/>
              <a:t>Geo</a:t>
            </a:r>
            <a:r>
              <a:rPr lang="cs-CZ" sz="3600" b="1" dirty="0" smtClean="0"/>
              <a:t> </a:t>
            </a:r>
            <a:r>
              <a:rPr lang="cs-CZ" sz="3600" b="1" dirty="0" err="1" smtClean="0"/>
              <a:t>Info</a:t>
            </a:r>
            <a:r>
              <a:rPr lang="cs-CZ" sz="3600" b="1" dirty="0" smtClean="0"/>
              <a:t> </a:t>
            </a:r>
            <a:r>
              <a:rPr lang="cs-CZ" sz="3600" b="1" dirty="0" err="1" smtClean="0"/>
              <a:t>Strategy</a:t>
            </a:r>
            <a:r>
              <a:rPr lang="cs-CZ" sz="3600" b="1" dirty="0" smtClean="0"/>
              <a:t> </a:t>
            </a:r>
            <a:r>
              <a:rPr lang="cs-CZ" sz="3600" b="1" dirty="0" err="1" smtClean="0"/>
              <a:t>and</a:t>
            </a:r>
            <a:r>
              <a:rPr lang="cs-CZ" sz="3600" b="1" dirty="0" smtClean="0"/>
              <a:t> </a:t>
            </a:r>
          </a:p>
          <a:p>
            <a:pPr marL="342900" indent="-342900"/>
            <a:r>
              <a:rPr lang="cs-CZ" sz="3600" b="1" dirty="0" smtClean="0"/>
              <a:t>     </a:t>
            </a:r>
            <a:r>
              <a:rPr lang="cs-CZ" sz="3600" b="1" dirty="0" err="1" smtClean="0"/>
              <a:t>why</a:t>
            </a:r>
            <a:r>
              <a:rPr lang="cs-CZ" sz="3600" b="1" dirty="0" smtClean="0"/>
              <a:t> </a:t>
            </a:r>
            <a:r>
              <a:rPr lang="cs-CZ" sz="3600" b="1" dirty="0" err="1" smtClean="0"/>
              <a:t>we</a:t>
            </a:r>
            <a:r>
              <a:rPr lang="cs-CZ" sz="3600" b="1" dirty="0" smtClean="0"/>
              <a:t> </a:t>
            </a:r>
            <a:r>
              <a:rPr lang="cs-CZ" sz="3600" b="1" dirty="0" err="1" smtClean="0"/>
              <a:t>need</a:t>
            </a:r>
            <a:r>
              <a:rPr lang="cs-CZ" sz="3600" b="1" dirty="0" smtClean="0"/>
              <a:t> </a:t>
            </a:r>
            <a:r>
              <a:rPr lang="cs-CZ" sz="3600" b="1" dirty="0" err="1" smtClean="0"/>
              <a:t>it</a:t>
            </a:r>
            <a:r>
              <a:rPr lang="cs-CZ" sz="3600" b="1" dirty="0" smtClean="0"/>
              <a:t>?</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323528" y="620688"/>
            <a:ext cx="8496944" cy="4031873"/>
          </a:xfrm>
          <a:prstGeom prst="rect">
            <a:avLst/>
          </a:prstGeom>
          <a:noFill/>
        </p:spPr>
        <p:txBody>
          <a:bodyPr wrap="square" rtlCol="0">
            <a:spAutoFit/>
          </a:bodyPr>
          <a:lstStyle/>
          <a:p>
            <a:r>
              <a:rPr lang="cs-CZ" sz="3200" b="1" dirty="0" err="1" smtClean="0"/>
              <a:t>GeoInfoStrategy</a:t>
            </a:r>
            <a:r>
              <a:rPr lang="cs-CZ" sz="3200" b="1" dirty="0" smtClean="0"/>
              <a:t>:</a:t>
            </a:r>
          </a:p>
          <a:p>
            <a:endParaRPr lang="cs-CZ" sz="2800" dirty="0"/>
          </a:p>
          <a:p>
            <a:r>
              <a:rPr lang="cs-CZ" sz="2800" dirty="0" err="1" smtClean="0"/>
              <a:t>Complex</a:t>
            </a:r>
            <a:r>
              <a:rPr lang="cs-CZ" sz="2800" dirty="0" smtClean="0"/>
              <a:t>  </a:t>
            </a:r>
            <a:r>
              <a:rPr lang="cs-CZ" sz="2800" dirty="0" err="1" smtClean="0"/>
              <a:t>system</a:t>
            </a:r>
            <a:r>
              <a:rPr lang="cs-CZ" sz="2800" dirty="0" smtClean="0"/>
              <a:t> </a:t>
            </a:r>
            <a:r>
              <a:rPr lang="cs-CZ" sz="2800" dirty="0" err="1" smtClean="0"/>
              <a:t>ensuring</a:t>
            </a:r>
            <a:r>
              <a:rPr lang="cs-CZ" sz="2800" dirty="0" smtClean="0"/>
              <a:t> management </a:t>
            </a:r>
            <a:r>
              <a:rPr lang="cs-CZ" sz="2800" dirty="0" err="1" smtClean="0"/>
              <a:t>of</a:t>
            </a:r>
            <a:r>
              <a:rPr lang="cs-CZ" sz="2800" dirty="0" smtClean="0"/>
              <a:t> </a:t>
            </a:r>
            <a:r>
              <a:rPr lang="cs-CZ" sz="2800" dirty="0" err="1" smtClean="0"/>
              <a:t>spatial</a:t>
            </a:r>
            <a:r>
              <a:rPr lang="cs-CZ" sz="2800" dirty="0" smtClean="0"/>
              <a:t> (</a:t>
            </a:r>
            <a:r>
              <a:rPr lang="cs-CZ" sz="2800" dirty="0" err="1" smtClean="0"/>
              <a:t>geographic</a:t>
            </a:r>
            <a:r>
              <a:rPr lang="cs-CZ" sz="2800" dirty="0" smtClean="0"/>
              <a:t>) data </a:t>
            </a:r>
            <a:r>
              <a:rPr lang="cs-CZ" sz="2800" dirty="0" err="1" smtClean="0"/>
              <a:t>and</a:t>
            </a:r>
            <a:r>
              <a:rPr lang="cs-CZ" sz="2800" dirty="0" smtClean="0"/>
              <a:t> </a:t>
            </a:r>
            <a:r>
              <a:rPr lang="cs-CZ" sz="2800" dirty="0" err="1" smtClean="0"/>
              <a:t>information</a:t>
            </a:r>
            <a:r>
              <a:rPr lang="cs-CZ" sz="2800" dirty="0" smtClean="0"/>
              <a:t> </a:t>
            </a:r>
            <a:r>
              <a:rPr lang="cs-CZ" sz="2800" dirty="0" err="1" smtClean="0"/>
              <a:t>and</a:t>
            </a:r>
            <a:r>
              <a:rPr lang="cs-CZ" sz="2800" dirty="0" smtClean="0"/>
              <a:t>,</a:t>
            </a:r>
          </a:p>
          <a:p>
            <a:endParaRPr lang="cs-CZ" sz="2800" dirty="0"/>
          </a:p>
          <a:p>
            <a:r>
              <a:rPr lang="cs-CZ" sz="2800" dirty="0" err="1" smtClean="0"/>
              <a:t>contemporary</a:t>
            </a:r>
            <a:r>
              <a:rPr lang="cs-CZ" sz="2800" dirty="0" smtClean="0"/>
              <a:t> </a:t>
            </a:r>
            <a:r>
              <a:rPr lang="cs-CZ" sz="2800" dirty="0" err="1" smtClean="0"/>
              <a:t>defining</a:t>
            </a:r>
            <a:r>
              <a:rPr lang="cs-CZ" sz="2800" dirty="0" smtClean="0"/>
              <a:t> </a:t>
            </a:r>
            <a:r>
              <a:rPr lang="cs-CZ" sz="2800" dirty="0" err="1" smtClean="0"/>
              <a:t>the</a:t>
            </a:r>
            <a:r>
              <a:rPr lang="cs-CZ" sz="2800" dirty="0" smtClean="0"/>
              <a:t> </a:t>
            </a:r>
            <a:r>
              <a:rPr lang="cs-CZ" sz="2800" dirty="0" err="1" smtClean="0"/>
              <a:t>position</a:t>
            </a:r>
            <a:r>
              <a:rPr lang="cs-CZ" sz="2800" dirty="0" smtClean="0"/>
              <a:t>, </a:t>
            </a:r>
            <a:r>
              <a:rPr lang="cs-CZ" sz="2800" dirty="0" err="1" smtClean="0"/>
              <a:t>tasks</a:t>
            </a:r>
            <a:r>
              <a:rPr lang="cs-CZ" sz="2800" dirty="0" smtClean="0"/>
              <a:t>, </a:t>
            </a:r>
            <a:r>
              <a:rPr lang="cs-CZ" sz="2800" dirty="0" err="1" smtClean="0"/>
              <a:t>methods</a:t>
            </a:r>
            <a:r>
              <a:rPr lang="cs-CZ" sz="2800" dirty="0" smtClean="0"/>
              <a:t> </a:t>
            </a:r>
            <a:r>
              <a:rPr lang="cs-CZ" sz="2800" dirty="0" err="1" smtClean="0"/>
              <a:t>of</a:t>
            </a:r>
            <a:r>
              <a:rPr lang="cs-CZ" sz="2800" dirty="0" smtClean="0"/>
              <a:t> </a:t>
            </a:r>
            <a:r>
              <a:rPr lang="cs-CZ" sz="2800" dirty="0" err="1" smtClean="0"/>
              <a:t>realization</a:t>
            </a:r>
            <a:r>
              <a:rPr lang="cs-CZ" sz="2800" dirty="0" smtClean="0"/>
              <a:t> </a:t>
            </a:r>
            <a:r>
              <a:rPr lang="cs-CZ" sz="2800" dirty="0" err="1" smtClean="0"/>
              <a:t>and</a:t>
            </a:r>
            <a:r>
              <a:rPr lang="cs-CZ" sz="2800" dirty="0" smtClean="0"/>
              <a:t> </a:t>
            </a:r>
            <a:r>
              <a:rPr lang="cs-CZ" sz="2800" dirty="0" err="1" smtClean="0"/>
              <a:t>specifications</a:t>
            </a:r>
            <a:r>
              <a:rPr lang="cs-CZ" sz="2800" dirty="0" smtClean="0"/>
              <a:t> </a:t>
            </a:r>
            <a:r>
              <a:rPr lang="cs-CZ" sz="2800" dirty="0" err="1" smtClean="0"/>
              <a:t>of</a:t>
            </a:r>
            <a:r>
              <a:rPr lang="cs-CZ" sz="2800" dirty="0" smtClean="0"/>
              <a:t> </a:t>
            </a:r>
            <a:r>
              <a:rPr lang="cs-CZ" sz="2800" dirty="0" err="1" smtClean="0"/>
              <a:t>geospatial</a:t>
            </a:r>
            <a:r>
              <a:rPr lang="cs-CZ" sz="2800" dirty="0" smtClean="0"/>
              <a:t> </a:t>
            </a:r>
            <a:r>
              <a:rPr lang="cs-CZ" sz="2800" dirty="0" err="1" smtClean="0"/>
              <a:t>community</a:t>
            </a:r>
            <a:r>
              <a:rPr lang="cs-CZ" sz="2800" dirty="0" smtClean="0"/>
              <a:t> in </a:t>
            </a:r>
            <a:r>
              <a:rPr lang="cs-CZ" sz="2800" dirty="0" err="1" smtClean="0"/>
              <a:t>the</a:t>
            </a:r>
            <a:r>
              <a:rPr lang="cs-CZ" sz="2800" dirty="0" smtClean="0"/>
              <a:t> </a:t>
            </a:r>
            <a:r>
              <a:rPr lang="cs-CZ" sz="2800" dirty="0" err="1" smtClean="0"/>
              <a:t>very</a:t>
            </a:r>
            <a:r>
              <a:rPr lang="cs-CZ" sz="2800" dirty="0" smtClean="0"/>
              <a:t> </a:t>
            </a:r>
            <a:r>
              <a:rPr lang="cs-CZ" sz="2800" dirty="0" err="1" smtClean="0"/>
              <a:t>wide</a:t>
            </a:r>
            <a:r>
              <a:rPr lang="cs-CZ" sz="2800" dirty="0" smtClean="0"/>
              <a:t> ICT </a:t>
            </a:r>
            <a:r>
              <a:rPr lang="cs-CZ" sz="2800" dirty="0" err="1" smtClean="0"/>
              <a:t>stream</a:t>
            </a:r>
            <a:r>
              <a:rPr lang="cs-CZ" sz="2800" dirty="0" smtClean="0"/>
              <a:t> (</a:t>
            </a:r>
            <a:r>
              <a:rPr lang="cs-CZ" sz="2800" dirty="0" err="1" smtClean="0"/>
              <a:t>visualization</a:t>
            </a:r>
            <a:r>
              <a:rPr lang="cs-CZ" sz="2800" dirty="0" smtClean="0"/>
              <a:t>, </a:t>
            </a:r>
            <a:r>
              <a:rPr lang="cs-CZ" sz="2800" dirty="0" err="1" smtClean="0"/>
              <a:t>standardisation</a:t>
            </a:r>
            <a:r>
              <a:rPr lang="cs-CZ" sz="2800" dirty="0" smtClean="0"/>
              <a:t>, </a:t>
            </a:r>
            <a:r>
              <a:rPr lang="cs-CZ" sz="2800" dirty="0" err="1" smtClean="0"/>
              <a:t>georeferencicing</a:t>
            </a:r>
            <a:r>
              <a:rPr lang="cs-CZ" sz="2800" dirty="0" smtClean="0"/>
              <a:t>, </a:t>
            </a:r>
            <a:r>
              <a:rPr lang="cs-CZ" sz="2800" dirty="0" err="1" smtClean="0"/>
              <a:t>object</a:t>
            </a:r>
            <a:r>
              <a:rPr lang="cs-CZ" sz="2800" dirty="0" smtClean="0"/>
              <a:t> </a:t>
            </a:r>
            <a:r>
              <a:rPr lang="cs-CZ" sz="2800" dirty="0" err="1" smtClean="0"/>
              <a:t>classifications</a:t>
            </a:r>
            <a:r>
              <a:rPr lang="cs-CZ" sz="2800" dirty="0" smtClean="0"/>
              <a:t>,….)</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39552" y="548680"/>
            <a:ext cx="8352928" cy="6093976"/>
          </a:xfrm>
          <a:prstGeom prst="rect">
            <a:avLst/>
          </a:prstGeom>
          <a:noFill/>
        </p:spPr>
        <p:txBody>
          <a:bodyPr wrap="square" rtlCol="0">
            <a:spAutoFit/>
          </a:bodyPr>
          <a:lstStyle/>
          <a:p>
            <a:r>
              <a:rPr lang="cs-CZ" sz="3200" b="1" dirty="0" err="1" smtClean="0"/>
              <a:t>Geo</a:t>
            </a:r>
            <a:r>
              <a:rPr lang="cs-CZ" sz="3200" b="1" dirty="0" smtClean="0"/>
              <a:t> </a:t>
            </a:r>
            <a:r>
              <a:rPr lang="cs-CZ" sz="3200" b="1" dirty="0" err="1" smtClean="0"/>
              <a:t>Info</a:t>
            </a:r>
            <a:r>
              <a:rPr lang="cs-CZ" sz="3200" b="1" dirty="0" smtClean="0"/>
              <a:t> </a:t>
            </a:r>
            <a:r>
              <a:rPr lang="cs-CZ" sz="3200" b="1" dirty="0" err="1" smtClean="0"/>
              <a:t>strategy</a:t>
            </a:r>
            <a:r>
              <a:rPr lang="cs-CZ" sz="3200" b="1" dirty="0" smtClean="0"/>
              <a:t> </a:t>
            </a:r>
            <a:r>
              <a:rPr lang="cs-CZ" sz="3200" b="1" dirty="0" err="1" smtClean="0"/>
              <a:t>of</a:t>
            </a:r>
            <a:r>
              <a:rPr lang="cs-CZ" sz="3200" b="1" dirty="0" smtClean="0"/>
              <a:t> </a:t>
            </a:r>
            <a:r>
              <a:rPr lang="cs-CZ" sz="3200" b="1" dirty="0" err="1" smtClean="0"/>
              <a:t>Czech</a:t>
            </a:r>
            <a:r>
              <a:rPr lang="cs-CZ" sz="3200" b="1" dirty="0" smtClean="0"/>
              <a:t> </a:t>
            </a:r>
            <a:r>
              <a:rPr lang="cs-CZ" sz="3200" b="1" dirty="0" err="1" smtClean="0"/>
              <a:t>Rep</a:t>
            </a:r>
            <a:r>
              <a:rPr lang="cs-CZ" sz="3200" b="1" dirty="0" smtClean="0"/>
              <a:t>.  </a:t>
            </a:r>
            <a:r>
              <a:rPr lang="cs-CZ" sz="3200" b="1" dirty="0" err="1" smtClean="0"/>
              <a:t>should</a:t>
            </a:r>
            <a:r>
              <a:rPr lang="cs-CZ" sz="3200" b="1" dirty="0" smtClean="0"/>
              <a:t> </a:t>
            </a:r>
            <a:r>
              <a:rPr lang="cs-CZ" sz="3200" b="1" dirty="0" err="1" smtClean="0"/>
              <a:t>be</a:t>
            </a:r>
            <a:r>
              <a:rPr lang="cs-CZ" sz="3200" b="1" dirty="0" smtClean="0"/>
              <a:t> </a:t>
            </a:r>
            <a:r>
              <a:rPr lang="cs-CZ" sz="3200" b="1" dirty="0" err="1" smtClean="0"/>
              <a:t>based</a:t>
            </a:r>
            <a:r>
              <a:rPr lang="cs-CZ" sz="3200" b="1" dirty="0" smtClean="0"/>
              <a:t> on 4 </a:t>
            </a:r>
            <a:r>
              <a:rPr lang="cs-CZ" sz="3200" b="1" dirty="0" err="1" smtClean="0"/>
              <a:t>principles</a:t>
            </a:r>
            <a:r>
              <a:rPr lang="cs-CZ" sz="3200" b="1" dirty="0" smtClean="0"/>
              <a:t> (Konečný, 2009)</a:t>
            </a:r>
            <a:endParaRPr lang="cs-CZ" sz="3200" dirty="0"/>
          </a:p>
          <a:p>
            <a:r>
              <a:rPr lang="cs-CZ" b="1" dirty="0"/>
              <a:t> </a:t>
            </a:r>
          </a:p>
          <a:p>
            <a:endParaRPr lang="cs-CZ" sz="2800" b="1" dirty="0" smtClean="0"/>
          </a:p>
          <a:p>
            <a:r>
              <a:rPr lang="cs-CZ" sz="2800" b="1" dirty="0" smtClean="0"/>
              <a:t>Management: </a:t>
            </a:r>
          </a:p>
          <a:p>
            <a:r>
              <a:rPr lang="cs-CZ" sz="2800" dirty="0" smtClean="0"/>
              <a:t>Design </a:t>
            </a:r>
            <a:r>
              <a:rPr lang="cs-CZ" sz="2800" dirty="0" err="1" smtClean="0"/>
              <a:t>of</a:t>
            </a:r>
            <a:r>
              <a:rPr lang="cs-CZ" sz="2800" dirty="0" smtClean="0"/>
              <a:t>  management </a:t>
            </a:r>
            <a:r>
              <a:rPr lang="cs-CZ" sz="2800" dirty="0" err="1" smtClean="0"/>
              <a:t>structure</a:t>
            </a:r>
            <a:r>
              <a:rPr lang="cs-CZ" sz="2800" dirty="0" smtClean="0"/>
              <a:t> </a:t>
            </a:r>
            <a:r>
              <a:rPr lang="cs-CZ" sz="2800" dirty="0" err="1" smtClean="0"/>
              <a:t>necessary</a:t>
            </a:r>
            <a:r>
              <a:rPr lang="cs-CZ" sz="2800" dirty="0" smtClean="0"/>
              <a:t> </a:t>
            </a:r>
            <a:r>
              <a:rPr lang="cs-CZ" sz="2800" dirty="0" err="1" smtClean="0"/>
              <a:t>for</a:t>
            </a:r>
            <a:r>
              <a:rPr lang="cs-CZ" sz="2800" dirty="0" smtClean="0"/>
              <a:t> </a:t>
            </a:r>
            <a:r>
              <a:rPr lang="cs-CZ" sz="2800" dirty="0" err="1" smtClean="0"/>
              <a:t>optimization</a:t>
            </a:r>
            <a:r>
              <a:rPr lang="cs-CZ" sz="2800" dirty="0" smtClean="0"/>
              <a:t> </a:t>
            </a:r>
            <a:r>
              <a:rPr lang="cs-CZ" sz="2800" dirty="0" err="1" smtClean="0"/>
              <a:t>of</a:t>
            </a:r>
            <a:r>
              <a:rPr lang="cs-CZ" sz="2800" dirty="0" smtClean="0"/>
              <a:t> </a:t>
            </a:r>
            <a:r>
              <a:rPr lang="en-US" sz="2800" dirty="0" smtClean="0"/>
              <a:t>the benefits of geospatial resources </a:t>
            </a:r>
            <a:endParaRPr lang="cs-CZ" sz="2800" dirty="0" smtClean="0"/>
          </a:p>
          <a:p>
            <a:r>
              <a:rPr lang="en-US" sz="2800" dirty="0" smtClean="0"/>
              <a:t>paid by the government.</a:t>
            </a:r>
            <a:endParaRPr lang="cs-CZ" sz="2800" dirty="0"/>
          </a:p>
          <a:p>
            <a:r>
              <a:rPr lang="cs-CZ" sz="2800" b="1" dirty="0"/>
              <a:t> </a:t>
            </a:r>
            <a:endParaRPr lang="cs-CZ" sz="2800" dirty="0"/>
          </a:p>
          <a:p>
            <a:r>
              <a:rPr lang="cs-CZ" sz="2800" b="1" dirty="0"/>
              <a:t>Data:</a:t>
            </a:r>
            <a:r>
              <a:rPr lang="cs-CZ" sz="2800" dirty="0"/>
              <a:t> </a:t>
            </a:r>
          </a:p>
          <a:p>
            <a:r>
              <a:rPr lang="en-US" sz="2800" dirty="0" smtClean="0"/>
              <a:t>to collect, maintain and protect fundamental (priority) geospatial datasets and create directives for non-fundamental (other) geospatial data.</a:t>
            </a:r>
            <a:endParaRPr lang="cs-CZ" sz="2800" dirty="0" smtClean="0"/>
          </a:p>
          <a:p>
            <a:r>
              <a:rPr lang="cs-CZ" sz="2800" b="1" dirty="0"/>
              <a:t> </a:t>
            </a:r>
            <a:endParaRPr lang="cs-CZ"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67544" y="476672"/>
            <a:ext cx="8424936" cy="6524863"/>
          </a:xfrm>
          <a:prstGeom prst="rect">
            <a:avLst/>
          </a:prstGeom>
          <a:noFill/>
        </p:spPr>
        <p:txBody>
          <a:bodyPr wrap="square" rtlCol="0">
            <a:spAutoFit/>
          </a:bodyPr>
          <a:lstStyle/>
          <a:p>
            <a:r>
              <a:rPr lang="cs-CZ" sz="2800" b="1" dirty="0" smtClean="0"/>
              <a:t>Access: </a:t>
            </a:r>
            <a:endParaRPr lang="cs-CZ" sz="2800" dirty="0" smtClean="0"/>
          </a:p>
          <a:p>
            <a:r>
              <a:rPr lang="en-US" sz="2800" dirty="0" smtClean="0"/>
              <a:t>ensure that geospatial information and services paid by the state were easily available </a:t>
            </a:r>
            <a:r>
              <a:rPr lang="cs-CZ" sz="2800" dirty="0" smtClean="0"/>
              <a:t>, </a:t>
            </a:r>
            <a:r>
              <a:rPr lang="cs-CZ" sz="2800" dirty="0" err="1" smtClean="0"/>
              <a:t>accesible</a:t>
            </a:r>
            <a:r>
              <a:rPr lang="en-US" sz="2800" dirty="0" smtClean="0"/>
              <a:t>, and evaluable;</a:t>
            </a:r>
            <a:endParaRPr lang="cs-CZ" sz="2800" dirty="0" smtClean="0"/>
          </a:p>
          <a:p>
            <a:r>
              <a:rPr lang="cs-CZ" sz="2800" dirty="0" smtClean="0"/>
              <a:t> </a:t>
            </a:r>
          </a:p>
          <a:p>
            <a:r>
              <a:rPr lang="cs-CZ" sz="2800" b="1" dirty="0" err="1" smtClean="0"/>
              <a:t>Interoperabilita</a:t>
            </a:r>
            <a:r>
              <a:rPr lang="cs-CZ" sz="2800" b="1" dirty="0" smtClean="0"/>
              <a:t>: </a:t>
            </a:r>
            <a:endParaRPr lang="cs-CZ" sz="2800" dirty="0" smtClean="0"/>
          </a:p>
          <a:p>
            <a:r>
              <a:rPr lang="en-US" sz="2800" dirty="0" smtClean="0"/>
              <a:t>Ministry of Interior should ensure continuity </a:t>
            </a:r>
            <a:r>
              <a:rPr lang="cs-CZ" sz="2800" dirty="0" err="1" smtClean="0"/>
              <a:t>of</a:t>
            </a:r>
            <a:r>
              <a:rPr lang="cs-CZ" sz="2800" dirty="0" smtClean="0"/>
              <a:t> </a:t>
            </a:r>
            <a:r>
              <a:rPr lang="cs-CZ" sz="2800" dirty="0" err="1" smtClean="0"/>
              <a:t>Geos</a:t>
            </a:r>
            <a:r>
              <a:rPr lang="en-US" sz="2800" dirty="0" err="1" smtClean="0"/>
              <a:t>patial</a:t>
            </a:r>
            <a:r>
              <a:rPr lang="en-US" sz="2800" dirty="0" smtClean="0"/>
              <a:t> Strategy for the development of strategic plans </a:t>
            </a:r>
            <a:r>
              <a:rPr lang="cs-CZ" sz="2800" dirty="0" smtClean="0"/>
              <a:t>in </a:t>
            </a:r>
            <a:r>
              <a:rPr lang="en-US" sz="2800" dirty="0" smtClean="0"/>
              <a:t>information, knowledge - based society.</a:t>
            </a:r>
            <a:r>
              <a:rPr lang="cs-CZ" sz="2800" dirty="0" smtClean="0"/>
              <a:t> </a:t>
            </a:r>
          </a:p>
          <a:p>
            <a:endParaRPr lang="cs-CZ" sz="2800" dirty="0" smtClean="0"/>
          </a:p>
          <a:p>
            <a:r>
              <a:rPr lang="en-US" sz="2800" dirty="0" smtClean="0"/>
              <a:t>Creating a panel led by non-political expert</a:t>
            </a:r>
            <a:r>
              <a:rPr lang="cs-CZ" sz="2800" dirty="0" smtClean="0"/>
              <a:t>. </a:t>
            </a:r>
          </a:p>
          <a:p>
            <a:endParaRPr lang="en-US" sz="2800" dirty="0" smtClean="0"/>
          </a:p>
          <a:p>
            <a:r>
              <a:rPr lang="en-US" sz="2800" dirty="0" smtClean="0"/>
              <a:t>Ensure the sustainability of the processes in the GI </a:t>
            </a:r>
            <a:r>
              <a:rPr lang="en-US" sz="2800" b="1" dirty="0" smtClean="0"/>
              <a:t>regardless of political changes</a:t>
            </a:r>
            <a:r>
              <a:rPr lang="cs-CZ" sz="2800" b="1" dirty="0" smtClean="0"/>
              <a:t>.</a:t>
            </a:r>
            <a:endParaRPr lang="en-US" sz="2800" b="1" dirty="0" smtClean="0"/>
          </a:p>
          <a:p>
            <a:r>
              <a:rPr lang="cs-CZ" dirty="0" smtClean="0"/>
              <a:t> </a:t>
            </a:r>
          </a:p>
          <a:p>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smtClean="0"/>
              <a:t>3. </a:t>
            </a:r>
            <a:r>
              <a:rPr lang="cs-CZ" sz="3600" b="1" dirty="0" err="1" smtClean="0"/>
              <a:t>Where</a:t>
            </a:r>
            <a:r>
              <a:rPr lang="cs-CZ" sz="3600" b="1" dirty="0" smtClean="0"/>
              <a:t> </a:t>
            </a:r>
            <a:r>
              <a:rPr lang="cs-CZ" sz="3600" b="1" dirty="0" err="1" smtClean="0"/>
              <a:t>we</a:t>
            </a:r>
            <a:r>
              <a:rPr lang="cs-CZ" sz="3600" b="1" dirty="0" smtClean="0"/>
              <a:t> are </a:t>
            </a:r>
            <a:r>
              <a:rPr lang="cs-CZ" sz="3600" b="1" dirty="0" err="1" smtClean="0"/>
              <a:t>now</a:t>
            </a:r>
            <a:r>
              <a:rPr lang="cs-CZ" sz="3600" b="1" dirty="0" smtClean="0"/>
              <a:t>?</a:t>
            </a:r>
            <a:endParaRPr lang="en-US" sz="3600" b="1" dirty="0"/>
          </a:p>
        </p:txBody>
      </p:sp>
      <p:sp>
        <p:nvSpPr>
          <p:cNvPr id="3" name="Zástupný symbol pro obsah 2"/>
          <p:cNvSpPr>
            <a:spLocks noGrp="1"/>
          </p:cNvSpPr>
          <p:nvPr>
            <p:ph idx="1"/>
          </p:nvPr>
        </p:nvSpPr>
        <p:spPr>
          <a:xfrm>
            <a:off x="457200" y="1124744"/>
            <a:ext cx="8229600" cy="5001419"/>
          </a:xfrm>
        </p:spPr>
        <p:txBody>
          <a:bodyPr/>
          <a:lstStyle/>
          <a:p>
            <a:r>
              <a:rPr lang="cs-CZ" dirty="0" err="1" smtClean="0"/>
              <a:t>Global</a:t>
            </a:r>
            <a:r>
              <a:rPr lang="cs-CZ" dirty="0" smtClean="0"/>
              <a:t> </a:t>
            </a:r>
            <a:r>
              <a:rPr lang="cs-CZ" dirty="0" err="1" smtClean="0"/>
              <a:t>Mapping</a:t>
            </a:r>
            <a:endParaRPr lang="cs-CZ" dirty="0" smtClean="0"/>
          </a:p>
          <a:p>
            <a:r>
              <a:rPr lang="cs-CZ" dirty="0" smtClean="0"/>
              <a:t>GMES </a:t>
            </a:r>
            <a:r>
              <a:rPr lang="cs-CZ" dirty="0" err="1" smtClean="0"/>
              <a:t>and</a:t>
            </a:r>
            <a:r>
              <a:rPr lang="cs-CZ" dirty="0" smtClean="0"/>
              <a:t> INSPIRE</a:t>
            </a:r>
            <a:r>
              <a:rPr lang="cs-CZ" dirty="0" smtClean="0"/>
              <a:t>: step </a:t>
            </a:r>
            <a:r>
              <a:rPr lang="cs-CZ" dirty="0" err="1" smtClean="0"/>
              <a:t>ahead</a:t>
            </a:r>
            <a:r>
              <a:rPr lang="cs-CZ" dirty="0" smtClean="0"/>
              <a:t> </a:t>
            </a:r>
            <a:r>
              <a:rPr lang="cs-CZ" dirty="0" err="1" smtClean="0"/>
              <a:t>than</a:t>
            </a:r>
            <a:r>
              <a:rPr lang="cs-CZ" dirty="0" smtClean="0"/>
              <a:t> GOOGLE, </a:t>
            </a:r>
            <a:r>
              <a:rPr lang="cs-CZ" dirty="0" err="1" smtClean="0"/>
              <a:t>offering</a:t>
            </a:r>
            <a:r>
              <a:rPr lang="cs-CZ" dirty="0" smtClean="0"/>
              <a:t> data (not </a:t>
            </a:r>
            <a:r>
              <a:rPr lang="cs-CZ" dirty="0" err="1" smtClean="0"/>
              <a:t>only</a:t>
            </a:r>
            <a:r>
              <a:rPr lang="cs-CZ" dirty="0" smtClean="0"/>
              <a:t> </a:t>
            </a:r>
            <a:r>
              <a:rPr lang="cs-CZ" dirty="0" err="1" smtClean="0"/>
              <a:t>showing</a:t>
            </a:r>
            <a:r>
              <a:rPr lang="cs-CZ" dirty="0" smtClean="0"/>
              <a:t>)</a:t>
            </a:r>
          </a:p>
          <a:p>
            <a:r>
              <a:rPr lang="cs-CZ" dirty="0" smtClean="0"/>
              <a:t>GEO, GEOSS</a:t>
            </a:r>
          </a:p>
          <a:p>
            <a:r>
              <a:rPr lang="cs-CZ" dirty="0" smtClean="0"/>
              <a:t>Digital </a:t>
            </a:r>
            <a:r>
              <a:rPr lang="cs-CZ" dirty="0" err="1" smtClean="0"/>
              <a:t>Earth</a:t>
            </a:r>
            <a:r>
              <a:rPr lang="cs-CZ" dirty="0" smtClean="0"/>
              <a:t> (</a:t>
            </a:r>
            <a:r>
              <a:rPr lang="cs-CZ" dirty="0" err="1" smtClean="0"/>
              <a:t>Annoni</a:t>
            </a:r>
            <a:r>
              <a:rPr lang="cs-CZ" dirty="0" smtClean="0"/>
              <a:t> </a:t>
            </a:r>
            <a:r>
              <a:rPr lang="cs-CZ" dirty="0" err="1" smtClean="0"/>
              <a:t>and</a:t>
            </a:r>
            <a:r>
              <a:rPr lang="cs-CZ" dirty="0" smtClean="0"/>
              <a:t> JRC)</a:t>
            </a:r>
          </a:p>
          <a:p>
            <a:r>
              <a:rPr lang="cs-CZ" dirty="0" err="1" smtClean="0"/>
              <a:t>Concepts</a:t>
            </a:r>
            <a:r>
              <a:rPr lang="cs-CZ" dirty="0" smtClean="0"/>
              <a:t> </a:t>
            </a:r>
            <a:r>
              <a:rPr lang="cs-CZ" dirty="0" err="1" smtClean="0"/>
              <a:t>and</a:t>
            </a:r>
            <a:r>
              <a:rPr lang="cs-CZ" dirty="0" smtClean="0"/>
              <a:t> </a:t>
            </a:r>
            <a:r>
              <a:rPr lang="cs-CZ" dirty="0" err="1" smtClean="0"/>
              <a:t>strategies</a:t>
            </a:r>
            <a:r>
              <a:rPr lang="cs-CZ" dirty="0" smtClean="0"/>
              <a:t> (</a:t>
            </a:r>
            <a:r>
              <a:rPr lang="cs-CZ" dirty="0" err="1" smtClean="0"/>
              <a:t>Spatial</a:t>
            </a:r>
            <a:r>
              <a:rPr lang="cs-CZ" dirty="0" smtClean="0"/>
              <a:t>-</a:t>
            </a:r>
            <a:r>
              <a:rPr lang="cs-CZ" dirty="0" err="1" smtClean="0"/>
              <a:t>Enabled</a:t>
            </a:r>
            <a:r>
              <a:rPr lang="cs-CZ" dirty="0" smtClean="0"/>
              <a:t> Society, e-</a:t>
            </a:r>
            <a:r>
              <a:rPr lang="cs-CZ" dirty="0" err="1" smtClean="0"/>
              <a:t>Government</a:t>
            </a:r>
            <a:r>
              <a:rPr lang="cs-CZ" dirty="0" smtClean="0"/>
              <a:t>, ….)</a:t>
            </a:r>
          </a:p>
          <a:p>
            <a:r>
              <a:rPr lang="cs-CZ" dirty="0" err="1" smtClean="0"/>
              <a:t>But</a:t>
            </a:r>
            <a:r>
              <a:rPr lang="cs-CZ" dirty="0" smtClean="0"/>
              <a:t> </a:t>
            </a:r>
            <a:r>
              <a:rPr lang="cs-CZ" dirty="0" err="1" smtClean="0"/>
              <a:t>also</a:t>
            </a:r>
            <a:r>
              <a:rPr lang="cs-CZ" dirty="0" smtClean="0"/>
              <a:t> </a:t>
            </a:r>
            <a:r>
              <a:rPr lang="cs-CZ" dirty="0" err="1" smtClean="0"/>
              <a:t>privacy</a:t>
            </a:r>
            <a:r>
              <a:rPr lang="cs-CZ" dirty="0" smtClean="0"/>
              <a:t> data </a:t>
            </a:r>
            <a:r>
              <a:rPr lang="cs-CZ" dirty="0" err="1" smtClean="0"/>
              <a:t>problems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maparelie"/>
          <p:cNvPicPr>
            <a:picLocks noChangeAspect="1" noChangeArrowheads="1"/>
          </p:cNvPicPr>
          <p:nvPr/>
        </p:nvPicPr>
        <p:blipFill>
          <a:blip r:embed="rId2" cstate="print"/>
          <a:srcRect/>
          <a:stretch>
            <a:fillRect/>
          </a:stretch>
        </p:blipFill>
        <p:spPr bwMode="auto">
          <a:xfrm>
            <a:off x="0" y="2743200"/>
            <a:ext cx="3429000" cy="4114800"/>
          </a:xfrm>
          <a:prstGeom prst="rect">
            <a:avLst/>
          </a:prstGeom>
          <a:noFill/>
        </p:spPr>
      </p:pic>
      <p:pic>
        <p:nvPicPr>
          <p:cNvPr id="55299" name="Picture 3" descr="parqnaturales"/>
          <p:cNvPicPr>
            <a:picLocks noChangeAspect="1" noChangeArrowheads="1"/>
          </p:cNvPicPr>
          <p:nvPr/>
        </p:nvPicPr>
        <p:blipFill>
          <a:blip r:embed="rId3" cstate="print"/>
          <a:srcRect/>
          <a:stretch>
            <a:fillRect/>
          </a:stretch>
        </p:blipFill>
        <p:spPr bwMode="auto">
          <a:xfrm>
            <a:off x="3962400" y="0"/>
            <a:ext cx="3581400" cy="3089275"/>
          </a:xfrm>
          <a:prstGeom prst="rect">
            <a:avLst/>
          </a:prstGeom>
          <a:noFill/>
        </p:spPr>
      </p:pic>
      <p:pic>
        <p:nvPicPr>
          <p:cNvPr id="55300" name="Picture 4" descr="reginaturale"/>
          <p:cNvPicPr>
            <a:picLocks noChangeAspect="1" noChangeArrowheads="1"/>
          </p:cNvPicPr>
          <p:nvPr/>
        </p:nvPicPr>
        <p:blipFill>
          <a:blip r:embed="rId4" cstate="print"/>
          <a:srcRect/>
          <a:stretch>
            <a:fillRect/>
          </a:stretch>
        </p:blipFill>
        <p:spPr bwMode="auto">
          <a:xfrm>
            <a:off x="5867400" y="2286000"/>
            <a:ext cx="3276600" cy="2825750"/>
          </a:xfrm>
          <a:prstGeom prst="rect">
            <a:avLst/>
          </a:prstGeom>
          <a:noFill/>
        </p:spPr>
      </p:pic>
      <p:pic>
        <p:nvPicPr>
          <p:cNvPr id="55301" name="Picture 5" descr="zoniifclimatica"/>
          <p:cNvPicPr>
            <a:picLocks noChangeAspect="1" noChangeArrowheads="1"/>
          </p:cNvPicPr>
          <p:nvPr/>
        </p:nvPicPr>
        <p:blipFill>
          <a:blip r:embed="rId5" cstate="print"/>
          <a:srcRect/>
          <a:stretch>
            <a:fillRect/>
          </a:stretch>
        </p:blipFill>
        <p:spPr bwMode="auto">
          <a:xfrm>
            <a:off x="4419600" y="4032250"/>
            <a:ext cx="3276600" cy="2825750"/>
          </a:xfrm>
          <a:prstGeom prst="rect">
            <a:avLst/>
          </a:prstGeom>
          <a:noFill/>
        </p:spPr>
      </p:pic>
      <p:pic>
        <p:nvPicPr>
          <p:cNvPr id="55302" name="Picture 6" descr="politico"/>
          <p:cNvPicPr>
            <a:picLocks noChangeAspect="1" noChangeArrowheads="1"/>
          </p:cNvPicPr>
          <p:nvPr/>
        </p:nvPicPr>
        <p:blipFill>
          <a:blip r:embed="rId6" cstate="print"/>
          <a:srcRect/>
          <a:stretch>
            <a:fillRect/>
          </a:stretch>
        </p:blipFill>
        <p:spPr bwMode="auto">
          <a:xfrm>
            <a:off x="2057400" y="990600"/>
            <a:ext cx="3319463" cy="4648200"/>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additive="base">
                                        <p:cTn id="7" dur="500" fill="hold"/>
                                        <p:tgtEl>
                                          <p:spTgt spid="55298"/>
                                        </p:tgtEl>
                                        <p:attrNameLst>
                                          <p:attrName>ppt_x</p:attrName>
                                        </p:attrNameLst>
                                      </p:cBhvr>
                                      <p:tavLst>
                                        <p:tav tm="0">
                                          <p:val>
                                            <p:strVal val="0-#ppt_w/2"/>
                                          </p:val>
                                        </p:tav>
                                        <p:tav tm="100000">
                                          <p:val>
                                            <p:strVal val="#ppt_x"/>
                                          </p:val>
                                        </p:tav>
                                      </p:tavLst>
                                    </p:anim>
                                    <p:anim calcmode="lin" valueType="num">
                                      <p:cBhvr additive="base">
                                        <p:cTn id="8" dur="500" fill="hold"/>
                                        <p:tgtEl>
                                          <p:spTgt spid="5529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5299"/>
                                        </p:tgtEl>
                                        <p:attrNameLst>
                                          <p:attrName>style.visibility</p:attrName>
                                        </p:attrNameLst>
                                      </p:cBhvr>
                                      <p:to>
                                        <p:strVal val="visible"/>
                                      </p:to>
                                    </p:set>
                                    <p:anim calcmode="lin" valueType="num">
                                      <p:cBhvr additive="base">
                                        <p:cTn id="12" dur="500" fill="hold"/>
                                        <p:tgtEl>
                                          <p:spTgt spid="55299"/>
                                        </p:tgtEl>
                                        <p:attrNameLst>
                                          <p:attrName>ppt_x</p:attrName>
                                        </p:attrNameLst>
                                      </p:cBhvr>
                                      <p:tavLst>
                                        <p:tav tm="0">
                                          <p:val>
                                            <p:strVal val="#ppt_x"/>
                                          </p:val>
                                        </p:tav>
                                        <p:tav tm="100000">
                                          <p:val>
                                            <p:strVal val="#ppt_x"/>
                                          </p:val>
                                        </p:tav>
                                      </p:tavLst>
                                    </p:anim>
                                    <p:anim calcmode="lin" valueType="num">
                                      <p:cBhvr additive="base">
                                        <p:cTn id="13" dur="500" fill="hold"/>
                                        <p:tgtEl>
                                          <p:spTgt spid="5529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55300"/>
                                        </p:tgtEl>
                                        <p:attrNameLst>
                                          <p:attrName>style.visibility</p:attrName>
                                        </p:attrNameLst>
                                      </p:cBhvr>
                                      <p:to>
                                        <p:strVal val="visible"/>
                                      </p:to>
                                    </p:set>
                                    <p:anim calcmode="lin" valueType="num">
                                      <p:cBhvr additive="base">
                                        <p:cTn id="17" dur="500" fill="hold"/>
                                        <p:tgtEl>
                                          <p:spTgt spid="55300"/>
                                        </p:tgtEl>
                                        <p:attrNameLst>
                                          <p:attrName>ppt_x</p:attrName>
                                        </p:attrNameLst>
                                      </p:cBhvr>
                                      <p:tavLst>
                                        <p:tav tm="0">
                                          <p:val>
                                            <p:strVal val="1+#ppt_w/2"/>
                                          </p:val>
                                        </p:tav>
                                        <p:tav tm="100000">
                                          <p:val>
                                            <p:strVal val="#ppt_x"/>
                                          </p:val>
                                        </p:tav>
                                      </p:tavLst>
                                    </p:anim>
                                    <p:anim calcmode="lin" valueType="num">
                                      <p:cBhvr additive="base">
                                        <p:cTn id="18" dur="500" fill="hold"/>
                                        <p:tgtEl>
                                          <p:spTgt spid="5530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6" fill="hold" nodeType="afterEffect">
                                  <p:stCondLst>
                                    <p:cond delay="0"/>
                                  </p:stCondLst>
                                  <p:childTnLst>
                                    <p:set>
                                      <p:cBhvr>
                                        <p:cTn id="21" dur="1" fill="hold">
                                          <p:stCondLst>
                                            <p:cond delay="0"/>
                                          </p:stCondLst>
                                        </p:cTn>
                                        <p:tgtEl>
                                          <p:spTgt spid="55301"/>
                                        </p:tgtEl>
                                        <p:attrNameLst>
                                          <p:attrName>style.visibility</p:attrName>
                                        </p:attrNameLst>
                                      </p:cBhvr>
                                      <p:to>
                                        <p:strVal val="visible"/>
                                      </p:to>
                                    </p:set>
                                    <p:anim calcmode="lin" valueType="num">
                                      <p:cBhvr additive="base">
                                        <p:cTn id="22" dur="500" fill="hold"/>
                                        <p:tgtEl>
                                          <p:spTgt spid="55301"/>
                                        </p:tgtEl>
                                        <p:attrNameLst>
                                          <p:attrName>ppt_x</p:attrName>
                                        </p:attrNameLst>
                                      </p:cBhvr>
                                      <p:tavLst>
                                        <p:tav tm="0">
                                          <p:val>
                                            <p:strVal val="1+#ppt_w/2"/>
                                          </p:val>
                                        </p:tav>
                                        <p:tav tm="100000">
                                          <p:val>
                                            <p:strVal val="#ppt_x"/>
                                          </p:val>
                                        </p:tav>
                                      </p:tavLst>
                                    </p:anim>
                                    <p:anim calcmode="lin" valueType="num">
                                      <p:cBhvr additive="base">
                                        <p:cTn id="23" dur="500" fill="hold"/>
                                        <p:tgtEl>
                                          <p:spTgt spid="5530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9" fill="hold" nodeType="afterEffect">
                                  <p:stCondLst>
                                    <p:cond delay="0"/>
                                  </p:stCondLst>
                                  <p:childTnLst>
                                    <p:set>
                                      <p:cBhvr>
                                        <p:cTn id="26" dur="1" fill="hold">
                                          <p:stCondLst>
                                            <p:cond delay="0"/>
                                          </p:stCondLst>
                                        </p:cTn>
                                        <p:tgtEl>
                                          <p:spTgt spid="55302"/>
                                        </p:tgtEl>
                                        <p:attrNameLst>
                                          <p:attrName>style.visibility</p:attrName>
                                        </p:attrNameLst>
                                      </p:cBhvr>
                                      <p:to>
                                        <p:strVal val="visible"/>
                                      </p:to>
                                    </p:set>
                                    <p:anim calcmode="lin" valueType="num">
                                      <p:cBhvr additive="base">
                                        <p:cTn id="27" dur="500" fill="hold"/>
                                        <p:tgtEl>
                                          <p:spTgt spid="55302"/>
                                        </p:tgtEl>
                                        <p:attrNameLst>
                                          <p:attrName>ppt_x</p:attrName>
                                        </p:attrNameLst>
                                      </p:cBhvr>
                                      <p:tavLst>
                                        <p:tav tm="0">
                                          <p:val>
                                            <p:strVal val="0-#ppt_w/2"/>
                                          </p:val>
                                        </p:tav>
                                        <p:tav tm="100000">
                                          <p:val>
                                            <p:strVal val="#ppt_x"/>
                                          </p:val>
                                        </p:tav>
                                      </p:tavLst>
                                    </p:anim>
                                    <p:anim calcmode="lin" valueType="num">
                                      <p:cBhvr additive="base">
                                        <p:cTn id="28" dur="500" fill="hold"/>
                                        <p:tgtEl>
                                          <p:spTgt spid="5530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1655763" y="-33338"/>
            <a:ext cx="5797550" cy="795338"/>
          </a:xfrm>
          <a:prstGeom prst="rect">
            <a:avLst/>
          </a:prstGeom>
          <a:noFill/>
          <a:ln w="9525">
            <a:noFill/>
            <a:miter lim="800000"/>
            <a:headEnd/>
            <a:tailEnd/>
          </a:ln>
          <a:effectLst/>
        </p:spPr>
        <p:txBody>
          <a:bodyPr wrap="none">
            <a:spAutoFit/>
          </a:bodyPr>
          <a:lstStyle/>
          <a:p>
            <a:pPr algn="ctr">
              <a:lnSpc>
                <a:spcPct val="128000"/>
              </a:lnSpc>
            </a:pPr>
            <a:r>
              <a:rPr kumimoji="1" lang="en-US" altLang="zh-CN" sz="3600">
                <a:solidFill>
                  <a:srgbClr val="FF0000"/>
                </a:solidFill>
                <a:effectLst>
                  <a:outerShdw blurRad="38100" dist="38100" dir="2700000" algn="tl">
                    <a:srgbClr val="000000"/>
                  </a:outerShdw>
                </a:effectLst>
                <a:latin typeface="Times New Roman" pitchFamily="18" charset="0"/>
                <a:ea typeface="宋体" pitchFamily="2" charset="-122"/>
                <a:sym typeface="Symbol" pitchFamily="18" charset="2"/>
              </a:rPr>
              <a:t>Understanding </a:t>
            </a:r>
            <a:r>
              <a:rPr kumimoji="1" lang="en-US" altLang="zh-CN" sz="3600">
                <a:solidFill>
                  <a:srgbClr val="FF0000"/>
                </a:solidFill>
                <a:effectLst>
                  <a:outerShdw blurRad="38100" dist="38100" dir="2700000" algn="tl">
                    <a:srgbClr val="000000"/>
                  </a:outerShdw>
                </a:effectLst>
                <a:latin typeface="Times New Roman" pitchFamily="18" charset="0"/>
                <a:ea typeface="宋体" pitchFamily="2" charset="-122"/>
              </a:rPr>
              <a:t>Digital Earth</a:t>
            </a:r>
          </a:p>
        </p:txBody>
      </p:sp>
      <p:pic>
        <p:nvPicPr>
          <p:cNvPr id="114691" name="Picture 3" descr="cloud89a"/>
          <p:cNvPicPr>
            <a:picLocks noChangeAspect="1" noChangeArrowheads="1" noCrop="1"/>
          </p:cNvPicPr>
          <p:nvPr/>
        </p:nvPicPr>
        <p:blipFill>
          <a:blip r:embed="rId2" cstate="print"/>
          <a:srcRect/>
          <a:stretch>
            <a:fillRect/>
          </a:stretch>
        </p:blipFill>
        <p:spPr bwMode="auto">
          <a:xfrm>
            <a:off x="76200" y="1066800"/>
            <a:ext cx="2209800" cy="2209800"/>
          </a:xfrm>
          <a:prstGeom prst="rect">
            <a:avLst/>
          </a:prstGeom>
          <a:noFill/>
        </p:spPr>
      </p:pic>
      <p:pic>
        <p:nvPicPr>
          <p:cNvPr id="114692" name="Picture 4" descr="elnin89a"/>
          <p:cNvPicPr>
            <a:picLocks noChangeAspect="1" noChangeArrowheads="1" noCrop="1"/>
          </p:cNvPicPr>
          <p:nvPr/>
        </p:nvPicPr>
        <p:blipFill>
          <a:blip r:embed="rId3" cstate="print"/>
          <a:srcRect/>
          <a:stretch>
            <a:fillRect/>
          </a:stretch>
        </p:blipFill>
        <p:spPr bwMode="auto">
          <a:xfrm>
            <a:off x="2362200" y="1066800"/>
            <a:ext cx="2209800" cy="2209800"/>
          </a:xfrm>
          <a:prstGeom prst="rect">
            <a:avLst/>
          </a:prstGeom>
          <a:noFill/>
        </p:spPr>
      </p:pic>
      <p:sp>
        <p:nvSpPr>
          <p:cNvPr id="114693" name="Text Box 5"/>
          <p:cNvSpPr txBox="1">
            <a:spLocks noChangeArrowheads="1"/>
          </p:cNvSpPr>
          <p:nvPr/>
        </p:nvSpPr>
        <p:spPr bwMode="auto">
          <a:xfrm>
            <a:off x="304800" y="3321050"/>
            <a:ext cx="1371600" cy="336550"/>
          </a:xfrm>
          <a:prstGeom prst="rect">
            <a:avLst/>
          </a:prstGeom>
          <a:noFill/>
          <a:ln w="9525">
            <a:noFill/>
            <a:miter lim="800000"/>
            <a:headEnd/>
            <a:tailEnd/>
          </a:ln>
          <a:effectLst/>
        </p:spPr>
        <p:txBody>
          <a:bodyPr>
            <a:spAutoFit/>
          </a:bodyPr>
          <a:lstStyle/>
          <a:p>
            <a:pPr lvl="1">
              <a:spcBef>
                <a:spcPct val="20000"/>
              </a:spcBef>
            </a:pPr>
            <a:r>
              <a:rPr kumimoji="1" lang="en-US" altLang="zh-CN" sz="1600" dirty="0">
                <a:solidFill>
                  <a:schemeClr val="accent2"/>
                </a:solidFill>
                <a:effectLst>
                  <a:outerShdw blurRad="38100" dist="38100" dir="2700000" algn="tl">
                    <a:srgbClr val="000000"/>
                  </a:outerShdw>
                </a:effectLst>
                <a:latin typeface="Times New Roman" pitchFamily="18" charset="0"/>
                <a:ea typeface="宋体" pitchFamily="2" charset="-122"/>
              </a:rPr>
              <a:t>Cloud</a:t>
            </a:r>
          </a:p>
        </p:txBody>
      </p:sp>
      <p:sp>
        <p:nvSpPr>
          <p:cNvPr id="114694" name="Text Box 6"/>
          <p:cNvSpPr txBox="1">
            <a:spLocks noChangeArrowheads="1"/>
          </p:cNvSpPr>
          <p:nvPr/>
        </p:nvSpPr>
        <p:spPr bwMode="auto">
          <a:xfrm>
            <a:off x="2895600" y="3321050"/>
            <a:ext cx="1371600" cy="336550"/>
          </a:xfrm>
          <a:prstGeom prst="rect">
            <a:avLst/>
          </a:prstGeom>
          <a:noFill/>
          <a:ln w="9525">
            <a:noFill/>
            <a:miter lim="800000"/>
            <a:headEnd/>
            <a:tailEnd/>
          </a:ln>
          <a:effectLst/>
        </p:spPr>
        <p:txBody>
          <a:bodyPr>
            <a:spAutoFit/>
          </a:bodyPr>
          <a:lstStyle/>
          <a:p>
            <a:pPr marL="193675" lvl="1" indent="-3175">
              <a:spcBef>
                <a:spcPct val="20000"/>
              </a:spcBef>
            </a:pPr>
            <a:r>
              <a:rPr kumimoji="1" lang="en-US" altLang="zh-CN" sz="1600" dirty="0">
                <a:solidFill>
                  <a:schemeClr val="accent2"/>
                </a:solidFill>
                <a:effectLst>
                  <a:outerShdw blurRad="38100" dist="38100" dir="2700000" algn="tl">
                    <a:srgbClr val="000000"/>
                  </a:outerShdw>
                </a:effectLst>
                <a:latin typeface="Times New Roman" pitchFamily="18" charset="0"/>
                <a:ea typeface="宋体" pitchFamily="2" charset="-122"/>
              </a:rPr>
              <a:t>El Nino</a:t>
            </a:r>
          </a:p>
        </p:txBody>
      </p:sp>
      <p:pic>
        <p:nvPicPr>
          <p:cNvPr id="114695" name="Picture 7" descr="sst89a"/>
          <p:cNvPicPr>
            <a:picLocks noChangeAspect="1" noChangeArrowheads="1" noCrop="1"/>
          </p:cNvPicPr>
          <p:nvPr/>
        </p:nvPicPr>
        <p:blipFill>
          <a:blip r:embed="rId4" cstate="print"/>
          <a:srcRect/>
          <a:stretch>
            <a:fillRect/>
          </a:stretch>
        </p:blipFill>
        <p:spPr bwMode="auto">
          <a:xfrm>
            <a:off x="4644008" y="1124744"/>
            <a:ext cx="2209800" cy="2209800"/>
          </a:xfrm>
          <a:prstGeom prst="rect">
            <a:avLst/>
          </a:prstGeom>
          <a:noFill/>
        </p:spPr>
      </p:pic>
      <p:sp>
        <p:nvSpPr>
          <p:cNvPr id="114696" name="Text Box 8"/>
          <p:cNvSpPr txBox="1">
            <a:spLocks noChangeArrowheads="1"/>
          </p:cNvSpPr>
          <p:nvPr/>
        </p:nvSpPr>
        <p:spPr bwMode="auto">
          <a:xfrm>
            <a:off x="4608513" y="3321050"/>
            <a:ext cx="2024913" cy="338554"/>
          </a:xfrm>
          <a:prstGeom prst="rect">
            <a:avLst/>
          </a:prstGeom>
          <a:noFill/>
          <a:ln w="9525">
            <a:noFill/>
            <a:miter lim="800000"/>
            <a:headEnd/>
            <a:tailEnd/>
          </a:ln>
          <a:effectLst/>
        </p:spPr>
        <p:txBody>
          <a:bodyPr wrap="none">
            <a:spAutoFit/>
          </a:bodyPr>
          <a:lstStyle/>
          <a:p>
            <a:pPr>
              <a:spcBef>
                <a:spcPct val="20000"/>
              </a:spcBef>
            </a:pPr>
            <a:r>
              <a:rPr kumimoji="1" lang="en-US" altLang="zh-CN" sz="1600" dirty="0">
                <a:solidFill>
                  <a:schemeClr val="accent2"/>
                </a:solidFill>
                <a:effectLst>
                  <a:outerShdw blurRad="38100" dist="38100" dir="2700000" algn="tl">
                    <a:srgbClr val="000000"/>
                  </a:outerShdw>
                </a:effectLst>
                <a:latin typeface="Times New Roman" pitchFamily="18" charset="0"/>
                <a:ea typeface="宋体" pitchFamily="2" charset="-122"/>
              </a:rPr>
              <a:t>Sea water temperature</a:t>
            </a:r>
          </a:p>
        </p:txBody>
      </p:sp>
      <p:pic>
        <p:nvPicPr>
          <p:cNvPr id="114697" name="Picture 9" descr="botto89a"/>
          <p:cNvPicPr>
            <a:picLocks noChangeAspect="1" noChangeArrowheads="1" noCrop="1"/>
          </p:cNvPicPr>
          <p:nvPr/>
        </p:nvPicPr>
        <p:blipFill>
          <a:blip r:embed="rId5" cstate="print"/>
          <a:srcRect/>
          <a:stretch>
            <a:fillRect/>
          </a:stretch>
        </p:blipFill>
        <p:spPr bwMode="auto">
          <a:xfrm>
            <a:off x="76200" y="3733800"/>
            <a:ext cx="2209800" cy="2209800"/>
          </a:xfrm>
          <a:prstGeom prst="rect">
            <a:avLst/>
          </a:prstGeom>
          <a:noFill/>
        </p:spPr>
      </p:pic>
      <p:sp>
        <p:nvSpPr>
          <p:cNvPr id="114698" name="Text Box 10"/>
          <p:cNvSpPr txBox="1">
            <a:spLocks noChangeArrowheads="1"/>
          </p:cNvSpPr>
          <p:nvPr/>
        </p:nvSpPr>
        <p:spPr bwMode="auto">
          <a:xfrm>
            <a:off x="419100" y="5943600"/>
            <a:ext cx="1309974" cy="338554"/>
          </a:xfrm>
          <a:prstGeom prst="rect">
            <a:avLst/>
          </a:prstGeom>
          <a:noFill/>
          <a:ln w="9525">
            <a:noFill/>
            <a:miter lim="800000"/>
            <a:headEnd/>
            <a:tailEnd/>
          </a:ln>
          <a:effectLst/>
        </p:spPr>
        <p:txBody>
          <a:bodyPr wrap="none">
            <a:spAutoFit/>
          </a:bodyPr>
          <a:lstStyle/>
          <a:p>
            <a:pPr>
              <a:spcBef>
                <a:spcPct val="20000"/>
              </a:spcBef>
            </a:pPr>
            <a:r>
              <a:rPr kumimoji="1" lang="en-US" altLang="zh-CN" sz="1600" dirty="0">
                <a:solidFill>
                  <a:srgbClr val="C00000"/>
                </a:solidFill>
                <a:effectLst>
                  <a:outerShdw blurRad="38100" dist="38100" dir="2700000" algn="tl">
                    <a:srgbClr val="000000"/>
                  </a:outerShdw>
                </a:effectLst>
                <a:latin typeface="Times New Roman" pitchFamily="18" charset="0"/>
                <a:ea typeface="宋体" pitchFamily="2" charset="-122"/>
              </a:rPr>
              <a:t>Earth Surface</a:t>
            </a:r>
          </a:p>
        </p:txBody>
      </p:sp>
      <p:pic>
        <p:nvPicPr>
          <p:cNvPr id="114699" name="Picture 11" descr="quake89a"/>
          <p:cNvPicPr>
            <a:picLocks noChangeAspect="1" noChangeArrowheads="1" noCrop="1"/>
          </p:cNvPicPr>
          <p:nvPr/>
        </p:nvPicPr>
        <p:blipFill>
          <a:blip r:embed="rId6" cstate="print"/>
          <a:srcRect/>
          <a:stretch>
            <a:fillRect/>
          </a:stretch>
        </p:blipFill>
        <p:spPr bwMode="auto">
          <a:xfrm>
            <a:off x="2286000" y="3733800"/>
            <a:ext cx="2209800" cy="2209800"/>
          </a:xfrm>
          <a:prstGeom prst="rect">
            <a:avLst/>
          </a:prstGeom>
          <a:noFill/>
        </p:spPr>
      </p:pic>
      <p:sp>
        <p:nvSpPr>
          <p:cNvPr id="114700" name="Text Box 12"/>
          <p:cNvSpPr txBox="1">
            <a:spLocks noChangeArrowheads="1"/>
          </p:cNvSpPr>
          <p:nvPr/>
        </p:nvSpPr>
        <p:spPr bwMode="auto">
          <a:xfrm>
            <a:off x="2362200" y="5911850"/>
            <a:ext cx="1752600" cy="336550"/>
          </a:xfrm>
          <a:prstGeom prst="rect">
            <a:avLst/>
          </a:prstGeom>
          <a:noFill/>
          <a:ln w="9525">
            <a:noFill/>
            <a:miter lim="800000"/>
            <a:headEnd/>
            <a:tailEnd/>
          </a:ln>
          <a:effectLst/>
        </p:spPr>
        <p:txBody>
          <a:bodyPr>
            <a:spAutoFit/>
          </a:bodyPr>
          <a:lstStyle/>
          <a:p>
            <a:pPr lvl="1">
              <a:spcBef>
                <a:spcPct val="20000"/>
              </a:spcBef>
            </a:pPr>
            <a:r>
              <a:rPr kumimoji="1" lang="en-US" altLang="zh-CN" sz="1600" dirty="0">
                <a:solidFill>
                  <a:srgbClr val="C00000"/>
                </a:solidFill>
                <a:effectLst>
                  <a:outerShdw blurRad="38100" dist="38100" dir="2700000" algn="tl">
                    <a:srgbClr val="000000"/>
                  </a:outerShdw>
                </a:effectLst>
                <a:latin typeface="Times New Roman" pitchFamily="18" charset="0"/>
                <a:ea typeface="宋体" pitchFamily="2" charset="-122"/>
              </a:rPr>
              <a:t>Earthquake</a:t>
            </a:r>
          </a:p>
        </p:txBody>
      </p:sp>
      <p:pic>
        <p:nvPicPr>
          <p:cNvPr id="114701" name="Picture 13" descr="volca89a"/>
          <p:cNvPicPr>
            <a:picLocks noChangeAspect="1" noChangeArrowheads="1" noCrop="1"/>
          </p:cNvPicPr>
          <p:nvPr/>
        </p:nvPicPr>
        <p:blipFill>
          <a:blip r:embed="rId7" cstate="print"/>
          <a:srcRect/>
          <a:stretch>
            <a:fillRect/>
          </a:stretch>
        </p:blipFill>
        <p:spPr bwMode="auto">
          <a:xfrm>
            <a:off x="4572000" y="3733800"/>
            <a:ext cx="2209800" cy="2209800"/>
          </a:xfrm>
          <a:prstGeom prst="rect">
            <a:avLst/>
          </a:prstGeom>
          <a:noFill/>
        </p:spPr>
      </p:pic>
      <p:sp>
        <p:nvSpPr>
          <p:cNvPr id="114702" name="Text Box 14"/>
          <p:cNvSpPr txBox="1">
            <a:spLocks noChangeArrowheads="1"/>
          </p:cNvSpPr>
          <p:nvPr/>
        </p:nvSpPr>
        <p:spPr bwMode="auto">
          <a:xfrm>
            <a:off x="5200650" y="5929313"/>
            <a:ext cx="853888" cy="338554"/>
          </a:xfrm>
          <a:prstGeom prst="rect">
            <a:avLst/>
          </a:prstGeom>
          <a:noFill/>
          <a:ln w="9525">
            <a:noFill/>
            <a:miter lim="800000"/>
            <a:headEnd/>
            <a:tailEnd/>
          </a:ln>
          <a:effectLst/>
        </p:spPr>
        <p:txBody>
          <a:bodyPr wrap="none">
            <a:spAutoFit/>
          </a:bodyPr>
          <a:lstStyle/>
          <a:p>
            <a:pPr>
              <a:spcBef>
                <a:spcPct val="20000"/>
              </a:spcBef>
            </a:pPr>
            <a:r>
              <a:rPr kumimoji="1" lang="en-US" altLang="zh-CN" sz="1600" dirty="0">
                <a:solidFill>
                  <a:srgbClr val="C00000"/>
                </a:solidFill>
                <a:effectLst>
                  <a:outerShdw blurRad="38100" dist="38100" dir="2700000" algn="tl">
                    <a:srgbClr val="000000"/>
                  </a:outerShdw>
                </a:effectLst>
                <a:latin typeface="Times New Roman" pitchFamily="18" charset="0"/>
                <a:ea typeface="宋体" pitchFamily="2" charset="-122"/>
              </a:rPr>
              <a:t>Volcano</a:t>
            </a:r>
          </a:p>
        </p:txBody>
      </p:sp>
      <p:pic>
        <p:nvPicPr>
          <p:cNvPr id="114703" name="Picture 15" descr="ndvi89a"/>
          <p:cNvPicPr>
            <a:picLocks noChangeAspect="1" noChangeArrowheads="1" noCrop="1"/>
          </p:cNvPicPr>
          <p:nvPr/>
        </p:nvPicPr>
        <p:blipFill>
          <a:blip r:embed="rId8" cstate="print"/>
          <a:srcRect/>
          <a:stretch>
            <a:fillRect/>
          </a:stretch>
        </p:blipFill>
        <p:spPr bwMode="auto">
          <a:xfrm>
            <a:off x="6934200" y="1066800"/>
            <a:ext cx="2209800" cy="2209800"/>
          </a:xfrm>
          <a:prstGeom prst="rect">
            <a:avLst/>
          </a:prstGeom>
          <a:noFill/>
        </p:spPr>
      </p:pic>
      <p:sp>
        <p:nvSpPr>
          <p:cNvPr id="114704" name="Text Box 16"/>
          <p:cNvSpPr txBox="1">
            <a:spLocks noChangeArrowheads="1"/>
          </p:cNvSpPr>
          <p:nvPr/>
        </p:nvSpPr>
        <p:spPr bwMode="auto">
          <a:xfrm>
            <a:off x="7391400" y="3352800"/>
            <a:ext cx="1064394" cy="338554"/>
          </a:xfrm>
          <a:prstGeom prst="rect">
            <a:avLst/>
          </a:prstGeom>
          <a:noFill/>
          <a:ln w="9525">
            <a:noFill/>
            <a:miter lim="800000"/>
            <a:headEnd/>
            <a:tailEnd/>
          </a:ln>
          <a:effectLst/>
        </p:spPr>
        <p:txBody>
          <a:bodyPr wrap="none">
            <a:spAutoFit/>
          </a:bodyPr>
          <a:lstStyle/>
          <a:p>
            <a:pPr>
              <a:spcBef>
                <a:spcPct val="20000"/>
              </a:spcBef>
            </a:pPr>
            <a:r>
              <a:rPr kumimoji="1" lang="en-US" altLang="zh-CN" sz="1600" dirty="0">
                <a:solidFill>
                  <a:schemeClr val="accent2"/>
                </a:solidFill>
                <a:effectLst>
                  <a:outerShdw blurRad="38100" dist="38100" dir="2700000" algn="tl">
                    <a:srgbClr val="000000"/>
                  </a:outerShdw>
                </a:effectLst>
                <a:latin typeface="Times New Roman" pitchFamily="18" charset="0"/>
                <a:ea typeface="宋体" pitchFamily="2" charset="-122"/>
              </a:rPr>
              <a:t>Vegetation</a:t>
            </a:r>
          </a:p>
        </p:txBody>
      </p:sp>
      <p:pic>
        <p:nvPicPr>
          <p:cNvPr id="114705" name="Picture 17" descr="plate89a"/>
          <p:cNvPicPr>
            <a:picLocks noChangeAspect="1" noChangeArrowheads="1" noCrop="1"/>
          </p:cNvPicPr>
          <p:nvPr/>
        </p:nvPicPr>
        <p:blipFill>
          <a:blip r:embed="rId9" cstate="print"/>
          <a:srcRect/>
          <a:stretch>
            <a:fillRect/>
          </a:stretch>
        </p:blipFill>
        <p:spPr bwMode="auto">
          <a:xfrm>
            <a:off x="6934200" y="3733800"/>
            <a:ext cx="2209800" cy="2209800"/>
          </a:xfrm>
          <a:prstGeom prst="rect">
            <a:avLst/>
          </a:prstGeom>
          <a:noFill/>
        </p:spPr>
      </p:pic>
      <p:sp>
        <p:nvSpPr>
          <p:cNvPr id="114706" name="Text Box 18"/>
          <p:cNvSpPr txBox="1">
            <a:spLocks noChangeArrowheads="1"/>
          </p:cNvSpPr>
          <p:nvPr/>
        </p:nvSpPr>
        <p:spPr bwMode="auto">
          <a:xfrm>
            <a:off x="7294563" y="5929313"/>
            <a:ext cx="1457450" cy="338554"/>
          </a:xfrm>
          <a:prstGeom prst="rect">
            <a:avLst/>
          </a:prstGeom>
          <a:noFill/>
          <a:ln w="9525">
            <a:noFill/>
            <a:miter lim="800000"/>
            <a:headEnd/>
            <a:tailEnd/>
          </a:ln>
          <a:effectLst/>
        </p:spPr>
        <p:txBody>
          <a:bodyPr wrap="none">
            <a:spAutoFit/>
          </a:bodyPr>
          <a:lstStyle/>
          <a:p>
            <a:pPr>
              <a:spcBef>
                <a:spcPct val="20000"/>
              </a:spcBef>
            </a:pPr>
            <a:r>
              <a:rPr kumimoji="1" lang="en-US" altLang="zh-CN" sz="1600" dirty="0">
                <a:solidFill>
                  <a:srgbClr val="C00000"/>
                </a:solidFill>
                <a:effectLst>
                  <a:outerShdw blurRad="38100" dist="38100" dir="2700000" algn="tl">
                    <a:srgbClr val="000000"/>
                  </a:outerShdw>
                </a:effectLst>
                <a:latin typeface="Times New Roman" pitchFamily="18" charset="0"/>
                <a:ea typeface="宋体" pitchFamily="2" charset="-122"/>
              </a:rPr>
              <a:t>Plate Boundary</a:t>
            </a:r>
          </a:p>
        </p:txBody>
      </p:sp>
      <p:sp>
        <p:nvSpPr>
          <p:cNvPr id="114707" name="Text Box 19"/>
          <p:cNvSpPr txBox="1">
            <a:spLocks noChangeArrowheads="1"/>
          </p:cNvSpPr>
          <p:nvPr/>
        </p:nvSpPr>
        <p:spPr bwMode="auto">
          <a:xfrm>
            <a:off x="5768975" y="6248400"/>
            <a:ext cx="3070225" cy="304800"/>
          </a:xfrm>
          <a:prstGeom prst="rect">
            <a:avLst/>
          </a:prstGeom>
          <a:noFill/>
          <a:ln w="9525">
            <a:noFill/>
            <a:miter lim="800000"/>
            <a:headEnd/>
            <a:tailEnd/>
          </a:ln>
          <a:effectLst/>
        </p:spPr>
        <p:txBody>
          <a:bodyPr wrap="none">
            <a:spAutoFit/>
          </a:bodyPr>
          <a:lstStyle/>
          <a:p>
            <a:pPr>
              <a:spcBef>
                <a:spcPct val="20000"/>
              </a:spcBef>
            </a:pPr>
            <a:r>
              <a:rPr kumimoji="1" lang="en-US" altLang="zh-CN" sz="1400">
                <a:solidFill>
                  <a:srgbClr val="00FFCC"/>
                </a:solidFill>
                <a:effectLst>
                  <a:outerShdw blurRad="38100" dist="38100" dir="2700000" algn="tl">
                    <a:srgbClr val="000000"/>
                  </a:outerShdw>
                </a:effectLst>
                <a:latin typeface="Times New Roman" pitchFamily="18" charset="0"/>
                <a:ea typeface="宋体" pitchFamily="2" charset="-122"/>
              </a:rPr>
              <a:t>(http://www.nasm.si.edu/EarthToday)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76200"/>
            <a:ext cx="11772900" cy="6621463"/>
            <a:chOff x="0" y="-48"/>
            <a:chExt cx="7416" cy="4171"/>
          </a:xfrm>
        </p:grpSpPr>
        <p:sp>
          <p:nvSpPr>
            <p:cNvPr id="115715" name="Rectangle 3"/>
            <p:cNvSpPr>
              <a:spLocks noChangeArrowheads="1"/>
            </p:cNvSpPr>
            <p:nvPr/>
          </p:nvSpPr>
          <p:spPr bwMode="auto">
            <a:xfrm>
              <a:off x="1656" y="1284"/>
              <a:ext cx="5760" cy="0"/>
            </a:xfrm>
            <a:prstGeom prst="rect">
              <a:avLst/>
            </a:prstGeom>
            <a:noFill/>
            <a:ln w="9525">
              <a:noFill/>
              <a:miter lim="800000"/>
              <a:headEnd/>
              <a:tailEnd/>
            </a:ln>
            <a:effectLst/>
          </p:spPr>
          <p:txBody>
            <a:bodyPr>
              <a:spAutoFit/>
            </a:bodyPr>
            <a:lstStyle/>
            <a:p>
              <a:endParaRPr lang="en-US"/>
            </a:p>
          </p:txBody>
        </p:sp>
        <p:pic>
          <p:nvPicPr>
            <p:cNvPr id="115716" name="Picture 4"/>
            <p:cNvPicPr>
              <a:picLocks noChangeAspect="1" noChangeArrowheads="1"/>
            </p:cNvPicPr>
            <p:nvPr/>
          </p:nvPicPr>
          <p:blipFill>
            <a:blip r:embed="rId2" cstate="print"/>
            <a:srcRect/>
            <a:stretch>
              <a:fillRect/>
            </a:stretch>
          </p:blipFill>
          <p:spPr bwMode="auto">
            <a:xfrm>
              <a:off x="0" y="0"/>
              <a:ext cx="5760" cy="4123"/>
            </a:xfrm>
            <a:prstGeom prst="rect">
              <a:avLst/>
            </a:prstGeom>
            <a:noFill/>
            <a:ln w="9525">
              <a:noFill/>
              <a:miter lim="800000"/>
              <a:headEnd/>
              <a:tailEnd/>
            </a:ln>
          </p:spPr>
        </p:pic>
        <p:sp>
          <p:nvSpPr>
            <p:cNvPr id="115717" name="Rectangle 5"/>
            <p:cNvSpPr>
              <a:spLocks noChangeArrowheads="1"/>
            </p:cNvSpPr>
            <p:nvPr/>
          </p:nvSpPr>
          <p:spPr bwMode="auto">
            <a:xfrm rot="16200000">
              <a:off x="624" y="1647"/>
              <a:ext cx="359" cy="144"/>
            </a:xfrm>
            <a:prstGeom prst="rect">
              <a:avLst/>
            </a:prstGeom>
            <a:noFill/>
            <a:ln w="9525">
              <a:noFill/>
              <a:miter lim="800000"/>
              <a:headEnd/>
              <a:tailEnd/>
            </a:ln>
          </p:spPr>
          <p:txBody>
            <a:bodyPr wrap="none" lIns="0" tIns="0" rIns="0" bIns="0">
              <a:spAutoFit/>
            </a:bodyPr>
            <a:lstStyle/>
            <a:p>
              <a:r>
                <a:rPr kumimoji="1" lang="en-US" altLang="zh-CN" sz="1500">
                  <a:solidFill>
                    <a:srgbClr val="FF0000"/>
                  </a:solidFill>
                  <a:ea typeface="宋体" pitchFamily="2" charset="-122"/>
                </a:rPr>
                <a:t>Public</a:t>
              </a:r>
              <a:endParaRPr kumimoji="1" lang="en-US" altLang="zh-CN" sz="2400" b="0">
                <a:solidFill>
                  <a:srgbClr val="FF0000"/>
                </a:solidFill>
                <a:latin typeface="Times New Roman" pitchFamily="18" charset="0"/>
                <a:ea typeface="宋体" pitchFamily="2" charset="-122"/>
              </a:endParaRPr>
            </a:p>
          </p:txBody>
        </p:sp>
        <p:sp>
          <p:nvSpPr>
            <p:cNvPr id="115718" name="Rectangle 6"/>
            <p:cNvSpPr>
              <a:spLocks noChangeArrowheads="1"/>
            </p:cNvSpPr>
            <p:nvPr/>
          </p:nvSpPr>
          <p:spPr bwMode="auto">
            <a:xfrm>
              <a:off x="1224" y="1067"/>
              <a:ext cx="439" cy="144"/>
            </a:xfrm>
            <a:prstGeom prst="rect">
              <a:avLst/>
            </a:prstGeom>
            <a:noFill/>
            <a:ln w="9525">
              <a:noFill/>
              <a:miter lim="800000"/>
              <a:headEnd/>
              <a:tailEnd/>
            </a:ln>
          </p:spPr>
          <p:txBody>
            <a:bodyPr wrap="none" lIns="0" tIns="0" rIns="0" bIns="0">
              <a:spAutoFit/>
            </a:bodyPr>
            <a:lstStyle/>
            <a:p>
              <a:r>
                <a:rPr kumimoji="1" lang="en-US" altLang="zh-CN" sz="1500">
                  <a:solidFill>
                    <a:srgbClr val="000000"/>
                  </a:solidFill>
                  <a:ea typeface="宋体" pitchFamily="2" charset="-122"/>
                </a:rPr>
                <a:t>Tools &amp;</a:t>
              </a:r>
              <a:endParaRPr kumimoji="1" lang="en-US" altLang="zh-CN" sz="2400" b="0">
                <a:solidFill>
                  <a:schemeClr val="tx1"/>
                </a:solidFill>
                <a:latin typeface="Times New Roman" pitchFamily="18" charset="0"/>
                <a:ea typeface="宋体" pitchFamily="2" charset="-122"/>
              </a:endParaRPr>
            </a:p>
          </p:txBody>
        </p:sp>
        <p:sp>
          <p:nvSpPr>
            <p:cNvPr id="115719" name="Rectangle 7"/>
            <p:cNvSpPr>
              <a:spLocks noChangeArrowheads="1"/>
            </p:cNvSpPr>
            <p:nvPr/>
          </p:nvSpPr>
          <p:spPr bwMode="auto">
            <a:xfrm>
              <a:off x="1176" y="1194"/>
              <a:ext cx="672" cy="144"/>
            </a:xfrm>
            <a:prstGeom prst="rect">
              <a:avLst/>
            </a:prstGeom>
            <a:noFill/>
            <a:ln w="9525">
              <a:noFill/>
              <a:miter lim="800000"/>
              <a:headEnd/>
              <a:tailEnd/>
            </a:ln>
          </p:spPr>
          <p:txBody>
            <a:bodyPr wrap="none" lIns="0" tIns="0" rIns="0" bIns="0">
              <a:spAutoFit/>
            </a:bodyPr>
            <a:lstStyle/>
            <a:p>
              <a:r>
                <a:rPr kumimoji="1" lang="en-US" altLang="zh-CN" sz="1500">
                  <a:solidFill>
                    <a:srgbClr val="000000"/>
                  </a:solidFill>
                  <a:ea typeface="宋体" pitchFamily="2" charset="-122"/>
                </a:rPr>
                <a:t>Technology</a:t>
              </a:r>
              <a:endParaRPr kumimoji="1" lang="en-US" altLang="zh-CN" sz="2400" b="0">
                <a:solidFill>
                  <a:schemeClr val="tx1"/>
                </a:solidFill>
                <a:latin typeface="Times New Roman" pitchFamily="18" charset="0"/>
                <a:ea typeface="宋体" pitchFamily="2" charset="-122"/>
              </a:endParaRPr>
            </a:p>
          </p:txBody>
        </p:sp>
        <p:sp>
          <p:nvSpPr>
            <p:cNvPr id="115720" name="Rectangle 8"/>
            <p:cNvSpPr>
              <a:spLocks noChangeArrowheads="1"/>
            </p:cNvSpPr>
            <p:nvPr/>
          </p:nvSpPr>
          <p:spPr bwMode="auto">
            <a:xfrm>
              <a:off x="1205" y="1047"/>
              <a:ext cx="439" cy="144"/>
            </a:xfrm>
            <a:prstGeom prst="rect">
              <a:avLst/>
            </a:prstGeom>
            <a:noFill/>
            <a:ln w="9525">
              <a:noFill/>
              <a:miter lim="800000"/>
              <a:headEnd/>
              <a:tailEnd/>
            </a:ln>
          </p:spPr>
          <p:txBody>
            <a:bodyPr wrap="none" lIns="0" tIns="0" rIns="0" bIns="0">
              <a:spAutoFit/>
            </a:bodyPr>
            <a:lstStyle/>
            <a:p>
              <a:r>
                <a:rPr kumimoji="1" lang="en-US" altLang="zh-CN" sz="1500">
                  <a:ea typeface="宋体" pitchFamily="2" charset="-122"/>
                </a:rPr>
                <a:t>Tools &amp;</a:t>
              </a:r>
              <a:endParaRPr kumimoji="1" lang="en-US" altLang="zh-CN" sz="2400" b="0">
                <a:solidFill>
                  <a:schemeClr val="tx1"/>
                </a:solidFill>
                <a:latin typeface="Times New Roman" pitchFamily="18" charset="0"/>
                <a:ea typeface="宋体" pitchFamily="2" charset="-122"/>
              </a:endParaRPr>
            </a:p>
          </p:txBody>
        </p:sp>
        <p:sp>
          <p:nvSpPr>
            <p:cNvPr id="115721" name="Rectangle 9"/>
            <p:cNvSpPr>
              <a:spLocks noChangeArrowheads="1"/>
            </p:cNvSpPr>
            <p:nvPr/>
          </p:nvSpPr>
          <p:spPr bwMode="auto">
            <a:xfrm>
              <a:off x="1156" y="1175"/>
              <a:ext cx="672" cy="144"/>
            </a:xfrm>
            <a:prstGeom prst="rect">
              <a:avLst/>
            </a:prstGeom>
            <a:noFill/>
            <a:ln w="9525">
              <a:noFill/>
              <a:miter lim="800000"/>
              <a:headEnd/>
              <a:tailEnd/>
            </a:ln>
          </p:spPr>
          <p:txBody>
            <a:bodyPr wrap="none" lIns="0" tIns="0" rIns="0" bIns="0">
              <a:spAutoFit/>
            </a:bodyPr>
            <a:lstStyle/>
            <a:p>
              <a:r>
                <a:rPr kumimoji="1" lang="en-US" altLang="zh-CN" sz="1500">
                  <a:ea typeface="宋体" pitchFamily="2" charset="-122"/>
                </a:rPr>
                <a:t>Technology</a:t>
              </a:r>
              <a:endParaRPr kumimoji="1" lang="en-US" altLang="zh-CN" sz="2400" b="0">
                <a:solidFill>
                  <a:schemeClr val="tx1"/>
                </a:solidFill>
                <a:latin typeface="Times New Roman" pitchFamily="18" charset="0"/>
                <a:ea typeface="宋体" pitchFamily="2" charset="-122"/>
              </a:endParaRPr>
            </a:p>
          </p:txBody>
        </p:sp>
        <p:sp>
          <p:nvSpPr>
            <p:cNvPr id="115722" name="Rectangle 10"/>
            <p:cNvSpPr>
              <a:spLocks noChangeArrowheads="1"/>
            </p:cNvSpPr>
            <p:nvPr/>
          </p:nvSpPr>
          <p:spPr bwMode="auto">
            <a:xfrm rot="21540000">
              <a:off x="2154" y="1041"/>
              <a:ext cx="719" cy="144"/>
            </a:xfrm>
            <a:prstGeom prst="rect">
              <a:avLst/>
            </a:prstGeom>
            <a:noFill/>
            <a:ln w="9525">
              <a:noFill/>
              <a:miter lim="800000"/>
              <a:headEnd/>
              <a:tailEnd/>
            </a:ln>
          </p:spPr>
          <p:txBody>
            <a:bodyPr wrap="none" lIns="0" tIns="0" rIns="0" bIns="0">
              <a:spAutoFit/>
            </a:bodyPr>
            <a:lstStyle/>
            <a:p>
              <a:r>
                <a:rPr kumimoji="1" lang="en-US" altLang="zh-CN" sz="1500">
                  <a:solidFill>
                    <a:srgbClr val="000000"/>
                  </a:solidFill>
                  <a:ea typeface="宋体" pitchFamily="2" charset="-122"/>
                </a:rPr>
                <a:t>Applications</a:t>
              </a:r>
              <a:endParaRPr kumimoji="1" lang="en-US" altLang="zh-CN" sz="2400" b="0">
                <a:solidFill>
                  <a:schemeClr val="tx1"/>
                </a:solidFill>
                <a:latin typeface="Times New Roman" pitchFamily="18" charset="0"/>
                <a:ea typeface="宋体" pitchFamily="2" charset="-122"/>
              </a:endParaRPr>
            </a:p>
          </p:txBody>
        </p:sp>
        <p:sp>
          <p:nvSpPr>
            <p:cNvPr id="115723" name="Rectangle 11"/>
            <p:cNvSpPr>
              <a:spLocks noChangeArrowheads="1"/>
            </p:cNvSpPr>
            <p:nvPr/>
          </p:nvSpPr>
          <p:spPr bwMode="auto">
            <a:xfrm>
              <a:off x="3203" y="999"/>
              <a:ext cx="1135" cy="163"/>
            </a:xfrm>
            <a:prstGeom prst="rect">
              <a:avLst/>
            </a:prstGeom>
            <a:noFill/>
            <a:ln w="9525">
              <a:noFill/>
              <a:miter lim="800000"/>
              <a:headEnd/>
              <a:tailEnd/>
            </a:ln>
          </p:spPr>
          <p:txBody>
            <a:bodyPr wrap="none" lIns="0" tIns="0" rIns="0" bIns="0">
              <a:spAutoFit/>
            </a:bodyPr>
            <a:lstStyle/>
            <a:p>
              <a:r>
                <a:rPr kumimoji="1" lang="en-US" altLang="zh-CN" sz="1700">
                  <a:solidFill>
                    <a:srgbClr val="000000"/>
                  </a:solidFill>
                  <a:ea typeface="宋体" pitchFamily="2" charset="-122"/>
                </a:rPr>
                <a:t>Enabling Citizens</a:t>
              </a:r>
              <a:endParaRPr kumimoji="1" lang="en-US" altLang="zh-CN" sz="2400" b="0">
                <a:solidFill>
                  <a:schemeClr val="tx1"/>
                </a:solidFill>
                <a:latin typeface="Times New Roman" pitchFamily="18" charset="0"/>
                <a:ea typeface="宋体" pitchFamily="2" charset="-122"/>
              </a:endParaRPr>
            </a:p>
          </p:txBody>
        </p:sp>
        <p:sp>
          <p:nvSpPr>
            <p:cNvPr id="115724" name="Rectangle 12"/>
            <p:cNvSpPr>
              <a:spLocks noChangeArrowheads="1"/>
            </p:cNvSpPr>
            <p:nvPr/>
          </p:nvSpPr>
          <p:spPr bwMode="auto">
            <a:xfrm>
              <a:off x="3203" y="1156"/>
              <a:ext cx="1142" cy="163"/>
            </a:xfrm>
            <a:prstGeom prst="rect">
              <a:avLst/>
            </a:prstGeom>
            <a:noFill/>
            <a:ln w="9525">
              <a:noFill/>
              <a:miter lim="800000"/>
              <a:headEnd/>
              <a:tailEnd/>
            </a:ln>
          </p:spPr>
          <p:txBody>
            <a:bodyPr wrap="none" lIns="0" tIns="0" rIns="0" bIns="0">
              <a:spAutoFit/>
            </a:bodyPr>
            <a:lstStyle/>
            <a:p>
              <a:r>
                <a:rPr kumimoji="1" lang="en-US" altLang="zh-CN" sz="1700">
                  <a:solidFill>
                    <a:srgbClr val="000000"/>
                  </a:solidFill>
                  <a:ea typeface="宋体" pitchFamily="2" charset="-122"/>
                </a:rPr>
                <a:t>and Communities</a:t>
              </a:r>
              <a:endParaRPr kumimoji="1" lang="en-US" altLang="zh-CN" sz="2400" b="0">
                <a:solidFill>
                  <a:schemeClr val="tx1"/>
                </a:solidFill>
                <a:latin typeface="Times New Roman" pitchFamily="18" charset="0"/>
                <a:ea typeface="宋体" pitchFamily="2" charset="-122"/>
              </a:endParaRPr>
            </a:p>
          </p:txBody>
        </p:sp>
        <p:sp>
          <p:nvSpPr>
            <p:cNvPr id="115725" name="Rectangle 13"/>
            <p:cNvSpPr>
              <a:spLocks noChangeArrowheads="1"/>
            </p:cNvSpPr>
            <p:nvPr/>
          </p:nvSpPr>
          <p:spPr bwMode="auto">
            <a:xfrm>
              <a:off x="3184" y="980"/>
              <a:ext cx="1135" cy="163"/>
            </a:xfrm>
            <a:prstGeom prst="rect">
              <a:avLst/>
            </a:prstGeom>
            <a:noFill/>
            <a:ln w="9525">
              <a:noFill/>
              <a:miter lim="800000"/>
              <a:headEnd/>
              <a:tailEnd/>
            </a:ln>
          </p:spPr>
          <p:txBody>
            <a:bodyPr wrap="none" lIns="0" tIns="0" rIns="0" bIns="0">
              <a:spAutoFit/>
            </a:bodyPr>
            <a:lstStyle/>
            <a:p>
              <a:r>
                <a:rPr kumimoji="1" lang="en-US" altLang="zh-CN" sz="1700">
                  <a:ea typeface="宋体" pitchFamily="2" charset="-122"/>
                </a:rPr>
                <a:t>Enabling Citizens</a:t>
              </a:r>
              <a:endParaRPr kumimoji="1" lang="en-US" altLang="zh-CN" sz="2400" b="0">
                <a:solidFill>
                  <a:schemeClr val="tx1"/>
                </a:solidFill>
                <a:latin typeface="Times New Roman" pitchFamily="18" charset="0"/>
                <a:ea typeface="宋体" pitchFamily="2" charset="-122"/>
              </a:endParaRPr>
            </a:p>
          </p:txBody>
        </p:sp>
        <p:sp>
          <p:nvSpPr>
            <p:cNvPr id="115726" name="Rectangle 14"/>
            <p:cNvSpPr>
              <a:spLocks noChangeArrowheads="1"/>
            </p:cNvSpPr>
            <p:nvPr/>
          </p:nvSpPr>
          <p:spPr bwMode="auto">
            <a:xfrm>
              <a:off x="3184" y="1136"/>
              <a:ext cx="1142" cy="163"/>
            </a:xfrm>
            <a:prstGeom prst="rect">
              <a:avLst/>
            </a:prstGeom>
            <a:noFill/>
            <a:ln w="9525">
              <a:noFill/>
              <a:miter lim="800000"/>
              <a:headEnd/>
              <a:tailEnd/>
            </a:ln>
          </p:spPr>
          <p:txBody>
            <a:bodyPr wrap="none" lIns="0" tIns="0" rIns="0" bIns="0">
              <a:spAutoFit/>
            </a:bodyPr>
            <a:lstStyle/>
            <a:p>
              <a:r>
                <a:rPr kumimoji="1" lang="en-US" altLang="zh-CN" sz="1700">
                  <a:ea typeface="宋体" pitchFamily="2" charset="-122"/>
                </a:rPr>
                <a:t>and Communities</a:t>
              </a:r>
              <a:endParaRPr kumimoji="1" lang="en-US" altLang="zh-CN" sz="2400" b="0">
                <a:solidFill>
                  <a:schemeClr val="tx1"/>
                </a:solidFill>
                <a:latin typeface="Times New Roman" pitchFamily="18" charset="0"/>
                <a:ea typeface="宋体" pitchFamily="2" charset="-122"/>
              </a:endParaRPr>
            </a:p>
          </p:txBody>
        </p:sp>
        <p:sp>
          <p:nvSpPr>
            <p:cNvPr id="115727" name="Rectangle 15"/>
            <p:cNvSpPr>
              <a:spLocks noChangeArrowheads="1"/>
            </p:cNvSpPr>
            <p:nvPr/>
          </p:nvSpPr>
          <p:spPr bwMode="auto">
            <a:xfrm>
              <a:off x="999" y="2066"/>
              <a:ext cx="866" cy="144"/>
            </a:xfrm>
            <a:prstGeom prst="rect">
              <a:avLst/>
            </a:prstGeom>
            <a:noFill/>
            <a:ln w="9525">
              <a:noFill/>
              <a:miter lim="800000"/>
              <a:headEnd/>
              <a:tailEnd/>
            </a:ln>
          </p:spPr>
          <p:txBody>
            <a:bodyPr wrap="none" lIns="0" tIns="0" rIns="0" bIns="0">
              <a:spAutoFit/>
            </a:bodyPr>
            <a:lstStyle/>
            <a:p>
              <a:r>
                <a:rPr kumimoji="1" lang="en-US" altLang="zh-CN" sz="1500">
                  <a:solidFill>
                    <a:srgbClr val="000000"/>
                  </a:solidFill>
                  <a:ea typeface="宋体" pitchFamily="2" charset="-122"/>
                </a:rPr>
                <a:t>Interoperability</a:t>
              </a:r>
              <a:endParaRPr kumimoji="1" lang="en-US" altLang="zh-CN" sz="2400" b="0">
                <a:solidFill>
                  <a:schemeClr val="tx1"/>
                </a:solidFill>
                <a:latin typeface="Times New Roman" pitchFamily="18" charset="0"/>
                <a:ea typeface="宋体" pitchFamily="2" charset="-122"/>
              </a:endParaRPr>
            </a:p>
          </p:txBody>
        </p:sp>
        <p:sp>
          <p:nvSpPr>
            <p:cNvPr id="115728" name="Rectangle 16"/>
            <p:cNvSpPr>
              <a:spLocks noChangeArrowheads="1"/>
            </p:cNvSpPr>
            <p:nvPr/>
          </p:nvSpPr>
          <p:spPr bwMode="auto">
            <a:xfrm>
              <a:off x="980" y="2046"/>
              <a:ext cx="866" cy="144"/>
            </a:xfrm>
            <a:prstGeom prst="rect">
              <a:avLst/>
            </a:prstGeom>
            <a:noFill/>
            <a:ln w="9525">
              <a:noFill/>
              <a:miter lim="800000"/>
              <a:headEnd/>
              <a:tailEnd/>
            </a:ln>
          </p:spPr>
          <p:txBody>
            <a:bodyPr wrap="none" lIns="0" tIns="0" rIns="0" bIns="0">
              <a:spAutoFit/>
            </a:bodyPr>
            <a:lstStyle/>
            <a:p>
              <a:r>
                <a:rPr kumimoji="1" lang="en-US" altLang="zh-CN" sz="1500">
                  <a:ea typeface="宋体" pitchFamily="2" charset="-122"/>
                </a:rPr>
                <a:t>Interoperability</a:t>
              </a:r>
              <a:endParaRPr kumimoji="1" lang="en-US" altLang="zh-CN" sz="2400" b="0">
                <a:solidFill>
                  <a:schemeClr val="tx1"/>
                </a:solidFill>
                <a:latin typeface="Times New Roman" pitchFamily="18" charset="0"/>
                <a:ea typeface="宋体" pitchFamily="2" charset="-122"/>
              </a:endParaRPr>
            </a:p>
          </p:txBody>
        </p:sp>
        <p:sp>
          <p:nvSpPr>
            <p:cNvPr id="115729" name="Rectangle 17"/>
            <p:cNvSpPr>
              <a:spLocks noChangeArrowheads="1"/>
            </p:cNvSpPr>
            <p:nvPr/>
          </p:nvSpPr>
          <p:spPr bwMode="auto">
            <a:xfrm>
              <a:off x="2214" y="3457"/>
              <a:ext cx="991" cy="163"/>
            </a:xfrm>
            <a:prstGeom prst="rect">
              <a:avLst/>
            </a:prstGeom>
            <a:noFill/>
            <a:ln w="9525">
              <a:noFill/>
              <a:miter lim="800000"/>
              <a:headEnd/>
              <a:tailEnd/>
            </a:ln>
          </p:spPr>
          <p:txBody>
            <a:bodyPr wrap="none" lIns="0" tIns="0" rIns="0" bIns="0">
              <a:spAutoFit/>
            </a:bodyPr>
            <a:lstStyle/>
            <a:p>
              <a:r>
                <a:rPr kumimoji="1" lang="en-US" altLang="zh-CN" sz="1700">
                  <a:solidFill>
                    <a:srgbClr val="000000"/>
                  </a:solidFill>
                  <a:ea typeface="宋体" pitchFamily="2" charset="-122"/>
                </a:rPr>
                <a:t>Collecting Data</a:t>
              </a:r>
              <a:endParaRPr kumimoji="1" lang="en-US" altLang="zh-CN" sz="2400" b="0">
                <a:solidFill>
                  <a:schemeClr val="tx1"/>
                </a:solidFill>
                <a:latin typeface="Times New Roman" pitchFamily="18" charset="0"/>
                <a:ea typeface="宋体" pitchFamily="2" charset="-122"/>
              </a:endParaRPr>
            </a:p>
          </p:txBody>
        </p:sp>
        <p:sp>
          <p:nvSpPr>
            <p:cNvPr id="115730" name="Rectangle 18"/>
            <p:cNvSpPr>
              <a:spLocks noChangeArrowheads="1"/>
            </p:cNvSpPr>
            <p:nvPr/>
          </p:nvSpPr>
          <p:spPr bwMode="auto">
            <a:xfrm>
              <a:off x="2194" y="3438"/>
              <a:ext cx="991" cy="163"/>
            </a:xfrm>
            <a:prstGeom prst="rect">
              <a:avLst/>
            </a:prstGeom>
            <a:noFill/>
            <a:ln w="9525">
              <a:noFill/>
              <a:miter lim="800000"/>
              <a:headEnd/>
              <a:tailEnd/>
            </a:ln>
          </p:spPr>
          <p:txBody>
            <a:bodyPr wrap="none" lIns="0" tIns="0" rIns="0" bIns="0">
              <a:spAutoFit/>
            </a:bodyPr>
            <a:lstStyle/>
            <a:p>
              <a:r>
                <a:rPr kumimoji="1" lang="en-US" altLang="zh-CN" sz="1700">
                  <a:ea typeface="宋体" pitchFamily="2" charset="-122"/>
                </a:rPr>
                <a:t>Collecting Data</a:t>
              </a:r>
              <a:endParaRPr kumimoji="1" lang="en-US" altLang="zh-CN" sz="2400" b="0">
                <a:solidFill>
                  <a:schemeClr val="tx1"/>
                </a:solidFill>
                <a:latin typeface="Times New Roman" pitchFamily="18" charset="0"/>
                <a:ea typeface="宋体" pitchFamily="2" charset="-122"/>
              </a:endParaRPr>
            </a:p>
          </p:txBody>
        </p:sp>
        <p:sp>
          <p:nvSpPr>
            <p:cNvPr id="115731" name="Rectangle 19"/>
            <p:cNvSpPr>
              <a:spLocks noChangeArrowheads="1"/>
            </p:cNvSpPr>
            <p:nvPr/>
          </p:nvSpPr>
          <p:spPr bwMode="auto">
            <a:xfrm>
              <a:off x="3889" y="2448"/>
              <a:ext cx="553" cy="192"/>
            </a:xfrm>
            <a:prstGeom prst="rect">
              <a:avLst/>
            </a:prstGeom>
            <a:noFill/>
            <a:ln w="9525">
              <a:noFill/>
              <a:miter lim="800000"/>
              <a:headEnd/>
              <a:tailEnd/>
            </a:ln>
          </p:spPr>
          <p:txBody>
            <a:bodyPr wrap="none" lIns="0" tIns="0" rIns="0" bIns="0">
              <a:spAutoFit/>
            </a:bodyPr>
            <a:lstStyle/>
            <a:p>
              <a:r>
                <a:rPr kumimoji="1" lang="en-US" altLang="zh-CN" sz="2000">
                  <a:solidFill>
                    <a:srgbClr val="000000"/>
                  </a:solidFill>
                  <a:ea typeface="宋体" pitchFamily="2" charset="-122"/>
                </a:rPr>
                <a:t>EARTH</a:t>
              </a:r>
              <a:endParaRPr kumimoji="1" lang="en-US" altLang="zh-CN" sz="2400" b="0">
                <a:solidFill>
                  <a:schemeClr val="tx1"/>
                </a:solidFill>
                <a:latin typeface="Times New Roman" pitchFamily="18" charset="0"/>
                <a:ea typeface="宋体" pitchFamily="2" charset="-122"/>
              </a:endParaRPr>
            </a:p>
          </p:txBody>
        </p:sp>
        <p:sp>
          <p:nvSpPr>
            <p:cNvPr id="115732" name="Rectangle 20"/>
            <p:cNvSpPr>
              <a:spLocks noChangeArrowheads="1"/>
            </p:cNvSpPr>
            <p:nvPr/>
          </p:nvSpPr>
          <p:spPr bwMode="auto">
            <a:xfrm>
              <a:off x="3869" y="2429"/>
              <a:ext cx="553" cy="192"/>
            </a:xfrm>
            <a:prstGeom prst="rect">
              <a:avLst/>
            </a:prstGeom>
            <a:noFill/>
            <a:ln w="9525">
              <a:noFill/>
              <a:miter lim="800000"/>
              <a:headEnd/>
              <a:tailEnd/>
            </a:ln>
          </p:spPr>
          <p:txBody>
            <a:bodyPr wrap="none" lIns="0" tIns="0" rIns="0" bIns="0">
              <a:spAutoFit/>
            </a:bodyPr>
            <a:lstStyle/>
            <a:p>
              <a:r>
                <a:rPr kumimoji="1" lang="en-US" altLang="zh-CN" sz="2000">
                  <a:ea typeface="宋体" pitchFamily="2" charset="-122"/>
                </a:rPr>
                <a:t>EARTH</a:t>
              </a:r>
              <a:endParaRPr kumimoji="1" lang="en-US" altLang="zh-CN" sz="2400" b="0">
                <a:solidFill>
                  <a:schemeClr val="tx1"/>
                </a:solidFill>
                <a:latin typeface="Times New Roman" pitchFamily="18" charset="0"/>
                <a:ea typeface="宋体" pitchFamily="2" charset="-122"/>
              </a:endParaRPr>
            </a:p>
          </p:txBody>
        </p:sp>
        <p:sp>
          <p:nvSpPr>
            <p:cNvPr id="115733" name="Rectangle 21"/>
            <p:cNvSpPr>
              <a:spLocks noChangeArrowheads="1"/>
            </p:cNvSpPr>
            <p:nvPr/>
          </p:nvSpPr>
          <p:spPr bwMode="auto">
            <a:xfrm rot="16200000">
              <a:off x="466" y="1615"/>
              <a:ext cx="401" cy="144"/>
            </a:xfrm>
            <a:prstGeom prst="rect">
              <a:avLst/>
            </a:prstGeom>
            <a:noFill/>
            <a:ln w="9525">
              <a:noFill/>
              <a:miter lim="800000"/>
              <a:headEnd/>
              <a:tailEnd/>
            </a:ln>
          </p:spPr>
          <p:txBody>
            <a:bodyPr wrap="none" lIns="0" tIns="0" rIns="0" bIns="0">
              <a:spAutoFit/>
            </a:bodyPr>
            <a:lstStyle/>
            <a:p>
              <a:r>
                <a:rPr kumimoji="1" lang="en-US" altLang="zh-CN" sz="1500">
                  <a:solidFill>
                    <a:srgbClr val="66FFFF"/>
                  </a:solidFill>
                  <a:ea typeface="宋体" pitchFamily="2" charset="-122"/>
                </a:rPr>
                <a:t>Private</a:t>
              </a:r>
              <a:endParaRPr kumimoji="1" lang="en-US" altLang="zh-CN" sz="2400" b="0">
                <a:solidFill>
                  <a:schemeClr val="tx1"/>
                </a:solidFill>
                <a:latin typeface="Times New Roman" pitchFamily="18" charset="0"/>
                <a:ea typeface="宋体" pitchFamily="2" charset="-122"/>
              </a:endParaRPr>
            </a:p>
          </p:txBody>
        </p:sp>
        <p:sp>
          <p:nvSpPr>
            <p:cNvPr id="115734" name="Rectangle 22"/>
            <p:cNvSpPr>
              <a:spLocks noChangeArrowheads="1"/>
            </p:cNvSpPr>
            <p:nvPr/>
          </p:nvSpPr>
          <p:spPr bwMode="auto">
            <a:xfrm>
              <a:off x="921" y="3173"/>
              <a:ext cx="1014" cy="144"/>
            </a:xfrm>
            <a:prstGeom prst="rect">
              <a:avLst/>
            </a:prstGeom>
            <a:noFill/>
            <a:ln w="9525">
              <a:noFill/>
              <a:miter lim="800000"/>
              <a:headEnd/>
              <a:tailEnd/>
            </a:ln>
          </p:spPr>
          <p:txBody>
            <a:bodyPr wrap="none" lIns="0" tIns="0" rIns="0" bIns="0">
              <a:spAutoFit/>
            </a:bodyPr>
            <a:lstStyle/>
            <a:p>
              <a:r>
                <a:rPr kumimoji="1" lang="en-US" altLang="zh-CN" sz="1500">
                  <a:solidFill>
                    <a:srgbClr val="000000"/>
                  </a:solidFill>
                  <a:ea typeface="宋体" pitchFamily="2" charset="-122"/>
                </a:rPr>
                <a:t>Digital Resources</a:t>
              </a:r>
              <a:endParaRPr kumimoji="1" lang="en-US" altLang="zh-CN" sz="2400" b="0">
                <a:solidFill>
                  <a:schemeClr val="tx1"/>
                </a:solidFill>
                <a:latin typeface="Times New Roman" pitchFamily="18" charset="0"/>
                <a:ea typeface="宋体" pitchFamily="2" charset="-122"/>
              </a:endParaRPr>
            </a:p>
          </p:txBody>
        </p:sp>
        <p:sp>
          <p:nvSpPr>
            <p:cNvPr id="115735" name="Rectangle 23"/>
            <p:cNvSpPr>
              <a:spLocks noChangeArrowheads="1"/>
            </p:cNvSpPr>
            <p:nvPr/>
          </p:nvSpPr>
          <p:spPr bwMode="auto">
            <a:xfrm>
              <a:off x="901" y="3153"/>
              <a:ext cx="1014" cy="144"/>
            </a:xfrm>
            <a:prstGeom prst="rect">
              <a:avLst/>
            </a:prstGeom>
            <a:noFill/>
            <a:ln w="9525">
              <a:noFill/>
              <a:miter lim="800000"/>
              <a:headEnd/>
              <a:tailEnd/>
            </a:ln>
          </p:spPr>
          <p:txBody>
            <a:bodyPr wrap="none" lIns="0" tIns="0" rIns="0" bIns="0">
              <a:spAutoFit/>
            </a:bodyPr>
            <a:lstStyle/>
            <a:p>
              <a:r>
                <a:rPr kumimoji="1" lang="en-US" altLang="zh-CN" sz="1500">
                  <a:ea typeface="宋体" pitchFamily="2" charset="-122"/>
                </a:rPr>
                <a:t>Digital Resources</a:t>
              </a:r>
              <a:endParaRPr kumimoji="1" lang="en-US" altLang="zh-CN" sz="2400" b="0">
                <a:solidFill>
                  <a:schemeClr val="tx1"/>
                </a:solidFill>
                <a:latin typeface="Times New Roman" pitchFamily="18" charset="0"/>
                <a:ea typeface="宋体" pitchFamily="2" charset="-122"/>
              </a:endParaRPr>
            </a:p>
          </p:txBody>
        </p:sp>
        <p:sp>
          <p:nvSpPr>
            <p:cNvPr id="115736" name="Rectangle 24"/>
            <p:cNvSpPr>
              <a:spLocks noChangeArrowheads="1"/>
            </p:cNvSpPr>
            <p:nvPr/>
          </p:nvSpPr>
          <p:spPr bwMode="auto">
            <a:xfrm>
              <a:off x="694" y="-48"/>
              <a:ext cx="4346" cy="501"/>
            </a:xfrm>
            <a:prstGeom prst="rect">
              <a:avLst/>
            </a:prstGeom>
            <a:noFill/>
            <a:ln w="9525">
              <a:noFill/>
              <a:miter lim="800000"/>
              <a:headEnd/>
              <a:tailEnd/>
            </a:ln>
            <a:effectLst/>
          </p:spPr>
          <p:txBody>
            <a:bodyPr>
              <a:spAutoFit/>
            </a:bodyPr>
            <a:lstStyle/>
            <a:p>
              <a:pPr algn="ctr">
                <a:lnSpc>
                  <a:spcPct val="128000"/>
                </a:lnSpc>
              </a:pPr>
              <a:r>
                <a:rPr kumimoji="1" lang="en-US" altLang="zh-CN" sz="3600">
                  <a:solidFill>
                    <a:srgbClr val="FF0000"/>
                  </a:solidFill>
                  <a:effectLst>
                    <a:outerShdw blurRad="38100" dist="38100" dir="2700000" algn="tl">
                      <a:srgbClr val="000000"/>
                    </a:outerShdw>
                  </a:effectLst>
                  <a:latin typeface="Times New Roman" pitchFamily="18" charset="0"/>
                  <a:ea typeface="宋体" pitchFamily="2" charset="-122"/>
                  <a:sym typeface="Symbol" pitchFamily="18" charset="2"/>
                </a:rPr>
                <a:t>Understanding </a:t>
              </a:r>
              <a:r>
                <a:rPr kumimoji="1" lang="en-US" altLang="zh-CN" sz="3600">
                  <a:solidFill>
                    <a:srgbClr val="FF0000"/>
                  </a:solidFill>
                  <a:effectLst>
                    <a:outerShdw blurRad="38100" dist="38100" dir="2700000" algn="tl">
                      <a:srgbClr val="000000"/>
                    </a:outerShdw>
                  </a:effectLst>
                  <a:latin typeface="Times New Roman" pitchFamily="18" charset="0"/>
                  <a:ea typeface="宋体" pitchFamily="2" charset="-122"/>
                </a:rPr>
                <a:t>Digital Earth</a:t>
              </a:r>
            </a:p>
          </p:txBody>
        </p:sp>
        <p:pic>
          <p:nvPicPr>
            <p:cNvPr id="115737" name="Picture 25" descr="rainbowbar"/>
            <p:cNvPicPr>
              <a:picLocks noChangeArrowheads="1"/>
            </p:cNvPicPr>
            <p:nvPr/>
          </p:nvPicPr>
          <p:blipFill>
            <a:blip r:embed="rId3" cstate="print"/>
            <a:srcRect/>
            <a:stretch>
              <a:fillRect/>
            </a:stretch>
          </p:blipFill>
          <p:spPr bwMode="auto">
            <a:xfrm>
              <a:off x="0" y="446"/>
              <a:ext cx="5781" cy="34"/>
            </a:xfrm>
            <a:prstGeom prst="rect">
              <a:avLst/>
            </a:prstGeom>
            <a:noFill/>
          </p:spPr>
        </p:pic>
      </p:grpSp>
      <p:sp>
        <p:nvSpPr>
          <p:cNvPr id="115738" name="Text Box 26"/>
          <p:cNvSpPr txBox="1">
            <a:spLocks noChangeArrowheads="1"/>
          </p:cNvSpPr>
          <p:nvPr/>
        </p:nvSpPr>
        <p:spPr bwMode="auto">
          <a:xfrm>
            <a:off x="1752600" y="6454775"/>
            <a:ext cx="5341938" cy="396875"/>
          </a:xfrm>
          <a:prstGeom prst="rect">
            <a:avLst/>
          </a:prstGeom>
          <a:noFill/>
          <a:ln w="9525">
            <a:noFill/>
            <a:miter lim="800000"/>
            <a:headEnd/>
            <a:tailEnd/>
          </a:ln>
          <a:effectLst/>
        </p:spPr>
        <p:txBody>
          <a:bodyPr wrap="none">
            <a:spAutoFit/>
          </a:bodyPr>
          <a:lstStyle/>
          <a:p>
            <a:pPr>
              <a:spcBef>
                <a:spcPct val="20000"/>
              </a:spcBef>
            </a:pPr>
            <a:r>
              <a:rPr kumimoji="1" lang="en-US" altLang="zh-CN" sz="2000" b="0">
                <a:solidFill>
                  <a:schemeClr val="bg1"/>
                </a:solidFill>
                <a:latin typeface="Times New Roman" pitchFamily="18" charset="0"/>
                <a:ea typeface="宋体" pitchFamily="2" charset="-122"/>
              </a:rPr>
              <a:t>(White paper by NASA Digital Earth office, 2000)</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331640" y="1412776"/>
            <a:ext cx="7128792" cy="1200329"/>
          </a:xfrm>
          <a:prstGeom prst="rect">
            <a:avLst/>
          </a:prstGeom>
          <a:noFill/>
        </p:spPr>
        <p:txBody>
          <a:bodyPr wrap="square" rtlCol="0">
            <a:spAutoFit/>
          </a:bodyPr>
          <a:lstStyle/>
          <a:p>
            <a:r>
              <a:rPr lang="cs-CZ" sz="3600" b="1" dirty="0" smtClean="0"/>
              <a:t>4</a:t>
            </a:r>
            <a:r>
              <a:rPr lang="cs-CZ" sz="3600" b="1" dirty="0" smtClean="0"/>
              <a:t>. </a:t>
            </a:r>
            <a:r>
              <a:rPr lang="cs-CZ" sz="3600" b="1" dirty="0" err="1" smtClean="0"/>
              <a:t>Spatial</a:t>
            </a:r>
            <a:r>
              <a:rPr lang="cs-CZ" sz="3600" b="1" dirty="0" smtClean="0"/>
              <a:t> Data </a:t>
            </a:r>
            <a:r>
              <a:rPr lang="cs-CZ" sz="3600" b="1" dirty="0" err="1" smtClean="0"/>
              <a:t>Infrastructure</a:t>
            </a:r>
            <a:r>
              <a:rPr lang="cs-CZ" sz="3600" b="1" dirty="0" smtClean="0"/>
              <a:t>  </a:t>
            </a:r>
            <a:r>
              <a:rPr lang="cs-CZ" sz="3600" b="1" dirty="0" err="1" smtClean="0"/>
              <a:t>Concepts</a:t>
            </a:r>
            <a:endParaRPr lang="en-US" sz="36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Oval 2"/>
          <p:cNvSpPr>
            <a:spLocks noChangeArrowheads="1"/>
          </p:cNvSpPr>
          <p:nvPr/>
        </p:nvSpPr>
        <p:spPr bwMode="auto">
          <a:xfrm>
            <a:off x="1484313" y="2128838"/>
            <a:ext cx="7034212" cy="4276725"/>
          </a:xfrm>
          <a:prstGeom prst="ellipse">
            <a:avLst/>
          </a:prstGeom>
          <a:gradFill rotWithShape="0">
            <a:gsLst>
              <a:gs pos="0">
                <a:srgbClr val="FFCCCC"/>
              </a:gs>
              <a:gs pos="100000">
                <a:srgbClr val="FF9966"/>
              </a:gs>
            </a:gsLst>
            <a:path path="shape">
              <a:fillToRect l="50000" t="50000" r="50000" b="50000"/>
            </a:path>
          </a:gradFill>
          <a:ln w="25400">
            <a:noFill/>
            <a:round/>
            <a:headEnd/>
            <a:tailEnd/>
          </a:ln>
        </p:spPr>
        <p:txBody>
          <a:bodyPr wrap="none" anchor="ctr"/>
          <a:lstStyle/>
          <a:p>
            <a:endParaRPr lang="cs-CZ"/>
          </a:p>
        </p:txBody>
      </p:sp>
      <p:grpSp>
        <p:nvGrpSpPr>
          <p:cNvPr id="2" name="Group 3"/>
          <p:cNvGrpSpPr>
            <a:grpSpLocks/>
          </p:cNvGrpSpPr>
          <p:nvPr/>
        </p:nvGrpSpPr>
        <p:grpSpPr bwMode="auto">
          <a:xfrm>
            <a:off x="4337050" y="5148263"/>
            <a:ext cx="1268413" cy="1330325"/>
            <a:chOff x="2959" y="3243"/>
            <a:chExt cx="865" cy="838"/>
          </a:xfrm>
        </p:grpSpPr>
        <p:sp>
          <p:nvSpPr>
            <p:cNvPr id="17438" name="Rectangle 4"/>
            <p:cNvSpPr>
              <a:spLocks noChangeArrowheads="1"/>
            </p:cNvSpPr>
            <p:nvPr/>
          </p:nvSpPr>
          <p:spPr bwMode="auto">
            <a:xfrm>
              <a:off x="2959" y="3842"/>
              <a:ext cx="865" cy="239"/>
            </a:xfrm>
            <a:prstGeom prst="rect">
              <a:avLst/>
            </a:prstGeom>
            <a:solidFill>
              <a:srgbClr val="FFFF99"/>
            </a:solidFill>
            <a:ln w="12700">
              <a:solidFill>
                <a:srgbClr val="000000"/>
              </a:solidFill>
              <a:miter lim="800000"/>
              <a:headEnd/>
              <a:tailEnd/>
            </a:ln>
          </p:spPr>
          <p:txBody>
            <a:bodyPr lIns="92075" tIns="46038" rIns="92075" bIns="46038">
              <a:spAutoFit/>
            </a:bodyPr>
            <a:lstStyle/>
            <a:p>
              <a:pPr algn="ctr" eaLnBrk="0" hangingPunct="0"/>
              <a:r>
                <a:rPr lang="en-GB" b="1">
                  <a:solidFill>
                    <a:srgbClr val="000000"/>
                  </a:solidFill>
                </a:rPr>
                <a:t>users</a:t>
              </a:r>
              <a:endParaRPr lang="en-GB" sz="2000" b="1">
                <a:solidFill>
                  <a:srgbClr val="000000"/>
                </a:solidFill>
                <a:latin typeface="Times New Roman" pitchFamily="18" charset="0"/>
              </a:endParaRPr>
            </a:p>
          </p:txBody>
        </p:sp>
        <p:sp>
          <p:nvSpPr>
            <p:cNvPr id="17439" name="Line 5"/>
            <p:cNvSpPr>
              <a:spLocks noChangeShapeType="1"/>
            </p:cNvSpPr>
            <p:nvPr/>
          </p:nvSpPr>
          <p:spPr bwMode="auto">
            <a:xfrm>
              <a:off x="3399" y="3243"/>
              <a:ext cx="0" cy="599"/>
            </a:xfrm>
            <a:prstGeom prst="line">
              <a:avLst/>
            </a:prstGeom>
            <a:noFill/>
            <a:ln w="25400">
              <a:solidFill>
                <a:schemeClr val="tx1"/>
              </a:solidFill>
              <a:round/>
              <a:headEnd type="none" w="sm" len="sm"/>
              <a:tailEnd type="stealth" w="med" len="lg"/>
            </a:ln>
          </p:spPr>
          <p:txBody>
            <a:bodyPr wrap="none" anchor="ctr"/>
            <a:lstStyle/>
            <a:p>
              <a:endParaRPr lang="en-US"/>
            </a:p>
          </p:txBody>
        </p:sp>
      </p:grpSp>
      <p:grpSp>
        <p:nvGrpSpPr>
          <p:cNvPr id="3" name="Group 6"/>
          <p:cNvGrpSpPr>
            <a:grpSpLocks/>
          </p:cNvGrpSpPr>
          <p:nvPr/>
        </p:nvGrpSpPr>
        <p:grpSpPr bwMode="auto">
          <a:xfrm>
            <a:off x="2205038" y="3705225"/>
            <a:ext cx="3409950" cy="1452563"/>
            <a:chOff x="1504" y="2334"/>
            <a:chExt cx="2326" cy="915"/>
          </a:xfrm>
        </p:grpSpPr>
        <p:sp>
          <p:nvSpPr>
            <p:cNvPr id="17434" name="Rectangle 7"/>
            <p:cNvSpPr>
              <a:spLocks noChangeArrowheads="1"/>
            </p:cNvSpPr>
            <p:nvPr/>
          </p:nvSpPr>
          <p:spPr bwMode="auto">
            <a:xfrm>
              <a:off x="1504" y="2827"/>
              <a:ext cx="940" cy="412"/>
            </a:xfrm>
            <a:prstGeom prst="rect">
              <a:avLst/>
            </a:prstGeom>
            <a:solidFill>
              <a:srgbClr val="FFFF99"/>
            </a:solidFill>
            <a:ln w="12700">
              <a:solidFill>
                <a:srgbClr val="000000"/>
              </a:solidFill>
              <a:miter lim="800000"/>
              <a:headEnd/>
              <a:tailEnd/>
            </a:ln>
          </p:spPr>
          <p:txBody>
            <a:bodyPr wrap="none" lIns="92075" tIns="46038" rIns="92075" bIns="46038">
              <a:spAutoFit/>
            </a:bodyPr>
            <a:lstStyle/>
            <a:p>
              <a:pPr algn="ctr" eaLnBrk="0" hangingPunct="0"/>
              <a:r>
                <a:rPr lang="en-GB" b="1">
                  <a:solidFill>
                    <a:srgbClr val="000000"/>
                  </a:solidFill>
                </a:rPr>
                <a:t>institutional</a:t>
              </a:r>
            </a:p>
            <a:p>
              <a:pPr algn="ctr" eaLnBrk="0" hangingPunct="0"/>
              <a:r>
                <a:rPr lang="en-GB" b="1">
                  <a:solidFill>
                    <a:srgbClr val="000000"/>
                  </a:solidFill>
                </a:rPr>
                <a:t>agreements</a:t>
              </a:r>
              <a:endParaRPr lang="en-GB" sz="2000" b="1">
                <a:solidFill>
                  <a:srgbClr val="000000"/>
                </a:solidFill>
                <a:latin typeface="Times New Roman" pitchFamily="18" charset="0"/>
              </a:endParaRPr>
            </a:p>
          </p:txBody>
        </p:sp>
        <p:sp>
          <p:nvSpPr>
            <p:cNvPr id="17435" name="Line 8"/>
            <p:cNvSpPr>
              <a:spLocks noChangeShapeType="1"/>
            </p:cNvSpPr>
            <p:nvPr/>
          </p:nvSpPr>
          <p:spPr bwMode="auto">
            <a:xfrm>
              <a:off x="2455" y="3062"/>
              <a:ext cx="511" cy="0"/>
            </a:xfrm>
            <a:prstGeom prst="line">
              <a:avLst/>
            </a:prstGeom>
            <a:noFill/>
            <a:ln w="25400">
              <a:solidFill>
                <a:schemeClr val="tx1"/>
              </a:solidFill>
              <a:round/>
              <a:headEnd type="stealth" w="med" len="lg"/>
              <a:tailEnd type="stealth" w="med" len="lg"/>
            </a:ln>
          </p:spPr>
          <p:txBody>
            <a:bodyPr wrap="none" anchor="ctr"/>
            <a:lstStyle/>
            <a:p>
              <a:endParaRPr lang="en-US"/>
            </a:p>
          </p:txBody>
        </p:sp>
        <p:sp>
          <p:nvSpPr>
            <p:cNvPr id="17436" name="Line 9"/>
            <p:cNvSpPr>
              <a:spLocks noChangeShapeType="1"/>
            </p:cNvSpPr>
            <p:nvPr/>
          </p:nvSpPr>
          <p:spPr bwMode="auto">
            <a:xfrm flipH="1">
              <a:off x="3400" y="2334"/>
              <a:ext cx="0" cy="505"/>
            </a:xfrm>
            <a:prstGeom prst="line">
              <a:avLst/>
            </a:prstGeom>
            <a:noFill/>
            <a:ln w="25400">
              <a:solidFill>
                <a:schemeClr val="tx1"/>
              </a:solidFill>
              <a:round/>
              <a:headEnd type="none" w="sm" len="sm"/>
              <a:tailEnd type="stealth" w="med" len="lg"/>
            </a:ln>
          </p:spPr>
          <p:txBody>
            <a:bodyPr wrap="none" anchor="ctr"/>
            <a:lstStyle/>
            <a:p>
              <a:endParaRPr lang="en-US"/>
            </a:p>
          </p:txBody>
        </p:sp>
        <p:sp>
          <p:nvSpPr>
            <p:cNvPr id="17437" name="Rectangle 10"/>
            <p:cNvSpPr>
              <a:spLocks noChangeArrowheads="1"/>
            </p:cNvSpPr>
            <p:nvPr/>
          </p:nvSpPr>
          <p:spPr bwMode="auto">
            <a:xfrm>
              <a:off x="2962" y="2837"/>
              <a:ext cx="868" cy="412"/>
            </a:xfrm>
            <a:prstGeom prst="rect">
              <a:avLst/>
            </a:prstGeom>
            <a:solidFill>
              <a:srgbClr val="FFFF99"/>
            </a:solidFill>
            <a:ln w="12700">
              <a:solidFill>
                <a:srgbClr val="000000"/>
              </a:solidFill>
              <a:miter lim="800000"/>
              <a:headEnd/>
              <a:tailEnd/>
            </a:ln>
          </p:spPr>
          <p:txBody>
            <a:bodyPr lIns="92075" tIns="46038" rIns="92075" bIns="46038">
              <a:spAutoFit/>
            </a:bodyPr>
            <a:lstStyle/>
            <a:p>
              <a:pPr algn="ctr" eaLnBrk="0" hangingPunct="0"/>
              <a:r>
                <a:rPr lang="en-GB" b="1">
                  <a:solidFill>
                    <a:srgbClr val="000000"/>
                  </a:solidFill>
                </a:rPr>
                <a:t> policy &amp;</a:t>
              </a:r>
            </a:p>
            <a:p>
              <a:pPr algn="ctr" eaLnBrk="0" hangingPunct="0"/>
              <a:r>
                <a:rPr lang="en-GB" b="1">
                  <a:solidFill>
                    <a:srgbClr val="000000"/>
                  </a:solidFill>
                </a:rPr>
                <a:t> standards</a:t>
              </a:r>
              <a:endParaRPr lang="en-GB" sz="2000" b="1">
                <a:solidFill>
                  <a:srgbClr val="000000"/>
                </a:solidFill>
                <a:latin typeface="Times New Roman" pitchFamily="18" charset="0"/>
              </a:endParaRPr>
            </a:p>
          </p:txBody>
        </p:sp>
      </p:grpSp>
      <p:grpSp>
        <p:nvGrpSpPr>
          <p:cNvPr id="4" name="Group 11"/>
          <p:cNvGrpSpPr>
            <a:grpSpLocks/>
          </p:cNvGrpSpPr>
          <p:nvPr/>
        </p:nvGrpSpPr>
        <p:grpSpPr bwMode="auto">
          <a:xfrm>
            <a:off x="4343400" y="1971675"/>
            <a:ext cx="1271588" cy="1098550"/>
            <a:chOff x="2963" y="1242"/>
            <a:chExt cx="868" cy="692"/>
          </a:xfrm>
        </p:grpSpPr>
        <p:sp>
          <p:nvSpPr>
            <p:cNvPr id="17432" name="Line 12"/>
            <p:cNvSpPr>
              <a:spLocks noChangeShapeType="1"/>
            </p:cNvSpPr>
            <p:nvPr/>
          </p:nvSpPr>
          <p:spPr bwMode="auto">
            <a:xfrm>
              <a:off x="3398" y="1485"/>
              <a:ext cx="0" cy="449"/>
            </a:xfrm>
            <a:prstGeom prst="line">
              <a:avLst/>
            </a:prstGeom>
            <a:noFill/>
            <a:ln w="25400">
              <a:solidFill>
                <a:schemeClr val="tx1"/>
              </a:solidFill>
              <a:round/>
              <a:headEnd type="none" w="sm" len="sm"/>
              <a:tailEnd type="stealth" w="med" len="lg"/>
            </a:ln>
          </p:spPr>
          <p:txBody>
            <a:bodyPr wrap="none" anchor="ctr"/>
            <a:lstStyle/>
            <a:p>
              <a:endParaRPr lang="en-US"/>
            </a:p>
          </p:txBody>
        </p:sp>
        <p:sp>
          <p:nvSpPr>
            <p:cNvPr id="17433" name="Rectangle 13"/>
            <p:cNvSpPr>
              <a:spLocks noChangeArrowheads="1"/>
            </p:cNvSpPr>
            <p:nvPr/>
          </p:nvSpPr>
          <p:spPr bwMode="auto">
            <a:xfrm>
              <a:off x="2963" y="1242"/>
              <a:ext cx="868" cy="239"/>
            </a:xfrm>
            <a:prstGeom prst="rect">
              <a:avLst/>
            </a:prstGeom>
            <a:solidFill>
              <a:srgbClr val="FFFF99"/>
            </a:solidFill>
            <a:ln w="12700">
              <a:solidFill>
                <a:srgbClr val="000000"/>
              </a:solidFill>
              <a:miter lim="800000"/>
              <a:headEnd/>
              <a:tailEnd/>
            </a:ln>
          </p:spPr>
          <p:txBody>
            <a:bodyPr lIns="92075" tIns="46038" rIns="92075" bIns="46038">
              <a:spAutoFit/>
            </a:bodyPr>
            <a:lstStyle/>
            <a:p>
              <a:pPr algn="ctr" eaLnBrk="0" hangingPunct="0"/>
              <a:r>
                <a:rPr lang="en-GB" b="1">
                  <a:solidFill>
                    <a:srgbClr val="000000"/>
                  </a:solidFill>
                </a:rPr>
                <a:t>sources</a:t>
              </a:r>
              <a:endParaRPr lang="en-GB" sz="2000" b="1">
                <a:solidFill>
                  <a:srgbClr val="000000"/>
                </a:solidFill>
                <a:latin typeface="Times New Roman" pitchFamily="18" charset="0"/>
              </a:endParaRPr>
            </a:p>
          </p:txBody>
        </p:sp>
      </p:grpSp>
      <p:grpSp>
        <p:nvGrpSpPr>
          <p:cNvPr id="5" name="Group 14"/>
          <p:cNvGrpSpPr>
            <a:grpSpLocks/>
          </p:cNvGrpSpPr>
          <p:nvPr/>
        </p:nvGrpSpPr>
        <p:grpSpPr bwMode="auto">
          <a:xfrm>
            <a:off x="5580063" y="3213100"/>
            <a:ext cx="2105025" cy="2051050"/>
            <a:chOff x="3833" y="2076"/>
            <a:chExt cx="1436" cy="1292"/>
          </a:xfrm>
        </p:grpSpPr>
        <p:sp>
          <p:nvSpPr>
            <p:cNvPr id="17427" name="Rectangle 15"/>
            <p:cNvSpPr>
              <a:spLocks noChangeArrowheads="1"/>
            </p:cNvSpPr>
            <p:nvPr/>
          </p:nvSpPr>
          <p:spPr bwMode="auto">
            <a:xfrm>
              <a:off x="4328" y="2956"/>
              <a:ext cx="941" cy="412"/>
            </a:xfrm>
            <a:prstGeom prst="rect">
              <a:avLst/>
            </a:prstGeom>
            <a:solidFill>
              <a:srgbClr val="FFFF99"/>
            </a:solidFill>
            <a:ln w="12700">
              <a:solidFill>
                <a:srgbClr val="000000"/>
              </a:solidFill>
              <a:miter lim="800000"/>
              <a:headEnd/>
              <a:tailEnd/>
            </a:ln>
          </p:spPr>
          <p:txBody>
            <a:bodyPr lIns="92075" tIns="46038" rIns="92075" bIns="46038">
              <a:spAutoFit/>
            </a:bodyPr>
            <a:lstStyle/>
            <a:p>
              <a:pPr algn="ctr" eaLnBrk="0" hangingPunct="0"/>
              <a:r>
                <a:rPr lang="en-GB" b="1">
                  <a:solidFill>
                    <a:srgbClr val="000000"/>
                  </a:solidFill>
                </a:rPr>
                <a:t>technolo</a:t>
              </a:r>
              <a:r>
                <a:rPr lang="cs-CZ" b="1">
                  <a:solidFill>
                    <a:srgbClr val="000000"/>
                  </a:solidFill>
                </a:rPr>
                <a:t>g</a:t>
              </a:r>
              <a:r>
                <a:rPr lang="en-GB" b="1">
                  <a:solidFill>
                    <a:srgbClr val="000000"/>
                  </a:solidFill>
                </a:rPr>
                <a:t>y</a:t>
              </a:r>
              <a:endParaRPr lang="en-GB" sz="2000" b="1">
                <a:solidFill>
                  <a:srgbClr val="000000"/>
                </a:solidFill>
                <a:latin typeface="Times New Roman" pitchFamily="18" charset="0"/>
              </a:endParaRPr>
            </a:p>
          </p:txBody>
        </p:sp>
        <p:sp>
          <p:nvSpPr>
            <p:cNvPr id="17428" name="Line 16"/>
            <p:cNvSpPr>
              <a:spLocks noChangeShapeType="1"/>
            </p:cNvSpPr>
            <p:nvPr/>
          </p:nvSpPr>
          <p:spPr bwMode="auto">
            <a:xfrm flipH="1">
              <a:off x="4772" y="2076"/>
              <a:ext cx="0" cy="286"/>
            </a:xfrm>
            <a:prstGeom prst="line">
              <a:avLst/>
            </a:prstGeom>
            <a:noFill/>
            <a:ln w="25400">
              <a:solidFill>
                <a:schemeClr val="tx1"/>
              </a:solidFill>
              <a:round/>
              <a:headEnd type="none" w="sm" len="sm"/>
              <a:tailEnd type="stealth" w="med" len="lg"/>
            </a:ln>
          </p:spPr>
          <p:txBody>
            <a:bodyPr wrap="none" anchor="ctr"/>
            <a:lstStyle/>
            <a:p>
              <a:endParaRPr lang="en-US"/>
            </a:p>
          </p:txBody>
        </p:sp>
        <p:sp>
          <p:nvSpPr>
            <p:cNvPr id="17429" name="Line 17"/>
            <p:cNvSpPr>
              <a:spLocks noChangeShapeType="1"/>
            </p:cNvSpPr>
            <p:nvPr/>
          </p:nvSpPr>
          <p:spPr bwMode="auto">
            <a:xfrm rot="5400000">
              <a:off x="4607" y="2791"/>
              <a:ext cx="342" cy="0"/>
            </a:xfrm>
            <a:prstGeom prst="line">
              <a:avLst/>
            </a:prstGeom>
            <a:noFill/>
            <a:ln w="25400">
              <a:solidFill>
                <a:schemeClr val="tx1"/>
              </a:solidFill>
              <a:round/>
              <a:headEnd type="stealth" w="med" len="lg"/>
              <a:tailEnd type="stealth" w="med" len="lg"/>
            </a:ln>
          </p:spPr>
          <p:txBody>
            <a:bodyPr wrap="none" anchor="ctr"/>
            <a:lstStyle/>
            <a:p>
              <a:endParaRPr lang="en-US"/>
            </a:p>
          </p:txBody>
        </p:sp>
        <p:sp>
          <p:nvSpPr>
            <p:cNvPr id="17430" name="Rectangle 18"/>
            <p:cNvSpPr>
              <a:spLocks noChangeArrowheads="1"/>
            </p:cNvSpPr>
            <p:nvPr/>
          </p:nvSpPr>
          <p:spPr bwMode="auto">
            <a:xfrm>
              <a:off x="4344" y="2356"/>
              <a:ext cx="909" cy="258"/>
            </a:xfrm>
            <a:prstGeom prst="rect">
              <a:avLst/>
            </a:prstGeom>
            <a:solidFill>
              <a:srgbClr val="FFFF99"/>
            </a:solidFill>
            <a:ln w="12700">
              <a:solidFill>
                <a:srgbClr val="000000"/>
              </a:solidFill>
              <a:miter lim="800000"/>
              <a:headEnd/>
              <a:tailEnd/>
            </a:ln>
          </p:spPr>
          <p:txBody>
            <a:bodyPr lIns="92075" tIns="46038" rIns="92075" bIns="46038">
              <a:spAutoFit/>
            </a:bodyPr>
            <a:lstStyle/>
            <a:p>
              <a:pPr algn="ctr" eaLnBrk="0" hangingPunct="0"/>
              <a:r>
                <a:rPr lang="en-GB" b="1">
                  <a:solidFill>
                    <a:srgbClr val="000000"/>
                  </a:solidFill>
                </a:rPr>
                <a:t>network</a:t>
              </a:r>
              <a:r>
                <a:rPr lang="en-GB" sz="2000" b="1">
                  <a:solidFill>
                    <a:srgbClr val="000000"/>
                  </a:solidFill>
                  <a:latin typeface="Times New Roman" pitchFamily="18" charset="0"/>
                </a:rPr>
                <a:t>   </a:t>
              </a:r>
            </a:p>
          </p:txBody>
        </p:sp>
        <p:sp>
          <p:nvSpPr>
            <p:cNvPr id="17431" name="Freeform 19"/>
            <p:cNvSpPr>
              <a:spLocks noChangeArrowheads="1"/>
            </p:cNvSpPr>
            <p:nvPr/>
          </p:nvSpPr>
          <p:spPr bwMode="auto">
            <a:xfrm>
              <a:off x="3833" y="2079"/>
              <a:ext cx="943" cy="1"/>
            </a:xfrm>
            <a:custGeom>
              <a:avLst/>
              <a:gdLst>
                <a:gd name="T0" fmla="*/ 0 w 936"/>
                <a:gd name="T1" fmla="*/ 0 h 1"/>
                <a:gd name="T2" fmla="*/ 964 w 936"/>
                <a:gd name="T3" fmla="*/ 0 h 1"/>
                <a:gd name="T4" fmla="*/ 0 60000 65536"/>
                <a:gd name="T5" fmla="*/ 0 60000 65536"/>
                <a:gd name="T6" fmla="*/ 0 w 936"/>
                <a:gd name="T7" fmla="*/ 0 h 1"/>
                <a:gd name="T8" fmla="*/ 936 w 936"/>
                <a:gd name="T9" fmla="*/ 1 h 1"/>
              </a:gdLst>
              <a:ahLst/>
              <a:cxnLst>
                <a:cxn ang="T4">
                  <a:pos x="T0" y="T1"/>
                </a:cxn>
                <a:cxn ang="T5">
                  <a:pos x="T2" y="T3"/>
                </a:cxn>
              </a:cxnLst>
              <a:rect l="T6" t="T7" r="T8" b="T9"/>
              <a:pathLst>
                <a:path w="936" h="1">
                  <a:moveTo>
                    <a:pt x="0" y="0"/>
                  </a:moveTo>
                  <a:lnTo>
                    <a:pt x="936" y="0"/>
                  </a:lnTo>
                </a:path>
              </a:pathLst>
            </a:custGeom>
            <a:solidFill>
              <a:srgbClr val="FFFF99"/>
            </a:solidFill>
            <a:ln w="25400">
              <a:solidFill>
                <a:schemeClr val="tx1"/>
              </a:solidFill>
              <a:round/>
              <a:headEnd type="stealth" w="med" len="lg"/>
              <a:tailEnd type="stealth" w="med" len="lg"/>
            </a:ln>
          </p:spPr>
          <p:txBody>
            <a:bodyPr wrap="none" anchor="ctr"/>
            <a:lstStyle/>
            <a:p>
              <a:endParaRPr lang="en-US"/>
            </a:p>
          </p:txBody>
        </p:sp>
      </p:grpSp>
      <p:grpSp>
        <p:nvGrpSpPr>
          <p:cNvPr id="6" name="Group 20"/>
          <p:cNvGrpSpPr>
            <a:grpSpLocks/>
          </p:cNvGrpSpPr>
          <p:nvPr/>
        </p:nvGrpSpPr>
        <p:grpSpPr bwMode="auto">
          <a:xfrm>
            <a:off x="1587500" y="2844800"/>
            <a:ext cx="2236788" cy="3346450"/>
            <a:chOff x="1083" y="1837"/>
            <a:chExt cx="1526" cy="2108"/>
          </a:xfrm>
        </p:grpSpPr>
        <p:sp>
          <p:nvSpPr>
            <p:cNvPr id="17424" name="WordArt 21"/>
            <p:cNvSpPr>
              <a:spLocks noChangeArrowheads="1" noChangeShapeType="1" noTextEdit="1"/>
            </p:cNvSpPr>
            <p:nvPr/>
          </p:nvSpPr>
          <p:spPr bwMode="auto">
            <a:xfrm rot="-1513224">
              <a:off x="1427" y="1837"/>
              <a:ext cx="1182" cy="228"/>
            </a:xfrm>
            <a:prstGeom prst="rect">
              <a:avLst/>
            </a:prstGeom>
          </p:spPr>
          <p:txBody>
            <a:bodyPr spcFirstLastPara="1" wrap="none" fromWordArt="1">
              <a:prstTxWarp prst="textArchUp">
                <a:avLst>
                  <a:gd name="adj" fmla="val 10800004"/>
                </a:avLst>
              </a:prstTxWarp>
            </a:bodyPr>
            <a:lstStyle/>
            <a:p>
              <a:pPr algn="ctr"/>
              <a:r>
                <a:rPr lang="en-US" sz="2000" kern="10">
                  <a:ln w="3175">
                    <a:noFill/>
                    <a:round/>
                    <a:headEnd type="none" w="sm" len="sm"/>
                    <a:tailEnd type="none" w="sm" len="sm"/>
                  </a:ln>
                  <a:solidFill>
                    <a:srgbClr val="A50021"/>
                  </a:solidFill>
                  <a:latin typeface="Arial Black"/>
                </a:rPr>
                <a:t>requirements</a:t>
              </a:r>
            </a:p>
          </p:txBody>
        </p:sp>
        <p:sp>
          <p:nvSpPr>
            <p:cNvPr id="17425" name="Freeform 22"/>
            <p:cNvSpPr>
              <a:spLocks/>
            </p:cNvSpPr>
            <p:nvPr/>
          </p:nvSpPr>
          <p:spPr bwMode="auto">
            <a:xfrm>
              <a:off x="1083" y="2034"/>
              <a:ext cx="271" cy="261"/>
            </a:xfrm>
            <a:custGeom>
              <a:avLst/>
              <a:gdLst>
                <a:gd name="T0" fmla="*/ 0 w 271"/>
                <a:gd name="T1" fmla="*/ 155 h 261"/>
                <a:gd name="T2" fmla="*/ 271 w 271"/>
                <a:gd name="T3" fmla="*/ 0 h 261"/>
                <a:gd name="T4" fmla="*/ 153 w 271"/>
                <a:gd name="T5" fmla="*/ 261 h 261"/>
                <a:gd name="T6" fmla="*/ 137 w 271"/>
                <a:gd name="T7" fmla="*/ 141 h 261"/>
                <a:gd name="T8" fmla="*/ 0 w 271"/>
                <a:gd name="T9" fmla="*/ 155 h 261"/>
                <a:gd name="T10" fmla="*/ 0 60000 65536"/>
                <a:gd name="T11" fmla="*/ 0 60000 65536"/>
                <a:gd name="T12" fmla="*/ 0 60000 65536"/>
                <a:gd name="T13" fmla="*/ 0 60000 65536"/>
                <a:gd name="T14" fmla="*/ 0 60000 65536"/>
                <a:gd name="T15" fmla="*/ 0 w 271"/>
                <a:gd name="T16" fmla="*/ 0 h 261"/>
                <a:gd name="T17" fmla="*/ 271 w 271"/>
                <a:gd name="T18" fmla="*/ 261 h 261"/>
              </a:gdLst>
              <a:ahLst/>
              <a:cxnLst>
                <a:cxn ang="T10">
                  <a:pos x="T0" y="T1"/>
                </a:cxn>
                <a:cxn ang="T11">
                  <a:pos x="T2" y="T3"/>
                </a:cxn>
                <a:cxn ang="T12">
                  <a:pos x="T4" y="T5"/>
                </a:cxn>
                <a:cxn ang="T13">
                  <a:pos x="T6" y="T7"/>
                </a:cxn>
                <a:cxn ang="T14">
                  <a:pos x="T8" y="T9"/>
                </a:cxn>
              </a:cxnLst>
              <a:rect l="T15" t="T16" r="T17" b="T18"/>
              <a:pathLst>
                <a:path w="271" h="261">
                  <a:moveTo>
                    <a:pt x="0" y="155"/>
                  </a:moveTo>
                  <a:lnTo>
                    <a:pt x="271" y="0"/>
                  </a:lnTo>
                  <a:lnTo>
                    <a:pt x="153" y="261"/>
                  </a:lnTo>
                  <a:lnTo>
                    <a:pt x="137" y="141"/>
                  </a:lnTo>
                  <a:lnTo>
                    <a:pt x="0" y="155"/>
                  </a:lnTo>
                  <a:close/>
                </a:path>
              </a:pathLst>
            </a:custGeom>
            <a:solidFill>
              <a:schemeClr val="tx1"/>
            </a:solidFill>
            <a:ln w="12700" cap="flat" cmpd="sng">
              <a:solidFill>
                <a:schemeClr val="tx1"/>
              </a:solidFill>
              <a:prstDash val="solid"/>
              <a:round/>
              <a:headEnd/>
              <a:tailEnd/>
            </a:ln>
          </p:spPr>
          <p:txBody>
            <a:bodyPr wrap="none" anchor="ctr"/>
            <a:lstStyle/>
            <a:p>
              <a:endParaRPr lang="en-US"/>
            </a:p>
          </p:txBody>
        </p:sp>
        <p:sp>
          <p:nvSpPr>
            <p:cNvPr id="17426" name="Freeform 23"/>
            <p:cNvSpPr>
              <a:spLocks/>
            </p:cNvSpPr>
            <p:nvPr/>
          </p:nvSpPr>
          <p:spPr bwMode="auto">
            <a:xfrm rot="20175179" flipH="1">
              <a:off x="1893" y="3684"/>
              <a:ext cx="271" cy="261"/>
            </a:xfrm>
            <a:custGeom>
              <a:avLst/>
              <a:gdLst>
                <a:gd name="T0" fmla="*/ 0 w 271"/>
                <a:gd name="T1" fmla="*/ 155 h 261"/>
                <a:gd name="T2" fmla="*/ 271 w 271"/>
                <a:gd name="T3" fmla="*/ 0 h 261"/>
                <a:gd name="T4" fmla="*/ 153 w 271"/>
                <a:gd name="T5" fmla="*/ 261 h 261"/>
                <a:gd name="T6" fmla="*/ 137 w 271"/>
                <a:gd name="T7" fmla="*/ 141 h 261"/>
                <a:gd name="T8" fmla="*/ 0 w 271"/>
                <a:gd name="T9" fmla="*/ 155 h 261"/>
                <a:gd name="T10" fmla="*/ 0 60000 65536"/>
                <a:gd name="T11" fmla="*/ 0 60000 65536"/>
                <a:gd name="T12" fmla="*/ 0 60000 65536"/>
                <a:gd name="T13" fmla="*/ 0 60000 65536"/>
                <a:gd name="T14" fmla="*/ 0 60000 65536"/>
                <a:gd name="T15" fmla="*/ 0 w 271"/>
                <a:gd name="T16" fmla="*/ 0 h 261"/>
                <a:gd name="T17" fmla="*/ 271 w 271"/>
                <a:gd name="T18" fmla="*/ 261 h 261"/>
              </a:gdLst>
              <a:ahLst/>
              <a:cxnLst>
                <a:cxn ang="T10">
                  <a:pos x="T0" y="T1"/>
                </a:cxn>
                <a:cxn ang="T11">
                  <a:pos x="T2" y="T3"/>
                </a:cxn>
                <a:cxn ang="T12">
                  <a:pos x="T4" y="T5"/>
                </a:cxn>
                <a:cxn ang="T13">
                  <a:pos x="T6" y="T7"/>
                </a:cxn>
                <a:cxn ang="T14">
                  <a:pos x="T8" y="T9"/>
                </a:cxn>
              </a:cxnLst>
              <a:rect l="T15" t="T16" r="T17" b="T18"/>
              <a:pathLst>
                <a:path w="271" h="261">
                  <a:moveTo>
                    <a:pt x="0" y="155"/>
                  </a:moveTo>
                  <a:lnTo>
                    <a:pt x="271" y="0"/>
                  </a:lnTo>
                  <a:lnTo>
                    <a:pt x="153" y="261"/>
                  </a:lnTo>
                  <a:lnTo>
                    <a:pt x="137" y="141"/>
                  </a:lnTo>
                  <a:lnTo>
                    <a:pt x="0" y="155"/>
                  </a:lnTo>
                  <a:close/>
                </a:path>
              </a:pathLst>
            </a:custGeom>
            <a:solidFill>
              <a:schemeClr val="tx1"/>
            </a:solidFill>
            <a:ln w="12700" cap="flat" cmpd="sng">
              <a:solidFill>
                <a:schemeClr val="tx1"/>
              </a:solidFill>
              <a:prstDash val="solid"/>
              <a:round/>
              <a:headEnd/>
              <a:tailEnd/>
            </a:ln>
          </p:spPr>
          <p:txBody>
            <a:bodyPr wrap="none" anchor="ctr"/>
            <a:lstStyle/>
            <a:p>
              <a:endParaRPr lang="en-US"/>
            </a:p>
          </p:txBody>
        </p:sp>
      </p:grpSp>
      <p:grpSp>
        <p:nvGrpSpPr>
          <p:cNvPr id="7" name="Group 24"/>
          <p:cNvGrpSpPr>
            <a:grpSpLocks/>
          </p:cNvGrpSpPr>
          <p:nvPr/>
        </p:nvGrpSpPr>
        <p:grpSpPr bwMode="auto">
          <a:xfrm>
            <a:off x="6418263" y="2909888"/>
            <a:ext cx="1839912" cy="3327400"/>
            <a:chOff x="4386" y="1878"/>
            <a:chExt cx="1256" cy="2096"/>
          </a:xfrm>
        </p:grpSpPr>
        <p:sp>
          <p:nvSpPr>
            <p:cNvPr id="17421" name="WordArt 25"/>
            <p:cNvSpPr>
              <a:spLocks noChangeArrowheads="1" noChangeShapeType="1" noTextEdit="1"/>
            </p:cNvSpPr>
            <p:nvPr/>
          </p:nvSpPr>
          <p:spPr bwMode="auto">
            <a:xfrm rot="1692047">
              <a:off x="4386" y="1878"/>
              <a:ext cx="954" cy="198"/>
            </a:xfrm>
            <a:prstGeom prst="rect">
              <a:avLst/>
            </a:prstGeom>
          </p:spPr>
          <p:txBody>
            <a:bodyPr spcFirstLastPara="1" wrap="none" fromWordArt="1">
              <a:prstTxWarp prst="textArchUp">
                <a:avLst>
                  <a:gd name="adj" fmla="val 10800004"/>
                </a:avLst>
              </a:prstTxWarp>
            </a:bodyPr>
            <a:lstStyle/>
            <a:p>
              <a:pPr algn="ctr"/>
              <a:r>
                <a:rPr lang="en-US" kern="10">
                  <a:ln w="9525">
                    <a:noFill/>
                    <a:round/>
                    <a:headEnd type="none" w="sm" len="sm"/>
                    <a:tailEnd type="none" w="sm" len="sm"/>
                  </a:ln>
                  <a:solidFill>
                    <a:srgbClr val="A50021"/>
                  </a:solidFill>
                  <a:latin typeface="Arial Black"/>
                </a:rPr>
                <a:t>added value</a:t>
              </a:r>
            </a:p>
          </p:txBody>
        </p:sp>
        <p:sp>
          <p:nvSpPr>
            <p:cNvPr id="17422" name="Freeform 26"/>
            <p:cNvSpPr>
              <a:spLocks/>
            </p:cNvSpPr>
            <p:nvPr/>
          </p:nvSpPr>
          <p:spPr bwMode="auto">
            <a:xfrm rot="192731" flipV="1">
              <a:off x="5371" y="1953"/>
              <a:ext cx="271" cy="261"/>
            </a:xfrm>
            <a:custGeom>
              <a:avLst/>
              <a:gdLst>
                <a:gd name="T0" fmla="*/ 0 w 271"/>
                <a:gd name="T1" fmla="*/ 155 h 261"/>
                <a:gd name="T2" fmla="*/ 271 w 271"/>
                <a:gd name="T3" fmla="*/ 0 h 261"/>
                <a:gd name="T4" fmla="*/ 153 w 271"/>
                <a:gd name="T5" fmla="*/ 261 h 261"/>
                <a:gd name="T6" fmla="*/ 137 w 271"/>
                <a:gd name="T7" fmla="*/ 141 h 261"/>
                <a:gd name="T8" fmla="*/ 0 w 271"/>
                <a:gd name="T9" fmla="*/ 155 h 261"/>
                <a:gd name="T10" fmla="*/ 0 60000 65536"/>
                <a:gd name="T11" fmla="*/ 0 60000 65536"/>
                <a:gd name="T12" fmla="*/ 0 60000 65536"/>
                <a:gd name="T13" fmla="*/ 0 60000 65536"/>
                <a:gd name="T14" fmla="*/ 0 60000 65536"/>
                <a:gd name="T15" fmla="*/ 0 w 271"/>
                <a:gd name="T16" fmla="*/ 0 h 261"/>
                <a:gd name="T17" fmla="*/ 271 w 271"/>
                <a:gd name="T18" fmla="*/ 261 h 261"/>
              </a:gdLst>
              <a:ahLst/>
              <a:cxnLst>
                <a:cxn ang="T10">
                  <a:pos x="T0" y="T1"/>
                </a:cxn>
                <a:cxn ang="T11">
                  <a:pos x="T2" y="T3"/>
                </a:cxn>
                <a:cxn ang="T12">
                  <a:pos x="T4" y="T5"/>
                </a:cxn>
                <a:cxn ang="T13">
                  <a:pos x="T6" y="T7"/>
                </a:cxn>
                <a:cxn ang="T14">
                  <a:pos x="T8" y="T9"/>
                </a:cxn>
              </a:cxnLst>
              <a:rect l="T15" t="T16" r="T17" b="T18"/>
              <a:pathLst>
                <a:path w="271" h="261">
                  <a:moveTo>
                    <a:pt x="0" y="155"/>
                  </a:moveTo>
                  <a:lnTo>
                    <a:pt x="271" y="0"/>
                  </a:lnTo>
                  <a:lnTo>
                    <a:pt x="153" y="261"/>
                  </a:lnTo>
                  <a:lnTo>
                    <a:pt x="137" y="141"/>
                  </a:lnTo>
                  <a:lnTo>
                    <a:pt x="0" y="155"/>
                  </a:lnTo>
                  <a:close/>
                </a:path>
              </a:pathLst>
            </a:custGeom>
            <a:solidFill>
              <a:schemeClr val="tx1"/>
            </a:solidFill>
            <a:ln w="12700" cap="flat" cmpd="sng">
              <a:solidFill>
                <a:schemeClr val="tx1"/>
              </a:solidFill>
              <a:prstDash val="solid"/>
              <a:round/>
              <a:headEnd/>
              <a:tailEnd/>
            </a:ln>
          </p:spPr>
          <p:txBody>
            <a:bodyPr wrap="none" anchor="ctr"/>
            <a:lstStyle/>
            <a:p>
              <a:endParaRPr lang="en-US"/>
            </a:p>
          </p:txBody>
        </p:sp>
        <p:sp>
          <p:nvSpPr>
            <p:cNvPr id="17423" name="Freeform 27"/>
            <p:cNvSpPr>
              <a:spLocks/>
            </p:cNvSpPr>
            <p:nvPr/>
          </p:nvSpPr>
          <p:spPr bwMode="auto">
            <a:xfrm rot="1562542" flipH="1" flipV="1">
              <a:off x="4634" y="3713"/>
              <a:ext cx="271" cy="261"/>
            </a:xfrm>
            <a:custGeom>
              <a:avLst/>
              <a:gdLst>
                <a:gd name="T0" fmla="*/ 0 w 271"/>
                <a:gd name="T1" fmla="*/ 155 h 261"/>
                <a:gd name="T2" fmla="*/ 271 w 271"/>
                <a:gd name="T3" fmla="*/ 0 h 261"/>
                <a:gd name="T4" fmla="*/ 153 w 271"/>
                <a:gd name="T5" fmla="*/ 261 h 261"/>
                <a:gd name="T6" fmla="*/ 137 w 271"/>
                <a:gd name="T7" fmla="*/ 141 h 261"/>
                <a:gd name="T8" fmla="*/ 0 w 271"/>
                <a:gd name="T9" fmla="*/ 155 h 261"/>
                <a:gd name="T10" fmla="*/ 0 60000 65536"/>
                <a:gd name="T11" fmla="*/ 0 60000 65536"/>
                <a:gd name="T12" fmla="*/ 0 60000 65536"/>
                <a:gd name="T13" fmla="*/ 0 60000 65536"/>
                <a:gd name="T14" fmla="*/ 0 60000 65536"/>
                <a:gd name="T15" fmla="*/ 0 w 271"/>
                <a:gd name="T16" fmla="*/ 0 h 261"/>
                <a:gd name="T17" fmla="*/ 271 w 271"/>
                <a:gd name="T18" fmla="*/ 261 h 261"/>
              </a:gdLst>
              <a:ahLst/>
              <a:cxnLst>
                <a:cxn ang="T10">
                  <a:pos x="T0" y="T1"/>
                </a:cxn>
                <a:cxn ang="T11">
                  <a:pos x="T2" y="T3"/>
                </a:cxn>
                <a:cxn ang="T12">
                  <a:pos x="T4" y="T5"/>
                </a:cxn>
                <a:cxn ang="T13">
                  <a:pos x="T6" y="T7"/>
                </a:cxn>
                <a:cxn ang="T14">
                  <a:pos x="T8" y="T9"/>
                </a:cxn>
              </a:cxnLst>
              <a:rect l="T15" t="T16" r="T17" b="T18"/>
              <a:pathLst>
                <a:path w="271" h="261">
                  <a:moveTo>
                    <a:pt x="0" y="155"/>
                  </a:moveTo>
                  <a:lnTo>
                    <a:pt x="271" y="0"/>
                  </a:lnTo>
                  <a:lnTo>
                    <a:pt x="153" y="261"/>
                  </a:lnTo>
                  <a:lnTo>
                    <a:pt x="137" y="141"/>
                  </a:lnTo>
                  <a:lnTo>
                    <a:pt x="0" y="155"/>
                  </a:lnTo>
                  <a:close/>
                </a:path>
              </a:pathLst>
            </a:custGeom>
            <a:solidFill>
              <a:schemeClr val="tx1"/>
            </a:solidFill>
            <a:ln w="12700" cap="flat" cmpd="sng">
              <a:solidFill>
                <a:schemeClr val="tx1"/>
              </a:solidFill>
              <a:prstDash val="solid"/>
              <a:round/>
              <a:headEnd/>
              <a:tailEnd/>
            </a:ln>
          </p:spPr>
          <p:txBody>
            <a:bodyPr wrap="none" anchor="ctr"/>
            <a:lstStyle/>
            <a:p>
              <a:endParaRPr lang="en-US"/>
            </a:p>
          </p:txBody>
        </p:sp>
      </p:grpSp>
      <p:sp>
        <p:nvSpPr>
          <p:cNvPr id="17417" name="Rectangle 28"/>
          <p:cNvSpPr>
            <a:spLocks noChangeArrowheads="1"/>
          </p:cNvSpPr>
          <p:nvPr/>
        </p:nvSpPr>
        <p:spPr bwMode="auto">
          <a:xfrm>
            <a:off x="849313" y="990600"/>
            <a:ext cx="6132512" cy="762000"/>
          </a:xfrm>
          <a:prstGeom prst="rect">
            <a:avLst/>
          </a:prstGeom>
          <a:noFill/>
          <a:ln w="9525">
            <a:noFill/>
            <a:miter lim="800000"/>
            <a:headEnd/>
            <a:tailEnd/>
          </a:ln>
        </p:spPr>
        <p:txBody>
          <a:bodyPr lIns="92075" tIns="46038" rIns="92075" bIns="46038" anchor="ctr"/>
          <a:lstStyle/>
          <a:p>
            <a:pPr algn="ctr"/>
            <a:r>
              <a:rPr lang="en-GB" sz="4800"/>
              <a:t>Spatial Data Infrastructures</a:t>
            </a:r>
          </a:p>
        </p:txBody>
      </p:sp>
      <p:sp>
        <p:nvSpPr>
          <p:cNvPr id="17418" name="Rectangle 29"/>
          <p:cNvSpPr>
            <a:spLocks noChangeArrowheads="1"/>
          </p:cNvSpPr>
          <p:nvPr/>
        </p:nvSpPr>
        <p:spPr bwMode="auto">
          <a:xfrm>
            <a:off x="8183563" y="0"/>
            <a:ext cx="958850" cy="1006475"/>
          </a:xfrm>
          <a:prstGeom prst="rect">
            <a:avLst/>
          </a:prstGeom>
          <a:noFill/>
          <a:ln w="9525">
            <a:noFill/>
            <a:miter lim="800000"/>
            <a:headEnd/>
            <a:tailEnd/>
          </a:ln>
        </p:spPr>
        <p:txBody>
          <a:bodyPr lIns="92075" tIns="46038" rIns="92075" bIns="46038"/>
          <a:lstStyle/>
          <a:p>
            <a:pPr marL="342900" indent="-342900" algn="r">
              <a:buFont typeface="Wingdings" pitchFamily="2" charset="2"/>
              <a:buNone/>
            </a:pPr>
            <a:r>
              <a:rPr lang="en-GB" sz="1300" b="1"/>
              <a:t>I</a:t>
            </a:r>
            <a:endParaRPr lang="en-GB" sz="1300"/>
          </a:p>
        </p:txBody>
      </p:sp>
      <p:sp>
        <p:nvSpPr>
          <p:cNvPr id="17419" name="Rectangle 30"/>
          <p:cNvSpPr>
            <a:spLocks noChangeArrowheads="1"/>
          </p:cNvSpPr>
          <p:nvPr/>
        </p:nvSpPr>
        <p:spPr bwMode="auto">
          <a:xfrm>
            <a:off x="4340225" y="3073400"/>
            <a:ext cx="1274763" cy="654050"/>
          </a:xfrm>
          <a:prstGeom prst="rect">
            <a:avLst/>
          </a:prstGeom>
          <a:solidFill>
            <a:srgbClr val="FFFF99"/>
          </a:solidFill>
          <a:ln w="12700">
            <a:solidFill>
              <a:srgbClr val="000000"/>
            </a:solidFill>
            <a:miter lim="800000"/>
            <a:headEnd/>
            <a:tailEnd/>
          </a:ln>
        </p:spPr>
        <p:txBody>
          <a:bodyPr lIns="92075" tIns="46038" rIns="92075" bIns="46038">
            <a:spAutoFit/>
          </a:bodyPr>
          <a:lstStyle/>
          <a:p>
            <a:pPr algn="ctr" eaLnBrk="0" hangingPunct="0"/>
            <a:r>
              <a:rPr lang="en-GB" b="1">
                <a:solidFill>
                  <a:srgbClr val="000000"/>
                </a:solidFill>
              </a:rPr>
              <a:t>databases</a:t>
            </a:r>
          </a:p>
          <a:p>
            <a:pPr algn="ctr" eaLnBrk="0" hangingPunct="0"/>
            <a:r>
              <a:rPr lang="en-GB" b="1">
                <a:solidFill>
                  <a:srgbClr val="000000"/>
                </a:solidFill>
              </a:rPr>
              <a:t>metadata</a:t>
            </a:r>
            <a:endParaRPr lang="en-GB" sz="2000" b="1">
              <a:solidFill>
                <a:srgbClr val="000000"/>
              </a:solidFill>
              <a:latin typeface="Times New Roman" pitchFamily="18" charset="0"/>
            </a:endParaRPr>
          </a:p>
        </p:txBody>
      </p:sp>
      <p:sp>
        <p:nvSpPr>
          <p:cNvPr id="17420" name="Nadpis 30"/>
          <p:cNvSpPr>
            <a:spLocks noGrp="1"/>
          </p:cNvSpPr>
          <p:nvPr>
            <p:ph type="title"/>
          </p:nvPr>
        </p:nvSpPr>
        <p:spPr/>
        <p:txBody>
          <a:bodyPr/>
          <a:lstStyle/>
          <a:p>
            <a:endParaRPr lang="cs-CZ"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lide(fromTo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slide(fromTop)">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49890"/>
                                        </p:tgtEl>
                                        <p:attrNameLst>
                                          <p:attrName>style.visibility</p:attrName>
                                        </p:attrNameLst>
                                      </p:cBhvr>
                                      <p:to>
                                        <p:strVal val="visible"/>
                                      </p:to>
                                    </p:set>
                                    <p:animEffect transition="in" filter="box(in)">
                                      <p:cBhvr>
                                        <p:cTn id="27" dur="500"/>
                                        <p:tgtEl>
                                          <p:spTgt spid="54989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89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4" name="Picture 4" descr="p-009412-00-2h"/>
          <p:cNvPicPr>
            <a:picLocks noChangeAspect="1" noChangeArrowheads="1"/>
          </p:cNvPicPr>
          <p:nvPr/>
        </p:nvPicPr>
        <p:blipFill>
          <a:blip r:embed="rId2" cstate="print"/>
          <a:srcRect/>
          <a:stretch>
            <a:fillRect/>
          </a:stretch>
        </p:blipFill>
        <p:spPr bwMode="auto">
          <a:xfrm>
            <a:off x="539750" y="0"/>
            <a:ext cx="7488238" cy="672306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84213" y="765175"/>
            <a:ext cx="8208962" cy="4770537"/>
          </a:xfrm>
          <a:prstGeom prst="rect">
            <a:avLst/>
          </a:prstGeom>
          <a:noFill/>
          <a:ln w="9525">
            <a:noFill/>
            <a:miter lim="800000"/>
            <a:headEnd/>
            <a:tailEnd/>
          </a:ln>
        </p:spPr>
        <p:txBody>
          <a:bodyPr>
            <a:spAutoFit/>
          </a:bodyPr>
          <a:lstStyle/>
          <a:p>
            <a:pPr>
              <a:spcBef>
                <a:spcPct val="50000"/>
              </a:spcBef>
            </a:pPr>
            <a:r>
              <a:rPr lang="en-US" sz="3200" dirty="0">
                <a:solidFill>
                  <a:srgbClr val="00B050"/>
                </a:solidFill>
              </a:rPr>
              <a:t>The term </a:t>
            </a:r>
            <a:r>
              <a:rPr lang="en-US" sz="3200" i="1" dirty="0">
                <a:solidFill>
                  <a:srgbClr val="00B050"/>
                </a:solidFill>
              </a:rPr>
              <a:t>Spatial Data Infrastructure (SDI)</a:t>
            </a:r>
            <a:r>
              <a:rPr lang="en-US" sz="3200" dirty="0">
                <a:solidFill>
                  <a:srgbClr val="00B050"/>
                </a:solidFill>
              </a:rPr>
              <a:t>  is used </a:t>
            </a:r>
            <a:r>
              <a:rPr lang="en-US" sz="3200" dirty="0">
                <a:solidFill>
                  <a:srgbClr val="FF0000"/>
                </a:solidFill>
              </a:rPr>
              <a:t>to </a:t>
            </a:r>
            <a:r>
              <a:rPr lang="en-US" sz="3200" i="1" dirty="0">
                <a:solidFill>
                  <a:srgbClr val="FF0000"/>
                </a:solidFill>
              </a:rPr>
              <a:t>encapsulate the technologies, policies, institutional arrangements, financial and human resources that facilitate the availability, access and effective usage of geographic data.</a:t>
            </a:r>
            <a:r>
              <a:rPr lang="en-US" sz="3200" dirty="0">
                <a:solidFill>
                  <a:srgbClr val="FF0000"/>
                </a:solidFill>
              </a:rPr>
              <a:t> </a:t>
            </a:r>
            <a:endParaRPr lang="cs-CZ" sz="3200" dirty="0">
              <a:solidFill>
                <a:srgbClr val="FF0000"/>
              </a:solidFill>
            </a:endParaRPr>
          </a:p>
          <a:p>
            <a:pPr>
              <a:spcBef>
                <a:spcPct val="50000"/>
              </a:spcBef>
            </a:pPr>
            <a:r>
              <a:rPr lang="en-US" sz="3200" dirty="0">
                <a:solidFill>
                  <a:srgbClr val="00B050"/>
                </a:solidFill>
              </a:rPr>
              <a:t>The SDI provides the means for </a:t>
            </a:r>
            <a:r>
              <a:rPr lang="en-US" sz="3200" i="1" dirty="0">
                <a:solidFill>
                  <a:srgbClr val="00B050"/>
                </a:solidFill>
              </a:rPr>
              <a:t>discovery, access and application</a:t>
            </a:r>
            <a:r>
              <a:rPr lang="en-US" sz="3200" dirty="0">
                <a:solidFill>
                  <a:srgbClr val="00B050"/>
                </a:solidFill>
              </a:rPr>
              <a:t> of spatial data for policy-makers, planners and managers, citizens and their organizations. </a:t>
            </a:r>
            <a:endParaRPr lang="cs-CZ" sz="3200" dirty="0">
              <a:solidFill>
                <a:srgbClr val="00B050"/>
              </a:solidFill>
            </a:endParaRPr>
          </a:p>
        </p:txBody>
      </p:sp>
      <p:sp>
        <p:nvSpPr>
          <p:cNvPr id="18435" name="Nadpis 2"/>
          <p:cNvSpPr>
            <a:spLocks noGrp="1"/>
          </p:cNvSpPr>
          <p:nvPr>
            <p:ph type="title"/>
          </p:nvPr>
        </p:nvSpPr>
        <p:spPr/>
        <p:txBody>
          <a:bodyPr/>
          <a:lstStyle/>
          <a:p>
            <a:endParaRPr lang="cs-CZ"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468313" y="692150"/>
            <a:ext cx="8496300" cy="4524315"/>
          </a:xfrm>
          <a:prstGeom prst="rect">
            <a:avLst/>
          </a:prstGeom>
          <a:noFill/>
          <a:ln w="9525">
            <a:noFill/>
            <a:miter lim="800000"/>
            <a:headEnd/>
            <a:tailEnd/>
          </a:ln>
        </p:spPr>
        <p:txBody>
          <a:bodyPr>
            <a:spAutoFit/>
          </a:bodyPr>
          <a:lstStyle/>
          <a:p>
            <a:pPr>
              <a:spcBef>
                <a:spcPct val="50000"/>
              </a:spcBef>
            </a:pPr>
            <a:r>
              <a:rPr lang="en-US" sz="3200" dirty="0"/>
              <a:t>SDI technologies consist of </a:t>
            </a:r>
            <a:r>
              <a:rPr lang="en-US" sz="3200" i="1" dirty="0">
                <a:solidFill>
                  <a:srgbClr val="FF0000"/>
                </a:solidFill>
              </a:rPr>
              <a:t>a set of data services</a:t>
            </a:r>
            <a:r>
              <a:rPr lang="en-US" sz="3200" dirty="0">
                <a:solidFill>
                  <a:srgbClr val="FF0000"/>
                </a:solidFill>
              </a:rPr>
              <a:t> </a:t>
            </a:r>
            <a:r>
              <a:rPr lang="en-US" sz="3200" dirty="0">
                <a:solidFill>
                  <a:srgbClr val="00B050"/>
                </a:solidFill>
              </a:rPr>
              <a:t>that provide geographic data and their attributes. </a:t>
            </a:r>
            <a:endParaRPr lang="cs-CZ" sz="3200" dirty="0">
              <a:solidFill>
                <a:srgbClr val="00B050"/>
              </a:solidFill>
            </a:endParaRPr>
          </a:p>
          <a:p>
            <a:pPr>
              <a:spcBef>
                <a:spcPct val="50000"/>
              </a:spcBef>
            </a:pPr>
            <a:r>
              <a:rPr lang="cs-CZ" sz="3200" dirty="0">
                <a:solidFill>
                  <a:srgbClr val="00B050"/>
                </a:solidFill>
              </a:rPr>
              <a:t>S</a:t>
            </a:r>
            <a:r>
              <a:rPr lang="en-US" sz="3200" dirty="0" err="1">
                <a:solidFill>
                  <a:srgbClr val="00B050"/>
                </a:solidFill>
              </a:rPr>
              <a:t>ervices</a:t>
            </a:r>
            <a:r>
              <a:rPr lang="en-US" sz="3200" dirty="0">
                <a:solidFill>
                  <a:srgbClr val="00B050"/>
                </a:solidFill>
              </a:rPr>
              <a:t> and data are documented with </a:t>
            </a:r>
            <a:r>
              <a:rPr lang="en-US" sz="3200" i="1" dirty="0">
                <a:solidFill>
                  <a:srgbClr val="FF0000"/>
                </a:solidFill>
              </a:rPr>
              <a:t>meta-data</a:t>
            </a:r>
            <a:r>
              <a:rPr lang="en-US" sz="3200" dirty="0"/>
              <a:t> </a:t>
            </a:r>
            <a:r>
              <a:rPr lang="en-US" sz="3200" dirty="0">
                <a:solidFill>
                  <a:srgbClr val="00B050"/>
                </a:solidFill>
              </a:rPr>
              <a:t>which that subsequently offer the means </a:t>
            </a:r>
            <a:endParaRPr lang="cs-CZ" sz="3200" dirty="0">
              <a:solidFill>
                <a:srgbClr val="00B050"/>
              </a:solidFill>
            </a:endParaRPr>
          </a:p>
          <a:p>
            <a:pPr>
              <a:spcBef>
                <a:spcPct val="50000"/>
              </a:spcBef>
            </a:pPr>
            <a:r>
              <a:rPr lang="en-US" sz="3200" i="1" dirty="0">
                <a:solidFill>
                  <a:srgbClr val="FF0000"/>
                </a:solidFill>
              </a:rPr>
              <a:t>to discover, </a:t>
            </a:r>
            <a:r>
              <a:rPr lang="en-US" sz="3200" i="1" dirty="0" err="1">
                <a:solidFill>
                  <a:srgbClr val="FF0000"/>
                </a:solidFill>
              </a:rPr>
              <a:t>visualise</a:t>
            </a:r>
            <a:r>
              <a:rPr lang="en-US" sz="3200" i="1" dirty="0">
                <a:solidFill>
                  <a:srgbClr val="FF0000"/>
                </a:solidFill>
              </a:rPr>
              <a:t> and evaluate the data through the Web.</a:t>
            </a:r>
            <a:r>
              <a:rPr lang="en-US" sz="3200" dirty="0">
                <a:solidFill>
                  <a:srgbClr val="FF0000"/>
                </a:solidFill>
              </a:rPr>
              <a:t> </a:t>
            </a:r>
            <a:r>
              <a:rPr lang="en-US" sz="3200" dirty="0">
                <a:solidFill>
                  <a:srgbClr val="00B050"/>
                </a:solidFill>
              </a:rPr>
              <a:t>Additionally, methods are provided to access the data. Applications are built to solve specific needs on the data service layer.</a:t>
            </a:r>
            <a:endParaRPr lang="cs-CZ" sz="3200" dirty="0">
              <a:solidFill>
                <a:srgbClr val="00B050"/>
              </a:solidFill>
            </a:endParaRPr>
          </a:p>
        </p:txBody>
      </p:sp>
      <p:sp>
        <p:nvSpPr>
          <p:cNvPr id="19459" name="Nadpis 2"/>
          <p:cNvSpPr>
            <a:spLocks noGrp="1"/>
          </p:cNvSpPr>
          <p:nvPr>
            <p:ph type="title"/>
          </p:nvPr>
        </p:nvSpPr>
        <p:spPr/>
        <p:txBody>
          <a:bodyPr/>
          <a:lstStyle/>
          <a:p>
            <a:pPr algn="l"/>
            <a:endParaRPr lang="cs-CZ" smtClean="0">
              <a:solidFill>
                <a:srgbClr val="FFC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1258888" y="981075"/>
            <a:ext cx="6556121" cy="5229225"/>
            <a:chOff x="2195" y="284"/>
            <a:chExt cx="10592" cy="7853"/>
          </a:xfrm>
        </p:grpSpPr>
        <p:sp>
          <p:nvSpPr>
            <p:cNvPr id="3075" name="AutoShape 3"/>
            <p:cNvSpPr>
              <a:spLocks noChangeAspect="1" noChangeArrowheads="1"/>
            </p:cNvSpPr>
            <p:nvPr/>
          </p:nvSpPr>
          <p:spPr bwMode="auto">
            <a:xfrm>
              <a:off x="2195" y="395"/>
              <a:ext cx="10592" cy="7742"/>
            </a:xfrm>
            <a:prstGeom prst="rect">
              <a:avLst/>
            </a:prstGeom>
            <a:noFill/>
            <a:ln w="9525">
              <a:noFill/>
              <a:miter lim="800000"/>
              <a:headEnd/>
              <a:tailEnd/>
            </a:ln>
          </p:spPr>
          <p:txBody>
            <a:bodyPr/>
            <a:lstStyle/>
            <a:p>
              <a:endParaRPr lang="cs-CZ"/>
            </a:p>
          </p:txBody>
        </p:sp>
        <p:pic>
          <p:nvPicPr>
            <p:cNvPr id="3076" name="Picture 4"/>
            <p:cNvPicPr>
              <a:picLocks noChangeAspect="1" noChangeArrowheads="1"/>
            </p:cNvPicPr>
            <p:nvPr/>
          </p:nvPicPr>
          <p:blipFill>
            <a:blip r:embed="rId2" cstate="print"/>
            <a:srcRect/>
            <a:stretch>
              <a:fillRect/>
            </a:stretch>
          </p:blipFill>
          <p:spPr bwMode="auto">
            <a:xfrm>
              <a:off x="3645" y="1106"/>
              <a:ext cx="7372" cy="6535"/>
            </a:xfrm>
            <a:prstGeom prst="rect">
              <a:avLst/>
            </a:prstGeom>
            <a:noFill/>
            <a:ln w="9525">
              <a:noFill/>
              <a:miter lim="800000"/>
              <a:headEnd/>
              <a:tailEnd/>
            </a:ln>
          </p:spPr>
        </p:pic>
        <p:sp>
          <p:nvSpPr>
            <p:cNvPr id="3077" name="Text Box 5"/>
            <p:cNvSpPr txBox="1">
              <a:spLocks noChangeArrowheads="1"/>
            </p:cNvSpPr>
            <p:nvPr/>
          </p:nvSpPr>
          <p:spPr bwMode="auto">
            <a:xfrm>
              <a:off x="6927" y="7383"/>
              <a:ext cx="205" cy="644"/>
            </a:xfrm>
            <a:prstGeom prst="rect">
              <a:avLst/>
            </a:prstGeom>
            <a:noFill/>
            <a:ln w="9525">
              <a:noFill/>
              <a:miter lim="800000"/>
              <a:headEnd/>
              <a:tailEnd/>
            </a:ln>
          </p:spPr>
          <p:txBody>
            <a:bodyPr wrap="none" lIns="63094" tIns="31547" rIns="63094" bIns="31547">
              <a:spAutoFit/>
            </a:bodyPr>
            <a:lstStyle/>
            <a:p>
              <a:endParaRPr lang="cs-CZ" sz="2400">
                <a:solidFill>
                  <a:srgbClr val="FFFF00"/>
                </a:solidFill>
              </a:endParaRPr>
            </a:p>
          </p:txBody>
        </p:sp>
        <p:sp>
          <p:nvSpPr>
            <p:cNvPr id="3078" name="Text Box 6"/>
            <p:cNvSpPr txBox="1">
              <a:spLocks noChangeArrowheads="1"/>
            </p:cNvSpPr>
            <p:nvPr/>
          </p:nvSpPr>
          <p:spPr bwMode="auto">
            <a:xfrm>
              <a:off x="5493" y="6861"/>
              <a:ext cx="3265" cy="650"/>
            </a:xfrm>
            <a:prstGeom prst="rect">
              <a:avLst/>
            </a:prstGeom>
            <a:noFill/>
            <a:ln w="9525">
              <a:noFill/>
              <a:miter lim="800000"/>
              <a:headEnd/>
              <a:tailEnd/>
            </a:ln>
          </p:spPr>
          <p:txBody>
            <a:bodyPr wrap="none" lIns="63094" tIns="31547" rIns="63094" bIns="31547">
              <a:spAutoFit/>
            </a:bodyPr>
            <a:lstStyle/>
            <a:p>
              <a:r>
                <a:rPr lang="de-DE" sz="2400" b="1" dirty="0">
                  <a:solidFill>
                    <a:srgbClr val="C00000"/>
                  </a:solidFill>
                </a:rPr>
                <a:t>(INSPIRE/ESDI)</a:t>
              </a:r>
              <a:endParaRPr lang="cs-CZ" sz="2400" dirty="0">
                <a:solidFill>
                  <a:srgbClr val="C00000"/>
                </a:solidFill>
              </a:endParaRPr>
            </a:p>
          </p:txBody>
        </p:sp>
        <p:sp>
          <p:nvSpPr>
            <p:cNvPr id="3079" name="Text Box 7"/>
            <p:cNvSpPr txBox="1">
              <a:spLocks noChangeArrowheads="1"/>
            </p:cNvSpPr>
            <p:nvPr/>
          </p:nvSpPr>
          <p:spPr bwMode="auto">
            <a:xfrm>
              <a:off x="2195" y="284"/>
              <a:ext cx="10234" cy="650"/>
            </a:xfrm>
            <a:prstGeom prst="rect">
              <a:avLst/>
            </a:prstGeom>
            <a:noFill/>
            <a:ln w="9525">
              <a:noFill/>
              <a:miter lim="800000"/>
              <a:headEnd/>
              <a:tailEnd/>
            </a:ln>
          </p:spPr>
          <p:txBody>
            <a:bodyPr wrap="none" lIns="63094" tIns="31547" rIns="63094" bIns="31547">
              <a:spAutoFit/>
            </a:bodyPr>
            <a:lstStyle/>
            <a:p>
              <a:r>
                <a:rPr lang="en-US" sz="2400" b="1" dirty="0">
                  <a:solidFill>
                    <a:srgbClr val="C00000"/>
                  </a:solidFill>
                </a:rPr>
                <a:t>Global Monitoring for Environment and Security </a:t>
              </a:r>
              <a:endParaRPr lang="cs-CZ" sz="2400" b="1" dirty="0">
                <a:solidFill>
                  <a:srgbClr val="C00000"/>
                </a:solidFill>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idx="4294967295"/>
          </p:nvPr>
        </p:nvSpPr>
        <p:spPr>
          <a:xfrm>
            <a:off x="0" y="65088"/>
            <a:ext cx="8893175" cy="915987"/>
          </a:xfrm>
        </p:spPr>
        <p:txBody>
          <a:bodyPr/>
          <a:lstStyle/>
          <a:p>
            <a:pPr algn="r" eaLnBrk="1" hangingPunct="1">
              <a:defRPr/>
            </a:pPr>
            <a:r>
              <a:rPr lang="en-GB" sz="4000" dirty="0" smtClean="0">
                <a:solidFill>
                  <a:srgbClr val="FF6600"/>
                </a:solidFill>
                <a:effectLst>
                  <a:outerShdw blurRad="38100" dist="38100" dir="2700000" algn="tl">
                    <a:srgbClr val="000000"/>
                  </a:outerShdw>
                </a:effectLst>
              </a:rPr>
              <a:t>Overall GMES objectives</a:t>
            </a:r>
          </a:p>
        </p:txBody>
      </p:sp>
      <p:sp>
        <p:nvSpPr>
          <p:cNvPr id="14339" name="Rectangle 4"/>
          <p:cNvSpPr>
            <a:spLocks noChangeArrowheads="1"/>
          </p:cNvSpPr>
          <p:nvPr/>
        </p:nvSpPr>
        <p:spPr bwMode="auto">
          <a:xfrm>
            <a:off x="5602288" y="2136775"/>
            <a:ext cx="2865437" cy="2616200"/>
          </a:xfrm>
          <a:prstGeom prst="rect">
            <a:avLst/>
          </a:prstGeom>
          <a:solidFill>
            <a:schemeClr val="bg1"/>
          </a:solidFill>
          <a:ln w="9525">
            <a:solidFill>
              <a:schemeClr val="bg1"/>
            </a:solidFill>
            <a:miter lim="800000"/>
            <a:headEnd/>
            <a:tailEnd/>
          </a:ln>
        </p:spPr>
        <p:txBody>
          <a:bodyPr wrap="none" anchor="ctr"/>
          <a:lstStyle/>
          <a:p>
            <a:pPr eaLnBrk="0" hangingPunct="0"/>
            <a:endParaRPr lang="de-DE" sz="2400">
              <a:ea typeface="ＭＳ Ｐゴシック" pitchFamily="34" charset="-128"/>
            </a:endParaRPr>
          </a:p>
        </p:txBody>
      </p:sp>
      <p:pic>
        <p:nvPicPr>
          <p:cNvPr id="14340" name="Picture 5"/>
          <p:cNvPicPr>
            <a:picLocks noChangeAspect="1" noChangeArrowheads="1"/>
          </p:cNvPicPr>
          <p:nvPr/>
        </p:nvPicPr>
        <p:blipFill>
          <a:blip r:embed="rId3" cstate="print"/>
          <a:srcRect/>
          <a:stretch>
            <a:fillRect/>
          </a:stretch>
        </p:blipFill>
        <p:spPr bwMode="auto">
          <a:xfrm>
            <a:off x="5602288" y="2065338"/>
            <a:ext cx="2879725" cy="2671762"/>
          </a:xfrm>
          <a:prstGeom prst="rect">
            <a:avLst/>
          </a:prstGeom>
          <a:noFill/>
          <a:ln w="9525">
            <a:noFill/>
            <a:miter lim="800000"/>
            <a:headEnd/>
            <a:tailEnd/>
          </a:ln>
        </p:spPr>
      </p:pic>
      <p:pic>
        <p:nvPicPr>
          <p:cNvPr id="14341" name="Picture 6"/>
          <p:cNvPicPr>
            <a:picLocks noChangeAspect="1" noChangeArrowheads="1"/>
          </p:cNvPicPr>
          <p:nvPr/>
        </p:nvPicPr>
        <p:blipFill>
          <a:blip r:embed="rId4" cstate="print"/>
          <a:srcRect/>
          <a:stretch>
            <a:fillRect/>
          </a:stretch>
        </p:blipFill>
        <p:spPr bwMode="auto">
          <a:xfrm>
            <a:off x="596900" y="2065338"/>
            <a:ext cx="2881313" cy="2687637"/>
          </a:xfrm>
          <a:prstGeom prst="rect">
            <a:avLst/>
          </a:prstGeom>
          <a:noFill/>
          <a:ln w="9525">
            <a:noFill/>
            <a:miter lim="800000"/>
            <a:headEnd/>
            <a:tailEnd/>
          </a:ln>
        </p:spPr>
      </p:pic>
      <p:sp>
        <p:nvSpPr>
          <p:cNvPr id="14342" name="Rectangle 7"/>
          <p:cNvSpPr>
            <a:spLocks noChangeArrowheads="1"/>
          </p:cNvSpPr>
          <p:nvPr/>
        </p:nvSpPr>
        <p:spPr bwMode="auto">
          <a:xfrm>
            <a:off x="755650" y="2852738"/>
            <a:ext cx="2592388" cy="1085850"/>
          </a:xfrm>
          <a:prstGeom prst="rect">
            <a:avLst/>
          </a:prstGeom>
          <a:solidFill>
            <a:srgbClr val="008000">
              <a:alpha val="50195"/>
            </a:srgbClr>
          </a:solidFill>
          <a:ln w="9525">
            <a:noFill/>
            <a:miter lim="800000"/>
            <a:headEnd/>
            <a:tailEnd/>
          </a:ln>
        </p:spPr>
        <p:txBody>
          <a:bodyPr/>
          <a:lstStyle/>
          <a:p>
            <a:pPr marL="342900" indent="-342900" algn="ctr">
              <a:lnSpc>
                <a:spcPct val="95000"/>
              </a:lnSpc>
              <a:spcBef>
                <a:spcPct val="20000"/>
              </a:spcBef>
              <a:buClr>
                <a:srgbClr val="FFB931"/>
              </a:buClr>
            </a:pPr>
            <a:r>
              <a:rPr lang="en-GB" altLang="en-GB" sz="2000" b="1">
                <a:solidFill>
                  <a:schemeClr val="bg1"/>
                </a:solidFill>
                <a:latin typeface="Helvetica" pitchFamily="34" charset="0"/>
                <a:ea typeface="ＭＳ Ｐゴシック" pitchFamily="34" charset="-128"/>
              </a:rPr>
              <a:t>EARTH OBSERVING</a:t>
            </a:r>
          </a:p>
          <a:p>
            <a:pPr marL="342900" indent="-342900" algn="ctr">
              <a:lnSpc>
                <a:spcPct val="95000"/>
              </a:lnSpc>
              <a:spcBef>
                <a:spcPct val="20000"/>
              </a:spcBef>
              <a:buClr>
                <a:srgbClr val="FFB931"/>
              </a:buClr>
            </a:pPr>
            <a:r>
              <a:rPr lang="en-GB" altLang="en-GB" sz="2000" b="1">
                <a:solidFill>
                  <a:schemeClr val="bg1"/>
                </a:solidFill>
                <a:latin typeface="Helvetica" pitchFamily="34" charset="0"/>
                <a:ea typeface="ＭＳ Ｐゴシック" pitchFamily="34" charset="-128"/>
              </a:rPr>
              <a:t>SYSTEMS</a:t>
            </a:r>
          </a:p>
          <a:p>
            <a:pPr marL="342900" indent="-342900" algn="ctr">
              <a:lnSpc>
                <a:spcPct val="95000"/>
              </a:lnSpc>
              <a:spcBef>
                <a:spcPct val="20000"/>
              </a:spcBef>
              <a:buClr>
                <a:srgbClr val="FFB931"/>
              </a:buClr>
            </a:pPr>
            <a:r>
              <a:rPr lang="en-GB" altLang="en-GB" b="1">
                <a:solidFill>
                  <a:schemeClr val="bg1"/>
                </a:solidFill>
                <a:latin typeface="Helvetica" pitchFamily="34" charset="0"/>
                <a:ea typeface="ＭＳ Ｐゴシック" pitchFamily="34" charset="-128"/>
              </a:rPr>
              <a:t>(space, airborne, in-situ)</a:t>
            </a:r>
          </a:p>
        </p:txBody>
      </p:sp>
      <p:sp>
        <p:nvSpPr>
          <p:cNvPr id="14343" name="Rectangle 8"/>
          <p:cNvSpPr>
            <a:spLocks noChangeArrowheads="1"/>
          </p:cNvSpPr>
          <p:nvPr/>
        </p:nvSpPr>
        <p:spPr bwMode="auto">
          <a:xfrm>
            <a:off x="5753100" y="2854325"/>
            <a:ext cx="2635250" cy="1084263"/>
          </a:xfrm>
          <a:prstGeom prst="rect">
            <a:avLst/>
          </a:prstGeom>
          <a:solidFill>
            <a:srgbClr val="CCFFFF">
              <a:alpha val="50195"/>
            </a:srgbClr>
          </a:solidFill>
          <a:ln w="9525">
            <a:noFill/>
            <a:miter lim="800000"/>
            <a:headEnd/>
            <a:tailEnd/>
          </a:ln>
        </p:spPr>
        <p:txBody>
          <a:bodyPr/>
          <a:lstStyle/>
          <a:p>
            <a:pPr marL="342900" indent="-342900" algn="ctr">
              <a:lnSpc>
                <a:spcPct val="95000"/>
              </a:lnSpc>
              <a:spcBef>
                <a:spcPct val="20000"/>
              </a:spcBef>
              <a:buClr>
                <a:srgbClr val="FFB931"/>
              </a:buClr>
            </a:pPr>
            <a:r>
              <a:rPr lang="en-GB" altLang="en-GB" sz="2000" b="1">
                <a:solidFill>
                  <a:srgbClr val="990000"/>
                </a:solidFill>
                <a:latin typeface="Helvetica" pitchFamily="34" charset="0"/>
                <a:ea typeface="ＭＳ Ｐゴシック" pitchFamily="34" charset="-128"/>
              </a:rPr>
              <a:t>PUBLIC</a:t>
            </a:r>
          </a:p>
          <a:p>
            <a:pPr marL="342900" indent="-342900" algn="ctr">
              <a:lnSpc>
                <a:spcPct val="95000"/>
              </a:lnSpc>
              <a:spcBef>
                <a:spcPct val="20000"/>
              </a:spcBef>
              <a:buClr>
                <a:srgbClr val="FFB931"/>
              </a:buClr>
            </a:pPr>
            <a:r>
              <a:rPr lang="en-GB" altLang="en-GB" sz="2000" b="1">
                <a:solidFill>
                  <a:srgbClr val="990000"/>
                </a:solidFill>
                <a:latin typeface="Helvetica" pitchFamily="34" charset="0"/>
                <a:ea typeface="ＭＳ Ｐゴシック" pitchFamily="34" charset="-128"/>
              </a:rPr>
              <a:t>POLICIES</a:t>
            </a:r>
          </a:p>
          <a:p>
            <a:pPr marL="342900" indent="-342900" algn="ctr">
              <a:lnSpc>
                <a:spcPct val="95000"/>
              </a:lnSpc>
              <a:spcBef>
                <a:spcPct val="20000"/>
              </a:spcBef>
              <a:buClr>
                <a:srgbClr val="FFB931"/>
              </a:buClr>
            </a:pPr>
            <a:r>
              <a:rPr lang="en-GB" altLang="en-GB" b="1">
                <a:solidFill>
                  <a:srgbClr val="990000"/>
                </a:solidFill>
                <a:latin typeface="Helvetica" pitchFamily="34" charset="0"/>
                <a:ea typeface="ＭＳ Ｐゴシック" pitchFamily="34" charset="-128"/>
              </a:rPr>
              <a:t>(Environment &amp; Security)</a:t>
            </a:r>
            <a:r>
              <a:rPr lang="en-GB" altLang="en-GB" sz="2400" b="1">
                <a:solidFill>
                  <a:srgbClr val="990000"/>
                </a:solidFill>
                <a:latin typeface="Helvetica" pitchFamily="34" charset="0"/>
                <a:ea typeface="ＭＳ Ｐゴシック" pitchFamily="34" charset="-128"/>
              </a:rPr>
              <a:t> </a:t>
            </a:r>
          </a:p>
        </p:txBody>
      </p:sp>
      <p:sp>
        <p:nvSpPr>
          <p:cNvPr id="14344" name="Rectangle 11"/>
          <p:cNvSpPr>
            <a:spLocks noChangeArrowheads="1"/>
          </p:cNvSpPr>
          <p:nvPr/>
        </p:nvSpPr>
        <p:spPr bwMode="auto">
          <a:xfrm>
            <a:off x="3502025" y="2598738"/>
            <a:ext cx="2006600" cy="415925"/>
          </a:xfrm>
          <a:prstGeom prst="rect">
            <a:avLst/>
          </a:prstGeom>
          <a:noFill/>
          <a:ln w="9525">
            <a:noFill/>
            <a:miter lim="800000"/>
            <a:headEnd/>
            <a:tailEnd/>
          </a:ln>
        </p:spPr>
        <p:txBody>
          <a:bodyPr/>
          <a:lstStyle/>
          <a:p>
            <a:pPr marL="342900" indent="-342900" algn="ctr">
              <a:lnSpc>
                <a:spcPct val="95000"/>
              </a:lnSpc>
              <a:spcBef>
                <a:spcPct val="20000"/>
              </a:spcBef>
              <a:buClr>
                <a:srgbClr val="FFB931"/>
              </a:buClr>
            </a:pPr>
            <a:r>
              <a:rPr lang="en-GB" altLang="en-GB" sz="2000" b="1">
                <a:solidFill>
                  <a:srgbClr val="FF6600"/>
                </a:solidFill>
                <a:ea typeface="ＭＳ Ｐゴシック" pitchFamily="34" charset="-128"/>
                <a:cs typeface="Times New Roman" pitchFamily="18" charset="0"/>
              </a:rPr>
              <a:t>Information</a:t>
            </a:r>
            <a:r>
              <a:rPr lang="en-GB" altLang="en-GB" sz="2000" b="1">
                <a:solidFill>
                  <a:srgbClr val="FF6600"/>
                </a:solidFill>
                <a:latin typeface="Helvetica" pitchFamily="34" charset="0"/>
                <a:ea typeface="ＭＳ Ｐゴシック" pitchFamily="34" charset="-128"/>
                <a:cs typeface="Times New Roman" pitchFamily="18" charset="0"/>
              </a:rPr>
              <a:t> </a:t>
            </a:r>
          </a:p>
        </p:txBody>
      </p:sp>
      <p:sp>
        <p:nvSpPr>
          <p:cNvPr id="14345" name="Rectangle 12"/>
          <p:cNvSpPr>
            <a:spLocks noChangeArrowheads="1"/>
          </p:cNvSpPr>
          <p:nvPr/>
        </p:nvSpPr>
        <p:spPr bwMode="auto">
          <a:xfrm>
            <a:off x="3427413" y="3886200"/>
            <a:ext cx="2330450" cy="484188"/>
          </a:xfrm>
          <a:prstGeom prst="rect">
            <a:avLst/>
          </a:prstGeom>
          <a:noFill/>
          <a:ln w="9525">
            <a:noFill/>
            <a:miter lim="800000"/>
            <a:headEnd/>
            <a:tailEnd/>
          </a:ln>
        </p:spPr>
        <p:txBody>
          <a:bodyPr/>
          <a:lstStyle/>
          <a:p>
            <a:pPr marL="342900" indent="-342900" algn="ctr">
              <a:lnSpc>
                <a:spcPct val="85000"/>
              </a:lnSpc>
              <a:buClr>
                <a:srgbClr val="FFB931"/>
              </a:buClr>
            </a:pPr>
            <a:r>
              <a:rPr lang="en-GB" altLang="en-GB" sz="2000" b="1">
                <a:solidFill>
                  <a:srgbClr val="FF6600"/>
                </a:solidFill>
                <a:ea typeface="ＭＳ Ｐゴシック" pitchFamily="34" charset="-128"/>
                <a:cs typeface="Times New Roman" pitchFamily="18" charset="0"/>
              </a:rPr>
              <a:t>Needs</a:t>
            </a:r>
          </a:p>
          <a:p>
            <a:pPr marL="342900" indent="-342900" algn="ctr">
              <a:lnSpc>
                <a:spcPct val="85000"/>
              </a:lnSpc>
              <a:buClr>
                <a:srgbClr val="FFB931"/>
              </a:buClr>
            </a:pPr>
            <a:r>
              <a:rPr lang="en-GB" altLang="en-GB" sz="2000" b="1">
                <a:solidFill>
                  <a:srgbClr val="FF6600"/>
                </a:solidFill>
                <a:ea typeface="ＭＳ Ｐゴシック" pitchFamily="34" charset="-128"/>
                <a:cs typeface="Times New Roman" pitchFamily="18" charset="0"/>
              </a:rPr>
              <a:t>(policy driven)</a:t>
            </a:r>
          </a:p>
        </p:txBody>
      </p:sp>
      <p:sp>
        <p:nvSpPr>
          <p:cNvPr id="14346" name="Rectangle 13"/>
          <p:cNvSpPr>
            <a:spLocks noChangeArrowheads="1"/>
          </p:cNvSpPr>
          <p:nvPr/>
        </p:nvSpPr>
        <p:spPr bwMode="auto">
          <a:xfrm>
            <a:off x="3452813" y="2411413"/>
            <a:ext cx="2305050" cy="293687"/>
          </a:xfrm>
          <a:prstGeom prst="rect">
            <a:avLst/>
          </a:prstGeom>
          <a:noFill/>
          <a:ln w="9525">
            <a:noFill/>
            <a:miter lim="800000"/>
            <a:headEnd/>
            <a:tailEnd/>
          </a:ln>
        </p:spPr>
        <p:txBody>
          <a:bodyPr>
            <a:spAutoFit/>
          </a:bodyPr>
          <a:lstStyle/>
          <a:p>
            <a:pPr algn="ctr" eaLnBrk="0" hangingPunct="0">
              <a:lnSpc>
                <a:spcPct val="95000"/>
              </a:lnSpc>
              <a:spcBef>
                <a:spcPct val="50000"/>
              </a:spcBef>
            </a:pPr>
            <a:endParaRPr lang="en-GB" sz="1400" b="1">
              <a:solidFill>
                <a:srgbClr val="FFCC00"/>
              </a:solidFill>
              <a:ea typeface="ＭＳ Ｐゴシック" pitchFamily="34" charset="-128"/>
              <a:cs typeface="Times New Roman" pitchFamily="18" charset="0"/>
            </a:endParaRPr>
          </a:p>
        </p:txBody>
      </p:sp>
      <p:sp>
        <p:nvSpPr>
          <p:cNvPr id="14347" name="Line 14"/>
          <p:cNvSpPr>
            <a:spLocks noChangeShapeType="1"/>
          </p:cNvSpPr>
          <p:nvPr/>
        </p:nvSpPr>
        <p:spPr bwMode="auto">
          <a:xfrm>
            <a:off x="3527425" y="3014663"/>
            <a:ext cx="2143125" cy="0"/>
          </a:xfrm>
          <a:prstGeom prst="line">
            <a:avLst/>
          </a:prstGeom>
          <a:noFill/>
          <a:ln w="76200">
            <a:solidFill>
              <a:srgbClr val="FF6600"/>
            </a:solidFill>
            <a:round/>
            <a:headEnd/>
            <a:tailEnd type="triangle" w="med" len="med"/>
          </a:ln>
        </p:spPr>
        <p:txBody>
          <a:bodyPr wrap="none" anchor="ctr"/>
          <a:lstStyle/>
          <a:p>
            <a:endParaRPr lang="en-US"/>
          </a:p>
        </p:txBody>
      </p:sp>
      <p:sp>
        <p:nvSpPr>
          <p:cNvPr id="14348" name="Line 15"/>
          <p:cNvSpPr>
            <a:spLocks noChangeShapeType="1"/>
          </p:cNvSpPr>
          <p:nvPr/>
        </p:nvSpPr>
        <p:spPr bwMode="auto">
          <a:xfrm flipH="1">
            <a:off x="3454400" y="3816350"/>
            <a:ext cx="2216150" cy="0"/>
          </a:xfrm>
          <a:prstGeom prst="line">
            <a:avLst/>
          </a:prstGeom>
          <a:noFill/>
          <a:ln w="76200">
            <a:solidFill>
              <a:srgbClr val="FF6600"/>
            </a:solidFill>
            <a:round/>
            <a:headEnd/>
            <a:tailEnd type="triangle" w="med" len="med"/>
          </a:ln>
        </p:spPr>
        <p:txBody>
          <a:bodyPr wrap="none" anchor="ctr"/>
          <a:lstStyle/>
          <a:p>
            <a:endParaRPr lang="en-US"/>
          </a:p>
        </p:txBody>
      </p:sp>
      <p:sp>
        <p:nvSpPr>
          <p:cNvPr id="14349" name="Rectangle 16"/>
          <p:cNvSpPr>
            <a:spLocks noChangeArrowheads="1"/>
          </p:cNvSpPr>
          <p:nvPr/>
        </p:nvSpPr>
        <p:spPr bwMode="auto">
          <a:xfrm>
            <a:off x="323850" y="4797425"/>
            <a:ext cx="3455988" cy="1152525"/>
          </a:xfrm>
          <a:prstGeom prst="rect">
            <a:avLst/>
          </a:prstGeom>
          <a:noFill/>
          <a:ln w="9525">
            <a:noFill/>
            <a:miter lim="800000"/>
            <a:headEnd/>
            <a:tailEnd/>
          </a:ln>
        </p:spPr>
        <p:txBody>
          <a:bodyPr/>
          <a:lstStyle/>
          <a:p>
            <a:pPr marL="342900" indent="-342900" algn="ctr">
              <a:lnSpc>
                <a:spcPct val="95000"/>
              </a:lnSpc>
              <a:spcBef>
                <a:spcPct val="20000"/>
              </a:spcBef>
              <a:buClr>
                <a:srgbClr val="FFB931"/>
              </a:buClr>
            </a:pPr>
            <a:r>
              <a:rPr lang="en-GB" altLang="en-GB" sz="1500" b="1">
                <a:ea typeface="ＭＳ Ｐゴシック" pitchFamily="34" charset="-128"/>
                <a:cs typeface="Times New Roman" pitchFamily="18" charset="0"/>
              </a:rPr>
              <a:t>Space Agencies</a:t>
            </a:r>
          </a:p>
          <a:p>
            <a:pPr marL="342900" indent="-342900" algn="ctr">
              <a:lnSpc>
                <a:spcPct val="95000"/>
              </a:lnSpc>
              <a:spcBef>
                <a:spcPct val="20000"/>
              </a:spcBef>
              <a:buClr>
                <a:srgbClr val="FFB931"/>
              </a:buClr>
            </a:pPr>
            <a:r>
              <a:rPr lang="en-GB" altLang="en-GB" sz="1500" b="1">
                <a:ea typeface="ＭＳ Ｐゴシック" pitchFamily="34" charset="-128"/>
                <a:cs typeface="Times New Roman" pitchFamily="18" charset="0"/>
              </a:rPr>
              <a:t>In-situ Observing systems</a:t>
            </a:r>
          </a:p>
          <a:p>
            <a:pPr marL="342900" indent="-342900" algn="ctr">
              <a:lnSpc>
                <a:spcPct val="95000"/>
              </a:lnSpc>
              <a:spcBef>
                <a:spcPct val="20000"/>
              </a:spcBef>
              <a:buClr>
                <a:srgbClr val="FFB931"/>
              </a:buClr>
            </a:pPr>
            <a:r>
              <a:rPr lang="en-GB" altLang="en-GB" sz="1500" b="1">
                <a:ea typeface="ＭＳ Ｐゴシック" pitchFamily="34" charset="-128"/>
                <a:cs typeface="Times New Roman" pitchFamily="18" charset="0"/>
              </a:rPr>
              <a:t>Scientific Community</a:t>
            </a:r>
          </a:p>
          <a:p>
            <a:pPr marL="342900" indent="-342900" algn="ctr">
              <a:lnSpc>
                <a:spcPct val="95000"/>
              </a:lnSpc>
              <a:spcBef>
                <a:spcPct val="20000"/>
              </a:spcBef>
              <a:buClr>
                <a:srgbClr val="FFB931"/>
              </a:buClr>
            </a:pPr>
            <a:r>
              <a:rPr lang="en-GB" altLang="en-GB" sz="1500" b="1">
                <a:ea typeface="ＭＳ Ｐゴシック" pitchFamily="34" charset="-128"/>
                <a:cs typeface="Times New Roman" pitchFamily="18" charset="0"/>
              </a:rPr>
              <a:t>EO Value Adding Industry</a:t>
            </a:r>
          </a:p>
        </p:txBody>
      </p:sp>
      <p:sp>
        <p:nvSpPr>
          <p:cNvPr id="14350" name="Rectangle 17"/>
          <p:cNvSpPr>
            <a:spLocks noChangeArrowheads="1"/>
          </p:cNvSpPr>
          <p:nvPr/>
        </p:nvSpPr>
        <p:spPr bwMode="auto">
          <a:xfrm>
            <a:off x="4648200" y="4797425"/>
            <a:ext cx="4495800" cy="1179513"/>
          </a:xfrm>
          <a:prstGeom prst="rect">
            <a:avLst/>
          </a:prstGeom>
          <a:noFill/>
          <a:ln w="9525">
            <a:noFill/>
            <a:miter lim="800000"/>
            <a:headEnd/>
            <a:tailEnd/>
          </a:ln>
        </p:spPr>
        <p:txBody>
          <a:bodyPr/>
          <a:lstStyle/>
          <a:p>
            <a:pPr marL="342900" indent="-342900" algn="ctr">
              <a:lnSpc>
                <a:spcPct val="95000"/>
              </a:lnSpc>
              <a:spcBef>
                <a:spcPct val="20000"/>
              </a:spcBef>
              <a:buClr>
                <a:srgbClr val="FFB931"/>
              </a:buClr>
            </a:pPr>
            <a:r>
              <a:rPr lang="en-GB" altLang="en-GB" sz="1500" b="1">
                <a:ea typeface="ＭＳ Ｐゴシック" pitchFamily="34" charset="-128"/>
                <a:cs typeface="Times New Roman" pitchFamily="18" charset="0"/>
              </a:rPr>
              <a:t>   National Governments and Agencies</a:t>
            </a:r>
            <a:br>
              <a:rPr lang="en-GB" altLang="en-GB" sz="1500" b="1">
                <a:ea typeface="ＭＳ Ｐゴシック" pitchFamily="34" charset="-128"/>
                <a:cs typeface="Times New Roman" pitchFamily="18" charset="0"/>
              </a:rPr>
            </a:br>
            <a:r>
              <a:rPr lang="en-GB" altLang="en-GB" sz="1500" b="1">
                <a:ea typeface="ＭＳ Ｐゴシック" pitchFamily="34" charset="-128"/>
                <a:cs typeface="Times New Roman" pitchFamily="18" charset="0"/>
              </a:rPr>
              <a:t>European Union Institutions</a:t>
            </a:r>
            <a:br>
              <a:rPr lang="en-GB" altLang="en-GB" sz="1500" b="1">
                <a:ea typeface="ＭＳ Ｐゴシック" pitchFamily="34" charset="-128"/>
                <a:cs typeface="Times New Roman" pitchFamily="18" charset="0"/>
              </a:rPr>
            </a:br>
            <a:r>
              <a:rPr lang="en-GB" altLang="en-GB" sz="1500" b="1">
                <a:ea typeface="ＭＳ Ｐゴシック" pitchFamily="34" charset="-128"/>
                <a:cs typeface="Times New Roman" pitchFamily="18" charset="0"/>
              </a:rPr>
              <a:t>Inter-Governmental Organisations (IGOs) </a:t>
            </a:r>
            <a:br>
              <a:rPr lang="en-GB" altLang="en-GB" sz="1500" b="1">
                <a:ea typeface="ＭＳ Ｐゴシック" pitchFamily="34" charset="-128"/>
                <a:cs typeface="Times New Roman" pitchFamily="18" charset="0"/>
              </a:rPr>
            </a:br>
            <a:r>
              <a:rPr lang="en-GB" altLang="en-GB" sz="1500" b="1">
                <a:ea typeface="ＭＳ Ｐゴシック" pitchFamily="34" charset="-128"/>
                <a:cs typeface="Times New Roman" pitchFamily="18" charset="0"/>
              </a:rPr>
              <a:t>Non Governmental Organisations (NGOs)</a:t>
            </a:r>
          </a:p>
        </p:txBody>
      </p:sp>
      <p:sp>
        <p:nvSpPr>
          <p:cNvPr id="14351" name="Rectangle 18"/>
          <p:cNvSpPr>
            <a:spLocks noChangeArrowheads="1"/>
          </p:cNvSpPr>
          <p:nvPr/>
        </p:nvSpPr>
        <p:spPr bwMode="auto">
          <a:xfrm>
            <a:off x="0" y="1125538"/>
            <a:ext cx="9144000" cy="457200"/>
          </a:xfrm>
          <a:prstGeom prst="rect">
            <a:avLst/>
          </a:prstGeom>
          <a:noFill/>
          <a:ln w="6350" algn="ctr">
            <a:noFill/>
            <a:miter lim="800000"/>
            <a:headEnd/>
            <a:tailEnd/>
          </a:ln>
        </p:spPr>
        <p:txBody>
          <a:bodyPr>
            <a:spAutoFit/>
          </a:bodyPr>
          <a:lstStyle/>
          <a:p>
            <a:pPr algn="ctr"/>
            <a:r>
              <a:rPr lang="en-US" sz="2400">
                <a:ea typeface="ＭＳ Ｐゴシック" pitchFamily="34" charset="-128"/>
              </a:rPr>
              <a:t>to provide information services to policy-makers and other users</a:t>
            </a:r>
            <a:endParaRPr lang="fr-FR" sz="2400">
              <a:ea typeface="ＭＳ Ｐゴシック" pitchFamily="34" charset="-128"/>
            </a:endParaRPr>
          </a:p>
        </p:txBody>
      </p:sp>
      <p:sp>
        <p:nvSpPr>
          <p:cNvPr id="14352" name="Text Box 16"/>
          <p:cNvSpPr txBox="1">
            <a:spLocks noChangeArrowheads="1"/>
          </p:cNvSpPr>
          <p:nvPr/>
        </p:nvSpPr>
        <p:spPr bwMode="auto">
          <a:xfrm>
            <a:off x="4140200" y="6092825"/>
            <a:ext cx="4679950" cy="641350"/>
          </a:xfrm>
          <a:prstGeom prst="rect">
            <a:avLst/>
          </a:prstGeom>
          <a:noFill/>
          <a:ln w="9525">
            <a:noFill/>
            <a:miter lim="800000"/>
            <a:headEnd/>
            <a:tailEnd/>
          </a:ln>
        </p:spPr>
        <p:txBody>
          <a:bodyPr>
            <a:spAutoFit/>
          </a:bodyPr>
          <a:lstStyle/>
          <a:p>
            <a:pPr algn="ctr">
              <a:spcBef>
                <a:spcPct val="50000"/>
              </a:spcBef>
            </a:pPr>
            <a:r>
              <a:rPr lang="cs-CZ">
                <a:solidFill>
                  <a:srgbClr val="FF0066"/>
                </a:solidFill>
              </a:rPr>
              <a:t>Virginia PUZZOLO, EC DG Enterprise-GMES Burreau, Prague Symposium, 2009</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179388" y="1557338"/>
            <a:ext cx="8964612" cy="935037"/>
          </a:xfrm>
          <a:prstGeom prst="rect">
            <a:avLst/>
          </a:prstGeom>
          <a:solidFill>
            <a:srgbClr val="99CC00">
              <a:alpha val="49019"/>
            </a:srgbClr>
          </a:solidFill>
          <a:ln w="6350" algn="ctr">
            <a:noFill/>
            <a:miter lim="800000"/>
            <a:headEnd/>
            <a:tailEnd/>
          </a:ln>
        </p:spPr>
        <p:txBody>
          <a:bodyPr wrap="none" anchor="ctr"/>
          <a:lstStyle/>
          <a:p>
            <a:pPr eaLnBrk="0" hangingPunct="0"/>
            <a:endParaRPr lang="de-DE" sz="2400">
              <a:ea typeface="ＭＳ Ｐゴシック" pitchFamily="34" charset="-128"/>
            </a:endParaRPr>
          </a:p>
        </p:txBody>
      </p:sp>
      <p:sp>
        <p:nvSpPr>
          <p:cNvPr id="15363" name="Rectangle 4"/>
          <p:cNvSpPr>
            <a:spLocks noChangeArrowheads="1"/>
          </p:cNvSpPr>
          <p:nvPr/>
        </p:nvSpPr>
        <p:spPr bwMode="auto">
          <a:xfrm>
            <a:off x="179388" y="2565400"/>
            <a:ext cx="8964612" cy="1800225"/>
          </a:xfrm>
          <a:prstGeom prst="rect">
            <a:avLst/>
          </a:prstGeom>
          <a:solidFill>
            <a:srgbClr val="CCFFFF">
              <a:alpha val="70979"/>
            </a:srgbClr>
          </a:solidFill>
          <a:ln w="6350" algn="ctr">
            <a:noFill/>
            <a:miter lim="800000"/>
            <a:headEnd/>
            <a:tailEnd/>
          </a:ln>
        </p:spPr>
        <p:txBody>
          <a:bodyPr wrap="none" anchor="ctr"/>
          <a:lstStyle/>
          <a:p>
            <a:pPr eaLnBrk="0" hangingPunct="0"/>
            <a:endParaRPr lang="de-DE" sz="2400">
              <a:ea typeface="ＭＳ Ｐゴシック" pitchFamily="34" charset="-128"/>
            </a:endParaRPr>
          </a:p>
        </p:txBody>
      </p:sp>
      <p:sp>
        <p:nvSpPr>
          <p:cNvPr id="15364" name="Rectangle 5"/>
          <p:cNvSpPr>
            <a:spLocks noChangeArrowheads="1"/>
          </p:cNvSpPr>
          <p:nvPr/>
        </p:nvSpPr>
        <p:spPr bwMode="auto">
          <a:xfrm>
            <a:off x="179388" y="4437063"/>
            <a:ext cx="8964612" cy="2016125"/>
          </a:xfrm>
          <a:prstGeom prst="rect">
            <a:avLst/>
          </a:prstGeom>
          <a:solidFill>
            <a:srgbClr val="FFFF99">
              <a:alpha val="70979"/>
            </a:srgbClr>
          </a:solidFill>
          <a:ln w="6350" algn="ctr">
            <a:noFill/>
            <a:miter lim="800000"/>
            <a:headEnd/>
            <a:tailEnd/>
          </a:ln>
        </p:spPr>
        <p:txBody>
          <a:bodyPr wrap="none" anchor="ctr"/>
          <a:lstStyle/>
          <a:p>
            <a:pPr eaLnBrk="0" hangingPunct="0"/>
            <a:endParaRPr lang="de-DE" sz="2400">
              <a:ea typeface="ＭＳ Ｐゴシック" pitchFamily="34" charset="-128"/>
            </a:endParaRPr>
          </a:p>
        </p:txBody>
      </p:sp>
      <p:sp>
        <p:nvSpPr>
          <p:cNvPr id="15365" name="Rectangle 6"/>
          <p:cNvSpPr>
            <a:spLocks noChangeArrowheads="1"/>
          </p:cNvSpPr>
          <p:nvPr/>
        </p:nvSpPr>
        <p:spPr bwMode="auto">
          <a:xfrm>
            <a:off x="2843213" y="1628775"/>
            <a:ext cx="2498725" cy="647700"/>
          </a:xfrm>
          <a:prstGeom prst="rect">
            <a:avLst/>
          </a:prstGeom>
          <a:solidFill>
            <a:srgbClr val="008000"/>
          </a:solidFill>
          <a:ln w="9525">
            <a:solidFill>
              <a:schemeClr val="tx1"/>
            </a:solidFill>
            <a:miter lim="800000"/>
            <a:headEnd/>
            <a:tailEnd/>
          </a:ln>
        </p:spPr>
        <p:txBody>
          <a:bodyPr wrap="none" lIns="91429" tIns="45715" rIns="91429" bIns="45715" anchor="ctr"/>
          <a:lstStyle/>
          <a:p>
            <a:pPr algn="ctr"/>
            <a:r>
              <a:rPr lang="en-GB" sz="2000">
                <a:solidFill>
                  <a:schemeClr val="bg1"/>
                </a:solidFill>
                <a:ea typeface="ＭＳ Ｐゴシック" pitchFamily="34" charset="-128"/>
              </a:rPr>
              <a:t>Space Infrastructure</a:t>
            </a:r>
          </a:p>
        </p:txBody>
      </p:sp>
      <p:sp>
        <p:nvSpPr>
          <p:cNvPr id="15366" name="Rectangle 7"/>
          <p:cNvSpPr>
            <a:spLocks noChangeArrowheads="1"/>
          </p:cNvSpPr>
          <p:nvPr/>
        </p:nvSpPr>
        <p:spPr bwMode="auto">
          <a:xfrm>
            <a:off x="5435600" y="1628775"/>
            <a:ext cx="2447925" cy="647700"/>
          </a:xfrm>
          <a:prstGeom prst="rect">
            <a:avLst/>
          </a:prstGeom>
          <a:solidFill>
            <a:srgbClr val="008000"/>
          </a:solidFill>
          <a:ln w="9525">
            <a:solidFill>
              <a:schemeClr val="tx1"/>
            </a:solidFill>
            <a:miter lim="800000"/>
            <a:headEnd/>
            <a:tailEnd/>
          </a:ln>
        </p:spPr>
        <p:txBody>
          <a:bodyPr wrap="none" lIns="91429" tIns="45715" rIns="91429" bIns="45715" anchor="ctr"/>
          <a:lstStyle/>
          <a:p>
            <a:pPr algn="ctr"/>
            <a:r>
              <a:rPr lang="en-GB" sz="2000" i="1">
                <a:solidFill>
                  <a:schemeClr val="bg1"/>
                </a:solidFill>
                <a:ea typeface="ＭＳ Ｐゴシック" pitchFamily="34" charset="-128"/>
              </a:rPr>
              <a:t>In Situ</a:t>
            </a:r>
          </a:p>
          <a:p>
            <a:pPr algn="ctr"/>
            <a:r>
              <a:rPr lang="en-GB" sz="2000">
                <a:solidFill>
                  <a:schemeClr val="bg1"/>
                </a:solidFill>
                <a:ea typeface="ＭＳ Ｐゴシック" pitchFamily="34" charset="-128"/>
              </a:rPr>
              <a:t>Infrastructure</a:t>
            </a:r>
          </a:p>
        </p:txBody>
      </p:sp>
      <p:sp>
        <p:nvSpPr>
          <p:cNvPr id="15367" name="Line 8"/>
          <p:cNvSpPr>
            <a:spLocks noChangeShapeType="1"/>
          </p:cNvSpPr>
          <p:nvPr/>
        </p:nvSpPr>
        <p:spPr bwMode="auto">
          <a:xfrm>
            <a:off x="4859338" y="5805488"/>
            <a:ext cx="1587" cy="287337"/>
          </a:xfrm>
          <a:prstGeom prst="line">
            <a:avLst/>
          </a:prstGeom>
          <a:noFill/>
          <a:ln w="31750">
            <a:solidFill>
              <a:schemeClr val="tx1"/>
            </a:solidFill>
            <a:round/>
            <a:headEnd/>
            <a:tailEnd type="triangle" w="lg" len="med"/>
          </a:ln>
        </p:spPr>
        <p:txBody>
          <a:bodyPr/>
          <a:lstStyle/>
          <a:p>
            <a:endParaRPr lang="en-US"/>
          </a:p>
        </p:txBody>
      </p:sp>
      <p:sp>
        <p:nvSpPr>
          <p:cNvPr id="15368" name="Text Box 10"/>
          <p:cNvSpPr txBox="1">
            <a:spLocks noChangeArrowheads="1"/>
          </p:cNvSpPr>
          <p:nvPr/>
        </p:nvSpPr>
        <p:spPr bwMode="auto">
          <a:xfrm>
            <a:off x="468313" y="3141663"/>
            <a:ext cx="1584325" cy="641350"/>
          </a:xfrm>
          <a:prstGeom prst="rect">
            <a:avLst/>
          </a:prstGeom>
          <a:noFill/>
          <a:ln w="9525">
            <a:noFill/>
            <a:miter lim="800000"/>
            <a:headEnd/>
            <a:tailEnd/>
          </a:ln>
        </p:spPr>
        <p:txBody>
          <a:bodyPr>
            <a:spAutoFit/>
          </a:bodyPr>
          <a:lstStyle/>
          <a:p>
            <a:pPr algn="ctr"/>
            <a:r>
              <a:rPr lang="en-GB" b="1">
                <a:solidFill>
                  <a:schemeClr val="accent2"/>
                </a:solidFill>
                <a:latin typeface="Arial Black" pitchFamily="34" charset="0"/>
                <a:ea typeface="ＭＳ Ｐゴシック" pitchFamily="34" charset="-128"/>
              </a:rPr>
              <a:t>CORE </a:t>
            </a:r>
            <a:r>
              <a:rPr lang="en-GB">
                <a:solidFill>
                  <a:schemeClr val="accent2"/>
                </a:solidFill>
                <a:latin typeface="Arial Black" pitchFamily="34" charset="0"/>
                <a:ea typeface="ＭＳ Ｐゴシック" pitchFamily="34" charset="-128"/>
              </a:rPr>
              <a:t> </a:t>
            </a:r>
          </a:p>
          <a:p>
            <a:pPr algn="ctr"/>
            <a:r>
              <a:rPr lang="en-GB" b="1">
                <a:solidFill>
                  <a:schemeClr val="accent2"/>
                </a:solidFill>
                <a:latin typeface="Arial Black" pitchFamily="34" charset="0"/>
                <a:ea typeface="ＭＳ Ｐゴシック" pitchFamily="34" charset="-128"/>
              </a:rPr>
              <a:t>SERVICES</a:t>
            </a:r>
            <a:endParaRPr lang="en-GB" sz="1200">
              <a:solidFill>
                <a:schemeClr val="accent2"/>
              </a:solidFill>
              <a:ea typeface="ＭＳ Ｐゴシック" pitchFamily="34" charset="-128"/>
            </a:endParaRPr>
          </a:p>
        </p:txBody>
      </p:sp>
      <p:sp>
        <p:nvSpPr>
          <p:cNvPr id="15369" name="Text Box 11"/>
          <p:cNvSpPr txBox="1">
            <a:spLocks noChangeArrowheads="1"/>
          </p:cNvSpPr>
          <p:nvPr/>
        </p:nvSpPr>
        <p:spPr bwMode="auto">
          <a:xfrm>
            <a:off x="466725" y="5373688"/>
            <a:ext cx="2160588" cy="1054100"/>
          </a:xfrm>
          <a:prstGeom prst="rect">
            <a:avLst/>
          </a:prstGeom>
          <a:noFill/>
          <a:ln w="9525">
            <a:noFill/>
            <a:miter lim="800000"/>
            <a:headEnd/>
            <a:tailEnd/>
          </a:ln>
        </p:spPr>
        <p:txBody>
          <a:bodyPr>
            <a:spAutoFit/>
          </a:bodyPr>
          <a:lstStyle/>
          <a:p>
            <a:pPr algn="ctr">
              <a:spcBef>
                <a:spcPct val="50000"/>
              </a:spcBef>
            </a:pPr>
            <a:r>
              <a:rPr lang="en-GB" b="1">
                <a:solidFill>
                  <a:srgbClr val="FF9900"/>
                </a:solidFill>
                <a:latin typeface="Arial Black" pitchFamily="34" charset="0"/>
                <a:ea typeface="ＭＳ Ｐゴシック" pitchFamily="34" charset="-128"/>
              </a:rPr>
              <a:t>DOWNSTREAM SERVICES</a:t>
            </a:r>
          </a:p>
          <a:p>
            <a:pPr>
              <a:spcBef>
                <a:spcPct val="50000"/>
              </a:spcBef>
            </a:pPr>
            <a:endParaRPr lang="en-GB" b="1">
              <a:solidFill>
                <a:srgbClr val="FF9900"/>
              </a:solidFill>
              <a:latin typeface="Arial Black" pitchFamily="34" charset="0"/>
              <a:ea typeface="ＭＳ Ｐゴシック" pitchFamily="34" charset="-128"/>
            </a:endParaRPr>
          </a:p>
        </p:txBody>
      </p:sp>
      <p:sp>
        <p:nvSpPr>
          <p:cNvPr id="15370" name="Line 13"/>
          <p:cNvSpPr>
            <a:spLocks noChangeShapeType="1"/>
          </p:cNvSpPr>
          <p:nvPr/>
        </p:nvSpPr>
        <p:spPr bwMode="auto">
          <a:xfrm flipH="1">
            <a:off x="5940425" y="5734050"/>
            <a:ext cx="287338" cy="1588"/>
          </a:xfrm>
          <a:prstGeom prst="line">
            <a:avLst/>
          </a:prstGeom>
          <a:noFill/>
          <a:ln w="31750">
            <a:solidFill>
              <a:schemeClr val="tx1"/>
            </a:solidFill>
            <a:round/>
            <a:headEnd/>
            <a:tailEnd type="triangle" w="lg" len="med"/>
          </a:ln>
        </p:spPr>
        <p:txBody>
          <a:bodyPr/>
          <a:lstStyle/>
          <a:p>
            <a:endParaRPr lang="en-US"/>
          </a:p>
        </p:txBody>
      </p:sp>
      <p:sp>
        <p:nvSpPr>
          <p:cNvPr id="15371" name="Line 14"/>
          <p:cNvSpPr>
            <a:spLocks noChangeShapeType="1"/>
          </p:cNvSpPr>
          <p:nvPr/>
        </p:nvSpPr>
        <p:spPr bwMode="auto">
          <a:xfrm>
            <a:off x="323850" y="2420938"/>
            <a:ext cx="0" cy="3887787"/>
          </a:xfrm>
          <a:prstGeom prst="line">
            <a:avLst/>
          </a:prstGeom>
          <a:noFill/>
          <a:ln w="57150">
            <a:solidFill>
              <a:schemeClr val="accent2"/>
            </a:solidFill>
            <a:prstDash val="dash"/>
            <a:round/>
            <a:headEnd/>
            <a:tailEnd type="triangle" w="med" len="med"/>
          </a:ln>
        </p:spPr>
        <p:txBody>
          <a:bodyPr anchor="ctr"/>
          <a:lstStyle/>
          <a:p>
            <a:endParaRPr lang="en-US"/>
          </a:p>
        </p:txBody>
      </p:sp>
      <p:sp>
        <p:nvSpPr>
          <p:cNvPr id="15372" name="Rectangle 15"/>
          <p:cNvSpPr>
            <a:spLocks noChangeArrowheads="1"/>
          </p:cNvSpPr>
          <p:nvPr/>
        </p:nvSpPr>
        <p:spPr bwMode="auto">
          <a:xfrm>
            <a:off x="8101013" y="2565400"/>
            <a:ext cx="719137" cy="3671888"/>
          </a:xfrm>
          <a:prstGeom prst="rect">
            <a:avLst/>
          </a:prstGeom>
          <a:solidFill>
            <a:srgbClr val="FFFF00"/>
          </a:solidFill>
          <a:ln w="9525">
            <a:solidFill>
              <a:schemeClr val="tx1"/>
            </a:solidFill>
            <a:miter lim="800000"/>
            <a:headEnd/>
            <a:tailEnd/>
          </a:ln>
        </p:spPr>
        <p:txBody>
          <a:bodyPr vert="eaVert" wrap="none" lIns="65306" tIns="32653" rIns="65306" bIns="32653" anchor="ctr"/>
          <a:lstStyle/>
          <a:p>
            <a:pPr algn="ctr"/>
            <a:r>
              <a:rPr lang="en-GB" sz="2000">
                <a:ea typeface="ＭＳ Ｐゴシック" pitchFamily="34" charset="-128"/>
              </a:rPr>
              <a:t>Users</a:t>
            </a:r>
          </a:p>
        </p:txBody>
      </p:sp>
      <p:sp>
        <p:nvSpPr>
          <p:cNvPr id="15373" name="AutoShape 17"/>
          <p:cNvSpPr>
            <a:spLocks noChangeArrowheads="1"/>
          </p:cNvSpPr>
          <p:nvPr/>
        </p:nvSpPr>
        <p:spPr bwMode="auto">
          <a:xfrm>
            <a:off x="4427538" y="2276475"/>
            <a:ext cx="288925" cy="360363"/>
          </a:xfrm>
          <a:prstGeom prst="downArrow">
            <a:avLst>
              <a:gd name="adj1" fmla="val 50000"/>
              <a:gd name="adj2" fmla="val 31181"/>
            </a:avLst>
          </a:prstGeom>
          <a:noFill/>
          <a:ln w="6350" algn="ctr">
            <a:noFill/>
            <a:miter lim="800000"/>
            <a:headEnd/>
            <a:tailEnd/>
          </a:ln>
        </p:spPr>
        <p:txBody>
          <a:bodyPr wrap="none" anchor="ctr"/>
          <a:lstStyle/>
          <a:p>
            <a:pPr eaLnBrk="0" hangingPunct="0"/>
            <a:endParaRPr lang="de-DE" sz="2400">
              <a:ea typeface="ＭＳ Ｐゴシック" pitchFamily="34" charset="-128"/>
            </a:endParaRPr>
          </a:p>
        </p:txBody>
      </p:sp>
      <p:sp>
        <p:nvSpPr>
          <p:cNvPr id="15374" name="AutoShape 18"/>
          <p:cNvSpPr>
            <a:spLocks noChangeArrowheads="1"/>
          </p:cNvSpPr>
          <p:nvPr/>
        </p:nvSpPr>
        <p:spPr bwMode="auto">
          <a:xfrm>
            <a:off x="4429125" y="2276475"/>
            <a:ext cx="647700" cy="360363"/>
          </a:xfrm>
          <a:prstGeom prst="downArrow">
            <a:avLst>
              <a:gd name="adj1" fmla="val 50000"/>
              <a:gd name="adj2" fmla="val 25000"/>
            </a:avLst>
          </a:prstGeom>
          <a:solidFill>
            <a:srgbClr val="FF0000"/>
          </a:solidFill>
          <a:ln w="6350" algn="ctr">
            <a:noFill/>
            <a:miter lim="800000"/>
            <a:headEnd/>
            <a:tailEnd/>
          </a:ln>
        </p:spPr>
        <p:txBody>
          <a:bodyPr wrap="none" anchor="ctr"/>
          <a:lstStyle/>
          <a:p>
            <a:pPr eaLnBrk="0" hangingPunct="0"/>
            <a:endParaRPr lang="de-DE" sz="2400">
              <a:ea typeface="ＭＳ Ｐゴシック" pitchFamily="34" charset="-128"/>
            </a:endParaRPr>
          </a:p>
        </p:txBody>
      </p:sp>
      <p:sp>
        <p:nvSpPr>
          <p:cNvPr id="15375" name="AutoShape 19"/>
          <p:cNvSpPr>
            <a:spLocks noChangeArrowheads="1"/>
          </p:cNvSpPr>
          <p:nvPr/>
        </p:nvSpPr>
        <p:spPr bwMode="auto">
          <a:xfrm>
            <a:off x="5795963" y="2276475"/>
            <a:ext cx="647700" cy="360363"/>
          </a:xfrm>
          <a:prstGeom prst="downArrow">
            <a:avLst>
              <a:gd name="adj1" fmla="val 50000"/>
              <a:gd name="adj2" fmla="val 25000"/>
            </a:avLst>
          </a:prstGeom>
          <a:solidFill>
            <a:srgbClr val="FF0000"/>
          </a:solidFill>
          <a:ln w="6350" algn="ctr">
            <a:noFill/>
            <a:miter lim="800000"/>
            <a:headEnd/>
            <a:tailEnd/>
          </a:ln>
        </p:spPr>
        <p:txBody>
          <a:bodyPr wrap="none" anchor="ctr"/>
          <a:lstStyle/>
          <a:p>
            <a:pPr eaLnBrk="0" hangingPunct="0"/>
            <a:endParaRPr lang="de-DE" sz="2400">
              <a:ea typeface="ＭＳ Ｐゴシック" pitchFamily="34" charset="-128"/>
            </a:endParaRPr>
          </a:p>
        </p:txBody>
      </p:sp>
      <p:sp>
        <p:nvSpPr>
          <p:cNvPr id="15376" name="AutoShape 20"/>
          <p:cNvSpPr>
            <a:spLocks noChangeArrowheads="1"/>
          </p:cNvSpPr>
          <p:nvPr/>
        </p:nvSpPr>
        <p:spPr bwMode="auto">
          <a:xfrm>
            <a:off x="5219700" y="4437063"/>
            <a:ext cx="647700" cy="360362"/>
          </a:xfrm>
          <a:prstGeom prst="downArrow">
            <a:avLst>
              <a:gd name="adj1" fmla="val 50000"/>
              <a:gd name="adj2" fmla="val 25000"/>
            </a:avLst>
          </a:prstGeom>
          <a:solidFill>
            <a:srgbClr val="FF0000"/>
          </a:solidFill>
          <a:ln w="6350" algn="ctr">
            <a:noFill/>
            <a:miter lim="800000"/>
            <a:headEnd/>
            <a:tailEnd/>
          </a:ln>
        </p:spPr>
        <p:txBody>
          <a:bodyPr wrap="none" anchor="ctr"/>
          <a:lstStyle/>
          <a:p>
            <a:pPr eaLnBrk="0" hangingPunct="0"/>
            <a:endParaRPr lang="de-DE" sz="2400">
              <a:ea typeface="ＭＳ Ｐゴシック" pitchFamily="34" charset="-128"/>
            </a:endParaRPr>
          </a:p>
        </p:txBody>
      </p:sp>
      <p:sp>
        <p:nvSpPr>
          <p:cNvPr id="15377" name="AutoShape 21"/>
          <p:cNvSpPr>
            <a:spLocks noChangeArrowheads="1"/>
          </p:cNvSpPr>
          <p:nvPr/>
        </p:nvSpPr>
        <p:spPr bwMode="auto">
          <a:xfrm>
            <a:off x="3708400" y="2276475"/>
            <a:ext cx="431800" cy="2736850"/>
          </a:xfrm>
          <a:prstGeom prst="downArrow">
            <a:avLst>
              <a:gd name="adj1" fmla="val 50000"/>
              <a:gd name="adj2" fmla="val 158456"/>
            </a:avLst>
          </a:prstGeom>
          <a:solidFill>
            <a:srgbClr val="CC00FF"/>
          </a:solidFill>
          <a:ln w="6350" algn="ctr">
            <a:noFill/>
            <a:miter lim="800000"/>
            <a:headEnd/>
            <a:tailEnd/>
          </a:ln>
        </p:spPr>
        <p:txBody>
          <a:bodyPr wrap="none" anchor="ctr"/>
          <a:lstStyle/>
          <a:p>
            <a:pPr eaLnBrk="0" hangingPunct="0"/>
            <a:endParaRPr lang="de-DE" sz="2400">
              <a:ea typeface="ＭＳ Ｐゴシック" pitchFamily="34" charset="-128"/>
            </a:endParaRPr>
          </a:p>
        </p:txBody>
      </p:sp>
      <p:sp>
        <p:nvSpPr>
          <p:cNvPr id="15378" name="AutoShape 22"/>
          <p:cNvSpPr>
            <a:spLocks noChangeArrowheads="1"/>
          </p:cNvSpPr>
          <p:nvPr/>
        </p:nvSpPr>
        <p:spPr bwMode="auto">
          <a:xfrm>
            <a:off x="6588125" y="2276475"/>
            <a:ext cx="504825" cy="2520950"/>
          </a:xfrm>
          <a:prstGeom prst="downArrow">
            <a:avLst>
              <a:gd name="adj1" fmla="val 50000"/>
              <a:gd name="adj2" fmla="val 124843"/>
            </a:avLst>
          </a:prstGeom>
          <a:solidFill>
            <a:srgbClr val="CC00FF"/>
          </a:solidFill>
          <a:ln w="6350" algn="ctr">
            <a:noFill/>
            <a:miter lim="800000"/>
            <a:headEnd/>
            <a:tailEnd/>
          </a:ln>
        </p:spPr>
        <p:txBody>
          <a:bodyPr wrap="none" anchor="ctr"/>
          <a:lstStyle/>
          <a:p>
            <a:pPr eaLnBrk="0" hangingPunct="0"/>
            <a:endParaRPr lang="de-DE" sz="2400">
              <a:ea typeface="ＭＳ Ｐゴシック" pitchFamily="34" charset="-128"/>
            </a:endParaRPr>
          </a:p>
        </p:txBody>
      </p:sp>
      <p:sp>
        <p:nvSpPr>
          <p:cNvPr id="15379" name="AutoShape 23"/>
          <p:cNvSpPr>
            <a:spLocks noChangeArrowheads="1"/>
          </p:cNvSpPr>
          <p:nvPr/>
        </p:nvSpPr>
        <p:spPr bwMode="auto">
          <a:xfrm>
            <a:off x="3132138" y="2636838"/>
            <a:ext cx="4105275" cy="1944687"/>
          </a:xfrm>
          <a:prstGeom prst="flowChartMultidocument">
            <a:avLst/>
          </a:prstGeom>
          <a:solidFill>
            <a:schemeClr val="hlink"/>
          </a:solidFill>
          <a:ln w="9525">
            <a:solidFill>
              <a:schemeClr val="tx1"/>
            </a:solidFill>
            <a:miter lim="800000"/>
            <a:headEnd/>
            <a:tailEnd/>
          </a:ln>
        </p:spPr>
        <p:txBody>
          <a:bodyPr vert="eaVert" wrap="none" lIns="3753835" tIns="0" rIns="65306" bIns="316248" anchor="ctr"/>
          <a:lstStyle/>
          <a:p>
            <a:pPr algn="ctr"/>
            <a:endParaRPr lang="en-GB">
              <a:ea typeface="ＭＳ Ｐゴシック" pitchFamily="34" charset="-128"/>
            </a:endParaRPr>
          </a:p>
          <a:p>
            <a:pPr algn="ctr"/>
            <a:r>
              <a:rPr lang="en-GB">
                <a:ea typeface="ＭＳ Ｐゴシック" pitchFamily="34" charset="-128"/>
              </a:rPr>
              <a:t>Security</a:t>
            </a:r>
          </a:p>
          <a:p>
            <a:pPr algn="ctr"/>
            <a:r>
              <a:rPr lang="en-GB">
                <a:ea typeface="ＭＳ Ｐゴシック" pitchFamily="34" charset="-128"/>
              </a:rPr>
              <a:t>Emergency</a:t>
            </a:r>
          </a:p>
          <a:p>
            <a:pPr algn="ctr"/>
            <a:r>
              <a:rPr lang="en-GB">
                <a:ea typeface="ＭＳ Ｐゴシック" pitchFamily="34" charset="-128"/>
              </a:rPr>
              <a:t>     Atmosphere</a:t>
            </a:r>
          </a:p>
        </p:txBody>
      </p:sp>
      <p:sp>
        <p:nvSpPr>
          <p:cNvPr id="15380" name="AutoShape 24"/>
          <p:cNvSpPr>
            <a:spLocks noChangeArrowheads="1"/>
          </p:cNvSpPr>
          <p:nvPr/>
        </p:nvSpPr>
        <p:spPr bwMode="auto">
          <a:xfrm>
            <a:off x="7143750" y="5214938"/>
            <a:ext cx="1008063" cy="431800"/>
          </a:xfrm>
          <a:prstGeom prst="rightArrow">
            <a:avLst>
              <a:gd name="adj1" fmla="val 50000"/>
              <a:gd name="adj2" fmla="val 58364"/>
            </a:avLst>
          </a:prstGeom>
          <a:solidFill>
            <a:schemeClr val="bg2"/>
          </a:solidFill>
          <a:ln w="6350" algn="ctr">
            <a:noFill/>
            <a:miter lim="800000"/>
            <a:headEnd/>
            <a:tailEnd/>
          </a:ln>
        </p:spPr>
        <p:txBody>
          <a:bodyPr wrap="none" anchor="ctr"/>
          <a:lstStyle/>
          <a:p>
            <a:pPr eaLnBrk="0" hangingPunct="0"/>
            <a:endParaRPr lang="de-DE" sz="2400">
              <a:ea typeface="ＭＳ Ｐゴシック" pitchFamily="34" charset="-128"/>
            </a:endParaRPr>
          </a:p>
        </p:txBody>
      </p:sp>
      <p:sp>
        <p:nvSpPr>
          <p:cNvPr id="15381" name="AutoShape 25"/>
          <p:cNvSpPr>
            <a:spLocks noChangeArrowheads="1"/>
          </p:cNvSpPr>
          <p:nvPr/>
        </p:nvSpPr>
        <p:spPr bwMode="auto">
          <a:xfrm>
            <a:off x="2411413" y="3140075"/>
            <a:ext cx="3887787" cy="1584325"/>
          </a:xfrm>
          <a:prstGeom prst="flowChartMultidocument">
            <a:avLst/>
          </a:prstGeom>
          <a:solidFill>
            <a:schemeClr val="hlink"/>
          </a:solidFill>
          <a:ln w="9525">
            <a:solidFill>
              <a:schemeClr val="tx1"/>
            </a:solidFill>
            <a:miter lim="800000"/>
            <a:headEnd/>
            <a:tailEnd/>
          </a:ln>
        </p:spPr>
        <p:txBody>
          <a:bodyPr vert="eaVert" wrap="none" lIns="3985236" tIns="0" rIns="65306" bIns="444804" anchor="ctr"/>
          <a:lstStyle/>
          <a:p>
            <a:pPr algn="just"/>
            <a:endParaRPr lang="en-GB">
              <a:ea typeface="ＭＳ Ｐゴシック" pitchFamily="34" charset="-128"/>
            </a:endParaRPr>
          </a:p>
          <a:p>
            <a:pPr algn="just"/>
            <a:endParaRPr lang="en-GB">
              <a:ea typeface="ＭＳ Ｐゴシック" pitchFamily="34" charset="-128"/>
            </a:endParaRPr>
          </a:p>
          <a:p>
            <a:pPr algn="just"/>
            <a:r>
              <a:rPr lang="en-GB">
                <a:ea typeface="ＭＳ Ｐゴシック" pitchFamily="34" charset="-128"/>
              </a:rPr>
              <a:t>Marine</a:t>
            </a:r>
          </a:p>
          <a:p>
            <a:pPr algn="just"/>
            <a:r>
              <a:rPr lang="en-GB">
                <a:ea typeface="ＭＳ Ｐゴシック" pitchFamily="34" charset="-128"/>
              </a:rPr>
              <a:t>   Land</a:t>
            </a:r>
          </a:p>
        </p:txBody>
      </p:sp>
      <p:sp>
        <p:nvSpPr>
          <p:cNvPr id="15382" name="AutoShape 26"/>
          <p:cNvSpPr>
            <a:spLocks noChangeArrowheads="1"/>
          </p:cNvSpPr>
          <p:nvPr/>
        </p:nvSpPr>
        <p:spPr bwMode="auto">
          <a:xfrm>
            <a:off x="7308850" y="3213100"/>
            <a:ext cx="792163" cy="431800"/>
          </a:xfrm>
          <a:prstGeom prst="rightArrow">
            <a:avLst>
              <a:gd name="adj1" fmla="val 50000"/>
              <a:gd name="adj2" fmla="val 45864"/>
            </a:avLst>
          </a:prstGeom>
          <a:solidFill>
            <a:schemeClr val="bg2"/>
          </a:solidFill>
          <a:ln w="6350" algn="ctr">
            <a:noFill/>
            <a:miter lim="800000"/>
            <a:headEnd/>
            <a:tailEnd/>
          </a:ln>
        </p:spPr>
        <p:txBody>
          <a:bodyPr wrap="none" anchor="ctr"/>
          <a:lstStyle/>
          <a:p>
            <a:pPr eaLnBrk="0" hangingPunct="0"/>
            <a:endParaRPr lang="de-DE" sz="2400">
              <a:ea typeface="ＭＳ Ｐゴシック" pitchFamily="34" charset="-128"/>
            </a:endParaRPr>
          </a:p>
        </p:txBody>
      </p:sp>
      <p:sp>
        <p:nvSpPr>
          <p:cNvPr id="399387" name="Text Box 27"/>
          <p:cNvSpPr txBox="1">
            <a:spLocks noChangeArrowheads="1"/>
          </p:cNvSpPr>
          <p:nvPr/>
        </p:nvSpPr>
        <p:spPr bwMode="auto">
          <a:xfrm rot="5400000">
            <a:off x="-3092449" y="3929062"/>
            <a:ext cx="6551612" cy="366713"/>
          </a:xfrm>
          <a:prstGeom prst="rect">
            <a:avLst/>
          </a:prstGeom>
          <a:noFill/>
          <a:ln w="6350" algn="ctr">
            <a:noFill/>
            <a:miter lim="800000"/>
            <a:headEnd/>
            <a:tailEnd/>
          </a:ln>
          <a:effectLst/>
        </p:spPr>
        <p:txBody>
          <a:bodyPr>
            <a:spAutoFit/>
          </a:bodyPr>
          <a:lstStyle/>
          <a:p>
            <a:pPr algn="ctr" defTabSz="739775">
              <a:spcBef>
                <a:spcPct val="50000"/>
              </a:spcBef>
              <a:defRPr/>
            </a:pPr>
            <a:r>
              <a:rPr lang="en-GB" b="1">
                <a:solidFill>
                  <a:srgbClr val="FF9900"/>
                </a:solidFill>
                <a:effectLst>
                  <a:outerShdw blurRad="38100" dist="38100" dir="2700000" algn="tl">
                    <a:srgbClr val="C0C0C0"/>
                  </a:outerShdw>
                </a:effectLst>
                <a:latin typeface="Arial" pitchFamily="34" charset="0"/>
                <a:ea typeface="ＭＳ Ｐゴシック" pitchFamily="34" charset="-128"/>
                <a:cs typeface="+mn-cs"/>
              </a:rPr>
              <a:t>Added Value Chain</a:t>
            </a:r>
          </a:p>
        </p:txBody>
      </p:sp>
      <p:sp>
        <p:nvSpPr>
          <p:cNvPr id="399388" name="Rectangle 28"/>
          <p:cNvSpPr>
            <a:spLocks noChangeArrowheads="1"/>
          </p:cNvSpPr>
          <p:nvPr/>
        </p:nvSpPr>
        <p:spPr bwMode="auto">
          <a:xfrm>
            <a:off x="0" y="65088"/>
            <a:ext cx="8893175" cy="915987"/>
          </a:xfrm>
          <a:prstGeom prst="rect">
            <a:avLst/>
          </a:prstGeom>
          <a:noFill/>
          <a:ln w="9525">
            <a:noFill/>
            <a:miter lim="800000"/>
            <a:headEnd/>
            <a:tailEnd/>
          </a:ln>
          <a:effectLst/>
        </p:spPr>
        <p:txBody>
          <a:bodyPr anchor="ctr"/>
          <a:lstStyle/>
          <a:p>
            <a:pPr algn="r">
              <a:defRPr/>
            </a:pPr>
            <a:r>
              <a:rPr lang="en-GB" sz="3200" b="1">
                <a:solidFill>
                  <a:srgbClr val="FF6600"/>
                </a:solidFill>
                <a:effectLst>
                  <a:outerShdw blurRad="38100" dist="38100" dir="2700000" algn="tl">
                    <a:srgbClr val="C0C0C0"/>
                  </a:outerShdw>
                </a:effectLst>
                <a:latin typeface="Arial" pitchFamily="34" charset="0"/>
                <a:ea typeface="ＭＳ Ｐゴシック" pitchFamily="34" charset="-128"/>
                <a:cs typeface="+mn-cs"/>
              </a:rPr>
              <a:t>Overall architecture</a:t>
            </a:r>
          </a:p>
        </p:txBody>
      </p:sp>
      <p:sp>
        <p:nvSpPr>
          <p:cNvPr id="15385" name="AutoShape 12"/>
          <p:cNvSpPr>
            <a:spLocks noChangeArrowheads="1"/>
          </p:cNvSpPr>
          <p:nvPr/>
        </p:nvSpPr>
        <p:spPr bwMode="auto">
          <a:xfrm>
            <a:off x="4284663" y="4797425"/>
            <a:ext cx="2736850" cy="1225550"/>
          </a:xfrm>
          <a:prstGeom prst="flowChartMultidocument">
            <a:avLst/>
          </a:prstGeom>
          <a:solidFill>
            <a:srgbClr val="FF9900"/>
          </a:solidFill>
          <a:ln w="9525">
            <a:solidFill>
              <a:schemeClr val="tx1"/>
            </a:solidFill>
            <a:miter lim="800000"/>
            <a:headEnd/>
            <a:tailEnd/>
          </a:ln>
        </p:spPr>
        <p:txBody>
          <a:bodyPr vert="eaVert" wrap="none" lIns="3985236" tIns="0" rIns="65306" bIns="444804" anchor="ctr"/>
          <a:lstStyle/>
          <a:p>
            <a:pPr algn="ctr"/>
            <a:endParaRPr lang="en-GB">
              <a:ea typeface="ＭＳ Ｐゴシック" pitchFamily="34" charset="-128"/>
            </a:endParaRPr>
          </a:p>
          <a:p>
            <a:pPr algn="ctr"/>
            <a:endParaRPr lang="en-GB">
              <a:ea typeface="ＭＳ Ｐゴシック" pitchFamily="34" charset="-128"/>
            </a:endParaRPr>
          </a:p>
          <a:p>
            <a:pPr algn="ctr"/>
            <a:endParaRPr lang="en-GB">
              <a:ea typeface="ＭＳ Ｐゴシック" pitchFamily="34" charset="-128"/>
            </a:endParaRPr>
          </a:p>
          <a:p>
            <a:pPr algn="ctr"/>
            <a:endParaRPr lang="en-GB">
              <a:ea typeface="ＭＳ Ｐゴシック" pitchFamily="34" charset="-128"/>
            </a:endParaRPr>
          </a:p>
          <a:p>
            <a:pPr algn="ctr"/>
            <a:endParaRPr lang="en-GB" sz="600">
              <a:ea typeface="ＭＳ Ｐゴシック" pitchFamily="34" charset="-128"/>
            </a:endParaRPr>
          </a:p>
          <a:p>
            <a:pPr algn="ctr"/>
            <a:endParaRPr lang="en-GB" sz="600">
              <a:ea typeface="ＭＳ Ｐゴシック" pitchFamily="34" charset="-128"/>
            </a:endParaRPr>
          </a:p>
          <a:p>
            <a:pPr algn="ctr"/>
            <a:endParaRPr lang="en-GB" sz="400" b="1">
              <a:ea typeface="ＭＳ Ｐゴシック" pitchFamily="34" charset="-128"/>
            </a:endParaRPr>
          </a:p>
          <a:p>
            <a:pPr algn="ctr"/>
            <a:endParaRPr lang="en-GB" sz="400" b="1">
              <a:ea typeface="ＭＳ Ｐゴシック" pitchFamily="34" charset="-128"/>
            </a:endParaRPr>
          </a:p>
          <a:p>
            <a:pPr algn="ctr"/>
            <a:endParaRPr lang="en-GB" sz="400" b="1">
              <a:ea typeface="ＭＳ Ｐゴシック" pitchFamily="34" charset="-128"/>
            </a:endParaRPr>
          </a:p>
          <a:p>
            <a:pPr algn="ctr"/>
            <a:endParaRPr lang="en-GB" sz="400" b="1">
              <a:ea typeface="ＭＳ Ｐゴシック" pitchFamily="34" charset="-128"/>
            </a:endParaRPr>
          </a:p>
          <a:p>
            <a:pPr algn="ctr"/>
            <a:r>
              <a:rPr lang="en-GB" sz="1200" b="1">
                <a:ea typeface="ＭＳ Ｐゴシック" pitchFamily="34" charset="-128"/>
              </a:rPr>
              <a:t>   Farming</a:t>
            </a:r>
          </a:p>
          <a:p>
            <a:pPr algn="ctr"/>
            <a:r>
              <a:rPr lang="en-GB" sz="1200" b="1">
                <a:ea typeface="ＭＳ Ｐゴシック" pitchFamily="34" charset="-128"/>
              </a:rPr>
              <a:t>      ICZM</a:t>
            </a:r>
          </a:p>
        </p:txBody>
      </p:sp>
      <p:sp>
        <p:nvSpPr>
          <p:cNvPr id="15386" name="AutoShape 16"/>
          <p:cNvSpPr>
            <a:spLocks noChangeArrowheads="1"/>
          </p:cNvSpPr>
          <p:nvPr/>
        </p:nvSpPr>
        <p:spPr bwMode="auto">
          <a:xfrm>
            <a:off x="3924300" y="5011738"/>
            <a:ext cx="2736850" cy="1225550"/>
          </a:xfrm>
          <a:prstGeom prst="flowChartMultidocument">
            <a:avLst/>
          </a:prstGeom>
          <a:solidFill>
            <a:srgbClr val="FF9900"/>
          </a:solidFill>
          <a:ln w="9525">
            <a:solidFill>
              <a:schemeClr val="tx1"/>
            </a:solidFill>
            <a:miter lim="800000"/>
            <a:headEnd/>
            <a:tailEnd/>
          </a:ln>
        </p:spPr>
        <p:txBody>
          <a:bodyPr vert="eaVert" wrap="none" lIns="3985236" tIns="0" rIns="65306" bIns="444804" anchor="ctr"/>
          <a:lstStyle/>
          <a:p>
            <a:pPr algn="ctr"/>
            <a:endParaRPr lang="en-GB">
              <a:ea typeface="ＭＳ Ｐゴシック" pitchFamily="34" charset="-128"/>
            </a:endParaRPr>
          </a:p>
          <a:p>
            <a:pPr algn="ctr"/>
            <a:endParaRPr lang="en-GB">
              <a:ea typeface="ＭＳ Ｐゴシック" pitchFamily="34" charset="-128"/>
            </a:endParaRPr>
          </a:p>
          <a:p>
            <a:pPr algn="ctr"/>
            <a:endParaRPr lang="en-GB">
              <a:ea typeface="ＭＳ Ｐゴシック" pitchFamily="34" charset="-128"/>
            </a:endParaRPr>
          </a:p>
          <a:p>
            <a:pPr algn="ctr"/>
            <a:endParaRPr lang="en-GB">
              <a:ea typeface="ＭＳ Ｐゴシック" pitchFamily="34" charset="-128"/>
            </a:endParaRPr>
          </a:p>
          <a:p>
            <a:pPr algn="ctr"/>
            <a:endParaRPr lang="en-GB">
              <a:ea typeface="ＭＳ Ｐゴシック" pitchFamily="34" charset="-128"/>
            </a:endParaRPr>
          </a:p>
          <a:p>
            <a:pPr algn="ctr"/>
            <a:r>
              <a:rPr lang="en-GB" sz="1200" b="1">
                <a:ea typeface="ＭＳ Ｐゴシック" pitchFamily="34" charset="-128"/>
              </a:rPr>
              <a:t> Air quality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idx="4294967295"/>
          </p:nvPr>
        </p:nvSpPr>
        <p:spPr>
          <a:xfrm>
            <a:off x="0" y="9525"/>
            <a:ext cx="9144000" cy="855663"/>
          </a:xfrm>
        </p:spPr>
        <p:txBody>
          <a:bodyPr/>
          <a:lstStyle/>
          <a:p>
            <a:pPr algn="r" eaLnBrk="1" hangingPunct="1">
              <a:defRPr/>
            </a:pPr>
            <a:r>
              <a:rPr lang="fr-FR" sz="4000" dirty="0" smtClean="0">
                <a:solidFill>
                  <a:srgbClr val="FF6600"/>
                </a:solidFill>
                <a:effectLst>
                  <a:outerShdw blurRad="38100" dist="38100" dir="2700000" algn="tl">
                    <a:srgbClr val="000000"/>
                  </a:outerShdw>
                </a:effectLst>
              </a:rPr>
              <a:t>Four main types of products: </a:t>
            </a:r>
          </a:p>
        </p:txBody>
      </p:sp>
      <p:pic>
        <p:nvPicPr>
          <p:cNvPr id="32771" name="Picture 3" descr="MapAction Pakistan"/>
          <p:cNvPicPr>
            <a:picLocks noChangeAspect="1" noChangeArrowheads="1"/>
          </p:cNvPicPr>
          <p:nvPr/>
        </p:nvPicPr>
        <p:blipFill>
          <a:blip r:embed="rId3" cstate="print"/>
          <a:srcRect/>
          <a:stretch>
            <a:fillRect/>
          </a:stretch>
        </p:blipFill>
        <p:spPr bwMode="auto">
          <a:xfrm>
            <a:off x="6035675" y="4498975"/>
            <a:ext cx="2703513" cy="2025650"/>
          </a:xfrm>
          <a:prstGeom prst="rect">
            <a:avLst/>
          </a:prstGeom>
          <a:noFill/>
          <a:ln w="31750">
            <a:solidFill>
              <a:srgbClr val="739BB4"/>
            </a:solidFill>
            <a:miter lim="800000"/>
            <a:headEnd/>
            <a:tailEnd/>
          </a:ln>
        </p:spPr>
      </p:pic>
      <p:sp>
        <p:nvSpPr>
          <p:cNvPr id="32772" name="Text Box 4"/>
          <p:cNvSpPr txBox="1">
            <a:spLocks noChangeArrowheads="1"/>
          </p:cNvSpPr>
          <p:nvPr/>
        </p:nvSpPr>
        <p:spPr bwMode="auto">
          <a:xfrm>
            <a:off x="5867400" y="3213100"/>
            <a:ext cx="3103563" cy="1190625"/>
          </a:xfrm>
          <a:prstGeom prst="rect">
            <a:avLst/>
          </a:prstGeom>
          <a:noFill/>
          <a:ln w="9525">
            <a:noFill/>
            <a:miter lim="800000"/>
            <a:headEnd/>
            <a:tailEnd/>
          </a:ln>
        </p:spPr>
        <p:txBody>
          <a:bodyPr>
            <a:spAutoFit/>
          </a:bodyPr>
          <a:lstStyle/>
          <a:p>
            <a:pPr algn="ctr"/>
            <a:r>
              <a:rPr lang="fr-FR" b="1">
                <a:ea typeface="ＭＳ Ｐゴシック" pitchFamily="34" charset="-128"/>
              </a:rPr>
              <a:t>For headquarters, </a:t>
            </a:r>
            <a:br>
              <a:rPr lang="fr-FR" b="1">
                <a:ea typeface="ＭＳ Ｐゴシック" pitchFamily="34" charset="-128"/>
              </a:rPr>
            </a:br>
            <a:r>
              <a:rPr lang="fr-FR" b="1">
                <a:ea typeface="ＭＳ Ｐゴシック" pitchFamily="34" charset="-128"/>
              </a:rPr>
              <a:t>decision-makers </a:t>
            </a:r>
            <a:br>
              <a:rPr lang="fr-FR" b="1">
                <a:ea typeface="ＭＳ Ｐゴシック" pitchFamily="34" charset="-128"/>
              </a:rPr>
            </a:br>
            <a:r>
              <a:rPr lang="fr-FR" b="1">
                <a:ea typeface="ＭＳ Ｐゴシック" pitchFamily="34" charset="-128"/>
              </a:rPr>
              <a:t>and in-field operatives</a:t>
            </a:r>
          </a:p>
          <a:p>
            <a:pPr algn="ctr"/>
            <a:r>
              <a:rPr lang="fr-FR" b="1">
                <a:ea typeface="ＭＳ Ｐゴシック" pitchFamily="34" charset="-128"/>
              </a:rPr>
              <a:t>In Europe and worldwide</a:t>
            </a:r>
          </a:p>
        </p:txBody>
      </p:sp>
      <p:pic>
        <p:nvPicPr>
          <p:cNvPr id="32773" name="Picture 5" descr="untitled"/>
          <p:cNvPicPr>
            <a:picLocks noChangeAspect="1" noChangeArrowheads="1"/>
          </p:cNvPicPr>
          <p:nvPr/>
        </p:nvPicPr>
        <p:blipFill>
          <a:blip r:embed="rId4" cstate="print"/>
          <a:srcRect/>
          <a:stretch>
            <a:fillRect/>
          </a:stretch>
        </p:blipFill>
        <p:spPr bwMode="auto">
          <a:xfrm>
            <a:off x="6084888" y="1196975"/>
            <a:ext cx="2667000" cy="2000250"/>
          </a:xfrm>
          <a:prstGeom prst="rect">
            <a:avLst/>
          </a:prstGeom>
          <a:noFill/>
          <a:ln w="31750">
            <a:solidFill>
              <a:srgbClr val="739BB4"/>
            </a:solidFill>
            <a:miter lim="800000"/>
            <a:headEnd/>
            <a:tailEnd/>
          </a:ln>
        </p:spPr>
      </p:pic>
      <p:sp>
        <p:nvSpPr>
          <p:cNvPr id="32774" name="Text Box 6"/>
          <p:cNvSpPr txBox="1">
            <a:spLocks noChangeArrowheads="1"/>
          </p:cNvSpPr>
          <p:nvPr/>
        </p:nvSpPr>
        <p:spPr bwMode="auto">
          <a:xfrm>
            <a:off x="338138" y="2832100"/>
            <a:ext cx="1949450" cy="366713"/>
          </a:xfrm>
          <a:prstGeom prst="rect">
            <a:avLst/>
          </a:prstGeom>
          <a:noFill/>
          <a:ln w="9525">
            <a:noFill/>
            <a:miter lim="800000"/>
            <a:headEnd/>
            <a:tailEnd/>
          </a:ln>
        </p:spPr>
        <p:txBody>
          <a:bodyPr wrap="none">
            <a:spAutoFit/>
          </a:bodyPr>
          <a:lstStyle/>
          <a:p>
            <a:r>
              <a:rPr lang="fr-FR" b="1">
                <a:ea typeface="ＭＳ Ｐゴシック" pitchFamily="34" charset="-128"/>
              </a:rPr>
              <a:t>Reference maps</a:t>
            </a:r>
          </a:p>
        </p:txBody>
      </p:sp>
      <p:sp>
        <p:nvSpPr>
          <p:cNvPr id="32775" name="Text Box 7"/>
          <p:cNvSpPr txBox="1">
            <a:spLocks noChangeArrowheads="1"/>
          </p:cNvSpPr>
          <p:nvPr/>
        </p:nvSpPr>
        <p:spPr bwMode="auto">
          <a:xfrm>
            <a:off x="282575" y="4262438"/>
            <a:ext cx="2190750" cy="366712"/>
          </a:xfrm>
          <a:prstGeom prst="rect">
            <a:avLst/>
          </a:prstGeom>
          <a:noFill/>
          <a:ln w="9525">
            <a:noFill/>
            <a:miter lim="800000"/>
            <a:headEnd/>
            <a:tailEnd/>
          </a:ln>
        </p:spPr>
        <p:txBody>
          <a:bodyPr wrap="none">
            <a:spAutoFit/>
          </a:bodyPr>
          <a:lstStyle/>
          <a:p>
            <a:r>
              <a:rPr lang="fr-FR" b="1">
                <a:ea typeface="ＭＳ Ｐゴシック" pitchFamily="34" charset="-128"/>
              </a:rPr>
              <a:t>Assessment maps</a:t>
            </a:r>
          </a:p>
        </p:txBody>
      </p:sp>
      <p:sp>
        <p:nvSpPr>
          <p:cNvPr id="32776" name="Text Box 8"/>
          <p:cNvSpPr txBox="1">
            <a:spLocks noChangeArrowheads="1"/>
          </p:cNvSpPr>
          <p:nvPr/>
        </p:nvSpPr>
        <p:spPr bwMode="auto">
          <a:xfrm>
            <a:off x="331788" y="5810250"/>
            <a:ext cx="1847850" cy="366713"/>
          </a:xfrm>
          <a:prstGeom prst="rect">
            <a:avLst/>
          </a:prstGeom>
          <a:noFill/>
          <a:ln w="9525">
            <a:noFill/>
            <a:miter lim="800000"/>
            <a:headEnd/>
            <a:tailEnd/>
          </a:ln>
        </p:spPr>
        <p:txBody>
          <a:bodyPr wrap="none">
            <a:spAutoFit/>
          </a:bodyPr>
          <a:lstStyle/>
          <a:p>
            <a:r>
              <a:rPr lang="fr-FR" b="1">
                <a:ea typeface="ＭＳ Ｐゴシック" pitchFamily="34" charset="-128"/>
              </a:rPr>
              <a:t>Thematic maps</a:t>
            </a:r>
          </a:p>
        </p:txBody>
      </p:sp>
      <p:pic>
        <p:nvPicPr>
          <p:cNvPr id="32777" name="Picture 9" descr="p6686_334033635430b2060b8c132492bab46eSERTIT_c203_P02_myanmar_yangon_flood_rsat2_100k_lowres"/>
          <p:cNvPicPr>
            <a:picLocks noChangeAspect="1" noChangeArrowheads="1"/>
          </p:cNvPicPr>
          <p:nvPr/>
        </p:nvPicPr>
        <p:blipFill>
          <a:blip r:embed="rId5" cstate="print"/>
          <a:srcRect/>
          <a:stretch>
            <a:fillRect/>
          </a:stretch>
        </p:blipFill>
        <p:spPr bwMode="auto">
          <a:xfrm>
            <a:off x="2782888" y="3883025"/>
            <a:ext cx="1868487" cy="1336675"/>
          </a:xfrm>
          <a:prstGeom prst="rect">
            <a:avLst/>
          </a:prstGeom>
          <a:noFill/>
          <a:ln w="31750">
            <a:solidFill>
              <a:srgbClr val="739BB4"/>
            </a:solidFill>
            <a:miter lim="800000"/>
            <a:headEnd/>
            <a:tailEnd/>
          </a:ln>
        </p:spPr>
      </p:pic>
      <p:pic>
        <p:nvPicPr>
          <p:cNvPr id="32778" name="Picture 10"/>
          <p:cNvPicPr>
            <a:picLocks noChangeAspect="1" noChangeArrowheads="1"/>
          </p:cNvPicPr>
          <p:nvPr/>
        </p:nvPicPr>
        <p:blipFill>
          <a:blip r:embed="rId6" cstate="print"/>
          <a:srcRect/>
          <a:stretch>
            <a:fillRect/>
          </a:stretch>
        </p:blipFill>
        <p:spPr bwMode="auto">
          <a:xfrm>
            <a:off x="2779713" y="2436813"/>
            <a:ext cx="1881187" cy="1328737"/>
          </a:xfrm>
          <a:prstGeom prst="rect">
            <a:avLst/>
          </a:prstGeom>
          <a:noFill/>
          <a:ln w="31750">
            <a:solidFill>
              <a:srgbClr val="739BB4"/>
            </a:solidFill>
            <a:miter lim="800000"/>
            <a:headEnd/>
            <a:tailEnd/>
          </a:ln>
        </p:spPr>
      </p:pic>
      <p:sp>
        <p:nvSpPr>
          <p:cNvPr id="32779" name="AutoShape 11"/>
          <p:cNvSpPr>
            <a:spLocks noChangeArrowheads="1"/>
          </p:cNvSpPr>
          <p:nvPr/>
        </p:nvSpPr>
        <p:spPr bwMode="auto">
          <a:xfrm>
            <a:off x="5148263" y="4273550"/>
            <a:ext cx="457200" cy="339725"/>
          </a:xfrm>
          <a:prstGeom prst="rightArrow">
            <a:avLst>
              <a:gd name="adj1" fmla="val 50000"/>
              <a:gd name="adj2" fmla="val 33645"/>
            </a:avLst>
          </a:prstGeom>
          <a:solidFill>
            <a:schemeClr val="accent1"/>
          </a:solidFill>
          <a:ln w="9525">
            <a:solidFill>
              <a:schemeClr val="tx1"/>
            </a:solidFill>
            <a:miter lim="800000"/>
            <a:headEnd/>
            <a:tailEnd/>
          </a:ln>
        </p:spPr>
        <p:txBody>
          <a:bodyPr wrap="none" anchor="ctr"/>
          <a:lstStyle/>
          <a:p>
            <a:pPr eaLnBrk="0" hangingPunct="0"/>
            <a:endParaRPr lang="en-US">
              <a:ea typeface="ＭＳ Ｐゴシック" pitchFamily="34" charset="-128"/>
            </a:endParaRPr>
          </a:p>
        </p:txBody>
      </p:sp>
      <p:sp>
        <p:nvSpPr>
          <p:cNvPr id="32780" name="AutoShape 12"/>
          <p:cNvSpPr>
            <a:spLocks noChangeArrowheads="1"/>
          </p:cNvSpPr>
          <p:nvPr/>
        </p:nvSpPr>
        <p:spPr bwMode="auto">
          <a:xfrm>
            <a:off x="5148263" y="2851150"/>
            <a:ext cx="457200" cy="339725"/>
          </a:xfrm>
          <a:prstGeom prst="rightArrow">
            <a:avLst>
              <a:gd name="adj1" fmla="val 50000"/>
              <a:gd name="adj2" fmla="val 33645"/>
            </a:avLst>
          </a:prstGeom>
          <a:solidFill>
            <a:schemeClr val="accent1"/>
          </a:solidFill>
          <a:ln w="9525">
            <a:solidFill>
              <a:schemeClr val="tx1"/>
            </a:solidFill>
            <a:miter lim="800000"/>
            <a:headEnd/>
            <a:tailEnd/>
          </a:ln>
        </p:spPr>
        <p:txBody>
          <a:bodyPr wrap="none" anchor="ctr"/>
          <a:lstStyle/>
          <a:p>
            <a:pPr eaLnBrk="0" hangingPunct="0"/>
            <a:endParaRPr lang="en-US">
              <a:ea typeface="ＭＳ Ｐゴシック" pitchFamily="34" charset="-128"/>
            </a:endParaRPr>
          </a:p>
        </p:txBody>
      </p:sp>
      <p:sp>
        <p:nvSpPr>
          <p:cNvPr id="32781" name="AutoShape 13"/>
          <p:cNvSpPr>
            <a:spLocks noChangeArrowheads="1"/>
          </p:cNvSpPr>
          <p:nvPr/>
        </p:nvSpPr>
        <p:spPr bwMode="auto">
          <a:xfrm>
            <a:off x="5148263" y="5697538"/>
            <a:ext cx="457200" cy="339725"/>
          </a:xfrm>
          <a:prstGeom prst="rightArrow">
            <a:avLst>
              <a:gd name="adj1" fmla="val 50000"/>
              <a:gd name="adj2" fmla="val 33645"/>
            </a:avLst>
          </a:prstGeom>
          <a:solidFill>
            <a:schemeClr val="accent1"/>
          </a:solidFill>
          <a:ln w="9525">
            <a:solidFill>
              <a:schemeClr val="tx1"/>
            </a:solidFill>
            <a:miter lim="800000"/>
            <a:headEnd/>
            <a:tailEnd/>
          </a:ln>
        </p:spPr>
        <p:txBody>
          <a:bodyPr wrap="none" anchor="ctr"/>
          <a:lstStyle/>
          <a:p>
            <a:pPr eaLnBrk="0" hangingPunct="0"/>
            <a:endParaRPr lang="en-US">
              <a:ea typeface="ＭＳ Ｐゴシック" pitchFamily="34" charset="-128"/>
            </a:endParaRPr>
          </a:p>
        </p:txBody>
      </p:sp>
      <p:pic>
        <p:nvPicPr>
          <p:cNvPr id="32782" name="Picture 14" descr="inventory_Arno"/>
          <p:cNvPicPr>
            <a:picLocks noChangeAspect="1" noChangeArrowheads="1"/>
          </p:cNvPicPr>
          <p:nvPr/>
        </p:nvPicPr>
        <p:blipFill>
          <a:blip r:embed="rId7" cstate="print"/>
          <a:srcRect/>
          <a:stretch>
            <a:fillRect/>
          </a:stretch>
        </p:blipFill>
        <p:spPr bwMode="auto">
          <a:xfrm>
            <a:off x="2794000" y="5337175"/>
            <a:ext cx="1866900" cy="1422400"/>
          </a:xfrm>
          <a:prstGeom prst="rect">
            <a:avLst/>
          </a:prstGeom>
          <a:noFill/>
          <a:ln w="31750">
            <a:solidFill>
              <a:srgbClr val="739BB4"/>
            </a:solidFill>
            <a:miter lim="800000"/>
            <a:headEnd/>
            <a:tailEnd/>
          </a:ln>
        </p:spPr>
      </p:pic>
      <p:sp>
        <p:nvSpPr>
          <p:cNvPr id="32783" name="Text Box 15"/>
          <p:cNvSpPr txBox="1">
            <a:spLocks noChangeArrowheads="1"/>
          </p:cNvSpPr>
          <p:nvPr/>
        </p:nvSpPr>
        <p:spPr bwMode="auto">
          <a:xfrm>
            <a:off x="412750" y="1346200"/>
            <a:ext cx="1682750" cy="366713"/>
          </a:xfrm>
          <a:prstGeom prst="rect">
            <a:avLst/>
          </a:prstGeom>
          <a:noFill/>
          <a:ln w="9525">
            <a:noFill/>
            <a:miter lim="800000"/>
            <a:headEnd/>
            <a:tailEnd/>
          </a:ln>
        </p:spPr>
        <p:txBody>
          <a:bodyPr wrap="none">
            <a:spAutoFit/>
          </a:bodyPr>
          <a:lstStyle/>
          <a:p>
            <a:r>
              <a:rPr lang="fr-FR" b="1">
                <a:ea typeface="ＭＳ Ｐゴシック" pitchFamily="34" charset="-128"/>
              </a:rPr>
              <a:t>Early warning</a:t>
            </a:r>
          </a:p>
        </p:txBody>
      </p:sp>
      <p:sp>
        <p:nvSpPr>
          <p:cNvPr id="32784" name="AutoShape 16"/>
          <p:cNvSpPr>
            <a:spLocks noChangeArrowheads="1"/>
          </p:cNvSpPr>
          <p:nvPr/>
        </p:nvSpPr>
        <p:spPr bwMode="auto">
          <a:xfrm>
            <a:off x="5148263" y="1428750"/>
            <a:ext cx="457200" cy="339725"/>
          </a:xfrm>
          <a:prstGeom prst="rightArrow">
            <a:avLst>
              <a:gd name="adj1" fmla="val 50000"/>
              <a:gd name="adj2" fmla="val 33645"/>
            </a:avLst>
          </a:prstGeom>
          <a:solidFill>
            <a:schemeClr val="accent1"/>
          </a:solidFill>
          <a:ln w="9525">
            <a:solidFill>
              <a:schemeClr val="tx1"/>
            </a:solidFill>
            <a:miter lim="800000"/>
            <a:headEnd/>
            <a:tailEnd/>
          </a:ln>
        </p:spPr>
        <p:txBody>
          <a:bodyPr wrap="none" anchor="ctr"/>
          <a:lstStyle/>
          <a:p>
            <a:pPr eaLnBrk="0" hangingPunct="0"/>
            <a:endParaRPr lang="en-US">
              <a:ea typeface="ＭＳ Ｐゴシック" pitchFamily="34" charset="-128"/>
            </a:endParaRPr>
          </a:p>
        </p:txBody>
      </p:sp>
      <p:pic>
        <p:nvPicPr>
          <p:cNvPr id="32785" name="Picture 17" descr="250807_09h45utc_Papagou"/>
          <p:cNvPicPr>
            <a:picLocks noChangeAspect="1" noChangeArrowheads="1"/>
          </p:cNvPicPr>
          <p:nvPr/>
        </p:nvPicPr>
        <p:blipFill>
          <a:blip r:embed="rId8" cstate="print">
            <a:lum contrast="36000"/>
          </a:blip>
          <a:srcRect/>
          <a:stretch>
            <a:fillRect/>
          </a:stretch>
        </p:blipFill>
        <p:spPr bwMode="auto">
          <a:xfrm>
            <a:off x="2786063" y="963613"/>
            <a:ext cx="1897062" cy="1355725"/>
          </a:xfrm>
          <a:prstGeom prst="rect">
            <a:avLst/>
          </a:prstGeom>
          <a:noFill/>
          <a:ln w="31750">
            <a:solidFill>
              <a:srgbClr val="739BB4"/>
            </a:solid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4294967295"/>
          </p:nvPr>
        </p:nvSpPr>
        <p:spPr>
          <a:xfrm>
            <a:off x="0" y="1412875"/>
            <a:ext cx="8604250" cy="5229225"/>
          </a:xfrm>
        </p:spPr>
        <p:txBody>
          <a:bodyPr/>
          <a:lstStyle/>
          <a:p>
            <a:pPr eaLnBrk="1" hangingPunct="1">
              <a:lnSpc>
                <a:spcPct val="90000"/>
              </a:lnSpc>
              <a:buFontTx/>
              <a:buNone/>
            </a:pPr>
            <a:r>
              <a:rPr lang="en-GB" sz="2400" b="1" smtClean="0">
                <a:solidFill>
                  <a:srgbClr val="FF0000"/>
                </a:solidFill>
              </a:rPr>
              <a:t>	Rapid mapping</a:t>
            </a:r>
            <a:r>
              <a:rPr lang="en-GB" sz="2400" b="1" smtClean="0"/>
              <a:t> </a:t>
            </a:r>
            <a:r>
              <a:rPr lang="en-GB" sz="2400" smtClean="0"/>
              <a:t>on demand </a:t>
            </a:r>
            <a:r>
              <a:rPr lang="fr-FR" sz="2400" smtClean="0"/>
              <a:t>in case of humanitarian crises, natural disasters, and man-made emergency situations </a:t>
            </a:r>
            <a:r>
              <a:rPr lang="en-GB" sz="2400" smtClean="0"/>
              <a:t>within &amp; outside Europe</a:t>
            </a:r>
          </a:p>
          <a:p>
            <a:pPr eaLnBrk="1" hangingPunct="1">
              <a:lnSpc>
                <a:spcPct val="90000"/>
              </a:lnSpc>
            </a:pPr>
            <a:endParaRPr lang="en-GB" sz="2400" b="1" smtClean="0"/>
          </a:p>
          <a:p>
            <a:pPr lvl="1" eaLnBrk="1" hangingPunct="1">
              <a:lnSpc>
                <a:spcPct val="90000"/>
              </a:lnSpc>
            </a:pPr>
            <a:endParaRPr lang="en-GB" sz="2400" b="1" smtClean="0"/>
          </a:p>
          <a:p>
            <a:pPr eaLnBrk="1" hangingPunct="1">
              <a:lnSpc>
                <a:spcPct val="90000"/>
              </a:lnSpc>
            </a:pPr>
            <a:endParaRPr lang="en-GB" sz="2400" b="1" smtClean="0"/>
          </a:p>
          <a:p>
            <a:pPr eaLnBrk="1" hangingPunct="1">
              <a:lnSpc>
                <a:spcPct val="90000"/>
              </a:lnSpc>
            </a:pPr>
            <a:endParaRPr lang="en-GB" sz="2400" b="1" smtClean="0"/>
          </a:p>
          <a:p>
            <a:pPr eaLnBrk="1" hangingPunct="1">
              <a:lnSpc>
                <a:spcPct val="90000"/>
              </a:lnSpc>
            </a:pPr>
            <a:endParaRPr lang="en-GB" sz="2400" b="1" smtClean="0"/>
          </a:p>
          <a:p>
            <a:pPr eaLnBrk="1" hangingPunct="1">
              <a:lnSpc>
                <a:spcPct val="90000"/>
              </a:lnSpc>
            </a:pPr>
            <a:endParaRPr lang="en-GB" sz="2400" b="1" smtClean="0"/>
          </a:p>
          <a:p>
            <a:pPr eaLnBrk="1" hangingPunct="1">
              <a:lnSpc>
                <a:spcPct val="90000"/>
              </a:lnSpc>
            </a:pPr>
            <a:endParaRPr lang="en-GB" sz="2400" b="1" smtClean="0"/>
          </a:p>
          <a:p>
            <a:pPr eaLnBrk="1" hangingPunct="1">
              <a:lnSpc>
                <a:spcPct val="90000"/>
              </a:lnSpc>
            </a:pPr>
            <a:endParaRPr lang="fr-BE" sz="2400" b="1" smtClean="0"/>
          </a:p>
          <a:p>
            <a:pPr eaLnBrk="1" hangingPunct="1">
              <a:lnSpc>
                <a:spcPct val="90000"/>
              </a:lnSpc>
            </a:pPr>
            <a:endParaRPr lang="en-GB" sz="2400" b="1" smtClean="0"/>
          </a:p>
          <a:p>
            <a:pPr eaLnBrk="1" hangingPunct="1">
              <a:lnSpc>
                <a:spcPct val="90000"/>
              </a:lnSpc>
              <a:buFontTx/>
              <a:buNone/>
            </a:pPr>
            <a:r>
              <a:rPr lang="fr-FR" sz="2400" b="1" smtClean="0"/>
              <a:t>	</a:t>
            </a:r>
          </a:p>
        </p:txBody>
      </p:sp>
      <p:sp>
        <p:nvSpPr>
          <p:cNvPr id="188422" name="Rectangle 6"/>
          <p:cNvSpPr>
            <a:spLocks noChangeArrowheads="1"/>
          </p:cNvSpPr>
          <p:nvPr/>
        </p:nvSpPr>
        <p:spPr bwMode="auto">
          <a:xfrm>
            <a:off x="0" y="0"/>
            <a:ext cx="8893175" cy="915988"/>
          </a:xfrm>
          <a:prstGeom prst="rect">
            <a:avLst/>
          </a:prstGeom>
          <a:noFill/>
          <a:ln w="9525">
            <a:noFill/>
            <a:miter lim="800000"/>
            <a:headEnd/>
            <a:tailEnd/>
          </a:ln>
          <a:effectLst/>
        </p:spPr>
        <p:txBody>
          <a:bodyPr anchor="ctr"/>
          <a:lstStyle/>
          <a:p>
            <a:pPr algn="r">
              <a:defRPr/>
            </a:pPr>
            <a:r>
              <a:rPr lang="en-GB" sz="3200" b="1">
                <a:solidFill>
                  <a:srgbClr val="FF6600"/>
                </a:solidFill>
                <a:effectLst>
                  <a:outerShdw blurRad="38100" dist="38100" dir="2700000" algn="tl">
                    <a:srgbClr val="C0C0C0"/>
                  </a:outerShdw>
                </a:effectLst>
                <a:latin typeface="Arial" pitchFamily="34" charset="0"/>
                <a:ea typeface="ＭＳ Ｐゴシック" pitchFamily="34" charset="-128"/>
                <a:cs typeface="+mn-cs"/>
              </a:rPr>
              <a:t>ERCS 1</a:t>
            </a:r>
            <a:r>
              <a:rPr lang="en-GB" sz="3200" b="1" baseline="30000">
                <a:solidFill>
                  <a:srgbClr val="FF6600"/>
                </a:solidFill>
                <a:effectLst>
                  <a:outerShdw blurRad="38100" dist="38100" dir="2700000" algn="tl">
                    <a:srgbClr val="C0C0C0"/>
                  </a:outerShdw>
                </a:effectLst>
                <a:latin typeface="Arial" pitchFamily="34" charset="0"/>
                <a:ea typeface="ＭＳ Ｐゴシック" pitchFamily="34" charset="-128"/>
                <a:cs typeface="+mn-cs"/>
              </a:rPr>
              <a:t>st</a:t>
            </a:r>
            <a:r>
              <a:rPr lang="en-GB" sz="3200" b="1">
                <a:solidFill>
                  <a:srgbClr val="FF6600"/>
                </a:solidFill>
                <a:effectLst>
                  <a:outerShdw blurRad="38100" dist="38100" dir="2700000" algn="tl">
                    <a:srgbClr val="C0C0C0"/>
                  </a:outerShdw>
                </a:effectLst>
                <a:latin typeface="Arial" pitchFamily="34" charset="0"/>
                <a:ea typeface="ＭＳ Ｐゴシック" pitchFamily="34" charset="-128"/>
                <a:cs typeface="+mn-cs"/>
              </a:rPr>
              <a:t> priority</a:t>
            </a:r>
          </a:p>
        </p:txBody>
      </p:sp>
      <p:sp>
        <p:nvSpPr>
          <p:cNvPr id="33796" name="Rectangle 8"/>
          <p:cNvSpPr>
            <a:spLocks noChangeArrowheads="1"/>
          </p:cNvSpPr>
          <p:nvPr/>
        </p:nvSpPr>
        <p:spPr bwMode="auto">
          <a:xfrm>
            <a:off x="0" y="2852738"/>
            <a:ext cx="6084888" cy="2016125"/>
          </a:xfrm>
          <a:prstGeom prst="rect">
            <a:avLst/>
          </a:prstGeom>
          <a:noFill/>
          <a:ln w="9525">
            <a:noFill/>
            <a:miter lim="800000"/>
            <a:headEnd/>
            <a:tailEnd/>
          </a:ln>
        </p:spPr>
        <p:txBody>
          <a:bodyPr/>
          <a:lstStyle/>
          <a:p>
            <a:pPr marL="742950" lvl="1" indent="-285750">
              <a:spcBef>
                <a:spcPct val="20000"/>
              </a:spcBef>
              <a:buClr>
                <a:srgbClr val="FFCC00"/>
              </a:buClr>
              <a:buFont typeface="Wingdings" pitchFamily="2" charset="2"/>
              <a:buChar char="Ø"/>
            </a:pPr>
            <a:r>
              <a:rPr lang="en-GB" sz="2400" b="1">
                <a:solidFill>
                  <a:srgbClr val="FF6600"/>
                </a:solidFill>
                <a:ea typeface="ＭＳ Ｐゴシック" pitchFamily="34" charset="-128"/>
              </a:rPr>
              <a:t>Reference maps</a:t>
            </a:r>
            <a:r>
              <a:rPr lang="en-GB" sz="2400" b="1">
                <a:ea typeface="ＭＳ Ｐゴシック" pitchFamily="34" charset="-128"/>
              </a:rPr>
              <a:t> </a:t>
            </a:r>
            <a:r>
              <a:rPr lang="en-GB" sz="2400">
                <a:ea typeface="ＭＳ Ｐゴシック" pitchFamily="34" charset="-128"/>
              </a:rPr>
              <a:t>available within 6 hours  over crisis area</a:t>
            </a:r>
            <a:endParaRPr lang="en-GB" sz="2400" u="sng">
              <a:ea typeface="ＭＳ Ｐゴシック" pitchFamily="34" charset="-128"/>
            </a:endParaRPr>
          </a:p>
          <a:p>
            <a:pPr marL="742950" lvl="1" indent="-285750">
              <a:spcBef>
                <a:spcPct val="20000"/>
              </a:spcBef>
              <a:buClr>
                <a:srgbClr val="FFCC00"/>
              </a:buClr>
              <a:buFont typeface="Wingdings" pitchFamily="2" charset="2"/>
              <a:buChar char="Ø"/>
            </a:pPr>
            <a:r>
              <a:rPr lang="en-GB" sz="2400" b="1">
                <a:solidFill>
                  <a:srgbClr val="FF6600"/>
                </a:solidFill>
                <a:ea typeface="ＭＳ Ｐゴシック" pitchFamily="34" charset="-128"/>
              </a:rPr>
              <a:t>Damage assessment maps</a:t>
            </a:r>
            <a:r>
              <a:rPr lang="en-GB" sz="2400" b="1">
                <a:ea typeface="ＭＳ Ｐゴシック" pitchFamily="34" charset="-128"/>
              </a:rPr>
              <a:t> </a:t>
            </a:r>
            <a:r>
              <a:rPr lang="en-GB" sz="2400">
                <a:ea typeface="ＭＳ Ｐゴシック" pitchFamily="34" charset="-128"/>
              </a:rPr>
              <a:t>available within 24 hours &amp; daily updated</a:t>
            </a:r>
          </a:p>
          <a:p>
            <a:pPr marL="742950" lvl="1" indent="-285750">
              <a:spcBef>
                <a:spcPct val="20000"/>
              </a:spcBef>
              <a:buClr>
                <a:srgbClr val="FFCC00"/>
              </a:buClr>
              <a:buFont typeface="Wingdings" pitchFamily="2" charset="2"/>
              <a:buChar char="Ø"/>
            </a:pPr>
            <a:r>
              <a:rPr lang="en-GB" sz="2400" b="1">
                <a:solidFill>
                  <a:srgbClr val="FF6600"/>
                </a:solidFill>
                <a:ea typeface="ＭＳ Ｐゴシック" pitchFamily="34" charset="-128"/>
              </a:rPr>
              <a:t>Situation maps and forecasts</a:t>
            </a:r>
            <a:r>
              <a:rPr lang="en-GB" sz="2400" b="1">
                <a:ea typeface="ＭＳ Ｐゴシック" pitchFamily="34" charset="-128"/>
              </a:rPr>
              <a:t> </a:t>
            </a:r>
            <a:r>
              <a:rPr lang="en-GB" sz="2400">
                <a:ea typeface="ＭＳ Ｐゴシック" pitchFamily="34" charset="-128"/>
              </a:rPr>
              <a:t>of evolution of situations</a:t>
            </a:r>
            <a:r>
              <a:rPr lang="fr-FR" sz="2400">
                <a:ea typeface="ＭＳ Ｐゴシック" pitchFamily="34" charset="-128"/>
              </a:rPr>
              <a:t> within the few days-weeks after crisis</a:t>
            </a:r>
          </a:p>
        </p:txBody>
      </p:sp>
      <p:pic>
        <p:nvPicPr>
          <p:cNvPr id="33797" name="Picture 16" descr="Photo_city"/>
          <p:cNvPicPr>
            <a:picLocks noChangeAspect="1" noChangeArrowheads="1"/>
          </p:cNvPicPr>
          <p:nvPr/>
        </p:nvPicPr>
        <p:blipFill>
          <a:blip r:embed="rId3" cstate="print"/>
          <a:srcRect/>
          <a:stretch>
            <a:fillRect/>
          </a:stretch>
        </p:blipFill>
        <p:spPr bwMode="auto">
          <a:xfrm>
            <a:off x="6227763" y="2349500"/>
            <a:ext cx="2303462" cy="1584325"/>
          </a:xfrm>
          <a:prstGeom prst="rect">
            <a:avLst/>
          </a:prstGeom>
          <a:noFill/>
          <a:ln w="9525">
            <a:noFill/>
            <a:miter lim="800000"/>
            <a:headEnd/>
            <a:tailEnd/>
          </a:ln>
        </p:spPr>
      </p:pic>
      <p:pic>
        <p:nvPicPr>
          <p:cNvPr id="33798" name="Picture 17" descr="emergency">
            <a:hlinkClick r:id="rId4"/>
          </p:cNvPr>
          <p:cNvPicPr>
            <a:picLocks noChangeAspect="1" noChangeArrowheads="1"/>
          </p:cNvPicPr>
          <p:nvPr/>
        </p:nvPicPr>
        <p:blipFill>
          <a:blip r:embed="rId5" cstate="print"/>
          <a:srcRect/>
          <a:stretch>
            <a:fillRect/>
          </a:stretch>
        </p:blipFill>
        <p:spPr bwMode="auto">
          <a:xfrm>
            <a:off x="6300788" y="4365625"/>
            <a:ext cx="2305050" cy="1655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468313" y="476250"/>
            <a:ext cx="8496300" cy="366713"/>
          </a:xfrm>
          <a:prstGeom prst="rect">
            <a:avLst/>
          </a:prstGeom>
          <a:noFill/>
          <a:ln w="9525">
            <a:noFill/>
            <a:miter lim="800000"/>
            <a:headEnd/>
            <a:tailEnd/>
          </a:ln>
        </p:spPr>
        <p:txBody>
          <a:bodyPr>
            <a:spAutoFit/>
          </a:bodyPr>
          <a:lstStyle/>
          <a:p>
            <a:pPr>
              <a:spcBef>
                <a:spcPct val="50000"/>
              </a:spcBef>
            </a:pPr>
            <a:endParaRPr lang="cs-CZ" b="1"/>
          </a:p>
        </p:txBody>
      </p:sp>
      <p:pic>
        <p:nvPicPr>
          <p:cNvPr id="70659" name="Picture 3" descr="pict3"/>
          <p:cNvPicPr>
            <a:picLocks noChangeAspect="1" noChangeArrowheads="1"/>
          </p:cNvPicPr>
          <p:nvPr/>
        </p:nvPicPr>
        <p:blipFill>
          <a:blip r:embed="rId2" cstate="print"/>
          <a:srcRect/>
          <a:stretch>
            <a:fillRect/>
          </a:stretch>
        </p:blipFill>
        <p:spPr bwMode="auto">
          <a:xfrm>
            <a:off x="0" y="0"/>
            <a:ext cx="9144000" cy="5661025"/>
          </a:xfrm>
          <a:prstGeom prst="rect">
            <a:avLst/>
          </a:prstGeom>
          <a:noFill/>
          <a:ln w="9525">
            <a:noFill/>
            <a:miter lim="800000"/>
            <a:headEnd/>
            <a:tailEnd/>
          </a:ln>
        </p:spPr>
      </p:pic>
      <p:sp>
        <p:nvSpPr>
          <p:cNvPr id="70660" name="Text Box 4"/>
          <p:cNvSpPr txBox="1">
            <a:spLocks noChangeArrowheads="1"/>
          </p:cNvSpPr>
          <p:nvPr/>
        </p:nvSpPr>
        <p:spPr bwMode="auto">
          <a:xfrm>
            <a:off x="395288" y="5949950"/>
            <a:ext cx="8748712" cy="915988"/>
          </a:xfrm>
          <a:prstGeom prst="rect">
            <a:avLst/>
          </a:prstGeom>
          <a:noFill/>
          <a:ln w="9525">
            <a:noFill/>
            <a:miter lim="800000"/>
            <a:headEnd/>
            <a:tailEnd/>
          </a:ln>
        </p:spPr>
        <p:txBody>
          <a:bodyPr>
            <a:spAutoFit/>
          </a:bodyPr>
          <a:lstStyle/>
          <a:p>
            <a:r>
              <a:rPr lang="en-GB" b="1" i="1"/>
              <a:t>Relationship between the first and second generations of SDIs. </a:t>
            </a:r>
          </a:p>
          <a:p>
            <a:r>
              <a:rPr lang="en-GB" b="1" i="1"/>
              <a:t>(by Williamson Rajabifard, Binns, 2007, reprinted from Rajabifard at al.2006 with permission of the International Journal of GIS)</a:t>
            </a:r>
            <a:endParaRPr lang="cs-CZ" b="1" i="1"/>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395288" y="260350"/>
            <a:ext cx="8748712" cy="366713"/>
          </a:xfrm>
          <a:prstGeom prst="rect">
            <a:avLst/>
          </a:prstGeom>
          <a:noFill/>
          <a:ln w="9525">
            <a:noFill/>
            <a:miter lim="800000"/>
            <a:headEnd/>
            <a:tailEnd/>
          </a:ln>
        </p:spPr>
        <p:txBody>
          <a:bodyPr>
            <a:spAutoFit/>
          </a:bodyPr>
          <a:lstStyle/>
          <a:p>
            <a:endParaRPr lang="cs-CZ" b="1" i="1"/>
          </a:p>
        </p:txBody>
      </p:sp>
      <p:pic>
        <p:nvPicPr>
          <p:cNvPr id="71683" name="Picture 3" descr="pict1"/>
          <p:cNvPicPr>
            <a:picLocks noChangeAspect="1" noChangeArrowheads="1"/>
          </p:cNvPicPr>
          <p:nvPr/>
        </p:nvPicPr>
        <p:blipFill>
          <a:blip r:embed="rId2" cstate="print"/>
          <a:srcRect/>
          <a:stretch>
            <a:fillRect/>
          </a:stretch>
        </p:blipFill>
        <p:spPr bwMode="auto">
          <a:xfrm>
            <a:off x="0" y="0"/>
            <a:ext cx="9144000" cy="5589588"/>
          </a:xfrm>
          <a:prstGeom prst="rect">
            <a:avLst/>
          </a:prstGeom>
          <a:noFill/>
          <a:ln w="9525">
            <a:noFill/>
            <a:miter lim="800000"/>
            <a:headEnd/>
            <a:tailEnd/>
          </a:ln>
        </p:spPr>
      </p:pic>
      <p:sp>
        <p:nvSpPr>
          <p:cNvPr id="71684" name="Text Box 4"/>
          <p:cNvSpPr txBox="1">
            <a:spLocks noChangeArrowheads="1"/>
          </p:cNvSpPr>
          <p:nvPr/>
        </p:nvSpPr>
        <p:spPr bwMode="auto">
          <a:xfrm>
            <a:off x="250825" y="5589588"/>
            <a:ext cx="8893175" cy="1190625"/>
          </a:xfrm>
          <a:prstGeom prst="rect">
            <a:avLst/>
          </a:prstGeom>
          <a:noFill/>
          <a:ln w="9525">
            <a:noFill/>
            <a:miter lim="800000"/>
            <a:headEnd/>
            <a:tailEnd/>
          </a:ln>
        </p:spPr>
        <p:txBody>
          <a:bodyPr>
            <a:spAutoFit/>
          </a:bodyPr>
          <a:lstStyle/>
          <a:p>
            <a:r>
              <a:rPr lang="en-GB" b="1" i="1"/>
              <a:t>Roles of national governments, subnational governments</a:t>
            </a:r>
            <a:r>
              <a:rPr lang="cs-CZ" b="1" i="1"/>
              <a:t> </a:t>
            </a:r>
            <a:r>
              <a:rPr lang="en-GB" b="1" i="1"/>
              <a:t>and the private sector in SDI development over the part decade.(by Williamson Rajabifard, Binns, 2007 reprinted from Rajabifard at al.2006</a:t>
            </a:r>
            <a:r>
              <a:rPr lang="cs-CZ" b="1" i="1"/>
              <a:t> </a:t>
            </a:r>
            <a:r>
              <a:rPr lang="en-GB" b="1" i="1"/>
              <a:t>with permission of the International Journal of GIS)</a:t>
            </a:r>
            <a:endParaRPr lang="cs-CZ" b="1" i="1"/>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539750" y="620713"/>
            <a:ext cx="8424863" cy="366712"/>
          </a:xfrm>
          <a:prstGeom prst="rect">
            <a:avLst/>
          </a:prstGeom>
          <a:noFill/>
          <a:ln w="9525">
            <a:noFill/>
            <a:miter lim="800000"/>
            <a:headEnd/>
            <a:tailEnd/>
          </a:ln>
        </p:spPr>
        <p:txBody>
          <a:bodyPr>
            <a:spAutoFit/>
          </a:bodyPr>
          <a:lstStyle/>
          <a:p>
            <a:pPr>
              <a:spcBef>
                <a:spcPct val="50000"/>
              </a:spcBef>
            </a:pPr>
            <a:endParaRPr lang="cs-CZ" b="1"/>
          </a:p>
        </p:txBody>
      </p:sp>
      <p:pic>
        <p:nvPicPr>
          <p:cNvPr id="72707" name="Picture 3" descr="pict2"/>
          <p:cNvPicPr>
            <a:picLocks noChangeAspect="1" noChangeArrowheads="1"/>
          </p:cNvPicPr>
          <p:nvPr/>
        </p:nvPicPr>
        <p:blipFill>
          <a:blip r:embed="rId2" cstate="print"/>
          <a:srcRect/>
          <a:stretch>
            <a:fillRect/>
          </a:stretch>
        </p:blipFill>
        <p:spPr bwMode="auto">
          <a:xfrm>
            <a:off x="0" y="0"/>
            <a:ext cx="9144000" cy="5373688"/>
          </a:xfrm>
          <a:prstGeom prst="rect">
            <a:avLst/>
          </a:prstGeom>
          <a:noFill/>
          <a:ln w="9525">
            <a:noFill/>
            <a:miter lim="800000"/>
            <a:headEnd/>
            <a:tailEnd/>
          </a:ln>
        </p:spPr>
      </p:pic>
      <p:sp>
        <p:nvSpPr>
          <p:cNvPr id="72708" name="Text Box 4"/>
          <p:cNvSpPr txBox="1">
            <a:spLocks noChangeArrowheads="1"/>
          </p:cNvSpPr>
          <p:nvPr/>
        </p:nvSpPr>
        <p:spPr bwMode="auto">
          <a:xfrm>
            <a:off x="179388" y="5373688"/>
            <a:ext cx="8964612" cy="1190625"/>
          </a:xfrm>
          <a:prstGeom prst="rect">
            <a:avLst/>
          </a:prstGeom>
          <a:noFill/>
          <a:ln w="9525">
            <a:noFill/>
            <a:miter lim="800000"/>
            <a:headEnd/>
            <a:tailEnd/>
          </a:ln>
        </p:spPr>
        <p:txBody>
          <a:bodyPr>
            <a:spAutoFit/>
          </a:bodyPr>
          <a:lstStyle/>
          <a:p>
            <a:r>
              <a:rPr lang="en-GB" b="1" i="1"/>
              <a:t>Current roles of national governments, subnational governments,</a:t>
            </a:r>
          </a:p>
          <a:p>
            <a:r>
              <a:rPr lang="en-GB" b="1" i="1"/>
              <a:t>and the private sector in SDI development</a:t>
            </a:r>
            <a:r>
              <a:rPr lang="cs-CZ" b="1" i="1"/>
              <a:t> </a:t>
            </a:r>
            <a:r>
              <a:rPr lang="en-GB" b="1" i="1"/>
              <a:t>(by Williamson Rajabifard, Binns, 2007, reprinted from Rajabifard at al.2006</a:t>
            </a:r>
            <a:r>
              <a:rPr lang="cs-CZ" b="1" i="1"/>
              <a:t> </a:t>
            </a:r>
            <a:r>
              <a:rPr lang="en-GB" b="1" i="1"/>
              <a:t>with permission of the International Journal of GIS)</a:t>
            </a:r>
            <a:r>
              <a:rPr lang="cs-CZ" b="1" i="1"/>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5562600"/>
            <a:ext cx="7772400" cy="914400"/>
          </a:xfrm>
        </p:spPr>
        <p:txBody>
          <a:bodyPr/>
          <a:lstStyle/>
          <a:p>
            <a:r>
              <a:rPr lang="en-GB" sz="2400"/>
              <a:t>Main catchment areas of the Czech Republic:</a:t>
            </a:r>
            <a:br>
              <a:rPr lang="en-GB" sz="2400"/>
            </a:br>
            <a:r>
              <a:rPr lang="en-GB" sz="2400"/>
              <a:t>Labe (Elbe) - Vltava (Moldau) - Morava - Odra (Oder)</a:t>
            </a:r>
            <a:endParaRPr lang="cs-CZ" sz="2400"/>
          </a:p>
        </p:txBody>
      </p:sp>
      <p:sp>
        <p:nvSpPr>
          <p:cNvPr id="28675" name="Rectangle 3"/>
          <p:cNvSpPr>
            <a:spLocks noGrp="1" noChangeArrowheads="1" noTextEdit="1"/>
          </p:cNvSpPr>
          <p:nvPr>
            <p:ph type="clipArt" sz="half" idx="1"/>
          </p:nvPr>
        </p:nvSpPr>
        <p:spPr>
          <a:xfrm>
            <a:off x="457200" y="533400"/>
            <a:ext cx="8077200" cy="4572000"/>
          </a:xfrm>
        </p:spPr>
      </p:sp>
      <p:pic>
        <p:nvPicPr>
          <p:cNvPr id="28676" name="Picture 4" descr="crnove1"/>
          <p:cNvPicPr>
            <a:picLocks noChangeAspect="1" noChangeArrowheads="1"/>
          </p:cNvPicPr>
          <p:nvPr/>
        </p:nvPicPr>
        <p:blipFill>
          <a:blip r:embed="rId2" cstate="print"/>
          <a:srcRect/>
          <a:stretch>
            <a:fillRect/>
          </a:stretch>
        </p:blipFill>
        <p:spPr bwMode="auto">
          <a:xfrm>
            <a:off x="323850" y="0"/>
            <a:ext cx="8534400" cy="5473700"/>
          </a:xfrm>
          <a:prstGeom prst="rect">
            <a:avLst/>
          </a:prstGeom>
          <a:noFill/>
        </p:spPr>
      </p:pic>
      <p:sp>
        <p:nvSpPr>
          <p:cNvPr id="28677" name="Text Box 5"/>
          <p:cNvSpPr txBox="1">
            <a:spLocks noChangeArrowheads="1"/>
          </p:cNvSpPr>
          <p:nvPr/>
        </p:nvSpPr>
        <p:spPr bwMode="auto">
          <a:xfrm>
            <a:off x="6732588" y="333375"/>
            <a:ext cx="1943100" cy="396875"/>
          </a:xfrm>
          <a:prstGeom prst="rect">
            <a:avLst/>
          </a:prstGeom>
          <a:noFill/>
          <a:ln w="9525">
            <a:noFill/>
            <a:miter lim="800000"/>
            <a:headEnd/>
            <a:tailEnd/>
          </a:ln>
          <a:effectLst/>
        </p:spPr>
        <p:txBody>
          <a:bodyPr>
            <a:spAutoFit/>
          </a:bodyPr>
          <a:lstStyle/>
          <a:p>
            <a:pPr>
              <a:spcBef>
                <a:spcPct val="50000"/>
              </a:spcBef>
            </a:pPr>
            <a:r>
              <a:rPr lang="cs-CZ">
                <a:solidFill>
                  <a:srgbClr val="33CC33"/>
                </a:solidFill>
              </a:rPr>
              <a:t>Czech </a:t>
            </a:r>
            <a:r>
              <a:rPr lang="cs-CZ" sz="2000">
                <a:solidFill>
                  <a:srgbClr val="33CC33"/>
                </a:solidFill>
              </a:rPr>
              <a:t>Rep</a:t>
            </a:r>
            <a:r>
              <a:rPr lang="cs-CZ">
                <a:solidFill>
                  <a:srgbClr val="33CC33"/>
                </a:solidFill>
              </a:rPr>
              <a:t>.</a:t>
            </a:r>
            <a:endParaRPr lang="en-GB">
              <a:solidFill>
                <a:srgbClr val="33CC33"/>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539750" y="549275"/>
            <a:ext cx="8424863" cy="366713"/>
          </a:xfrm>
          <a:prstGeom prst="rect">
            <a:avLst/>
          </a:prstGeom>
          <a:noFill/>
          <a:ln w="9525">
            <a:noFill/>
            <a:miter lim="800000"/>
            <a:headEnd/>
            <a:tailEnd/>
          </a:ln>
        </p:spPr>
        <p:txBody>
          <a:bodyPr>
            <a:spAutoFit/>
          </a:bodyPr>
          <a:lstStyle/>
          <a:p>
            <a:pPr>
              <a:spcBef>
                <a:spcPct val="50000"/>
              </a:spcBef>
            </a:pPr>
            <a:endParaRPr lang="cs-CZ"/>
          </a:p>
        </p:txBody>
      </p:sp>
      <p:pic>
        <p:nvPicPr>
          <p:cNvPr id="73731" name="Picture 3" descr="マッピング空間EC"/>
          <p:cNvPicPr>
            <a:picLocks noChangeAspect="1" noChangeArrowheads="1"/>
          </p:cNvPicPr>
          <p:nvPr/>
        </p:nvPicPr>
        <p:blipFill>
          <a:blip r:embed="rId2" cstate="print"/>
          <a:srcRect t="4477" b="5748"/>
          <a:stretch>
            <a:fillRect/>
          </a:stretch>
        </p:blipFill>
        <p:spPr bwMode="auto">
          <a:xfrm>
            <a:off x="468313" y="0"/>
            <a:ext cx="82073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755576" y="980728"/>
            <a:ext cx="7848872" cy="1754326"/>
          </a:xfrm>
          <a:prstGeom prst="rect">
            <a:avLst/>
          </a:prstGeom>
          <a:noFill/>
        </p:spPr>
        <p:txBody>
          <a:bodyPr wrap="square" rtlCol="0">
            <a:spAutoFit/>
          </a:bodyPr>
          <a:lstStyle/>
          <a:p>
            <a:endParaRPr lang="cs-CZ" sz="3600" dirty="0" smtClean="0"/>
          </a:p>
          <a:p>
            <a:endParaRPr lang="cs-CZ" sz="3600" dirty="0" smtClean="0"/>
          </a:p>
          <a:p>
            <a:r>
              <a:rPr lang="cs-CZ" sz="3600" b="1" dirty="0" smtClean="0"/>
              <a:t>5</a:t>
            </a:r>
            <a:r>
              <a:rPr lang="cs-CZ" sz="3600" b="1" dirty="0" smtClean="0"/>
              <a:t>. </a:t>
            </a:r>
            <a:r>
              <a:rPr lang="cs-CZ" sz="3600" b="1" dirty="0" err="1" smtClean="0"/>
              <a:t>Spatially</a:t>
            </a:r>
            <a:r>
              <a:rPr lang="cs-CZ" sz="3600" b="1" dirty="0" smtClean="0"/>
              <a:t>-</a:t>
            </a:r>
            <a:r>
              <a:rPr lang="cs-CZ" sz="3600" b="1" dirty="0" err="1" smtClean="0"/>
              <a:t>Enabled</a:t>
            </a:r>
            <a:r>
              <a:rPr lang="cs-CZ" sz="3600" b="1" dirty="0" smtClean="0"/>
              <a:t> Society</a:t>
            </a:r>
            <a:endParaRPr lang="en-US" sz="36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normAutofit fontScale="90000"/>
          </a:bodyPr>
          <a:lstStyle/>
          <a:p>
            <a:r>
              <a:rPr lang="en-US" sz="3200" b="1">
                <a:solidFill>
                  <a:srgbClr val="FF0000"/>
                </a:solidFill>
              </a:rPr>
              <a:t>Australian Government, Ministerial Online and Communications</a:t>
            </a:r>
            <a:r>
              <a:rPr lang="en-US" sz="3200" b="1"/>
              <a:t> </a:t>
            </a:r>
            <a:r>
              <a:rPr lang="en-US" sz="3200" b="1">
                <a:solidFill>
                  <a:srgbClr val="FF0000"/>
                </a:solidFill>
              </a:rPr>
              <a:t>Council</a:t>
            </a:r>
            <a:r>
              <a:rPr lang="en-US" sz="4000"/>
              <a:t/>
            </a:r>
            <a:br>
              <a:rPr lang="en-US" sz="4000"/>
            </a:br>
            <a:r>
              <a:rPr lang="en-US" sz="2400" i="1"/>
              <a:t>8 September, 2006</a:t>
            </a:r>
          </a:p>
        </p:txBody>
      </p:sp>
      <p:sp>
        <p:nvSpPr>
          <p:cNvPr id="140291" name="Rectangle 3"/>
          <p:cNvSpPr>
            <a:spLocks noGrp="1" noChangeArrowheads="1"/>
          </p:cNvSpPr>
          <p:nvPr>
            <p:ph type="body" idx="1"/>
          </p:nvPr>
        </p:nvSpPr>
        <p:spPr>
          <a:xfrm>
            <a:off x="457200" y="1916113"/>
            <a:ext cx="8229600" cy="4210050"/>
          </a:xfrm>
        </p:spPr>
        <p:txBody>
          <a:bodyPr/>
          <a:lstStyle/>
          <a:p>
            <a:pPr>
              <a:buFontTx/>
              <a:buNone/>
            </a:pPr>
            <a:r>
              <a:rPr lang="en-US"/>
              <a:t>	“…spatially-enabled government is an exciting area for government. Spatially-enabled government uses place or location to manage and integrate government services and enhance business opportunities.”</a:t>
            </a:r>
          </a:p>
          <a:p>
            <a:pPr>
              <a:buFontTx/>
              <a:buNone/>
            </a:pPr>
            <a:endParaRPr lang="en-US" sz="2000" i="1"/>
          </a:p>
          <a:p>
            <a:pPr>
              <a:buFontTx/>
              <a:buNone/>
            </a:pPr>
            <a:r>
              <a:rPr lang="en-US" sz="2000" i="1"/>
              <a:t>	The Hon Gary Nairn MP, Special Minister for State, Australian Government</a:t>
            </a:r>
          </a:p>
          <a:p>
            <a:endParaRPr lang="en-US" sz="2000" i="1"/>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5" name="Picture 5"/>
          <p:cNvPicPr>
            <a:picLocks noChangeAspect="1" noChangeArrowheads="1"/>
          </p:cNvPicPr>
          <p:nvPr/>
        </p:nvPicPr>
        <p:blipFill>
          <a:blip r:embed="rId3" cstate="print"/>
          <a:srcRect/>
          <a:stretch>
            <a:fillRect/>
          </a:stretch>
        </p:blipFill>
        <p:spPr bwMode="auto">
          <a:xfrm>
            <a:off x="1009650" y="1114425"/>
            <a:ext cx="7126288" cy="4629150"/>
          </a:xfrm>
          <a:prstGeom prst="rect">
            <a:avLst/>
          </a:prstGeom>
          <a:noFill/>
          <a:effectLst/>
        </p:spPr>
      </p:pic>
      <p:sp>
        <p:nvSpPr>
          <p:cNvPr id="81926" name="Text Box 6"/>
          <p:cNvSpPr txBox="1">
            <a:spLocks noChangeArrowheads="1"/>
          </p:cNvSpPr>
          <p:nvPr/>
        </p:nvSpPr>
        <p:spPr bwMode="auto">
          <a:xfrm>
            <a:off x="395288" y="188913"/>
            <a:ext cx="8424862" cy="519112"/>
          </a:xfrm>
          <a:prstGeom prst="rect">
            <a:avLst/>
          </a:prstGeom>
          <a:noFill/>
          <a:ln w="9525">
            <a:noFill/>
            <a:miter lim="800000"/>
            <a:headEnd/>
            <a:tailEnd/>
          </a:ln>
          <a:effectLst/>
        </p:spPr>
        <p:txBody>
          <a:bodyPr>
            <a:spAutoFit/>
          </a:bodyPr>
          <a:lstStyle/>
          <a:p>
            <a:pPr>
              <a:spcBef>
                <a:spcPct val="50000"/>
              </a:spcBef>
            </a:pPr>
            <a:r>
              <a:rPr lang="en-AU" sz="2800" b="1">
                <a:solidFill>
                  <a:srgbClr val="CC0000"/>
                </a:solidFill>
                <a:effectLst>
                  <a:outerShdw blurRad="38100" dist="38100" dir="2700000" algn="tl">
                    <a:srgbClr val="C0C0C0"/>
                  </a:outerShdw>
                </a:effectLst>
                <a:ea typeface="ＭＳ Ｐゴシック" pitchFamily="34" charset="-128"/>
              </a:rPr>
              <a:t>The answer</a:t>
            </a:r>
            <a:r>
              <a:rPr lang="en-AU" sz="2400"/>
              <a:t>:  Provide the systems and people use them!!!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68313" y="333375"/>
            <a:ext cx="8229600" cy="1143000"/>
          </a:xfrm>
        </p:spPr>
        <p:txBody>
          <a:bodyPr>
            <a:normAutofit fontScale="90000"/>
          </a:bodyPr>
          <a:lstStyle/>
          <a:p>
            <a:pPr>
              <a:lnSpc>
                <a:spcPct val="80000"/>
              </a:lnSpc>
            </a:pPr>
            <a:r>
              <a:rPr lang="en-AU" sz="3600" b="1">
                <a:solidFill>
                  <a:srgbClr val="CC0000"/>
                </a:solidFill>
                <a:effectLst>
                  <a:outerShdw blurRad="38100" dist="38100" dir="2700000" algn="tl">
                    <a:srgbClr val="C0C0C0"/>
                  </a:outerShdw>
                </a:effectLst>
                <a:ea typeface="ＭＳ Ｐゴシック" pitchFamily="34" charset="-128"/>
              </a:rPr>
              <a:t>Three visions to support spatially enabled government as part of</a:t>
            </a:r>
            <a:br>
              <a:rPr lang="en-AU" sz="3600" b="1">
                <a:solidFill>
                  <a:srgbClr val="CC0000"/>
                </a:solidFill>
                <a:effectLst>
                  <a:outerShdw blurRad="38100" dist="38100" dir="2700000" algn="tl">
                    <a:srgbClr val="C0C0C0"/>
                  </a:outerShdw>
                </a:effectLst>
                <a:ea typeface="ＭＳ Ｐゴシック" pitchFamily="34" charset="-128"/>
              </a:rPr>
            </a:br>
            <a:r>
              <a:rPr lang="en-AU" sz="3600" b="1">
                <a:solidFill>
                  <a:srgbClr val="CC0000"/>
                </a:solidFill>
                <a:effectLst>
                  <a:outerShdw blurRad="38100" dist="38100" dir="2700000" algn="tl">
                    <a:srgbClr val="C0C0C0"/>
                  </a:outerShdw>
                </a:effectLst>
                <a:ea typeface="ＭＳ Ｐゴシック" pitchFamily="34" charset="-128"/>
              </a:rPr>
              <a:t>e-government</a:t>
            </a:r>
            <a:r>
              <a:rPr lang="en-AU" sz="4000"/>
              <a:t> </a:t>
            </a:r>
          </a:p>
        </p:txBody>
      </p:sp>
      <p:sp>
        <p:nvSpPr>
          <p:cNvPr id="91139" name="Rectangle 3"/>
          <p:cNvSpPr>
            <a:spLocks noGrp="1" noChangeArrowheads="1"/>
          </p:cNvSpPr>
          <p:nvPr>
            <p:ph type="body" idx="1"/>
          </p:nvPr>
        </p:nvSpPr>
        <p:spPr>
          <a:xfrm>
            <a:off x="323850" y="2276475"/>
            <a:ext cx="8229600" cy="3444875"/>
          </a:xfrm>
        </p:spPr>
        <p:txBody>
          <a:bodyPr/>
          <a:lstStyle/>
          <a:p>
            <a:pPr>
              <a:spcAft>
                <a:spcPct val="30000"/>
              </a:spcAft>
            </a:pPr>
            <a:r>
              <a:rPr lang="en-AU"/>
              <a:t>A land management vision: incorporating spatially enabled land administration</a:t>
            </a:r>
          </a:p>
          <a:p>
            <a:pPr>
              <a:spcAft>
                <a:spcPct val="30000"/>
              </a:spcAft>
            </a:pPr>
            <a:r>
              <a:rPr lang="en-AU"/>
              <a:t>A spatial data infrastructure (SDI) vision: SDI as an enabling platform</a:t>
            </a:r>
          </a:p>
          <a:p>
            <a:pPr>
              <a:spcAft>
                <a:spcPct val="30000"/>
              </a:spcAft>
            </a:pPr>
            <a:r>
              <a:rPr lang="en-AU"/>
              <a:t>A vision for a spatially enabled society</a:t>
            </a:r>
          </a:p>
          <a:p>
            <a:endParaRPr lang="en-AU"/>
          </a:p>
        </p:txBody>
      </p:sp>
      <p:sp>
        <p:nvSpPr>
          <p:cNvPr id="91140" name="Line 4"/>
          <p:cNvSpPr>
            <a:spLocks noChangeShapeType="1"/>
          </p:cNvSpPr>
          <p:nvPr/>
        </p:nvSpPr>
        <p:spPr bwMode="auto">
          <a:xfrm>
            <a:off x="395288" y="1916113"/>
            <a:ext cx="8001000" cy="0"/>
          </a:xfrm>
          <a:prstGeom prst="line">
            <a:avLst/>
          </a:prstGeom>
          <a:noFill/>
          <a:ln w="38100">
            <a:solidFill>
              <a:schemeClr val="tx1"/>
            </a:solidFill>
            <a:round/>
            <a:headEnd/>
            <a:tailEnd/>
          </a:ln>
        </p:spPr>
        <p:txBody>
          <a:bodyPr/>
          <a:lstStyle/>
          <a:p>
            <a:endParaRPr lang="cs-CZ"/>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rmAutofit fontScale="90000"/>
          </a:bodyPr>
          <a:lstStyle/>
          <a:p>
            <a:r>
              <a:rPr lang="en-AU" sz="3600" b="1">
                <a:solidFill>
                  <a:srgbClr val="CC0000"/>
                </a:solidFill>
                <a:effectLst>
                  <a:outerShdw blurRad="38100" dist="38100" dir="2700000" algn="tl">
                    <a:srgbClr val="C0C0C0"/>
                  </a:outerShdw>
                </a:effectLst>
                <a:ea typeface="ＭＳ Ｐゴシック" pitchFamily="34" charset="-128"/>
              </a:rPr>
              <a:t>But first understand three fundamental concepts</a:t>
            </a:r>
          </a:p>
        </p:txBody>
      </p:sp>
      <p:sp>
        <p:nvSpPr>
          <p:cNvPr id="92163" name="Rectangle 3"/>
          <p:cNvSpPr>
            <a:spLocks noGrp="1" noChangeArrowheads="1"/>
          </p:cNvSpPr>
          <p:nvPr>
            <p:ph type="body" idx="1"/>
          </p:nvPr>
        </p:nvSpPr>
        <p:spPr>
          <a:xfrm>
            <a:off x="395288" y="2405063"/>
            <a:ext cx="8229600" cy="2536825"/>
          </a:xfrm>
        </p:spPr>
        <p:txBody>
          <a:bodyPr/>
          <a:lstStyle/>
          <a:p>
            <a:pPr>
              <a:lnSpc>
                <a:spcPct val="80000"/>
              </a:lnSpc>
            </a:pPr>
            <a:r>
              <a:rPr lang="en-AU" sz="3600"/>
              <a:t>Land in society</a:t>
            </a:r>
          </a:p>
          <a:p>
            <a:pPr>
              <a:lnSpc>
                <a:spcPct val="80000"/>
              </a:lnSpc>
            </a:pPr>
            <a:r>
              <a:rPr lang="en-AU" sz="3600"/>
              <a:t>Spatial information in society</a:t>
            </a:r>
          </a:p>
          <a:p>
            <a:pPr>
              <a:lnSpc>
                <a:spcPct val="80000"/>
              </a:lnSpc>
            </a:pPr>
            <a:r>
              <a:rPr lang="en-AU" sz="3600"/>
              <a:t>Importance of integration of natural and built environment in delivering sustainable development</a:t>
            </a:r>
          </a:p>
        </p:txBody>
      </p:sp>
      <p:sp>
        <p:nvSpPr>
          <p:cNvPr id="92164" name="Line 4"/>
          <p:cNvSpPr>
            <a:spLocks noChangeShapeType="1"/>
          </p:cNvSpPr>
          <p:nvPr/>
        </p:nvSpPr>
        <p:spPr bwMode="auto">
          <a:xfrm>
            <a:off x="395288" y="1916113"/>
            <a:ext cx="8001000" cy="0"/>
          </a:xfrm>
          <a:prstGeom prst="line">
            <a:avLst/>
          </a:prstGeom>
          <a:noFill/>
          <a:ln w="38100">
            <a:solidFill>
              <a:schemeClr val="tx1"/>
            </a:solidFill>
            <a:round/>
            <a:headEnd/>
            <a:tailEnd/>
          </a:ln>
        </p:spPr>
        <p:txBody>
          <a:bodyPr/>
          <a:lstStyle/>
          <a:p>
            <a:endParaRPr lang="cs-CZ"/>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60350"/>
            <a:ext cx="7772400" cy="1143000"/>
          </a:xfrm>
        </p:spPr>
        <p:txBody>
          <a:bodyPr>
            <a:normAutofit fontScale="90000"/>
          </a:bodyPr>
          <a:lstStyle/>
          <a:p>
            <a:r>
              <a:rPr lang="en-US" altLang="ja-JP" sz="3600" b="1">
                <a:solidFill>
                  <a:srgbClr val="CC0000"/>
                </a:solidFill>
                <a:effectLst>
                  <a:outerShdw blurRad="38100" dist="38100" dir="2700000" algn="tl">
                    <a:srgbClr val="C0C0C0"/>
                  </a:outerShdw>
                </a:effectLst>
                <a:ea typeface="ＭＳ Ｐゴシック" pitchFamily="34" charset="-128"/>
              </a:rPr>
              <a:t>Land in Society</a:t>
            </a:r>
            <a:r>
              <a:rPr lang="en-AU" sz="3600" b="1">
                <a:solidFill>
                  <a:srgbClr val="CC0000"/>
                </a:solidFill>
                <a:effectLst>
                  <a:outerShdw blurRad="38100" dist="38100" dir="2700000" algn="tl">
                    <a:srgbClr val="C0C0C0"/>
                  </a:outerShdw>
                </a:effectLst>
              </a:rPr>
              <a:t/>
            </a:r>
            <a:br>
              <a:rPr lang="en-AU" sz="3600" b="1">
                <a:solidFill>
                  <a:srgbClr val="CC0000"/>
                </a:solidFill>
                <a:effectLst>
                  <a:outerShdw blurRad="38100" dist="38100" dir="2700000" algn="tl">
                    <a:srgbClr val="C0C0C0"/>
                  </a:outerShdw>
                </a:effectLst>
              </a:rPr>
            </a:br>
            <a:endParaRPr lang="en-AU" sz="3600" b="1">
              <a:solidFill>
                <a:srgbClr val="CC0000"/>
              </a:solidFill>
              <a:effectLst>
                <a:outerShdw blurRad="38100" dist="38100" dir="2700000" algn="tl">
                  <a:srgbClr val="C0C0C0"/>
                </a:outerShdw>
              </a:effectLst>
            </a:endParaRPr>
          </a:p>
        </p:txBody>
      </p:sp>
      <p:sp>
        <p:nvSpPr>
          <p:cNvPr id="30723" name="Text Box 3"/>
          <p:cNvSpPr txBox="1">
            <a:spLocks noChangeArrowheads="1"/>
          </p:cNvSpPr>
          <p:nvPr/>
        </p:nvSpPr>
        <p:spPr bwMode="auto">
          <a:xfrm>
            <a:off x="2687638" y="5505450"/>
            <a:ext cx="3467100" cy="487363"/>
          </a:xfrm>
          <a:prstGeom prst="rect">
            <a:avLst/>
          </a:prstGeom>
          <a:noFill/>
          <a:ln w="9525">
            <a:noFill/>
            <a:miter lim="800000"/>
            <a:headEnd/>
            <a:tailEnd/>
          </a:ln>
        </p:spPr>
        <p:txBody>
          <a:bodyPr/>
          <a:lstStyle/>
          <a:p>
            <a:pPr algn="ctr"/>
            <a:endParaRPr lang="en-US" sz="2400">
              <a:latin typeface="Times New Roman" pitchFamily="18" charset="0"/>
            </a:endParaRPr>
          </a:p>
        </p:txBody>
      </p:sp>
      <p:grpSp>
        <p:nvGrpSpPr>
          <p:cNvPr id="2" name="Group 4"/>
          <p:cNvGrpSpPr>
            <a:grpSpLocks/>
          </p:cNvGrpSpPr>
          <p:nvPr/>
        </p:nvGrpSpPr>
        <p:grpSpPr bwMode="auto">
          <a:xfrm>
            <a:off x="1619250" y="1268413"/>
            <a:ext cx="5545138" cy="4573587"/>
            <a:chOff x="1020" y="799"/>
            <a:chExt cx="3493" cy="2881"/>
          </a:xfrm>
        </p:grpSpPr>
        <p:sp>
          <p:nvSpPr>
            <p:cNvPr id="30725" name="AutoShape 5"/>
            <p:cNvSpPr>
              <a:spLocks noChangeAspect="1" noChangeArrowheads="1"/>
            </p:cNvSpPr>
            <p:nvPr/>
          </p:nvSpPr>
          <p:spPr bwMode="auto">
            <a:xfrm>
              <a:off x="1020" y="799"/>
              <a:ext cx="3493" cy="2881"/>
            </a:xfrm>
            <a:prstGeom prst="rect">
              <a:avLst/>
            </a:prstGeom>
            <a:noFill/>
            <a:ln w="50800" cmpd="thinThick">
              <a:solidFill>
                <a:srgbClr val="000080"/>
              </a:solidFill>
              <a:miter lim="800000"/>
              <a:headEnd/>
              <a:tailEnd/>
            </a:ln>
          </p:spPr>
          <p:txBody>
            <a:bodyPr/>
            <a:lstStyle/>
            <a:p>
              <a:endParaRPr lang="cs-CZ"/>
            </a:p>
          </p:txBody>
        </p:sp>
        <p:grpSp>
          <p:nvGrpSpPr>
            <p:cNvPr id="3" name="Group 6"/>
            <p:cNvGrpSpPr>
              <a:grpSpLocks/>
            </p:cNvGrpSpPr>
            <p:nvPr/>
          </p:nvGrpSpPr>
          <p:grpSpPr bwMode="auto">
            <a:xfrm>
              <a:off x="1454" y="1071"/>
              <a:ext cx="2632" cy="2347"/>
              <a:chOff x="1454" y="1071"/>
              <a:chExt cx="2632" cy="2347"/>
            </a:xfrm>
          </p:grpSpPr>
          <p:sp>
            <p:nvSpPr>
              <p:cNvPr id="30727" name="AutoShape 7"/>
              <p:cNvSpPr>
                <a:spLocks noChangeArrowheads="1"/>
              </p:cNvSpPr>
              <p:nvPr/>
            </p:nvSpPr>
            <p:spPr bwMode="auto">
              <a:xfrm rot="10800000">
                <a:off x="1454" y="1071"/>
                <a:ext cx="2632" cy="2347"/>
              </a:xfrm>
              <a:prstGeom prst="triangle">
                <a:avLst>
                  <a:gd name="adj" fmla="val 50000"/>
                </a:avLst>
              </a:prstGeom>
              <a:gradFill rotWithShape="1">
                <a:gsLst>
                  <a:gs pos="0">
                    <a:srgbClr val="FFFFFF">
                      <a:alpha val="60001"/>
                    </a:srgbClr>
                  </a:gs>
                  <a:gs pos="100000">
                    <a:srgbClr val="FFFFFF">
                      <a:gamma/>
                      <a:shade val="69020"/>
                      <a:invGamma/>
                    </a:srgbClr>
                  </a:gs>
                </a:gsLst>
                <a:path path="shape">
                  <a:fillToRect l="50000" t="50000" r="50000" b="50000"/>
                </a:path>
              </a:gradFill>
              <a:ln w="9525">
                <a:solidFill>
                  <a:srgbClr val="000000"/>
                </a:solidFill>
                <a:miter lim="800000"/>
                <a:headEnd/>
                <a:tailEnd/>
              </a:ln>
              <a:effectLst>
                <a:outerShdw dist="35921" dir="2700000" algn="ctr" rotWithShape="0">
                  <a:srgbClr val="C0C0C0"/>
                </a:outerShdw>
              </a:effectLst>
            </p:spPr>
            <p:txBody>
              <a:bodyPr rot="10800000"/>
              <a:lstStyle/>
              <a:p>
                <a:endParaRPr lang="en-US" sz="2400">
                  <a:latin typeface="Times New Roman" pitchFamily="18" charset="0"/>
                </a:endParaRPr>
              </a:p>
            </p:txBody>
          </p:sp>
          <p:sp>
            <p:nvSpPr>
              <p:cNvPr id="30728" name="Line 8"/>
              <p:cNvSpPr>
                <a:spLocks noChangeShapeType="1"/>
              </p:cNvSpPr>
              <p:nvPr/>
            </p:nvSpPr>
            <p:spPr bwMode="auto">
              <a:xfrm>
                <a:off x="1661" y="1450"/>
                <a:ext cx="2217" cy="0"/>
              </a:xfrm>
              <a:prstGeom prst="line">
                <a:avLst/>
              </a:prstGeom>
              <a:noFill/>
              <a:ln w="9525">
                <a:solidFill>
                  <a:srgbClr val="000000"/>
                </a:solidFill>
                <a:round/>
                <a:headEnd/>
                <a:tailEnd/>
              </a:ln>
            </p:spPr>
            <p:txBody>
              <a:bodyPr/>
              <a:lstStyle/>
              <a:p>
                <a:endParaRPr lang="cs-CZ"/>
              </a:p>
            </p:txBody>
          </p:sp>
          <p:sp>
            <p:nvSpPr>
              <p:cNvPr id="30729" name="Line 9"/>
              <p:cNvSpPr>
                <a:spLocks noChangeShapeType="1"/>
              </p:cNvSpPr>
              <p:nvPr/>
            </p:nvSpPr>
            <p:spPr bwMode="auto">
              <a:xfrm>
                <a:off x="1869" y="1835"/>
                <a:ext cx="1801" cy="0"/>
              </a:xfrm>
              <a:prstGeom prst="line">
                <a:avLst/>
              </a:prstGeom>
              <a:noFill/>
              <a:ln w="9525">
                <a:solidFill>
                  <a:srgbClr val="000000"/>
                </a:solidFill>
                <a:round/>
                <a:headEnd/>
                <a:tailEnd/>
              </a:ln>
            </p:spPr>
            <p:txBody>
              <a:bodyPr/>
              <a:lstStyle/>
              <a:p>
                <a:endParaRPr lang="cs-CZ"/>
              </a:p>
            </p:txBody>
          </p:sp>
          <p:sp>
            <p:nvSpPr>
              <p:cNvPr id="30730" name="Line 10"/>
              <p:cNvSpPr>
                <a:spLocks noChangeShapeType="1"/>
              </p:cNvSpPr>
              <p:nvPr/>
            </p:nvSpPr>
            <p:spPr bwMode="auto">
              <a:xfrm>
                <a:off x="2077" y="2177"/>
                <a:ext cx="1385" cy="1"/>
              </a:xfrm>
              <a:prstGeom prst="line">
                <a:avLst/>
              </a:prstGeom>
              <a:noFill/>
              <a:ln w="9525">
                <a:solidFill>
                  <a:srgbClr val="000000"/>
                </a:solidFill>
                <a:round/>
                <a:headEnd/>
                <a:tailEnd/>
              </a:ln>
            </p:spPr>
            <p:txBody>
              <a:bodyPr/>
              <a:lstStyle/>
              <a:p>
                <a:endParaRPr lang="cs-CZ"/>
              </a:p>
            </p:txBody>
          </p:sp>
          <p:sp>
            <p:nvSpPr>
              <p:cNvPr id="30731" name="Line 11"/>
              <p:cNvSpPr>
                <a:spLocks noChangeShapeType="1"/>
              </p:cNvSpPr>
              <p:nvPr/>
            </p:nvSpPr>
            <p:spPr bwMode="auto">
              <a:xfrm>
                <a:off x="2285" y="2557"/>
                <a:ext cx="969" cy="0"/>
              </a:xfrm>
              <a:prstGeom prst="line">
                <a:avLst/>
              </a:prstGeom>
              <a:noFill/>
              <a:ln w="9525">
                <a:solidFill>
                  <a:srgbClr val="000000"/>
                </a:solidFill>
                <a:round/>
                <a:headEnd/>
                <a:tailEnd/>
              </a:ln>
            </p:spPr>
            <p:txBody>
              <a:bodyPr/>
              <a:lstStyle/>
              <a:p>
                <a:endParaRPr lang="cs-CZ"/>
              </a:p>
            </p:txBody>
          </p:sp>
          <p:sp>
            <p:nvSpPr>
              <p:cNvPr id="30732" name="Text Box 12"/>
              <p:cNvSpPr txBox="1">
                <a:spLocks noChangeArrowheads="1"/>
              </p:cNvSpPr>
              <p:nvPr/>
            </p:nvSpPr>
            <p:spPr bwMode="auto">
              <a:xfrm>
                <a:off x="1730" y="1150"/>
                <a:ext cx="2078" cy="214"/>
              </a:xfrm>
              <a:prstGeom prst="rect">
                <a:avLst/>
              </a:prstGeom>
              <a:noFill/>
              <a:ln w="9525">
                <a:noFill/>
                <a:miter lim="800000"/>
                <a:headEnd/>
                <a:tailEnd/>
              </a:ln>
            </p:spPr>
            <p:txBody>
              <a:bodyPr/>
              <a:lstStyle/>
              <a:p>
                <a:pPr algn="ctr"/>
                <a:r>
                  <a:rPr lang="en-US" altLang="ja-JP" sz="1500" b="1">
                    <a:latin typeface="Times New Roman" pitchFamily="18" charset="0"/>
                    <a:ea typeface="ＭＳ 明朝" pitchFamily="49" charset="-128"/>
                  </a:rPr>
                  <a:t>Land policy</a:t>
                </a:r>
                <a:endParaRPr lang="en-AU" sz="2400" b="1">
                  <a:latin typeface="Times New Roman" pitchFamily="18" charset="0"/>
                </a:endParaRPr>
              </a:p>
            </p:txBody>
          </p:sp>
          <p:sp>
            <p:nvSpPr>
              <p:cNvPr id="30733" name="Text Box 13"/>
              <p:cNvSpPr txBox="1">
                <a:spLocks noChangeArrowheads="1"/>
              </p:cNvSpPr>
              <p:nvPr/>
            </p:nvSpPr>
            <p:spPr bwMode="auto">
              <a:xfrm>
                <a:off x="1904" y="1578"/>
                <a:ext cx="1731" cy="392"/>
              </a:xfrm>
              <a:prstGeom prst="rect">
                <a:avLst/>
              </a:prstGeom>
              <a:noFill/>
              <a:ln w="9525" algn="ctr">
                <a:noFill/>
                <a:miter lim="800000"/>
                <a:headEnd/>
                <a:tailEnd/>
              </a:ln>
              <a:effectLst/>
            </p:spPr>
            <p:txBody>
              <a:bodyPr/>
              <a:lstStyle/>
              <a:p>
                <a:pPr algn="ctr"/>
                <a:r>
                  <a:rPr lang="en-US" altLang="ja-JP" sz="1500" b="1">
                    <a:latin typeface="Times New Roman" pitchFamily="18" charset="0"/>
                    <a:ea typeface="ＭＳ 明朝" pitchFamily="49" charset="-128"/>
                  </a:rPr>
                  <a:t>Land management</a:t>
                </a:r>
                <a:endParaRPr lang="en-AU" sz="2400" b="1">
                  <a:latin typeface="Times New Roman" pitchFamily="18" charset="0"/>
                </a:endParaRPr>
              </a:p>
            </p:txBody>
          </p:sp>
          <p:sp>
            <p:nvSpPr>
              <p:cNvPr id="30734" name="Text Box 14"/>
              <p:cNvSpPr txBox="1">
                <a:spLocks noChangeArrowheads="1"/>
              </p:cNvSpPr>
              <p:nvPr/>
            </p:nvSpPr>
            <p:spPr bwMode="auto">
              <a:xfrm>
                <a:off x="1869" y="1914"/>
                <a:ext cx="1801" cy="392"/>
              </a:xfrm>
              <a:prstGeom prst="rect">
                <a:avLst/>
              </a:prstGeom>
              <a:noFill/>
              <a:ln w="9525">
                <a:noFill/>
                <a:miter lim="800000"/>
                <a:headEnd/>
                <a:tailEnd/>
              </a:ln>
            </p:spPr>
            <p:txBody>
              <a:bodyPr/>
              <a:lstStyle/>
              <a:p>
                <a:pPr algn="ctr"/>
                <a:r>
                  <a:rPr lang="en-US" altLang="ja-JP" sz="1500" b="1">
                    <a:latin typeface="Times New Roman" pitchFamily="18" charset="0"/>
                    <a:ea typeface="ＭＳ 明朝" pitchFamily="49" charset="-128"/>
                  </a:rPr>
                  <a:t>Land administration system</a:t>
                </a:r>
                <a:endParaRPr lang="en-AU" sz="2400" b="1">
                  <a:latin typeface="Times New Roman" pitchFamily="18" charset="0"/>
                </a:endParaRPr>
              </a:p>
            </p:txBody>
          </p:sp>
          <p:sp>
            <p:nvSpPr>
              <p:cNvPr id="30735" name="Text Box 15"/>
              <p:cNvSpPr txBox="1">
                <a:spLocks noChangeArrowheads="1"/>
              </p:cNvSpPr>
              <p:nvPr/>
            </p:nvSpPr>
            <p:spPr bwMode="auto">
              <a:xfrm>
                <a:off x="2216" y="2287"/>
                <a:ext cx="1107" cy="318"/>
              </a:xfrm>
              <a:prstGeom prst="rect">
                <a:avLst/>
              </a:prstGeom>
              <a:noFill/>
              <a:ln w="9525">
                <a:noFill/>
                <a:miter lim="800000"/>
                <a:headEnd/>
                <a:tailEnd/>
              </a:ln>
            </p:spPr>
            <p:txBody>
              <a:bodyPr/>
              <a:lstStyle/>
              <a:p>
                <a:pPr algn="ctr"/>
                <a:r>
                  <a:rPr lang="en-US" altLang="ja-JP" sz="1500" b="1">
                    <a:latin typeface="Times New Roman" pitchFamily="18" charset="0"/>
                    <a:ea typeface="ＭＳ 明朝" pitchFamily="49" charset="-128"/>
                  </a:rPr>
                  <a:t>Cadastre</a:t>
                </a:r>
                <a:endParaRPr lang="en-AU" sz="2400" b="1">
                  <a:latin typeface="Times New Roman" pitchFamily="18" charset="0"/>
                </a:endParaRPr>
              </a:p>
            </p:txBody>
          </p:sp>
          <p:sp>
            <p:nvSpPr>
              <p:cNvPr id="30736" name="Text Box 16"/>
              <p:cNvSpPr txBox="1">
                <a:spLocks noChangeArrowheads="1"/>
              </p:cNvSpPr>
              <p:nvPr/>
            </p:nvSpPr>
            <p:spPr bwMode="auto">
              <a:xfrm>
                <a:off x="2302" y="2721"/>
                <a:ext cx="935" cy="269"/>
              </a:xfrm>
              <a:prstGeom prst="rect">
                <a:avLst/>
              </a:prstGeom>
              <a:noFill/>
              <a:ln w="9525">
                <a:noFill/>
                <a:miter lim="800000"/>
                <a:headEnd/>
                <a:tailEnd/>
              </a:ln>
            </p:spPr>
            <p:txBody>
              <a:bodyPr/>
              <a:lstStyle/>
              <a:p>
                <a:pPr algn="ctr"/>
                <a:r>
                  <a:rPr lang="en-US" altLang="ja-JP" sz="1200" b="1">
                    <a:latin typeface="Times New Roman" pitchFamily="18" charset="0"/>
                    <a:ea typeface="ＭＳ 明朝" pitchFamily="49" charset="-128"/>
                  </a:rPr>
                  <a:t>Land parcel</a:t>
                </a:r>
                <a:endParaRPr lang="en-AU" sz="2400" b="1">
                  <a:latin typeface="Times New Roman" pitchFamily="18" charset="0"/>
                </a:endParaRPr>
              </a:p>
            </p:txBody>
          </p:sp>
          <p:sp>
            <p:nvSpPr>
              <p:cNvPr id="30737" name="AutoShape 17"/>
              <p:cNvSpPr>
                <a:spLocks noChangeArrowheads="1"/>
              </p:cNvSpPr>
              <p:nvPr/>
            </p:nvSpPr>
            <p:spPr bwMode="auto">
              <a:xfrm rot="-46998757">
                <a:off x="2689" y="2201"/>
                <a:ext cx="1803" cy="199"/>
              </a:xfrm>
              <a:prstGeom prst="rightArrow">
                <a:avLst>
                  <a:gd name="adj1" fmla="val 50000"/>
                  <a:gd name="adj2" fmla="val 226508"/>
                </a:avLst>
              </a:prstGeom>
              <a:solidFill>
                <a:srgbClr val="FFCC99"/>
              </a:solidFill>
              <a:ln w="9525">
                <a:solidFill>
                  <a:srgbClr val="000000"/>
                </a:solidFill>
                <a:miter lim="800000"/>
                <a:headEnd/>
                <a:tailEnd/>
              </a:ln>
              <a:effectLst>
                <a:outerShdw dist="35921" dir="2700000" algn="ctr" rotWithShape="0">
                  <a:srgbClr val="808080"/>
                </a:outerShdw>
              </a:effectLst>
            </p:spPr>
            <p:txBody>
              <a:bodyPr/>
              <a:lstStyle/>
              <a:p>
                <a:endParaRPr lang="cs-CZ"/>
              </a:p>
            </p:txBody>
          </p:sp>
          <p:sp>
            <p:nvSpPr>
              <p:cNvPr id="30738" name="AutoShape 18"/>
              <p:cNvSpPr>
                <a:spLocks noChangeArrowheads="1"/>
              </p:cNvSpPr>
              <p:nvPr/>
            </p:nvSpPr>
            <p:spPr bwMode="auto">
              <a:xfrm rot="3747953" flipH="1">
                <a:off x="1042" y="2204"/>
                <a:ext cx="1803" cy="188"/>
              </a:xfrm>
              <a:prstGeom prst="rightArrow">
                <a:avLst>
                  <a:gd name="adj1" fmla="val 50000"/>
                  <a:gd name="adj2" fmla="val 239761"/>
                </a:avLst>
              </a:prstGeom>
              <a:solidFill>
                <a:srgbClr val="FFCC99"/>
              </a:solidFill>
              <a:ln w="9525" algn="ctr">
                <a:solidFill>
                  <a:srgbClr val="000000"/>
                </a:solidFill>
                <a:miter lim="800000"/>
                <a:headEnd/>
                <a:tailEnd/>
              </a:ln>
              <a:effectLst>
                <a:outerShdw dist="35921" dir="2700000" algn="ctr" rotWithShape="0">
                  <a:srgbClr val="808080"/>
                </a:outerShdw>
              </a:effectLst>
            </p:spPr>
            <p:txBody>
              <a:bodyPr/>
              <a:lstStyle/>
              <a:p>
                <a:endParaRPr lang="cs-CZ"/>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44450"/>
            <a:ext cx="7772400" cy="1143000"/>
          </a:xfrm>
        </p:spPr>
        <p:txBody>
          <a:bodyPr/>
          <a:lstStyle/>
          <a:p>
            <a:r>
              <a:rPr lang="en-US" altLang="ja-JP" sz="3600" b="1">
                <a:solidFill>
                  <a:srgbClr val="CC0000"/>
                </a:solidFill>
                <a:effectLst>
                  <a:outerShdw blurRad="38100" dist="38100" dir="2700000" algn="tl">
                    <a:srgbClr val="C0C0C0"/>
                  </a:outerShdw>
                </a:effectLst>
                <a:ea typeface="ＭＳ Ｐゴシック" pitchFamily="34" charset="-128"/>
              </a:rPr>
              <a:t>Spatial Information in Society</a:t>
            </a:r>
            <a:endParaRPr lang="en-AU" sz="3600" b="1">
              <a:solidFill>
                <a:srgbClr val="CC0000"/>
              </a:solidFill>
              <a:effectLst>
                <a:outerShdw blurRad="38100" dist="38100" dir="2700000" algn="tl">
                  <a:srgbClr val="C0C0C0"/>
                </a:outerShdw>
              </a:effectLst>
              <a:ea typeface="ＭＳ Ｐゴシック" pitchFamily="34" charset="-128"/>
            </a:endParaRPr>
          </a:p>
        </p:txBody>
      </p:sp>
      <p:grpSp>
        <p:nvGrpSpPr>
          <p:cNvPr id="2" name="Group 18"/>
          <p:cNvGrpSpPr>
            <a:grpSpLocks/>
          </p:cNvGrpSpPr>
          <p:nvPr/>
        </p:nvGrpSpPr>
        <p:grpSpPr bwMode="auto">
          <a:xfrm>
            <a:off x="1692275" y="1484313"/>
            <a:ext cx="5778500" cy="4538662"/>
            <a:chOff x="1066" y="935"/>
            <a:chExt cx="3640" cy="2859"/>
          </a:xfrm>
        </p:grpSpPr>
        <p:sp>
          <p:nvSpPr>
            <p:cNvPr id="32772" name="AutoShape 4"/>
            <p:cNvSpPr>
              <a:spLocks noChangeAspect="1" noChangeArrowheads="1"/>
            </p:cNvSpPr>
            <p:nvPr/>
          </p:nvSpPr>
          <p:spPr bwMode="auto">
            <a:xfrm>
              <a:off x="1066" y="935"/>
              <a:ext cx="3640" cy="2677"/>
            </a:xfrm>
            <a:prstGeom prst="rect">
              <a:avLst/>
            </a:prstGeom>
            <a:noFill/>
            <a:ln w="50800" cmpd="thinThick">
              <a:solidFill>
                <a:srgbClr val="000080"/>
              </a:solidFill>
              <a:miter lim="800000"/>
              <a:headEnd/>
              <a:tailEnd/>
            </a:ln>
          </p:spPr>
          <p:txBody>
            <a:bodyPr/>
            <a:lstStyle/>
            <a:p>
              <a:endParaRPr lang="cs-CZ"/>
            </a:p>
          </p:txBody>
        </p:sp>
        <p:sp>
          <p:nvSpPr>
            <p:cNvPr id="32773" name="AutoShape 5"/>
            <p:cNvSpPr>
              <a:spLocks noChangeArrowheads="1"/>
            </p:cNvSpPr>
            <p:nvPr/>
          </p:nvSpPr>
          <p:spPr bwMode="auto">
            <a:xfrm rot="10800000">
              <a:off x="1546" y="1191"/>
              <a:ext cx="2640" cy="2259"/>
            </a:xfrm>
            <a:prstGeom prst="triangle">
              <a:avLst>
                <a:gd name="adj" fmla="val 50000"/>
              </a:avLst>
            </a:prstGeom>
            <a:gradFill rotWithShape="1">
              <a:gsLst>
                <a:gs pos="0">
                  <a:srgbClr val="FFFFFF">
                    <a:alpha val="60001"/>
                  </a:srgbClr>
                </a:gs>
                <a:gs pos="100000">
                  <a:srgbClr val="FFFFFF">
                    <a:gamma/>
                    <a:shade val="69020"/>
                    <a:invGamma/>
                  </a:srgbClr>
                </a:gs>
              </a:gsLst>
              <a:path path="shape">
                <a:fillToRect l="50000" t="50000" r="50000" b="50000"/>
              </a:path>
            </a:gradFill>
            <a:ln w="9525">
              <a:solidFill>
                <a:srgbClr val="000000"/>
              </a:solidFill>
              <a:miter lim="800000"/>
              <a:headEnd/>
              <a:tailEnd/>
            </a:ln>
            <a:effectLst>
              <a:outerShdw dist="35921" dir="2700000" algn="ctr" rotWithShape="0">
                <a:srgbClr val="C0C0C0"/>
              </a:outerShdw>
            </a:effectLst>
          </p:spPr>
          <p:txBody>
            <a:bodyPr rot="10800000"/>
            <a:lstStyle/>
            <a:p>
              <a:endParaRPr lang="en-US" sz="2400">
                <a:latin typeface="Times New Roman" pitchFamily="18" charset="0"/>
              </a:endParaRPr>
            </a:p>
          </p:txBody>
        </p:sp>
        <p:sp>
          <p:nvSpPr>
            <p:cNvPr id="32774" name="Line 6"/>
            <p:cNvSpPr>
              <a:spLocks noChangeShapeType="1"/>
            </p:cNvSpPr>
            <p:nvPr/>
          </p:nvSpPr>
          <p:spPr bwMode="auto">
            <a:xfrm>
              <a:off x="1754" y="1556"/>
              <a:ext cx="2224" cy="0"/>
            </a:xfrm>
            <a:prstGeom prst="line">
              <a:avLst/>
            </a:prstGeom>
            <a:noFill/>
            <a:ln w="9525">
              <a:solidFill>
                <a:srgbClr val="000000"/>
              </a:solidFill>
              <a:round/>
              <a:headEnd/>
              <a:tailEnd/>
            </a:ln>
          </p:spPr>
          <p:txBody>
            <a:bodyPr/>
            <a:lstStyle/>
            <a:p>
              <a:endParaRPr lang="cs-CZ"/>
            </a:p>
          </p:txBody>
        </p:sp>
        <p:sp>
          <p:nvSpPr>
            <p:cNvPr id="32775" name="Line 7"/>
            <p:cNvSpPr>
              <a:spLocks noChangeShapeType="1"/>
            </p:cNvSpPr>
            <p:nvPr/>
          </p:nvSpPr>
          <p:spPr bwMode="auto">
            <a:xfrm>
              <a:off x="1963" y="1927"/>
              <a:ext cx="1806" cy="0"/>
            </a:xfrm>
            <a:prstGeom prst="line">
              <a:avLst/>
            </a:prstGeom>
            <a:noFill/>
            <a:ln w="9525">
              <a:solidFill>
                <a:srgbClr val="000000"/>
              </a:solidFill>
              <a:round/>
              <a:headEnd/>
              <a:tailEnd/>
            </a:ln>
          </p:spPr>
          <p:txBody>
            <a:bodyPr/>
            <a:lstStyle/>
            <a:p>
              <a:endParaRPr lang="cs-CZ"/>
            </a:p>
          </p:txBody>
        </p:sp>
        <p:sp>
          <p:nvSpPr>
            <p:cNvPr id="32776" name="Line 8"/>
            <p:cNvSpPr>
              <a:spLocks noChangeShapeType="1"/>
            </p:cNvSpPr>
            <p:nvPr/>
          </p:nvSpPr>
          <p:spPr bwMode="auto">
            <a:xfrm>
              <a:off x="2171" y="2256"/>
              <a:ext cx="1390" cy="1"/>
            </a:xfrm>
            <a:prstGeom prst="line">
              <a:avLst/>
            </a:prstGeom>
            <a:noFill/>
            <a:ln w="9525">
              <a:solidFill>
                <a:srgbClr val="000000"/>
              </a:solidFill>
              <a:round/>
              <a:headEnd/>
              <a:tailEnd/>
            </a:ln>
          </p:spPr>
          <p:txBody>
            <a:bodyPr/>
            <a:lstStyle/>
            <a:p>
              <a:endParaRPr lang="cs-CZ"/>
            </a:p>
          </p:txBody>
        </p:sp>
        <p:sp>
          <p:nvSpPr>
            <p:cNvPr id="32777" name="Line 9"/>
            <p:cNvSpPr>
              <a:spLocks noChangeShapeType="1"/>
            </p:cNvSpPr>
            <p:nvPr/>
          </p:nvSpPr>
          <p:spPr bwMode="auto">
            <a:xfrm>
              <a:off x="2380" y="2622"/>
              <a:ext cx="972" cy="0"/>
            </a:xfrm>
            <a:prstGeom prst="line">
              <a:avLst/>
            </a:prstGeom>
            <a:noFill/>
            <a:ln w="9525">
              <a:solidFill>
                <a:srgbClr val="000000"/>
              </a:solidFill>
              <a:round/>
              <a:headEnd/>
              <a:tailEnd/>
            </a:ln>
          </p:spPr>
          <p:txBody>
            <a:bodyPr/>
            <a:lstStyle/>
            <a:p>
              <a:endParaRPr lang="cs-CZ"/>
            </a:p>
          </p:txBody>
        </p:sp>
        <p:sp>
          <p:nvSpPr>
            <p:cNvPr id="32778" name="Text Box 10"/>
            <p:cNvSpPr txBox="1">
              <a:spLocks noChangeArrowheads="1"/>
            </p:cNvSpPr>
            <p:nvPr/>
          </p:nvSpPr>
          <p:spPr bwMode="auto">
            <a:xfrm>
              <a:off x="1586" y="1267"/>
              <a:ext cx="2560" cy="207"/>
            </a:xfrm>
            <a:prstGeom prst="rect">
              <a:avLst/>
            </a:prstGeom>
            <a:noFill/>
            <a:ln w="9525">
              <a:noFill/>
              <a:miter lim="800000"/>
              <a:headEnd/>
              <a:tailEnd/>
            </a:ln>
          </p:spPr>
          <p:txBody>
            <a:bodyPr/>
            <a:lstStyle/>
            <a:p>
              <a:pPr algn="ctr"/>
              <a:r>
                <a:rPr lang="en-US" altLang="ja-JP" sz="1400" b="1">
                  <a:solidFill>
                    <a:srgbClr val="CC3300"/>
                  </a:solidFill>
                  <a:latin typeface="Times New Roman" pitchFamily="18" charset="0"/>
                  <a:ea typeface="ＭＳ 明朝" pitchFamily="49" charset="-128"/>
                </a:rPr>
                <a:t>Spatial enablement of society and government</a:t>
              </a:r>
            </a:p>
            <a:p>
              <a:endParaRPr lang="en-AU" sz="2800" b="1">
                <a:latin typeface="Times New Roman" pitchFamily="18" charset="0"/>
              </a:endParaRPr>
            </a:p>
          </p:txBody>
        </p:sp>
        <p:sp>
          <p:nvSpPr>
            <p:cNvPr id="32779" name="Text Box 11"/>
            <p:cNvSpPr txBox="1">
              <a:spLocks noChangeArrowheads="1"/>
            </p:cNvSpPr>
            <p:nvPr/>
          </p:nvSpPr>
          <p:spPr bwMode="auto">
            <a:xfrm>
              <a:off x="2018" y="1570"/>
              <a:ext cx="1736" cy="276"/>
            </a:xfrm>
            <a:prstGeom prst="rect">
              <a:avLst/>
            </a:prstGeom>
            <a:noFill/>
            <a:ln w="9525" algn="ctr">
              <a:noFill/>
              <a:miter lim="800000"/>
              <a:headEnd/>
              <a:tailEnd/>
            </a:ln>
            <a:effectLst/>
          </p:spPr>
          <p:txBody>
            <a:bodyPr/>
            <a:lstStyle/>
            <a:p>
              <a:pPr algn="ctr"/>
              <a:r>
                <a:rPr lang="en-US" altLang="ja-JP" sz="1500" b="1">
                  <a:latin typeface="Times New Roman" pitchFamily="18" charset="0"/>
                  <a:ea typeface="ＭＳ 明朝" pitchFamily="49" charset="-128"/>
                </a:rPr>
                <a:t>Spatial information policy as part of e-government</a:t>
              </a:r>
              <a:endParaRPr lang="en-AU" sz="2400" b="1">
                <a:latin typeface="Times New Roman" pitchFamily="18" charset="0"/>
              </a:endParaRPr>
            </a:p>
          </p:txBody>
        </p:sp>
        <p:sp>
          <p:nvSpPr>
            <p:cNvPr id="32780" name="Text Box 12"/>
            <p:cNvSpPr txBox="1">
              <a:spLocks noChangeArrowheads="1"/>
            </p:cNvSpPr>
            <p:nvPr/>
          </p:nvSpPr>
          <p:spPr bwMode="auto">
            <a:xfrm>
              <a:off x="1963" y="2003"/>
              <a:ext cx="1806" cy="377"/>
            </a:xfrm>
            <a:prstGeom prst="rect">
              <a:avLst/>
            </a:prstGeom>
            <a:noFill/>
            <a:ln w="9525">
              <a:noFill/>
              <a:miter lim="800000"/>
              <a:headEnd/>
              <a:tailEnd/>
            </a:ln>
          </p:spPr>
          <p:txBody>
            <a:bodyPr/>
            <a:lstStyle/>
            <a:p>
              <a:pPr algn="ctr"/>
              <a:r>
                <a:rPr lang="en-US" altLang="ja-JP" sz="1600" b="1">
                  <a:latin typeface="Times New Roman" pitchFamily="18" charset="0"/>
                  <a:ea typeface="ＭＳ 明朝" pitchFamily="49" charset="-128"/>
                </a:rPr>
                <a:t>SDI</a:t>
              </a:r>
            </a:p>
            <a:p>
              <a:endParaRPr lang="en-AU" sz="2400" b="1">
                <a:latin typeface="Times New Roman" pitchFamily="18" charset="0"/>
              </a:endParaRPr>
            </a:p>
          </p:txBody>
        </p:sp>
        <p:sp>
          <p:nvSpPr>
            <p:cNvPr id="32781" name="Text Box 13"/>
            <p:cNvSpPr txBox="1">
              <a:spLocks noChangeArrowheads="1"/>
            </p:cNvSpPr>
            <p:nvPr/>
          </p:nvSpPr>
          <p:spPr bwMode="auto">
            <a:xfrm>
              <a:off x="2310" y="2342"/>
              <a:ext cx="1112" cy="220"/>
            </a:xfrm>
            <a:prstGeom prst="rect">
              <a:avLst/>
            </a:prstGeom>
            <a:noFill/>
            <a:ln w="9525">
              <a:noFill/>
              <a:miter lim="800000"/>
              <a:headEnd/>
              <a:tailEnd/>
            </a:ln>
          </p:spPr>
          <p:txBody>
            <a:bodyPr/>
            <a:lstStyle/>
            <a:p>
              <a:pPr algn="ctr"/>
              <a:r>
                <a:rPr lang="en-US" altLang="ja-JP" sz="1500" b="1">
                  <a:latin typeface="Times New Roman" pitchFamily="18" charset="0"/>
                  <a:ea typeface="ＭＳ 明朝" pitchFamily="49" charset="-128"/>
                </a:rPr>
                <a:t>Spatial Data layers</a:t>
              </a:r>
              <a:endParaRPr lang="en-AU" sz="2400" b="1">
                <a:latin typeface="Times New Roman" pitchFamily="18" charset="0"/>
              </a:endParaRPr>
            </a:p>
          </p:txBody>
        </p:sp>
        <p:sp>
          <p:nvSpPr>
            <p:cNvPr id="32782" name="Text Box 14"/>
            <p:cNvSpPr txBox="1">
              <a:spLocks noChangeArrowheads="1"/>
            </p:cNvSpPr>
            <p:nvPr/>
          </p:nvSpPr>
          <p:spPr bwMode="auto">
            <a:xfrm>
              <a:off x="2397" y="2780"/>
              <a:ext cx="938" cy="258"/>
            </a:xfrm>
            <a:prstGeom prst="rect">
              <a:avLst/>
            </a:prstGeom>
            <a:noFill/>
            <a:ln w="9525">
              <a:noFill/>
              <a:miter lim="800000"/>
              <a:headEnd/>
              <a:tailEnd/>
            </a:ln>
          </p:spPr>
          <p:txBody>
            <a:bodyPr/>
            <a:lstStyle/>
            <a:p>
              <a:pPr algn="ctr"/>
              <a:r>
                <a:rPr lang="en-US" altLang="ja-JP" sz="1500" b="1">
                  <a:latin typeface="Times New Roman" pitchFamily="18" charset="0"/>
                  <a:ea typeface="ＭＳ 明朝" pitchFamily="49" charset="-128"/>
                </a:rPr>
                <a:t>Objects</a:t>
              </a:r>
            </a:p>
            <a:p>
              <a:endParaRPr lang="en-AU" sz="2400" b="1">
                <a:latin typeface="Times New Roman" pitchFamily="18" charset="0"/>
              </a:endParaRPr>
            </a:p>
          </p:txBody>
        </p:sp>
        <p:sp>
          <p:nvSpPr>
            <p:cNvPr id="32783" name="Text Box 15"/>
            <p:cNvSpPr txBox="1">
              <a:spLocks noChangeArrowheads="1"/>
            </p:cNvSpPr>
            <p:nvPr/>
          </p:nvSpPr>
          <p:spPr bwMode="auto">
            <a:xfrm>
              <a:off x="1346" y="3498"/>
              <a:ext cx="3120" cy="296"/>
            </a:xfrm>
            <a:prstGeom prst="rect">
              <a:avLst/>
            </a:prstGeom>
            <a:noFill/>
            <a:ln w="9525">
              <a:noFill/>
              <a:miter lim="800000"/>
              <a:headEnd/>
              <a:tailEnd/>
            </a:ln>
          </p:spPr>
          <p:txBody>
            <a:bodyPr/>
            <a:lstStyle/>
            <a:p>
              <a:pPr algn="ctr"/>
              <a:endParaRPr lang="en-US" sz="2400">
                <a:latin typeface="Times New Roman" pitchFamily="18" charset="0"/>
              </a:endParaRPr>
            </a:p>
          </p:txBody>
        </p:sp>
        <p:sp>
          <p:nvSpPr>
            <p:cNvPr id="32784" name="AutoShape 16"/>
            <p:cNvSpPr>
              <a:spLocks noChangeArrowheads="1"/>
            </p:cNvSpPr>
            <p:nvPr/>
          </p:nvSpPr>
          <p:spPr bwMode="auto">
            <a:xfrm rot="-46998757">
              <a:off x="2818" y="2276"/>
              <a:ext cx="1735" cy="200"/>
            </a:xfrm>
            <a:prstGeom prst="rightArrow">
              <a:avLst>
                <a:gd name="adj1" fmla="val 50000"/>
                <a:gd name="adj2" fmla="val 216875"/>
              </a:avLst>
            </a:prstGeom>
            <a:solidFill>
              <a:srgbClr val="FFCC99"/>
            </a:solidFill>
            <a:ln w="9525">
              <a:solidFill>
                <a:srgbClr val="000000"/>
              </a:solidFill>
              <a:miter lim="800000"/>
              <a:headEnd/>
              <a:tailEnd/>
            </a:ln>
            <a:effectLst>
              <a:outerShdw dist="35921" dir="2700000" algn="ctr" rotWithShape="0">
                <a:srgbClr val="808080"/>
              </a:outerShdw>
            </a:effectLst>
          </p:spPr>
          <p:txBody>
            <a:bodyPr/>
            <a:lstStyle/>
            <a:p>
              <a:endParaRPr lang="cs-CZ"/>
            </a:p>
          </p:txBody>
        </p:sp>
        <p:sp>
          <p:nvSpPr>
            <p:cNvPr id="32785" name="AutoShape 17"/>
            <p:cNvSpPr>
              <a:spLocks noChangeArrowheads="1"/>
            </p:cNvSpPr>
            <p:nvPr/>
          </p:nvSpPr>
          <p:spPr bwMode="auto">
            <a:xfrm rot="3747953" flipH="1">
              <a:off x="1167" y="2277"/>
              <a:ext cx="1736" cy="189"/>
            </a:xfrm>
            <a:prstGeom prst="rightArrow">
              <a:avLst>
                <a:gd name="adj1" fmla="val 50000"/>
                <a:gd name="adj2" fmla="val 229630"/>
              </a:avLst>
            </a:prstGeom>
            <a:solidFill>
              <a:srgbClr val="FFCC99"/>
            </a:solidFill>
            <a:ln w="9525" algn="ctr">
              <a:solidFill>
                <a:srgbClr val="000000"/>
              </a:solidFill>
              <a:miter lim="800000"/>
              <a:headEnd/>
              <a:tailEnd/>
            </a:ln>
            <a:effectLst>
              <a:outerShdw dist="35921" dir="2700000" algn="ctr" rotWithShape="0">
                <a:srgbClr val="808080"/>
              </a:outerShdw>
            </a:effectLst>
          </p:spPr>
          <p:txBody>
            <a:bodyPr/>
            <a:lstStyle/>
            <a:p>
              <a:endParaRPr lang="cs-CZ"/>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09600" y="260350"/>
            <a:ext cx="7772400" cy="1143000"/>
          </a:xfrm>
          <a:noFill/>
          <a:ln/>
        </p:spPr>
        <p:txBody>
          <a:bodyPr>
            <a:normAutofit fontScale="90000"/>
          </a:bodyPr>
          <a:lstStyle/>
          <a:p>
            <a:r>
              <a:rPr lang="en-US" sz="3200" b="1">
                <a:solidFill>
                  <a:srgbClr val="CC0000"/>
                </a:solidFill>
                <a:effectLst>
                  <a:outerShdw blurRad="38100" dist="38100" dir="2700000" algn="tl">
                    <a:srgbClr val="C0C0C0"/>
                  </a:outerShdw>
                </a:effectLst>
                <a:ea typeface="ＭＳ Ｐゴシック" pitchFamily="34" charset="-128"/>
              </a:rPr>
              <a:t>The challenge is the relationship between Built (cadastral) and Natural (topographic) Environmental Datasets</a:t>
            </a:r>
            <a:endParaRPr lang="en-AU" sz="3200" b="1">
              <a:solidFill>
                <a:srgbClr val="CC0000"/>
              </a:solidFill>
              <a:effectLst>
                <a:outerShdw blurRad="38100" dist="38100" dir="2700000" algn="tl">
                  <a:srgbClr val="C0C0C0"/>
                </a:outerShdw>
              </a:effectLst>
              <a:ea typeface="ＭＳ Ｐゴシック" pitchFamily="34" charset="-128"/>
            </a:endParaRPr>
          </a:p>
        </p:txBody>
      </p:sp>
      <p:sp>
        <p:nvSpPr>
          <p:cNvPr id="113667" name="AutoShape 3"/>
          <p:cNvSpPr>
            <a:spLocks noChangeArrowheads="1"/>
          </p:cNvSpPr>
          <p:nvPr/>
        </p:nvSpPr>
        <p:spPr bwMode="auto">
          <a:xfrm rot="-5396992">
            <a:off x="3178175" y="1682750"/>
            <a:ext cx="2847975" cy="5387975"/>
          </a:xfrm>
          <a:custGeom>
            <a:avLst/>
            <a:gdLst>
              <a:gd name="G0" fmla="+- 14810 0 0"/>
              <a:gd name="G1" fmla="+- 5534 0 0"/>
              <a:gd name="G2" fmla="+- 21600 0 5534"/>
              <a:gd name="G3" fmla="+- 10800 0 5534"/>
              <a:gd name="G4" fmla="+- 21600 0 14810"/>
              <a:gd name="G5" fmla="*/ G4 G3 10800"/>
              <a:gd name="G6" fmla="+- 21600 0 G5"/>
              <a:gd name="T0" fmla="*/ 14810 w 21600"/>
              <a:gd name="T1" fmla="*/ 0 h 21600"/>
              <a:gd name="T2" fmla="*/ 0 w 21600"/>
              <a:gd name="T3" fmla="*/ 10800 h 21600"/>
              <a:gd name="T4" fmla="*/ 1481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4810" y="0"/>
                </a:moveTo>
                <a:lnTo>
                  <a:pt x="14810" y="5534"/>
                </a:lnTo>
                <a:lnTo>
                  <a:pt x="3375" y="5534"/>
                </a:lnTo>
                <a:lnTo>
                  <a:pt x="3375" y="16066"/>
                </a:lnTo>
                <a:lnTo>
                  <a:pt x="14810" y="16066"/>
                </a:lnTo>
                <a:lnTo>
                  <a:pt x="14810" y="21600"/>
                </a:lnTo>
                <a:lnTo>
                  <a:pt x="21600" y="10800"/>
                </a:lnTo>
                <a:close/>
              </a:path>
              <a:path w="21600" h="21600">
                <a:moveTo>
                  <a:pt x="1350" y="5534"/>
                </a:moveTo>
                <a:lnTo>
                  <a:pt x="1350" y="16066"/>
                </a:lnTo>
                <a:lnTo>
                  <a:pt x="2700" y="16066"/>
                </a:lnTo>
                <a:lnTo>
                  <a:pt x="2700" y="5534"/>
                </a:lnTo>
                <a:close/>
              </a:path>
              <a:path w="21600" h="21600">
                <a:moveTo>
                  <a:pt x="0" y="5534"/>
                </a:moveTo>
                <a:lnTo>
                  <a:pt x="0" y="16066"/>
                </a:lnTo>
                <a:lnTo>
                  <a:pt x="675" y="16066"/>
                </a:lnTo>
                <a:lnTo>
                  <a:pt x="675" y="5534"/>
                </a:lnTo>
                <a:close/>
              </a:path>
            </a:pathLst>
          </a:custGeom>
          <a:solidFill>
            <a:srgbClr val="C0C0C0"/>
          </a:solidFill>
          <a:ln w="9525">
            <a:noFill/>
            <a:miter lim="800000"/>
            <a:headEnd/>
            <a:tailEnd/>
          </a:ln>
        </p:spPr>
        <p:txBody>
          <a:bodyPr wrap="none" anchor="ctr"/>
          <a:lstStyle/>
          <a:p>
            <a:endParaRPr lang="cs-CZ"/>
          </a:p>
        </p:txBody>
      </p:sp>
      <p:sp>
        <p:nvSpPr>
          <p:cNvPr id="113668" name="Oval 4"/>
          <p:cNvSpPr>
            <a:spLocks noChangeArrowheads="1"/>
          </p:cNvSpPr>
          <p:nvPr/>
        </p:nvSpPr>
        <p:spPr bwMode="auto">
          <a:xfrm>
            <a:off x="3430588" y="3859213"/>
            <a:ext cx="1306512" cy="1204912"/>
          </a:xfrm>
          <a:prstGeom prst="ellipse">
            <a:avLst/>
          </a:prstGeom>
          <a:solidFill>
            <a:srgbClr val="FFFFCC"/>
          </a:solidFill>
          <a:ln w="9525">
            <a:solidFill>
              <a:srgbClr val="000000"/>
            </a:solidFill>
            <a:round/>
            <a:headEnd/>
            <a:tailEnd/>
          </a:ln>
        </p:spPr>
        <p:txBody>
          <a:bodyPr wrap="none" anchor="ctr"/>
          <a:lstStyle/>
          <a:p>
            <a:endParaRPr lang="cs-CZ"/>
          </a:p>
        </p:txBody>
      </p:sp>
      <p:sp>
        <p:nvSpPr>
          <p:cNvPr id="113669" name="Oval 5"/>
          <p:cNvSpPr>
            <a:spLocks noChangeArrowheads="1"/>
          </p:cNvSpPr>
          <p:nvPr/>
        </p:nvSpPr>
        <p:spPr bwMode="auto">
          <a:xfrm>
            <a:off x="4492625" y="3914775"/>
            <a:ext cx="1292225" cy="1204913"/>
          </a:xfrm>
          <a:prstGeom prst="ellipse">
            <a:avLst/>
          </a:prstGeom>
          <a:solidFill>
            <a:srgbClr val="FFE0A3"/>
          </a:solidFill>
          <a:ln w="9525">
            <a:solidFill>
              <a:srgbClr val="000000"/>
            </a:solidFill>
            <a:round/>
            <a:headEnd/>
            <a:tailEnd/>
          </a:ln>
        </p:spPr>
        <p:txBody>
          <a:bodyPr wrap="none" anchor="ctr"/>
          <a:lstStyle/>
          <a:p>
            <a:endParaRPr lang="cs-CZ"/>
          </a:p>
        </p:txBody>
      </p:sp>
      <p:sp>
        <p:nvSpPr>
          <p:cNvPr id="113670" name="Text Box 6"/>
          <p:cNvSpPr txBox="1">
            <a:spLocks noChangeArrowheads="1"/>
          </p:cNvSpPr>
          <p:nvPr/>
        </p:nvSpPr>
        <p:spPr bwMode="auto">
          <a:xfrm>
            <a:off x="3670300" y="4249738"/>
            <a:ext cx="846138" cy="581025"/>
          </a:xfrm>
          <a:prstGeom prst="rect">
            <a:avLst/>
          </a:prstGeom>
          <a:noFill/>
          <a:ln w="9525">
            <a:noFill/>
            <a:miter lim="800000"/>
            <a:headEnd/>
            <a:tailEnd/>
          </a:ln>
        </p:spPr>
        <p:txBody>
          <a:bodyPr>
            <a:spAutoFit/>
          </a:bodyPr>
          <a:lstStyle/>
          <a:p>
            <a:pPr algn="ctr" eaLnBrk="0" hangingPunct="0"/>
            <a:r>
              <a:rPr lang="en-US" sz="1600" b="1">
                <a:solidFill>
                  <a:srgbClr val="000000"/>
                </a:solidFill>
                <a:latin typeface="Times New Roman" pitchFamily="18" charset="0"/>
              </a:rPr>
              <a:t>Built</a:t>
            </a:r>
          </a:p>
          <a:p>
            <a:pPr algn="ctr" eaLnBrk="0" hangingPunct="0"/>
            <a:r>
              <a:rPr lang="en-US" sz="1600" b="1">
                <a:solidFill>
                  <a:srgbClr val="000000"/>
                </a:solidFill>
                <a:latin typeface="Times New Roman" pitchFamily="18" charset="0"/>
              </a:rPr>
              <a:t>Dataset</a:t>
            </a:r>
          </a:p>
        </p:txBody>
      </p:sp>
      <p:sp>
        <p:nvSpPr>
          <p:cNvPr id="113671" name="Text Box 7"/>
          <p:cNvSpPr txBox="1">
            <a:spLocks noChangeArrowheads="1"/>
          </p:cNvSpPr>
          <p:nvPr/>
        </p:nvSpPr>
        <p:spPr bwMode="auto">
          <a:xfrm>
            <a:off x="1476375" y="2133600"/>
            <a:ext cx="6264275" cy="641350"/>
          </a:xfrm>
          <a:prstGeom prst="rect">
            <a:avLst/>
          </a:prstGeom>
          <a:noFill/>
          <a:ln w="9525">
            <a:noFill/>
            <a:miter lim="800000"/>
            <a:headEnd/>
            <a:tailEnd/>
          </a:ln>
        </p:spPr>
        <p:txBody>
          <a:bodyPr>
            <a:spAutoFit/>
          </a:bodyPr>
          <a:lstStyle/>
          <a:p>
            <a:pPr algn="ctr" eaLnBrk="0" hangingPunct="0"/>
            <a:r>
              <a:rPr lang="en-US" sz="3600" b="1">
                <a:latin typeface="Times New Roman" pitchFamily="18" charset="0"/>
              </a:rPr>
              <a:t>Sustainable Development</a:t>
            </a:r>
          </a:p>
        </p:txBody>
      </p:sp>
      <p:sp>
        <p:nvSpPr>
          <p:cNvPr id="113672" name="Oval 8"/>
          <p:cNvSpPr>
            <a:spLocks noChangeArrowheads="1"/>
          </p:cNvSpPr>
          <p:nvPr/>
        </p:nvSpPr>
        <p:spPr bwMode="auto">
          <a:xfrm>
            <a:off x="3430588" y="3859213"/>
            <a:ext cx="1306512" cy="1216025"/>
          </a:xfrm>
          <a:prstGeom prst="ellipse">
            <a:avLst/>
          </a:prstGeom>
          <a:noFill/>
          <a:ln w="9525">
            <a:solidFill>
              <a:srgbClr val="000000"/>
            </a:solidFill>
            <a:round/>
            <a:headEnd/>
            <a:tailEnd/>
          </a:ln>
        </p:spPr>
        <p:txBody>
          <a:bodyPr/>
          <a:lstStyle/>
          <a:p>
            <a:endParaRPr lang="cs-CZ"/>
          </a:p>
        </p:txBody>
      </p:sp>
      <p:sp>
        <p:nvSpPr>
          <p:cNvPr id="113673" name="Text Box 9"/>
          <p:cNvSpPr txBox="1">
            <a:spLocks noChangeArrowheads="1"/>
          </p:cNvSpPr>
          <p:nvPr/>
        </p:nvSpPr>
        <p:spPr bwMode="auto">
          <a:xfrm>
            <a:off x="4249738" y="4265613"/>
            <a:ext cx="1792287" cy="581025"/>
          </a:xfrm>
          <a:prstGeom prst="rect">
            <a:avLst/>
          </a:prstGeom>
          <a:noFill/>
          <a:ln w="9525">
            <a:noFill/>
            <a:miter lim="800000"/>
            <a:headEnd/>
            <a:tailEnd/>
          </a:ln>
        </p:spPr>
        <p:txBody>
          <a:bodyPr>
            <a:spAutoFit/>
          </a:bodyPr>
          <a:lstStyle/>
          <a:p>
            <a:pPr algn="ctr" eaLnBrk="0" hangingPunct="0"/>
            <a:r>
              <a:rPr lang="en-US" sz="1600" b="1">
                <a:solidFill>
                  <a:srgbClr val="000000"/>
                </a:solidFill>
                <a:latin typeface="Times New Roman" pitchFamily="18" charset="0"/>
              </a:rPr>
              <a:t>Natural</a:t>
            </a:r>
          </a:p>
          <a:p>
            <a:pPr algn="ctr" eaLnBrk="0" hangingPunct="0"/>
            <a:r>
              <a:rPr lang="en-US" sz="1600" b="1">
                <a:solidFill>
                  <a:srgbClr val="000000"/>
                </a:solidFill>
                <a:latin typeface="Times New Roman" pitchFamily="18" charset="0"/>
              </a:rPr>
              <a:t>Dataset</a:t>
            </a:r>
          </a:p>
        </p:txBody>
      </p:sp>
      <p:sp>
        <p:nvSpPr>
          <p:cNvPr id="113674" name="Line 10"/>
          <p:cNvSpPr>
            <a:spLocks noChangeShapeType="1"/>
          </p:cNvSpPr>
          <p:nvPr/>
        </p:nvSpPr>
        <p:spPr bwMode="auto">
          <a:xfrm>
            <a:off x="609600" y="1773238"/>
            <a:ext cx="8001000" cy="0"/>
          </a:xfrm>
          <a:prstGeom prst="line">
            <a:avLst/>
          </a:prstGeom>
          <a:noFill/>
          <a:ln w="38100">
            <a:solidFill>
              <a:schemeClr val="tx1"/>
            </a:solidFill>
            <a:round/>
            <a:headEnd/>
            <a:tailEnd/>
          </a:ln>
        </p:spPr>
        <p:txBody>
          <a:bodyPr/>
          <a:lstStyle/>
          <a:p>
            <a:endParaRPr lang="cs-CZ"/>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Rectangle 4"/>
          <p:cNvSpPr>
            <a:spLocks noGrp="1" noChangeArrowheads="1"/>
          </p:cNvSpPr>
          <p:nvPr>
            <p:ph type="title"/>
          </p:nvPr>
        </p:nvSpPr>
        <p:spPr>
          <a:xfrm>
            <a:off x="539750" y="2636838"/>
            <a:ext cx="8229600" cy="1143000"/>
          </a:xfrm>
        </p:spPr>
        <p:txBody>
          <a:bodyPr>
            <a:normAutofit fontScale="90000"/>
          </a:bodyPr>
          <a:lstStyle/>
          <a:p>
            <a:r>
              <a:rPr lang="en-US" sz="4000"/>
              <a:t>Vision of </a:t>
            </a:r>
            <a:br>
              <a:rPr lang="en-US" sz="4000"/>
            </a:br>
            <a:r>
              <a:rPr lang="en-US" sz="4000"/>
              <a:t>spatially enabled government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5"/>
          <p:cNvSpPr txBox="1">
            <a:spLocks noChangeArrowheads="1"/>
          </p:cNvSpPr>
          <p:nvPr/>
        </p:nvSpPr>
        <p:spPr bwMode="auto">
          <a:xfrm>
            <a:off x="323850" y="620713"/>
            <a:ext cx="8569325" cy="366712"/>
          </a:xfrm>
          <a:prstGeom prst="rect">
            <a:avLst/>
          </a:prstGeom>
          <a:noFill/>
          <a:ln w="9525">
            <a:noFill/>
            <a:miter lim="800000"/>
            <a:headEnd/>
            <a:tailEnd/>
          </a:ln>
          <a:effectLst/>
        </p:spPr>
        <p:txBody>
          <a:bodyPr>
            <a:spAutoFit/>
          </a:bodyPr>
          <a:lstStyle/>
          <a:p>
            <a:pPr>
              <a:spcBef>
                <a:spcPct val="50000"/>
              </a:spcBef>
            </a:pPr>
            <a:endParaRPr lang="cs-CZ"/>
          </a:p>
        </p:txBody>
      </p:sp>
      <p:sp>
        <p:nvSpPr>
          <p:cNvPr id="3078" name="Rectangle 6"/>
          <p:cNvSpPr>
            <a:spLocks noChangeArrowheads="1"/>
          </p:cNvSpPr>
          <p:nvPr/>
        </p:nvSpPr>
        <p:spPr bwMode="auto">
          <a:xfrm>
            <a:off x="0" y="0"/>
            <a:ext cx="9144000" cy="1143000"/>
          </a:xfrm>
          <a:prstGeom prst="rect">
            <a:avLst/>
          </a:prstGeom>
          <a:gradFill rotWithShape="0">
            <a:gsLst>
              <a:gs pos="0">
                <a:srgbClr val="D8E3F4"/>
              </a:gs>
              <a:gs pos="50000">
                <a:schemeClr val="bg1"/>
              </a:gs>
              <a:gs pos="100000">
                <a:srgbClr val="D8E3F4"/>
              </a:gs>
            </a:gsLst>
            <a:lin ang="5400000" scaled="1"/>
          </a:gradFill>
          <a:ln w="9525">
            <a:noFill/>
            <a:miter lim="800000"/>
            <a:headEnd/>
            <a:tailEnd/>
          </a:ln>
          <a:effectLst/>
        </p:spPr>
        <p:txBody>
          <a:bodyPr anchor="ctr"/>
          <a:lstStyle/>
          <a:p>
            <a:pPr algn="ctr"/>
            <a:r>
              <a:rPr lang="cs-CZ" sz="4400">
                <a:solidFill>
                  <a:schemeClr val="tx2"/>
                </a:solidFill>
              </a:rPr>
              <a:t>   Praha – Vltava river</a:t>
            </a:r>
            <a:endParaRPr lang="en-GB" sz="4400">
              <a:solidFill>
                <a:schemeClr val="tx2"/>
              </a:solidFill>
            </a:endParaRPr>
          </a:p>
        </p:txBody>
      </p:sp>
      <p:pic>
        <p:nvPicPr>
          <p:cNvPr id="3080" name="Picture 8" descr="mosty2"/>
          <p:cNvPicPr>
            <a:picLocks noChangeAspect="1" noChangeArrowheads="1"/>
          </p:cNvPicPr>
          <p:nvPr/>
        </p:nvPicPr>
        <p:blipFill>
          <a:blip r:embed="rId2" cstate="print"/>
          <a:srcRect/>
          <a:stretch>
            <a:fillRect/>
          </a:stretch>
        </p:blipFill>
        <p:spPr bwMode="auto">
          <a:xfrm>
            <a:off x="1143000" y="1143000"/>
            <a:ext cx="7391400" cy="4940300"/>
          </a:xfrm>
          <a:prstGeom prst="rect">
            <a:avLst/>
          </a:prstGeom>
          <a:noFill/>
        </p:spPr>
      </p:pic>
      <p:pic>
        <p:nvPicPr>
          <p:cNvPr id="3081" name="Picture 9" descr="f04_mosty4"/>
          <p:cNvPicPr>
            <a:picLocks noChangeAspect="1" noChangeArrowheads="1"/>
          </p:cNvPicPr>
          <p:nvPr/>
        </p:nvPicPr>
        <p:blipFill>
          <a:blip r:embed="rId3" cstate="print">
            <a:lum bright="12000"/>
          </a:blip>
          <a:srcRect/>
          <a:stretch>
            <a:fillRect/>
          </a:stretch>
        </p:blipFill>
        <p:spPr bwMode="auto">
          <a:xfrm>
            <a:off x="1143000" y="1143000"/>
            <a:ext cx="7391400" cy="4918075"/>
          </a:xfrm>
          <a:prstGeom prst="rect">
            <a:avLst/>
          </a:prstGeom>
          <a:noFill/>
        </p:spPr>
      </p:pic>
      <p:sp>
        <p:nvSpPr>
          <p:cNvPr id="3082" name="Rectangle 10"/>
          <p:cNvSpPr>
            <a:spLocks noChangeArrowheads="1"/>
          </p:cNvSpPr>
          <p:nvPr/>
        </p:nvSpPr>
        <p:spPr bwMode="auto">
          <a:xfrm>
            <a:off x="3657600" y="5013325"/>
            <a:ext cx="4800600" cy="1844675"/>
          </a:xfrm>
          <a:prstGeom prst="rect">
            <a:avLst/>
          </a:prstGeom>
          <a:solidFill>
            <a:srgbClr val="FFFF99"/>
          </a:solidFill>
          <a:ln w="9525">
            <a:noFill/>
            <a:miter lim="800000"/>
            <a:headEnd/>
            <a:tailEnd/>
          </a:ln>
          <a:effectLst/>
        </p:spPr>
        <p:txBody>
          <a:bodyPr lIns="96438" tIns="48218" rIns="96438" bIns="48218"/>
          <a:lstStyle/>
          <a:p>
            <a:pPr marL="342900" indent="-342900">
              <a:lnSpc>
                <a:spcPts val="2400"/>
              </a:lnSpc>
              <a:spcBef>
                <a:spcPts val="500"/>
              </a:spcBef>
              <a:spcAft>
                <a:spcPts val="200"/>
              </a:spcAft>
              <a:buFont typeface="Wingdings" pitchFamily="2" charset="2"/>
              <a:buNone/>
            </a:pPr>
            <a:r>
              <a:rPr lang="cs-CZ" sz="2000" b="1">
                <a:solidFill>
                  <a:schemeClr val="tx1"/>
                </a:solidFill>
              </a:rPr>
              <a:t>PRAHA – capital of Czech Rep.</a:t>
            </a:r>
            <a:r>
              <a:rPr lang="cs-CZ" sz="2000">
                <a:solidFill>
                  <a:schemeClr val="tx1"/>
                </a:solidFill>
              </a:rPr>
              <a:t> </a:t>
            </a:r>
          </a:p>
          <a:p>
            <a:pPr marL="342900" indent="-342900">
              <a:lnSpc>
                <a:spcPts val="2400"/>
              </a:lnSpc>
              <a:spcBef>
                <a:spcPts val="500"/>
              </a:spcBef>
              <a:spcAft>
                <a:spcPts val="200"/>
              </a:spcAft>
              <a:buFont typeface="Wingdings" pitchFamily="2" charset="2"/>
              <a:buNone/>
            </a:pPr>
            <a:r>
              <a:rPr lang="cs-CZ" sz="2000">
                <a:solidFill>
                  <a:schemeClr val="tx1"/>
                </a:solidFill>
              </a:rPr>
              <a:t>                                           57 districts</a:t>
            </a:r>
            <a:r>
              <a:rPr lang="en-GB" sz="2000">
                <a:solidFill>
                  <a:schemeClr val="tx1"/>
                </a:solidFill>
              </a:rPr>
              <a:t> </a:t>
            </a:r>
          </a:p>
          <a:p>
            <a:pPr marL="342900" indent="-342900" algn="just">
              <a:lnSpc>
                <a:spcPct val="90000"/>
              </a:lnSpc>
              <a:spcBef>
                <a:spcPct val="20000"/>
              </a:spcBef>
              <a:buFontTx/>
              <a:buChar char="•"/>
            </a:pPr>
            <a:r>
              <a:rPr lang="cs-CZ" sz="2000" b="1">
                <a:solidFill>
                  <a:schemeClr val="tx1"/>
                </a:solidFill>
              </a:rPr>
              <a:t>Area</a:t>
            </a:r>
            <a:r>
              <a:rPr lang="en-GB" sz="2000">
                <a:solidFill>
                  <a:schemeClr val="tx1"/>
                </a:solidFill>
              </a:rPr>
              <a:t>			496 km</a:t>
            </a:r>
            <a:r>
              <a:rPr lang="en-GB" sz="2000" baseline="30000">
                <a:solidFill>
                  <a:schemeClr val="tx1"/>
                </a:solidFill>
              </a:rPr>
              <a:t>2</a:t>
            </a:r>
          </a:p>
          <a:p>
            <a:pPr marL="342900" indent="-342900" algn="just">
              <a:lnSpc>
                <a:spcPct val="80000"/>
              </a:lnSpc>
              <a:spcBef>
                <a:spcPct val="20000"/>
              </a:spcBef>
              <a:buFontTx/>
              <a:buChar char="•"/>
            </a:pPr>
            <a:r>
              <a:rPr lang="cs-CZ" sz="2000" b="1">
                <a:solidFill>
                  <a:schemeClr val="tx1"/>
                </a:solidFill>
              </a:rPr>
              <a:t>Amount of Inhabitants</a:t>
            </a:r>
            <a:r>
              <a:rPr lang="en-GB" sz="2000" b="1">
                <a:solidFill>
                  <a:schemeClr val="tx1"/>
                </a:solidFill>
              </a:rPr>
              <a:t> </a:t>
            </a:r>
            <a:r>
              <a:rPr lang="cs-CZ" sz="2000">
                <a:solidFill>
                  <a:schemeClr val="tx1"/>
                </a:solidFill>
              </a:rPr>
              <a:t>1,16 mil</a:t>
            </a:r>
            <a:r>
              <a:rPr lang="cs-CZ" sz="2000" b="1">
                <a:solidFill>
                  <a:schemeClr val="tx1"/>
                </a:solidFill>
              </a:rPr>
              <a:t> </a:t>
            </a:r>
            <a:r>
              <a:rPr lang="en-GB" sz="2000">
                <a:solidFill>
                  <a:schemeClr val="tx1"/>
                </a:solidFill>
              </a:rPr>
              <a:t>		</a:t>
            </a:r>
            <a:r>
              <a:rPr lang="cs-CZ" sz="2000">
                <a:solidFill>
                  <a:schemeClr val="tx1"/>
                </a:solidFill>
              </a:rPr>
              <a:t>.</a:t>
            </a:r>
            <a:endParaRPr lang="en-GB" sz="20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2000"/>
                                  </p:stCondLst>
                                  <p:childTnLst>
                                    <p:set>
                                      <p:cBhvr>
                                        <p:cTn id="6" dur="1" fill="hold">
                                          <p:stCondLst>
                                            <p:cond delay="0"/>
                                          </p:stCondLst>
                                        </p:cTn>
                                        <p:tgtEl>
                                          <p:spTgt spid="3081"/>
                                        </p:tgtEl>
                                        <p:attrNameLst>
                                          <p:attrName>style.visibility</p:attrName>
                                        </p:attrNameLst>
                                      </p:cBhvr>
                                      <p:to>
                                        <p:strVal val="visible"/>
                                      </p:to>
                                    </p:set>
                                    <p:animEffect transition="in" filter="strips(downLeft)">
                                      <p:cBhvr>
                                        <p:cTn id="7" dur="5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body" idx="1"/>
          </p:nvPr>
        </p:nvSpPr>
        <p:spPr>
          <a:xfrm>
            <a:off x="323850" y="1773238"/>
            <a:ext cx="8353425" cy="4176712"/>
          </a:xfrm>
        </p:spPr>
        <p:txBody>
          <a:bodyPr/>
          <a:lstStyle/>
          <a:p>
            <a:pPr algn="ctr">
              <a:buFontTx/>
              <a:buNone/>
            </a:pPr>
            <a:r>
              <a:rPr lang="en-US" sz="3600">
                <a:cs typeface="Arial" charset="0"/>
              </a:rPr>
              <a:t>Location is used to organise their information</a:t>
            </a:r>
          </a:p>
          <a:p>
            <a:pPr algn="ctr">
              <a:buFontTx/>
              <a:buNone/>
            </a:pPr>
            <a:r>
              <a:rPr lang="en-US" sz="3600" i="1">
                <a:cs typeface="Arial" charset="0"/>
              </a:rPr>
              <a:t>and</a:t>
            </a:r>
          </a:p>
          <a:p>
            <a:pPr algn="ctr">
              <a:buFontTx/>
              <a:buNone/>
            </a:pPr>
            <a:r>
              <a:rPr lang="en-US" sz="3600">
                <a:cs typeface="Arial" charset="0"/>
              </a:rPr>
              <a:t>Location and spatial information are common goods available to citizens and businesses to encourage creativity and product development. </a:t>
            </a:r>
          </a:p>
        </p:txBody>
      </p:sp>
      <p:sp>
        <p:nvSpPr>
          <p:cNvPr id="120835" name="Text Box 3"/>
          <p:cNvSpPr txBox="1">
            <a:spLocks noChangeArrowheads="1"/>
          </p:cNvSpPr>
          <p:nvPr/>
        </p:nvSpPr>
        <p:spPr bwMode="auto">
          <a:xfrm>
            <a:off x="250825" y="692150"/>
            <a:ext cx="8713788" cy="641350"/>
          </a:xfrm>
          <a:prstGeom prst="rect">
            <a:avLst/>
          </a:prstGeom>
          <a:noFill/>
          <a:ln w="9525">
            <a:noFill/>
            <a:miter lim="800000"/>
            <a:headEnd/>
            <a:tailEnd/>
          </a:ln>
          <a:effectLst/>
        </p:spPr>
        <p:txBody>
          <a:bodyPr>
            <a:spAutoFit/>
          </a:bodyPr>
          <a:lstStyle/>
          <a:p>
            <a:pPr algn="ctr">
              <a:spcBef>
                <a:spcPct val="50000"/>
              </a:spcBef>
            </a:pPr>
            <a:r>
              <a:rPr lang="en-AU" sz="3200" b="1" i="1">
                <a:solidFill>
                  <a:srgbClr val="CC0000"/>
                </a:solidFill>
                <a:effectLst>
                  <a:outerShdw blurRad="38100" dist="38100" dir="2700000" algn="tl">
                    <a:srgbClr val="C0C0C0"/>
                  </a:outerShdw>
                </a:effectLst>
                <a:ea typeface="ＭＳ Ｐゴシック" pitchFamily="34" charset="-128"/>
              </a:rPr>
              <a:t>Governments are spatially enabled when -</a:t>
            </a:r>
            <a:r>
              <a:rPr lang="en-AU" sz="3600" b="1">
                <a:solidFill>
                  <a:srgbClr val="CC0000"/>
                </a:solidFill>
                <a:effectLst>
                  <a:outerShdw blurRad="38100" dist="38100" dir="2700000" algn="tl">
                    <a:srgbClr val="C0C0C0"/>
                  </a:outerShdw>
                </a:effectLst>
                <a:ea typeface="ＭＳ Ｐゴシック" pitchFamily="34" charset="-128"/>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44450"/>
            <a:ext cx="7772400" cy="1143000"/>
          </a:xfrm>
        </p:spPr>
        <p:txBody>
          <a:bodyPr>
            <a:normAutofit fontScale="90000"/>
          </a:bodyPr>
          <a:lstStyle/>
          <a:p>
            <a:r>
              <a:rPr lang="en-US" sz="3600" b="1">
                <a:solidFill>
                  <a:srgbClr val="CC0000"/>
                </a:solidFill>
                <a:effectLst>
                  <a:outerShdw blurRad="38100" dist="38100" dir="2700000" algn="tl">
                    <a:srgbClr val="C0C0C0"/>
                  </a:outerShdw>
                </a:effectLst>
                <a:ea typeface="ＭＳ Ｐゴシック" pitchFamily="34" charset="-128"/>
              </a:rPr>
              <a:t>Challenges and Issues for spatially enabled society</a:t>
            </a:r>
            <a:endParaRPr lang="en-AU" sz="3600" b="1">
              <a:solidFill>
                <a:srgbClr val="CC0000"/>
              </a:solidFill>
              <a:effectLst>
                <a:outerShdw blurRad="38100" dist="38100" dir="2700000" algn="tl">
                  <a:srgbClr val="C0C0C0"/>
                </a:outerShdw>
              </a:effectLst>
              <a:ea typeface="ＭＳ Ｐゴシック" pitchFamily="34" charset="-128"/>
            </a:endParaRPr>
          </a:p>
        </p:txBody>
      </p:sp>
      <p:sp>
        <p:nvSpPr>
          <p:cNvPr id="20483" name="Rectangle 3"/>
          <p:cNvSpPr>
            <a:spLocks noGrp="1" noChangeArrowheads="1"/>
          </p:cNvSpPr>
          <p:nvPr>
            <p:ph type="body" idx="1"/>
          </p:nvPr>
        </p:nvSpPr>
        <p:spPr>
          <a:xfrm>
            <a:off x="468313" y="1484313"/>
            <a:ext cx="8135937" cy="4608512"/>
          </a:xfrm>
        </p:spPr>
        <p:txBody>
          <a:bodyPr/>
          <a:lstStyle/>
          <a:p>
            <a:pPr>
              <a:lnSpc>
                <a:spcPct val="110000"/>
              </a:lnSpc>
            </a:pPr>
            <a:r>
              <a:rPr lang="en-US" sz="2800">
                <a:cs typeface="Arial" charset="0"/>
              </a:rPr>
              <a:t>SDI to facilitate spatially enabled government as part of an e-government strategy </a:t>
            </a:r>
          </a:p>
          <a:p>
            <a:pPr>
              <a:lnSpc>
                <a:spcPct val="110000"/>
              </a:lnSpc>
            </a:pPr>
            <a:r>
              <a:rPr lang="en-US" sz="2800">
                <a:cs typeface="Arial" charset="0"/>
              </a:rPr>
              <a:t>SDI to facilitate integration of natural and built environment datasets</a:t>
            </a:r>
          </a:p>
          <a:p>
            <a:pPr>
              <a:lnSpc>
                <a:spcPct val="110000"/>
              </a:lnSpc>
            </a:pPr>
            <a:r>
              <a:rPr lang="en-US" sz="2800">
                <a:cs typeface="Arial" charset="0"/>
              </a:rPr>
              <a:t>Development of SDI vision, mission and road map – where are we heading?</a:t>
            </a:r>
          </a:p>
          <a:p>
            <a:pPr>
              <a:lnSpc>
                <a:spcPct val="110000"/>
              </a:lnSpc>
            </a:pPr>
            <a:r>
              <a:rPr lang="en-US" sz="2800">
                <a:cs typeface="Arial" charset="0"/>
              </a:rPr>
              <a:t>Role of government, private and academic sectors</a:t>
            </a:r>
          </a:p>
          <a:p>
            <a:pPr>
              <a:lnSpc>
                <a:spcPct val="110000"/>
              </a:lnSpc>
            </a:pPr>
            <a:r>
              <a:rPr lang="en-US" sz="2800">
                <a:cs typeface="Arial" charset="0"/>
              </a:rPr>
              <a:t>Capacity building</a:t>
            </a:r>
          </a:p>
          <a:p>
            <a:pPr>
              <a:lnSpc>
                <a:spcPct val="110000"/>
              </a:lnSpc>
              <a:buFontTx/>
              <a:buNone/>
            </a:pPr>
            <a:endParaRPr lang="en-AU" sz="2400">
              <a:cs typeface="Arial" charset="0"/>
            </a:endParaRPr>
          </a:p>
        </p:txBody>
      </p:sp>
      <p:sp>
        <p:nvSpPr>
          <p:cNvPr id="20484" name="Line 4"/>
          <p:cNvSpPr>
            <a:spLocks noChangeShapeType="1"/>
          </p:cNvSpPr>
          <p:nvPr/>
        </p:nvSpPr>
        <p:spPr bwMode="auto">
          <a:xfrm>
            <a:off x="609600" y="1268413"/>
            <a:ext cx="8001000" cy="0"/>
          </a:xfrm>
          <a:prstGeom prst="line">
            <a:avLst/>
          </a:prstGeom>
          <a:noFill/>
          <a:ln w="38100">
            <a:solidFill>
              <a:schemeClr val="tx1"/>
            </a:solidFill>
            <a:round/>
            <a:headEnd/>
            <a:tailEnd/>
          </a:ln>
        </p:spPr>
        <p:txBody>
          <a:bodyPr/>
          <a:lstStyle/>
          <a:p>
            <a:endParaRPr lang="cs-CZ"/>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11188" y="44450"/>
            <a:ext cx="7772400" cy="1143000"/>
          </a:xfrm>
        </p:spPr>
        <p:txBody>
          <a:bodyPr/>
          <a:lstStyle/>
          <a:p>
            <a:r>
              <a:rPr lang="en-US" b="1">
                <a:solidFill>
                  <a:srgbClr val="CC3300"/>
                </a:solidFill>
                <a:effectLst>
                  <a:outerShdw blurRad="38100" dist="38100" dir="2700000" algn="tl">
                    <a:srgbClr val="C0C0C0"/>
                  </a:outerShdw>
                </a:effectLst>
              </a:rPr>
              <a:t>Conclusion</a:t>
            </a:r>
          </a:p>
        </p:txBody>
      </p:sp>
      <p:sp>
        <p:nvSpPr>
          <p:cNvPr id="77827" name="Rectangle 3"/>
          <p:cNvSpPr>
            <a:spLocks noGrp="1" noChangeArrowheads="1"/>
          </p:cNvSpPr>
          <p:nvPr>
            <p:ph type="body" idx="1"/>
          </p:nvPr>
        </p:nvSpPr>
        <p:spPr>
          <a:xfrm>
            <a:off x="611188" y="1341438"/>
            <a:ext cx="7993062" cy="4683125"/>
          </a:xfrm>
        </p:spPr>
        <p:txBody>
          <a:bodyPr/>
          <a:lstStyle/>
          <a:p>
            <a:pPr>
              <a:lnSpc>
                <a:spcPct val="90000"/>
              </a:lnSpc>
            </a:pPr>
            <a:r>
              <a:rPr lang="en-US" sz="2800"/>
              <a:t>SDI is a new and evolving concept</a:t>
            </a:r>
          </a:p>
          <a:p>
            <a:pPr>
              <a:lnSpc>
                <a:spcPct val="90000"/>
              </a:lnSpc>
            </a:pPr>
            <a:r>
              <a:rPr lang="en-US" sz="2800"/>
              <a:t>SDI development is multi-disciplinary with policy, legal, institutional and technical dimensions </a:t>
            </a:r>
          </a:p>
          <a:p>
            <a:pPr>
              <a:lnSpc>
                <a:spcPct val="90000"/>
              </a:lnSpc>
            </a:pPr>
            <a:r>
              <a:rPr lang="en-US" sz="2800"/>
              <a:t>SDI will be a </a:t>
            </a:r>
            <a:r>
              <a:rPr lang="en-US" sz="2800" i="1">
                <a:solidFill>
                  <a:srgbClr val="FF0000"/>
                </a:solidFill>
              </a:rPr>
              <a:t>virtual environment</a:t>
            </a:r>
            <a:r>
              <a:rPr lang="en-US" sz="2800"/>
              <a:t> supported by an </a:t>
            </a:r>
            <a:r>
              <a:rPr lang="en-US" sz="2800" i="1">
                <a:solidFill>
                  <a:srgbClr val="FF0000"/>
                </a:solidFill>
              </a:rPr>
              <a:t>enabling platform</a:t>
            </a:r>
            <a:r>
              <a:rPr lang="en-US" sz="2800"/>
              <a:t> - spatially enabling society and government within an e-government environment</a:t>
            </a:r>
          </a:p>
          <a:p>
            <a:pPr>
              <a:lnSpc>
                <a:spcPct val="90000"/>
              </a:lnSpc>
            </a:pPr>
            <a:r>
              <a:rPr lang="en-US" sz="2800"/>
              <a:t>Innovations in use of information will involve private and government sectors.</a:t>
            </a:r>
          </a:p>
          <a:p>
            <a:pPr>
              <a:lnSpc>
                <a:spcPct val="90000"/>
              </a:lnSpc>
            </a:pPr>
            <a:r>
              <a:rPr lang="en-US" sz="2800"/>
              <a:t>Research is central to SDI development</a:t>
            </a:r>
          </a:p>
        </p:txBody>
      </p:sp>
      <p:sp>
        <p:nvSpPr>
          <p:cNvPr id="77828" name="Line 4"/>
          <p:cNvSpPr>
            <a:spLocks noChangeShapeType="1"/>
          </p:cNvSpPr>
          <p:nvPr/>
        </p:nvSpPr>
        <p:spPr bwMode="auto">
          <a:xfrm>
            <a:off x="609600" y="1125538"/>
            <a:ext cx="8001000" cy="0"/>
          </a:xfrm>
          <a:prstGeom prst="line">
            <a:avLst/>
          </a:prstGeom>
          <a:noFill/>
          <a:ln w="38100">
            <a:solidFill>
              <a:schemeClr val="tx1"/>
            </a:solidFill>
            <a:round/>
            <a:headEnd/>
            <a:tailEnd/>
          </a:ln>
        </p:spPr>
        <p:txBody>
          <a:bodyPr/>
          <a:lstStyle/>
          <a:p>
            <a:endParaRPr lang="cs-CZ"/>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1773238"/>
            <a:ext cx="7847012" cy="2232025"/>
          </a:xfrm>
        </p:spPr>
        <p:txBody>
          <a:bodyPr/>
          <a:lstStyle/>
          <a:p>
            <a:pPr eaLnBrk="1" hangingPunct="1">
              <a:spcBef>
                <a:spcPct val="20000"/>
              </a:spcBef>
              <a:spcAft>
                <a:spcPct val="20000"/>
              </a:spcAft>
              <a:defRPr/>
            </a:pPr>
            <a:r>
              <a:rPr lang="cs-CZ" sz="4000" b="1" dirty="0" smtClean="0">
                <a:solidFill>
                  <a:srgbClr val="0099CC"/>
                </a:solidFill>
                <a:effectLst>
                  <a:outerShdw blurRad="38100" dist="38100" dir="2700000" algn="tl">
                    <a:srgbClr val="C0C0C0"/>
                  </a:outerShdw>
                </a:effectLst>
              </a:rPr>
              <a:t>5. </a:t>
            </a:r>
            <a:r>
              <a:rPr lang="cs-CZ" sz="4000" b="1" dirty="0" err="1" smtClean="0">
                <a:solidFill>
                  <a:srgbClr val="0099CC"/>
                </a:solidFill>
                <a:effectLst>
                  <a:outerShdw blurRad="38100" dist="38100" dir="2700000" algn="tl">
                    <a:srgbClr val="C0C0C0"/>
                  </a:outerShdw>
                </a:effectLst>
              </a:rPr>
              <a:t>GeoInfoStrategy</a:t>
            </a:r>
            <a:r>
              <a:rPr lang="cs-CZ" sz="4000" b="1" dirty="0" smtClean="0">
                <a:solidFill>
                  <a:srgbClr val="0099CC"/>
                </a:solidFill>
                <a:effectLst>
                  <a:outerShdw blurRad="38100" dist="38100" dir="2700000" algn="tl">
                    <a:srgbClr val="C0C0C0"/>
                  </a:outerShdw>
                </a:effectLst>
              </a:rPr>
              <a:t>-</a:t>
            </a:r>
            <a:r>
              <a:rPr lang="cs-CZ" sz="4000" b="1" dirty="0" smtClean="0">
                <a:solidFill>
                  <a:srgbClr val="0099CC"/>
                </a:solidFill>
                <a:effectLst>
                  <a:outerShdw blurRad="38100" dist="38100" dir="2700000" algn="tl">
                    <a:srgbClr val="C0C0C0"/>
                  </a:outerShdw>
                </a:effectLst>
              </a:rPr>
              <a:t/>
            </a:r>
            <a:br>
              <a:rPr lang="cs-CZ" sz="4000" b="1" dirty="0" smtClean="0">
                <a:solidFill>
                  <a:srgbClr val="0099CC"/>
                </a:solidFill>
                <a:effectLst>
                  <a:outerShdw blurRad="38100" dist="38100" dir="2700000" algn="tl">
                    <a:srgbClr val="C0C0C0"/>
                  </a:outerShdw>
                </a:effectLst>
              </a:rPr>
            </a:br>
            <a:r>
              <a:rPr lang="cs-CZ" sz="4000" b="1" dirty="0" smtClean="0">
                <a:solidFill>
                  <a:srgbClr val="0099CC"/>
                </a:solidFill>
                <a:effectLst>
                  <a:outerShdw blurRad="38100" dist="38100" dir="2700000" algn="tl">
                    <a:srgbClr val="C0C0C0"/>
                  </a:outerShdw>
                </a:effectLst>
              </a:rPr>
              <a:t>- </a:t>
            </a:r>
            <a:r>
              <a:rPr lang="cs-CZ" sz="4000" b="1" dirty="0" err="1" smtClean="0">
                <a:solidFill>
                  <a:srgbClr val="0099CC"/>
                </a:solidFill>
                <a:effectLst>
                  <a:outerShdw blurRad="38100" dist="38100" dir="2700000" algn="tl">
                    <a:srgbClr val="C0C0C0"/>
                  </a:outerShdw>
                </a:effectLst>
              </a:rPr>
              <a:t>Integral</a:t>
            </a:r>
            <a:r>
              <a:rPr lang="cs-CZ" sz="4000" b="1" dirty="0" smtClean="0">
                <a:solidFill>
                  <a:srgbClr val="0099CC"/>
                </a:solidFill>
                <a:effectLst>
                  <a:outerShdw blurRad="38100" dist="38100" dir="2700000" algn="tl">
                    <a:srgbClr val="C0C0C0"/>
                  </a:outerShdw>
                </a:effectLst>
              </a:rPr>
              <a:t> </a:t>
            </a:r>
            <a:r>
              <a:rPr lang="cs-CZ" sz="4000" b="1" dirty="0" err="1" smtClean="0">
                <a:solidFill>
                  <a:srgbClr val="0099CC"/>
                </a:solidFill>
                <a:effectLst>
                  <a:outerShdw blurRad="38100" dist="38100" dir="2700000" algn="tl">
                    <a:srgbClr val="C0C0C0"/>
                  </a:outerShdw>
                </a:effectLst>
              </a:rPr>
              <a:t>Component</a:t>
            </a:r>
            <a:r>
              <a:rPr lang="cs-CZ" sz="4000" b="1" dirty="0" smtClean="0">
                <a:solidFill>
                  <a:srgbClr val="0099CC"/>
                </a:solidFill>
                <a:effectLst>
                  <a:outerShdw blurRad="38100" dist="38100" dir="2700000" algn="tl">
                    <a:srgbClr val="C0C0C0"/>
                  </a:outerShdw>
                </a:effectLst>
              </a:rPr>
              <a:t> </a:t>
            </a:r>
            <a:br>
              <a:rPr lang="cs-CZ" sz="4000" b="1" dirty="0" smtClean="0">
                <a:solidFill>
                  <a:srgbClr val="0099CC"/>
                </a:solidFill>
                <a:effectLst>
                  <a:outerShdw blurRad="38100" dist="38100" dir="2700000" algn="tl">
                    <a:srgbClr val="C0C0C0"/>
                  </a:outerShdw>
                </a:effectLst>
              </a:rPr>
            </a:br>
            <a:r>
              <a:rPr lang="cs-CZ" sz="4000" b="1" dirty="0" err="1" smtClean="0">
                <a:solidFill>
                  <a:srgbClr val="0099CC"/>
                </a:solidFill>
                <a:effectLst>
                  <a:outerShdw blurRad="38100" dist="38100" dir="2700000" algn="tl">
                    <a:srgbClr val="C0C0C0"/>
                  </a:outerShdw>
                </a:effectLst>
              </a:rPr>
              <a:t>of</a:t>
            </a:r>
            <a:r>
              <a:rPr lang="cs-CZ" sz="4000" b="1" dirty="0" smtClean="0">
                <a:solidFill>
                  <a:srgbClr val="0099CC"/>
                </a:solidFill>
                <a:effectLst>
                  <a:outerShdw blurRad="38100" dist="38100" dir="2700000" algn="tl">
                    <a:srgbClr val="C0C0C0"/>
                  </a:outerShdw>
                </a:effectLst>
              </a:rPr>
              <a:t> Czech eGovernment</a:t>
            </a:r>
            <a:endParaRPr lang="cs-CZ" sz="4000" dirty="0" smtClean="0">
              <a:solidFill>
                <a:srgbClr val="0099CC"/>
              </a:solidFill>
              <a:effectLst>
                <a:outerShdw blurRad="38100" dist="38100" dir="2700000" algn="tl">
                  <a:srgbClr val="C0C0C0"/>
                </a:outerShdw>
              </a:effectLst>
            </a:endParaRPr>
          </a:p>
        </p:txBody>
      </p:sp>
      <p:sp>
        <p:nvSpPr>
          <p:cNvPr id="2051" name="Rectangle 3"/>
          <p:cNvSpPr>
            <a:spLocks noGrp="1" noChangeArrowheads="1"/>
          </p:cNvSpPr>
          <p:nvPr>
            <p:ph type="subTitle" idx="1"/>
          </p:nvPr>
        </p:nvSpPr>
        <p:spPr>
          <a:xfrm>
            <a:off x="1116013" y="5876925"/>
            <a:ext cx="6872287" cy="936625"/>
          </a:xfrm>
        </p:spPr>
        <p:txBody>
          <a:bodyPr/>
          <a:lstStyle/>
          <a:p>
            <a:pPr eaLnBrk="1" hangingPunct="1">
              <a:lnSpc>
                <a:spcPct val="80000"/>
              </a:lnSpc>
              <a:defRPr/>
            </a:pPr>
            <a:r>
              <a:rPr lang="cs-CZ" sz="2400" b="1" dirty="0" smtClean="0">
                <a:solidFill>
                  <a:srgbClr val="0099CC"/>
                </a:solidFill>
                <a:effectLst>
                  <a:outerShdw blurRad="38100" dist="38100" dir="2700000" algn="tl">
                    <a:srgbClr val="C0C0C0"/>
                  </a:outerShdw>
                </a:effectLst>
                <a:latin typeface="+mj-lt"/>
                <a:ea typeface="+mj-ea"/>
                <a:cs typeface="+mj-cs"/>
              </a:rPr>
              <a:t>Eva </a:t>
            </a:r>
            <a:r>
              <a:rPr lang="cs-CZ" sz="2400" b="1" dirty="0" err="1" smtClean="0">
                <a:solidFill>
                  <a:srgbClr val="0099CC"/>
                </a:solidFill>
                <a:effectLst>
                  <a:outerShdw blurRad="38100" dist="38100" dir="2700000" algn="tl">
                    <a:srgbClr val="C0C0C0"/>
                  </a:outerShdw>
                </a:effectLst>
                <a:latin typeface="+mj-lt"/>
                <a:ea typeface="+mj-ea"/>
                <a:cs typeface="+mj-cs"/>
              </a:rPr>
              <a:t>Kubatova</a:t>
            </a:r>
            <a:r>
              <a:rPr lang="cs-CZ" sz="2400" b="1" dirty="0" smtClean="0">
                <a:solidFill>
                  <a:srgbClr val="0099CC"/>
                </a:solidFill>
                <a:effectLst>
                  <a:outerShdw blurRad="38100" dist="38100" dir="2700000" algn="tl">
                    <a:srgbClr val="C0C0C0"/>
                  </a:outerShdw>
                </a:effectLst>
                <a:latin typeface="+mj-lt"/>
                <a:ea typeface="+mj-ea"/>
                <a:cs typeface="+mj-cs"/>
              </a:rPr>
              <a:t>, M. Rada, M. </a:t>
            </a:r>
            <a:r>
              <a:rPr lang="cs-CZ" sz="2400" b="1" dirty="0" err="1" smtClean="0">
                <a:solidFill>
                  <a:srgbClr val="0099CC"/>
                </a:solidFill>
                <a:effectLst>
                  <a:outerShdw blurRad="38100" dist="38100" dir="2700000" algn="tl">
                    <a:srgbClr val="C0C0C0"/>
                  </a:outerShdw>
                </a:effectLst>
                <a:latin typeface="+mj-lt"/>
                <a:ea typeface="+mj-ea"/>
                <a:cs typeface="+mj-cs"/>
              </a:rPr>
              <a:t>Konecny</a:t>
            </a:r>
            <a:endParaRPr lang="cs-CZ" sz="2400" b="1" dirty="0" smtClean="0">
              <a:solidFill>
                <a:srgbClr val="0099CC"/>
              </a:solidFill>
              <a:effectLst>
                <a:outerShdw blurRad="38100" dist="38100" dir="2700000" algn="tl">
                  <a:srgbClr val="C0C0C0"/>
                </a:outerShdw>
              </a:effectLst>
              <a:latin typeface="+mj-lt"/>
              <a:ea typeface="+mj-ea"/>
              <a:cs typeface="+mj-cs"/>
            </a:endParaRPr>
          </a:p>
          <a:p>
            <a:pPr eaLnBrk="1" hangingPunct="1">
              <a:lnSpc>
                <a:spcPct val="80000"/>
              </a:lnSpc>
              <a:defRPr/>
            </a:pPr>
            <a:r>
              <a:rPr lang="cs-CZ" sz="2400" b="1" dirty="0" smtClean="0">
                <a:solidFill>
                  <a:srgbClr val="0099CC"/>
                </a:solidFill>
                <a:effectLst>
                  <a:outerShdw blurRad="38100" dist="38100" dir="2700000" algn="tl">
                    <a:srgbClr val="C0C0C0"/>
                  </a:outerShdw>
                </a:effectLst>
                <a:latin typeface="+mj-lt"/>
                <a:ea typeface="+mj-ea"/>
                <a:cs typeface="+mj-cs"/>
              </a:rPr>
              <a:t>Ministry </a:t>
            </a:r>
            <a:r>
              <a:rPr lang="cs-CZ" sz="2400" b="1" dirty="0" err="1" smtClean="0">
                <a:solidFill>
                  <a:srgbClr val="0099CC"/>
                </a:solidFill>
                <a:effectLst>
                  <a:outerShdw blurRad="38100" dist="38100" dir="2700000" algn="tl">
                    <a:srgbClr val="C0C0C0"/>
                  </a:outerShdw>
                </a:effectLst>
                <a:latin typeface="+mj-lt"/>
                <a:ea typeface="+mj-ea"/>
                <a:cs typeface="+mj-cs"/>
              </a:rPr>
              <a:t>of</a:t>
            </a:r>
            <a:r>
              <a:rPr lang="cs-CZ" sz="2400" b="1" dirty="0" smtClean="0">
                <a:solidFill>
                  <a:srgbClr val="0099CC"/>
                </a:solidFill>
                <a:effectLst>
                  <a:outerShdw blurRad="38100" dist="38100" dir="2700000" algn="tl">
                    <a:srgbClr val="C0C0C0"/>
                  </a:outerShdw>
                </a:effectLst>
                <a:latin typeface="+mj-lt"/>
                <a:ea typeface="+mj-ea"/>
                <a:cs typeface="+mj-cs"/>
              </a:rPr>
              <a:t> </a:t>
            </a:r>
            <a:r>
              <a:rPr lang="cs-CZ" sz="2400" b="1" dirty="0" err="1" smtClean="0">
                <a:solidFill>
                  <a:srgbClr val="0099CC"/>
                </a:solidFill>
                <a:effectLst>
                  <a:outerShdw blurRad="38100" dist="38100" dir="2700000" algn="tl">
                    <a:srgbClr val="C0C0C0"/>
                  </a:outerShdw>
                </a:effectLst>
                <a:latin typeface="+mj-lt"/>
                <a:ea typeface="+mj-ea"/>
                <a:cs typeface="+mj-cs"/>
              </a:rPr>
              <a:t>the</a:t>
            </a:r>
            <a:r>
              <a:rPr lang="cs-CZ" sz="2400" b="1" dirty="0" smtClean="0">
                <a:solidFill>
                  <a:srgbClr val="0099CC"/>
                </a:solidFill>
                <a:effectLst>
                  <a:outerShdw blurRad="38100" dist="38100" dir="2700000" algn="tl">
                    <a:srgbClr val="C0C0C0"/>
                  </a:outerShdw>
                </a:effectLst>
                <a:latin typeface="+mj-lt"/>
                <a:ea typeface="+mj-ea"/>
                <a:cs typeface="+mj-cs"/>
              </a:rPr>
              <a:t> </a:t>
            </a:r>
            <a:r>
              <a:rPr lang="cs-CZ" sz="2400" b="1" dirty="0" err="1" smtClean="0">
                <a:solidFill>
                  <a:srgbClr val="0099CC"/>
                </a:solidFill>
                <a:effectLst>
                  <a:outerShdw blurRad="38100" dist="38100" dir="2700000" algn="tl">
                    <a:srgbClr val="C0C0C0"/>
                  </a:outerShdw>
                </a:effectLst>
                <a:latin typeface="+mj-lt"/>
                <a:ea typeface="+mj-ea"/>
                <a:cs typeface="+mj-cs"/>
              </a:rPr>
              <a:t>Interior</a:t>
            </a:r>
            <a:r>
              <a:rPr lang="cs-CZ" sz="2400" b="1" dirty="0" smtClean="0">
                <a:solidFill>
                  <a:srgbClr val="0099CC"/>
                </a:solidFill>
                <a:effectLst>
                  <a:outerShdw blurRad="38100" dist="38100" dir="2700000" algn="tl">
                    <a:srgbClr val="C0C0C0"/>
                  </a:outerShdw>
                </a:effectLst>
                <a:latin typeface="+mj-lt"/>
                <a:ea typeface="+mj-ea"/>
                <a:cs typeface="+mj-cs"/>
              </a:rPr>
              <a:t> </a:t>
            </a:r>
            <a:r>
              <a:rPr lang="cs-CZ" sz="2400" b="1" dirty="0" err="1" smtClean="0">
                <a:solidFill>
                  <a:srgbClr val="0099CC"/>
                </a:solidFill>
                <a:effectLst>
                  <a:outerShdw blurRad="38100" dist="38100" dir="2700000" algn="tl">
                    <a:srgbClr val="C0C0C0"/>
                  </a:outerShdw>
                </a:effectLst>
                <a:latin typeface="+mj-lt"/>
                <a:ea typeface="+mj-ea"/>
                <a:cs typeface="+mj-cs"/>
              </a:rPr>
              <a:t>of</a:t>
            </a:r>
            <a:r>
              <a:rPr lang="cs-CZ" sz="2400" b="1" dirty="0" smtClean="0">
                <a:solidFill>
                  <a:srgbClr val="0099CC"/>
                </a:solidFill>
                <a:effectLst>
                  <a:outerShdw blurRad="38100" dist="38100" dir="2700000" algn="tl">
                    <a:srgbClr val="C0C0C0"/>
                  </a:outerShdw>
                </a:effectLst>
                <a:latin typeface="+mj-lt"/>
                <a:ea typeface="+mj-ea"/>
                <a:cs typeface="+mj-cs"/>
              </a:rPr>
              <a:t> </a:t>
            </a:r>
            <a:r>
              <a:rPr lang="cs-CZ" sz="2400" b="1" dirty="0" err="1" smtClean="0">
                <a:solidFill>
                  <a:srgbClr val="0099CC"/>
                </a:solidFill>
                <a:effectLst>
                  <a:outerShdw blurRad="38100" dist="38100" dir="2700000" algn="tl">
                    <a:srgbClr val="C0C0C0"/>
                  </a:outerShdw>
                </a:effectLst>
                <a:latin typeface="+mj-lt"/>
                <a:ea typeface="+mj-ea"/>
                <a:cs typeface="+mj-cs"/>
              </a:rPr>
              <a:t>the</a:t>
            </a:r>
            <a:r>
              <a:rPr lang="cs-CZ" sz="2400" b="1" dirty="0" smtClean="0">
                <a:solidFill>
                  <a:srgbClr val="0099CC"/>
                </a:solidFill>
                <a:effectLst>
                  <a:outerShdw blurRad="38100" dist="38100" dir="2700000" algn="tl">
                    <a:srgbClr val="C0C0C0"/>
                  </a:outerShdw>
                </a:effectLst>
                <a:latin typeface="+mj-lt"/>
                <a:ea typeface="+mj-ea"/>
                <a:cs typeface="+mj-cs"/>
              </a:rPr>
              <a:t> Czech Republic</a:t>
            </a:r>
          </a:p>
        </p:txBody>
      </p:sp>
      <p:grpSp>
        <p:nvGrpSpPr>
          <p:cNvPr id="2" name="Group 4"/>
          <p:cNvGrpSpPr>
            <a:grpSpLocks/>
          </p:cNvGrpSpPr>
          <p:nvPr/>
        </p:nvGrpSpPr>
        <p:grpSpPr bwMode="auto">
          <a:xfrm>
            <a:off x="3851275" y="3862388"/>
            <a:ext cx="1511300" cy="1006475"/>
            <a:chOff x="2381" y="2614"/>
            <a:chExt cx="952" cy="634"/>
          </a:xfrm>
        </p:grpSpPr>
        <p:sp>
          <p:nvSpPr>
            <p:cNvPr id="2053" name="AutoShape 5"/>
            <p:cNvSpPr>
              <a:spLocks noChangeArrowheads="1"/>
            </p:cNvSpPr>
            <p:nvPr/>
          </p:nvSpPr>
          <p:spPr bwMode="auto">
            <a:xfrm>
              <a:off x="2381" y="2614"/>
              <a:ext cx="952" cy="634"/>
            </a:xfrm>
            <a:prstGeom prst="rightArrow">
              <a:avLst>
                <a:gd name="adj1" fmla="val 50000"/>
                <a:gd name="adj2" fmla="val 42496"/>
              </a:avLst>
            </a:prstGeom>
            <a:solidFill>
              <a:srgbClr val="5DAEB7"/>
            </a:solidFill>
            <a:ln w="9525">
              <a:noFill/>
              <a:round/>
              <a:headEnd/>
              <a:tailEnd/>
            </a:ln>
          </p:spPr>
          <p:txBody>
            <a:bodyPr wrap="none" anchor="ctr"/>
            <a:lstStyle/>
            <a:p>
              <a:endParaRPr lang="cs-CZ"/>
            </a:p>
          </p:txBody>
        </p:sp>
        <p:grpSp>
          <p:nvGrpSpPr>
            <p:cNvPr id="3" name="Group 6"/>
            <p:cNvGrpSpPr>
              <a:grpSpLocks/>
            </p:cNvGrpSpPr>
            <p:nvPr/>
          </p:nvGrpSpPr>
          <p:grpSpPr bwMode="auto">
            <a:xfrm>
              <a:off x="2409" y="2720"/>
              <a:ext cx="708" cy="422"/>
              <a:chOff x="2409" y="2720"/>
              <a:chExt cx="708" cy="422"/>
            </a:xfrm>
          </p:grpSpPr>
          <p:grpSp>
            <p:nvGrpSpPr>
              <p:cNvPr id="4" name="Group 7"/>
              <p:cNvGrpSpPr>
                <a:grpSpLocks/>
              </p:cNvGrpSpPr>
              <p:nvPr/>
            </p:nvGrpSpPr>
            <p:grpSpPr bwMode="auto">
              <a:xfrm>
                <a:off x="2409" y="2958"/>
                <a:ext cx="708" cy="184"/>
                <a:chOff x="2409" y="2958"/>
                <a:chExt cx="708" cy="184"/>
              </a:xfrm>
            </p:grpSpPr>
            <p:sp>
              <p:nvSpPr>
                <p:cNvPr id="2075" name="Freeform 8"/>
                <p:cNvSpPr>
                  <a:spLocks noChangeArrowheads="1"/>
                </p:cNvSpPr>
                <p:nvPr/>
              </p:nvSpPr>
              <p:spPr bwMode="auto">
                <a:xfrm>
                  <a:off x="2421" y="2966"/>
                  <a:ext cx="683" cy="173"/>
                </a:xfrm>
                <a:custGeom>
                  <a:avLst/>
                  <a:gdLst>
                    <a:gd name="T0" fmla="*/ 0 w 6097"/>
                    <a:gd name="T1" fmla="*/ 0 h 1317"/>
                    <a:gd name="T2" fmla="*/ 0 w 6097"/>
                    <a:gd name="T3" fmla="*/ 0 h 1317"/>
                    <a:gd name="T4" fmla="*/ 0 w 6097"/>
                    <a:gd name="T5" fmla="*/ 0 h 1317"/>
                    <a:gd name="T6" fmla="*/ 0 w 6097"/>
                    <a:gd name="T7" fmla="*/ 0 h 1317"/>
                    <a:gd name="T8" fmla="*/ 0 w 6097"/>
                    <a:gd name="T9" fmla="*/ 0 h 1317"/>
                    <a:gd name="T10" fmla="*/ 0 w 6097"/>
                    <a:gd name="T11" fmla="*/ 0 h 1317"/>
                    <a:gd name="T12" fmla="*/ 0 w 6097"/>
                    <a:gd name="T13" fmla="*/ 0 h 1317"/>
                    <a:gd name="T14" fmla="*/ 0 w 6097"/>
                    <a:gd name="T15" fmla="*/ 0 h 1317"/>
                    <a:gd name="T16" fmla="*/ 0 w 6097"/>
                    <a:gd name="T17" fmla="*/ 0 h 1317"/>
                    <a:gd name="T18" fmla="*/ 0 w 6097"/>
                    <a:gd name="T19" fmla="*/ 0 h 1317"/>
                    <a:gd name="T20" fmla="*/ 0 w 6097"/>
                    <a:gd name="T21" fmla="*/ 0 h 1317"/>
                    <a:gd name="T22" fmla="*/ 0 w 6097"/>
                    <a:gd name="T23" fmla="*/ 0 h 1317"/>
                    <a:gd name="T24" fmla="*/ 0 w 6097"/>
                    <a:gd name="T25" fmla="*/ 0 h 1317"/>
                    <a:gd name="T26" fmla="*/ 0 w 6097"/>
                    <a:gd name="T27" fmla="*/ 0 h 1317"/>
                    <a:gd name="T28" fmla="*/ 0 w 6097"/>
                    <a:gd name="T29" fmla="*/ 0 h 1317"/>
                    <a:gd name="T30" fmla="*/ 0 w 6097"/>
                    <a:gd name="T31" fmla="*/ 0 h 1317"/>
                    <a:gd name="T32" fmla="*/ 0 w 6097"/>
                    <a:gd name="T33" fmla="*/ 0 h 1317"/>
                    <a:gd name="T34" fmla="*/ 0 w 6097"/>
                    <a:gd name="T35" fmla="*/ 0 h 1317"/>
                    <a:gd name="T36" fmla="*/ 0 w 6097"/>
                    <a:gd name="T37" fmla="*/ 0 h 1317"/>
                    <a:gd name="T38" fmla="*/ 0 w 6097"/>
                    <a:gd name="T39" fmla="*/ 0 h 1317"/>
                    <a:gd name="T40" fmla="*/ 0 w 6097"/>
                    <a:gd name="T41" fmla="*/ 0 h 1317"/>
                    <a:gd name="T42" fmla="*/ 0 w 6097"/>
                    <a:gd name="T43" fmla="*/ 0 h 1317"/>
                    <a:gd name="T44" fmla="*/ 0 w 6097"/>
                    <a:gd name="T45" fmla="*/ 0 h 1317"/>
                    <a:gd name="T46" fmla="*/ 0 w 6097"/>
                    <a:gd name="T47" fmla="*/ 0 h 1317"/>
                    <a:gd name="T48" fmla="*/ 0 w 6097"/>
                    <a:gd name="T49" fmla="*/ 0 h 1317"/>
                    <a:gd name="T50" fmla="*/ 0 w 6097"/>
                    <a:gd name="T51" fmla="*/ 0 h 1317"/>
                    <a:gd name="T52" fmla="*/ 0 w 6097"/>
                    <a:gd name="T53" fmla="*/ 0 h 1317"/>
                    <a:gd name="T54" fmla="*/ 0 w 6097"/>
                    <a:gd name="T55" fmla="*/ 0 h 1317"/>
                    <a:gd name="T56" fmla="*/ 0 w 6097"/>
                    <a:gd name="T57" fmla="*/ 0 h 1317"/>
                    <a:gd name="T58" fmla="*/ 0 w 6097"/>
                    <a:gd name="T59" fmla="*/ 0 h 1317"/>
                    <a:gd name="T60" fmla="*/ 0 w 6097"/>
                    <a:gd name="T61" fmla="*/ 0 h 1317"/>
                    <a:gd name="T62" fmla="*/ 0 w 6097"/>
                    <a:gd name="T63" fmla="*/ 0 h 1317"/>
                    <a:gd name="T64" fmla="*/ 0 w 6097"/>
                    <a:gd name="T65" fmla="*/ 0 h 1317"/>
                    <a:gd name="T66" fmla="*/ 0 w 6097"/>
                    <a:gd name="T67" fmla="*/ 0 h 1317"/>
                    <a:gd name="T68" fmla="*/ 0 w 6097"/>
                    <a:gd name="T69" fmla="*/ 0 h 1317"/>
                    <a:gd name="T70" fmla="*/ 0 w 6097"/>
                    <a:gd name="T71" fmla="*/ 0 h 1317"/>
                    <a:gd name="T72" fmla="*/ 0 w 6097"/>
                    <a:gd name="T73" fmla="*/ 0 h 1317"/>
                    <a:gd name="T74" fmla="*/ 0 w 6097"/>
                    <a:gd name="T75" fmla="*/ 0 h 1317"/>
                    <a:gd name="T76" fmla="*/ 0 w 6097"/>
                    <a:gd name="T77" fmla="*/ 0 h 1317"/>
                    <a:gd name="T78" fmla="*/ 0 w 6097"/>
                    <a:gd name="T79" fmla="*/ 0 h 1317"/>
                    <a:gd name="T80" fmla="*/ 0 w 6097"/>
                    <a:gd name="T81" fmla="*/ 0 h 1317"/>
                    <a:gd name="T82" fmla="*/ 0 w 6097"/>
                    <a:gd name="T83" fmla="*/ 0 h 1317"/>
                    <a:gd name="T84" fmla="*/ 0 w 6097"/>
                    <a:gd name="T85" fmla="*/ 0 h 1317"/>
                    <a:gd name="T86" fmla="*/ 0 w 6097"/>
                    <a:gd name="T87" fmla="*/ 0 h 1317"/>
                    <a:gd name="T88" fmla="*/ 0 w 6097"/>
                    <a:gd name="T89" fmla="*/ 0 h 1317"/>
                    <a:gd name="T90" fmla="*/ 0 w 6097"/>
                    <a:gd name="T91" fmla="*/ 0 h 1317"/>
                    <a:gd name="T92" fmla="*/ 0 w 6097"/>
                    <a:gd name="T93" fmla="*/ 0 h 1317"/>
                    <a:gd name="T94" fmla="*/ 0 w 6097"/>
                    <a:gd name="T95" fmla="*/ 0 h 1317"/>
                    <a:gd name="T96" fmla="*/ 0 w 6097"/>
                    <a:gd name="T97" fmla="*/ 0 h 1317"/>
                    <a:gd name="T98" fmla="*/ 0 w 6097"/>
                    <a:gd name="T99" fmla="*/ 0 h 1317"/>
                    <a:gd name="T100" fmla="*/ 0 w 6097"/>
                    <a:gd name="T101" fmla="*/ 0 h 1317"/>
                    <a:gd name="T102" fmla="*/ 0 w 6097"/>
                    <a:gd name="T103" fmla="*/ 0 h 1317"/>
                    <a:gd name="T104" fmla="*/ 0 w 6097"/>
                    <a:gd name="T105" fmla="*/ 0 h 1317"/>
                    <a:gd name="T106" fmla="*/ 0 w 6097"/>
                    <a:gd name="T107" fmla="*/ 0 h 1317"/>
                    <a:gd name="T108" fmla="*/ 0 w 6097"/>
                    <a:gd name="T109" fmla="*/ 0 h 1317"/>
                    <a:gd name="T110" fmla="*/ 0 w 6097"/>
                    <a:gd name="T111" fmla="*/ 0 h 1317"/>
                    <a:gd name="T112" fmla="*/ 0 w 6097"/>
                    <a:gd name="T113" fmla="*/ 0 h 1317"/>
                    <a:gd name="T114" fmla="*/ 0 w 6097"/>
                    <a:gd name="T115" fmla="*/ 0 h 1317"/>
                    <a:gd name="T116" fmla="*/ 0 w 6097"/>
                    <a:gd name="T117" fmla="*/ 0 h 1317"/>
                    <a:gd name="T118" fmla="*/ 0 w 6097"/>
                    <a:gd name="T119" fmla="*/ 0 h 1317"/>
                    <a:gd name="T120" fmla="*/ 0 w 6097"/>
                    <a:gd name="T121" fmla="*/ 0 h 1317"/>
                    <a:gd name="T122" fmla="*/ 0 w 6097"/>
                    <a:gd name="T123" fmla="*/ 0 h 1317"/>
                    <a:gd name="T124" fmla="*/ 0 w 6097"/>
                    <a:gd name="T125" fmla="*/ 0 h 13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97"/>
                    <a:gd name="T190" fmla="*/ 0 h 1317"/>
                    <a:gd name="T191" fmla="*/ 6097 w 6097"/>
                    <a:gd name="T192" fmla="*/ 1317 h 13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97" h="1317">
                      <a:moveTo>
                        <a:pt x="3090" y="6"/>
                      </a:moveTo>
                      <a:lnTo>
                        <a:pt x="3054" y="14"/>
                      </a:lnTo>
                      <a:lnTo>
                        <a:pt x="3019" y="21"/>
                      </a:lnTo>
                      <a:lnTo>
                        <a:pt x="2951" y="36"/>
                      </a:lnTo>
                      <a:lnTo>
                        <a:pt x="2883" y="54"/>
                      </a:lnTo>
                      <a:lnTo>
                        <a:pt x="2817" y="75"/>
                      </a:lnTo>
                      <a:lnTo>
                        <a:pt x="2753" y="97"/>
                      </a:lnTo>
                      <a:lnTo>
                        <a:pt x="2688" y="120"/>
                      </a:lnTo>
                      <a:lnTo>
                        <a:pt x="2625" y="145"/>
                      </a:lnTo>
                      <a:lnTo>
                        <a:pt x="2561" y="171"/>
                      </a:lnTo>
                      <a:lnTo>
                        <a:pt x="2435" y="226"/>
                      </a:lnTo>
                      <a:lnTo>
                        <a:pt x="2308" y="282"/>
                      </a:lnTo>
                      <a:lnTo>
                        <a:pt x="2242" y="310"/>
                      </a:lnTo>
                      <a:lnTo>
                        <a:pt x="2177" y="338"/>
                      </a:lnTo>
                      <a:lnTo>
                        <a:pt x="2111" y="365"/>
                      </a:lnTo>
                      <a:lnTo>
                        <a:pt x="2042" y="393"/>
                      </a:lnTo>
                      <a:lnTo>
                        <a:pt x="1981" y="416"/>
                      </a:lnTo>
                      <a:lnTo>
                        <a:pt x="1920" y="439"/>
                      </a:lnTo>
                      <a:lnTo>
                        <a:pt x="1861" y="462"/>
                      </a:lnTo>
                      <a:lnTo>
                        <a:pt x="1802" y="484"/>
                      </a:lnTo>
                      <a:lnTo>
                        <a:pt x="1746" y="506"/>
                      </a:lnTo>
                      <a:lnTo>
                        <a:pt x="1690" y="526"/>
                      </a:lnTo>
                      <a:lnTo>
                        <a:pt x="1636" y="547"/>
                      </a:lnTo>
                      <a:lnTo>
                        <a:pt x="1583" y="567"/>
                      </a:lnTo>
                      <a:lnTo>
                        <a:pt x="1532" y="586"/>
                      </a:lnTo>
                      <a:lnTo>
                        <a:pt x="1483" y="605"/>
                      </a:lnTo>
                      <a:lnTo>
                        <a:pt x="1436" y="623"/>
                      </a:lnTo>
                      <a:lnTo>
                        <a:pt x="1390" y="640"/>
                      </a:lnTo>
                      <a:lnTo>
                        <a:pt x="1346" y="657"/>
                      </a:lnTo>
                      <a:lnTo>
                        <a:pt x="1304" y="671"/>
                      </a:lnTo>
                      <a:lnTo>
                        <a:pt x="1265" y="685"/>
                      </a:lnTo>
                      <a:lnTo>
                        <a:pt x="1227" y="699"/>
                      </a:lnTo>
                      <a:lnTo>
                        <a:pt x="1194" y="712"/>
                      </a:lnTo>
                      <a:lnTo>
                        <a:pt x="1160" y="723"/>
                      </a:lnTo>
                      <a:lnTo>
                        <a:pt x="1127" y="735"/>
                      </a:lnTo>
                      <a:lnTo>
                        <a:pt x="1096" y="745"/>
                      </a:lnTo>
                      <a:lnTo>
                        <a:pt x="1066" y="757"/>
                      </a:lnTo>
                      <a:lnTo>
                        <a:pt x="1036" y="767"/>
                      </a:lnTo>
                      <a:lnTo>
                        <a:pt x="1007" y="776"/>
                      </a:lnTo>
                      <a:lnTo>
                        <a:pt x="978" y="787"/>
                      </a:lnTo>
                      <a:lnTo>
                        <a:pt x="946" y="797"/>
                      </a:lnTo>
                      <a:lnTo>
                        <a:pt x="914" y="808"/>
                      </a:lnTo>
                      <a:lnTo>
                        <a:pt x="883" y="819"/>
                      </a:lnTo>
                      <a:lnTo>
                        <a:pt x="853" y="828"/>
                      </a:lnTo>
                      <a:lnTo>
                        <a:pt x="794" y="848"/>
                      </a:lnTo>
                      <a:lnTo>
                        <a:pt x="737" y="866"/>
                      </a:lnTo>
                      <a:lnTo>
                        <a:pt x="683" y="883"/>
                      </a:lnTo>
                      <a:lnTo>
                        <a:pt x="629" y="901"/>
                      </a:lnTo>
                      <a:lnTo>
                        <a:pt x="522" y="934"/>
                      </a:lnTo>
                      <a:lnTo>
                        <a:pt x="467" y="950"/>
                      </a:lnTo>
                      <a:lnTo>
                        <a:pt x="410" y="967"/>
                      </a:lnTo>
                      <a:lnTo>
                        <a:pt x="351" y="985"/>
                      </a:lnTo>
                      <a:lnTo>
                        <a:pt x="320" y="994"/>
                      </a:lnTo>
                      <a:lnTo>
                        <a:pt x="289" y="1003"/>
                      </a:lnTo>
                      <a:lnTo>
                        <a:pt x="257" y="1012"/>
                      </a:lnTo>
                      <a:lnTo>
                        <a:pt x="224" y="1021"/>
                      </a:lnTo>
                      <a:lnTo>
                        <a:pt x="189" y="1032"/>
                      </a:lnTo>
                      <a:lnTo>
                        <a:pt x="154" y="1042"/>
                      </a:lnTo>
                      <a:lnTo>
                        <a:pt x="118" y="1054"/>
                      </a:lnTo>
                      <a:lnTo>
                        <a:pt x="80" y="1064"/>
                      </a:lnTo>
                      <a:lnTo>
                        <a:pt x="40" y="1077"/>
                      </a:lnTo>
                      <a:lnTo>
                        <a:pt x="0" y="1088"/>
                      </a:lnTo>
                      <a:lnTo>
                        <a:pt x="28" y="1079"/>
                      </a:lnTo>
                      <a:lnTo>
                        <a:pt x="55" y="1070"/>
                      </a:lnTo>
                      <a:lnTo>
                        <a:pt x="85" y="1062"/>
                      </a:lnTo>
                      <a:lnTo>
                        <a:pt x="116" y="1054"/>
                      </a:lnTo>
                      <a:lnTo>
                        <a:pt x="148" y="1047"/>
                      </a:lnTo>
                      <a:lnTo>
                        <a:pt x="181" y="1040"/>
                      </a:lnTo>
                      <a:lnTo>
                        <a:pt x="214" y="1034"/>
                      </a:lnTo>
                      <a:lnTo>
                        <a:pt x="249" y="1028"/>
                      </a:lnTo>
                      <a:lnTo>
                        <a:pt x="285" y="1024"/>
                      </a:lnTo>
                      <a:lnTo>
                        <a:pt x="322" y="1019"/>
                      </a:lnTo>
                      <a:lnTo>
                        <a:pt x="358" y="1016"/>
                      </a:lnTo>
                      <a:lnTo>
                        <a:pt x="396" y="1013"/>
                      </a:lnTo>
                      <a:lnTo>
                        <a:pt x="437" y="1010"/>
                      </a:lnTo>
                      <a:lnTo>
                        <a:pt x="476" y="1008"/>
                      </a:lnTo>
                      <a:lnTo>
                        <a:pt x="517" y="1006"/>
                      </a:lnTo>
                      <a:lnTo>
                        <a:pt x="559" y="1005"/>
                      </a:lnTo>
                      <a:lnTo>
                        <a:pt x="601" y="1005"/>
                      </a:lnTo>
                      <a:lnTo>
                        <a:pt x="645" y="1005"/>
                      </a:lnTo>
                      <a:lnTo>
                        <a:pt x="690" y="1005"/>
                      </a:lnTo>
                      <a:lnTo>
                        <a:pt x="735" y="1006"/>
                      </a:lnTo>
                      <a:lnTo>
                        <a:pt x="781" y="1008"/>
                      </a:lnTo>
                      <a:lnTo>
                        <a:pt x="827" y="1009"/>
                      </a:lnTo>
                      <a:lnTo>
                        <a:pt x="875" y="1011"/>
                      </a:lnTo>
                      <a:lnTo>
                        <a:pt x="923" y="1013"/>
                      </a:lnTo>
                      <a:lnTo>
                        <a:pt x="971" y="1016"/>
                      </a:lnTo>
                      <a:lnTo>
                        <a:pt x="1021" y="1019"/>
                      </a:lnTo>
                      <a:lnTo>
                        <a:pt x="1070" y="1023"/>
                      </a:lnTo>
                      <a:lnTo>
                        <a:pt x="1121" y="1027"/>
                      </a:lnTo>
                      <a:lnTo>
                        <a:pt x="1225" y="1036"/>
                      </a:lnTo>
                      <a:lnTo>
                        <a:pt x="1331" y="1047"/>
                      </a:lnTo>
                      <a:lnTo>
                        <a:pt x="1439" y="1058"/>
                      </a:lnTo>
                      <a:lnTo>
                        <a:pt x="1549" y="1071"/>
                      </a:lnTo>
                      <a:lnTo>
                        <a:pt x="1661" y="1085"/>
                      </a:lnTo>
                      <a:lnTo>
                        <a:pt x="1776" y="1099"/>
                      </a:lnTo>
                      <a:lnTo>
                        <a:pt x="1891" y="1115"/>
                      </a:lnTo>
                      <a:lnTo>
                        <a:pt x="2008" y="1131"/>
                      </a:lnTo>
                      <a:lnTo>
                        <a:pt x="2127" y="1148"/>
                      </a:lnTo>
                      <a:lnTo>
                        <a:pt x="2247" y="1165"/>
                      </a:lnTo>
                      <a:lnTo>
                        <a:pt x="2369" y="1184"/>
                      </a:lnTo>
                      <a:lnTo>
                        <a:pt x="2491" y="1202"/>
                      </a:lnTo>
                      <a:lnTo>
                        <a:pt x="2614" y="1221"/>
                      </a:lnTo>
                      <a:lnTo>
                        <a:pt x="2739" y="1240"/>
                      </a:lnTo>
                      <a:lnTo>
                        <a:pt x="2990" y="1279"/>
                      </a:lnTo>
                      <a:lnTo>
                        <a:pt x="3241" y="1317"/>
                      </a:lnTo>
                      <a:lnTo>
                        <a:pt x="3301" y="1287"/>
                      </a:lnTo>
                      <a:lnTo>
                        <a:pt x="3359" y="1259"/>
                      </a:lnTo>
                      <a:lnTo>
                        <a:pt x="3414" y="1231"/>
                      </a:lnTo>
                      <a:lnTo>
                        <a:pt x="3467" y="1203"/>
                      </a:lnTo>
                      <a:lnTo>
                        <a:pt x="3518" y="1176"/>
                      </a:lnTo>
                      <a:lnTo>
                        <a:pt x="3566" y="1149"/>
                      </a:lnTo>
                      <a:lnTo>
                        <a:pt x="3613" y="1123"/>
                      </a:lnTo>
                      <a:lnTo>
                        <a:pt x="3658" y="1097"/>
                      </a:lnTo>
                      <a:lnTo>
                        <a:pt x="3701" y="1072"/>
                      </a:lnTo>
                      <a:lnTo>
                        <a:pt x="3742" y="1048"/>
                      </a:lnTo>
                      <a:lnTo>
                        <a:pt x="3783" y="1025"/>
                      </a:lnTo>
                      <a:lnTo>
                        <a:pt x="3821" y="1001"/>
                      </a:lnTo>
                      <a:lnTo>
                        <a:pt x="3859" y="978"/>
                      </a:lnTo>
                      <a:lnTo>
                        <a:pt x="3894" y="956"/>
                      </a:lnTo>
                      <a:lnTo>
                        <a:pt x="3929" y="934"/>
                      </a:lnTo>
                      <a:lnTo>
                        <a:pt x="3964" y="912"/>
                      </a:lnTo>
                      <a:lnTo>
                        <a:pt x="3997" y="891"/>
                      </a:lnTo>
                      <a:lnTo>
                        <a:pt x="4029" y="872"/>
                      </a:lnTo>
                      <a:lnTo>
                        <a:pt x="4091" y="833"/>
                      </a:lnTo>
                      <a:lnTo>
                        <a:pt x="4153" y="795"/>
                      </a:lnTo>
                      <a:lnTo>
                        <a:pt x="4212" y="759"/>
                      </a:lnTo>
                      <a:lnTo>
                        <a:pt x="4272" y="726"/>
                      </a:lnTo>
                      <a:lnTo>
                        <a:pt x="4332" y="693"/>
                      </a:lnTo>
                      <a:lnTo>
                        <a:pt x="4393" y="662"/>
                      </a:lnTo>
                      <a:lnTo>
                        <a:pt x="4426" y="648"/>
                      </a:lnTo>
                      <a:lnTo>
                        <a:pt x="4458" y="633"/>
                      </a:lnTo>
                      <a:lnTo>
                        <a:pt x="4496" y="619"/>
                      </a:lnTo>
                      <a:lnTo>
                        <a:pt x="4534" y="602"/>
                      </a:lnTo>
                      <a:lnTo>
                        <a:pt x="4573" y="587"/>
                      </a:lnTo>
                      <a:lnTo>
                        <a:pt x="4613" y="574"/>
                      </a:lnTo>
                      <a:lnTo>
                        <a:pt x="4655" y="559"/>
                      </a:lnTo>
                      <a:lnTo>
                        <a:pt x="4698" y="544"/>
                      </a:lnTo>
                      <a:lnTo>
                        <a:pt x="4740" y="530"/>
                      </a:lnTo>
                      <a:lnTo>
                        <a:pt x="4784" y="516"/>
                      </a:lnTo>
                      <a:lnTo>
                        <a:pt x="4829" y="502"/>
                      </a:lnTo>
                      <a:lnTo>
                        <a:pt x="4875" y="487"/>
                      </a:lnTo>
                      <a:lnTo>
                        <a:pt x="4921" y="473"/>
                      </a:lnTo>
                      <a:lnTo>
                        <a:pt x="4968" y="458"/>
                      </a:lnTo>
                      <a:lnTo>
                        <a:pt x="5017" y="445"/>
                      </a:lnTo>
                      <a:lnTo>
                        <a:pt x="5066" y="430"/>
                      </a:lnTo>
                      <a:lnTo>
                        <a:pt x="5116" y="415"/>
                      </a:lnTo>
                      <a:lnTo>
                        <a:pt x="5166" y="399"/>
                      </a:lnTo>
                      <a:lnTo>
                        <a:pt x="5218" y="384"/>
                      </a:lnTo>
                      <a:lnTo>
                        <a:pt x="5271" y="366"/>
                      </a:lnTo>
                      <a:lnTo>
                        <a:pt x="5324" y="350"/>
                      </a:lnTo>
                      <a:lnTo>
                        <a:pt x="5378" y="333"/>
                      </a:lnTo>
                      <a:lnTo>
                        <a:pt x="5434" y="315"/>
                      </a:lnTo>
                      <a:lnTo>
                        <a:pt x="5490" y="296"/>
                      </a:lnTo>
                      <a:lnTo>
                        <a:pt x="5547" y="277"/>
                      </a:lnTo>
                      <a:lnTo>
                        <a:pt x="5604" y="257"/>
                      </a:lnTo>
                      <a:lnTo>
                        <a:pt x="5663" y="236"/>
                      </a:lnTo>
                      <a:lnTo>
                        <a:pt x="5723" y="214"/>
                      </a:lnTo>
                      <a:lnTo>
                        <a:pt x="5783" y="191"/>
                      </a:lnTo>
                      <a:lnTo>
                        <a:pt x="5844" y="167"/>
                      </a:lnTo>
                      <a:lnTo>
                        <a:pt x="5906" y="143"/>
                      </a:lnTo>
                      <a:lnTo>
                        <a:pt x="5970" y="117"/>
                      </a:lnTo>
                      <a:lnTo>
                        <a:pt x="6033" y="90"/>
                      </a:lnTo>
                      <a:lnTo>
                        <a:pt x="6097" y="62"/>
                      </a:lnTo>
                      <a:lnTo>
                        <a:pt x="5888" y="64"/>
                      </a:lnTo>
                      <a:lnTo>
                        <a:pt x="5680" y="62"/>
                      </a:lnTo>
                      <a:lnTo>
                        <a:pt x="5473" y="60"/>
                      </a:lnTo>
                      <a:lnTo>
                        <a:pt x="5268" y="56"/>
                      </a:lnTo>
                      <a:lnTo>
                        <a:pt x="5065" y="50"/>
                      </a:lnTo>
                      <a:lnTo>
                        <a:pt x="4865" y="43"/>
                      </a:lnTo>
                      <a:lnTo>
                        <a:pt x="4765" y="38"/>
                      </a:lnTo>
                      <a:lnTo>
                        <a:pt x="4668" y="35"/>
                      </a:lnTo>
                      <a:lnTo>
                        <a:pt x="4570" y="31"/>
                      </a:lnTo>
                      <a:lnTo>
                        <a:pt x="4474" y="28"/>
                      </a:lnTo>
                      <a:lnTo>
                        <a:pt x="4378" y="24"/>
                      </a:lnTo>
                      <a:lnTo>
                        <a:pt x="4283" y="20"/>
                      </a:lnTo>
                      <a:lnTo>
                        <a:pt x="4189" y="18"/>
                      </a:lnTo>
                      <a:lnTo>
                        <a:pt x="4097" y="14"/>
                      </a:lnTo>
                      <a:lnTo>
                        <a:pt x="4006" y="11"/>
                      </a:lnTo>
                      <a:lnTo>
                        <a:pt x="3915" y="8"/>
                      </a:lnTo>
                      <a:lnTo>
                        <a:pt x="3826" y="6"/>
                      </a:lnTo>
                      <a:lnTo>
                        <a:pt x="3739" y="4"/>
                      </a:lnTo>
                      <a:lnTo>
                        <a:pt x="3652" y="3"/>
                      </a:lnTo>
                      <a:lnTo>
                        <a:pt x="3567" y="1"/>
                      </a:lnTo>
                      <a:lnTo>
                        <a:pt x="3484" y="0"/>
                      </a:lnTo>
                      <a:lnTo>
                        <a:pt x="3402" y="0"/>
                      </a:lnTo>
                      <a:lnTo>
                        <a:pt x="3322" y="1"/>
                      </a:lnTo>
                      <a:lnTo>
                        <a:pt x="3242" y="3"/>
                      </a:lnTo>
                      <a:lnTo>
                        <a:pt x="3165" y="5"/>
                      </a:lnTo>
                      <a:lnTo>
                        <a:pt x="3090" y="7"/>
                      </a:lnTo>
                      <a:lnTo>
                        <a:pt x="3090" y="6"/>
                      </a:lnTo>
                      <a:close/>
                    </a:path>
                  </a:pathLst>
                </a:custGeom>
                <a:solidFill>
                  <a:srgbClr val="FFFFFF"/>
                </a:solidFill>
                <a:ln w="9525">
                  <a:noFill/>
                  <a:round/>
                  <a:headEnd/>
                  <a:tailEnd/>
                </a:ln>
              </p:spPr>
              <p:txBody>
                <a:bodyPr wrap="none" anchor="ctr"/>
                <a:lstStyle/>
                <a:p>
                  <a:endParaRPr lang="en-US"/>
                </a:p>
              </p:txBody>
            </p:sp>
            <p:sp>
              <p:nvSpPr>
                <p:cNvPr id="2076" name="Freeform 9"/>
                <p:cNvSpPr>
                  <a:spLocks noChangeArrowheads="1"/>
                </p:cNvSpPr>
                <p:nvPr/>
              </p:nvSpPr>
              <p:spPr bwMode="auto">
                <a:xfrm>
                  <a:off x="2409" y="2974"/>
                  <a:ext cx="695" cy="168"/>
                </a:xfrm>
                <a:custGeom>
                  <a:avLst/>
                  <a:gdLst>
                    <a:gd name="T0" fmla="*/ 0 w 6199"/>
                    <a:gd name="T1" fmla="*/ 0 h 1278"/>
                    <a:gd name="T2" fmla="*/ 0 w 6199"/>
                    <a:gd name="T3" fmla="*/ 0 h 1278"/>
                    <a:gd name="T4" fmla="*/ 0 w 6199"/>
                    <a:gd name="T5" fmla="*/ 0 h 1278"/>
                    <a:gd name="T6" fmla="*/ 0 w 6199"/>
                    <a:gd name="T7" fmla="*/ 0 h 1278"/>
                    <a:gd name="T8" fmla="*/ 0 w 6199"/>
                    <a:gd name="T9" fmla="*/ 0 h 1278"/>
                    <a:gd name="T10" fmla="*/ 0 w 6199"/>
                    <a:gd name="T11" fmla="*/ 0 h 1278"/>
                    <a:gd name="T12" fmla="*/ 0 w 6199"/>
                    <a:gd name="T13" fmla="*/ 0 h 1278"/>
                    <a:gd name="T14" fmla="*/ 0 w 6199"/>
                    <a:gd name="T15" fmla="*/ 0 h 1278"/>
                    <a:gd name="T16" fmla="*/ 0 w 6199"/>
                    <a:gd name="T17" fmla="*/ 0 h 1278"/>
                    <a:gd name="T18" fmla="*/ 0 w 6199"/>
                    <a:gd name="T19" fmla="*/ 0 h 1278"/>
                    <a:gd name="T20" fmla="*/ 0 w 6199"/>
                    <a:gd name="T21" fmla="*/ 0 h 1278"/>
                    <a:gd name="T22" fmla="*/ 0 w 6199"/>
                    <a:gd name="T23" fmla="*/ 0 h 1278"/>
                    <a:gd name="T24" fmla="*/ 0 w 6199"/>
                    <a:gd name="T25" fmla="*/ 0 h 1278"/>
                    <a:gd name="T26" fmla="*/ 0 w 6199"/>
                    <a:gd name="T27" fmla="*/ 0 h 1278"/>
                    <a:gd name="T28" fmla="*/ 0 w 6199"/>
                    <a:gd name="T29" fmla="*/ 0 h 1278"/>
                    <a:gd name="T30" fmla="*/ 0 w 6199"/>
                    <a:gd name="T31" fmla="*/ 0 h 1278"/>
                    <a:gd name="T32" fmla="*/ 0 w 6199"/>
                    <a:gd name="T33" fmla="*/ 0 h 1278"/>
                    <a:gd name="T34" fmla="*/ 0 w 6199"/>
                    <a:gd name="T35" fmla="*/ 0 h 1278"/>
                    <a:gd name="T36" fmla="*/ 0 w 6199"/>
                    <a:gd name="T37" fmla="*/ 0 h 1278"/>
                    <a:gd name="T38" fmla="*/ 0 w 6199"/>
                    <a:gd name="T39" fmla="*/ 0 h 1278"/>
                    <a:gd name="T40" fmla="*/ 0 w 6199"/>
                    <a:gd name="T41" fmla="*/ 0 h 1278"/>
                    <a:gd name="T42" fmla="*/ 0 w 6199"/>
                    <a:gd name="T43" fmla="*/ 0 h 1278"/>
                    <a:gd name="T44" fmla="*/ 0 w 6199"/>
                    <a:gd name="T45" fmla="*/ 0 h 1278"/>
                    <a:gd name="T46" fmla="*/ 0 w 6199"/>
                    <a:gd name="T47" fmla="*/ 0 h 1278"/>
                    <a:gd name="T48" fmla="*/ 0 w 6199"/>
                    <a:gd name="T49" fmla="*/ 0 h 1278"/>
                    <a:gd name="T50" fmla="*/ 0 w 6199"/>
                    <a:gd name="T51" fmla="*/ 0 h 1278"/>
                    <a:gd name="T52" fmla="*/ 0 w 6199"/>
                    <a:gd name="T53" fmla="*/ 0 h 1278"/>
                    <a:gd name="T54" fmla="*/ 0 w 6199"/>
                    <a:gd name="T55" fmla="*/ 0 h 1278"/>
                    <a:gd name="T56" fmla="*/ 0 w 6199"/>
                    <a:gd name="T57" fmla="*/ 0 h 1278"/>
                    <a:gd name="T58" fmla="*/ 0 w 6199"/>
                    <a:gd name="T59" fmla="*/ 0 h 1278"/>
                    <a:gd name="T60" fmla="*/ 0 w 6199"/>
                    <a:gd name="T61" fmla="*/ 0 h 1278"/>
                    <a:gd name="T62" fmla="*/ 0 w 6199"/>
                    <a:gd name="T63" fmla="*/ 0 h 1278"/>
                    <a:gd name="T64" fmla="*/ 0 w 6199"/>
                    <a:gd name="T65" fmla="*/ 0 h 1278"/>
                    <a:gd name="T66" fmla="*/ 0 w 6199"/>
                    <a:gd name="T67" fmla="*/ 0 h 1278"/>
                    <a:gd name="T68" fmla="*/ 0 w 6199"/>
                    <a:gd name="T69" fmla="*/ 0 h 1278"/>
                    <a:gd name="T70" fmla="*/ 0 w 6199"/>
                    <a:gd name="T71" fmla="*/ 0 h 1278"/>
                    <a:gd name="T72" fmla="*/ 0 w 6199"/>
                    <a:gd name="T73" fmla="*/ 0 h 1278"/>
                    <a:gd name="T74" fmla="*/ 0 w 6199"/>
                    <a:gd name="T75" fmla="*/ 0 h 1278"/>
                    <a:gd name="T76" fmla="*/ 0 w 6199"/>
                    <a:gd name="T77" fmla="*/ 0 h 1278"/>
                    <a:gd name="T78" fmla="*/ 0 w 6199"/>
                    <a:gd name="T79" fmla="*/ 0 h 1278"/>
                    <a:gd name="T80" fmla="*/ 0 w 6199"/>
                    <a:gd name="T81" fmla="*/ 0 h 1278"/>
                    <a:gd name="T82" fmla="*/ 0 w 6199"/>
                    <a:gd name="T83" fmla="*/ 0 h 1278"/>
                    <a:gd name="T84" fmla="*/ 0 w 6199"/>
                    <a:gd name="T85" fmla="*/ 0 h 1278"/>
                    <a:gd name="T86" fmla="*/ 0 w 6199"/>
                    <a:gd name="T87" fmla="*/ 0 h 1278"/>
                    <a:gd name="T88" fmla="*/ 0 w 6199"/>
                    <a:gd name="T89" fmla="*/ 0 h 1278"/>
                    <a:gd name="T90" fmla="*/ 0 w 6199"/>
                    <a:gd name="T91" fmla="*/ 0 h 1278"/>
                    <a:gd name="T92" fmla="*/ 0 w 6199"/>
                    <a:gd name="T93" fmla="*/ 0 h 1278"/>
                    <a:gd name="T94" fmla="*/ 0 w 6199"/>
                    <a:gd name="T95" fmla="*/ 0 h 1278"/>
                    <a:gd name="T96" fmla="*/ 0 w 6199"/>
                    <a:gd name="T97" fmla="*/ 0 h 1278"/>
                    <a:gd name="T98" fmla="*/ 0 w 6199"/>
                    <a:gd name="T99" fmla="*/ 0 h 1278"/>
                    <a:gd name="T100" fmla="*/ 0 w 6199"/>
                    <a:gd name="T101" fmla="*/ 0 h 1278"/>
                    <a:gd name="T102" fmla="*/ 0 w 6199"/>
                    <a:gd name="T103" fmla="*/ 0 h 1278"/>
                    <a:gd name="T104" fmla="*/ 0 w 6199"/>
                    <a:gd name="T105" fmla="*/ 0 h 1278"/>
                    <a:gd name="T106" fmla="*/ 0 w 6199"/>
                    <a:gd name="T107" fmla="*/ 0 h 1278"/>
                    <a:gd name="T108" fmla="*/ 0 w 6199"/>
                    <a:gd name="T109" fmla="*/ 0 h 1278"/>
                    <a:gd name="T110" fmla="*/ 0 w 6199"/>
                    <a:gd name="T111" fmla="*/ 0 h 1278"/>
                    <a:gd name="T112" fmla="*/ 0 w 6199"/>
                    <a:gd name="T113" fmla="*/ 0 h 1278"/>
                    <a:gd name="T114" fmla="*/ 0 w 6199"/>
                    <a:gd name="T115" fmla="*/ 0 h 1278"/>
                    <a:gd name="T116" fmla="*/ 0 w 6199"/>
                    <a:gd name="T117" fmla="*/ 0 h 1278"/>
                    <a:gd name="T118" fmla="*/ 0 w 6199"/>
                    <a:gd name="T119" fmla="*/ 0 h 1278"/>
                    <a:gd name="T120" fmla="*/ 0 w 6199"/>
                    <a:gd name="T121" fmla="*/ 0 h 1278"/>
                    <a:gd name="T122" fmla="*/ 0 w 6199"/>
                    <a:gd name="T123" fmla="*/ 0 h 1278"/>
                    <a:gd name="T124" fmla="*/ 0 w 6199"/>
                    <a:gd name="T125" fmla="*/ 0 h 12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99"/>
                    <a:gd name="T190" fmla="*/ 0 h 1278"/>
                    <a:gd name="T191" fmla="*/ 6199 w 6199"/>
                    <a:gd name="T192" fmla="*/ 1278 h 12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99" h="1278">
                      <a:moveTo>
                        <a:pt x="0" y="1076"/>
                      </a:moveTo>
                      <a:lnTo>
                        <a:pt x="4" y="1069"/>
                      </a:lnTo>
                      <a:lnTo>
                        <a:pt x="9" y="1064"/>
                      </a:lnTo>
                      <a:lnTo>
                        <a:pt x="13" y="1059"/>
                      </a:lnTo>
                      <a:lnTo>
                        <a:pt x="19" y="1056"/>
                      </a:lnTo>
                      <a:lnTo>
                        <a:pt x="24" y="1054"/>
                      </a:lnTo>
                      <a:lnTo>
                        <a:pt x="30" y="1050"/>
                      </a:lnTo>
                      <a:lnTo>
                        <a:pt x="35" y="1047"/>
                      </a:lnTo>
                      <a:lnTo>
                        <a:pt x="40" y="1044"/>
                      </a:lnTo>
                      <a:lnTo>
                        <a:pt x="46" y="1041"/>
                      </a:lnTo>
                      <a:lnTo>
                        <a:pt x="51" y="1039"/>
                      </a:lnTo>
                      <a:lnTo>
                        <a:pt x="57" y="1035"/>
                      </a:lnTo>
                      <a:lnTo>
                        <a:pt x="62" y="1033"/>
                      </a:lnTo>
                      <a:lnTo>
                        <a:pt x="68" y="1031"/>
                      </a:lnTo>
                      <a:lnTo>
                        <a:pt x="73" y="1027"/>
                      </a:lnTo>
                      <a:lnTo>
                        <a:pt x="79" y="1025"/>
                      </a:lnTo>
                      <a:lnTo>
                        <a:pt x="85" y="1023"/>
                      </a:lnTo>
                      <a:lnTo>
                        <a:pt x="91" y="1020"/>
                      </a:lnTo>
                      <a:lnTo>
                        <a:pt x="96" y="1018"/>
                      </a:lnTo>
                      <a:lnTo>
                        <a:pt x="102" y="1016"/>
                      </a:lnTo>
                      <a:lnTo>
                        <a:pt x="108" y="1013"/>
                      </a:lnTo>
                      <a:lnTo>
                        <a:pt x="114" y="1011"/>
                      </a:lnTo>
                      <a:lnTo>
                        <a:pt x="119" y="1009"/>
                      </a:lnTo>
                      <a:lnTo>
                        <a:pt x="125" y="1006"/>
                      </a:lnTo>
                      <a:lnTo>
                        <a:pt x="131" y="1004"/>
                      </a:lnTo>
                      <a:lnTo>
                        <a:pt x="137" y="1002"/>
                      </a:lnTo>
                      <a:lnTo>
                        <a:pt x="142" y="1000"/>
                      </a:lnTo>
                      <a:lnTo>
                        <a:pt x="148" y="997"/>
                      </a:lnTo>
                      <a:lnTo>
                        <a:pt x="154" y="996"/>
                      </a:lnTo>
                      <a:lnTo>
                        <a:pt x="160" y="994"/>
                      </a:lnTo>
                      <a:lnTo>
                        <a:pt x="167" y="992"/>
                      </a:lnTo>
                      <a:lnTo>
                        <a:pt x="172" y="989"/>
                      </a:lnTo>
                      <a:lnTo>
                        <a:pt x="178" y="988"/>
                      </a:lnTo>
                      <a:lnTo>
                        <a:pt x="184" y="986"/>
                      </a:lnTo>
                      <a:lnTo>
                        <a:pt x="190" y="983"/>
                      </a:lnTo>
                      <a:lnTo>
                        <a:pt x="195" y="982"/>
                      </a:lnTo>
                      <a:lnTo>
                        <a:pt x="202" y="980"/>
                      </a:lnTo>
                      <a:lnTo>
                        <a:pt x="208" y="979"/>
                      </a:lnTo>
                      <a:lnTo>
                        <a:pt x="214" y="977"/>
                      </a:lnTo>
                      <a:lnTo>
                        <a:pt x="220" y="974"/>
                      </a:lnTo>
                      <a:lnTo>
                        <a:pt x="225" y="973"/>
                      </a:lnTo>
                      <a:lnTo>
                        <a:pt x="232" y="971"/>
                      </a:lnTo>
                      <a:lnTo>
                        <a:pt x="238" y="970"/>
                      </a:lnTo>
                      <a:lnTo>
                        <a:pt x="244" y="967"/>
                      </a:lnTo>
                      <a:lnTo>
                        <a:pt x="251" y="966"/>
                      </a:lnTo>
                      <a:lnTo>
                        <a:pt x="257" y="965"/>
                      </a:lnTo>
                      <a:lnTo>
                        <a:pt x="262" y="963"/>
                      </a:lnTo>
                      <a:lnTo>
                        <a:pt x="268" y="962"/>
                      </a:lnTo>
                      <a:lnTo>
                        <a:pt x="275" y="959"/>
                      </a:lnTo>
                      <a:lnTo>
                        <a:pt x="281" y="958"/>
                      </a:lnTo>
                      <a:lnTo>
                        <a:pt x="286" y="957"/>
                      </a:lnTo>
                      <a:lnTo>
                        <a:pt x="293" y="955"/>
                      </a:lnTo>
                      <a:lnTo>
                        <a:pt x="299" y="954"/>
                      </a:lnTo>
                      <a:lnTo>
                        <a:pt x="305" y="952"/>
                      </a:lnTo>
                      <a:lnTo>
                        <a:pt x="312" y="951"/>
                      </a:lnTo>
                      <a:lnTo>
                        <a:pt x="318" y="949"/>
                      </a:lnTo>
                      <a:lnTo>
                        <a:pt x="325" y="948"/>
                      </a:lnTo>
                      <a:lnTo>
                        <a:pt x="330" y="947"/>
                      </a:lnTo>
                      <a:lnTo>
                        <a:pt x="336" y="945"/>
                      </a:lnTo>
                      <a:lnTo>
                        <a:pt x="343" y="944"/>
                      </a:lnTo>
                      <a:lnTo>
                        <a:pt x="349" y="942"/>
                      </a:lnTo>
                      <a:lnTo>
                        <a:pt x="356" y="941"/>
                      </a:lnTo>
                      <a:lnTo>
                        <a:pt x="361" y="940"/>
                      </a:lnTo>
                      <a:lnTo>
                        <a:pt x="367" y="939"/>
                      </a:lnTo>
                      <a:lnTo>
                        <a:pt x="374" y="937"/>
                      </a:lnTo>
                      <a:lnTo>
                        <a:pt x="380" y="936"/>
                      </a:lnTo>
                      <a:lnTo>
                        <a:pt x="387" y="935"/>
                      </a:lnTo>
                      <a:lnTo>
                        <a:pt x="392" y="934"/>
                      </a:lnTo>
                      <a:lnTo>
                        <a:pt x="399" y="933"/>
                      </a:lnTo>
                      <a:lnTo>
                        <a:pt x="405" y="932"/>
                      </a:lnTo>
                      <a:lnTo>
                        <a:pt x="412" y="931"/>
                      </a:lnTo>
                      <a:lnTo>
                        <a:pt x="418" y="929"/>
                      </a:lnTo>
                      <a:lnTo>
                        <a:pt x="425" y="928"/>
                      </a:lnTo>
                      <a:lnTo>
                        <a:pt x="431" y="927"/>
                      </a:lnTo>
                      <a:lnTo>
                        <a:pt x="437" y="926"/>
                      </a:lnTo>
                      <a:lnTo>
                        <a:pt x="443" y="925"/>
                      </a:lnTo>
                      <a:lnTo>
                        <a:pt x="450" y="924"/>
                      </a:lnTo>
                      <a:lnTo>
                        <a:pt x="456" y="922"/>
                      </a:lnTo>
                      <a:lnTo>
                        <a:pt x="463" y="922"/>
                      </a:lnTo>
                      <a:lnTo>
                        <a:pt x="470" y="921"/>
                      </a:lnTo>
                      <a:lnTo>
                        <a:pt x="475" y="920"/>
                      </a:lnTo>
                      <a:lnTo>
                        <a:pt x="482" y="919"/>
                      </a:lnTo>
                      <a:lnTo>
                        <a:pt x="488" y="918"/>
                      </a:lnTo>
                      <a:lnTo>
                        <a:pt x="495" y="918"/>
                      </a:lnTo>
                      <a:lnTo>
                        <a:pt x="501" y="917"/>
                      </a:lnTo>
                      <a:lnTo>
                        <a:pt x="508" y="916"/>
                      </a:lnTo>
                      <a:lnTo>
                        <a:pt x="515" y="914"/>
                      </a:lnTo>
                      <a:lnTo>
                        <a:pt x="520" y="914"/>
                      </a:lnTo>
                      <a:lnTo>
                        <a:pt x="527" y="913"/>
                      </a:lnTo>
                      <a:lnTo>
                        <a:pt x="533" y="912"/>
                      </a:lnTo>
                      <a:lnTo>
                        <a:pt x="540" y="911"/>
                      </a:lnTo>
                      <a:lnTo>
                        <a:pt x="547" y="911"/>
                      </a:lnTo>
                      <a:lnTo>
                        <a:pt x="553" y="910"/>
                      </a:lnTo>
                      <a:lnTo>
                        <a:pt x="560" y="910"/>
                      </a:lnTo>
                      <a:lnTo>
                        <a:pt x="566" y="909"/>
                      </a:lnTo>
                      <a:lnTo>
                        <a:pt x="572" y="907"/>
                      </a:lnTo>
                      <a:lnTo>
                        <a:pt x="579" y="907"/>
                      </a:lnTo>
                      <a:lnTo>
                        <a:pt x="586" y="906"/>
                      </a:lnTo>
                      <a:lnTo>
                        <a:pt x="592" y="906"/>
                      </a:lnTo>
                      <a:lnTo>
                        <a:pt x="599" y="905"/>
                      </a:lnTo>
                      <a:lnTo>
                        <a:pt x="606" y="905"/>
                      </a:lnTo>
                      <a:lnTo>
                        <a:pt x="611" y="904"/>
                      </a:lnTo>
                      <a:lnTo>
                        <a:pt x="618" y="904"/>
                      </a:lnTo>
                      <a:lnTo>
                        <a:pt x="625" y="903"/>
                      </a:lnTo>
                      <a:lnTo>
                        <a:pt x="632" y="903"/>
                      </a:lnTo>
                      <a:lnTo>
                        <a:pt x="638" y="902"/>
                      </a:lnTo>
                      <a:lnTo>
                        <a:pt x="645" y="902"/>
                      </a:lnTo>
                      <a:lnTo>
                        <a:pt x="652" y="901"/>
                      </a:lnTo>
                      <a:lnTo>
                        <a:pt x="657" y="901"/>
                      </a:lnTo>
                      <a:lnTo>
                        <a:pt x="664" y="899"/>
                      </a:lnTo>
                      <a:lnTo>
                        <a:pt x="671" y="899"/>
                      </a:lnTo>
                      <a:lnTo>
                        <a:pt x="678" y="899"/>
                      </a:lnTo>
                      <a:lnTo>
                        <a:pt x="684" y="898"/>
                      </a:lnTo>
                      <a:lnTo>
                        <a:pt x="691" y="898"/>
                      </a:lnTo>
                      <a:lnTo>
                        <a:pt x="698" y="898"/>
                      </a:lnTo>
                      <a:lnTo>
                        <a:pt x="705" y="897"/>
                      </a:lnTo>
                      <a:lnTo>
                        <a:pt x="710" y="897"/>
                      </a:lnTo>
                      <a:lnTo>
                        <a:pt x="717" y="897"/>
                      </a:lnTo>
                      <a:lnTo>
                        <a:pt x="724" y="896"/>
                      </a:lnTo>
                      <a:lnTo>
                        <a:pt x="731" y="896"/>
                      </a:lnTo>
                      <a:lnTo>
                        <a:pt x="737" y="896"/>
                      </a:lnTo>
                      <a:lnTo>
                        <a:pt x="744" y="896"/>
                      </a:lnTo>
                      <a:lnTo>
                        <a:pt x="751" y="895"/>
                      </a:lnTo>
                      <a:lnTo>
                        <a:pt x="758" y="895"/>
                      </a:lnTo>
                      <a:lnTo>
                        <a:pt x="765" y="895"/>
                      </a:lnTo>
                      <a:lnTo>
                        <a:pt x="770" y="895"/>
                      </a:lnTo>
                      <a:lnTo>
                        <a:pt x="777" y="894"/>
                      </a:lnTo>
                      <a:lnTo>
                        <a:pt x="784" y="894"/>
                      </a:lnTo>
                      <a:lnTo>
                        <a:pt x="791" y="894"/>
                      </a:lnTo>
                      <a:lnTo>
                        <a:pt x="798" y="894"/>
                      </a:lnTo>
                      <a:lnTo>
                        <a:pt x="804" y="894"/>
                      </a:lnTo>
                      <a:lnTo>
                        <a:pt x="811" y="894"/>
                      </a:lnTo>
                      <a:lnTo>
                        <a:pt x="818" y="894"/>
                      </a:lnTo>
                      <a:lnTo>
                        <a:pt x="825" y="893"/>
                      </a:lnTo>
                      <a:lnTo>
                        <a:pt x="831" y="893"/>
                      </a:lnTo>
                      <a:lnTo>
                        <a:pt x="838" y="893"/>
                      </a:lnTo>
                      <a:lnTo>
                        <a:pt x="844" y="893"/>
                      </a:lnTo>
                      <a:lnTo>
                        <a:pt x="851" y="893"/>
                      </a:lnTo>
                      <a:lnTo>
                        <a:pt x="858" y="893"/>
                      </a:lnTo>
                      <a:lnTo>
                        <a:pt x="865" y="893"/>
                      </a:lnTo>
                      <a:lnTo>
                        <a:pt x="872" y="893"/>
                      </a:lnTo>
                      <a:lnTo>
                        <a:pt x="879" y="893"/>
                      </a:lnTo>
                      <a:lnTo>
                        <a:pt x="886" y="893"/>
                      </a:lnTo>
                      <a:lnTo>
                        <a:pt x="891" y="893"/>
                      </a:lnTo>
                      <a:lnTo>
                        <a:pt x="898" y="893"/>
                      </a:lnTo>
                      <a:lnTo>
                        <a:pt x="905" y="893"/>
                      </a:lnTo>
                      <a:lnTo>
                        <a:pt x="912" y="893"/>
                      </a:lnTo>
                      <a:lnTo>
                        <a:pt x="919" y="893"/>
                      </a:lnTo>
                      <a:lnTo>
                        <a:pt x="926" y="893"/>
                      </a:lnTo>
                      <a:lnTo>
                        <a:pt x="933" y="893"/>
                      </a:lnTo>
                      <a:lnTo>
                        <a:pt x="940" y="893"/>
                      </a:lnTo>
                      <a:lnTo>
                        <a:pt x="947" y="893"/>
                      </a:lnTo>
                      <a:lnTo>
                        <a:pt x="952" y="894"/>
                      </a:lnTo>
                      <a:lnTo>
                        <a:pt x="959" y="894"/>
                      </a:lnTo>
                      <a:lnTo>
                        <a:pt x="966" y="894"/>
                      </a:lnTo>
                      <a:lnTo>
                        <a:pt x="973" y="894"/>
                      </a:lnTo>
                      <a:lnTo>
                        <a:pt x="980" y="894"/>
                      </a:lnTo>
                      <a:lnTo>
                        <a:pt x="987" y="894"/>
                      </a:lnTo>
                      <a:lnTo>
                        <a:pt x="994" y="894"/>
                      </a:lnTo>
                      <a:lnTo>
                        <a:pt x="1001" y="895"/>
                      </a:lnTo>
                      <a:lnTo>
                        <a:pt x="1008" y="895"/>
                      </a:lnTo>
                      <a:lnTo>
                        <a:pt x="1015" y="895"/>
                      </a:lnTo>
                      <a:lnTo>
                        <a:pt x="1022" y="895"/>
                      </a:lnTo>
                      <a:lnTo>
                        <a:pt x="1027" y="895"/>
                      </a:lnTo>
                      <a:lnTo>
                        <a:pt x="1034" y="896"/>
                      </a:lnTo>
                      <a:lnTo>
                        <a:pt x="1041" y="896"/>
                      </a:lnTo>
                      <a:lnTo>
                        <a:pt x="1048" y="896"/>
                      </a:lnTo>
                      <a:lnTo>
                        <a:pt x="1055" y="896"/>
                      </a:lnTo>
                      <a:lnTo>
                        <a:pt x="1062" y="897"/>
                      </a:lnTo>
                      <a:lnTo>
                        <a:pt x="1069" y="897"/>
                      </a:lnTo>
                      <a:lnTo>
                        <a:pt x="1076" y="897"/>
                      </a:lnTo>
                      <a:lnTo>
                        <a:pt x="1083" y="898"/>
                      </a:lnTo>
                      <a:lnTo>
                        <a:pt x="1090" y="898"/>
                      </a:lnTo>
                      <a:lnTo>
                        <a:pt x="1096" y="898"/>
                      </a:lnTo>
                      <a:lnTo>
                        <a:pt x="1103" y="899"/>
                      </a:lnTo>
                      <a:lnTo>
                        <a:pt x="1110" y="899"/>
                      </a:lnTo>
                      <a:lnTo>
                        <a:pt x="1117" y="899"/>
                      </a:lnTo>
                      <a:lnTo>
                        <a:pt x="1131" y="901"/>
                      </a:lnTo>
                      <a:lnTo>
                        <a:pt x="1145" y="902"/>
                      </a:lnTo>
                      <a:lnTo>
                        <a:pt x="1159" y="903"/>
                      </a:lnTo>
                      <a:lnTo>
                        <a:pt x="1171" y="903"/>
                      </a:lnTo>
                      <a:lnTo>
                        <a:pt x="1185" y="904"/>
                      </a:lnTo>
                      <a:lnTo>
                        <a:pt x="1199" y="905"/>
                      </a:lnTo>
                      <a:lnTo>
                        <a:pt x="1213" y="906"/>
                      </a:lnTo>
                      <a:lnTo>
                        <a:pt x="1227" y="907"/>
                      </a:lnTo>
                      <a:lnTo>
                        <a:pt x="1240" y="909"/>
                      </a:lnTo>
                      <a:lnTo>
                        <a:pt x="1254" y="910"/>
                      </a:lnTo>
                      <a:lnTo>
                        <a:pt x="1268" y="911"/>
                      </a:lnTo>
                      <a:lnTo>
                        <a:pt x="1282" y="912"/>
                      </a:lnTo>
                      <a:lnTo>
                        <a:pt x="1296" y="913"/>
                      </a:lnTo>
                      <a:lnTo>
                        <a:pt x="1310" y="916"/>
                      </a:lnTo>
                      <a:lnTo>
                        <a:pt x="1323" y="917"/>
                      </a:lnTo>
                      <a:lnTo>
                        <a:pt x="1337" y="918"/>
                      </a:lnTo>
                      <a:lnTo>
                        <a:pt x="1351" y="919"/>
                      </a:lnTo>
                      <a:lnTo>
                        <a:pt x="1365" y="921"/>
                      </a:lnTo>
                      <a:lnTo>
                        <a:pt x="1379" y="922"/>
                      </a:lnTo>
                      <a:lnTo>
                        <a:pt x="1393" y="924"/>
                      </a:lnTo>
                      <a:lnTo>
                        <a:pt x="1406" y="926"/>
                      </a:lnTo>
                      <a:lnTo>
                        <a:pt x="1420" y="927"/>
                      </a:lnTo>
                      <a:lnTo>
                        <a:pt x="1434" y="929"/>
                      </a:lnTo>
                      <a:lnTo>
                        <a:pt x="1448" y="931"/>
                      </a:lnTo>
                      <a:lnTo>
                        <a:pt x="1462" y="933"/>
                      </a:lnTo>
                      <a:lnTo>
                        <a:pt x="1476" y="934"/>
                      </a:lnTo>
                      <a:lnTo>
                        <a:pt x="1489" y="936"/>
                      </a:lnTo>
                      <a:lnTo>
                        <a:pt x="1503" y="937"/>
                      </a:lnTo>
                      <a:lnTo>
                        <a:pt x="1517" y="940"/>
                      </a:lnTo>
                      <a:lnTo>
                        <a:pt x="1531" y="941"/>
                      </a:lnTo>
                      <a:lnTo>
                        <a:pt x="1545" y="943"/>
                      </a:lnTo>
                      <a:lnTo>
                        <a:pt x="1558" y="944"/>
                      </a:lnTo>
                      <a:lnTo>
                        <a:pt x="1572" y="947"/>
                      </a:lnTo>
                      <a:lnTo>
                        <a:pt x="1586" y="949"/>
                      </a:lnTo>
                      <a:lnTo>
                        <a:pt x="1600" y="950"/>
                      </a:lnTo>
                      <a:lnTo>
                        <a:pt x="1614" y="952"/>
                      </a:lnTo>
                      <a:lnTo>
                        <a:pt x="1628" y="955"/>
                      </a:lnTo>
                      <a:lnTo>
                        <a:pt x="1641" y="956"/>
                      </a:lnTo>
                      <a:lnTo>
                        <a:pt x="1655" y="958"/>
                      </a:lnTo>
                      <a:lnTo>
                        <a:pt x="1669" y="960"/>
                      </a:lnTo>
                      <a:lnTo>
                        <a:pt x="1683" y="963"/>
                      </a:lnTo>
                      <a:lnTo>
                        <a:pt x="1697" y="964"/>
                      </a:lnTo>
                      <a:lnTo>
                        <a:pt x="1711" y="966"/>
                      </a:lnTo>
                      <a:lnTo>
                        <a:pt x="1724" y="969"/>
                      </a:lnTo>
                      <a:lnTo>
                        <a:pt x="1738" y="971"/>
                      </a:lnTo>
                      <a:lnTo>
                        <a:pt x="1752" y="973"/>
                      </a:lnTo>
                      <a:lnTo>
                        <a:pt x="1766" y="974"/>
                      </a:lnTo>
                      <a:lnTo>
                        <a:pt x="1780" y="977"/>
                      </a:lnTo>
                      <a:lnTo>
                        <a:pt x="1794" y="979"/>
                      </a:lnTo>
                      <a:lnTo>
                        <a:pt x="1807" y="981"/>
                      </a:lnTo>
                      <a:lnTo>
                        <a:pt x="1821" y="983"/>
                      </a:lnTo>
                      <a:lnTo>
                        <a:pt x="1835" y="986"/>
                      </a:lnTo>
                      <a:lnTo>
                        <a:pt x="1849" y="988"/>
                      </a:lnTo>
                      <a:lnTo>
                        <a:pt x="1863" y="989"/>
                      </a:lnTo>
                      <a:lnTo>
                        <a:pt x="1876" y="992"/>
                      </a:lnTo>
                      <a:lnTo>
                        <a:pt x="1890" y="994"/>
                      </a:lnTo>
                      <a:lnTo>
                        <a:pt x="1918" y="998"/>
                      </a:lnTo>
                      <a:lnTo>
                        <a:pt x="1946" y="1003"/>
                      </a:lnTo>
                      <a:lnTo>
                        <a:pt x="1972" y="1008"/>
                      </a:lnTo>
                      <a:lnTo>
                        <a:pt x="2000" y="1012"/>
                      </a:lnTo>
                      <a:lnTo>
                        <a:pt x="2027" y="1017"/>
                      </a:lnTo>
                      <a:lnTo>
                        <a:pt x="2055" y="1021"/>
                      </a:lnTo>
                      <a:lnTo>
                        <a:pt x="2082" y="1026"/>
                      </a:lnTo>
                      <a:lnTo>
                        <a:pt x="2109" y="1030"/>
                      </a:lnTo>
                      <a:lnTo>
                        <a:pt x="2123" y="1032"/>
                      </a:lnTo>
                      <a:lnTo>
                        <a:pt x="2136" y="1034"/>
                      </a:lnTo>
                      <a:lnTo>
                        <a:pt x="2150" y="1036"/>
                      </a:lnTo>
                      <a:lnTo>
                        <a:pt x="2163" y="1039"/>
                      </a:lnTo>
                      <a:lnTo>
                        <a:pt x="2177" y="1041"/>
                      </a:lnTo>
                      <a:lnTo>
                        <a:pt x="2190" y="1043"/>
                      </a:lnTo>
                      <a:lnTo>
                        <a:pt x="2204" y="1046"/>
                      </a:lnTo>
                      <a:lnTo>
                        <a:pt x="2218" y="1048"/>
                      </a:lnTo>
                      <a:lnTo>
                        <a:pt x="2230" y="1050"/>
                      </a:lnTo>
                      <a:lnTo>
                        <a:pt x="2244" y="1053"/>
                      </a:lnTo>
                      <a:lnTo>
                        <a:pt x="2258" y="1055"/>
                      </a:lnTo>
                      <a:lnTo>
                        <a:pt x="2271" y="1057"/>
                      </a:lnTo>
                      <a:lnTo>
                        <a:pt x="2284" y="1059"/>
                      </a:lnTo>
                      <a:lnTo>
                        <a:pt x="2298" y="1062"/>
                      </a:lnTo>
                      <a:lnTo>
                        <a:pt x="2311" y="1064"/>
                      </a:lnTo>
                      <a:lnTo>
                        <a:pt x="2325" y="1066"/>
                      </a:lnTo>
                      <a:lnTo>
                        <a:pt x="2337" y="1069"/>
                      </a:lnTo>
                      <a:lnTo>
                        <a:pt x="2351" y="1070"/>
                      </a:lnTo>
                      <a:lnTo>
                        <a:pt x="2364" y="1072"/>
                      </a:lnTo>
                      <a:lnTo>
                        <a:pt x="2378" y="1074"/>
                      </a:lnTo>
                      <a:lnTo>
                        <a:pt x="2390" y="1077"/>
                      </a:lnTo>
                      <a:lnTo>
                        <a:pt x="2404" y="1079"/>
                      </a:lnTo>
                      <a:lnTo>
                        <a:pt x="2417" y="1081"/>
                      </a:lnTo>
                      <a:lnTo>
                        <a:pt x="2431" y="1084"/>
                      </a:lnTo>
                      <a:lnTo>
                        <a:pt x="2443" y="1086"/>
                      </a:lnTo>
                      <a:lnTo>
                        <a:pt x="2457" y="1087"/>
                      </a:lnTo>
                      <a:lnTo>
                        <a:pt x="2470" y="1089"/>
                      </a:lnTo>
                      <a:lnTo>
                        <a:pt x="2483" y="1092"/>
                      </a:lnTo>
                      <a:lnTo>
                        <a:pt x="2496" y="1094"/>
                      </a:lnTo>
                      <a:lnTo>
                        <a:pt x="2509" y="1096"/>
                      </a:lnTo>
                      <a:lnTo>
                        <a:pt x="2522" y="1097"/>
                      </a:lnTo>
                      <a:lnTo>
                        <a:pt x="2536" y="1100"/>
                      </a:lnTo>
                      <a:lnTo>
                        <a:pt x="2548" y="1102"/>
                      </a:lnTo>
                      <a:lnTo>
                        <a:pt x="2561" y="1104"/>
                      </a:lnTo>
                      <a:lnTo>
                        <a:pt x="2574" y="1106"/>
                      </a:lnTo>
                      <a:lnTo>
                        <a:pt x="2587" y="1108"/>
                      </a:lnTo>
                      <a:lnTo>
                        <a:pt x="2600" y="1110"/>
                      </a:lnTo>
                      <a:lnTo>
                        <a:pt x="2613" y="1112"/>
                      </a:lnTo>
                      <a:lnTo>
                        <a:pt x="2625" y="1114"/>
                      </a:lnTo>
                      <a:lnTo>
                        <a:pt x="2638" y="1116"/>
                      </a:lnTo>
                      <a:lnTo>
                        <a:pt x="2651" y="1117"/>
                      </a:lnTo>
                      <a:lnTo>
                        <a:pt x="2663" y="1119"/>
                      </a:lnTo>
                      <a:lnTo>
                        <a:pt x="2677" y="1122"/>
                      </a:lnTo>
                      <a:lnTo>
                        <a:pt x="2690" y="1123"/>
                      </a:lnTo>
                      <a:lnTo>
                        <a:pt x="2703" y="1125"/>
                      </a:lnTo>
                      <a:lnTo>
                        <a:pt x="2715" y="1126"/>
                      </a:lnTo>
                      <a:lnTo>
                        <a:pt x="2728" y="1129"/>
                      </a:lnTo>
                      <a:lnTo>
                        <a:pt x="2741" y="1130"/>
                      </a:lnTo>
                      <a:lnTo>
                        <a:pt x="2752" y="1132"/>
                      </a:lnTo>
                      <a:lnTo>
                        <a:pt x="2765" y="1133"/>
                      </a:lnTo>
                      <a:lnTo>
                        <a:pt x="2778" y="1135"/>
                      </a:lnTo>
                      <a:lnTo>
                        <a:pt x="2790" y="1137"/>
                      </a:lnTo>
                      <a:lnTo>
                        <a:pt x="2803" y="1139"/>
                      </a:lnTo>
                      <a:lnTo>
                        <a:pt x="2816" y="1140"/>
                      </a:lnTo>
                      <a:lnTo>
                        <a:pt x="2827" y="1141"/>
                      </a:lnTo>
                      <a:lnTo>
                        <a:pt x="2840" y="1143"/>
                      </a:lnTo>
                      <a:lnTo>
                        <a:pt x="2852" y="1145"/>
                      </a:lnTo>
                      <a:lnTo>
                        <a:pt x="2865" y="1146"/>
                      </a:lnTo>
                      <a:lnTo>
                        <a:pt x="2877" y="1148"/>
                      </a:lnTo>
                      <a:lnTo>
                        <a:pt x="2889" y="1149"/>
                      </a:lnTo>
                      <a:lnTo>
                        <a:pt x="2901" y="1150"/>
                      </a:lnTo>
                      <a:lnTo>
                        <a:pt x="2913" y="1152"/>
                      </a:lnTo>
                      <a:lnTo>
                        <a:pt x="2926" y="1153"/>
                      </a:lnTo>
                      <a:lnTo>
                        <a:pt x="2938" y="1155"/>
                      </a:lnTo>
                      <a:lnTo>
                        <a:pt x="2950" y="1156"/>
                      </a:lnTo>
                      <a:lnTo>
                        <a:pt x="2962" y="1157"/>
                      </a:lnTo>
                      <a:lnTo>
                        <a:pt x="2975" y="1158"/>
                      </a:lnTo>
                      <a:lnTo>
                        <a:pt x="2986" y="1160"/>
                      </a:lnTo>
                      <a:lnTo>
                        <a:pt x="2992" y="1160"/>
                      </a:lnTo>
                      <a:lnTo>
                        <a:pt x="2998" y="1161"/>
                      </a:lnTo>
                      <a:lnTo>
                        <a:pt x="3004" y="1161"/>
                      </a:lnTo>
                      <a:lnTo>
                        <a:pt x="3010" y="1162"/>
                      </a:lnTo>
                      <a:lnTo>
                        <a:pt x="3016" y="1162"/>
                      </a:lnTo>
                      <a:lnTo>
                        <a:pt x="3022" y="1163"/>
                      </a:lnTo>
                      <a:lnTo>
                        <a:pt x="3028" y="1163"/>
                      </a:lnTo>
                      <a:lnTo>
                        <a:pt x="3033" y="1164"/>
                      </a:lnTo>
                      <a:lnTo>
                        <a:pt x="3039" y="1164"/>
                      </a:lnTo>
                      <a:lnTo>
                        <a:pt x="3046" y="1165"/>
                      </a:lnTo>
                      <a:lnTo>
                        <a:pt x="3052" y="1165"/>
                      </a:lnTo>
                      <a:lnTo>
                        <a:pt x="3057" y="1165"/>
                      </a:lnTo>
                      <a:lnTo>
                        <a:pt x="3063" y="1167"/>
                      </a:lnTo>
                      <a:lnTo>
                        <a:pt x="3069" y="1167"/>
                      </a:lnTo>
                      <a:lnTo>
                        <a:pt x="3075" y="1168"/>
                      </a:lnTo>
                      <a:lnTo>
                        <a:pt x="3081" y="1168"/>
                      </a:lnTo>
                      <a:lnTo>
                        <a:pt x="3086" y="1168"/>
                      </a:lnTo>
                      <a:lnTo>
                        <a:pt x="3092" y="1169"/>
                      </a:lnTo>
                      <a:lnTo>
                        <a:pt x="3098" y="1169"/>
                      </a:lnTo>
                      <a:lnTo>
                        <a:pt x="3104" y="1170"/>
                      </a:lnTo>
                      <a:lnTo>
                        <a:pt x="3109" y="1170"/>
                      </a:lnTo>
                      <a:lnTo>
                        <a:pt x="3115" y="1170"/>
                      </a:lnTo>
                      <a:lnTo>
                        <a:pt x="3121" y="1171"/>
                      </a:lnTo>
                      <a:lnTo>
                        <a:pt x="3127" y="1171"/>
                      </a:lnTo>
                      <a:lnTo>
                        <a:pt x="3132" y="1171"/>
                      </a:lnTo>
                      <a:lnTo>
                        <a:pt x="3138" y="1172"/>
                      </a:lnTo>
                      <a:lnTo>
                        <a:pt x="3144" y="1172"/>
                      </a:lnTo>
                      <a:lnTo>
                        <a:pt x="3150" y="1172"/>
                      </a:lnTo>
                      <a:lnTo>
                        <a:pt x="3155" y="1172"/>
                      </a:lnTo>
                      <a:lnTo>
                        <a:pt x="3161" y="1173"/>
                      </a:lnTo>
                      <a:lnTo>
                        <a:pt x="3167" y="1173"/>
                      </a:lnTo>
                      <a:lnTo>
                        <a:pt x="3173" y="1173"/>
                      </a:lnTo>
                      <a:lnTo>
                        <a:pt x="3178" y="1175"/>
                      </a:lnTo>
                      <a:lnTo>
                        <a:pt x="3184" y="1175"/>
                      </a:lnTo>
                      <a:lnTo>
                        <a:pt x="3190" y="1175"/>
                      </a:lnTo>
                      <a:lnTo>
                        <a:pt x="3196" y="1175"/>
                      </a:lnTo>
                      <a:lnTo>
                        <a:pt x="3202" y="1175"/>
                      </a:lnTo>
                      <a:lnTo>
                        <a:pt x="3207" y="1176"/>
                      </a:lnTo>
                      <a:lnTo>
                        <a:pt x="3212" y="1176"/>
                      </a:lnTo>
                      <a:lnTo>
                        <a:pt x="3218" y="1176"/>
                      </a:lnTo>
                      <a:lnTo>
                        <a:pt x="3223" y="1176"/>
                      </a:lnTo>
                      <a:lnTo>
                        <a:pt x="3229" y="1176"/>
                      </a:lnTo>
                      <a:lnTo>
                        <a:pt x="3235" y="1177"/>
                      </a:lnTo>
                      <a:lnTo>
                        <a:pt x="3241" y="1177"/>
                      </a:lnTo>
                      <a:lnTo>
                        <a:pt x="3246" y="1177"/>
                      </a:lnTo>
                      <a:lnTo>
                        <a:pt x="3251" y="1177"/>
                      </a:lnTo>
                      <a:lnTo>
                        <a:pt x="3257" y="1177"/>
                      </a:lnTo>
                      <a:lnTo>
                        <a:pt x="3263" y="1177"/>
                      </a:lnTo>
                      <a:lnTo>
                        <a:pt x="3268" y="1177"/>
                      </a:lnTo>
                      <a:lnTo>
                        <a:pt x="3273" y="1177"/>
                      </a:lnTo>
                      <a:lnTo>
                        <a:pt x="3279" y="1178"/>
                      </a:lnTo>
                      <a:lnTo>
                        <a:pt x="3284" y="1178"/>
                      </a:lnTo>
                      <a:lnTo>
                        <a:pt x="3290" y="1178"/>
                      </a:lnTo>
                      <a:lnTo>
                        <a:pt x="3296" y="1178"/>
                      </a:lnTo>
                      <a:lnTo>
                        <a:pt x="3301" y="1178"/>
                      </a:lnTo>
                      <a:lnTo>
                        <a:pt x="3306" y="1178"/>
                      </a:lnTo>
                      <a:lnTo>
                        <a:pt x="3308" y="1178"/>
                      </a:lnTo>
                      <a:lnTo>
                        <a:pt x="3310" y="1178"/>
                      </a:lnTo>
                      <a:lnTo>
                        <a:pt x="3311" y="1178"/>
                      </a:lnTo>
                      <a:lnTo>
                        <a:pt x="3313" y="1178"/>
                      </a:lnTo>
                      <a:lnTo>
                        <a:pt x="3316" y="1178"/>
                      </a:lnTo>
                      <a:lnTo>
                        <a:pt x="3317" y="1178"/>
                      </a:lnTo>
                      <a:lnTo>
                        <a:pt x="3319" y="1178"/>
                      </a:lnTo>
                      <a:lnTo>
                        <a:pt x="3320" y="1178"/>
                      </a:lnTo>
                      <a:lnTo>
                        <a:pt x="3322" y="1178"/>
                      </a:lnTo>
                      <a:lnTo>
                        <a:pt x="3324" y="1178"/>
                      </a:lnTo>
                      <a:lnTo>
                        <a:pt x="3326" y="1178"/>
                      </a:lnTo>
                      <a:lnTo>
                        <a:pt x="3327" y="1178"/>
                      </a:lnTo>
                      <a:lnTo>
                        <a:pt x="3329" y="1177"/>
                      </a:lnTo>
                      <a:lnTo>
                        <a:pt x="3331" y="1177"/>
                      </a:lnTo>
                      <a:lnTo>
                        <a:pt x="3333" y="1177"/>
                      </a:lnTo>
                      <a:lnTo>
                        <a:pt x="3335" y="1177"/>
                      </a:lnTo>
                      <a:lnTo>
                        <a:pt x="3336" y="1177"/>
                      </a:lnTo>
                      <a:lnTo>
                        <a:pt x="3339" y="1177"/>
                      </a:lnTo>
                      <a:lnTo>
                        <a:pt x="3340" y="1177"/>
                      </a:lnTo>
                      <a:lnTo>
                        <a:pt x="3342" y="1177"/>
                      </a:lnTo>
                      <a:lnTo>
                        <a:pt x="3343" y="1177"/>
                      </a:lnTo>
                      <a:lnTo>
                        <a:pt x="3346" y="1176"/>
                      </a:lnTo>
                      <a:lnTo>
                        <a:pt x="3347" y="1176"/>
                      </a:lnTo>
                      <a:lnTo>
                        <a:pt x="3349" y="1176"/>
                      </a:lnTo>
                      <a:lnTo>
                        <a:pt x="3352" y="1176"/>
                      </a:lnTo>
                      <a:lnTo>
                        <a:pt x="3357" y="1175"/>
                      </a:lnTo>
                      <a:lnTo>
                        <a:pt x="3361" y="1175"/>
                      </a:lnTo>
                      <a:lnTo>
                        <a:pt x="3364" y="1173"/>
                      </a:lnTo>
                      <a:lnTo>
                        <a:pt x="3369" y="1173"/>
                      </a:lnTo>
                      <a:lnTo>
                        <a:pt x="3372" y="1172"/>
                      </a:lnTo>
                      <a:lnTo>
                        <a:pt x="3375" y="1172"/>
                      </a:lnTo>
                      <a:lnTo>
                        <a:pt x="3380" y="1171"/>
                      </a:lnTo>
                      <a:lnTo>
                        <a:pt x="3384" y="1171"/>
                      </a:lnTo>
                      <a:lnTo>
                        <a:pt x="3387" y="1170"/>
                      </a:lnTo>
                      <a:lnTo>
                        <a:pt x="3392" y="1170"/>
                      </a:lnTo>
                      <a:lnTo>
                        <a:pt x="3395" y="1169"/>
                      </a:lnTo>
                      <a:lnTo>
                        <a:pt x="3400" y="1168"/>
                      </a:lnTo>
                      <a:lnTo>
                        <a:pt x="3403" y="1168"/>
                      </a:lnTo>
                      <a:lnTo>
                        <a:pt x="3408" y="1167"/>
                      </a:lnTo>
                      <a:lnTo>
                        <a:pt x="3411" y="1165"/>
                      </a:lnTo>
                      <a:lnTo>
                        <a:pt x="3416" y="1164"/>
                      </a:lnTo>
                      <a:lnTo>
                        <a:pt x="3419" y="1163"/>
                      </a:lnTo>
                      <a:lnTo>
                        <a:pt x="3424" y="1163"/>
                      </a:lnTo>
                      <a:lnTo>
                        <a:pt x="3427" y="1162"/>
                      </a:lnTo>
                      <a:lnTo>
                        <a:pt x="3432" y="1161"/>
                      </a:lnTo>
                      <a:lnTo>
                        <a:pt x="3437" y="1160"/>
                      </a:lnTo>
                      <a:lnTo>
                        <a:pt x="3440" y="1158"/>
                      </a:lnTo>
                      <a:lnTo>
                        <a:pt x="3445" y="1157"/>
                      </a:lnTo>
                      <a:lnTo>
                        <a:pt x="3449" y="1156"/>
                      </a:lnTo>
                      <a:lnTo>
                        <a:pt x="3453" y="1155"/>
                      </a:lnTo>
                      <a:lnTo>
                        <a:pt x="3457" y="1154"/>
                      </a:lnTo>
                      <a:lnTo>
                        <a:pt x="3462" y="1153"/>
                      </a:lnTo>
                      <a:lnTo>
                        <a:pt x="3465" y="1152"/>
                      </a:lnTo>
                      <a:lnTo>
                        <a:pt x="3470" y="1149"/>
                      </a:lnTo>
                      <a:lnTo>
                        <a:pt x="3475" y="1148"/>
                      </a:lnTo>
                      <a:lnTo>
                        <a:pt x="3478" y="1147"/>
                      </a:lnTo>
                      <a:lnTo>
                        <a:pt x="3483" y="1146"/>
                      </a:lnTo>
                      <a:lnTo>
                        <a:pt x="3487" y="1145"/>
                      </a:lnTo>
                      <a:lnTo>
                        <a:pt x="3492" y="1142"/>
                      </a:lnTo>
                      <a:lnTo>
                        <a:pt x="3495" y="1141"/>
                      </a:lnTo>
                      <a:lnTo>
                        <a:pt x="3500" y="1140"/>
                      </a:lnTo>
                      <a:lnTo>
                        <a:pt x="3505" y="1138"/>
                      </a:lnTo>
                      <a:lnTo>
                        <a:pt x="3509" y="1137"/>
                      </a:lnTo>
                      <a:lnTo>
                        <a:pt x="3514" y="1135"/>
                      </a:lnTo>
                      <a:lnTo>
                        <a:pt x="3518" y="1133"/>
                      </a:lnTo>
                      <a:lnTo>
                        <a:pt x="3522" y="1132"/>
                      </a:lnTo>
                      <a:lnTo>
                        <a:pt x="3526" y="1130"/>
                      </a:lnTo>
                      <a:lnTo>
                        <a:pt x="3531" y="1129"/>
                      </a:lnTo>
                      <a:lnTo>
                        <a:pt x="3536" y="1126"/>
                      </a:lnTo>
                      <a:lnTo>
                        <a:pt x="3540" y="1125"/>
                      </a:lnTo>
                      <a:lnTo>
                        <a:pt x="3545" y="1123"/>
                      </a:lnTo>
                      <a:lnTo>
                        <a:pt x="3549" y="1122"/>
                      </a:lnTo>
                      <a:lnTo>
                        <a:pt x="3554" y="1119"/>
                      </a:lnTo>
                      <a:lnTo>
                        <a:pt x="3559" y="1118"/>
                      </a:lnTo>
                      <a:lnTo>
                        <a:pt x="3563" y="1116"/>
                      </a:lnTo>
                      <a:lnTo>
                        <a:pt x="3568" y="1114"/>
                      </a:lnTo>
                      <a:lnTo>
                        <a:pt x="3573" y="1112"/>
                      </a:lnTo>
                      <a:lnTo>
                        <a:pt x="3576" y="1110"/>
                      </a:lnTo>
                      <a:lnTo>
                        <a:pt x="3581" y="1108"/>
                      </a:lnTo>
                      <a:lnTo>
                        <a:pt x="3585" y="1107"/>
                      </a:lnTo>
                      <a:lnTo>
                        <a:pt x="3590" y="1104"/>
                      </a:lnTo>
                      <a:lnTo>
                        <a:pt x="3594" y="1102"/>
                      </a:lnTo>
                      <a:lnTo>
                        <a:pt x="3599" y="1100"/>
                      </a:lnTo>
                      <a:lnTo>
                        <a:pt x="3604" y="1099"/>
                      </a:lnTo>
                      <a:lnTo>
                        <a:pt x="3608" y="1096"/>
                      </a:lnTo>
                      <a:lnTo>
                        <a:pt x="3613" y="1094"/>
                      </a:lnTo>
                      <a:lnTo>
                        <a:pt x="3617" y="1092"/>
                      </a:lnTo>
                      <a:lnTo>
                        <a:pt x="3622" y="1089"/>
                      </a:lnTo>
                      <a:lnTo>
                        <a:pt x="3628" y="1087"/>
                      </a:lnTo>
                      <a:lnTo>
                        <a:pt x="3632" y="1085"/>
                      </a:lnTo>
                      <a:lnTo>
                        <a:pt x="3637" y="1084"/>
                      </a:lnTo>
                      <a:lnTo>
                        <a:pt x="3642" y="1081"/>
                      </a:lnTo>
                      <a:lnTo>
                        <a:pt x="3646" y="1079"/>
                      </a:lnTo>
                      <a:lnTo>
                        <a:pt x="3651" y="1077"/>
                      </a:lnTo>
                      <a:lnTo>
                        <a:pt x="3655" y="1074"/>
                      </a:lnTo>
                      <a:lnTo>
                        <a:pt x="3660" y="1072"/>
                      </a:lnTo>
                      <a:lnTo>
                        <a:pt x="3665" y="1070"/>
                      </a:lnTo>
                      <a:lnTo>
                        <a:pt x="3669" y="1068"/>
                      </a:lnTo>
                      <a:lnTo>
                        <a:pt x="3674" y="1065"/>
                      </a:lnTo>
                      <a:lnTo>
                        <a:pt x="3679" y="1063"/>
                      </a:lnTo>
                      <a:lnTo>
                        <a:pt x="3683" y="1059"/>
                      </a:lnTo>
                      <a:lnTo>
                        <a:pt x="3689" y="1057"/>
                      </a:lnTo>
                      <a:lnTo>
                        <a:pt x="3693" y="1055"/>
                      </a:lnTo>
                      <a:lnTo>
                        <a:pt x="3698" y="1053"/>
                      </a:lnTo>
                      <a:lnTo>
                        <a:pt x="3703" y="1050"/>
                      </a:lnTo>
                      <a:lnTo>
                        <a:pt x="3707" y="1048"/>
                      </a:lnTo>
                      <a:lnTo>
                        <a:pt x="3712" y="1046"/>
                      </a:lnTo>
                      <a:lnTo>
                        <a:pt x="3717" y="1043"/>
                      </a:lnTo>
                      <a:lnTo>
                        <a:pt x="3721" y="1040"/>
                      </a:lnTo>
                      <a:lnTo>
                        <a:pt x="3726" y="1038"/>
                      </a:lnTo>
                      <a:lnTo>
                        <a:pt x="3732" y="1035"/>
                      </a:lnTo>
                      <a:lnTo>
                        <a:pt x="3736" y="1033"/>
                      </a:lnTo>
                      <a:lnTo>
                        <a:pt x="3741" y="1030"/>
                      </a:lnTo>
                      <a:lnTo>
                        <a:pt x="3745" y="1027"/>
                      </a:lnTo>
                      <a:lnTo>
                        <a:pt x="3750" y="1025"/>
                      </a:lnTo>
                      <a:lnTo>
                        <a:pt x="3755" y="1023"/>
                      </a:lnTo>
                      <a:lnTo>
                        <a:pt x="3759" y="1019"/>
                      </a:lnTo>
                      <a:lnTo>
                        <a:pt x="3764" y="1017"/>
                      </a:lnTo>
                      <a:lnTo>
                        <a:pt x="3770" y="1015"/>
                      </a:lnTo>
                      <a:lnTo>
                        <a:pt x="3774" y="1011"/>
                      </a:lnTo>
                      <a:lnTo>
                        <a:pt x="3779" y="1009"/>
                      </a:lnTo>
                      <a:lnTo>
                        <a:pt x="3783" y="1006"/>
                      </a:lnTo>
                      <a:lnTo>
                        <a:pt x="3788" y="1003"/>
                      </a:lnTo>
                      <a:lnTo>
                        <a:pt x="3793" y="1001"/>
                      </a:lnTo>
                      <a:lnTo>
                        <a:pt x="3803" y="995"/>
                      </a:lnTo>
                      <a:lnTo>
                        <a:pt x="3812" y="990"/>
                      </a:lnTo>
                      <a:lnTo>
                        <a:pt x="3821" y="985"/>
                      </a:lnTo>
                      <a:lnTo>
                        <a:pt x="3831" y="979"/>
                      </a:lnTo>
                      <a:lnTo>
                        <a:pt x="3841" y="973"/>
                      </a:lnTo>
                      <a:lnTo>
                        <a:pt x="3850" y="967"/>
                      </a:lnTo>
                      <a:lnTo>
                        <a:pt x="3859" y="962"/>
                      </a:lnTo>
                      <a:lnTo>
                        <a:pt x="3869" y="956"/>
                      </a:lnTo>
                      <a:lnTo>
                        <a:pt x="3879" y="950"/>
                      </a:lnTo>
                      <a:lnTo>
                        <a:pt x="3888" y="944"/>
                      </a:lnTo>
                      <a:lnTo>
                        <a:pt x="3897" y="939"/>
                      </a:lnTo>
                      <a:lnTo>
                        <a:pt x="3907" y="933"/>
                      </a:lnTo>
                      <a:lnTo>
                        <a:pt x="3916" y="927"/>
                      </a:lnTo>
                      <a:lnTo>
                        <a:pt x="3926" y="921"/>
                      </a:lnTo>
                      <a:lnTo>
                        <a:pt x="3935" y="916"/>
                      </a:lnTo>
                      <a:lnTo>
                        <a:pt x="3945" y="910"/>
                      </a:lnTo>
                      <a:lnTo>
                        <a:pt x="3954" y="904"/>
                      </a:lnTo>
                      <a:lnTo>
                        <a:pt x="3963" y="898"/>
                      </a:lnTo>
                      <a:lnTo>
                        <a:pt x="3972" y="893"/>
                      </a:lnTo>
                      <a:lnTo>
                        <a:pt x="3982" y="887"/>
                      </a:lnTo>
                      <a:lnTo>
                        <a:pt x="3991" y="880"/>
                      </a:lnTo>
                      <a:lnTo>
                        <a:pt x="4000" y="874"/>
                      </a:lnTo>
                      <a:lnTo>
                        <a:pt x="4009" y="868"/>
                      </a:lnTo>
                      <a:lnTo>
                        <a:pt x="4018" y="863"/>
                      </a:lnTo>
                      <a:lnTo>
                        <a:pt x="4023" y="860"/>
                      </a:lnTo>
                      <a:lnTo>
                        <a:pt x="4028" y="857"/>
                      </a:lnTo>
                      <a:lnTo>
                        <a:pt x="4032" y="855"/>
                      </a:lnTo>
                      <a:lnTo>
                        <a:pt x="4037" y="851"/>
                      </a:lnTo>
                      <a:lnTo>
                        <a:pt x="4040" y="848"/>
                      </a:lnTo>
                      <a:lnTo>
                        <a:pt x="4045" y="845"/>
                      </a:lnTo>
                      <a:lnTo>
                        <a:pt x="4050" y="842"/>
                      </a:lnTo>
                      <a:lnTo>
                        <a:pt x="4054" y="840"/>
                      </a:lnTo>
                      <a:lnTo>
                        <a:pt x="4059" y="836"/>
                      </a:lnTo>
                      <a:lnTo>
                        <a:pt x="4063" y="834"/>
                      </a:lnTo>
                      <a:lnTo>
                        <a:pt x="4068" y="830"/>
                      </a:lnTo>
                      <a:lnTo>
                        <a:pt x="4073" y="828"/>
                      </a:lnTo>
                      <a:lnTo>
                        <a:pt x="4076" y="825"/>
                      </a:lnTo>
                      <a:lnTo>
                        <a:pt x="4081" y="822"/>
                      </a:lnTo>
                      <a:lnTo>
                        <a:pt x="4085" y="819"/>
                      </a:lnTo>
                      <a:lnTo>
                        <a:pt x="4090" y="817"/>
                      </a:lnTo>
                      <a:lnTo>
                        <a:pt x="4094" y="813"/>
                      </a:lnTo>
                      <a:lnTo>
                        <a:pt x="4098" y="811"/>
                      </a:lnTo>
                      <a:lnTo>
                        <a:pt x="4103" y="807"/>
                      </a:lnTo>
                      <a:lnTo>
                        <a:pt x="4107" y="805"/>
                      </a:lnTo>
                      <a:lnTo>
                        <a:pt x="4112" y="802"/>
                      </a:lnTo>
                      <a:lnTo>
                        <a:pt x="4116" y="799"/>
                      </a:lnTo>
                      <a:lnTo>
                        <a:pt x="4120" y="797"/>
                      </a:lnTo>
                      <a:lnTo>
                        <a:pt x="4124" y="794"/>
                      </a:lnTo>
                      <a:lnTo>
                        <a:pt x="4129" y="791"/>
                      </a:lnTo>
                      <a:lnTo>
                        <a:pt x="4132" y="788"/>
                      </a:lnTo>
                      <a:lnTo>
                        <a:pt x="4137" y="785"/>
                      </a:lnTo>
                      <a:lnTo>
                        <a:pt x="4142" y="782"/>
                      </a:lnTo>
                      <a:lnTo>
                        <a:pt x="4145" y="780"/>
                      </a:lnTo>
                      <a:lnTo>
                        <a:pt x="4150" y="777"/>
                      </a:lnTo>
                      <a:lnTo>
                        <a:pt x="4154" y="774"/>
                      </a:lnTo>
                      <a:lnTo>
                        <a:pt x="4158" y="772"/>
                      </a:lnTo>
                      <a:lnTo>
                        <a:pt x="4162" y="768"/>
                      </a:lnTo>
                      <a:lnTo>
                        <a:pt x="4167" y="766"/>
                      </a:lnTo>
                      <a:lnTo>
                        <a:pt x="4170" y="764"/>
                      </a:lnTo>
                      <a:lnTo>
                        <a:pt x="4175" y="760"/>
                      </a:lnTo>
                      <a:lnTo>
                        <a:pt x="4179" y="758"/>
                      </a:lnTo>
                      <a:lnTo>
                        <a:pt x="4183" y="756"/>
                      </a:lnTo>
                      <a:lnTo>
                        <a:pt x="4187" y="752"/>
                      </a:lnTo>
                      <a:lnTo>
                        <a:pt x="4191" y="750"/>
                      </a:lnTo>
                      <a:lnTo>
                        <a:pt x="4196" y="747"/>
                      </a:lnTo>
                      <a:lnTo>
                        <a:pt x="4199" y="745"/>
                      </a:lnTo>
                      <a:lnTo>
                        <a:pt x="4204" y="742"/>
                      </a:lnTo>
                      <a:lnTo>
                        <a:pt x="4207" y="739"/>
                      </a:lnTo>
                      <a:lnTo>
                        <a:pt x="4211" y="737"/>
                      </a:lnTo>
                      <a:lnTo>
                        <a:pt x="4215" y="735"/>
                      </a:lnTo>
                      <a:lnTo>
                        <a:pt x="4219" y="731"/>
                      </a:lnTo>
                      <a:lnTo>
                        <a:pt x="4224" y="729"/>
                      </a:lnTo>
                      <a:lnTo>
                        <a:pt x="4227" y="727"/>
                      </a:lnTo>
                      <a:lnTo>
                        <a:pt x="4232" y="724"/>
                      </a:lnTo>
                      <a:lnTo>
                        <a:pt x="4235" y="722"/>
                      </a:lnTo>
                      <a:lnTo>
                        <a:pt x="4238" y="719"/>
                      </a:lnTo>
                      <a:lnTo>
                        <a:pt x="4243" y="716"/>
                      </a:lnTo>
                      <a:lnTo>
                        <a:pt x="4247" y="714"/>
                      </a:lnTo>
                      <a:lnTo>
                        <a:pt x="4250" y="712"/>
                      </a:lnTo>
                      <a:lnTo>
                        <a:pt x="4255" y="709"/>
                      </a:lnTo>
                      <a:lnTo>
                        <a:pt x="4258" y="707"/>
                      </a:lnTo>
                      <a:lnTo>
                        <a:pt x="4262" y="705"/>
                      </a:lnTo>
                      <a:lnTo>
                        <a:pt x="4265" y="703"/>
                      </a:lnTo>
                      <a:lnTo>
                        <a:pt x="4270" y="700"/>
                      </a:lnTo>
                      <a:lnTo>
                        <a:pt x="4273" y="698"/>
                      </a:lnTo>
                      <a:lnTo>
                        <a:pt x="4277" y="696"/>
                      </a:lnTo>
                      <a:lnTo>
                        <a:pt x="4280" y="693"/>
                      </a:lnTo>
                      <a:lnTo>
                        <a:pt x="4283" y="690"/>
                      </a:lnTo>
                      <a:lnTo>
                        <a:pt x="4288" y="689"/>
                      </a:lnTo>
                      <a:lnTo>
                        <a:pt x="4291" y="686"/>
                      </a:lnTo>
                      <a:lnTo>
                        <a:pt x="4295" y="684"/>
                      </a:lnTo>
                      <a:lnTo>
                        <a:pt x="4298" y="682"/>
                      </a:lnTo>
                      <a:lnTo>
                        <a:pt x="4302" y="680"/>
                      </a:lnTo>
                      <a:lnTo>
                        <a:pt x="4305" y="677"/>
                      </a:lnTo>
                      <a:lnTo>
                        <a:pt x="4309" y="675"/>
                      </a:lnTo>
                      <a:lnTo>
                        <a:pt x="4312" y="673"/>
                      </a:lnTo>
                      <a:lnTo>
                        <a:pt x="4316" y="670"/>
                      </a:lnTo>
                      <a:lnTo>
                        <a:pt x="4319" y="669"/>
                      </a:lnTo>
                      <a:lnTo>
                        <a:pt x="4323" y="667"/>
                      </a:lnTo>
                      <a:lnTo>
                        <a:pt x="4326" y="665"/>
                      </a:lnTo>
                      <a:lnTo>
                        <a:pt x="4330" y="662"/>
                      </a:lnTo>
                      <a:lnTo>
                        <a:pt x="4333" y="660"/>
                      </a:lnTo>
                      <a:lnTo>
                        <a:pt x="4336" y="659"/>
                      </a:lnTo>
                      <a:lnTo>
                        <a:pt x="4340" y="657"/>
                      </a:lnTo>
                      <a:lnTo>
                        <a:pt x="4343" y="654"/>
                      </a:lnTo>
                      <a:lnTo>
                        <a:pt x="4346" y="653"/>
                      </a:lnTo>
                      <a:lnTo>
                        <a:pt x="4349" y="651"/>
                      </a:lnTo>
                      <a:lnTo>
                        <a:pt x="4353" y="648"/>
                      </a:lnTo>
                      <a:lnTo>
                        <a:pt x="4356" y="647"/>
                      </a:lnTo>
                      <a:lnTo>
                        <a:pt x="4359" y="645"/>
                      </a:lnTo>
                      <a:lnTo>
                        <a:pt x="4362" y="644"/>
                      </a:lnTo>
                      <a:lnTo>
                        <a:pt x="4365" y="642"/>
                      </a:lnTo>
                      <a:lnTo>
                        <a:pt x="4369" y="640"/>
                      </a:lnTo>
                      <a:lnTo>
                        <a:pt x="4372" y="638"/>
                      </a:lnTo>
                      <a:lnTo>
                        <a:pt x="4374" y="637"/>
                      </a:lnTo>
                      <a:lnTo>
                        <a:pt x="4378" y="635"/>
                      </a:lnTo>
                      <a:lnTo>
                        <a:pt x="4381" y="633"/>
                      </a:lnTo>
                      <a:lnTo>
                        <a:pt x="4384" y="631"/>
                      </a:lnTo>
                      <a:lnTo>
                        <a:pt x="4387" y="630"/>
                      </a:lnTo>
                      <a:lnTo>
                        <a:pt x="4389" y="628"/>
                      </a:lnTo>
                      <a:lnTo>
                        <a:pt x="4391" y="628"/>
                      </a:lnTo>
                      <a:lnTo>
                        <a:pt x="4396" y="624"/>
                      </a:lnTo>
                      <a:lnTo>
                        <a:pt x="4403" y="622"/>
                      </a:lnTo>
                      <a:lnTo>
                        <a:pt x="4409" y="619"/>
                      </a:lnTo>
                      <a:lnTo>
                        <a:pt x="4416" y="615"/>
                      </a:lnTo>
                      <a:lnTo>
                        <a:pt x="4422" y="612"/>
                      </a:lnTo>
                      <a:lnTo>
                        <a:pt x="4429" y="608"/>
                      </a:lnTo>
                      <a:lnTo>
                        <a:pt x="4436" y="605"/>
                      </a:lnTo>
                      <a:lnTo>
                        <a:pt x="4441" y="602"/>
                      </a:lnTo>
                      <a:lnTo>
                        <a:pt x="4448" y="599"/>
                      </a:lnTo>
                      <a:lnTo>
                        <a:pt x="4455" y="596"/>
                      </a:lnTo>
                      <a:lnTo>
                        <a:pt x="4462" y="592"/>
                      </a:lnTo>
                      <a:lnTo>
                        <a:pt x="4468" y="589"/>
                      </a:lnTo>
                      <a:lnTo>
                        <a:pt x="4475" y="586"/>
                      </a:lnTo>
                      <a:lnTo>
                        <a:pt x="4482" y="583"/>
                      </a:lnTo>
                      <a:lnTo>
                        <a:pt x="4489" y="579"/>
                      </a:lnTo>
                      <a:lnTo>
                        <a:pt x="4494" y="577"/>
                      </a:lnTo>
                      <a:lnTo>
                        <a:pt x="4501" y="574"/>
                      </a:lnTo>
                      <a:lnTo>
                        <a:pt x="4508" y="570"/>
                      </a:lnTo>
                      <a:lnTo>
                        <a:pt x="4515" y="568"/>
                      </a:lnTo>
                      <a:lnTo>
                        <a:pt x="4522" y="564"/>
                      </a:lnTo>
                      <a:lnTo>
                        <a:pt x="4529" y="562"/>
                      </a:lnTo>
                      <a:lnTo>
                        <a:pt x="4536" y="559"/>
                      </a:lnTo>
                      <a:lnTo>
                        <a:pt x="4543" y="555"/>
                      </a:lnTo>
                      <a:lnTo>
                        <a:pt x="4550" y="553"/>
                      </a:lnTo>
                      <a:lnTo>
                        <a:pt x="4556" y="549"/>
                      </a:lnTo>
                      <a:lnTo>
                        <a:pt x="4563" y="547"/>
                      </a:lnTo>
                      <a:lnTo>
                        <a:pt x="4570" y="544"/>
                      </a:lnTo>
                      <a:lnTo>
                        <a:pt x="4577" y="541"/>
                      </a:lnTo>
                      <a:lnTo>
                        <a:pt x="4584" y="538"/>
                      </a:lnTo>
                      <a:lnTo>
                        <a:pt x="4591" y="536"/>
                      </a:lnTo>
                      <a:lnTo>
                        <a:pt x="4598" y="532"/>
                      </a:lnTo>
                      <a:lnTo>
                        <a:pt x="4605" y="530"/>
                      </a:lnTo>
                      <a:lnTo>
                        <a:pt x="4612" y="526"/>
                      </a:lnTo>
                      <a:lnTo>
                        <a:pt x="4619" y="524"/>
                      </a:lnTo>
                      <a:lnTo>
                        <a:pt x="4626" y="521"/>
                      </a:lnTo>
                      <a:lnTo>
                        <a:pt x="4633" y="518"/>
                      </a:lnTo>
                      <a:lnTo>
                        <a:pt x="4639" y="516"/>
                      </a:lnTo>
                      <a:lnTo>
                        <a:pt x="4646" y="513"/>
                      </a:lnTo>
                      <a:lnTo>
                        <a:pt x="4654" y="510"/>
                      </a:lnTo>
                      <a:lnTo>
                        <a:pt x="4661" y="507"/>
                      </a:lnTo>
                      <a:lnTo>
                        <a:pt x="4668" y="505"/>
                      </a:lnTo>
                      <a:lnTo>
                        <a:pt x="4675" y="502"/>
                      </a:lnTo>
                      <a:lnTo>
                        <a:pt x="4682" y="499"/>
                      </a:lnTo>
                      <a:lnTo>
                        <a:pt x="4690" y="496"/>
                      </a:lnTo>
                      <a:lnTo>
                        <a:pt x="4697" y="494"/>
                      </a:lnTo>
                      <a:lnTo>
                        <a:pt x="4704" y="491"/>
                      </a:lnTo>
                      <a:lnTo>
                        <a:pt x="4711" y="488"/>
                      </a:lnTo>
                      <a:lnTo>
                        <a:pt x="4719" y="486"/>
                      </a:lnTo>
                      <a:lnTo>
                        <a:pt x="4726" y="484"/>
                      </a:lnTo>
                      <a:lnTo>
                        <a:pt x="4733" y="480"/>
                      </a:lnTo>
                      <a:lnTo>
                        <a:pt x="4740" y="478"/>
                      </a:lnTo>
                      <a:lnTo>
                        <a:pt x="4748" y="476"/>
                      </a:lnTo>
                      <a:lnTo>
                        <a:pt x="4755" y="473"/>
                      </a:lnTo>
                      <a:lnTo>
                        <a:pt x="4762" y="470"/>
                      </a:lnTo>
                      <a:lnTo>
                        <a:pt x="4770" y="468"/>
                      </a:lnTo>
                      <a:lnTo>
                        <a:pt x="4777" y="465"/>
                      </a:lnTo>
                      <a:lnTo>
                        <a:pt x="4783" y="463"/>
                      </a:lnTo>
                      <a:lnTo>
                        <a:pt x="4792" y="461"/>
                      </a:lnTo>
                      <a:lnTo>
                        <a:pt x="4798" y="457"/>
                      </a:lnTo>
                      <a:lnTo>
                        <a:pt x="4807" y="455"/>
                      </a:lnTo>
                      <a:lnTo>
                        <a:pt x="4813" y="453"/>
                      </a:lnTo>
                      <a:lnTo>
                        <a:pt x="4820" y="450"/>
                      </a:lnTo>
                      <a:lnTo>
                        <a:pt x="4828" y="448"/>
                      </a:lnTo>
                      <a:lnTo>
                        <a:pt x="4835" y="446"/>
                      </a:lnTo>
                      <a:lnTo>
                        <a:pt x="4843" y="444"/>
                      </a:lnTo>
                      <a:lnTo>
                        <a:pt x="4850" y="440"/>
                      </a:lnTo>
                      <a:lnTo>
                        <a:pt x="4858" y="438"/>
                      </a:lnTo>
                      <a:lnTo>
                        <a:pt x="4865" y="435"/>
                      </a:lnTo>
                      <a:lnTo>
                        <a:pt x="4873" y="433"/>
                      </a:lnTo>
                      <a:lnTo>
                        <a:pt x="4880" y="431"/>
                      </a:lnTo>
                      <a:lnTo>
                        <a:pt x="4888" y="429"/>
                      </a:lnTo>
                      <a:lnTo>
                        <a:pt x="4895" y="426"/>
                      </a:lnTo>
                      <a:lnTo>
                        <a:pt x="4903" y="424"/>
                      </a:lnTo>
                      <a:lnTo>
                        <a:pt x="4910" y="422"/>
                      </a:lnTo>
                      <a:lnTo>
                        <a:pt x="4918" y="419"/>
                      </a:lnTo>
                      <a:lnTo>
                        <a:pt x="4925" y="417"/>
                      </a:lnTo>
                      <a:lnTo>
                        <a:pt x="4933" y="415"/>
                      </a:lnTo>
                      <a:lnTo>
                        <a:pt x="4940" y="412"/>
                      </a:lnTo>
                      <a:lnTo>
                        <a:pt x="4948" y="410"/>
                      </a:lnTo>
                      <a:lnTo>
                        <a:pt x="4955" y="408"/>
                      </a:lnTo>
                      <a:lnTo>
                        <a:pt x="4970" y="403"/>
                      </a:lnTo>
                      <a:lnTo>
                        <a:pt x="4985" y="399"/>
                      </a:lnTo>
                      <a:lnTo>
                        <a:pt x="5001" y="394"/>
                      </a:lnTo>
                      <a:lnTo>
                        <a:pt x="5016" y="389"/>
                      </a:lnTo>
                      <a:lnTo>
                        <a:pt x="5031" y="385"/>
                      </a:lnTo>
                      <a:lnTo>
                        <a:pt x="5046" y="380"/>
                      </a:lnTo>
                      <a:lnTo>
                        <a:pt x="5061" y="376"/>
                      </a:lnTo>
                      <a:lnTo>
                        <a:pt x="5077" y="371"/>
                      </a:lnTo>
                      <a:lnTo>
                        <a:pt x="5092" y="366"/>
                      </a:lnTo>
                      <a:lnTo>
                        <a:pt x="5107" y="363"/>
                      </a:lnTo>
                      <a:lnTo>
                        <a:pt x="5122" y="358"/>
                      </a:lnTo>
                      <a:lnTo>
                        <a:pt x="5138" y="354"/>
                      </a:lnTo>
                      <a:lnTo>
                        <a:pt x="5153" y="349"/>
                      </a:lnTo>
                      <a:lnTo>
                        <a:pt x="5168" y="346"/>
                      </a:lnTo>
                      <a:lnTo>
                        <a:pt x="5183" y="341"/>
                      </a:lnTo>
                      <a:lnTo>
                        <a:pt x="5199" y="336"/>
                      </a:lnTo>
                      <a:lnTo>
                        <a:pt x="5229" y="328"/>
                      </a:lnTo>
                      <a:lnTo>
                        <a:pt x="5260" y="319"/>
                      </a:lnTo>
                      <a:lnTo>
                        <a:pt x="5290" y="311"/>
                      </a:lnTo>
                      <a:lnTo>
                        <a:pt x="5322" y="302"/>
                      </a:lnTo>
                      <a:lnTo>
                        <a:pt x="5337" y="298"/>
                      </a:lnTo>
                      <a:lnTo>
                        <a:pt x="5351" y="294"/>
                      </a:lnTo>
                      <a:lnTo>
                        <a:pt x="5366" y="289"/>
                      </a:lnTo>
                      <a:lnTo>
                        <a:pt x="5381" y="286"/>
                      </a:lnTo>
                      <a:lnTo>
                        <a:pt x="5396" y="281"/>
                      </a:lnTo>
                      <a:lnTo>
                        <a:pt x="5411" y="277"/>
                      </a:lnTo>
                      <a:lnTo>
                        <a:pt x="5428" y="273"/>
                      </a:lnTo>
                      <a:lnTo>
                        <a:pt x="5443" y="269"/>
                      </a:lnTo>
                      <a:lnTo>
                        <a:pt x="5457" y="264"/>
                      </a:lnTo>
                      <a:lnTo>
                        <a:pt x="5472" y="260"/>
                      </a:lnTo>
                      <a:lnTo>
                        <a:pt x="5487" y="256"/>
                      </a:lnTo>
                      <a:lnTo>
                        <a:pt x="5502" y="251"/>
                      </a:lnTo>
                      <a:lnTo>
                        <a:pt x="5517" y="248"/>
                      </a:lnTo>
                      <a:lnTo>
                        <a:pt x="5532" y="243"/>
                      </a:lnTo>
                      <a:lnTo>
                        <a:pt x="5547" y="239"/>
                      </a:lnTo>
                      <a:lnTo>
                        <a:pt x="5561" y="235"/>
                      </a:lnTo>
                      <a:lnTo>
                        <a:pt x="5569" y="233"/>
                      </a:lnTo>
                      <a:lnTo>
                        <a:pt x="5576" y="231"/>
                      </a:lnTo>
                      <a:lnTo>
                        <a:pt x="5584" y="228"/>
                      </a:lnTo>
                      <a:lnTo>
                        <a:pt x="5591" y="226"/>
                      </a:lnTo>
                      <a:lnTo>
                        <a:pt x="5598" y="224"/>
                      </a:lnTo>
                      <a:lnTo>
                        <a:pt x="5606" y="221"/>
                      </a:lnTo>
                      <a:lnTo>
                        <a:pt x="5613" y="219"/>
                      </a:lnTo>
                      <a:lnTo>
                        <a:pt x="5620" y="218"/>
                      </a:lnTo>
                      <a:lnTo>
                        <a:pt x="5628" y="216"/>
                      </a:lnTo>
                      <a:lnTo>
                        <a:pt x="5635" y="213"/>
                      </a:lnTo>
                      <a:lnTo>
                        <a:pt x="5642" y="211"/>
                      </a:lnTo>
                      <a:lnTo>
                        <a:pt x="5650" y="209"/>
                      </a:lnTo>
                      <a:lnTo>
                        <a:pt x="5657" y="206"/>
                      </a:lnTo>
                      <a:lnTo>
                        <a:pt x="5664" y="204"/>
                      </a:lnTo>
                      <a:lnTo>
                        <a:pt x="5672" y="202"/>
                      </a:lnTo>
                      <a:lnTo>
                        <a:pt x="5679" y="199"/>
                      </a:lnTo>
                      <a:lnTo>
                        <a:pt x="5686" y="197"/>
                      </a:lnTo>
                      <a:lnTo>
                        <a:pt x="5693" y="195"/>
                      </a:lnTo>
                      <a:lnTo>
                        <a:pt x="5701" y="193"/>
                      </a:lnTo>
                      <a:lnTo>
                        <a:pt x="5708" y="191"/>
                      </a:lnTo>
                      <a:lnTo>
                        <a:pt x="5714" y="189"/>
                      </a:lnTo>
                      <a:lnTo>
                        <a:pt x="5721" y="187"/>
                      </a:lnTo>
                      <a:lnTo>
                        <a:pt x="5728" y="185"/>
                      </a:lnTo>
                      <a:lnTo>
                        <a:pt x="5736" y="182"/>
                      </a:lnTo>
                      <a:lnTo>
                        <a:pt x="5743" y="180"/>
                      </a:lnTo>
                      <a:lnTo>
                        <a:pt x="5750" y="178"/>
                      </a:lnTo>
                      <a:lnTo>
                        <a:pt x="5757" y="175"/>
                      </a:lnTo>
                      <a:lnTo>
                        <a:pt x="5764" y="173"/>
                      </a:lnTo>
                      <a:lnTo>
                        <a:pt x="5771" y="171"/>
                      </a:lnTo>
                      <a:lnTo>
                        <a:pt x="5778" y="168"/>
                      </a:lnTo>
                      <a:lnTo>
                        <a:pt x="5785" y="166"/>
                      </a:lnTo>
                      <a:lnTo>
                        <a:pt x="5792" y="164"/>
                      </a:lnTo>
                      <a:lnTo>
                        <a:pt x="5799" y="161"/>
                      </a:lnTo>
                      <a:lnTo>
                        <a:pt x="5805" y="159"/>
                      </a:lnTo>
                      <a:lnTo>
                        <a:pt x="5812" y="157"/>
                      </a:lnTo>
                      <a:lnTo>
                        <a:pt x="5819" y="155"/>
                      </a:lnTo>
                      <a:lnTo>
                        <a:pt x="5826" y="152"/>
                      </a:lnTo>
                      <a:lnTo>
                        <a:pt x="5833" y="150"/>
                      </a:lnTo>
                      <a:lnTo>
                        <a:pt x="5840" y="148"/>
                      </a:lnTo>
                      <a:lnTo>
                        <a:pt x="5847" y="145"/>
                      </a:lnTo>
                      <a:lnTo>
                        <a:pt x="5854" y="142"/>
                      </a:lnTo>
                      <a:lnTo>
                        <a:pt x="5861" y="140"/>
                      </a:lnTo>
                      <a:lnTo>
                        <a:pt x="5868" y="137"/>
                      </a:lnTo>
                      <a:lnTo>
                        <a:pt x="5875" y="135"/>
                      </a:lnTo>
                      <a:lnTo>
                        <a:pt x="5881" y="133"/>
                      </a:lnTo>
                      <a:lnTo>
                        <a:pt x="5888" y="130"/>
                      </a:lnTo>
                      <a:lnTo>
                        <a:pt x="5894" y="128"/>
                      </a:lnTo>
                      <a:lnTo>
                        <a:pt x="5901" y="126"/>
                      </a:lnTo>
                      <a:lnTo>
                        <a:pt x="5908" y="124"/>
                      </a:lnTo>
                      <a:lnTo>
                        <a:pt x="5915" y="121"/>
                      </a:lnTo>
                      <a:lnTo>
                        <a:pt x="5922" y="118"/>
                      </a:lnTo>
                      <a:lnTo>
                        <a:pt x="5928" y="115"/>
                      </a:lnTo>
                      <a:lnTo>
                        <a:pt x="5934" y="113"/>
                      </a:lnTo>
                      <a:lnTo>
                        <a:pt x="5941" y="111"/>
                      </a:lnTo>
                      <a:lnTo>
                        <a:pt x="5947" y="109"/>
                      </a:lnTo>
                      <a:lnTo>
                        <a:pt x="5954" y="106"/>
                      </a:lnTo>
                      <a:lnTo>
                        <a:pt x="5961" y="103"/>
                      </a:lnTo>
                      <a:lnTo>
                        <a:pt x="5967" y="100"/>
                      </a:lnTo>
                      <a:lnTo>
                        <a:pt x="5974" y="98"/>
                      </a:lnTo>
                      <a:lnTo>
                        <a:pt x="5981" y="96"/>
                      </a:lnTo>
                      <a:lnTo>
                        <a:pt x="5986" y="94"/>
                      </a:lnTo>
                      <a:lnTo>
                        <a:pt x="5993" y="90"/>
                      </a:lnTo>
                      <a:lnTo>
                        <a:pt x="5999" y="88"/>
                      </a:lnTo>
                      <a:lnTo>
                        <a:pt x="6006" y="86"/>
                      </a:lnTo>
                      <a:lnTo>
                        <a:pt x="6012" y="83"/>
                      </a:lnTo>
                      <a:lnTo>
                        <a:pt x="6019" y="80"/>
                      </a:lnTo>
                      <a:lnTo>
                        <a:pt x="6024" y="77"/>
                      </a:lnTo>
                      <a:lnTo>
                        <a:pt x="6031" y="75"/>
                      </a:lnTo>
                      <a:lnTo>
                        <a:pt x="6037" y="72"/>
                      </a:lnTo>
                      <a:lnTo>
                        <a:pt x="6043" y="69"/>
                      </a:lnTo>
                      <a:lnTo>
                        <a:pt x="6050" y="67"/>
                      </a:lnTo>
                      <a:lnTo>
                        <a:pt x="6055" y="65"/>
                      </a:lnTo>
                      <a:lnTo>
                        <a:pt x="6062" y="61"/>
                      </a:lnTo>
                      <a:lnTo>
                        <a:pt x="6068" y="59"/>
                      </a:lnTo>
                      <a:lnTo>
                        <a:pt x="6074" y="56"/>
                      </a:lnTo>
                      <a:lnTo>
                        <a:pt x="6081" y="53"/>
                      </a:lnTo>
                      <a:lnTo>
                        <a:pt x="6087" y="51"/>
                      </a:lnTo>
                      <a:lnTo>
                        <a:pt x="6092" y="48"/>
                      </a:lnTo>
                      <a:lnTo>
                        <a:pt x="6098" y="45"/>
                      </a:lnTo>
                      <a:lnTo>
                        <a:pt x="6105" y="43"/>
                      </a:lnTo>
                      <a:lnTo>
                        <a:pt x="6111" y="39"/>
                      </a:lnTo>
                      <a:lnTo>
                        <a:pt x="6117" y="37"/>
                      </a:lnTo>
                      <a:lnTo>
                        <a:pt x="6122" y="34"/>
                      </a:lnTo>
                      <a:lnTo>
                        <a:pt x="6128" y="31"/>
                      </a:lnTo>
                      <a:lnTo>
                        <a:pt x="6134" y="29"/>
                      </a:lnTo>
                      <a:lnTo>
                        <a:pt x="6140" y="26"/>
                      </a:lnTo>
                      <a:lnTo>
                        <a:pt x="6146" y="23"/>
                      </a:lnTo>
                      <a:lnTo>
                        <a:pt x="6152" y="20"/>
                      </a:lnTo>
                      <a:lnTo>
                        <a:pt x="6158" y="18"/>
                      </a:lnTo>
                      <a:lnTo>
                        <a:pt x="6164" y="15"/>
                      </a:lnTo>
                      <a:lnTo>
                        <a:pt x="6170" y="12"/>
                      </a:lnTo>
                      <a:lnTo>
                        <a:pt x="6175" y="10"/>
                      </a:lnTo>
                      <a:lnTo>
                        <a:pt x="6181" y="7"/>
                      </a:lnTo>
                      <a:lnTo>
                        <a:pt x="6187" y="4"/>
                      </a:lnTo>
                      <a:lnTo>
                        <a:pt x="6193" y="1"/>
                      </a:lnTo>
                      <a:lnTo>
                        <a:pt x="6199" y="0"/>
                      </a:lnTo>
                      <a:lnTo>
                        <a:pt x="6195" y="5"/>
                      </a:lnTo>
                      <a:lnTo>
                        <a:pt x="6190" y="10"/>
                      </a:lnTo>
                      <a:lnTo>
                        <a:pt x="6185" y="13"/>
                      </a:lnTo>
                      <a:lnTo>
                        <a:pt x="6180" y="18"/>
                      </a:lnTo>
                      <a:lnTo>
                        <a:pt x="6174" y="21"/>
                      </a:lnTo>
                      <a:lnTo>
                        <a:pt x="6168" y="24"/>
                      </a:lnTo>
                      <a:lnTo>
                        <a:pt x="6164" y="28"/>
                      </a:lnTo>
                      <a:lnTo>
                        <a:pt x="6158" y="31"/>
                      </a:lnTo>
                      <a:lnTo>
                        <a:pt x="6152" y="35"/>
                      </a:lnTo>
                      <a:lnTo>
                        <a:pt x="6146" y="38"/>
                      </a:lnTo>
                      <a:lnTo>
                        <a:pt x="6141" y="42"/>
                      </a:lnTo>
                      <a:lnTo>
                        <a:pt x="6136" y="45"/>
                      </a:lnTo>
                      <a:lnTo>
                        <a:pt x="6130" y="49"/>
                      </a:lnTo>
                      <a:lnTo>
                        <a:pt x="6125" y="52"/>
                      </a:lnTo>
                      <a:lnTo>
                        <a:pt x="6119" y="56"/>
                      </a:lnTo>
                      <a:lnTo>
                        <a:pt x="6113" y="59"/>
                      </a:lnTo>
                      <a:lnTo>
                        <a:pt x="6107" y="61"/>
                      </a:lnTo>
                      <a:lnTo>
                        <a:pt x="6102" y="65"/>
                      </a:lnTo>
                      <a:lnTo>
                        <a:pt x="6095" y="68"/>
                      </a:lnTo>
                      <a:lnTo>
                        <a:pt x="6089" y="72"/>
                      </a:lnTo>
                      <a:lnTo>
                        <a:pt x="6083" y="75"/>
                      </a:lnTo>
                      <a:lnTo>
                        <a:pt x="6077" y="77"/>
                      </a:lnTo>
                      <a:lnTo>
                        <a:pt x="6072" y="81"/>
                      </a:lnTo>
                      <a:lnTo>
                        <a:pt x="6066" y="84"/>
                      </a:lnTo>
                      <a:lnTo>
                        <a:pt x="6059" y="88"/>
                      </a:lnTo>
                      <a:lnTo>
                        <a:pt x="6053" y="90"/>
                      </a:lnTo>
                      <a:lnTo>
                        <a:pt x="6047" y="94"/>
                      </a:lnTo>
                      <a:lnTo>
                        <a:pt x="6040" y="97"/>
                      </a:lnTo>
                      <a:lnTo>
                        <a:pt x="6035" y="99"/>
                      </a:lnTo>
                      <a:lnTo>
                        <a:pt x="6029" y="103"/>
                      </a:lnTo>
                      <a:lnTo>
                        <a:pt x="6022" y="106"/>
                      </a:lnTo>
                      <a:lnTo>
                        <a:pt x="6016" y="109"/>
                      </a:lnTo>
                      <a:lnTo>
                        <a:pt x="6009" y="112"/>
                      </a:lnTo>
                      <a:lnTo>
                        <a:pt x="6004" y="114"/>
                      </a:lnTo>
                      <a:lnTo>
                        <a:pt x="5997" y="118"/>
                      </a:lnTo>
                      <a:lnTo>
                        <a:pt x="5991" y="121"/>
                      </a:lnTo>
                      <a:lnTo>
                        <a:pt x="5984" y="124"/>
                      </a:lnTo>
                      <a:lnTo>
                        <a:pt x="5978" y="127"/>
                      </a:lnTo>
                      <a:lnTo>
                        <a:pt x="5971" y="129"/>
                      </a:lnTo>
                      <a:lnTo>
                        <a:pt x="5966" y="133"/>
                      </a:lnTo>
                      <a:lnTo>
                        <a:pt x="5959" y="135"/>
                      </a:lnTo>
                      <a:lnTo>
                        <a:pt x="5953" y="138"/>
                      </a:lnTo>
                      <a:lnTo>
                        <a:pt x="5946" y="141"/>
                      </a:lnTo>
                      <a:lnTo>
                        <a:pt x="5939" y="144"/>
                      </a:lnTo>
                      <a:lnTo>
                        <a:pt x="5933" y="147"/>
                      </a:lnTo>
                      <a:lnTo>
                        <a:pt x="5926" y="150"/>
                      </a:lnTo>
                      <a:lnTo>
                        <a:pt x="5920" y="152"/>
                      </a:lnTo>
                      <a:lnTo>
                        <a:pt x="5913" y="156"/>
                      </a:lnTo>
                      <a:lnTo>
                        <a:pt x="5907" y="158"/>
                      </a:lnTo>
                      <a:lnTo>
                        <a:pt x="5900" y="160"/>
                      </a:lnTo>
                      <a:lnTo>
                        <a:pt x="5893" y="164"/>
                      </a:lnTo>
                      <a:lnTo>
                        <a:pt x="5886" y="166"/>
                      </a:lnTo>
                      <a:lnTo>
                        <a:pt x="5879" y="170"/>
                      </a:lnTo>
                      <a:lnTo>
                        <a:pt x="5873" y="172"/>
                      </a:lnTo>
                      <a:lnTo>
                        <a:pt x="5867" y="174"/>
                      </a:lnTo>
                      <a:lnTo>
                        <a:pt x="5860" y="178"/>
                      </a:lnTo>
                      <a:lnTo>
                        <a:pt x="5853" y="180"/>
                      </a:lnTo>
                      <a:lnTo>
                        <a:pt x="5846" y="182"/>
                      </a:lnTo>
                      <a:lnTo>
                        <a:pt x="5839" y="186"/>
                      </a:lnTo>
                      <a:lnTo>
                        <a:pt x="5832" y="188"/>
                      </a:lnTo>
                      <a:lnTo>
                        <a:pt x="5825" y="190"/>
                      </a:lnTo>
                      <a:lnTo>
                        <a:pt x="5818" y="194"/>
                      </a:lnTo>
                      <a:lnTo>
                        <a:pt x="5811" y="196"/>
                      </a:lnTo>
                      <a:lnTo>
                        <a:pt x="5804" y="198"/>
                      </a:lnTo>
                      <a:lnTo>
                        <a:pt x="5797" y="202"/>
                      </a:lnTo>
                      <a:lnTo>
                        <a:pt x="5790" y="204"/>
                      </a:lnTo>
                      <a:lnTo>
                        <a:pt x="5784" y="206"/>
                      </a:lnTo>
                      <a:lnTo>
                        <a:pt x="5777" y="209"/>
                      </a:lnTo>
                      <a:lnTo>
                        <a:pt x="5770" y="212"/>
                      </a:lnTo>
                      <a:lnTo>
                        <a:pt x="5763" y="214"/>
                      </a:lnTo>
                      <a:lnTo>
                        <a:pt x="5756" y="217"/>
                      </a:lnTo>
                      <a:lnTo>
                        <a:pt x="5749" y="219"/>
                      </a:lnTo>
                      <a:lnTo>
                        <a:pt x="5741" y="221"/>
                      </a:lnTo>
                      <a:lnTo>
                        <a:pt x="5734" y="225"/>
                      </a:lnTo>
                      <a:lnTo>
                        <a:pt x="5727" y="227"/>
                      </a:lnTo>
                      <a:lnTo>
                        <a:pt x="5720" y="229"/>
                      </a:lnTo>
                      <a:lnTo>
                        <a:pt x="5713" y="232"/>
                      </a:lnTo>
                      <a:lnTo>
                        <a:pt x="5706" y="235"/>
                      </a:lnTo>
                      <a:lnTo>
                        <a:pt x="5698" y="237"/>
                      </a:lnTo>
                      <a:lnTo>
                        <a:pt x="5691" y="240"/>
                      </a:lnTo>
                      <a:lnTo>
                        <a:pt x="5684" y="242"/>
                      </a:lnTo>
                      <a:lnTo>
                        <a:pt x="5678" y="244"/>
                      </a:lnTo>
                      <a:lnTo>
                        <a:pt x="5669" y="247"/>
                      </a:lnTo>
                      <a:lnTo>
                        <a:pt x="5663" y="250"/>
                      </a:lnTo>
                      <a:lnTo>
                        <a:pt x="5656" y="252"/>
                      </a:lnTo>
                      <a:lnTo>
                        <a:pt x="5649" y="255"/>
                      </a:lnTo>
                      <a:lnTo>
                        <a:pt x="5641" y="257"/>
                      </a:lnTo>
                      <a:lnTo>
                        <a:pt x="5634" y="259"/>
                      </a:lnTo>
                      <a:lnTo>
                        <a:pt x="5627" y="262"/>
                      </a:lnTo>
                      <a:lnTo>
                        <a:pt x="5619" y="264"/>
                      </a:lnTo>
                      <a:lnTo>
                        <a:pt x="5612" y="266"/>
                      </a:lnTo>
                      <a:lnTo>
                        <a:pt x="5605" y="270"/>
                      </a:lnTo>
                      <a:lnTo>
                        <a:pt x="5597" y="272"/>
                      </a:lnTo>
                      <a:lnTo>
                        <a:pt x="5590" y="274"/>
                      </a:lnTo>
                      <a:lnTo>
                        <a:pt x="5583" y="277"/>
                      </a:lnTo>
                      <a:lnTo>
                        <a:pt x="5575" y="279"/>
                      </a:lnTo>
                      <a:lnTo>
                        <a:pt x="5560" y="284"/>
                      </a:lnTo>
                      <a:lnTo>
                        <a:pt x="5546" y="288"/>
                      </a:lnTo>
                      <a:lnTo>
                        <a:pt x="5531" y="293"/>
                      </a:lnTo>
                      <a:lnTo>
                        <a:pt x="5516" y="298"/>
                      </a:lnTo>
                      <a:lnTo>
                        <a:pt x="5501" y="303"/>
                      </a:lnTo>
                      <a:lnTo>
                        <a:pt x="5486" y="308"/>
                      </a:lnTo>
                      <a:lnTo>
                        <a:pt x="5471" y="312"/>
                      </a:lnTo>
                      <a:lnTo>
                        <a:pt x="5456" y="317"/>
                      </a:lnTo>
                      <a:lnTo>
                        <a:pt x="5441" y="322"/>
                      </a:lnTo>
                      <a:lnTo>
                        <a:pt x="5426" y="326"/>
                      </a:lnTo>
                      <a:lnTo>
                        <a:pt x="5411" y="331"/>
                      </a:lnTo>
                      <a:lnTo>
                        <a:pt x="5396" y="335"/>
                      </a:lnTo>
                      <a:lnTo>
                        <a:pt x="5381" y="340"/>
                      </a:lnTo>
                      <a:lnTo>
                        <a:pt x="5366" y="345"/>
                      </a:lnTo>
                      <a:lnTo>
                        <a:pt x="5351" y="350"/>
                      </a:lnTo>
                      <a:lnTo>
                        <a:pt x="5337" y="355"/>
                      </a:lnTo>
                      <a:lnTo>
                        <a:pt x="5307" y="364"/>
                      </a:lnTo>
                      <a:lnTo>
                        <a:pt x="5275" y="373"/>
                      </a:lnTo>
                      <a:lnTo>
                        <a:pt x="5245" y="383"/>
                      </a:lnTo>
                      <a:lnTo>
                        <a:pt x="5216" y="392"/>
                      </a:lnTo>
                      <a:lnTo>
                        <a:pt x="5201" y="396"/>
                      </a:lnTo>
                      <a:lnTo>
                        <a:pt x="5186" y="401"/>
                      </a:lnTo>
                      <a:lnTo>
                        <a:pt x="5169" y="406"/>
                      </a:lnTo>
                      <a:lnTo>
                        <a:pt x="5154" y="410"/>
                      </a:lnTo>
                      <a:lnTo>
                        <a:pt x="5139" y="416"/>
                      </a:lnTo>
                      <a:lnTo>
                        <a:pt x="5125" y="421"/>
                      </a:lnTo>
                      <a:lnTo>
                        <a:pt x="5110" y="425"/>
                      </a:lnTo>
                      <a:lnTo>
                        <a:pt x="5095" y="430"/>
                      </a:lnTo>
                      <a:lnTo>
                        <a:pt x="5080" y="434"/>
                      </a:lnTo>
                      <a:lnTo>
                        <a:pt x="5065" y="439"/>
                      </a:lnTo>
                      <a:lnTo>
                        <a:pt x="5050" y="445"/>
                      </a:lnTo>
                      <a:lnTo>
                        <a:pt x="5035" y="449"/>
                      </a:lnTo>
                      <a:lnTo>
                        <a:pt x="5020" y="454"/>
                      </a:lnTo>
                      <a:lnTo>
                        <a:pt x="5005" y="459"/>
                      </a:lnTo>
                      <a:lnTo>
                        <a:pt x="4990" y="464"/>
                      </a:lnTo>
                      <a:lnTo>
                        <a:pt x="4975" y="469"/>
                      </a:lnTo>
                      <a:lnTo>
                        <a:pt x="4968" y="471"/>
                      </a:lnTo>
                      <a:lnTo>
                        <a:pt x="4960" y="473"/>
                      </a:lnTo>
                      <a:lnTo>
                        <a:pt x="4953" y="476"/>
                      </a:lnTo>
                      <a:lnTo>
                        <a:pt x="4946" y="478"/>
                      </a:lnTo>
                      <a:lnTo>
                        <a:pt x="4938" y="482"/>
                      </a:lnTo>
                      <a:lnTo>
                        <a:pt x="4931" y="484"/>
                      </a:lnTo>
                      <a:lnTo>
                        <a:pt x="4923" y="486"/>
                      </a:lnTo>
                      <a:lnTo>
                        <a:pt x="4916" y="488"/>
                      </a:lnTo>
                      <a:lnTo>
                        <a:pt x="4909" y="491"/>
                      </a:lnTo>
                      <a:lnTo>
                        <a:pt x="4901" y="494"/>
                      </a:lnTo>
                      <a:lnTo>
                        <a:pt x="4894" y="496"/>
                      </a:lnTo>
                      <a:lnTo>
                        <a:pt x="4887" y="499"/>
                      </a:lnTo>
                      <a:lnTo>
                        <a:pt x="4879" y="501"/>
                      </a:lnTo>
                      <a:lnTo>
                        <a:pt x="4872" y="503"/>
                      </a:lnTo>
                      <a:lnTo>
                        <a:pt x="4865" y="507"/>
                      </a:lnTo>
                      <a:lnTo>
                        <a:pt x="4857" y="509"/>
                      </a:lnTo>
                      <a:lnTo>
                        <a:pt x="4850" y="511"/>
                      </a:lnTo>
                      <a:lnTo>
                        <a:pt x="4843" y="514"/>
                      </a:lnTo>
                      <a:lnTo>
                        <a:pt x="4835" y="517"/>
                      </a:lnTo>
                      <a:lnTo>
                        <a:pt x="4828" y="520"/>
                      </a:lnTo>
                      <a:lnTo>
                        <a:pt x="4821" y="522"/>
                      </a:lnTo>
                      <a:lnTo>
                        <a:pt x="4815" y="525"/>
                      </a:lnTo>
                      <a:lnTo>
                        <a:pt x="4807" y="528"/>
                      </a:lnTo>
                      <a:lnTo>
                        <a:pt x="4800" y="530"/>
                      </a:lnTo>
                      <a:lnTo>
                        <a:pt x="4793" y="532"/>
                      </a:lnTo>
                      <a:lnTo>
                        <a:pt x="4786" y="536"/>
                      </a:lnTo>
                      <a:lnTo>
                        <a:pt x="4779" y="538"/>
                      </a:lnTo>
                      <a:lnTo>
                        <a:pt x="4771" y="540"/>
                      </a:lnTo>
                      <a:lnTo>
                        <a:pt x="4764" y="544"/>
                      </a:lnTo>
                      <a:lnTo>
                        <a:pt x="4757" y="546"/>
                      </a:lnTo>
                      <a:lnTo>
                        <a:pt x="4750" y="548"/>
                      </a:lnTo>
                      <a:lnTo>
                        <a:pt x="4743" y="552"/>
                      </a:lnTo>
                      <a:lnTo>
                        <a:pt x="4736" y="554"/>
                      </a:lnTo>
                      <a:lnTo>
                        <a:pt x="4729" y="558"/>
                      </a:lnTo>
                      <a:lnTo>
                        <a:pt x="4722" y="560"/>
                      </a:lnTo>
                      <a:lnTo>
                        <a:pt x="4715" y="562"/>
                      </a:lnTo>
                      <a:lnTo>
                        <a:pt x="4709" y="566"/>
                      </a:lnTo>
                      <a:lnTo>
                        <a:pt x="4702" y="568"/>
                      </a:lnTo>
                      <a:lnTo>
                        <a:pt x="4695" y="571"/>
                      </a:lnTo>
                      <a:lnTo>
                        <a:pt x="4688" y="574"/>
                      </a:lnTo>
                      <a:lnTo>
                        <a:pt x="4681" y="577"/>
                      </a:lnTo>
                      <a:lnTo>
                        <a:pt x="4674" y="579"/>
                      </a:lnTo>
                      <a:lnTo>
                        <a:pt x="4667" y="582"/>
                      </a:lnTo>
                      <a:lnTo>
                        <a:pt x="4660" y="585"/>
                      </a:lnTo>
                      <a:lnTo>
                        <a:pt x="4653" y="587"/>
                      </a:lnTo>
                      <a:lnTo>
                        <a:pt x="4646" y="591"/>
                      </a:lnTo>
                      <a:lnTo>
                        <a:pt x="4639" y="593"/>
                      </a:lnTo>
                      <a:lnTo>
                        <a:pt x="4633" y="597"/>
                      </a:lnTo>
                      <a:lnTo>
                        <a:pt x="4626" y="599"/>
                      </a:lnTo>
                      <a:lnTo>
                        <a:pt x="4619" y="602"/>
                      </a:lnTo>
                      <a:lnTo>
                        <a:pt x="4613" y="606"/>
                      </a:lnTo>
                      <a:lnTo>
                        <a:pt x="4606" y="608"/>
                      </a:lnTo>
                      <a:lnTo>
                        <a:pt x="4599" y="612"/>
                      </a:lnTo>
                      <a:lnTo>
                        <a:pt x="4592" y="614"/>
                      </a:lnTo>
                      <a:lnTo>
                        <a:pt x="4585" y="617"/>
                      </a:lnTo>
                      <a:lnTo>
                        <a:pt x="4580" y="620"/>
                      </a:lnTo>
                      <a:lnTo>
                        <a:pt x="4573" y="623"/>
                      </a:lnTo>
                      <a:lnTo>
                        <a:pt x="4566" y="627"/>
                      </a:lnTo>
                      <a:lnTo>
                        <a:pt x="4559" y="629"/>
                      </a:lnTo>
                      <a:lnTo>
                        <a:pt x="4553" y="632"/>
                      </a:lnTo>
                      <a:lnTo>
                        <a:pt x="4546" y="636"/>
                      </a:lnTo>
                      <a:lnTo>
                        <a:pt x="4540" y="638"/>
                      </a:lnTo>
                      <a:lnTo>
                        <a:pt x="4533" y="642"/>
                      </a:lnTo>
                      <a:lnTo>
                        <a:pt x="4527" y="645"/>
                      </a:lnTo>
                      <a:lnTo>
                        <a:pt x="4521" y="647"/>
                      </a:lnTo>
                      <a:lnTo>
                        <a:pt x="4514" y="651"/>
                      </a:lnTo>
                      <a:lnTo>
                        <a:pt x="4508" y="654"/>
                      </a:lnTo>
                      <a:lnTo>
                        <a:pt x="4501" y="658"/>
                      </a:lnTo>
                      <a:lnTo>
                        <a:pt x="4495" y="660"/>
                      </a:lnTo>
                      <a:lnTo>
                        <a:pt x="4489" y="663"/>
                      </a:lnTo>
                      <a:lnTo>
                        <a:pt x="4483" y="667"/>
                      </a:lnTo>
                      <a:lnTo>
                        <a:pt x="4476" y="670"/>
                      </a:lnTo>
                      <a:lnTo>
                        <a:pt x="4470" y="674"/>
                      </a:lnTo>
                      <a:lnTo>
                        <a:pt x="4463" y="676"/>
                      </a:lnTo>
                      <a:lnTo>
                        <a:pt x="4457" y="680"/>
                      </a:lnTo>
                      <a:lnTo>
                        <a:pt x="4452" y="683"/>
                      </a:lnTo>
                      <a:lnTo>
                        <a:pt x="4445" y="686"/>
                      </a:lnTo>
                      <a:lnTo>
                        <a:pt x="4439" y="690"/>
                      </a:lnTo>
                      <a:lnTo>
                        <a:pt x="4433" y="693"/>
                      </a:lnTo>
                      <a:lnTo>
                        <a:pt x="4426" y="697"/>
                      </a:lnTo>
                      <a:lnTo>
                        <a:pt x="4427" y="697"/>
                      </a:lnTo>
                      <a:lnTo>
                        <a:pt x="4424" y="698"/>
                      </a:lnTo>
                      <a:lnTo>
                        <a:pt x="4422" y="699"/>
                      </a:lnTo>
                      <a:lnTo>
                        <a:pt x="4418" y="701"/>
                      </a:lnTo>
                      <a:lnTo>
                        <a:pt x="4416" y="703"/>
                      </a:lnTo>
                      <a:lnTo>
                        <a:pt x="4414" y="704"/>
                      </a:lnTo>
                      <a:lnTo>
                        <a:pt x="4410" y="706"/>
                      </a:lnTo>
                      <a:lnTo>
                        <a:pt x="4408" y="707"/>
                      </a:lnTo>
                      <a:lnTo>
                        <a:pt x="4404" y="709"/>
                      </a:lnTo>
                      <a:lnTo>
                        <a:pt x="4401" y="711"/>
                      </a:lnTo>
                      <a:lnTo>
                        <a:pt x="4399" y="713"/>
                      </a:lnTo>
                      <a:lnTo>
                        <a:pt x="4395" y="714"/>
                      </a:lnTo>
                      <a:lnTo>
                        <a:pt x="4393" y="716"/>
                      </a:lnTo>
                      <a:lnTo>
                        <a:pt x="4389" y="719"/>
                      </a:lnTo>
                      <a:lnTo>
                        <a:pt x="4386" y="720"/>
                      </a:lnTo>
                      <a:lnTo>
                        <a:pt x="4384" y="722"/>
                      </a:lnTo>
                      <a:lnTo>
                        <a:pt x="4380" y="724"/>
                      </a:lnTo>
                      <a:lnTo>
                        <a:pt x="4377" y="726"/>
                      </a:lnTo>
                      <a:lnTo>
                        <a:pt x="4374" y="728"/>
                      </a:lnTo>
                      <a:lnTo>
                        <a:pt x="4371" y="730"/>
                      </a:lnTo>
                      <a:lnTo>
                        <a:pt x="4368" y="731"/>
                      </a:lnTo>
                      <a:lnTo>
                        <a:pt x="4364" y="734"/>
                      </a:lnTo>
                      <a:lnTo>
                        <a:pt x="4361" y="736"/>
                      </a:lnTo>
                      <a:lnTo>
                        <a:pt x="4357" y="738"/>
                      </a:lnTo>
                      <a:lnTo>
                        <a:pt x="4355" y="741"/>
                      </a:lnTo>
                      <a:lnTo>
                        <a:pt x="4351" y="743"/>
                      </a:lnTo>
                      <a:lnTo>
                        <a:pt x="4348" y="744"/>
                      </a:lnTo>
                      <a:lnTo>
                        <a:pt x="4344" y="746"/>
                      </a:lnTo>
                      <a:lnTo>
                        <a:pt x="4341" y="749"/>
                      </a:lnTo>
                      <a:lnTo>
                        <a:pt x="4338" y="751"/>
                      </a:lnTo>
                      <a:lnTo>
                        <a:pt x="4334" y="753"/>
                      </a:lnTo>
                      <a:lnTo>
                        <a:pt x="4331" y="756"/>
                      </a:lnTo>
                      <a:lnTo>
                        <a:pt x="4327" y="758"/>
                      </a:lnTo>
                      <a:lnTo>
                        <a:pt x="4324" y="760"/>
                      </a:lnTo>
                      <a:lnTo>
                        <a:pt x="4320" y="762"/>
                      </a:lnTo>
                      <a:lnTo>
                        <a:pt x="4317" y="765"/>
                      </a:lnTo>
                      <a:lnTo>
                        <a:pt x="4312" y="767"/>
                      </a:lnTo>
                      <a:lnTo>
                        <a:pt x="4309" y="769"/>
                      </a:lnTo>
                      <a:lnTo>
                        <a:pt x="4305" y="772"/>
                      </a:lnTo>
                      <a:lnTo>
                        <a:pt x="4302" y="774"/>
                      </a:lnTo>
                      <a:lnTo>
                        <a:pt x="4298" y="776"/>
                      </a:lnTo>
                      <a:lnTo>
                        <a:pt x="4295" y="780"/>
                      </a:lnTo>
                      <a:lnTo>
                        <a:pt x="4290" y="782"/>
                      </a:lnTo>
                      <a:lnTo>
                        <a:pt x="4287" y="784"/>
                      </a:lnTo>
                      <a:lnTo>
                        <a:pt x="4283" y="787"/>
                      </a:lnTo>
                      <a:lnTo>
                        <a:pt x="4280" y="789"/>
                      </a:lnTo>
                      <a:lnTo>
                        <a:pt x="4275" y="792"/>
                      </a:lnTo>
                      <a:lnTo>
                        <a:pt x="4272" y="795"/>
                      </a:lnTo>
                      <a:lnTo>
                        <a:pt x="4268" y="797"/>
                      </a:lnTo>
                      <a:lnTo>
                        <a:pt x="4264" y="799"/>
                      </a:lnTo>
                      <a:lnTo>
                        <a:pt x="4260" y="803"/>
                      </a:lnTo>
                      <a:lnTo>
                        <a:pt x="4257" y="805"/>
                      </a:lnTo>
                      <a:lnTo>
                        <a:pt x="4252" y="807"/>
                      </a:lnTo>
                      <a:lnTo>
                        <a:pt x="4249" y="810"/>
                      </a:lnTo>
                      <a:lnTo>
                        <a:pt x="4244" y="813"/>
                      </a:lnTo>
                      <a:lnTo>
                        <a:pt x="4241" y="815"/>
                      </a:lnTo>
                      <a:lnTo>
                        <a:pt x="4237" y="818"/>
                      </a:lnTo>
                      <a:lnTo>
                        <a:pt x="4233" y="821"/>
                      </a:lnTo>
                      <a:lnTo>
                        <a:pt x="4229" y="823"/>
                      </a:lnTo>
                      <a:lnTo>
                        <a:pt x="4225" y="827"/>
                      </a:lnTo>
                      <a:lnTo>
                        <a:pt x="4221" y="829"/>
                      </a:lnTo>
                      <a:lnTo>
                        <a:pt x="4217" y="832"/>
                      </a:lnTo>
                      <a:lnTo>
                        <a:pt x="4213" y="835"/>
                      </a:lnTo>
                      <a:lnTo>
                        <a:pt x="4209" y="837"/>
                      </a:lnTo>
                      <a:lnTo>
                        <a:pt x="4204" y="841"/>
                      </a:lnTo>
                      <a:lnTo>
                        <a:pt x="4200" y="843"/>
                      </a:lnTo>
                      <a:lnTo>
                        <a:pt x="4196" y="846"/>
                      </a:lnTo>
                      <a:lnTo>
                        <a:pt x="4192" y="849"/>
                      </a:lnTo>
                      <a:lnTo>
                        <a:pt x="4188" y="851"/>
                      </a:lnTo>
                      <a:lnTo>
                        <a:pt x="4183" y="855"/>
                      </a:lnTo>
                      <a:lnTo>
                        <a:pt x="4180" y="857"/>
                      </a:lnTo>
                      <a:lnTo>
                        <a:pt x="4175" y="860"/>
                      </a:lnTo>
                      <a:lnTo>
                        <a:pt x="4170" y="863"/>
                      </a:lnTo>
                      <a:lnTo>
                        <a:pt x="4167" y="866"/>
                      </a:lnTo>
                      <a:lnTo>
                        <a:pt x="4162" y="868"/>
                      </a:lnTo>
                      <a:lnTo>
                        <a:pt x="4158" y="872"/>
                      </a:lnTo>
                      <a:lnTo>
                        <a:pt x="4154" y="875"/>
                      </a:lnTo>
                      <a:lnTo>
                        <a:pt x="4150" y="878"/>
                      </a:lnTo>
                      <a:lnTo>
                        <a:pt x="4145" y="881"/>
                      </a:lnTo>
                      <a:lnTo>
                        <a:pt x="4141" y="883"/>
                      </a:lnTo>
                      <a:lnTo>
                        <a:pt x="4137" y="887"/>
                      </a:lnTo>
                      <a:lnTo>
                        <a:pt x="4132" y="889"/>
                      </a:lnTo>
                      <a:lnTo>
                        <a:pt x="4128" y="893"/>
                      </a:lnTo>
                      <a:lnTo>
                        <a:pt x="4123" y="896"/>
                      </a:lnTo>
                      <a:lnTo>
                        <a:pt x="4119" y="898"/>
                      </a:lnTo>
                      <a:lnTo>
                        <a:pt x="4115" y="902"/>
                      </a:lnTo>
                      <a:lnTo>
                        <a:pt x="4111" y="904"/>
                      </a:lnTo>
                      <a:lnTo>
                        <a:pt x="4106" y="907"/>
                      </a:lnTo>
                      <a:lnTo>
                        <a:pt x="4101" y="911"/>
                      </a:lnTo>
                      <a:lnTo>
                        <a:pt x="4097" y="913"/>
                      </a:lnTo>
                      <a:lnTo>
                        <a:pt x="4092" y="917"/>
                      </a:lnTo>
                      <a:lnTo>
                        <a:pt x="4088" y="919"/>
                      </a:lnTo>
                      <a:lnTo>
                        <a:pt x="4084" y="922"/>
                      </a:lnTo>
                      <a:lnTo>
                        <a:pt x="4079" y="926"/>
                      </a:lnTo>
                      <a:lnTo>
                        <a:pt x="4075" y="928"/>
                      </a:lnTo>
                      <a:lnTo>
                        <a:pt x="4070" y="932"/>
                      </a:lnTo>
                      <a:lnTo>
                        <a:pt x="4066" y="935"/>
                      </a:lnTo>
                      <a:lnTo>
                        <a:pt x="4056" y="941"/>
                      </a:lnTo>
                      <a:lnTo>
                        <a:pt x="4047" y="947"/>
                      </a:lnTo>
                      <a:lnTo>
                        <a:pt x="4038" y="952"/>
                      </a:lnTo>
                      <a:lnTo>
                        <a:pt x="4029" y="959"/>
                      </a:lnTo>
                      <a:lnTo>
                        <a:pt x="4020" y="965"/>
                      </a:lnTo>
                      <a:lnTo>
                        <a:pt x="4010" y="971"/>
                      </a:lnTo>
                      <a:lnTo>
                        <a:pt x="4001" y="978"/>
                      </a:lnTo>
                      <a:lnTo>
                        <a:pt x="3992" y="983"/>
                      </a:lnTo>
                      <a:lnTo>
                        <a:pt x="3983" y="989"/>
                      </a:lnTo>
                      <a:lnTo>
                        <a:pt x="3972" y="996"/>
                      </a:lnTo>
                      <a:lnTo>
                        <a:pt x="3963" y="1002"/>
                      </a:lnTo>
                      <a:lnTo>
                        <a:pt x="3954" y="1008"/>
                      </a:lnTo>
                      <a:lnTo>
                        <a:pt x="3945" y="1013"/>
                      </a:lnTo>
                      <a:lnTo>
                        <a:pt x="3935" y="1020"/>
                      </a:lnTo>
                      <a:lnTo>
                        <a:pt x="3925" y="1026"/>
                      </a:lnTo>
                      <a:lnTo>
                        <a:pt x="3916" y="1032"/>
                      </a:lnTo>
                      <a:lnTo>
                        <a:pt x="3907" y="1038"/>
                      </a:lnTo>
                      <a:lnTo>
                        <a:pt x="3896" y="1044"/>
                      </a:lnTo>
                      <a:lnTo>
                        <a:pt x="3887" y="1050"/>
                      </a:lnTo>
                      <a:lnTo>
                        <a:pt x="3878" y="1056"/>
                      </a:lnTo>
                      <a:lnTo>
                        <a:pt x="3867" y="1062"/>
                      </a:lnTo>
                      <a:lnTo>
                        <a:pt x="3858" y="1068"/>
                      </a:lnTo>
                      <a:lnTo>
                        <a:pt x="3848" y="1073"/>
                      </a:lnTo>
                      <a:lnTo>
                        <a:pt x="3839" y="1079"/>
                      </a:lnTo>
                      <a:lnTo>
                        <a:pt x="3834" y="1082"/>
                      </a:lnTo>
                      <a:lnTo>
                        <a:pt x="3829" y="1085"/>
                      </a:lnTo>
                      <a:lnTo>
                        <a:pt x="3824" y="1088"/>
                      </a:lnTo>
                      <a:lnTo>
                        <a:pt x="3819" y="1091"/>
                      </a:lnTo>
                      <a:lnTo>
                        <a:pt x="3814" y="1094"/>
                      </a:lnTo>
                      <a:lnTo>
                        <a:pt x="3810" y="1096"/>
                      </a:lnTo>
                      <a:lnTo>
                        <a:pt x="3804" y="1099"/>
                      </a:lnTo>
                      <a:lnTo>
                        <a:pt x="3799" y="1102"/>
                      </a:lnTo>
                      <a:lnTo>
                        <a:pt x="3795" y="1104"/>
                      </a:lnTo>
                      <a:lnTo>
                        <a:pt x="3790" y="1108"/>
                      </a:lnTo>
                      <a:lnTo>
                        <a:pt x="3785" y="1110"/>
                      </a:lnTo>
                      <a:lnTo>
                        <a:pt x="3780" y="1114"/>
                      </a:lnTo>
                      <a:lnTo>
                        <a:pt x="3775" y="1116"/>
                      </a:lnTo>
                      <a:lnTo>
                        <a:pt x="3771" y="1118"/>
                      </a:lnTo>
                      <a:lnTo>
                        <a:pt x="3766" y="1122"/>
                      </a:lnTo>
                      <a:lnTo>
                        <a:pt x="3760" y="1124"/>
                      </a:lnTo>
                      <a:lnTo>
                        <a:pt x="3756" y="1126"/>
                      </a:lnTo>
                      <a:lnTo>
                        <a:pt x="3751" y="1130"/>
                      </a:lnTo>
                      <a:lnTo>
                        <a:pt x="3746" y="1132"/>
                      </a:lnTo>
                      <a:lnTo>
                        <a:pt x="3741" y="1134"/>
                      </a:lnTo>
                      <a:lnTo>
                        <a:pt x="3736" y="1138"/>
                      </a:lnTo>
                      <a:lnTo>
                        <a:pt x="3732" y="1140"/>
                      </a:lnTo>
                      <a:lnTo>
                        <a:pt x="3727" y="1142"/>
                      </a:lnTo>
                      <a:lnTo>
                        <a:pt x="3721" y="1145"/>
                      </a:lnTo>
                      <a:lnTo>
                        <a:pt x="3717" y="1148"/>
                      </a:lnTo>
                      <a:lnTo>
                        <a:pt x="3712" y="1150"/>
                      </a:lnTo>
                      <a:lnTo>
                        <a:pt x="3707" y="1153"/>
                      </a:lnTo>
                      <a:lnTo>
                        <a:pt x="3702" y="1155"/>
                      </a:lnTo>
                      <a:lnTo>
                        <a:pt x="3697" y="1157"/>
                      </a:lnTo>
                      <a:lnTo>
                        <a:pt x="3692" y="1160"/>
                      </a:lnTo>
                      <a:lnTo>
                        <a:pt x="3688" y="1163"/>
                      </a:lnTo>
                      <a:lnTo>
                        <a:pt x="3682" y="1165"/>
                      </a:lnTo>
                      <a:lnTo>
                        <a:pt x="3677" y="1168"/>
                      </a:lnTo>
                      <a:lnTo>
                        <a:pt x="3673" y="1170"/>
                      </a:lnTo>
                      <a:lnTo>
                        <a:pt x="3668" y="1172"/>
                      </a:lnTo>
                      <a:lnTo>
                        <a:pt x="3664" y="1175"/>
                      </a:lnTo>
                      <a:lnTo>
                        <a:pt x="3658" y="1177"/>
                      </a:lnTo>
                      <a:lnTo>
                        <a:pt x="3653" y="1179"/>
                      </a:lnTo>
                      <a:lnTo>
                        <a:pt x="3649" y="1181"/>
                      </a:lnTo>
                      <a:lnTo>
                        <a:pt x="3644" y="1184"/>
                      </a:lnTo>
                      <a:lnTo>
                        <a:pt x="3638" y="1186"/>
                      </a:lnTo>
                      <a:lnTo>
                        <a:pt x="3634" y="1188"/>
                      </a:lnTo>
                      <a:lnTo>
                        <a:pt x="3629" y="1191"/>
                      </a:lnTo>
                      <a:lnTo>
                        <a:pt x="3624" y="1193"/>
                      </a:lnTo>
                      <a:lnTo>
                        <a:pt x="3620" y="1195"/>
                      </a:lnTo>
                      <a:lnTo>
                        <a:pt x="3614" y="1198"/>
                      </a:lnTo>
                      <a:lnTo>
                        <a:pt x="3609" y="1200"/>
                      </a:lnTo>
                      <a:lnTo>
                        <a:pt x="3605" y="1201"/>
                      </a:lnTo>
                      <a:lnTo>
                        <a:pt x="3600" y="1203"/>
                      </a:lnTo>
                      <a:lnTo>
                        <a:pt x="3596" y="1206"/>
                      </a:lnTo>
                      <a:lnTo>
                        <a:pt x="3590" y="1208"/>
                      </a:lnTo>
                      <a:lnTo>
                        <a:pt x="3585" y="1210"/>
                      </a:lnTo>
                      <a:lnTo>
                        <a:pt x="3581" y="1211"/>
                      </a:lnTo>
                      <a:lnTo>
                        <a:pt x="3576" y="1214"/>
                      </a:lnTo>
                      <a:lnTo>
                        <a:pt x="3571" y="1216"/>
                      </a:lnTo>
                      <a:lnTo>
                        <a:pt x="3566" y="1217"/>
                      </a:lnTo>
                      <a:lnTo>
                        <a:pt x="3561" y="1219"/>
                      </a:lnTo>
                      <a:lnTo>
                        <a:pt x="3556" y="1222"/>
                      </a:lnTo>
                      <a:lnTo>
                        <a:pt x="3552" y="1223"/>
                      </a:lnTo>
                      <a:lnTo>
                        <a:pt x="3547" y="1225"/>
                      </a:lnTo>
                      <a:lnTo>
                        <a:pt x="3543" y="1226"/>
                      </a:lnTo>
                      <a:lnTo>
                        <a:pt x="3538" y="1229"/>
                      </a:lnTo>
                      <a:lnTo>
                        <a:pt x="3532" y="1231"/>
                      </a:lnTo>
                      <a:lnTo>
                        <a:pt x="3528" y="1232"/>
                      </a:lnTo>
                      <a:lnTo>
                        <a:pt x="3523" y="1234"/>
                      </a:lnTo>
                      <a:lnTo>
                        <a:pt x="3518" y="1236"/>
                      </a:lnTo>
                      <a:lnTo>
                        <a:pt x="3514" y="1237"/>
                      </a:lnTo>
                      <a:lnTo>
                        <a:pt x="3509" y="1239"/>
                      </a:lnTo>
                      <a:lnTo>
                        <a:pt x="3505" y="1240"/>
                      </a:lnTo>
                      <a:lnTo>
                        <a:pt x="3500" y="1242"/>
                      </a:lnTo>
                      <a:lnTo>
                        <a:pt x="3494" y="1244"/>
                      </a:lnTo>
                      <a:lnTo>
                        <a:pt x="3490" y="1245"/>
                      </a:lnTo>
                      <a:lnTo>
                        <a:pt x="3485" y="1247"/>
                      </a:lnTo>
                      <a:lnTo>
                        <a:pt x="3480" y="1248"/>
                      </a:lnTo>
                      <a:lnTo>
                        <a:pt x="3476" y="1249"/>
                      </a:lnTo>
                      <a:lnTo>
                        <a:pt x="3471" y="1251"/>
                      </a:lnTo>
                      <a:lnTo>
                        <a:pt x="3467" y="1252"/>
                      </a:lnTo>
                      <a:lnTo>
                        <a:pt x="3462" y="1254"/>
                      </a:lnTo>
                      <a:lnTo>
                        <a:pt x="3457" y="1255"/>
                      </a:lnTo>
                      <a:lnTo>
                        <a:pt x="3453" y="1256"/>
                      </a:lnTo>
                      <a:lnTo>
                        <a:pt x="3448" y="1257"/>
                      </a:lnTo>
                      <a:lnTo>
                        <a:pt x="3443" y="1259"/>
                      </a:lnTo>
                      <a:lnTo>
                        <a:pt x="3439" y="1260"/>
                      </a:lnTo>
                      <a:lnTo>
                        <a:pt x="3433" y="1261"/>
                      </a:lnTo>
                      <a:lnTo>
                        <a:pt x="3428" y="1262"/>
                      </a:lnTo>
                      <a:lnTo>
                        <a:pt x="3424" y="1263"/>
                      </a:lnTo>
                      <a:lnTo>
                        <a:pt x="3419" y="1264"/>
                      </a:lnTo>
                      <a:lnTo>
                        <a:pt x="3415" y="1266"/>
                      </a:lnTo>
                      <a:lnTo>
                        <a:pt x="3410" y="1266"/>
                      </a:lnTo>
                      <a:lnTo>
                        <a:pt x="3405" y="1267"/>
                      </a:lnTo>
                      <a:lnTo>
                        <a:pt x="3401" y="1268"/>
                      </a:lnTo>
                      <a:lnTo>
                        <a:pt x="3396" y="1269"/>
                      </a:lnTo>
                      <a:lnTo>
                        <a:pt x="3392" y="1269"/>
                      </a:lnTo>
                      <a:lnTo>
                        <a:pt x="3387" y="1270"/>
                      </a:lnTo>
                      <a:lnTo>
                        <a:pt x="3382" y="1271"/>
                      </a:lnTo>
                      <a:lnTo>
                        <a:pt x="3379" y="1271"/>
                      </a:lnTo>
                      <a:lnTo>
                        <a:pt x="3374" y="1272"/>
                      </a:lnTo>
                      <a:lnTo>
                        <a:pt x="3370" y="1272"/>
                      </a:lnTo>
                      <a:lnTo>
                        <a:pt x="3365" y="1274"/>
                      </a:lnTo>
                      <a:lnTo>
                        <a:pt x="3361" y="1274"/>
                      </a:lnTo>
                      <a:lnTo>
                        <a:pt x="3358" y="1275"/>
                      </a:lnTo>
                      <a:lnTo>
                        <a:pt x="3356" y="1275"/>
                      </a:lnTo>
                      <a:lnTo>
                        <a:pt x="3354" y="1275"/>
                      </a:lnTo>
                      <a:lnTo>
                        <a:pt x="3351" y="1275"/>
                      </a:lnTo>
                      <a:lnTo>
                        <a:pt x="3349" y="1276"/>
                      </a:lnTo>
                      <a:lnTo>
                        <a:pt x="3347" y="1276"/>
                      </a:lnTo>
                      <a:lnTo>
                        <a:pt x="3344" y="1276"/>
                      </a:lnTo>
                      <a:lnTo>
                        <a:pt x="3342" y="1276"/>
                      </a:lnTo>
                      <a:lnTo>
                        <a:pt x="3340" y="1276"/>
                      </a:lnTo>
                      <a:lnTo>
                        <a:pt x="3337" y="1276"/>
                      </a:lnTo>
                      <a:lnTo>
                        <a:pt x="3335" y="1277"/>
                      </a:lnTo>
                      <a:lnTo>
                        <a:pt x="3333" y="1277"/>
                      </a:lnTo>
                      <a:lnTo>
                        <a:pt x="3331" y="1277"/>
                      </a:lnTo>
                      <a:lnTo>
                        <a:pt x="3328" y="1277"/>
                      </a:lnTo>
                      <a:lnTo>
                        <a:pt x="3326" y="1277"/>
                      </a:lnTo>
                      <a:lnTo>
                        <a:pt x="3324" y="1277"/>
                      </a:lnTo>
                      <a:lnTo>
                        <a:pt x="3321" y="1277"/>
                      </a:lnTo>
                      <a:lnTo>
                        <a:pt x="3320" y="1277"/>
                      </a:lnTo>
                      <a:lnTo>
                        <a:pt x="3318" y="1277"/>
                      </a:lnTo>
                      <a:lnTo>
                        <a:pt x="3316" y="1277"/>
                      </a:lnTo>
                      <a:lnTo>
                        <a:pt x="3313" y="1277"/>
                      </a:lnTo>
                      <a:lnTo>
                        <a:pt x="3311" y="1277"/>
                      </a:lnTo>
                      <a:lnTo>
                        <a:pt x="3309" y="1277"/>
                      </a:lnTo>
                      <a:lnTo>
                        <a:pt x="3306" y="1278"/>
                      </a:lnTo>
                      <a:lnTo>
                        <a:pt x="3301" y="1278"/>
                      </a:lnTo>
                      <a:lnTo>
                        <a:pt x="3295" y="1278"/>
                      </a:lnTo>
                      <a:lnTo>
                        <a:pt x="3289" y="1278"/>
                      </a:lnTo>
                      <a:lnTo>
                        <a:pt x="3283" y="1278"/>
                      </a:lnTo>
                      <a:lnTo>
                        <a:pt x="3278" y="1278"/>
                      </a:lnTo>
                      <a:lnTo>
                        <a:pt x="3272" y="1278"/>
                      </a:lnTo>
                      <a:lnTo>
                        <a:pt x="3267" y="1278"/>
                      </a:lnTo>
                      <a:lnTo>
                        <a:pt x="3261" y="1278"/>
                      </a:lnTo>
                      <a:lnTo>
                        <a:pt x="3256" y="1277"/>
                      </a:lnTo>
                      <a:lnTo>
                        <a:pt x="3250" y="1277"/>
                      </a:lnTo>
                      <a:lnTo>
                        <a:pt x="3244" y="1277"/>
                      </a:lnTo>
                      <a:lnTo>
                        <a:pt x="3238" y="1277"/>
                      </a:lnTo>
                      <a:lnTo>
                        <a:pt x="3233" y="1277"/>
                      </a:lnTo>
                      <a:lnTo>
                        <a:pt x="3227" y="1277"/>
                      </a:lnTo>
                      <a:lnTo>
                        <a:pt x="3221" y="1277"/>
                      </a:lnTo>
                      <a:lnTo>
                        <a:pt x="3215" y="1277"/>
                      </a:lnTo>
                      <a:lnTo>
                        <a:pt x="3210" y="1277"/>
                      </a:lnTo>
                      <a:lnTo>
                        <a:pt x="3204" y="1277"/>
                      </a:lnTo>
                      <a:lnTo>
                        <a:pt x="3198" y="1276"/>
                      </a:lnTo>
                      <a:lnTo>
                        <a:pt x="3191" y="1276"/>
                      </a:lnTo>
                      <a:lnTo>
                        <a:pt x="3185" y="1276"/>
                      </a:lnTo>
                      <a:lnTo>
                        <a:pt x="3180" y="1276"/>
                      </a:lnTo>
                      <a:lnTo>
                        <a:pt x="3174" y="1276"/>
                      </a:lnTo>
                      <a:lnTo>
                        <a:pt x="3168" y="1276"/>
                      </a:lnTo>
                      <a:lnTo>
                        <a:pt x="3162" y="1275"/>
                      </a:lnTo>
                      <a:lnTo>
                        <a:pt x="3157" y="1275"/>
                      </a:lnTo>
                      <a:lnTo>
                        <a:pt x="3151" y="1275"/>
                      </a:lnTo>
                      <a:lnTo>
                        <a:pt x="3145" y="1275"/>
                      </a:lnTo>
                      <a:lnTo>
                        <a:pt x="3139" y="1275"/>
                      </a:lnTo>
                      <a:lnTo>
                        <a:pt x="3134" y="1274"/>
                      </a:lnTo>
                      <a:lnTo>
                        <a:pt x="3127" y="1274"/>
                      </a:lnTo>
                      <a:lnTo>
                        <a:pt x="3121" y="1274"/>
                      </a:lnTo>
                      <a:lnTo>
                        <a:pt x="3115" y="1274"/>
                      </a:lnTo>
                      <a:lnTo>
                        <a:pt x="3109" y="1272"/>
                      </a:lnTo>
                      <a:lnTo>
                        <a:pt x="3104" y="1272"/>
                      </a:lnTo>
                      <a:lnTo>
                        <a:pt x="3098" y="1272"/>
                      </a:lnTo>
                      <a:lnTo>
                        <a:pt x="3091" y="1272"/>
                      </a:lnTo>
                      <a:lnTo>
                        <a:pt x="3085" y="1271"/>
                      </a:lnTo>
                      <a:lnTo>
                        <a:pt x="3079" y="1271"/>
                      </a:lnTo>
                      <a:lnTo>
                        <a:pt x="3074" y="1271"/>
                      </a:lnTo>
                      <a:lnTo>
                        <a:pt x="3068" y="1270"/>
                      </a:lnTo>
                      <a:lnTo>
                        <a:pt x="3061" y="1270"/>
                      </a:lnTo>
                      <a:lnTo>
                        <a:pt x="3055" y="1270"/>
                      </a:lnTo>
                      <a:lnTo>
                        <a:pt x="3049" y="1269"/>
                      </a:lnTo>
                      <a:lnTo>
                        <a:pt x="3044" y="1269"/>
                      </a:lnTo>
                      <a:lnTo>
                        <a:pt x="3038" y="1268"/>
                      </a:lnTo>
                      <a:lnTo>
                        <a:pt x="3031" y="1268"/>
                      </a:lnTo>
                      <a:lnTo>
                        <a:pt x="3025" y="1268"/>
                      </a:lnTo>
                      <a:lnTo>
                        <a:pt x="3019" y="1267"/>
                      </a:lnTo>
                      <a:lnTo>
                        <a:pt x="3014" y="1267"/>
                      </a:lnTo>
                      <a:lnTo>
                        <a:pt x="3007" y="1267"/>
                      </a:lnTo>
                      <a:lnTo>
                        <a:pt x="3001" y="1266"/>
                      </a:lnTo>
                      <a:lnTo>
                        <a:pt x="2995" y="1266"/>
                      </a:lnTo>
                      <a:lnTo>
                        <a:pt x="2988" y="1264"/>
                      </a:lnTo>
                      <a:lnTo>
                        <a:pt x="2983" y="1264"/>
                      </a:lnTo>
                      <a:lnTo>
                        <a:pt x="2977" y="1263"/>
                      </a:lnTo>
                      <a:lnTo>
                        <a:pt x="2964" y="1263"/>
                      </a:lnTo>
                      <a:lnTo>
                        <a:pt x="2951" y="1262"/>
                      </a:lnTo>
                      <a:lnTo>
                        <a:pt x="2940" y="1261"/>
                      </a:lnTo>
                      <a:lnTo>
                        <a:pt x="2927" y="1260"/>
                      </a:lnTo>
                      <a:lnTo>
                        <a:pt x="2915" y="1259"/>
                      </a:lnTo>
                      <a:lnTo>
                        <a:pt x="2903" y="1257"/>
                      </a:lnTo>
                      <a:lnTo>
                        <a:pt x="2890" y="1256"/>
                      </a:lnTo>
                      <a:lnTo>
                        <a:pt x="2878" y="1255"/>
                      </a:lnTo>
                      <a:lnTo>
                        <a:pt x="2865" y="1253"/>
                      </a:lnTo>
                      <a:lnTo>
                        <a:pt x="2852" y="1252"/>
                      </a:lnTo>
                      <a:lnTo>
                        <a:pt x="2840" y="1251"/>
                      </a:lnTo>
                      <a:lnTo>
                        <a:pt x="2828" y="1249"/>
                      </a:lnTo>
                      <a:lnTo>
                        <a:pt x="2816" y="1248"/>
                      </a:lnTo>
                      <a:lnTo>
                        <a:pt x="2803" y="1247"/>
                      </a:lnTo>
                      <a:lnTo>
                        <a:pt x="2790" y="1245"/>
                      </a:lnTo>
                      <a:lnTo>
                        <a:pt x="2778" y="1244"/>
                      </a:lnTo>
                      <a:lnTo>
                        <a:pt x="2765" y="1242"/>
                      </a:lnTo>
                      <a:lnTo>
                        <a:pt x="2752" y="1240"/>
                      </a:lnTo>
                      <a:lnTo>
                        <a:pt x="2739" y="1239"/>
                      </a:lnTo>
                      <a:lnTo>
                        <a:pt x="2726" y="1238"/>
                      </a:lnTo>
                      <a:lnTo>
                        <a:pt x="2713" y="1236"/>
                      </a:lnTo>
                      <a:lnTo>
                        <a:pt x="2700" y="1234"/>
                      </a:lnTo>
                      <a:lnTo>
                        <a:pt x="2688" y="1233"/>
                      </a:lnTo>
                      <a:lnTo>
                        <a:pt x="2675" y="1231"/>
                      </a:lnTo>
                      <a:lnTo>
                        <a:pt x="2662" y="1230"/>
                      </a:lnTo>
                      <a:lnTo>
                        <a:pt x="2650" y="1228"/>
                      </a:lnTo>
                      <a:lnTo>
                        <a:pt x="2636" y="1226"/>
                      </a:lnTo>
                      <a:lnTo>
                        <a:pt x="2623" y="1224"/>
                      </a:lnTo>
                      <a:lnTo>
                        <a:pt x="2610" y="1223"/>
                      </a:lnTo>
                      <a:lnTo>
                        <a:pt x="2598" y="1221"/>
                      </a:lnTo>
                      <a:lnTo>
                        <a:pt x="2584" y="1219"/>
                      </a:lnTo>
                      <a:lnTo>
                        <a:pt x="2571" y="1217"/>
                      </a:lnTo>
                      <a:lnTo>
                        <a:pt x="2559" y="1216"/>
                      </a:lnTo>
                      <a:lnTo>
                        <a:pt x="2545" y="1214"/>
                      </a:lnTo>
                      <a:lnTo>
                        <a:pt x="2532" y="1213"/>
                      </a:lnTo>
                      <a:lnTo>
                        <a:pt x="2519" y="1210"/>
                      </a:lnTo>
                      <a:lnTo>
                        <a:pt x="2506" y="1208"/>
                      </a:lnTo>
                      <a:lnTo>
                        <a:pt x="2493" y="1207"/>
                      </a:lnTo>
                      <a:lnTo>
                        <a:pt x="2479" y="1205"/>
                      </a:lnTo>
                      <a:lnTo>
                        <a:pt x="2466" y="1202"/>
                      </a:lnTo>
                      <a:lnTo>
                        <a:pt x="2453" y="1201"/>
                      </a:lnTo>
                      <a:lnTo>
                        <a:pt x="2440" y="1199"/>
                      </a:lnTo>
                      <a:lnTo>
                        <a:pt x="2426" y="1196"/>
                      </a:lnTo>
                      <a:lnTo>
                        <a:pt x="2413" y="1195"/>
                      </a:lnTo>
                      <a:lnTo>
                        <a:pt x="2400" y="1193"/>
                      </a:lnTo>
                      <a:lnTo>
                        <a:pt x="2387" y="1191"/>
                      </a:lnTo>
                      <a:lnTo>
                        <a:pt x="2373" y="1190"/>
                      </a:lnTo>
                      <a:lnTo>
                        <a:pt x="2360" y="1187"/>
                      </a:lnTo>
                      <a:lnTo>
                        <a:pt x="2347" y="1185"/>
                      </a:lnTo>
                      <a:lnTo>
                        <a:pt x="2333" y="1183"/>
                      </a:lnTo>
                      <a:lnTo>
                        <a:pt x="2320" y="1181"/>
                      </a:lnTo>
                      <a:lnTo>
                        <a:pt x="2306" y="1179"/>
                      </a:lnTo>
                      <a:lnTo>
                        <a:pt x="2294" y="1177"/>
                      </a:lnTo>
                      <a:lnTo>
                        <a:pt x="2280" y="1175"/>
                      </a:lnTo>
                      <a:lnTo>
                        <a:pt x="2266" y="1172"/>
                      </a:lnTo>
                      <a:lnTo>
                        <a:pt x="2253" y="1171"/>
                      </a:lnTo>
                      <a:lnTo>
                        <a:pt x="2239" y="1169"/>
                      </a:lnTo>
                      <a:lnTo>
                        <a:pt x="2226" y="1167"/>
                      </a:lnTo>
                      <a:lnTo>
                        <a:pt x="2212" y="1164"/>
                      </a:lnTo>
                      <a:lnTo>
                        <a:pt x="2199" y="1163"/>
                      </a:lnTo>
                      <a:lnTo>
                        <a:pt x="2185" y="1161"/>
                      </a:lnTo>
                      <a:lnTo>
                        <a:pt x="2171" y="1158"/>
                      </a:lnTo>
                      <a:lnTo>
                        <a:pt x="2159" y="1156"/>
                      </a:lnTo>
                      <a:lnTo>
                        <a:pt x="2145" y="1154"/>
                      </a:lnTo>
                      <a:lnTo>
                        <a:pt x="2131" y="1153"/>
                      </a:lnTo>
                      <a:lnTo>
                        <a:pt x="2117" y="1150"/>
                      </a:lnTo>
                      <a:lnTo>
                        <a:pt x="2105" y="1148"/>
                      </a:lnTo>
                      <a:lnTo>
                        <a:pt x="2091" y="1146"/>
                      </a:lnTo>
                      <a:lnTo>
                        <a:pt x="2063" y="1142"/>
                      </a:lnTo>
                      <a:lnTo>
                        <a:pt x="2035" y="1138"/>
                      </a:lnTo>
                      <a:lnTo>
                        <a:pt x="2009" y="1133"/>
                      </a:lnTo>
                      <a:lnTo>
                        <a:pt x="1981" y="1130"/>
                      </a:lnTo>
                      <a:lnTo>
                        <a:pt x="1954" y="1125"/>
                      </a:lnTo>
                      <a:lnTo>
                        <a:pt x="1927" y="1122"/>
                      </a:lnTo>
                      <a:lnTo>
                        <a:pt x="1900" y="1117"/>
                      </a:lnTo>
                      <a:lnTo>
                        <a:pt x="1872" y="1114"/>
                      </a:lnTo>
                      <a:lnTo>
                        <a:pt x="1858" y="1111"/>
                      </a:lnTo>
                      <a:lnTo>
                        <a:pt x="1844" y="1109"/>
                      </a:lnTo>
                      <a:lnTo>
                        <a:pt x="1832" y="1107"/>
                      </a:lnTo>
                      <a:lnTo>
                        <a:pt x="1818" y="1106"/>
                      </a:lnTo>
                      <a:lnTo>
                        <a:pt x="1804" y="1103"/>
                      </a:lnTo>
                      <a:lnTo>
                        <a:pt x="1790" y="1101"/>
                      </a:lnTo>
                      <a:lnTo>
                        <a:pt x="1776" y="1100"/>
                      </a:lnTo>
                      <a:lnTo>
                        <a:pt x="1762" y="1097"/>
                      </a:lnTo>
                      <a:lnTo>
                        <a:pt x="1749" y="1095"/>
                      </a:lnTo>
                      <a:lnTo>
                        <a:pt x="1735" y="1094"/>
                      </a:lnTo>
                      <a:lnTo>
                        <a:pt x="1721" y="1092"/>
                      </a:lnTo>
                      <a:lnTo>
                        <a:pt x="1707" y="1089"/>
                      </a:lnTo>
                      <a:lnTo>
                        <a:pt x="1694" y="1088"/>
                      </a:lnTo>
                      <a:lnTo>
                        <a:pt x="1681" y="1086"/>
                      </a:lnTo>
                      <a:lnTo>
                        <a:pt x="1667" y="1084"/>
                      </a:lnTo>
                      <a:lnTo>
                        <a:pt x="1653" y="1082"/>
                      </a:lnTo>
                      <a:lnTo>
                        <a:pt x="1639" y="1080"/>
                      </a:lnTo>
                      <a:lnTo>
                        <a:pt x="1625" y="1079"/>
                      </a:lnTo>
                      <a:lnTo>
                        <a:pt x="1611" y="1077"/>
                      </a:lnTo>
                      <a:lnTo>
                        <a:pt x="1598" y="1076"/>
                      </a:lnTo>
                      <a:lnTo>
                        <a:pt x="1584" y="1073"/>
                      </a:lnTo>
                      <a:lnTo>
                        <a:pt x="1570" y="1072"/>
                      </a:lnTo>
                      <a:lnTo>
                        <a:pt x="1557" y="1070"/>
                      </a:lnTo>
                      <a:lnTo>
                        <a:pt x="1544" y="1069"/>
                      </a:lnTo>
                      <a:lnTo>
                        <a:pt x="1530" y="1066"/>
                      </a:lnTo>
                      <a:lnTo>
                        <a:pt x="1516" y="1065"/>
                      </a:lnTo>
                      <a:lnTo>
                        <a:pt x="1502" y="1064"/>
                      </a:lnTo>
                      <a:lnTo>
                        <a:pt x="1488" y="1062"/>
                      </a:lnTo>
                      <a:lnTo>
                        <a:pt x="1474" y="1061"/>
                      </a:lnTo>
                      <a:lnTo>
                        <a:pt x="1461" y="1058"/>
                      </a:lnTo>
                      <a:lnTo>
                        <a:pt x="1447" y="1057"/>
                      </a:lnTo>
                      <a:lnTo>
                        <a:pt x="1434" y="1056"/>
                      </a:lnTo>
                      <a:lnTo>
                        <a:pt x="1420" y="1055"/>
                      </a:lnTo>
                      <a:lnTo>
                        <a:pt x="1406" y="1053"/>
                      </a:lnTo>
                      <a:lnTo>
                        <a:pt x="1393" y="1051"/>
                      </a:lnTo>
                      <a:lnTo>
                        <a:pt x="1379" y="1050"/>
                      </a:lnTo>
                      <a:lnTo>
                        <a:pt x="1365" y="1049"/>
                      </a:lnTo>
                      <a:lnTo>
                        <a:pt x="1352" y="1047"/>
                      </a:lnTo>
                      <a:lnTo>
                        <a:pt x="1338" y="1046"/>
                      </a:lnTo>
                      <a:lnTo>
                        <a:pt x="1325" y="1044"/>
                      </a:lnTo>
                      <a:lnTo>
                        <a:pt x="1311" y="1043"/>
                      </a:lnTo>
                      <a:lnTo>
                        <a:pt x="1297" y="1042"/>
                      </a:lnTo>
                      <a:lnTo>
                        <a:pt x="1284" y="1041"/>
                      </a:lnTo>
                      <a:lnTo>
                        <a:pt x="1270" y="1040"/>
                      </a:lnTo>
                      <a:lnTo>
                        <a:pt x="1257" y="1039"/>
                      </a:lnTo>
                      <a:lnTo>
                        <a:pt x="1243" y="1038"/>
                      </a:lnTo>
                      <a:lnTo>
                        <a:pt x="1230" y="1036"/>
                      </a:lnTo>
                      <a:lnTo>
                        <a:pt x="1216" y="1034"/>
                      </a:lnTo>
                      <a:lnTo>
                        <a:pt x="1202" y="1034"/>
                      </a:lnTo>
                      <a:lnTo>
                        <a:pt x="1190" y="1033"/>
                      </a:lnTo>
                      <a:lnTo>
                        <a:pt x="1176" y="1032"/>
                      </a:lnTo>
                      <a:lnTo>
                        <a:pt x="1162" y="1031"/>
                      </a:lnTo>
                      <a:lnTo>
                        <a:pt x="1149" y="1030"/>
                      </a:lnTo>
                      <a:lnTo>
                        <a:pt x="1136" y="1028"/>
                      </a:lnTo>
                      <a:lnTo>
                        <a:pt x="1122" y="1027"/>
                      </a:lnTo>
                      <a:lnTo>
                        <a:pt x="1109" y="1026"/>
                      </a:lnTo>
                      <a:lnTo>
                        <a:pt x="1102" y="1026"/>
                      </a:lnTo>
                      <a:lnTo>
                        <a:pt x="1095" y="1025"/>
                      </a:lnTo>
                      <a:lnTo>
                        <a:pt x="1088" y="1025"/>
                      </a:lnTo>
                      <a:lnTo>
                        <a:pt x="1081" y="1024"/>
                      </a:lnTo>
                      <a:lnTo>
                        <a:pt x="1076" y="1024"/>
                      </a:lnTo>
                      <a:lnTo>
                        <a:pt x="1069" y="1024"/>
                      </a:lnTo>
                      <a:lnTo>
                        <a:pt x="1062" y="1023"/>
                      </a:lnTo>
                      <a:lnTo>
                        <a:pt x="1055" y="1023"/>
                      </a:lnTo>
                      <a:lnTo>
                        <a:pt x="1048" y="1023"/>
                      </a:lnTo>
                      <a:lnTo>
                        <a:pt x="1042" y="1021"/>
                      </a:lnTo>
                      <a:lnTo>
                        <a:pt x="1035" y="1021"/>
                      </a:lnTo>
                      <a:lnTo>
                        <a:pt x="1028" y="1020"/>
                      </a:lnTo>
                      <a:lnTo>
                        <a:pt x="1022" y="1020"/>
                      </a:lnTo>
                      <a:lnTo>
                        <a:pt x="1015" y="1020"/>
                      </a:lnTo>
                      <a:lnTo>
                        <a:pt x="1009" y="1020"/>
                      </a:lnTo>
                      <a:lnTo>
                        <a:pt x="1002" y="1019"/>
                      </a:lnTo>
                      <a:lnTo>
                        <a:pt x="995" y="1019"/>
                      </a:lnTo>
                      <a:lnTo>
                        <a:pt x="988" y="1019"/>
                      </a:lnTo>
                      <a:lnTo>
                        <a:pt x="982" y="1018"/>
                      </a:lnTo>
                      <a:lnTo>
                        <a:pt x="975" y="1018"/>
                      </a:lnTo>
                      <a:lnTo>
                        <a:pt x="969" y="1018"/>
                      </a:lnTo>
                      <a:lnTo>
                        <a:pt x="962" y="1017"/>
                      </a:lnTo>
                      <a:lnTo>
                        <a:pt x="956" y="1017"/>
                      </a:lnTo>
                      <a:lnTo>
                        <a:pt x="949" y="1017"/>
                      </a:lnTo>
                      <a:lnTo>
                        <a:pt x="942" y="1017"/>
                      </a:lnTo>
                      <a:lnTo>
                        <a:pt x="936" y="1016"/>
                      </a:lnTo>
                      <a:lnTo>
                        <a:pt x="929" y="1016"/>
                      </a:lnTo>
                      <a:lnTo>
                        <a:pt x="922" y="1016"/>
                      </a:lnTo>
                      <a:lnTo>
                        <a:pt x="916" y="1016"/>
                      </a:lnTo>
                      <a:lnTo>
                        <a:pt x="910" y="1015"/>
                      </a:lnTo>
                      <a:lnTo>
                        <a:pt x="903" y="1015"/>
                      </a:lnTo>
                      <a:lnTo>
                        <a:pt x="896" y="1015"/>
                      </a:lnTo>
                      <a:lnTo>
                        <a:pt x="890" y="1015"/>
                      </a:lnTo>
                      <a:lnTo>
                        <a:pt x="883" y="1015"/>
                      </a:lnTo>
                      <a:lnTo>
                        <a:pt x="876" y="1013"/>
                      </a:lnTo>
                      <a:lnTo>
                        <a:pt x="869" y="1013"/>
                      </a:lnTo>
                      <a:lnTo>
                        <a:pt x="864" y="1013"/>
                      </a:lnTo>
                      <a:lnTo>
                        <a:pt x="857" y="1013"/>
                      </a:lnTo>
                      <a:lnTo>
                        <a:pt x="850" y="1013"/>
                      </a:lnTo>
                      <a:lnTo>
                        <a:pt x="844" y="1013"/>
                      </a:lnTo>
                      <a:lnTo>
                        <a:pt x="837" y="1013"/>
                      </a:lnTo>
                      <a:lnTo>
                        <a:pt x="830" y="1012"/>
                      </a:lnTo>
                      <a:lnTo>
                        <a:pt x="825" y="1012"/>
                      </a:lnTo>
                      <a:lnTo>
                        <a:pt x="818" y="1012"/>
                      </a:lnTo>
                      <a:lnTo>
                        <a:pt x="811" y="1012"/>
                      </a:lnTo>
                      <a:lnTo>
                        <a:pt x="805" y="1012"/>
                      </a:lnTo>
                      <a:lnTo>
                        <a:pt x="798" y="1012"/>
                      </a:lnTo>
                      <a:lnTo>
                        <a:pt x="792" y="1012"/>
                      </a:lnTo>
                      <a:lnTo>
                        <a:pt x="785" y="1012"/>
                      </a:lnTo>
                      <a:lnTo>
                        <a:pt x="778" y="1012"/>
                      </a:lnTo>
                      <a:lnTo>
                        <a:pt x="773" y="1012"/>
                      </a:lnTo>
                      <a:lnTo>
                        <a:pt x="766" y="1012"/>
                      </a:lnTo>
                      <a:lnTo>
                        <a:pt x="759" y="1012"/>
                      </a:lnTo>
                      <a:lnTo>
                        <a:pt x="753" y="1012"/>
                      </a:lnTo>
                      <a:lnTo>
                        <a:pt x="746" y="1011"/>
                      </a:lnTo>
                      <a:lnTo>
                        <a:pt x="740" y="1011"/>
                      </a:lnTo>
                      <a:lnTo>
                        <a:pt x="734" y="1011"/>
                      </a:lnTo>
                      <a:lnTo>
                        <a:pt x="727" y="1011"/>
                      </a:lnTo>
                      <a:lnTo>
                        <a:pt x="721" y="1011"/>
                      </a:lnTo>
                      <a:lnTo>
                        <a:pt x="714" y="1011"/>
                      </a:lnTo>
                      <a:lnTo>
                        <a:pt x="708" y="1012"/>
                      </a:lnTo>
                      <a:lnTo>
                        <a:pt x="701" y="1012"/>
                      </a:lnTo>
                      <a:lnTo>
                        <a:pt x="696" y="1012"/>
                      </a:lnTo>
                      <a:lnTo>
                        <a:pt x="689" y="1012"/>
                      </a:lnTo>
                      <a:lnTo>
                        <a:pt x="682" y="1012"/>
                      </a:lnTo>
                      <a:lnTo>
                        <a:pt x="676" y="1012"/>
                      </a:lnTo>
                      <a:lnTo>
                        <a:pt x="669" y="1012"/>
                      </a:lnTo>
                      <a:lnTo>
                        <a:pt x="663" y="1012"/>
                      </a:lnTo>
                      <a:lnTo>
                        <a:pt x="656" y="1012"/>
                      </a:lnTo>
                      <a:lnTo>
                        <a:pt x="651" y="1012"/>
                      </a:lnTo>
                      <a:lnTo>
                        <a:pt x="644" y="1012"/>
                      </a:lnTo>
                      <a:lnTo>
                        <a:pt x="638" y="1012"/>
                      </a:lnTo>
                      <a:lnTo>
                        <a:pt x="631" y="1013"/>
                      </a:lnTo>
                      <a:lnTo>
                        <a:pt x="625" y="1013"/>
                      </a:lnTo>
                      <a:lnTo>
                        <a:pt x="618" y="1013"/>
                      </a:lnTo>
                      <a:lnTo>
                        <a:pt x="613" y="1013"/>
                      </a:lnTo>
                      <a:lnTo>
                        <a:pt x="606" y="1013"/>
                      </a:lnTo>
                      <a:lnTo>
                        <a:pt x="600" y="1013"/>
                      </a:lnTo>
                      <a:lnTo>
                        <a:pt x="593" y="1015"/>
                      </a:lnTo>
                      <a:lnTo>
                        <a:pt x="587" y="1015"/>
                      </a:lnTo>
                      <a:lnTo>
                        <a:pt x="580" y="1015"/>
                      </a:lnTo>
                      <a:lnTo>
                        <a:pt x="575" y="1015"/>
                      </a:lnTo>
                      <a:lnTo>
                        <a:pt x="568" y="1016"/>
                      </a:lnTo>
                      <a:lnTo>
                        <a:pt x="562" y="1016"/>
                      </a:lnTo>
                      <a:lnTo>
                        <a:pt x="555" y="1016"/>
                      </a:lnTo>
                      <a:lnTo>
                        <a:pt x="549" y="1016"/>
                      </a:lnTo>
                      <a:lnTo>
                        <a:pt x="542" y="1017"/>
                      </a:lnTo>
                      <a:lnTo>
                        <a:pt x="537" y="1017"/>
                      </a:lnTo>
                      <a:lnTo>
                        <a:pt x="530" y="1017"/>
                      </a:lnTo>
                      <a:lnTo>
                        <a:pt x="524" y="1017"/>
                      </a:lnTo>
                      <a:lnTo>
                        <a:pt x="518" y="1018"/>
                      </a:lnTo>
                      <a:lnTo>
                        <a:pt x="511" y="1018"/>
                      </a:lnTo>
                      <a:lnTo>
                        <a:pt x="505" y="1018"/>
                      </a:lnTo>
                      <a:lnTo>
                        <a:pt x="498" y="1019"/>
                      </a:lnTo>
                      <a:lnTo>
                        <a:pt x="493" y="1019"/>
                      </a:lnTo>
                      <a:lnTo>
                        <a:pt x="486" y="1019"/>
                      </a:lnTo>
                      <a:lnTo>
                        <a:pt x="480" y="1020"/>
                      </a:lnTo>
                      <a:lnTo>
                        <a:pt x="474" y="1020"/>
                      </a:lnTo>
                      <a:lnTo>
                        <a:pt x="467" y="1021"/>
                      </a:lnTo>
                      <a:lnTo>
                        <a:pt x="462" y="1021"/>
                      </a:lnTo>
                      <a:lnTo>
                        <a:pt x="455" y="1021"/>
                      </a:lnTo>
                      <a:lnTo>
                        <a:pt x="449" y="1023"/>
                      </a:lnTo>
                      <a:lnTo>
                        <a:pt x="443" y="1023"/>
                      </a:lnTo>
                      <a:lnTo>
                        <a:pt x="436" y="1024"/>
                      </a:lnTo>
                      <a:lnTo>
                        <a:pt x="431" y="1024"/>
                      </a:lnTo>
                      <a:lnTo>
                        <a:pt x="425" y="1025"/>
                      </a:lnTo>
                      <a:lnTo>
                        <a:pt x="418" y="1025"/>
                      </a:lnTo>
                      <a:lnTo>
                        <a:pt x="412" y="1026"/>
                      </a:lnTo>
                      <a:lnTo>
                        <a:pt x="406" y="1026"/>
                      </a:lnTo>
                      <a:lnTo>
                        <a:pt x="399" y="1027"/>
                      </a:lnTo>
                      <a:lnTo>
                        <a:pt x="394" y="1027"/>
                      </a:lnTo>
                      <a:lnTo>
                        <a:pt x="388" y="1028"/>
                      </a:lnTo>
                      <a:lnTo>
                        <a:pt x="381" y="1028"/>
                      </a:lnTo>
                      <a:lnTo>
                        <a:pt x="375" y="1030"/>
                      </a:lnTo>
                      <a:lnTo>
                        <a:pt x="369" y="1030"/>
                      </a:lnTo>
                      <a:lnTo>
                        <a:pt x="363" y="1031"/>
                      </a:lnTo>
                      <a:lnTo>
                        <a:pt x="357" y="1031"/>
                      </a:lnTo>
                      <a:lnTo>
                        <a:pt x="351" y="1032"/>
                      </a:lnTo>
                      <a:lnTo>
                        <a:pt x="344" y="1033"/>
                      </a:lnTo>
                      <a:lnTo>
                        <a:pt x="338" y="1033"/>
                      </a:lnTo>
                      <a:lnTo>
                        <a:pt x="333" y="1034"/>
                      </a:lnTo>
                      <a:lnTo>
                        <a:pt x="327" y="1034"/>
                      </a:lnTo>
                      <a:lnTo>
                        <a:pt x="320" y="1035"/>
                      </a:lnTo>
                      <a:lnTo>
                        <a:pt x="314" y="1036"/>
                      </a:lnTo>
                      <a:lnTo>
                        <a:pt x="308" y="1036"/>
                      </a:lnTo>
                      <a:lnTo>
                        <a:pt x="303" y="1038"/>
                      </a:lnTo>
                      <a:lnTo>
                        <a:pt x="296" y="1039"/>
                      </a:lnTo>
                      <a:lnTo>
                        <a:pt x="290" y="1039"/>
                      </a:lnTo>
                      <a:lnTo>
                        <a:pt x="284" y="1040"/>
                      </a:lnTo>
                      <a:lnTo>
                        <a:pt x="278" y="1041"/>
                      </a:lnTo>
                      <a:lnTo>
                        <a:pt x="272" y="1041"/>
                      </a:lnTo>
                      <a:lnTo>
                        <a:pt x="266" y="1042"/>
                      </a:lnTo>
                      <a:lnTo>
                        <a:pt x="260" y="1043"/>
                      </a:lnTo>
                      <a:lnTo>
                        <a:pt x="254" y="1044"/>
                      </a:lnTo>
                      <a:lnTo>
                        <a:pt x="247" y="1044"/>
                      </a:lnTo>
                      <a:lnTo>
                        <a:pt x="242" y="1046"/>
                      </a:lnTo>
                      <a:lnTo>
                        <a:pt x="236" y="1047"/>
                      </a:lnTo>
                      <a:lnTo>
                        <a:pt x="230" y="1048"/>
                      </a:lnTo>
                      <a:lnTo>
                        <a:pt x="224" y="1048"/>
                      </a:lnTo>
                      <a:lnTo>
                        <a:pt x="217" y="1049"/>
                      </a:lnTo>
                      <a:lnTo>
                        <a:pt x="212" y="1050"/>
                      </a:lnTo>
                      <a:lnTo>
                        <a:pt x="206" y="1051"/>
                      </a:lnTo>
                      <a:lnTo>
                        <a:pt x="200" y="1053"/>
                      </a:lnTo>
                      <a:lnTo>
                        <a:pt x="194" y="1053"/>
                      </a:lnTo>
                      <a:lnTo>
                        <a:pt x="187" y="1054"/>
                      </a:lnTo>
                      <a:lnTo>
                        <a:pt x="182" y="1055"/>
                      </a:lnTo>
                      <a:lnTo>
                        <a:pt x="176" y="1056"/>
                      </a:lnTo>
                      <a:lnTo>
                        <a:pt x="170" y="1057"/>
                      </a:lnTo>
                      <a:lnTo>
                        <a:pt x="164" y="1058"/>
                      </a:lnTo>
                      <a:lnTo>
                        <a:pt x="159" y="1059"/>
                      </a:lnTo>
                      <a:lnTo>
                        <a:pt x="152" y="1059"/>
                      </a:lnTo>
                      <a:lnTo>
                        <a:pt x="146" y="1061"/>
                      </a:lnTo>
                      <a:lnTo>
                        <a:pt x="140" y="1062"/>
                      </a:lnTo>
                      <a:lnTo>
                        <a:pt x="134" y="1063"/>
                      </a:lnTo>
                      <a:lnTo>
                        <a:pt x="129" y="1064"/>
                      </a:lnTo>
                      <a:lnTo>
                        <a:pt x="123" y="1065"/>
                      </a:lnTo>
                      <a:lnTo>
                        <a:pt x="116" y="1066"/>
                      </a:lnTo>
                      <a:lnTo>
                        <a:pt x="110" y="1068"/>
                      </a:lnTo>
                      <a:lnTo>
                        <a:pt x="104" y="1068"/>
                      </a:lnTo>
                      <a:lnTo>
                        <a:pt x="99" y="1069"/>
                      </a:lnTo>
                      <a:lnTo>
                        <a:pt x="93" y="1070"/>
                      </a:lnTo>
                      <a:lnTo>
                        <a:pt x="87" y="1071"/>
                      </a:lnTo>
                      <a:lnTo>
                        <a:pt x="81" y="1072"/>
                      </a:lnTo>
                      <a:lnTo>
                        <a:pt x="74" y="1073"/>
                      </a:lnTo>
                      <a:lnTo>
                        <a:pt x="69" y="1074"/>
                      </a:lnTo>
                      <a:lnTo>
                        <a:pt x="63" y="1074"/>
                      </a:lnTo>
                      <a:lnTo>
                        <a:pt x="57" y="1076"/>
                      </a:lnTo>
                      <a:lnTo>
                        <a:pt x="51" y="1077"/>
                      </a:lnTo>
                      <a:lnTo>
                        <a:pt x="45" y="1078"/>
                      </a:lnTo>
                      <a:lnTo>
                        <a:pt x="39" y="1078"/>
                      </a:lnTo>
                      <a:lnTo>
                        <a:pt x="33" y="1079"/>
                      </a:lnTo>
                      <a:lnTo>
                        <a:pt x="27" y="1080"/>
                      </a:lnTo>
                      <a:lnTo>
                        <a:pt x="20" y="1080"/>
                      </a:lnTo>
                      <a:lnTo>
                        <a:pt x="15" y="1080"/>
                      </a:lnTo>
                      <a:lnTo>
                        <a:pt x="8" y="1080"/>
                      </a:lnTo>
                      <a:lnTo>
                        <a:pt x="0" y="1076"/>
                      </a:lnTo>
                      <a:close/>
                    </a:path>
                  </a:pathLst>
                </a:custGeom>
                <a:solidFill>
                  <a:srgbClr val="000000"/>
                </a:solidFill>
                <a:ln w="9525">
                  <a:noFill/>
                  <a:round/>
                  <a:headEnd/>
                  <a:tailEnd/>
                </a:ln>
              </p:spPr>
              <p:txBody>
                <a:bodyPr wrap="none" anchor="ctr"/>
                <a:lstStyle/>
                <a:p>
                  <a:endParaRPr lang="en-US"/>
                </a:p>
              </p:txBody>
            </p:sp>
            <p:sp>
              <p:nvSpPr>
                <p:cNvPr id="2077" name="Freeform 10"/>
                <p:cNvSpPr>
                  <a:spLocks noChangeArrowheads="1"/>
                </p:cNvSpPr>
                <p:nvPr/>
              </p:nvSpPr>
              <p:spPr bwMode="auto">
                <a:xfrm>
                  <a:off x="2433" y="2958"/>
                  <a:ext cx="684" cy="146"/>
                </a:xfrm>
                <a:custGeom>
                  <a:avLst/>
                  <a:gdLst>
                    <a:gd name="T0" fmla="*/ 0 w 6103"/>
                    <a:gd name="T1" fmla="*/ 0 h 1114"/>
                    <a:gd name="T2" fmla="*/ 0 w 6103"/>
                    <a:gd name="T3" fmla="*/ 0 h 1114"/>
                    <a:gd name="T4" fmla="*/ 0 w 6103"/>
                    <a:gd name="T5" fmla="*/ 0 h 1114"/>
                    <a:gd name="T6" fmla="*/ 0 w 6103"/>
                    <a:gd name="T7" fmla="*/ 0 h 1114"/>
                    <a:gd name="T8" fmla="*/ 0 w 6103"/>
                    <a:gd name="T9" fmla="*/ 0 h 1114"/>
                    <a:gd name="T10" fmla="*/ 0 w 6103"/>
                    <a:gd name="T11" fmla="*/ 0 h 1114"/>
                    <a:gd name="T12" fmla="*/ 0 w 6103"/>
                    <a:gd name="T13" fmla="*/ 0 h 1114"/>
                    <a:gd name="T14" fmla="*/ 0 w 6103"/>
                    <a:gd name="T15" fmla="*/ 0 h 1114"/>
                    <a:gd name="T16" fmla="*/ 0 w 6103"/>
                    <a:gd name="T17" fmla="*/ 0 h 1114"/>
                    <a:gd name="T18" fmla="*/ 0 w 6103"/>
                    <a:gd name="T19" fmla="*/ 0 h 1114"/>
                    <a:gd name="T20" fmla="*/ 0 w 6103"/>
                    <a:gd name="T21" fmla="*/ 0 h 1114"/>
                    <a:gd name="T22" fmla="*/ 0 w 6103"/>
                    <a:gd name="T23" fmla="*/ 0 h 1114"/>
                    <a:gd name="T24" fmla="*/ 0 w 6103"/>
                    <a:gd name="T25" fmla="*/ 0 h 1114"/>
                    <a:gd name="T26" fmla="*/ 0 w 6103"/>
                    <a:gd name="T27" fmla="*/ 0 h 1114"/>
                    <a:gd name="T28" fmla="*/ 0 w 6103"/>
                    <a:gd name="T29" fmla="*/ 0 h 1114"/>
                    <a:gd name="T30" fmla="*/ 0 w 6103"/>
                    <a:gd name="T31" fmla="*/ 0 h 1114"/>
                    <a:gd name="T32" fmla="*/ 0 w 6103"/>
                    <a:gd name="T33" fmla="*/ 0 h 1114"/>
                    <a:gd name="T34" fmla="*/ 0 w 6103"/>
                    <a:gd name="T35" fmla="*/ 0 h 1114"/>
                    <a:gd name="T36" fmla="*/ 0 w 6103"/>
                    <a:gd name="T37" fmla="*/ 0 h 1114"/>
                    <a:gd name="T38" fmla="*/ 0 w 6103"/>
                    <a:gd name="T39" fmla="*/ 0 h 1114"/>
                    <a:gd name="T40" fmla="*/ 0 w 6103"/>
                    <a:gd name="T41" fmla="*/ 0 h 1114"/>
                    <a:gd name="T42" fmla="*/ 0 w 6103"/>
                    <a:gd name="T43" fmla="*/ 0 h 1114"/>
                    <a:gd name="T44" fmla="*/ 0 w 6103"/>
                    <a:gd name="T45" fmla="*/ 0 h 1114"/>
                    <a:gd name="T46" fmla="*/ 0 w 6103"/>
                    <a:gd name="T47" fmla="*/ 0 h 1114"/>
                    <a:gd name="T48" fmla="*/ 0 w 6103"/>
                    <a:gd name="T49" fmla="*/ 0 h 1114"/>
                    <a:gd name="T50" fmla="*/ 0 w 6103"/>
                    <a:gd name="T51" fmla="*/ 0 h 1114"/>
                    <a:gd name="T52" fmla="*/ 0 w 6103"/>
                    <a:gd name="T53" fmla="*/ 0 h 1114"/>
                    <a:gd name="T54" fmla="*/ 0 w 6103"/>
                    <a:gd name="T55" fmla="*/ 0 h 1114"/>
                    <a:gd name="T56" fmla="*/ 0 w 6103"/>
                    <a:gd name="T57" fmla="*/ 0 h 1114"/>
                    <a:gd name="T58" fmla="*/ 0 w 6103"/>
                    <a:gd name="T59" fmla="*/ 0 h 1114"/>
                    <a:gd name="T60" fmla="*/ 0 w 6103"/>
                    <a:gd name="T61" fmla="*/ 0 h 1114"/>
                    <a:gd name="T62" fmla="*/ 0 w 6103"/>
                    <a:gd name="T63" fmla="*/ 0 h 1114"/>
                    <a:gd name="T64" fmla="*/ 0 w 6103"/>
                    <a:gd name="T65" fmla="*/ 0 h 1114"/>
                    <a:gd name="T66" fmla="*/ 0 w 6103"/>
                    <a:gd name="T67" fmla="*/ 0 h 1114"/>
                    <a:gd name="T68" fmla="*/ 0 w 6103"/>
                    <a:gd name="T69" fmla="*/ 0 h 1114"/>
                    <a:gd name="T70" fmla="*/ 0 w 6103"/>
                    <a:gd name="T71" fmla="*/ 0 h 1114"/>
                    <a:gd name="T72" fmla="*/ 0 w 6103"/>
                    <a:gd name="T73" fmla="*/ 0 h 1114"/>
                    <a:gd name="T74" fmla="*/ 0 w 6103"/>
                    <a:gd name="T75" fmla="*/ 0 h 1114"/>
                    <a:gd name="T76" fmla="*/ 0 w 6103"/>
                    <a:gd name="T77" fmla="*/ 0 h 1114"/>
                    <a:gd name="T78" fmla="*/ 0 w 6103"/>
                    <a:gd name="T79" fmla="*/ 0 h 1114"/>
                    <a:gd name="T80" fmla="*/ 0 w 6103"/>
                    <a:gd name="T81" fmla="*/ 0 h 1114"/>
                    <a:gd name="T82" fmla="*/ 0 w 6103"/>
                    <a:gd name="T83" fmla="*/ 0 h 1114"/>
                    <a:gd name="T84" fmla="*/ 0 w 6103"/>
                    <a:gd name="T85" fmla="*/ 0 h 1114"/>
                    <a:gd name="T86" fmla="*/ 0 w 6103"/>
                    <a:gd name="T87" fmla="*/ 0 h 1114"/>
                    <a:gd name="T88" fmla="*/ 0 w 6103"/>
                    <a:gd name="T89" fmla="*/ 0 h 1114"/>
                    <a:gd name="T90" fmla="*/ 0 w 6103"/>
                    <a:gd name="T91" fmla="*/ 0 h 1114"/>
                    <a:gd name="T92" fmla="*/ 0 w 6103"/>
                    <a:gd name="T93" fmla="*/ 0 h 1114"/>
                    <a:gd name="T94" fmla="*/ 0 w 6103"/>
                    <a:gd name="T95" fmla="*/ 0 h 1114"/>
                    <a:gd name="T96" fmla="*/ 0 w 6103"/>
                    <a:gd name="T97" fmla="*/ 0 h 1114"/>
                    <a:gd name="T98" fmla="*/ 0 w 6103"/>
                    <a:gd name="T99" fmla="*/ 0 h 1114"/>
                    <a:gd name="T100" fmla="*/ 0 w 6103"/>
                    <a:gd name="T101" fmla="*/ 0 h 1114"/>
                    <a:gd name="T102" fmla="*/ 0 w 6103"/>
                    <a:gd name="T103" fmla="*/ 0 h 1114"/>
                    <a:gd name="T104" fmla="*/ 0 w 6103"/>
                    <a:gd name="T105" fmla="*/ 0 h 1114"/>
                    <a:gd name="T106" fmla="*/ 0 w 6103"/>
                    <a:gd name="T107" fmla="*/ 0 h 1114"/>
                    <a:gd name="T108" fmla="*/ 0 w 6103"/>
                    <a:gd name="T109" fmla="*/ 0 h 1114"/>
                    <a:gd name="T110" fmla="*/ 0 w 6103"/>
                    <a:gd name="T111" fmla="*/ 0 h 1114"/>
                    <a:gd name="T112" fmla="*/ 0 w 6103"/>
                    <a:gd name="T113" fmla="*/ 0 h 1114"/>
                    <a:gd name="T114" fmla="*/ 0 w 6103"/>
                    <a:gd name="T115" fmla="*/ 0 h 1114"/>
                    <a:gd name="T116" fmla="*/ 0 w 6103"/>
                    <a:gd name="T117" fmla="*/ 0 h 1114"/>
                    <a:gd name="T118" fmla="*/ 0 w 6103"/>
                    <a:gd name="T119" fmla="*/ 0 h 1114"/>
                    <a:gd name="T120" fmla="*/ 0 w 6103"/>
                    <a:gd name="T121" fmla="*/ 0 h 1114"/>
                    <a:gd name="T122" fmla="*/ 0 w 6103"/>
                    <a:gd name="T123" fmla="*/ 0 h 1114"/>
                    <a:gd name="T124" fmla="*/ 0 w 6103"/>
                    <a:gd name="T125" fmla="*/ 0 h 11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03"/>
                    <a:gd name="T190" fmla="*/ 0 h 1114"/>
                    <a:gd name="T191" fmla="*/ 6103 w 6103"/>
                    <a:gd name="T192" fmla="*/ 1114 h 11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03" h="1114">
                      <a:moveTo>
                        <a:pt x="6103" y="104"/>
                      </a:moveTo>
                      <a:lnTo>
                        <a:pt x="6100" y="105"/>
                      </a:lnTo>
                      <a:lnTo>
                        <a:pt x="6096" y="106"/>
                      </a:lnTo>
                      <a:lnTo>
                        <a:pt x="6092" y="108"/>
                      </a:lnTo>
                      <a:lnTo>
                        <a:pt x="6088" y="109"/>
                      </a:lnTo>
                      <a:lnTo>
                        <a:pt x="6085" y="110"/>
                      </a:lnTo>
                      <a:lnTo>
                        <a:pt x="6080" y="110"/>
                      </a:lnTo>
                      <a:lnTo>
                        <a:pt x="6077" y="111"/>
                      </a:lnTo>
                      <a:lnTo>
                        <a:pt x="6073" y="112"/>
                      </a:lnTo>
                      <a:lnTo>
                        <a:pt x="6069" y="113"/>
                      </a:lnTo>
                      <a:lnTo>
                        <a:pt x="6064" y="114"/>
                      </a:lnTo>
                      <a:lnTo>
                        <a:pt x="6061" y="116"/>
                      </a:lnTo>
                      <a:lnTo>
                        <a:pt x="6056" y="116"/>
                      </a:lnTo>
                      <a:lnTo>
                        <a:pt x="6053" y="117"/>
                      </a:lnTo>
                      <a:lnTo>
                        <a:pt x="6048" y="118"/>
                      </a:lnTo>
                      <a:lnTo>
                        <a:pt x="6045" y="119"/>
                      </a:lnTo>
                      <a:lnTo>
                        <a:pt x="6040" y="120"/>
                      </a:lnTo>
                      <a:lnTo>
                        <a:pt x="6035" y="120"/>
                      </a:lnTo>
                      <a:lnTo>
                        <a:pt x="6031" y="121"/>
                      </a:lnTo>
                      <a:lnTo>
                        <a:pt x="6027" y="122"/>
                      </a:lnTo>
                      <a:lnTo>
                        <a:pt x="6023" y="124"/>
                      </a:lnTo>
                      <a:lnTo>
                        <a:pt x="6018" y="124"/>
                      </a:lnTo>
                      <a:lnTo>
                        <a:pt x="6013" y="125"/>
                      </a:lnTo>
                      <a:lnTo>
                        <a:pt x="6009" y="126"/>
                      </a:lnTo>
                      <a:lnTo>
                        <a:pt x="6005" y="127"/>
                      </a:lnTo>
                      <a:lnTo>
                        <a:pt x="6001" y="127"/>
                      </a:lnTo>
                      <a:lnTo>
                        <a:pt x="5996" y="128"/>
                      </a:lnTo>
                      <a:lnTo>
                        <a:pt x="5992" y="129"/>
                      </a:lnTo>
                      <a:lnTo>
                        <a:pt x="5987" y="129"/>
                      </a:lnTo>
                      <a:lnTo>
                        <a:pt x="5982" y="131"/>
                      </a:lnTo>
                      <a:lnTo>
                        <a:pt x="5978" y="132"/>
                      </a:lnTo>
                      <a:lnTo>
                        <a:pt x="5973" y="132"/>
                      </a:lnTo>
                      <a:lnTo>
                        <a:pt x="5967" y="133"/>
                      </a:lnTo>
                      <a:lnTo>
                        <a:pt x="5963" y="134"/>
                      </a:lnTo>
                      <a:lnTo>
                        <a:pt x="5958" y="134"/>
                      </a:lnTo>
                      <a:lnTo>
                        <a:pt x="5954" y="135"/>
                      </a:lnTo>
                      <a:lnTo>
                        <a:pt x="5949" y="136"/>
                      </a:lnTo>
                      <a:lnTo>
                        <a:pt x="5944" y="136"/>
                      </a:lnTo>
                      <a:lnTo>
                        <a:pt x="5939" y="137"/>
                      </a:lnTo>
                      <a:lnTo>
                        <a:pt x="5934" y="137"/>
                      </a:lnTo>
                      <a:lnTo>
                        <a:pt x="5929" y="139"/>
                      </a:lnTo>
                      <a:lnTo>
                        <a:pt x="5924" y="139"/>
                      </a:lnTo>
                      <a:lnTo>
                        <a:pt x="5919" y="140"/>
                      </a:lnTo>
                      <a:lnTo>
                        <a:pt x="5914" y="141"/>
                      </a:lnTo>
                      <a:lnTo>
                        <a:pt x="5909" y="141"/>
                      </a:lnTo>
                      <a:lnTo>
                        <a:pt x="5904" y="142"/>
                      </a:lnTo>
                      <a:lnTo>
                        <a:pt x="5899" y="142"/>
                      </a:lnTo>
                      <a:lnTo>
                        <a:pt x="5894" y="143"/>
                      </a:lnTo>
                      <a:lnTo>
                        <a:pt x="5889" y="143"/>
                      </a:lnTo>
                      <a:lnTo>
                        <a:pt x="5883" y="144"/>
                      </a:lnTo>
                      <a:lnTo>
                        <a:pt x="5879" y="144"/>
                      </a:lnTo>
                      <a:lnTo>
                        <a:pt x="5873" y="145"/>
                      </a:lnTo>
                      <a:lnTo>
                        <a:pt x="5867" y="145"/>
                      </a:lnTo>
                      <a:lnTo>
                        <a:pt x="5863" y="147"/>
                      </a:lnTo>
                      <a:lnTo>
                        <a:pt x="5857" y="147"/>
                      </a:lnTo>
                      <a:lnTo>
                        <a:pt x="5852" y="148"/>
                      </a:lnTo>
                      <a:lnTo>
                        <a:pt x="5846" y="148"/>
                      </a:lnTo>
                      <a:lnTo>
                        <a:pt x="5841" y="149"/>
                      </a:lnTo>
                      <a:lnTo>
                        <a:pt x="5836" y="149"/>
                      </a:lnTo>
                      <a:lnTo>
                        <a:pt x="5830" y="149"/>
                      </a:lnTo>
                      <a:lnTo>
                        <a:pt x="5824" y="150"/>
                      </a:lnTo>
                      <a:lnTo>
                        <a:pt x="5819" y="150"/>
                      </a:lnTo>
                      <a:lnTo>
                        <a:pt x="5814" y="151"/>
                      </a:lnTo>
                      <a:lnTo>
                        <a:pt x="5808" y="151"/>
                      </a:lnTo>
                      <a:lnTo>
                        <a:pt x="5803" y="152"/>
                      </a:lnTo>
                      <a:lnTo>
                        <a:pt x="5797" y="152"/>
                      </a:lnTo>
                      <a:lnTo>
                        <a:pt x="5791" y="152"/>
                      </a:lnTo>
                      <a:lnTo>
                        <a:pt x="5785" y="154"/>
                      </a:lnTo>
                      <a:lnTo>
                        <a:pt x="5780" y="154"/>
                      </a:lnTo>
                      <a:lnTo>
                        <a:pt x="5774" y="154"/>
                      </a:lnTo>
                      <a:lnTo>
                        <a:pt x="5768" y="155"/>
                      </a:lnTo>
                      <a:lnTo>
                        <a:pt x="5762" y="155"/>
                      </a:lnTo>
                      <a:lnTo>
                        <a:pt x="5757" y="155"/>
                      </a:lnTo>
                      <a:lnTo>
                        <a:pt x="5751" y="156"/>
                      </a:lnTo>
                      <a:lnTo>
                        <a:pt x="5745" y="156"/>
                      </a:lnTo>
                      <a:lnTo>
                        <a:pt x="5739" y="156"/>
                      </a:lnTo>
                      <a:lnTo>
                        <a:pt x="5733" y="157"/>
                      </a:lnTo>
                      <a:lnTo>
                        <a:pt x="5728" y="157"/>
                      </a:lnTo>
                      <a:lnTo>
                        <a:pt x="5722" y="157"/>
                      </a:lnTo>
                      <a:lnTo>
                        <a:pt x="5716" y="158"/>
                      </a:lnTo>
                      <a:lnTo>
                        <a:pt x="5710" y="158"/>
                      </a:lnTo>
                      <a:lnTo>
                        <a:pt x="5704" y="158"/>
                      </a:lnTo>
                      <a:lnTo>
                        <a:pt x="5698" y="158"/>
                      </a:lnTo>
                      <a:lnTo>
                        <a:pt x="5692" y="159"/>
                      </a:lnTo>
                      <a:lnTo>
                        <a:pt x="5686" y="159"/>
                      </a:lnTo>
                      <a:lnTo>
                        <a:pt x="5680" y="159"/>
                      </a:lnTo>
                      <a:lnTo>
                        <a:pt x="5674" y="159"/>
                      </a:lnTo>
                      <a:lnTo>
                        <a:pt x="5668" y="160"/>
                      </a:lnTo>
                      <a:lnTo>
                        <a:pt x="5662" y="160"/>
                      </a:lnTo>
                      <a:lnTo>
                        <a:pt x="5655" y="160"/>
                      </a:lnTo>
                      <a:lnTo>
                        <a:pt x="5649" y="160"/>
                      </a:lnTo>
                      <a:lnTo>
                        <a:pt x="5644" y="160"/>
                      </a:lnTo>
                      <a:lnTo>
                        <a:pt x="5637" y="162"/>
                      </a:lnTo>
                      <a:lnTo>
                        <a:pt x="5631" y="162"/>
                      </a:lnTo>
                      <a:lnTo>
                        <a:pt x="5624" y="162"/>
                      </a:lnTo>
                      <a:lnTo>
                        <a:pt x="5618" y="162"/>
                      </a:lnTo>
                      <a:lnTo>
                        <a:pt x="5611" y="162"/>
                      </a:lnTo>
                      <a:lnTo>
                        <a:pt x="5606" y="162"/>
                      </a:lnTo>
                      <a:lnTo>
                        <a:pt x="5599" y="163"/>
                      </a:lnTo>
                      <a:lnTo>
                        <a:pt x="5593" y="163"/>
                      </a:lnTo>
                      <a:lnTo>
                        <a:pt x="5586" y="163"/>
                      </a:lnTo>
                      <a:lnTo>
                        <a:pt x="5580" y="163"/>
                      </a:lnTo>
                      <a:lnTo>
                        <a:pt x="5573" y="163"/>
                      </a:lnTo>
                      <a:lnTo>
                        <a:pt x="5568" y="163"/>
                      </a:lnTo>
                      <a:lnTo>
                        <a:pt x="5561" y="163"/>
                      </a:lnTo>
                      <a:lnTo>
                        <a:pt x="5555" y="163"/>
                      </a:lnTo>
                      <a:lnTo>
                        <a:pt x="5548" y="163"/>
                      </a:lnTo>
                      <a:lnTo>
                        <a:pt x="5541" y="164"/>
                      </a:lnTo>
                      <a:lnTo>
                        <a:pt x="5535" y="164"/>
                      </a:lnTo>
                      <a:lnTo>
                        <a:pt x="5528" y="164"/>
                      </a:lnTo>
                      <a:lnTo>
                        <a:pt x="5521" y="164"/>
                      </a:lnTo>
                      <a:lnTo>
                        <a:pt x="5515" y="164"/>
                      </a:lnTo>
                      <a:lnTo>
                        <a:pt x="5509" y="164"/>
                      </a:lnTo>
                      <a:lnTo>
                        <a:pt x="5502" y="164"/>
                      </a:lnTo>
                      <a:lnTo>
                        <a:pt x="5495" y="164"/>
                      </a:lnTo>
                      <a:lnTo>
                        <a:pt x="5488" y="164"/>
                      </a:lnTo>
                      <a:lnTo>
                        <a:pt x="5482" y="164"/>
                      </a:lnTo>
                      <a:lnTo>
                        <a:pt x="5475" y="164"/>
                      </a:lnTo>
                      <a:lnTo>
                        <a:pt x="5468" y="164"/>
                      </a:lnTo>
                      <a:lnTo>
                        <a:pt x="5462" y="164"/>
                      </a:lnTo>
                      <a:lnTo>
                        <a:pt x="5455" y="164"/>
                      </a:lnTo>
                      <a:lnTo>
                        <a:pt x="5448" y="164"/>
                      </a:lnTo>
                      <a:lnTo>
                        <a:pt x="5442" y="164"/>
                      </a:lnTo>
                      <a:lnTo>
                        <a:pt x="5435" y="164"/>
                      </a:lnTo>
                      <a:lnTo>
                        <a:pt x="5428" y="164"/>
                      </a:lnTo>
                      <a:lnTo>
                        <a:pt x="5421" y="164"/>
                      </a:lnTo>
                      <a:lnTo>
                        <a:pt x="5414" y="164"/>
                      </a:lnTo>
                      <a:lnTo>
                        <a:pt x="5407" y="164"/>
                      </a:lnTo>
                      <a:lnTo>
                        <a:pt x="5400" y="164"/>
                      </a:lnTo>
                      <a:lnTo>
                        <a:pt x="5394" y="164"/>
                      </a:lnTo>
                      <a:lnTo>
                        <a:pt x="5387" y="164"/>
                      </a:lnTo>
                      <a:lnTo>
                        <a:pt x="5380" y="164"/>
                      </a:lnTo>
                      <a:lnTo>
                        <a:pt x="5373" y="164"/>
                      </a:lnTo>
                      <a:lnTo>
                        <a:pt x="5366" y="164"/>
                      </a:lnTo>
                      <a:lnTo>
                        <a:pt x="5359" y="164"/>
                      </a:lnTo>
                      <a:lnTo>
                        <a:pt x="5352" y="163"/>
                      </a:lnTo>
                      <a:lnTo>
                        <a:pt x="5345" y="163"/>
                      </a:lnTo>
                      <a:lnTo>
                        <a:pt x="5338" y="163"/>
                      </a:lnTo>
                      <a:lnTo>
                        <a:pt x="5331" y="163"/>
                      </a:lnTo>
                      <a:lnTo>
                        <a:pt x="5323" y="163"/>
                      </a:lnTo>
                      <a:lnTo>
                        <a:pt x="5316" y="163"/>
                      </a:lnTo>
                      <a:lnTo>
                        <a:pt x="5309" y="163"/>
                      </a:lnTo>
                      <a:lnTo>
                        <a:pt x="5303" y="163"/>
                      </a:lnTo>
                      <a:lnTo>
                        <a:pt x="5296" y="163"/>
                      </a:lnTo>
                      <a:lnTo>
                        <a:pt x="5289" y="163"/>
                      </a:lnTo>
                      <a:lnTo>
                        <a:pt x="5281" y="162"/>
                      </a:lnTo>
                      <a:lnTo>
                        <a:pt x="5274" y="162"/>
                      </a:lnTo>
                      <a:lnTo>
                        <a:pt x="5267" y="162"/>
                      </a:lnTo>
                      <a:lnTo>
                        <a:pt x="5260" y="162"/>
                      </a:lnTo>
                      <a:lnTo>
                        <a:pt x="5253" y="162"/>
                      </a:lnTo>
                      <a:lnTo>
                        <a:pt x="5245" y="162"/>
                      </a:lnTo>
                      <a:lnTo>
                        <a:pt x="5238" y="160"/>
                      </a:lnTo>
                      <a:lnTo>
                        <a:pt x="5231" y="160"/>
                      </a:lnTo>
                      <a:lnTo>
                        <a:pt x="5223" y="160"/>
                      </a:lnTo>
                      <a:lnTo>
                        <a:pt x="5216" y="160"/>
                      </a:lnTo>
                      <a:lnTo>
                        <a:pt x="5209" y="160"/>
                      </a:lnTo>
                      <a:lnTo>
                        <a:pt x="5202" y="160"/>
                      </a:lnTo>
                      <a:lnTo>
                        <a:pt x="5194" y="159"/>
                      </a:lnTo>
                      <a:lnTo>
                        <a:pt x="5187" y="159"/>
                      </a:lnTo>
                      <a:lnTo>
                        <a:pt x="5179" y="159"/>
                      </a:lnTo>
                      <a:lnTo>
                        <a:pt x="5172" y="159"/>
                      </a:lnTo>
                      <a:lnTo>
                        <a:pt x="5165" y="159"/>
                      </a:lnTo>
                      <a:lnTo>
                        <a:pt x="5157" y="158"/>
                      </a:lnTo>
                      <a:lnTo>
                        <a:pt x="5150" y="158"/>
                      </a:lnTo>
                      <a:lnTo>
                        <a:pt x="5144" y="158"/>
                      </a:lnTo>
                      <a:lnTo>
                        <a:pt x="5135" y="158"/>
                      </a:lnTo>
                      <a:lnTo>
                        <a:pt x="5129" y="158"/>
                      </a:lnTo>
                      <a:lnTo>
                        <a:pt x="5121" y="157"/>
                      </a:lnTo>
                      <a:lnTo>
                        <a:pt x="5114" y="157"/>
                      </a:lnTo>
                      <a:lnTo>
                        <a:pt x="5106" y="157"/>
                      </a:lnTo>
                      <a:lnTo>
                        <a:pt x="5099" y="157"/>
                      </a:lnTo>
                      <a:lnTo>
                        <a:pt x="5091" y="156"/>
                      </a:lnTo>
                      <a:lnTo>
                        <a:pt x="5084" y="156"/>
                      </a:lnTo>
                      <a:lnTo>
                        <a:pt x="5076" y="156"/>
                      </a:lnTo>
                      <a:lnTo>
                        <a:pt x="5069" y="156"/>
                      </a:lnTo>
                      <a:lnTo>
                        <a:pt x="5061" y="155"/>
                      </a:lnTo>
                      <a:lnTo>
                        <a:pt x="5054" y="155"/>
                      </a:lnTo>
                      <a:lnTo>
                        <a:pt x="5039" y="154"/>
                      </a:lnTo>
                      <a:lnTo>
                        <a:pt x="5024" y="154"/>
                      </a:lnTo>
                      <a:lnTo>
                        <a:pt x="5008" y="152"/>
                      </a:lnTo>
                      <a:lnTo>
                        <a:pt x="4993" y="152"/>
                      </a:lnTo>
                      <a:lnTo>
                        <a:pt x="4978" y="151"/>
                      </a:lnTo>
                      <a:lnTo>
                        <a:pt x="4963" y="151"/>
                      </a:lnTo>
                      <a:lnTo>
                        <a:pt x="4948" y="150"/>
                      </a:lnTo>
                      <a:lnTo>
                        <a:pt x="4932" y="149"/>
                      </a:lnTo>
                      <a:lnTo>
                        <a:pt x="4917" y="149"/>
                      </a:lnTo>
                      <a:lnTo>
                        <a:pt x="4902" y="148"/>
                      </a:lnTo>
                      <a:lnTo>
                        <a:pt x="4885" y="147"/>
                      </a:lnTo>
                      <a:lnTo>
                        <a:pt x="4870" y="147"/>
                      </a:lnTo>
                      <a:lnTo>
                        <a:pt x="4854" y="145"/>
                      </a:lnTo>
                      <a:lnTo>
                        <a:pt x="4839" y="144"/>
                      </a:lnTo>
                      <a:lnTo>
                        <a:pt x="4823" y="144"/>
                      </a:lnTo>
                      <a:lnTo>
                        <a:pt x="4808" y="143"/>
                      </a:lnTo>
                      <a:lnTo>
                        <a:pt x="4792" y="142"/>
                      </a:lnTo>
                      <a:lnTo>
                        <a:pt x="4777" y="142"/>
                      </a:lnTo>
                      <a:lnTo>
                        <a:pt x="4761" y="141"/>
                      </a:lnTo>
                      <a:lnTo>
                        <a:pt x="4746" y="140"/>
                      </a:lnTo>
                      <a:lnTo>
                        <a:pt x="4730" y="139"/>
                      </a:lnTo>
                      <a:lnTo>
                        <a:pt x="4714" y="139"/>
                      </a:lnTo>
                      <a:lnTo>
                        <a:pt x="4699" y="137"/>
                      </a:lnTo>
                      <a:lnTo>
                        <a:pt x="4683" y="136"/>
                      </a:lnTo>
                      <a:lnTo>
                        <a:pt x="4668" y="135"/>
                      </a:lnTo>
                      <a:lnTo>
                        <a:pt x="4652" y="135"/>
                      </a:lnTo>
                      <a:lnTo>
                        <a:pt x="4635" y="134"/>
                      </a:lnTo>
                      <a:lnTo>
                        <a:pt x="4619" y="133"/>
                      </a:lnTo>
                      <a:lnTo>
                        <a:pt x="4604" y="132"/>
                      </a:lnTo>
                      <a:lnTo>
                        <a:pt x="4588" y="132"/>
                      </a:lnTo>
                      <a:lnTo>
                        <a:pt x="4572" y="131"/>
                      </a:lnTo>
                      <a:lnTo>
                        <a:pt x="4556" y="129"/>
                      </a:lnTo>
                      <a:lnTo>
                        <a:pt x="4525" y="128"/>
                      </a:lnTo>
                      <a:lnTo>
                        <a:pt x="4493" y="126"/>
                      </a:lnTo>
                      <a:lnTo>
                        <a:pt x="4461" y="124"/>
                      </a:lnTo>
                      <a:lnTo>
                        <a:pt x="4429" y="122"/>
                      </a:lnTo>
                      <a:lnTo>
                        <a:pt x="4397" y="120"/>
                      </a:lnTo>
                      <a:lnTo>
                        <a:pt x="4366" y="119"/>
                      </a:lnTo>
                      <a:lnTo>
                        <a:pt x="4334" y="117"/>
                      </a:lnTo>
                      <a:lnTo>
                        <a:pt x="4301" y="116"/>
                      </a:lnTo>
                      <a:lnTo>
                        <a:pt x="4286" y="114"/>
                      </a:lnTo>
                      <a:lnTo>
                        <a:pt x="4270" y="114"/>
                      </a:lnTo>
                      <a:lnTo>
                        <a:pt x="4254" y="113"/>
                      </a:lnTo>
                      <a:lnTo>
                        <a:pt x="4238" y="112"/>
                      </a:lnTo>
                      <a:lnTo>
                        <a:pt x="4223" y="112"/>
                      </a:lnTo>
                      <a:lnTo>
                        <a:pt x="4207" y="111"/>
                      </a:lnTo>
                      <a:lnTo>
                        <a:pt x="4191" y="110"/>
                      </a:lnTo>
                      <a:lnTo>
                        <a:pt x="4175" y="109"/>
                      </a:lnTo>
                      <a:lnTo>
                        <a:pt x="4160" y="109"/>
                      </a:lnTo>
                      <a:lnTo>
                        <a:pt x="4143" y="108"/>
                      </a:lnTo>
                      <a:lnTo>
                        <a:pt x="4127" y="108"/>
                      </a:lnTo>
                      <a:lnTo>
                        <a:pt x="4111" y="106"/>
                      </a:lnTo>
                      <a:lnTo>
                        <a:pt x="4096" y="105"/>
                      </a:lnTo>
                      <a:lnTo>
                        <a:pt x="4080" y="105"/>
                      </a:lnTo>
                      <a:lnTo>
                        <a:pt x="4064" y="104"/>
                      </a:lnTo>
                      <a:lnTo>
                        <a:pt x="4049" y="103"/>
                      </a:lnTo>
                      <a:lnTo>
                        <a:pt x="4033" y="103"/>
                      </a:lnTo>
                      <a:lnTo>
                        <a:pt x="4017" y="102"/>
                      </a:lnTo>
                      <a:lnTo>
                        <a:pt x="4002" y="102"/>
                      </a:lnTo>
                      <a:lnTo>
                        <a:pt x="3986" y="101"/>
                      </a:lnTo>
                      <a:lnTo>
                        <a:pt x="3971" y="101"/>
                      </a:lnTo>
                      <a:lnTo>
                        <a:pt x="3954" y="99"/>
                      </a:lnTo>
                      <a:lnTo>
                        <a:pt x="3940" y="99"/>
                      </a:lnTo>
                      <a:lnTo>
                        <a:pt x="3923" y="98"/>
                      </a:lnTo>
                      <a:lnTo>
                        <a:pt x="3908" y="98"/>
                      </a:lnTo>
                      <a:lnTo>
                        <a:pt x="3892" y="97"/>
                      </a:lnTo>
                      <a:lnTo>
                        <a:pt x="3877" y="97"/>
                      </a:lnTo>
                      <a:lnTo>
                        <a:pt x="3862" y="97"/>
                      </a:lnTo>
                      <a:lnTo>
                        <a:pt x="3846" y="96"/>
                      </a:lnTo>
                      <a:lnTo>
                        <a:pt x="3831" y="96"/>
                      </a:lnTo>
                      <a:lnTo>
                        <a:pt x="3816" y="96"/>
                      </a:lnTo>
                      <a:lnTo>
                        <a:pt x="3800" y="95"/>
                      </a:lnTo>
                      <a:lnTo>
                        <a:pt x="3793" y="95"/>
                      </a:lnTo>
                      <a:lnTo>
                        <a:pt x="3785" y="95"/>
                      </a:lnTo>
                      <a:lnTo>
                        <a:pt x="3778" y="95"/>
                      </a:lnTo>
                      <a:lnTo>
                        <a:pt x="3770" y="95"/>
                      </a:lnTo>
                      <a:lnTo>
                        <a:pt x="3762" y="94"/>
                      </a:lnTo>
                      <a:lnTo>
                        <a:pt x="3755" y="94"/>
                      </a:lnTo>
                      <a:lnTo>
                        <a:pt x="3747" y="94"/>
                      </a:lnTo>
                      <a:lnTo>
                        <a:pt x="3740" y="94"/>
                      </a:lnTo>
                      <a:lnTo>
                        <a:pt x="3732" y="94"/>
                      </a:lnTo>
                      <a:lnTo>
                        <a:pt x="3725" y="94"/>
                      </a:lnTo>
                      <a:lnTo>
                        <a:pt x="3717" y="94"/>
                      </a:lnTo>
                      <a:lnTo>
                        <a:pt x="3710" y="94"/>
                      </a:lnTo>
                      <a:lnTo>
                        <a:pt x="3702" y="94"/>
                      </a:lnTo>
                      <a:lnTo>
                        <a:pt x="3695" y="93"/>
                      </a:lnTo>
                      <a:lnTo>
                        <a:pt x="3687" y="93"/>
                      </a:lnTo>
                      <a:lnTo>
                        <a:pt x="3680" y="93"/>
                      </a:lnTo>
                      <a:lnTo>
                        <a:pt x="3672" y="93"/>
                      </a:lnTo>
                      <a:lnTo>
                        <a:pt x="3665" y="93"/>
                      </a:lnTo>
                      <a:lnTo>
                        <a:pt x="3657" y="93"/>
                      </a:lnTo>
                      <a:lnTo>
                        <a:pt x="3650" y="93"/>
                      </a:lnTo>
                      <a:lnTo>
                        <a:pt x="3642" y="93"/>
                      </a:lnTo>
                      <a:lnTo>
                        <a:pt x="3635" y="93"/>
                      </a:lnTo>
                      <a:lnTo>
                        <a:pt x="3627" y="93"/>
                      </a:lnTo>
                      <a:lnTo>
                        <a:pt x="3620" y="93"/>
                      </a:lnTo>
                      <a:lnTo>
                        <a:pt x="3613" y="93"/>
                      </a:lnTo>
                      <a:lnTo>
                        <a:pt x="3605" y="93"/>
                      </a:lnTo>
                      <a:lnTo>
                        <a:pt x="3598" y="93"/>
                      </a:lnTo>
                      <a:lnTo>
                        <a:pt x="3590" y="93"/>
                      </a:lnTo>
                      <a:lnTo>
                        <a:pt x="3583" y="93"/>
                      </a:lnTo>
                      <a:lnTo>
                        <a:pt x="3577" y="93"/>
                      </a:lnTo>
                      <a:lnTo>
                        <a:pt x="3569" y="93"/>
                      </a:lnTo>
                      <a:lnTo>
                        <a:pt x="3562" y="93"/>
                      </a:lnTo>
                      <a:lnTo>
                        <a:pt x="3555" y="93"/>
                      </a:lnTo>
                      <a:lnTo>
                        <a:pt x="3547" y="93"/>
                      </a:lnTo>
                      <a:lnTo>
                        <a:pt x="3540" y="93"/>
                      </a:lnTo>
                      <a:lnTo>
                        <a:pt x="3533" y="93"/>
                      </a:lnTo>
                      <a:lnTo>
                        <a:pt x="3526" y="93"/>
                      </a:lnTo>
                      <a:lnTo>
                        <a:pt x="3518" y="93"/>
                      </a:lnTo>
                      <a:lnTo>
                        <a:pt x="3511" y="93"/>
                      </a:lnTo>
                      <a:lnTo>
                        <a:pt x="3504" y="93"/>
                      </a:lnTo>
                      <a:lnTo>
                        <a:pt x="3497" y="93"/>
                      </a:lnTo>
                      <a:lnTo>
                        <a:pt x="3489" y="93"/>
                      </a:lnTo>
                      <a:lnTo>
                        <a:pt x="3482" y="93"/>
                      </a:lnTo>
                      <a:lnTo>
                        <a:pt x="3475" y="93"/>
                      </a:lnTo>
                      <a:lnTo>
                        <a:pt x="3468" y="94"/>
                      </a:lnTo>
                      <a:lnTo>
                        <a:pt x="3461" y="94"/>
                      </a:lnTo>
                      <a:lnTo>
                        <a:pt x="3454" y="94"/>
                      </a:lnTo>
                      <a:lnTo>
                        <a:pt x="3446" y="94"/>
                      </a:lnTo>
                      <a:lnTo>
                        <a:pt x="3439" y="94"/>
                      </a:lnTo>
                      <a:lnTo>
                        <a:pt x="3433" y="94"/>
                      </a:lnTo>
                      <a:lnTo>
                        <a:pt x="3426" y="94"/>
                      </a:lnTo>
                      <a:lnTo>
                        <a:pt x="3419" y="94"/>
                      </a:lnTo>
                      <a:lnTo>
                        <a:pt x="3412" y="95"/>
                      </a:lnTo>
                      <a:lnTo>
                        <a:pt x="3405" y="95"/>
                      </a:lnTo>
                      <a:lnTo>
                        <a:pt x="3398" y="95"/>
                      </a:lnTo>
                      <a:lnTo>
                        <a:pt x="3391" y="95"/>
                      </a:lnTo>
                      <a:lnTo>
                        <a:pt x="3384" y="95"/>
                      </a:lnTo>
                      <a:lnTo>
                        <a:pt x="3377" y="96"/>
                      </a:lnTo>
                      <a:lnTo>
                        <a:pt x="3370" y="96"/>
                      </a:lnTo>
                      <a:lnTo>
                        <a:pt x="3363" y="96"/>
                      </a:lnTo>
                      <a:lnTo>
                        <a:pt x="3357" y="96"/>
                      </a:lnTo>
                      <a:lnTo>
                        <a:pt x="3350" y="96"/>
                      </a:lnTo>
                      <a:lnTo>
                        <a:pt x="3343" y="97"/>
                      </a:lnTo>
                      <a:lnTo>
                        <a:pt x="3336" y="97"/>
                      </a:lnTo>
                      <a:lnTo>
                        <a:pt x="3329" y="97"/>
                      </a:lnTo>
                      <a:lnTo>
                        <a:pt x="3322" y="97"/>
                      </a:lnTo>
                      <a:lnTo>
                        <a:pt x="3315" y="98"/>
                      </a:lnTo>
                      <a:lnTo>
                        <a:pt x="3309" y="98"/>
                      </a:lnTo>
                      <a:lnTo>
                        <a:pt x="3302" y="98"/>
                      </a:lnTo>
                      <a:lnTo>
                        <a:pt x="3295" y="99"/>
                      </a:lnTo>
                      <a:lnTo>
                        <a:pt x="3289" y="99"/>
                      </a:lnTo>
                      <a:lnTo>
                        <a:pt x="3282" y="99"/>
                      </a:lnTo>
                      <a:lnTo>
                        <a:pt x="3276" y="99"/>
                      </a:lnTo>
                      <a:lnTo>
                        <a:pt x="3269" y="101"/>
                      </a:lnTo>
                      <a:lnTo>
                        <a:pt x="3262" y="101"/>
                      </a:lnTo>
                      <a:lnTo>
                        <a:pt x="3255" y="101"/>
                      </a:lnTo>
                      <a:lnTo>
                        <a:pt x="3249" y="102"/>
                      </a:lnTo>
                      <a:lnTo>
                        <a:pt x="3242" y="102"/>
                      </a:lnTo>
                      <a:lnTo>
                        <a:pt x="3236" y="102"/>
                      </a:lnTo>
                      <a:lnTo>
                        <a:pt x="3229" y="103"/>
                      </a:lnTo>
                      <a:lnTo>
                        <a:pt x="3223" y="103"/>
                      </a:lnTo>
                      <a:lnTo>
                        <a:pt x="3216" y="104"/>
                      </a:lnTo>
                      <a:lnTo>
                        <a:pt x="3210" y="104"/>
                      </a:lnTo>
                      <a:lnTo>
                        <a:pt x="3203" y="104"/>
                      </a:lnTo>
                      <a:lnTo>
                        <a:pt x="3196" y="105"/>
                      </a:lnTo>
                      <a:lnTo>
                        <a:pt x="3191" y="105"/>
                      </a:lnTo>
                      <a:lnTo>
                        <a:pt x="3184" y="106"/>
                      </a:lnTo>
                      <a:lnTo>
                        <a:pt x="3178" y="106"/>
                      </a:lnTo>
                      <a:lnTo>
                        <a:pt x="3171" y="108"/>
                      </a:lnTo>
                      <a:lnTo>
                        <a:pt x="3165" y="108"/>
                      </a:lnTo>
                      <a:lnTo>
                        <a:pt x="3158" y="109"/>
                      </a:lnTo>
                      <a:lnTo>
                        <a:pt x="3153" y="109"/>
                      </a:lnTo>
                      <a:lnTo>
                        <a:pt x="3146" y="109"/>
                      </a:lnTo>
                      <a:lnTo>
                        <a:pt x="3140" y="110"/>
                      </a:lnTo>
                      <a:lnTo>
                        <a:pt x="3133" y="110"/>
                      </a:lnTo>
                      <a:lnTo>
                        <a:pt x="3127" y="111"/>
                      </a:lnTo>
                      <a:lnTo>
                        <a:pt x="3121" y="112"/>
                      </a:lnTo>
                      <a:lnTo>
                        <a:pt x="3115" y="112"/>
                      </a:lnTo>
                      <a:lnTo>
                        <a:pt x="3109" y="113"/>
                      </a:lnTo>
                      <a:lnTo>
                        <a:pt x="3103" y="113"/>
                      </a:lnTo>
                      <a:lnTo>
                        <a:pt x="3096" y="114"/>
                      </a:lnTo>
                      <a:lnTo>
                        <a:pt x="3090" y="114"/>
                      </a:lnTo>
                      <a:lnTo>
                        <a:pt x="3085" y="116"/>
                      </a:lnTo>
                      <a:lnTo>
                        <a:pt x="3079" y="116"/>
                      </a:lnTo>
                      <a:lnTo>
                        <a:pt x="3072" y="117"/>
                      </a:lnTo>
                      <a:lnTo>
                        <a:pt x="3066" y="118"/>
                      </a:lnTo>
                      <a:lnTo>
                        <a:pt x="3060" y="118"/>
                      </a:lnTo>
                      <a:lnTo>
                        <a:pt x="3055" y="119"/>
                      </a:lnTo>
                      <a:lnTo>
                        <a:pt x="3049" y="120"/>
                      </a:lnTo>
                      <a:lnTo>
                        <a:pt x="3042" y="120"/>
                      </a:lnTo>
                      <a:lnTo>
                        <a:pt x="3036" y="121"/>
                      </a:lnTo>
                      <a:lnTo>
                        <a:pt x="3030" y="121"/>
                      </a:lnTo>
                      <a:lnTo>
                        <a:pt x="3025" y="122"/>
                      </a:lnTo>
                      <a:lnTo>
                        <a:pt x="3019" y="124"/>
                      </a:lnTo>
                      <a:lnTo>
                        <a:pt x="3013" y="125"/>
                      </a:lnTo>
                      <a:lnTo>
                        <a:pt x="3007" y="125"/>
                      </a:lnTo>
                      <a:lnTo>
                        <a:pt x="3002" y="126"/>
                      </a:lnTo>
                      <a:lnTo>
                        <a:pt x="2996" y="127"/>
                      </a:lnTo>
                      <a:lnTo>
                        <a:pt x="2990" y="127"/>
                      </a:lnTo>
                      <a:lnTo>
                        <a:pt x="2984" y="128"/>
                      </a:lnTo>
                      <a:lnTo>
                        <a:pt x="2979" y="129"/>
                      </a:lnTo>
                      <a:lnTo>
                        <a:pt x="2973" y="131"/>
                      </a:lnTo>
                      <a:lnTo>
                        <a:pt x="2967" y="132"/>
                      </a:lnTo>
                      <a:lnTo>
                        <a:pt x="2962" y="132"/>
                      </a:lnTo>
                      <a:lnTo>
                        <a:pt x="2957" y="133"/>
                      </a:lnTo>
                      <a:lnTo>
                        <a:pt x="2951" y="134"/>
                      </a:lnTo>
                      <a:lnTo>
                        <a:pt x="2945" y="135"/>
                      </a:lnTo>
                      <a:lnTo>
                        <a:pt x="2939" y="136"/>
                      </a:lnTo>
                      <a:lnTo>
                        <a:pt x="2935" y="136"/>
                      </a:lnTo>
                      <a:lnTo>
                        <a:pt x="2929" y="137"/>
                      </a:lnTo>
                      <a:lnTo>
                        <a:pt x="2923" y="139"/>
                      </a:lnTo>
                      <a:lnTo>
                        <a:pt x="2919" y="140"/>
                      </a:lnTo>
                      <a:lnTo>
                        <a:pt x="2913" y="141"/>
                      </a:lnTo>
                      <a:lnTo>
                        <a:pt x="2907" y="142"/>
                      </a:lnTo>
                      <a:lnTo>
                        <a:pt x="2903" y="143"/>
                      </a:lnTo>
                      <a:lnTo>
                        <a:pt x="2897" y="144"/>
                      </a:lnTo>
                      <a:lnTo>
                        <a:pt x="2892" y="145"/>
                      </a:lnTo>
                      <a:lnTo>
                        <a:pt x="2886" y="145"/>
                      </a:lnTo>
                      <a:lnTo>
                        <a:pt x="2882" y="147"/>
                      </a:lnTo>
                      <a:lnTo>
                        <a:pt x="2876" y="148"/>
                      </a:lnTo>
                      <a:lnTo>
                        <a:pt x="2871" y="149"/>
                      </a:lnTo>
                      <a:lnTo>
                        <a:pt x="2866" y="150"/>
                      </a:lnTo>
                      <a:lnTo>
                        <a:pt x="2861" y="151"/>
                      </a:lnTo>
                      <a:lnTo>
                        <a:pt x="2855" y="152"/>
                      </a:lnTo>
                      <a:lnTo>
                        <a:pt x="2851" y="154"/>
                      </a:lnTo>
                      <a:lnTo>
                        <a:pt x="2846" y="155"/>
                      </a:lnTo>
                      <a:lnTo>
                        <a:pt x="2840" y="156"/>
                      </a:lnTo>
                      <a:lnTo>
                        <a:pt x="2836" y="157"/>
                      </a:lnTo>
                      <a:lnTo>
                        <a:pt x="2831" y="159"/>
                      </a:lnTo>
                      <a:lnTo>
                        <a:pt x="2825" y="160"/>
                      </a:lnTo>
                      <a:lnTo>
                        <a:pt x="2821" y="162"/>
                      </a:lnTo>
                      <a:lnTo>
                        <a:pt x="2816" y="163"/>
                      </a:lnTo>
                      <a:lnTo>
                        <a:pt x="2812" y="164"/>
                      </a:lnTo>
                      <a:lnTo>
                        <a:pt x="2807" y="165"/>
                      </a:lnTo>
                      <a:lnTo>
                        <a:pt x="2801" y="166"/>
                      </a:lnTo>
                      <a:lnTo>
                        <a:pt x="2797" y="167"/>
                      </a:lnTo>
                      <a:lnTo>
                        <a:pt x="2792" y="169"/>
                      </a:lnTo>
                      <a:lnTo>
                        <a:pt x="2787" y="171"/>
                      </a:lnTo>
                      <a:lnTo>
                        <a:pt x="2783" y="172"/>
                      </a:lnTo>
                      <a:lnTo>
                        <a:pt x="2778" y="173"/>
                      </a:lnTo>
                      <a:lnTo>
                        <a:pt x="2774" y="174"/>
                      </a:lnTo>
                      <a:lnTo>
                        <a:pt x="2769" y="175"/>
                      </a:lnTo>
                      <a:lnTo>
                        <a:pt x="2764" y="178"/>
                      </a:lnTo>
                      <a:lnTo>
                        <a:pt x="2760" y="179"/>
                      </a:lnTo>
                      <a:lnTo>
                        <a:pt x="2755" y="180"/>
                      </a:lnTo>
                      <a:lnTo>
                        <a:pt x="2752" y="181"/>
                      </a:lnTo>
                      <a:lnTo>
                        <a:pt x="2747" y="183"/>
                      </a:lnTo>
                      <a:lnTo>
                        <a:pt x="2742" y="185"/>
                      </a:lnTo>
                      <a:lnTo>
                        <a:pt x="2738" y="186"/>
                      </a:lnTo>
                      <a:lnTo>
                        <a:pt x="2733" y="187"/>
                      </a:lnTo>
                      <a:lnTo>
                        <a:pt x="2730" y="189"/>
                      </a:lnTo>
                      <a:lnTo>
                        <a:pt x="2725" y="190"/>
                      </a:lnTo>
                      <a:lnTo>
                        <a:pt x="2721" y="192"/>
                      </a:lnTo>
                      <a:lnTo>
                        <a:pt x="2716" y="194"/>
                      </a:lnTo>
                      <a:lnTo>
                        <a:pt x="2712" y="195"/>
                      </a:lnTo>
                      <a:lnTo>
                        <a:pt x="2708" y="197"/>
                      </a:lnTo>
                      <a:lnTo>
                        <a:pt x="2708" y="196"/>
                      </a:lnTo>
                      <a:lnTo>
                        <a:pt x="2707" y="197"/>
                      </a:lnTo>
                      <a:lnTo>
                        <a:pt x="2704" y="198"/>
                      </a:lnTo>
                      <a:lnTo>
                        <a:pt x="2702" y="198"/>
                      </a:lnTo>
                      <a:lnTo>
                        <a:pt x="2700" y="200"/>
                      </a:lnTo>
                      <a:lnTo>
                        <a:pt x="2697" y="201"/>
                      </a:lnTo>
                      <a:lnTo>
                        <a:pt x="2696" y="202"/>
                      </a:lnTo>
                      <a:lnTo>
                        <a:pt x="2694" y="202"/>
                      </a:lnTo>
                      <a:lnTo>
                        <a:pt x="2692" y="203"/>
                      </a:lnTo>
                      <a:lnTo>
                        <a:pt x="2689" y="204"/>
                      </a:lnTo>
                      <a:lnTo>
                        <a:pt x="2687" y="205"/>
                      </a:lnTo>
                      <a:lnTo>
                        <a:pt x="2685" y="205"/>
                      </a:lnTo>
                      <a:lnTo>
                        <a:pt x="2682" y="207"/>
                      </a:lnTo>
                      <a:lnTo>
                        <a:pt x="2680" y="208"/>
                      </a:lnTo>
                      <a:lnTo>
                        <a:pt x="2677" y="209"/>
                      </a:lnTo>
                      <a:lnTo>
                        <a:pt x="2674" y="210"/>
                      </a:lnTo>
                      <a:lnTo>
                        <a:pt x="2672" y="210"/>
                      </a:lnTo>
                      <a:lnTo>
                        <a:pt x="2670" y="211"/>
                      </a:lnTo>
                      <a:lnTo>
                        <a:pt x="2668" y="212"/>
                      </a:lnTo>
                      <a:lnTo>
                        <a:pt x="2665" y="213"/>
                      </a:lnTo>
                      <a:lnTo>
                        <a:pt x="2662" y="215"/>
                      </a:lnTo>
                      <a:lnTo>
                        <a:pt x="2659" y="216"/>
                      </a:lnTo>
                      <a:lnTo>
                        <a:pt x="2657" y="217"/>
                      </a:lnTo>
                      <a:lnTo>
                        <a:pt x="2654" y="217"/>
                      </a:lnTo>
                      <a:lnTo>
                        <a:pt x="2651" y="218"/>
                      </a:lnTo>
                      <a:lnTo>
                        <a:pt x="2649" y="219"/>
                      </a:lnTo>
                      <a:lnTo>
                        <a:pt x="2646" y="220"/>
                      </a:lnTo>
                      <a:lnTo>
                        <a:pt x="2643" y="221"/>
                      </a:lnTo>
                      <a:lnTo>
                        <a:pt x="2640" y="223"/>
                      </a:lnTo>
                      <a:lnTo>
                        <a:pt x="2638" y="224"/>
                      </a:lnTo>
                      <a:lnTo>
                        <a:pt x="2634" y="225"/>
                      </a:lnTo>
                      <a:lnTo>
                        <a:pt x="2632" y="226"/>
                      </a:lnTo>
                      <a:lnTo>
                        <a:pt x="2628" y="227"/>
                      </a:lnTo>
                      <a:lnTo>
                        <a:pt x="2625" y="228"/>
                      </a:lnTo>
                      <a:lnTo>
                        <a:pt x="2623" y="230"/>
                      </a:lnTo>
                      <a:lnTo>
                        <a:pt x="2619" y="231"/>
                      </a:lnTo>
                      <a:lnTo>
                        <a:pt x="2616" y="232"/>
                      </a:lnTo>
                      <a:lnTo>
                        <a:pt x="2613" y="233"/>
                      </a:lnTo>
                      <a:lnTo>
                        <a:pt x="2610" y="234"/>
                      </a:lnTo>
                      <a:lnTo>
                        <a:pt x="2606" y="235"/>
                      </a:lnTo>
                      <a:lnTo>
                        <a:pt x="2603" y="236"/>
                      </a:lnTo>
                      <a:lnTo>
                        <a:pt x="2600" y="238"/>
                      </a:lnTo>
                      <a:lnTo>
                        <a:pt x="2597" y="239"/>
                      </a:lnTo>
                      <a:lnTo>
                        <a:pt x="2594" y="240"/>
                      </a:lnTo>
                      <a:lnTo>
                        <a:pt x="2590" y="241"/>
                      </a:lnTo>
                      <a:lnTo>
                        <a:pt x="2587" y="242"/>
                      </a:lnTo>
                      <a:lnTo>
                        <a:pt x="2583" y="245"/>
                      </a:lnTo>
                      <a:lnTo>
                        <a:pt x="2580" y="246"/>
                      </a:lnTo>
                      <a:lnTo>
                        <a:pt x="2576" y="247"/>
                      </a:lnTo>
                      <a:lnTo>
                        <a:pt x="2573" y="248"/>
                      </a:lnTo>
                      <a:lnTo>
                        <a:pt x="2570" y="249"/>
                      </a:lnTo>
                      <a:lnTo>
                        <a:pt x="2566" y="250"/>
                      </a:lnTo>
                      <a:lnTo>
                        <a:pt x="2563" y="251"/>
                      </a:lnTo>
                      <a:lnTo>
                        <a:pt x="2559" y="254"/>
                      </a:lnTo>
                      <a:lnTo>
                        <a:pt x="2555" y="255"/>
                      </a:lnTo>
                      <a:lnTo>
                        <a:pt x="2551" y="256"/>
                      </a:lnTo>
                      <a:lnTo>
                        <a:pt x="2548" y="257"/>
                      </a:lnTo>
                      <a:lnTo>
                        <a:pt x="2544" y="258"/>
                      </a:lnTo>
                      <a:lnTo>
                        <a:pt x="2541" y="261"/>
                      </a:lnTo>
                      <a:lnTo>
                        <a:pt x="2536" y="262"/>
                      </a:lnTo>
                      <a:lnTo>
                        <a:pt x="2533" y="263"/>
                      </a:lnTo>
                      <a:lnTo>
                        <a:pt x="2529" y="264"/>
                      </a:lnTo>
                      <a:lnTo>
                        <a:pt x="2525" y="265"/>
                      </a:lnTo>
                      <a:lnTo>
                        <a:pt x="2521" y="268"/>
                      </a:lnTo>
                      <a:lnTo>
                        <a:pt x="2518" y="269"/>
                      </a:lnTo>
                      <a:lnTo>
                        <a:pt x="2513" y="270"/>
                      </a:lnTo>
                      <a:lnTo>
                        <a:pt x="2510" y="271"/>
                      </a:lnTo>
                      <a:lnTo>
                        <a:pt x="2505" y="273"/>
                      </a:lnTo>
                      <a:lnTo>
                        <a:pt x="2502" y="274"/>
                      </a:lnTo>
                      <a:lnTo>
                        <a:pt x="2497" y="276"/>
                      </a:lnTo>
                      <a:lnTo>
                        <a:pt x="2494" y="278"/>
                      </a:lnTo>
                      <a:lnTo>
                        <a:pt x="2489" y="279"/>
                      </a:lnTo>
                      <a:lnTo>
                        <a:pt x="2485" y="280"/>
                      </a:lnTo>
                      <a:lnTo>
                        <a:pt x="2481" y="282"/>
                      </a:lnTo>
                      <a:lnTo>
                        <a:pt x="2476" y="284"/>
                      </a:lnTo>
                      <a:lnTo>
                        <a:pt x="2473" y="285"/>
                      </a:lnTo>
                      <a:lnTo>
                        <a:pt x="2468" y="287"/>
                      </a:lnTo>
                      <a:lnTo>
                        <a:pt x="2465" y="288"/>
                      </a:lnTo>
                      <a:lnTo>
                        <a:pt x="2460" y="289"/>
                      </a:lnTo>
                      <a:lnTo>
                        <a:pt x="2456" y="292"/>
                      </a:lnTo>
                      <a:lnTo>
                        <a:pt x="2451" y="293"/>
                      </a:lnTo>
                      <a:lnTo>
                        <a:pt x="2447" y="295"/>
                      </a:lnTo>
                      <a:lnTo>
                        <a:pt x="2443" y="296"/>
                      </a:lnTo>
                      <a:lnTo>
                        <a:pt x="2438" y="297"/>
                      </a:lnTo>
                      <a:lnTo>
                        <a:pt x="2434" y="300"/>
                      </a:lnTo>
                      <a:lnTo>
                        <a:pt x="2429" y="301"/>
                      </a:lnTo>
                      <a:lnTo>
                        <a:pt x="2426" y="303"/>
                      </a:lnTo>
                      <a:lnTo>
                        <a:pt x="2421" y="304"/>
                      </a:lnTo>
                      <a:lnTo>
                        <a:pt x="2416" y="307"/>
                      </a:lnTo>
                      <a:lnTo>
                        <a:pt x="2412" y="308"/>
                      </a:lnTo>
                      <a:lnTo>
                        <a:pt x="2407" y="309"/>
                      </a:lnTo>
                      <a:lnTo>
                        <a:pt x="2403" y="311"/>
                      </a:lnTo>
                      <a:lnTo>
                        <a:pt x="2398" y="312"/>
                      </a:lnTo>
                      <a:lnTo>
                        <a:pt x="2393" y="315"/>
                      </a:lnTo>
                      <a:lnTo>
                        <a:pt x="2389" y="316"/>
                      </a:lnTo>
                      <a:lnTo>
                        <a:pt x="2384" y="318"/>
                      </a:lnTo>
                      <a:lnTo>
                        <a:pt x="2379" y="319"/>
                      </a:lnTo>
                      <a:lnTo>
                        <a:pt x="2375" y="322"/>
                      </a:lnTo>
                      <a:lnTo>
                        <a:pt x="2370" y="323"/>
                      </a:lnTo>
                      <a:lnTo>
                        <a:pt x="2364" y="325"/>
                      </a:lnTo>
                      <a:lnTo>
                        <a:pt x="2360" y="326"/>
                      </a:lnTo>
                      <a:lnTo>
                        <a:pt x="2355" y="329"/>
                      </a:lnTo>
                      <a:lnTo>
                        <a:pt x="2351" y="330"/>
                      </a:lnTo>
                      <a:lnTo>
                        <a:pt x="2346" y="332"/>
                      </a:lnTo>
                      <a:lnTo>
                        <a:pt x="2341" y="334"/>
                      </a:lnTo>
                      <a:lnTo>
                        <a:pt x="2336" y="335"/>
                      </a:lnTo>
                      <a:lnTo>
                        <a:pt x="2331" y="338"/>
                      </a:lnTo>
                      <a:lnTo>
                        <a:pt x="2326" y="339"/>
                      </a:lnTo>
                      <a:lnTo>
                        <a:pt x="2322" y="341"/>
                      </a:lnTo>
                      <a:lnTo>
                        <a:pt x="2316" y="342"/>
                      </a:lnTo>
                      <a:lnTo>
                        <a:pt x="2311" y="345"/>
                      </a:lnTo>
                      <a:lnTo>
                        <a:pt x="2307" y="347"/>
                      </a:lnTo>
                      <a:lnTo>
                        <a:pt x="2301" y="348"/>
                      </a:lnTo>
                      <a:lnTo>
                        <a:pt x="2297" y="350"/>
                      </a:lnTo>
                      <a:lnTo>
                        <a:pt x="2291" y="352"/>
                      </a:lnTo>
                      <a:lnTo>
                        <a:pt x="2286" y="354"/>
                      </a:lnTo>
                      <a:lnTo>
                        <a:pt x="2282" y="356"/>
                      </a:lnTo>
                      <a:lnTo>
                        <a:pt x="2276" y="357"/>
                      </a:lnTo>
                      <a:lnTo>
                        <a:pt x="2271" y="360"/>
                      </a:lnTo>
                      <a:lnTo>
                        <a:pt x="2265" y="362"/>
                      </a:lnTo>
                      <a:lnTo>
                        <a:pt x="2261" y="363"/>
                      </a:lnTo>
                      <a:lnTo>
                        <a:pt x="2255" y="365"/>
                      </a:lnTo>
                      <a:lnTo>
                        <a:pt x="2250" y="368"/>
                      </a:lnTo>
                      <a:lnTo>
                        <a:pt x="2245" y="369"/>
                      </a:lnTo>
                      <a:lnTo>
                        <a:pt x="2240" y="371"/>
                      </a:lnTo>
                      <a:lnTo>
                        <a:pt x="2234" y="373"/>
                      </a:lnTo>
                      <a:lnTo>
                        <a:pt x="2229" y="375"/>
                      </a:lnTo>
                      <a:lnTo>
                        <a:pt x="2224" y="377"/>
                      </a:lnTo>
                      <a:lnTo>
                        <a:pt x="2218" y="379"/>
                      </a:lnTo>
                      <a:lnTo>
                        <a:pt x="2212" y="380"/>
                      </a:lnTo>
                      <a:lnTo>
                        <a:pt x="2208" y="383"/>
                      </a:lnTo>
                      <a:lnTo>
                        <a:pt x="2202" y="385"/>
                      </a:lnTo>
                      <a:lnTo>
                        <a:pt x="2196" y="386"/>
                      </a:lnTo>
                      <a:lnTo>
                        <a:pt x="2192" y="388"/>
                      </a:lnTo>
                      <a:lnTo>
                        <a:pt x="2186" y="391"/>
                      </a:lnTo>
                      <a:lnTo>
                        <a:pt x="2180" y="393"/>
                      </a:lnTo>
                      <a:lnTo>
                        <a:pt x="2176" y="394"/>
                      </a:lnTo>
                      <a:lnTo>
                        <a:pt x="2170" y="396"/>
                      </a:lnTo>
                      <a:lnTo>
                        <a:pt x="2164" y="399"/>
                      </a:lnTo>
                      <a:lnTo>
                        <a:pt x="2158" y="401"/>
                      </a:lnTo>
                      <a:lnTo>
                        <a:pt x="2152" y="402"/>
                      </a:lnTo>
                      <a:lnTo>
                        <a:pt x="2147" y="405"/>
                      </a:lnTo>
                      <a:lnTo>
                        <a:pt x="2142" y="407"/>
                      </a:lnTo>
                      <a:lnTo>
                        <a:pt x="2136" y="409"/>
                      </a:lnTo>
                      <a:lnTo>
                        <a:pt x="2131" y="410"/>
                      </a:lnTo>
                      <a:lnTo>
                        <a:pt x="2125" y="413"/>
                      </a:lnTo>
                      <a:lnTo>
                        <a:pt x="2119" y="415"/>
                      </a:lnTo>
                      <a:lnTo>
                        <a:pt x="2113" y="417"/>
                      </a:lnTo>
                      <a:lnTo>
                        <a:pt x="2108" y="418"/>
                      </a:lnTo>
                      <a:lnTo>
                        <a:pt x="2102" y="421"/>
                      </a:lnTo>
                      <a:lnTo>
                        <a:pt x="2096" y="423"/>
                      </a:lnTo>
                      <a:lnTo>
                        <a:pt x="2090" y="425"/>
                      </a:lnTo>
                      <a:lnTo>
                        <a:pt x="2085" y="428"/>
                      </a:lnTo>
                      <a:lnTo>
                        <a:pt x="2079" y="429"/>
                      </a:lnTo>
                      <a:lnTo>
                        <a:pt x="2073" y="431"/>
                      </a:lnTo>
                      <a:lnTo>
                        <a:pt x="2067" y="433"/>
                      </a:lnTo>
                      <a:lnTo>
                        <a:pt x="2061" y="436"/>
                      </a:lnTo>
                      <a:lnTo>
                        <a:pt x="2056" y="438"/>
                      </a:lnTo>
                      <a:lnTo>
                        <a:pt x="2050" y="440"/>
                      </a:lnTo>
                      <a:lnTo>
                        <a:pt x="2044" y="441"/>
                      </a:lnTo>
                      <a:lnTo>
                        <a:pt x="2038" y="444"/>
                      </a:lnTo>
                      <a:lnTo>
                        <a:pt x="2033" y="446"/>
                      </a:lnTo>
                      <a:lnTo>
                        <a:pt x="2027" y="448"/>
                      </a:lnTo>
                      <a:lnTo>
                        <a:pt x="2021" y="451"/>
                      </a:lnTo>
                      <a:lnTo>
                        <a:pt x="2015" y="453"/>
                      </a:lnTo>
                      <a:lnTo>
                        <a:pt x="2008" y="455"/>
                      </a:lnTo>
                      <a:lnTo>
                        <a:pt x="2003" y="456"/>
                      </a:lnTo>
                      <a:lnTo>
                        <a:pt x="1997" y="459"/>
                      </a:lnTo>
                      <a:lnTo>
                        <a:pt x="1991" y="461"/>
                      </a:lnTo>
                      <a:lnTo>
                        <a:pt x="1985" y="463"/>
                      </a:lnTo>
                      <a:lnTo>
                        <a:pt x="1980" y="466"/>
                      </a:lnTo>
                      <a:lnTo>
                        <a:pt x="1973" y="468"/>
                      </a:lnTo>
                      <a:lnTo>
                        <a:pt x="1967" y="470"/>
                      </a:lnTo>
                      <a:lnTo>
                        <a:pt x="1961" y="472"/>
                      </a:lnTo>
                      <a:lnTo>
                        <a:pt x="1955" y="474"/>
                      </a:lnTo>
                      <a:lnTo>
                        <a:pt x="1949" y="476"/>
                      </a:lnTo>
                      <a:lnTo>
                        <a:pt x="1943" y="478"/>
                      </a:lnTo>
                      <a:lnTo>
                        <a:pt x="1937" y="481"/>
                      </a:lnTo>
                      <a:lnTo>
                        <a:pt x="1930" y="483"/>
                      </a:lnTo>
                      <a:lnTo>
                        <a:pt x="1924" y="485"/>
                      </a:lnTo>
                      <a:lnTo>
                        <a:pt x="1919" y="487"/>
                      </a:lnTo>
                      <a:lnTo>
                        <a:pt x="1913" y="490"/>
                      </a:lnTo>
                      <a:lnTo>
                        <a:pt x="1906" y="492"/>
                      </a:lnTo>
                      <a:lnTo>
                        <a:pt x="1900" y="494"/>
                      </a:lnTo>
                      <a:lnTo>
                        <a:pt x="1894" y="497"/>
                      </a:lnTo>
                      <a:lnTo>
                        <a:pt x="1887" y="498"/>
                      </a:lnTo>
                      <a:lnTo>
                        <a:pt x="1882" y="500"/>
                      </a:lnTo>
                      <a:lnTo>
                        <a:pt x="1875" y="502"/>
                      </a:lnTo>
                      <a:lnTo>
                        <a:pt x="1869" y="505"/>
                      </a:lnTo>
                      <a:lnTo>
                        <a:pt x="1863" y="507"/>
                      </a:lnTo>
                      <a:lnTo>
                        <a:pt x="1856" y="509"/>
                      </a:lnTo>
                      <a:lnTo>
                        <a:pt x="1851" y="512"/>
                      </a:lnTo>
                      <a:lnTo>
                        <a:pt x="1844" y="514"/>
                      </a:lnTo>
                      <a:lnTo>
                        <a:pt x="1838" y="516"/>
                      </a:lnTo>
                      <a:lnTo>
                        <a:pt x="1831" y="518"/>
                      </a:lnTo>
                      <a:lnTo>
                        <a:pt x="1825" y="521"/>
                      </a:lnTo>
                      <a:lnTo>
                        <a:pt x="1819" y="523"/>
                      </a:lnTo>
                      <a:lnTo>
                        <a:pt x="1813" y="525"/>
                      </a:lnTo>
                      <a:lnTo>
                        <a:pt x="1807" y="528"/>
                      </a:lnTo>
                      <a:lnTo>
                        <a:pt x="1800" y="530"/>
                      </a:lnTo>
                      <a:lnTo>
                        <a:pt x="1794" y="532"/>
                      </a:lnTo>
                      <a:lnTo>
                        <a:pt x="1780" y="537"/>
                      </a:lnTo>
                      <a:lnTo>
                        <a:pt x="1768" y="542"/>
                      </a:lnTo>
                      <a:lnTo>
                        <a:pt x="1755" y="545"/>
                      </a:lnTo>
                      <a:lnTo>
                        <a:pt x="1742" y="550"/>
                      </a:lnTo>
                      <a:lnTo>
                        <a:pt x="1730" y="554"/>
                      </a:lnTo>
                      <a:lnTo>
                        <a:pt x="1717" y="559"/>
                      </a:lnTo>
                      <a:lnTo>
                        <a:pt x="1704" y="563"/>
                      </a:lnTo>
                      <a:lnTo>
                        <a:pt x="1692" y="568"/>
                      </a:lnTo>
                      <a:lnTo>
                        <a:pt x="1678" y="573"/>
                      </a:lnTo>
                      <a:lnTo>
                        <a:pt x="1665" y="577"/>
                      </a:lnTo>
                      <a:lnTo>
                        <a:pt x="1652" y="582"/>
                      </a:lnTo>
                      <a:lnTo>
                        <a:pt x="1639" y="586"/>
                      </a:lnTo>
                      <a:lnTo>
                        <a:pt x="1626" y="591"/>
                      </a:lnTo>
                      <a:lnTo>
                        <a:pt x="1613" y="596"/>
                      </a:lnTo>
                      <a:lnTo>
                        <a:pt x="1599" y="600"/>
                      </a:lnTo>
                      <a:lnTo>
                        <a:pt x="1587" y="605"/>
                      </a:lnTo>
                      <a:lnTo>
                        <a:pt x="1573" y="609"/>
                      </a:lnTo>
                      <a:lnTo>
                        <a:pt x="1560" y="615"/>
                      </a:lnTo>
                      <a:lnTo>
                        <a:pt x="1548" y="620"/>
                      </a:lnTo>
                      <a:lnTo>
                        <a:pt x="1534" y="624"/>
                      </a:lnTo>
                      <a:lnTo>
                        <a:pt x="1521" y="629"/>
                      </a:lnTo>
                      <a:lnTo>
                        <a:pt x="1507" y="634"/>
                      </a:lnTo>
                      <a:lnTo>
                        <a:pt x="1495" y="638"/>
                      </a:lnTo>
                      <a:lnTo>
                        <a:pt x="1481" y="643"/>
                      </a:lnTo>
                      <a:lnTo>
                        <a:pt x="1468" y="647"/>
                      </a:lnTo>
                      <a:lnTo>
                        <a:pt x="1454" y="652"/>
                      </a:lnTo>
                      <a:lnTo>
                        <a:pt x="1440" y="657"/>
                      </a:lnTo>
                      <a:lnTo>
                        <a:pt x="1428" y="661"/>
                      </a:lnTo>
                      <a:lnTo>
                        <a:pt x="1401" y="670"/>
                      </a:lnTo>
                      <a:lnTo>
                        <a:pt x="1375" y="680"/>
                      </a:lnTo>
                      <a:lnTo>
                        <a:pt x="1347" y="689"/>
                      </a:lnTo>
                      <a:lnTo>
                        <a:pt x="1321" y="698"/>
                      </a:lnTo>
                      <a:lnTo>
                        <a:pt x="1294" y="707"/>
                      </a:lnTo>
                      <a:lnTo>
                        <a:pt x="1268" y="717"/>
                      </a:lnTo>
                      <a:lnTo>
                        <a:pt x="1241" y="726"/>
                      </a:lnTo>
                      <a:lnTo>
                        <a:pt x="1213" y="735"/>
                      </a:lnTo>
                      <a:lnTo>
                        <a:pt x="1201" y="740"/>
                      </a:lnTo>
                      <a:lnTo>
                        <a:pt x="1187" y="744"/>
                      </a:lnTo>
                      <a:lnTo>
                        <a:pt x="1174" y="749"/>
                      </a:lnTo>
                      <a:lnTo>
                        <a:pt x="1160" y="753"/>
                      </a:lnTo>
                      <a:lnTo>
                        <a:pt x="1148" y="758"/>
                      </a:lnTo>
                      <a:lnTo>
                        <a:pt x="1134" y="763"/>
                      </a:lnTo>
                      <a:lnTo>
                        <a:pt x="1120" y="767"/>
                      </a:lnTo>
                      <a:lnTo>
                        <a:pt x="1107" y="772"/>
                      </a:lnTo>
                      <a:lnTo>
                        <a:pt x="1094" y="776"/>
                      </a:lnTo>
                      <a:lnTo>
                        <a:pt x="1081" y="781"/>
                      </a:lnTo>
                      <a:lnTo>
                        <a:pt x="1068" y="786"/>
                      </a:lnTo>
                      <a:lnTo>
                        <a:pt x="1054" y="790"/>
                      </a:lnTo>
                      <a:lnTo>
                        <a:pt x="1042" y="795"/>
                      </a:lnTo>
                      <a:lnTo>
                        <a:pt x="1028" y="798"/>
                      </a:lnTo>
                      <a:lnTo>
                        <a:pt x="1015" y="803"/>
                      </a:lnTo>
                      <a:lnTo>
                        <a:pt x="1001" y="807"/>
                      </a:lnTo>
                      <a:lnTo>
                        <a:pt x="989" y="812"/>
                      </a:lnTo>
                      <a:lnTo>
                        <a:pt x="976" y="817"/>
                      </a:lnTo>
                      <a:lnTo>
                        <a:pt x="962" y="821"/>
                      </a:lnTo>
                      <a:lnTo>
                        <a:pt x="950" y="825"/>
                      </a:lnTo>
                      <a:lnTo>
                        <a:pt x="937" y="829"/>
                      </a:lnTo>
                      <a:lnTo>
                        <a:pt x="924" y="834"/>
                      </a:lnTo>
                      <a:lnTo>
                        <a:pt x="910" y="839"/>
                      </a:lnTo>
                      <a:lnTo>
                        <a:pt x="898" y="843"/>
                      </a:lnTo>
                      <a:lnTo>
                        <a:pt x="885" y="847"/>
                      </a:lnTo>
                      <a:lnTo>
                        <a:pt x="872" y="851"/>
                      </a:lnTo>
                      <a:lnTo>
                        <a:pt x="860" y="856"/>
                      </a:lnTo>
                      <a:lnTo>
                        <a:pt x="847" y="859"/>
                      </a:lnTo>
                      <a:lnTo>
                        <a:pt x="840" y="862"/>
                      </a:lnTo>
                      <a:lnTo>
                        <a:pt x="834" y="864"/>
                      </a:lnTo>
                      <a:lnTo>
                        <a:pt x="827" y="866"/>
                      </a:lnTo>
                      <a:lnTo>
                        <a:pt x="822" y="868"/>
                      </a:lnTo>
                      <a:lnTo>
                        <a:pt x="815" y="871"/>
                      </a:lnTo>
                      <a:lnTo>
                        <a:pt x="809" y="872"/>
                      </a:lnTo>
                      <a:lnTo>
                        <a:pt x="802" y="874"/>
                      </a:lnTo>
                      <a:lnTo>
                        <a:pt x="796" y="877"/>
                      </a:lnTo>
                      <a:lnTo>
                        <a:pt x="789" y="879"/>
                      </a:lnTo>
                      <a:lnTo>
                        <a:pt x="784" y="881"/>
                      </a:lnTo>
                      <a:lnTo>
                        <a:pt x="777" y="882"/>
                      </a:lnTo>
                      <a:lnTo>
                        <a:pt x="771" y="885"/>
                      </a:lnTo>
                      <a:lnTo>
                        <a:pt x="764" y="887"/>
                      </a:lnTo>
                      <a:lnTo>
                        <a:pt x="758" y="889"/>
                      </a:lnTo>
                      <a:lnTo>
                        <a:pt x="753" y="891"/>
                      </a:lnTo>
                      <a:lnTo>
                        <a:pt x="746" y="893"/>
                      </a:lnTo>
                      <a:lnTo>
                        <a:pt x="740" y="895"/>
                      </a:lnTo>
                      <a:lnTo>
                        <a:pt x="733" y="897"/>
                      </a:lnTo>
                      <a:lnTo>
                        <a:pt x="727" y="900"/>
                      </a:lnTo>
                      <a:lnTo>
                        <a:pt x="721" y="901"/>
                      </a:lnTo>
                      <a:lnTo>
                        <a:pt x="715" y="903"/>
                      </a:lnTo>
                      <a:lnTo>
                        <a:pt x="709" y="905"/>
                      </a:lnTo>
                      <a:lnTo>
                        <a:pt x="703" y="908"/>
                      </a:lnTo>
                      <a:lnTo>
                        <a:pt x="696" y="909"/>
                      </a:lnTo>
                      <a:lnTo>
                        <a:pt x="690" y="911"/>
                      </a:lnTo>
                      <a:lnTo>
                        <a:pt x="685" y="913"/>
                      </a:lnTo>
                      <a:lnTo>
                        <a:pt x="678" y="916"/>
                      </a:lnTo>
                      <a:lnTo>
                        <a:pt x="672" y="917"/>
                      </a:lnTo>
                      <a:lnTo>
                        <a:pt x="666" y="919"/>
                      </a:lnTo>
                      <a:lnTo>
                        <a:pt x="660" y="921"/>
                      </a:lnTo>
                      <a:lnTo>
                        <a:pt x="653" y="923"/>
                      </a:lnTo>
                      <a:lnTo>
                        <a:pt x="648" y="925"/>
                      </a:lnTo>
                      <a:lnTo>
                        <a:pt x="642" y="927"/>
                      </a:lnTo>
                      <a:lnTo>
                        <a:pt x="636" y="928"/>
                      </a:lnTo>
                      <a:lnTo>
                        <a:pt x="629" y="931"/>
                      </a:lnTo>
                      <a:lnTo>
                        <a:pt x="624" y="933"/>
                      </a:lnTo>
                      <a:lnTo>
                        <a:pt x="618" y="935"/>
                      </a:lnTo>
                      <a:lnTo>
                        <a:pt x="612" y="936"/>
                      </a:lnTo>
                      <a:lnTo>
                        <a:pt x="606" y="939"/>
                      </a:lnTo>
                      <a:lnTo>
                        <a:pt x="600" y="940"/>
                      </a:lnTo>
                      <a:lnTo>
                        <a:pt x="595" y="942"/>
                      </a:lnTo>
                      <a:lnTo>
                        <a:pt x="588" y="944"/>
                      </a:lnTo>
                      <a:lnTo>
                        <a:pt x="582" y="946"/>
                      </a:lnTo>
                      <a:lnTo>
                        <a:pt x="576" y="948"/>
                      </a:lnTo>
                      <a:lnTo>
                        <a:pt x="571" y="950"/>
                      </a:lnTo>
                      <a:lnTo>
                        <a:pt x="565" y="951"/>
                      </a:lnTo>
                      <a:lnTo>
                        <a:pt x="559" y="954"/>
                      </a:lnTo>
                      <a:lnTo>
                        <a:pt x="553" y="955"/>
                      </a:lnTo>
                      <a:lnTo>
                        <a:pt x="547" y="957"/>
                      </a:lnTo>
                      <a:lnTo>
                        <a:pt x="542" y="959"/>
                      </a:lnTo>
                      <a:lnTo>
                        <a:pt x="536" y="961"/>
                      </a:lnTo>
                      <a:lnTo>
                        <a:pt x="530" y="963"/>
                      </a:lnTo>
                      <a:lnTo>
                        <a:pt x="524" y="964"/>
                      </a:lnTo>
                      <a:lnTo>
                        <a:pt x="519" y="966"/>
                      </a:lnTo>
                      <a:lnTo>
                        <a:pt x="513" y="969"/>
                      </a:lnTo>
                      <a:lnTo>
                        <a:pt x="507" y="970"/>
                      </a:lnTo>
                      <a:lnTo>
                        <a:pt x="501" y="972"/>
                      </a:lnTo>
                      <a:lnTo>
                        <a:pt x="496" y="973"/>
                      </a:lnTo>
                      <a:lnTo>
                        <a:pt x="490" y="976"/>
                      </a:lnTo>
                      <a:lnTo>
                        <a:pt x="484" y="977"/>
                      </a:lnTo>
                      <a:lnTo>
                        <a:pt x="480" y="979"/>
                      </a:lnTo>
                      <a:lnTo>
                        <a:pt x="474" y="980"/>
                      </a:lnTo>
                      <a:lnTo>
                        <a:pt x="468" y="982"/>
                      </a:lnTo>
                      <a:lnTo>
                        <a:pt x="462" y="984"/>
                      </a:lnTo>
                      <a:lnTo>
                        <a:pt x="456" y="986"/>
                      </a:lnTo>
                      <a:lnTo>
                        <a:pt x="451" y="987"/>
                      </a:lnTo>
                      <a:lnTo>
                        <a:pt x="446" y="989"/>
                      </a:lnTo>
                      <a:lnTo>
                        <a:pt x="440" y="990"/>
                      </a:lnTo>
                      <a:lnTo>
                        <a:pt x="435" y="993"/>
                      </a:lnTo>
                      <a:lnTo>
                        <a:pt x="429" y="994"/>
                      </a:lnTo>
                      <a:lnTo>
                        <a:pt x="424" y="996"/>
                      </a:lnTo>
                      <a:lnTo>
                        <a:pt x="418" y="997"/>
                      </a:lnTo>
                      <a:lnTo>
                        <a:pt x="413" y="1000"/>
                      </a:lnTo>
                      <a:lnTo>
                        <a:pt x="408" y="1001"/>
                      </a:lnTo>
                      <a:lnTo>
                        <a:pt x="402" y="1003"/>
                      </a:lnTo>
                      <a:lnTo>
                        <a:pt x="397" y="1004"/>
                      </a:lnTo>
                      <a:lnTo>
                        <a:pt x="392" y="1005"/>
                      </a:lnTo>
                      <a:lnTo>
                        <a:pt x="386" y="1008"/>
                      </a:lnTo>
                      <a:lnTo>
                        <a:pt x="382" y="1009"/>
                      </a:lnTo>
                      <a:lnTo>
                        <a:pt x="376" y="1011"/>
                      </a:lnTo>
                      <a:lnTo>
                        <a:pt x="370" y="1012"/>
                      </a:lnTo>
                      <a:lnTo>
                        <a:pt x="365" y="1014"/>
                      </a:lnTo>
                      <a:lnTo>
                        <a:pt x="360" y="1016"/>
                      </a:lnTo>
                      <a:lnTo>
                        <a:pt x="355" y="1017"/>
                      </a:lnTo>
                      <a:lnTo>
                        <a:pt x="349" y="1018"/>
                      </a:lnTo>
                      <a:lnTo>
                        <a:pt x="345" y="1020"/>
                      </a:lnTo>
                      <a:lnTo>
                        <a:pt x="339" y="1022"/>
                      </a:lnTo>
                      <a:lnTo>
                        <a:pt x="334" y="1023"/>
                      </a:lnTo>
                      <a:lnTo>
                        <a:pt x="330" y="1025"/>
                      </a:lnTo>
                      <a:lnTo>
                        <a:pt x="324" y="1026"/>
                      </a:lnTo>
                      <a:lnTo>
                        <a:pt x="319" y="1027"/>
                      </a:lnTo>
                      <a:lnTo>
                        <a:pt x="314" y="1030"/>
                      </a:lnTo>
                      <a:lnTo>
                        <a:pt x="309" y="1031"/>
                      </a:lnTo>
                      <a:lnTo>
                        <a:pt x="304" y="1032"/>
                      </a:lnTo>
                      <a:lnTo>
                        <a:pt x="299" y="1034"/>
                      </a:lnTo>
                      <a:lnTo>
                        <a:pt x="294" y="1035"/>
                      </a:lnTo>
                      <a:lnTo>
                        <a:pt x="289" y="1037"/>
                      </a:lnTo>
                      <a:lnTo>
                        <a:pt x="285" y="1038"/>
                      </a:lnTo>
                      <a:lnTo>
                        <a:pt x="279" y="1040"/>
                      </a:lnTo>
                      <a:lnTo>
                        <a:pt x="274" y="1041"/>
                      </a:lnTo>
                      <a:lnTo>
                        <a:pt x="270" y="1042"/>
                      </a:lnTo>
                      <a:lnTo>
                        <a:pt x="265" y="1043"/>
                      </a:lnTo>
                      <a:lnTo>
                        <a:pt x="259" y="1046"/>
                      </a:lnTo>
                      <a:lnTo>
                        <a:pt x="255" y="1047"/>
                      </a:lnTo>
                      <a:lnTo>
                        <a:pt x="250" y="1048"/>
                      </a:lnTo>
                      <a:lnTo>
                        <a:pt x="246" y="1049"/>
                      </a:lnTo>
                      <a:lnTo>
                        <a:pt x="241" y="1050"/>
                      </a:lnTo>
                      <a:lnTo>
                        <a:pt x="236" y="1053"/>
                      </a:lnTo>
                      <a:lnTo>
                        <a:pt x="232" y="1054"/>
                      </a:lnTo>
                      <a:lnTo>
                        <a:pt x="227" y="1055"/>
                      </a:lnTo>
                      <a:lnTo>
                        <a:pt x="223" y="1056"/>
                      </a:lnTo>
                      <a:lnTo>
                        <a:pt x="218" y="1057"/>
                      </a:lnTo>
                      <a:lnTo>
                        <a:pt x="213" y="1058"/>
                      </a:lnTo>
                      <a:lnTo>
                        <a:pt x="209" y="1060"/>
                      </a:lnTo>
                      <a:lnTo>
                        <a:pt x="204" y="1062"/>
                      </a:lnTo>
                      <a:lnTo>
                        <a:pt x="200" y="1063"/>
                      </a:lnTo>
                      <a:lnTo>
                        <a:pt x="195" y="1064"/>
                      </a:lnTo>
                      <a:lnTo>
                        <a:pt x="190" y="1065"/>
                      </a:lnTo>
                      <a:lnTo>
                        <a:pt x="186" y="1066"/>
                      </a:lnTo>
                      <a:lnTo>
                        <a:pt x="182" y="1068"/>
                      </a:lnTo>
                      <a:lnTo>
                        <a:pt x="178" y="1069"/>
                      </a:lnTo>
                      <a:lnTo>
                        <a:pt x="173" y="1070"/>
                      </a:lnTo>
                      <a:lnTo>
                        <a:pt x="168" y="1071"/>
                      </a:lnTo>
                      <a:lnTo>
                        <a:pt x="164" y="1072"/>
                      </a:lnTo>
                      <a:lnTo>
                        <a:pt x="160" y="1073"/>
                      </a:lnTo>
                      <a:lnTo>
                        <a:pt x="156" y="1075"/>
                      </a:lnTo>
                      <a:lnTo>
                        <a:pt x="151" y="1076"/>
                      </a:lnTo>
                      <a:lnTo>
                        <a:pt x="148" y="1077"/>
                      </a:lnTo>
                      <a:lnTo>
                        <a:pt x="143" y="1078"/>
                      </a:lnTo>
                      <a:lnTo>
                        <a:pt x="138" y="1079"/>
                      </a:lnTo>
                      <a:lnTo>
                        <a:pt x="135" y="1080"/>
                      </a:lnTo>
                      <a:lnTo>
                        <a:pt x="130" y="1081"/>
                      </a:lnTo>
                      <a:lnTo>
                        <a:pt x="127" y="1083"/>
                      </a:lnTo>
                      <a:lnTo>
                        <a:pt x="122" y="1084"/>
                      </a:lnTo>
                      <a:lnTo>
                        <a:pt x="119" y="1085"/>
                      </a:lnTo>
                      <a:lnTo>
                        <a:pt x="114" y="1086"/>
                      </a:lnTo>
                      <a:lnTo>
                        <a:pt x="111" y="1087"/>
                      </a:lnTo>
                      <a:lnTo>
                        <a:pt x="106" y="1088"/>
                      </a:lnTo>
                      <a:lnTo>
                        <a:pt x="103" y="1088"/>
                      </a:lnTo>
                      <a:lnTo>
                        <a:pt x="98" y="1090"/>
                      </a:lnTo>
                      <a:lnTo>
                        <a:pt x="95" y="1091"/>
                      </a:lnTo>
                      <a:lnTo>
                        <a:pt x="91" y="1092"/>
                      </a:lnTo>
                      <a:lnTo>
                        <a:pt x="87" y="1093"/>
                      </a:lnTo>
                      <a:lnTo>
                        <a:pt x="83" y="1094"/>
                      </a:lnTo>
                      <a:lnTo>
                        <a:pt x="80" y="1095"/>
                      </a:lnTo>
                      <a:lnTo>
                        <a:pt x="76" y="1095"/>
                      </a:lnTo>
                      <a:lnTo>
                        <a:pt x="72" y="1096"/>
                      </a:lnTo>
                      <a:lnTo>
                        <a:pt x="68" y="1098"/>
                      </a:lnTo>
                      <a:lnTo>
                        <a:pt x="65" y="1099"/>
                      </a:lnTo>
                      <a:lnTo>
                        <a:pt x="61" y="1100"/>
                      </a:lnTo>
                      <a:lnTo>
                        <a:pt x="58" y="1100"/>
                      </a:lnTo>
                      <a:lnTo>
                        <a:pt x="54" y="1101"/>
                      </a:lnTo>
                      <a:lnTo>
                        <a:pt x="50" y="1102"/>
                      </a:lnTo>
                      <a:lnTo>
                        <a:pt x="46" y="1103"/>
                      </a:lnTo>
                      <a:lnTo>
                        <a:pt x="43" y="1103"/>
                      </a:lnTo>
                      <a:lnTo>
                        <a:pt x="39" y="1104"/>
                      </a:lnTo>
                      <a:lnTo>
                        <a:pt x="36" y="1106"/>
                      </a:lnTo>
                      <a:lnTo>
                        <a:pt x="32" y="1106"/>
                      </a:lnTo>
                      <a:lnTo>
                        <a:pt x="29" y="1107"/>
                      </a:lnTo>
                      <a:lnTo>
                        <a:pt x="27" y="1108"/>
                      </a:lnTo>
                      <a:lnTo>
                        <a:pt x="23" y="1109"/>
                      </a:lnTo>
                      <a:lnTo>
                        <a:pt x="20" y="1109"/>
                      </a:lnTo>
                      <a:lnTo>
                        <a:pt x="16" y="1110"/>
                      </a:lnTo>
                      <a:lnTo>
                        <a:pt x="13" y="1111"/>
                      </a:lnTo>
                      <a:lnTo>
                        <a:pt x="9" y="1111"/>
                      </a:lnTo>
                      <a:lnTo>
                        <a:pt x="7" y="1113"/>
                      </a:lnTo>
                      <a:lnTo>
                        <a:pt x="4" y="1114"/>
                      </a:lnTo>
                      <a:lnTo>
                        <a:pt x="0" y="1114"/>
                      </a:lnTo>
                      <a:lnTo>
                        <a:pt x="4" y="1113"/>
                      </a:lnTo>
                      <a:lnTo>
                        <a:pt x="7" y="1111"/>
                      </a:lnTo>
                      <a:lnTo>
                        <a:pt x="9" y="1111"/>
                      </a:lnTo>
                      <a:lnTo>
                        <a:pt x="13" y="1110"/>
                      </a:lnTo>
                      <a:lnTo>
                        <a:pt x="16" y="1109"/>
                      </a:lnTo>
                      <a:lnTo>
                        <a:pt x="20" y="1109"/>
                      </a:lnTo>
                      <a:lnTo>
                        <a:pt x="23" y="1108"/>
                      </a:lnTo>
                      <a:lnTo>
                        <a:pt x="26" y="1107"/>
                      </a:lnTo>
                      <a:lnTo>
                        <a:pt x="29" y="1106"/>
                      </a:lnTo>
                      <a:lnTo>
                        <a:pt x="32" y="1106"/>
                      </a:lnTo>
                      <a:lnTo>
                        <a:pt x="36" y="1104"/>
                      </a:lnTo>
                      <a:lnTo>
                        <a:pt x="39" y="1103"/>
                      </a:lnTo>
                      <a:lnTo>
                        <a:pt x="43" y="1102"/>
                      </a:lnTo>
                      <a:lnTo>
                        <a:pt x="46" y="1101"/>
                      </a:lnTo>
                      <a:lnTo>
                        <a:pt x="50" y="1101"/>
                      </a:lnTo>
                      <a:lnTo>
                        <a:pt x="53" y="1100"/>
                      </a:lnTo>
                      <a:lnTo>
                        <a:pt x="57" y="1099"/>
                      </a:lnTo>
                      <a:lnTo>
                        <a:pt x="60" y="1098"/>
                      </a:lnTo>
                      <a:lnTo>
                        <a:pt x="65" y="1096"/>
                      </a:lnTo>
                      <a:lnTo>
                        <a:pt x="68" y="1095"/>
                      </a:lnTo>
                      <a:lnTo>
                        <a:pt x="72" y="1094"/>
                      </a:lnTo>
                      <a:lnTo>
                        <a:pt x="75" y="1094"/>
                      </a:lnTo>
                      <a:lnTo>
                        <a:pt x="79" y="1093"/>
                      </a:lnTo>
                      <a:lnTo>
                        <a:pt x="83" y="1092"/>
                      </a:lnTo>
                      <a:lnTo>
                        <a:pt x="87" y="1091"/>
                      </a:lnTo>
                      <a:lnTo>
                        <a:pt x="90" y="1090"/>
                      </a:lnTo>
                      <a:lnTo>
                        <a:pt x="94" y="1088"/>
                      </a:lnTo>
                      <a:lnTo>
                        <a:pt x="98" y="1087"/>
                      </a:lnTo>
                      <a:lnTo>
                        <a:pt x="102" y="1086"/>
                      </a:lnTo>
                      <a:lnTo>
                        <a:pt x="106" y="1085"/>
                      </a:lnTo>
                      <a:lnTo>
                        <a:pt x="110" y="1084"/>
                      </a:lnTo>
                      <a:lnTo>
                        <a:pt x="113" y="1083"/>
                      </a:lnTo>
                      <a:lnTo>
                        <a:pt x="118" y="1081"/>
                      </a:lnTo>
                      <a:lnTo>
                        <a:pt x="121" y="1080"/>
                      </a:lnTo>
                      <a:lnTo>
                        <a:pt x="126" y="1079"/>
                      </a:lnTo>
                      <a:lnTo>
                        <a:pt x="129" y="1078"/>
                      </a:lnTo>
                      <a:lnTo>
                        <a:pt x="134" y="1077"/>
                      </a:lnTo>
                      <a:lnTo>
                        <a:pt x="137" y="1076"/>
                      </a:lnTo>
                      <a:lnTo>
                        <a:pt x="142" y="1075"/>
                      </a:lnTo>
                      <a:lnTo>
                        <a:pt x="147" y="1073"/>
                      </a:lnTo>
                      <a:lnTo>
                        <a:pt x="150" y="1071"/>
                      </a:lnTo>
                      <a:lnTo>
                        <a:pt x="155" y="1070"/>
                      </a:lnTo>
                      <a:lnTo>
                        <a:pt x="159" y="1069"/>
                      </a:lnTo>
                      <a:lnTo>
                        <a:pt x="163" y="1068"/>
                      </a:lnTo>
                      <a:lnTo>
                        <a:pt x="167" y="1066"/>
                      </a:lnTo>
                      <a:lnTo>
                        <a:pt x="172" y="1065"/>
                      </a:lnTo>
                      <a:lnTo>
                        <a:pt x="175" y="1064"/>
                      </a:lnTo>
                      <a:lnTo>
                        <a:pt x="180" y="1062"/>
                      </a:lnTo>
                      <a:lnTo>
                        <a:pt x="185" y="1061"/>
                      </a:lnTo>
                      <a:lnTo>
                        <a:pt x="189" y="1060"/>
                      </a:lnTo>
                      <a:lnTo>
                        <a:pt x="194" y="1058"/>
                      </a:lnTo>
                      <a:lnTo>
                        <a:pt x="198" y="1057"/>
                      </a:lnTo>
                      <a:lnTo>
                        <a:pt x="202" y="1055"/>
                      </a:lnTo>
                      <a:lnTo>
                        <a:pt x="206" y="1054"/>
                      </a:lnTo>
                      <a:lnTo>
                        <a:pt x="211" y="1053"/>
                      </a:lnTo>
                      <a:lnTo>
                        <a:pt x="216" y="1052"/>
                      </a:lnTo>
                      <a:lnTo>
                        <a:pt x="220" y="1049"/>
                      </a:lnTo>
                      <a:lnTo>
                        <a:pt x="225" y="1048"/>
                      </a:lnTo>
                      <a:lnTo>
                        <a:pt x="229" y="1047"/>
                      </a:lnTo>
                      <a:lnTo>
                        <a:pt x="234" y="1046"/>
                      </a:lnTo>
                      <a:lnTo>
                        <a:pt x="239" y="1043"/>
                      </a:lnTo>
                      <a:lnTo>
                        <a:pt x="243" y="1042"/>
                      </a:lnTo>
                      <a:lnTo>
                        <a:pt x="248" y="1041"/>
                      </a:lnTo>
                      <a:lnTo>
                        <a:pt x="253" y="1039"/>
                      </a:lnTo>
                      <a:lnTo>
                        <a:pt x="258" y="1038"/>
                      </a:lnTo>
                      <a:lnTo>
                        <a:pt x="263" y="1037"/>
                      </a:lnTo>
                      <a:lnTo>
                        <a:pt x="268" y="1034"/>
                      </a:lnTo>
                      <a:lnTo>
                        <a:pt x="272" y="1033"/>
                      </a:lnTo>
                      <a:lnTo>
                        <a:pt x="277" y="1032"/>
                      </a:lnTo>
                      <a:lnTo>
                        <a:pt x="281" y="1030"/>
                      </a:lnTo>
                      <a:lnTo>
                        <a:pt x="287" y="1028"/>
                      </a:lnTo>
                      <a:lnTo>
                        <a:pt x="292" y="1027"/>
                      </a:lnTo>
                      <a:lnTo>
                        <a:pt x="296" y="1025"/>
                      </a:lnTo>
                      <a:lnTo>
                        <a:pt x="301" y="1024"/>
                      </a:lnTo>
                      <a:lnTo>
                        <a:pt x="307" y="1022"/>
                      </a:lnTo>
                      <a:lnTo>
                        <a:pt x="311" y="1020"/>
                      </a:lnTo>
                      <a:lnTo>
                        <a:pt x="316" y="1019"/>
                      </a:lnTo>
                      <a:lnTo>
                        <a:pt x="322" y="1017"/>
                      </a:lnTo>
                      <a:lnTo>
                        <a:pt x="326" y="1016"/>
                      </a:lnTo>
                      <a:lnTo>
                        <a:pt x="331" y="1014"/>
                      </a:lnTo>
                      <a:lnTo>
                        <a:pt x="337" y="1012"/>
                      </a:lnTo>
                      <a:lnTo>
                        <a:pt x="341" y="1010"/>
                      </a:lnTo>
                      <a:lnTo>
                        <a:pt x="347" y="1009"/>
                      </a:lnTo>
                      <a:lnTo>
                        <a:pt x="352" y="1007"/>
                      </a:lnTo>
                      <a:lnTo>
                        <a:pt x="356" y="1005"/>
                      </a:lnTo>
                      <a:lnTo>
                        <a:pt x="362" y="1003"/>
                      </a:lnTo>
                      <a:lnTo>
                        <a:pt x="367" y="1002"/>
                      </a:lnTo>
                      <a:lnTo>
                        <a:pt x="372" y="1000"/>
                      </a:lnTo>
                      <a:lnTo>
                        <a:pt x="378" y="999"/>
                      </a:lnTo>
                      <a:lnTo>
                        <a:pt x="383" y="996"/>
                      </a:lnTo>
                      <a:lnTo>
                        <a:pt x="388" y="995"/>
                      </a:lnTo>
                      <a:lnTo>
                        <a:pt x="393" y="993"/>
                      </a:lnTo>
                      <a:lnTo>
                        <a:pt x="399" y="992"/>
                      </a:lnTo>
                      <a:lnTo>
                        <a:pt x="403" y="989"/>
                      </a:lnTo>
                      <a:lnTo>
                        <a:pt x="409" y="987"/>
                      </a:lnTo>
                      <a:lnTo>
                        <a:pt x="415" y="986"/>
                      </a:lnTo>
                      <a:lnTo>
                        <a:pt x="420" y="984"/>
                      </a:lnTo>
                      <a:lnTo>
                        <a:pt x="425" y="982"/>
                      </a:lnTo>
                      <a:lnTo>
                        <a:pt x="431" y="980"/>
                      </a:lnTo>
                      <a:lnTo>
                        <a:pt x="436" y="979"/>
                      </a:lnTo>
                      <a:lnTo>
                        <a:pt x="441" y="977"/>
                      </a:lnTo>
                      <a:lnTo>
                        <a:pt x="447" y="974"/>
                      </a:lnTo>
                      <a:lnTo>
                        <a:pt x="453" y="973"/>
                      </a:lnTo>
                      <a:lnTo>
                        <a:pt x="458" y="971"/>
                      </a:lnTo>
                      <a:lnTo>
                        <a:pt x="463" y="969"/>
                      </a:lnTo>
                      <a:lnTo>
                        <a:pt x="469" y="967"/>
                      </a:lnTo>
                      <a:lnTo>
                        <a:pt x="475" y="965"/>
                      </a:lnTo>
                      <a:lnTo>
                        <a:pt x="481" y="963"/>
                      </a:lnTo>
                      <a:lnTo>
                        <a:pt x="485" y="962"/>
                      </a:lnTo>
                      <a:lnTo>
                        <a:pt x="491" y="959"/>
                      </a:lnTo>
                      <a:lnTo>
                        <a:pt x="497" y="957"/>
                      </a:lnTo>
                      <a:lnTo>
                        <a:pt x="503" y="956"/>
                      </a:lnTo>
                      <a:lnTo>
                        <a:pt x="508" y="954"/>
                      </a:lnTo>
                      <a:lnTo>
                        <a:pt x="514" y="951"/>
                      </a:lnTo>
                      <a:lnTo>
                        <a:pt x="520" y="950"/>
                      </a:lnTo>
                      <a:lnTo>
                        <a:pt x="526" y="948"/>
                      </a:lnTo>
                      <a:lnTo>
                        <a:pt x="531" y="946"/>
                      </a:lnTo>
                      <a:lnTo>
                        <a:pt x="536" y="943"/>
                      </a:lnTo>
                      <a:lnTo>
                        <a:pt x="542" y="942"/>
                      </a:lnTo>
                      <a:lnTo>
                        <a:pt x="547" y="940"/>
                      </a:lnTo>
                      <a:lnTo>
                        <a:pt x="553" y="938"/>
                      </a:lnTo>
                      <a:lnTo>
                        <a:pt x="559" y="935"/>
                      </a:lnTo>
                      <a:lnTo>
                        <a:pt x="565" y="934"/>
                      </a:lnTo>
                      <a:lnTo>
                        <a:pt x="571" y="932"/>
                      </a:lnTo>
                      <a:lnTo>
                        <a:pt x="576" y="929"/>
                      </a:lnTo>
                      <a:lnTo>
                        <a:pt x="583" y="927"/>
                      </a:lnTo>
                      <a:lnTo>
                        <a:pt x="589" y="926"/>
                      </a:lnTo>
                      <a:lnTo>
                        <a:pt x="595" y="924"/>
                      </a:lnTo>
                      <a:lnTo>
                        <a:pt x="600" y="921"/>
                      </a:lnTo>
                      <a:lnTo>
                        <a:pt x="606" y="919"/>
                      </a:lnTo>
                      <a:lnTo>
                        <a:pt x="612" y="917"/>
                      </a:lnTo>
                      <a:lnTo>
                        <a:pt x="618" y="916"/>
                      </a:lnTo>
                      <a:lnTo>
                        <a:pt x="624" y="913"/>
                      </a:lnTo>
                      <a:lnTo>
                        <a:pt x="629" y="911"/>
                      </a:lnTo>
                      <a:lnTo>
                        <a:pt x="636" y="909"/>
                      </a:lnTo>
                      <a:lnTo>
                        <a:pt x="642" y="906"/>
                      </a:lnTo>
                      <a:lnTo>
                        <a:pt x="648" y="904"/>
                      </a:lnTo>
                      <a:lnTo>
                        <a:pt x="653" y="903"/>
                      </a:lnTo>
                      <a:lnTo>
                        <a:pt x="659" y="901"/>
                      </a:lnTo>
                      <a:lnTo>
                        <a:pt x="666" y="898"/>
                      </a:lnTo>
                      <a:lnTo>
                        <a:pt x="672" y="896"/>
                      </a:lnTo>
                      <a:lnTo>
                        <a:pt x="678" y="894"/>
                      </a:lnTo>
                      <a:lnTo>
                        <a:pt x="683" y="891"/>
                      </a:lnTo>
                      <a:lnTo>
                        <a:pt x="689" y="889"/>
                      </a:lnTo>
                      <a:lnTo>
                        <a:pt x="696" y="887"/>
                      </a:lnTo>
                      <a:lnTo>
                        <a:pt x="702" y="886"/>
                      </a:lnTo>
                      <a:lnTo>
                        <a:pt x="708" y="883"/>
                      </a:lnTo>
                      <a:lnTo>
                        <a:pt x="715" y="881"/>
                      </a:lnTo>
                      <a:lnTo>
                        <a:pt x="720" y="879"/>
                      </a:lnTo>
                      <a:lnTo>
                        <a:pt x="726" y="877"/>
                      </a:lnTo>
                      <a:lnTo>
                        <a:pt x="733" y="874"/>
                      </a:lnTo>
                      <a:lnTo>
                        <a:pt x="739" y="872"/>
                      </a:lnTo>
                      <a:lnTo>
                        <a:pt x="745" y="870"/>
                      </a:lnTo>
                      <a:lnTo>
                        <a:pt x="751" y="867"/>
                      </a:lnTo>
                      <a:lnTo>
                        <a:pt x="757" y="865"/>
                      </a:lnTo>
                      <a:lnTo>
                        <a:pt x="763" y="863"/>
                      </a:lnTo>
                      <a:lnTo>
                        <a:pt x="770" y="860"/>
                      </a:lnTo>
                      <a:lnTo>
                        <a:pt x="776" y="858"/>
                      </a:lnTo>
                      <a:lnTo>
                        <a:pt x="783" y="856"/>
                      </a:lnTo>
                      <a:lnTo>
                        <a:pt x="788" y="855"/>
                      </a:lnTo>
                      <a:lnTo>
                        <a:pt x="794" y="852"/>
                      </a:lnTo>
                      <a:lnTo>
                        <a:pt x="801" y="850"/>
                      </a:lnTo>
                      <a:lnTo>
                        <a:pt x="807" y="848"/>
                      </a:lnTo>
                      <a:lnTo>
                        <a:pt x="814" y="845"/>
                      </a:lnTo>
                      <a:lnTo>
                        <a:pt x="819" y="843"/>
                      </a:lnTo>
                      <a:lnTo>
                        <a:pt x="826" y="841"/>
                      </a:lnTo>
                      <a:lnTo>
                        <a:pt x="832" y="839"/>
                      </a:lnTo>
                      <a:lnTo>
                        <a:pt x="838" y="836"/>
                      </a:lnTo>
                      <a:lnTo>
                        <a:pt x="851" y="832"/>
                      </a:lnTo>
                      <a:lnTo>
                        <a:pt x="863" y="827"/>
                      </a:lnTo>
                      <a:lnTo>
                        <a:pt x="876" y="822"/>
                      </a:lnTo>
                      <a:lnTo>
                        <a:pt x="889" y="818"/>
                      </a:lnTo>
                      <a:lnTo>
                        <a:pt x="902" y="813"/>
                      </a:lnTo>
                      <a:lnTo>
                        <a:pt x="915" y="807"/>
                      </a:lnTo>
                      <a:lnTo>
                        <a:pt x="928" y="803"/>
                      </a:lnTo>
                      <a:lnTo>
                        <a:pt x="940" y="798"/>
                      </a:lnTo>
                      <a:lnTo>
                        <a:pt x="953" y="794"/>
                      </a:lnTo>
                      <a:lnTo>
                        <a:pt x="966" y="789"/>
                      </a:lnTo>
                      <a:lnTo>
                        <a:pt x="980" y="784"/>
                      </a:lnTo>
                      <a:lnTo>
                        <a:pt x="992" y="780"/>
                      </a:lnTo>
                      <a:lnTo>
                        <a:pt x="1005" y="775"/>
                      </a:lnTo>
                      <a:lnTo>
                        <a:pt x="1018" y="769"/>
                      </a:lnTo>
                      <a:lnTo>
                        <a:pt x="1031" y="765"/>
                      </a:lnTo>
                      <a:lnTo>
                        <a:pt x="1044" y="760"/>
                      </a:lnTo>
                      <a:lnTo>
                        <a:pt x="1057" y="756"/>
                      </a:lnTo>
                      <a:lnTo>
                        <a:pt x="1071" y="751"/>
                      </a:lnTo>
                      <a:lnTo>
                        <a:pt x="1083" y="745"/>
                      </a:lnTo>
                      <a:lnTo>
                        <a:pt x="1096" y="741"/>
                      </a:lnTo>
                      <a:lnTo>
                        <a:pt x="1110" y="736"/>
                      </a:lnTo>
                      <a:lnTo>
                        <a:pt x="1122" y="731"/>
                      </a:lnTo>
                      <a:lnTo>
                        <a:pt x="1136" y="726"/>
                      </a:lnTo>
                      <a:lnTo>
                        <a:pt x="1149" y="721"/>
                      </a:lnTo>
                      <a:lnTo>
                        <a:pt x="1162" y="717"/>
                      </a:lnTo>
                      <a:lnTo>
                        <a:pt x="1175" y="712"/>
                      </a:lnTo>
                      <a:lnTo>
                        <a:pt x="1188" y="706"/>
                      </a:lnTo>
                      <a:lnTo>
                        <a:pt x="1202" y="702"/>
                      </a:lnTo>
                      <a:lnTo>
                        <a:pt x="1228" y="691"/>
                      </a:lnTo>
                      <a:lnTo>
                        <a:pt x="1255" y="682"/>
                      </a:lnTo>
                      <a:lnTo>
                        <a:pt x="1281" y="672"/>
                      </a:lnTo>
                      <a:lnTo>
                        <a:pt x="1308" y="661"/>
                      </a:lnTo>
                      <a:lnTo>
                        <a:pt x="1334" y="652"/>
                      </a:lnTo>
                      <a:lnTo>
                        <a:pt x="1361" y="642"/>
                      </a:lnTo>
                      <a:lnTo>
                        <a:pt x="1386" y="631"/>
                      </a:lnTo>
                      <a:lnTo>
                        <a:pt x="1413" y="622"/>
                      </a:lnTo>
                      <a:lnTo>
                        <a:pt x="1427" y="616"/>
                      </a:lnTo>
                      <a:lnTo>
                        <a:pt x="1439" y="612"/>
                      </a:lnTo>
                      <a:lnTo>
                        <a:pt x="1453" y="607"/>
                      </a:lnTo>
                      <a:lnTo>
                        <a:pt x="1466" y="601"/>
                      </a:lnTo>
                      <a:lnTo>
                        <a:pt x="1478" y="597"/>
                      </a:lnTo>
                      <a:lnTo>
                        <a:pt x="1492" y="592"/>
                      </a:lnTo>
                      <a:lnTo>
                        <a:pt x="1505" y="586"/>
                      </a:lnTo>
                      <a:lnTo>
                        <a:pt x="1519" y="582"/>
                      </a:lnTo>
                      <a:lnTo>
                        <a:pt x="1531" y="577"/>
                      </a:lnTo>
                      <a:lnTo>
                        <a:pt x="1544" y="571"/>
                      </a:lnTo>
                      <a:lnTo>
                        <a:pt x="1558" y="567"/>
                      </a:lnTo>
                      <a:lnTo>
                        <a:pt x="1571" y="562"/>
                      </a:lnTo>
                      <a:lnTo>
                        <a:pt x="1583" y="556"/>
                      </a:lnTo>
                      <a:lnTo>
                        <a:pt x="1596" y="552"/>
                      </a:lnTo>
                      <a:lnTo>
                        <a:pt x="1610" y="547"/>
                      </a:lnTo>
                      <a:lnTo>
                        <a:pt x="1622" y="542"/>
                      </a:lnTo>
                      <a:lnTo>
                        <a:pt x="1635" y="537"/>
                      </a:lnTo>
                      <a:lnTo>
                        <a:pt x="1648" y="532"/>
                      </a:lnTo>
                      <a:lnTo>
                        <a:pt x="1662" y="527"/>
                      </a:lnTo>
                      <a:lnTo>
                        <a:pt x="1674" y="522"/>
                      </a:lnTo>
                      <a:lnTo>
                        <a:pt x="1687" y="517"/>
                      </a:lnTo>
                      <a:lnTo>
                        <a:pt x="1700" y="513"/>
                      </a:lnTo>
                      <a:lnTo>
                        <a:pt x="1712" y="507"/>
                      </a:lnTo>
                      <a:lnTo>
                        <a:pt x="1725" y="502"/>
                      </a:lnTo>
                      <a:lnTo>
                        <a:pt x="1738" y="498"/>
                      </a:lnTo>
                      <a:lnTo>
                        <a:pt x="1750" y="493"/>
                      </a:lnTo>
                      <a:lnTo>
                        <a:pt x="1763" y="487"/>
                      </a:lnTo>
                      <a:lnTo>
                        <a:pt x="1776" y="483"/>
                      </a:lnTo>
                      <a:lnTo>
                        <a:pt x="1781" y="481"/>
                      </a:lnTo>
                      <a:lnTo>
                        <a:pt x="1788" y="478"/>
                      </a:lnTo>
                      <a:lnTo>
                        <a:pt x="1794" y="476"/>
                      </a:lnTo>
                      <a:lnTo>
                        <a:pt x="1801" y="474"/>
                      </a:lnTo>
                      <a:lnTo>
                        <a:pt x="1807" y="471"/>
                      </a:lnTo>
                      <a:lnTo>
                        <a:pt x="1813" y="469"/>
                      </a:lnTo>
                      <a:lnTo>
                        <a:pt x="1819" y="466"/>
                      </a:lnTo>
                      <a:lnTo>
                        <a:pt x="1825" y="463"/>
                      </a:lnTo>
                      <a:lnTo>
                        <a:pt x="1831" y="461"/>
                      </a:lnTo>
                      <a:lnTo>
                        <a:pt x="1838" y="459"/>
                      </a:lnTo>
                      <a:lnTo>
                        <a:pt x="1844" y="456"/>
                      </a:lnTo>
                      <a:lnTo>
                        <a:pt x="1851" y="454"/>
                      </a:lnTo>
                      <a:lnTo>
                        <a:pt x="1856" y="452"/>
                      </a:lnTo>
                      <a:lnTo>
                        <a:pt x="1862" y="449"/>
                      </a:lnTo>
                      <a:lnTo>
                        <a:pt x="1869" y="447"/>
                      </a:lnTo>
                      <a:lnTo>
                        <a:pt x="1875" y="445"/>
                      </a:lnTo>
                      <a:lnTo>
                        <a:pt x="1881" y="443"/>
                      </a:lnTo>
                      <a:lnTo>
                        <a:pt x="1886" y="440"/>
                      </a:lnTo>
                      <a:lnTo>
                        <a:pt x="1893" y="438"/>
                      </a:lnTo>
                      <a:lnTo>
                        <a:pt x="1899" y="436"/>
                      </a:lnTo>
                      <a:lnTo>
                        <a:pt x="1905" y="433"/>
                      </a:lnTo>
                      <a:lnTo>
                        <a:pt x="1911" y="431"/>
                      </a:lnTo>
                      <a:lnTo>
                        <a:pt x="1917" y="429"/>
                      </a:lnTo>
                      <a:lnTo>
                        <a:pt x="1923" y="425"/>
                      </a:lnTo>
                      <a:lnTo>
                        <a:pt x="1929" y="423"/>
                      </a:lnTo>
                      <a:lnTo>
                        <a:pt x="1935" y="421"/>
                      </a:lnTo>
                      <a:lnTo>
                        <a:pt x="1942" y="418"/>
                      </a:lnTo>
                      <a:lnTo>
                        <a:pt x="1947" y="416"/>
                      </a:lnTo>
                      <a:lnTo>
                        <a:pt x="1953" y="414"/>
                      </a:lnTo>
                      <a:lnTo>
                        <a:pt x="1959" y="411"/>
                      </a:lnTo>
                      <a:lnTo>
                        <a:pt x="1965" y="409"/>
                      </a:lnTo>
                      <a:lnTo>
                        <a:pt x="1970" y="407"/>
                      </a:lnTo>
                      <a:lnTo>
                        <a:pt x="1977" y="405"/>
                      </a:lnTo>
                      <a:lnTo>
                        <a:pt x="1983" y="402"/>
                      </a:lnTo>
                      <a:lnTo>
                        <a:pt x="1989" y="400"/>
                      </a:lnTo>
                      <a:lnTo>
                        <a:pt x="1995" y="398"/>
                      </a:lnTo>
                      <a:lnTo>
                        <a:pt x="2000" y="395"/>
                      </a:lnTo>
                      <a:lnTo>
                        <a:pt x="2006" y="393"/>
                      </a:lnTo>
                      <a:lnTo>
                        <a:pt x="2012" y="391"/>
                      </a:lnTo>
                      <a:lnTo>
                        <a:pt x="2018" y="388"/>
                      </a:lnTo>
                      <a:lnTo>
                        <a:pt x="2023" y="387"/>
                      </a:lnTo>
                      <a:lnTo>
                        <a:pt x="2029" y="385"/>
                      </a:lnTo>
                      <a:lnTo>
                        <a:pt x="2035" y="383"/>
                      </a:lnTo>
                      <a:lnTo>
                        <a:pt x="2041" y="380"/>
                      </a:lnTo>
                      <a:lnTo>
                        <a:pt x="2046" y="378"/>
                      </a:lnTo>
                      <a:lnTo>
                        <a:pt x="2052" y="376"/>
                      </a:lnTo>
                      <a:lnTo>
                        <a:pt x="2058" y="373"/>
                      </a:lnTo>
                      <a:lnTo>
                        <a:pt x="2064" y="371"/>
                      </a:lnTo>
                      <a:lnTo>
                        <a:pt x="2070" y="369"/>
                      </a:lnTo>
                      <a:lnTo>
                        <a:pt x="2075" y="367"/>
                      </a:lnTo>
                      <a:lnTo>
                        <a:pt x="2081" y="364"/>
                      </a:lnTo>
                      <a:lnTo>
                        <a:pt x="2087" y="362"/>
                      </a:lnTo>
                      <a:lnTo>
                        <a:pt x="2093" y="360"/>
                      </a:lnTo>
                      <a:lnTo>
                        <a:pt x="2097" y="357"/>
                      </a:lnTo>
                      <a:lnTo>
                        <a:pt x="2103" y="356"/>
                      </a:lnTo>
                      <a:lnTo>
                        <a:pt x="2109" y="354"/>
                      </a:lnTo>
                      <a:lnTo>
                        <a:pt x="2114" y="352"/>
                      </a:lnTo>
                      <a:lnTo>
                        <a:pt x="2120" y="349"/>
                      </a:lnTo>
                      <a:lnTo>
                        <a:pt x="2126" y="347"/>
                      </a:lnTo>
                      <a:lnTo>
                        <a:pt x="2131" y="345"/>
                      </a:lnTo>
                      <a:lnTo>
                        <a:pt x="2136" y="342"/>
                      </a:lnTo>
                      <a:lnTo>
                        <a:pt x="2142" y="340"/>
                      </a:lnTo>
                      <a:lnTo>
                        <a:pt x="2148" y="339"/>
                      </a:lnTo>
                      <a:lnTo>
                        <a:pt x="2152" y="337"/>
                      </a:lnTo>
                      <a:lnTo>
                        <a:pt x="2158" y="334"/>
                      </a:lnTo>
                      <a:lnTo>
                        <a:pt x="2164" y="332"/>
                      </a:lnTo>
                      <a:lnTo>
                        <a:pt x="2169" y="330"/>
                      </a:lnTo>
                      <a:lnTo>
                        <a:pt x="2174" y="327"/>
                      </a:lnTo>
                      <a:lnTo>
                        <a:pt x="2180" y="326"/>
                      </a:lnTo>
                      <a:lnTo>
                        <a:pt x="2185" y="324"/>
                      </a:lnTo>
                      <a:lnTo>
                        <a:pt x="2191" y="322"/>
                      </a:lnTo>
                      <a:lnTo>
                        <a:pt x="2196" y="319"/>
                      </a:lnTo>
                      <a:lnTo>
                        <a:pt x="2201" y="317"/>
                      </a:lnTo>
                      <a:lnTo>
                        <a:pt x="2207" y="315"/>
                      </a:lnTo>
                      <a:lnTo>
                        <a:pt x="2211" y="314"/>
                      </a:lnTo>
                      <a:lnTo>
                        <a:pt x="2217" y="311"/>
                      </a:lnTo>
                      <a:lnTo>
                        <a:pt x="2222" y="309"/>
                      </a:lnTo>
                      <a:lnTo>
                        <a:pt x="2227" y="307"/>
                      </a:lnTo>
                      <a:lnTo>
                        <a:pt x="2232" y="306"/>
                      </a:lnTo>
                      <a:lnTo>
                        <a:pt x="2238" y="303"/>
                      </a:lnTo>
                      <a:lnTo>
                        <a:pt x="2242" y="301"/>
                      </a:lnTo>
                      <a:lnTo>
                        <a:pt x="2248" y="299"/>
                      </a:lnTo>
                      <a:lnTo>
                        <a:pt x="2253" y="297"/>
                      </a:lnTo>
                      <a:lnTo>
                        <a:pt x="2258" y="295"/>
                      </a:lnTo>
                      <a:lnTo>
                        <a:pt x="2263" y="293"/>
                      </a:lnTo>
                      <a:lnTo>
                        <a:pt x="2268" y="291"/>
                      </a:lnTo>
                      <a:lnTo>
                        <a:pt x="2273" y="289"/>
                      </a:lnTo>
                      <a:lnTo>
                        <a:pt x="2278" y="287"/>
                      </a:lnTo>
                      <a:lnTo>
                        <a:pt x="2283" y="285"/>
                      </a:lnTo>
                      <a:lnTo>
                        <a:pt x="2288" y="284"/>
                      </a:lnTo>
                      <a:lnTo>
                        <a:pt x="2293" y="281"/>
                      </a:lnTo>
                      <a:lnTo>
                        <a:pt x="2298" y="279"/>
                      </a:lnTo>
                      <a:lnTo>
                        <a:pt x="2302" y="278"/>
                      </a:lnTo>
                      <a:lnTo>
                        <a:pt x="2308" y="276"/>
                      </a:lnTo>
                      <a:lnTo>
                        <a:pt x="2313" y="273"/>
                      </a:lnTo>
                      <a:lnTo>
                        <a:pt x="2317" y="272"/>
                      </a:lnTo>
                      <a:lnTo>
                        <a:pt x="2322" y="270"/>
                      </a:lnTo>
                      <a:lnTo>
                        <a:pt x="2326" y="268"/>
                      </a:lnTo>
                      <a:lnTo>
                        <a:pt x="2331" y="266"/>
                      </a:lnTo>
                      <a:lnTo>
                        <a:pt x="2337" y="264"/>
                      </a:lnTo>
                      <a:lnTo>
                        <a:pt x="2341" y="262"/>
                      </a:lnTo>
                      <a:lnTo>
                        <a:pt x="2346" y="261"/>
                      </a:lnTo>
                      <a:lnTo>
                        <a:pt x="2351" y="258"/>
                      </a:lnTo>
                      <a:lnTo>
                        <a:pt x="2355" y="257"/>
                      </a:lnTo>
                      <a:lnTo>
                        <a:pt x="2360" y="255"/>
                      </a:lnTo>
                      <a:lnTo>
                        <a:pt x="2364" y="253"/>
                      </a:lnTo>
                      <a:lnTo>
                        <a:pt x="2369" y="251"/>
                      </a:lnTo>
                      <a:lnTo>
                        <a:pt x="2374" y="249"/>
                      </a:lnTo>
                      <a:lnTo>
                        <a:pt x="2378" y="248"/>
                      </a:lnTo>
                      <a:lnTo>
                        <a:pt x="2383" y="246"/>
                      </a:lnTo>
                      <a:lnTo>
                        <a:pt x="2388" y="245"/>
                      </a:lnTo>
                      <a:lnTo>
                        <a:pt x="2392" y="242"/>
                      </a:lnTo>
                      <a:lnTo>
                        <a:pt x="2396" y="241"/>
                      </a:lnTo>
                      <a:lnTo>
                        <a:pt x="2400" y="239"/>
                      </a:lnTo>
                      <a:lnTo>
                        <a:pt x="2405" y="238"/>
                      </a:lnTo>
                      <a:lnTo>
                        <a:pt x="2409" y="235"/>
                      </a:lnTo>
                      <a:lnTo>
                        <a:pt x="2414" y="234"/>
                      </a:lnTo>
                      <a:lnTo>
                        <a:pt x="2417" y="232"/>
                      </a:lnTo>
                      <a:lnTo>
                        <a:pt x="2422" y="231"/>
                      </a:lnTo>
                      <a:lnTo>
                        <a:pt x="2427" y="228"/>
                      </a:lnTo>
                      <a:lnTo>
                        <a:pt x="2431" y="227"/>
                      </a:lnTo>
                      <a:lnTo>
                        <a:pt x="2435" y="225"/>
                      </a:lnTo>
                      <a:lnTo>
                        <a:pt x="2439" y="224"/>
                      </a:lnTo>
                      <a:lnTo>
                        <a:pt x="2444" y="221"/>
                      </a:lnTo>
                      <a:lnTo>
                        <a:pt x="2447" y="220"/>
                      </a:lnTo>
                      <a:lnTo>
                        <a:pt x="2452" y="218"/>
                      </a:lnTo>
                      <a:lnTo>
                        <a:pt x="2456" y="217"/>
                      </a:lnTo>
                      <a:lnTo>
                        <a:pt x="2460" y="216"/>
                      </a:lnTo>
                      <a:lnTo>
                        <a:pt x="2464" y="213"/>
                      </a:lnTo>
                      <a:lnTo>
                        <a:pt x="2468" y="212"/>
                      </a:lnTo>
                      <a:lnTo>
                        <a:pt x="2472" y="210"/>
                      </a:lnTo>
                      <a:lnTo>
                        <a:pt x="2476" y="209"/>
                      </a:lnTo>
                      <a:lnTo>
                        <a:pt x="2480" y="208"/>
                      </a:lnTo>
                      <a:lnTo>
                        <a:pt x="2484" y="205"/>
                      </a:lnTo>
                      <a:lnTo>
                        <a:pt x="2488" y="204"/>
                      </a:lnTo>
                      <a:lnTo>
                        <a:pt x="2492" y="203"/>
                      </a:lnTo>
                      <a:lnTo>
                        <a:pt x="2496" y="201"/>
                      </a:lnTo>
                      <a:lnTo>
                        <a:pt x="2499" y="200"/>
                      </a:lnTo>
                      <a:lnTo>
                        <a:pt x="2503" y="198"/>
                      </a:lnTo>
                      <a:lnTo>
                        <a:pt x="2507" y="196"/>
                      </a:lnTo>
                      <a:lnTo>
                        <a:pt x="2511" y="195"/>
                      </a:lnTo>
                      <a:lnTo>
                        <a:pt x="2514" y="194"/>
                      </a:lnTo>
                      <a:lnTo>
                        <a:pt x="2518" y="192"/>
                      </a:lnTo>
                      <a:lnTo>
                        <a:pt x="2522" y="190"/>
                      </a:lnTo>
                      <a:lnTo>
                        <a:pt x="2526" y="189"/>
                      </a:lnTo>
                      <a:lnTo>
                        <a:pt x="2529" y="188"/>
                      </a:lnTo>
                      <a:lnTo>
                        <a:pt x="2533" y="186"/>
                      </a:lnTo>
                      <a:lnTo>
                        <a:pt x="2536" y="185"/>
                      </a:lnTo>
                      <a:lnTo>
                        <a:pt x="2540" y="183"/>
                      </a:lnTo>
                      <a:lnTo>
                        <a:pt x="2543" y="182"/>
                      </a:lnTo>
                      <a:lnTo>
                        <a:pt x="2547" y="180"/>
                      </a:lnTo>
                      <a:lnTo>
                        <a:pt x="2550" y="179"/>
                      </a:lnTo>
                      <a:lnTo>
                        <a:pt x="2553" y="178"/>
                      </a:lnTo>
                      <a:lnTo>
                        <a:pt x="2557" y="177"/>
                      </a:lnTo>
                      <a:lnTo>
                        <a:pt x="2560" y="175"/>
                      </a:lnTo>
                      <a:lnTo>
                        <a:pt x="2564" y="174"/>
                      </a:lnTo>
                      <a:lnTo>
                        <a:pt x="2567" y="172"/>
                      </a:lnTo>
                      <a:lnTo>
                        <a:pt x="2571" y="171"/>
                      </a:lnTo>
                      <a:lnTo>
                        <a:pt x="2574" y="170"/>
                      </a:lnTo>
                      <a:lnTo>
                        <a:pt x="2576" y="169"/>
                      </a:lnTo>
                      <a:lnTo>
                        <a:pt x="2580" y="167"/>
                      </a:lnTo>
                      <a:lnTo>
                        <a:pt x="2583" y="166"/>
                      </a:lnTo>
                      <a:lnTo>
                        <a:pt x="2587" y="165"/>
                      </a:lnTo>
                      <a:lnTo>
                        <a:pt x="2589" y="164"/>
                      </a:lnTo>
                      <a:lnTo>
                        <a:pt x="2593" y="163"/>
                      </a:lnTo>
                      <a:lnTo>
                        <a:pt x="2596" y="162"/>
                      </a:lnTo>
                      <a:lnTo>
                        <a:pt x="2598" y="159"/>
                      </a:lnTo>
                      <a:lnTo>
                        <a:pt x="2602" y="158"/>
                      </a:lnTo>
                      <a:lnTo>
                        <a:pt x="2604" y="157"/>
                      </a:lnTo>
                      <a:lnTo>
                        <a:pt x="2608" y="156"/>
                      </a:lnTo>
                      <a:lnTo>
                        <a:pt x="2610" y="155"/>
                      </a:lnTo>
                      <a:lnTo>
                        <a:pt x="2613" y="154"/>
                      </a:lnTo>
                      <a:lnTo>
                        <a:pt x="2616" y="152"/>
                      </a:lnTo>
                      <a:lnTo>
                        <a:pt x="2619" y="151"/>
                      </a:lnTo>
                      <a:lnTo>
                        <a:pt x="2621" y="150"/>
                      </a:lnTo>
                      <a:lnTo>
                        <a:pt x="2625" y="149"/>
                      </a:lnTo>
                      <a:lnTo>
                        <a:pt x="2627" y="149"/>
                      </a:lnTo>
                      <a:lnTo>
                        <a:pt x="2629" y="148"/>
                      </a:lnTo>
                      <a:lnTo>
                        <a:pt x="2633" y="147"/>
                      </a:lnTo>
                      <a:lnTo>
                        <a:pt x="2635" y="145"/>
                      </a:lnTo>
                      <a:lnTo>
                        <a:pt x="2638" y="144"/>
                      </a:lnTo>
                      <a:lnTo>
                        <a:pt x="2640" y="143"/>
                      </a:lnTo>
                      <a:lnTo>
                        <a:pt x="2642" y="142"/>
                      </a:lnTo>
                      <a:lnTo>
                        <a:pt x="2646" y="141"/>
                      </a:lnTo>
                      <a:lnTo>
                        <a:pt x="2648" y="140"/>
                      </a:lnTo>
                      <a:lnTo>
                        <a:pt x="2650" y="139"/>
                      </a:lnTo>
                      <a:lnTo>
                        <a:pt x="2653" y="139"/>
                      </a:lnTo>
                      <a:lnTo>
                        <a:pt x="2655" y="137"/>
                      </a:lnTo>
                      <a:lnTo>
                        <a:pt x="2657" y="136"/>
                      </a:lnTo>
                      <a:lnTo>
                        <a:pt x="2659" y="135"/>
                      </a:lnTo>
                      <a:lnTo>
                        <a:pt x="2662" y="134"/>
                      </a:lnTo>
                      <a:lnTo>
                        <a:pt x="2664" y="134"/>
                      </a:lnTo>
                      <a:lnTo>
                        <a:pt x="2666" y="133"/>
                      </a:lnTo>
                      <a:lnTo>
                        <a:pt x="2669" y="132"/>
                      </a:lnTo>
                      <a:lnTo>
                        <a:pt x="2670" y="131"/>
                      </a:lnTo>
                      <a:lnTo>
                        <a:pt x="2672" y="131"/>
                      </a:lnTo>
                      <a:lnTo>
                        <a:pt x="2674" y="129"/>
                      </a:lnTo>
                      <a:lnTo>
                        <a:pt x="2677" y="128"/>
                      </a:lnTo>
                      <a:lnTo>
                        <a:pt x="2679" y="127"/>
                      </a:lnTo>
                      <a:lnTo>
                        <a:pt x="2680" y="127"/>
                      </a:lnTo>
                      <a:lnTo>
                        <a:pt x="2681" y="127"/>
                      </a:lnTo>
                      <a:lnTo>
                        <a:pt x="2685" y="125"/>
                      </a:lnTo>
                      <a:lnTo>
                        <a:pt x="2689" y="122"/>
                      </a:lnTo>
                      <a:lnTo>
                        <a:pt x="2694" y="121"/>
                      </a:lnTo>
                      <a:lnTo>
                        <a:pt x="2699" y="119"/>
                      </a:lnTo>
                      <a:lnTo>
                        <a:pt x="2703" y="118"/>
                      </a:lnTo>
                      <a:lnTo>
                        <a:pt x="2708" y="116"/>
                      </a:lnTo>
                      <a:lnTo>
                        <a:pt x="2712" y="114"/>
                      </a:lnTo>
                      <a:lnTo>
                        <a:pt x="2717" y="112"/>
                      </a:lnTo>
                      <a:lnTo>
                        <a:pt x="2722" y="111"/>
                      </a:lnTo>
                      <a:lnTo>
                        <a:pt x="2726" y="110"/>
                      </a:lnTo>
                      <a:lnTo>
                        <a:pt x="2731" y="108"/>
                      </a:lnTo>
                      <a:lnTo>
                        <a:pt x="2735" y="106"/>
                      </a:lnTo>
                      <a:lnTo>
                        <a:pt x="2741" y="104"/>
                      </a:lnTo>
                      <a:lnTo>
                        <a:pt x="2746" y="103"/>
                      </a:lnTo>
                      <a:lnTo>
                        <a:pt x="2750" y="102"/>
                      </a:lnTo>
                      <a:lnTo>
                        <a:pt x="2755" y="99"/>
                      </a:lnTo>
                      <a:lnTo>
                        <a:pt x="2761" y="98"/>
                      </a:lnTo>
                      <a:lnTo>
                        <a:pt x="2765" y="96"/>
                      </a:lnTo>
                      <a:lnTo>
                        <a:pt x="2770" y="95"/>
                      </a:lnTo>
                      <a:lnTo>
                        <a:pt x="2776" y="94"/>
                      </a:lnTo>
                      <a:lnTo>
                        <a:pt x="2780" y="93"/>
                      </a:lnTo>
                      <a:lnTo>
                        <a:pt x="2785" y="90"/>
                      </a:lnTo>
                      <a:lnTo>
                        <a:pt x="2791" y="89"/>
                      </a:lnTo>
                      <a:lnTo>
                        <a:pt x="2795" y="88"/>
                      </a:lnTo>
                      <a:lnTo>
                        <a:pt x="2801" y="86"/>
                      </a:lnTo>
                      <a:lnTo>
                        <a:pt x="2806" y="84"/>
                      </a:lnTo>
                      <a:lnTo>
                        <a:pt x="2812" y="83"/>
                      </a:lnTo>
                      <a:lnTo>
                        <a:pt x="2816" y="82"/>
                      </a:lnTo>
                      <a:lnTo>
                        <a:pt x="2822" y="81"/>
                      </a:lnTo>
                      <a:lnTo>
                        <a:pt x="2827" y="79"/>
                      </a:lnTo>
                      <a:lnTo>
                        <a:pt x="2832" y="78"/>
                      </a:lnTo>
                      <a:lnTo>
                        <a:pt x="2837" y="76"/>
                      </a:lnTo>
                      <a:lnTo>
                        <a:pt x="2843" y="75"/>
                      </a:lnTo>
                      <a:lnTo>
                        <a:pt x="2848" y="74"/>
                      </a:lnTo>
                      <a:lnTo>
                        <a:pt x="2853" y="73"/>
                      </a:lnTo>
                      <a:lnTo>
                        <a:pt x="2859" y="71"/>
                      </a:lnTo>
                      <a:lnTo>
                        <a:pt x="2865" y="70"/>
                      </a:lnTo>
                      <a:lnTo>
                        <a:pt x="2869" y="68"/>
                      </a:lnTo>
                      <a:lnTo>
                        <a:pt x="2875" y="67"/>
                      </a:lnTo>
                      <a:lnTo>
                        <a:pt x="2881" y="66"/>
                      </a:lnTo>
                      <a:lnTo>
                        <a:pt x="2886" y="65"/>
                      </a:lnTo>
                      <a:lnTo>
                        <a:pt x="2891" y="64"/>
                      </a:lnTo>
                      <a:lnTo>
                        <a:pt x="2897" y="63"/>
                      </a:lnTo>
                      <a:lnTo>
                        <a:pt x="2903" y="61"/>
                      </a:lnTo>
                      <a:lnTo>
                        <a:pt x="2908" y="60"/>
                      </a:lnTo>
                      <a:lnTo>
                        <a:pt x="2914" y="59"/>
                      </a:lnTo>
                      <a:lnTo>
                        <a:pt x="2920" y="58"/>
                      </a:lnTo>
                      <a:lnTo>
                        <a:pt x="2926" y="57"/>
                      </a:lnTo>
                      <a:lnTo>
                        <a:pt x="2931" y="56"/>
                      </a:lnTo>
                      <a:lnTo>
                        <a:pt x="2937" y="55"/>
                      </a:lnTo>
                      <a:lnTo>
                        <a:pt x="2943" y="53"/>
                      </a:lnTo>
                      <a:lnTo>
                        <a:pt x="2949" y="52"/>
                      </a:lnTo>
                      <a:lnTo>
                        <a:pt x="2954" y="51"/>
                      </a:lnTo>
                      <a:lnTo>
                        <a:pt x="2960" y="50"/>
                      </a:lnTo>
                      <a:lnTo>
                        <a:pt x="2966" y="49"/>
                      </a:lnTo>
                      <a:lnTo>
                        <a:pt x="2972" y="49"/>
                      </a:lnTo>
                      <a:lnTo>
                        <a:pt x="2977" y="48"/>
                      </a:lnTo>
                      <a:lnTo>
                        <a:pt x="2983" y="46"/>
                      </a:lnTo>
                      <a:lnTo>
                        <a:pt x="2989" y="45"/>
                      </a:lnTo>
                      <a:lnTo>
                        <a:pt x="2995" y="44"/>
                      </a:lnTo>
                      <a:lnTo>
                        <a:pt x="3002" y="43"/>
                      </a:lnTo>
                      <a:lnTo>
                        <a:pt x="3007" y="43"/>
                      </a:lnTo>
                      <a:lnTo>
                        <a:pt x="3013" y="42"/>
                      </a:lnTo>
                      <a:lnTo>
                        <a:pt x="3019" y="41"/>
                      </a:lnTo>
                      <a:lnTo>
                        <a:pt x="3025" y="40"/>
                      </a:lnTo>
                      <a:lnTo>
                        <a:pt x="3032" y="38"/>
                      </a:lnTo>
                      <a:lnTo>
                        <a:pt x="3037" y="38"/>
                      </a:lnTo>
                      <a:lnTo>
                        <a:pt x="3043" y="37"/>
                      </a:lnTo>
                      <a:lnTo>
                        <a:pt x="3050" y="36"/>
                      </a:lnTo>
                      <a:lnTo>
                        <a:pt x="3056" y="35"/>
                      </a:lnTo>
                      <a:lnTo>
                        <a:pt x="3062" y="35"/>
                      </a:lnTo>
                      <a:lnTo>
                        <a:pt x="3068" y="34"/>
                      </a:lnTo>
                      <a:lnTo>
                        <a:pt x="3074" y="33"/>
                      </a:lnTo>
                      <a:lnTo>
                        <a:pt x="3081" y="33"/>
                      </a:lnTo>
                      <a:lnTo>
                        <a:pt x="3087" y="32"/>
                      </a:lnTo>
                      <a:lnTo>
                        <a:pt x="3093" y="30"/>
                      </a:lnTo>
                      <a:lnTo>
                        <a:pt x="3100" y="29"/>
                      </a:lnTo>
                      <a:lnTo>
                        <a:pt x="3105" y="29"/>
                      </a:lnTo>
                      <a:lnTo>
                        <a:pt x="3112" y="28"/>
                      </a:lnTo>
                      <a:lnTo>
                        <a:pt x="3118" y="27"/>
                      </a:lnTo>
                      <a:lnTo>
                        <a:pt x="3125" y="27"/>
                      </a:lnTo>
                      <a:lnTo>
                        <a:pt x="3131" y="26"/>
                      </a:lnTo>
                      <a:lnTo>
                        <a:pt x="3138" y="26"/>
                      </a:lnTo>
                      <a:lnTo>
                        <a:pt x="3145" y="25"/>
                      </a:lnTo>
                      <a:lnTo>
                        <a:pt x="3150" y="23"/>
                      </a:lnTo>
                      <a:lnTo>
                        <a:pt x="3157" y="23"/>
                      </a:lnTo>
                      <a:lnTo>
                        <a:pt x="3163" y="22"/>
                      </a:lnTo>
                      <a:lnTo>
                        <a:pt x="3170" y="22"/>
                      </a:lnTo>
                      <a:lnTo>
                        <a:pt x="3177" y="21"/>
                      </a:lnTo>
                      <a:lnTo>
                        <a:pt x="3184" y="21"/>
                      </a:lnTo>
                      <a:lnTo>
                        <a:pt x="3189" y="20"/>
                      </a:lnTo>
                      <a:lnTo>
                        <a:pt x="3196" y="20"/>
                      </a:lnTo>
                      <a:lnTo>
                        <a:pt x="3203" y="19"/>
                      </a:lnTo>
                      <a:lnTo>
                        <a:pt x="3209" y="19"/>
                      </a:lnTo>
                      <a:lnTo>
                        <a:pt x="3216" y="18"/>
                      </a:lnTo>
                      <a:lnTo>
                        <a:pt x="3223" y="18"/>
                      </a:lnTo>
                      <a:lnTo>
                        <a:pt x="3230" y="17"/>
                      </a:lnTo>
                      <a:lnTo>
                        <a:pt x="3237" y="17"/>
                      </a:lnTo>
                      <a:lnTo>
                        <a:pt x="3242" y="15"/>
                      </a:lnTo>
                      <a:lnTo>
                        <a:pt x="3249" y="15"/>
                      </a:lnTo>
                      <a:lnTo>
                        <a:pt x="3256" y="14"/>
                      </a:lnTo>
                      <a:lnTo>
                        <a:pt x="3263" y="14"/>
                      </a:lnTo>
                      <a:lnTo>
                        <a:pt x="3270" y="13"/>
                      </a:lnTo>
                      <a:lnTo>
                        <a:pt x="3277" y="13"/>
                      </a:lnTo>
                      <a:lnTo>
                        <a:pt x="3284" y="13"/>
                      </a:lnTo>
                      <a:lnTo>
                        <a:pt x="3291" y="12"/>
                      </a:lnTo>
                      <a:lnTo>
                        <a:pt x="3297" y="12"/>
                      </a:lnTo>
                      <a:lnTo>
                        <a:pt x="3304" y="11"/>
                      </a:lnTo>
                      <a:lnTo>
                        <a:pt x="3310" y="11"/>
                      </a:lnTo>
                      <a:lnTo>
                        <a:pt x="3317" y="11"/>
                      </a:lnTo>
                      <a:lnTo>
                        <a:pt x="3324" y="10"/>
                      </a:lnTo>
                      <a:lnTo>
                        <a:pt x="3331" y="10"/>
                      </a:lnTo>
                      <a:lnTo>
                        <a:pt x="3338" y="10"/>
                      </a:lnTo>
                      <a:lnTo>
                        <a:pt x="3345" y="8"/>
                      </a:lnTo>
                      <a:lnTo>
                        <a:pt x="3352" y="8"/>
                      </a:lnTo>
                      <a:lnTo>
                        <a:pt x="3360" y="8"/>
                      </a:lnTo>
                      <a:lnTo>
                        <a:pt x="3367" y="7"/>
                      </a:lnTo>
                      <a:lnTo>
                        <a:pt x="3374" y="7"/>
                      </a:lnTo>
                      <a:lnTo>
                        <a:pt x="3381" y="7"/>
                      </a:lnTo>
                      <a:lnTo>
                        <a:pt x="3388" y="6"/>
                      </a:lnTo>
                      <a:lnTo>
                        <a:pt x="3395" y="6"/>
                      </a:lnTo>
                      <a:lnTo>
                        <a:pt x="3401" y="6"/>
                      </a:lnTo>
                      <a:lnTo>
                        <a:pt x="3408" y="6"/>
                      </a:lnTo>
                      <a:lnTo>
                        <a:pt x="3415" y="5"/>
                      </a:lnTo>
                      <a:lnTo>
                        <a:pt x="3423" y="5"/>
                      </a:lnTo>
                      <a:lnTo>
                        <a:pt x="3430" y="5"/>
                      </a:lnTo>
                      <a:lnTo>
                        <a:pt x="3437" y="5"/>
                      </a:lnTo>
                      <a:lnTo>
                        <a:pt x="3444" y="4"/>
                      </a:lnTo>
                      <a:lnTo>
                        <a:pt x="3452" y="4"/>
                      </a:lnTo>
                      <a:lnTo>
                        <a:pt x="3459" y="4"/>
                      </a:lnTo>
                      <a:lnTo>
                        <a:pt x="3466" y="4"/>
                      </a:lnTo>
                      <a:lnTo>
                        <a:pt x="3473" y="4"/>
                      </a:lnTo>
                      <a:lnTo>
                        <a:pt x="3481" y="4"/>
                      </a:lnTo>
                      <a:lnTo>
                        <a:pt x="3488" y="3"/>
                      </a:lnTo>
                      <a:lnTo>
                        <a:pt x="3495" y="3"/>
                      </a:lnTo>
                      <a:lnTo>
                        <a:pt x="3502" y="3"/>
                      </a:lnTo>
                      <a:lnTo>
                        <a:pt x="3510" y="3"/>
                      </a:lnTo>
                      <a:lnTo>
                        <a:pt x="3517" y="3"/>
                      </a:lnTo>
                      <a:lnTo>
                        <a:pt x="3524" y="3"/>
                      </a:lnTo>
                      <a:lnTo>
                        <a:pt x="3532" y="2"/>
                      </a:lnTo>
                      <a:lnTo>
                        <a:pt x="3539" y="2"/>
                      </a:lnTo>
                      <a:lnTo>
                        <a:pt x="3547" y="2"/>
                      </a:lnTo>
                      <a:lnTo>
                        <a:pt x="3554" y="2"/>
                      </a:lnTo>
                      <a:lnTo>
                        <a:pt x="3560" y="2"/>
                      </a:lnTo>
                      <a:lnTo>
                        <a:pt x="3569" y="2"/>
                      </a:lnTo>
                      <a:lnTo>
                        <a:pt x="3575" y="2"/>
                      </a:lnTo>
                      <a:lnTo>
                        <a:pt x="3583" y="2"/>
                      </a:lnTo>
                      <a:lnTo>
                        <a:pt x="3590" y="2"/>
                      </a:lnTo>
                      <a:lnTo>
                        <a:pt x="3597" y="2"/>
                      </a:lnTo>
                      <a:lnTo>
                        <a:pt x="3605" y="2"/>
                      </a:lnTo>
                      <a:lnTo>
                        <a:pt x="3612" y="0"/>
                      </a:lnTo>
                      <a:lnTo>
                        <a:pt x="3620" y="0"/>
                      </a:lnTo>
                      <a:lnTo>
                        <a:pt x="3627" y="0"/>
                      </a:lnTo>
                      <a:lnTo>
                        <a:pt x="3635" y="0"/>
                      </a:lnTo>
                      <a:lnTo>
                        <a:pt x="3642" y="0"/>
                      </a:lnTo>
                      <a:lnTo>
                        <a:pt x="3650" y="0"/>
                      </a:lnTo>
                      <a:lnTo>
                        <a:pt x="3657" y="0"/>
                      </a:lnTo>
                      <a:lnTo>
                        <a:pt x="3665" y="0"/>
                      </a:lnTo>
                      <a:lnTo>
                        <a:pt x="3672" y="0"/>
                      </a:lnTo>
                      <a:lnTo>
                        <a:pt x="3680" y="0"/>
                      </a:lnTo>
                      <a:lnTo>
                        <a:pt x="3688" y="0"/>
                      </a:lnTo>
                      <a:lnTo>
                        <a:pt x="3695" y="0"/>
                      </a:lnTo>
                      <a:lnTo>
                        <a:pt x="3703" y="0"/>
                      </a:lnTo>
                      <a:lnTo>
                        <a:pt x="3710" y="0"/>
                      </a:lnTo>
                      <a:lnTo>
                        <a:pt x="3718" y="0"/>
                      </a:lnTo>
                      <a:lnTo>
                        <a:pt x="3725" y="0"/>
                      </a:lnTo>
                      <a:lnTo>
                        <a:pt x="3733" y="0"/>
                      </a:lnTo>
                      <a:lnTo>
                        <a:pt x="3741" y="0"/>
                      </a:lnTo>
                      <a:lnTo>
                        <a:pt x="3748" y="0"/>
                      </a:lnTo>
                      <a:lnTo>
                        <a:pt x="3756" y="2"/>
                      </a:lnTo>
                      <a:lnTo>
                        <a:pt x="3764" y="2"/>
                      </a:lnTo>
                      <a:lnTo>
                        <a:pt x="3771" y="2"/>
                      </a:lnTo>
                      <a:lnTo>
                        <a:pt x="3779" y="2"/>
                      </a:lnTo>
                      <a:lnTo>
                        <a:pt x="3787" y="2"/>
                      </a:lnTo>
                      <a:lnTo>
                        <a:pt x="3794" y="2"/>
                      </a:lnTo>
                      <a:lnTo>
                        <a:pt x="3802" y="2"/>
                      </a:lnTo>
                      <a:lnTo>
                        <a:pt x="3817" y="2"/>
                      </a:lnTo>
                      <a:lnTo>
                        <a:pt x="3834" y="2"/>
                      </a:lnTo>
                      <a:lnTo>
                        <a:pt x="3848" y="3"/>
                      </a:lnTo>
                      <a:lnTo>
                        <a:pt x="3865" y="3"/>
                      </a:lnTo>
                      <a:lnTo>
                        <a:pt x="3880" y="3"/>
                      </a:lnTo>
                      <a:lnTo>
                        <a:pt x="3896" y="4"/>
                      </a:lnTo>
                      <a:lnTo>
                        <a:pt x="3911" y="4"/>
                      </a:lnTo>
                      <a:lnTo>
                        <a:pt x="3927" y="4"/>
                      </a:lnTo>
                      <a:lnTo>
                        <a:pt x="3942" y="5"/>
                      </a:lnTo>
                      <a:lnTo>
                        <a:pt x="3958" y="5"/>
                      </a:lnTo>
                      <a:lnTo>
                        <a:pt x="3974" y="5"/>
                      </a:lnTo>
                      <a:lnTo>
                        <a:pt x="3989" y="6"/>
                      </a:lnTo>
                      <a:lnTo>
                        <a:pt x="4005" y="6"/>
                      </a:lnTo>
                      <a:lnTo>
                        <a:pt x="4021" y="7"/>
                      </a:lnTo>
                      <a:lnTo>
                        <a:pt x="4036" y="7"/>
                      </a:lnTo>
                      <a:lnTo>
                        <a:pt x="4052" y="8"/>
                      </a:lnTo>
                      <a:lnTo>
                        <a:pt x="4069" y="8"/>
                      </a:lnTo>
                      <a:lnTo>
                        <a:pt x="4084" y="10"/>
                      </a:lnTo>
                      <a:lnTo>
                        <a:pt x="4100" y="10"/>
                      </a:lnTo>
                      <a:lnTo>
                        <a:pt x="4116" y="11"/>
                      </a:lnTo>
                      <a:lnTo>
                        <a:pt x="4132" y="12"/>
                      </a:lnTo>
                      <a:lnTo>
                        <a:pt x="4148" y="12"/>
                      </a:lnTo>
                      <a:lnTo>
                        <a:pt x="4163" y="13"/>
                      </a:lnTo>
                      <a:lnTo>
                        <a:pt x="4179" y="13"/>
                      </a:lnTo>
                      <a:lnTo>
                        <a:pt x="4195" y="14"/>
                      </a:lnTo>
                      <a:lnTo>
                        <a:pt x="4211" y="15"/>
                      </a:lnTo>
                      <a:lnTo>
                        <a:pt x="4228" y="15"/>
                      </a:lnTo>
                      <a:lnTo>
                        <a:pt x="4243" y="17"/>
                      </a:lnTo>
                      <a:lnTo>
                        <a:pt x="4259" y="18"/>
                      </a:lnTo>
                      <a:lnTo>
                        <a:pt x="4275" y="18"/>
                      </a:lnTo>
                      <a:lnTo>
                        <a:pt x="4291" y="19"/>
                      </a:lnTo>
                      <a:lnTo>
                        <a:pt x="4307" y="20"/>
                      </a:lnTo>
                      <a:lnTo>
                        <a:pt x="4339" y="21"/>
                      </a:lnTo>
                      <a:lnTo>
                        <a:pt x="4370" y="23"/>
                      </a:lnTo>
                      <a:lnTo>
                        <a:pt x="4403" y="26"/>
                      </a:lnTo>
                      <a:lnTo>
                        <a:pt x="4435" y="27"/>
                      </a:lnTo>
                      <a:lnTo>
                        <a:pt x="4466" y="29"/>
                      </a:lnTo>
                      <a:lnTo>
                        <a:pt x="4498" y="32"/>
                      </a:lnTo>
                      <a:lnTo>
                        <a:pt x="4531" y="33"/>
                      </a:lnTo>
                      <a:lnTo>
                        <a:pt x="4562" y="35"/>
                      </a:lnTo>
                      <a:lnTo>
                        <a:pt x="4578" y="36"/>
                      </a:lnTo>
                      <a:lnTo>
                        <a:pt x="4594" y="37"/>
                      </a:lnTo>
                      <a:lnTo>
                        <a:pt x="4610" y="38"/>
                      </a:lnTo>
                      <a:lnTo>
                        <a:pt x="4625" y="40"/>
                      </a:lnTo>
                      <a:lnTo>
                        <a:pt x="4641" y="41"/>
                      </a:lnTo>
                      <a:lnTo>
                        <a:pt x="4657" y="42"/>
                      </a:lnTo>
                      <a:lnTo>
                        <a:pt x="4672" y="42"/>
                      </a:lnTo>
                      <a:lnTo>
                        <a:pt x="4688" y="43"/>
                      </a:lnTo>
                      <a:lnTo>
                        <a:pt x="4705" y="44"/>
                      </a:lnTo>
                      <a:lnTo>
                        <a:pt x="4720" y="45"/>
                      </a:lnTo>
                      <a:lnTo>
                        <a:pt x="4736" y="46"/>
                      </a:lnTo>
                      <a:lnTo>
                        <a:pt x="4752" y="48"/>
                      </a:lnTo>
                      <a:lnTo>
                        <a:pt x="4767" y="49"/>
                      </a:lnTo>
                      <a:lnTo>
                        <a:pt x="4783" y="50"/>
                      </a:lnTo>
                      <a:lnTo>
                        <a:pt x="4798" y="51"/>
                      </a:lnTo>
                      <a:lnTo>
                        <a:pt x="4814" y="52"/>
                      </a:lnTo>
                      <a:lnTo>
                        <a:pt x="4829" y="53"/>
                      </a:lnTo>
                      <a:lnTo>
                        <a:pt x="4845" y="55"/>
                      </a:lnTo>
                      <a:lnTo>
                        <a:pt x="4860" y="56"/>
                      </a:lnTo>
                      <a:lnTo>
                        <a:pt x="4876" y="57"/>
                      </a:lnTo>
                      <a:lnTo>
                        <a:pt x="4891" y="58"/>
                      </a:lnTo>
                      <a:lnTo>
                        <a:pt x="4906" y="59"/>
                      </a:lnTo>
                      <a:lnTo>
                        <a:pt x="4922" y="60"/>
                      </a:lnTo>
                      <a:lnTo>
                        <a:pt x="4937" y="61"/>
                      </a:lnTo>
                      <a:lnTo>
                        <a:pt x="4952" y="63"/>
                      </a:lnTo>
                      <a:lnTo>
                        <a:pt x="4967" y="64"/>
                      </a:lnTo>
                      <a:lnTo>
                        <a:pt x="4983" y="65"/>
                      </a:lnTo>
                      <a:lnTo>
                        <a:pt x="4998" y="66"/>
                      </a:lnTo>
                      <a:lnTo>
                        <a:pt x="5013" y="67"/>
                      </a:lnTo>
                      <a:lnTo>
                        <a:pt x="5028" y="68"/>
                      </a:lnTo>
                      <a:lnTo>
                        <a:pt x="5043" y="70"/>
                      </a:lnTo>
                      <a:lnTo>
                        <a:pt x="5058" y="71"/>
                      </a:lnTo>
                      <a:lnTo>
                        <a:pt x="5066" y="71"/>
                      </a:lnTo>
                      <a:lnTo>
                        <a:pt x="5073" y="72"/>
                      </a:lnTo>
                      <a:lnTo>
                        <a:pt x="5081" y="72"/>
                      </a:lnTo>
                      <a:lnTo>
                        <a:pt x="5088" y="73"/>
                      </a:lnTo>
                      <a:lnTo>
                        <a:pt x="5095" y="73"/>
                      </a:lnTo>
                      <a:lnTo>
                        <a:pt x="5103" y="74"/>
                      </a:lnTo>
                      <a:lnTo>
                        <a:pt x="5110" y="74"/>
                      </a:lnTo>
                      <a:lnTo>
                        <a:pt x="5118" y="75"/>
                      </a:lnTo>
                      <a:lnTo>
                        <a:pt x="5125" y="75"/>
                      </a:lnTo>
                      <a:lnTo>
                        <a:pt x="5133" y="75"/>
                      </a:lnTo>
                      <a:lnTo>
                        <a:pt x="5140" y="76"/>
                      </a:lnTo>
                      <a:lnTo>
                        <a:pt x="5147" y="76"/>
                      </a:lnTo>
                      <a:lnTo>
                        <a:pt x="5155" y="78"/>
                      </a:lnTo>
                      <a:lnTo>
                        <a:pt x="5162" y="78"/>
                      </a:lnTo>
                      <a:lnTo>
                        <a:pt x="5169" y="79"/>
                      </a:lnTo>
                      <a:lnTo>
                        <a:pt x="5177" y="79"/>
                      </a:lnTo>
                      <a:lnTo>
                        <a:pt x="5184" y="80"/>
                      </a:lnTo>
                      <a:lnTo>
                        <a:pt x="5191" y="80"/>
                      </a:lnTo>
                      <a:lnTo>
                        <a:pt x="5199" y="81"/>
                      </a:lnTo>
                      <a:lnTo>
                        <a:pt x="5206" y="81"/>
                      </a:lnTo>
                      <a:lnTo>
                        <a:pt x="5213" y="82"/>
                      </a:lnTo>
                      <a:lnTo>
                        <a:pt x="5221" y="82"/>
                      </a:lnTo>
                      <a:lnTo>
                        <a:pt x="5228" y="83"/>
                      </a:lnTo>
                      <a:lnTo>
                        <a:pt x="5235" y="83"/>
                      </a:lnTo>
                      <a:lnTo>
                        <a:pt x="5241" y="83"/>
                      </a:lnTo>
                      <a:lnTo>
                        <a:pt x="5250" y="84"/>
                      </a:lnTo>
                      <a:lnTo>
                        <a:pt x="5256" y="84"/>
                      </a:lnTo>
                      <a:lnTo>
                        <a:pt x="5263" y="86"/>
                      </a:lnTo>
                      <a:lnTo>
                        <a:pt x="5270" y="86"/>
                      </a:lnTo>
                      <a:lnTo>
                        <a:pt x="5277" y="87"/>
                      </a:lnTo>
                      <a:lnTo>
                        <a:pt x="5284" y="87"/>
                      </a:lnTo>
                      <a:lnTo>
                        <a:pt x="5292" y="88"/>
                      </a:lnTo>
                      <a:lnTo>
                        <a:pt x="5299" y="88"/>
                      </a:lnTo>
                      <a:lnTo>
                        <a:pt x="5306" y="88"/>
                      </a:lnTo>
                      <a:lnTo>
                        <a:pt x="5313" y="89"/>
                      </a:lnTo>
                      <a:lnTo>
                        <a:pt x="5320" y="89"/>
                      </a:lnTo>
                      <a:lnTo>
                        <a:pt x="5327" y="90"/>
                      </a:lnTo>
                      <a:lnTo>
                        <a:pt x="5334" y="90"/>
                      </a:lnTo>
                      <a:lnTo>
                        <a:pt x="5341" y="91"/>
                      </a:lnTo>
                      <a:lnTo>
                        <a:pt x="5347" y="91"/>
                      </a:lnTo>
                      <a:lnTo>
                        <a:pt x="5354" y="91"/>
                      </a:lnTo>
                      <a:lnTo>
                        <a:pt x="5361" y="93"/>
                      </a:lnTo>
                      <a:lnTo>
                        <a:pt x="5368" y="93"/>
                      </a:lnTo>
                      <a:lnTo>
                        <a:pt x="5375" y="94"/>
                      </a:lnTo>
                      <a:lnTo>
                        <a:pt x="5382" y="94"/>
                      </a:lnTo>
                      <a:lnTo>
                        <a:pt x="5389" y="95"/>
                      </a:lnTo>
                      <a:lnTo>
                        <a:pt x="5396" y="95"/>
                      </a:lnTo>
                      <a:lnTo>
                        <a:pt x="5403" y="95"/>
                      </a:lnTo>
                      <a:lnTo>
                        <a:pt x="5410" y="96"/>
                      </a:lnTo>
                      <a:lnTo>
                        <a:pt x="5417" y="96"/>
                      </a:lnTo>
                      <a:lnTo>
                        <a:pt x="5424" y="97"/>
                      </a:lnTo>
                      <a:lnTo>
                        <a:pt x="5430" y="97"/>
                      </a:lnTo>
                      <a:lnTo>
                        <a:pt x="5437" y="97"/>
                      </a:lnTo>
                      <a:lnTo>
                        <a:pt x="5444" y="98"/>
                      </a:lnTo>
                      <a:lnTo>
                        <a:pt x="5450" y="98"/>
                      </a:lnTo>
                      <a:lnTo>
                        <a:pt x="5457" y="98"/>
                      </a:lnTo>
                      <a:lnTo>
                        <a:pt x="5464" y="99"/>
                      </a:lnTo>
                      <a:lnTo>
                        <a:pt x="5471" y="99"/>
                      </a:lnTo>
                      <a:lnTo>
                        <a:pt x="5478" y="101"/>
                      </a:lnTo>
                      <a:lnTo>
                        <a:pt x="5483" y="101"/>
                      </a:lnTo>
                      <a:lnTo>
                        <a:pt x="5490" y="101"/>
                      </a:lnTo>
                      <a:lnTo>
                        <a:pt x="5497" y="102"/>
                      </a:lnTo>
                      <a:lnTo>
                        <a:pt x="5503" y="102"/>
                      </a:lnTo>
                      <a:lnTo>
                        <a:pt x="5510" y="102"/>
                      </a:lnTo>
                      <a:lnTo>
                        <a:pt x="5517" y="103"/>
                      </a:lnTo>
                      <a:lnTo>
                        <a:pt x="5523" y="103"/>
                      </a:lnTo>
                      <a:lnTo>
                        <a:pt x="5530" y="103"/>
                      </a:lnTo>
                      <a:lnTo>
                        <a:pt x="5536" y="104"/>
                      </a:lnTo>
                      <a:lnTo>
                        <a:pt x="5542" y="104"/>
                      </a:lnTo>
                      <a:lnTo>
                        <a:pt x="5549" y="104"/>
                      </a:lnTo>
                      <a:lnTo>
                        <a:pt x="5556" y="105"/>
                      </a:lnTo>
                      <a:lnTo>
                        <a:pt x="5562" y="105"/>
                      </a:lnTo>
                      <a:lnTo>
                        <a:pt x="5569" y="105"/>
                      </a:lnTo>
                      <a:lnTo>
                        <a:pt x="5574" y="106"/>
                      </a:lnTo>
                      <a:lnTo>
                        <a:pt x="5581" y="106"/>
                      </a:lnTo>
                      <a:lnTo>
                        <a:pt x="5587" y="106"/>
                      </a:lnTo>
                      <a:lnTo>
                        <a:pt x="5594" y="108"/>
                      </a:lnTo>
                      <a:lnTo>
                        <a:pt x="5600" y="108"/>
                      </a:lnTo>
                      <a:lnTo>
                        <a:pt x="5607" y="108"/>
                      </a:lnTo>
                      <a:lnTo>
                        <a:pt x="5612" y="109"/>
                      </a:lnTo>
                      <a:lnTo>
                        <a:pt x="5618" y="109"/>
                      </a:lnTo>
                      <a:lnTo>
                        <a:pt x="5625" y="109"/>
                      </a:lnTo>
                      <a:lnTo>
                        <a:pt x="5631" y="109"/>
                      </a:lnTo>
                      <a:lnTo>
                        <a:pt x="5638" y="110"/>
                      </a:lnTo>
                      <a:lnTo>
                        <a:pt x="5644" y="110"/>
                      </a:lnTo>
                      <a:lnTo>
                        <a:pt x="5649" y="110"/>
                      </a:lnTo>
                      <a:lnTo>
                        <a:pt x="5655" y="110"/>
                      </a:lnTo>
                      <a:lnTo>
                        <a:pt x="5662" y="111"/>
                      </a:lnTo>
                      <a:lnTo>
                        <a:pt x="5668" y="111"/>
                      </a:lnTo>
                      <a:lnTo>
                        <a:pt x="5674" y="111"/>
                      </a:lnTo>
                      <a:lnTo>
                        <a:pt x="5680" y="111"/>
                      </a:lnTo>
                      <a:lnTo>
                        <a:pt x="5686" y="112"/>
                      </a:lnTo>
                      <a:lnTo>
                        <a:pt x="5692" y="112"/>
                      </a:lnTo>
                      <a:lnTo>
                        <a:pt x="5698" y="112"/>
                      </a:lnTo>
                      <a:lnTo>
                        <a:pt x="5704" y="112"/>
                      </a:lnTo>
                      <a:lnTo>
                        <a:pt x="5709" y="112"/>
                      </a:lnTo>
                      <a:lnTo>
                        <a:pt x="5716" y="113"/>
                      </a:lnTo>
                      <a:lnTo>
                        <a:pt x="5722" y="113"/>
                      </a:lnTo>
                      <a:lnTo>
                        <a:pt x="5728" y="113"/>
                      </a:lnTo>
                      <a:lnTo>
                        <a:pt x="5733" y="113"/>
                      </a:lnTo>
                      <a:lnTo>
                        <a:pt x="5739" y="113"/>
                      </a:lnTo>
                      <a:lnTo>
                        <a:pt x="5745" y="114"/>
                      </a:lnTo>
                      <a:lnTo>
                        <a:pt x="5751" y="114"/>
                      </a:lnTo>
                      <a:lnTo>
                        <a:pt x="5757" y="114"/>
                      </a:lnTo>
                      <a:lnTo>
                        <a:pt x="5762" y="114"/>
                      </a:lnTo>
                      <a:lnTo>
                        <a:pt x="5768" y="114"/>
                      </a:lnTo>
                      <a:lnTo>
                        <a:pt x="5774" y="114"/>
                      </a:lnTo>
                      <a:lnTo>
                        <a:pt x="5780" y="116"/>
                      </a:lnTo>
                      <a:lnTo>
                        <a:pt x="5784" y="116"/>
                      </a:lnTo>
                      <a:lnTo>
                        <a:pt x="5790" y="116"/>
                      </a:lnTo>
                      <a:lnTo>
                        <a:pt x="5796" y="116"/>
                      </a:lnTo>
                      <a:lnTo>
                        <a:pt x="5801" y="116"/>
                      </a:lnTo>
                      <a:lnTo>
                        <a:pt x="5807" y="116"/>
                      </a:lnTo>
                      <a:lnTo>
                        <a:pt x="5813" y="116"/>
                      </a:lnTo>
                      <a:lnTo>
                        <a:pt x="5818" y="116"/>
                      </a:lnTo>
                      <a:lnTo>
                        <a:pt x="5823" y="116"/>
                      </a:lnTo>
                      <a:lnTo>
                        <a:pt x="5829" y="116"/>
                      </a:lnTo>
                      <a:lnTo>
                        <a:pt x="5834" y="117"/>
                      </a:lnTo>
                      <a:lnTo>
                        <a:pt x="5839" y="117"/>
                      </a:lnTo>
                      <a:lnTo>
                        <a:pt x="5845" y="117"/>
                      </a:lnTo>
                      <a:lnTo>
                        <a:pt x="5850" y="117"/>
                      </a:lnTo>
                      <a:lnTo>
                        <a:pt x="5856" y="117"/>
                      </a:lnTo>
                      <a:lnTo>
                        <a:pt x="5861" y="117"/>
                      </a:lnTo>
                      <a:lnTo>
                        <a:pt x="5866" y="117"/>
                      </a:lnTo>
                      <a:lnTo>
                        <a:pt x="5872" y="117"/>
                      </a:lnTo>
                      <a:lnTo>
                        <a:pt x="5876" y="117"/>
                      </a:lnTo>
                      <a:lnTo>
                        <a:pt x="5882" y="117"/>
                      </a:lnTo>
                      <a:lnTo>
                        <a:pt x="5887" y="117"/>
                      </a:lnTo>
                      <a:lnTo>
                        <a:pt x="5892" y="117"/>
                      </a:lnTo>
                      <a:lnTo>
                        <a:pt x="5897" y="117"/>
                      </a:lnTo>
                      <a:lnTo>
                        <a:pt x="5903" y="117"/>
                      </a:lnTo>
                      <a:lnTo>
                        <a:pt x="5907" y="117"/>
                      </a:lnTo>
                      <a:lnTo>
                        <a:pt x="5912" y="117"/>
                      </a:lnTo>
                      <a:lnTo>
                        <a:pt x="5918" y="117"/>
                      </a:lnTo>
                      <a:lnTo>
                        <a:pt x="5922" y="117"/>
                      </a:lnTo>
                      <a:lnTo>
                        <a:pt x="5927" y="117"/>
                      </a:lnTo>
                      <a:lnTo>
                        <a:pt x="5933" y="116"/>
                      </a:lnTo>
                      <a:lnTo>
                        <a:pt x="5937" y="116"/>
                      </a:lnTo>
                      <a:lnTo>
                        <a:pt x="5942" y="116"/>
                      </a:lnTo>
                      <a:lnTo>
                        <a:pt x="5947" y="116"/>
                      </a:lnTo>
                      <a:lnTo>
                        <a:pt x="5952" y="116"/>
                      </a:lnTo>
                      <a:lnTo>
                        <a:pt x="5957" y="116"/>
                      </a:lnTo>
                      <a:lnTo>
                        <a:pt x="5962" y="116"/>
                      </a:lnTo>
                      <a:lnTo>
                        <a:pt x="5966" y="116"/>
                      </a:lnTo>
                      <a:lnTo>
                        <a:pt x="5971" y="114"/>
                      </a:lnTo>
                      <a:lnTo>
                        <a:pt x="5975" y="114"/>
                      </a:lnTo>
                      <a:lnTo>
                        <a:pt x="5980" y="114"/>
                      </a:lnTo>
                      <a:lnTo>
                        <a:pt x="5985" y="114"/>
                      </a:lnTo>
                      <a:lnTo>
                        <a:pt x="5989" y="114"/>
                      </a:lnTo>
                      <a:lnTo>
                        <a:pt x="5994" y="114"/>
                      </a:lnTo>
                      <a:lnTo>
                        <a:pt x="5998" y="113"/>
                      </a:lnTo>
                      <a:lnTo>
                        <a:pt x="6003" y="113"/>
                      </a:lnTo>
                      <a:lnTo>
                        <a:pt x="6008" y="113"/>
                      </a:lnTo>
                      <a:lnTo>
                        <a:pt x="6012" y="113"/>
                      </a:lnTo>
                      <a:lnTo>
                        <a:pt x="6017" y="113"/>
                      </a:lnTo>
                      <a:lnTo>
                        <a:pt x="6022" y="112"/>
                      </a:lnTo>
                      <a:lnTo>
                        <a:pt x="6025" y="112"/>
                      </a:lnTo>
                      <a:lnTo>
                        <a:pt x="6030" y="112"/>
                      </a:lnTo>
                      <a:lnTo>
                        <a:pt x="6034" y="111"/>
                      </a:lnTo>
                      <a:lnTo>
                        <a:pt x="6039" y="111"/>
                      </a:lnTo>
                      <a:lnTo>
                        <a:pt x="6043" y="111"/>
                      </a:lnTo>
                      <a:lnTo>
                        <a:pt x="6047" y="111"/>
                      </a:lnTo>
                      <a:lnTo>
                        <a:pt x="6051" y="110"/>
                      </a:lnTo>
                      <a:lnTo>
                        <a:pt x="6056" y="110"/>
                      </a:lnTo>
                      <a:lnTo>
                        <a:pt x="6060" y="110"/>
                      </a:lnTo>
                      <a:lnTo>
                        <a:pt x="6064" y="109"/>
                      </a:lnTo>
                      <a:lnTo>
                        <a:pt x="6068" y="109"/>
                      </a:lnTo>
                      <a:lnTo>
                        <a:pt x="6072" y="108"/>
                      </a:lnTo>
                      <a:lnTo>
                        <a:pt x="6076" y="108"/>
                      </a:lnTo>
                      <a:lnTo>
                        <a:pt x="6080" y="108"/>
                      </a:lnTo>
                      <a:lnTo>
                        <a:pt x="6084" y="106"/>
                      </a:lnTo>
                      <a:lnTo>
                        <a:pt x="6088" y="106"/>
                      </a:lnTo>
                      <a:lnTo>
                        <a:pt x="6092" y="105"/>
                      </a:lnTo>
                      <a:lnTo>
                        <a:pt x="6096" y="105"/>
                      </a:lnTo>
                      <a:lnTo>
                        <a:pt x="6100" y="105"/>
                      </a:lnTo>
                      <a:lnTo>
                        <a:pt x="6103" y="104"/>
                      </a:lnTo>
                      <a:close/>
                    </a:path>
                  </a:pathLst>
                </a:custGeom>
                <a:solidFill>
                  <a:srgbClr val="000000"/>
                </a:solidFill>
                <a:ln w="9525">
                  <a:noFill/>
                  <a:round/>
                  <a:headEnd/>
                  <a:tailEnd/>
                </a:ln>
              </p:spPr>
              <p:txBody>
                <a:bodyPr wrap="none" anchor="ctr"/>
                <a:lstStyle/>
                <a:p>
                  <a:endParaRPr lang="en-US"/>
                </a:p>
              </p:txBody>
            </p:sp>
            <p:sp>
              <p:nvSpPr>
                <p:cNvPr id="2078" name="Freeform 11"/>
                <p:cNvSpPr>
                  <a:spLocks noChangeArrowheads="1"/>
                </p:cNvSpPr>
                <p:nvPr/>
              </p:nvSpPr>
              <p:spPr bwMode="auto">
                <a:xfrm>
                  <a:off x="2638" y="2997"/>
                  <a:ext cx="264" cy="83"/>
                </a:xfrm>
                <a:custGeom>
                  <a:avLst/>
                  <a:gdLst>
                    <a:gd name="T0" fmla="*/ 0 w 2362"/>
                    <a:gd name="T1" fmla="*/ 0 h 633"/>
                    <a:gd name="T2" fmla="*/ 0 w 2362"/>
                    <a:gd name="T3" fmla="*/ 0 h 633"/>
                    <a:gd name="T4" fmla="*/ 0 w 2362"/>
                    <a:gd name="T5" fmla="*/ 0 h 633"/>
                    <a:gd name="T6" fmla="*/ 0 w 2362"/>
                    <a:gd name="T7" fmla="*/ 0 h 633"/>
                    <a:gd name="T8" fmla="*/ 0 w 2362"/>
                    <a:gd name="T9" fmla="*/ 0 h 633"/>
                    <a:gd name="T10" fmla="*/ 0 w 2362"/>
                    <a:gd name="T11" fmla="*/ 0 h 633"/>
                    <a:gd name="T12" fmla="*/ 0 w 2362"/>
                    <a:gd name="T13" fmla="*/ 0 h 633"/>
                    <a:gd name="T14" fmla="*/ 0 w 2362"/>
                    <a:gd name="T15" fmla="*/ 0 h 633"/>
                    <a:gd name="T16" fmla="*/ 0 w 2362"/>
                    <a:gd name="T17" fmla="*/ 0 h 633"/>
                    <a:gd name="T18" fmla="*/ 0 w 2362"/>
                    <a:gd name="T19" fmla="*/ 0 h 633"/>
                    <a:gd name="T20" fmla="*/ 0 w 2362"/>
                    <a:gd name="T21" fmla="*/ 0 h 633"/>
                    <a:gd name="T22" fmla="*/ 0 w 2362"/>
                    <a:gd name="T23" fmla="*/ 0 h 633"/>
                    <a:gd name="T24" fmla="*/ 0 w 2362"/>
                    <a:gd name="T25" fmla="*/ 0 h 633"/>
                    <a:gd name="T26" fmla="*/ 0 w 2362"/>
                    <a:gd name="T27" fmla="*/ 0 h 633"/>
                    <a:gd name="T28" fmla="*/ 0 w 2362"/>
                    <a:gd name="T29" fmla="*/ 0 h 633"/>
                    <a:gd name="T30" fmla="*/ 0 w 2362"/>
                    <a:gd name="T31" fmla="*/ 0 h 633"/>
                    <a:gd name="T32" fmla="*/ 0 w 2362"/>
                    <a:gd name="T33" fmla="*/ 0 h 633"/>
                    <a:gd name="T34" fmla="*/ 0 w 2362"/>
                    <a:gd name="T35" fmla="*/ 0 h 633"/>
                    <a:gd name="T36" fmla="*/ 0 w 2362"/>
                    <a:gd name="T37" fmla="*/ 0 h 633"/>
                    <a:gd name="T38" fmla="*/ 0 w 2362"/>
                    <a:gd name="T39" fmla="*/ 0 h 633"/>
                    <a:gd name="T40" fmla="*/ 0 w 2362"/>
                    <a:gd name="T41" fmla="*/ 0 h 633"/>
                    <a:gd name="T42" fmla="*/ 0 w 2362"/>
                    <a:gd name="T43" fmla="*/ 0 h 633"/>
                    <a:gd name="T44" fmla="*/ 0 w 2362"/>
                    <a:gd name="T45" fmla="*/ 0 h 633"/>
                    <a:gd name="T46" fmla="*/ 0 w 2362"/>
                    <a:gd name="T47" fmla="*/ 0 h 633"/>
                    <a:gd name="T48" fmla="*/ 0 w 2362"/>
                    <a:gd name="T49" fmla="*/ 0 h 633"/>
                    <a:gd name="T50" fmla="*/ 0 w 2362"/>
                    <a:gd name="T51" fmla="*/ 0 h 633"/>
                    <a:gd name="T52" fmla="*/ 0 w 2362"/>
                    <a:gd name="T53" fmla="*/ 0 h 633"/>
                    <a:gd name="T54" fmla="*/ 0 w 2362"/>
                    <a:gd name="T55" fmla="*/ 0 h 633"/>
                    <a:gd name="T56" fmla="*/ 0 w 2362"/>
                    <a:gd name="T57" fmla="*/ 0 h 633"/>
                    <a:gd name="T58" fmla="*/ 0 w 2362"/>
                    <a:gd name="T59" fmla="*/ 0 h 633"/>
                    <a:gd name="T60" fmla="*/ 0 w 2362"/>
                    <a:gd name="T61" fmla="*/ 0 h 633"/>
                    <a:gd name="T62" fmla="*/ 0 w 2362"/>
                    <a:gd name="T63" fmla="*/ 0 h 633"/>
                    <a:gd name="T64" fmla="*/ 0 w 2362"/>
                    <a:gd name="T65" fmla="*/ 0 h 633"/>
                    <a:gd name="T66" fmla="*/ 0 w 2362"/>
                    <a:gd name="T67" fmla="*/ 0 h 633"/>
                    <a:gd name="T68" fmla="*/ 0 w 2362"/>
                    <a:gd name="T69" fmla="*/ 0 h 633"/>
                    <a:gd name="T70" fmla="*/ 0 w 2362"/>
                    <a:gd name="T71" fmla="*/ 0 h 633"/>
                    <a:gd name="T72" fmla="*/ 0 w 2362"/>
                    <a:gd name="T73" fmla="*/ 0 h 633"/>
                    <a:gd name="T74" fmla="*/ 0 w 2362"/>
                    <a:gd name="T75" fmla="*/ 0 h 633"/>
                    <a:gd name="T76" fmla="*/ 0 w 2362"/>
                    <a:gd name="T77" fmla="*/ 0 h 633"/>
                    <a:gd name="T78" fmla="*/ 0 w 2362"/>
                    <a:gd name="T79" fmla="*/ 0 h 633"/>
                    <a:gd name="T80" fmla="*/ 0 w 2362"/>
                    <a:gd name="T81" fmla="*/ 0 h 633"/>
                    <a:gd name="T82" fmla="*/ 0 w 2362"/>
                    <a:gd name="T83" fmla="*/ 0 h 633"/>
                    <a:gd name="T84" fmla="*/ 0 w 2362"/>
                    <a:gd name="T85" fmla="*/ 0 h 633"/>
                    <a:gd name="T86" fmla="*/ 0 w 2362"/>
                    <a:gd name="T87" fmla="*/ 0 h 633"/>
                    <a:gd name="T88" fmla="*/ 0 w 2362"/>
                    <a:gd name="T89" fmla="*/ 0 h 633"/>
                    <a:gd name="T90" fmla="*/ 0 w 2362"/>
                    <a:gd name="T91" fmla="*/ 0 h 633"/>
                    <a:gd name="T92" fmla="*/ 0 w 2362"/>
                    <a:gd name="T93" fmla="*/ 0 h 633"/>
                    <a:gd name="T94" fmla="*/ 0 w 2362"/>
                    <a:gd name="T95" fmla="*/ 0 h 633"/>
                    <a:gd name="T96" fmla="*/ 0 w 2362"/>
                    <a:gd name="T97" fmla="*/ 0 h 633"/>
                    <a:gd name="T98" fmla="*/ 0 w 2362"/>
                    <a:gd name="T99" fmla="*/ 0 h 633"/>
                    <a:gd name="T100" fmla="*/ 0 w 2362"/>
                    <a:gd name="T101" fmla="*/ 0 h 633"/>
                    <a:gd name="T102" fmla="*/ 0 w 2362"/>
                    <a:gd name="T103" fmla="*/ 0 h 633"/>
                    <a:gd name="T104" fmla="*/ 0 w 2362"/>
                    <a:gd name="T105" fmla="*/ 0 h 633"/>
                    <a:gd name="T106" fmla="*/ 0 w 2362"/>
                    <a:gd name="T107" fmla="*/ 0 h 633"/>
                    <a:gd name="T108" fmla="*/ 0 w 2362"/>
                    <a:gd name="T109" fmla="*/ 0 h 633"/>
                    <a:gd name="T110" fmla="*/ 0 w 2362"/>
                    <a:gd name="T111" fmla="*/ 0 h 633"/>
                    <a:gd name="T112" fmla="*/ 0 w 2362"/>
                    <a:gd name="T113" fmla="*/ 0 h 633"/>
                    <a:gd name="T114" fmla="*/ 0 w 2362"/>
                    <a:gd name="T115" fmla="*/ 0 h 633"/>
                    <a:gd name="T116" fmla="*/ 0 w 2362"/>
                    <a:gd name="T117" fmla="*/ 0 h 633"/>
                    <a:gd name="T118" fmla="*/ 0 w 2362"/>
                    <a:gd name="T119" fmla="*/ 0 h 6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62"/>
                    <a:gd name="T181" fmla="*/ 0 h 633"/>
                    <a:gd name="T182" fmla="*/ 2362 w 2362"/>
                    <a:gd name="T183" fmla="*/ 633 h 6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62" h="633">
                      <a:moveTo>
                        <a:pt x="2325" y="275"/>
                      </a:moveTo>
                      <a:lnTo>
                        <a:pt x="2297" y="278"/>
                      </a:lnTo>
                      <a:lnTo>
                        <a:pt x="2270" y="278"/>
                      </a:lnTo>
                      <a:lnTo>
                        <a:pt x="2242" y="277"/>
                      </a:lnTo>
                      <a:lnTo>
                        <a:pt x="2213" y="274"/>
                      </a:lnTo>
                      <a:lnTo>
                        <a:pt x="2186" y="269"/>
                      </a:lnTo>
                      <a:lnTo>
                        <a:pt x="2158" y="264"/>
                      </a:lnTo>
                      <a:lnTo>
                        <a:pt x="2129" y="258"/>
                      </a:lnTo>
                      <a:lnTo>
                        <a:pt x="2101" y="250"/>
                      </a:lnTo>
                      <a:lnTo>
                        <a:pt x="2074" y="241"/>
                      </a:lnTo>
                      <a:lnTo>
                        <a:pt x="2046" y="232"/>
                      </a:lnTo>
                      <a:lnTo>
                        <a:pt x="2020" y="222"/>
                      </a:lnTo>
                      <a:lnTo>
                        <a:pt x="1993" y="212"/>
                      </a:lnTo>
                      <a:lnTo>
                        <a:pt x="1942" y="189"/>
                      </a:lnTo>
                      <a:lnTo>
                        <a:pt x="1917" y="177"/>
                      </a:lnTo>
                      <a:lnTo>
                        <a:pt x="1893" y="164"/>
                      </a:lnTo>
                      <a:lnTo>
                        <a:pt x="1847" y="140"/>
                      </a:lnTo>
                      <a:lnTo>
                        <a:pt x="1803" y="117"/>
                      </a:lnTo>
                      <a:lnTo>
                        <a:pt x="1763" y="94"/>
                      </a:lnTo>
                      <a:lnTo>
                        <a:pt x="1725" y="73"/>
                      </a:lnTo>
                      <a:lnTo>
                        <a:pt x="1706" y="64"/>
                      </a:lnTo>
                      <a:lnTo>
                        <a:pt x="1689" y="55"/>
                      </a:lnTo>
                      <a:lnTo>
                        <a:pt x="1672" y="46"/>
                      </a:lnTo>
                      <a:lnTo>
                        <a:pt x="1654" y="38"/>
                      </a:lnTo>
                      <a:lnTo>
                        <a:pt x="1638" y="31"/>
                      </a:lnTo>
                      <a:lnTo>
                        <a:pt x="1623" y="25"/>
                      </a:lnTo>
                      <a:lnTo>
                        <a:pt x="1608" y="19"/>
                      </a:lnTo>
                      <a:lnTo>
                        <a:pt x="1593" y="15"/>
                      </a:lnTo>
                      <a:lnTo>
                        <a:pt x="1571" y="10"/>
                      </a:lnTo>
                      <a:lnTo>
                        <a:pt x="1549" y="5"/>
                      </a:lnTo>
                      <a:lnTo>
                        <a:pt x="1525" y="3"/>
                      </a:lnTo>
                      <a:lnTo>
                        <a:pt x="1501" y="1"/>
                      </a:lnTo>
                      <a:lnTo>
                        <a:pt x="1475" y="0"/>
                      </a:lnTo>
                      <a:lnTo>
                        <a:pt x="1448" y="0"/>
                      </a:lnTo>
                      <a:lnTo>
                        <a:pt x="1420" y="0"/>
                      </a:lnTo>
                      <a:lnTo>
                        <a:pt x="1393" y="2"/>
                      </a:lnTo>
                      <a:lnTo>
                        <a:pt x="1363" y="4"/>
                      </a:lnTo>
                      <a:lnTo>
                        <a:pt x="1333" y="8"/>
                      </a:lnTo>
                      <a:lnTo>
                        <a:pt x="1303" y="11"/>
                      </a:lnTo>
                      <a:lnTo>
                        <a:pt x="1271" y="17"/>
                      </a:lnTo>
                      <a:lnTo>
                        <a:pt x="1238" y="23"/>
                      </a:lnTo>
                      <a:lnTo>
                        <a:pt x="1205" y="28"/>
                      </a:lnTo>
                      <a:lnTo>
                        <a:pt x="1172" y="37"/>
                      </a:lnTo>
                      <a:lnTo>
                        <a:pt x="1137" y="45"/>
                      </a:lnTo>
                      <a:lnTo>
                        <a:pt x="1102" y="53"/>
                      </a:lnTo>
                      <a:lnTo>
                        <a:pt x="1068" y="62"/>
                      </a:lnTo>
                      <a:lnTo>
                        <a:pt x="1032" y="72"/>
                      </a:lnTo>
                      <a:lnTo>
                        <a:pt x="995" y="84"/>
                      </a:lnTo>
                      <a:lnTo>
                        <a:pt x="923" y="108"/>
                      </a:lnTo>
                      <a:lnTo>
                        <a:pt x="849" y="134"/>
                      </a:lnTo>
                      <a:lnTo>
                        <a:pt x="778" y="163"/>
                      </a:lnTo>
                      <a:lnTo>
                        <a:pt x="743" y="179"/>
                      </a:lnTo>
                      <a:lnTo>
                        <a:pt x="708" y="194"/>
                      </a:lnTo>
                      <a:lnTo>
                        <a:pt x="676" y="212"/>
                      </a:lnTo>
                      <a:lnTo>
                        <a:pt x="644" y="228"/>
                      </a:lnTo>
                      <a:lnTo>
                        <a:pt x="613" y="245"/>
                      </a:lnTo>
                      <a:lnTo>
                        <a:pt x="584" y="263"/>
                      </a:lnTo>
                      <a:lnTo>
                        <a:pt x="607" y="260"/>
                      </a:lnTo>
                      <a:lnTo>
                        <a:pt x="629" y="258"/>
                      </a:lnTo>
                      <a:lnTo>
                        <a:pt x="647" y="255"/>
                      </a:lnTo>
                      <a:lnTo>
                        <a:pt x="663" y="254"/>
                      </a:lnTo>
                      <a:lnTo>
                        <a:pt x="677" y="253"/>
                      </a:lnTo>
                      <a:lnTo>
                        <a:pt x="690" y="252"/>
                      </a:lnTo>
                      <a:lnTo>
                        <a:pt x="700" y="252"/>
                      </a:lnTo>
                      <a:lnTo>
                        <a:pt x="708" y="252"/>
                      </a:lnTo>
                      <a:lnTo>
                        <a:pt x="714" y="253"/>
                      </a:lnTo>
                      <a:lnTo>
                        <a:pt x="719" y="253"/>
                      </a:lnTo>
                      <a:lnTo>
                        <a:pt x="722" y="255"/>
                      </a:lnTo>
                      <a:lnTo>
                        <a:pt x="723" y="256"/>
                      </a:lnTo>
                      <a:lnTo>
                        <a:pt x="723" y="259"/>
                      </a:lnTo>
                      <a:lnTo>
                        <a:pt x="721" y="261"/>
                      </a:lnTo>
                      <a:lnTo>
                        <a:pt x="719" y="263"/>
                      </a:lnTo>
                      <a:lnTo>
                        <a:pt x="714" y="267"/>
                      </a:lnTo>
                      <a:lnTo>
                        <a:pt x="708" y="270"/>
                      </a:lnTo>
                      <a:lnTo>
                        <a:pt x="701" y="274"/>
                      </a:lnTo>
                      <a:lnTo>
                        <a:pt x="693" y="277"/>
                      </a:lnTo>
                      <a:lnTo>
                        <a:pt x="683" y="282"/>
                      </a:lnTo>
                      <a:lnTo>
                        <a:pt x="673" y="286"/>
                      </a:lnTo>
                      <a:lnTo>
                        <a:pt x="661" y="291"/>
                      </a:lnTo>
                      <a:lnTo>
                        <a:pt x="648" y="296"/>
                      </a:lnTo>
                      <a:lnTo>
                        <a:pt x="635" y="301"/>
                      </a:lnTo>
                      <a:lnTo>
                        <a:pt x="620" y="307"/>
                      </a:lnTo>
                      <a:lnTo>
                        <a:pt x="604" y="313"/>
                      </a:lnTo>
                      <a:lnTo>
                        <a:pt x="587" y="319"/>
                      </a:lnTo>
                      <a:lnTo>
                        <a:pt x="570" y="324"/>
                      </a:lnTo>
                      <a:lnTo>
                        <a:pt x="552" y="331"/>
                      </a:lnTo>
                      <a:lnTo>
                        <a:pt x="533" y="337"/>
                      </a:lnTo>
                      <a:lnTo>
                        <a:pt x="493" y="351"/>
                      </a:lnTo>
                      <a:lnTo>
                        <a:pt x="451" y="365"/>
                      </a:lnTo>
                      <a:lnTo>
                        <a:pt x="408" y="380"/>
                      </a:lnTo>
                      <a:lnTo>
                        <a:pt x="363" y="395"/>
                      </a:lnTo>
                      <a:lnTo>
                        <a:pt x="318" y="410"/>
                      </a:lnTo>
                      <a:lnTo>
                        <a:pt x="273" y="426"/>
                      </a:lnTo>
                      <a:lnTo>
                        <a:pt x="228" y="441"/>
                      </a:lnTo>
                      <a:lnTo>
                        <a:pt x="185" y="456"/>
                      </a:lnTo>
                      <a:lnTo>
                        <a:pt x="145" y="471"/>
                      </a:lnTo>
                      <a:lnTo>
                        <a:pt x="125" y="477"/>
                      </a:lnTo>
                      <a:lnTo>
                        <a:pt x="107" y="484"/>
                      </a:lnTo>
                      <a:lnTo>
                        <a:pt x="90" y="491"/>
                      </a:lnTo>
                      <a:lnTo>
                        <a:pt x="74" y="497"/>
                      </a:lnTo>
                      <a:lnTo>
                        <a:pt x="59" y="504"/>
                      </a:lnTo>
                      <a:lnTo>
                        <a:pt x="46" y="510"/>
                      </a:lnTo>
                      <a:lnTo>
                        <a:pt x="33" y="515"/>
                      </a:lnTo>
                      <a:lnTo>
                        <a:pt x="23" y="520"/>
                      </a:lnTo>
                      <a:lnTo>
                        <a:pt x="15" y="525"/>
                      </a:lnTo>
                      <a:lnTo>
                        <a:pt x="8" y="529"/>
                      </a:lnTo>
                      <a:lnTo>
                        <a:pt x="3" y="533"/>
                      </a:lnTo>
                      <a:lnTo>
                        <a:pt x="0" y="536"/>
                      </a:lnTo>
                      <a:lnTo>
                        <a:pt x="0" y="538"/>
                      </a:lnTo>
                      <a:lnTo>
                        <a:pt x="1" y="541"/>
                      </a:lnTo>
                      <a:lnTo>
                        <a:pt x="6" y="543"/>
                      </a:lnTo>
                      <a:lnTo>
                        <a:pt x="12" y="544"/>
                      </a:lnTo>
                      <a:lnTo>
                        <a:pt x="44" y="547"/>
                      </a:lnTo>
                      <a:lnTo>
                        <a:pt x="77" y="548"/>
                      </a:lnTo>
                      <a:lnTo>
                        <a:pt x="112" y="550"/>
                      </a:lnTo>
                      <a:lnTo>
                        <a:pt x="147" y="550"/>
                      </a:lnTo>
                      <a:lnTo>
                        <a:pt x="183" y="550"/>
                      </a:lnTo>
                      <a:lnTo>
                        <a:pt x="220" y="550"/>
                      </a:lnTo>
                      <a:lnTo>
                        <a:pt x="295" y="548"/>
                      </a:lnTo>
                      <a:lnTo>
                        <a:pt x="371" y="542"/>
                      </a:lnTo>
                      <a:lnTo>
                        <a:pt x="447" y="535"/>
                      </a:lnTo>
                      <a:lnTo>
                        <a:pt x="521" y="526"/>
                      </a:lnTo>
                      <a:lnTo>
                        <a:pt x="557" y="520"/>
                      </a:lnTo>
                      <a:lnTo>
                        <a:pt x="593" y="513"/>
                      </a:lnTo>
                      <a:lnTo>
                        <a:pt x="629" y="506"/>
                      </a:lnTo>
                      <a:lnTo>
                        <a:pt x="662" y="499"/>
                      </a:lnTo>
                      <a:lnTo>
                        <a:pt x="696" y="491"/>
                      </a:lnTo>
                      <a:lnTo>
                        <a:pt x="728" y="483"/>
                      </a:lnTo>
                      <a:lnTo>
                        <a:pt x="759" y="474"/>
                      </a:lnTo>
                      <a:lnTo>
                        <a:pt x="788" y="465"/>
                      </a:lnTo>
                      <a:lnTo>
                        <a:pt x="817" y="454"/>
                      </a:lnTo>
                      <a:lnTo>
                        <a:pt x="843" y="444"/>
                      </a:lnTo>
                      <a:lnTo>
                        <a:pt x="869" y="434"/>
                      </a:lnTo>
                      <a:lnTo>
                        <a:pt x="893" y="422"/>
                      </a:lnTo>
                      <a:lnTo>
                        <a:pt x="915" y="411"/>
                      </a:lnTo>
                      <a:lnTo>
                        <a:pt x="934" y="398"/>
                      </a:lnTo>
                      <a:lnTo>
                        <a:pt x="954" y="385"/>
                      </a:lnTo>
                      <a:lnTo>
                        <a:pt x="970" y="373"/>
                      </a:lnTo>
                      <a:lnTo>
                        <a:pt x="985" y="359"/>
                      </a:lnTo>
                      <a:lnTo>
                        <a:pt x="999" y="345"/>
                      </a:lnTo>
                      <a:lnTo>
                        <a:pt x="1017" y="339"/>
                      </a:lnTo>
                      <a:lnTo>
                        <a:pt x="1036" y="334"/>
                      </a:lnTo>
                      <a:lnTo>
                        <a:pt x="1054" y="328"/>
                      </a:lnTo>
                      <a:lnTo>
                        <a:pt x="1071" y="323"/>
                      </a:lnTo>
                      <a:lnTo>
                        <a:pt x="1087" y="319"/>
                      </a:lnTo>
                      <a:lnTo>
                        <a:pt x="1102" y="315"/>
                      </a:lnTo>
                      <a:lnTo>
                        <a:pt x="1119" y="312"/>
                      </a:lnTo>
                      <a:lnTo>
                        <a:pt x="1132" y="308"/>
                      </a:lnTo>
                      <a:lnTo>
                        <a:pt x="1160" y="302"/>
                      </a:lnTo>
                      <a:lnTo>
                        <a:pt x="1184" y="299"/>
                      </a:lnTo>
                      <a:lnTo>
                        <a:pt x="1206" y="296"/>
                      </a:lnTo>
                      <a:lnTo>
                        <a:pt x="1227" y="294"/>
                      </a:lnTo>
                      <a:lnTo>
                        <a:pt x="1244" y="294"/>
                      </a:lnTo>
                      <a:lnTo>
                        <a:pt x="1260" y="296"/>
                      </a:lnTo>
                      <a:lnTo>
                        <a:pt x="1274" y="298"/>
                      </a:lnTo>
                      <a:lnTo>
                        <a:pt x="1286" y="301"/>
                      </a:lnTo>
                      <a:lnTo>
                        <a:pt x="1295" y="305"/>
                      </a:lnTo>
                      <a:lnTo>
                        <a:pt x="1303" y="309"/>
                      </a:lnTo>
                      <a:lnTo>
                        <a:pt x="1310" y="315"/>
                      </a:lnTo>
                      <a:lnTo>
                        <a:pt x="1314" y="322"/>
                      </a:lnTo>
                      <a:lnTo>
                        <a:pt x="1317" y="329"/>
                      </a:lnTo>
                      <a:lnTo>
                        <a:pt x="1317" y="337"/>
                      </a:lnTo>
                      <a:lnTo>
                        <a:pt x="1316" y="346"/>
                      </a:lnTo>
                      <a:lnTo>
                        <a:pt x="1312" y="355"/>
                      </a:lnTo>
                      <a:lnTo>
                        <a:pt x="1306" y="366"/>
                      </a:lnTo>
                      <a:lnTo>
                        <a:pt x="1298" y="376"/>
                      </a:lnTo>
                      <a:lnTo>
                        <a:pt x="1289" y="387"/>
                      </a:lnTo>
                      <a:lnTo>
                        <a:pt x="1278" y="399"/>
                      </a:lnTo>
                      <a:lnTo>
                        <a:pt x="1263" y="411"/>
                      </a:lnTo>
                      <a:lnTo>
                        <a:pt x="1246" y="423"/>
                      </a:lnTo>
                      <a:lnTo>
                        <a:pt x="1228" y="436"/>
                      </a:lnTo>
                      <a:lnTo>
                        <a:pt x="1206" y="450"/>
                      </a:lnTo>
                      <a:lnTo>
                        <a:pt x="1183" y="462"/>
                      </a:lnTo>
                      <a:lnTo>
                        <a:pt x="1157" y="476"/>
                      </a:lnTo>
                      <a:lnTo>
                        <a:pt x="1128" y="490"/>
                      </a:lnTo>
                      <a:lnTo>
                        <a:pt x="1096" y="504"/>
                      </a:lnTo>
                      <a:lnTo>
                        <a:pt x="1069" y="515"/>
                      </a:lnTo>
                      <a:lnTo>
                        <a:pt x="1044" y="526"/>
                      </a:lnTo>
                      <a:lnTo>
                        <a:pt x="1021" y="536"/>
                      </a:lnTo>
                      <a:lnTo>
                        <a:pt x="1000" y="545"/>
                      </a:lnTo>
                      <a:lnTo>
                        <a:pt x="981" y="553"/>
                      </a:lnTo>
                      <a:lnTo>
                        <a:pt x="964" y="562"/>
                      </a:lnTo>
                      <a:lnTo>
                        <a:pt x="950" y="568"/>
                      </a:lnTo>
                      <a:lnTo>
                        <a:pt x="938" y="574"/>
                      </a:lnTo>
                      <a:lnTo>
                        <a:pt x="926" y="580"/>
                      </a:lnTo>
                      <a:lnTo>
                        <a:pt x="917" y="585"/>
                      </a:lnTo>
                      <a:lnTo>
                        <a:pt x="910" y="588"/>
                      </a:lnTo>
                      <a:lnTo>
                        <a:pt x="905" y="591"/>
                      </a:lnTo>
                      <a:lnTo>
                        <a:pt x="902" y="594"/>
                      </a:lnTo>
                      <a:lnTo>
                        <a:pt x="901" y="595"/>
                      </a:lnTo>
                      <a:lnTo>
                        <a:pt x="901" y="596"/>
                      </a:lnTo>
                      <a:lnTo>
                        <a:pt x="903" y="597"/>
                      </a:lnTo>
                      <a:lnTo>
                        <a:pt x="907" y="597"/>
                      </a:lnTo>
                      <a:lnTo>
                        <a:pt x="912" y="596"/>
                      </a:lnTo>
                      <a:lnTo>
                        <a:pt x="919" y="595"/>
                      </a:lnTo>
                      <a:lnTo>
                        <a:pt x="927" y="593"/>
                      </a:lnTo>
                      <a:lnTo>
                        <a:pt x="937" y="590"/>
                      </a:lnTo>
                      <a:lnTo>
                        <a:pt x="947" y="588"/>
                      </a:lnTo>
                      <a:lnTo>
                        <a:pt x="960" y="585"/>
                      </a:lnTo>
                      <a:lnTo>
                        <a:pt x="972" y="581"/>
                      </a:lnTo>
                      <a:lnTo>
                        <a:pt x="986" y="576"/>
                      </a:lnTo>
                      <a:lnTo>
                        <a:pt x="1000" y="572"/>
                      </a:lnTo>
                      <a:lnTo>
                        <a:pt x="1016" y="567"/>
                      </a:lnTo>
                      <a:lnTo>
                        <a:pt x="1032" y="563"/>
                      </a:lnTo>
                      <a:lnTo>
                        <a:pt x="1067" y="552"/>
                      </a:lnTo>
                      <a:lnTo>
                        <a:pt x="1102" y="541"/>
                      </a:lnTo>
                      <a:lnTo>
                        <a:pt x="1180" y="515"/>
                      </a:lnTo>
                      <a:lnTo>
                        <a:pt x="1256" y="491"/>
                      </a:lnTo>
                      <a:lnTo>
                        <a:pt x="1294" y="480"/>
                      </a:lnTo>
                      <a:lnTo>
                        <a:pt x="1331" y="468"/>
                      </a:lnTo>
                      <a:lnTo>
                        <a:pt x="1365" y="457"/>
                      </a:lnTo>
                      <a:lnTo>
                        <a:pt x="1399" y="446"/>
                      </a:lnTo>
                      <a:lnTo>
                        <a:pt x="1431" y="437"/>
                      </a:lnTo>
                      <a:lnTo>
                        <a:pt x="1460" y="428"/>
                      </a:lnTo>
                      <a:lnTo>
                        <a:pt x="1473" y="423"/>
                      </a:lnTo>
                      <a:lnTo>
                        <a:pt x="1487" y="420"/>
                      </a:lnTo>
                      <a:lnTo>
                        <a:pt x="1500" y="416"/>
                      </a:lnTo>
                      <a:lnTo>
                        <a:pt x="1511" y="414"/>
                      </a:lnTo>
                      <a:lnTo>
                        <a:pt x="1522" y="411"/>
                      </a:lnTo>
                      <a:lnTo>
                        <a:pt x="1532" y="408"/>
                      </a:lnTo>
                      <a:lnTo>
                        <a:pt x="1541" y="406"/>
                      </a:lnTo>
                      <a:lnTo>
                        <a:pt x="1549" y="405"/>
                      </a:lnTo>
                      <a:lnTo>
                        <a:pt x="1558" y="403"/>
                      </a:lnTo>
                      <a:lnTo>
                        <a:pt x="1563" y="403"/>
                      </a:lnTo>
                      <a:lnTo>
                        <a:pt x="1569" y="401"/>
                      </a:lnTo>
                      <a:lnTo>
                        <a:pt x="1573" y="401"/>
                      </a:lnTo>
                      <a:lnTo>
                        <a:pt x="1601" y="403"/>
                      </a:lnTo>
                      <a:lnTo>
                        <a:pt x="1627" y="404"/>
                      </a:lnTo>
                      <a:lnTo>
                        <a:pt x="1651" y="405"/>
                      </a:lnTo>
                      <a:lnTo>
                        <a:pt x="1673" y="406"/>
                      </a:lnTo>
                      <a:lnTo>
                        <a:pt x="1694" y="408"/>
                      </a:lnTo>
                      <a:lnTo>
                        <a:pt x="1712" y="411"/>
                      </a:lnTo>
                      <a:lnTo>
                        <a:pt x="1728" y="413"/>
                      </a:lnTo>
                      <a:lnTo>
                        <a:pt x="1743" y="416"/>
                      </a:lnTo>
                      <a:lnTo>
                        <a:pt x="1757" y="419"/>
                      </a:lnTo>
                      <a:lnTo>
                        <a:pt x="1770" y="423"/>
                      </a:lnTo>
                      <a:lnTo>
                        <a:pt x="1780" y="427"/>
                      </a:lnTo>
                      <a:lnTo>
                        <a:pt x="1789" y="431"/>
                      </a:lnTo>
                      <a:lnTo>
                        <a:pt x="1797" y="436"/>
                      </a:lnTo>
                      <a:lnTo>
                        <a:pt x="1804" y="441"/>
                      </a:lnTo>
                      <a:lnTo>
                        <a:pt x="1811" y="446"/>
                      </a:lnTo>
                      <a:lnTo>
                        <a:pt x="1816" y="452"/>
                      </a:lnTo>
                      <a:lnTo>
                        <a:pt x="1820" y="459"/>
                      </a:lnTo>
                      <a:lnTo>
                        <a:pt x="1823" y="466"/>
                      </a:lnTo>
                      <a:lnTo>
                        <a:pt x="1825" y="474"/>
                      </a:lnTo>
                      <a:lnTo>
                        <a:pt x="1826" y="482"/>
                      </a:lnTo>
                      <a:lnTo>
                        <a:pt x="1827" y="490"/>
                      </a:lnTo>
                      <a:lnTo>
                        <a:pt x="1827" y="499"/>
                      </a:lnTo>
                      <a:lnTo>
                        <a:pt x="1827" y="510"/>
                      </a:lnTo>
                      <a:lnTo>
                        <a:pt x="1826" y="520"/>
                      </a:lnTo>
                      <a:lnTo>
                        <a:pt x="1824" y="532"/>
                      </a:lnTo>
                      <a:lnTo>
                        <a:pt x="1823" y="543"/>
                      </a:lnTo>
                      <a:lnTo>
                        <a:pt x="1819" y="556"/>
                      </a:lnTo>
                      <a:lnTo>
                        <a:pt x="1817" y="570"/>
                      </a:lnTo>
                      <a:lnTo>
                        <a:pt x="1813" y="583"/>
                      </a:lnTo>
                      <a:lnTo>
                        <a:pt x="1810" y="598"/>
                      </a:lnTo>
                      <a:lnTo>
                        <a:pt x="1806" y="614"/>
                      </a:lnTo>
                      <a:lnTo>
                        <a:pt x="1803" y="632"/>
                      </a:lnTo>
                      <a:lnTo>
                        <a:pt x="1804" y="633"/>
                      </a:lnTo>
                      <a:lnTo>
                        <a:pt x="1805" y="633"/>
                      </a:lnTo>
                      <a:lnTo>
                        <a:pt x="1809" y="633"/>
                      </a:lnTo>
                      <a:lnTo>
                        <a:pt x="1813" y="632"/>
                      </a:lnTo>
                      <a:lnTo>
                        <a:pt x="1818" y="629"/>
                      </a:lnTo>
                      <a:lnTo>
                        <a:pt x="1825" y="627"/>
                      </a:lnTo>
                      <a:lnTo>
                        <a:pt x="1833" y="624"/>
                      </a:lnTo>
                      <a:lnTo>
                        <a:pt x="1842" y="619"/>
                      </a:lnTo>
                      <a:lnTo>
                        <a:pt x="1851" y="614"/>
                      </a:lnTo>
                      <a:lnTo>
                        <a:pt x="1862" y="609"/>
                      </a:lnTo>
                      <a:lnTo>
                        <a:pt x="1873" y="604"/>
                      </a:lnTo>
                      <a:lnTo>
                        <a:pt x="1886" y="597"/>
                      </a:lnTo>
                      <a:lnTo>
                        <a:pt x="1911" y="583"/>
                      </a:lnTo>
                      <a:lnTo>
                        <a:pt x="1940" y="568"/>
                      </a:lnTo>
                      <a:lnTo>
                        <a:pt x="1969" y="551"/>
                      </a:lnTo>
                      <a:lnTo>
                        <a:pt x="2000" y="534"/>
                      </a:lnTo>
                      <a:lnTo>
                        <a:pt x="2062" y="498"/>
                      </a:lnTo>
                      <a:lnTo>
                        <a:pt x="2124" y="461"/>
                      </a:lnTo>
                      <a:lnTo>
                        <a:pt x="2154" y="443"/>
                      </a:lnTo>
                      <a:lnTo>
                        <a:pt x="2182" y="425"/>
                      </a:lnTo>
                      <a:lnTo>
                        <a:pt x="2210" y="407"/>
                      </a:lnTo>
                      <a:lnTo>
                        <a:pt x="2235" y="391"/>
                      </a:lnTo>
                      <a:lnTo>
                        <a:pt x="2258" y="375"/>
                      </a:lnTo>
                      <a:lnTo>
                        <a:pt x="2280" y="360"/>
                      </a:lnTo>
                      <a:lnTo>
                        <a:pt x="2300" y="346"/>
                      </a:lnTo>
                      <a:lnTo>
                        <a:pt x="2316" y="332"/>
                      </a:lnTo>
                      <a:lnTo>
                        <a:pt x="2331" y="321"/>
                      </a:lnTo>
                      <a:lnTo>
                        <a:pt x="2338" y="315"/>
                      </a:lnTo>
                      <a:lnTo>
                        <a:pt x="2343" y="311"/>
                      </a:lnTo>
                      <a:lnTo>
                        <a:pt x="2348" y="305"/>
                      </a:lnTo>
                      <a:lnTo>
                        <a:pt x="2353" y="300"/>
                      </a:lnTo>
                      <a:lnTo>
                        <a:pt x="2356" y="297"/>
                      </a:lnTo>
                      <a:lnTo>
                        <a:pt x="2358" y="292"/>
                      </a:lnTo>
                      <a:lnTo>
                        <a:pt x="2361" y="289"/>
                      </a:lnTo>
                      <a:lnTo>
                        <a:pt x="2362" y="286"/>
                      </a:lnTo>
                      <a:lnTo>
                        <a:pt x="2362" y="283"/>
                      </a:lnTo>
                      <a:lnTo>
                        <a:pt x="2362" y="281"/>
                      </a:lnTo>
                      <a:lnTo>
                        <a:pt x="2359" y="278"/>
                      </a:lnTo>
                      <a:lnTo>
                        <a:pt x="2357" y="277"/>
                      </a:lnTo>
                      <a:lnTo>
                        <a:pt x="2355" y="276"/>
                      </a:lnTo>
                      <a:lnTo>
                        <a:pt x="2350" y="275"/>
                      </a:lnTo>
                      <a:lnTo>
                        <a:pt x="2346" y="275"/>
                      </a:lnTo>
                      <a:lnTo>
                        <a:pt x="2340" y="275"/>
                      </a:lnTo>
                      <a:lnTo>
                        <a:pt x="2332" y="275"/>
                      </a:lnTo>
                      <a:lnTo>
                        <a:pt x="2325" y="276"/>
                      </a:lnTo>
                      <a:lnTo>
                        <a:pt x="2325" y="275"/>
                      </a:lnTo>
                      <a:close/>
                    </a:path>
                  </a:pathLst>
                </a:custGeom>
                <a:solidFill>
                  <a:srgbClr val="0040FF"/>
                </a:solidFill>
                <a:ln w="9525">
                  <a:noFill/>
                  <a:round/>
                  <a:headEnd/>
                  <a:tailEnd/>
                </a:ln>
              </p:spPr>
              <p:txBody>
                <a:bodyPr wrap="none" anchor="ctr"/>
                <a:lstStyle/>
                <a:p>
                  <a:endParaRPr lang="en-US"/>
                </a:p>
              </p:txBody>
            </p:sp>
          </p:grpSp>
          <p:grpSp>
            <p:nvGrpSpPr>
              <p:cNvPr id="5" name="Group 12"/>
              <p:cNvGrpSpPr>
                <a:grpSpLocks/>
              </p:cNvGrpSpPr>
              <p:nvPr/>
            </p:nvGrpSpPr>
            <p:grpSpPr bwMode="auto">
              <a:xfrm>
                <a:off x="2409" y="2839"/>
                <a:ext cx="708" cy="184"/>
                <a:chOff x="2409" y="2839"/>
                <a:chExt cx="708" cy="184"/>
              </a:xfrm>
            </p:grpSpPr>
            <p:sp>
              <p:nvSpPr>
                <p:cNvPr id="2065" name="Freeform 13"/>
                <p:cNvSpPr>
                  <a:spLocks noChangeArrowheads="1"/>
                </p:cNvSpPr>
                <p:nvPr/>
              </p:nvSpPr>
              <p:spPr bwMode="auto">
                <a:xfrm>
                  <a:off x="2421" y="2847"/>
                  <a:ext cx="683" cy="173"/>
                </a:xfrm>
                <a:custGeom>
                  <a:avLst/>
                  <a:gdLst>
                    <a:gd name="T0" fmla="*/ 0 w 6097"/>
                    <a:gd name="T1" fmla="*/ 0 h 1316"/>
                    <a:gd name="T2" fmla="*/ 0 w 6097"/>
                    <a:gd name="T3" fmla="*/ 0 h 1316"/>
                    <a:gd name="T4" fmla="*/ 0 w 6097"/>
                    <a:gd name="T5" fmla="*/ 0 h 1316"/>
                    <a:gd name="T6" fmla="*/ 0 w 6097"/>
                    <a:gd name="T7" fmla="*/ 0 h 1316"/>
                    <a:gd name="T8" fmla="*/ 0 w 6097"/>
                    <a:gd name="T9" fmla="*/ 0 h 1316"/>
                    <a:gd name="T10" fmla="*/ 0 w 6097"/>
                    <a:gd name="T11" fmla="*/ 0 h 1316"/>
                    <a:gd name="T12" fmla="*/ 0 w 6097"/>
                    <a:gd name="T13" fmla="*/ 0 h 1316"/>
                    <a:gd name="T14" fmla="*/ 0 w 6097"/>
                    <a:gd name="T15" fmla="*/ 0 h 1316"/>
                    <a:gd name="T16" fmla="*/ 0 w 6097"/>
                    <a:gd name="T17" fmla="*/ 0 h 1316"/>
                    <a:gd name="T18" fmla="*/ 0 w 6097"/>
                    <a:gd name="T19" fmla="*/ 0 h 1316"/>
                    <a:gd name="T20" fmla="*/ 0 w 6097"/>
                    <a:gd name="T21" fmla="*/ 0 h 1316"/>
                    <a:gd name="T22" fmla="*/ 0 w 6097"/>
                    <a:gd name="T23" fmla="*/ 0 h 1316"/>
                    <a:gd name="T24" fmla="*/ 0 w 6097"/>
                    <a:gd name="T25" fmla="*/ 0 h 1316"/>
                    <a:gd name="T26" fmla="*/ 0 w 6097"/>
                    <a:gd name="T27" fmla="*/ 0 h 1316"/>
                    <a:gd name="T28" fmla="*/ 0 w 6097"/>
                    <a:gd name="T29" fmla="*/ 0 h 1316"/>
                    <a:gd name="T30" fmla="*/ 0 w 6097"/>
                    <a:gd name="T31" fmla="*/ 0 h 1316"/>
                    <a:gd name="T32" fmla="*/ 0 w 6097"/>
                    <a:gd name="T33" fmla="*/ 0 h 1316"/>
                    <a:gd name="T34" fmla="*/ 0 w 6097"/>
                    <a:gd name="T35" fmla="*/ 0 h 1316"/>
                    <a:gd name="T36" fmla="*/ 0 w 6097"/>
                    <a:gd name="T37" fmla="*/ 0 h 1316"/>
                    <a:gd name="T38" fmla="*/ 0 w 6097"/>
                    <a:gd name="T39" fmla="*/ 0 h 1316"/>
                    <a:gd name="T40" fmla="*/ 0 w 6097"/>
                    <a:gd name="T41" fmla="*/ 0 h 1316"/>
                    <a:gd name="T42" fmla="*/ 0 w 6097"/>
                    <a:gd name="T43" fmla="*/ 0 h 1316"/>
                    <a:gd name="T44" fmla="*/ 0 w 6097"/>
                    <a:gd name="T45" fmla="*/ 0 h 1316"/>
                    <a:gd name="T46" fmla="*/ 0 w 6097"/>
                    <a:gd name="T47" fmla="*/ 0 h 1316"/>
                    <a:gd name="T48" fmla="*/ 0 w 6097"/>
                    <a:gd name="T49" fmla="*/ 0 h 1316"/>
                    <a:gd name="T50" fmla="*/ 0 w 6097"/>
                    <a:gd name="T51" fmla="*/ 0 h 1316"/>
                    <a:gd name="T52" fmla="*/ 0 w 6097"/>
                    <a:gd name="T53" fmla="*/ 0 h 1316"/>
                    <a:gd name="T54" fmla="*/ 0 w 6097"/>
                    <a:gd name="T55" fmla="*/ 0 h 1316"/>
                    <a:gd name="T56" fmla="*/ 0 w 6097"/>
                    <a:gd name="T57" fmla="*/ 0 h 1316"/>
                    <a:gd name="T58" fmla="*/ 0 w 6097"/>
                    <a:gd name="T59" fmla="*/ 0 h 1316"/>
                    <a:gd name="T60" fmla="*/ 0 w 6097"/>
                    <a:gd name="T61" fmla="*/ 0 h 1316"/>
                    <a:gd name="T62" fmla="*/ 0 w 6097"/>
                    <a:gd name="T63" fmla="*/ 0 h 1316"/>
                    <a:gd name="T64" fmla="*/ 0 w 6097"/>
                    <a:gd name="T65" fmla="*/ 0 h 1316"/>
                    <a:gd name="T66" fmla="*/ 0 w 6097"/>
                    <a:gd name="T67" fmla="*/ 0 h 1316"/>
                    <a:gd name="T68" fmla="*/ 0 w 6097"/>
                    <a:gd name="T69" fmla="*/ 0 h 1316"/>
                    <a:gd name="T70" fmla="*/ 0 w 6097"/>
                    <a:gd name="T71" fmla="*/ 0 h 1316"/>
                    <a:gd name="T72" fmla="*/ 0 w 6097"/>
                    <a:gd name="T73" fmla="*/ 0 h 1316"/>
                    <a:gd name="T74" fmla="*/ 0 w 6097"/>
                    <a:gd name="T75" fmla="*/ 0 h 1316"/>
                    <a:gd name="T76" fmla="*/ 0 w 6097"/>
                    <a:gd name="T77" fmla="*/ 0 h 1316"/>
                    <a:gd name="T78" fmla="*/ 0 w 6097"/>
                    <a:gd name="T79" fmla="*/ 0 h 1316"/>
                    <a:gd name="T80" fmla="*/ 0 w 6097"/>
                    <a:gd name="T81" fmla="*/ 0 h 1316"/>
                    <a:gd name="T82" fmla="*/ 0 w 6097"/>
                    <a:gd name="T83" fmla="*/ 0 h 1316"/>
                    <a:gd name="T84" fmla="*/ 0 w 6097"/>
                    <a:gd name="T85" fmla="*/ 0 h 1316"/>
                    <a:gd name="T86" fmla="*/ 0 w 6097"/>
                    <a:gd name="T87" fmla="*/ 0 h 1316"/>
                    <a:gd name="T88" fmla="*/ 0 w 6097"/>
                    <a:gd name="T89" fmla="*/ 0 h 1316"/>
                    <a:gd name="T90" fmla="*/ 0 w 6097"/>
                    <a:gd name="T91" fmla="*/ 0 h 1316"/>
                    <a:gd name="T92" fmla="*/ 0 w 6097"/>
                    <a:gd name="T93" fmla="*/ 0 h 1316"/>
                    <a:gd name="T94" fmla="*/ 0 w 6097"/>
                    <a:gd name="T95" fmla="*/ 0 h 13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097"/>
                    <a:gd name="T145" fmla="*/ 0 h 1316"/>
                    <a:gd name="T146" fmla="*/ 6097 w 6097"/>
                    <a:gd name="T147" fmla="*/ 1316 h 13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097" h="1316">
                      <a:moveTo>
                        <a:pt x="3090" y="5"/>
                      </a:moveTo>
                      <a:lnTo>
                        <a:pt x="3054" y="13"/>
                      </a:lnTo>
                      <a:lnTo>
                        <a:pt x="3019" y="20"/>
                      </a:lnTo>
                      <a:lnTo>
                        <a:pt x="2951" y="36"/>
                      </a:lnTo>
                      <a:lnTo>
                        <a:pt x="2883" y="53"/>
                      </a:lnTo>
                      <a:lnTo>
                        <a:pt x="2817" y="74"/>
                      </a:lnTo>
                      <a:lnTo>
                        <a:pt x="2753" y="96"/>
                      </a:lnTo>
                      <a:lnTo>
                        <a:pt x="2688" y="119"/>
                      </a:lnTo>
                      <a:lnTo>
                        <a:pt x="2625" y="144"/>
                      </a:lnTo>
                      <a:lnTo>
                        <a:pt x="2561" y="171"/>
                      </a:lnTo>
                      <a:lnTo>
                        <a:pt x="2435" y="225"/>
                      </a:lnTo>
                      <a:lnTo>
                        <a:pt x="2308" y="281"/>
                      </a:lnTo>
                      <a:lnTo>
                        <a:pt x="2242" y="309"/>
                      </a:lnTo>
                      <a:lnTo>
                        <a:pt x="2177" y="338"/>
                      </a:lnTo>
                      <a:lnTo>
                        <a:pt x="2111" y="365"/>
                      </a:lnTo>
                      <a:lnTo>
                        <a:pt x="2042" y="392"/>
                      </a:lnTo>
                      <a:lnTo>
                        <a:pt x="1981" y="415"/>
                      </a:lnTo>
                      <a:lnTo>
                        <a:pt x="1920" y="438"/>
                      </a:lnTo>
                      <a:lnTo>
                        <a:pt x="1861" y="461"/>
                      </a:lnTo>
                      <a:lnTo>
                        <a:pt x="1802" y="483"/>
                      </a:lnTo>
                      <a:lnTo>
                        <a:pt x="1746" y="505"/>
                      </a:lnTo>
                      <a:lnTo>
                        <a:pt x="1690" y="526"/>
                      </a:lnTo>
                      <a:lnTo>
                        <a:pt x="1636" y="546"/>
                      </a:lnTo>
                      <a:lnTo>
                        <a:pt x="1583" y="567"/>
                      </a:lnTo>
                      <a:lnTo>
                        <a:pt x="1532" y="586"/>
                      </a:lnTo>
                      <a:lnTo>
                        <a:pt x="1483" y="605"/>
                      </a:lnTo>
                      <a:lnTo>
                        <a:pt x="1436" y="622"/>
                      </a:lnTo>
                      <a:lnTo>
                        <a:pt x="1390" y="639"/>
                      </a:lnTo>
                      <a:lnTo>
                        <a:pt x="1346" y="655"/>
                      </a:lnTo>
                      <a:lnTo>
                        <a:pt x="1304" y="670"/>
                      </a:lnTo>
                      <a:lnTo>
                        <a:pt x="1265" y="685"/>
                      </a:lnTo>
                      <a:lnTo>
                        <a:pt x="1227" y="698"/>
                      </a:lnTo>
                      <a:lnTo>
                        <a:pt x="1194" y="711"/>
                      </a:lnTo>
                      <a:lnTo>
                        <a:pt x="1160" y="722"/>
                      </a:lnTo>
                      <a:lnTo>
                        <a:pt x="1127" y="734"/>
                      </a:lnTo>
                      <a:lnTo>
                        <a:pt x="1096" y="745"/>
                      </a:lnTo>
                      <a:lnTo>
                        <a:pt x="1066" y="756"/>
                      </a:lnTo>
                      <a:lnTo>
                        <a:pt x="1036" y="766"/>
                      </a:lnTo>
                      <a:lnTo>
                        <a:pt x="1007" y="775"/>
                      </a:lnTo>
                      <a:lnTo>
                        <a:pt x="978" y="786"/>
                      </a:lnTo>
                      <a:lnTo>
                        <a:pt x="946" y="797"/>
                      </a:lnTo>
                      <a:lnTo>
                        <a:pt x="914" y="807"/>
                      </a:lnTo>
                      <a:lnTo>
                        <a:pt x="883" y="818"/>
                      </a:lnTo>
                      <a:lnTo>
                        <a:pt x="853" y="828"/>
                      </a:lnTo>
                      <a:lnTo>
                        <a:pt x="794" y="848"/>
                      </a:lnTo>
                      <a:lnTo>
                        <a:pt x="737" y="865"/>
                      </a:lnTo>
                      <a:lnTo>
                        <a:pt x="683" y="883"/>
                      </a:lnTo>
                      <a:lnTo>
                        <a:pt x="629" y="899"/>
                      </a:lnTo>
                      <a:lnTo>
                        <a:pt x="522" y="933"/>
                      </a:lnTo>
                      <a:lnTo>
                        <a:pt x="467" y="949"/>
                      </a:lnTo>
                      <a:lnTo>
                        <a:pt x="410" y="966"/>
                      </a:lnTo>
                      <a:lnTo>
                        <a:pt x="351" y="984"/>
                      </a:lnTo>
                      <a:lnTo>
                        <a:pt x="320" y="993"/>
                      </a:lnTo>
                      <a:lnTo>
                        <a:pt x="289" y="1002"/>
                      </a:lnTo>
                      <a:lnTo>
                        <a:pt x="257" y="1011"/>
                      </a:lnTo>
                      <a:lnTo>
                        <a:pt x="224" y="1022"/>
                      </a:lnTo>
                      <a:lnTo>
                        <a:pt x="189" y="1032"/>
                      </a:lnTo>
                      <a:lnTo>
                        <a:pt x="154" y="1042"/>
                      </a:lnTo>
                      <a:lnTo>
                        <a:pt x="118" y="1053"/>
                      </a:lnTo>
                      <a:lnTo>
                        <a:pt x="80" y="1064"/>
                      </a:lnTo>
                      <a:lnTo>
                        <a:pt x="40" y="1076"/>
                      </a:lnTo>
                      <a:lnTo>
                        <a:pt x="0" y="1087"/>
                      </a:lnTo>
                      <a:lnTo>
                        <a:pt x="28" y="1078"/>
                      </a:lnTo>
                      <a:lnTo>
                        <a:pt x="55" y="1069"/>
                      </a:lnTo>
                      <a:lnTo>
                        <a:pt x="85" y="1061"/>
                      </a:lnTo>
                      <a:lnTo>
                        <a:pt x="116" y="1053"/>
                      </a:lnTo>
                      <a:lnTo>
                        <a:pt x="148" y="1046"/>
                      </a:lnTo>
                      <a:lnTo>
                        <a:pt x="181" y="1039"/>
                      </a:lnTo>
                      <a:lnTo>
                        <a:pt x="214" y="1033"/>
                      </a:lnTo>
                      <a:lnTo>
                        <a:pt x="249" y="1028"/>
                      </a:lnTo>
                      <a:lnTo>
                        <a:pt x="285" y="1023"/>
                      </a:lnTo>
                      <a:lnTo>
                        <a:pt x="322" y="1019"/>
                      </a:lnTo>
                      <a:lnTo>
                        <a:pt x="358" y="1016"/>
                      </a:lnTo>
                      <a:lnTo>
                        <a:pt x="396" y="1012"/>
                      </a:lnTo>
                      <a:lnTo>
                        <a:pt x="437" y="1010"/>
                      </a:lnTo>
                      <a:lnTo>
                        <a:pt x="476" y="1008"/>
                      </a:lnTo>
                      <a:lnTo>
                        <a:pt x="517" y="1005"/>
                      </a:lnTo>
                      <a:lnTo>
                        <a:pt x="559" y="1004"/>
                      </a:lnTo>
                      <a:lnTo>
                        <a:pt x="601" y="1004"/>
                      </a:lnTo>
                      <a:lnTo>
                        <a:pt x="645" y="1004"/>
                      </a:lnTo>
                      <a:lnTo>
                        <a:pt x="690" y="1004"/>
                      </a:lnTo>
                      <a:lnTo>
                        <a:pt x="735" y="1005"/>
                      </a:lnTo>
                      <a:lnTo>
                        <a:pt x="781" y="1007"/>
                      </a:lnTo>
                      <a:lnTo>
                        <a:pt x="827" y="1008"/>
                      </a:lnTo>
                      <a:lnTo>
                        <a:pt x="875" y="1010"/>
                      </a:lnTo>
                      <a:lnTo>
                        <a:pt x="923" y="1012"/>
                      </a:lnTo>
                      <a:lnTo>
                        <a:pt x="971" y="1016"/>
                      </a:lnTo>
                      <a:lnTo>
                        <a:pt x="1021" y="1019"/>
                      </a:lnTo>
                      <a:lnTo>
                        <a:pt x="1070" y="1023"/>
                      </a:lnTo>
                      <a:lnTo>
                        <a:pt x="1121" y="1026"/>
                      </a:lnTo>
                      <a:lnTo>
                        <a:pt x="1225" y="1035"/>
                      </a:lnTo>
                      <a:lnTo>
                        <a:pt x="1331" y="1046"/>
                      </a:lnTo>
                      <a:lnTo>
                        <a:pt x="1439" y="1057"/>
                      </a:lnTo>
                      <a:lnTo>
                        <a:pt x="1549" y="1070"/>
                      </a:lnTo>
                      <a:lnTo>
                        <a:pt x="1661" y="1084"/>
                      </a:lnTo>
                      <a:lnTo>
                        <a:pt x="1776" y="1099"/>
                      </a:lnTo>
                      <a:lnTo>
                        <a:pt x="1891" y="1114"/>
                      </a:lnTo>
                      <a:lnTo>
                        <a:pt x="2008" y="1130"/>
                      </a:lnTo>
                      <a:lnTo>
                        <a:pt x="2127" y="1147"/>
                      </a:lnTo>
                      <a:lnTo>
                        <a:pt x="2247" y="1164"/>
                      </a:lnTo>
                      <a:lnTo>
                        <a:pt x="2369" y="1183"/>
                      </a:lnTo>
                      <a:lnTo>
                        <a:pt x="2491" y="1201"/>
                      </a:lnTo>
                      <a:lnTo>
                        <a:pt x="2614" y="1221"/>
                      </a:lnTo>
                      <a:lnTo>
                        <a:pt x="2739" y="1239"/>
                      </a:lnTo>
                      <a:lnTo>
                        <a:pt x="2990" y="1278"/>
                      </a:lnTo>
                      <a:lnTo>
                        <a:pt x="3241" y="1316"/>
                      </a:lnTo>
                      <a:lnTo>
                        <a:pt x="3301" y="1287"/>
                      </a:lnTo>
                      <a:lnTo>
                        <a:pt x="3359" y="1259"/>
                      </a:lnTo>
                      <a:lnTo>
                        <a:pt x="3414" y="1230"/>
                      </a:lnTo>
                      <a:lnTo>
                        <a:pt x="3467" y="1202"/>
                      </a:lnTo>
                      <a:lnTo>
                        <a:pt x="3518" y="1175"/>
                      </a:lnTo>
                      <a:lnTo>
                        <a:pt x="3566" y="1148"/>
                      </a:lnTo>
                      <a:lnTo>
                        <a:pt x="3613" y="1123"/>
                      </a:lnTo>
                      <a:lnTo>
                        <a:pt x="3658" y="1096"/>
                      </a:lnTo>
                      <a:lnTo>
                        <a:pt x="3701" y="1072"/>
                      </a:lnTo>
                      <a:lnTo>
                        <a:pt x="3742" y="1048"/>
                      </a:lnTo>
                      <a:lnTo>
                        <a:pt x="3783" y="1024"/>
                      </a:lnTo>
                      <a:lnTo>
                        <a:pt x="3821" y="1001"/>
                      </a:lnTo>
                      <a:lnTo>
                        <a:pt x="3859" y="978"/>
                      </a:lnTo>
                      <a:lnTo>
                        <a:pt x="3894" y="955"/>
                      </a:lnTo>
                      <a:lnTo>
                        <a:pt x="3929" y="933"/>
                      </a:lnTo>
                      <a:lnTo>
                        <a:pt x="3964" y="912"/>
                      </a:lnTo>
                      <a:lnTo>
                        <a:pt x="3997" y="891"/>
                      </a:lnTo>
                      <a:lnTo>
                        <a:pt x="4029" y="871"/>
                      </a:lnTo>
                      <a:lnTo>
                        <a:pt x="4091" y="832"/>
                      </a:lnTo>
                      <a:lnTo>
                        <a:pt x="4153" y="794"/>
                      </a:lnTo>
                      <a:lnTo>
                        <a:pt x="4212" y="758"/>
                      </a:lnTo>
                      <a:lnTo>
                        <a:pt x="4272" y="724"/>
                      </a:lnTo>
                      <a:lnTo>
                        <a:pt x="4332" y="692"/>
                      </a:lnTo>
                      <a:lnTo>
                        <a:pt x="4393" y="662"/>
                      </a:lnTo>
                      <a:lnTo>
                        <a:pt x="4426" y="647"/>
                      </a:lnTo>
                      <a:lnTo>
                        <a:pt x="4458" y="634"/>
                      </a:lnTo>
                      <a:lnTo>
                        <a:pt x="4496" y="617"/>
                      </a:lnTo>
                      <a:lnTo>
                        <a:pt x="4534" y="602"/>
                      </a:lnTo>
                      <a:lnTo>
                        <a:pt x="4573" y="587"/>
                      </a:lnTo>
                      <a:lnTo>
                        <a:pt x="4613" y="573"/>
                      </a:lnTo>
                      <a:lnTo>
                        <a:pt x="4655" y="558"/>
                      </a:lnTo>
                      <a:lnTo>
                        <a:pt x="4698" y="544"/>
                      </a:lnTo>
                      <a:lnTo>
                        <a:pt x="4740" y="529"/>
                      </a:lnTo>
                      <a:lnTo>
                        <a:pt x="4784" y="515"/>
                      </a:lnTo>
                      <a:lnTo>
                        <a:pt x="4829" y="501"/>
                      </a:lnTo>
                      <a:lnTo>
                        <a:pt x="4875" y="487"/>
                      </a:lnTo>
                      <a:lnTo>
                        <a:pt x="4921" y="472"/>
                      </a:lnTo>
                      <a:lnTo>
                        <a:pt x="4968" y="459"/>
                      </a:lnTo>
                      <a:lnTo>
                        <a:pt x="5017" y="444"/>
                      </a:lnTo>
                      <a:lnTo>
                        <a:pt x="5066" y="429"/>
                      </a:lnTo>
                      <a:lnTo>
                        <a:pt x="5116" y="414"/>
                      </a:lnTo>
                      <a:lnTo>
                        <a:pt x="5166" y="399"/>
                      </a:lnTo>
                      <a:lnTo>
                        <a:pt x="5218" y="383"/>
                      </a:lnTo>
                      <a:lnTo>
                        <a:pt x="5271" y="366"/>
                      </a:lnTo>
                      <a:lnTo>
                        <a:pt x="5324" y="349"/>
                      </a:lnTo>
                      <a:lnTo>
                        <a:pt x="5378" y="332"/>
                      </a:lnTo>
                      <a:lnTo>
                        <a:pt x="5434" y="314"/>
                      </a:lnTo>
                      <a:lnTo>
                        <a:pt x="5490" y="295"/>
                      </a:lnTo>
                      <a:lnTo>
                        <a:pt x="5547" y="276"/>
                      </a:lnTo>
                      <a:lnTo>
                        <a:pt x="5604" y="256"/>
                      </a:lnTo>
                      <a:lnTo>
                        <a:pt x="5663" y="235"/>
                      </a:lnTo>
                      <a:lnTo>
                        <a:pt x="5723" y="213"/>
                      </a:lnTo>
                      <a:lnTo>
                        <a:pt x="5783" y="190"/>
                      </a:lnTo>
                      <a:lnTo>
                        <a:pt x="5844" y="167"/>
                      </a:lnTo>
                      <a:lnTo>
                        <a:pt x="5906" y="142"/>
                      </a:lnTo>
                      <a:lnTo>
                        <a:pt x="5970" y="117"/>
                      </a:lnTo>
                      <a:lnTo>
                        <a:pt x="6033" y="89"/>
                      </a:lnTo>
                      <a:lnTo>
                        <a:pt x="6097" y="61"/>
                      </a:lnTo>
                      <a:lnTo>
                        <a:pt x="5888" y="63"/>
                      </a:lnTo>
                      <a:lnTo>
                        <a:pt x="5680" y="61"/>
                      </a:lnTo>
                      <a:lnTo>
                        <a:pt x="5473" y="59"/>
                      </a:lnTo>
                      <a:lnTo>
                        <a:pt x="5268" y="54"/>
                      </a:lnTo>
                      <a:lnTo>
                        <a:pt x="5065" y="49"/>
                      </a:lnTo>
                      <a:lnTo>
                        <a:pt x="4965" y="45"/>
                      </a:lnTo>
                      <a:lnTo>
                        <a:pt x="4865" y="42"/>
                      </a:lnTo>
                      <a:lnTo>
                        <a:pt x="4765" y="38"/>
                      </a:lnTo>
                      <a:lnTo>
                        <a:pt x="4668" y="35"/>
                      </a:lnTo>
                      <a:lnTo>
                        <a:pt x="4570" y="30"/>
                      </a:lnTo>
                      <a:lnTo>
                        <a:pt x="4474" y="27"/>
                      </a:lnTo>
                      <a:lnTo>
                        <a:pt x="4378" y="23"/>
                      </a:lnTo>
                      <a:lnTo>
                        <a:pt x="4283" y="20"/>
                      </a:lnTo>
                      <a:lnTo>
                        <a:pt x="4189" y="16"/>
                      </a:lnTo>
                      <a:lnTo>
                        <a:pt x="4097" y="13"/>
                      </a:lnTo>
                      <a:lnTo>
                        <a:pt x="4006" y="10"/>
                      </a:lnTo>
                      <a:lnTo>
                        <a:pt x="3915" y="7"/>
                      </a:lnTo>
                      <a:lnTo>
                        <a:pt x="3826" y="5"/>
                      </a:lnTo>
                      <a:lnTo>
                        <a:pt x="3739" y="3"/>
                      </a:lnTo>
                      <a:lnTo>
                        <a:pt x="3652" y="2"/>
                      </a:lnTo>
                      <a:lnTo>
                        <a:pt x="3567" y="0"/>
                      </a:lnTo>
                      <a:lnTo>
                        <a:pt x="3484" y="0"/>
                      </a:lnTo>
                      <a:lnTo>
                        <a:pt x="3402" y="0"/>
                      </a:lnTo>
                      <a:lnTo>
                        <a:pt x="3322" y="0"/>
                      </a:lnTo>
                      <a:lnTo>
                        <a:pt x="3242" y="2"/>
                      </a:lnTo>
                      <a:lnTo>
                        <a:pt x="3165" y="4"/>
                      </a:lnTo>
                      <a:lnTo>
                        <a:pt x="3090" y="6"/>
                      </a:lnTo>
                      <a:lnTo>
                        <a:pt x="3090" y="5"/>
                      </a:lnTo>
                      <a:close/>
                    </a:path>
                  </a:pathLst>
                </a:custGeom>
                <a:solidFill>
                  <a:srgbClr val="FFFFFF"/>
                </a:solidFill>
                <a:ln w="9525">
                  <a:noFill/>
                  <a:round/>
                  <a:headEnd/>
                  <a:tailEnd/>
                </a:ln>
              </p:spPr>
              <p:txBody>
                <a:bodyPr wrap="none" anchor="ctr"/>
                <a:lstStyle/>
                <a:p>
                  <a:endParaRPr lang="en-US"/>
                </a:p>
              </p:txBody>
            </p:sp>
            <p:sp>
              <p:nvSpPr>
                <p:cNvPr id="2066" name="Freeform 14"/>
                <p:cNvSpPr>
                  <a:spLocks noChangeArrowheads="1"/>
                </p:cNvSpPr>
                <p:nvPr/>
              </p:nvSpPr>
              <p:spPr bwMode="auto">
                <a:xfrm>
                  <a:off x="2409" y="2855"/>
                  <a:ext cx="695" cy="168"/>
                </a:xfrm>
                <a:custGeom>
                  <a:avLst/>
                  <a:gdLst>
                    <a:gd name="T0" fmla="*/ 0 w 6199"/>
                    <a:gd name="T1" fmla="*/ 0 h 1278"/>
                    <a:gd name="T2" fmla="*/ 0 w 6199"/>
                    <a:gd name="T3" fmla="*/ 0 h 1278"/>
                    <a:gd name="T4" fmla="*/ 0 w 6199"/>
                    <a:gd name="T5" fmla="*/ 0 h 1278"/>
                    <a:gd name="T6" fmla="*/ 0 w 6199"/>
                    <a:gd name="T7" fmla="*/ 0 h 1278"/>
                    <a:gd name="T8" fmla="*/ 0 w 6199"/>
                    <a:gd name="T9" fmla="*/ 0 h 1278"/>
                    <a:gd name="T10" fmla="*/ 0 w 6199"/>
                    <a:gd name="T11" fmla="*/ 0 h 1278"/>
                    <a:gd name="T12" fmla="*/ 0 w 6199"/>
                    <a:gd name="T13" fmla="*/ 0 h 1278"/>
                    <a:gd name="T14" fmla="*/ 0 w 6199"/>
                    <a:gd name="T15" fmla="*/ 0 h 1278"/>
                    <a:gd name="T16" fmla="*/ 0 w 6199"/>
                    <a:gd name="T17" fmla="*/ 0 h 1278"/>
                    <a:gd name="T18" fmla="*/ 0 w 6199"/>
                    <a:gd name="T19" fmla="*/ 0 h 1278"/>
                    <a:gd name="T20" fmla="*/ 0 w 6199"/>
                    <a:gd name="T21" fmla="*/ 0 h 1278"/>
                    <a:gd name="T22" fmla="*/ 0 w 6199"/>
                    <a:gd name="T23" fmla="*/ 0 h 1278"/>
                    <a:gd name="T24" fmla="*/ 0 w 6199"/>
                    <a:gd name="T25" fmla="*/ 0 h 1278"/>
                    <a:gd name="T26" fmla="*/ 0 w 6199"/>
                    <a:gd name="T27" fmla="*/ 0 h 1278"/>
                    <a:gd name="T28" fmla="*/ 0 w 6199"/>
                    <a:gd name="T29" fmla="*/ 0 h 1278"/>
                    <a:gd name="T30" fmla="*/ 0 w 6199"/>
                    <a:gd name="T31" fmla="*/ 0 h 1278"/>
                    <a:gd name="T32" fmla="*/ 0 w 6199"/>
                    <a:gd name="T33" fmla="*/ 0 h 1278"/>
                    <a:gd name="T34" fmla="*/ 0 w 6199"/>
                    <a:gd name="T35" fmla="*/ 0 h 1278"/>
                    <a:gd name="T36" fmla="*/ 0 w 6199"/>
                    <a:gd name="T37" fmla="*/ 0 h 1278"/>
                    <a:gd name="T38" fmla="*/ 0 w 6199"/>
                    <a:gd name="T39" fmla="*/ 0 h 1278"/>
                    <a:gd name="T40" fmla="*/ 0 w 6199"/>
                    <a:gd name="T41" fmla="*/ 0 h 1278"/>
                    <a:gd name="T42" fmla="*/ 0 w 6199"/>
                    <a:gd name="T43" fmla="*/ 0 h 1278"/>
                    <a:gd name="T44" fmla="*/ 0 w 6199"/>
                    <a:gd name="T45" fmla="*/ 0 h 1278"/>
                    <a:gd name="T46" fmla="*/ 0 w 6199"/>
                    <a:gd name="T47" fmla="*/ 0 h 1278"/>
                    <a:gd name="T48" fmla="*/ 0 w 6199"/>
                    <a:gd name="T49" fmla="*/ 0 h 1278"/>
                    <a:gd name="T50" fmla="*/ 0 w 6199"/>
                    <a:gd name="T51" fmla="*/ 0 h 1278"/>
                    <a:gd name="T52" fmla="*/ 0 w 6199"/>
                    <a:gd name="T53" fmla="*/ 0 h 1278"/>
                    <a:gd name="T54" fmla="*/ 0 w 6199"/>
                    <a:gd name="T55" fmla="*/ 0 h 1278"/>
                    <a:gd name="T56" fmla="*/ 0 w 6199"/>
                    <a:gd name="T57" fmla="*/ 0 h 1278"/>
                    <a:gd name="T58" fmla="*/ 0 w 6199"/>
                    <a:gd name="T59" fmla="*/ 0 h 1278"/>
                    <a:gd name="T60" fmla="*/ 0 w 6199"/>
                    <a:gd name="T61" fmla="*/ 0 h 1278"/>
                    <a:gd name="T62" fmla="*/ 0 w 6199"/>
                    <a:gd name="T63" fmla="*/ 0 h 1278"/>
                    <a:gd name="T64" fmla="*/ 0 w 6199"/>
                    <a:gd name="T65" fmla="*/ 0 h 1278"/>
                    <a:gd name="T66" fmla="*/ 0 w 6199"/>
                    <a:gd name="T67" fmla="*/ 0 h 1278"/>
                    <a:gd name="T68" fmla="*/ 0 w 6199"/>
                    <a:gd name="T69" fmla="*/ 0 h 1278"/>
                    <a:gd name="T70" fmla="*/ 0 w 6199"/>
                    <a:gd name="T71" fmla="*/ 0 h 1278"/>
                    <a:gd name="T72" fmla="*/ 0 w 6199"/>
                    <a:gd name="T73" fmla="*/ 0 h 1278"/>
                    <a:gd name="T74" fmla="*/ 0 w 6199"/>
                    <a:gd name="T75" fmla="*/ 0 h 1278"/>
                    <a:gd name="T76" fmla="*/ 0 w 6199"/>
                    <a:gd name="T77" fmla="*/ 0 h 1278"/>
                    <a:gd name="T78" fmla="*/ 0 w 6199"/>
                    <a:gd name="T79" fmla="*/ 0 h 1278"/>
                    <a:gd name="T80" fmla="*/ 0 w 6199"/>
                    <a:gd name="T81" fmla="*/ 0 h 1278"/>
                    <a:gd name="T82" fmla="*/ 0 w 6199"/>
                    <a:gd name="T83" fmla="*/ 0 h 1278"/>
                    <a:gd name="T84" fmla="*/ 0 w 6199"/>
                    <a:gd name="T85" fmla="*/ 0 h 1278"/>
                    <a:gd name="T86" fmla="*/ 0 w 6199"/>
                    <a:gd name="T87" fmla="*/ 0 h 1278"/>
                    <a:gd name="T88" fmla="*/ 0 w 6199"/>
                    <a:gd name="T89" fmla="*/ 0 h 1278"/>
                    <a:gd name="T90" fmla="*/ 0 w 6199"/>
                    <a:gd name="T91" fmla="*/ 0 h 1278"/>
                    <a:gd name="T92" fmla="*/ 0 w 6199"/>
                    <a:gd name="T93" fmla="*/ 0 h 1278"/>
                    <a:gd name="T94" fmla="*/ 0 w 6199"/>
                    <a:gd name="T95" fmla="*/ 0 h 1278"/>
                    <a:gd name="T96" fmla="*/ 0 w 6199"/>
                    <a:gd name="T97" fmla="*/ 0 h 1278"/>
                    <a:gd name="T98" fmla="*/ 0 w 6199"/>
                    <a:gd name="T99" fmla="*/ 0 h 1278"/>
                    <a:gd name="T100" fmla="*/ 0 w 6199"/>
                    <a:gd name="T101" fmla="*/ 0 h 1278"/>
                    <a:gd name="T102" fmla="*/ 0 w 6199"/>
                    <a:gd name="T103" fmla="*/ 0 h 1278"/>
                    <a:gd name="T104" fmla="*/ 0 w 6199"/>
                    <a:gd name="T105" fmla="*/ 0 h 1278"/>
                    <a:gd name="T106" fmla="*/ 0 w 6199"/>
                    <a:gd name="T107" fmla="*/ 0 h 1278"/>
                    <a:gd name="T108" fmla="*/ 0 w 6199"/>
                    <a:gd name="T109" fmla="*/ 0 h 1278"/>
                    <a:gd name="T110" fmla="*/ 0 w 6199"/>
                    <a:gd name="T111" fmla="*/ 0 h 1278"/>
                    <a:gd name="T112" fmla="*/ 0 w 6199"/>
                    <a:gd name="T113" fmla="*/ 0 h 1278"/>
                    <a:gd name="T114" fmla="*/ 0 w 6199"/>
                    <a:gd name="T115" fmla="*/ 0 h 1278"/>
                    <a:gd name="T116" fmla="*/ 0 w 6199"/>
                    <a:gd name="T117" fmla="*/ 0 h 1278"/>
                    <a:gd name="T118" fmla="*/ 0 w 6199"/>
                    <a:gd name="T119" fmla="*/ 0 h 1278"/>
                    <a:gd name="T120" fmla="*/ 0 w 6199"/>
                    <a:gd name="T121" fmla="*/ 0 h 1278"/>
                    <a:gd name="T122" fmla="*/ 0 w 6199"/>
                    <a:gd name="T123" fmla="*/ 0 h 1278"/>
                    <a:gd name="T124" fmla="*/ 0 w 6199"/>
                    <a:gd name="T125" fmla="*/ 0 h 12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99"/>
                    <a:gd name="T190" fmla="*/ 0 h 1278"/>
                    <a:gd name="T191" fmla="*/ 6199 w 6199"/>
                    <a:gd name="T192" fmla="*/ 1278 h 12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99" h="1278">
                      <a:moveTo>
                        <a:pt x="0" y="1077"/>
                      </a:moveTo>
                      <a:lnTo>
                        <a:pt x="4" y="1069"/>
                      </a:lnTo>
                      <a:lnTo>
                        <a:pt x="9" y="1064"/>
                      </a:lnTo>
                      <a:lnTo>
                        <a:pt x="13" y="1061"/>
                      </a:lnTo>
                      <a:lnTo>
                        <a:pt x="19" y="1057"/>
                      </a:lnTo>
                      <a:lnTo>
                        <a:pt x="24" y="1054"/>
                      </a:lnTo>
                      <a:lnTo>
                        <a:pt x="30" y="1050"/>
                      </a:lnTo>
                      <a:lnTo>
                        <a:pt x="35" y="1047"/>
                      </a:lnTo>
                      <a:lnTo>
                        <a:pt x="40" y="1044"/>
                      </a:lnTo>
                      <a:lnTo>
                        <a:pt x="46" y="1041"/>
                      </a:lnTo>
                      <a:lnTo>
                        <a:pt x="51" y="1039"/>
                      </a:lnTo>
                      <a:lnTo>
                        <a:pt x="57" y="1036"/>
                      </a:lnTo>
                      <a:lnTo>
                        <a:pt x="62" y="1033"/>
                      </a:lnTo>
                      <a:lnTo>
                        <a:pt x="68" y="1031"/>
                      </a:lnTo>
                      <a:lnTo>
                        <a:pt x="73" y="1028"/>
                      </a:lnTo>
                      <a:lnTo>
                        <a:pt x="79" y="1026"/>
                      </a:lnTo>
                      <a:lnTo>
                        <a:pt x="85" y="1023"/>
                      </a:lnTo>
                      <a:lnTo>
                        <a:pt x="91" y="1020"/>
                      </a:lnTo>
                      <a:lnTo>
                        <a:pt x="96" y="1018"/>
                      </a:lnTo>
                      <a:lnTo>
                        <a:pt x="102" y="1016"/>
                      </a:lnTo>
                      <a:lnTo>
                        <a:pt x="108" y="1013"/>
                      </a:lnTo>
                      <a:lnTo>
                        <a:pt x="114" y="1011"/>
                      </a:lnTo>
                      <a:lnTo>
                        <a:pt x="119" y="1009"/>
                      </a:lnTo>
                      <a:lnTo>
                        <a:pt x="125" y="1006"/>
                      </a:lnTo>
                      <a:lnTo>
                        <a:pt x="131" y="1004"/>
                      </a:lnTo>
                      <a:lnTo>
                        <a:pt x="137" y="1002"/>
                      </a:lnTo>
                      <a:lnTo>
                        <a:pt x="142" y="1001"/>
                      </a:lnTo>
                      <a:lnTo>
                        <a:pt x="148" y="998"/>
                      </a:lnTo>
                      <a:lnTo>
                        <a:pt x="154" y="996"/>
                      </a:lnTo>
                      <a:lnTo>
                        <a:pt x="160" y="994"/>
                      </a:lnTo>
                      <a:lnTo>
                        <a:pt x="167" y="991"/>
                      </a:lnTo>
                      <a:lnTo>
                        <a:pt x="172" y="990"/>
                      </a:lnTo>
                      <a:lnTo>
                        <a:pt x="178" y="988"/>
                      </a:lnTo>
                      <a:lnTo>
                        <a:pt x="184" y="986"/>
                      </a:lnTo>
                      <a:lnTo>
                        <a:pt x="190" y="985"/>
                      </a:lnTo>
                      <a:lnTo>
                        <a:pt x="195" y="982"/>
                      </a:lnTo>
                      <a:lnTo>
                        <a:pt x="202" y="980"/>
                      </a:lnTo>
                      <a:lnTo>
                        <a:pt x="208" y="979"/>
                      </a:lnTo>
                      <a:lnTo>
                        <a:pt x="214" y="976"/>
                      </a:lnTo>
                      <a:lnTo>
                        <a:pt x="220" y="975"/>
                      </a:lnTo>
                      <a:lnTo>
                        <a:pt x="225" y="973"/>
                      </a:lnTo>
                      <a:lnTo>
                        <a:pt x="232" y="972"/>
                      </a:lnTo>
                      <a:lnTo>
                        <a:pt x="238" y="970"/>
                      </a:lnTo>
                      <a:lnTo>
                        <a:pt x="244" y="968"/>
                      </a:lnTo>
                      <a:lnTo>
                        <a:pt x="251" y="966"/>
                      </a:lnTo>
                      <a:lnTo>
                        <a:pt x="257" y="965"/>
                      </a:lnTo>
                      <a:lnTo>
                        <a:pt x="262" y="963"/>
                      </a:lnTo>
                      <a:lnTo>
                        <a:pt x="268" y="962"/>
                      </a:lnTo>
                      <a:lnTo>
                        <a:pt x="275" y="960"/>
                      </a:lnTo>
                      <a:lnTo>
                        <a:pt x="281" y="958"/>
                      </a:lnTo>
                      <a:lnTo>
                        <a:pt x="286" y="957"/>
                      </a:lnTo>
                      <a:lnTo>
                        <a:pt x="293" y="956"/>
                      </a:lnTo>
                      <a:lnTo>
                        <a:pt x="299" y="953"/>
                      </a:lnTo>
                      <a:lnTo>
                        <a:pt x="305" y="952"/>
                      </a:lnTo>
                      <a:lnTo>
                        <a:pt x="312" y="951"/>
                      </a:lnTo>
                      <a:lnTo>
                        <a:pt x="318" y="950"/>
                      </a:lnTo>
                      <a:lnTo>
                        <a:pt x="325" y="948"/>
                      </a:lnTo>
                      <a:lnTo>
                        <a:pt x="330" y="947"/>
                      </a:lnTo>
                      <a:lnTo>
                        <a:pt x="336" y="945"/>
                      </a:lnTo>
                      <a:lnTo>
                        <a:pt x="343" y="944"/>
                      </a:lnTo>
                      <a:lnTo>
                        <a:pt x="349" y="943"/>
                      </a:lnTo>
                      <a:lnTo>
                        <a:pt x="356" y="942"/>
                      </a:lnTo>
                      <a:lnTo>
                        <a:pt x="361" y="940"/>
                      </a:lnTo>
                      <a:lnTo>
                        <a:pt x="367" y="938"/>
                      </a:lnTo>
                      <a:lnTo>
                        <a:pt x="374" y="937"/>
                      </a:lnTo>
                      <a:lnTo>
                        <a:pt x="380" y="936"/>
                      </a:lnTo>
                      <a:lnTo>
                        <a:pt x="387" y="935"/>
                      </a:lnTo>
                      <a:lnTo>
                        <a:pt x="392" y="934"/>
                      </a:lnTo>
                      <a:lnTo>
                        <a:pt x="399" y="933"/>
                      </a:lnTo>
                      <a:lnTo>
                        <a:pt x="405" y="932"/>
                      </a:lnTo>
                      <a:lnTo>
                        <a:pt x="412" y="930"/>
                      </a:lnTo>
                      <a:lnTo>
                        <a:pt x="418" y="929"/>
                      </a:lnTo>
                      <a:lnTo>
                        <a:pt x="425" y="928"/>
                      </a:lnTo>
                      <a:lnTo>
                        <a:pt x="431" y="927"/>
                      </a:lnTo>
                      <a:lnTo>
                        <a:pt x="437" y="926"/>
                      </a:lnTo>
                      <a:lnTo>
                        <a:pt x="443" y="925"/>
                      </a:lnTo>
                      <a:lnTo>
                        <a:pt x="450" y="925"/>
                      </a:lnTo>
                      <a:lnTo>
                        <a:pt x="456" y="924"/>
                      </a:lnTo>
                      <a:lnTo>
                        <a:pt x="463" y="922"/>
                      </a:lnTo>
                      <a:lnTo>
                        <a:pt x="470" y="921"/>
                      </a:lnTo>
                      <a:lnTo>
                        <a:pt x="475" y="920"/>
                      </a:lnTo>
                      <a:lnTo>
                        <a:pt x="482" y="919"/>
                      </a:lnTo>
                      <a:lnTo>
                        <a:pt x="488" y="919"/>
                      </a:lnTo>
                      <a:lnTo>
                        <a:pt x="495" y="918"/>
                      </a:lnTo>
                      <a:lnTo>
                        <a:pt x="501" y="917"/>
                      </a:lnTo>
                      <a:lnTo>
                        <a:pt x="508" y="915"/>
                      </a:lnTo>
                      <a:lnTo>
                        <a:pt x="515" y="915"/>
                      </a:lnTo>
                      <a:lnTo>
                        <a:pt x="520" y="914"/>
                      </a:lnTo>
                      <a:lnTo>
                        <a:pt x="527" y="913"/>
                      </a:lnTo>
                      <a:lnTo>
                        <a:pt x="533" y="912"/>
                      </a:lnTo>
                      <a:lnTo>
                        <a:pt x="540" y="912"/>
                      </a:lnTo>
                      <a:lnTo>
                        <a:pt x="547" y="911"/>
                      </a:lnTo>
                      <a:lnTo>
                        <a:pt x="553" y="910"/>
                      </a:lnTo>
                      <a:lnTo>
                        <a:pt x="560" y="910"/>
                      </a:lnTo>
                      <a:lnTo>
                        <a:pt x="566" y="909"/>
                      </a:lnTo>
                      <a:lnTo>
                        <a:pt x="572" y="909"/>
                      </a:lnTo>
                      <a:lnTo>
                        <a:pt x="579" y="907"/>
                      </a:lnTo>
                      <a:lnTo>
                        <a:pt x="586" y="906"/>
                      </a:lnTo>
                      <a:lnTo>
                        <a:pt x="592" y="906"/>
                      </a:lnTo>
                      <a:lnTo>
                        <a:pt x="599" y="905"/>
                      </a:lnTo>
                      <a:lnTo>
                        <a:pt x="606" y="905"/>
                      </a:lnTo>
                      <a:lnTo>
                        <a:pt x="611" y="904"/>
                      </a:lnTo>
                      <a:lnTo>
                        <a:pt x="618" y="904"/>
                      </a:lnTo>
                      <a:lnTo>
                        <a:pt x="625" y="903"/>
                      </a:lnTo>
                      <a:lnTo>
                        <a:pt x="632" y="903"/>
                      </a:lnTo>
                      <a:lnTo>
                        <a:pt x="638" y="902"/>
                      </a:lnTo>
                      <a:lnTo>
                        <a:pt x="645" y="902"/>
                      </a:lnTo>
                      <a:lnTo>
                        <a:pt x="652" y="902"/>
                      </a:lnTo>
                      <a:lnTo>
                        <a:pt x="657" y="900"/>
                      </a:lnTo>
                      <a:lnTo>
                        <a:pt x="664" y="900"/>
                      </a:lnTo>
                      <a:lnTo>
                        <a:pt x="671" y="899"/>
                      </a:lnTo>
                      <a:lnTo>
                        <a:pt x="678" y="899"/>
                      </a:lnTo>
                      <a:lnTo>
                        <a:pt x="684" y="899"/>
                      </a:lnTo>
                      <a:lnTo>
                        <a:pt x="691" y="898"/>
                      </a:lnTo>
                      <a:lnTo>
                        <a:pt x="698" y="898"/>
                      </a:lnTo>
                      <a:lnTo>
                        <a:pt x="705" y="898"/>
                      </a:lnTo>
                      <a:lnTo>
                        <a:pt x="710" y="897"/>
                      </a:lnTo>
                      <a:lnTo>
                        <a:pt x="717" y="897"/>
                      </a:lnTo>
                      <a:lnTo>
                        <a:pt x="724" y="897"/>
                      </a:lnTo>
                      <a:lnTo>
                        <a:pt x="731" y="896"/>
                      </a:lnTo>
                      <a:lnTo>
                        <a:pt x="737" y="896"/>
                      </a:lnTo>
                      <a:lnTo>
                        <a:pt x="744" y="896"/>
                      </a:lnTo>
                      <a:lnTo>
                        <a:pt x="751" y="896"/>
                      </a:lnTo>
                      <a:lnTo>
                        <a:pt x="758" y="895"/>
                      </a:lnTo>
                      <a:lnTo>
                        <a:pt x="765" y="895"/>
                      </a:lnTo>
                      <a:lnTo>
                        <a:pt x="770" y="895"/>
                      </a:lnTo>
                      <a:lnTo>
                        <a:pt x="777" y="895"/>
                      </a:lnTo>
                      <a:lnTo>
                        <a:pt x="784" y="895"/>
                      </a:lnTo>
                      <a:lnTo>
                        <a:pt x="791" y="894"/>
                      </a:lnTo>
                      <a:lnTo>
                        <a:pt x="798" y="894"/>
                      </a:lnTo>
                      <a:lnTo>
                        <a:pt x="804" y="894"/>
                      </a:lnTo>
                      <a:lnTo>
                        <a:pt x="811" y="894"/>
                      </a:lnTo>
                      <a:lnTo>
                        <a:pt x="818" y="894"/>
                      </a:lnTo>
                      <a:lnTo>
                        <a:pt x="825" y="894"/>
                      </a:lnTo>
                      <a:lnTo>
                        <a:pt x="831" y="894"/>
                      </a:lnTo>
                      <a:lnTo>
                        <a:pt x="838" y="894"/>
                      </a:lnTo>
                      <a:lnTo>
                        <a:pt x="844" y="892"/>
                      </a:lnTo>
                      <a:lnTo>
                        <a:pt x="851" y="892"/>
                      </a:lnTo>
                      <a:lnTo>
                        <a:pt x="858" y="892"/>
                      </a:lnTo>
                      <a:lnTo>
                        <a:pt x="865" y="892"/>
                      </a:lnTo>
                      <a:lnTo>
                        <a:pt x="872" y="892"/>
                      </a:lnTo>
                      <a:lnTo>
                        <a:pt x="879" y="892"/>
                      </a:lnTo>
                      <a:lnTo>
                        <a:pt x="886" y="892"/>
                      </a:lnTo>
                      <a:lnTo>
                        <a:pt x="891" y="892"/>
                      </a:lnTo>
                      <a:lnTo>
                        <a:pt x="898" y="892"/>
                      </a:lnTo>
                      <a:lnTo>
                        <a:pt x="905" y="892"/>
                      </a:lnTo>
                      <a:lnTo>
                        <a:pt x="912" y="892"/>
                      </a:lnTo>
                      <a:lnTo>
                        <a:pt x="919" y="894"/>
                      </a:lnTo>
                      <a:lnTo>
                        <a:pt x="926" y="894"/>
                      </a:lnTo>
                      <a:lnTo>
                        <a:pt x="933" y="894"/>
                      </a:lnTo>
                      <a:lnTo>
                        <a:pt x="940" y="894"/>
                      </a:lnTo>
                      <a:lnTo>
                        <a:pt x="947" y="894"/>
                      </a:lnTo>
                      <a:lnTo>
                        <a:pt x="952" y="894"/>
                      </a:lnTo>
                      <a:lnTo>
                        <a:pt x="959" y="894"/>
                      </a:lnTo>
                      <a:lnTo>
                        <a:pt x="966" y="894"/>
                      </a:lnTo>
                      <a:lnTo>
                        <a:pt x="973" y="894"/>
                      </a:lnTo>
                      <a:lnTo>
                        <a:pt x="980" y="894"/>
                      </a:lnTo>
                      <a:lnTo>
                        <a:pt x="987" y="895"/>
                      </a:lnTo>
                      <a:lnTo>
                        <a:pt x="994" y="895"/>
                      </a:lnTo>
                      <a:lnTo>
                        <a:pt x="1001" y="895"/>
                      </a:lnTo>
                      <a:lnTo>
                        <a:pt x="1008" y="895"/>
                      </a:lnTo>
                      <a:lnTo>
                        <a:pt x="1015" y="895"/>
                      </a:lnTo>
                      <a:lnTo>
                        <a:pt x="1022" y="896"/>
                      </a:lnTo>
                      <a:lnTo>
                        <a:pt x="1027" y="896"/>
                      </a:lnTo>
                      <a:lnTo>
                        <a:pt x="1034" y="896"/>
                      </a:lnTo>
                      <a:lnTo>
                        <a:pt x="1041" y="896"/>
                      </a:lnTo>
                      <a:lnTo>
                        <a:pt x="1048" y="896"/>
                      </a:lnTo>
                      <a:lnTo>
                        <a:pt x="1055" y="897"/>
                      </a:lnTo>
                      <a:lnTo>
                        <a:pt x="1062" y="897"/>
                      </a:lnTo>
                      <a:lnTo>
                        <a:pt x="1069" y="897"/>
                      </a:lnTo>
                      <a:lnTo>
                        <a:pt x="1076" y="898"/>
                      </a:lnTo>
                      <a:lnTo>
                        <a:pt x="1083" y="898"/>
                      </a:lnTo>
                      <a:lnTo>
                        <a:pt x="1090" y="898"/>
                      </a:lnTo>
                      <a:lnTo>
                        <a:pt x="1096" y="899"/>
                      </a:lnTo>
                      <a:lnTo>
                        <a:pt x="1103" y="899"/>
                      </a:lnTo>
                      <a:lnTo>
                        <a:pt x="1110" y="899"/>
                      </a:lnTo>
                      <a:lnTo>
                        <a:pt x="1117" y="900"/>
                      </a:lnTo>
                      <a:lnTo>
                        <a:pt x="1131" y="900"/>
                      </a:lnTo>
                      <a:lnTo>
                        <a:pt x="1145" y="902"/>
                      </a:lnTo>
                      <a:lnTo>
                        <a:pt x="1159" y="903"/>
                      </a:lnTo>
                      <a:lnTo>
                        <a:pt x="1171" y="904"/>
                      </a:lnTo>
                      <a:lnTo>
                        <a:pt x="1185" y="904"/>
                      </a:lnTo>
                      <a:lnTo>
                        <a:pt x="1199" y="905"/>
                      </a:lnTo>
                      <a:lnTo>
                        <a:pt x="1213" y="906"/>
                      </a:lnTo>
                      <a:lnTo>
                        <a:pt x="1227" y="907"/>
                      </a:lnTo>
                      <a:lnTo>
                        <a:pt x="1240" y="909"/>
                      </a:lnTo>
                      <a:lnTo>
                        <a:pt x="1254" y="910"/>
                      </a:lnTo>
                      <a:lnTo>
                        <a:pt x="1268" y="911"/>
                      </a:lnTo>
                      <a:lnTo>
                        <a:pt x="1282" y="912"/>
                      </a:lnTo>
                      <a:lnTo>
                        <a:pt x="1296" y="914"/>
                      </a:lnTo>
                      <a:lnTo>
                        <a:pt x="1310" y="915"/>
                      </a:lnTo>
                      <a:lnTo>
                        <a:pt x="1323" y="917"/>
                      </a:lnTo>
                      <a:lnTo>
                        <a:pt x="1337" y="918"/>
                      </a:lnTo>
                      <a:lnTo>
                        <a:pt x="1351" y="920"/>
                      </a:lnTo>
                      <a:lnTo>
                        <a:pt x="1365" y="921"/>
                      </a:lnTo>
                      <a:lnTo>
                        <a:pt x="1379" y="922"/>
                      </a:lnTo>
                      <a:lnTo>
                        <a:pt x="1393" y="925"/>
                      </a:lnTo>
                      <a:lnTo>
                        <a:pt x="1406" y="926"/>
                      </a:lnTo>
                      <a:lnTo>
                        <a:pt x="1420" y="928"/>
                      </a:lnTo>
                      <a:lnTo>
                        <a:pt x="1434" y="929"/>
                      </a:lnTo>
                      <a:lnTo>
                        <a:pt x="1448" y="930"/>
                      </a:lnTo>
                      <a:lnTo>
                        <a:pt x="1462" y="933"/>
                      </a:lnTo>
                      <a:lnTo>
                        <a:pt x="1476" y="934"/>
                      </a:lnTo>
                      <a:lnTo>
                        <a:pt x="1489" y="936"/>
                      </a:lnTo>
                      <a:lnTo>
                        <a:pt x="1503" y="937"/>
                      </a:lnTo>
                      <a:lnTo>
                        <a:pt x="1517" y="940"/>
                      </a:lnTo>
                      <a:lnTo>
                        <a:pt x="1531" y="942"/>
                      </a:lnTo>
                      <a:lnTo>
                        <a:pt x="1545" y="943"/>
                      </a:lnTo>
                      <a:lnTo>
                        <a:pt x="1558" y="945"/>
                      </a:lnTo>
                      <a:lnTo>
                        <a:pt x="1572" y="947"/>
                      </a:lnTo>
                      <a:lnTo>
                        <a:pt x="1586" y="949"/>
                      </a:lnTo>
                      <a:lnTo>
                        <a:pt x="1600" y="951"/>
                      </a:lnTo>
                      <a:lnTo>
                        <a:pt x="1614" y="952"/>
                      </a:lnTo>
                      <a:lnTo>
                        <a:pt x="1628" y="955"/>
                      </a:lnTo>
                      <a:lnTo>
                        <a:pt x="1641" y="957"/>
                      </a:lnTo>
                      <a:lnTo>
                        <a:pt x="1655" y="958"/>
                      </a:lnTo>
                      <a:lnTo>
                        <a:pt x="1669" y="960"/>
                      </a:lnTo>
                      <a:lnTo>
                        <a:pt x="1683" y="963"/>
                      </a:lnTo>
                      <a:lnTo>
                        <a:pt x="1697" y="965"/>
                      </a:lnTo>
                      <a:lnTo>
                        <a:pt x="1711" y="967"/>
                      </a:lnTo>
                      <a:lnTo>
                        <a:pt x="1724" y="968"/>
                      </a:lnTo>
                      <a:lnTo>
                        <a:pt x="1738" y="971"/>
                      </a:lnTo>
                      <a:lnTo>
                        <a:pt x="1752" y="973"/>
                      </a:lnTo>
                      <a:lnTo>
                        <a:pt x="1766" y="975"/>
                      </a:lnTo>
                      <a:lnTo>
                        <a:pt x="1780" y="978"/>
                      </a:lnTo>
                      <a:lnTo>
                        <a:pt x="1794" y="979"/>
                      </a:lnTo>
                      <a:lnTo>
                        <a:pt x="1807" y="981"/>
                      </a:lnTo>
                      <a:lnTo>
                        <a:pt x="1821" y="983"/>
                      </a:lnTo>
                      <a:lnTo>
                        <a:pt x="1835" y="986"/>
                      </a:lnTo>
                      <a:lnTo>
                        <a:pt x="1849" y="988"/>
                      </a:lnTo>
                      <a:lnTo>
                        <a:pt x="1863" y="990"/>
                      </a:lnTo>
                      <a:lnTo>
                        <a:pt x="1876" y="993"/>
                      </a:lnTo>
                      <a:lnTo>
                        <a:pt x="1890" y="995"/>
                      </a:lnTo>
                      <a:lnTo>
                        <a:pt x="1918" y="998"/>
                      </a:lnTo>
                      <a:lnTo>
                        <a:pt x="1946" y="1003"/>
                      </a:lnTo>
                      <a:lnTo>
                        <a:pt x="1972" y="1008"/>
                      </a:lnTo>
                      <a:lnTo>
                        <a:pt x="2000" y="1012"/>
                      </a:lnTo>
                      <a:lnTo>
                        <a:pt x="2027" y="1017"/>
                      </a:lnTo>
                      <a:lnTo>
                        <a:pt x="2055" y="1021"/>
                      </a:lnTo>
                      <a:lnTo>
                        <a:pt x="2082" y="1026"/>
                      </a:lnTo>
                      <a:lnTo>
                        <a:pt x="2109" y="1031"/>
                      </a:lnTo>
                      <a:lnTo>
                        <a:pt x="2123" y="1033"/>
                      </a:lnTo>
                      <a:lnTo>
                        <a:pt x="2136" y="1035"/>
                      </a:lnTo>
                      <a:lnTo>
                        <a:pt x="2150" y="1037"/>
                      </a:lnTo>
                      <a:lnTo>
                        <a:pt x="2163" y="1040"/>
                      </a:lnTo>
                      <a:lnTo>
                        <a:pt x="2177" y="1042"/>
                      </a:lnTo>
                      <a:lnTo>
                        <a:pt x="2190" y="1044"/>
                      </a:lnTo>
                      <a:lnTo>
                        <a:pt x="2204" y="1047"/>
                      </a:lnTo>
                      <a:lnTo>
                        <a:pt x="2218" y="1048"/>
                      </a:lnTo>
                      <a:lnTo>
                        <a:pt x="2230" y="1050"/>
                      </a:lnTo>
                      <a:lnTo>
                        <a:pt x="2244" y="1052"/>
                      </a:lnTo>
                      <a:lnTo>
                        <a:pt x="2258" y="1055"/>
                      </a:lnTo>
                      <a:lnTo>
                        <a:pt x="2271" y="1057"/>
                      </a:lnTo>
                      <a:lnTo>
                        <a:pt x="2284" y="1059"/>
                      </a:lnTo>
                      <a:lnTo>
                        <a:pt x="2298" y="1062"/>
                      </a:lnTo>
                      <a:lnTo>
                        <a:pt x="2311" y="1064"/>
                      </a:lnTo>
                      <a:lnTo>
                        <a:pt x="2325" y="1066"/>
                      </a:lnTo>
                      <a:lnTo>
                        <a:pt x="2337" y="1069"/>
                      </a:lnTo>
                      <a:lnTo>
                        <a:pt x="2351" y="1071"/>
                      </a:lnTo>
                      <a:lnTo>
                        <a:pt x="2364" y="1073"/>
                      </a:lnTo>
                      <a:lnTo>
                        <a:pt x="2378" y="1075"/>
                      </a:lnTo>
                      <a:lnTo>
                        <a:pt x="2390" y="1077"/>
                      </a:lnTo>
                      <a:lnTo>
                        <a:pt x="2404" y="1079"/>
                      </a:lnTo>
                      <a:lnTo>
                        <a:pt x="2417" y="1081"/>
                      </a:lnTo>
                      <a:lnTo>
                        <a:pt x="2431" y="1084"/>
                      </a:lnTo>
                      <a:lnTo>
                        <a:pt x="2443" y="1086"/>
                      </a:lnTo>
                      <a:lnTo>
                        <a:pt x="2457" y="1088"/>
                      </a:lnTo>
                      <a:lnTo>
                        <a:pt x="2470" y="1090"/>
                      </a:lnTo>
                      <a:lnTo>
                        <a:pt x="2483" y="1092"/>
                      </a:lnTo>
                      <a:lnTo>
                        <a:pt x="2496" y="1094"/>
                      </a:lnTo>
                      <a:lnTo>
                        <a:pt x="2509" y="1096"/>
                      </a:lnTo>
                      <a:lnTo>
                        <a:pt x="2522" y="1099"/>
                      </a:lnTo>
                      <a:lnTo>
                        <a:pt x="2536" y="1101"/>
                      </a:lnTo>
                      <a:lnTo>
                        <a:pt x="2548" y="1102"/>
                      </a:lnTo>
                      <a:lnTo>
                        <a:pt x="2561" y="1104"/>
                      </a:lnTo>
                      <a:lnTo>
                        <a:pt x="2574" y="1107"/>
                      </a:lnTo>
                      <a:lnTo>
                        <a:pt x="2587" y="1108"/>
                      </a:lnTo>
                      <a:lnTo>
                        <a:pt x="2600" y="1110"/>
                      </a:lnTo>
                      <a:lnTo>
                        <a:pt x="2613" y="1112"/>
                      </a:lnTo>
                      <a:lnTo>
                        <a:pt x="2625" y="1113"/>
                      </a:lnTo>
                      <a:lnTo>
                        <a:pt x="2638" y="1116"/>
                      </a:lnTo>
                      <a:lnTo>
                        <a:pt x="2651" y="1118"/>
                      </a:lnTo>
                      <a:lnTo>
                        <a:pt x="2663" y="1119"/>
                      </a:lnTo>
                      <a:lnTo>
                        <a:pt x="2677" y="1122"/>
                      </a:lnTo>
                      <a:lnTo>
                        <a:pt x="2690" y="1124"/>
                      </a:lnTo>
                      <a:lnTo>
                        <a:pt x="2703" y="1125"/>
                      </a:lnTo>
                      <a:lnTo>
                        <a:pt x="2715" y="1127"/>
                      </a:lnTo>
                      <a:lnTo>
                        <a:pt x="2728" y="1128"/>
                      </a:lnTo>
                      <a:lnTo>
                        <a:pt x="2741" y="1131"/>
                      </a:lnTo>
                      <a:lnTo>
                        <a:pt x="2752" y="1132"/>
                      </a:lnTo>
                      <a:lnTo>
                        <a:pt x="2765" y="1134"/>
                      </a:lnTo>
                      <a:lnTo>
                        <a:pt x="2778" y="1135"/>
                      </a:lnTo>
                      <a:lnTo>
                        <a:pt x="2790" y="1138"/>
                      </a:lnTo>
                      <a:lnTo>
                        <a:pt x="2803" y="1139"/>
                      </a:lnTo>
                      <a:lnTo>
                        <a:pt x="2816" y="1140"/>
                      </a:lnTo>
                      <a:lnTo>
                        <a:pt x="2827" y="1142"/>
                      </a:lnTo>
                      <a:lnTo>
                        <a:pt x="2840" y="1143"/>
                      </a:lnTo>
                      <a:lnTo>
                        <a:pt x="2852" y="1145"/>
                      </a:lnTo>
                      <a:lnTo>
                        <a:pt x="2865" y="1147"/>
                      </a:lnTo>
                      <a:lnTo>
                        <a:pt x="2877" y="1148"/>
                      </a:lnTo>
                      <a:lnTo>
                        <a:pt x="2889" y="1149"/>
                      </a:lnTo>
                      <a:lnTo>
                        <a:pt x="2901" y="1150"/>
                      </a:lnTo>
                      <a:lnTo>
                        <a:pt x="2913" y="1151"/>
                      </a:lnTo>
                      <a:lnTo>
                        <a:pt x="2926" y="1154"/>
                      </a:lnTo>
                      <a:lnTo>
                        <a:pt x="2938" y="1155"/>
                      </a:lnTo>
                      <a:lnTo>
                        <a:pt x="2950" y="1156"/>
                      </a:lnTo>
                      <a:lnTo>
                        <a:pt x="2962" y="1157"/>
                      </a:lnTo>
                      <a:lnTo>
                        <a:pt x="2975" y="1158"/>
                      </a:lnTo>
                      <a:lnTo>
                        <a:pt x="2986" y="1160"/>
                      </a:lnTo>
                      <a:lnTo>
                        <a:pt x="2992" y="1161"/>
                      </a:lnTo>
                      <a:lnTo>
                        <a:pt x="2998" y="1161"/>
                      </a:lnTo>
                      <a:lnTo>
                        <a:pt x="3004" y="1162"/>
                      </a:lnTo>
                      <a:lnTo>
                        <a:pt x="3010" y="1162"/>
                      </a:lnTo>
                      <a:lnTo>
                        <a:pt x="3016" y="1163"/>
                      </a:lnTo>
                      <a:lnTo>
                        <a:pt x="3022" y="1163"/>
                      </a:lnTo>
                      <a:lnTo>
                        <a:pt x="3028" y="1164"/>
                      </a:lnTo>
                      <a:lnTo>
                        <a:pt x="3033" y="1164"/>
                      </a:lnTo>
                      <a:lnTo>
                        <a:pt x="3039" y="1164"/>
                      </a:lnTo>
                      <a:lnTo>
                        <a:pt x="3046" y="1165"/>
                      </a:lnTo>
                      <a:lnTo>
                        <a:pt x="3052" y="1165"/>
                      </a:lnTo>
                      <a:lnTo>
                        <a:pt x="3057" y="1166"/>
                      </a:lnTo>
                      <a:lnTo>
                        <a:pt x="3063" y="1166"/>
                      </a:lnTo>
                      <a:lnTo>
                        <a:pt x="3069" y="1168"/>
                      </a:lnTo>
                      <a:lnTo>
                        <a:pt x="3075" y="1168"/>
                      </a:lnTo>
                      <a:lnTo>
                        <a:pt x="3081" y="1168"/>
                      </a:lnTo>
                      <a:lnTo>
                        <a:pt x="3086" y="1169"/>
                      </a:lnTo>
                      <a:lnTo>
                        <a:pt x="3092" y="1169"/>
                      </a:lnTo>
                      <a:lnTo>
                        <a:pt x="3098" y="1170"/>
                      </a:lnTo>
                      <a:lnTo>
                        <a:pt x="3104" y="1170"/>
                      </a:lnTo>
                      <a:lnTo>
                        <a:pt x="3109" y="1170"/>
                      </a:lnTo>
                      <a:lnTo>
                        <a:pt x="3115" y="1171"/>
                      </a:lnTo>
                      <a:lnTo>
                        <a:pt x="3121" y="1171"/>
                      </a:lnTo>
                      <a:lnTo>
                        <a:pt x="3127" y="1171"/>
                      </a:lnTo>
                      <a:lnTo>
                        <a:pt x="3132" y="1172"/>
                      </a:lnTo>
                      <a:lnTo>
                        <a:pt x="3138" y="1172"/>
                      </a:lnTo>
                      <a:lnTo>
                        <a:pt x="3144" y="1172"/>
                      </a:lnTo>
                      <a:lnTo>
                        <a:pt x="3150" y="1172"/>
                      </a:lnTo>
                      <a:lnTo>
                        <a:pt x="3155" y="1173"/>
                      </a:lnTo>
                      <a:lnTo>
                        <a:pt x="3161" y="1173"/>
                      </a:lnTo>
                      <a:lnTo>
                        <a:pt x="3167" y="1173"/>
                      </a:lnTo>
                      <a:lnTo>
                        <a:pt x="3173" y="1174"/>
                      </a:lnTo>
                      <a:lnTo>
                        <a:pt x="3178" y="1174"/>
                      </a:lnTo>
                      <a:lnTo>
                        <a:pt x="3184" y="1174"/>
                      </a:lnTo>
                      <a:lnTo>
                        <a:pt x="3190" y="1174"/>
                      </a:lnTo>
                      <a:lnTo>
                        <a:pt x="3196" y="1176"/>
                      </a:lnTo>
                      <a:lnTo>
                        <a:pt x="3202" y="1176"/>
                      </a:lnTo>
                      <a:lnTo>
                        <a:pt x="3207" y="1176"/>
                      </a:lnTo>
                      <a:lnTo>
                        <a:pt x="3212" y="1176"/>
                      </a:lnTo>
                      <a:lnTo>
                        <a:pt x="3218" y="1176"/>
                      </a:lnTo>
                      <a:lnTo>
                        <a:pt x="3223" y="1177"/>
                      </a:lnTo>
                      <a:lnTo>
                        <a:pt x="3229" y="1177"/>
                      </a:lnTo>
                      <a:lnTo>
                        <a:pt x="3235" y="1177"/>
                      </a:lnTo>
                      <a:lnTo>
                        <a:pt x="3241" y="1177"/>
                      </a:lnTo>
                      <a:lnTo>
                        <a:pt x="3246" y="1177"/>
                      </a:lnTo>
                      <a:lnTo>
                        <a:pt x="3251" y="1177"/>
                      </a:lnTo>
                      <a:lnTo>
                        <a:pt x="3257" y="1177"/>
                      </a:lnTo>
                      <a:lnTo>
                        <a:pt x="3263" y="1178"/>
                      </a:lnTo>
                      <a:lnTo>
                        <a:pt x="3268" y="1178"/>
                      </a:lnTo>
                      <a:lnTo>
                        <a:pt x="3273" y="1178"/>
                      </a:lnTo>
                      <a:lnTo>
                        <a:pt x="3279" y="1178"/>
                      </a:lnTo>
                      <a:lnTo>
                        <a:pt x="3284" y="1178"/>
                      </a:lnTo>
                      <a:lnTo>
                        <a:pt x="3290" y="1178"/>
                      </a:lnTo>
                      <a:lnTo>
                        <a:pt x="3296" y="1178"/>
                      </a:lnTo>
                      <a:lnTo>
                        <a:pt x="3301" y="1178"/>
                      </a:lnTo>
                      <a:lnTo>
                        <a:pt x="3306" y="1178"/>
                      </a:lnTo>
                      <a:lnTo>
                        <a:pt x="3308" y="1178"/>
                      </a:lnTo>
                      <a:lnTo>
                        <a:pt x="3310" y="1178"/>
                      </a:lnTo>
                      <a:lnTo>
                        <a:pt x="3311" y="1178"/>
                      </a:lnTo>
                      <a:lnTo>
                        <a:pt x="3313" y="1178"/>
                      </a:lnTo>
                      <a:lnTo>
                        <a:pt x="3316" y="1178"/>
                      </a:lnTo>
                      <a:lnTo>
                        <a:pt x="3317" y="1178"/>
                      </a:lnTo>
                      <a:lnTo>
                        <a:pt x="3319" y="1178"/>
                      </a:lnTo>
                      <a:lnTo>
                        <a:pt x="3320" y="1178"/>
                      </a:lnTo>
                      <a:lnTo>
                        <a:pt x="3322" y="1178"/>
                      </a:lnTo>
                      <a:lnTo>
                        <a:pt x="3324" y="1178"/>
                      </a:lnTo>
                      <a:lnTo>
                        <a:pt x="3326" y="1178"/>
                      </a:lnTo>
                      <a:lnTo>
                        <a:pt x="3327" y="1178"/>
                      </a:lnTo>
                      <a:lnTo>
                        <a:pt x="3329" y="1178"/>
                      </a:lnTo>
                      <a:lnTo>
                        <a:pt x="3331" y="1178"/>
                      </a:lnTo>
                      <a:lnTo>
                        <a:pt x="3333" y="1178"/>
                      </a:lnTo>
                      <a:lnTo>
                        <a:pt x="3335" y="1177"/>
                      </a:lnTo>
                      <a:lnTo>
                        <a:pt x="3336" y="1177"/>
                      </a:lnTo>
                      <a:lnTo>
                        <a:pt x="3339" y="1177"/>
                      </a:lnTo>
                      <a:lnTo>
                        <a:pt x="3340" y="1177"/>
                      </a:lnTo>
                      <a:lnTo>
                        <a:pt x="3342" y="1177"/>
                      </a:lnTo>
                      <a:lnTo>
                        <a:pt x="3343" y="1177"/>
                      </a:lnTo>
                      <a:lnTo>
                        <a:pt x="3346" y="1177"/>
                      </a:lnTo>
                      <a:lnTo>
                        <a:pt x="3347" y="1177"/>
                      </a:lnTo>
                      <a:lnTo>
                        <a:pt x="3349" y="1176"/>
                      </a:lnTo>
                      <a:lnTo>
                        <a:pt x="3352" y="1176"/>
                      </a:lnTo>
                      <a:lnTo>
                        <a:pt x="3357" y="1176"/>
                      </a:lnTo>
                      <a:lnTo>
                        <a:pt x="3361" y="1174"/>
                      </a:lnTo>
                      <a:lnTo>
                        <a:pt x="3364" y="1174"/>
                      </a:lnTo>
                      <a:lnTo>
                        <a:pt x="3369" y="1173"/>
                      </a:lnTo>
                      <a:lnTo>
                        <a:pt x="3372" y="1173"/>
                      </a:lnTo>
                      <a:lnTo>
                        <a:pt x="3375" y="1172"/>
                      </a:lnTo>
                      <a:lnTo>
                        <a:pt x="3380" y="1172"/>
                      </a:lnTo>
                      <a:lnTo>
                        <a:pt x="3384" y="1171"/>
                      </a:lnTo>
                      <a:lnTo>
                        <a:pt x="3387" y="1171"/>
                      </a:lnTo>
                      <a:lnTo>
                        <a:pt x="3392" y="1170"/>
                      </a:lnTo>
                      <a:lnTo>
                        <a:pt x="3395" y="1169"/>
                      </a:lnTo>
                      <a:lnTo>
                        <a:pt x="3400" y="1169"/>
                      </a:lnTo>
                      <a:lnTo>
                        <a:pt x="3403" y="1168"/>
                      </a:lnTo>
                      <a:lnTo>
                        <a:pt x="3408" y="1166"/>
                      </a:lnTo>
                      <a:lnTo>
                        <a:pt x="3411" y="1165"/>
                      </a:lnTo>
                      <a:lnTo>
                        <a:pt x="3416" y="1165"/>
                      </a:lnTo>
                      <a:lnTo>
                        <a:pt x="3419" y="1164"/>
                      </a:lnTo>
                      <a:lnTo>
                        <a:pt x="3424" y="1163"/>
                      </a:lnTo>
                      <a:lnTo>
                        <a:pt x="3427" y="1162"/>
                      </a:lnTo>
                      <a:lnTo>
                        <a:pt x="3432" y="1161"/>
                      </a:lnTo>
                      <a:lnTo>
                        <a:pt x="3437" y="1160"/>
                      </a:lnTo>
                      <a:lnTo>
                        <a:pt x="3440" y="1158"/>
                      </a:lnTo>
                      <a:lnTo>
                        <a:pt x="3445" y="1157"/>
                      </a:lnTo>
                      <a:lnTo>
                        <a:pt x="3449" y="1156"/>
                      </a:lnTo>
                      <a:lnTo>
                        <a:pt x="3453" y="1155"/>
                      </a:lnTo>
                      <a:lnTo>
                        <a:pt x="3457" y="1154"/>
                      </a:lnTo>
                      <a:lnTo>
                        <a:pt x="3462" y="1153"/>
                      </a:lnTo>
                      <a:lnTo>
                        <a:pt x="3465" y="1151"/>
                      </a:lnTo>
                      <a:lnTo>
                        <a:pt x="3470" y="1150"/>
                      </a:lnTo>
                      <a:lnTo>
                        <a:pt x="3475" y="1149"/>
                      </a:lnTo>
                      <a:lnTo>
                        <a:pt x="3478" y="1147"/>
                      </a:lnTo>
                      <a:lnTo>
                        <a:pt x="3483" y="1146"/>
                      </a:lnTo>
                      <a:lnTo>
                        <a:pt x="3487" y="1145"/>
                      </a:lnTo>
                      <a:lnTo>
                        <a:pt x="3492" y="1143"/>
                      </a:lnTo>
                      <a:lnTo>
                        <a:pt x="3495" y="1141"/>
                      </a:lnTo>
                      <a:lnTo>
                        <a:pt x="3500" y="1140"/>
                      </a:lnTo>
                      <a:lnTo>
                        <a:pt x="3505" y="1139"/>
                      </a:lnTo>
                      <a:lnTo>
                        <a:pt x="3509" y="1136"/>
                      </a:lnTo>
                      <a:lnTo>
                        <a:pt x="3514" y="1135"/>
                      </a:lnTo>
                      <a:lnTo>
                        <a:pt x="3518" y="1134"/>
                      </a:lnTo>
                      <a:lnTo>
                        <a:pt x="3522" y="1132"/>
                      </a:lnTo>
                      <a:lnTo>
                        <a:pt x="3526" y="1131"/>
                      </a:lnTo>
                      <a:lnTo>
                        <a:pt x="3531" y="1128"/>
                      </a:lnTo>
                      <a:lnTo>
                        <a:pt x="3536" y="1127"/>
                      </a:lnTo>
                      <a:lnTo>
                        <a:pt x="3540" y="1125"/>
                      </a:lnTo>
                      <a:lnTo>
                        <a:pt x="3545" y="1124"/>
                      </a:lnTo>
                      <a:lnTo>
                        <a:pt x="3549" y="1122"/>
                      </a:lnTo>
                      <a:lnTo>
                        <a:pt x="3554" y="1120"/>
                      </a:lnTo>
                      <a:lnTo>
                        <a:pt x="3559" y="1118"/>
                      </a:lnTo>
                      <a:lnTo>
                        <a:pt x="3563" y="1116"/>
                      </a:lnTo>
                      <a:lnTo>
                        <a:pt x="3568" y="1115"/>
                      </a:lnTo>
                      <a:lnTo>
                        <a:pt x="3573" y="1112"/>
                      </a:lnTo>
                      <a:lnTo>
                        <a:pt x="3576" y="1110"/>
                      </a:lnTo>
                      <a:lnTo>
                        <a:pt x="3581" y="1109"/>
                      </a:lnTo>
                      <a:lnTo>
                        <a:pt x="3585" y="1107"/>
                      </a:lnTo>
                      <a:lnTo>
                        <a:pt x="3590" y="1104"/>
                      </a:lnTo>
                      <a:lnTo>
                        <a:pt x="3594" y="1102"/>
                      </a:lnTo>
                      <a:lnTo>
                        <a:pt x="3599" y="1101"/>
                      </a:lnTo>
                      <a:lnTo>
                        <a:pt x="3604" y="1099"/>
                      </a:lnTo>
                      <a:lnTo>
                        <a:pt x="3608" y="1096"/>
                      </a:lnTo>
                      <a:lnTo>
                        <a:pt x="3613" y="1094"/>
                      </a:lnTo>
                      <a:lnTo>
                        <a:pt x="3617" y="1092"/>
                      </a:lnTo>
                      <a:lnTo>
                        <a:pt x="3622" y="1090"/>
                      </a:lnTo>
                      <a:lnTo>
                        <a:pt x="3628" y="1088"/>
                      </a:lnTo>
                      <a:lnTo>
                        <a:pt x="3632" y="1086"/>
                      </a:lnTo>
                      <a:lnTo>
                        <a:pt x="3637" y="1084"/>
                      </a:lnTo>
                      <a:lnTo>
                        <a:pt x="3642" y="1081"/>
                      </a:lnTo>
                      <a:lnTo>
                        <a:pt x="3646" y="1079"/>
                      </a:lnTo>
                      <a:lnTo>
                        <a:pt x="3651" y="1077"/>
                      </a:lnTo>
                      <a:lnTo>
                        <a:pt x="3655" y="1074"/>
                      </a:lnTo>
                      <a:lnTo>
                        <a:pt x="3660" y="1072"/>
                      </a:lnTo>
                      <a:lnTo>
                        <a:pt x="3665" y="1070"/>
                      </a:lnTo>
                      <a:lnTo>
                        <a:pt x="3669" y="1067"/>
                      </a:lnTo>
                      <a:lnTo>
                        <a:pt x="3674" y="1065"/>
                      </a:lnTo>
                      <a:lnTo>
                        <a:pt x="3679" y="1063"/>
                      </a:lnTo>
                      <a:lnTo>
                        <a:pt x="3683" y="1061"/>
                      </a:lnTo>
                      <a:lnTo>
                        <a:pt x="3689" y="1058"/>
                      </a:lnTo>
                      <a:lnTo>
                        <a:pt x="3693" y="1056"/>
                      </a:lnTo>
                      <a:lnTo>
                        <a:pt x="3698" y="1052"/>
                      </a:lnTo>
                      <a:lnTo>
                        <a:pt x="3703" y="1050"/>
                      </a:lnTo>
                      <a:lnTo>
                        <a:pt x="3707" y="1048"/>
                      </a:lnTo>
                      <a:lnTo>
                        <a:pt x="3712" y="1046"/>
                      </a:lnTo>
                      <a:lnTo>
                        <a:pt x="3717" y="1043"/>
                      </a:lnTo>
                      <a:lnTo>
                        <a:pt x="3721" y="1041"/>
                      </a:lnTo>
                      <a:lnTo>
                        <a:pt x="3726" y="1037"/>
                      </a:lnTo>
                      <a:lnTo>
                        <a:pt x="3732" y="1035"/>
                      </a:lnTo>
                      <a:lnTo>
                        <a:pt x="3736" y="1033"/>
                      </a:lnTo>
                      <a:lnTo>
                        <a:pt x="3741" y="1031"/>
                      </a:lnTo>
                      <a:lnTo>
                        <a:pt x="3745" y="1028"/>
                      </a:lnTo>
                      <a:lnTo>
                        <a:pt x="3750" y="1025"/>
                      </a:lnTo>
                      <a:lnTo>
                        <a:pt x="3755" y="1023"/>
                      </a:lnTo>
                      <a:lnTo>
                        <a:pt x="3759" y="1020"/>
                      </a:lnTo>
                      <a:lnTo>
                        <a:pt x="3764" y="1017"/>
                      </a:lnTo>
                      <a:lnTo>
                        <a:pt x="3770" y="1014"/>
                      </a:lnTo>
                      <a:lnTo>
                        <a:pt x="3774" y="1012"/>
                      </a:lnTo>
                      <a:lnTo>
                        <a:pt x="3779" y="1009"/>
                      </a:lnTo>
                      <a:lnTo>
                        <a:pt x="3783" y="1006"/>
                      </a:lnTo>
                      <a:lnTo>
                        <a:pt x="3788" y="1004"/>
                      </a:lnTo>
                      <a:lnTo>
                        <a:pt x="3793" y="1001"/>
                      </a:lnTo>
                      <a:lnTo>
                        <a:pt x="3803" y="996"/>
                      </a:lnTo>
                      <a:lnTo>
                        <a:pt x="3812" y="990"/>
                      </a:lnTo>
                      <a:lnTo>
                        <a:pt x="3821" y="985"/>
                      </a:lnTo>
                      <a:lnTo>
                        <a:pt x="3831" y="979"/>
                      </a:lnTo>
                      <a:lnTo>
                        <a:pt x="3841" y="973"/>
                      </a:lnTo>
                      <a:lnTo>
                        <a:pt x="3850" y="967"/>
                      </a:lnTo>
                      <a:lnTo>
                        <a:pt x="3859" y="962"/>
                      </a:lnTo>
                      <a:lnTo>
                        <a:pt x="3869" y="957"/>
                      </a:lnTo>
                      <a:lnTo>
                        <a:pt x="3879" y="951"/>
                      </a:lnTo>
                      <a:lnTo>
                        <a:pt x="3888" y="945"/>
                      </a:lnTo>
                      <a:lnTo>
                        <a:pt x="3897" y="940"/>
                      </a:lnTo>
                      <a:lnTo>
                        <a:pt x="3907" y="934"/>
                      </a:lnTo>
                      <a:lnTo>
                        <a:pt x="3916" y="927"/>
                      </a:lnTo>
                      <a:lnTo>
                        <a:pt x="3926" y="921"/>
                      </a:lnTo>
                      <a:lnTo>
                        <a:pt x="3935" y="915"/>
                      </a:lnTo>
                      <a:lnTo>
                        <a:pt x="3945" y="910"/>
                      </a:lnTo>
                      <a:lnTo>
                        <a:pt x="3954" y="904"/>
                      </a:lnTo>
                      <a:lnTo>
                        <a:pt x="3963" y="898"/>
                      </a:lnTo>
                      <a:lnTo>
                        <a:pt x="3972" y="892"/>
                      </a:lnTo>
                      <a:lnTo>
                        <a:pt x="3982" y="887"/>
                      </a:lnTo>
                      <a:lnTo>
                        <a:pt x="3991" y="881"/>
                      </a:lnTo>
                      <a:lnTo>
                        <a:pt x="4000" y="875"/>
                      </a:lnTo>
                      <a:lnTo>
                        <a:pt x="4009" y="869"/>
                      </a:lnTo>
                      <a:lnTo>
                        <a:pt x="4018" y="863"/>
                      </a:lnTo>
                      <a:lnTo>
                        <a:pt x="4023" y="860"/>
                      </a:lnTo>
                      <a:lnTo>
                        <a:pt x="4028" y="857"/>
                      </a:lnTo>
                      <a:lnTo>
                        <a:pt x="4032" y="854"/>
                      </a:lnTo>
                      <a:lnTo>
                        <a:pt x="4037" y="851"/>
                      </a:lnTo>
                      <a:lnTo>
                        <a:pt x="4040" y="849"/>
                      </a:lnTo>
                      <a:lnTo>
                        <a:pt x="4045" y="845"/>
                      </a:lnTo>
                      <a:lnTo>
                        <a:pt x="4050" y="843"/>
                      </a:lnTo>
                      <a:lnTo>
                        <a:pt x="4054" y="839"/>
                      </a:lnTo>
                      <a:lnTo>
                        <a:pt x="4059" y="837"/>
                      </a:lnTo>
                      <a:lnTo>
                        <a:pt x="4063" y="834"/>
                      </a:lnTo>
                      <a:lnTo>
                        <a:pt x="4068" y="831"/>
                      </a:lnTo>
                      <a:lnTo>
                        <a:pt x="4073" y="828"/>
                      </a:lnTo>
                      <a:lnTo>
                        <a:pt x="4076" y="826"/>
                      </a:lnTo>
                      <a:lnTo>
                        <a:pt x="4081" y="822"/>
                      </a:lnTo>
                      <a:lnTo>
                        <a:pt x="4085" y="820"/>
                      </a:lnTo>
                      <a:lnTo>
                        <a:pt x="4090" y="816"/>
                      </a:lnTo>
                      <a:lnTo>
                        <a:pt x="4094" y="814"/>
                      </a:lnTo>
                      <a:lnTo>
                        <a:pt x="4098" y="811"/>
                      </a:lnTo>
                      <a:lnTo>
                        <a:pt x="4103" y="808"/>
                      </a:lnTo>
                      <a:lnTo>
                        <a:pt x="4107" y="805"/>
                      </a:lnTo>
                      <a:lnTo>
                        <a:pt x="4112" y="803"/>
                      </a:lnTo>
                      <a:lnTo>
                        <a:pt x="4116" y="799"/>
                      </a:lnTo>
                      <a:lnTo>
                        <a:pt x="4120" y="797"/>
                      </a:lnTo>
                      <a:lnTo>
                        <a:pt x="4124" y="793"/>
                      </a:lnTo>
                      <a:lnTo>
                        <a:pt x="4129" y="791"/>
                      </a:lnTo>
                      <a:lnTo>
                        <a:pt x="4132" y="789"/>
                      </a:lnTo>
                      <a:lnTo>
                        <a:pt x="4137" y="785"/>
                      </a:lnTo>
                      <a:lnTo>
                        <a:pt x="4142" y="783"/>
                      </a:lnTo>
                      <a:lnTo>
                        <a:pt x="4145" y="780"/>
                      </a:lnTo>
                      <a:lnTo>
                        <a:pt x="4150" y="777"/>
                      </a:lnTo>
                      <a:lnTo>
                        <a:pt x="4154" y="775"/>
                      </a:lnTo>
                      <a:lnTo>
                        <a:pt x="4158" y="772"/>
                      </a:lnTo>
                      <a:lnTo>
                        <a:pt x="4162" y="769"/>
                      </a:lnTo>
                      <a:lnTo>
                        <a:pt x="4167" y="766"/>
                      </a:lnTo>
                      <a:lnTo>
                        <a:pt x="4170" y="763"/>
                      </a:lnTo>
                      <a:lnTo>
                        <a:pt x="4175" y="761"/>
                      </a:lnTo>
                      <a:lnTo>
                        <a:pt x="4179" y="758"/>
                      </a:lnTo>
                      <a:lnTo>
                        <a:pt x="4183" y="755"/>
                      </a:lnTo>
                      <a:lnTo>
                        <a:pt x="4187" y="753"/>
                      </a:lnTo>
                      <a:lnTo>
                        <a:pt x="4191" y="750"/>
                      </a:lnTo>
                      <a:lnTo>
                        <a:pt x="4196" y="747"/>
                      </a:lnTo>
                      <a:lnTo>
                        <a:pt x="4199" y="745"/>
                      </a:lnTo>
                      <a:lnTo>
                        <a:pt x="4204" y="743"/>
                      </a:lnTo>
                      <a:lnTo>
                        <a:pt x="4207" y="739"/>
                      </a:lnTo>
                      <a:lnTo>
                        <a:pt x="4211" y="737"/>
                      </a:lnTo>
                      <a:lnTo>
                        <a:pt x="4215" y="735"/>
                      </a:lnTo>
                      <a:lnTo>
                        <a:pt x="4219" y="732"/>
                      </a:lnTo>
                      <a:lnTo>
                        <a:pt x="4224" y="729"/>
                      </a:lnTo>
                      <a:lnTo>
                        <a:pt x="4227" y="727"/>
                      </a:lnTo>
                      <a:lnTo>
                        <a:pt x="4232" y="724"/>
                      </a:lnTo>
                      <a:lnTo>
                        <a:pt x="4235" y="722"/>
                      </a:lnTo>
                      <a:lnTo>
                        <a:pt x="4238" y="720"/>
                      </a:lnTo>
                      <a:lnTo>
                        <a:pt x="4243" y="717"/>
                      </a:lnTo>
                      <a:lnTo>
                        <a:pt x="4247" y="714"/>
                      </a:lnTo>
                      <a:lnTo>
                        <a:pt x="4250" y="712"/>
                      </a:lnTo>
                      <a:lnTo>
                        <a:pt x="4255" y="709"/>
                      </a:lnTo>
                      <a:lnTo>
                        <a:pt x="4258" y="707"/>
                      </a:lnTo>
                      <a:lnTo>
                        <a:pt x="4262" y="705"/>
                      </a:lnTo>
                      <a:lnTo>
                        <a:pt x="4265" y="702"/>
                      </a:lnTo>
                      <a:lnTo>
                        <a:pt x="4270" y="700"/>
                      </a:lnTo>
                      <a:lnTo>
                        <a:pt x="4273" y="698"/>
                      </a:lnTo>
                      <a:lnTo>
                        <a:pt x="4277" y="696"/>
                      </a:lnTo>
                      <a:lnTo>
                        <a:pt x="4280" y="693"/>
                      </a:lnTo>
                      <a:lnTo>
                        <a:pt x="4283" y="691"/>
                      </a:lnTo>
                      <a:lnTo>
                        <a:pt x="4288" y="689"/>
                      </a:lnTo>
                      <a:lnTo>
                        <a:pt x="4291" y="686"/>
                      </a:lnTo>
                      <a:lnTo>
                        <a:pt x="4295" y="684"/>
                      </a:lnTo>
                      <a:lnTo>
                        <a:pt x="4298" y="682"/>
                      </a:lnTo>
                      <a:lnTo>
                        <a:pt x="4302" y="679"/>
                      </a:lnTo>
                      <a:lnTo>
                        <a:pt x="4305" y="677"/>
                      </a:lnTo>
                      <a:lnTo>
                        <a:pt x="4309" y="675"/>
                      </a:lnTo>
                      <a:lnTo>
                        <a:pt x="4312" y="673"/>
                      </a:lnTo>
                      <a:lnTo>
                        <a:pt x="4316" y="671"/>
                      </a:lnTo>
                      <a:lnTo>
                        <a:pt x="4319" y="669"/>
                      </a:lnTo>
                      <a:lnTo>
                        <a:pt x="4323" y="667"/>
                      </a:lnTo>
                      <a:lnTo>
                        <a:pt x="4326" y="664"/>
                      </a:lnTo>
                      <a:lnTo>
                        <a:pt x="4330" y="663"/>
                      </a:lnTo>
                      <a:lnTo>
                        <a:pt x="4333" y="661"/>
                      </a:lnTo>
                      <a:lnTo>
                        <a:pt x="4336" y="659"/>
                      </a:lnTo>
                      <a:lnTo>
                        <a:pt x="4340" y="656"/>
                      </a:lnTo>
                      <a:lnTo>
                        <a:pt x="4343" y="655"/>
                      </a:lnTo>
                      <a:lnTo>
                        <a:pt x="4346" y="653"/>
                      </a:lnTo>
                      <a:lnTo>
                        <a:pt x="4349" y="651"/>
                      </a:lnTo>
                      <a:lnTo>
                        <a:pt x="4353" y="650"/>
                      </a:lnTo>
                      <a:lnTo>
                        <a:pt x="4356" y="647"/>
                      </a:lnTo>
                      <a:lnTo>
                        <a:pt x="4359" y="646"/>
                      </a:lnTo>
                      <a:lnTo>
                        <a:pt x="4362" y="644"/>
                      </a:lnTo>
                      <a:lnTo>
                        <a:pt x="4365" y="641"/>
                      </a:lnTo>
                      <a:lnTo>
                        <a:pt x="4369" y="640"/>
                      </a:lnTo>
                      <a:lnTo>
                        <a:pt x="4372" y="638"/>
                      </a:lnTo>
                      <a:lnTo>
                        <a:pt x="4374" y="637"/>
                      </a:lnTo>
                      <a:lnTo>
                        <a:pt x="4378" y="635"/>
                      </a:lnTo>
                      <a:lnTo>
                        <a:pt x="4381" y="633"/>
                      </a:lnTo>
                      <a:lnTo>
                        <a:pt x="4384" y="632"/>
                      </a:lnTo>
                      <a:lnTo>
                        <a:pt x="4387" y="630"/>
                      </a:lnTo>
                      <a:lnTo>
                        <a:pt x="4389" y="629"/>
                      </a:lnTo>
                      <a:lnTo>
                        <a:pt x="4391" y="629"/>
                      </a:lnTo>
                      <a:lnTo>
                        <a:pt x="4396" y="625"/>
                      </a:lnTo>
                      <a:lnTo>
                        <a:pt x="4403" y="622"/>
                      </a:lnTo>
                      <a:lnTo>
                        <a:pt x="4409" y="618"/>
                      </a:lnTo>
                      <a:lnTo>
                        <a:pt x="4416" y="615"/>
                      </a:lnTo>
                      <a:lnTo>
                        <a:pt x="4422" y="612"/>
                      </a:lnTo>
                      <a:lnTo>
                        <a:pt x="4429" y="609"/>
                      </a:lnTo>
                      <a:lnTo>
                        <a:pt x="4436" y="606"/>
                      </a:lnTo>
                      <a:lnTo>
                        <a:pt x="4441" y="602"/>
                      </a:lnTo>
                      <a:lnTo>
                        <a:pt x="4448" y="599"/>
                      </a:lnTo>
                      <a:lnTo>
                        <a:pt x="4455" y="595"/>
                      </a:lnTo>
                      <a:lnTo>
                        <a:pt x="4462" y="593"/>
                      </a:lnTo>
                      <a:lnTo>
                        <a:pt x="4468" y="590"/>
                      </a:lnTo>
                      <a:lnTo>
                        <a:pt x="4475" y="586"/>
                      </a:lnTo>
                      <a:lnTo>
                        <a:pt x="4482" y="583"/>
                      </a:lnTo>
                      <a:lnTo>
                        <a:pt x="4489" y="580"/>
                      </a:lnTo>
                      <a:lnTo>
                        <a:pt x="4494" y="577"/>
                      </a:lnTo>
                      <a:lnTo>
                        <a:pt x="4501" y="574"/>
                      </a:lnTo>
                      <a:lnTo>
                        <a:pt x="4508" y="571"/>
                      </a:lnTo>
                      <a:lnTo>
                        <a:pt x="4515" y="568"/>
                      </a:lnTo>
                      <a:lnTo>
                        <a:pt x="4522" y="564"/>
                      </a:lnTo>
                      <a:lnTo>
                        <a:pt x="4529" y="562"/>
                      </a:lnTo>
                      <a:lnTo>
                        <a:pt x="4536" y="559"/>
                      </a:lnTo>
                      <a:lnTo>
                        <a:pt x="4543" y="556"/>
                      </a:lnTo>
                      <a:lnTo>
                        <a:pt x="4550" y="553"/>
                      </a:lnTo>
                      <a:lnTo>
                        <a:pt x="4556" y="551"/>
                      </a:lnTo>
                      <a:lnTo>
                        <a:pt x="4563" y="547"/>
                      </a:lnTo>
                      <a:lnTo>
                        <a:pt x="4570" y="544"/>
                      </a:lnTo>
                      <a:lnTo>
                        <a:pt x="4577" y="541"/>
                      </a:lnTo>
                      <a:lnTo>
                        <a:pt x="4584" y="538"/>
                      </a:lnTo>
                      <a:lnTo>
                        <a:pt x="4591" y="536"/>
                      </a:lnTo>
                      <a:lnTo>
                        <a:pt x="4598" y="532"/>
                      </a:lnTo>
                      <a:lnTo>
                        <a:pt x="4605" y="530"/>
                      </a:lnTo>
                      <a:lnTo>
                        <a:pt x="4612" y="527"/>
                      </a:lnTo>
                      <a:lnTo>
                        <a:pt x="4619" y="524"/>
                      </a:lnTo>
                      <a:lnTo>
                        <a:pt x="4626" y="522"/>
                      </a:lnTo>
                      <a:lnTo>
                        <a:pt x="4633" y="518"/>
                      </a:lnTo>
                      <a:lnTo>
                        <a:pt x="4639" y="516"/>
                      </a:lnTo>
                      <a:lnTo>
                        <a:pt x="4646" y="513"/>
                      </a:lnTo>
                      <a:lnTo>
                        <a:pt x="4654" y="510"/>
                      </a:lnTo>
                      <a:lnTo>
                        <a:pt x="4661" y="508"/>
                      </a:lnTo>
                      <a:lnTo>
                        <a:pt x="4668" y="504"/>
                      </a:lnTo>
                      <a:lnTo>
                        <a:pt x="4675" y="502"/>
                      </a:lnTo>
                      <a:lnTo>
                        <a:pt x="4682" y="500"/>
                      </a:lnTo>
                      <a:lnTo>
                        <a:pt x="4690" y="496"/>
                      </a:lnTo>
                      <a:lnTo>
                        <a:pt x="4697" y="494"/>
                      </a:lnTo>
                      <a:lnTo>
                        <a:pt x="4704" y="492"/>
                      </a:lnTo>
                      <a:lnTo>
                        <a:pt x="4711" y="488"/>
                      </a:lnTo>
                      <a:lnTo>
                        <a:pt x="4719" y="486"/>
                      </a:lnTo>
                      <a:lnTo>
                        <a:pt x="4726" y="484"/>
                      </a:lnTo>
                      <a:lnTo>
                        <a:pt x="4733" y="481"/>
                      </a:lnTo>
                      <a:lnTo>
                        <a:pt x="4740" y="478"/>
                      </a:lnTo>
                      <a:lnTo>
                        <a:pt x="4748" y="476"/>
                      </a:lnTo>
                      <a:lnTo>
                        <a:pt x="4755" y="473"/>
                      </a:lnTo>
                      <a:lnTo>
                        <a:pt x="4762" y="471"/>
                      </a:lnTo>
                      <a:lnTo>
                        <a:pt x="4770" y="468"/>
                      </a:lnTo>
                      <a:lnTo>
                        <a:pt x="4777" y="465"/>
                      </a:lnTo>
                      <a:lnTo>
                        <a:pt x="4783" y="463"/>
                      </a:lnTo>
                      <a:lnTo>
                        <a:pt x="4792" y="461"/>
                      </a:lnTo>
                      <a:lnTo>
                        <a:pt x="4798" y="458"/>
                      </a:lnTo>
                      <a:lnTo>
                        <a:pt x="4807" y="456"/>
                      </a:lnTo>
                      <a:lnTo>
                        <a:pt x="4813" y="453"/>
                      </a:lnTo>
                      <a:lnTo>
                        <a:pt x="4820" y="450"/>
                      </a:lnTo>
                      <a:lnTo>
                        <a:pt x="4828" y="448"/>
                      </a:lnTo>
                      <a:lnTo>
                        <a:pt x="4835" y="446"/>
                      </a:lnTo>
                      <a:lnTo>
                        <a:pt x="4843" y="443"/>
                      </a:lnTo>
                      <a:lnTo>
                        <a:pt x="4850" y="441"/>
                      </a:lnTo>
                      <a:lnTo>
                        <a:pt x="4858" y="439"/>
                      </a:lnTo>
                      <a:lnTo>
                        <a:pt x="4865" y="437"/>
                      </a:lnTo>
                      <a:lnTo>
                        <a:pt x="4873" y="433"/>
                      </a:lnTo>
                      <a:lnTo>
                        <a:pt x="4880" y="431"/>
                      </a:lnTo>
                      <a:lnTo>
                        <a:pt x="4888" y="428"/>
                      </a:lnTo>
                      <a:lnTo>
                        <a:pt x="4895" y="426"/>
                      </a:lnTo>
                      <a:lnTo>
                        <a:pt x="4903" y="424"/>
                      </a:lnTo>
                      <a:lnTo>
                        <a:pt x="4910" y="422"/>
                      </a:lnTo>
                      <a:lnTo>
                        <a:pt x="4918" y="419"/>
                      </a:lnTo>
                      <a:lnTo>
                        <a:pt x="4925" y="417"/>
                      </a:lnTo>
                      <a:lnTo>
                        <a:pt x="4933" y="415"/>
                      </a:lnTo>
                      <a:lnTo>
                        <a:pt x="4940" y="412"/>
                      </a:lnTo>
                      <a:lnTo>
                        <a:pt x="4948" y="410"/>
                      </a:lnTo>
                      <a:lnTo>
                        <a:pt x="4955" y="408"/>
                      </a:lnTo>
                      <a:lnTo>
                        <a:pt x="4970" y="403"/>
                      </a:lnTo>
                      <a:lnTo>
                        <a:pt x="4985" y="399"/>
                      </a:lnTo>
                      <a:lnTo>
                        <a:pt x="5001" y="394"/>
                      </a:lnTo>
                      <a:lnTo>
                        <a:pt x="5016" y="389"/>
                      </a:lnTo>
                      <a:lnTo>
                        <a:pt x="5031" y="385"/>
                      </a:lnTo>
                      <a:lnTo>
                        <a:pt x="5046" y="380"/>
                      </a:lnTo>
                      <a:lnTo>
                        <a:pt x="5061" y="376"/>
                      </a:lnTo>
                      <a:lnTo>
                        <a:pt x="5077" y="372"/>
                      </a:lnTo>
                      <a:lnTo>
                        <a:pt x="5092" y="367"/>
                      </a:lnTo>
                      <a:lnTo>
                        <a:pt x="5107" y="363"/>
                      </a:lnTo>
                      <a:lnTo>
                        <a:pt x="5122" y="358"/>
                      </a:lnTo>
                      <a:lnTo>
                        <a:pt x="5138" y="354"/>
                      </a:lnTo>
                      <a:lnTo>
                        <a:pt x="5153" y="350"/>
                      </a:lnTo>
                      <a:lnTo>
                        <a:pt x="5168" y="346"/>
                      </a:lnTo>
                      <a:lnTo>
                        <a:pt x="5183" y="341"/>
                      </a:lnTo>
                      <a:lnTo>
                        <a:pt x="5199" y="336"/>
                      </a:lnTo>
                      <a:lnTo>
                        <a:pt x="5229" y="328"/>
                      </a:lnTo>
                      <a:lnTo>
                        <a:pt x="5260" y="320"/>
                      </a:lnTo>
                      <a:lnTo>
                        <a:pt x="5290" y="311"/>
                      </a:lnTo>
                      <a:lnTo>
                        <a:pt x="5322" y="303"/>
                      </a:lnTo>
                      <a:lnTo>
                        <a:pt x="5337" y="298"/>
                      </a:lnTo>
                      <a:lnTo>
                        <a:pt x="5351" y="294"/>
                      </a:lnTo>
                      <a:lnTo>
                        <a:pt x="5366" y="290"/>
                      </a:lnTo>
                      <a:lnTo>
                        <a:pt x="5381" y="286"/>
                      </a:lnTo>
                      <a:lnTo>
                        <a:pt x="5396" y="281"/>
                      </a:lnTo>
                      <a:lnTo>
                        <a:pt x="5411" y="278"/>
                      </a:lnTo>
                      <a:lnTo>
                        <a:pt x="5428" y="273"/>
                      </a:lnTo>
                      <a:lnTo>
                        <a:pt x="5443" y="268"/>
                      </a:lnTo>
                      <a:lnTo>
                        <a:pt x="5457" y="265"/>
                      </a:lnTo>
                      <a:lnTo>
                        <a:pt x="5472" y="260"/>
                      </a:lnTo>
                      <a:lnTo>
                        <a:pt x="5487" y="256"/>
                      </a:lnTo>
                      <a:lnTo>
                        <a:pt x="5502" y="252"/>
                      </a:lnTo>
                      <a:lnTo>
                        <a:pt x="5517" y="248"/>
                      </a:lnTo>
                      <a:lnTo>
                        <a:pt x="5532" y="243"/>
                      </a:lnTo>
                      <a:lnTo>
                        <a:pt x="5547" y="240"/>
                      </a:lnTo>
                      <a:lnTo>
                        <a:pt x="5561" y="235"/>
                      </a:lnTo>
                      <a:lnTo>
                        <a:pt x="5569" y="233"/>
                      </a:lnTo>
                      <a:lnTo>
                        <a:pt x="5576" y="230"/>
                      </a:lnTo>
                      <a:lnTo>
                        <a:pt x="5584" y="228"/>
                      </a:lnTo>
                      <a:lnTo>
                        <a:pt x="5591" y="226"/>
                      </a:lnTo>
                      <a:lnTo>
                        <a:pt x="5598" y="224"/>
                      </a:lnTo>
                      <a:lnTo>
                        <a:pt x="5606" y="222"/>
                      </a:lnTo>
                      <a:lnTo>
                        <a:pt x="5613" y="220"/>
                      </a:lnTo>
                      <a:lnTo>
                        <a:pt x="5620" y="218"/>
                      </a:lnTo>
                      <a:lnTo>
                        <a:pt x="5628" y="216"/>
                      </a:lnTo>
                      <a:lnTo>
                        <a:pt x="5635" y="213"/>
                      </a:lnTo>
                      <a:lnTo>
                        <a:pt x="5642" y="211"/>
                      </a:lnTo>
                      <a:lnTo>
                        <a:pt x="5650" y="209"/>
                      </a:lnTo>
                      <a:lnTo>
                        <a:pt x="5657" y="206"/>
                      </a:lnTo>
                      <a:lnTo>
                        <a:pt x="5664" y="204"/>
                      </a:lnTo>
                      <a:lnTo>
                        <a:pt x="5672" y="202"/>
                      </a:lnTo>
                      <a:lnTo>
                        <a:pt x="5679" y="201"/>
                      </a:lnTo>
                      <a:lnTo>
                        <a:pt x="5686" y="198"/>
                      </a:lnTo>
                      <a:lnTo>
                        <a:pt x="5693" y="196"/>
                      </a:lnTo>
                      <a:lnTo>
                        <a:pt x="5701" y="194"/>
                      </a:lnTo>
                      <a:lnTo>
                        <a:pt x="5708" y="191"/>
                      </a:lnTo>
                      <a:lnTo>
                        <a:pt x="5714" y="189"/>
                      </a:lnTo>
                      <a:lnTo>
                        <a:pt x="5721" y="187"/>
                      </a:lnTo>
                      <a:lnTo>
                        <a:pt x="5728" y="184"/>
                      </a:lnTo>
                      <a:lnTo>
                        <a:pt x="5736" y="182"/>
                      </a:lnTo>
                      <a:lnTo>
                        <a:pt x="5743" y="180"/>
                      </a:lnTo>
                      <a:lnTo>
                        <a:pt x="5750" y="178"/>
                      </a:lnTo>
                      <a:lnTo>
                        <a:pt x="5757" y="175"/>
                      </a:lnTo>
                      <a:lnTo>
                        <a:pt x="5764" y="173"/>
                      </a:lnTo>
                      <a:lnTo>
                        <a:pt x="5771" y="171"/>
                      </a:lnTo>
                      <a:lnTo>
                        <a:pt x="5778" y="168"/>
                      </a:lnTo>
                      <a:lnTo>
                        <a:pt x="5785" y="166"/>
                      </a:lnTo>
                      <a:lnTo>
                        <a:pt x="5792" y="164"/>
                      </a:lnTo>
                      <a:lnTo>
                        <a:pt x="5799" y="161"/>
                      </a:lnTo>
                      <a:lnTo>
                        <a:pt x="5805" y="159"/>
                      </a:lnTo>
                      <a:lnTo>
                        <a:pt x="5812" y="157"/>
                      </a:lnTo>
                      <a:lnTo>
                        <a:pt x="5819" y="154"/>
                      </a:lnTo>
                      <a:lnTo>
                        <a:pt x="5826" y="152"/>
                      </a:lnTo>
                      <a:lnTo>
                        <a:pt x="5833" y="150"/>
                      </a:lnTo>
                      <a:lnTo>
                        <a:pt x="5840" y="148"/>
                      </a:lnTo>
                      <a:lnTo>
                        <a:pt x="5847" y="145"/>
                      </a:lnTo>
                      <a:lnTo>
                        <a:pt x="5854" y="143"/>
                      </a:lnTo>
                      <a:lnTo>
                        <a:pt x="5861" y="141"/>
                      </a:lnTo>
                      <a:lnTo>
                        <a:pt x="5868" y="138"/>
                      </a:lnTo>
                      <a:lnTo>
                        <a:pt x="5875" y="136"/>
                      </a:lnTo>
                      <a:lnTo>
                        <a:pt x="5881" y="133"/>
                      </a:lnTo>
                      <a:lnTo>
                        <a:pt x="5888" y="130"/>
                      </a:lnTo>
                      <a:lnTo>
                        <a:pt x="5894" y="128"/>
                      </a:lnTo>
                      <a:lnTo>
                        <a:pt x="5901" y="126"/>
                      </a:lnTo>
                      <a:lnTo>
                        <a:pt x="5908" y="123"/>
                      </a:lnTo>
                      <a:lnTo>
                        <a:pt x="5915" y="121"/>
                      </a:lnTo>
                      <a:lnTo>
                        <a:pt x="5922" y="119"/>
                      </a:lnTo>
                      <a:lnTo>
                        <a:pt x="5928" y="117"/>
                      </a:lnTo>
                      <a:lnTo>
                        <a:pt x="5934" y="113"/>
                      </a:lnTo>
                      <a:lnTo>
                        <a:pt x="5941" y="111"/>
                      </a:lnTo>
                      <a:lnTo>
                        <a:pt x="5947" y="108"/>
                      </a:lnTo>
                      <a:lnTo>
                        <a:pt x="5954" y="106"/>
                      </a:lnTo>
                      <a:lnTo>
                        <a:pt x="5961" y="104"/>
                      </a:lnTo>
                      <a:lnTo>
                        <a:pt x="5967" y="100"/>
                      </a:lnTo>
                      <a:lnTo>
                        <a:pt x="5974" y="98"/>
                      </a:lnTo>
                      <a:lnTo>
                        <a:pt x="5981" y="96"/>
                      </a:lnTo>
                      <a:lnTo>
                        <a:pt x="5986" y="93"/>
                      </a:lnTo>
                      <a:lnTo>
                        <a:pt x="5993" y="91"/>
                      </a:lnTo>
                      <a:lnTo>
                        <a:pt x="5999" y="88"/>
                      </a:lnTo>
                      <a:lnTo>
                        <a:pt x="6006" y="85"/>
                      </a:lnTo>
                      <a:lnTo>
                        <a:pt x="6012" y="83"/>
                      </a:lnTo>
                      <a:lnTo>
                        <a:pt x="6019" y="81"/>
                      </a:lnTo>
                      <a:lnTo>
                        <a:pt x="6024" y="77"/>
                      </a:lnTo>
                      <a:lnTo>
                        <a:pt x="6031" y="75"/>
                      </a:lnTo>
                      <a:lnTo>
                        <a:pt x="6037" y="73"/>
                      </a:lnTo>
                      <a:lnTo>
                        <a:pt x="6043" y="69"/>
                      </a:lnTo>
                      <a:lnTo>
                        <a:pt x="6050" y="67"/>
                      </a:lnTo>
                      <a:lnTo>
                        <a:pt x="6055" y="65"/>
                      </a:lnTo>
                      <a:lnTo>
                        <a:pt x="6062" y="61"/>
                      </a:lnTo>
                      <a:lnTo>
                        <a:pt x="6068" y="59"/>
                      </a:lnTo>
                      <a:lnTo>
                        <a:pt x="6074" y="57"/>
                      </a:lnTo>
                      <a:lnTo>
                        <a:pt x="6081" y="53"/>
                      </a:lnTo>
                      <a:lnTo>
                        <a:pt x="6087" y="51"/>
                      </a:lnTo>
                      <a:lnTo>
                        <a:pt x="6092" y="49"/>
                      </a:lnTo>
                      <a:lnTo>
                        <a:pt x="6098" y="45"/>
                      </a:lnTo>
                      <a:lnTo>
                        <a:pt x="6105" y="43"/>
                      </a:lnTo>
                      <a:lnTo>
                        <a:pt x="6111" y="41"/>
                      </a:lnTo>
                      <a:lnTo>
                        <a:pt x="6117" y="37"/>
                      </a:lnTo>
                      <a:lnTo>
                        <a:pt x="6122" y="35"/>
                      </a:lnTo>
                      <a:lnTo>
                        <a:pt x="6128" y="31"/>
                      </a:lnTo>
                      <a:lnTo>
                        <a:pt x="6134" y="29"/>
                      </a:lnTo>
                      <a:lnTo>
                        <a:pt x="6140" y="27"/>
                      </a:lnTo>
                      <a:lnTo>
                        <a:pt x="6146" y="23"/>
                      </a:lnTo>
                      <a:lnTo>
                        <a:pt x="6152" y="21"/>
                      </a:lnTo>
                      <a:lnTo>
                        <a:pt x="6158" y="18"/>
                      </a:lnTo>
                      <a:lnTo>
                        <a:pt x="6164" y="15"/>
                      </a:lnTo>
                      <a:lnTo>
                        <a:pt x="6170" y="13"/>
                      </a:lnTo>
                      <a:lnTo>
                        <a:pt x="6175" y="9"/>
                      </a:lnTo>
                      <a:lnTo>
                        <a:pt x="6181" y="7"/>
                      </a:lnTo>
                      <a:lnTo>
                        <a:pt x="6187" y="5"/>
                      </a:lnTo>
                      <a:lnTo>
                        <a:pt x="6193" y="1"/>
                      </a:lnTo>
                      <a:lnTo>
                        <a:pt x="6199" y="0"/>
                      </a:lnTo>
                      <a:lnTo>
                        <a:pt x="6195" y="6"/>
                      </a:lnTo>
                      <a:lnTo>
                        <a:pt x="6190" y="9"/>
                      </a:lnTo>
                      <a:lnTo>
                        <a:pt x="6185" y="14"/>
                      </a:lnTo>
                      <a:lnTo>
                        <a:pt x="6180" y="18"/>
                      </a:lnTo>
                      <a:lnTo>
                        <a:pt x="6174" y="21"/>
                      </a:lnTo>
                      <a:lnTo>
                        <a:pt x="6168" y="24"/>
                      </a:lnTo>
                      <a:lnTo>
                        <a:pt x="6164" y="28"/>
                      </a:lnTo>
                      <a:lnTo>
                        <a:pt x="6158" y="31"/>
                      </a:lnTo>
                      <a:lnTo>
                        <a:pt x="6152" y="35"/>
                      </a:lnTo>
                      <a:lnTo>
                        <a:pt x="6146" y="38"/>
                      </a:lnTo>
                      <a:lnTo>
                        <a:pt x="6141" y="42"/>
                      </a:lnTo>
                      <a:lnTo>
                        <a:pt x="6136" y="45"/>
                      </a:lnTo>
                      <a:lnTo>
                        <a:pt x="6130" y="49"/>
                      </a:lnTo>
                      <a:lnTo>
                        <a:pt x="6125" y="52"/>
                      </a:lnTo>
                      <a:lnTo>
                        <a:pt x="6119" y="55"/>
                      </a:lnTo>
                      <a:lnTo>
                        <a:pt x="6113" y="59"/>
                      </a:lnTo>
                      <a:lnTo>
                        <a:pt x="6107" y="62"/>
                      </a:lnTo>
                      <a:lnTo>
                        <a:pt x="6102" y="66"/>
                      </a:lnTo>
                      <a:lnTo>
                        <a:pt x="6095" y="68"/>
                      </a:lnTo>
                      <a:lnTo>
                        <a:pt x="6089" y="72"/>
                      </a:lnTo>
                      <a:lnTo>
                        <a:pt x="6083" y="75"/>
                      </a:lnTo>
                      <a:lnTo>
                        <a:pt x="6077" y="79"/>
                      </a:lnTo>
                      <a:lnTo>
                        <a:pt x="6072" y="81"/>
                      </a:lnTo>
                      <a:lnTo>
                        <a:pt x="6066" y="84"/>
                      </a:lnTo>
                      <a:lnTo>
                        <a:pt x="6059" y="88"/>
                      </a:lnTo>
                      <a:lnTo>
                        <a:pt x="6053" y="91"/>
                      </a:lnTo>
                      <a:lnTo>
                        <a:pt x="6047" y="93"/>
                      </a:lnTo>
                      <a:lnTo>
                        <a:pt x="6040" y="97"/>
                      </a:lnTo>
                      <a:lnTo>
                        <a:pt x="6035" y="100"/>
                      </a:lnTo>
                      <a:lnTo>
                        <a:pt x="6029" y="103"/>
                      </a:lnTo>
                      <a:lnTo>
                        <a:pt x="6022" y="106"/>
                      </a:lnTo>
                      <a:lnTo>
                        <a:pt x="6016" y="110"/>
                      </a:lnTo>
                      <a:lnTo>
                        <a:pt x="6009" y="112"/>
                      </a:lnTo>
                      <a:lnTo>
                        <a:pt x="6004" y="115"/>
                      </a:lnTo>
                      <a:lnTo>
                        <a:pt x="5997" y="118"/>
                      </a:lnTo>
                      <a:lnTo>
                        <a:pt x="5991" y="121"/>
                      </a:lnTo>
                      <a:lnTo>
                        <a:pt x="5984" y="125"/>
                      </a:lnTo>
                      <a:lnTo>
                        <a:pt x="5978" y="127"/>
                      </a:lnTo>
                      <a:lnTo>
                        <a:pt x="5971" y="130"/>
                      </a:lnTo>
                      <a:lnTo>
                        <a:pt x="5966" y="133"/>
                      </a:lnTo>
                      <a:lnTo>
                        <a:pt x="5959" y="136"/>
                      </a:lnTo>
                      <a:lnTo>
                        <a:pt x="5953" y="138"/>
                      </a:lnTo>
                      <a:lnTo>
                        <a:pt x="5946" y="142"/>
                      </a:lnTo>
                      <a:lnTo>
                        <a:pt x="5939" y="144"/>
                      </a:lnTo>
                      <a:lnTo>
                        <a:pt x="5933" y="148"/>
                      </a:lnTo>
                      <a:lnTo>
                        <a:pt x="5926" y="150"/>
                      </a:lnTo>
                      <a:lnTo>
                        <a:pt x="5920" y="152"/>
                      </a:lnTo>
                      <a:lnTo>
                        <a:pt x="5913" y="156"/>
                      </a:lnTo>
                      <a:lnTo>
                        <a:pt x="5907" y="158"/>
                      </a:lnTo>
                      <a:lnTo>
                        <a:pt x="5900" y="161"/>
                      </a:lnTo>
                      <a:lnTo>
                        <a:pt x="5893" y="164"/>
                      </a:lnTo>
                      <a:lnTo>
                        <a:pt x="5886" y="167"/>
                      </a:lnTo>
                      <a:lnTo>
                        <a:pt x="5879" y="169"/>
                      </a:lnTo>
                      <a:lnTo>
                        <a:pt x="5873" y="172"/>
                      </a:lnTo>
                      <a:lnTo>
                        <a:pt x="5867" y="175"/>
                      </a:lnTo>
                      <a:lnTo>
                        <a:pt x="5860" y="178"/>
                      </a:lnTo>
                      <a:lnTo>
                        <a:pt x="5853" y="180"/>
                      </a:lnTo>
                      <a:lnTo>
                        <a:pt x="5846" y="183"/>
                      </a:lnTo>
                      <a:lnTo>
                        <a:pt x="5839" y="186"/>
                      </a:lnTo>
                      <a:lnTo>
                        <a:pt x="5832" y="188"/>
                      </a:lnTo>
                      <a:lnTo>
                        <a:pt x="5825" y="191"/>
                      </a:lnTo>
                      <a:lnTo>
                        <a:pt x="5818" y="194"/>
                      </a:lnTo>
                      <a:lnTo>
                        <a:pt x="5811" y="196"/>
                      </a:lnTo>
                      <a:lnTo>
                        <a:pt x="5804" y="199"/>
                      </a:lnTo>
                      <a:lnTo>
                        <a:pt x="5797" y="202"/>
                      </a:lnTo>
                      <a:lnTo>
                        <a:pt x="5790" y="204"/>
                      </a:lnTo>
                      <a:lnTo>
                        <a:pt x="5784" y="206"/>
                      </a:lnTo>
                      <a:lnTo>
                        <a:pt x="5777" y="210"/>
                      </a:lnTo>
                      <a:lnTo>
                        <a:pt x="5770" y="212"/>
                      </a:lnTo>
                      <a:lnTo>
                        <a:pt x="5763" y="214"/>
                      </a:lnTo>
                      <a:lnTo>
                        <a:pt x="5756" y="217"/>
                      </a:lnTo>
                      <a:lnTo>
                        <a:pt x="5749" y="220"/>
                      </a:lnTo>
                      <a:lnTo>
                        <a:pt x="5741" y="222"/>
                      </a:lnTo>
                      <a:lnTo>
                        <a:pt x="5734" y="225"/>
                      </a:lnTo>
                      <a:lnTo>
                        <a:pt x="5727" y="227"/>
                      </a:lnTo>
                      <a:lnTo>
                        <a:pt x="5720" y="229"/>
                      </a:lnTo>
                      <a:lnTo>
                        <a:pt x="5713" y="233"/>
                      </a:lnTo>
                      <a:lnTo>
                        <a:pt x="5706" y="235"/>
                      </a:lnTo>
                      <a:lnTo>
                        <a:pt x="5698" y="237"/>
                      </a:lnTo>
                      <a:lnTo>
                        <a:pt x="5691" y="240"/>
                      </a:lnTo>
                      <a:lnTo>
                        <a:pt x="5684" y="242"/>
                      </a:lnTo>
                      <a:lnTo>
                        <a:pt x="5678" y="245"/>
                      </a:lnTo>
                      <a:lnTo>
                        <a:pt x="5669" y="248"/>
                      </a:lnTo>
                      <a:lnTo>
                        <a:pt x="5663" y="250"/>
                      </a:lnTo>
                      <a:lnTo>
                        <a:pt x="5656" y="252"/>
                      </a:lnTo>
                      <a:lnTo>
                        <a:pt x="5649" y="255"/>
                      </a:lnTo>
                      <a:lnTo>
                        <a:pt x="5641" y="257"/>
                      </a:lnTo>
                      <a:lnTo>
                        <a:pt x="5634" y="259"/>
                      </a:lnTo>
                      <a:lnTo>
                        <a:pt x="5627" y="263"/>
                      </a:lnTo>
                      <a:lnTo>
                        <a:pt x="5619" y="265"/>
                      </a:lnTo>
                      <a:lnTo>
                        <a:pt x="5612" y="267"/>
                      </a:lnTo>
                      <a:lnTo>
                        <a:pt x="5605" y="270"/>
                      </a:lnTo>
                      <a:lnTo>
                        <a:pt x="5597" y="272"/>
                      </a:lnTo>
                      <a:lnTo>
                        <a:pt x="5590" y="274"/>
                      </a:lnTo>
                      <a:lnTo>
                        <a:pt x="5583" y="277"/>
                      </a:lnTo>
                      <a:lnTo>
                        <a:pt x="5575" y="279"/>
                      </a:lnTo>
                      <a:lnTo>
                        <a:pt x="5560" y="283"/>
                      </a:lnTo>
                      <a:lnTo>
                        <a:pt x="5546" y="289"/>
                      </a:lnTo>
                      <a:lnTo>
                        <a:pt x="5531" y="294"/>
                      </a:lnTo>
                      <a:lnTo>
                        <a:pt x="5516" y="298"/>
                      </a:lnTo>
                      <a:lnTo>
                        <a:pt x="5501" y="303"/>
                      </a:lnTo>
                      <a:lnTo>
                        <a:pt x="5486" y="308"/>
                      </a:lnTo>
                      <a:lnTo>
                        <a:pt x="5471" y="312"/>
                      </a:lnTo>
                      <a:lnTo>
                        <a:pt x="5456" y="317"/>
                      </a:lnTo>
                      <a:lnTo>
                        <a:pt x="5441" y="321"/>
                      </a:lnTo>
                      <a:lnTo>
                        <a:pt x="5426" y="326"/>
                      </a:lnTo>
                      <a:lnTo>
                        <a:pt x="5411" y="332"/>
                      </a:lnTo>
                      <a:lnTo>
                        <a:pt x="5396" y="336"/>
                      </a:lnTo>
                      <a:lnTo>
                        <a:pt x="5381" y="341"/>
                      </a:lnTo>
                      <a:lnTo>
                        <a:pt x="5366" y="346"/>
                      </a:lnTo>
                      <a:lnTo>
                        <a:pt x="5351" y="350"/>
                      </a:lnTo>
                      <a:lnTo>
                        <a:pt x="5337" y="355"/>
                      </a:lnTo>
                      <a:lnTo>
                        <a:pt x="5307" y="364"/>
                      </a:lnTo>
                      <a:lnTo>
                        <a:pt x="5275" y="373"/>
                      </a:lnTo>
                      <a:lnTo>
                        <a:pt x="5245" y="382"/>
                      </a:lnTo>
                      <a:lnTo>
                        <a:pt x="5216" y="392"/>
                      </a:lnTo>
                      <a:lnTo>
                        <a:pt x="5201" y="396"/>
                      </a:lnTo>
                      <a:lnTo>
                        <a:pt x="5186" y="402"/>
                      </a:lnTo>
                      <a:lnTo>
                        <a:pt x="5169" y="407"/>
                      </a:lnTo>
                      <a:lnTo>
                        <a:pt x="5154" y="411"/>
                      </a:lnTo>
                      <a:lnTo>
                        <a:pt x="5139" y="416"/>
                      </a:lnTo>
                      <a:lnTo>
                        <a:pt x="5125" y="420"/>
                      </a:lnTo>
                      <a:lnTo>
                        <a:pt x="5110" y="425"/>
                      </a:lnTo>
                      <a:lnTo>
                        <a:pt x="5095" y="430"/>
                      </a:lnTo>
                      <a:lnTo>
                        <a:pt x="5080" y="434"/>
                      </a:lnTo>
                      <a:lnTo>
                        <a:pt x="5065" y="440"/>
                      </a:lnTo>
                      <a:lnTo>
                        <a:pt x="5050" y="445"/>
                      </a:lnTo>
                      <a:lnTo>
                        <a:pt x="5035" y="449"/>
                      </a:lnTo>
                      <a:lnTo>
                        <a:pt x="5020" y="454"/>
                      </a:lnTo>
                      <a:lnTo>
                        <a:pt x="5005" y="460"/>
                      </a:lnTo>
                      <a:lnTo>
                        <a:pt x="4990" y="464"/>
                      </a:lnTo>
                      <a:lnTo>
                        <a:pt x="4975" y="469"/>
                      </a:lnTo>
                      <a:lnTo>
                        <a:pt x="4968" y="471"/>
                      </a:lnTo>
                      <a:lnTo>
                        <a:pt x="4960" y="473"/>
                      </a:lnTo>
                      <a:lnTo>
                        <a:pt x="4953" y="477"/>
                      </a:lnTo>
                      <a:lnTo>
                        <a:pt x="4946" y="479"/>
                      </a:lnTo>
                      <a:lnTo>
                        <a:pt x="4938" y="481"/>
                      </a:lnTo>
                      <a:lnTo>
                        <a:pt x="4931" y="484"/>
                      </a:lnTo>
                      <a:lnTo>
                        <a:pt x="4923" y="486"/>
                      </a:lnTo>
                      <a:lnTo>
                        <a:pt x="4916" y="488"/>
                      </a:lnTo>
                      <a:lnTo>
                        <a:pt x="4909" y="492"/>
                      </a:lnTo>
                      <a:lnTo>
                        <a:pt x="4901" y="494"/>
                      </a:lnTo>
                      <a:lnTo>
                        <a:pt x="4894" y="496"/>
                      </a:lnTo>
                      <a:lnTo>
                        <a:pt x="4887" y="499"/>
                      </a:lnTo>
                      <a:lnTo>
                        <a:pt x="4879" y="501"/>
                      </a:lnTo>
                      <a:lnTo>
                        <a:pt x="4872" y="504"/>
                      </a:lnTo>
                      <a:lnTo>
                        <a:pt x="4865" y="507"/>
                      </a:lnTo>
                      <a:lnTo>
                        <a:pt x="4857" y="509"/>
                      </a:lnTo>
                      <a:lnTo>
                        <a:pt x="4850" y="511"/>
                      </a:lnTo>
                      <a:lnTo>
                        <a:pt x="4843" y="515"/>
                      </a:lnTo>
                      <a:lnTo>
                        <a:pt x="4835" y="517"/>
                      </a:lnTo>
                      <a:lnTo>
                        <a:pt x="4828" y="519"/>
                      </a:lnTo>
                      <a:lnTo>
                        <a:pt x="4821" y="523"/>
                      </a:lnTo>
                      <a:lnTo>
                        <a:pt x="4815" y="525"/>
                      </a:lnTo>
                      <a:lnTo>
                        <a:pt x="4807" y="527"/>
                      </a:lnTo>
                      <a:lnTo>
                        <a:pt x="4800" y="530"/>
                      </a:lnTo>
                      <a:lnTo>
                        <a:pt x="4793" y="533"/>
                      </a:lnTo>
                      <a:lnTo>
                        <a:pt x="4786" y="536"/>
                      </a:lnTo>
                      <a:lnTo>
                        <a:pt x="4779" y="538"/>
                      </a:lnTo>
                      <a:lnTo>
                        <a:pt x="4771" y="541"/>
                      </a:lnTo>
                      <a:lnTo>
                        <a:pt x="4764" y="544"/>
                      </a:lnTo>
                      <a:lnTo>
                        <a:pt x="4757" y="546"/>
                      </a:lnTo>
                      <a:lnTo>
                        <a:pt x="4750" y="549"/>
                      </a:lnTo>
                      <a:lnTo>
                        <a:pt x="4743" y="552"/>
                      </a:lnTo>
                      <a:lnTo>
                        <a:pt x="4736" y="555"/>
                      </a:lnTo>
                      <a:lnTo>
                        <a:pt x="4729" y="557"/>
                      </a:lnTo>
                      <a:lnTo>
                        <a:pt x="4722" y="560"/>
                      </a:lnTo>
                      <a:lnTo>
                        <a:pt x="4715" y="563"/>
                      </a:lnTo>
                      <a:lnTo>
                        <a:pt x="4709" y="565"/>
                      </a:lnTo>
                      <a:lnTo>
                        <a:pt x="4702" y="569"/>
                      </a:lnTo>
                      <a:lnTo>
                        <a:pt x="4695" y="571"/>
                      </a:lnTo>
                      <a:lnTo>
                        <a:pt x="4688" y="574"/>
                      </a:lnTo>
                      <a:lnTo>
                        <a:pt x="4681" y="577"/>
                      </a:lnTo>
                      <a:lnTo>
                        <a:pt x="4674" y="579"/>
                      </a:lnTo>
                      <a:lnTo>
                        <a:pt x="4667" y="583"/>
                      </a:lnTo>
                      <a:lnTo>
                        <a:pt x="4660" y="585"/>
                      </a:lnTo>
                      <a:lnTo>
                        <a:pt x="4653" y="589"/>
                      </a:lnTo>
                      <a:lnTo>
                        <a:pt x="4646" y="591"/>
                      </a:lnTo>
                      <a:lnTo>
                        <a:pt x="4639" y="594"/>
                      </a:lnTo>
                      <a:lnTo>
                        <a:pt x="4633" y="597"/>
                      </a:lnTo>
                      <a:lnTo>
                        <a:pt x="4626" y="600"/>
                      </a:lnTo>
                      <a:lnTo>
                        <a:pt x="4619" y="602"/>
                      </a:lnTo>
                      <a:lnTo>
                        <a:pt x="4613" y="606"/>
                      </a:lnTo>
                      <a:lnTo>
                        <a:pt x="4606" y="608"/>
                      </a:lnTo>
                      <a:lnTo>
                        <a:pt x="4599" y="612"/>
                      </a:lnTo>
                      <a:lnTo>
                        <a:pt x="4592" y="615"/>
                      </a:lnTo>
                      <a:lnTo>
                        <a:pt x="4585" y="617"/>
                      </a:lnTo>
                      <a:lnTo>
                        <a:pt x="4580" y="621"/>
                      </a:lnTo>
                      <a:lnTo>
                        <a:pt x="4573" y="623"/>
                      </a:lnTo>
                      <a:lnTo>
                        <a:pt x="4566" y="627"/>
                      </a:lnTo>
                      <a:lnTo>
                        <a:pt x="4559" y="630"/>
                      </a:lnTo>
                      <a:lnTo>
                        <a:pt x="4553" y="632"/>
                      </a:lnTo>
                      <a:lnTo>
                        <a:pt x="4546" y="636"/>
                      </a:lnTo>
                      <a:lnTo>
                        <a:pt x="4540" y="639"/>
                      </a:lnTo>
                      <a:lnTo>
                        <a:pt x="4533" y="641"/>
                      </a:lnTo>
                      <a:lnTo>
                        <a:pt x="4527" y="645"/>
                      </a:lnTo>
                      <a:lnTo>
                        <a:pt x="4521" y="648"/>
                      </a:lnTo>
                      <a:lnTo>
                        <a:pt x="4514" y="652"/>
                      </a:lnTo>
                      <a:lnTo>
                        <a:pt x="4508" y="654"/>
                      </a:lnTo>
                      <a:lnTo>
                        <a:pt x="4501" y="658"/>
                      </a:lnTo>
                      <a:lnTo>
                        <a:pt x="4495" y="661"/>
                      </a:lnTo>
                      <a:lnTo>
                        <a:pt x="4489" y="664"/>
                      </a:lnTo>
                      <a:lnTo>
                        <a:pt x="4483" y="667"/>
                      </a:lnTo>
                      <a:lnTo>
                        <a:pt x="4476" y="670"/>
                      </a:lnTo>
                      <a:lnTo>
                        <a:pt x="4470" y="674"/>
                      </a:lnTo>
                      <a:lnTo>
                        <a:pt x="4463" y="677"/>
                      </a:lnTo>
                      <a:lnTo>
                        <a:pt x="4457" y="681"/>
                      </a:lnTo>
                      <a:lnTo>
                        <a:pt x="4452" y="683"/>
                      </a:lnTo>
                      <a:lnTo>
                        <a:pt x="4445" y="686"/>
                      </a:lnTo>
                      <a:lnTo>
                        <a:pt x="4439" y="690"/>
                      </a:lnTo>
                      <a:lnTo>
                        <a:pt x="4433" y="693"/>
                      </a:lnTo>
                      <a:lnTo>
                        <a:pt x="4426" y="697"/>
                      </a:lnTo>
                      <a:lnTo>
                        <a:pt x="4427" y="697"/>
                      </a:lnTo>
                      <a:lnTo>
                        <a:pt x="4424" y="698"/>
                      </a:lnTo>
                      <a:lnTo>
                        <a:pt x="4422" y="700"/>
                      </a:lnTo>
                      <a:lnTo>
                        <a:pt x="4418" y="701"/>
                      </a:lnTo>
                      <a:lnTo>
                        <a:pt x="4416" y="702"/>
                      </a:lnTo>
                      <a:lnTo>
                        <a:pt x="4414" y="705"/>
                      </a:lnTo>
                      <a:lnTo>
                        <a:pt x="4410" y="706"/>
                      </a:lnTo>
                      <a:lnTo>
                        <a:pt x="4408" y="708"/>
                      </a:lnTo>
                      <a:lnTo>
                        <a:pt x="4404" y="709"/>
                      </a:lnTo>
                      <a:lnTo>
                        <a:pt x="4401" y="712"/>
                      </a:lnTo>
                      <a:lnTo>
                        <a:pt x="4399" y="713"/>
                      </a:lnTo>
                      <a:lnTo>
                        <a:pt x="4395" y="715"/>
                      </a:lnTo>
                      <a:lnTo>
                        <a:pt x="4393" y="716"/>
                      </a:lnTo>
                      <a:lnTo>
                        <a:pt x="4389" y="719"/>
                      </a:lnTo>
                      <a:lnTo>
                        <a:pt x="4386" y="721"/>
                      </a:lnTo>
                      <a:lnTo>
                        <a:pt x="4384" y="722"/>
                      </a:lnTo>
                      <a:lnTo>
                        <a:pt x="4380" y="724"/>
                      </a:lnTo>
                      <a:lnTo>
                        <a:pt x="4377" y="727"/>
                      </a:lnTo>
                      <a:lnTo>
                        <a:pt x="4374" y="728"/>
                      </a:lnTo>
                      <a:lnTo>
                        <a:pt x="4371" y="730"/>
                      </a:lnTo>
                      <a:lnTo>
                        <a:pt x="4368" y="732"/>
                      </a:lnTo>
                      <a:lnTo>
                        <a:pt x="4364" y="735"/>
                      </a:lnTo>
                      <a:lnTo>
                        <a:pt x="4361" y="736"/>
                      </a:lnTo>
                      <a:lnTo>
                        <a:pt x="4357" y="738"/>
                      </a:lnTo>
                      <a:lnTo>
                        <a:pt x="4355" y="740"/>
                      </a:lnTo>
                      <a:lnTo>
                        <a:pt x="4351" y="743"/>
                      </a:lnTo>
                      <a:lnTo>
                        <a:pt x="4348" y="745"/>
                      </a:lnTo>
                      <a:lnTo>
                        <a:pt x="4344" y="747"/>
                      </a:lnTo>
                      <a:lnTo>
                        <a:pt x="4341" y="749"/>
                      </a:lnTo>
                      <a:lnTo>
                        <a:pt x="4338" y="751"/>
                      </a:lnTo>
                      <a:lnTo>
                        <a:pt x="4334" y="753"/>
                      </a:lnTo>
                      <a:lnTo>
                        <a:pt x="4331" y="755"/>
                      </a:lnTo>
                      <a:lnTo>
                        <a:pt x="4327" y="758"/>
                      </a:lnTo>
                      <a:lnTo>
                        <a:pt x="4324" y="760"/>
                      </a:lnTo>
                      <a:lnTo>
                        <a:pt x="4320" y="762"/>
                      </a:lnTo>
                      <a:lnTo>
                        <a:pt x="4317" y="765"/>
                      </a:lnTo>
                      <a:lnTo>
                        <a:pt x="4312" y="767"/>
                      </a:lnTo>
                      <a:lnTo>
                        <a:pt x="4309" y="770"/>
                      </a:lnTo>
                      <a:lnTo>
                        <a:pt x="4305" y="773"/>
                      </a:lnTo>
                      <a:lnTo>
                        <a:pt x="4302" y="775"/>
                      </a:lnTo>
                      <a:lnTo>
                        <a:pt x="4298" y="777"/>
                      </a:lnTo>
                      <a:lnTo>
                        <a:pt x="4295" y="780"/>
                      </a:lnTo>
                      <a:lnTo>
                        <a:pt x="4290" y="782"/>
                      </a:lnTo>
                      <a:lnTo>
                        <a:pt x="4287" y="784"/>
                      </a:lnTo>
                      <a:lnTo>
                        <a:pt x="4283" y="787"/>
                      </a:lnTo>
                      <a:lnTo>
                        <a:pt x="4280" y="790"/>
                      </a:lnTo>
                      <a:lnTo>
                        <a:pt x="4275" y="792"/>
                      </a:lnTo>
                      <a:lnTo>
                        <a:pt x="4272" y="795"/>
                      </a:lnTo>
                      <a:lnTo>
                        <a:pt x="4268" y="797"/>
                      </a:lnTo>
                      <a:lnTo>
                        <a:pt x="4264" y="800"/>
                      </a:lnTo>
                      <a:lnTo>
                        <a:pt x="4260" y="803"/>
                      </a:lnTo>
                      <a:lnTo>
                        <a:pt x="4257" y="805"/>
                      </a:lnTo>
                      <a:lnTo>
                        <a:pt x="4252" y="807"/>
                      </a:lnTo>
                      <a:lnTo>
                        <a:pt x="4249" y="811"/>
                      </a:lnTo>
                      <a:lnTo>
                        <a:pt x="4244" y="813"/>
                      </a:lnTo>
                      <a:lnTo>
                        <a:pt x="4241" y="815"/>
                      </a:lnTo>
                      <a:lnTo>
                        <a:pt x="4237" y="819"/>
                      </a:lnTo>
                      <a:lnTo>
                        <a:pt x="4233" y="821"/>
                      </a:lnTo>
                      <a:lnTo>
                        <a:pt x="4229" y="823"/>
                      </a:lnTo>
                      <a:lnTo>
                        <a:pt x="4225" y="827"/>
                      </a:lnTo>
                      <a:lnTo>
                        <a:pt x="4221" y="829"/>
                      </a:lnTo>
                      <a:lnTo>
                        <a:pt x="4217" y="833"/>
                      </a:lnTo>
                      <a:lnTo>
                        <a:pt x="4213" y="835"/>
                      </a:lnTo>
                      <a:lnTo>
                        <a:pt x="4209" y="837"/>
                      </a:lnTo>
                      <a:lnTo>
                        <a:pt x="4204" y="841"/>
                      </a:lnTo>
                      <a:lnTo>
                        <a:pt x="4200" y="843"/>
                      </a:lnTo>
                      <a:lnTo>
                        <a:pt x="4196" y="846"/>
                      </a:lnTo>
                      <a:lnTo>
                        <a:pt x="4192" y="849"/>
                      </a:lnTo>
                      <a:lnTo>
                        <a:pt x="4188" y="852"/>
                      </a:lnTo>
                      <a:lnTo>
                        <a:pt x="4183" y="854"/>
                      </a:lnTo>
                      <a:lnTo>
                        <a:pt x="4180" y="858"/>
                      </a:lnTo>
                      <a:lnTo>
                        <a:pt x="4175" y="860"/>
                      </a:lnTo>
                      <a:lnTo>
                        <a:pt x="4170" y="864"/>
                      </a:lnTo>
                      <a:lnTo>
                        <a:pt x="4167" y="866"/>
                      </a:lnTo>
                      <a:lnTo>
                        <a:pt x="4162" y="869"/>
                      </a:lnTo>
                      <a:lnTo>
                        <a:pt x="4158" y="872"/>
                      </a:lnTo>
                      <a:lnTo>
                        <a:pt x="4154" y="875"/>
                      </a:lnTo>
                      <a:lnTo>
                        <a:pt x="4150" y="877"/>
                      </a:lnTo>
                      <a:lnTo>
                        <a:pt x="4145" y="881"/>
                      </a:lnTo>
                      <a:lnTo>
                        <a:pt x="4141" y="884"/>
                      </a:lnTo>
                      <a:lnTo>
                        <a:pt x="4137" y="887"/>
                      </a:lnTo>
                      <a:lnTo>
                        <a:pt x="4132" y="890"/>
                      </a:lnTo>
                      <a:lnTo>
                        <a:pt x="4128" y="892"/>
                      </a:lnTo>
                      <a:lnTo>
                        <a:pt x="4123" y="896"/>
                      </a:lnTo>
                      <a:lnTo>
                        <a:pt x="4119" y="898"/>
                      </a:lnTo>
                      <a:lnTo>
                        <a:pt x="4115" y="902"/>
                      </a:lnTo>
                      <a:lnTo>
                        <a:pt x="4111" y="905"/>
                      </a:lnTo>
                      <a:lnTo>
                        <a:pt x="4106" y="907"/>
                      </a:lnTo>
                      <a:lnTo>
                        <a:pt x="4101" y="911"/>
                      </a:lnTo>
                      <a:lnTo>
                        <a:pt x="4097" y="913"/>
                      </a:lnTo>
                      <a:lnTo>
                        <a:pt x="4092" y="917"/>
                      </a:lnTo>
                      <a:lnTo>
                        <a:pt x="4088" y="920"/>
                      </a:lnTo>
                      <a:lnTo>
                        <a:pt x="4084" y="922"/>
                      </a:lnTo>
                      <a:lnTo>
                        <a:pt x="4079" y="926"/>
                      </a:lnTo>
                      <a:lnTo>
                        <a:pt x="4075" y="929"/>
                      </a:lnTo>
                      <a:lnTo>
                        <a:pt x="4070" y="932"/>
                      </a:lnTo>
                      <a:lnTo>
                        <a:pt x="4066" y="935"/>
                      </a:lnTo>
                      <a:lnTo>
                        <a:pt x="4056" y="941"/>
                      </a:lnTo>
                      <a:lnTo>
                        <a:pt x="4047" y="947"/>
                      </a:lnTo>
                      <a:lnTo>
                        <a:pt x="4038" y="953"/>
                      </a:lnTo>
                      <a:lnTo>
                        <a:pt x="4029" y="959"/>
                      </a:lnTo>
                      <a:lnTo>
                        <a:pt x="4020" y="965"/>
                      </a:lnTo>
                      <a:lnTo>
                        <a:pt x="4010" y="972"/>
                      </a:lnTo>
                      <a:lnTo>
                        <a:pt x="4001" y="978"/>
                      </a:lnTo>
                      <a:lnTo>
                        <a:pt x="3992" y="983"/>
                      </a:lnTo>
                      <a:lnTo>
                        <a:pt x="3983" y="990"/>
                      </a:lnTo>
                      <a:lnTo>
                        <a:pt x="3972" y="996"/>
                      </a:lnTo>
                      <a:lnTo>
                        <a:pt x="3963" y="1002"/>
                      </a:lnTo>
                      <a:lnTo>
                        <a:pt x="3954" y="1008"/>
                      </a:lnTo>
                      <a:lnTo>
                        <a:pt x="3945" y="1014"/>
                      </a:lnTo>
                      <a:lnTo>
                        <a:pt x="3935" y="1020"/>
                      </a:lnTo>
                      <a:lnTo>
                        <a:pt x="3925" y="1026"/>
                      </a:lnTo>
                      <a:lnTo>
                        <a:pt x="3916" y="1032"/>
                      </a:lnTo>
                      <a:lnTo>
                        <a:pt x="3907" y="1039"/>
                      </a:lnTo>
                      <a:lnTo>
                        <a:pt x="3896" y="1044"/>
                      </a:lnTo>
                      <a:lnTo>
                        <a:pt x="3887" y="1050"/>
                      </a:lnTo>
                      <a:lnTo>
                        <a:pt x="3878" y="1056"/>
                      </a:lnTo>
                      <a:lnTo>
                        <a:pt x="3867" y="1062"/>
                      </a:lnTo>
                      <a:lnTo>
                        <a:pt x="3858" y="1067"/>
                      </a:lnTo>
                      <a:lnTo>
                        <a:pt x="3848" y="1073"/>
                      </a:lnTo>
                      <a:lnTo>
                        <a:pt x="3839" y="1079"/>
                      </a:lnTo>
                      <a:lnTo>
                        <a:pt x="3834" y="1082"/>
                      </a:lnTo>
                      <a:lnTo>
                        <a:pt x="3829" y="1085"/>
                      </a:lnTo>
                      <a:lnTo>
                        <a:pt x="3824" y="1088"/>
                      </a:lnTo>
                      <a:lnTo>
                        <a:pt x="3819" y="1090"/>
                      </a:lnTo>
                      <a:lnTo>
                        <a:pt x="3814" y="1094"/>
                      </a:lnTo>
                      <a:lnTo>
                        <a:pt x="3810" y="1096"/>
                      </a:lnTo>
                      <a:lnTo>
                        <a:pt x="3804" y="1100"/>
                      </a:lnTo>
                      <a:lnTo>
                        <a:pt x="3799" y="1102"/>
                      </a:lnTo>
                      <a:lnTo>
                        <a:pt x="3795" y="1105"/>
                      </a:lnTo>
                      <a:lnTo>
                        <a:pt x="3790" y="1108"/>
                      </a:lnTo>
                      <a:lnTo>
                        <a:pt x="3785" y="1110"/>
                      </a:lnTo>
                      <a:lnTo>
                        <a:pt x="3780" y="1113"/>
                      </a:lnTo>
                      <a:lnTo>
                        <a:pt x="3775" y="1116"/>
                      </a:lnTo>
                      <a:lnTo>
                        <a:pt x="3771" y="1119"/>
                      </a:lnTo>
                      <a:lnTo>
                        <a:pt x="3766" y="1122"/>
                      </a:lnTo>
                      <a:lnTo>
                        <a:pt x="3760" y="1124"/>
                      </a:lnTo>
                      <a:lnTo>
                        <a:pt x="3756" y="1127"/>
                      </a:lnTo>
                      <a:lnTo>
                        <a:pt x="3751" y="1130"/>
                      </a:lnTo>
                      <a:lnTo>
                        <a:pt x="3746" y="1132"/>
                      </a:lnTo>
                      <a:lnTo>
                        <a:pt x="3741" y="1135"/>
                      </a:lnTo>
                      <a:lnTo>
                        <a:pt x="3736" y="1138"/>
                      </a:lnTo>
                      <a:lnTo>
                        <a:pt x="3732" y="1140"/>
                      </a:lnTo>
                      <a:lnTo>
                        <a:pt x="3727" y="1142"/>
                      </a:lnTo>
                      <a:lnTo>
                        <a:pt x="3721" y="1146"/>
                      </a:lnTo>
                      <a:lnTo>
                        <a:pt x="3717" y="1148"/>
                      </a:lnTo>
                      <a:lnTo>
                        <a:pt x="3712" y="1150"/>
                      </a:lnTo>
                      <a:lnTo>
                        <a:pt x="3707" y="1153"/>
                      </a:lnTo>
                      <a:lnTo>
                        <a:pt x="3702" y="1155"/>
                      </a:lnTo>
                      <a:lnTo>
                        <a:pt x="3697" y="1158"/>
                      </a:lnTo>
                      <a:lnTo>
                        <a:pt x="3692" y="1161"/>
                      </a:lnTo>
                      <a:lnTo>
                        <a:pt x="3688" y="1163"/>
                      </a:lnTo>
                      <a:lnTo>
                        <a:pt x="3682" y="1165"/>
                      </a:lnTo>
                      <a:lnTo>
                        <a:pt x="3677" y="1168"/>
                      </a:lnTo>
                      <a:lnTo>
                        <a:pt x="3673" y="1170"/>
                      </a:lnTo>
                      <a:lnTo>
                        <a:pt x="3668" y="1172"/>
                      </a:lnTo>
                      <a:lnTo>
                        <a:pt x="3664" y="1174"/>
                      </a:lnTo>
                      <a:lnTo>
                        <a:pt x="3658" y="1177"/>
                      </a:lnTo>
                      <a:lnTo>
                        <a:pt x="3653" y="1179"/>
                      </a:lnTo>
                      <a:lnTo>
                        <a:pt x="3649" y="1181"/>
                      </a:lnTo>
                      <a:lnTo>
                        <a:pt x="3644" y="1184"/>
                      </a:lnTo>
                      <a:lnTo>
                        <a:pt x="3638" y="1186"/>
                      </a:lnTo>
                      <a:lnTo>
                        <a:pt x="3634" y="1188"/>
                      </a:lnTo>
                      <a:lnTo>
                        <a:pt x="3629" y="1191"/>
                      </a:lnTo>
                      <a:lnTo>
                        <a:pt x="3624" y="1193"/>
                      </a:lnTo>
                      <a:lnTo>
                        <a:pt x="3620" y="1195"/>
                      </a:lnTo>
                      <a:lnTo>
                        <a:pt x="3614" y="1198"/>
                      </a:lnTo>
                      <a:lnTo>
                        <a:pt x="3609" y="1200"/>
                      </a:lnTo>
                      <a:lnTo>
                        <a:pt x="3605" y="1202"/>
                      </a:lnTo>
                      <a:lnTo>
                        <a:pt x="3600" y="1204"/>
                      </a:lnTo>
                      <a:lnTo>
                        <a:pt x="3596" y="1206"/>
                      </a:lnTo>
                      <a:lnTo>
                        <a:pt x="3590" y="1208"/>
                      </a:lnTo>
                      <a:lnTo>
                        <a:pt x="3585" y="1210"/>
                      </a:lnTo>
                      <a:lnTo>
                        <a:pt x="3581" y="1212"/>
                      </a:lnTo>
                      <a:lnTo>
                        <a:pt x="3576" y="1214"/>
                      </a:lnTo>
                      <a:lnTo>
                        <a:pt x="3571" y="1216"/>
                      </a:lnTo>
                      <a:lnTo>
                        <a:pt x="3566" y="1218"/>
                      </a:lnTo>
                      <a:lnTo>
                        <a:pt x="3561" y="1219"/>
                      </a:lnTo>
                      <a:lnTo>
                        <a:pt x="3556" y="1222"/>
                      </a:lnTo>
                      <a:lnTo>
                        <a:pt x="3552" y="1224"/>
                      </a:lnTo>
                      <a:lnTo>
                        <a:pt x="3547" y="1225"/>
                      </a:lnTo>
                      <a:lnTo>
                        <a:pt x="3543" y="1227"/>
                      </a:lnTo>
                      <a:lnTo>
                        <a:pt x="3538" y="1229"/>
                      </a:lnTo>
                      <a:lnTo>
                        <a:pt x="3532" y="1231"/>
                      </a:lnTo>
                      <a:lnTo>
                        <a:pt x="3528" y="1232"/>
                      </a:lnTo>
                      <a:lnTo>
                        <a:pt x="3523" y="1234"/>
                      </a:lnTo>
                      <a:lnTo>
                        <a:pt x="3518" y="1236"/>
                      </a:lnTo>
                      <a:lnTo>
                        <a:pt x="3514" y="1238"/>
                      </a:lnTo>
                      <a:lnTo>
                        <a:pt x="3509" y="1239"/>
                      </a:lnTo>
                      <a:lnTo>
                        <a:pt x="3505" y="1241"/>
                      </a:lnTo>
                      <a:lnTo>
                        <a:pt x="3500" y="1242"/>
                      </a:lnTo>
                      <a:lnTo>
                        <a:pt x="3494" y="1244"/>
                      </a:lnTo>
                      <a:lnTo>
                        <a:pt x="3490" y="1246"/>
                      </a:lnTo>
                      <a:lnTo>
                        <a:pt x="3485" y="1247"/>
                      </a:lnTo>
                      <a:lnTo>
                        <a:pt x="3480" y="1248"/>
                      </a:lnTo>
                      <a:lnTo>
                        <a:pt x="3476" y="1249"/>
                      </a:lnTo>
                      <a:lnTo>
                        <a:pt x="3471" y="1252"/>
                      </a:lnTo>
                      <a:lnTo>
                        <a:pt x="3467" y="1253"/>
                      </a:lnTo>
                      <a:lnTo>
                        <a:pt x="3462" y="1254"/>
                      </a:lnTo>
                      <a:lnTo>
                        <a:pt x="3457" y="1255"/>
                      </a:lnTo>
                      <a:lnTo>
                        <a:pt x="3453" y="1256"/>
                      </a:lnTo>
                      <a:lnTo>
                        <a:pt x="3448" y="1257"/>
                      </a:lnTo>
                      <a:lnTo>
                        <a:pt x="3443" y="1259"/>
                      </a:lnTo>
                      <a:lnTo>
                        <a:pt x="3439" y="1260"/>
                      </a:lnTo>
                      <a:lnTo>
                        <a:pt x="3433" y="1261"/>
                      </a:lnTo>
                      <a:lnTo>
                        <a:pt x="3428" y="1262"/>
                      </a:lnTo>
                      <a:lnTo>
                        <a:pt x="3424" y="1263"/>
                      </a:lnTo>
                      <a:lnTo>
                        <a:pt x="3419" y="1264"/>
                      </a:lnTo>
                      <a:lnTo>
                        <a:pt x="3415" y="1265"/>
                      </a:lnTo>
                      <a:lnTo>
                        <a:pt x="3410" y="1267"/>
                      </a:lnTo>
                      <a:lnTo>
                        <a:pt x="3405" y="1267"/>
                      </a:lnTo>
                      <a:lnTo>
                        <a:pt x="3401" y="1268"/>
                      </a:lnTo>
                      <a:lnTo>
                        <a:pt x="3396" y="1269"/>
                      </a:lnTo>
                      <a:lnTo>
                        <a:pt x="3392" y="1270"/>
                      </a:lnTo>
                      <a:lnTo>
                        <a:pt x="3387" y="1270"/>
                      </a:lnTo>
                      <a:lnTo>
                        <a:pt x="3382" y="1271"/>
                      </a:lnTo>
                      <a:lnTo>
                        <a:pt x="3379" y="1272"/>
                      </a:lnTo>
                      <a:lnTo>
                        <a:pt x="3374" y="1272"/>
                      </a:lnTo>
                      <a:lnTo>
                        <a:pt x="3370" y="1273"/>
                      </a:lnTo>
                      <a:lnTo>
                        <a:pt x="3365" y="1273"/>
                      </a:lnTo>
                      <a:lnTo>
                        <a:pt x="3361" y="1275"/>
                      </a:lnTo>
                      <a:lnTo>
                        <a:pt x="3358" y="1275"/>
                      </a:lnTo>
                      <a:lnTo>
                        <a:pt x="3356" y="1275"/>
                      </a:lnTo>
                      <a:lnTo>
                        <a:pt x="3354" y="1275"/>
                      </a:lnTo>
                      <a:lnTo>
                        <a:pt x="3351" y="1276"/>
                      </a:lnTo>
                      <a:lnTo>
                        <a:pt x="3349" y="1276"/>
                      </a:lnTo>
                      <a:lnTo>
                        <a:pt x="3347" y="1276"/>
                      </a:lnTo>
                      <a:lnTo>
                        <a:pt x="3344" y="1276"/>
                      </a:lnTo>
                      <a:lnTo>
                        <a:pt x="3342" y="1276"/>
                      </a:lnTo>
                      <a:lnTo>
                        <a:pt x="3340" y="1277"/>
                      </a:lnTo>
                      <a:lnTo>
                        <a:pt x="3337" y="1277"/>
                      </a:lnTo>
                      <a:lnTo>
                        <a:pt x="3335" y="1277"/>
                      </a:lnTo>
                      <a:lnTo>
                        <a:pt x="3333" y="1277"/>
                      </a:lnTo>
                      <a:lnTo>
                        <a:pt x="3331" y="1277"/>
                      </a:lnTo>
                      <a:lnTo>
                        <a:pt x="3328" y="1277"/>
                      </a:lnTo>
                      <a:lnTo>
                        <a:pt x="3326" y="1277"/>
                      </a:lnTo>
                      <a:lnTo>
                        <a:pt x="3324" y="1277"/>
                      </a:lnTo>
                      <a:lnTo>
                        <a:pt x="3321" y="1278"/>
                      </a:lnTo>
                      <a:lnTo>
                        <a:pt x="3320" y="1278"/>
                      </a:lnTo>
                      <a:lnTo>
                        <a:pt x="3318" y="1278"/>
                      </a:lnTo>
                      <a:lnTo>
                        <a:pt x="3316" y="1278"/>
                      </a:lnTo>
                      <a:lnTo>
                        <a:pt x="3313" y="1278"/>
                      </a:lnTo>
                      <a:lnTo>
                        <a:pt x="3311" y="1278"/>
                      </a:lnTo>
                      <a:lnTo>
                        <a:pt x="3309" y="1278"/>
                      </a:lnTo>
                      <a:lnTo>
                        <a:pt x="3306" y="1278"/>
                      </a:lnTo>
                      <a:lnTo>
                        <a:pt x="3301" y="1278"/>
                      </a:lnTo>
                      <a:lnTo>
                        <a:pt x="3295" y="1278"/>
                      </a:lnTo>
                      <a:lnTo>
                        <a:pt x="3289" y="1278"/>
                      </a:lnTo>
                      <a:lnTo>
                        <a:pt x="3283" y="1278"/>
                      </a:lnTo>
                      <a:lnTo>
                        <a:pt x="3278" y="1278"/>
                      </a:lnTo>
                      <a:lnTo>
                        <a:pt x="3272" y="1278"/>
                      </a:lnTo>
                      <a:lnTo>
                        <a:pt x="3267" y="1278"/>
                      </a:lnTo>
                      <a:lnTo>
                        <a:pt x="3261" y="1278"/>
                      </a:lnTo>
                      <a:lnTo>
                        <a:pt x="3256" y="1278"/>
                      </a:lnTo>
                      <a:lnTo>
                        <a:pt x="3250" y="1278"/>
                      </a:lnTo>
                      <a:lnTo>
                        <a:pt x="3244" y="1278"/>
                      </a:lnTo>
                      <a:lnTo>
                        <a:pt x="3238" y="1278"/>
                      </a:lnTo>
                      <a:lnTo>
                        <a:pt x="3233" y="1277"/>
                      </a:lnTo>
                      <a:lnTo>
                        <a:pt x="3227" y="1277"/>
                      </a:lnTo>
                      <a:lnTo>
                        <a:pt x="3221" y="1277"/>
                      </a:lnTo>
                      <a:lnTo>
                        <a:pt x="3215" y="1277"/>
                      </a:lnTo>
                      <a:lnTo>
                        <a:pt x="3210" y="1277"/>
                      </a:lnTo>
                      <a:lnTo>
                        <a:pt x="3204" y="1277"/>
                      </a:lnTo>
                      <a:lnTo>
                        <a:pt x="3198" y="1277"/>
                      </a:lnTo>
                      <a:lnTo>
                        <a:pt x="3191" y="1277"/>
                      </a:lnTo>
                      <a:lnTo>
                        <a:pt x="3185" y="1276"/>
                      </a:lnTo>
                      <a:lnTo>
                        <a:pt x="3180" y="1276"/>
                      </a:lnTo>
                      <a:lnTo>
                        <a:pt x="3174" y="1276"/>
                      </a:lnTo>
                      <a:lnTo>
                        <a:pt x="3168" y="1276"/>
                      </a:lnTo>
                      <a:lnTo>
                        <a:pt x="3162" y="1276"/>
                      </a:lnTo>
                      <a:lnTo>
                        <a:pt x="3157" y="1276"/>
                      </a:lnTo>
                      <a:lnTo>
                        <a:pt x="3151" y="1275"/>
                      </a:lnTo>
                      <a:lnTo>
                        <a:pt x="3145" y="1275"/>
                      </a:lnTo>
                      <a:lnTo>
                        <a:pt x="3139" y="1275"/>
                      </a:lnTo>
                      <a:lnTo>
                        <a:pt x="3134" y="1275"/>
                      </a:lnTo>
                      <a:lnTo>
                        <a:pt x="3127" y="1273"/>
                      </a:lnTo>
                      <a:lnTo>
                        <a:pt x="3121" y="1273"/>
                      </a:lnTo>
                      <a:lnTo>
                        <a:pt x="3115" y="1273"/>
                      </a:lnTo>
                      <a:lnTo>
                        <a:pt x="3109" y="1273"/>
                      </a:lnTo>
                      <a:lnTo>
                        <a:pt x="3104" y="1272"/>
                      </a:lnTo>
                      <a:lnTo>
                        <a:pt x="3098" y="1272"/>
                      </a:lnTo>
                      <a:lnTo>
                        <a:pt x="3091" y="1272"/>
                      </a:lnTo>
                      <a:lnTo>
                        <a:pt x="3085" y="1271"/>
                      </a:lnTo>
                      <a:lnTo>
                        <a:pt x="3079" y="1271"/>
                      </a:lnTo>
                      <a:lnTo>
                        <a:pt x="3074" y="1271"/>
                      </a:lnTo>
                      <a:lnTo>
                        <a:pt x="3068" y="1271"/>
                      </a:lnTo>
                      <a:lnTo>
                        <a:pt x="3061" y="1270"/>
                      </a:lnTo>
                      <a:lnTo>
                        <a:pt x="3055" y="1270"/>
                      </a:lnTo>
                      <a:lnTo>
                        <a:pt x="3049" y="1270"/>
                      </a:lnTo>
                      <a:lnTo>
                        <a:pt x="3044" y="1269"/>
                      </a:lnTo>
                      <a:lnTo>
                        <a:pt x="3038" y="1269"/>
                      </a:lnTo>
                      <a:lnTo>
                        <a:pt x="3031" y="1268"/>
                      </a:lnTo>
                      <a:lnTo>
                        <a:pt x="3025" y="1268"/>
                      </a:lnTo>
                      <a:lnTo>
                        <a:pt x="3019" y="1268"/>
                      </a:lnTo>
                      <a:lnTo>
                        <a:pt x="3014" y="1267"/>
                      </a:lnTo>
                      <a:lnTo>
                        <a:pt x="3007" y="1267"/>
                      </a:lnTo>
                      <a:lnTo>
                        <a:pt x="3001" y="1265"/>
                      </a:lnTo>
                      <a:lnTo>
                        <a:pt x="2995" y="1265"/>
                      </a:lnTo>
                      <a:lnTo>
                        <a:pt x="2988" y="1265"/>
                      </a:lnTo>
                      <a:lnTo>
                        <a:pt x="2983" y="1264"/>
                      </a:lnTo>
                      <a:lnTo>
                        <a:pt x="2977" y="1264"/>
                      </a:lnTo>
                      <a:lnTo>
                        <a:pt x="2964" y="1263"/>
                      </a:lnTo>
                      <a:lnTo>
                        <a:pt x="2951" y="1262"/>
                      </a:lnTo>
                      <a:lnTo>
                        <a:pt x="2940" y="1261"/>
                      </a:lnTo>
                      <a:lnTo>
                        <a:pt x="2927" y="1260"/>
                      </a:lnTo>
                      <a:lnTo>
                        <a:pt x="2915" y="1259"/>
                      </a:lnTo>
                      <a:lnTo>
                        <a:pt x="2903" y="1257"/>
                      </a:lnTo>
                      <a:lnTo>
                        <a:pt x="2890" y="1256"/>
                      </a:lnTo>
                      <a:lnTo>
                        <a:pt x="2878" y="1255"/>
                      </a:lnTo>
                      <a:lnTo>
                        <a:pt x="2865" y="1254"/>
                      </a:lnTo>
                      <a:lnTo>
                        <a:pt x="2852" y="1253"/>
                      </a:lnTo>
                      <a:lnTo>
                        <a:pt x="2840" y="1250"/>
                      </a:lnTo>
                      <a:lnTo>
                        <a:pt x="2828" y="1249"/>
                      </a:lnTo>
                      <a:lnTo>
                        <a:pt x="2816" y="1248"/>
                      </a:lnTo>
                      <a:lnTo>
                        <a:pt x="2803" y="1247"/>
                      </a:lnTo>
                      <a:lnTo>
                        <a:pt x="2790" y="1246"/>
                      </a:lnTo>
                      <a:lnTo>
                        <a:pt x="2778" y="1244"/>
                      </a:lnTo>
                      <a:lnTo>
                        <a:pt x="2765" y="1242"/>
                      </a:lnTo>
                      <a:lnTo>
                        <a:pt x="2752" y="1241"/>
                      </a:lnTo>
                      <a:lnTo>
                        <a:pt x="2739" y="1239"/>
                      </a:lnTo>
                      <a:lnTo>
                        <a:pt x="2726" y="1238"/>
                      </a:lnTo>
                      <a:lnTo>
                        <a:pt x="2713" y="1237"/>
                      </a:lnTo>
                      <a:lnTo>
                        <a:pt x="2700" y="1234"/>
                      </a:lnTo>
                      <a:lnTo>
                        <a:pt x="2688" y="1233"/>
                      </a:lnTo>
                      <a:lnTo>
                        <a:pt x="2675" y="1232"/>
                      </a:lnTo>
                      <a:lnTo>
                        <a:pt x="2662" y="1230"/>
                      </a:lnTo>
                      <a:lnTo>
                        <a:pt x="2650" y="1229"/>
                      </a:lnTo>
                      <a:lnTo>
                        <a:pt x="2636" y="1226"/>
                      </a:lnTo>
                      <a:lnTo>
                        <a:pt x="2623" y="1225"/>
                      </a:lnTo>
                      <a:lnTo>
                        <a:pt x="2610" y="1223"/>
                      </a:lnTo>
                      <a:lnTo>
                        <a:pt x="2598" y="1222"/>
                      </a:lnTo>
                      <a:lnTo>
                        <a:pt x="2584" y="1219"/>
                      </a:lnTo>
                      <a:lnTo>
                        <a:pt x="2571" y="1218"/>
                      </a:lnTo>
                      <a:lnTo>
                        <a:pt x="2559" y="1216"/>
                      </a:lnTo>
                      <a:lnTo>
                        <a:pt x="2545" y="1214"/>
                      </a:lnTo>
                      <a:lnTo>
                        <a:pt x="2532" y="1212"/>
                      </a:lnTo>
                      <a:lnTo>
                        <a:pt x="2519" y="1210"/>
                      </a:lnTo>
                      <a:lnTo>
                        <a:pt x="2506" y="1209"/>
                      </a:lnTo>
                      <a:lnTo>
                        <a:pt x="2493" y="1207"/>
                      </a:lnTo>
                      <a:lnTo>
                        <a:pt x="2479" y="1204"/>
                      </a:lnTo>
                      <a:lnTo>
                        <a:pt x="2466" y="1203"/>
                      </a:lnTo>
                      <a:lnTo>
                        <a:pt x="2453" y="1201"/>
                      </a:lnTo>
                      <a:lnTo>
                        <a:pt x="2440" y="1199"/>
                      </a:lnTo>
                      <a:lnTo>
                        <a:pt x="2426" y="1198"/>
                      </a:lnTo>
                      <a:lnTo>
                        <a:pt x="2413" y="1195"/>
                      </a:lnTo>
                      <a:lnTo>
                        <a:pt x="2400" y="1193"/>
                      </a:lnTo>
                      <a:lnTo>
                        <a:pt x="2387" y="1192"/>
                      </a:lnTo>
                      <a:lnTo>
                        <a:pt x="2373" y="1189"/>
                      </a:lnTo>
                      <a:lnTo>
                        <a:pt x="2360" y="1187"/>
                      </a:lnTo>
                      <a:lnTo>
                        <a:pt x="2347" y="1185"/>
                      </a:lnTo>
                      <a:lnTo>
                        <a:pt x="2333" y="1184"/>
                      </a:lnTo>
                      <a:lnTo>
                        <a:pt x="2320" y="1181"/>
                      </a:lnTo>
                      <a:lnTo>
                        <a:pt x="2306" y="1179"/>
                      </a:lnTo>
                      <a:lnTo>
                        <a:pt x="2294" y="1177"/>
                      </a:lnTo>
                      <a:lnTo>
                        <a:pt x="2280" y="1176"/>
                      </a:lnTo>
                      <a:lnTo>
                        <a:pt x="2266" y="1173"/>
                      </a:lnTo>
                      <a:lnTo>
                        <a:pt x="2253" y="1171"/>
                      </a:lnTo>
                      <a:lnTo>
                        <a:pt x="2239" y="1169"/>
                      </a:lnTo>
                      <a:lnTo>
                        <a:pt x="2226" y="1166"/>
                      </a:lnTo>
                      <a:lnTo>
                        <a:pt x="2212" y="1165"/>
                      </a:lnTo>
                      <a:lnTo>
                        <a:pt x="2199" y="1163"/>
                      </a:lnTo>
                      <a:lnTo>
                        <a:pt x="2185" y="1161"/>
                      </a:lnTo>
                      <a:lnTo>
                        <a:pt x="2171" y="1158"/>
                      </a:lnTo>
                      <a:lnTo>
                        <a:pt x="2159" y="1156"/>
                      </a:lnTo>
                      <a:lnTo>
                        <a:pt x="2145" y="1155"/>
                      </a:lnTo>
                      <a:lnTo>
                        <a:pt x="2131" y="1153"/>
                      </a:lnTo>
                      <a:lnTo>
                        <a:pt x="2117" y="1150"/>
                      </a:lnTo>
                      <a:lnTo>
                        <a:pt x="2105" y="1148"/>
                      </a:lnTo>
                      <a:lnTo>
                        <a:pt x="2091" y="1146"/>
                      </a:lnTo>
                      <a:lnTo>
                        <a:pt x="2063" y="1142"/>
                      </a:lnTo>
                      <a:lnTo>
                        <a:pt x="2035" y="1138"/>
                      </a:lnTo>
                      <a:lnTo>
                        <a:pt x="2009" y="1134"/>
                      </a:lnTo>
                      <a:lnTo>
                        <a:pt x="1981" y="1130"/>
                      </a:lnTo>
                      <a:lnTo>
                        <a:pt x="1954" y="1125"/>
                      </a:lnTo>
                      <a:lnTo>
                        <a:pt x="1927" y="1122"/>
                      </a:lnTo>
                      <a:lnTo>
                        <a:pt x="1900" y="1117"/>
                      </a:lnTo>
                      <a:lnTo>
                        <a:pt x="1872" y="1113"/>
                      </a:lnTo>
                      <a:lnTo>
                        <a:pt x="1858" y="1111"/>
                      </a:lnTo>
                      <a:lnTo>
                        <a:pt x="1844" y="1109"/>
                      </a:lnTo>
                      <a:lnTo>
                        <a:pt x="1832" y="1108"/>
                      </a:lnTo>
                      <a:lnTo>
                        <a:pt x="1818" y="1105"/>
                      </a:lnTo>
                      <a:lnTo>
                        <a:pt x="1804" y="1103"/>
                      </a:lnTo>
                      <a:lnTo>
                        <a:pt x="1790" y="1102"/>
                      </a:lnTo>
                      <a:lnTo>
                        <a:pt x="1776" y="1100"/>
                      </a:lnTo>
                      <a:lnTo>
                        <a:pt x="1762" y="1097"/>
                      </a:lnTo>
                      <a:lnTo>
                        <a:pt x="1749" y="1096"/>
                      </a:lnTo>
                      <a:lnTo>
                        <a:pt x="1735" y="1094"/>
                      </a:lnTo>
                      <a:lnTo>
                        <a:pt x="1721" y="1092"/>
                      </a:lnTo>
                      <a:lnTo>
                        <a:pt x="1707" y="1090"/>
                      </a:lnTo>
                      <a:lnTo>
                        <a:pt x="1694" y="1088"/>
                      </a:lnTo>
                      <a:lnTo>
                        <a:pt x="1681" y="1086"/>
                      </a:lnTo>
                      <a:lnTo>
                        <a:pt x="1667" y="1085"/>
                      </a:lnTo>
                      <a:lnTo>
                        <a:pt x="1653" y="1082"/>
                      </a:lnTo>
                      <a:lnTo>
                        <a:pt x="1639" y="1081"/>
                      </a:lnTo>
                      <a:lnTo>
                        <a:pt x="1625" y="1079"/>
                      </a:lnTo>
                      <a:lnTo>
                        <a:pt x="1611" y="1078"/>
                      </a:lnTo>
                      <a:lnTo>
                        <a:pt x="1598" y="1075"/>
                      </a:lnTo>
                      <a:lnTo>
                        <a:pt x="1584" y="1074"/>
                      </a:lnTo>
                      <a:lnTo>
                        <a:pt x="1570" y="1072"/>
                      </a:lnTo>
                      <a:lnTo>
                        <a:pt x="1557" y="1071"/>
                      </a:lnTo>
                      <a:lnTo>
                        <a:pt x="1544" y="1069"/>
                      </a:lnTo>
                      <a:lnTo>
                        <a:pt x="1530" y="1067"/>
                      </a:lnTo>
                      <a:lnTo>
                        <a:pt x="1516" y="1065"/>
                      </a:lnTo>
                      <a:lnTo>
                        <a:pt x="1502" y="1064"/>
                      </a:lnTo>
                      <a:lnTo>
                        <a:pt x="1488" y="1062"/>
                      </a:lnTo>
                      <a:lnTo>
                        <a:pt x="1474" y="1061"/>
                      </a:lnTo>
                      <a:lnTo>
                        <a:pt x="1461" y="1059"/>
                      </a:lnTo>
                      <a:lnTo>
                        <a:pt x="1447" y="1057"/>
                      </a:lnTo>
                      <a:lnTo>
                        <a:pt x="1434" y="1056"/>
                      </a:lnTo>
                      <a:lnTo>
                        <a:pt x="1420" y="1055"/>
                      </a:lnTo>
                      <a:lnTo>
                        <a:pt x="1406" y="1054"/>
                      </a:lnTo>
                      <a:lnTo>
                        <a:pt x="1393" y="1051"/>
                      </a:lnTo>
                      <a:lnTo>
                        <a:pt x="1379" y="1050"/>
                      </a:lnTo>
                      <a:lnTo>
                        <a:pt x="1365" y="1049"/>
                      </a:lnTo>
                      <a:lnTo>
                        <a:pt x="1352" y="1048"/>
                      </a:lnTo>
                      <a:lnTo>
                        <a:pt x="1338" y="1047"/>
                      </a:lnTo>
                      <a:lnTo>
                        <a:pt x="1325" y="1044"/>
                      </a:lnTo>
                      <a:lnTo>
                        <a:pt x="1311" y="1043"/>
                      </a:lnTo>
                      <a:lnTo>
                        <a:pt x="1297" y="1042"/>
                      </a:lnTo>
                      <a:lnTo>
                        <a:pt x="1284" y="1041"/>
                      </a:lnTo>
                      <a:lnTo>
                        <a:pt x="1270" y="1040"/>
                      </a:lnTo>
                      <a:lnTo>
                        <a:pt x="1257" y="1039"/>
                      </a:lnTo>
                      <a:lnTo>
                        <a:pt x="1243" y="1037"/>
                      </a:lnTo>
                      <a:lnTo>
                        <a:pt x="1230" y="1036"/>
                      </a:lnTo>
                      <a:lnTo>
                        <a:pt x="1216" y="1035"/>
                      </a:lnTo>
                      <a:lnTo>
                        <a:pt x="1202" y="1034"/>
                      </a:lnTo>
                      <a:lnTo>
                        <a:pt x="1190" y="1033"/>
                      </a:lnTo>
                      <a:lnTo>
                        <a:pt x="1176" y="1032"/>
                      </a:lnTo>
                      <a:lnTo>
                        <a:pt x="1162" y="1031"/>
                      </a:lnTo>
                      <a:lnTo>
                        <a:pt x="1149" y="1029"/>
                      </a:lnTo>
                      <a:lnTo>
                        <a:pt x="1136" y="1028"/>
                      </a:lnTo>
                      <a:lnTo>
                        <a:pt x="1122" y="1027"/>
                      </a:lnTo>
                      <a:lnTo>
                        <a:pt x="1109" y="1026"/>
                      </a:lnTo>
                      <a:lnTo>
                        <a:pt x="1102" y="1026"/>
                      </a:lnTo>
                      <a:lnTo>
                        <a:pt x="1095" y="1026"/>
                      </a:lnTo>
                      <a:lnTo>
                        <a:pt x="1088" y="1025"/>
                      </a:lnTo>
                      <a:lnTo>
                        <a:pt x="1081" y="1025"/>
                      </a:lnTo>
                      <a:lnTo>
                        <a:pt x="1076" y="1024"/>
                      </a:lnTo>
                      <a:lnTo>
                        <a:pt x="1069" y="1024"/>
                      </a:lnTo>
                      <a:lnTo>
                        <a:pt x="1062" y="1024"/>
                      </a:lnTo>
                      <a:lnTo>
                        <a:pt x="1055" y="1023"/>
                      </a:lnTo>
                      <a:lnTo>
                        <a:pt x="1048" y="1023"/>
                      </a:lnTo>
                      <a:lnTo>
                        <a:pt x="1042" y="1021"/>
                      </a:lnTo>
                      <a:lnTo>
                        <a:pt x="1035" y="1021"/>
                      </a:lnTo>
                      <a:lnTo>
                        <a:pt x="1028" y="1021"/>
                      </a:lnTo>
                      <a:lnTo>
                        <a:pt x="1022" y="1020"/>
                      </a:lnTo>
                      <a:lnTo>
                        <a:pt x="1015" y="1020"/>
                      </a:lnTo>
                      <a:lnTo>
                        <a:pt x="1009" y="1020"/>
                      </a:lnTo>
                      <a:lnTo>
                        <a:pt x="1002" y="1019"/>
                      </a:lnTo>
                      <a:lnTo>
                        <a:pt x="995" y="1019"/>
                      </a:lnTo>
                      <a:lnTo>
                        <a:pt x="988" y="1019"/>
                      </a:lnTo>
                      <a:lnTo>
                        <a:pt x="982" y="1019"/>
                      </a:lnTo>
                      <a:lnTo>
                        <a:pt x="975" y="1018"/>
                      </a:lnTo>
                      <a:lnTo>
                        <a:pt x="969" y="1018"/>
                      </a:lnTo>
                      <a:lnTo>
                        <a:pt x="962" y="1018"/>
                      </a:lnTo>
                      <a:lnTo>
                        <a:pt x="956" y="1017"/>
                      </a:lnTo>
                      <a:lnTo>
                        <a:pt x="949" y="1017"/>
                      </a:lnTo>
                      <a:lnTo>
                        <a:pt x="942" y="1017"/>
                      </a:lnTo>
                      <a:lnTo>
                        <a:pt x="936" y="1017"/>
                      </a:lnTo>
                      <a:lnTo>
                        <a:pt x="929" y="1016"/>
                      </a:lnTo>
                      <a:lnTo>
                        <a:pt x="922" y="1016"/>
                      </a:lnTo>
                      <a:lnTo>
                        <a:pt x="916" y="1016"/>
                      </a:lnTo>
                      <a:lnTo>
                        <a:pt x="910" y="1016"/>
                      </a:lnTo>
                      <a:lnTo>
                        <a:pt x="903" y="1016"/>
                      </a:lnTo>
                      <a:lnTo>
                        <a:pt x="896" y="1014"/>
                      </a:lnTo>
                      <a:lnTo>
                        <a:pt x="890" y="1014"/>
                      </a:lnTo>
                      <a:lnTo>
                        <a:pt x="883" y="1014"/>
                      </a:lnTo>
                      <a:lnTo>
                        <a:pt x="876" y="1014"/>
                      </a:lnTo>
                      <a:lnTo>
                        <a:pt x="869" y="1014"/>
                      </a:lnTo>
                      <a:lnTo>
                        <a:pt x="864" y="1013"/>
                      </a:lnTo>
                      <a:lnTo>
                        <a:pt x="857" y="1013"/>
                      </a:lnTo>
                      <a:lnTo>
                        <a:pt x="850" y="1013"/>
                      </a:lnTo>
                      <a:lnTo>
                        <a:pt x="844" y="1013"/>
                      </a:lnTo>
                      <a:lnTo>
                        <a:pt x="837" y="1013"/>
                      </a:lnTo>
                      <a:lnTo>
                        <a:pt x="830" y="1013"/>
                      </a:lnTo>
                      <a:lnTo>
                        <a:pt x="825" y="1013"/>
                      </a:lnTo>
                      <a:lnTo>
                        <a:pt x="818" y="1012"/>
                      </a:lnTo>
                      <a:lnTo>
                        <a:pt x="811" y="1012"/>
                      </a:lnTo>
                      <a:lnTo>
                        <a:pt x="805" y="1012"/>
                      </a:lnTo>
                      <a:lnTo>
                        <a:pt x="798" y="1012"/>
                      </a:lnTo>
                      <a:lnTo>
                        <a:pt x="792" y="1012"/>
                      </a:lnTo>
                      <a:lnTo>
                        <a:pt x="785" y="1012"/>
                      </a:lnTo>
                      <a:lnTo>
                        <a:pt x="778" y="1012"/>
                      </a:lnTo>
                      <a:lnTo>
                        <a:pt x="773" y="1012"/>
                      </a:lnTo>
                      <a:lnTo>
                        <a:pt x="766" y="1012"/>
                      </a:lnTo>
                      <a:lnTo>
                        <a:pt x="759" y="1012"/>
                      </a:lnTo>
                      <a:lnTo>
                        <a:pt x="753" y="1012"/>
                      </a:lnTo>
                      <a:lnTo>
                        <a:pt x="746" y="1012"/>
                      </a:lnTo>
                      <a:lnTo>
                        <a:pt x="740" y="1012"/>
                      </a:lnTo>
                      <a:lnTo>
                        <a:pt x="734" y="1012"/>
                      </a:lnTo>
                      <a:lnTo>
                        <a:pt x="727" y="1012"/>
                      </a:lnTo>
                      <a:lnTo>
                        <a:pt x="721" y="1012"/>
                      </a:lnTo>
                      <a:lnTo>
                        <a:pt x="714" y="1012"/>
                      </a:lnTo>
                      <a:lnTo>
                        <a:pt x="708" y="1012"/>
                      </a:lnTo>
                      <a:lnTo>
                        <a:pt x="701" y="1012"/>
                      </a:lnTo>
                      <a:lnTo>
                        <a:pt x="696" y="1012"/>
                      </a:lnTo>
                      <a:lnTo>
                        <a:pt x="689" y="1012"/>
                      </a:lnTo>
                      <a:lnTo>
                        <a:pt x="682" y="1012"/>
                      </a:lnTo>
                      <a:lnTo>
                        <a:pt x="676" y="1012"/>
                      </a:lnTo>
                      <a:lnTo>
                        <a:pt x="669" y="1012"/>
                      </a:lnTo>
                      <a:lnTo>
                        <a:pt x="663" y="1012"/>
                      </a:lnTo>
                      <a:lnTo>
                        <a:pt x="656" y="1012"/>
                      </a:lnTo>
                      <a:lnTo>
                        <a:pt x="651" y="1013"/>
                      </a:lnTo>
                      <a:lnTo>
                        <a:pt x="644" y="1013"/>
                      </a:lnTo>
                      <a:lnTo>
                        <a:pt x="638" y="1013"/>
                      </a:lnTo>
                      <a:lnTo>
                        <a:pt x="631" y="1013"/>
                      </a:lnTo>
                      <a:lnTo>
                        <a:pt x="625" y="1013"/>
                      </a:lnTo>
                      <a:lnTo>
                        <a:pt x="618" y="1013"/>
                      </a:lnTo>
                      <a:lnTo>
                        <a:pt x="613" y="1013"/>
                      </a:lnTo>
                      <a:lnTo>
                        <a:pt x="606" y="1014"/>
                      </a:lnTo>
                      <a:lnTo>
                        <a:pt x="600" y="1014"/>
                      </a:lnTo>
                      <a:lnTo>
                        <a:pt x="593" y="1014"/>
                      </a:lnTo>
                      <a:lnTo>
                        <a:pt x="587" y="1014"/>
                      </a:lnTo>
                      <a:lnTo>
                        <a:pt x="580" y="1014"/>
                      </a:lnTo>
                      <a:lnTo>
                        <a:pt x="575" y="1016"/>
                      </a:lnTo>
                      <a:lnTo>
                        <a:pt x="568" y="1016"/>
                      </a:lnTo>
                      <a:lnTo>
                        <a:pt x="562" y="1016"/>
                      </a:lnTo>
                      <a:lnTo>
                        <a:pt x="555" y="1016"/>
                      </a:lnTo>
                      <a:lnTo>
                        <a:pt x="549" y="1017"/>
                      </a:lnTo>
                      <a:lnTo>
                        <a:pt x="542" y="1017"/>
                      </a:lnTo>
                      <a:lnTo>
                        <a:pt x="537" y="1017"/>
                      </a:lnTo>
                      <a:lnTo>
                        <a:pt x="530" y="1017"/>
                      </a:lnTo>
                      <a:lnTo>
                        <a:pt x="524" y="1018"/>
                      </a:lnTo>
                      <a:lnTo>
                        <a:pt x="518" y="1018"/>
                      </a:lnTo>
                      <a:lnTo>
                        <a:pt x="511" y="1018"/>
                      </a:lnTo>
                      <a:lnTo>
                        <a:pt x="505" y="1019"/>
                      </a:lnTo>
                      <a:lnTo>
                        <a:pt x="498" y="1019"/>
                      </a:lnTo>
                      <a:lnTo>
                        <a:pt x="493" y="1019"/>
                      </a:lnTo>
                      <a:lnTo>
                        <a:pt x="486" y="1020"/>
                      </a:lnTo>
                      <a:lnTo>
                        <a:pt x="480" y="1020"/>
                      </a:lnTo>
                      <a:lnTo>
                        <a:pt x="474" y="1021"/>
                      </a:lnTo>
                      <a:lnTo>
                        <a:pt x="467" y="1021"/>
                      </a:lnTo>
                      <a:lnTo>
                        <a:pt x="462" y="1021"/>
                      </a:lnTo>
                      <a:lnTo>
                        <a:pt x="455" y="1023"/>
                      </a:lnTo>
                      <a:lnTo>
                        <a:pt x="449" y="1023"/>
                      </a:lnTo>
                      <a:lnTo>
                        <a:pt x="443" y="1024"/>
                      </a:lnTo>
                      <a:lnTo>
                        <a:pt x="436" y="1024"/>
                      </a:lnTo>
                      <a:lnTo>
                        <a:pt x="431" y="1025"/>
                      </a:lnTo>
                      <a:lnTo>
                        <a:pt x="425" y="1025"/>
                      </a:lnTo>
                      <a:lnTo>
                        <a:pt x="418" y="1025"/>
                      </a:lnTo>
                      <a:lnTo>
                        <a:pt x="412" y="1026"/>
                      </a:lnTo>
                      <a:lnTo>
                        <a:pt x="406" y="1026"/>
                      </a:lnTo>
                      <a:lnTo>
                        <a:pt x="399" y="1027"/>
                      </a:lnTo>
                      <a:lnTo>
                        <a:pt x="394" y="1027"/>
                      </a:lnTo>
                      <a:lnTo>
                        <a:pt x="388" y="1028"/>
                      </a:lnTo>
                      <a:lnTo>
                        <a:pt x="381" y="1028"/>
                      </a:lnTo>
                      <a:lnTo>
                        <a:pt x="375" y="1029"/>
                      </a:lnTo>
                      <a:lnTo>
                        <a:pt x="369" y="1031"/>
                      </a:lnTo>
                      <a:lnTo>
                        <a:pt x="363" y="1031"/>
                      </a:lnTo>
                      <a:lnTo>
                        <a:pt x="357" y="1032"/>
                      </a:lnTo>
                      <a:lnTo>
                        <a:pt x="351" y="1032"/>
                      </a:lnTo>
                      <a:lnTo>
                        <a:pt x="344" y="1033"/>
                      </a:lnTo>
                      <a:lnTo>
                        <a:pt x="338" y="1033"/>
                      </a:lnTo>
                      <a:lnTo>
                        <a:pt x="333" y="1034"/>
                      </a:lnTo>
                      <a:lnTo>
                        <a:pt x="327" y="1035"/>
                      </a:lnTo>
                      <a:lnTo>
                        <a:pt x="320" y="1035"/>
                      </a:lnTo>
                      <a:lnTo>
                        <a:pt x="314" y="1036"/>
                      </a:lnTo>
                      <a:lnTo>
                        <a:pt x="308" y="1037"/>
                      </a:lnTo>
                      <a:lnTo>
                        <a:pt x="303" y="1037"/>
                      </a:lnTo>
                      <a:lnTo>
                        <a:pt x="296" y="1039"/>
                      </a:lnTo>
                      <a:lnTo>
                        <a:pt x="290" y="1040"/>
                      </a:lnTo>
                      <a:lnTo>
                        <a:pt x="284" y="1040"/>
                      </a:lnTo>
                      <a:lnTo>
                        <a:pt x="278" y="1041"/>
                      </a:lnTo>
                      <a:lnTo>
                        <a:pt x="272" y="1042"/>
                      </a:lnTo>
                      <a:lnTo>
                        <a:pt x="266" y="1042"/>
                      </a:lnTo>
                      <a:lnTo>
                        <a:pt x="260" y="1043"/>
                      </a:lnTo>
                      <a:lnTo>
                        <a:pt x="254" y="1044"/>
                      </a:lnTo>
                      <a:lnTo>
                        <a:pt x="247" y="1046"/>
                      </a:lnTo>
                      <a:lnTo>
                        <a:pt x="242" y="1046"/>
                      </a:lnTo>
                      <a:lnTo>
                        <a:pt x="236" y="1047"/>
                      </a:lnTo>
                      <a:lnTo>
                        <a:pt x="230" y="1048"/>
                      </a:lnTo>
                      <a:lnTo>
                        <a:pt x="224" y="1049"/>
                      </a:lnTo>
                      <a:lnTo>
                        <a:pt x="217" y="1049"/>
                      </a:lnTo>
                      <a:lnTo>
                        <a:pt x="212" y="1050"/>
                      </a:lnTo>
                      <a:lnTo>
                        <a:pt x="206" y="1051"/>
                      </a:lnTo>
                      <a:lnTo>
                        <a:pt x="200" y="1052"/>
                      </a:lnTo>
                      <a:lnTo>
                        <a:pt x="194" y="1054"/>
                      </a:lnTo>
                      <a:lnTo>
                        <a:pt x="187" y="1055"/>
                      </a:lnTo>
                      <a:lnTo>
                        <a:pt x="182" y="1055"/>
                      </a:lnTo>
                      <a:lnTo>
                        <a:pt x="176" y="1056"/>
                      </a:lnTo>
                      <a:lnTo>
                        <a:pt x="170" y="1057"/>
                      </a:lnTo>
                      <a:lnTo>
                        <a:pt x="164" y="1058"/>
                      </a:lnTo>
                      <a:lnTo>
                        <a:pt x="159" y="1059"/>
                      </a:lnTo>
                      <a:lnTo>
                        <a:pt x="152" y="1061"/>
                      </a:lnTo>
                      <a:lnTo>
                        <a:pt x="146" y="1062"/>
                      </a:lnTo>
                      <a:lnTo>
                        <a:pt x="140" y="1062"/>
                      </a:lnTo>
                      <a:lnTo>
                        <a:pt x="134" y="1063"/>
                      </a:lnTo>
                      <a:lnTo>
                        <a:pt x="129" y="1064"/>
                      </a:lnTo>
                      <a:lnTo>
                        <a:pt x="123" y="1065"/>
                      </a:lnTo>
                      <a:lnTo>
                        <a:pt x="116" y="1066"/>
                      </a:lnTo>
                      <a:lnTo>
                        <a:pt x="110" y="1067"/>
                      </a:lnTo>
                      <a:lnTo>
                        <a:pt x="104" y="1069"/>
                      </a:lnTo>
                      <a:lnTo>
                        <a:pt x="99" y="1070"/>
                      </a:lnTo>
                      <a:lnTo>
                        <a:pt x="93" y="1071"/>
                      </a:lnTo>
                      <a:lnTo>
                        <a:pt x="87" y="1071"/>
                      </a:lnTo>
                      <a:lnTo>
                        <a:pt x="81" y="1072"/>
                      </a:lnTo>
                      <a:lnTo>
                        <a:pt x="74" y="1073"/>
                      </a:lnTo>
                      <a:lnTo>
                        <a:pt x="69" y="1074"/>
                      </a:lnTo>
                      <a:lnTo>
                        <a:pt x="63" y="1075"/>
                      </a:lnTo>
                      <a:lnTo>
                        <a:pt x="57" y="1077"/>
                      </a:lnTo>
                      <a:lnTo>
                        <a:pt x="51" y="1077"/>
                      </a:lnTo>
                      <a:lnTo>
                        <a:pt x="45" y="1078"/>
                      </a:lnTo>
                      <a:lnTo>
                        <a:pt x="39" y="1079"/>
                      </a:lnTo>
                      <a:lnTo>
                        <a:pt x="33" y="1079"/>
                      </a:lnTo>
                      <a:lnTo>
                        <a:pt x="27" y="1080"/>
                      </a:lnTo>
                      <a:lnTo>
                        <a:pt x="20" y="1080"/>
                      </a:lnTo>
                      <a:lnTo>
                        <a:pt x="15" y="1080"/>
                      </a:lnTo>
                      <a:lnTo>
                        <a:pt x="8" y="1080"/>
                      </a:lnTo>
                      <a:lnTo>
                        <a:pt x="0" y="1077"/>
                      </a:lnTo>
                      <a:close/>
                    </a:path>
                  </a:pathLst>
                </a:custGeom>
                <a:solidFill>
                  <a:srgbClr val="000000"/>
                </a:solidFill>
                <a:ln w="9525">
                  <a:noFill/>
                  <a:round/>
                  <a:headEnd/>
                  <a:tailEnd/>
                </a:ln>
              </p:spPr>
              <p:txBody>
                <a:bodyPr wrap="none" anchor="ctr"/>
                <a:lstStyle/>
                <a:p>
                  <a:endParaRPr lang="en-US"/>
                </a:p>
              </p:txBody>
            </p:sp>
            <p:sp>
              <p:nvSpPr>
                <p:cNvPr id="2067" name="Freeform 15"/>
                <p:cNvSpPr>
                  <a:spLocks noChangeArrowheads="1"/>
                </p:cNvSpPr>
                <p:nvPr/>
              </p:nvSpPr>
              <p:spPr bwMode="auto">
                <a:xfrm>
                  <a:off x="2433" y="2839"/>
                  <a:ext cx="684" cy="146"/>
                </a:xfrm>
                <a:custGeom>
                  <a:avLst/>
                  <a:gdLst>
                    <a:gd name="T0" fmla="*/ 0 w 6103"/>
                    <a:gd name="T1" fmla="*/ 0 h 1114"/>
                    <a:gd name="T2" fmla="*/ 0 w 6103"/>
                    <a:gd name="T3" fmla="*/ 0 h 1114"/>
                    <a:gd name="T4" fmla="*/ 0 w 6103"/>
                    <a:gd name="T5" fmla="*/ 0 h 1114"/>
                    <a:gd name="T6" fmla="*/ 0 w 6103"/>
                    <a:gd name="T7" fmla="*/ 0 h 1114"/>
                    <a:gd name="T8" fmla="*/ 0 w 6103"/>
                    <a:gd name="T9" fmla="*/ 0 h 1114"/>
                    <a:gd name="T10" fmla="*/ 0 w 6103"/>
                    <a:gd name="T11" fmla="*/ 0 h 1114"/>
                    <a:gd name="T12" fmla="*/ 0 w 6103"/>
                    <a:gd name="T13" fmla="*/ 0 h 1114"/>
                    <a:gd name="T14" fmla="*/ 0 w 6103"/>
                    <a:gd name="T15" fmla="*/ 0 h 1114"/>
                    <a:gd name="T16" fmla="*/ 0 w 6103"/>
                    <a:gd name="T17" fmla="*/ 0 h 1114"/>
                    <a:gd name="T18" fmla="*/ 0 w 6103"/>
                    <a:gd name="T19" fmla="*/ 0 h 1114"/>
                    <a:gd name="T20" fmla="*/ 0 w 6103"/>
                    <a:gd name="T21" fmla="*/ 0 h 1114"/>
                    <a:gd name="T22" fmla="*/ 0 w 6103"/>
                    <a:gd name="T23" fmla="*/ 0 h 1114"/>
                    <a:gd name="T24" fmla="*/ 0 w 6103"/>
                    <a:gd name="T25" fmla="*/ 0 h 1114"/>
                    <a:gd name="T26" fmla="*/ 0 w 6103"/>
                    <a:gd name="T27" fmla="*/ 0 h 1114"/>
                    <a:gd name="T28" fmla="*/ 0 w 6103"/>
                    <a:gd name="T29" fmla="*/ 0 h 1114"/>
                    <a:gd name="T30" fmla="*/ 0 w 6103"/>
                    <a:gd name="T31" fmla="*/ 0 h 1114"/>
                    <a:gd name="T32" fmla="*/ 0 w 6103"/>
                    <a:gd name="T33" fmla="*/ 0 h 1114"/>
                    <a:gd name="T34" fmla="*/ 0 w 6103"/>
                    <a:gd name="T35" fmla="*/ 0 h 1114"/>
                    <a:gd name="T36" fmla="*/ 0 w 6103"/>
                    <a:gd name="T37" fmla="*/ 0 h 1114"/>
                    <a:gd name="T38" fmla="*/ 0 w 6103"/>
                    <a:gd name="T39" fmla="*/ 0 h 1114"/>
                    <a:gd name="T40" fmla="*/ 0 w 6103"/>
                    <a:gd name="T41" fmla="*/ 0 h 1114"/>
                    <a:gd name="T42" fmla="*/ 0 w 6103"/>
                    <a:gd name="T43" fmla="*/ 0 h 1114"/>
                    <a:gd name="T44" fmla="*/ 0 w 6103"/>
                    <a:gd name="T45" fmla="*/ 0 h 1114"/>
                    <a:gd name="T46" fmla="*/ 0 w 6103"/>
                    <a:gd name="T47" fmla="*/ 0 h 1114"/>
                    <a:gd name="T48" fmla="*/ 0 w 6103"/>
                    <a:gd name="T49" fmla="*/ 0 h 1114"/>
                    <a:gd name="T50" fmla="*/ 0 w 6103"/>
                    <a:gd name="T51" fmla="*/ 0 h 1114"/>
                    <a:gd name="T52" fmla="*/ 0 w 6103"/>
                    <a:gd name="T53" fmla="*/ 0 h 1114"/>
                    <a:gd name="T54" fmla="*/ 0 w 6103"/>
                    <a:gd name="T55" fmla="*/ 0 h 1114"/>
                    <a:gd name="T56" fmla="*/ 0 w 6103"/>
                    <a:gd name="T57" fmla="*/ 0 h 1114"/>
                    <a:gd name="T58" fmla="*/ 0 w 6103"/>
                    <a:gd name="T59" fmla="*/ 0 h 1114"/>
                    <a:gd name="T60" fmla="*/ 0 w 6103"/>
                    <a:gd name="T61" fmla="*/ 0 h 1114"/>
                    <a:gd name="T62" fmla="*/ 0 w 6103"/>
                    <a:gd name="T63" fmla="*/ 0 h 1114"/>
                    <a:gd name="T64" fmla="*/ 0 w 6103"/>
                    <a:gd name="T65" fmla="*/ 0 h 1114"/>
                    <a:gd name="T66" fmla="*/ 0 w 6103"/>
                    <a:gd name="T67" fmla="*/ 0 h 1114"/>
                    <a:gd name="T68" fmla="*/ 0 w 6103"/>
                    <a:gd name="T69" fmla="*/ 0 h 1114"/>
                    <a:gd name="T70" fmla="*/ 0 w 6103"/>
                    <a:gd name="T71" fmla="*/ 0 h 1114"/>
                    <a:gd name="T72" fmla="*/ 0 w 6103"/>
                    <a:gd name="T73" fmla="*/ 0 h 1114"/>
                    <a:gd name="T74" fmla="*/ 0 w 6103"/>
                    <a:gd name="T75" fmla="*/ 0 h 1114"/>
                    <a:gd name="T76" fmla="*/ 0 w 6103"/>
                    <a:gd name="T77" fmla="*/ 0 h 1114"/>
                    <a:gd name="T78" fmla="*/ 0 w 6103"/>
                    <a:gd name="T79" fmla="*/ 0 h 1114"/>
                    <a:gd name="T80" fmla="*/ 0 w 6103"/>
                    <a:gd name="T81" fmla="*/ 0 h 1114"/>
                    <a:gd name="T82" fmla="*/ 0 w 6103"/>
                    <a:gd name="T83" fmla="*/ 0 h 1114"/>
                    <a:gd name="T84" fmla="*/ 0 w 6103"/>
                    <a:gd name="T85" fmla="*/ 0 h 1114"/>
                    <a:gd name="T86" fmla="*/ 0 w 6103"/>
                    <a:gd name="T87" fmla="*/ 0 h 1114"/>
                    <a:gd name="T88" fmla="*/ 0 w 6103"/>
                    <a:gd name="T89" fmla="*/ 0 h 1114"/>
                    <a:gd name="T90" fmla="*/ 0 w 6103"/>
                    <a:gd name="T91" fmla="*/ 0 h 1114"/>
                    <a:gd name="T92" fmla="*/ 0 w 6103"/>
                    <a:gd name="T93" fmla="*/ 0 h 1114"/>
                    <a:gd name="T94" fmla="*/ 0 w 6103"/>
                    <a:gd name="T95" fmla="*/ 0 h 1114"/>
                    <a:gd name="T96" fmla="*/ 0 w 6103"/>
                    <a:gd name="T97" fmla="*/ 0 h 1114"/>
                    <a:gd name="T98" fmla="*/ 0 w 6103"/>
                    <a:gd name="T99" fmla="*/ 0 h 1114"/>
                    <a:gd name="T100" fmla="*/ 0 w 6103"/>
                    <a:gd name="T101" fmla="*/ 0 h 1114"/>
                    <a:gd name="T102" fmla="*/ 0 w 6103"/>
                    <a:gd name="T103" fmla="*/ 0 h 1114"/>
                    <a:gd name="T104" fmla="*/ 0 w 6103"/>
                    <a:gd name="T105" fmla="*/ 0 h 1114"/>
                    <a:gd name="T106" fmla="*/ 0 w 6103"/>
                    <a:gd name="T107" fmla="*/ 0 h 1114"/>
                    <a:gd name="T108" fmla="*/ 0 w 6103"/>
                    <a:gd name="T109" fmla="*/ 0 h 1114"/>
                    <a:gd name="T110" fmla="*/ 0 w 6103"/>
                    <a:gd name="T111" fmla="*/ 0 h 1114"/>
                    <a:gd name="T112" fmla="*/ 0 w 6103"/>
                    <a:gd name="T113" fmla="*/ 0 h 1114"/>
                    <a:gd name="T114" fmla="*/ 0 w 6103"/>
                    <a:gd name="T115" fmla="*/ 0 h 1114"/>
                    <a:gd name="T116" fmla="*/ 0 w 6103"/>
                    <a:gd name="T117" fmla="*/ 0 h 1114"/>
                    <a:gd name="T118" fmla="*/ 0 w 6103"/>
                    <a:gd name="T119" fmla="*/ 0 h 1114"/>
                    <a:gd name="T120" fmla="*/ 0 w 6103"/>
                    <a:gd name="T121" fmla="*/ 0 h 1114"/>
                    <a:gd name="T122" fmla="*/ 0 w 6103"/>
                    <a:gd name="T123" fmla="*/ 0 h 1114"/>
                    <a:gd name="T124" fmla="*/ 0 w 6103"/>
                    <a:gd name="T125" fmla="*/ 0 h 11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03"/>
                    <a:gd name="T190" fmla="*/ 0 h 1114"/>
                    <a:gd name="T191" fmla="*/ 6103 w 6103"/>
                    <a:gd name="T192" fmla="*/ 1114 h 11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03" h="1114">
                      <a:moveTo>
                        <a:pt x="6103" y="104"/>
                      </a:moveTo>
                      <a:lnTo>
                        <a:pt x="6100" y="105"/>
                      </a:lnTo>
                      <a:lnTo>
                        <a:pt x="6096" y="106"/>
                      </a:lnTo>
                      <a:lnTo>
                        <a:pt x="6092" y="107"/>
                      </a:lnTo>
                      <a:lnTo>
                        <a:pt x="6088" y="109"/>
                      </a:lnTo>
                      <a:lnTo>
                        <a:pt x="6085" y="110"/>
                      </a:lnTo>
                      <a:lnTo>
                        <a:pt x="6080" y="111"/>
                      </a:lnTo>
                      <a:lnTo>
                        <a:pt x="6077" y="112"/>
                      </a:lnTo>
                      <a:lnTo>
                        <a:pt x="6073" y="112"/>
                      </a:lnTo>
                      <a:lnTo>
                        <a:pt x="6069" y="113"/>
                      </a:lnTo>
                      <a:lnTo>
                        <a:pt x="6064" y="114"/>
                      </a:lnTo>
                      <a:lnTo>
                        <a:pt x="6061" y="115"/>
                      </a:lnTo>
                      <a:lnTo>
                        <a:pt x="6056" y="117"/>
                      </a:lnTo>
                      <a:lnTo>
                        <a:pt x="6053" y="118"/>
                      </a:lnTo>
                      <a:lnTo>
                        <a:pt x="6048" y="118"/>
                      </a:lnTo>
                      <a:lnTo>
                        <a:pt x="6045" y="119"/>
                      </a:lnTo>
                      <a:lnTo>
                        <a:pt x="6040" y="120"/>
                      </a:lnTo>
                      <a:lnTo>
                        <a:pt x="6035" y="121"/>
                      </a:lnTo>
                      <a:lnTo>
                        <a:pt x="6031" y="121"/>
                      </a:lnTo>
                      <a:lnTo>
                        <a:pt x="6027" y="122"/>
                      </a:lnTo>
                      <a:lnTo>
                        <a:pt x="6023" y="124"/>
                      </a:lnTo>
                      <a:lnTo>
                        <a:pt x="6018" y="125"/>
                      </a:lnTo>
                      <a:lnTo>
                        <a:pt x="6013" y="125"/>
                      </a:lnTo>
                      <a:lnTo>
                        <a:pt x="6009" y="126"/>
                      </a:lnTo>
                      <a:lnTo>
                        <a:pt x="6005" y="127"/>
                      </a:lnTo>
                      <a:lnTo>
                        <a:pt x="6001" y="128"/>
                      </a:lnTo>
                      <a:lnTo>
                        <a:pt x="5996" y="128"/>
                      </a:lnTo>
                      <a:lnTo>
                        <a:pt x="5992" y="129"/>
                      </a:lnTo>
                      <a:lnTo>
                        <a:pt x="5987" y="130"/>
                      </a:lnTo>
                      <a:lnTo>
                        <a:pt x="5982" y="130"/>
                      </a:lnTo>
                      <a:lnTo>
                        <a:pt x="5978" y="132"/>
                      </a:lnTo>
                      <a:lnTo>
                        <a:pt x="5973" y="133"/>
                      </a:lnTo>
                      <a:lnTo>
                        <a:pt x="5967" y="133"/>
                      </a:lnTo>
                      <a:lnTo>
                        <a:pt x="5963" y="134"/>
                      </a:lnTo>
                      <a:lnTo>
                        <a:pt x="5958" y="135"/>
                      </a:lnTo>
                      <a:lnTo>
                        <a:pt x="5954" y="135"/>
                      </a:lnTo>
                      <a:lnTo>
                        <a:pt x="5949" y="136"/>
                      </a:lnTo>
                      <a:lnTo>
                        <a:pt x="5944" y="136"/>
                      </a:lnTo>
                      <a:lnTo>
                        <a:pt x="5939" y="137"/>
                      </a:lnTo>
                      <a:lnTo>
                        <a:pt x="5934" y="139"/>
                      </a:lnTo>
                      <a:lnTo>
                        <a:pt x="5929" y="139"/>
                      </a:lnTo>
                      <a:lnTo>
                        <a:pt x="5924" y="140"/>
                      </a:lnTo>
                      <a:lnTo>
                        <a:pt x="5919" y="140"/>
                      </a:lnTo>
                      <a:lnTo>
                        <a:pt x="5914" y="141"/>
                      </a:lnTo>
                      <a:lnTo>
                        <a:pt x="5909" y="141"/>
                      </a:lnTo>
                      <a:lnTo>
                        <a:pt x="5904" y="142"/>
                      </a:lnTo>
                      <a:lnTo>
                        <a:pt x="5899" y="143"/>
                      </a:lnTo>
                      <a:lnTo>
                        <a:pt x="5894" y="143"/>
                      </a:lnTo>
                      <a:lnTo>
                        <a:pt x="5889" y="144"/>
                      </a:lnTo>
                      <a:lnTo>
                        <a:pt x="5883" y="144"/>
                      </a:lnTo>
                      <a:lnTo>
                        <a:pt x="5879" y="145"/>
                      </a:lnTo>
                      <a:lnTo>
                        <a:pt x="5873" y="145"/>
                      </a:lnTo>
                      <a:lnTo>
                        <a:pt x="5867" y="147"/>
                      </a:lnTo>
                      <a:lnTo>
                        <a:pt x="5863" y="147"/>
                      </a:lnTo>
                      <a:lnTo>
                        <a:pt x="5857" y="148"/>
                      </a:lnTo>
                      <a:lnTo>
                        <a:pt x="5852" y="148"/>
                      </a:lnTo>
                      <a:lnTo>
                        <a:pt x="5846" y="148"/>
                      </a:lnTo>
                      <a:lnTo>
                        <a:pt x="5841" y="149"/>
                      </a:lnTo>
                      <a:lnTo>
                        <a:pt x="5836" y="149"/>
                      </a:lnTo>
                      <a:lnTo>
                        <a:pt x="5830" y="150"/>
                      </a:lnTo>
                      <a:lnTo>
                        <a:pt x="5824" y="150"/>
                      </a:lnTo>
                      <a:lnTo>
                        <a:pt x="5819" y="151"/>
                      </a:lnTo>
                      <a:lnTo>
                        <a:pt x="5814" y="151"/>
                      </a:lnTo>
                      <a:lnTo>
                        <a:pt x="5808" y="151"/>
                      </a:lnTo>
                      <a:lnTo>
                        <a:pt x="5803" y="152"/>
                      </a:lnTo>
                      <a:lnTo>
                        <a:pt x="5797" y="152"/>
                      </a:lnTo>
                      <a:lnTo>
                        <a:pt x="5791" y="153"/>
                      </a:lnTo>
                      <a:lnTo>
                        <a:pt x="5785" y="153"/>
                      </a:lnTo>
                      <a:lnTo>
                        <a:pt x="5780" y="153"/>
                      </a:lnTo>
                      <a:lnTo>
                        <a:pt x="5774" y="155"/>
                      </a:lnTo>
                      <a:lnTo>
                        <a:pt x="5768" y="155"/>
                      </a:lnTo>
                      <a:lnTo>
                        <a:pt x="5762" y="155"/>
                      </a:lnTo>
                      <a:lnTo>
                        <a:pt x="5757" y="156"/>
                      </a:lnTo>
                      <a:lnTo>
                        <a:pt x="5751" y="156"/>
                      </a:lnTo>
                      <a:lnTo>
                        <a:pt x="5745" y="156"/>
                      </a:lnTo>
                      <a:lnTo>
                        <a:pt x="5739" y="157"/>
                      </a:lnTo>
                      <a:lnTo>
                        <a:pt x="5733" y="157"/>
                      </a:lnTo>
                      <a:lnTo>
                        <a:pt x="5728" y="157"/>
                      </a:lnTo>
                      <a:lnTo>
                        <a:pt x="5722" y="158"/>
                      </a:lnTo>
                      <a:lnTo>
                        <a:pt x="5716" y="158"/>
                      </a:lnTo>
                      <a:lnTo>
                        <a:pt x="5710" y="158"/>
                      </a:lnTo>
                      <a:lnTo>
                        <a:pt x="5704" y="158"/>
                      </a:lnTo>
                      <a:lnTo>
                        <a:pt x="5698" y="159"/>
                      </a:lnTo>
                      <a:lnTo>
                        <a:pt x="5692" y="159"/>
                      </a:lnTo>
                      <a:lnTo>
                        <a:pt x="5686" y="159"/>
                      </a:lnTo>
                      <a:lnTo>
                        <a:pt x="5680" y="159"/>
                      </a:lnTo>
                      <a:lnTo>
                        <a:pt x="5674" y="160"/>
                      </a:lnTo>
                      <a:lnTo>
                        <a:pt x="5668" y="160"/>
                      </a:lnTo>
                      <a:lnTo>
                        <a:pt x="5662" y="160"/>
                      </a:lnTo>
                      <a:lnTo>
                        <a:pt x="5655" y="160"/>
                      </a:lnTo>
                      <a:lnTo>
                        <a:pt x="5649" y="160"/>
                      </a:lnTo>
                      <a:lnTo>
                        <a:pt x="5644" y="162"/>
                      </a:lnTo>
                      <a:lnTo>
                        <a:pt x="5637" y="162"/>
                      </a:lnTo>
                      <a:lnTo>
                        <a:pt x="5631" y="162"/>
                      </a:lnTo>
                      <a:lnTo>
                        <a:pt x="5624" y="162"/>
                      </a:lnTo>
                      <a:lnTo>
                        <a:pt x="5618" y="162"/>
                      </a:lnTo>
                      <a:lnTo>
                        <a:pt x="5611" y="163"/>
                      </a:lnTo>
                      <a:lnTo>
                        <a:pt x="5606" y="163"/>
                      </a:lnTo>
                      <a:lnTo>
                        <a:pt x="5599" y="163"/>
                      </a:lnTo>
                      <a:lnTo>
                        <a:pt x="5593" y="163"/>
                      </a:lnTo>
                      <a:lnTo>
                        <a:pt x="5586" y="163"/>
                      </a:lnTo>
                      <a:lnTo>
                        <a:pt x="5580" y="163"/>
                      </a:lnTo>
                      <a:lnTo>
                        <a:pt x="5573" y="163"/>
                      </a:lnTo>
                      <a:lnTo>
                        <a:pt x="5568" y="163"/>
                      </a:lnTo>
                      <a:lnTo>
                        <a:pt x="5561" y="164"/>
                      </a:lnTo>
                      <a:lnTo>
                        <a:pt x="5555" y="164"/>
                      </a:lnTo>
                      <a:lnTo>
                        <a:pt x="5548" y="164"/>
                      </a:lnTo>
                      <a:lnTo>
                        <a:pt x="5541" y="164"/>
                      </a:lnTo>
                      <a:lnTo>
                        <a:pt x="5535" y="164"/>
                      </a:lnTo>
                      <a:lnTo>
                        <a:pt x="5528" y="164"/>
                      </a:lnTo>
                      <a:lnTo>
                        <a:pt x="5521" y="164"/>
                      </a:lnTo>
                      <a:lnTo>
                        <a:pt x="5515" y="164"/>
                      </a:lnTo>
                      <a:lnTo>
                        <a:pt x="5509" y="164"/>
                      </a:lnTo>
                      <a:lnTo>
                        <a:pt x="5502" y="164"/>
                      </a:lnTo>
                      <a:lnTo>
                        <a:pt x="5495" y="164"/>
                      </a:lnTo>
                      <a:lnTo>
                        <a:pt x="5488" y="164"/>
                      </a:lnTo>
                      <a:lnTo>
                        <a:pt x="5482" y="164"/>
                      </a:lnTo>
                      <a:lnTo>
                        <a:pt x="5475" y="164"/>
                      </a:lnTo>
                      <a:lnTo>
                        <a:pt x="5468" y="164"/>
                      </a:lnTo>
                      <a:lnTo>
                        <a:pt x="5462" y="164"/>
                      </a:lnTo>
                      <a:lnTo>
                        <a:pt x="5455" y="164"/>
                      </a:lnTo>
                      <a:lnTo>
                        <a:pt x="5448" y="164"/>
                      </a:lnTo>
                      <a:lnTo>
                        <a:pt x="5442" y="164"/>
                      </a:lnTo>
                      <a:lnTo>
                        <a:pt x="5435" y="164"/>
                      </a:lnTo>
                      <a:lnTo>
                        <a:pt x="5428" y="164"/>
                      </a:lnTo>
                      <a:lnTo>
                        <a:pt x="5421" y="164"/>
                      </a:lnTo>
                      <a:lnTo>
                        <a:pt x="5414" y="164"/>
                      </a:lnTo>
                      <a:lnTo>
                        <a:pt x="5407" y="164"/>
                      </a:lnTo>
                      <a:lnTo>
                        <a:pt x="5400" y="164"/>
                      </a:lnTo>
                      <a:lnTo>
                        <a:pt x="5394" y="164"/>
                      </a:lnTo>
                      <a:lnTo>
                        <a:pt x="5387" y="164"/>
                      </a:lnTo>
                      <a:lnTo>
                        <a:pt x="5380" y="164"/>
                      </a:lnTo>
                      <a:lnTo>
                        <a:pt x="5373" y="164"/>
                      </a:lnTo>
                      <a:lnTo>
                        <a:pt x="5366" y="164"/>
                      </a:lnTo>
                      <a:lnTo>
                        <a:pt x="5359" y="164"/>
                      </a:lnTo>
                      <a:lnTo>
                        <a:pt x="5352" y="164"/>
                      </a:lnTo>
                      <a:lnTo>
                        <a:pt x="5345" y="164"/>
                      </a:lnTo>
                      <a:lnTo>
                        <a:pt x="5338" y="164"/>
                      </a:lnTo>
                      <a:lnTo>
                        <a:pt x="5331" y="163"/>
                      </a:lnTo>
                      <a:lnTo>
                        <a:pt x="5323" y="163"/>
                      </a:lnTo>
                      <a:lnTo>
                        <a:pt x="5316" y="163"/>
                      </a:lnTo>
                      <a:lnTo>
                        <a:pt x="5309" y="163"/>
                      </a:lnTo>
                      <a:lnTo>
                        <a:pt x="5303" y="163"/>
                      </a:lnTo>
                      <a:lnTo>
                        <a:pt x="5296" y="163"/>
                      </a:lnTo>
                      <a:lnTo>
                        <a:pt x="5289" y="163"/>
                      </a:lnTo>
                      <a:lnTo>
                        <a:pt x="5281" y="163"/>
                      </a:lnTo>
                      <a:lnTo>
                        <a:pt x="5274" y="163"/>
                      </a:lnTo>
                      <a:lnTo>
                        <a:pt x="5267" y="162"/>
                      </a:lnTo>
                      <a:lnTo>
                        <a:pt x="5260" y="162"/>
                      </a:lnTo>
                      <a:lnTo>
                        <a:pt x="5253" y="162"/>
                      </a:lnTo>
                      <a:lnTo>
                        <a:pt x="5245" y="162"/>
                      </a:lnTo>
                      <a:lnTo>
                        <a:pt x="5238" y="162"/>
                      </a:lnTo>
                      <a:lnTo>
                        <a:pt x="5231" y="162"/>
                      </a:lnTo>
                      <a:lnTo>
                        <a:pt x="5223" y="160"/>
                      </a:lnTo>
                      <a:lnTo>
                        <a:pt x="5216" y="160"/>
                      </a:lnTo>
                      <a:lnTo>
                        <a:pt x="5209" y="160"/>
                      </a:lnTo>
                      <a:lnTo>
                        <a:pt x="5202" y="160"/>
                      </a:lnTo>
                      <a:lnTo>
                        <a:pt x="5194" y="160"/>
                      </a:lnTo>
                      <a:lnTo>
                        <a:pt x="5187" y="160"/>
                      </a:lnTo>
                      <a:lnTo>
                        <a:pt x="5179" y="159"/>
                      </a:lnTo>
                      <a:lnTo>
                        <a:pt x="5172" y="159"/>
                      </a:lnTo>
                      <a:lnTo>
                        <a:pt x="5165" y="159"/>
                      </a:lnTo>
                      <a:lnTo>
                        <a:pt x="5157" y="159"/>
                      </a:lnTo>
                      <a:lnTo>
                        <a:pt x="5150" y="158"/>
                      </a:lnTo>
                      <a:lnTo>
                        <a:pt x="5144" y="158"/>
                      </a:lnTo>
                      <a:lnTo>
                        <a:pt x="5135" y="158"/>
                      </a:lnTo>
                      <a:lnTo>
                        <a:pt x="5129" y="158"/>
                      </a:lnTo>
                      <a:lnTo>
                        <a:pt x="5121" y="158"/>
                      </a:lnTo>
                      <a:lnTo>
                        <a:pt x="5114" y="157"/>
                      </a:lnTo>
                      <a:lnTo>
                        <a:pt x="5106" y="157"/>
                      </a:lnTo>
                      <a:lnTo>
                        <a:pt x="5099" y="157"/>
                      </a:lnTo>
                      <a:lnTo>
                        <a:pt x="5091" y="157"/>
                      </a:lnTo>
                      <a:lnTo>
                        <a:pt x="5084" y="156"/>
                      </a:lnTo>
                      <a:lnTo>
                        <a:pt x="5076" y="156"/>
                      </a:lnTo>
                      <a:lnTo>
                        <a:pt x="5069" y="156"/>
                      </a:lnTo>
                      <a:lnTo>
                        <a:pt x="5061" y="156"/>
                      </a:lnTo>
                      <a:lnTo>
                        <a:pt x="5054" y="155"/>
                      </a:lnTo>
                      <a:lnTo>
                        <a:pt x="5039" y="155"/>
                      </a:lnTo>
                      <a:lnTo>
                        <a:pt x="5024" y="153"/>
                      </a:lnTo>
                      <a:lnTo>
                        <a:pt x="5008" y="153"/>
                      </a:lnTo>
                      <a:lnTo>
                        <a:pt x="4993" y="152"/>
                      </a:lnTo>
                      <a:lnTo>
                        <a:pt x="4978" y="152"/>
                      </a:lnTo>
                      <a:lnTo>
                        <a:pt x="4963" y="151"/>
                      </a:lnTo>
                      <a:lnTo>
                        <a:pt x="4948" y="150"/>
                      </a:lnTo>
                      <a:lnTo>
                        <a:pt x="4932" y="150"/>
                      </a:lnTo>
                      <a:lnTo>
                        <a:pt x="4917" y="149"/>
                      </a:lnTo>
                      <a:lnTo>
                        <a:pt x="4902" y="148"/>
                      </a:lnTo>
                      <a:lnTo>
                        <a:pt x="4885" y="148"/>
                      </a:lnTo>
                      <a:lnTo>
                        <a:pt x="4870" y="147"/>
                      </a:lnTo>
                      <a:lnTo>
                        <a:pt x="4854" y="145"/>
                      </a:lnTo>
                      <a:lnTo>
                        <a:pt x="4839" y="145"/>
                      </a:lnTo>
                      <a:lnTo>
                        <a:pt x="4823" y="144"/>
                      </a:lnTo>
                      <a:lnTo>
                        <a:pt x="4808" y="143"/>
                      </a:lnTo>
                      <a:lnTo>
                        <a:pt x="4792" y="143"/>
                      </a:lnTo>
                      <a:lnTo>
                        <a:pt x="4777" y="142"/>
                      </a:lnTo>
                      <a:lnTo>
                        <a:pt x="4761" y="141"/>
                      </a:lnTo>
                      <a:lnTo>
                        <a:pt x="4746" y="140"/>
                      </a:lnTo>
                      <a:lnTo>
                        <a:pt x="4730" y="140"/>
                      </a:lnTo>
                      <a:lnTo>
                        <a:pt x="4714" y="139"/>
                      </a:lnTo>
                      <a:lnTo>
                        <a:pt x="4699" y="137"/>
                      </a:lnTo>
                      <a:lnTo>
                        <a:pt x="4683" y="136"/>
                      </a:lnTo>
                      <a:lnTo>
                        <a:pt x="4668" y="136"/>
                      </a:lnTo>
                      <a:lnTo>
                        <a:pt x="4652" y="135"/>
                      </a:lnTo>
                      <a:lnTo>
                        <a:pt x="4635" y="134"/>
                      </a:lnTo>
                      <a:lnTo>
                        <a:pt x="4619" y="133"/>
                      </a:lnTo>
                      <a:lnTo>
                        <a:pt x="4604" y="133"/>
                      </a:lnTo>
                      <a:lnTo>
                        <a:pt x="4588" y="132"/>
                      </a:lnTo>
                      <a:lnTo>
                        <a:pt x="4572" y="130"/>
                      </a:lnTo>
                      <a:lnTo>
                        <a:pt x="4556" y="129"/>
                      </a:lnTo>
                      <a:lnTo>
                        <a:pt x="4525" y="128"/>
                      </a:lnTo>
                      <a:lnTo>
                        <a:pt x="4493" y="126"/>
                      </a:lnTo>
                      <a:lnTo>
                        <a:pt x="4461" y="125"/>
                      </a:lnTo>
                      <a:lnTo>
                        <a:pt x="4429" y="122"/>
                      </a:lnTo>
                      <a:lnTo>
                        <a:pt x="4397" y="121"/>
                      </a:lnTo>
                      <a:lnTo>
                        <a:pt x="4366" y="119"/>
                      </a:lnTo>
                      <a:lnTo>
                        <a:pt x="4334" y="118"/>
                      </a:lnTo>
                      <a:lnTo>
                        <a:pt x="4301" y="115"/>
                      </a:lnTo>
                      <a:lnTo>
                        <a:pt x="4286" y="115"/>
                      </a:lnTo>
                      <a:lnTo>
                        <a:pt x="4270" y="114"/>
                      </a:lnTo>
                      <a:lnTo>
                        <a:pt x="4254" y="113"/>
                      </a:lnTo>
                      <a:lnTo>
                        <a:pt x="4238" y="112"/>
                      </a:lnTo>
                      <a:lnTo>
                        <a:pt x="4223" y="112"/>
                      </a:lnTo>
                      <a:lnTo>
                        <a:pt x="4207" y="111"/>
                      </a:lnTo>
                      <a:lnTo>
                        <a:pt x="4191" y="110"/>
                      </a:lnTo>
                      <a:lnTo>
                        <a:pt x="4175" y="110"/>
                      </a:lnTo>
                      <a:lnTo>
                        <a:pt x="4160" y="109"/>
                      </a:lnTo>
                      <a:lnTo>
                        <a:pt x="4143" y="107"/>
                      </a:lnTo>
                      <a:lnTo>
                        <a:pt x="4127" y="107"/>
                      </a:lnTo>
                      <a:lnTo>
                        <a:pt x="4111" y="106"/>
                      </a:lnTo>
                      <a:lnTo>
                        <a:pt x="4096" y="106"/>
                      </a:lnTo>
                      <a:lnTo>
                        <a:pt x="4080" y="105"/>
                      </a:lnTo>
                      <a:lnTo>
                        <a:pt x="4064" y="104"/>
                      </a:lnTo>
                      <a:lnTo>
                        <a:pt x="4049" y="104"/>
                      </a:lnTo>
                      <a:lnTo>
                        <a:pt x="4033" y="103"/>
                      </a:lnTo>
                      <a:lnTo>
                        <a:pt x="4017" y="103"/>
                      </a:lnTo>
                      <a:lnTo>
                        <a:pt x="4002" y="102"/>
                      </a:lnTo>
                      <a:lnTo>
                        <a:pt x="3986" y="102"/>
                      </a:lnTo>
                      <a:lnTo>
                        <a:pt x="3971" y="101"/>
                      </a:lnTo>
                      <a:lnTo>
                        <a:pt x="3954" y="101"/>
                      </a:lnTo>
                      <a:lnTo>
                        <a:pt x="3940" y="99"/>
                      </a:lnTo>
                      <a:lnTo>
                        <a:pt x="3923" y="99"/>
                      </a:lnTo>
                      <a:lnTo>
                        <a:pt x="3908" y="98"/>
                      </a:lnTo>
                      <a:lnTo>
                        <a:pt x="3892" y="98"/>
                      </a:lnTo>
                      <a:lnTo>
                        <a:pt x="3877" y="97"/>
                      </a:lnTo>
                      <a:lnTo>
                        <a:pt x="3862" y="97"/>
                      </a:lnTo>
                      <a:lnTo>
                        <a:pt x="3846" y="97"/>
                      </a:lnTo>
                      <a:lnTo>
                        <a:pt x="3831" y="96"/>
                      </a:lnTo>
                      <a:lnTo>
                        <a:pt x="3816" y="96"/>
                      </a:lnTo>
                      <a:lnTo>
                        <a:pt x="3800" y="96"/>
                      </a:lnTo>
                      <a:lnTo>
                        <a:pt x="3793" y="95"/>
                      </a:lnTo>
                      <a:lnTo>
                        <a:pt x="3785" y="95"/>
                      </a:lnTo>
                      <a:lnTo>
                        <a:pt x="3778" y="95"/>
                      </a:lnTo>
                      <a:lnTo>
                        <a:pt x="3770" y="95"/>
                      </a:lnTo>
                      <a:lnTo>
                        <a:pt x="3762" y="95"/>
                      </a:lnTo>
                      <a:lnTo>
                        <a:pt x="3755" y="95"/>
                      </a:lnTo>
                      <a:lnTo>
                        <a:pt x="3747" y="95"/>
                      </a:lnTo>
                      <a:lnTo>
                        <a:pt x="3740" y="94"/>
                      </a:lnTo>
                      <a:lnTo>
                        <a:pt x="3732" y="94"/>
                      </a:lnTo>
                      <a:lnTo>
                        <a:pt x="3725" y="94"/>
                      </a:lnTo>
                      <a:lnTo>
                        <a:pt x="3717" y="94"/>
                      </a:lnTo>
                      <a:lnTo>
                        <a:pt x="3710" y="94"/>
                      </a:lnTo>
                      <a:lnTo>
                        <a:pt x="3702" y="94"/>
                      </a:lnTo>
                      <a:lnTo>
                        <a:pt x="3695" y="94"/>
                      </a:lnTo>
                      <a:lnTo>
                        <a:pt x="3687" y="94"/>
                      </a:lnTo>
                      <a:lnTo>
                        <a:pt x="3680" y="94"/>
                      </a:lnTo>
                      <a:lnTo>
                        <a:pt x="3672" y="94"/>
                      </a:lnTo>
                      <a:lnTo>
                        <a:pt x="3665" y="92"/>
                      </a:lnTo>
                      <a:lnTo>
                        <a:pt x="3657" y="92"/>
                      </a:lnTo>
                      <a:lnTo>
                        <a:pt x="3650" y="92"/>
                      </a:lnTo>
                      <a:lnTo>
                        <a:pt x="3642" y="92"/>
                      </a:lnTo>
                      <a:lnTo>
                        <a:pt x="3635" y="92"/>
                      </a:lnTo>
                      <a:lnTo>
                        <a:pt x="3627" y="92"/>
                      </a:lnTo>
                      <a:lnTo>
                        <a:pt x="3620" y="92"/>
                      </a:lnTo>
                      <a:lnTo>
                        <a:pt x="3613" y="92"/>
                      </a:lnTo>
                      <a:lnTo>
                        <a:pt x="3605" y="92"/>
                      </a:lnTo>
                      <a:lnTo>
                        <a:pt x="3598" y="92"/>
                      </a:lnTo>
                      <a:lnTo>
                        <a:pt x="3590" y="92"/>
                      </a:lnTo>
                      <a:lnTo>
                        <a:pt x="3583" y="92"/>
                      </a:lnTo>
                      <a:lnTo>
                        <a:pt x="3577" y="92"/>
                      </a:lnTo>
                      <a:lnTo>
                        <a:pt x="3569" y="92"/>
                      </a:lnTo>
                      <a:lnTo>
                        <a:pt x="3562" y="92"/>
                      </a:lnTo>
                      <a:lnTo>
                        <a:pt x="3555" y="92"/>
                      </a:lnTo>
                      <a:lnTo>
                        <a:pt x="3547" y="92"/>
                      </a:lnTo>
                      <a:lnTo>
                        <a:pt x="3540" y="92"/>
                      </a:lnTo>
                      <a:lnTo>
                        <a:pt x="3533" y="92"/>
                      </a:lnTo>
                      <a:lnTo>
                        <a:pt x="3526" y="92"/>
                      </a:lnTo>
                      <a:lnTo>
                        <a:pt x="3518" y="92"/>
                      </a:lnTo>
                      <a:lnTo>
                        <a:pt x="3511" y="92"/>
                      </a:lnTo>
                      <a:lnTo>
                        <a:pt x="3504" y="92"/>
                      </a:lnTo>
                      <a:lnTo>
                        <a:pt x="3497" y="94"/>
                      </a:lnTo>
                      <a:lnTo>
                        <a:pt x="3489" y="94"/>
                      </a:lnTo>
                      <a:lnTo>
                        <a:pt x="3482" y="94"/>
                      </a:lnTo>
                      <a:lnTo>
                        <a:pt x="3475" y="94"/>
                      </a:lnTo>
                      <a:lnTo>
                        <a:pt x="3468" y="94"/>
                      </a:lnTo>
                      <a:lnTo>
                        <a:pt x="3461" y="94"/>
                      </a:lnTo>
                      <a:lnTo>
                        <a:pt x="3454" y="94"/>
                      </a:lnTo>
                      <a:lnTo>
                        <a:pt x="3446" y="94"/>
                      </a:lnTo>
                      <a:lnTo>
                        <a:pt x="3439" y="94"/>
                      </a:lnTo>
                      <a:lnTo>
                        <a:pt x="3433" y="95"/>
                      </a:lnTo>
                      <a:lnTo>
                        <a:pt x="3426" y="95"/>
                      </a:lnTo>
                      <a:lnTo>
                        <a:pt x="3419" y="95"/>
                      </a:lnTo>
                      <a:lnTo>
                        <a:pt x="3412" y="95"/>
                      </a:lnTo>
                      <a:lnTo>
                        <a:pt x="3405" y="95"/>
                      </a:lnTo>
                      <a:lnTo>
                        <a:pt x="3398" y="95"/>
                      </a:lnTo>
                      <a:lnTo>
                        <a:pt x="3391" y="95"/>
                      </a:lnTo>
                      <a:lnTo>
                        <a:pt x="3384" y="96"/>
                      </a:lnTo>
                      <a:lnTo>
                        <a:pt x="3377" y="96"/>
                      </a:lnTo>
                      <a:lnTo>
                        <a:pt x="3370" y="96"/>
                      </a:lnTo>
                      <a:lnTo>
                        <a:pt x="3363" y="96"/>
                      </a:lnTo>
                      <a:lnTo>
                        <a:pt x="3357" y="97"/>
                      </a:lnTo>
                      <a:lnTo>
                        <a:pt x="3350" y="97"/>
                      </a:lnTo>
                      <a:lnTo>
                        <a:pt x="3343" y="97"/>
                      </a:lnTo>
                      <a:lnTo>
                        <a:pt x="3336" y="97"/>
                      </a:lnTo>
                      <a:lnTo>
                        <a:pt x="3329" y="97"/>
                      </a:lnTo>
                      <a:lnTo>
                        <a:pt x="3322" y="98"/>
                      </a:lnTo>
                      <a:lnTo>
                        <a:pt x="3315" y="98"/>
                      </a:lnTo>
                      <a:lnTo>
                        <a:pt x="3309" y="98"/>
                      </a:lnTo>
                      <a:lnTo>
                        <a:pt x="3302" y="99"/>
                      </a:lnTo>
                      <a:lnTo>
                        <a:pt x="3295" y="99"/>
                      </a:lnTo>
                      <a:lnTo>
                        <a:pt x="3289" y="99"/>
                      </a:lnTo>
                      <a:lnTo>
                        <a:pt x="3282" y="99"/>
                      </a:lnTo>
                      <a:lnTo>
                        <a:pt x="3276" y="101"/>
                      </a:lnTo>
                      <a:lnTo>
                        <a:pt x="3269" y="101"/>
                      </a:lnTo>
                      <a:lnTo>
                        <a:pt x="3262" y="101"/>
                      </a:lnTo>
                      <a:lnTo>
                        <a:pt x="3255" y="102"/>
                      </a:lnTo>
                      <a:lnTo>
                        <a:pt x="3249" y="102"/>
                      </a:lnTo>
                      <a:lnTo>
                        <a:pt x="3242" y="102"/>
                      </a:lnTo>
                      <a:lnTo>
                        <a:pt x="3236" y="103"/>
                      </a:lnTo>
                      <a:lnTo>
                        <a:pt x="3229" y="103"/>
                      </a:lnTo>
                      <a:lnTo>
                        <a:pt x="3223" y="104"/>
                      </a:lnTo>
                      <a:lnTo>
                        <a:pt x="3216" y="104"/>
                      </a:lnTo>
                      <a:lnTo>
                        <a:pt x="3210" y="104"/>
                      </a:lnTo>
                      <a:lnTo>
                        <a:pt x="3203" y="105"/>
                      </a:lnTo>
                      <a:lnTo>
                        <a:pt x="3196" y="105"/>
                      </a:lnTo>
                      <a:lnTo>
                        <a:pt x="3191" y="106"/>
                      </a:lnTo>
                      <a:lnTo>
                        <a:pt x="3184" y="106"/>
                      </a:lnTo>
                      <a:lnTo>
                        <a:pt x="3178" y="106"/>
                      </a:lnTo>
                      <a:lnTo>
                        <a:pt x="3171" y="107"/>
                      </a:lnTo>
                      <a:lnTo>
                        <a:pt x="3165" y="107"/>
                      </a:lnTo>
                      <a:lnTo>
                        <a:pt x="3158" y="109"/>
                      </a:lnTo>
                      <a:lnTo>
                        <a:pt x="3153" y="109"/>
                      </a:lnTo>
                      <a:lnTo>
                        <a:pt x="3146" y="110"/>
                      </a:lnTo>
                      <a:lnTo>
                        <a:pt x="3140" y="110"/>
                      </a:lnTo>
                      <a:lnTo>
                        <a:pt x="3133" y="111"/>
                      </a:lnTo>
                      <a:lnTo>
                        <a:pt x="3127" y="111"/>
                      </a:lnTo>
                      <a:lnTo>
                        <a:pt x="3121" y="112"/>
                      </a:lnTo>
                      <a:lnTo>
                        <a:pt x="3115" y="112"/>
                      </a:lnTo>
                      <a:lnTo>
                        <a:pt x="3109" y="113"/>
                      </a:lnTo>
                      <a:lnTo>
                        <a:pt x="3103" y="113"/>
                      </a:lnTo>
                      <a:lnTo>
                        <a:pt x="3096" y="114"/>
                      </a:lnTo>
                      <a:lnTo>
                        <a:pt x="3090" y="115"/>
                      </a:lnTo>
                      <a:lnTo>
                        <a:pt x="3085" y="115"/>
                      </a:lnTo>
                      <a:lnTo>
                        <a:pt x="3079" y="117"/>
                      </a:lnTo>
                      <a:lnTo>
                        <a:pt x="3072" y="117"/>
                      </a:lnTo>
                      <a:lnTo>
                        <a:pt x="3066" y="118"/>
                      </a:lnTo>
                      <a:lnTo>
                        <a:pt x="3060" y="119"/>
                      </a:lnTo>
                      <a:lnTo>
                        <a:pt x="3055" y="119"/>
                      </a:lnTo>
                      <a:lnTo>
                        <a:pt x="3049" y="120"/>
                      </a:lnTo>
                      <a:lnTo>
                        <a:pt x="3042" y="120"/>
                      </a:lnTo>
                      <a:lnTo>
                        <a:pt x="3036" y="121"/>
                      </a:lnTo>
                      <a:lnTo>
                        <a:pt x="3030" y="122"/>
                      </a:lnTo>
                      <a:lnTo>
                        <a:pt x="3025" y="122"/>
                      </a:lnTo>
                      <a:lnTo>
                        <a:pt x="3019" y="124"/>
                      </a:lnTo>
                      <a:lnTo>
                        <a:pt x="3013" y="125"/>
                      </a:lnTo>
                      <a:lnTo>
                        <a:pt x="3007" y="126"/>
                      </a:lnTo>
                      <a:lnTo>
                        <a:pt x="3002" y="126"/>
                      </a:lnTo>
                      <a:lnTo>
                        <a:pt x="2996" y="127"/>
                      </a:lnTo>
                      <a:lnTo>
                        <a:pt x="2990" y="128"/>
                      </a:lnTo>
                      <a:lnTo>
                        <a:pt x="2984" y="128"/>
                      </a:lnTo>
                      <a:lnTo>
                        <a:pt x="2979" y="129"/>
                      </a:lnTo>
                      <a:lnTo>
                        <a:pt x="2973" y="130"/>
                      </a:lnTo>
                      <a:lnTo>
                        <a:pt x="2967" y="132"/>
                      </a:lnTo>
                      <a:lnTo>
                        <a:pt x="2962" y="133"/>
                      </a:lnTo>
                      <a:lnTo>
                        <a:pt x="2957" y="133"/>
                      </a:lnTo>
                      <a:lnTo>
                        <a:pt x="2951" y="134"/>
                      </a:lnTo>
                      <a:lnTo>
                        <a:pt x="2945" y="135"/>
                      </a:lnTo>
                      <a:lnTo>
                        <a:pt x="2939" y="136"/>
                      </a:lnTo>
                      <a:lnTo>
                        <a:pt x="2935" y="137"/>
                      </a:lnTo>
                      <a:lnTo>
                        <a:pt x="2929" y="139"/>
                      </a:lnTo>
                      <a:lnTo>
                        <a:pt x="2923" y="139"/>
                      </a:lnTo>
                      <a:lnTo>
                        <a:pt x="2919" y="140"/>
                      </a:lnTo>
                      <a:lnTo>
                        <a:pt x="2913" y="141"/>
                      </a:lnTo>
                      <a:lnTo>
                        <a:pt x="2907" y="142"/>
                      </a:lnTo>
                      <a:lnTo>
                        <a:pt x="2903" y="143"/>
                      </a:lnTo>
                      <a:lnTo>
                        <a:pt x="2897" y="144"/>
                      </a:lnTo>
                      <a:lnTo>
                        <a:pt x="2892" y="145"/>
                      </a:lnTo>
                      <a:lnTo>
                        <a:pt x="2886" y="147"/>
                      </a:lnTo>
                      <a:lnTo>
                        <a:pt x="2882" y="148"/>
                      </a:lnTo>
                      <a:lnTo>
                        <a:pt x="2876" y="149"/>
                      </a:lnTo>
                      <a:lnTo>
                        <a:pt x="2871" y="150"/>
                      </a:lnTo>
                      <a:lnTo>
                        <a:pt x="2866" y="151"/>
                      </a:lnTo>
                      <a:lnTo>
                        <a:pt x="2861" y="152"/>
                      </a:lnTo>
                      <a:lnTo>
                        <a:pt x="2855" y="153"/>
                      </a:lnTo>
                      <a:lnTo>
                        <a:pt x="2851" y="155"/>
                      </a:lnTo>
                      <a:lnTo>
                        <a:pt x="2846" y="156"/>
                      </a:lnTo>
                      <a:lnTo>
                        <a:pt x="2840" y="157"/>
                      </a:lnTo>
                      <a:lnTo>
                        <a:pt x="2836" y="158"/>
                      </a:lnTo>
                      <a:lnTo>
                        <a:pt x="2831" y="159"/>
                      </a:lnTo>
                      <a:lnTo>
                        <a:pt x="2825" y="160"/>
                      </a:lnTo>
                      <a:lnTo>
                        <a:pt x="2821" y="162"/>
                      </a:lnTo>
                      <a:lnTo>
                        <a:pt x="2816" y="163"/>
                      </a:lnTo>
                      <a:lnTo>
                        <a:pt x="2812" y="164"/>
                      </a:lnTo>
                      <a:lnTo>
                        <a:pt x="2807" y="165"/>
                      </a:lnTo>
                      <a:lnTo>
                        <a:pt x="2801" y="166"/>
                      </a:lnTo>
                      <a:lnTo>
                        <a:pt x="2797" y="168"/>
                      </a:lnTo>
                      <a:lnTo>
                        <a:pt x="2792" y="170"/>
                      </a:lnTo>
                      <a:lnTo>
                        <a:pt x="2787" y="171"/>
                      </a:lnTo>
                      <a:lnTo>
                        <a:pt x="2783" y="172"/>
                      </a:lnTo>
                      <a:lnTo>
                        <a:pt x="2778" y="173"/>
                      </a:lnTo>
                      <a:lnTo>
                        <a:pt x="2774" y="174"/>
                      </a:lnTo>
                      <a:lnTo>
                        <a:pt x="2769" y="176"/>
                      </a:lnTo>
                      <a:lnTo>
                        <a:pt x="2764" y="178"/>
                      </a:lnTo>
                      <a:lnTo>
                        <a:pt x="2760" y="179"/>
                      </a:lnTo>
                      <a:lnTo>
                        <a:pt x="2755" y="180"/>
                      </a:lnTo>
                      <a:lnTo>
                        <a:pt x="2752" y="182"/>
                      </a:lnTo>
                      <a:lnTo>
                        <a:pt x="2747" y="183"/>
                      </a:lnTo>
                      <a:lnTo>
                        <a:pt x="2742" y="185"/>
                      </a:lnTo>
                      <a:lnTo>
                        <a:pt x="2738" y="186"/>
                      </a:lnTo>
                      <a:lnTo>
                        <a:pt x="2733" y="188"/>
                      </a:lnTo>
                      <a:lnTo>
                        <a:pt x="2730" y="189"/>
                      </a:lnTo>
                      <a:lnTo>
                        <a:pt x="2725" y="190"/>
                      </a:lnTo>
                      <a:lnTo>
                        <a:pt x="2721" y="193"/>
                      </a:lnTo>
                      <a:lnTo>
                        <a:pt x="2716" y="194"/>
                      </a:lnTo>
                      <a:lnTo>
                        <a:pt x="2712" y="195"/>
                      </a:lnTo>
                      <a:lnTo>
                        <a:pt x="2708" y="197"/>
                      </a:lnTo>
                      <a:lnTo>
                        <a:pt x="2707" y="197"/>
                      </a:lnTo>
                      <a:lnTo>
                        <a:pt x="2704" y="198"/>
                      </a:lnTo>
                      <a:lnTo>
                        <a:pt x="2702" y="200"/>
                      </a:lnTo>
                      <a:lnTo>
                        <a:pt x="2700" y="200"/>
                      </a:lnTo>
                      <a:lnTo>
                        <a:pt x="2697" y="201"/>
                      </a:lnTo>
                      <a:lnTo>
                        <a:pt x="2696" y="202"/>
                      </a:lnTo>
                      <a:lnTo>
                        <a:pt x="2694" y="203"/>
                      </a:lnTo>
                      <a:lnTo>
                        <a:pt x="2692" y="203"/>
                      </a:lnTo>
                      <a:lnTo>
                        <a:pt x="2689" y="204"/>
                      </a:lnTo>
                      <a:lnTo>
                        <a:pt x="2687" y="205"/>
                      </a:lnTo>
                      <a:lnTo>
                        <a:pt x="2685" y="206"/>
                      </a:lnTo>
                      <a:lnTo>
                        <a:pt x="2682" y="206"/>
                      </a:lnTo>
                      <a:lnTo>
                        <a:pt x="2680" y="208"/>
                      </a:lnTo>
                      <a:lnTo>
                        <a:pt x="2677" y="209"/>
                      </a:lnTo>
                      <a:lnTo>
                        <a:pt x="2674" y="210"/>
                      </a:lnTo>
                      <a:lnTo>
                        <a:pt x="2672" y="211"/>
                      </a:lnTo>
                      <a:lnTo>
                        <a:pt x="2670" y="211"/>
                      </a:lnTo>
                      <a:lnTo>
                        <a:pt x="2668" y="212"/>
                      </a:lnTo>
                      <a:lnTo>
                        <a:pt x="2665" y="213"/>
                      </a:lnTo>
                      <a:lnTo>
                        <a:pt x="2662" y="214"/>
                      </a:lnTo>
                      <a:lnTo>
                        <a:pt x="2659" y="216"/>
                      </a:lnTo>
                      <a:lnTo>
                        <a:pt x="2657" y="217"/>
                      </a:lnTo>
                      <a:lnTo>
                        <a:pt x="2654" y="218"/>
                      </a:lnTo>
                      <a:lnTo>
                        <a:pt x="2651" y="219"/>
                      </a:lnTo>
                      <a:lnTo>
                        <a:pt x="2649" y="220"/>
                      </a:lnTo>
                      <a:lnTo>
                        <a:pt x="2646" y="220"/>
                      </a:lnTo>
                      <a:lnTo>
                        <a:pt x="2643" y="221"/>
                      </a:lnTo>
                      <a:lnTo>
                        <a:pt x="2640" y="223"/>
                      </a:lnTo>
                      <a:lnTo>
                        <a:pt x="2638" y="224"/>
                      </a:lnTo>
                      <a:lnTo>
                        <a:pt x="2634" y="225"/>
                      </a:lnTo>
                      <a:lnTo>
                        <a:pt x="2632" y="226"/>
                      </a:lnTo>
                      <a:lnTo>
                        <a:pt x="2628" y="227"/>
                      </a:lnTo>
                      <a:lnTo>
                        <a:pt x="2625" y="228"/>
                      </a:lnTo>
                      <a:lnTo>
                        <a:pt x="2623" y="229"/>
                      </a:lnTo>
                      <a:lnTo>
                        <a:pt x="2619" y="231"/>
                      </a:lnTo>
                      <a:lnTo>
                        <a:pt x="2616" y="232"/>
                      </a:lnTo>
                      <a:lnTo>
                        <a:pt x="2613" y="233"/>
                      </a:lnTo>
                      <a:lnTo>
                        <a:pt x="2610" y="234"/>
                      </a:lnTo>
                      <a:lnTo>
                        <a:pt x="2606" y="235"/>
                      </a:lnTo>
                      <a:lnTo>
                        <a:pt x="2603" y="236"/>
                      </a:lnTo>
                      <a:lnTo>
                        <a:pt x="2600" y="238"/>
                      </a:lnTo>
                      <a:lnTo>
                        <a:pt x="2597" y="239"/>
                      </a:lnTo>
                      <a:lnTo>
                        <a:pt x="2594" y="241"/>
                      </a:lnTo>
                      <a:lnTo>
                        <a:pt x="2590" y="242"/>
                      </a:lnTo>
                      <a:lnTo>
                        <a:pt x="2587" y="243"/>
                      </a:lnTo>
                      <a:lnTo>
                        <a:pt x="2583" y="244"/>
                      </a:lnTo>
                      <a:lnTo>
                        <a:pt x="2580" y="246"/>
                      </a:lnTo>
                      <a:lnTo>
                        <a:pt x="2576" y="247"/>
                      </a:lnTo>
                      <a:lnTo>
                        <a:pt x="2573" y="248"/>
                      </a:lnTo>
                      <a:lnTo>
                        <a:pt x="2570" y="249"/>
                      </a:lnTo>
                      <a:lnTo>
                        <a:pt x="2566" y="251"/>
                      </a:lnTo>
                      <a:lnTo>
                        <a:pt x="2563" y="252"/>
                      </a:lnTo>
                      <a:lnTo>
                        <a:pt x="2559" y="254"/>
                      </a:lnTo>
                      <a:lnTo>
                        <a:pt x="2555" y="255"/>
                      </a:lnTo>
                      <a:lnTo>
                        <a:pt x="2551" y="256"/>
                      </a:lnTo>
                      <a:lnTo>
                        <a:pt x="2548" y="257"/>
                      </a:lnTo>
                      <a:lnTo>
                        <a:pt x="2544" y="259"/>
                      </a:lnTo>
                      <a:lnTo>
                        <a:pt x="2541" y="261"/>
                      </a:lnTo>
                      <a:lnTo>
                        <a:pt x="2536" y="262"/>
                      </a:lnTo>
                      <a:lnTo>
                        <a:pt x="2533" y="263"/>
                      </a:lnTo>
                      <a:lnTo>
                        <a:pt x="2529" y="264"/>
                      </a:lnTo>
                      <a:lnTo>
                        <a:pt x="2525" y="266"/>
                      </a:lnTo>
                      <a:lnTo>
                        <a:pt x="2521" y="267"/>
                      </a:lnTo>
                      <a:lnTo>
                        <a:pt x="2518" y="269"/>
                      </a:lnTo>
                      <a:lnTo>
                        <a:pt x="2513" y="271"/>
                      </a:lnTo>
                      <a:lnTo>
                        <a:pt x="2510" y="272"/>
                      </a:lnTo>
                      <a:lnTo>
                        <a:pt x="2505" y="273"/>
                      </a:lnTo>
                      <a:lnTo>
                        <a:pt x="2502" y="274"/>
                      </a:lnTo>
                      <a:lnTo>
                        <a:pt x="2497" y="277"/>
                      </a:lnTo>
                      <a:lnTo>
                        <a:pt x="2494" y="278"/>
                      </a:lnTo>
                      <a:lnTo>
                        <a:pt x="2489" y="279"/>
                      </a:lnTo>
                      <a:lnTo>
                        <a:pt x="2485" y="281"/>
                      </a:lnTo>
                      <a:lnTo>
                        <a:pt x="2481" y="282"/>
                      </a:lnTo>
                      <a:lnTo>
                        <a:pt x="2476" y="284"/>
                      </a:lnTo>
                      <a:lnTo>
                        <a:pt x="2473" y="286"/>
                      </a:lnTo>
                      <a:lnTo>
                        <a:pt x="2468" y="287"/>
                      </a:lnTo>
                      <a:lnTo>
                        <a:pt x="2465" y="288"/>
                      </a:lnTo>
                      <a:lnTo>
                        <a:pt x="2460" y="290"/>
                      </a:lnTo>
                      <a:lnTo>
                        <a:pt x="2456" y="292"/>
                      </a:lnTo>
                      <a:lnTo>
                        <a:pt x="2451" y="293"/>
                      </a:lnTo>
                      <a:lnTo>
                        <a:pt x="2447" y="295"/>
                      </a:lnTo>
                      <a:lnTo>
                        <a:pt x="2443" y="296"/>
                      </a:lnTo>
                      <a:lnTo>
                        <a:pt x="2438" y="299"/>
                      </a:lnTo>
                      <a:lnTo>
                        <a:pt x="2434" y="300"/>
                      </a:lnTo>
                      <a:lnTo>
                        <a:pt x="2429" y="302"/>
                      </a:lnTo>
                      <a:lnTo>
                        <a:pt x="2426" y="303"/>
                      </a:lnTo>
                      <a:lnTo>
                        <a:pt x="2421" y="304"/>
                      </a:lnTo>
                      <a:lnTo>
                        <a:pt x="2416" y="307"/>
                      </a:lnTo>
                      <a:lnTo>
                        <a:pt x="2412" y="308"/>
                      </a:lnTo>
                      <a:lnTo>
                        <a:pt x="2407" y="310"/>
                      </a:lnTo>
                      <a:lnTo>
                        <a:pt x="2403" y="311"/>
                      </a:lnTo>
                      <a:lnTo>
                        <a:pt x="2398" y="313"/>
                      </a:lnTo>
                      <a:lnTo>
                        <a:pt x="2393" y="315"/>
                      </a:lnTo>
                      <a:lnTo>
                        <a:pt x="2389" y="317"/>
                      </a:lnTo>
                      <a:lnTo>
                        <a:pt x="2384" y="318"/>
                      </a:lnTo>
                      <a:lnTo>
                        <a:pt x="2379" y="320"/>
                      </a:lnTo>
                      <a:lnTo>
                        <a:pt x="2375" y="322"/>
                      </a:lnTo>
                      <a:lnTo>
                        <a:pt x="2370" y="324"/>
                      </a:lnTo>
                      <a:lnTo>
                        <a:pt x="2364" y="325"/>
                      </a:lnTo>
                      <a:lnTo>
                        <a:pt x="2360" y="327"/>
                      </a:lnTo>
                      <a:lnTo>
                        <a:pt x="2355" y="328"/>
                      </a:lnTo>
                      <a:lnTo>
                        <a:pt x="2351" y="331"/>
                      </a:lnTo>
                      <a:lnTo>
                        <a:pt x="2346" y="332"/>
                      </a:lnTo>
                      <a:lnTo>
                        <a:pt x="2341" y="334"/>
                      </a:lnTo>
                      <a:lnTo>
                        <a:pt x="2336" y="335"/>
                      </a:lnTo>
                      <a:lnTo>
                        <a:pt x="2331" y="338"/>
                      </a:lnTo>
                      <a:lnTo>
                        <a:pt x="2326" y="340"/>
                      </a:lnTo>
                      <a:lnTo>
                        <a:pt x="2322" y="341"/>
                      </a:lnTo>
                      <a:lnTo>
                        <a:pt x="2316" y="343"/>
                      </a:lnTo>
                      <a:lnTo>
                        <a:pt x="2311" y="345"/>
                      </a:lnTo>
                      <a:lnTo>
                        <a:pt x="2307" y="347"/>
                      </a:lnTo>
                      <a:lnTo>
                        <a:pt x="2301" y="348"/>
                      </a:lnTo>
                      <a:lnTo>
                        <a:pt x="2297" y="350"/>
                      </a:lnTo>
                      <a:lnTo>
                        <a:pt x="2291" y="353"/>
                      </a:lnTo>
                      <a:lnTo>
                        <a:pt x="2286" y="354"/>
                      </a:lnTo>
                      <a:lnTo>
                        <a:pt x="2282" y="356"/>
                      </a:lnTo>
                      <a:lnTo>
                        <a:pt x="2276" y="358"/>
                      </a:lnTo>
                      <a:lnTo>
                        <a:pt x="2271" y="360"/>
                      </a:lnTo>
                      <a:lnTo>
                        <a:pt x="2265" y="362"/>
                      </a:lnTo>
                      <a:lnTo>
                        <a:pt x="2261" y="363"/>
                      </a:lnTo>
                      <a:lnTo>
                        <a:pt x="2255" y="365"/>
                      </a:lnTo>
                      <a:lnTo>
                        <a:pt x="2250" y="368"/>
                      </a:lnTo>
                      <a:lnTo>
                        <a:pt x="2245" y="369"/>
                      </a:lnTo>
                      <a:lnTo>
                        <a:pt x="2240" y="371"/>
                      </a:lnTo>
                      <a:lnTo>
                        <a:pt x="2234" y="373"/>
                      </a:lnTo>
                      <a:lnTo>
                        <a:pt x="2229" y="375"/>
                      </a:lnTo>
                      <a:lnTo>
                        <a:pt x="2224" y="377"/>
                      </a:lnTo>
                      <a:lnTo>
                        <a:pt x="2218" y="379"/>
                      </a:lnTo>
                      <a:lnTo>
                        <a:pt x="2212" y="381"/>
                      </a:lnTo>
                      <a:lnTo>
                        <a:pt x="2208" y="383"/>
                      </a:lnTo>
                      <a:lnTo>
                        <a:pt x="2202" y="385"/>
                      </a:lnTo>
                      <a:lnTo>
                        <a:pt x="2196" y="387"/>
                      </a:lnTo>
                      <a:lnTo>
                        <a:pt x="2192" y="388"/>
                      </a:lnTo>
                      <a:lnTo>
                        <a:pt x="2186" y="391"/>
                      </a:lnTo>
                      <a:lnTo>
                        <a:pt x="2180" y="393"/>
                      </a:lnTo>
                      <a:lnTo>
                        <a:pt x="2176" y="395"/>
                      </a:lnTo>
                      <a:lnTo>
                        <a:pt x="2170" y="396"/>
                      </a:lnTo>
                      <a:lnTo>
                        <a:pt x="2164" y="399"/>
                      </a:lnTo>
                      <a:lnTo>
                        <a:pt x="2158" y="401"/>
                      </a:lnTo>
                      <a:lnTo>
                        <a:pt x="2152" y="403"/>
                      </a:lnTo>
                      <a:lnTo>
                        <a:pt x="2147" y="404"/>
                      </a:lnTo>
                      <a:lnTo>
                        <a:pt x="2142" y="407"/>
                      </a:lnTo>
                      <a:lnTo>
                        <a:pt x="2136" y="409"/>
                      </a:lnTo>
                      <a:lnTo>
                        <a:pt x="2131" y="411"/>
                      </a:lnTo>
                      <a:lnTo>
                        <a:pt x="2125" y="412"/>
                      </a:lnTo>
                      <a:lnTo>
                        <a:pt x="2119" y="415"/>
                      </a:lnTo>
                      <a:lnTo>
                        <a:pt x="2113" y="417"/>
                      </a:lnTo>
                      <a:lnTo>
                        <a:pt x="2108" y="419"/>
                      </a:lnTo>
                      <a:lnTo>
                        <a:pt x="2102" y="422"/>
                      </a:lnTo>
                      <a:lnTo>
                        <a:pt x="2096" y="423"/>
                      </a:lnTo>
                      <a:lnTo>
                        <a:pt x="2090" y="425"/>
                      </a:lnTo>
                      <a:lnTo>
                        <a:pt x="2085" y="427"/>
                      </a:lnTo>
                      <a:lnTo>
                        <a:pt x="2079" y="430"/>
                      </a:lnTo>
                      <a:lnTo>
                        <a:pt x="2073" y="432"/>
                      </a:lnTo>
                      <a:lnTo>
                        <a:pt x="2067" y="433"/>
                      </a:lnTo>
                      <a:lnTo>
                        <a:pt x="2061" y="436"/>
                      </a:lnTo>
                      <a:lnTo>
                        <a:pt x="2056" y="438"/>
                      </a:lnTo>
                      <a:lnTo>
                        <a:pt x="2050" y="440"/>
                      </a:lnTo>
                      <a:lnTo>
                        <a:pt x="2044" y="442"/>
                      </a:lnTo>
                      <a:lnTo>
                        <a:pt x="2038" y="445"/>
                      </a:lnTo>
                      <a:lnTo>
                        <a:pt x="2033" y="446"/>
                      </a:lnTo>
                      <a:lnTo>
                        <a:pt x="2027" y="448"/>
                      </a:lnTo>
                      <a:lnTo>
                        <a:pt x="2021" y="450"/>
                      </a:lnTo>
                      <a:lnTo>
                        <a:pt x="2015" y="453"/>
                      </a:lnTo>
                      <a:lnTo>
                        <a:pt x="2008" y="455"/>
                      </a:lnTo>
                      <a:lnTo>
                        <a:pt x="2003" y="457"/>
                      </a:lnTo>
                      <a:lnTo>
                        <a:pt x="1997" y="460"/>
                      </a:lnTo>
                      <a:lnTo>
                        <a:pt x="1991" y="461"/>
                      </a:lnTo>
                      <a:lnTo>
                        <a:pt x="1985" y="463"/>
                      </a:lnTo>
                      <a:lnTo>
                        <a:pt x="1980" y="465"/>
                      </a:lnTo>
                      <a:lnTo>
                        <a:pt x="1973" y="468"/>
                      </a:lnTo>
                      <a:lnTo>
                        <a:pt x="1967" y="470"/>
                      </a:lnTo>
                      <a:lnTo>
                        <a:pt x="1961" y="472"/>
                      </a:lnTo>
                      <a:lnTo>
                        <a:pt x="1955" y="475"/>
                      </a:lnTo>
                      <a:lnTo>
                        <a:pt x="1949" y="477"/>
                      </a:lnTo>
                      <a:lnTo>
                        <a:pt x="1943" y="479"/>
                      </a:lnTo>
                      <a:lnTo>
                        <a:pt x="1937" y="480"/>
                      </a:lnTo>
                      <a:lnTo>
                        <a:pt x="1930" y="483"/>
                      </a:lnTo>
                      <a:lnTo>
                        <a:pt x="1924" y="485"/>
                      </a:lnTo>
                      <a:lnTo>
                        <a:pt x="1919" y="487"/>
                      </a:lnTo>
                      <a:lnTo>
                        <a:pt x="1913" y="490"/>
                      </a:lnTo>
                      <a:lnTo>
                        <a:pt x="1906" y="492"/>
                      </a:lnTo>
                      <a:lnTo>
                        <a:pt x="1900" y="494"/>
                      </a:lnTo>
                      <a:lnTo>
                        <a:pt x="1894" y="497"/>
                      </a:lnTo>
                      <a:lnTo>
                        <a:pt x="1887" y="499"/>
                      </a:lnTo>
                      <a:lnTo>
                        <a:pt x="1882" y="501"/>
                      </a:lnTo>
                      <a:lnTo>
                        <a:pt x="1875" y="503"/>
                      </a:lnTo>
                      <a:lnTo>
                        <a:pt x="1869" y="506"/>
                      </a:lnTo>
                      <a:lnTo>
                        <a:pt x="1863" y="507"/>
                      </a:lnTo>
                      <a:lnTo>
                        <a:pt x="1856" y="509"/>
                      </a:lnTo>
                      <a:lnTo>
                        <a:pt x="1851" y="512"/>
                      </a:lnTo>
                      <a:lnTo>
                        <a:pt x="1844" y="514"/>
                      </a:lnTo>
                      <a:lnTo>
                        <a:pt x="1838" y="516"/>
                      </a:lnTo>
                      <a:lnTo>
                        <a:pt x="1831" y="518"/>
                      </a:lnTo>
                      <a:lnTo>
                        <a:pt x="1825" y="521"/>
                      </a:lnTo>
                      <a:lnTo>
                        <a:pt x="1819" y="523"/>
                      </a:lnTo>
                      <a:lnTo>
                        <a:pt x="1813" y="525"/>
                      </a:lnTo>
                      <a:lnTo>
                        <a:pt x="1807" y="528"/>
                      </a:lnTo>
                      <a:lnTo>
                        <a:pt x="1800" y="530"/>
                      </a:lnTo>
                      <a:lnTo>
                        <a:pt x="1794" y="532"/>
                      </a:lnTo>
                      <a:lnTo>
                        <a:pt x="1780" y="537"/>
                      </a:lnTo>
                      <a:lnTo>
                        <a:pt x="1768" y="541"/>
                      </a:lnTo>
                      <a:lnTo>
                        <a:pt x="1755" y="546"/>
                      </a:lnTo>
                      <a:lnTo>
                        <a:pt x="1742" y="551"/>
                      </a:lnTo>
                      <a:lnTo>
                        <a:pt x="1730" y="555"/>
                      </a:lnTo>
                      <a:lnTo>
                        <a:pt x="1717" y="560"/>
                      </a:lnTo>
                      <a:lnTo>
                        <a:pt x="1704" y="564"/>
                      </a:lnTo>
                      <a:lnTo>
                        <a:pt x="1692" y="569"/>
                      </a:lnTo>
                      <a:lnTo>
                        <a:pt x="1678" y="574"/>
                      </a:lnTo>
                      <a:lnTo>
                        <a:pt x="1665" y="578"/>
                      </a:lnTo>
                      <a:lnTo>
                        <a:pt x="1652" y="583"/>
                      </a:lnTo>
                      <a:lnTo>
                        <a:pt x="1639" y="587"/>
                      </a:lnTo>
                      <a:lnTo>
                        <a:pt x="1626" y="592"/>
                      </a:lnTo>
                      <a:lnTo>
                        <a:pt x="1613" y="597"/>
                      </a:lnTo>
                      <a:lnTo>
                        <a:pt x="1599" y="601"/>
                      </a:lnTo>
                      <a:lnTo>
                        <a:pt x="1587" y="606"/>
                      </a:lnTo>
                      <a:lnTo>
                        <a:pt x="1573" y="611"/>
                      </a:lnTo>
                      <a:lnTo>
                        <a:pt x="1560" y="615"/>
                      </a:lnTo>
                      <a:lnTo>
                        <a:pt x="1548" y="620"/>
                      </a:lnTo>
                      <a:lnTo>
                        <a:pt x="1534" y="624"/>
                      </a:lnTo>
                      <a:lnTo>
                        <a:pt x="1521" y="629"/>
                      </a:lnTo>
                      <a:lnTo>
                        <a:pt x="1507" y="634"/>
                      </a:lnTo>
                      <a:lnTo>
                        <a:pt x="1495" y="638"/>
                      </a:lnTo>
                      <a:lnTo>
                        <a:pt x="1481" y="643"/>
                      </a:lnTo>
                      <a:lnTo>
                        <a:pt x="1468" y="647"/>
                      </a:lnTo>
                      <a:lnTo>
                        <a:pt x="1454" y="652"/>
                      </a:lnTo>
                      <a:lnTo>
                        <a:pt x="1440" y="657"/>
                      </a:lnTo>
                      <a:lnTo>
                        <a:pt x="1428" y="661"/>
                      </a:lnTo>
                      <a:lnTo>
                        <a:pt x="1401" y="670"/>
                      </a:lnTo>
                      <a:lnTo>
                        <a:pt x="1375" y="680"/>
                      </a:lnTo>
                      <a:lnTo>
                        <a:pt x="1347" y="689"/>
                      </a:lnTo>
                      <a:lnTo>
                        <a:pt x="1321" y="699"/>
                      </a:lnTo>
                      <a:lnTo>
                        <a:pt x="1294" y="708"/>
                      </a:lnTo>
                      <a:lnTo>
                        <a:pt x="1268" y="718"/>
                      </a:lnTo>
                      <a:lnTo>
                        <a:pt x="1241" y="727"/>
                      </a:lnTo>
                      <a:lnTo>
                        <a:pt x="1213" y="736"/>
                      </a:lnTo>
                      <a:lnTo>
                        <a:pt x="1201" y="741"/>
                      </a:lnTo>
                      <a:lnTo>
                        <a:pt x="1187" y="745"/>
                      </a:lnTo>
                      <a:lnTo>
                        <a:pt x="1174" y="750"/>
                      </a:lnTo>
                      <a:lnTo>
                        <a:pt x="1160" y="754"/>
                      </a:lnTo>
                      <a:lnTo>
                        <a:pt x="1148" y="758"/>
                      </a:lnTo>
                      <a:lnTo>
                        <a:pt x="1134" y="762"/>
                      </a:lnTo>
                      <a:lnTo>
                        <a:pt x="1120" y="767"/>
                      </a:lnTo>
                      <a:lnTo>
                        <a:pt x="1107" y="772"/>
                      </a:lnTo>
                      <a:lnTo>
                        <a:pt x="1094" y="776"/>
                      </a:lnTo>
                      <a:lnTo>
                        <a:pt x="1081" y="781"/>
                      </a:lnTo>
                      <a:lnTo>
                        <a:pt x="1068" y="785"/>
                      </a:lnTo>
                      <a:lnTo>
                        <a:pt x="1054" y="790"/>
                      </a:lnTo>
                      <a:lnTo>
                        <a:pt x="1042" y="795"/>
                      </a:lnTo>
                      <a:lnTo>
                        <a:pt x="1028" y="799"/>
                      </a:lnTo>
                      <a:lnTo>
                        <a:pt x="1015" y="804"/>
                      </a:lnTo>
                      <a:lnTo>
                        <a:pt x="1001" y="807"/>
                      </a:lnTo>
                      <a:lnTo>
                        <a:pt x="989" y="812"/>
                      </a:lnTo>
                      <a:lnTo>
                        <a:pt x="976" y="817"/>
                      </a:lnTo>
                      <a:lnTo>
                        <a:pt x="962" y="821"/>
                      </a:lnTo>
                      <a:lnTo>
                        <a:pt x="950" y="826"/>
                      </a:lnTo>
                      <a:lnTo>
                        <a:pt x="937" y="830"/>
                      </a:lnTo>
                      <a:lnTo>
                        <a:pt x="924" y="834"/>
                      </a:lnTo>
                      <a:lnTo>
                        <a:pt x="910" y="838"/>
                      </a:lnTo>
                      <a:lnTo>
                        <a:pt x="898" y="843"/>
                      </a:lnTo>
                      <a:lnTo>
                        <a:pt x="885" y="848"/>
                      </a:lnTo>
                      <a:lnTo>
                        <a:pt x="872" y="851"/>
                      </a:lnTo>
                      <a:lnTo>
                        <a:pt x="860" y="856"/>
                      </a:lnTo>
                      <a:lnTo>
                        <a:pt x="847" y="860"/>
                      </a:lnTo>
                      <a:lnTo>
                        <a:pt x="840" y="863"/>
                      </a:lnTo>
                      <a:lnTo>
                        <a:pt x="834" y="864"/>
                      </a:lnTo>
                      <a:lnTo>
                        <a:pt x="827" y="866"/>
                      </a:lnTo>
                      <a:lnTo>
                        <a:pt x="822" y="868"/>
                      </a:lnTo>
                      <a:lnTo>
                        <a:pt x="815" y="871"/>
                      </a:lnTo>
                      <a:lnTo>
                        <a:pt x="809" y="873"/>
                      </a:lnTo>
                      <a:lnTo>
                        <a:pt x="802" y="874"/>
                      </a:lnTo>
                      <a:lnTo>
                        <a:pt x="796" y="876"/>
                      </a:lnTo>
                      <a:lnTo>
                        <a:pt x="789" y="879"/>
                      </a:lnTo>
                      <a:lnTo>
                        <a:pt x="784" y="881"/>
                      </a:lnTo>
                      <a:lnTo>
                        <a:pt x="777" y="883"/>
                      </a:lnTo>
                      <a:lnTo>
                        <a:pt x="771" y="886"/>
                      </a:lnTo>
                      <a:lnTo>
                        <a:pt x="764" y="887"/>
                      </a:lnTo>
                      <a:lnTo>
                        <a:pt x="758" y="889"/>
                      </a:lnTo>
                      <a:lnTo>
                        <a:pt x="753" y="891"/>
                      </a:lnTo>
                      <a:lnTo>
                        <a:pt x="746" y="894"/>
                      </a:lnTo>
                      <a:lnTo>
                        <a:pt x="740" y="895"/>
                      </a:lnTo>
                      <a:lnTo>
                        <a:pt x="733" y="897"/>
                      </a:lnTo>
                      <a:lnTo>
                        <a:pt x="727" y="899"/>
                      </a:lnTo>
                      <a:lnTo>
                        <a:pt x="721" y="902"/>
                      </a:lnTo>
                      <a:lnTo>
                        <a:pt x="715" y="903"/>
                      </a:lnTo>
                      <a:lnTo>
                        <a:pt x="709" y="905"/>
                      </a:lnTo>
                      <a:lnTo>
                        <a:pt x="703" y="908"/>
                      </a:lnTo>
                      <a:lnTo>
                        <a:pt x="696" y="910"/>
                      </a:lnTo>
                      <a:lnTo>
                        <a:pt x="690" y="911"/>
                      </a:lnTo>
                      <a:lnTo>
                        <a:pt x="685" y="913"/>
                      </a:lnTo>
                      <a:lnTo>
                        <a:pt x="678" y="916"/>
                      </a:lnTo>
                      <a:lnTo>
                        <a:pt x="672" y="918"/>
                      </a:lnTo>
                      <a:lnTo>
                        <a:pt x="666" y="919"/>
                      </a:lnTo>
                      <a:lnTo>
                        <a:pt x="660" y="921"/>
                      </a:lnTo>
                      <a:lnTo>
                        <a:pt x="653" y="924"/>
                      </a:lnTo>
                      <a:lnTo>
                        <a:pt x="648" y="925"/>
                      </a:lnTo>
                      <a:lnTo>
                        <a:pt x="642" y="927"/>
                      </a:lnTo>
                      <a:lnTo>
                        <a:pt x="636" y="929"/>
                      </a:lnTo>
                      <a:lnTo>
                        <a:pt x="629" y="931"/>
                      </a:lnTo>
                      <a:lnTo>
                        <a:pt x="624" y="933"/>
                      </a:lnTo>
                      <a:lnTo>
                        <a:pt x="618" y="935"/>
                      </a:lnTo>
                      <a:lnTo>
                        <a:pt x="612" y="936"/>
                      </a:lnTo>
                      <a:lnTo>
                        <a:pt x="606" y="939"/>
                      </a:lnTo>
                      <a:lnTo>
                        <a:pt x="600" y="941"/>
                      </a:lnTo>
                      <a:lnTo>
                        <a:pt x="595" y="942"/>
                      </a:lnTo>
                      <a:lnTo>
                        <a:pt x="588" y="944"/>
                      </a:lnTo>
                      <a:lnTo>
                        <a:pt x="582" y="947"/>
                      </a:lnTo>
                      <a:lnTo>
                        <a:pt x="576" y="948"/>
                      </a:lnTo>
                      <a:lnTo>
                        <a:pt x="571" y="950"/>
                      </a:lnTo>
                      <a:lnTo>
                        <a:pt x="565" y="952"/>
                      </a:lnTo>
                      <a:lnTo>
                        <a:pt x="559" y="954"/>
                      </a:lnTo>
                      <a:lnTo>
                        <a:pt x="553" y="956"/>
                      </a:lnTo>
                      <a:lnTo>
                        <a:pt x="547" y="957"/>
                      </a:lnTo>
                      <a:lnTo>
                        <a:pt x="542" y="959"/>
                      </a:lnTo>
                      <a:lnTo>
                        <a:pt x="536" y="962"/>
                      </a:lnTo>
                      <a:lnTo>
                        <a:pt x="530" y="963"/>
                      </a:lnTo>
                      <a:lnTo>
                        <a:pt x="524" y="965"/>
                      </a:lnTo>
                      <a:lnTo>
                        <a:pt x="519" y="966"/>
                      </a:lnTo>
                      <a:lnTo>
                        <a:pt x="513" y="969"/>
                      </a:lnTo>
                      <a:lnTo>
                        <a:pt x="507" y="970"/>
                      </a:lnTo>
                      <a:lnTo>
                        <a:pt x="501" y="972"/>
                      </a:lnTo>
                      <a:lnTo>
                        <a:pt x="496" y="974"/>
                      </a:lnTo>
                      <a:lnTo>
                        <a:pt x="490" y="975"/>
                      </a:lnTo>
                      <a:lnTo>
                        <a:pt x="484" y="978"/>
                      </a:lnTo>
                      <a:lnTo>
                        <a:pt x="480" y="979"/>
                      </a:lnTo>
                      <a:lnTo>
                        <a:pt x="474" y="981"/>
                      </a:lnTo>
                      <a:lnTo>
                        <a:pt x="468" y="982"/>
                      </a:lnTo>
                      <a:lnTo>
                        <a:pt x="462" y="985"/>
                      </a:lnTo>
                      <a:lnTo>
                        <a:pt x="456" y="986"/>
                      </a:lnTo>
                      <a:lnTo>
                        <a:pt x="451" y="988"/>
                      </a:lnTo>
                      <a:lnTo>
                        <a:pt x="446" y="989"/>
                      </a:lnTo>
                      <a:lnTo>
                        <a:pt x="440" y="992"/>
                      </a:lnTo>
                      <a:lnTo>
                        <a:pt x="435" y="993"/>
                      </a:lnTo>
                      <a:lnTo>
                        <a:pt x="429" y="995"/>
                      </a:lnTo>
                      <a:lnTo>
                        <a:pt x="424" y="996"/>
                      </a:lnTo>
                      <a:lnTo>
                        <a:pt x="418" y="997"/>
                      </a:lnTo>
                      <a:lnTo>
                        <a:pt x="413" y="1000"/>
                      </a:lnTo>
                      <a:lnTo>
                        <a:pt x="408" y="1001"/>
                      </a:lnTo>
                      <a:lnTo>
                        <a:pt x="402" y="1003"/>
                      </a:lnTo>
                      <a:lnTo>
                        <a:pt x="397" y="1004"/>
                      </a:lnTo>
                      <a:lnTo>
                        <a:pt x="392" y="1007"/>
                      </a:lnTo>
                      <a:lnTo>
                        <a:pt x="386" y="1008"/>
                      </a:lnTo>
                      <a:lnTo>
                        <a:pt x="382" y="1009"/>
                      </a:lnTo>
                      <a:lnTo>
                        <a:pt x="376" y="1011"/>
                      </a:lnTo>
                      <a:lnTo>
                        <a:pt x="370" y="1012"/>
                      </a:lnTo>
                      <a:lnTo>
                        <a:pt x="365" y="1015"/>
                      </a:lnTo>
                      <a:lnTo>
                        <a:pt x="360" y="1016"/>
                      </a:lnTo>
                      <a:lnTo>
                        <a:pt x="355" y="1017"/>
                      </a:lnTo>
                      <a:lnTo>
                        <a:pt x="349" y="1019"/>
                      </a:lnTo>
                      <a:lnTo>
                        <a:pt x="345" y="1020"/>
                      </a:lnTo>
                      <a:lnTo>
                        <a:pt x="339" y="1021"/>
                      </a:lnTo>
                      <a:lnTo>
                        <a:pt x="334" y="1024"/>
                      </a:lnTo>
                      <a:lnTo>
                        <a:pt x="330" y="1025"/>
                      </a:lnTo>
                      <a:lnTo>
                        <a:pt x="324" y="1026"/>
                      </a:lnTo>
                      <a:lnTo>
                        <a:pt x="319" y="1028"/>
                      </a:lnTo>
                      <a:lnTo>
                        <a:pt x="314" y="1030"/>
                      </a:lnTo>
                      <a:lnTo>
                        <a:pt x="309" y="1031"/>
                      </a:lnTo>
                      <a:lnTo>
                        <a:pt x="304" y="1033"/>
                      </a:lnTo>
                      <a:lnTo>
                        <a:pt x="299" y="1034"/>
                      </a:lnTo>
                      <a:lnTo>
                        <a:pt x="294" y="1035"/>
                      </a:lnTo>
                      <a:lnTo>
                        <a:pt x="289" y="1036"/>
                      </a:lnTo>
                      <a:lnTo>
                        <a:pt x="285" y="1039"/>
                      </a:lnTo>
                      <a:lnTo>
                        <a:pt x="279" y="1040"/>
                      </a:lnTo>
                      <a:lnTo>
                        <a:pt x="274" y="1041"/>
                      </a:lnTo>
                      <a:lnTo>
                        <a:pt x="270" y="1042"/>
                      </a:lnTo>
                      <a:lnTo>
                        <a:pt x="265" y="1045"/>
                      </a:lnTo>
                      <a:lnTo>
                        <a:pt x="259" y="1046"/>
                      </a:lnTo>
                      <a:lnTo>
                        <a:pt x="255" y="1047"/>
                      </a:lnTo>
                      <a:lnTo>
                        <a:pt x="250" y="1048"/>
                      </a:lnTo>
                      <a:lnTo>
                        <a:pt x="246" y="1049"/>
                      </a:lnTo>
                      <a:lnTo>
                        <a:pt x="241" y="1051"/>
                      </a:lnTo>
                      <a:lnTo>
                        <a:pt x="236" y="1053"/>
                      </a:lnTo>
                      <a:lnTo>
                        <a:pt x="232" y="1054"/>
                      </a:lnTo>
                      <a:lnTo>
                        <a:pt x="227" y="1055"/>
                      </a:lnTo>
                      <a:lnTo>
                        <a:pt x="223" y="1056"/>
                      </a:lnTo>
                      <a:lnTo>
                        <a:pt x="218" y="1057"/>
                      </a:lnTo>
                      <a:lnTo>
                        <a:pt x="213" y="1059"/>
                      </a:lnTo>
                      <a:lnTo>
                        <a:pt x="209" y="1061"/>
                      </a:lnTo>
                      <a:lnTo>
                        <a:pt x="204" y="1062"/>
                      </a:lnTo>
                      <a:lnTo>
                        <a:pt x="200" y="1063"/>
                      </a:lnTo>
                      <a:lnTo>
                        <a:pt x="195" y="1064"/>
                      </a:lnTo>
                      <a:lnTo>
                        <a:pt x="190" y="1065"/>
                      </a:lnTo>
                      <a:lnTo>
                        <a:pt x="186" y="1066"/>
                      </a:lnTo>
                      <a:lnTo>
                        <a:pt x="182" y="1068"/>
                      </a:lnTo>
                      <a:lnTo>
                        <a:pt x="178" y="1069"/>
                      </a:lnTo>
                      <a:lnTo>
                        <a:pt x="173" y="1070"/>
                      </a:lnTo>
                      <a:lnTo>
                        <a:pt x="168" y="1071"/>
                      </a:lnTo>
                      <a:lnTo>
                        <a:pt x="164" y="1072"/>
                      </a:lnTo>
                      <a:lnTo>
                        <a:pt x="160" y="1073"/>
                      </a:lnTo>
                      <a:lnTo>
                        <a:pt x="156" y="1074"/>
                      </a:lnTo>
                      <a:lnTo>
                        <a:pt x="151" y="1076"/>
                      </a:lnTo>
                      <a:lnTo>
                        <a:pt x="148" y="1077"/>
                      </a:lnTo>
                      <a:lnTo>
                        <a:pt x="143" y="1078"/>
                      </a:lnTo>
                      <a:lnTo>
                        <a:pt x="138" y="1079"/>
                      </a:lnTo>
                      <a:lnTo>
                        <a:pt x="135" y="1080"/>
                      </a:lnTo>
                      <a:lnTo>
                        <a:pt x="130" y="1081"/>
                      </a:lnTo>
                      <a:lnTo>
                        <a:pt x="127" y="1083"/>
                      </a:lnTo>
                      <a:lnTo>
                        <a:pt x="122" y="1084"/>
                      </a:lnTo>
                      <a:lnTo>
                        <a:pt x="119" y="1085"/>
                      </a:lnTo>
                      <a:lnTo>
                        <a:pt x="114" y="1086"/>
                      </a:lnTo>
                      <a:lnTo>
                        <a:pt x="111" y="1087"/>
                      </a:lnTo>
                      <a:lnTo>
                        <a:pt x="106" y="1088"/>
                      </a:lnTo>
                      <a:lnTo>
                        <a:pt x="103" y="1089"/>
                      </a:lnTo>
                      <a:lnTo>
                        <a:pt x="98" y="1091"/>
                      </a:lnTo>
                      <a:lnTo>
                        <a:pt x="95" y="1092"/>
                      </a:lnTo>
                      <a:lnTo>
                        <a:pt x="91" y="1092"/>
                      </a:lnTo>
                      <a:lnTo>
                        <a:pt x="87" y="1093"/>
                      </a:lnTo>
                      <a:lnTo>
                        <a:pt x="83" y="1094"/>
                      </a:lnTo>
                      <a:lnTo>
                        <a:pt x="80" y="1095"/>
                      </a:lnTo>
                      <a:lnTo>
                        <a:pt x="76" y="1096"/>
                      </a:lnTo>
                      <a:lnTo>
                        <a:pt x="72" y="1097"/>
                      </a:lnTo>
                      <a:lnTo>
                        <a:pt x="68" y="1097"/>
                      </a:lnTo>
                      <a:lnTo>
                        <a:pt x="65" y="1099"/>
                      </a:lnTo>
                      <a:lnTo>
                        <a:pt x="61" y="1100"/>
                      </a:lnTo>
                      <a:lnTo>
                        <a:pt x="58" y="1101"/>
                      </a:lnTo>
                      <a:lnTo>
                        <a:pt x="54" y="1101"/>
                      </a:lnTo>
                      <a:lnTo>
                        <a:pt x="50" y="1102"/>
                      </a:lnTo>
                      <a:lnTo>
                        <a:pt x="46" y="1103"/>
                      </a:lnTo>
                      <a:lnTo>
                        <a:pt x="43" y="1104"/>
                      </a:lnTo>
                      <a:lnTo>
                        <a:pt x="39" y="1104"/>
                      </a:lnTo>
                      <a:lnTo>
                        <a:pt x="36" y="1106"/>
                      </a:lnTo>
                      <a:lnTo>
                        <a:pt x="32" y="1107"/>
                      </a:lnTo>
                      <a:lnTo>
                        <a:pt x="29" y="1107"/>
                      </a:lnTo>
                      <a:lnTo>
                        <a:pt x="27" y="1108"/>
                      </a:lnTo>
                      <a:lnTo>
                        <a:pt x="23" y="1109"/>
                      </a:lnTo>
                      <a:lnTo>
                        <a:pt x="20" y="1110"/>
                      </a:lnTo>
                      <a:lnTo>
                        <a:pt x="16" y="1110"/>
                      </a:lnTo>
                      <a:lnTo>
                        <a:pt x="13" y="1111"/>
                      </a:lnTo>
                      <a:lnTo>
                        <a:pt x="9" y="1112"/>
                      </a:lnTo>
                      <a:lnTo>
                        <a:pt x="7" y="1112"/>
                      </a:lnTo>
                      <a:lnTo>
                        <a:pt x="4" y="1114"/>
                      </a:lnTo>
                      <a:lnTo>
                        <a:pt x="0" y="1114"/>
                      </a:lnTo>
                      <a:lnTo>
                        <a:pt x="4" y="1112"/>
                      </a:lnTo>
                      <a:lnTo>
                        <a:pt x="7" y="1112"/>
                      </a:lnTo>
                      <a:lnTo>
                        <a:pt x="9" y="1111"/>
                      </a:lnTo>
                      <a:lnTo>
                        <a:pt x="13" y="1110"/>
                      </a:lnTo>
                      <a:lnTo>
                        <a:pt x="16" y="1110"/>
                      </a:lnTo>
                      <a:lnTo>
                        <a:pt x="20" y="1109"/>
                      </a:lnTo>
                      <a:lnTo>
                        <a:pt x="23" y="1108"/>
                      </a:lnTo>
                      <a:lnTo>
                        <a:pt x="26" y="1107"/>
                      </a:lnTo>
                      <a:lnTo>
                        <a:pt x="29" y="1107"/>
                      </a:lnTo>
                      <a:lnTo>
                        <a:pt x="32" y="1106"/>
                      </a:lnTo>
                      <a:lnTo>
                        <a:pt x="36" y="1104"/>
                      </a:lnTo>
                      <a:lnTo>
                        <a:pt x="39" y="1103"/>
                      </a:lnTo>
                      <a:lnTo>
                        <a:pt x="43" y="1103"/>
                      </a:lnTo>
                      <a:lnTo>
                        <a:pt x="46" y="1102"/>
                      </a:lnTo>
                      <a:lnTo>
                        <a:pt x="50" y="1101"/>
                      </a:lnTo>
                      <a:lnTo>
                        <a:pt x="53" y="1100"/>
                      </a:lnTo>
                      <a:lnTo>
                        <a:pt x="57" y="1099"/>
                      </a:lnTo>
                      <a:lnTo>
                        <a:pt x="60" y="1097"/>
                      </a:lnTo>
                      <a:lnTo>
                        <a:pt x="65" y="1097"/>
                      </a:lnTo>
                      <a:lnTo>
                        <a:pt x="68" y="1096"/>
                      </a:lnTo>
                      <a:lnTo>
                        <a:pt x="72" y="1095"/>
                      </a:lnTo>
                      <a:lnTo>
                        <a:pt x="75" y="1094"/>
                      </a:lnTo>
                      <a:lnTo>
                        <a:pt x="79" y="1093"/>
                      </a:lnTo>
                      <a:lnTo>
                        <a:pt x="83" y="1092"/>
                      </a:lnTo>
                      <a:lnTo>
                        <a:pt x="87" y="1091"/>
                      </a:lnTo>
                      <a:lnTo>
                        <a:pt x="90" y="1089"/>
                      </a:lnTo>
                      <a:lnTo>
                        <a:pt x="94" y="1088"/>
                      </a:lnTo>
                      <a:lnTo>
                        <a:pt x="98" y="1087"/>
                      </a:lnTo>
                      <a:lnTo>
                        <a:pt x="102" y="1086"/>
                      </a:lnTo>
                      <a:lnTo>
                        <a:pt x="106" y="1085"/>
                      </a:lnTo>
                      <a:lnTo>
                        <a:pt x="110" y="1084"/>
                      </a:lnTo>
                      <a:lnTo>
                        <a:pt x="113" y="1083"/>
                      </a:lnTo>
                      <a:lnTo>
                        <a:pt x="118" y="1081"/>
                      </a:lnTo>
                      <a:lnTo>
                        <a:pt x="121" y="1080"/>
                      </a:lnTo>
                      <a:lnTo>
                        <a:pt x="126" y="1079"/>
                      </a:lnTo>
                      <a:lnTo>
                        <a:pt x="129" y="1078"/>
                      </a:lnTo>
                      <a:lnTo>
                        <a:pt x="134" y="1077"/>
                      </a:lnTo>
                      <a:lnTo>
                        <a:pt x="137" y="1076"/>
                      </a:lnTo>
                      <a:lnTo>
                        <a:pt x="142" y="1074"/>
                      </a:lnTo>
                      <a:lnTo>
                        <a:pt x="147" y="1073"/>
                      </a:lnTo>
                      <a:lnTo>
                        <a:pt x="150" y="1072"/>
                      </a:lnTo>
                      <a:lnTo>
                        <a:pt x="155" y="1071"/>
                      </a:lnTo>
                      <a:lnTo>
                        <a:pt x="159" y="1069"/>
                      </a:lnTo>
                      <a:lnTo>
                        <a:pt x="163" y="1068"/>
                      </a:lnTo>
                      <a:lnTo>
                        <a:pt x="167" y="1066"/>
                      </a:lnTo>
                      <a:lnTo>
                        <a:pt x="172" y="1065"/>
                      </a:lnTo>
                      <a:lnTo>
                        <a:pt x="175" y="1064"/>
                      </a:lnTo>
                      <a:lnTo>
                        <a:pt x="180" y="1063"/>
                      </a:lnTo>
                      <a:lnTo>
                        <a:pt x="185" y="1062"/>
                      </a:lnTo>
                      <a:lnTo>
                        <a:pt x="189" y="1059"/>
                      </a:lnTo>
                      <a:lnTo>
                        <a:pt x="194" y="1058"/>
                      </a:lnTo>
                      <a:lnTo>
                        <a:pt x="198" y="1057"/>
                      </a:lnTo>
                      <a:lnTo>
                        <a:pt x="202" y="1056"/>
                      </a:lnTo>
                      <a:lnTo>
                        <a:pt x="206" y="1055"/>
                      </a:lnTo>
                      <a:lnTo>
                        <a:pt x="211" y="1053"/>
                      </a:lnTo>
                      <a:lnTo>
                        <a:pt x="216" y="1051"/>
                      </a:lnTo>
                      <a:lnTo>
                        <a:pt x="220" y="1050"/>
                      </a:lnTo>
                      <a:lnTo>
                        <a:pt x="225" y="1049"/>
                      </a:lnTo>
                      <a:lnTo>
                        <a:pt x="229" y="1047"/>
                      </a:lnTo>
                      <a:lnTo>
                        <a:pt x="234" y="1046"/>
                      </a:lnTo>
                      <a:lnTo>
                        <a:pt x="239" y="1045"/>
                      </a:lnTo>
                      <a:lnTo>
                        <a:pt x="243" y="1042"/>
                      </a:lnTo>
                      <a:lnTo>
                        <a:pt x="248" y="1041"/>
                      </a:lnTo>
                      <a:lnTo>
                        <a:pt x="253" y="1040"/>
                      </a:lnTo>
                      <a:lnTo>
                        <a:pt x="258" y="1038"/>
                      </a:lnTo>
                      <a:lnTo>
                        <a:pt x="263" y="1036"/>
                      </a:lnTo>
                      <a:lnTo>
                        <a:pt x="268" y="1035"/>
                      </a:lnTo>
                      <a:lnTo>
                        <a:pt x="272" y="1033"/>
                      </a:lnTo>
                      <a:lnTo>
                        <a:pt x="277" y="1032"/>
                      </a:lnTo>
                      <a:lnTo>
                        <a:pt x="281" y="1031"/>
                      </a:lnTo>
                      <a:lnTo>
                        <a:pt x="287" y="1028"/>
                      </a:lnTo>
                      <a:lnTo>
                        <a:pt x="292" y="1027"/>
                      </a:lnTo>
                      <a:lnTo>
                        <a:pt x="296" y="1026"/>
                      </a:lnTo>
                      <a:lnTo>
                        <a:pt x="301" y="1024"/>
                      </a:lnTo>
                      <a:lnTo>
                        <a:pt x="307" y="1023"/>
                      </a:lnTo>
                      <a:lnTo>
                        <a:pt x="311" y="1020"/>
                      </a:lnTo>
                      <a:lnTo>
                        <a:pt x="316" y="1019"/>
                      </a:lnTo>
                      <a:lnTo>
                        <a:pt x="322" y="1017"/>
                      </a:lnTo>
                      <a:lnTo>
                        <a:pt x="326" y="1016"/>
                      </a:lnTo>
                      <a:lnTo>
                        <a:pt x="331" y="1015"/>
                      </a:lnTo>
                      <a:lnTo>
                        <a:pt x="337" y="1012"/>
                      </a:lnTo>
                      <a:lnTo>
                        <a:pt x="341" y="1011"/>
                      </a:lnTo>
                      <a:lnTo>
                        <a:pt x="347" y="1009"/>
                      </a:lnTo>
                      <a:lnTo>
                        <a:pt x="352" y="1008"/>
                      </a:lnTo>
                      <a:lnTo>
                        <a:pt x="356" y="1005"/>
                      </a:lnTo>
                      <a:lnTo>
                        <a:pt x="362" y="1004"/>
                      </a:lnTo>
                      <a:lnTo>
                        <a:pt x="367" y="1002"/>
                      </a:lnTo>
                      <a:lnTo>
                        <a:pt x="372" y="1001"/>
                      </a:lnTo>
                      <a:lnTo>
                        <a:pt x="378" y="998"/>
                      </a:lnTo>
                      <a:lnTo>
                        <a:pt x="383" y="997"/>
                      </a:lnTo>
                      <a:lnTo>
                        <a:pt x="388" y="995"/>
                      </a:lnTo>
                      <a:lnTo>
                        <a:pt x="393" y="993"/>
                      </a:lnTo>
                      <a:lnTo>
                        <a:pt x="399" y="992"/>
                      </a:lnTo>
                      <a:lnTo>
                        <a:pt x="403" y="989"/>
                      </a:lnTo>
                      <a:lnTo>
                        <a:pt x="409" y="988"/>
                      </a:lnTo>
                      <a:lnTo>
                        <a:pt x="415" y="986"/>
                      </a:lnTo>
                      <a:lnTo>
                        <a:pt x="420" y="985"/>
                      </a:lnTo>
                      <a:lnTo>
                        <a:pt x="425" y="982"/>
                      </a:lnTo>
                      <a:lnTo>
                        <a:pt x="431" y="980"/>
                      </a:lnTo>
                      <a:lnTo>
                        <a:pt x="436" y="979"/>
                      </a:lnTo>
                      <a:lnTo>
                        <a:pt x="441" y="977"/>
                      </a:lnTo>
                      <a:lnTo>
                        <a:pt x="447" y="975"/>
                      </a:lnTo>
                      <a:lnTo>
                        <a:pt x="453" y="973"/>
                      </a:lnTo>
                      <a:lnTo>
                        <a:pt x="458" y="971"/>
                      </a:lnTo>
                      <a:lnTo>
                        <a:pt x="463" y="970"/>
                      </a:lnTo>
                      <a:lnTo>
                        <a:pt x="469" y="967"/>
                      </a:lnTo>
                      <a:lnTo>
                        <a:pt x="475" y="965"/>
                      </a:lnTo>
                      <a:lnTo>
                        <a:pt x="481" y="964"/>
                      </a:lnTo>
                      <a:lnTo>
                        <a:pt x="485" y="962"/>
                      </a:lnTo>
                      <a:lnTo>
                        <a:pt x="491" y="959"/>
                      </a:lnTo>
                      <a:lnTo>
                        <a:pt x="497" y="958"/>
                      </a:lnTo>
                      <a:lnTo>
                        <a:pt x="503" y="956"/>
                      </a:lnTo>
                      <a:lnTo>
                        <a:pt x="508" y="954"/>
                      </a:lnTo>
                      <a:lnTo>
                        <a:pt x="514" y="952"/>
                      </a:lnTo>
                      <a:lnTo>
                        <a:pt x="520" y="950"/>
                      </a:lnTo>
                      <a:lnTo>
                        <a:pt x="526" y="948"/>
                      </a:lnTo>
                      <a:lnTo>
                        <a:pt x="531" y="946"/>
                      </a:lnTo>
                      <a:lnTo>
                        <a:pt x="536" y="944"/>
                      </a:lnTo>
                      <a:lnTo>
                        <a:pt x="542" y="942"/>
                      </a:lnTo>
                      <a:lnTo>
                        <a:pt x="547" y="940"/>
                      </a:lnTo>
                      <a:lnTo>
                        <a:pt x="553" y="937"/>
                      </a:lnTo>
                      <a:lnTo>
                        <a:pt x="559" y="936"/>
                      </a:lnTo>
                      <a:lnTo>
                        <a:pt x="565" y="934"/>
                      </a:lnTo>
                      <a:lnTo>
                        <a:pt x="571" y="932"/>
                      </a:lnTo>
                      <a:lnTo>
                        <a:pt x="576" y="929"/>
                      </a:lnTo>
                      <a:lnTo>
                        <a:pt x="583" y="928"/>
                      </a:lnTo>
                      <a:lnTo>
                        <a:pt x="589" y="926"/>
                      </a:lnTo>
                      <a:lnTo>
                        <a:pt x="595" y="924"/>
                      </a:lnTo>
                      <a:lnTo>
                        <a:pt x="600" y="921"/>
                      </a:lnTo>
                      <a:lnTo>
                        <a:pt x="606" y="919"/>
                      </a:lnTo>
                      <a:lnTo>
                        <a:pt x="612" y="918"/>
                      </a:lnTo>
                      <a:lnTo>
                        <a:pt x="618" y="916"/>
                      </a:lnTo>
                      <a:lnTo>
                        <a:pt x="624" y="913"/>
                      </a:lnTo>
                      <a:lnTo>
                        <a:pt x="629" y="911"/>
                      </a:lnTo>
                      <a:lnTo>
                        <a:pt x="636" y="909"/>
                      </a:lnTo>
                      <a:lnTo>
                        <a:pt x="642" y="908"/>
                      </a:lnTo>
                      <a:lnTo>
                        <a:pt x="648" y="905"/>
                      </a:lnTo>
                      <a:lnTo>
                        <a:pt x="653" y="903"/>
                      </a:lnTo>
                      <a:lnTo>
                        <a:pt x="659" y="901"/>
                      </a:lnTo>
                      <a:lnTo>
                        <a:pt x="666" y="898"/>
                      </a:lnTo>
                      <a:lnTo>
                        <a:pt x="672" y="896"/>
                      </a:lnTo>
                      <a:lnTo>
                        <a:pt x="678" y="894"/>
                      </a:lnTo>
                      <a:lnTo>
                        <a:pt x="683" y="891"/>
                      </a:lnTo>
                      <a:lnTo>
                        <a:pt x="689" y="890"/>
                      </a:lnTo>
                      <a:lnTo>
                        <a:pt x="696" y="888"/>
                      </a:lnTo>
                      <a:lnTo>
                        <a:pt x="702" y="886"/>
                      </a:lnTo>
                      <a:lnTo>
                        <a:pt x="708" y="883"/>
                      </a:lnTo>
                      <a:lnTo>
                        <a:pt x="715" y="881"/>
                      </a:lnTo>
                      <a:lnTo>
                        <a:pt x="720" y="879"/>
                      </a:lnTo>
                      <a:lnTo>
                        <a:pt x="726" y="876"/>
                      </a:lnTo>
                      <a:lnTo>
                        <a:pt x="733" y="874"/>
                      </a:lnTo>
                      <a:lnTo>
                        <a:pt x="739" y="872"/>
                      </a:lnTo>
                      <a:lnTo>
                        <a:pt x="745" y="870"/>
                      </a:lnTo>
                      <a:lnTo>
                        <a:pt x="751" y="868"/>
                      </a:lnTo>
                      <a:lnTo>
                        <a:pt x="757" y="866"/>
                      </a:lnTo>
                      <a:lnTo>
                        <a:pt x="763" y="864"/>
                      </a:lnTo>
                      <a:lnTo>
                        <a:pt x="770" y="861"/>
                      </a:lnTo>
                      <a:lnTo>
                        <a:pt x="776" y="859"/>
                      </a:lnTo>
                      <a:lnTo>
                        <a:pt x="783" y="857"/>
                      </a:lnTo>
                      <a:lnTo>
                        <a:pt x="788" y="855"/>
                      </a:lnTo>
                      <a:lnTo>
                        <a:pt x="794" y="852"/>
                      </a:lnTo>
                      <a:lnTo>
                        <a:pt x="801" y="850"/>
                      </a:lnTo>
                      <a:lnTo>
                        <a:pt x="807" y="848"/>
                      </a:lnTo>
                      <a:lnTo>
                        <a:pt x="814" y="845"/>
                      </a:lnTo>
                      <a:lnTo>
                        <a:pt x="819" y="843"/>
                      </a:lnTo>
                      <a:lnTo>
                        <a:pt x="826" y="841"/>
                      </a:lnTo>
                      <a:lnTo>
                        <a:pt x="832" y="838"/>
                      </a:lnTo>
                      <a:lnTo>
                        <a:pt x="838" y="836"/>
                      </a:lnTo>
                      <a:lnTo>
                        <a:pt x="851" y="832"/>
                      </a:lnTo>
                      <a:lnTo>
                        <a:pt x="863" y="827"/>
                      </a:lnTo>
                      <a:lnTo>
                        <a:pt x="876" y="822"/>
                      </a:lnTo>
                      <a:lnTo>
                        <a:pt x="889" y="818"/>
                      </a:lnTo>
                      <a:lnTo>
                        <a:pt x="902" y="813"/>
                      </a:lnTo>
                      <a:lnTo>
                        <a:pt x="915" y="809"/>
                      </a:lnTo>
                      <a:lnTo>
                        <a:pt x="928" y="804"/>
                      </a:lnTo>
                      <a:lnTo>
                        <a:pt x="940" y="799"/>
                      </a:lnTo>
                      <a:lnTo>
                        <a:pt x="953" y="794"/>
                      </a:lnTo>
                      <a:lnTo>
                        <a:pt x="966" y="789"/>
                      </a:lnTo>
                      <a:lnTo>
                        <a:pt x="980" y="784"/>
                      </a:lnTo>
                      <a:lnTo>
                        <a:pt x="992" y="780"/>
                      </a:lnTo>
                      <a:lnTo>
                        <a:pt x="1005" y="775"/>
                      </a:lnTo>
                      <a:lnTo>
                        <a:pt x="1018" y="771"/>
                      </a:lnTo>
                      <a:lnTo>
                        <a:pt x="1031" y="766"/>
                      </a:lnTo>
                      <a:lnTo>
                        <a:pt x="1044" y="760"/>
                      </a:lnTo>
                      <a:lnTo>
                        <a:pt x="1057" y="756"/>
                      </a:lnTo>
                      <a:lnTo>
                        <a:pt x="1071" y="751"/>
                      </a:lnTo>
                      <a:lnTo>
                        <a:pt x="1083" y="746"/>
                      </a:lnTo>
                      <a:lnTo>
                        <a:pt x="1096" y="741"/>
                      </a:lnTo>
                      <a:lnTo>
                        <a:pt x="1110" y="736"/>
                      </a:lnTo>
                      <a:lnTo>
                        <a:pt x="1122" y="731"/>
                      </a:lnTo>
                      <a:lnTo>
                        <a:pt x="1136" y="727"/>
                      </a:lnTo>
                      <a:lnTo>
                        <a:pt x="1149" y="721"/>
                      </a:lnTo>
                      <a:lnTo>
                        <a:pt x="1162" y="716"/>
                      </a:lnTo>
                      <a:lnTo>
                        <a:pt x="1175" y="712"/>
                      </a:lnTo>
                      <a:lnTo>
                        <a:pt x="1188" y="707"/>
                      </a:lnTo>
                      <a:lnTo>
                        <a:pt x="1202" y="701"/>
                      </a:lnTo>
                      <a:lnTo>
                        <a:pt x="1228" y="692"/>
                      </a:lnTo>
                      <a:lnTo>
                        <a:pt x="1255" y="682"/>
                      </a:lnTo>
                      <a:lnTo>
                        <a:pt x="1281" y="672"/>
                      </a:lnTo>
                      <a:lnTo>
                        <a:pt x="1308" y="662"/>
                      </a:lnTo>
                      <a:lnTo>
                        <a:pt x="1334" y="652"/>
                      </a:lnTo>
                      <a:lnTo>
                        <a:pt x="1361" y="642"/>
                      </a:lnTo>
                      <a:lnTo>
                        <a:pt x="1386" y="632"/>
                      </a:lnTo>
                      <a:lnTo>
                        <a:pt x="1413" y="622"/>
                      </a:lnTo>
                      <a:lnTo>
                        <a:pt x="1427" y="617"/>
                      </a:lnTo>
                      <a:lnTo>
                        <a:pt x="1439" y="612"/>
                      </a:lnTo>
                      <a:lnTo>
                        <a:pt x="1453" y="607"/>
                      </a:lnTo>
                      <a:lnTo>
                        <a:pt x="1466" y="602"/>
                      </a:lnTo>
                      <a:lnTo>
                        <a:pt x="1478" y="597"/>
                      </a:lnTo>
                      <a:lnTo>
                        <a:pt x="1492" y="592"/>
                      </a:lnTo>
                      <a:lnTo>
                        <a:pt x="1505" y="587"/>
                      </a:lnTo>
                      <a:lnTo>
                        <a:pt x="1519" y="582"/>
                      </a:lnTo>
                      <a:lnTo>
                        <a:pt x="1531" y="577"/>
                      </a:lnTo>
                      <a:lnTo>
                        <a:pt x="1544" y="573"/>
                      </a:lnTo>
                      <a:lnTo>
                        <a:pt x="1558" y="567"/>
                      </a:lnTo>
                      <a:lnTo>
                        <a:pt x="1571" y="562"/>
                      </a:lnTo>
                      <a:lnTo>
                        <a:pt x="1583" y="558"/>
                      </a:lnTo>
                      <a:lnTo>
                        <a:pt x="1596" y="552"/>
                      </a:lnTo>
                      <a:lnTo>
                        <a:pt x="1610" y="547"/>
                      </a:lnTo>
                      <a:lnTo>
                        <a:pt x="1622" y="543"/>
                      </a:lnTo>
                      <a:lnTo>
                        <a:pt x="1635" y="537"/>
                      </a:lnTo>
                      <a:lnTo>
                        <a:pt x="1648" y="532"/>
                      </a:lnTo>
                      <a:lnTo>
                        <a:pt x="1662" y="528"/>
                      </a:lnTo>
                      <a:lnTo>
                        <a:pt x="1674" y="522"/>
                      </a:lnTo>
                      <a:lnTo>
                        <a:pt x="1687" y="517"/>
                      </a:lnTo>
                      <a:lnTo>
                        <a:pt x="1700" y="513"/>
                      </a:lnTo>
                      <a:lnTo>
                        <a:pt x="1712" y="508"/>
                      </a:lnTo>
                      <a:lnTo>
                        <a:pt x="1725" y="502"/>
                      </a:lnTo>
                      <a:lnTo>
                        <a:pt x="1738" y="498"/>
                      </a:lnTo>
                      <a:lnTo>
                        <a:pt x="1750" y="493"/>
                      </a:lnTo>
                      <a:lnTo>
                        <a:pt x="1763" y="488"/>
                      </a:lnTo>
                      <a:lnTo>
                        <a:pt x="1776" y="483"/>
                      </a:lnTo>
                      <a:lnTo>
                        <a:pt x="1781" y="480"/>
                      </a:lnTo>
                      <a:lnTo>
                        <a:pt x="1788" y="478"/>
                      </a:lnTo>
                      <a:lnTo>
                        <a:pt x="1794" y="476"/>
                      </a:lnTo>
                      <a:lnTo>
                        <a:pt x="1801" y="474"/>
                      </a:lnTo>
                      <a:lnTo>
                        <a:pt x="1807" y="471"/>
                      </a:lnTo>
                      <a:lnTo>
                        <a:pt x="1813" y="469"/>
                      </a:lnTo>
                      <a:lnTo>
                        <a:pt x="1819" y="467"/>
                      </a:lnTo>
                      <a:lnTo>
                        <a:pt x="1825" y="464"/>
                      </a:lnTo>
                      <a:lnTo>
                        <a:pt x="1831" y="462"/>
                      </a:lnTo>
                      <a:lnTo>
                        <a:pt x="1838" y="460"/>
                      </a:lnTo>
                      <a:lnTo>
                        <a:pt x="1844" y="456"/>
                      </a:lnTo>
                      <a:lnTo>
                        <a:pt x="1851" y="454"/>
                      </a:lnTo>
                      <a:lnTo>
                        <a:pt x="1856" y="452"/>
                      </a:lnTo>
                      <a:lnTo>
                        <a:pt x="1862" y="449"/>
                      </a:lnTo>
                      <a:lnTo>
                        <a:pt x="1869" y="447"/>
                      </a:lnTo>
                      <a:lnTo>
                        <a:pt x="1875" y="445"/>
                      </a:lnTo>
                      <a:lnTo>
                        <a:pt x="1881" y="442"/>
                      </a:lnTo>
                      <a:lnTo>
                        <a:pt x="1886" y="440"/>
                      </a:lnTo>
                      <a:lnTo>
                        <a:pt x="1893" y="438"/>
                      </a:lnTo>
                      <a:lnTo>
                        <a:pt x="1899" y="436"/>
                      </a:lnTo>
                      <a:lnTo>
                        <a:pt x="1905" y="433"/>
                      </a:lnTo>
                      <a:lnTo>
                        <a:pt x="1911" y="431"/>
                      </a:lnTo>
                      <a:lnTo>
                        <a:pt x="1917" y="429"/>
                      </a:lnTo>
                      <a:lnTo>
                        <a:pt x="1923" y="426"/>
                      </a:lnTo>
                      <a:lnTo>
                        <a:pt x="1929" y="424"/>
                      </a:lnTo>
                      <a:lnTo>
                        <a:pt x="1935" y="422"/>
                      </a:lnTo>
                      <a:lnTo>
                        <a:pt x="1942" y="419"/>
                      </a:lnTo>
                      <a:lnTo>
                        <a:pt x="1947" y="417"/>
                      </a:lnTo>
                      <a:lnTo>
                        <a:pt x="1953" y="415"/>
                      </a:lnTo>
                      <a:lnTo>
                        <a:pt x="1959" y="412"/>
                      </a:lnTo>
                      <a:lnTo>
                        <a:pt x="1965" y="410"/>
                      </a:lnTo>
                      <a:lnTo>
                        <a:pt x="1970" y="408"/>
                      </a:lnTo>
                      <a:lnTo>
                        <a:pt x="1977" y="406"/>
                      </a:lnTo>
                      <a:lnTo>
                        <a:pt x="1983" y="403"/>
                      </a:lnTo>
                      <a:lnTo>
                        <a:pt x="1989" y="401"/>
                      </a:lnTo>
                      <a:lnTo>
                        <a:pt x="1995" y="399"/>
                      </a:lnTo>
                      <a:lnTo>
                        <a:pt x="2000" y="396"/>
                      </a:lnTo>
                      <a:lnTo>
                        <a:pt x="2006" y="394"/>
                      </a:lnTo>
                      <a:lnTo>
                        <a:pt x="2012" y="392"/>
                      </a:lnTo>
                      <a:lnTo>
                        <a:pt x="2018" y="389"/>
                      </a:lnTo>
                      <a:lnTo>
                        <a:pt x="2023" y="387"/>
                      </a:lnTo>
                      <a:lnTo>
                        <a:pt x="2029" y="385"/>
                      </a:lnTo>
                      <a:lnTo>
                        <a:pt x="2035" y="383"/>
                      </a:lnTo>
                      <a:lnTo>
                        <a:pt x="2041" y="380"/>
                      </a:lnTo>
                      <a:lnTo>
                        <a:pt x="2046" y="378"/>
                      </a:lnTo>
                      <a:lnTo>
                        <a:pt x="2052" y="376"/>
                      </a:lnTo>
                      <a:lnTo>
                        <a:pt x="2058" y="373"/>
                      </a:lnTo>
                      <a:lnTo>
                        <a:pt x="2064" y="371"/>
                      </a:lnTo>
                      <a:lnTo>
                        <a:pt x="2070" y="369"/>
                      </a:lnTo>
                      <a:lnTo>
                        <a:pt x="2075" y="366"/>
                      </a:lnTo>
                      <a:lnTo>
                        <a:pt x="2081" y="364"/>
                      </a:lnTo>
                      <a:lnTo>
                        <a:pt x="2087" y="363"/>
                      </a:lnTo>
                      <a:lnTo>
                        <a:pt x="2093" y="361"/>
                      </a:lnTo>
                      <a:lnTo>
                        <a:pt x="2097" y="358"/>
                      </a:lnTo>
                      <a:lnTo>
                        <a:pt x="2103" y="356"/>
                      </a:lnTo>
                      <a:lnTo>
                        <a:pt x="2109" y="354"/>
                      </a:lnTo>
                      <a:lnTo>
                        <a:pt x="2114" y="351"/>
                      </a:lnTo>
                      <a:lnTo>
                        <a:pt x="2120" y="349"/>
                      </a:lnTo>
                      <a:lnTo>
                        <a:pt x="2126" y="347"/>
                      </a:lnTo>
                      <a:lnTo>
                        <a:pt x="2131" y="345"/>
                      </a:lnTo>
                      <a:lnTo>
                        <a:pt x="2136" y="343"/>
                      </a:lnTo>
                      <a:lnTo>
                        <a:pt x="2142" y="341"/>
                      </a:lnTo>
                      <a:lnTo>
                        <a:pt x="2148" y="339"/>
                      </a:lnTo>
                      <a:lnTo>
                        <a:pt x="2152" y="337"/>
                      </a:lnTo>
                      <a:lnTo>
                        <a:pt x="2158" y="334"/>
                      </a:lnTo>
                      <a:lnTo>
                        <a:pt x="2164" y="332"/>
                      </a:lnTo>
                      <a:lnTo>
                        <a:pt x="2169" y="330"/>
                      </a:lnTo>
                      <a:lnTo>
                        <a:pt x="2174" y="328"/>
                      </a:lnTo>
                      <a:lnTo>
                        <a:pt x="2180" y="326"/>
                      </a:lnTo>
                      <a:lnTo>
                        <a:pt x="2185" y="324"/>
                      </a:lnTo>
                      <a:lnTo>
                        <a:pt x="2191" y="322"/>
                      </a:lnTo>
                      <a:lnTo>
                        <a:pt x="2196" y="319"/>
                      </a:lnTo>
                      <a:lnTo>
                        <a:pt x="2201" y="318"/>
                      </a:lnTo>
                      <a:lnTo>
                        <a:pt x="2207" y="316"/>
                      </a:lnTo>
                      <a:lnTo>
                        <a:pt x="2211" y="313"/>
                      </a:lnTo>
                      <a:lnTo>
                        <a:pt x="2217" y="311"/>
                      </a:lnTo>
                      <a:lnTo>
                        <a:pt x="2222" y="309"/>
                      </a:lnTo>
                      <a:lnTo>
                        <a:pt x="2227" y="308"/>
                      </a:lnTo>
                      <a:lnTo>
                        <a:pt x="2232" y="305"/>
                      </a:lnTo>
                      <a:lnTo>
                        <a:pt x="2238" y="303"/>
                      </a:lnTo>
                      <a:lnTo>
                        <a:pt x="2242" y="301"/>
                      </a:lnTo>
                      <a:lnTo>
                        <a:pt x="2248" y="300"/>
                      </a:lnTo>
                      <a:lnTo>
                        <a:pt x="2253" y="297"/>
                      </a:lnTo>
                      <a:lnTo>
                        <a:pt x="2258" y="295"/>
                      </a:lnTo>
                      <a:lnTo>
                        <a:pt x="2263" y="293"/>
                      </a:lnTo>
                      <a:lnTo>
                        <a:pt x="2268" y="292"/>
                      </a:lnTo>
                      <a:lnTo>
                        <a:pt x="2273" y="289"/>
                      </a:lnTo>
                      <a:lnTo>
                        <a:pt x="2278" y="287"/>
                      </a:lnTo>
                      <a:lnTo>
                        <a:pt x="2283" y="286"/>
                      </a:lnTo>
                      <a:lnTo>
                        <a:pt x="2288" y="284"/>
                      </a:lnTo>
                      <a:lnTo>
                        <a:pt x="2293" y="281"/>
                      </a:lnTo>
                      <a:lnTo>
                        <a:pt x="2298" y="280"/>
                      </a:lnTo>
                      <a:lnTo>
                        <a:pt x="2302" y="278"/>
                      </a:lnTo>
                      <a:lnTo>
                        <a:pt x="2308" y="275"/>
                      </a:lnTo>
                      <a:lnTo>
                        <a:pt x="2313" y="274"/>
                      </a:lnTo>
                      <a:lnTo>
                        <a:pt x="2317" y="272"/>
                      </a:lnTo>
                      <a:lnTo>
                        <a:pt x="2322" y="270"/>
                      </a:lnTo>
                      <a:lnTo>
                        <a:pt x="2326" y="269"/>
                      </a:lnTo>
                      <a:lnTo>
                        <a:pt x="2331" y="266"/>
                      </a:lnTo>
                      <a:lnTo>
                        <a:pt x="2337" y="264"/>
                      </a:lnTo>
                      <a:lnTo>
                        <a:pt x="2341" y="263"/>
                      </a:lnTo>
                      <a:lnTo>
                        <a:pt x="2346" y="261"/>
                      </a:lnTo>
                      <a:lnTo>
                        <a:pt x="2351" y="258"/>
                      </a:lnTo>
                      <a:lnTo>
                        <a:pt x="2355" y="257"/>
                      </a:lnTo>
                      <a:lnTo>
                        <a:pt x="2360" y="255"/>
                      </a:lnTo>
                      <a:lnTo>
                        <a:pt x="2364" y="254"/>
                      </a:lnTo>
                      <a:lnTo>
                        <a:pt x="2369" y="251"/>
                      </a:lnTo>
                      <a:lnTo>
                        <a:pt x="2374" y="250"/>
                      </a:lnTo>
                      <a:lnTo>
                        <a:pt x="2378" y="248"/>
                      </a:lnTo>
                      <a:lnTo>
                        <a:pt x="2383" y="246"/>
                      </a:lnTo>
                      <a:lnTo>
                        <a:pt x="2388" y="244"/>
                      </a:lnTo>
                      <a:lnTo>
                        <a:pt x="2392" y="242"/>
                      </a:lnTo>
                      <a:lnTo>
                        <a:pt x="2396" y="241"/>
                      </a:lnTo>
                      <a:lnTo>
                        <a:pt x="2400" y="239"/>
                      </a:lnTo>
                      <a:lnTo>
                        <a:pt x="2405" y="238"/>
                      </a:lnTo>
                      <a:lnTo>
                        <a:pt x="2409" y="235"/>
                      </a:lnTo>
                      <a:lnTo>
                        <a:pt x="2414" y="234"/>
                      </a:lnTo>
                      <a:lnTo>
                        <a:pt x="2417" y="232"/>
                      </a:lnTo>
                      <a:lnTo>
                        <a:pt x="2422" y="231"/>
                      </a:lnTo>
                      <a:lnTo>
                        <a:pt x="2427" y="228"/>
                      </a:lnTo>
                      <a:lnTo>
                        <a:pt x="2431" y="227"/>
                      </a:lnTo>
                      <a:lnTo>
                        <a:pt x="2435" y="225"/>
                      </a:lnTo>
                      <a:lnTo>
                        <a:pt x="2439" y="224"/>
                      </a:lnTo>
                      <a:lnTo>
                        <a:pt x="2444" y="223"/>
                      </a:lnTo>
                      <a:lnTo>
                        <a:pt x="2447" y="220"/>
                      </a:lnTo>
                      <a:lnTo>
                        <a:pt x="2452" y="219"/>
                      </a:lnTo>
                      <a:lnTo>
                        <a:pt x="2456" y="217"/>
                      </a:lnTo>
                      <a:lnTo>
                        <a:pt x="2460" y="216"/>
                      </a:lnTo>
                      <a:lnTo>
                        <a:pt x="2464" y="213"/>
                      </a:lnTo>
                      <a:lnTo>
                        <a:pt x="2468" y="212"/>
                      </a:lnTo>
                      <a:lnTo>
                        <a:pt x="2472" y="211"/>
                      </a:lnTo>
                      <a:lnTo>
                        <a:pt x="2476" y="209"/>
                      </a:lnTo>
                      <a:lnTo>
                        <a:pt x="2480" y="208"/>
                      </a:lnTo>
                      <a:lnTo>
                        <a:pt x="2484" y="206"/>
                      </a:lnTo>
                      <a:lnTo>
                        <a:pt x="2488" y="204"/>
                      </a:lnTo>
                      <a:lnTo>
                        <a:pt x="2492" y="203"/>
                      </a:lnTo>
                      <a:lnTo>
                        <a:pt x="2496" y="202"/>
                      </a:lnTo>
                      <a:lnTo>
                        <a:pt x="2499" y="200"/>
                      </a:lnTo>
                      <a:lnTo>
                        <a:pt x="2503" y="198"/>
                      </a:lnTo>
                      <a:lnTo>
                        <a:pt x="2507" y="197"/>
                      </a:lnTo>
                      <a:lnTo>
                        <a:pt x="2511" y="195"/>
                      </a:lnTo>
                      <a:lnTo>
                        <a:pt x="2514" y="194"/>
                      </a:lnTo>
                      <a:lnTo>
                        <a:pt x="2518" y="193"/>
                      </a:lnTo>
                      <a:lnTo>
                        <a:pt x="2522" y="190"/>
                      </a:lnTo>
                      <a:lnTo>
                        <a:pt x="2526" y="189"/>
                      </a:lnTo>
                      <a:lnTo>
                        <a:pt x="2529" y="188"/>
                      </a:lnTo>
                      <a:lnTo>
                        <a:pt x="2533" y="187"/>
                      </a:lnTo>
                      <a:lnTo>
                        <a:pt x="2536" y="185"/>
                      </a:lnTo>
                      <a:lnTo>
                        <a:pt x="2540" y="183"/>
                      </a:lnTo>
                      <a:lnTo>
                        <a:pt x="2543" y="182"/>
                      </a:lnTo>
                      <a:lnTo>
                        <a:pt x="2547" y="181"/>
                      </a:lnTo>
                      <a:lnTo>
                        <a:pt x="2550" y="180"/>
                      </a:lnTo>
                      <a:lnTo>
                        <a:pt x="2553" y="178"/>
                      </a:lnTo>
                      <a:lnTo>
                        <a:pt x="2557" y="176"/>
                      </a:lnTo>
                      <a:lnTo>
                        <a:pt x="2560" y="175"/>
                      </a:lnTo>
                      <a:lnTo>
                        <a:pt x="2564" y="174"/>
                      </a:lnTo>
                      <a:lnTo>
                        <a:pt x="2567" y="173"/>
                      </a:lnTo>
                      <a:lnTo>
                        <a:pt x="2571" y="172"/>
                      </a:lnTo>
                      <a:lnTo>
                        <a:pt x="2574" y="170"/>
                      </a:lnTo>
                      <a:lnTo>
                        <a:pt x="2576" y="168"/>
                      </a:lnTo>
                      <a:lnTo>
                        <a:pt x="2580" y="167"/>
                      </a:lnTo>
                      <a:lnTo>
                        <a:pt x="2583" y="166"/>
                      </a:lnTo>
                      <a:lnTo>
                        <a:pt x="2587" y="165"/>
                      </a:lnTo>
                      <a:lnTo>
                        <a:pt x="2589" y="164"/>
                      </a:lnTo>
                      <a:lnTo>
                        <a:pt x="2593" y="163"/>
                      </a:lnTo>
                      <a:lnTo>
                        <a:pt x="2596" y="162"/>
                      </a:lnTo>
                      <a:lnTo>
                        <a:pt x="2598" y="160"/>
                      </a:lnTo>
                      <a:lnTo>
                        <a:pt x="2602" y="159"/>
                      </a:lnTo>
                      <a:lnTo>
                        <a:pt x="2604" y="158"/>
                      </a:lnTo>
                      <a:lnTo>
                        <a:pt x="2608" y="157"/>
                      </a:lnTo>
                      <a:lnTo>
                        <a:pt x="2610" y="156"/>
                      </a:lnTo>
                      <a:lnTo>
                        <a:pt x="2613" y="155"/>
                      </a:lnTo>
                      <a:lnTo>
                        <a:pt x="2616" y="153"/>
                      </a:lnTo>
                      <a:lnTo>
                        <a:pt x="2619" y="152"/>
                      </a:lnTo>
                      <a:lnTo>
                        <a:pt x="2621" y="151"/>
                      </a:lnTo>
                      <a:lnTo>
                        <a:pt x="2625" y="150"/>
                      </a:lnTo>
                      <a:lnTo>
                        <a:pt x="2627" y="149"/>
                      </a:lnTo>
                      <a:lnTo>
                        <a:pt x="2629" y="148"/>
                      </a:lnTo>
                      <a:lnTo>
                        <a:pt x="2633" y="147"/>
                      </a:lnTo>
                      <a:lnTo>
                        <a:pt x="2635" y="145"/>
                      </a:lnTo>
                      <a:lnTo>
                        <a:pt x="2638" y="144"/>
                      </a:lnTo>
                      <a:lnTo>
                        <a:pt x="2640" y="143"/>
                      </a:lnTo>
                      <a:lnTo>
                        <a:pt x="2642" y="142"/>
                      </a:lnTo>
                      <a:lnTo>
                        <a:pt x="2646" y="141"/>
                      </a:lnTo>
                      <a:lnTo>
                        <a:pt x="2648" y="141"/>
                      </a:lnTo>
                      <a:lnTo>
                        <a:pt x="2650" y="140"/>
                      </a:lnTo>
                      <a:lnTo>
                        <a:pt x="2653" y="139"/>
                      </a:lnTo>
                      <a:lnTo>
                        <a:pt x="2655" y="137"/>
                      </a:lnTo>
                      <a:lnTo>
                        <a:pt x="2657" y="136"/>
                      </a:lnTo>
                      <a:lnTo>
                        <a:pt x="2659" y="135"/>
                      </a:lnTo>
                      <a:lnTo>
                        <a:pt x="2662" y="135"/>
                      </a:lnTo>
                      <a:lnTo>
                        <a:pt x="2664" y="134"/>
                      </a:lnTo>
                      <a:lnTo>
                        <a:pt x="2666" y="133"/>
                      </a:lnTo>
                      <a:lnTo>
                        <a:pt x="2669" y="132"/>
                      </a:lnTo>
                      <a:lnTo>
                        <a:pt x="2670" y="132"/>
                      </a:lnTo>
                      <a:lnTo>
                        <a:pt x="2672" y="130"/>
                      </a:lnTo>
                      <a:lnTo>
                        <a:pt x="2674" y="129"/>
                      </a:lnTo>
                      <a:lnTo>
                        <a:pt x="2677" y="128"/>
                      </a:lnTo>
                      <a:lnTo>
                        <a:pt x="2679" y="128"/>
                      </a:lnTo>
                      <a:lnTo>
                        <a:pt x="2680" y="127"/>
                      </a:lnTo>
                      <a:lnTo>
                        <a:pt x="2681" y="127"/>
                      </a:lnTo>
                      <a:lnTo>
                        <a:pt x="2685" y="125"/>
                      </a:lnTo>
                      <a:lnTo>
                        <a:pt x="2689" y="124"/>
                      </a:lnTo>
                      <a:lnTo>
                        <a:pt x="2694" y="121"/>
                      </a:lnTo>
                      <a:lnTo>
                        <a:pt x="2699" y="120"/>
                      </a:lnTo>
                      <a:lnTo>
                        <a:pt x="2703" y="118"/>
                      </a:lnTo>
                      <a:lnTo>
                        <a:pt x="2708" y="117"/>
                      </a:lnTo>
                      <a:lnTo>
                        <a:pt x="2712" y="114"/>
                      </a:lnTo>
                      <a:lnTo>
                        <a:pt x="2717" y="113"/>
                      </a:lnTo>
                      <a:lnTo>
                        <a:pt x="2722" y="111"/>
                      </a:lnTo>
                      <a:lnTo>
                        <a:pt x="2726" y="110"/>
                      </a:lnTo>
                      <a:lnTo>
                        <a:pt x="2731" y="107"/>
                      </a:lnTo>
                      <a:lnTo>
                        <a:pt x="2735" y="106"/>
                      </a:lnTo>
                      <a:lnTo>
                        <a:pt x="2741" y="105"/>
                      </a:lnTo>
                      <a:lnTo>
                        <a:pt x="2746" y="103"/>
                      </a:lnTo>
                      <a:lnTo>
                        <a:pt x="2750" y="102"/>
                      </a:lnTo>
                      <a:lnTo>
                        <a:pt x="2755" y="99"/>
                      </a:lnTo>
                      <a:lnTo>
                        <a:pt x="2761" y="98"/>
                      </a:lnTo>
                      <a:lnTo>
                        <a:pt x="2765" y="97"/>
                      </a:lnTo>
                      <a:lnTo>
                        <a:pt x="2770" y="95"/>
                      </a:lnTo>
                      <a:lnTo>
                        <a:pt x="2776" y="94"/>
                      </a:lnTo>
                      <a:lnTo>
                        <a:pt x="2780" y="92"/>
                      </a:lnTo>
                      <a:lnTo>
                        <a:pt x="2785" y="91"/>
                      </a:lnTo>
                      <a:lnTo>
                        <a:pt x="2791" y="89"/>
                      </a:lnTo>
                      <a:lnTo>
                        <a:pt x="2795" y="88"/>
                      </a:lnTo>
                      <a:lnTo>
                        <a:pt x="2801" y="87"/>
                      </a:lnTo>
                      <a:lnTo>
                        <a:pt x="2806" y="84"/>
                      </a:lnTo>
                      <a:lnTo>
                        <a:pt x="2812" y="83"/>
                      </a:lnTo>
                      <a:lnTo>
                        <a:pt x="2816" y="82"/>
                      </a:lnTo>
                      <a:lnTo>
                        <a:pt x="2822" y="81"/>
                      </a:lnTo>
                      <a:lnTo>
                        <a:pt x="2827" y="80"/>
                      </a:lnTo>
                      <a:lnTo>
                        <a:pt x="2832" y="77"/>
                      </a:lnTo>
                      <a:lnTo>
                        <a:pt x="2837" y="76"/>
                      </a:lnTo>
                      <a:lnTo>
                        <a:pt x="2843" y="75"/>
                      </a:lnTo>
                      <a:lnTo>
                        <a:pt x="2848" y="74"/>
                      </a:lnTo>
                      <a:lnTo>
                        <a:pt x="2853" y="73"/>
                      </a:lnTo>
                      <a:lnTo>
                        <a:pt x="2859" y="72"/>
                      </a:lnTo>
                      <a:lnTo>
                        <a:pt x="2865" y="71"/>
                      </a:lnTo>
                      <a:lnTo>
                        <a:pt x="2869" y="69"/>
                      </a:lnTo>
                      <a:lnTo>
                        <a:pt x="2875" y="68"/>
                      </a:lnTo>
                      <a:lnTo>
                        <a:pt x="2881" y="66"/>
                      </a:lnTo>
                      <a:lnTo>
                        <a:pt x="2886" y="65"/>
                      </a:lnTo>
                      <a:lnTo>
                        <a:pt x="2891" y="64"/>
                      </a:lnTo>
                      <a:lnTo>
                        <a:pt x="2897" y="63"/>
                      </a:lnTo>
                      <a:lnTo>
                        <a:pt x="2903" y="61"/>
                      </a:lnTo>
                      <a:lnTo>
                        <a:pt x="2908" y="60"/>
                      </a:lnTo>
                      <a:lnTo>
                        <a:pt x="2914" y="59"/>
                      </a:lnTo>
                      <a:lnTo>
                        <a:pt x="2920" y="58"/>
                      </a:lnTo>
                      <a:lnTo>
                        <a:pt x="2926" y="57"/>
                      </a:lnTo>
                      <a:lnTo>
                        <a:pt x="2931" y="56"/>
                      </a:lnTo>
                      <a:lnTo>
                        <a:pt x="2937" y="54"/>
                      </a:lnTo>
                      <a:lnTo>
                        <a:pt x="2943" y="53"/>
                      </a:lnTo>
                      <a:lnTo>
                        <a:pt x="2949" y="53"/>
                      </a:lnTo>
                      <a:lnTo>
                        <a:pt x="2954" y="52"/>
                      </a:lnTo>
                      <a:lnTo>
                        <a:pt x="2960" y="51"/>
                      </a:lnTo>
                      <a:lnTo>
                        <a:pt x="2966" y="50"/>
                      </a:lnTo>
                      <a:lnTo>
                        <a:pt x="2972" y="49"/>
                      </a:lnTo>
                      <a:lnTo>
                        <a:pt x="2977" y="48"/>
                      </a:lnTo>
                      <a:lnTo>
                        <a:pt x="2983" y="46"/>
                      </a:lnTo>
                      <a:lnTo>
                        <a:pt x="2989" y="45"/>
                      </a:lnTo>
                      <a:lnTo>
                        <a:pt x="2995" y="44"/>
                      </a:lnTo>
                      <a:lnTo>
                        <a:pt x="3002" y="44"/>
                      </a:lnTo>
                      <a:lnTo>
                        <a:pt x="3007" y="43"/>
                      </a:lnTo>
                      <a:lnTo>
                        <a:pt x="3013" y="42"/>
                      </a:lnTo>
                      <a:lnTo>
                        <a:pt x="3019" y="41"/>
                      </a:lnTo>
                      <a:lnTo>
                        <a:pt x="3025" y="39"/>
                      </a:lnTo>
                      <a:lnTo>
                        <a:pt x="3032" y="39"/>
                      </a:lnTo>
                      <a:lnTo>
                        <a:pt x="3037" y="38"/>
                      </a:lnTo>
                      <a:lnTo>
                        <a:pt x="3043" y="37"/>
                      </a:lnTo>
                      <a:lnTo>
                        <a:pt x="3050" y="36"/>
                      </a:lnTo>
                      <a:lnTo>
                        <a:pt x="3056" y="36"/>
                      </a:lnTo>
                      <a:lnTo>
                        <a:pt x="3062" y="35"/>
                      </a:lnTo>
                      <a:lnTo>
                        <a:pt x="3068" y="34"/>
                      </a:lnTo>
                      <a:lnTo>
                        <a:pt x="3074" y="34"/>
                      </a:lnTo>
                      <a:lnTo>
                        <a:pt x="3081" y="33"/>
                      </a:lnTo>
                      <a:lnTo>
                        <a:pt x="3087" y="31"/>
                      </a:lnTo>
                      <a:lnTo>
                        <a:pt x="3093" y="30"/>
                      </a:lnTo>
                      <a:lnTo>
                        <a:pt x="3100" y="30"/>
                      </a:lnTo>
                      <a:lnTo>
                        <a:pt x="3105" y="29"/>
                      </a:lnTo>
                      <a:lnTo>
                        <a:pt x="3112" y="28"/>
                      </a:lnTo>
                      <a:lnTo>
                        <a:pt x="3118" y="28"/>
                      </a:lnTo>
                      <a:lnTo>
                        <a:pt x="3125" y="27"/>
                      </a:lnTo>
                      <a:lnTo>
                        <a:pt x="3131" y="27"/>
                      </a:lnTo>
                      <a:lnTo>
                        <a:pt x="3138" y="26"/>
                      </a:lnTo>
                      <a:lnTo>
                        <a:pt x="3145" y="25"/>
                      </a:lnTo>
                      <a:lnTo>
                        <a:pt x="3150" y="25"/>
                      </a:lnTo>
                      <a:lnTo>
                        <a:pt x="3157" y="23"/>
                      </a:lnTo>
                      <a:lnTo>
                        <a:pt x="3163" y="23"/>
                      </a:lnTo>
                      <a:lnTo>
                        <a:pt x="3170" y="22"/>
                      </a:lnTo>
                      <a:lnTo>
                        <a:pt x="3177" y="22"/>
                      </a:lnTo>
                      <a:lnTo>
                        <a:pt x="3184" y="21"/>
                      </a:lnTo>
                      <a:lnTo>
                        <a:pt x="3189" y="20"/>
                      </a:lnTo>
                      <a:lnTo>
                        <a:pt x="3196" y="20"/>
                      </a:lnTo>
                      <a:lnTo>
                        <a:pt x="3203" y="19"/>
                      </a:lnTo>
                      <a:lnTo>
                        <a:pt x="3209" y="19"/>
                      </a:lnTo>
                      <a:lnTo>
                        <a:pt x="3216" y="18"/>
                      </a:lnTo>
                      <a:lnTo>
                        <a:pt x="3223" y="18"/>
                      </a:lnTo>
                      <a:lnTo>
                        <a:pt x="3230" y="16"/>
                      </a:lnTo>
                      <a:lnTo>
                        <a:pt x="3237" y="16"/>
                      </a:lnTo>
                      <a:lnTo>
                        <a:pt x="3242" y="16"/>
                      </a:lnTo>
                      <a:lnTo>
                        <a:pt x="3249" y="15"/>
                      </a:lnTo>
                      <a:lnTo>
                        <a:pt x="3256" y="15"/>
                      </a:lnTo>
                      <a:lnTo>
                        <a:pt x="3263" y="14"/>
                      </a:lnTo>
                      <a:lnTo>
                        <a:pt x="3270" y="14"/>
                      </a:lnTo>
                      <a:lnTo>
                        <a:pt x="3277" y="13"/>
                      </a:lnTo>
                      <a:lnTo>
                        <a:pt x="3284" y="13"/>
                      </a:lnTo>
                      <a:lnTo>
                        <a:pt x="3291" y="13"/>
                      </a:lnTo>
                      <a:lnTo>
                        <a:pt x="3297" y="12"/>
                      </a:lnTo>
                      <a:lnTo>
                        <a:pt x="3304" y="12"/>
                      </a:lnTo>
                      <a:lnTo>
                        <a:pt x="3310" y="11"/>
                      </a:lnTo>
                      <a:lnTo>
                        <a:pt x="3317" y="11"/>
                      </a:lnTo>
                      <a:lnTo>
                        <a:pt x="3324" y="11"/>
                      </a:lnTo>
                      <a:lnTo>
                        <a:pt x="3331" y="10"/>
                      </a:lnTo>
                      <a:lnTo>
                        <a:pt x="3338" y="10"/>
                      </a:lnTo>
                      <a:lnTo>
                        <a:pt x="3345" y="10"/>
                      </a:lnTo>
                      <a:lnTo>
                        <a:pt x="3352" y="8"/>
                      </a:lnTo>
                      <a:lnTo>
                        <a:pt x="3360" y="8"/>
                      </a:lnTo>
                      <a:lnTo>
                        <a:pt x="3367" y="8"/>
                      </a:lnTo>
                      <a:lnTo>
                        <a:pt x="3374" y="7"/>
                      </a:lnTo>
                      <a:lnTo>
                        <a:pt x="3381" y="7"/>
                      </a:lnTo>
                      <a:lnTo>
                        <a:pt x="3388" y="7"/>
                      </a:lnTo>
                      <a:lnTo>
                        <a:pt x="3395" y="7"/>
                      </a:lnTo>
                      <a:lnTo>
                        <a:pt x="3401" y="6"/>
                      </a:lnTo>
                      <a:lnTo>
                        <a:pt x="3408" y="6"/>
                      </a:lnTo>
                      <a:lnTo>
                        <a:pt x="3415" y="6"/>
                      </a:lnTo>
                      <a:lnTo>
                        <a:pt x="3423" y="6"/>
                      </a:lnTo>
                      <a:lnTo>
                        <a:pt x="3430" y="5"/>
                      </a:lnTo>
                      <a:lnTo>
                        <a:pt x="3437" y="5"/>
                      </a:lnTo>
                      <a:lnTo>
                        <a:pt x="3444" y="5"/>
                      </a:lnTo>
                      <a:lnTo>
                        <a:pt x="3452" y="5"/>
                      </a:lnTo>
                      <a:lnTo>
                        <a:pt x="3459" y="4"/>
                      </a:lnTo>
                      <a:lnTo>
                        <a:pt x="3466" y="4"/>
                      </a:lnTo>
                      <a:lnTo>
                        <a:pt x="3473" y="4"/>
                      </a:lnTo>
                      <a:lnTo>
                        <a:pt x="3481" y="4"/>
                      </a:lnTo>
                      <a:lnTo>
                        <a:pt x="3488" y="4"/>
                      </a:lnTo>
                      <a:lnTo>
                        <a:pt x="3495" y="3"/>
                      </a:lnTo>
                      <a:lnTo>
                        <a:pt x="3502" y="3"/>
                      </a:lnTo>
                      <a:lnTo>
                        <a:pt x="3510" y="3"/>
                      </a:lnTo>
                      <a:lnTo>
                        <a:pt x="3517" y="3"/>
                      </a:lnTo>
                      <a:lnTo>
                        <a:pt x="3524" y="3"/>
                      </a:lnTo>
                      <a:lnTo>
                        <a:pt x="3532" y="3"/>
                      </a:lnTo>
                      <a:lnTo>
                        <a:pt x="3539" y="3"/>
                      </a:lnTo>
                      <a:lnTo>
                        <a:pt x="3547" y="3"/>
                      </a:lnTo>
                      <a:lnTo>
                        <a:pt x="3554" y="2"/>
                      </a:lnTo>
                      <a:lnTo>
                        <a:pt x="3560" y="2"/>
                      </a:lnTo>
                      <a:lnTo>
                        <a:pt x="3569" y="2"/>
                      </a:lnTo>
                      <a:lnTo>
                        <a:pt x="3575" y="2"/>
                      </a:lnTo>
                      <a:lnTo>
                        <a:pt x="3583" y="2"/>
                      </a:lnTo>
                      <a:lnTo>
                        <a:pt x="3590" y="2"/>
                      </a:lnTo>
                      <a:lnTo>
                        <a:pt x="3597" y="2"/>
                      </a:lnTo>
                      <a:lnTo>
                        <a:pt x="3605" y="2"/>
                      </a:lnTo>
                      <a:lnTo>
                        <a:pt x="3612" y="2"/>
                      </a:lnTo>
                      <a:lnTo>
                        <a:pt x="3620" y="2"/>
                      </a:lnTo>
                      <a:lnTo>
                        <a:pt x="3627" y="2"/>
                      </a:lnTo>
                      <a:lnTo>
                        <a:pt x="3635" y="2"/>
                      </a:lnTo>
                      <a:lnTo>
                        <a:pt x="3642" y="2"/>
                      </a:lnTo>
                      <a:lnTo>
                        <a:pt x="3650" y="2"/>
                      </a:lnTo>
                      <a:lnTo>
                        <a:pt x="3657" y="2"/>
                      </a:lnTo>
                      <a:lnTo>
                        <a:pt x="3665" y="2"/>
                      </a:lnTo>
                      <a:lnTo>
                        <a:pt x="3672" y="2"/>
                      </a:lnTo>
                      <a:lnTo>
                        <a:pt x="3680" y="0"/>
                      </a:lnTo>
                      <a:lnTo>
                        <a:pt x="3688" y="2"/>
                      </a:lnTo>
                      <a:lnTo>
                        <a:pt x="3695" y="2"/>
                      </a:lnTo>
                      <a:lnTo>
                        <a:pt x="3703" y="2"/>
                      </a:lnTo>
                      <a:lnTo>
                        <a:pt x="3710" y="2"/>
                      </a:lnTo>
                      <a:lnTo>
                        <a:pt x="3718" y="2"/>
                      </a:lnTo>
                      <a:lnTo>
                        <a:pt x="3725" y="2"/>
                      </a:lnTo>
                      <a:lnTo>
                        <a:pt x="3733" y="2"/>
                      </a:lnTo>
                      <a:lnTo>
                        <a:pt x="3741" y="2"/>
                      </a:lnTo>
                      <a:lnTo>
                        <a:pt x="3748" y="2"/>
                      </a:lnTo>
                      <a:lnTo>
                        <a:pt x="3756" y="2"/>
                      </a:lnTo>
                      <a:lnTo>
                        <a:pt x="3764" y="2"/>
                      </a:lnTo>
                      <a:lnTo>
                        <a:pt x="3771" y="2"/>
                      </a:lnTo>
                      <a:lnTo>
                        <a:pt x="3779" y="2"/>
                      </a:lnTo>
                      <a:lnTo>
                        <a:pt x="3787" y="2"/>
                      </a:lnTo>
                      <a:lnTo>
                        <a:pt x="3794" y="2"/>
                      </a:lnTo>
                      <a:lnTo>
                        <a:pt x="3802" y="2"/>
                      </a:lnTo>
                      <a:lnTo>
                        <a:pt x="3817" y="3"/>
                      </a:lnTo>
                      <a:lnTo>
                        <a:pt x="3834" y="3"/>
                      </a:lnTo>
                      <a:lnTo>
                        <a:pt x="3848" y="3"/>
                      </a:lnTo>
                      <a:lnTo>
                        <a:pt x="3865" y="3"/>
                      </a:lnTo>
                      <a:lnTo>
                        <a:pt x="3880" y="4"/>
                      </a:lnTo>
                      <a:lnTo>
                        <a:pt x="3896" y="4"/>
                      </a:lnTo>
                      <a:lnTo>
                        <a:pt x="3911" y="4"/>
                      </a:lnTo>
                      <a:lnTo>
                        <a:pt x="3927" y="5"/>
                      </a:lnTo>
                      <a:lnTo>
                        <a:pt x="3942" y="5"/>
                      </a:lnTo>
                      <a:lnTo>
                        <a:pt x="3958" y="5"/>
                      </a:lnTo>
                      <a:lnTo>
                        <a:pt x="3974" y="6"/>
                      </a:lnTo>
                      <a:lnTo>
                        <a:pt x="3989" y="6"/>
                      </a:lnTo>
                      <a:lnTo>
                        <a:pt x="4005" y="7"/>
                      </a:lnTo>
                      <a:lnTo>
                        <a:pt x="4021" y="7"/>
                      </a:lnTo>
                      <a:lnTo>
                        <a:pt x="4036" y="8"/>
                      </a:lnTo>
                      <a:lnTo>
                        <a:pt x="4052" y="8"/>
                      </a:lnTo>
                      <a:lnTo>
                        <a:pt x="4069" y="10"/>
                      </a:lnTo>
                      <a:lnTo>
                        <a:pt x="4084" y="10"/>
                      </a:lnTo>
                      <a:lnTo>
                        <a:pt x="4100" y="11"/>
                      </a:lnTo>
                      <a:lnTo>
                        <a:pt x="4116" y="11"/>
                      </a:lnTo>
                      <a:lnTo>
                        <a:pt x="4132" y="12"/>
                      </a:lnTo>
                      <a:lnTo>
                        <a:pt x="4148" y="12"/>
                      </a:lnTo>
                      <a:lnTo>
                        <a:pt x="4163" y="13"/>
                      </a:lnTo>
                      <a:lnTo>
                        <a:pt x="4179" y="14"/>
                      </a:lnTo>
                      <a:lnTo>
                        <a:pt x="4195" y="14"/>
                      </a:lnTo>
                      <a:lnTo>
                        <a:pt x="4211" y="15"/>
                      </a:lnTo>
                      <a:lnTo>
                        <a:pt x="4228" y="16"/>
                      </a:lnTo>
                      <a:lnTo>
                        <a:pt x="4243" y="16"/>
                      </a:lnTo>
                      <a:lnTo>
                        <a:pt x="4259" y="18"/>
                      </a:lnTo>
                      <a:lnTo>
                        <a:pt x="4275" y="19"/>
                      </a:lnTo>
                      <a:lnTo>
                        <a:pt x="4291" y="19"/>
                      </a:lnTo>
                      <a:lnTo>
                        <a:pt x="4307" y="20"/>
                      </a:lnTo>
                      <a:lnTo>
                        <a:pt x="4339" y="22"/>
                      </a:lnTo>
                      <a:lnTo>
                        <a:pt x="4370" y="23"/>
                      </a:lnTo>
                      <a:lnTo>
                        <a:pt x="4403" y="26"/>
                      </a:lnTo>
                      <a:lnTo>
                        <a:pt x="4435" y="27"/>
                      </a:lnTo>
                      <a:lnTo>
                        <a:pt x="4466" y="29"/>
                      </a:lnTo>
                      <a:lnTo>
                        <a:pt x="4498" y="31"/>
                      </a:lnTo>
                      <a:lnTo>
                        <a:pt x="4531" y="34"/>
                      </a:lnTo>
                      <a:lnTo>
                        <a:pt x="4562" y="35"/>
                      </a:lnTo>
                      <a:lnTo>
                        <a:pt x="4578" y="36"/>
                      </a:lnTo>
                      <a:lnTo>
                        <a:pt x="4594" y="37"/>
                      </a:lnTo>
                      <a:lnTo>
                        <a:pt x="4610" y="38"/>
                      </a:lnTo>
                      <a:lnTo>
                        <a:pt x="4625" y="39"/>
                      </a:lnTo>
                      <a:lnTo>
                        <a:pt x="4641" y="41"/>
                      </a:lnTo>
                      <a:lnTo>
                        <a:pt x="4657" y="42"/>
                      </a:lnTo>
                      <a:lnTo>
                        <a:pt x="4672" y="43"/>
                      </a:lnTo>
                      <a:lnTo>
                        <a:pt x="4688" y="44"/>
                      </a:lnTo>
                      <a:lnTo>
                        <a:pt x="4705" y="45"/>
                      </a:lnTo>
                      <a:lnTo>
                        <a:pt x="4720" y="46"/>
                      </a:lnTo>
                      <a:lnTo>
                        <a:pt x="4736" y="48"/>
                      </a:lnTo>
                      <a:lnTo>
                        <a:pt x="4752" y="49"/>
                      </a:lnTo>
                      <a:lnTo>
                        <a:pt x="4767" y="49"/>
                      </a:lnTo>
                      <a:lnTo>
                        <a:pt x="4783" y="50"/>
                      </a:lnTo>
                      <a:lnTo>
                        <a:pt x="4798" y="51"/>
                      </a:lnTo>
                      <a:lnTo>
                        <a:pt x="4814" y="52"/>
                      </a:lnTo>
                      <a:lnTo>
                        <a:pt x="4829" y="53"/>
                      </a:lnTo>
                      <a:lnTo>
                        <a:pt x="4845" y="54"/>
                      </a:lnTo>
                      <a:lnTo>
                        <a:pt x="4860" y="56"/>
                      </a:lnTo>
                      <a:lnTo>
                        <a:pt x="4876" y="57"/>
                      </a:lnTo>
                      <a:lnTo>
                        <a:pt x="4891" y="58"/>
                      </a:lnTo>
                      <a:lnTo>
                        <a:pt x="4906" y="59"/>
                      </a:lnTo>
                      <a:lnTo>
                        <a:pt x="4922" y="60"/>
                      </a:lnTo>
                      <a:lnTo>
                        <a:pt x="4937" y="61"/>
                      </a:lnTo>
                      <a:lnTo>
                        <a:pt x="4952" y="63"/>
                      </a:lnTo>
                      <a:lnTo>
                        <a:pt x="4967" y="64"/>
                      </a:lnTo>
                      <a:lnTo>
                        <a:pt x="4983" y="65"/>
                      </a:lnTo>
                      <a:lnTo>
                        <a:pt x="4998" y="66"/>
                      </a:lnTo>
                      <a:lnTo>
                        <a:pt x="5013" y="67"/>
                      </a:lnTo>
                      <a:lnTo>
                        <a:pt x="5028" y="68"/>
                      </a:lnTo>
                      <a:lnTo>
                        <a:pt x="5043" y="69"/>
                      </a:lnTo>
                      <a:lnTo>
                        <a:pt x="5058" y="71"/>
                      </a:lnTo>
                      <a:lnTo>
                        <a:pt x="5066" y="71"/>
                      </a:lnTo>
                      <a:lnTo>
                        <a:pt x="5073" y="72"/>
                      </a:lnTo>
                      <a:lnTo>
                        <a:pt x="5081" y="72"/>
                      </a:lnTo>
                      <a:lnTo>
                        <a:pt x="5088" y="73"/>
                      </a:lnTo>
                      <a:lnTo>
                        <a:pt x="5095" y="73"/>
                      </a:lnTo>
                      <a:lnTo>
                        <a:pt x="5103" y="74"/>
                      </a:lnTo>
                      <a:lnTo>
                        <a:pt x="5110" y="74"/>
                      </a:lnTo>
                      <a:lnTo>
                        <a:pt x="5118" y="75"/>
                      </a:lnTo>
                      <a:lnTo>
                        <a:pt x="5125" y="75"/>
                      </a:lnTo>
                      <a:lnTo>
                        <a:pt x="5133" y="76"/>
                      </a:lnTo>
                      <a:lnTo>
                        <a:pt x="5140" y="76"/>
                      </a:lnTo>
                      <a:lnTo>
                        <a:pt x="5147" y="77"/>
                      </a:lnTo>
                      <a:lnTo>
                        <a:pt x="5155" y="77"/>
                      </a:lnTo>
                      <a:lnTo>
                        <a:pt x="5162" y="79"/>
                      </a:lnTo>
                      <a:lnTo>
                        <a:pt x="5169" y="79"/>
                      </a:lnTo>
                      <a:lnTo>
                        <a:pt x="5177" y="80"/>
                      </a:lnTo>
                      <a:lnTo>
                        <a:pt x="5184" y="80"/>
                      </a:lnTo>
                      <a:lnTo>
                        <a:pt x="5191" y="81"/>
                      </a:lnTo>
                      <a:lnTo>
                        <a:pt x="5199" y="81"/>
                      </a:lnTo>
                      <a:lnTo>
                        <a:pt x="5206" y="81"/>
                      </a:lnTo>
                      <a:lnTo>
                        <a:pt x="5213" y="82"/>
                      </a:lnTo>
                      <a:lnTo>
                        <a:pt x="5221" y="82"/>
                      </a:lnTo>
                      <a:lnTo>
                        <a:pt x="5228" y="83"/>
                      </a:lnTo>
                      <a:lnTo>
                        <a:pt x="5235" y="83"/>
                      </a:lnTo>
                      <a:lnTo>
                        <a:pt x="5241" y="84"/>
                      </a:lnTo>
                      <a:lnTo>
                        <a:pt x="5250" y="84"/>
                      </a:lnTo>
                      <a:lnTo>
                        <a:pt x="5256" y="86"/>
                      </a:lnTo>
                      <a:lnTo>
                        <a:pt x="5263" y="86"/>
                      </a:lnTo>
                      <a:lnTo>
                        <a:pt x="5270" y="87"/>
                      </a:lnTo>
                      <a:lnTo>
                        <a:pt x="5277" y="87"/>
                      </a:lnTo>
                      <a:lnTo>
                        <a:pt x="5284" y="87"/>
                      </a:lnTo>
                      <a:lnTo>
                        <a:pt x="5292" y="88"/>
                      </a:lnTo>
                      <a:lnTo>
                        <a:pt x="5299" y="88"/>
                      </a:lnTo>
                      <a:lnTo>
                        <a:pt x="5306" y="89"/>
                      </a:lnTo>
                      <a:lnTo>
                        <a:pt x="5313" y="89"/>
                      </a:lnTo>
                      <a:lnTo>
                        <a:pt x="5320" y="90"/>
                      </a:lnTo>
                      <a:lnTo>
                        <a:pt x="5327" y="90"/>
                      </a:lnTo>
                      <a:lnTo>
                        <a:pt x="5334" y="91"/>
                      </a:lnTo>
                      <a:lnTo>
                        <a:pt x="5341" y="91"/>
                      </a:lnTo>
                      <a:lnTo>
                        <a:pt x="5347" y="91"/>
                      </a:lnTo>
                      <a:lnTo>
                        <a:pt x="5354" y="92"/>
                      </a:lnTo>
                      <a:lnTo>
                        <a:pt x="5361" y="92"/>
                      </a:lnTo>
                      <a:lnTo>
                        <a:pt x="5368" y="94"/>
                      </a:lnTo>
                      <a:lnTo>
                        <a:pt x="5375" y="94"/>
                      </a:lnTo>
                      <a:lnTo>
                        <a:pt x="5382" y="94"/>
                      </a:lnTo>
                      <a:lnTo>
                        <a:pt x="5389" y="95"/>
                      </a:lnTo>
                      <a:lnTo>
                        <a:pt x="5396" y="95"/>
                      </a:lnTo>
                      <a:lnTo>
                        <a:pt x="5403" y="96"/>
                      </a:lnTo>
                      <a:lnTo>
                        <a:pt x="5410" y="96"/>
                      </a:lnTo>
                      <a:lnTo>
                        <a:pt x="5417" y="96"/>
                      </a:lnTo>
                      <a:lnTo>
                        <a:pt x="5424" y="97"/>
                      </a:lnTo>
                      <a:lnTo>
                        <a:pt x="5430" y="97"/>
                      </a:lnTo>
                      <a:lnTo>
                        <a:pt x="5437" y="98"/>
                      </a:lnTo>
                      <a:lnTo>
                        <a:pt x="5444" y="98"/>
                      </a:lnTo>
                      <a:lnTo>
                        <a:pt x="5450" y="98"/>
                      </a:lnTo>
                      <a:lnTo>
                        <a:pt x="5457" y="99"/>
                      </a:lnTo>
                      <a:lnTo>
                        <a:pt x="5464" y="99"/>
                      </a:lnTo>
                      <a:lnTo>
                        <a:pt x="5471" y="101"/>
                      </a:lnTo>
                      <a:lnTo>
                        <a:pt x="5478" y="101"/>
                      </a:lnTo>
                      <a:lnTo>
                        <a:pt x="5483" y="101"/>
                      </a:lnTo>
                      <a:lnTo>
                        <a:pt x="5490" y="102"/>
                      </a:lnTo>
                      <a:lnTo>
                        <a:pt x="5497" y="102"/>
                      </a:lnTo>
                      <a:lnTo>
                        <a:pt x="5503" y="102"/>
                      </a:lnTo>
                      <a:lnTo>
                        <a:pt x="5510" y="103"/>
                      </a:lnTo>
                      <a:lnTo>
                        <a:pt x="5517" y="103"/>
                      </a:lnTo>
                      <a:lnTo>
                        <a:pt x="5523" y="103"/>
                      </a:lnTo>
                      <a:lnTo>
                        <a:pt x="5530" y="104"/>
                      </a:lnTo>
                      <a:lnTo>
                        <a:pt x="5536" y="104"/>
                      </a:lnTo>
                      <a:lnTo>
                        <a:pt x="5542" y="104"/>
                      </a:lnTo>
                      <a:lnTo>
                        <a:pt x="5549" y="105"/>
                      </a:lnTo>
                      <a:lnTo>
                        <a:pt x="5556" y="105"/>
                      </a:lnTo>
                      <a:lnTo>
                        <a:pt x="5562" y="105"/>
                      </a:lnTo>
                      <a:lnTo>
                        <a:pt x="5569" y="106"/>
                      </a:lnTo>
                      <a:lnTo>
                        <a:pt x="5574" y="106"/>
                      </a:lnTo>
                      <a:lnTo>
                        <a:pt x="5581" y="106"/>
                      </a:lnTo>
                      <a:lnTo>
                        <a:pt x="5587" y="107"/>
                      </a:lnTo>
                      <a:lnTo>
                        <a:pt x="5594" y="107"/>
                      </a:lnTo>
                      <a:lnTo>
                        <a:pt x="5600" y="107"/>
                      </a:lnTo>
                      <a:lnTo>
                        <a:pt x="5607" y="109"/>
                      </a:lnTo>
                      <a:lnTo>
                        <a:pt x="5612" y="109"/>
                      </a:lnTo>
                      <a:lnTo>
                        <a:pt x="5618" y="109"/>
                      </a:lnTo>
                      <a:lnTo>
                        <a:pt x="5625" y="109"/>
                      </a:lnTo>
                      <a:lnTo>
                        <a:pt x="5631" y="110"/>
                      </a:lnTo>
                      <a:lnTo>
                        <a:pt x="5638" y="110"/>
                      </a:lnTo>
                      <a:lnTo>
                        <a:pt x="5644" y="110"/>
                      </a:lnTo>
                      <a:lnTo>
                        <a:pt x="5649" y="110"/>
                      </a:lnTo>
                      <a:lnTo>
                        <a:pt x="5655" y="111"/>
                      </a:lnTo>
                      <a:lnTo>
                        <a:pt x="5662" y="111"/>
                      </a:lnTo>
                      <a:lnTo>
                        <a:pt x="5668" y="111"/>
                      </a:lnTo>
                      <a:lnTo>
                        <a:pt x="5674" y="111"/>
                      </a:lnTo>
                      <a:lnTo>
                        <a:pt x="5680" y="112"/>
                      </a:lnTo>
                      <a:lnTo>
                        <a:pt x="5686" y="112"/>
                      </a:lnTo>
                      <a:lnTo>
                        <a:pt x="5692" y="112"/>
                      </a:lnTo>
                      <a:lnTo>
                        <a:pt x="5698" y="112"/>
                      </a:lnTo>
                      <a:lnTo>
                        <a:pt x="5704" y="113"/>
                      </a:lnTo>
                      <a:lnTo>
                        <a:pt x="5709" y="113"/>
                      </a:lnTo>
                      <a:lnTo>
                        <a:pt x="5716" y="113"/>
                      </a:lnTo>
                      <a:lnTo>
                        <a:pt x="5722" y="113"/>
                      </a:lnTo>
                      <a:lnTo>
                        <a:pt x="5728" y="113"/>
                      </a:lnTo>
                      <a:lnTo>
                        <a:pt x="5733" y="114"/>
                      </a:lnTo>
                      <a:lnTo>
                        <a:pt x="5739" y="114"/>
                      </a:lnTo>
                      <a:lnTo>
                        <a:pt x="5745" y="114"/>
                      </a:lnTo>
                      <a:lnTo>
                        <a:pt x="5751" y="114"/>
                      </a:lnTo>
                      <a:lnTo>
                        <a:pt x="5757" y="114"/>
                      </a:lnTo>
                      <a:lnTo>
                        <a:pt x="5762" y="114"/>
                      </a:lnTo>
                      <a:lnTo>
                        <a:pt x="5768" y="115"/>
                      </a:lnTo>
                      <a:lnTo>
                        <a:pt x="5774" y="115"/>
                      </a:lnTo>
                      <a:lnTo>
                        <a:pt x="5780" y="115"/>
                      </a:lnTo>
                      <a:lnTo>
                        <a:pt x="5784" y="115"/>
                      </a:lnTo>
                      <a:lnTo>
                        <a:pt x="5790" y="115"/>
                      </a:lnTo>
                      <a:lnTo>
                        <a:pt x="5796" y="115"/>
                      </a:lnTo>
                      <a:lnTo>
                        <a:pt x="5801" y="115"/>
                      </a:lnTo>
                      <a:lnTo>
                        <a:pt x="5807" y="115"/>
                      </a:lnTo>
                      <a:lnTo>
                        <a:pt x="5813" y="115"/>
                      </a:lnTo>
                      <a:lnTo>
                        <a:pt x="5818" y="117"/>
                      </a:lnTo>
                      <a:lnTo>
                        <a:pt x="5823" y="117"/>
                      </a:lnTo>
                      <a:lnTo>
                        <a:pt x="5829" y="117"/>
                      </a:lnTo>
                      <a:lnTo>
                        <a:pt x="5834" y="117"/>
                      </a:lnTo>
                      <a:lnTo>
                        <a:pt x="5839" y="117"/>
                      </a:lnTo>
                      <a:lnTo>
                        <a:pt x="5845" y="117"/>
                      </a:lnTo>
                      <a:lnTo>
                        <a:pt x="5850" y="117"/>
                      </a:lnTo>
                      <a:lnTo>
                        <a:pt x="5856" y="117"/>
                      </a:lnTo>
                      <a:lnTo>
                        <a:pt x="5861" y="117"/>
                      </a:lnTo>
                      <a:lnTo>
                        <a:pt x="5866" y="117"/>
                      </a:lnTo>
                      <a:lnTo>
                        <a:pt x="5872" y="117"/>
                      </a:lnTo>
                      <a:lnTo>
                        <a:pt x="5876" y="117"/>
                      </a:lnTo>
                      <a:lnTo>
                        <a:pt x="5882" y="117"/>
                      </a:lnTo>
                      <a:lnTo>
                        <a:pt x="5887" y="117"/>
                      </a:lnTo>
                      <a:lnTo>
                        <a:pt x="5892" y="117"/>
                      </a:lnTo>
                      <a:lnTo>
                        <a:pt x="5897" y="117"/>
                      </a:lnTo>
                      <a:lnTo>
                        <a:pt x="5903" y="117"/>
                      </a:lnTo>
                      <a:lnTo>
                        <a:pt x="5907" y="117"/>
                      </a:lnTo>
                      <a:lnTo>
                        <a:pt x="5912" y="117"/>
                      </a:lnTo>
                      <a:lnTo>
                        <a:pt x="5918" y="117"/>
                      </a:lnTo>
                      <a:lnTo>
                        <a:pt x="5922" y="117"/>
                      </a:lnTo>
                      <a:lnTo>
                        <a:pt x="5927" y="117"/>
                      </a:lnTo>
                      <a:lnTo>
                        <a:pt x="5933" y="117"/>
                      </a:lnTo>
                      <a:lnTo>
                        <a:pt x="5937" y="117"/>
                      </a:lnTo>
                      <a:lnTo>
                        <a:pt x="5942" y="117"/>
                      </a:lnTo>
                      <a:lnTo>
                        <a:pt x="5947" y="115"/>
                      </a:lnTo>
                      <a:lnTo>
                        <a:pt x="5952" y="115"/>
                      </a:lnTo>
                      <a:lnTo>
                        <a:pt x="5957" y="115"/>
                      </a:lnTo>
                      <a:lnTo>
                        <a:pt x="5962" y="115"/>
                      </a:lnTo>
                      <a:lnTo>
                        <a:pt x="5966" y="115"/>
                      </a:lnTo>
                      <a:lnTo>
                        <a:pt x="5971" y="115"/>
                      </a:lnTo>
                      <a:lnTo>
                        <a:pt x="5975" y="115"/>
                      </a:lnTo>
                      <a:lnTo>
                        <a:pt x="5980" y="114"/>
                      </a:lnTo>
                      <a:lnTo>
                        <a:pt x="5985" y="114"/>
                      </a:lnTo>
                      <a:lnTo>
                        <a:pt x="5989" y="114"/>
                      </a:lnTo>
                      <a:lnTo>
                        <a:pt x="5994" y="114"/>
                      </a:lnTo>
                      <a:lnTo>
                        <a:pt x="5998" y="114"/>
                      </a:lnTo>
                      <a:lnTo>
                        <a:pt x="6003" y="114"/>
                      </a:lnTo>
                      <a:lnTo>
                        <a:pt x="6008" y="113"/>
                      </a:lnTo>
                      <a:lnTo>
                        <a:pt x="6012" y="113"/>
                      </a:lnTo>
                      <a:lnTo>
                        <a:pt x="6017" y="113"/>
                      </a:lnTo>
                      <a:lnTo>
                        <a:pt x="6022" y="113"/>
                      </a:lnTo>
                      <a:lnTo>
                        <a:pt x="6025" y="112"/>
                      </a:lnTo>
                      <a:lnTo>
                        <a:pt x="6030" y="112"/>
                      </a:lnTo>
                      <a:lnTo>
                        <a:pt x="6034" y="112"/>
                      </a:lnTo>
                      <a:lnTo>
                        <a:pt x="6039" y="111"/>
                      </a:lnTo>
                      <a:lnTo>
                        <a:pt x="6043" y="111"/>
                      </a:lnTo>
                      <a:lnTo>
                        <a:pt x="6047" y="111"/>
                      </a:lnTo>
                      <a:lnTo>
                        <a:pt x="6051" y="111"/>
                      </a:lnTo>
                      <a:lnTo>
                        <a:pt x="6056" y="110"/>
                      </a:lnTo>
                      <a:lnTo>
                        <a:pt x="6060" y="110"/>
                      </a:lnTo>
                      <a:lnTo>
                        <a:pt x="6064" y="110"/>
                      </a:lnTo>
                      <a:lnTo>
                        <a:pt x="6068" y="109"/>
                      </a:lnTo>
                      <a:lnTo>
                        <a:pt x="6072" y="109"/>
                      </a:lnTo>
                      <a:lnTo>
                        <a:pt x="6076" y="107"/>
                      </a:lnTo>
                      <a:lnTo>
                        <a:pt x="6080" y="107"/>
                      </a:lnTo>
                      <a:lnTo>
                        <a:pt x="6084" y="107"/>
                      </a:lnTo>
                      <a:lnTo>
                        <a:pt x="6088" y="106"/>
                      </a:lnTo>
                      <a:lnTo>
                        <a:pt x="6092" y="106"/>
                      </a:lnTo>
                      <a:lnTo>
                        <a:pt x="6096" y="105"/>
                      </a:lnTo>
                      <a:lnTo>
                        <a:pt x="6100" y="105"/>
                      </a:lnTo>
                      <a:lnTo>
                        <a:pt x="6103" y="104"/>
                      </a:lnTo>
                      <a:close/>
                    </a:path>
                  </a:pathLst>
                </a:custGeom>
                <a:solidFill>
                  <a:srgbClr val="000000"/>
                </a:solidFill>
                <a:ln w="9525">
                  <a:noFill/>
                  <a:round/>
                  <a:headEnd/>
                  <a:tailEnd/>
                </a:ln>
              </p:spPr>
              <p:txBody>
                <a:bodyPr wrap="none" anchor="ctr"/>
                <a:lstStyle/>
                <a:p>
                  <a:endParaRPr lang="en-US"/>
                </a:p>
              </p:txBody>
            </p:sp>
            <p:sp>
              <p:nvSpPr>
                <p:cNvPr id="2068" name="Freeform 16"/>
                <p:cNvSpPr>
                  <a:spLocks noChangeArrowheads="1"/>
                </p:cNvSpPr>
                <p:nvPr/>
              </p:nvSpPr>
              <p:spPr bwMode="auto">
                <a:xfrm>
                  <a:off x="2640" y="2892"/>
                  <a:ext cx="191" cy="54"/>
                </a:xfrm>
                <a:custGeom>
                  <a:avLst/>
                  <a:gdLst>
                    <a:gd name="T0" fmla="*/ 0 w 1710"/>
                    <a:gd name="T1" fmla="*/ 0 h 417"/>
                    <a:gd name="T2" fmla="*/ 0 w 1710"/>
                    <a:gd name="T3" fmla="*/ 0 h 417"/>
                    <a:gd name="T4" fmla="*/ 0 w 1710"/>
                    <a:gd name="T5" fmla="*/ 0 h 417"/>
                    <a:gd name="T6" fmla="*/ 0 w 1710"/>
                    <a:gd name="T7" fmla="*/ 0 h 417"/>
                    <a:gd name="T8" fmla="*/ 0 w 1710"/>
                    <a:gd name="T9" fmla="*/ 0 h 417"/>
                    <a:gd name="T10" fmla="*/ 0 w 1710"/>
                    <a:gd name="T11" fmla="*/ 0 h 417"/>
                    <a:gd name="T12" fmla="*/ 0 w 1710"/>
                    <a:gd name="T13" fmla="*/ 0 h 417"/>
                    <a:gd name="T14" fmla="*/ 0 w 1710"/>
                    <a:gd name="T15" fmla="*/ 0 h 417"/>
                    <a:gd name="T16" fmla="*/ 0 w 1710"/>
                    <a:gd name="T17" fmla="*/ 0 h 417"/>
                    <a:gd name="T18" fmla="*/ 0 w 1710"/>
                    <a:gd name="T19" fmla="*/ 0 h 417"/>
                    <a:gd name="T20" fmla="*/ 0 w 1710"/>
                    <a:gd name="T21" fmla="*/ 0 h 417"/>
                    <a:gd name="T22" fmla="*/ 0 w 1710"/>
                    <a:gd name="T23" fmla="*/ 0 h 417"/>
                    <a:gd name="T24" fmla="*/ 0 w 1710"/>
                    <a:gd name="T25" fmla="*/ 0 h 417"/>
                    <a:gd name="T26" fmla="*/ 0 w 1710"/>
                    <a:gd name="T27" fmla="*/ 0 h 417"/>
                    <a:gd name="T28" fmla="*/ 0 w 1710"/>
                    <a:gd name="T29" fmla="*/ 0 h 417"/>
                    <a:gd name="T30" fmla="*/ 0 w 1710"/>
                    <a:gd name="T31" fmla="*/ 0 h 417"/>
                    <a:gd name="T32" fmla="*/ 0 w 1710"/>
                    <a:gd name="T33" fmla="*/ 0 h 417"/>
                    <a:gd name="T34" fmla="*/ 0 w 1710"/>
                    <a:gd name="T35" fmla="*/ 0 h 417"/>
                    <a:gd name="T36" fmla="*/ 0 w 1710"/>
                    <a:gd name="T37" fmla="*/ 0 h 417"/>
                    <a:gd name="T38" fmla="*/ 0 w 1710"/>
                    <a:gd name="T39" fmla="*/ 0 h 417"/>
                    <a:gd name="T40" fmla="*/ 0 w 1710"/>
                    <a:gd name="T41" fmla="*/ 0 h 417"/>
                    <a:gd name="T42" fmla="*/ 0 w 1710"/>
                    <a:gd name="T43" fmla="*/ 0 h 417"/>
                    <a:gd name="T44" fmla="*/ 0 w 1710"/>
                    <a:gd name="T45" fmla="*/ 0 h 417"/>
                    <a:gd name="T46" fmla="*/ 0 w 1710"/>
                    <a:gd name="T47" fmla="*/ 0 h 417"/>
                    <a:gd name="T48" fmla="*/ 0 w 1710"/>
                    <a:gd name="T49" fmla="*/ 0 h 417"/>
                    <a:gd name="T50" fmla="*/ 0 w 1710"/>
                    <a:gd name="T51" fmla="*/ 0 h 417"/>
                    <a:gd name="T52" fmla="*/ 0 w 1710"/>
                    <a:gd name="T53" fmla="*/ 0 h 417"/>
                    <a:gd name="T54" fmla="*/ 0 w 1710"/>
                    <a:gd name="T55" fmla="*/ 0 h 417"/>
                    <a:gd name="T56" fmla="*/ 0 w 1710"/>
                    <a:gd name="T57" fmla="*/ 0 h 417"/>
                    <a:gd name="T58" fmla="*/ 0 w 1710"/>
                    <a:gd name="T59" fmla="*/ 0 h 417"/>
                    <a:gd name="T60" fmla="*/ 0 w 1710"/>
                    <a:gd name="T61" fmla="*/ 0 h 417"/>
                    <a:gd name="T62" fmla="*/ 0 w 1710"/>
                    <a:gd name="T63" fmla="*/ 0 h 417"/>
                    <a:gd name="T64" fmla="*/ 0 w 1710"/>
                    <a:gd name="T65" fmla="*/ 0 h 4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0"/>
                    <a:gd name="T100" fmla="*/ 0 h 417"/>
                    <a:gd name="T101" fmla="*/ 1710 w 1710"/>
                    <a:gd name="T102" fmla="*/ 417 h 4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0" h="417">
                      <a:moveTo>
                        <a:pt x="0" y="417"/>
                      </a:moveTo>
                      <a:lnTo>
                        <a:pt x="46" y="390"/>
                      </a:lnTo>
                      <a:lnTo>
                        <a:pt x="93" y="365"/>
                      </a:lnTo>
                      <a:lnTo>
                        <a:pt x="140" y="339"/>
                      </a:lnTo>
                      <a:lnTo>
                        <a:pt x="189" y="314"/>
                      </a:lnTo>
                      <a:lnTo>
                        <a:pt x="237" y="291"/>
                      </a:lnTo>
                      <a:lnTo>
                        <a:pt x="286" y="269"/>
                      </a:lnTo>
                      <a:lnTo>
                        <a:pt x="335" y="247"/>
                      </a:lnTo>
                      <a:lnTo>
                        <a:pt x="385" y="228"/>
                      </a:lnTo>
                      <a:lnTo>
                        <a:pt x="434" y="208"/>
                      </a:lnTo>
                      <a:lnTo>
                        <a:pt x="485" y="190"/>
                      </a:lnTo>
                      <a:lnTo>
                        <a:pt x="536" y="171"/>
                      </a:lnTo>
                      <a:lnTo>
                        <a:pt x="586" y="155"/>
                      </a:lnTo>
                      <a:lnTo>
                        <a:pt x="638" y="139"/>
                      </a:lnTo>
                      <a:lnTo>
                        <a:pt x="690" y="124"/>
                      </a:lnTo>
                      <a:lnTo>
                        <a:pt x="743" y="110"/>
                      </a:lnTo>
                      <a:lnTo>
                        <a:pt x="796" y="98"/>
                      </a:lnTo>
                      <a:lnTo>
                        <a:pt x="850" y="85"/>
                      </a:lnTo>
                      <a:lnTo>
                        <a:pt x="904" y="75"/>
                      </a:lnTo>
                      <a:lnTo>
                        <a:pt x="958" y="63"/>
                      </a:lnTo>
                      <a:lnTo>
                        <a:pt x="1013" y="54"/>
                      </a:lnTo>
                      <a:lnTo>
                        <a:pt x="1069" y="45"/>
                      </a:lnTo>
                      <a:lnTo>
                        <a:pt x="1124" y="37"/>
                      </a:lnTo>
                      <a:lnTo>
                        <a:pt x="1181" y="30"/>
                      </a:lnTo>
                      <a:lnTo>
                        <a:pt x="1237" y="24"/>
                      </a:lnTo>
                      <a:lnTo>
                        <a:pt x="1295" y="18"/>
                      </a:lnTo>
                      <a:lnTo>
                        <a:pt x="1353" y="14"/>
                      </a:lnTo>
                      <a:lnTo>
                        <a:pt x="1411" y="9"/>
                      </a:lnTo>
                      <a:lnTo>
                        <a:pt x="1470" y="6"/>
                      </a:lnTo>
                      <a:lnTo>
                        <a:pt x="1529" y="3"/>
                      </a:lnTo>
                      <a:lnTo>
                        <a:pt x="1589" y="1"/>
                      </a:lnTo>
                      <a:lnTo>
                        <a:pt x="1649" y="1"/>
                      </a:lnTo>
                      <a:lnTo>
                        <a:pt x="1710" y="0"/>
                      </a:lnTo>
                    </a:path>
                  </a:pathLst>
                </a:custGeom>
                <a:noFill/>
                <a:ln w="9525">
                  <a:noFill/>
                  <a:round/>
                  <a:headEnd/>
                  <a:tailEnd/>
                </a:ln>
              </p:spPr>
              <p:txBody>
                <a:bodyPr wrap="none" anchor="ctr"/>
                <a:lstStyle/>
                <a:p>
                  <a:endParaRPr lang="en-US"/>
                </a:p>
              </p:txBody>
            </p:sp>
            <p:sp>
              <p:nvSpPr>
                <p:cNvPr id="2069" name="Freeform 17"/>
                <p:cNvSpPr>
                  <a:spLocks noChangeArrowheads="1"/>
                </p:cNvSpPr>
                <p:nvPr/>
              </p:nvSpPr>
              <p:spPr bwMode="auto">
                <a:xfrm>
                  <a:off x="2638" y="2887"/>
                  <a:ext cx="193" cy="62"/>
                </a:xfrm>
                <a:custGeom>
                  <a:avLst/>
                  <a:gdLst>
                    <a:gd name="T0" fmla="*/ 0 w 1727"/>
                    <a:gd name="T1" fmla="*/ 0 h 477"/>
                    <a:gd name="T2" fmla="*/ 0 w 1727"/>
                    <a:gd name="T3" fmla="*/ 0 h 477"/>
                    <a:gd name="T4" fmla="*/ 0 w 1727"/>
                    <a:gd name="T5" fmla="*/ 0 h 477"/>
                    <a:gd name="T6" fmla="*/ 0 w 1727"/>
                    <a:gd name="T7" fmla="*/ 0 h 477"/>
                    <a:gd name="T8" fmla="*/ 0 w 1727"/>
                    <a:gd name="T9" fmla="*/ 0 h 477"/>
                    <a:gd name="T10" fmla="*/ 0 w 1727"/>
                    <a:gd name="T11" fmla="*/ 0 h 477"/>
                    <a:gd name="T12" fmla="*/ 0 w 1727"/>
                    <a:gd name="T13" fmla="*/ 0 h 477"/>
                    <a:gd name="T14" fmla="*/ 0 w 1727"/>
                    <a:gd name="T15" fmla="*/ 0 h 477"/>
                    <a:gd name="T16" fmla="*/ 0 w 1727"/>
                    <a:gd name="T17" fmla="*/ 0 h 477"/>
                    <a:gd name="T18" fmla="*/ 0 w 1727"/>
                    <a:gd name="T19" fmla="*/ 0 h 477"/>
                    <a:gd name="T20" fmla="*/ 0 w 1727"/>
                    <a:gd name="T21" fmla="*/ 0 h 477"/>
                    <a:gd name="T22" fmla="*/ 0 w 1727"/>
                    <a:gd name="T23" fmla="*/ 0 h 477"/>
                    <a:gd name="T24" fmla="*/ 0 w 1727"/>
                    <a:gd name="T25" fmla="*/ 0 h 477"/>
                    <a:gd name="T26" fmla="*/ 0 w 1727"/>
                    <a:gd name="T27" fmla="*/ 0 h 477"/>
                    <a:gd name="T28" fmla="*/ 0 w 1727"/>
                    <a:gd name="T29" fmla="*/ 0 h 477"/>
                    <a:gd name="T30" fmla="*/ 0 w 1727"/>
                    <a:gd name="T31" fmla="*/ 0 h 477"/>
                    <a:gd name="T32" fmla="*/ 0 w 1727"/>
                    <a:gd name="T33" fmla="*/ 0 h 477"/>
                    <a:gd name="T34" fmla="*/ 0 w 1727"/>
                    <a:gd name="T35" fmla="*/ 0 h 477"/>
                    <a:gd name="T36" fmla="*/ 0 w 1727"/>
                    <a:gd name="T37" fmla="*/ 0 h 477"/>
                    <a:gd name="T38" fmla="*/ 0 w 1727"/>
                    <a:gd name="T39" fmla="*/ 0 h 477"/>
                    <a:gd name="T40" fmla="*/ 0 w 1727"/>
                    <a:gd name="T41" fmla="*/ 0 h 477"/>
                    <a:gd name="T42" fmla="*/ 0 w 1727"/>
                    <a:gd name="T43" fmla="*/ 0 h 477"/>
                    <a:gd name="T44" fmla="*/ 0 w 1727"/>
                    <a:gd name="T45" fmla="*/ 0 h 477"/>
                    <a:gd name="T46" fmla="*/ 0 w 1727"/>
                    <a:gd name="T47" fmla="*/ 0 h 477"/>
                    <a:gd name="T48" fmla="*/ 0 w 1727"/>
                    <a:gd name="T49" fmla="*/ 0 h 477"/>
                    <a:gd name="T50" fmla="*/ 0 w 1727"/>
                    <a:gd name="T51" fmla="*/ 0 h 477"/>
                    <a:gd name="T52" fmla="*/ 0 w 1727"/>
                    <a:gd name="T53" fmla="*/ 0 h 477"/>
                    <a:gd name="T54" fmla="*/ 0 w 1727"/>
                    <a:gd name="T55" fmla="*/ 0 h 477"/>
                    <a:gd name="T56" fmla="*/ 0 w 1727"/>
                    <a:gd name="T57" fmla="*/ 0 h 477"/>
                    <a:gd name="T58" fmla="*/ 0 w 1727"/>
                    <a:gd name="T59" fmla="*/ 0 h 477"/>
                    <a:gd name="T60" fmla="*/ 0 w 1727"/>
                    <a:gd name="T61" fmla="*/ 0 h 477"/>
                    <a:gd name="T62" fmla="*/ 0 w 1727"/>
                    <a:gd name="T63" fmla="*/ 0 h 477"/>
                    <a:gd name="T64" fmla="*/ 0 w 1727"/>
                    <a:gd name="T65" fmla="*/ 0 h 477"/>
                    <a:gd name="T66" fmla="*/ 0 w 1727"/>
                    <a:gd name="T67" fmla="*/ 0 h 4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27"/>
                    <a:gd name="T103" fmla="*/ 0 h 477"/>
                    <a:gd name="T104" fmla="*/ 1727 w 1727"/>
                    <a:gd name="T105" fmla="*/ 477 h 4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27" h="477">
                      <a:moveTo>
                        <a:pt x="33" y="476"/>
                      </a:moveTo>
                      <a:lnTo>
                        <a:pt x="0" y="421"/>
                      </a:lnTo>
                      <a:lnTo>
                        <a:pt x="47" y="394"/>
                      </a:lnTo>
                      <a:lnTo>
                        <a:pt x="95" y="368"/>
                      </a:lnTo>
                      <a:lnTo>
                        <a:pt x="142" y="343"/>
                      </a:lnTo>
                      <a:lnTo>
                        <a:pt x="191" y="318"/>
                      </a:lnTo>
                      <a:lnTo>
                        <a:pt x="240" y="294"/>
                      </a:lnTo>
                      <a:lnTo>
                        <a:pt x="290" y="271"/>
                      </a:lnTo>
                      <a:lnTo>
                        <a:pt x="339" y="251"/>
                      </a:lnTo>
                      <a:lnTo>
                        <a:pt x="389" y="230"/>
                      </a:lnTo>
                      <a:lnTo>
                        <a:pt x="440" y="210"/>
                      </a:lnTo>
                      <a:lnTo>
                        <a:pt x="490" y="191"/>
                      </a:lnTo>
                      <a:lnTo>
                        <a:pt x="542" y="173"/>
                      </a:lnTo>
                      <a:lnTo>
                        <a:pt x="594" y="156"/>
                      </a:lnTo>
                      <a:lnTo>
                        <a:pt x="646" y="141"/>
                      </a:lnTo>
                      <a:lnTo>
                        <a:pt x="699" y="126"/>
                      </a:lnTo>
                      <a:lnTo>
                        <a:pt x="752" y="111"/>
                      </a:lnTo>
                      <a:lnTo>
                        <a:pt x="806" y="99"/>
                      </a:lnTo>
                      <a:lnTo>
                        <a:pt x="860" y="86"/>
                      </a:lnTo>
                      <a:lnTo>
                        <a:pt x="914" y="74"/>
                      </a:lnTo>
                      <a:lnTo>
                        <a:pt x="970" y="64"/>
                      </a:lnTo>
                      <a:lnTo>
                        <a:pt x="1025" y="55"/>
                      </a:lnTo>
                      <a:lnTo>
                        <a:pt x="1080" y="46"/>
                      </a:lnTo>
                      <a:lnTo>
                        <a:pt x="1137" y="38"/>
                      </a:lnTo>
                      <a:lnTo>
                        <a:pt x="1194" y="31"/>
                      </a:lnTo>
                      <a:lnTo>
                        <a:pt x="1251" y="24"/>
                      </a:lnTo>
                      <a:lnTo>
                        <a:pt x="1308" y="18"/>
                      </a:lnTo>
                      <a:lnTo>
                        <a:pt x="1367" y="13"/>
                      </a:lnTo>
                      <a:lnTo>
                        <a:pt x="1426" y="9"/>
                      </a:lnTo>
                      <a:lnTo>
                        <a:pt x="1485" y="7"/>
                      </a:lnTo>
                      <a:lnTo>
                        <a:pt x="1545" y="3"/>
                      </a:lnTo>
                      <a:lnTo>
                        <a:pt x="1605" y="2"/>
                      </a:lnTo>
                      <a:lnTo>
                        <a:pt x="1666" y="1"/>
                      </a:lnTo>
                      <a:lnTo>
                        <a:pt x="1727" y="0"/>
                      </a:lnTo>
                      <a:lnTo>
                        <a:pt x="1727" y="63"/>
                      </a:lnTo>
                      <a:lnTo>
                        <a:pt x="1667" y="64"/>
                      </a:lnTo>
                      <a:lnTo>
                        <a:pt x="1607" y="65"/>
                      </a:lnTo>
                      <a:lnTo>
                        <a:pt x="1547" y="68"/>
                      </a:lnTo>
                      <a:lnTo>
                        <a:pt x="1488" y="70"/>
                      </a:lnTo>
                      <a:lnTo>
                        <a:pt x="1429" y="73"/>
                      </a:lnTo>
                      <a:lnTo>
                        <a:pt x="1372" y="77"/>
                      </a:lnTo>
                      <a:lnTo>
                        <a:pt x="1315" y="81"/>
                      </a:lnTo>
                      <a:lnTo>
                        <a:pt x="1258" y="87"/>
                      </a:lnTo>
                      <a:lnTo>
                        <a:pt x="1201" y="94"/>
                      </a:lnTo>
                      <a:lnTo>
                        <a:pt x="1146" y="101"/>
                      </a:lnTo>
                      <a:lnTo>
                        <a:pt x="1091" y="109"/>
                      </a:lnTo>
                      <a:lnTo>
                        <a:pt x="1035" y="117"/>
                      </a:lnTo>
                      <a:lnTo>
                        <a:pt x="981" y="127"/>
                      </a:lnTo>
                      <a:lnTo>
                        <a:pt x="927" y="138"/>
                      </a:lnTo>
                      <a:lnTo>
                        <a:pt x="874" y="149"/>
                      </a:lnTo>
                      <a:lnTo>
                        <a:pt x="821" y="161"/>
                      </a:lnTo>
                      <a:lnTo>
                        <a:pt x="768" y="173"/>
                      </a:lnTo>
                      <a:lnTo>
                        <a:pt x="716" y="187"/>
                      </a:lnTo>
                      <a:lnTo>
                        <a:pt x="664" y="202"/>
                      </a:lnTo>
                      <a:lnTo>
                        <a:pt x="614" y="217"/>
                      </a:lnTo>
                      <a:lnTo>
                        <a:pt x="563" y="234"/>
                      </a:lnTo>
                      <a:lnTo>
                        <a:pt x="512" y="252"/>
                      </a:lnTo>
                      <a:lnTo>
                        <a:pt x="463" y="270"/>
                      </a:lnTo>
                      <a:lnTo>
                        <a:pt x="413" y="289"/>
                      </a:lnTo>
                      <a:lnTo>
                        <a:pt x="364" y="309"/>
                      </a:lnTo>
                      <a:lnTo>
                        <a:pt x="315" y="330"/>
                      </a:lnTo>
                      <a:lnTo>
                        <a:pt x="267" y="352"/>
                      </a:lnTo>
                      <a:lnTo>
                        <a:pt x="220" y="375"/>
                      </a:lnTo>
                      <a:lnTo>
                        <a:pt x="172" y="399"/>
                      </a:lnTo>
                      <a:lnTo>
                        <a:pt x="125" y="424"/>
                      </a:lnTo>
                      <a:lnTo>
                        <a:pt x="79" y="450"/>
                      </a:lnTo>
                      <a:lnTo>
                        <a:pt x="33" y="477"/>
                      </a:lnTo>
                      <a:lnTo>
                        <a:pt x="33" y="476"/>
                      </a:lnTo>
                      <a:close/>
                    </a:path>
                  </a:pathLst>
                </a:custGeom>
                <a:solidFill>
                  <a:srgbClr val="FF0040"/>
                </a:solidFill>
                <a:ln w="9525">
                  <a:noFill/>
                  <a:round/>
                  <a:headEnd/>
                  <a:tailEnd/>
                </a:ln>
              </p:spPr>
              <p:txBody>
                <a:bodyPr wrap="none" anchor="ctr"/>
                <a:lstStyle/>
                <a:p>
                  <a:endParaRPr lang="en-US"/>
                </a:p>
              </p:txBody>
            </p:sp>
            <p:sp>
              <p:nvSpPr>
                <p:cNvPr id="2070" name="Freeform 18"/>
                <p:cNvSpPr>
                  <a:spLocks noChangeArrowheads="1"/>
                </p:cNvSpPr>
                <p:nvPr/>
              </p:nvSpPr>
              <p:spPr bwMode="auto">
                <a:xfrm>
                  <a:off x="2741" y="2898"/>
                  <a:ext cx="14" cy="89"/>
                </a:xfrm>
                <a:custGeom>
                  <a:avLst/>
                  <a:gdLst>
                    <a:gd name="T0" fmla="*/ 0 w 130"/>
                    <a:gd name="T1" fmla="*/ 0 h 684"/>
                    <a:gd name="T2" fmla="*/ 0 w 130"/>
                    <a:gd name="T3" fmla="*/ 0 h 684"/>
                    <a:gd name="T4" fmla="*/ 0 w 130"/>
                    <a:gd name="T5" fmla="*/ 0 h 684"/>
                    <a:gd name="T6" fmla="*/ 0 w 130"/>
                    <a:gd name="T7" fmla="*/ 0 h 684"/>
                    <a:gd name="T8" fmla="*/ 0 w 130"/>
                    <a:gd name="T9" fmla="*/ 0 h 684"/>
                    <a:gd name="T10" fmla="*/ 0 w 130"/>
                    <a:gd name="T11" fmla="*/ 0 h 684"/>
                    <a:gd name="T12" fmla="*/ 0 w 130"/>
                    <a:gd name="T13" fmla="*/ 0 h 684"/>
                    <a:gd name="T14" fmla="*/ 0 w 130"/>
                    <a:gd name="T15" fmla="*/ 0 h 684"/>
                    <a:gd name="T16" fmla="*/ 0 w 130"/>
                    <a:gd name="T17" fmla="*/ 0 h 684"/>
                    <a:gd name="T18" fmla="*/ 0 w 130"/>
                    <a:gd name="T19" fmla="*/ 0 h 684"/>
                    <a:gd name="T20" fmla="*/ 0 w 130"/>
                    <a:gd name="T21" fmla="*/ 0 h 684"/>
                    <a:gd name="T22" fmla="*/ 0 w 130"/>
                    <a:gd name="T23" fmla="*/ 0 h 684"/>
                    <a:gd name="T24" fmla="*/ 0 w 130"/>
                    <a:gd name="T25" fmla="*/ 0 h 684"/>
                    <a:gd name="T26" fmla="*/ 0 w 130"/>
                    <a:gd name="T27" fmla="*/ 0 h 684"/>
                    <a:gd name="T28" fmla="*/ 0 w 130"/>
                    <a:gd name="T29" fmla="*/ 0 h 684"/>
                    <a:gd name="T30" fmla="*/ 0 w 130"/>
                    <a:gd name="T31" fmla="*/ 0 h 684"/>
                    <a:gd name="T32" fmla="*/ 0 w 130"/>
                    <a:gd name="T33" fmla="*/ 0 h 684"/>
                    <a:gd name="T34" fmla="*/ 0 w 130"/>
                    <a:gd name="T35" fmla="*/ 0 h 684"/>
                    <a:gd name="T36" fmla="*/ 0 w 130"/>
                    <a:gd name="T37" fmla="*/ 0 h 684"/>
                    <a:gd name="T38" fmla="*/ 0 w 130"/>
                    <a:gd name="T39" fmla="*/ 0 h 684"/>
                    <a:gd name="T40" fmla="*/ 0 w 130"/>
                    <a:gd name="T41" fmla="*/ 0 h 684"/>
                    <a:gd name="T42" fmla="*/ 0 w 130"/>
                    <a:gd name="T43" fmla="*/ 0 h 684"/>
                    <a:gd name="T44" fmla="*/ 0 w 130"/>
                    <a:gd name="T45" fmla="*/ 0 h 6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0"/>
                    <a:gd name="T70" fmla="*/ 0 h 684"/>
                    <a:gd name="T71" fmla="*/ 130 w 130"/>
                    <a:gd name="T72" fmla="*/ 684 h 6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0" h="684">
                      <a:moveTo>
                        <a:pt x="24" y="0"/>
                      </a:moveTo>
                      <a:lnTo>
                        <a:pt x="19" y="32"/>
                      </a:lnTo>
                      <a:lnTo>
                        <a:pt x="13" y="62"/>
                      </a:lnTo>
                      <a:lnTo>
                        <a:pt x="8" y="91"/>
                      </a:lnTo>
                      <a:lnTo>
                        <a:pt x="5" y="118"/>
                      </a:lnTo>
                      <a:lnTo>
                        <a:pt x="2" y="146"/>
                      </a:lnTo>
                      <a:lnTo>
                        <a:pt x="1" y="171"/>
                      </a:lnTo>
                      <a:lnTo>
                        <a:pt x="0" y="196"/>
                      </a:lnTo>
                      <a:lnTo>
                        <a:pt x="0" y="220"/>
                      </a:lnTo>
                      <a:lnTo>
                        <a:pt x="1" y="243"/>
                      </a:lnTo>
                      <a:lnTo>
                        <a:pt x="2" y="265"/>
                      </a:lnTo>
                      <a:lnTo>
                        <a:pt x="5" y="285"/>
                      </a:lnTo>
                      <a:lnTo>
                        <a:pt x="7" y="306"/>
                      </a:lnTo>
                      <a:lnTo>
                        <a:pt x="14" y="346"/>
                      </a:lnTo>
                      <a:lnTo>
                        <a:pt x="23" y="384"/>
                      </a:lnTo>
                      <a:lnTo>
                        <a:pt x="35" y="421"/>
                      </a:lnTo>
                      <a:lnTo>
                        <a:pt x="46" y="457"/>
                      </a:lnTo>
                      <a:lnTo>
                        <a:pt x="60" y="493"/>
                      </a:lnTo>
                      <a:lnTo>
                        <a:pt x="74" y="528"/>
                      </a:lnTo>
                      <a:lnTo>
                        <a:pt x="88" y="565"/>
                      </a:lnTo>
                      <a:lnTo>
                        <a:pt x="103" y="602"/>
                      </a:lnTo>
                      <a:lnTo>
                        <a:pt x="117" y="642"/>
                      </a:lnTo>
                      <a:lnTo>
                        <a:pt x="130" y="684"/>
                      </a:lnTo>
                    </a:path>
                  </a:pathLst>
                </a:custGeom>
                <a:noFill/>
                <a:ln w="9525">
                  <a:noFill/>
                  <a:round/>
                  <a:headEnd/>
                  <a:tailEnd/>
                </a:ln>
              </p:spPr>
              <p:txBody>
                <a:bodyPr wrap="none" anchor="ctr"/>
                <a:lstStyle/>
                <a:p>
                  <a:endParaRPr lang="en-US"/>
                </a:p>
              </p:txBody>
            </p:sp>
            <p:sp>
              <p:nvSpPr>
                <p:cNvPr id="2071" name="Freeform 19"/>
                <p:cNvSpPr>
                  <a:spLocks noChangeArrowheads="1"/>
                </p:cNvSpPr>
                <p:nvPr/>
              </p:nvSpPr>
              <p:spPr bwMode="auto">
                <a:xfrm>
                  <a:off x="2738" y="2897"/>
                  <a:ext cx="21" cy="92"/>
                </a:xfrm>
                <a:custGeom>
                  <a:avLst/>
                  <a:gdLst>
                    <a:gd name="T0" fmla="*/ 0 w 192"/>
                    <a:gd name="T1" fmla="*/ 0 h 699"/>
                    <a:gd name="T2" fmla="*/ 0 w 192"/>
                    <a:gd name="T3" fmla="*/ 0 h 699"/>
                    <a:gd name="T4" fmla="*/ 0 w 192"/>
                    <a:gd name="T5" fmla="*/ 0 h 699"/>
                    <a:gd name="T6" fmla="*/ 0 w 192"/>
                    <a:gd name="T7" fmla="*/ 0 h 699"/>
                    <a:gd name="T8" fmla="*/ 0 w 192"/>
                    <a:gd name="T9" fmla="*/ 0 h 699"/>
                    <a:gd name="T10" fmla="*/ 0 w 192"/>
                    <a:gd name="T11" fmla="*/ 0 h 699"/>
                    <a:gd name="T12" fmla="*/ 0 w 192"/>
                    <a:gd name="T13" fmla="*/ 0 h 699"/>
                    <a:gd name="T14" fmla="*/ 0 w 192"/>
                    <a:gd name="T15" fmla="*/ 0 h 699"/>
                    <a:gd name="T16" fmla="*/ 0 w 192"/>
                    <a:gd name="T17" fmla="*/ 0 h 699"/>
                    <a:gd name="T18" fmla="*/ 0 w 192"/>
                    <a:gd name="T19" fmla="*/ 0 h 699"/>
                    <a:gd name="T20" fmla="*/ 0 w 192"/>
                    <a:gd name="T21" fmla="*/ 0 h 699"/>
                    <a:gd name="T22" fmla="*/ 0 w 192"/>
                    <a:gd name="T23" fmla="*/ 0 h 699"/>
                    <a:gd name="T24" fmla="*/ 0 w 192"/>
                    <a:gd name="T25" fmla="*/ 0 h 699"/>
                    <a:gd name="T26" fmla="*/ 0 w 192"/>
                    <a:gd name="T27" fmla="*/ 0 h 699"/>
                    <a:gd name="T28" fmla="*/ 0 w 192"/>
                    <a:gd name="T29" fmla="*/ 0 h 699"/>
                    <a:gd name="T30" fmla="*/ 0 w 192"/>
                    <a:gd name="T31" fmla="*/ 0 h 699"/>
                    <a:gd name="T32" fmla="*/ 0 w 192"/>
                    <a:gd name="T33" fmla="*/ 0 h 699"/>
                    <a:gd name="T34" fmla="*/ 0 w 192"/>
                    <a:gd name="T35" fmla="*/ 0 h 699"/>
                    <a:gd name="T36" fmla="*/ 0 w 192"/>
                    <a:gd name="T37" fmla="*/ 0 h 699"/>
                    <a:gd name="T38" fmla="*/ 0 w 192"/>
                    <a:gd name="T39" fmla="*/ 0 h 699"/>
                    <a:gd name="T40" fmla="*/ 0 w 192"/>
                    <a:gd name="T41" fmla="*/ 0 h 699"/>
                    <a:gd name="T42" fmla="*/ 0 w 192"/>
                    <a:gd name="T43" fmla="*/ 0 h 699"/>
                    <a:gd name="T44" fmla="*/ 0 w 192"/>
                    <a:gd name="T45" fmla="*/ 0 h 699"/>
                    <a:gd name="T46" fmla="*/ 0 w 192"/>
                    <a:gd name="T47" fmla="*/ 0 h 699"/>
                    <a:gd name="T48" fmla="*/ 0 w 192"/>
                    <a:gd name="T49" fmla="*/ 0 h 699"/>
                    <a:gd name="T50" fmla="*/ 0 w 192"/>
                    <a:gd name="T51" fmla="*/ 0 h 699"/>
                    <a:gd name="T52" fmla="*/ 0 w 192"/>
                    <a:gd name="T53" fmla="*/ 0 h 699"/>
                    <a:gd name="T54" fmla="*/ 0 w 192"/>
                    <a:gd name="T55" fmla="*/ 0 h 699"/>
                    <a:gd name="T56" fmla="*/ 0 w 192"/>
                    <a:gd name="T57" fmla="*/ 0 h 699"/>
                    <a:gd name="T58" fmla="*/ 0 w 192"/>
                    <a:gd name="T59" fmla="*/ 0 h 699"/>
                    <a:gd name="T60" fmla="*/ 0 w 192"/>
                    <a:gd name="T61" fmla="*/ 0 h 699"/>
                    <a:gd name="T62" fmla="*/ 0 w 192"/>
                    <a:gd name="T63" fmla="*/ 0 h 699"/>
                    <a:gd name="T64" fmla="*/ 0 w 192"/>
                    <a:gd name="T65" fmla="*/ 0 h 699"/>
                    <a:gd name="T66" fmla="*/ 0 w 192"/>
                    <a:gd name="T67" fmla="*/ 0 h 699"/>
                    <a:gd name="T68" fmla="*/ 0 w 192"/>
                    <a:gd name="T69" fmla="*/ 0 h 699"/>
                    <a:gd name="T70" fmla="*/ 0 w 192"/>
                    <a:gd name="T71" fmla="*/ 0 h 699"/>
                    <a:gd name="T72" fmla="*/ 0 w 192"/>
                    <a:gd name="T73" fmla="*/ 0 h 699"/>
                    <a:gd name="T74" fmla="*/ 0 w 192"/>
                    <a:gd name="T75" fmla="*/ 0 h 699"/>
                    <a:gd name="T76" fmla="*/ 0 w 192"/>
                    <a:gd name="T77" fmla="*/ 0 h 699"/>
                    <a:gd name="T78" fmla="*/ 0 w 192"/>
                    <a:gd name="T79" fmla="*/ 0 h 699"/>
                    <a:gd name="T80" fmla="*/ 0 w 192"/>
                    <a:gd name="T81" fmla="*/ 0 h 699"/>
                    <a:gd name="T82" fmla="*/ 0 w 192"/>
                    <a:gd name="T83" fmla="*/ 0 h 699"/>
                    <a:gd name="T84" fmla="*/ 0 w 192"/>
                    <a:gd name="T85" fmla="*/ 0 h 699"/>
                    <a:gd name="T86" fmla="*/ 0 w 192"/>
                    <a:gd name="T87" fmla="*/ 0 h 699"/>
                    <a:gd name="T88" fmla="*/ 0 w 192"/>
                    <a:gd name="T89" fmla="*/ 0 h 699"/>
                    <a:gd name="T90" fmla="*/ 0 w 192"/>
                    <a:gd name="T91" fmla="*/ 0 h 699"/>
                    <a:gd name="T92" fmla="*/ 0 w 192"/>
                    <a:gd name="T93" fmla="*/ 0 h 699"/>
                    <a:gd name="T94" fmla="*/ 0 w 192"/>
                    <a:gd name="T95" fmla="*/ 0 h 699"/>
                    <a:gd name="T96" fmla="*/ 0 w 192"/>
                    <a:gd name="T97" fmla="*/ 0 h 6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2"/>
                    <a:gd name="T148" fmla="*/ 0 h 699"/>
                    <a:gd name="T149" fmla="*/ 192 w 192"/>
                    <a:gd name="T150" fmla="*/ 699 h 6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2" h="699">
                      <a:moveTo>
                        <a:pt x="25" y="0"/>
                      </a:moveTo>
                      <a:lnTo>
                        <a:pt x="87" y="14"/>
                      </a:lnTo>
                      <a:lnTo>
                        <a:pt x="82" y="45"/>
                      </a:lnTo>
                      <a:lnTo>
                        <a:pt x="77" y="75"/>
                      </a:lnTo>
                      <a:lnTo>
                        <a:pt x="72" y="102"/>
                      </a:lnTo>
                      <a:lnTo>
                        <a:pt x="69" y="129"/>
                      </a:lnTo>
                      <a:lnTo>
                        <a:pt x="67" y="154"/>
                      </a:lnTo>
                      <a:lnTo>
                        <a:pt x="66" y="180"/>
                      </a:lnTo>
                      <a:lnTo>
                        <a:pt x="64" y="204"/>
                      </a:lnTo>
                      <a:lnTo>
                        <a:pt x="64" y="226"/>
                      </a:lnTo>
                      <a:lnTo>
                        <a:pt x="66" y="247"/>
                      </a:lnTo>
                      <a:lnTo>
                        <a:pt x="67" y="269"/>
                      </a:lnTo>
                      <a:lnTo>
                        <a:pt x="69" y="289"/>
                      </a:lnTo>
                      <a:lnTo>
                        <a:pt x="71" y="310"/>
                      </a:lnTo>
                      <a:lnTo>
                        <a:pt x="78" y="346"/>
                      </a:lnTo>
                      <a:lnTo>
                        <a:pt x="86" y="383"/>
                      </a:lnTo>
                      <a:lnTo>
                        <a:pt x="97" y="419"/>
                      </a:lnTo>
                      <a:lnTo>
                        <a:pt x="109" y="455"/>
                      </a:lnTo>
                      <a:lnTo>
                        <a:pt x="122" y="489"/>
                      </a:lnTo>
                      <a:lnTo>
                        <a:pt x="136" y="525"/>
                      </a:lnTo>
                      <a:lnTo>
                        <a:pt x="151" y="562"/>
                      </a:lnTo>
                      <a:lnTo>
                        <a:pt x="165" y="599"/>
                      </a:lnTo>
                      <a:lnTo>
                        <a:pt x="178" y="639"/>
                      </a:lnTo>
                      <a:lnTo>
                        <a:pt x="187" y="660"/>
                      </a:lnTo>
                      <a:lnTo>
                        <a:pt x="192" y="682"/>
                      </a:lnTo>
                      <a:lnTo>
                        <a:pt x="131" y="699"/>
                      </a:lnTo>
                      <a:lnTo>
                        <a:pt x="119" y="658"/>
                      </a:lnTo>
                      <a:lnTo>
                        <a:pt x="104" y="619"/>
                      </a:lnTo>
                      <a:lnTo>
                        <a:pt x="90" y="581"/>
                      </a:lnTo>
                      <a:lnTo>
                        <a:pt x="75" y="543"/>
                      </a:lnTo>
                      <a:lnTo>
                        <a:pt x="61" y="508"/>
                      </a:lnTo>
                      <a:lnTo>
                        <a:pt x="47" y="471"/>
                      </a:lnTo>
                      <a:lnTo>
                        <a:pt x="36" y="434"/>
                      </a:lnTo>
                      <a:lnTo>
                        <a:pt x="24" y="397"/>
                      </a:lnTo>
                      <a:lnTo>
                        <a:pt x="15" y="358"/>
                      </a:lnTo>
                      <a:lnTo>
                        <a:pt x="8" y="317"/>
                      </a:lnTo>
                      <a:lnTo>
                        <a:pt x="5" y="295"/>
                      </a:lnTo>
                      <a:lnTo>
                        <a:pt x="2" y="273"/>
                      </a:lnTo>
                      <a:lnTo>
                        <a:pt x="1" y="250"/>
                      </a:lnTo>
                      <a:lnTo>
                        <a:pt x="0" y="227"/>
                      </a:lnTo>
                      <a:lnTo>
                        <a:pt x="0" y="203"/>
                      </a:lnTo>
                      <a:lnTo>
                        <a:pt x="1" y="177"/>
                      </a:lnTo>
                      <a:lnTo>
                        <a:pt x="3" y="151"/>
                      </a:lnTo>
                      <a:lnTo>
                        <a:pt x="6" y="123"/>
                      </a:lnTo>
                      <a:lnTo>
                        <a:pt x="9" y="94"/>
                      </a:lnTo>
                      <a:lnTo>
                        <a:pt x="14" y="64"/>
                      </a:lnTo>
                      <a:lnTo>
                        <a:pt x="18" y="33"/>
                      </a:lnTo>
                      <a:lnTo>
                        <a:pt x="25" y="1"/>
                      </a:lnTo>
                      <a:lnTo>
                        <a:pt x="25" y="0"/>
                      </a:lnTo>
                      <a:close/>
                    </a:path>
                  </a:pathLst>
                </a:custGeom>
                <a:solidFill>
                  <a:srgbClr val="FF0040"/>
                </a:solidFill>
                <a:ln w="9525">
                  <a:noFill/>
                  <a:round/>
                  <a:headEnd/>
                  <a:tailEnd/>
                </a:ln>
              </p:spPr>
              <p:txBody>
                <a:bodyPr wrap="none" anchor="ctr"/>
                <a:lstStyle/>
                <a:p>
                  <a:endParaRPr lang="en-US"/>
                </a:p>
              </p:txBody>
            </p:sp>
            <p:sp>
              <p:nvSpPr>
                <p:cNvPr id="2072" name="Freeform 20"/>
                <p:cNvSpPr>
                  <a:spLocks noChangeArrowheads="1"/>
                </p:cNvSpPr>
                <p:nvPr/>
              </p:nvSpPr>
              <p:spPr bwMode="auto">
                <a:xfrm>
                  <a:off x="2823" y="2874"/>
                  <a:ext cx="89" cy="39"/>
                </a:xfrm>
                <a:custGeom>
                  <a:avLst/>
                  <a:gdLst>
                    <a:gd name="T0" fmla="*/ 0 w 798"/>
                    <a:gd name="T1" fmla="*/ 0 h 303"/>
                    <a:gd name="T2" fmla="*/ 0 w 798"/>
                    <a:gd name="T3" fmla="*/ 0 h 303"/>
                    <a:gd name="T4" fmla="*/ 0 w 798"/>
                    <a:gd name="T5" fmla="*/ 0 h 303"/>
                    <a:gd name="T6" fmla="*/ 0 w 798"/>
                    <a:gd name="T7" fmla="*/ 0 h 303"/>
                    <a:gd name="T8" fmla="*/ 0 w 798"/>
                    <a:gd name="T9" fmla="*/ 0 h 303"/>
                    <a:gd name="T10" fmla="*/ 0 w 798"/>
                    <a:gd name="T11" fmla="*/ 0 h 303"/>
                    <a:gd name="T12" fmla="*/ 0 w 798"/>
                    <a:gd name="T13" fmla="*/ 0 h 303"/>
                    <a:gd name="T14" fmla="*/ 0 w 798"/>
                    <a:gd name="T15" fmla="*/ 0 h 303"/>
                    <a:gd name="T16" fmla="*/ 0 w 798"/>
                    <a:gd name="T17" fmla="*/ 0 h 303"/>
                    <a:gd name="T18" fmla="*/ 0 w 798"/>
                    <a:gd name="T19" fmla="*/ 0 h 303"/>
                    <a:gd name="T20" fmla="*/ 0 w 798"/>
                    <a:gd name="T21" fmla="*/ 0 h 303"/>
                    <a:gd name="T22" fmla="*/ 0 w 798"/>
                    <a:gd name="T23" fmla="*/ 0 h 303"/>
                    <a:gd name="T24" fmla="*/ 0 w 798"/>
                    <a:gd name="T25" fmla="*/ 0 h 303"/>
                    <a:gd name="T26" fmla="*/ 0 w 798"/>
                    <a:gd name="T27" fmla="*/ 0 h 303"/>
                    <a:gd name="T28" fmla="*/ 0 w 798"/>
                    <a:gd name="T29" fmla="*/ 0 h 303"/>
                    <a:gd name="T30" fmla="*/ 0 w 798"/>
                    <a:gd name="T31" fmla="*/ 0 h 303"/>
                    <a:gd name="T32" fmla="*/ 0 w 798"/>
                    <a:gd name="T33" fmla="*/ 0 h 303"/>
                    <a:gd name="T34" fmla="*/ 0 w 798"/>
                    <a:gd name="T35" fmla="*/ 0 h 303"/>
                    <a:gd name="T36" fmla="*/ 0 w 798"/>
                    <a:gd name="T37" fmla="*/ 0 h 303"/>
                    <a:gd name="T38" fmla="*/ 0 w 798"/>
                    <a:gd name="T39" fmla="*/ 0 h 303"/>
                    <a:gd name="T40" fmla="*/ 0 w 798"/>
                    <a:gd name="T41" fmla="*/ 0 h 303"/>
                    <a:gd name="T42" fmla="*/ 0 w 798"/>
                    <a:gd name="T43" fmla="*/ 0 h 303"/>
                    <a:gd name="T44" fmla="*/ 0 w 798"/>
                    <a:gd name="T45" fmla="*/ 0 h 303"/>
                    <a:gd name="T46" fmla="*/ 0 w 798"/>
                    <a:gd name="T47" fmla="*/ 0 h 303"/>
                    <a:gd name="T48" fmla="*/ 0 w 798"/>
                    <a:gd name="T49" fmla="*/ 0 h 303"/>
                    <a:gd name="T50" fmla="*/ 0 w 798"/>
                    <a:gd name="T51" fmla="*/ 0 h 303"/>
                    <a:gd name="T52" fmla="*/ 0 w 798"/>
                    <a:gd name="T53" fmla="*/ 0 h 303"/>
                    <a:gd name="T54" fmla="*/ 0 w 798"/>
                    <a:gd name="T55" fmla="*/ 0 h 303"/>
                    <a:gd name="T56" fmla="*/ 0 w 798"/>
                    <a:gd name="T57" fmla="*/ 0 h 303"/>
                    <a:gd name="T58" fmla="*/ 0 w 798"/>
                    <a:gd name="T59" fmla="*/ 0 h 303"/>
                    <a:gd name="T60" fmla="*/ 0 w 798"/>
                    <a:gd name="T61" fmla="*/ 0 h 303"/>
                    <a:gd name="T62" fmla="*/ 0 w 798"/>
                    <a:gd name="T63" fmla="*/ 0 h 303"/>
                    <a:gd name="T64" fmla="*/ 0 w 798"/>
                    <a:gd name="T65" fmla="*/ 0 h 303"/>
                    <a:gd name="T66" fmla="*/ 0 w 798"/>
                    <a:gd name="T67" fmla="*/ 0 h 303"/>
                    <a:gd name="T68" fmla="*/ 0 w 798"/>
                    <a:gd name="T69" fmla="*/ 0 h 303"/>
                    <a:gd name="T70" fmla="*/ 0 w 798"/>
                    <a:gd name="T71" fmla="*/ 0 h 303"/>
                    <a:gd name="T72" fmla="*/ 0 w 798"/>
                    <a:gd name="T73" fmla="*/ 0 h 303"/>
                    <a:gd name="T74" fmla="*/ 0 w 798"/>
                    <a:gd name="T75" fmla="*/ 0 h 303"/>
                    <a:gd name="T76" fmla="*/ 0 w 798"/>
                    <a:gd name="T77" fmla="*/ 0 h 303"/>
                    <a:gd name="T78" fmla="*/ 0 w 798"/>
                    <a:gd name="T79" fmla="*/ 0 h 303"/>
                    <a:gd name="T80" fmla="*/ 0 w 798"/>
                    <a:gd name="T81" fmla="*/ 0 h 303"/>
                    <a:gd name="T82" fmla="*/ 0 w 798"/>
                    <a:gd name="T83" fmla="*/ 0 h 303"/>
                    <a:gd name="T84" fmla="*/ 0 w 798"/>
                    <a:gd name="T85" fmla="*/ 0 h 303"/>
                    <a:gd name="T86" fmla="*/ 0 w 798"/>
                    <a:gd name="T87" fmla="*/ 0 h 303"/>
                    <a:gd name="T88" fmla="*/ 0 w 798"/>
                    <a:gd name="T89" fmla="*/ 0 h 303"/>
                    <a:gd name="T90" fmla="*/ 0 w 798"/>
                    <a:gd name="T91" fmla="*/ 0 h 303"/>
                    <a:gd name="T92" fmla="*/ 0 w 798"/>
                    <a:gd name="T93" fmla="*/ 0 h 303"/>
                    <a:gd name="T94" fmla="*/ 0 w 798"/>
                    <a:gd name="T95" fmla="*/ 0 h 303"/>
                    <a:gd name="T96" fmla="*/ 0 w 798"/>
                    <a:gd name="T97" fmla="*/ 0 h 303"/>
                    <a:gd name="T98" fmla="*/ 0 w 798"/>
                    <a:gd name="T99" fmla="*/ 0 h 303"/>
                    <a:gd name="T100" fmla="*/ 0 w 798"/>
                    <a:gd name="T101" fmla="*/ 0 h 303"/>
                    <a:gd name="T102" fmla="*/ 0 w 798"/>
                    <a:gd name="T103" fmla="*/ 0 h 303"/>
                    <a:gd name="T104" fmla="*/ 0 w 798"/>
                    <a:gd name="T105" fmla="*/ 0 h 303"/>
                    <a:gd name="T106" fmla="*/ 0 w 798"/>
                    <a:gd name="T107" fmla="*/ 0 h 303"/>
                    <a:gd name="T108" fmla="*/ 0 w 798"/>
                    <a:gd name="T109" fmla="*/ 0 h 303"/>
                    <a:gd name="T110" fmla="*/ 0 w 798"/>
                    <a:gd name="T111" fmla="*/ 0 h 303"/>
                    <a:gd name="T112" fmla="*/ 0 w 798"/>
                    <a:gd name="T113" fmla="*/ 0 h 303"/>
                    <a:gd name="T114" fmla="*/ 0 w 798"/>
                    <a:gd name="T115" fmla="*/ 0 h 303"/>
                    <a:gd name="T116" fmla="*/ 0 w 798"/>
                    <a:gd name="T117" fmla="*/ 0 h 303"/>
                    <a:gd name="T118" fmla="*/ 0 w 798"/>
                    <a:gd name="T119" fmla="*/ 0 h 303"/>
                    <a:gd name="T120" fmla="*/ 0 w 798"/>
                    <a:gd name="T121" fmla="*/ 0 h 303"/>
                    <a:gd name="T122" fmla="*/ 0 w 798"/>
                    <a:gd name="T123" fmla="*/ 0 h 3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8"/>
                    <a:gd name="T187" fmla="*/ 0 h 303"/>
                    <a:gd name="T188" fmla="*/ 798 w 798"/>
                    <a:gd name="T189" fmla="*/ 303 h 3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8" h="303">
                      <a:moveTo>
                        <a:pt x="323" y="0"/>
                      </a:moveTo>
                      <a:lnTo>
                        <a:pt x="300" y="8"/>
                      </a:lnTo>
                      <a:lnTo>
                        <a:pt x="280" y="16"/>
                      </a:lnTo>
                      <a:lnTo>
                        <a:pt x="260" y="26"/>
                      </a:lnTo>
                      <a:lnTo>
                        <a:pt x="243" y="36"/>
                      </a:lnTo>
                      <a:lnTo>
                        <a:pt x="227" y="46"/>
                      </a:lnTo>
                      <a:lnTo>
                        <a:pt x="210" y="58"/>
                      </a:lnTo>
                      <a:lnTo>
                        <a:pt x="179" y="80"/>
                      </a:lnTo>
                      <a:lnTo>
                        <a:pt x="162" y="90"/>
                      </a:lnTo>
                      <a:lnTo>
                        <a:pt x="145" y="100"/>
                      </a:lnTo>
                      <a:lnTo>
                        <a:pt x="126" y="110"/>
                      </a:lnTo>
                      <a:lnTo>
                        <a:pt x="107" y="118"/>
                      </a:lnTo>
                      <a:lnTo>
                        <a:pt x="84" y="125"/>
                      </a:lnTo>
                      <a:lnTo>
                        <a:pt x="72" y="127"/>
                      </a:lnTo>
                      <a:lnTo>
                        <a:pt x="58" y="129"/>
                      </a:lnTo>
                      <a:lnTo>
                        <a:pt x="46" y="132"/>
                      </a:lnTo>
                      <a:lnTo>
                        <a:pt x="31" y="133"/>
                      </a:lnTo>
                      <a:lnTo>
                        <a:pt x="16" y="134"/>
                      </a:lnTo>
                      <a:lnTo>
                        <a:pt x="0" y="134"/>
                      </a:lnTo>
                      <a:lnTo>
                        <a:pt x="5" y="137"/>
                      </a:lnTo>
                      <a:lnTo>
                        <a:pt x="11" y="142"/>
                      </a:lnTo>
                      <a:lnTo>
                        <a:pt x="18" y="145"/>
                      </a:lnTo>
                      <a:lnTo>
                        <a:pt x="26" y="150"/>
                      </a:lnTo>
                      <a:lnTo>
                        <a:pt x="35" y="155"/>
                      </a:lnTo>
                      <a:lnTo>
                        <a:pt x="45" y="159"/>
                      </a:lnTo>
                      <a:lnTo>
                        <a:pt x="65" y="168"/>
                      </a:lnTo>
                      <a:lnTo>
                        <a:pt x="88" y="179"/>
                      </a:lnTo>
                      <a:lnTo>
                        <a:pt x="114" y="190"/>
                      </a:lnTo>
                      <a:lnTo>
                        <a:pt x="140" y="201"/>
                      </a:lnTo>
                      <a:lnTo>
                        <a:pt x="170" y="212"/>
                      </a:lnTo>
                      <a:lnTo>
                        <a:pt x="200" y="224"/>
                      </a:lnTo>
                      <a:lnTo>
                        <a:pt x="232" y="234"/>
                      </a:lnTo>
                      <a:lnTo>
                        <a:pt x="266" y="246"/>
                      </a:lnTo>
                      <a:lnTo>
                        <a:pt x="299" y="256"/>
                      </a:lnTo>
                      <a:lnTo>
                        <a:pt x="334" y="265"/>
                      </a:lnTo>
                      <a:lnTo>
                        <a:pt x="369" y="274"/>
                      </a:lnTo>
                      <a:lnTo>
                        <a:pt x="404" y="282"/>
                      </a:lnTo>
                      <a:lnTo>
                        <a:pt x="439" y="289"/>
                      </a:lnTo>
                      <a:lnTo>
                        <a:pt x="474" y="295"/>
                      </a:lnTo>
                      <a:lnTo>
                        <a:pt x="508" y="298"/>
                      </a:lnTo>
                      <a:lnTo>
                        <a:pt x="541" y="302"/>
                      </a:lnTo>
                      <a:lnTo>
                        <a:pt x="573" y="303"/>
                      </a:lnTo>
                      <a:lnTo>
                        <a:pt x="605" y="302"/>
                      </a:lnTo>
                      <a:lnTo>
                        <a:pt x="635" y="300"/>
                      </a:lnTo>
                      <a:lnTo>
                        <a:pt x="662" y="295"/>
                      </a:lnTo>
                      <a:lnTo>
                        <a:pt x="689" y="288"/>
                      </a:lnTo>
                      <a:lnTo>
                        <a:pt x="700" y="283"/>
                      </a:lnTo>
                      <a:lnTo>
                        <a:pt x="712" y="279"/>
                      </a:lnTo>
                      <a:lnTo>
                        <a:pt x="723" y="273"/>
                      </a:lnTo>
                      <a:lnTo>
                        <a:pt x="734" y="267"/>
                      </a:lnTo>
                      <a:lnTo>
                        <a:pt x="743" y="260"/>
                      </a:lnTo>
                      <a:lnTo>
                        <a:pt x="752" y="252"/>
                      </a:lnTo>
                      <a:lnTo>
                        <a:pt x="760" y="244"/>
                      </a:lnTo>
                      <a:lnTo>
                        <a:pt x="768" y="235"/>
                      </a:lnTo>
                      <a:lnTo>
                        <a:pt x="775" y="225"/>
                      </a:lnTo>
                      <a:lnTo>
                        <a:pt x="781" y="214"/>
                      </a:lnTo>
                      <a:lnTo>
                        <a:pt x="785" y="203"/>
                      </a:lnTo>
                      <a:lnTo>
                        <a:pt x="790" y="191"/>
                      </a:lnTo>
                      <a:lnTo>
                        <a:pt x="794" y="178"/>
                      </a:lnTo>
                      <a:lnTo>
                        <a:pt x="796" y="164"/>
                      </a:lnTo>
                      <a:lnTo>
                        <a:pt x="797" y="150"/>
                      </a:lnTo>
                      <a:lnTo>
                        <a:pt x="798" y="134"/>
                      </a:lnTo>
                    </a:path>
                  </a:pathLst>
                </a:custGeom>
                <a:noFill/>
                <a:ln w="9525">
                  <a:noFill/>
                  <a:round/>
                  <a:headEnd/>
                  <a:tailEnd/>
                </a:ln>
              </p:spPr>
              <p:txBody>
                <a:bodyPr wrap="none" anchor="ctr"/>
                <a:lstStyle/>
                <a:p>
                  <a:endParaRPr lang="en-US"/>
                </a:p>
              </p:txBody>
            </p:sp>
            <p:sp>
              <p:nvSpPr>
                <p:cNvPr id="2073" name="Freeform 21"/>
                <p:cNvSpPr>
                  <a:spLocks noChangeArrowheads="1"/>
                </p:cNvSpPr>
                <p:nvPr/>
              </p:nvSpPr>
              <p:spPr bwMode="auto">
                <a:xfrm>
                  <a:off x="2821" y="2888"/>
                  <a:ext cx="94" cy="29"/>
                </a:xfrm>
                <a:custGeom>
                  <a:avLst/>
                  <a:gdLst>
                    <a:gd name="T0" fmla="*/ 0 w 848"/>
                    <a:gd name="T1" fmla="*/ 0 h 229"/>
                    <a:gd name="T2" fmla="*/ 0 w 848"/>
                    <a:gd name="T3" fmla="*/ 0 h 229"/>
                    <a:gd name="T4" fmla="*/ 0 w 848"/>
                    <a:gd name="T5" fmla="*/ 0 h 229"/>
                    <a:gd name="T6" fmla="*/ 0 w 848"/>
                    <a:gd name="T7" fmla="*/ 0 h 229"/>
                    <a:gd name="T8" fmla="*/ 0 w 848"/>
                    <a:gd name="T9" fmla="*/ 0 h 229"/>
                    <a:gd name="T10" fmla="*/ 0 w 848"/>
                    <a:gd name="T11" fmla="*/ 0 h 229"/>
                    <a:gd name="T12" fmla="*/ 0 w 848"/>
                    <a:gd name="T13" fmla="*/ 0 h 229"/>
                    <a:gd name="T14" fmla="*/ 0 w 848"/>
                    <a:gd name="T15" fmla="*/ 0 h 229"/>
                    <a:gd name="T16" fmla="*/ 0 w 848"/>
                    <a:gd name="T17" fmla="*/ 0 h 229"/>
                    <a:gd name="T18" fmla="*/ 0 w 848"/>
                    <a:gd name="T19" fmla="*/ 0 h 229"/>
                    <a:gd name="T20" fmla="*/ 0 w 848"/>
                    <a:gd name="T21" fmla="*/ 0 h 229"/>
                    <a:gd name="T22" fmla="*/ 0 w 848"/>
                    <a:gd name="T23" fmla="*/ 0 h 229"/>
                    <a:gd name="T24" fmla="*/ 0 w 848"/>
                    <a:gd name="T25" fmla="*/ 0 h 229"/>
                    <a:gd name="T26" fmla="*/ 0 w 848"/>
                    <a:gd name="T27" fmla="*/ 0 h 229"/>
                    <a:gd name="T28" fmla="*/ 0 w 848"/>
                    <a:gd name="T29" fmla="*/ 0 h 229"/>
                    <a:gd name="T30" fmla="*/ 0 w 848"/>
                    <a:gd name="T31" fmla="*/ 0 h 229"/>
                    <a:gd name="T32" fmla="*/ 0 w 848"/>
                    <a:gd name="T33" fmla="*/ 0 h 229"/>
                    <a:gd name="T34" fmla="*/ 0 w 848"/>
                    <a:gd name="T35" fmla="*/ 0 h 229"/>
                    <a:gd name="T36" fmla="*/ 0 w 848"/>
                    <a:gd name="T37" fmla="*/ 0 h 229"/>
                    <a:gd name="T38" fmla="*/ 0 w 848"/>
                    <a:gd name="T39" fmla="*/ 0 h 229"/>
                    <a:gd name="T40" fmla="*/ 0 w 848"/>
                    <a:gd name="T41" fmla="*/ 0 h 229"/>
                    <a:gd name="T42" fmla="*/ 0 w 848"/>
                    <a:gd name="T43" fmla="*/ 0 h 229"/>
                    <a:gd name="T44" fmla="*/ 0 w 848"/>
                    <a:gd name="T45" fmla="*/ 0 h 229"/>
                    <a:gd name="T46" fmla="*/ 0 w 848"/>
                    <a:gd name="T47" fmla="*/ 0 h 229"/>
                    <a:gd name="T48" fmla="*/ 0 w 848"/>
                    <a:gd name="T49" fmla="*/ 0 h 229"/>
                    <a:gd name="T50" fmla="*/ 0 w 848"/>
                    <a:gd name="T51" fmla="*/ 0 h 229"/>
                    <a:gd name="T52" fmla="*/ 0 w 848"/>
                    <a:gd name="T53" fmla="*/ 0 h 229"/>
                    <a:gd name="T54" fmla="*/ 0 w 848"/>
                    <a:gd name="T55" fmla="*/ 0 h 229"/>
                    <a:gd name="T56" fmla="*/ 0 w 848"/>
                    <a:gd name="T57" fmla="*/ 0 h 229"/>
                    <a:gd name="T58" fmla="*/ 0 w 848"/>
                    <a:gd name="T59" fmla="*/ 0 h 229"/>
                    <a:gd name="T60" fmla="*/ 0 w 848"/>
                    <a:gd name="T61" fmla="*/ 0 h 229"/>
                    <a:gd name="T62" fmla="*/ 0 w 848"/>
                    <a:gd name="T63" fmla="*/ 0 h 229"/>
                    <a:gd name="T64" fmla="*/ 0 w 848"/>
                    <a:gd name="T65" fmla="*/ 0 h 229"/>
                    <a:gd name="T66" fmla="*/ 0 w 848"/>
                    <a:gd name="T67" fmla="*/ 0 h 229"/>
                    <a:gd name="T68" fmla="*/ 0 w 848"/>
                    <a:gd name="T69" fmla="*/ 0 h 229"/>
                    <a:gd name="T70" fmla="*/ 0 w 848"/>
                    <a:gd name="T71" fmla="*/ 0 h 229"/>
                    <a:gd name="T72" fmla="*/ 0 w 848"/>
                    <a:gd name="T73" fmla="*/ 0 h 229"/>
                    <a:gd name="T74" fmla="*/ 0 w 848"/>
                    <a:gd name="T75" fmla="*/ 0 h 229"/>
                    <a:gd name="T76" fmla="*/ 0 w 848"/>
                    <a:gd name="T77" fmla="*/ 0 h 229"/>
                    <a:gd name="T78" fmla="*/ 0 w 848"/>
                    <a:gd name="T79" fmla="*/ 0 h 229"/>
                    <a:gd name="T80" fmla="*/ 0 w 848"/>
                    <a:gd name="T81" fmla="*/ 0 h 229"/>
                    <a:gd name="T82" fmla="*/ 0 w 848"/>
                    <a:gd name="T83" fmla="*/ 0 h 229"/>
                    <a:gd name="T84" fmla="*/ 0 w 848"/>
                    <a:gd name="T85" fmla="*/ 0 h 229"/>
                    <a:gd name="T86" fmla="*/ 0 w 848"/>
                    <a:gd name="T87" fmla="*/ 0 h 2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48"/>
                    <a:gd name="T133" fmla="*/ 0 h 229"/>
                    <a:gd name="T134" fmla="*/ 848 w 848"/>
                    <a:gd name="T135" fmla="*/ 229 h 2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48" h="229">
                      <a:moveTo>
                        <a:pt x="0" y="53"/>
                      </a:moveTo>
                      <a:lnTo>
                        <a:pt x="18" y="27"/>
                      </a:lnTo>
                      <a:lnTo>
                        <a:pt x="36" y="0"/>
                      </a:lnTo>
                      <a:lnTo>
                        <a:pt x="41" y="5"/>
                      </a:lnTo>
                      <a:lnTo>
                        <a:pt x="46" y="8"/>
                      </a:lnTo>
                      <a:lnTo>
                        <a:pt x="53" y="12"/>
                      </a:lnTo>
                      <a:lnTo>
                        <a:pt x="60" y="16"/>
                      </a:lnTo>
                      <a:lnTo>
                        <a:pt x="68" y="20"/>
                      </a:lnTo>
                      <a:lnTo>
                        <a:pt x="78" y="24"/>
                      </a:lnTo>
                      <a:lnTo>
                        <a:pt x="97" y="34"/>
                      </a:lnTo>
                      <a:lnTo>
                        <a:pt x="119" y="44"/>
                      </a:lnTo>
                      <a:lnTo>
                        <a:pt x="144" y="54"/>
                      </a:lnTo>
                      <a:lnTo>
                        <a:pt x="171" y="66"/>
                      </a:lnTo>
                      <a:lnTo>
                        <a:pt x="199" y="76"/>
                      </a:lnTo>
                      <a:lnTo>
                        <a:pt x="228" y="88"/>
                      </a:lnTo>
                      <a:lnTo>
                        <a:pt x="261" y="98"/>
                      </a:lnTo>
                      <a:lnTo>
                        <a:pt x="293" y="108"/>
                      </a:lnTo>
                      <a:lnTo>
                        <a:pt x="325" y="119"/>
                      </a:lnTo>
                      <a:lnTo>
                        <a:pt x="360" y="128"/>
                      </a:lnTo>
                      <a:lnTo>
                        <a:pt x="394" y="137"/>
                      </a:lnTo>
                      <a:lnTo>
                        <a:pt x="429" y="144"/>
                      </a:lnTo>
                      <a:lnTo>
                        <a:pt x="462" y="151"/>
                      </a:lnTo>
                      <a:lnTo>
                        <a:pt x="497" y="157"/>
                      </a:lnTo>
                      <a:lnTo>
                        <a:pt x="529" y="161"/>
                      </a:lnTo>
                      <a:lnTo>
                        <a:pt x="561" y="164"/>
                      </a:lnTo>
                      <a:lnTo>
                        <a:pt x="593" y="165"/>
                      </a:lnTo>
                      <a:lnTo>
                        <a:pt x="621" y="165"/>
                      </a:lnTo>
                      <a:lnTo>
                        <a:pt x="648" y="161"/>
                      </a:lnTo>
                      <a:lnTo>
                        <a:pt x="673" y="158"/>
                      </a:lnTo>
                      <a:lnTo>
                        <a:pt x="696" y="151"/>
                      </a:lnTo>
                      <a:lnTo>
                        <a:pt x="716" y="144"/>
                      </a:lnTo>
                      <a:lnTo>
                        <a:pt x="733" y="135"/>
                      </a:lnTo>
                      <a:lnTo>
                        <a:pt x="748" y="123"/>
                      </a:lnTo>
                      <a:lnTo>
                        <a:pt x="755" y="116"/>
                      </a:lnTo>
                      <a:lnTo>
                        <a:pt x="761" y="110"/>
                      </a:lnTo>
                      <a:lnTo>
                        <a:pt x="765" y="102"/>
                      </a:lnTo>
                      <a:lnTo>
                        <a:pt x="770" y="93"/>
                      </a:lnTo>
                      <a:lnTo>
                        <a:pt x="775" y="84"/>
                      </a:lnTo>
                      <a:lnTo>
                        <a:pt x="778" y="75"/>
                      </a:lnTo>
                      <a:lnTo>
                        <a:pt x="780" y="65"/>
                      </a:lnTo>
                      <a:lnTo>
                        <a:pt x="783" y="53"/>
                      </a:lnTo>
                      <a:lnTo>
                        <a:pt x="784" y="40"/>
                      </a:lnTo>
                      <a:lnTo>
                        <a:pt x="784" y="28"/>
                      </a:lnTo>
                      <a:lnTo>
                        <a:pt x="848" y="27"/>
                      </a:lnTo>
                      <a:lnTo>
                        <a:pt x="847" y="46"/>
                      </a:lnTo>
                      <a:lnTo>
                        <a:pt x="846" y="64"/>
                      </a:lnTo>
                      <a:lnTo>
                        <a:pt x="843" y="80"/>
                      </a:lnTo>
                      <a:lnTo>
                        <a:pt x="838" y="96"/>
                      </a:lnTo>
                      <a:lnTo>
                        <a:pt x="833" y="110"/>
                      </a:lnTo>
                      <a:lnTo>
                        <a:pt x="826" y="123"/>
                      </a:lnTo>
                      <a:lnTo>
                        <a:pt x="820" y="136"/>
                      </a:lnTo>
                      <a:lnTo>
                        <a:pt x="812" y="149"/>
                      </a:lnTo>
                      <a:lnTo>
                        <a:pt x="802" y="159"/>
                      </a:lnTo>
                      <a:lnTo>
                        <a:pt x="793" y="169"/>
                      </a:lnTo>
                      <a:lnTo>
                        <a:pt x="782" y="179"/>
                      </a:lnTo>
                      <a:lnTo>
                        <a:pt x="770" y="187"/>
                      </a:lnTo>
                      <a:lnTo>
                        <a:pt x="757" y="195"/>
                      </a:lnTo>
                      <a:lnTo>
                        <a:pt x="745" y="202"/>
                      </a:lnTo>
                      <a:lnTo>
                        <a:pt x="731" y="207"/>
                      </a:lnTo>
                      <a:lnTo>
                        <a:pt x="716" y="212"/>
                      </a:lnTo>
                      <a:lnTo>
                        <a:pt x="702" y="217"/>
                      </a:lnTo>
                      <a:lnTo>
                        <a:pt x="687" y="220"/>
                      </a:lnTo>
                      <a:lnTo>
                        <a:pt x="657" y="226"/>
                      </a:lnTo>
                      <a:lnTo>
                        <a:pt x="625" y="228"/>
                      </a:lnTo>
                      <a:lnTo>
                        <a:pt x="591" y="229"/>
                      </a:lnTo>
                      <a:lnTo>
                        <a:pt x="557" y="227"/>
                      </a:lnTo>
                      <a:lnTo>
                        <a:pt x="522" y="225"/>
                      </a:lnTo>
                      <a:lnTo>
                        <a:pt x="487" y="220"/>
                      </a:lnTo>
                      <a:lnTo>
                        <a:pt x="451" y="214"/>
                      </a:lnTo>
                      <a:lnTo>
                        <a:pt x="416" y="207"/>
                      </a:lnTo>
                      <a:lnTo>
                        <a:pt x="381" y="199"/>
                      </a:lnTo>
                      <a:lnTo>
                        <a:pt x="345" y="190"/>
                      </a:lnTo>
                      <a:lnTo>
                        <a:pt x="309" y="180"/>
                      </a:lnTo>
                      <a:lnTo>
                        <a:pt x="275" y="169"/>
                      </a:lnTo>
                      <a:lnTo>
                        <a:pt x="241" y="159"/>
                      </a:lnTo>
                      <a:lnTo>
                        <a:pt x="208" y="148"/>
                      </a:lnTo>
                      <a:lnTo>
                        <a:pt x="177" y="136"/>
                      </a:lnTo>
                      <a:lnTo>
                        <a:pt x="147" y="125"/>
                      </a:lnTo>
                      <a:lnTo>
                        <a:pt x="119" y="113"/>
                      </a:lnTo>
                      <a:lnTo>
                        <a:pt x="93" y="102"/>
                      </a:lnTo>
                      <a:lnTo>
                        <a:pt x="68" y="91"/>
                      </a:lnTo>
                      <a:lnTo>
                        <a:pt x="48" y="81"/>
                      </a:lnTo>
                      <a:lnTo>
                        <a:pt x="37" y="76"/>
                      </a:lnTo>
                      <a:lnTo>
                        <a:pt x="28" y="72"/>
                      </a:lnTo>
                      <a:lnTo>
                        <a:pt x="20" y="67"/>
                      </a:lnTo>
                      <a:lnTo>
                        <a:pt x="13" y="62"/>
                      </a:lnTo>
                      <a:lnTo>
                        <a:pt x="6" y="59"/>
                      </a:lnTo>
                      <a:lnTo>
                        <a:pt x="0" y="54"/>
                      </a:lnTo>
                      <a:lnTo>
                        <a:pt x="0" y="53"/>
                      </a:lnTo>
                      <a:close/>
                    </a:path>
                  </a:pathLst>
                </a:custGeom>
                <a:solidFill>
                  <a:srgbClr val="FF0040"/>
                </a:solidFill>
                <a:ln w="9525">
                  <a:noFill/>
                  <a:round/>
                  <a:headEnd/>
                  <a:tailEnd/>
                </a:ln>
              </p:spPr>
              <p:txBody>
                <a:bodyPr wrap="none" anchor="ctr"/>
                <a:lstStyle/>
                <a:p>
                  <a:endParaRPr lang="en-US"/>
                </a:p>
              </p:txBody>
            </p:sp>
            <p:sp>
              <p:nvSpPr>
                <p:cNvPr id="2074" name="Freeform 22"/>
                <p:cNvSpPr>
                  <a:spLocks noChangeArrowheads="1"/>
                </p:cNvSpPr>
                <p:nvPr/>
              </p:nvSpPr>
              <p:spPr bwMode="auto">
                <a:xfrm>
                  <a:off x="2821" y="2870"/>
                  <a:ext cx="38" cy="25"/>
                </a:xfrm>
                <a:custGeom>
                  <a:avLst/>
                  <a:gdLst>
                    <a:gd name="T0" fmla="*/ 0 w 348"/>
                    <a:gd name="T1" fmla="*/ 0 h 197"/>
                    <a:gd name="T2" fmla="*/ 0 w 348"/>
                    <a:gd name="T3" fmla="*/ 0 h 197"/>
                    <a:gd name="T4" fmla="*/ 0 w 348"/>
                    <a:gd name="T5" fmla="*/ 0 h 197"/>
                    <a:gd name="T6" fmla="*/ 0 w 348"/>
                    <a:gd name="T7" fmla="*/ 0 h 197"/>
                    <a:gd name="T8" fmla="*/ 0 w 348"/>
                    <a:gd name="T9" fmla="*/ 0 h 197"/>
                    <a:gd name="T10" fmla="*/ 0 w 348"/>
                    <a:gd name="T11" fmla="*/ 0 h 197"/>
                    <a:gd name="T12" fmla="*/ 0 w 348"/>
                    <a:gd name="T13" fmla="*/ 0 h 197"/>
                    <a:gd name="T14" fmla="*/ 0 w 348"/>
                    <a:gd name="T15" fmla="*/ 0 h 197"/>
                    <a:gd name="T16" fmla="*/ 0 w 348"/>
                    <a:gd name="T17" fmla="*/ 0 h 197"/>
                    <a:gd name="T18" fmla="*/ 0 w 348"/>
                    <a:gd name="T19" fmla="*/ 0 h 197"/>
                    <a:gd name="T20" fmla="*/ 0 w 348"/>
                    <a:gd name="T21" fmla="*/ 0 h 197"/>
                    <a:gd name="T22" fmla="*/ 0 w 348"/>
                    <a:gd name="T23" fmla="*/ 0 h 197"/>
                    <a:gd name="T24" fmla="*/ 0 w 348"/>
                    <a:gd name="T25" fmla="*/ 0 h 197"/>
                    <a:gd name="T26" fmla="*/ 0 w 348"/>
                    <a:gd name="T27" fmla="*/ 0 h 197"/>
                    <a:gd name="T28" fmla="*/ 0 w 348"/>
                    <a:gd name="T29" fmla="*/ 0 h 197"/>
                    <a:gd name="T30" fmla="*/ 0 w 348"/>
                    <a:gd name="T31" fmla="*/ 0 h 197"/>
                    <a:gd name="T32" fmla="*/ 0 w 348"/>
                    <a:gd name="T33" fmla="*/ 0 h 197"/>
                    <a:gd name="T34" fmla="*/ 0 w 348"/>
                    <a:gd name="T35" fmla="*/ 0 h 197"/>
                    <a:gd name="T36" fmla="*/ 0 w 348"/>
                    <a:gd name="T37" fmla="*/ 0 h 197"/>
                    <a:gd name="T38" fmla="*/ 0 w 348"/>
                    <a:gd name="T39" fmla="*/ 0 h 197"/>
                    <a:gd name="T40" fmla="*/ 0 w 348"/>
                    <a:gd name="T41" fmla="*/ 0 h 197"/>
                    <a:gd name="T42" fmla="*/ 0 w 348"/>
                    <a:gd name="T43" fmla="*/ 0 h 197"/>
                    <a:gd name="T44" fmla="*/ 0 w 348"/>
                    <a:gd name="T45" fmla="*/ 0 h 197"/>
                    <a:gd name="T46" fmla="*/ 0 w 348"/>
                    <a:gd name="T47" fmla="*/ 0 h 197"/>
                    <a:gd name="T48" fmla="*/ 0 w 348"/>
                    <a:gd name="T49" fmla="*/ 0 h 197"/>
                    <a:gd name="T50" fmla="*/ 0 w 348"/>
                    <a:gd name="T51" fmla="*/ 0 h 197"/>
                    <a:gd name="T52" fmla="*/ 0 w 348"/>
                    <a:gd name="T53" fmla="*/ 0 h 197"/>
                    <a:gd name="T54" fmla="*/ 0 w 348"/>
                    <a:gd name="T55" fmla="*/ 0 h 197"/>
                    <a:gd name="T56" fmla="*/ 0 w 348"/>
                    <a:gd name="T57" fmla="*/ 0 h 197"/>
                    <a:gd name="T58" fmla="*/ 0 w 348"/>
                    <a:gd name="T59" fmla="*/ 0 h 197"/>
                    <a:gd name="T60" fmla="*/ 0 w 348"/>
                    <a:gd name="T61" fmla="*/ 0 h 197"/>
                    <a:gd name="T62" fmla="*/ 0 w 348"/>
                    <a:gd name="T63" fmla="*/ 0 h 197"/>
                    <a:gd name="T64" fmla="*/ 0 w 348"/>
                    <a:gd name="T65" fmla="*/ 0 h 197"/>
                    <a:gd name="T66" fmla="*/ 0 w 348"/>
                    <a:gd name="T67" fmla="*/ 0 h 197"/>
                    <a:gd name="T68" fmla="*/ 0 w 348"/>
                    <a:gd name="T69" fmla="*/ 0 h 197"/>
                    <a:gd name="T70" fmla="*/ 0 w 348"/>
                    <a:gd name="T71" fmla="*/ 0 h 197"/>
                    <a:gd name="T72" fmla="*/ 0 w 348"/>
                    <a:gd name="T73" fmla="*/ 0 h 197"/>
                    <a:gd name="T74" fmla="*/ 0 w 348"/>
                    <a:gd name="T75" fmla="*/ 0 h 197"/>
                    <a:gd name="T76" fmla="*/ 0 w 348"/>
                    <a:gd name="T77" fmla="*/ 0 h 197"/>
                    <a:gd name="T78" fmla="*/ 0 w 348"/>
                    <a:gd name="T79" fmla="*/ 0 h 197"/>
                    <a:gd name="T80" fmla="*/ 0 w 348"/>
                    <a:gd name="T81" fmla="*/ 0 h 197"/>
                    <a:gd name="T82" fmla="*/ 0 w 348"/>
                    <a:gd name="T83" fmla="*/ 0 h 197"/>
                    <a:gd name="T84" fmla="*/ 0 w 348"/>
                    <a:gd name="T85" fmla="*/ 0 h 197"/>
                    <a:gd name="T86" fmla="*/ 0 w 348"/>
                    <a:gd name="T87" fmla="*/ 0 h 197"/>
                    <a:gd name="T88" fmla="*/ 0 w 348"/>
                    <a:gd name="T89" fmla="*/ 0 h 197"/>
                    <a:gd name="T90" fmla="*/ 0 w 348"/>
                    <a:gd name="T91" fmla="*/ 0 h 1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8"/>
                    <a:gd name="T139" fmla="*/ 0 h 197"/>
                    <a:gd name="T140" fmla="*/ 348 w 348"/>
                    <a:gd name="T141" fmla="*/ 197 h 1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8" h="197">
                      <a:moveTo>
                        <a:pt x="333" y="0"/>
                      </a:moveTo>
                      <a:lnTo>
                        <a:pt x="348" y="62"/>
                      </a:lnTo>
                      <a:lnTo>
                        <a:pt x="329" y="69"/>
                      </a:lnTo>
                      <a:lnTo>
                        <a:pt x="310" y="76"/>
                      </a:lnTo>
                      <a:lnTo>
                        <a:pt x="293" y="84"/>
                      </a:lnTo>
                      <a:lnTo>
                        <a:pt x="278" y="93"/>
                      </a:lnTo>
                      <a:lnTo>
                        <a:pt x="262" y="104"/>
                      </a:lnTo>
                      <a:lnTo>
                        <a:pt x="247" y="114"/>
                      </a:lnTo>
                      <a:lnTo>
                        <a:pt x="232" y="126"/>
                      </a:lnTo>
                      <a:lnTo>
                        <a:pt x="215" y="137"/>
                      </a:lnTo>
                      <a:lnTo>
                        <a:pt x="197" y="149"/>
                      </a:lnTo>
                      <a:lnTo>
                        <a:pt x="178" y="160"/>
                      </a:lnTo>
                      <a:lnTo>
                        <a:pt x="157" y="171"/>
                      </a:lnTo>
                      <a:lnTo>
                        <a:pt x="135" y="179"/>
                      </a:lnTo>
                      <a:lnTo>
                        <a:pt x="122" y="183"/>
                      </a:lnTo>
                      <a:lnTo>
                        <a:pt x="110" y="187"/>
                      </a:lnTo>
                      <a:lnTo>
                        <a:pt x="97" y="190"/>
                      </a:lnTo>
                      <a:lnTo>
                        <a:pt x="82" y="192"/>
                      </a:lnTo>
                      <a:lnTo>
                        <a:pt x="67" y="195"/>
                      </a:lnTo>
                      <a:lnTo>
                        <a:pt x="52" y="196"/>
                      </a:lnTo>
                      <a:lnTo>
                        <a:pt x="35" y="197"/>
                      </a:lnTo>
                      <a:lnTo>
                        <a:pt x="18" y="197"/>
                      </a:lnTo>
                      <a:lnTo>
                        <a:pt x="18" y="164"/>
                      </a:lnTo>
                      <a:lnTo>
                        <a:pt x="0" y="190"/>
                      </a:lnTo>
                      <a:lnTo>
                        <a:pt x="18" y="131"/>
                      </a:lnTo>
                      <a:lnTo>
                        <a:pt x="33" y="133"/>
                      </a:lnTo>
                      <a:lnTo>
                        <a:pt x="46" y="133"/>
                      </a:lnTo>
                      <a:lnTo>
                        <a:pt x="59" y="131"/>
                      </a:lnTo>
                      <a:lnTo>
                        <a:pt x="72" y="129"/>
                      </a:lnTo>
                      <a:lnTo>
                        <a:pt x="83" y="127"/>
                      </a:lnTo>
                      <a:lnTo>
                        <a:pt x="94" y="125"/>
                      </a:lnTo>
                      <a:lnTo>
                        <a:pt x="114" y="119"/>
                      </a:lnTo>
                      <a:lnTo>
                        <a:pt x="132" y="112"/>
                      </a:lnTo>
                      <a:lnTo>
                        <a:pt x="149" y="103"/>
                      </a:lnTo>
                      <a:lnTo>
                        <a:pt x="164" y="95"/>
                      </a:lnTo>
                      <a:lnTo>
                        <a:pt x="179" y="84"/>
                      </a:lnTo>
                      <a:lnTo>
                        <a:pt x="194" y="74"/>
                      </a:lnTo>
                      <a:lnTo>
                        <a:pt x="209" y="62"/>
                      </a:lnTo>
                      <a:lnTo>
                        <a:pt x="226" y="51"/>
                      </a:lnTo>
                      <a:lnTo>
                        <a:pt x="243" y="39"/>
                      </a:lnTo>
                      <a:lnTo>
                        <a:pt x="263" y="28"/>
                      </a:lnTo>
                      <a:lnTo>
                        <a:pt x="284" y="17"/>
                      </a:lnTo>
                      <a:lnTo>
                        <a:pt x="308" y="8"/>
                      </a:lnTo>
                      <a:lnTo>
                        <a:pt x="320" y="5"/>
                      </a:lnTo>
                      <a:lnTo>
                        <a:pt x="333" y="1"/>
                      </a:lnTo>
                      <a:lnTo>
                        <a:pt x="333" y="0"/>
                      </a:lnTo>
                      <a:close/>
                    </a:path>
                  </a:pathLst>
                </a:custGeom>
                <a:solidFill>
                  <a:srgbClr val="FF0040"/>
                </a:solidFill>
                <a:ln w="9525">
                  <a:noFill/>
                  <a:round/>
                  <a:headEnd/>
                  <a:tailEnd/>
                </a:ln>
              </p:spPr>
              <p:txBody>
                <a:bodyPr wrap="none" anchor="ctr"/>
                <a:lstStyle/>
                <a:p>
                  <a:endParaRPr lang="en-US"/>
                </a:p>
              </p:txBody>
            </p:sp>
          </p:grpSp>
          <p:grpSp>
            <p:nvGrpSpPr>
              <p:cNvPr id="6" name="Group 23"/>
              <p:cNvGrpSpPr>
                <a:grpSpLocks/>
              </p:cNvGrpSpPr>
              <p:nvPr/>
            </p:nvGrpSpPr>
            <p:grpSpPr bwMode="auto">
              <a:xfrm>
                <a:off x="2409" y="2720"/>
                <a:ext cx="708" cy="184"/>
                <a:chOff x="2409" y="2720"/>
                <a:chExt cx="708" cy="184"/>
              </a:xfrm>
            </p:grpSpPr>
            <p:sp>
              <p:nvSpPr>
                <p:cNvPr id="2058" name="Freeform 24"/>
                <p:cNvSpPr>
                  <a:spLocks noChangeArrowheads="1"/>
                </p:cNvSpPr>
                <p:nvPr/>
              </p:nvSpPr>
              <p:spPr bwMode="auto">
                <a:xfrm>
                  <a:off x="2421" y="2728"/>
                  <a:ext cx="683" cy="173"/>
                </a:xfrm>
                <a:custGeom>
                  <a:avLst/>
                  <a:gdLst>
                    <a:gd name="T0" fmla="*/ 0 w 6097"/>
                    <a:gd name="T1" fmla="*/ 0 h 1317"/>
                    <a:gd name="T2" fmla="*/ 0 w 6097"/>
                    <a:gd name="T3" fmla="*/ 0 h 1317"/>
                    <a:gd name="T4" fmla="*/ 0 w 6097"/>
                    <a:gd name="T5" fmla="*/ 0 h 1317"/>
                    <a:gd name="T6" fmla="*/ 0 w 6097"/>
                    <a:gd name="T7" fmla="*/ 0 h 1317"/>
                    <a:gd name="T8" fmla="*/ 0 w 6097"/>
                    <a:gd name="T9" fmla="*/ 0 h 1317"/>
                    <a:gd name="T10" fmla="*/ 0 w 6097"/>
                    <a:gd name="T11" fmla="*/ 0 h 1317"/>
                    <a:gd name="T12" fmla="*/ 0 w 6097"/>
                    <a:gd name="T13" fmla="*/ 0 h 1317"/>
                    <a:gd name="T14" fmla="*/ 0 w 6097"/>
                    <a:gd name="T15" fmla="*/ 0 h 1317"/>
                    <a:gd name="T16" fmla="*/ 0 w 6097"/>
                    <a:gd name="T17" fmla="*/ 0 h 1317"/>
                    <a:gd name="T18" fmla="*/ 0 w 6097"/>
                    <a:gd name="T19" fmla="*/ 0 h 1317"/>
                    <a:gd name="T20" fmla="*/ 0 w 6097"/>
                    <a:gd name="T21" fmla="*/ 0 h 1317"/>
                    <a:gd name="T22" fmla="*/ 0 w 6097"/>
                    <a:gd name="T23" fmla="*/ 0 h 1317"/>
                    <a:gd name="T24" fmla="*/ 0 w 6097"/>
                    <a:gd name="T25" fmla="*/ 0 h 1317"/>
                    <a:gd name="T26" fmla="*/ 0 w 6097"/>
                    <a:gd name="T27" fmla="*/ 0 h 1317"/>
                    <a:gd name="T28" fmla="*/ 0 w 6097"/>
                    <a:gd name="T29" fmla="*/ 0 h 1317"/>
                    <a:gd name="T30" fmla="*/ 0 w 6097"/>
                    <a:gd name="T31" fmla="*/ 0 h 1317"/>
                    <a:gd name="T32" fmla="*/ 0 w 6097"/>
                    <a:gd name="T33" fmla="*/ 0 h 1317"/>
                    <a:gd name="T34" fmla="*/ 0 w 6097"/>
                    <a:gd name="T35" fmla="*/ 0 h 1317"/>
                    <a:gd name="T36" fmla="*/ 0 w 6097"/>
                    <a:gd name="T37" fmla="*/ 0 h 1317"/>
                    <a:gd name="T38" fmla="*/ 0 w 6097"/>
                    <a:gd name="T39" fmla="*/ 0 h 1317"/>
                    <a:gd name="T40" fmla="*/ 0 w 6097"/>
                    <a:gd name="T41" fmla="*/ 0 h 1317"/>
                    <a:gd name="T42" fmla="*/ 0 w 6097"/>
                    <a:gd name="T43" fmla="*/ 0 h 1317"/>
                    <a:gd name="T44" fmla="*/ 0 w 6097"/>
                    <a:gd name="T45" fmla="*/ 0 h 1317"/>
                    <a:gd name="T46" fmla="*/ 0 w 6097"/>
                    <a:gd name="T47" fmla="*/ 0 h 1317"/>
                    <a:gd name="T48" fmla="*/ 0 w 6097"/>
                    <a:gd name="T49" fmla="*/ 0 h 1317"/>
                    <a:gd name="T50" fmla="*/ 0 w 6097"/>
                    <a:gd name="T51" fmla="*/ 0 h 1317"/>
                    <a:gd name="T52" fmla="*/ 0 w 6097"/>
                    <a:gd name="T53" fmla="*/ 0 h 1317"/>
                    <a:gd name="T54" fmla="*/ 0 w 6097"/>
                    <a:gd name="T55" fmla="*/ 0 h 1317"/>
                    <a:gd name="T56" fmla="*/ 0 w 6097"/>
                    <a:gd name="T57" fmla="*/ 0 h 1317"/>
                    <a:gd name="T58" fmla="*/ 0 w 6097"/>
                    <a:gd name="T59" fmla="*/ 0 h 1317"/>
                    <a:gd name="T60" fmla="*/ 0 w 6097"/>
                    <a:gd name="T61" fmla="*/ 0 h 1317"/>
                    <a:gd name="T62" fmla="*/ 0 w 6097"/>
                    <a:gd name="T63" fmla="*/ 0 h 1317"/>
                    <a:gd name="T64" fmla="*/ 0 w 6097"/>
                    <a:gd name="T65" fmla="*/ 0 h 1317"/>
                    <a:gd name="T66" fmla="*/ 0 w 6097"/>
                    <a:gd name="T67" fmla="*/ 0 h 1317"/>
                    <a:gd name="T68" fmla="*/ 0 w 6097"/>
                    <a:gd name="T69" fmla="*/ 0 h 1317"/>
                    <a:gd name="T70" fmla="*/ 0 w 6097"/>
                    <a:gd name="T71" fmla="*/ 0 h 1317"/>
                    <a:gd name="T72" fmla="*/ 0 w 6097"/>
                    <a:gd name="T73" fmla="*/ 0 h 1317"/>
                    <a:gd name="T74" fmla="*/ 0 w 6097"/>
                    <a:gd name="T75" fmla="*/ 0 h 1317"/>
                    <a:gd name="T76" fmla="*/ 0 w 6097"/>
                    <a:gd name="T77" fmla="*/ 0 h 1317"/>
                    <a:gd name="T78" fmla="*/ 0 w 6097"/>
                    <a:gd name="T79" fmla="*/ 0 h 1317"/>
                    <a:gd name="T80" fmla="*/ 0 w 6097"/>
                    <a:gd name="T81" fmla="*/ 0 h 1317"/>
                    <a:gd name="T82" fmla="*/ 0 w 6097"/>
                    <a:gd name="T83" fmla="*/ 0 h 1317"/>
                    <a:gd name="T84" fmla="*/ 0 w 6097"/>
                    <a:gd name="T85" fmla="*/ 0 h 1317"/>
                    <a:gd name="T86" fmla="*/ 0 w 6097"/>
                    <a:gd name="T87" fmla="*/ 0 h 1317"/>
                    <a:gd name="T88" fmla="*/ 0 w 6097"/>
                    <a:gd name="T89" fmla="*/ 0 h 1317"/>
                    <a:gd name="T90" fmla="*/ 0 w 6097"/>
                    <a:gd name="T91" fmla="*/ 0 h 1317"/>
                    <a:gd name="T92" fmla="*/ 0 w 6097"/>
                    <a:gd name="T93" fmla="*/ 0 h 1317"/>
                    <a:gd name="T94" fmla="*/ 0 w 6097"/>
                    <a:gd name="T95" fmla="*/ 0 h 1317"/>
                    <a:gd name="T96" fmla="*/ 0 w 6097"/>
                    <a:gd name="T97" fmla="*/ 0 h 1317"/>
                    <a:gd name="T98" fmla="*/ 0 w 6097"/>
                    <a:gd name="T99" fmla="*/ 0 h 1317"/>
                    <a:gd name="T100" fmla="*/ 0 w 6097"/>
                    <a:gd name="T101" fmla="*/ 0 h 1317"/>
                    <a:gd name="T102" fmla="*/ 0 w 6097"/>
                    <a:gd name="T103" fmla="*/ 0 h 1317"/>
                    <a:gd name="T104" fmla="*/ 0 w 6097"/>
                    <a:gd name="T105" fmla="*/ 0 h 1317"/>
                    <a:gd name="T106" fmla="*/ 0 w 6097"/>
                    <a:gd name="T107" fmla="*/ 0 h 1317"/>
                    <a:gd name="T108" fmla="*/ 0 w 6097"/>
                    <a:gd name="T109" fmla="*/ 0 h 1317"/>
                    <a:gd name="T110" fmla="*/ 0 w 6097"/>
                    <a:gd name="T111" fmla="*/ 0 h 1317"/>
                    <a:gd name="T112" fmla="*/ 0 w 6097"/>
                    <a:gd name="T113" fmla="*/ 0 h 1317"/>
                    <a:gd name="T114" fmla="*/ 0 w 6097"/>
                    <a:gd name="T115" fmla="*/ 0 h 1317"/>
                    <a:gd name="T116" fmla="*/ 0 w 6097"/>
                    <a:gd name="T117" fmla="*/ 0 h 1317"/>
                    <a:gd name="T118" fmla="*/ 0 w 6097"/>
                    <a:gd name="T119" fmla="*/ 0 h 1317"/>
                    <a:gd name="T120" fmla="*/ 0 w 6097"/>
                    <a:gd name="T121" fmla="*/ 0 h 1317"/>
                    <a:gd name="T122" fmla="*/ 0 w 6097"/>
                    <a:gd name="T123" fmla="*/ 0 h 1317"/>
                    <a:gd name="T124" fmla="*/ 0 w 6097"/>
                    <a:gd name="T125" fmla="*/ 0 h 13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97"/>
                    <a:gd name="T190" fmla="*/ 0 h 1317"/>
                    <a:gd name="T191" fmla="*/ 6097 w 6097"/>
                    <a:gd name="T192" fmla="*/ 1317 h 13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97" h="1317">
                      <a:moveTo>
                        <a:pt x="3090" y="6"/>
                      </a:moveTo>
                      <a:lnTo>
                        <a:pt x="3054" y="13"/>
                      </a:lnTo>
                      <a:lnTo>
                        <a:pt x="3019" y="20"/>
                      </a:lnTo>
                      <a:lnTo>
                        <a:pt x="2951" y="36"/>
                      </a:lnTo>
                      <a:lnTo>
                        <a:pt x="2883" y="54"/>
                      </a:lnTo>
                      <a:lnTo>
                        <a:pt x="2817" y="74"/>
                      </a:lnTo>
                      <a:lnTo>
                        <a:pt x="2753" y="96"/>
                      </a:lnTo>
                      <a:lnTo>
                        <a:pt x="2688" y="120"/>
                      </a:lnTo>
                      <a:lnTo>
                        <a:pt x="2625" y="144"/>
                      </a:lnTo>
                      <a:lnTo>
                        <a:pt x="2561" y="171"/>
                      </a:lnTo>
                      <a:lnTo>
                        <a:pt x="2435" y="225"/>
                      </a:lnTo>
                      <a:lnTo>
                        <a:pt x="2308" y="281"/>
                      </a:lnTo>
                      <a:lnTo>
                        <a:pt x="2242" y="310"/>
                      </a:lnTo>
                      <a:lnTo>
                        <a:pt x="2177" y="338"/>
                      </a:lnTo>
                      <a:lnTo>
                        <a:pt x="2111" y="365"/>
                      </a:lnTo>
                      <a:lnTo>
                        <a:pt x="2042" y="392"/>
                      </a:lnTo>
                      <a:lnTo>
                        <a:pt x="1981" y="416"/>
                      </a:lnTo>
                      <a:lnTo>
                        <a:pt x="1920" y="439"/>
                      </a:lnTo>
                      <a:lnTo>
                        <a:pt x="1861" y="461"/>
                      </a:lnTo>
                      <a:lnTo>
                        <a:pt x="1802" y="484"/>
                      </a:lnTo>
                      <a:lnTo>
                        <a:pt x="1746" y="506"/>
                      </a:lnTo>
                      <a:lnTo>
                        <a:pt x="1690" y="526"/>
                      </a:lnTo>
                      <a:lnTo>
                        <a:pt x="1636" y="547"/>
                      </a:lnTo>
                      <a:lnTo>
                        <a:pt x="1583" y="567"/>
                      </a:lnTo>
                      <a:lnTo>
                        <a:pt x="1532" y="586"/>
                      </a:lnTo>
                      <a:lnTo>
                        <a:pt x="1483" y="605"/>
                      </a:lnTo>
                      <a:lnTo>
                        <a:pt x="1436" y="622"/>
                      </a:lnTo>
                      <a:lnTo>
                        <a:pt x="1390" y="639"/>
                      </a:lnTo>
                      <a:lnTo>
                        <a:pt x="1346" y="655"/>
                      </a:lnTo>
                      <a:lnTo>
                        <a:pt x="1304" y="670"/>
                      </a:lnTo>
                      <a:lnTo>
                        <a:pt x="1265" y="685"/>
                      </a:lnTo>
                      <a:lnTo>
                        <a:pt x="1227" y="699"/>
                      </a:lnTo>
                      <a:lnTo>
                        <a:pt x="1194" y="711"/>
                      </a:lnTo>
                      <a:lnTo>
                        <a:pt x="1160" y="722"/>
                      </a:lnTo>
                      <a:lnTo>
                        <a:pt x="1127" y="734"/>
                      </a:lnTo>
                      <a:lnTo>
                        <a:pt x="1096" y="745"/>
                      </a:lnTo>
                      <a:lnTo>
                        <a:pt x="1066" y="755"/>
                      </a:lnTo>
                      <a:lnTo>
                        <a:pt x="1036" y="766"/>
                      </a:lnTo>
                      <a:lnTo>
                        <a:pt x="1007" y="776"/>
                      </a:lnTo>
                      <a:lnTo>
                        <a:pt x="978" y="785"/>
                      </a:lnTo>
                      <a:lnTo>
                        <a:pt x="946" y="797"/>
                      </a:lnTo>
                      <a:lnTo>
                        <a:pt x="914" y="807"/>
                      </a:lnTo>
                      <a:lnTo>
                        <a:pt x="883" y="818"/>
                      </a:lnTo>
                      <a:lnTo>
                        <a:pt x="853" y="828"/>
                      </a:lnTo>
                      <a:lnTo>
                        <a:pt x="794" y="848"/>
                      </a:lnTo>
                      <a:lnTo>
                        <a:pt x="737" y="866"/>
                      </a:lnTo>
                      <a:lnTo>
                        <a:pt x="683" y="883"/>
                      </a:lnTo>
                      <a:lnTo>
                        <a:pt x="629" y="899"/>
                      </a:lnTo>
                      <a:lnTo>
                        <a:pt x="522" y="933"/>
                      </a:lnTo>
                      <a:lnTo>
                        <a:pt x="467" y="950"/>
                      </a:lnTo>
                      <a:lnTo>
                        <a:pt x="410" y="966"/>
                      </a:lnTo>
                      <a:lnTo>
                        <a:pt x="351" y="983"/>
                      </a:lnTo>
                      <a:lnTo>
                        <a:pt x="320" y="993"/>
                      </a:lnTo>
                      <a:lnTo>
                        <a:pt x="289" y="1002"/>
                      </a:lnTo>
                      <a:lnTo>
                        <a:pt x="257" y="1012"/>
                      </a:lnTo>
                      <a:lnTo>
                        <a:pt x="224" y="1021"/>
                      </a:lnTo>
                      <a:lnTo>
                        <a:pt x="189" y="1032"/>
                      </a:lnTo>
                      <a:lnTo>
                        <a:pt x="154" y="1042"/>
                      </a:lnTo>
                      <a:lnTo>
                        <a:pt x="118" y="1053"/>
                      </a:lnTo>
                      <a:lnTo>
                        <a:pt x="80" y="1064"/>
                      </a:lnTo>
                      <a:lnTo>
                        <a:pt x="40" y="1076"/>
                      </a:lnTo>
                      <a:lnTo>
                        <a:pt x="0" y="1088"/>
                      </a:lnTo>
                      <a:lnTo>
                        <a:pt x="28" y="1078"/>
                      </a:lnTo>
                      <a:lnTo>
                        <a:pt x="55" y="1069"/>
                      </a:lnTo>
                      <a:lnTo>
                        <a:pt x="85" y="1061"/>
                      </a:lnTo>
                      <a:lnTo>
                        <a:pt x="116" y="1053"/>
                      </a:lnTo>
                      <a:lnTo>
                        <a:pt x="148" y="1046"/>
                      </a:lnTo>
                      <a:lnTo>
                        <a:pt x="181" y="1040"/>
                      </a:lnTo>
                      <a:lnTo>
                        <a:pt x="214" y="1033"/>
                      </a:lnTo>
                      <a:lnTo>
                        <a:pt x="249" y="1028"/>
                      </a:lnTo>
                      <a:lnTo>
                        <a:pt x="285" y="1024"/>
                      </a:lnTo>
                      <a:lnTo>
                        <a:pt x="322" y="1019"/>
                      </a:lnTo>
                      <a:lnTo>
                        <a:pt x="358" y="1016"/>
                      </a:lnTo>
                      <a:lnTo>
                        <a:pt x="396" y="1012"/>
                      </a:lnTo>
                      <a:lnTo>
                        <a:pt x="437" y="1010"/>
                      </a:lnTo>
                      <a:lnTo>
                        <a:pt x="476" y="1008"/>
                      </a:lnTo>
                      <a:lnTo>
                        <a:pt x="517" y="1006"/>
                      </a:lnTo>
                      <a:lnTo>
                        <a:pt x="559" y="1005"/>
                      </a:lnTo>
                      <a:lnTo>
                        <a:pt x="601" y="1004"/>
                      </a:lnTo>
                      <a:lnTo>
                        <a:pt x="645" y="1004"/>
                      </a:lnTo>
                      <a:lnTo>
                        <a:pt x="690" y="1004"/>
                      </a:lnTo>
                      <a:lnTo>
                        <a:pt x="735" y="1005"/>
                      </a:lnTo>
                      <a:lnTo>
                        <a:pt x="781" y="1006"/>
                      </a:lnTo>
                      <a:lnTo>
                        <a:pt x="827" y="1009"/>
                      </a:lnTo>
                      <a:lnTo>
                        <a:pt x="875" y="1010"/>
                      </a:lnTo>
                      <a:lnTo>
                        <a:pt x="923" y="1013"/>
                      </a:lnTo>
                      <a:lnTo>
                        <a:pt x="971" y="1016"/>
                      </a:lnTo>
                      <a:lnTo>
                        <a:pt x="1021" y="1019"/>
                      </a:lnTo>
                      <a:lnTo>
                        <a:pt x="1070" y="1023"/>
                      </a:lnTo>
                      <a:lnTo>
                        <a:pt x="1121" y="1026"/>
                      </a:lnTo>
                      <a:lnTo>
                        <a:pt x="1225" y="1035"/>
                      </a:lnTo>
                      <a:lnTo>
                        <a:pt x="1331" y="1046"/>
                      </a:lnTo>
                      <a:lnTo>
                        <a:pt x="1439" y="1057"/>
                      </a:lnTo>
                      <a:lnTo>
                        <a:pt x="1549" y="1070"/>
                      </a:lnTo>
                      <a:lnTo>
                        <a:pt x="1661" y="1084"/>
                      </a:lnTo>
                      <a:lnTo>
                        <a:pt x="1776" y="1099"/>
                      </a:lnTo>
                      <a:lnTo>
                        <a:pt x="1891" y="1114"/>
                      </a:lnTo>
                      <a:lnTo>
                        <a:pt x="2008" y="1131"/>
                      </a:lnTo>
                      <a:lnTo>
                        <a:pt x="2127" y="1147"/>
                      </a:lnTo>
                      <a:lnTo>
                        <a:pt x="2247" y="1165"/>
                      </a:lnTo>
                      <a:lnTo>
                        <a:pt x="2369" y="1183"/>
                      </a:lnTo>
                      <a:lnTo>
                        <a:pt x="2491" y="1202"/>
                      </a:lnTo>
                      <a:lnTo>
                        <a:pt x="2614" y="1221"/>
                      </a:lnTo>
                      <a:lnTo>
                        <a:pt x="2739" y="1240"/>
                      </a:lnTo>
                      <a:lnTo>
                        <a:pt x="2990" y="1278"/>
                      </a:lnTo>
                      <a:lnTo>
                        <a:pt x="3241" y="1317"/>
                      </a:lnTo>
                      <a:lnTo>
                        <a:pt x="3301" y="1287"/>
                      </a:lnTo>
                      <a:lnTo>
                        <a:pt x="3359" y="1259"/>
                      </a:lnTo>
                      <a:lnTo>
                        <a:pt x="3414" y="1230"/>
                      </a:lnTo>
                      <a:lnTo>
                        <a:pt x="3467" y="1202"/>
                      </a:lnTo>
                      <a:lnTo>
                        <a:pt x="3518" y="1176"/>
                      </a:lnTo>
                      <a:lnTo>
                        <a:pt x="3566" y="1149"/>
                      </a:lnTo>
                      <a:lnTo>
                        <a:pt x="3613" y="1123"/>
                      </a:lnTo>
                      <a:lnTo>
                        <a:pt x="3658" y="1097"/>
                      </a:lnTo>
                      <a:lnTo>
                        <a:pt x="3701" y="1072"/>
                      </a:lnTo>
                      <a:lnTo>
                        <a:pt x="3742" y="1048"/>
                      </a:lnTo>
                      <a:lnTo>
                        <a:pt x="3783" y="1024"/>
                      </a:lnTo>
                      <a:lnTo>
                        <a:pt x="3821" y="1001"/>
                      </a:lnTo>
                      <a:lnTo>
                        <a:pt x="3859" y="978"/>
                      </a:lnTo>
                      <a:lnTo>
                        <a:pt x="3894" y="956"/>
                      </a:lnTo>
                      <a:lnTo>
                        <a:pt x="3929" y="934"/>
                      </a:lnTo>
                      <a:lnTo>
                        <a:pt x="3964" y="912"/>
                      </a:lnTo>
                      <a:lnTo>
                        <a:pt x="3997" y="891"/>
                      </a:lnTo>
                      <a:lnTo>
                        <a:pt x="4029" y="871"/>
                      </a:lnTo>
                      <a:lnTo>
                        <a:pt x="4091" y="831"/>
                      </a:lnTo>
                      <a:lnTo>
                        <a:pt x="4153" y="795"/>
                      </a:lnTo>
                      <a:lnTo>
                        <a:pt x="4212" y="759"/>
                      </a:lnTo>
                      <a:lnTo>
                        <a:pt x="4272" y="724"/>
                      </a:lnTo>
                      <a:lnTo>
                        <a:pt x="4332" y="692"/>
                      </a:lnTo>
                      <a:lnTo>
                        <a:pt x="4393" y="662"/>
                      </a:lnTo>
                      <a:lnTo>
                        <a:pt x="4426" y="647"/>
                      </a:lnTo>
                      <a:lnTo>
                        <a:pt x="4458" y="633"/>
                      </a:lnTo>
                      <a:lnTo>
                        <a:pt x="4496" y="617"/>
                      </a:lnTo>
                      <a:lnTo>
                        <a:pt x="4534" y="602"/>
                      </a:lnTo>
                      <a:lnTo>
                        <a:pt x="4573" y="587"/>
                      </a:lnTo>
                      <a:lnTo>
                        <a:pt x="4613" y="572"/>
                      </a:lnTo>
                      <a:lnTo>
                        <a:pt x="4655" y="559"/>
                      </a:lnTo>
                      <a:lnTo>
                        <a:pt x="4698" y="544"/>
                      </a:lnTo>
                      <a:lnTo>
                        <a:pt x="4740" y="530"/>
                      </a:lnTo>
                      <a:lnTo>
                        <a:pt x="4784" y="515"/>
                      </a:lnTo>
                      <a:lnTo>
                        <a:pt x="4829" y="501"/>
                      </a:lnTo>
                      <a:lnTo>
                        <a:pt x="4875" y="487"/>
                      </a:lnTo>
                      <a:lnTo>
                        <a:pt x="4921" y="473"/>
                      </a:lnTo>
                      <a:lnTo>
                        <a:pt x="4968" y="458"/>
                      </a:lnTo>
                      <a:lnTo>
                        <a:pt x="5017" y="444"/>
                      </a:lnTo>
                      <a:lnTo>
                        <a:pt x="5066" y="429"/>
                      </a:lnTo>
                      <a:lnTo>
                        <a:pt x="5116" y="414"/>
                      </a:lnTo>
                      <a:lnTo>
                        <a:pt x="5166" y="399"/>
                      </a:lnTo>
                      <a:lnTo>
                        <a:pt x="5218" y="382"/>
                      </a:lnTo>
                      <a:lnTo>
                        <a:pt x="5271" y="366"/>
                      </a:lnTo>
                      <a:lnTo>
                        <a:pt x="5324" y="349"/>
                      </a:lnTo>
                      <a:lnTo>
                        <a:pt x="5378" y="332"/>
                      </a:lnTo>
                      <a:lnTo>
                        <a:pt x="5434" y="315"/>
                      </a:lnTo>
                      <a:lnTo>
                        <a:pt x="5490" y="296"/>
                      </a:lnTo>
                      <a:lnTo>
                        <a:pt x="5547" y="277"/>
                      </a:lnTo>
                      <a:lnTo>
                        <a:pt x="5604" y="256"/>
                      </a:lnTo>
                      <a:lnTo>
                        <a:pt x="5663" y="235"/>
                      </a:lnTo>
                      <a:lnTo>
                        <a:pt x="5723" y="213"/>
                      </a:lnTo>
                      <a:lnTo>
                        <a:pt x="5783" y="190"/>
                      </a:lnTo>
                      <a:lnTo>
                        <a:pt x="5844" y="167"/>
                      </a:lnTo>
                      <a:lnTo>
                        <a:pt x="5906" y="142"/>
                      </a:lnTo>
                      <a:lnTo>
                        <a:pt x="5970" y="117"/>
                      </a:lnTo>
                      <a:lnTo>
                        <a:pt x="6033" y="90"/>
                      </a:lnTo>
                      <a:lnTo>
                        <a:pt x="6097" y="61"/>
                      </a:lnTo>
                      <a:lnTo>
                        <a:pt x="5888" y="64"/>
                      </a:lnTo>
                      <a:lnTo>
                        <a:pt x="5680" y="62"/>
                      </a:lnTo>
                      <a:lnTo>
                        <a:pt x="5473" y="59"/>
                      </a:lnTo>
                      <a:lnTo>
                        <a:pt x="5268" y="54"/>
                      </a:lnTo>
                      <a:lnTo>
                        <a:pt x="5065" y="49"/>
                      </a:lnTo>
                      <a:lnTo>
                        <a:pt x="4865" y="42"/>
                      </a:lnTo>
                      <a:lnTo>
                        <a:pt x="4765" y="38"/>
                      </a:lnTo>
                      <a:lnTo>
                        <a:pt x="4668" y="35"/>
                      </a:lnTo>
                      <a:lnTo>
                        <a:pt x="4570" y="31"/>
                      </a:lnTo>
                      <a:lnTo>
                        <a:pt x="4474" y="27"/>
                      </a:lnTo>
                      <a:lnTo>
                        <a:pt x="4378" y="23"/>
                      </a:lnTo>
                      <a:lnTo>
                        <a:pt x="4283" y="20"/>
                      </a:lnTo>
                      <a:lnTo>
                        <a:pt x="4189" y="16"/>
                      </a:lnTo>
                      <a:lnTo>
                        <a:pt x="4097" y="13"/>
                      </a:lnTo>
                      <a:lnTo>
                        <a:pt x="4006" y="11"/>
                      </a:lnTo>
                      <a:lnTo>
                        <a:pt x="3915" y="7"/>
                      </a:lnTo>
                      <a:lnTo>
                        <a:pt x="3826" y="5"/>
                      </a:lnTo>
                      <a:lnTo>
                        <a:pt x="3739" y="4"/>
                      </a:lnTo>
                      <a:lnTo>
                        <a:pt x="3652" y="1"/>
                      </a:lnTo>
                      <a:lnTo>
                        <a:pt x="3567" y="0"/>
                      </a:lnTo>
                      <a:lnTo>
                        <a:pt x="3484" y="0"/>
                      </a:lnTo>
                      <a:lnTo>
                        <a:pt x="3402" y="0"/>
                      </a:lnTo>
                      <a:lnTo>
                        <a:pt x="3322" y="0"/>
                      </a:lnTo>
                      <a:lnTo>
                        <a:pt x="3242" y="3"/>
                      </a:lnTo>
                      <a:lnTo>
                        <a:pt x="3165" y="4"/>
                      </a:lnTo>
                      <a:lnTo>
                        <a:pt x="3090" y="7"/>
                      </a:lnTo>
                      <a:lnTo>
                        <a:pt x="3090" y="6"/>
                      </a:lnTo>
                      <a:close/>
                    </a:path>
                  </a:pathLst>
                </a:custGeom>
                <a:solidFill>
                  <a:srgbClr val="FFFFFF"/>
                </a:solidFill>
                <a:ln w="9525">
                  <a:noFill/>
                  <a:round/>
                  <a:headEnd/>
                  <a:tailEnd/>
                </a:ln>
              </p:spPr>
              <p:txBody>
                <a:bodyPr wrap="none" anchor="ctr"/>
                <a:lstStyle/>
                <a:p>
                  <a:endParaRPr lang="en-US"/>
                </a:p>
              </p:txBody>
            </p:sp>
            <p:sp>
              <p:nvSpPr>
                <p:cNvPr id="2059" name="Freeform 25"/>
                <p:cNvSpPr>
                  <a:spLocks noChangeArrowheads="1"/>
                </p:cNvSpPr>
                <p:nvPr/>
              </p:nvSpPr>
              <p:spPr bwMode="auto">
                <a:xfrm>
                  <a:off x="2409" y="2736"/>
                  <a:ext cx="695" cy="168"/>
                </a:xfrm>
                <a:custGeom>
                  <a:avLst/>
                  <a:gdLst>
                    <a:gd name="T0" fmla="*/ 0 w 6199"/>
                    <a:gd name="T1" fmla="*/ 0 h 1277"/>
                    <a:gd name="T2" fmla="*/ 0 w 6199"/>
                    <a:gd name="T3" fmla="*/ 0 h 1277"/>
                    <a:gd name="T4" fmla="*/ 0 w 6199"/>
                    <a:gd name="T5" fmla="*/ 0 h 1277"/>
                    <a:gd name="T6" fmla="*/ 0 w 6199"/>
                    <a:gd name="T7" fmla="*/ 0 h 1277"/>
                    <a:gd name="T8" fmla="*/ 0 w 6199"/>
                    <a:gd name="T9" fmla="*/ 0 h 1277"/>
                    <a:gd name="T10" fmla="*/ 0 w 6199"/>
                    <a:gd name="T11" fmla="*/ 0 h 1277"/>
                    <a:gd name="T12" fmla="*/ 0 w 6199"/>
                    <a:gd name="T13" fmla="*/ 0 h 1277"/>
                    <a:gd name="T14" fmla="*/ 0 w 6199"/>
                    <a:gd name="T15" fmla="*/ 0 h 1277"/>
                    <a:gd name="T16" fmla="*/ 0 w 6199"/>
                    <a:gd name="T17" fmla="*/ 0 h 1277"/>
                    <a:gd name="T18" fmla="*/ 0 w 6199"/>
                    <a:gd name="T19" fmla="*/ 0 h 1277"/>
                    <a:gd name="T20" fmla="*/ 0 w 6199"/>
                    <a:gd name="T21" fmla="*/ 0 h 1277"/>
                    <a:gd name="T22" fmla="*/ 0 w 6199"/>
                    <a:gd name="T23" fmla="*/ 0 h 1277"/>
                    <a:gd name="T24" fmla="*/ 0 w 6199"/>
                    <a:gd name="T25" fmla="*/ 0 h 1277"/>
                    <a:gd name="T26" fmla="*/ 0 w 6199"/>
                    <a:gd name="T27" fmla="*/ 0 h 1277"/>
                    <a:gd name="T28" fmla="*/ 0 w 6199"/>
                    <a:gd name="T29" fmla="*/ 0 h 1277"/>
                    <a:gd name="T30" fmla="*/ 0 w 6199"/>
                    <a:gd name="T31" fmla="*/ 0 h 1277"/>
                    <a:gd name="T32" fmla="*/ 0 w 6199"/>
                    <a:gd name="T33" fmla="*/ 0 h 1277"/>
                    <a:gd name="T34" fmla="*/ 0 w 6199"/>
                    <a:gd name="T35" fmla="*/ 0 h 1277"/>
                    <a:gd name="T36" fmla="*/ 0 w 6199"/>
                    <a:gd name="T37" fmla="*/ 0 h 1277"/>
                    <a:gd name="T38" fmla="*/ 0 w 6199"/>
                    <a:gd name="T39" fmla="*/ 0 h 1277"/>
                    <a:gd name="T40" fmla="*/ 0 w 6199"/>
                    <a:gd name="T41" fmla="*/ 0 h 1277"/>
                    <a:gd name="T42" fmla="*/ 0 w 6199"/>
                    <a:gd name="T43" fmla="*/ 0 h 1277"/>
                    <a:gd name="T44" fmla="*/ 0 w 6199"/>
                    <a:gd name="T45" fmla="*/ 0 h 1277"/>
                    <a:gd name="T46" fmla="*/ 0 w 6199"/>
                    <a:gd name="T47" fmla="*/ 0 h 1277"/>
                    <a:gd name="T48" fmla="*/ 0 w 6199"/>
                    <a:gd name="T49" fmla="*/ 0 h 1277"/>
                    <a:gd name="T50" fmla="*/ 0 w 6199"/>
                    <a:gd name="T51" fmla="*/ 0 h 1277"/>
                    <a:gd name="T52" fmla="*/ 0 w 6199"/>
                    <a:gd name="T53" fmla="*/ 0 h 1277"/>
                    <a:gd name="T54" fmla="*/ 0 w 6199"/>
                    <a:gd name="T55" fmla="*/ 0 h 1277"/>
                    <a:gd name="T56" fmla="*/ 0 w 6199"/>
                    <a:gd name="T57" fmla="*/ 0 h 1277"/>
                    <a:gd name="T58" fmla="*/ 0 w 6199"/>
                    <a:gd name="T59" fmla="*/ 0 h 1277"/>
                    <a:gd name="T60" fmla="*/ 0 w 6199"/>
                    <a:gd name="T61" fmla="*/ 0 h 1277"/>
                    <a:gd name="T62" fmla="*/ 0 w 6199"/>
                    <a:gd name="T63" fmla="*/ 0 h 1277"/>
                    <a:gd name="T64" fmla="*/ 0 w 6199"/>
                    <a:gd name="T65" fmla="*/ 0 h 1277"/>
                    <a:gd name="T66" fmla="*/ 0 w 6199"/>
                    <a:gd name="T67" fmla="*/ 0 h 1277"/>
                    <a:gd name="T68" fmla="*/ 0 w 6199"/>
                    <a:gd name="T69" fmla="*/ 0 h 1277"/>
                    <a:gd name="T70" fmla="*/ 0 w 6199"/>
                    <a:gd name="T71" fmla="*/ 0 h 1277"/>
                    <a:gd name="T72" fmla="*/ 0 w 6199"/>
                    <a:gd name="T73" fmla="*/ 0 h 1277"/>
                    <a:gd name="T74" fmla="*/ 0 w 6199"/>
                    <a:gd name="T75" fmla="*/ 0 h 1277"/>
                    <a:gd name="T76" fmla="*/ 0 w 6199"/>
                    <a:gd name="T77" fmla="*/ 0 h 1277"/>
                    <a:gd name="T78" fmla="*/ 0 w 6199"/>
                    <a:gd name="T79" fmla="*/ 0 h 1277"/>
                    <a:gd name="T80" fmla="*/ 0 w 6199"/>
                    <a:gd name="T81" fmla="*/ 0 h 1277"/>
                    <a:gd name="T82" fmla="*/ 0 w 6199"/>
                    <a:gd name="T83" fmla="*/ 0 h 1277"/>
                    <a:gd name="T84" fmla="*/ 0 w 6199"/>
                    <a:gd name="T85" fmla="*/ 0 h 1277"/>
                    <a:gd name="T86" fmla="*/ 0 w 6199"/>
                    <a:gd name="T87" fmla="*/ 0 h 1277"/>
                    <a:gd name="T88" fmla="*/ 0 w 6199"/>
                    <a:gd name="T89" fmla="*/ 0 h 1277"/>
                    <a:gd name="T90" fmla="*/ 0 w 6199"/>
                    <a:gd name="T91" fmla="*/ 0 h 1277"/>
                    <a:gd name="T92" fmla="*/ 0 w 6199"/>
                    <a:gd name="T93" fmla="*/ 0 h 1277"/>
                    <a:gd name="T94" fmla="*/ 0 w 6199"/>
                    <a:gd name="T95" fmla="*/ 0 h 1277"/>
                    <a:gd name="T96" fmla="*/ 0 w 6199"/>
                    <a:gd name="T97" fmla="*/ 0 h 1277"/>
                    <a:gd name="T98" fmla="*/ 0 w 6199"/>
                    <a:gd name="T99" fmla="*/ 0 h 1277"/>
                    <a:gd name="T100" fmla="*/ 0 w 6199"/>
                    <a:gd name="T101" fmla="*/ 0 h 1277"/>
                    <a:gd name="T102" fmla="*/ 0 w 6199"/>
                    <a:gd name="T103" fmla="*/ 0 h 1277"/>
                    <a:gd name="T104" fmla="*/ 0 w 6199"/>
                    <a:gd name="T105" fmla="*/ 0 h 1277"/>
                    <a:gd name="T106" fmla="*/ 0 w 6199"/>
                    <a:gd name="T107" fmla="*/ 0 h 1277"/>
                    <a:gd name="T108" fmla="*/ 0 w 6199"/>
                    <a:gd name="T109" fmla="*/ 0 h 1277"/>
                    <a:gd name="T110" fmla="*/ 0 w 6199"/>
                    <a:gd name="T111" fmla="*/ 0 h 1277"/>
                    <a:gd name="T112" fmla="*/ 0 w 6199"/>
                    <a:gd name="T113" fmla="*/ 0 h 1277"/>
                    <a:gd name="T114" fmla="*/ 0 w 6199"/>
                    <a:gd name="T115" fmla="*/ 0 h 1277"/>
                    <a:gd name="T116" fmla="*/ 0 w 6199"/>
                    <a:gd name="T117" fmla="*/ 0 h 1277"/>
                    <a:gd name="T118" fmla="*/ 0 w 6199"/>
                    <a:gd name="T119" fmla="*/ 0 h 1277"/>
                    <a:gd name="T120" fmla="*/ 0 w 6199"/>
                    <a:gd name="T121" fmla="*/ 0 h 1277"/>
                    <a:gd name="T122" fmla="*/ 0 w 6199"/>
                    <a:gd name="T123" fmla="*/ 0 h 1277"/>
                    <a:gd name="T124" fmla="*/ 0 w 6199"/>
                    <a:gd name="T125" fmla="*/ 0 h 12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99"/>
                    <a:gd name="T190" fmla="*/ 0 h 1277"/>
                    <a:gd name="T191" fmla="*/ 6199 w 6199"/>
                    <a:gd name="T192" fmla="*/ 1277 h 12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99" h="1277">
                      <a:moveTo>
                        <a:pt x="0" y="1076"/>
                      </a:moveTo>
                      <a:lnTo>
                        <a:pt x="4" y="1067"/>
                      </a:lnTo>
                      <a:lnTo>
                        <a:pt x="9" y="1063"/>
                      </a:lnTo>
                      <a:lnTo>
                        <a:pt x="13" y="1059"/>
                      </a:lnTo>
                      <a:lnTo>
                        <a:pt x="19" y="1056"/>
                      </a:lnTo>
                      <a:lnTo>
                        <a:pt x="24" y="1053"/>
                      </a:lnTo>
                      <a:lnTo>
                        <a:pt x="30" y="1049"/>
                      </a:lnTo>
                      <a:lnTo>
                        <a:pt x="35" y="1047"/>
                      </a:lnTo>
                      <a:lnTo>
                        <a:pt x="40" y="1043"/>
                      </a:lnTo>
                      <a:lnTo>
                        <a:pt x="46" y="1041"/>
                      </a:lnTo>
                      <a:lnTo>
                        <a:pt x="51" y="1038"/>
                      </a:lnTo>
                      <a:lnTo>
                        <a:pt x="57" y="1035"/>
                      </a:lnTo>
                      <a:lnTo>
                        <a:pt x="62" y="1033"/>
                      </a:lnTo>
                      <a:lnTo>
                        <a:pt x="68" y="1029"/>
                      </a:lnTo>
                      <a:lnTo>
                        <a:pt x="73" y="1027"/>
                      </a:lnTo>
                      <a:lnTo>
                        <a:pt x="79" y="1025"/>
                      </a:lnTo>
                      <a:lnTo>
                        <a:pt x="85" y="1023"/>
                      </a:lnTo>
                      <a:lnTo>
                        <a:pt x="91" y="1020"/>
                      </a:lnTo>
                      <a:lnTo>
                        <a:pt x="96" y="1018"/>
                      </a:lnTo>
                      <a:lnTo>
                        <a:pt x="102" y="1015"/>
                      </a:lnTo>
                      <a:lnTo>
                        <a:pt x="108" y="1012"/>
                      </a:lnTo>
                      <a:lnTo>
                        <a:pt x="114" y="1010"/>
                      </a:lnTo>
                      <a:lnTo>
                        <a:pt x="119" y="1009"/>
                      </a:lnTo>
                      <a:lnTo>
                        <a:pt x="125" y="1006"/>
                      </a:lnTo>
                      <a:lnTo>
                        <a:pt x="131" y="1004"/>
                      </a:lnTo>
                      <a:lnTo>
                        <a:pt x="137" y="1002"/>
                      </a:lnTo>
                      <a:lnTo>
                        <a:pt x="142" y="1000"/>
                      </a:lnTo>
                      <a:lnTo>
                        <a:pt x="148" y="997"/>
                      </a:lnTo>
                      <a:lnTo>
                        <a:pt x="154" y="995"/>
                      </a:lnTo>
                      <a:lnTo>
                        <a:pt x="160" y="994"/>
                      </a:lnTo>
                      <a:lnTo>
                        <a:pt x="167" y="992"/>
                      </a:lnTo>
                      <a:lnTo>
                        <a:pt x="172" y="989"/>
                      </a:lnTo>
                      <a:lnTo>
                        <a:pt x="178" y="987"/>
                      </a:lnTo>
                      <a:lnTo>
                        <a:pt x="184" y="986"/>
                      </a:lnTo>
                      <a:lnTo>
                        <a:pt x="190" y="983"/>
                      </a:lnTo>
                      <a:lnTo>
                        <a:pt x="195" y="981"/>
                      </a:lnTo>
                      <a:lnTo>
                        <a:pt x="202" y="980"/>
                      </a:lnTo>
                      <a:lnTo>
                        <a:pt x="208" y="978"/>
                      </a:lnTo>
                      <a:lnTo>
                        <a:pt x="214" y="977"/>
                      </a:lnTo>
                      <a:lnTo>
                        <a:pt x="220" y="974"/>
                      </a:lnTo>
                      <a:lnTo>
                        <a:pt x="225" y="972"/>
                      </a:lnTo>
                      <a:lnTo>
                        <a:pt x="232" y="971"/>
                      </a:lnTo>
                      <a:lnTo>
                        <a:pt x="238" y="970"/>
                      </a:lnTo>
                      <a:lnTo>
                        <a:pt x="244" y="967"/>
                      </a:lnTo>
                      <a:lnTo>
                        <a:pt x="251" y="966"/>
                      </a:lnTo>
                      <a:lnTo>
                        <a:pt x="257" y="964"/>
                      </a:lnTo>
                      <a:lnTo>
                        <a:pt x="262" y="963"/>
                      </a:lnTo>
                      <a:lnTo>
                        <a:pt x="268" y="960"/>
                      </a:lnTo>
                      <a:lnTo>
                        <a:pt x="275" y="959"/>
                      </a:lnTo>
                      <a:lnTo>
                        <a:pt x="281" y="958"/>
                      </a:lnTo>
                      <a:lnTo>
                        <a:pt x="286" y="956"/>
                      </a:lnTo>
                      <a:lnTo>
                        <a:pt x="293" y="955"/>
                      </a:lnTo>
                      <a:lnTo>
                        <a:pt x="299" y="954"/>
                      </a:lnTo>
                      <a:lnTo>
                        <a:pt x="305" y="951"/>
                      </a:lnTo>
                      <a:lnTo>
                        <a:pt x="312" y="950"/>
                      </a:lnTo>
                      <a:lnTo>
                        <a:pt x="318" y="949"/>
                      </a:lnTo>
                      <a:lnTo>
                        <a:pt x="325" y="948"/>
                      </a:lnTo>
                      <a:lnTo>
                        <a:pt x="330" y="947"/>
                      </a:lnTo>
                      <a:lnTo>
                        <a:pt x="336" y="944"/>
                      </a:lnTo>
                      <a:lnTo>
                        <a:pt x="343" y="943"/>
                      </a:lnTo>
                      <a:lnTo>
                        <a:pt x="349" y="942"/>
                      </a:lnTo>
                      <a:lnTo>
                        <a:pt x="356" y="941"/>
                      </a:lnTo>
                      <a:lnTo>
                        <a:pt x="361" y="940"/>
                      </a:lnTo>
                      <a:lnTo>
                        <a:pt x="367" y="939"/>
                      </a:lnTo>
                      <a:lnTo>
                        <a:pt x="374" y="937"/>
                      </a:lnTo>
                      <a:lnTo>
                        <a:pt x="380" y="935"/>
                      </a:lnTo>
                      <a:lnTo>
                        <a:pt x="387" y="934"/>
                      </a:lnTo>
                      <a:lnTo>
                        <a:pt x="392" y="933"/>
                      </a:lnTo>
                      <a:lnTo>
                        <a:pt x="399" y="932"/>
                      </a:lnTo>
                      <a:lnTo>
                        <a:pt x="405" y="930"/>
                      </a:lnTo>
                      <a:lnTo>
                        <a:pt x="412" y="929"/>
                      </a:lnTo>
                      <a:lnTo>
                        <a:pt x="418" y="928"/>
                      </a:lnTo>
                      <a:lnTo>
                        <a:pt x="425" y="927"/>
                      </a:lnTo>
                      <a:lnTo>
                        <a:pt x="431" y="927"/>
                      </a:lnTo>
                      <a:lnTo>
                        <a:pt x="437" y="926"/>
                      </a:lnTo>
                      <a:lnTo>
                        <a:pt x="443" y="925"/>
                      </a:lnTo>
                      <a:lnTo>
                        <a:pt x="450" y="924"/>
                      </a:lnTo>
                      <a:lnTo>
                        <a:pt x="456" y="922"/>
                      </a:lnTo>
                      <a:lnTo>
                        <a:pt x="463" y="921"/>
                      </a:lnTo>
                      <a:lnTo>
                        <a:pt x="470" y="920"/>
                      </a:lnTo>
                      <a:lnTo>
                        <a:pt x="475" y="919"/>
                      </a:lnTo>
                      <a:lnTo>
                        <a:pt x="482" y="919"/>
                      </a:lnTo>
                      <a:lnTo>
                        <a:pt x="488" y="918"/>
                      </a:lnTo>
                      <a:lnTo>
                        <a:pt x="495" y="917"/>
                      </a:lnTo>
                      <a:lnTo>
                        <a:pt x="501" y="916"/>
                      </a:lnTo>
                      <a:lnTo>
                        <a:pt x="508" y="916"/>
                      </a:lnTo>
                      <a:lnTo>
                        <a:pt x="515" y="914"/>
                      </a:lnTo>
                      <a:lnTo>
                        <a:pt x="520" y="913"/>
                      </a:lnTo>
                      <a:lnTo>
                        <a:pt x="527" y="912"/>
                      </a:lnTo>
                      <a:lnTo>
                        <a:pt x="533" y="912"/>
                      </a:lnTo>
                      <a:lnTo>
                        <a:pt x="540" y="911"/>
                      </a:lnTo>
                      <a:lnTo>
                        <a:pt x="547" y="910"/>
                      </a:lnTo>
                      <a:lnTo>
                        <a:pt x="553" y="910"/>
                      </a:lnTo>
                      <a:lnTo>
                        <a:pt x="560" y="909"/>
                      </a:lnTo>
                      <a:lnTo>
                        <a:pt x="566" y="909"/>
                      </a:lnTo>
                      <a:lnTo>
                        <a:pt x="572" y="907"/>
                      </a:lnTo>
                      <a:lnTo>
                        <a:pt x="579" y="906"/>
                      </a:lnTo>
                      <a:lnTo>
                        <a:pt x="586" y="906"/>
                      </a:lnTo>
                      <a:lnTo>
                        <a:pt x="592" y="905"/>
                      </a:lnTo>
                      <a:lnTo>
                        <a:pt x="599" y="905"/>
                      </a:lnTo>
                      <a:lnTo>
                        <a:pt x="606" y="904"/>
                      </a:lnTo>
                      <a:lnTo>
                        <a:pt x="611" y="904"/>
                      </a:lnTo>
                      <a:lnTo>
                        <a:pt x="618" y="903"/>
                      </a:lnTo>
                      <a:lnTo>
                        <a:pt x="625" y="903"/>
                      </a:lnTo>
                      <a:lnTo>
                        <a:pt x="632" y="902"/>
                      </a:lnTo>
                      <a:lnTo>
                        <a:pt x="638" y="902"/>
                      </a:lnTo>
                      <a:lnTo>
                        <a:pt x="645" y="901"/>
                      </a:lnTo>
                      <a:lnTo>
                        <a:pt x="652" y="901"/>
                      </a:lnTo>
                      <a:lnTo>
                        <a:pt x="657" y="899"/>
                      </a:lnTo>
                      <a:lnTo>
                        <a:pt x="664" y="899"/>
                      </a:lnTo>
                      <a:lnTo>
                        <a:pt x="671" y="899"/>
                      </a:lnTo>
                      <a:lnTo>
                        <a:pt x="678" y="898"/>
                      </a:lnTo>
                      <a:lnTo>
                        <a:pt x="684" y="898"/>
                      </a:lnTo>
                      <a:lnTo>
                        <a:pt x="691" y="898"/>
                      </a:lnTo>
                      <a:lnTo>
                        <a:pt x="698" y="897"/>
                      </a:lnTo>
                      <a:lnTo>
                        <a:pt x="705" y="897"/>
                      </a:lnTo>
                      <a:lnTo>
                        <a:pt x="710" y="896"/>
                      </a:lnTo>
                      <a:lnTo>
                        <a:pt x="717" y="896"/>
                      </a:lnTo>
                      <a:lnTo>
                        <a:pt x="724" y="896"/>
                      </a:lnTo>
                      <a:lnTo>
                        <a:pt x="731" y="896"/>
                      </a:lnTo>
                      <a:lnTo>
                        <a:pt x="737" y="895"/>
                      </a:lnTo>
                      <a:lnTo>
                        <a:pt x="744" y="895"/>
                      </a:lnTo>
                      <a:lnTo>
                        <a:pt x="751" y="895"/>
                      </a:lnTo>
                      <a:lnTo>
                        <a:pt x="758" y="895"/>
                      </a:lnTo>
                      <a:lnTo>
                        <a:pt x="765" y="894"/>
                      </a:lnTo>
                      <a:lnTo>
                        <a:pt x="770" y="894"/>
                      </a:lnTo>
                      <a:lnTo>
                        <a:pt x="777" y="894"/>
                      </a:lnTo>
                      <a:lnTo>
                        <a:pt x="784" y="894"/>
                      </a:lnTo>
                      <a:lnTo>
                        <a:pt x="791" y="894"/>
                      </a:lnTo>
                      <a:lnTo>
                        <a:pt x="798" y="894"/>
                      </a:lnTo>
                      <a:lnTo>
                        <a:pt x="804" y="893"/>
                      </a:lnTo>
                      <a:lnTo>
                        <a:pt x="811" y="893"/>
                      </a:lnTo>
                      <a:lnTo>
                        <a:pt x="818" y="893"/>
                      </a:lnTo>
                      <a:lnTo>
                        <a:pt x="825" y="893"/>
                      </a:lnTo>
                      <a:lnTo>
                        <a:pt x="831" y="893"/>
                      </a:lnTo>
                      <a:lnTo>
                        <a:pt x="838" y="893"/>
                      </a:lnTo>
                      <a:lnTo>
                        <a:pt x="844" y="893"/>
                      </a:lnTo>
                      <a:lnTo>
                        <a:pt x="851" y="893"/>
                      </a:lnTo>
                      <a:lnTo>
                        <a:pt x="858" y="893"/>
                      </a:lnTo>
                      <a:lnTo>
                        <a:pt x="865" y="893"/>
                      </a:lnTo>
                      <a:lnTo>
                        <a:pt x="872" y="893"/>
                      </a:lnTo>
                      <a:lnTo>
                        <a:pt x="879" y="893"/>
                      </a:lnTo>
                      <a:lnTo>
                        <a:pt x="886" y="893"/>
                      </a:lnTo>
                      <a:lnTo>
                        <a:pt x="891" y="893"/>
                      </a:lnTo>
                      <a:lnTo>
                        <a:pt x="898" y="893"/>
                      </a:lnTo>
                      <a:lnTo>
                        <a:pt x="905" y="893"/>
                      </a:lnTo>
                      <a:lnTo>
                        <a:pt x="912" y="893"/>
                      </a:lnTo>
                      <a:lnTo>
                        <a:pt x="919" y="893"/>
                      </a:lnTo>
                      <a:lnTo>
                        <a:pt x="926" y="893"/>
                      </a:lnTo>
                      <a:lnTo>
                        <a:pt x="933" y="893"/>
                      </a:lnTo>
                      <a:lnTo>
                        <a:pt x="940" y="893"/>
                      </a:lnTo>
                      <a:lnTo>
                        <a:pt x="947" y="893"/>
                      </a:lnTo>
                      <a:lnTo>
                        <a:pt x="952" y="893"/>
                      </a:lnTo>
                      <a:lnTo>
                        <a:pt x="959" y="893"/>
                      </a:lnTo>
                      <a:lnTo>
                        <a:pt x="966" y="893"/>
                      </a:lnTo>
                      <a:lnTo>
                        <a:pt x="973" y="894"/>
                      </a:lnTo>
                      <a:lnTo>
                        <a:pt x="980" y="894"/>
                      </a:lnTo>
                      <a:lnTo>
                        <a:pt x="987" y="894"/>
                      </a:lnTo>
                      <a:lnTo>
                        <a:pt x="994" y="894"/>
                      </a:lnTo>
                      <a:lnTo>
                        <a:pt x="1001" y="894"/>
                      </a:lnTo>
                      <a:lnTo>
                        <a:pt x="1008" y="894"/>
                      </a:lnTo>
                      <a:lnTo>
                        <a:pt x="1015" y="895"/>
                      </a:lnTo>
                      <a:lnTo>
                        <a:pt x="1022" y="895"/>
                      </a:lnTo>
                      <a:lnTo>
                        <a:pt x="1027" y="895"/>
                      </a:lnTo>
                      <a:lnTo>
                        <a:pt x="1034" y="895"/>
                      </a:lnTo>
                      <a:lnTo>
                        <a:pt x="1041" y="896"/>
                      </a:lnTo>
                      <a:lnTo>
                        <a:pt x="1048" y="896"/>
                      </a:lnTo>
                      <a:lnTo>
                        <a:pt x="1055" y="896"/>
                      </a:lnTo>
                      <a:lnTo>
                        <a:pt x="1062" y="896"/>
                      </a:lnTo>
                      <a:lnTo>
                        <a:pt x="1069" y="897"/>
                      </a:lnTo>
                      <a:lnTo>
                        <a:pt x="1076" y="897"/>
                      </a:lnTo>
                      <a:lnTo>
                        <a:pt x="1083" y="897"/>
                      </a:lnTo>
                      <a:lnTo>
                        <a:pt x="1090" y="897"/>
                      </a:lnTo>
                      <a:lnTo>
                        <a:pt x="1096" y="898"/>
                      </a:lnTo>
                      <a:lnTo>
                        <a:pt x="1103" y="898"/>
                      </a:lnTo>
                      <a:lnTo>
                        <a:pt x="1110" y="898"/>
                      </a:lnTo>
                      <a:lnTo>
                        <a:pt x="1117" y="899"/>
                      </a:lnTo>
                      <a:lnTo>
                        <a:pt x="1131" y="901"/>
                      </a:lnTo>
                      <a:lnTo>
                        <a:pt x="1145" y="901"/>
                      </a:lnTo>
                      <a:lnTo>
                        <a:pt x="1159" y="902"/>
                      </a:lnTo>
                      <a:lnTo>
                        <a:pt x="1171" y="903"/>
                      </a:lnTo>
                      <a:lnTo>
                        <a:pt x="1185" y="904"/>
                      </a:lnTo>
                      <a:lnTo>
                        <a:pt x="1199" y="905"/>
                      </a:lnTo>
                      <a:lnTo>
                        <a:pt x="1213" y="906"/>
                      </a:lnTo>
                      <a:lnTo>
                        <a:pt x="1227" y="907"/>
                      </a:lnTo>
                      <a:lnTo>
                        <a:pt x="1240" y="909"/>
                      </a:lnTo>
                      <a:lnTo>
                        <a:pt x="1254" y="910"/>
                      </a:lnTo>
                      <a:lnTo>
                        <a:pt x="1268" y="911"/>
                      </a:lnTo>
                      <a:lnTo>
                        <a:pt x="1282" y="912"/>
                      </a:lnTo>
                      <a:lnTo>
                        <a:pt x="1296" y="913"/>
                      </a:lnTo>
                      <a:lnTo>
                        <a:pt x="1310" y="914"/>
                      </a:lnTo>
                      <a:lnTo>
                        <a:pt x="1323" y="916"/>
                      </a:lnTo>
                      <a:lnTo>
                        <a:pt x="1337" y="918"/>
                      </a:lnTo>
                      <a:lnTo>
                        <a:pt x="1351" y="919"/>
                      </a:lnTo>
                      <a:lnTo>
                        <a:pt x="1365" y="920"/>
                      </a:lnTo>
                      <a:lnTo>
                        <a:pt x="1379" y="922"/>
                      </a:lnTo>
                      <a:lnTo>
                        <a:pt x="1393" y="924"/>
                      </a:lnTo>
                      <a:lnTo>
                        <a:pt x="1406" y="925"/>
                      </a:lnTo>
                      <a:lnTo>
                        <a:pt x="1420" y="927"/>
                      </a:lnTo>
                      <a:lnTo>
                        <a:pt x="1434" y="928"/>
                      </a:lnTo>
                      <a:lnTo>
                        <a:pt x="1448" y="930"/>
                      </a:lnTo>
                      <a:lnTo>
                        <a:pt x="1462" y="932"/>
                      </a:lnTo>
                      <a:lnTo>
                        <a:pt x="1476" y="934"/>
                      </a:lnTo>
                      <a:lnTo>
                        <a:pt x="1489" y="935"/>
                      </a:lnTo>
                      <a:lnTo>
                        <a:pt x="1503" y="937"/>
                      </a:lnTo>
                      <a:lnTo>
                        <a:pt x="1517" y="939"/>
                      </a:lnTo>
                      <a:lnTo>
                        <a:pt x="1531" y="941"/>
                      </a:lnTo>
                      <a:lnTo>
                        <a:pt x="1545" y="942"/>
                      </a:lnTo>
                      <a:lnTo>
                        <a:pt x="1558" y="944"/>
                      </a:lnTo>
                      <a:lnTo>
                        <a:pt x="1572" y="947"/>
                      </a:lnTo>
                      <a:lnTo>
                        <a:pt x="1586" y="948"/>
                      </a:lnTo>
                      <a:lnTo>
                        <a:pt x="1600" y="950"/>
                      </a:lnTo>
                      <a:lnTo>
                        <a:pt x="1614" y="952"/>
                      </a:lnTo>
                      <a:lnTo>
                        <a:pt x="1628" y="954"/>
                      </a:lnTo>
                      <a:lnTo>
                        <a:pt x="1641" y="956"/>
                      </a:lnTo>
                      <a:lnTo>
                        <a:pt x="1655" y="958"/>
                      </a:lnTo>
                      <a:lnTo>
                        <a:pt x="1669" y="960"/>
                      </a:lnTo>
                      <a:lnTo>
                        <a:pt x="1683" y="962"/>
                      </a:lnTo>
                      <a:lnTo>
                        <a:pt x="1697" y="964"/>
                      </a:lnTo>
                      <a:lnTo>
                        <a:pt x="1711" y="966"/>
                      </a:lnTo>
                      <a:lnTo>
                        <a:pt x="1724" y="968"/>
                      </a:lnTo>
                      <a:lnTo>
                        <a:pt x="1738" y="970"/>
                      </a:lnTo>
                      <a:lnTo>
                        <a:pt x="1752" y="972"/>
                      </a:lnTo>
                      <a:lnTo>
                        <a:pt x="1766" y="974"/>
                      </a:lnTo>
                      <a:lnTo>
                        <a:pt x="1780" y="977"/>
                      </a:lnTo>
                      <a:lnTo>
                        <a:pt x="1794" y="979"/>
                      </a:lnTo>
                      <a:lnTo>
                        <a:pt x="1807" y="981"/>
                      </a:lnTo>
                      <a:lnTo>
                        <a:pt x="1821" y="982"/>
                      </a:lnTo>
                      <a:lnTo>
                        <a:pt x="1835" y="985"/>
                      </a:lnTo>
                      <a:lnTo>
                        <a:pt x="1849" y="987"/>
                      </a:lnTo>
                      <a:lnTo>
                        <a:pt x="1863" y="989"/>
                      </a:lnTo>
                      <a:lnTo>
                        <a:pt x="1876" y="992"/>
                      </a:lnTo>
                      <a:lnTo>
                        <a:pt x="1890" y="994"/>
                      </a:lnTo>
                      <a:lnTo>
                        <a:pt x="1918" y="998"/>
                      </a:lnTo>
                      <a:lnTo>
                        <a:pt x="1946" y="1003"/>
                      </a:lnTo>
                      <a:lnTo>
                        <a:pt x="1972" y="1006"/>
                      </a:lnTo>
                      <a:lnTo>
                        <a:pt x="2000" y="1011"/>
                      </a:lnTo>
                      <a:lnTo>
                        <a:pt x="2027" y="1016"/>
                      </a:lnTo>
                      <a:lnTo>
                        <a:pt x="2055" y="1020"/>
                      </a:lnTo>
                      <a:lnTo>
                        <a:pt x="2082" y="1025"/>
                      </a:lnTo>
                      <a:lnTo>
                        <a:pt x="2109" y="1029"/>
                      </a:lnTo>
                      <a:lnTo>
                        <a:pt x="2123" y="1032"/>
                      </a:lnTo>
                      <a:lnTo>
                        <a:pt x="2136" y="1034"/>
                      </a:lnTo>
                      <a:lnTo>
                        <a:pt x="2150" y="1036"/>
                      </a:lnTo>
                      <a:lnTo>
                        <a:pt x="2163" y="1039"/>
                      </a:lnTo>
                      <a:lnTo>
                        <a:pt x="2177" y="1041"/>
                      </a:lnTo>
                      <a:lnTo>
                        <a:pt x="2190" y="1043"/>
                      </a:lnTo>
                      <a:lnTo>
                        <a:pt x="2204" y="1046"/>
                      </a:lnTo>
                      <a:lnTo>
                        <a:pt x="2218" y="1048"/>
                      </a:lnTo>
                      <a:lnTo>
                        <a:pt x="2230" y="1050"/>
                      </a:lnTo>
                      <a:lnTo>
                        <a:pt x="2244" y="1053"/>
                      </a:lnTo>
                      <a:lnTo>
                        <a:pt x="2258" y="1055"/>
                      </a:lnTo>
                      <a:lnTo>
                        <a:pt x="2271" y="1057"/>
                      </a:lnTo>
                      <a:lnTo>
                        <a:pt x="2284" y="1058"/>
                      </a:lnTo>
                      <a:lnTo>
                        <a:pt x="2298" y="1061"/>
                      </a:lnTo>
                      <a:lnTo>
                        <a:pt x="2311" y="1063"/>
                      </a:lnTo>
                      <a:lnTo>
                        <a:pt x="2325" y="1065"/>
                      </a:lnTo>
                      <a:lnTo>
                        <a:pt x="2337" y="1067"/>
                      </a:lnTo>
                      <a:lnTo>
                        <a:pt x="2351" y="1070"/>
                      </a:lnTo>
                      <a:lnTo>
                        <a:pt x="2364" y="1072"/>
                      </a:lnTo>
                      <a:lnTo>
                        <a:pt x="2378" y="1074"/>
                      </a:lnTo>
                      <a:lnTo>
                        <a:pt x="2390" y="1077"/>
                      </a:lnTo>
                      <a:lnTo>
                        <a:pt x="2404" y="1079"/>
                      </a:lnTo>
                      <a:lnTo>
                        <a:pt x="2417" y="1080"/>
                      </a:lnTo>
                      <a:lnTo>
                        <a:pt x="2431" y="1082"/>
                      </a:lnTo>
                      <a:lnTo>
                        <a:pt x="2443" y="1085"/>
                      </a:lnTo>
                      <a:lnTo>
                        <a:pt x="2457" y="1087"/>
                      </a:lnTo>
                      <a:lnTo>
                        <a:pt x="2470" y="1089"/>
                      </a:lnTo>
                      <a:lnTo>
                        <a:pt x="2483" y="1092"/>
                      </a:lnTo>
                      <a:lnTo>
                        <a:pt x="2496" y="1093"/>
                      </a:lnTo>
                      <a:lnTo>
                        <a:pt x="2509" y="1095"/>
                      </a:lnTo>
                      <a:lnTo>
                        <a:pt x="2522" y="1097"/>
                      </a:lnTo>
                      <a:lnTo>
                        <a:pt x="2536" y="1100"/>
                      </a:lnTo>
                      <a:lnTo>
                        <a:pt x="2548" y="1102"/>
                      </a:lnTo>
                      <a:lnTo>
                        <a:pt x="2561" y="1103"/>
                      </a:lnTo>
                      <a:lnTo>
                        <a:pt x="2574" y="1105"/>
                      </a:lnTo>
                      <a:lnTo>
                        <a:pt x="2587" y="1108"/>
                      </a:lnTo>
                      <a:lnTo>
                        <a:pt x="2600" y="1109"/>
                      </a:lnTo>
                      <a:lnTo>
                        <a:pt x="2613" y="1111"/>
                      </a:lnTo>
                      <a:lnTo>
                        <a:pt x="2625" y="1114"/>
                      </a:lnTo>
                      <a:lnTo>
                        <a:pt x="2638" y="1115"/>
                      </a:lnTo>
                      <a:lnTo>
                        <a:pt x="2651" y="1117"/>
                      </a:lnTo>
                      <a:lnTo>
                        <a:pt x="2663" y="1119"/>
                      </a:lnTo>
                      <a:lnTo>
                        <a:pt x="2677" y="1120"/>
                      </a:lnTo>
                      <a:lnTo>
                        <a:pt x="2690" y="1123"/>
                      </a:lnTo>
                      <a:lnTo>
                        <a:pt x="2703" y="1124"/>
                      </a:lnTo>
                      <a:lnTo>
                        <a:pt x="2715" y="1126"/>
                      </a:lnTo>
                      <a:lnTo>
                        <a:pt x="2728" y="1129"/>
                      </a:lnTo>
                      <a:lnTo>
                        <a:pt x="2741" y="1130"/>
                      </a:lnTo>
                      <a:lnTo>
                        <a:pt x="2752" y="1131"/>
                      </a:lnTo>
                      <a:lnTo>
                        <a:pt x="2765" y="1133"/>
                      </a:lnTo>
                      <a:lnTo>
                        <a:pt x="2778" y="1134"/>
                      </a:lnTo>
                      <a:lnTo>
                        <a:pt x="2790" y="1137"/>
                      </a:lnTo>
                      <a:lnTo>
                        <a:pt x="2803" y="1138"/>
                      </a:lnTo>
                      <a:lnTo>
                        <a:pt x="2816" y="1140"/>
                      </a:lnTo>
                      <a:lnTo>
                        <a:pt x="2827" y="1141"/>
                      </a:lnTo>
                      <a:lnTo>
                        <a:pt x="2840" y="1142"/>
                      </a:lnTo>
                      <a:lnTo>
                        <a:pt x="2852" y="1145"/>
                      </a:lnTo>
                      <a:lnTo>
                        <a:pt x="2865" y="1146"/>
                      </a:lnTo>
                      <a:lnTo>
                        <a:pt x="2877" y="1147"/>
                      </a:lnTo>
                      <a:lnTo>
                        <a:pt x="2889" y="1148"/>
                      </a:lnTo>
                      <a:lnTo>
                        <a:pt x="2901" y="1150"/>
                      </a:lnTo>
                      <a:lnTo>
                        <a:pt x="2913" y="1152"/>
                      </a:lnTo>
                      <a:lnTo>
                        <a:pt x="2926" y="1153"/>
                      </a:lnTo>
                      <a:lnTo>
                        <a:pt x="2938" y="1154"/>
                      </a:lnTo>
                      <a:lnTo>
                        <a:pt x="2950" y="1155"/>
                      </a:lnTo>
                      <a:lnTo>
                        <a:pt x="2962" y="1156"/>
                      </a:lnTo>
                      <a:lnTo>
                        <a:pt x="2975" y="1157"/>
                      </a:lnTo>
                      <a:lnTo>
                        <a:pt x="2986" y="1158"/>
                      </a:lnTo>
                      <a:lnTo>
                        <a:pt x="2992" y="1160"/>
                      </a:lnTo>
                      <a:lnTo>
                        <a:pt x="2998" y="1160"/>
                      </a:lnTo>
                      <a:lnTo>
                        <a:pt x="3004" y="1161"/>
                      </a:lnTo>
                      <a:lnTo>
                        <a:pt x="3010" y="1161"/>
                      </a:lnTo>
                      <a:lnTo>
                        <a:pt x="3016" y="1162"/>
                      </a:lnTo>
                      <a:lnTo>
                        <a:pt x="3022" y="1162"/>
                      </a:lnTo>
                      <a:lnTo>
                        <a:pt x="3028" y="1163"/>
                      </a:lnTo>
                      <a:lnTo>
                        <a:pt x="3033" y="1163"/>
                      </a:lnTo>
                      <a:lnTo>
                        <a:pt x="3039" y="1164"/>
                      </a:lnTo>
                      <a:lnTo>
                        <a:pt x="3046" y="1164"/>
                      </a:lnTo>
                      <a:lnTo>
                        <a:pt x="3052" y="1165"/>
                      </a:lnTo>
                      <a:lnTo>
                        <a:pt x="3057" y="1165"/>
                      </a:lnTo>
                      <a:lnTo>
                        <a:pt x="3063" y="1165"/>
                      </a:lnTo>
                      <a:lnTo>
                        <a:pt x="3069" y="1166"/>
                      </a:lnTo>
                      <a:lnTo>
                        <a:pt x="3075" y="1166"/>
                      </a:lnTo>
                      <a:lnTo>
                        <a:pt x="3081" y="1168"/>
                      </a:lnTo>
                      <a:lnTo>
                        <a:pt x="3086" y="1168"/>
                      </a:lnTo>
                      <a:lnTo>
                        <a:pt x="3092" y="1168"/>
                      </a:lnTo>
                      <a:lnTo>
                        <a:pt x="3098" y="1169"/>
                      </a:lnTo>
                      <a:lnTo>
                        <a:pt x="3104" y="1169"/>
                      </a:lnTo>
                      <a:lnTo>
                        <a:pt x="3109" y="1170"/>
                      </a:lnTo>
                      <a:lnTo>
                        <a:pt x="3115" y="1170"/>
                      </a:lnTo>
                      <a:lnTo>
                        <a:pt x="3121" y="1170"/>
                      </a:lnTo>
                      <a:lnTo>
                        <a:pt x="3127" y="1171"/>
                      </a:lnTo>
                      <a:lnTo>
                        <a:pt x="3132" y="1171"/>
                      </a:lnTo>
                      <a:lnTo>
                        <a:pt x="3138" y="1171"/>
                      </a:lnTo>
                      <a:lnTo>
                        <a:pt x="3144" y="1171"/>
                      </a:lnTo>
                      <a:lnTo>
                        <a:pt x="3150" y="1172"/>
                      </a:lnTo>
                      <a:lnTo>
                        <a:pt x="3155" y="1172"/>
                      </a:lnTo>
                      <a:lnTo>
                        <a:pt x="3161" y="1172"/>
                      </a:lnTo>
                      <a:lnTo>
                        <a:pt x="3167" y="1173"/>
                      </a:lnTo>
                      <a:lnTo>
                        <a:pt x="3173" y="1173"/>
                      </a:lnTo>
                      <a:lnTo>
                        <a:pt x="3178" y="1173"/>
                      </a:lnTo>
                      <a:lnTo>
                        <a:pt x="3184" y="1173"/>
                      </a:lnTo>
                      <a:lnTo>
                        <a:pt x="3190" y="1175"/>
                      </a:lnTo>
                      <a:lnTo>
                        <a:pt x="3196" y="1175"/>
                      </a:lnTo>
                      <a:lnTo>
                        <a:pt x="3202" y="1175"/>
                      </a:lnTo>
                      <a:lnTo>
                        <a:pt x="3207" y="1175"/>
                      </a:lnTo>
                      <a:lnTo>
                        <a:pt x="3212" y="1175"/>
                      </a:lnTo>
                      <a:lnTo>
                        <a:pt x="3218" y="1176"/>
                      </a:lnTo>
                      <a:lnTo>
                        <a:pt x="3223" y="1176"/>
                      </a:lnTo>
                      <a:lnTo>
                        <a:pt x="3229" y="1176"/>
                      </a:lnTo>
                      <a:lnTo>
                        <a:pt x="3235" y="1176"/>
                      </a:lnTo>
                      <a:lnTo>
                        <a:pt x="3241" y="1176"/>
                      </a:lnTo>
                      <a:lnTo>
                        <a:pt x="3246" y="1176"/>
                      </a:lnTo>
                      <a:lnTo>
                        <a:pt x="3251" y="1177"/>
                      </a:lnTo>
                      <a:lnTo>
                        <a:pt x="3257" y="1177"/>
                      </a:lnTo>
                      <a:lnTo>
                        <a:pt x="3263" y="1177"/>
                      </a:lnTo>
                      <a:lnTo>
                        <a:pt x="3268" y="1177"/>
                      </a:lnTo>
                      <a:lnTo>
                        <a:pt x="3273" y="1177"/>
                      </a:lnTo>
                      <a:lnTo>
                        <a:pt x="3279" y="1177"/>
                      </a:lnTo>
                      <a:lnTo>
                        <a:pt x="3284" y="1177"/>
                      </a:lnTo>
                      <a:lnTo>
                        <a:pt x="3290" y="1177"/>
                      </a:lnTo>
                      <a:lnTo>
                        <a:pt x="3296" y="1177"/>
                      </a:lnTo>
                      <a:lnTo>
                        <a:pt x="3301" y="1177"/>
                      </a:lnTo>
                      <a:lnTo>
                        <a:pt x="3306" y="1177"/>
                      </a:lnTo>
                      <a:lnTo>
                        <a:pt x="3308" y="1177"/>
                      </a:lnTo>
                      <a:lnTo>
                        <a:pt x="3310" y="1177"/>
                      </a:lnTo>
                      <a:lnTo>
                        <a:pt x="3311" y="1177"/>
                      </a:lnTo>
                      <a:lnTo>
                        <a:pt x="3313" y="1177"/>
                      </a:lnTo>
                      <a:lnTo>
                        <a:pt x="3316" y="1177"/>
                      </a:lnTo>
                      <a:lnTo>
                        <a:pt x="3317" y="1177"/>
                      </a:lnTo>
                      <a:lnTo>
                        <a:pt x="3319" y="1177"/>
                      </a:lnTo>
                      <a:lnTo>
                        <a:pt x="3320" y="1177"/>
                      </a:lnTo>
                      <a:lnTo>
                        <a:pt x="3322" y="1177"/>
                      </a:lnTo>
                      <a:lnTo>
                        <a:pt x="3324" y="1177"/>
                      </a:lnTo>
                      <a:lnTo>
                        <a:pt x="3326" y="1177"/>
                      </a:lnTo>
                      <a:lnTo>
                        <a:pt x="3327" y="1177"/>
                      </a:lnTo>
                      <a:lnTo>
                        <a:pt x="3329" y="1177"/>
                      </a:lnTo>
                      <a:lnTo>
                        <a:pt x="3331" y="1177"/>
                      </a:lnTo>
                      <a:lnTo>
                        <a:pt x="3333" y="1177"/>
                      </a:lnTo>
                      <a:lnTo>
                        <a:pt x="3335" y="1177"/>
                      </a:lnTo>
                      <a:lnTo>
                        <a:pt x="3336" y="1177"/>
                      </a:lnTo>
                      <a:lnTo>
                        <a:pt x="3339" y="1176"/>
                      </a:lnTo>
                      <a:lnTo>
                        <a:pt x="3340" y="1176"/>
                      </a:lnTo>
                      <a:lnTo>
                        <a:pt x="3342" y="1176"/>
                      </a:lnTo>
                      <a:lnTo>
                        <a:pt x="3343" y="1176"/>
                      </a:lnTo>
                      <a:lnTo>
                        <a:pt x="3346" y="1176"/>
                      </a:lnTo>
                      <a:lnTo>
                        <a:pt x="3347" y="1176"/>
                      </a:lnTo>
                      <a:lnTo>
                        <a:pt x="3349" y="1176"/>
                      </a:lnTo>
                      <a:lnTo>
                        <a:pt x="3352" y="1175"/>
                      </a:lnTo>
                      <a:lnTo>
                        <a:pt x="3357" y="1175"/>
                      </a:lnTo>
                      <a:lnTo>
                        <a:pt x="3361" y="1175"/>
                      </a:lnTo>
                      <a:lnTo>
                        <a:pt x="3364" y="1173"/>
                      </a:lnTo>
                      <a:lnTo>
                        <a:pt x="3369" y="1173"/>
                      </a:lnTo>
                      <a:lnTo>
                        <a:pt x="3372" y="1172"/>
                      </a:lnTo>
                      <a:lnTo>
                        <a:pt x="3375" y="1172"/>
                      </a:lnTo>
                      <a:lnTo>
                        <a:pt x="3380" y="1171"/>
                      </a:lnTo>
                      <a:lnTo>
                        <a:pt x="3384" y="1170"/>
                      </a:lnTo>
                      <a:lnTo>
                        <a:pt x="3387" y="1170"/>
                      </a:lnTo>
                      <a:lnTo>
                        <a:pt x="3392" y="1169"/>
                      </a:lnTo>
                      <a:lnTo>
                        <a:pt x="3395" y="1169"/>
                      </a:lnTo>
                      <a:lnTo>
                        <a:pt x="3400" y="1168"/>
                      </a:lnTo>
                      <a:lnTo>
                        <a:pt x="3403" y="1166"/>
                      </a:lnTo>
                      <a:lnTo>
                        <a:pt x="3408" y="1165"/>
                      </a:lnTo>
                      <a:lnTo>
                        <a:pt x="3411" y="1165"/>
                      </a:lnTo>
                      <a:lnTo>
                        <a:pt x="3416" y="1164"/>
                      </a:lnTo>
                      <a:lnTo>
                        <a:pt x="3419" y="1163"/>
                      </a:lnTo>
                      <a:lnTo>
                        <a:pt x="3424" y="1162"/>
                      </a:lnTo>
                      <a:lnTo>
                        <a:pt x="3427" y="1161"/>
                      </a:lnTo>
                      <a:lnTo>
                        <a:pt x="3432" y="1160"/>
                      </a:lnTo>
                      <a:lnTo>
                        <a:pt x="3437" y="1158"/>
                      </a:lnTo>
                      <a:lnTo>
                        <a:pt x="3440" y="1158"/>
                      </a:lnTo>
                      <a:lnTo>
                        <a:pt x="3445" y="1157"/>
                      </a:lnTo>
                      <a:lnTo>
                        <a:pt x="3449" y="1155"/>
                      </a:lnTo>
                      <a:lnTo>
                        <a:pt x="3453" y="1154"/>
                      </a:lnTo>
                      <a:lnTo>
                        <a:pt x="3457" y="1153"/>
                      </a:lnTo>
                      <a:lnTo>
                        <a:pt x="3462" y="1152"/>
                      </a:lnTo>
                      <a:lnTo>
                        <a:pt x="3465" y="1150"/>
                      </a:lnTo>
                      <a:lnTo>
                        <a:pt x="3470" y="1149"/>
                      </a:lnTo>
                      <a:lnTo>
                        <a:pt x="3475" y="1148"/>
                      </a:lnTo>
                      <a:lnTo>
                        <a:pt x="3478" y="1147"/>
                      </a:lnTo>
                      <a:lnTo>
                        <a:pt x="3483" y="1146"/>
                      </a:lnTo>
                      <a:lnTo>
                        <a:pt x="3487" y="1143"/>
                      </a:lnTo>
                      <a:lnTo>
                        <a:pt x="3492" y="1142"/>
                      </a:lnTo>
                      <a:lnTo>
                        <a:pt x="3495" y="1141"/>
                      </a:lnTo>
                      <a:lnTo>
                        <a:pt x="3500" y="1139"/>
                      </a:lnTo>
                      <a:lnTo>
                        <a:pt x="3505" y="1138"/>
                      </a:lnTo>
                      <a:lnTo>
                        <a:pt x="3509" y="1137"/>
                      </a:lnTo>
                      <a:lnTo>
                        <a:pt x="3514" y="1134"/>
                      </a:lnTo>
                      <a:lnTo>
                        <a:pt x="3518" y="1133"/>
                      </a:lnTo>
                      <a:lnTo>
                        <a:pt x="3522" y="1131"/>
                      </a:lnTo>
                      <a:lnTo>
                        <a:pt x="3526" y="1130"/>
                      </a:lnTo>
                      <a:lnTo>
                        <a:pt x="3531" y="1129"/>
                      </a:lnTo>
                      <a:lnTo>
                        <a:pt x="3536" y="1126"/>
                      </a:lnTo>
                      <a:lnTo>
                        <a:pt x="3540" y="1125"/>
                      </a:lnTo>
                      <a:lnTo>
                        <a:pt x="3545" y="1123"/>
                      </a:lnTo>
                      <a:lnTo>
                        <a:pt x="3549" y="1122"/>
                      </a:lnTo>
                      <a:lnTo>
                        <a:pt x="3554" y="1119"/>
                      </a:lnTo>
                      <a:lnTo>
                        <a:pt x="3559" y="1117"/>
                      </a:lnTo>
                      <a:lnTo>
                        <a:pt x="3563" y="1116"/>
                      </a:lnTo>
                      <a:lnTo>
                        <a:pt x="3568" y="1114"/>
                      </a:lnTo>
                      <a:lnTo>
                        <a:pt x="3573" y="1111"/>
                      </a:lnTo>
                      <a:lnTo>
                        <a:pt x="3576" y="1110"/>
                      </a:lnTo>
                      <a:lnTo>
                        <a:pt x="3581" y="1108"/>
                      </a:lnTo>
                      <a:lnTo>
                        <a:pt x="3585" y="1105"/>
                      </a:lnTo>
                      <a:lnTo>
                        <a:pt x="3590" y="1104"/>
                      </a:lnTo>
                      <a:lnTo>
                        <a:pt x="3594" y="1102"/>
                      </a:lnTo>
                      <a:lnTo>
                        <a:pt x="3599" y="1100"/>
                      </a:lnTo>
                      <a:lnTo>
                        <a:pt x="3604" y="1097"/>
                      </a:lnTo>
                      <a:lnTo>
                        <a:pt x="3608" y="1095"/>
                      </a:lnTo>
                      <a:lnTo>
                        <a:pt x="3613" y="1094"/>
                      </a:lnTo>
                      <a:lnTo>
                        <a:pt x="3617" y="1092"/>
                      </a:lnTo>
                      <a:lnTo>
                        <a:pt x="3622" y="1089"/>
                      </a:lnTo>
                      <a:lnTo>
                        <a:pt x="3628" y="1087"/>
                      </a:lnTo>
                      <a:lnTo>
                        <a:pt x="3632" y="1085"/>
                      </a:lnTo>
                      <a:lnTo>
                        <a:pt x="3637" y="1082"/>
                      </a:lnTo>
                      <a:lnTo>
                        <a:pt x="3642" y="1080"/>
                      </a:lnTo>
                      <a:lnTo>
                        <a:pt x="3646" y="1078"/>
                      </a:lnTo>
                      <a:lnTo>
                        <a:pt x="3651" y="1076"/>
                      </a:lnTo>
                      <a:lnTo>
                        <a:pt x="3655" y="1073"/>
                      </a:lnTo>
                      <a:lnTo>
                        <a:pt x="3660" y="1071"/>
                      </a:lnTo>
                      <a:lnTo>
                        <a:pt x="3665" y="1069"/>
                      </a:lnTo>
                      <a:lnTo>
                        <a:pt x="3669" y="1066"/>
                      </a:lnTo>
                      <a:lnTo>
                        <a:pt x="3674" y="1064"/>
                      </a:lnTo>
                      <a:lnTo>
                        <a:pt x="3679" y="1062"/>
                      </a:lnTo>
                      <a:lnTo>
                        <a:pt x="3683" y="1059"/>
                      </a:lnTo>
                      <a:lnTo>
                        <a:pt x="3689" y="1057"/>
                      </a:lnTo>
                      <a:lnTo>
                        <a:pt x="3693" y="1055"/>
                      </a:lnTo>
                      <a:lnTo>
                        <a:pt x="3698" y="1053"/>
                      </a:lnTo>
                      <a:lnTo>
                        <a:pt x="3703" y="1050"/>
                      </a:lnTo>
                      <a:lnTo>
                        <a:pt x="3707" y="1047"/>
                      </a:lnTo>
                      <a:lnTo>
                        <a:pt x="3712" y="1044"/>
                      </a:lnTo>
                      <a:lnTo>
                        <a:pt x="3717" y="1042"/>
                      </a:lnTo>
                      <a:lnTo>
                        <a:pt x="3721" y="1040"/>
                      </a:lnTo>
                      <a:lnTo>
                        <a:pt x="3726" y="1038"/>
                      </a:lnTo>
                      <a:lnTo>
                        <a:pt x="3732" y="1035"/>
                      </a:lnTo>
                      <a:lnTo>
                        <a:pt x="3736" y="1032"/>
                      </a:lnTo>
                      <a:lnTo>
                        <a:pt x="3741" y="1029"/>
                      </a:lnTo>
                      <a:lnTo>
                        <a:pt x="3745" y="1027"/>
                      </a:lnTo>
                      <a:lnTo>
                        <a:pt x="3750" y="1025"/>
                      </a:lnTo>
                      <a:lnTo>
                        <a:pt x="3755" y="1021"/>
                      </a:lnTo>
                      <a:lnTo>
                        <a:pt x="3759" y="1019"/>
                      </a:lnTo>
                      <a:lnTo>
                        <a:pt x="3764" y="1017"/>
                      </a:lnTo>
                      <a:lnTo>
                        <a:pt x="3770" y="1013"/>
                      </a:lnTo>
                      <a:lnTo>
                        <a:pt x="3774" y="1011"/>
                      </a:lnTo>
                      <a:lnTo>
                        <a:pt x="3779" y="1009"/>
                      </a:lnTo>
                      <a:lnTo>
                        <a:pt x="3783" y="1005"/>
                      </a:lnTo>
                      <a:lnTo>
                        <a:pt x="3788" y="1003"/>
                      </a:lnTo>
                      <a:lnTo>
                        <a:pt x="3793" y="1001"/>
                      </a:lnTo>
                      <a:lnTo>
                        <a:pt x="3803" y="995"/>
                      </a:lnTo>
                      <a:lnTo>
                        <a:pt x="3812" y="989"/>
                      </a:lnTo>
                      <a:lnTo>
                        <a:pt x="3821" y="983"/>
                      </a:lnTo>
                      <a:lnTo>
                        <a:pt x="3831" y="979"/>
                      </a:lnTo>
                      <a:lnTo>
                        <a:pt x="3841" y="973"/>
                      </a:lnTo>
                      <a:lnTo>
                        <a:pt x="3850" y="967"/>
                      </a:lnTo>
                      <a:lnTo>
                        <a:pt x="3859" y="962"/>
                      </a:lnTo>
                      <a:lnTo>
                        <a:pt x="3869" y="956"/>
                      </a:lnTo>
                      <a:lnTo>
                        <a:pt x="3879" y="950"/>
                      </a:lnTo>
                      <a:lnTo>
                        <a:pt x="3888" y="944"/>
                      </a:lnTo>
                      <a:lnTo>
                        <a:pt x="3897" y="939"/>
                      </a:lnTo>
                      <a:lnTo>
                        <a:pt x="3907" y="933"/>
                      </a:lnTo>
                      <a:lnTo>
                        <a:pt x="3916" y="927"/>
                      </a:lnTo>
                      <a:lnTo>
                        <a:pt x="3926" y="921"/>
                      </a:lnTo>
                      <a:lnTo>
                        <a:pt x="3935" y="916"/>
                      </a:lnTo>
                      <a:lnTo>
                        <a:pt x="3945" y="910"/>
                      </a:lnTo>
                      <a:lnTo>
                        <a:pt x="3954" y="903"/>
                      </a:lnTo>
                      <a:lnTo>
                        <a:pt x="3963" y="897"/>
                      </a:lnTo>
                      <a:lnTo>
                        <a:pt x="3972" y="891"/>
                      </a:lnTo>
                      <a:lnTo>
                        <a:pt x="3982" y="886"/>
                      </a:lnTo>
                      <a:lnTo>
                        <a:pt x="3991" y="880"/>
                      </a:lnTo>
                      <a:lnTo>
                        <a:pt x="4000" y="874"/>
                      </a:lnTo>
                      <a:lnTo>
                        <a:pt x="4009" y="868"/>
                      </a:lnTo>
                      <a:lnTo>
                        <a:pt x="4018" y="863"/>
                      </a:lnTo>
                      <a:lnTo>
                        <a:pt x="4023" y="859"/>
                      </a:lnTo>
                      <a:lnTo>
                        <a:pt x="4028" y="857"/>
                      </a:lnTo>
                      <a:lnTo>
                        <a:pt x="4032" y="853"/>
                      </a:lnTo>
                      <a:lnTo>
                        <a:pt x="4037" y="851"/>
                      </a:lnTo>
                      <a:lnTo>
                        <a:pt x="4040" y="848"/>
                      </a:lnTo>
                      <a:lnTo>
                        <a:pt x="4045" y="845"/>
                      </a:lnTo>
                      <a:lnTo>
                        <a:pt x="4050" y="842"/>
                      </a:lnTo>
                      <a:lnTo>
                        <a:pt x="4054" y="840"/>
                      </a:lnTo>
                      <a:lnTo>
                        <a:pt x="4059" y="836"/>
                      </a:lnTo>
                      <a:lnTo>
                        <a:pt x="4063" y="833"/>
                      </a:lnTo>
                      <a:lnTo>
                        <a:pt x="4068" y="830"/>
                      </a:lnTo>
                      <a:lnTo>
                        <a:pt x="4073" y="827"/>
                      </a:lnTo>
                      <a:lnTo>
                        <a:pt x="4076" y="825"/>
                      </a:lnTo>
                      <a:lnTo>
                        <a:pt x="4081" y="821"/>
                      </a:lnTo>
                      <a:lnTo>
                        <a:pt x="4085" y="819"/>
                      </a:lnTo>
                      <a:lnTo>
                        <a:pt x="4090" y="815"/>
                      </a:lnTo>
                      <a:lnTo>
                        <a:pt x="4094" y="813"/>
                      </a:lnTo>
                      <a:lnTo>
                        <a:pt x="4098" y="810"/>
                      </a:lnTo>
                      <a:lnTo>
                        <a:pt x="4103" y="807"/>
                      </a:lnTo>
                      <a:lnTo>
                        <a:pt x="4107" y="805"/>
                      </a:lnTo>
                      <a:lnTo>
                        <a:pt x="4112" y="802"/>
                      </a:lnTo>
                      <a:lnTo>
                        <a:pt x="4116" y="799"/>
                      </a:lnTo>
                      <a:lnTo>
                        <a:pt x="4120" y="796"/>
                      </a:lnTo>
                      <a:lnTo>
                        <a:pt x="4124" y="793"/>
                      </a:lnTo>
                      <a:lnTo>
                        <a:pt x="4129" y="790"/>
                      </a:lnTo>
                      <a:lnTo>
                        <a:pt x="4132" y="788"/>
                      </a:lnTo>
                      <a:lnTo>
                        <a:pt x="4137" y="784"/>
                      </a:lnTo>
                      <a:lnTo>
                        <a:pt x="4142" y="782"/>
                      </a:lnTo>
                      <a:lnTo>
                        <a:pt x="4145" y="780"/>
                      </a:lnTo>
                      <a:lnTo>
                        <a:pt x="4150" y="776"/>
                      </a:lnTo>
                      <a:lnTo>
                        <a:pt x="4154" y="774"/>
                      </a:lnTo>
                      <a:lnTo>
                        <a:pt x="4158" y="770"/>
                      </a:lnTo>
                      <a:lnTo>
                        <a:pt x="4162" y="768"/>
                      </a:lnTo>
                      <a:lnTo>
                        <a:pt x="4167" y="766"/>
                      </a:lnTo>
                      <a:lnTo>
                        <a:pt x="4170" y="762"/>
                      </a:lnTo>
                      <a:lnTo>
                        <a:pt x="4175" y="760"/>
                      </a:lnTo>
                      <a:lnTo>
                        <a:pt x="4179" y="758"/>
                      </a:lnTo>
                      <a:lnTo>
                        <a:pt x="4183" y="754"/>
                      </a:lnTo>
                      <a:lnTo>
                        <a:pt x="4187" y="752"/>
                      </a:lnTo>
                      <a:lnTo>
                        <a:pt x="4191" y="750"/>
                      </a:lnTo>
                      <a:lnTo>
                        <a:pt x="4196" y="746"/>
                      </a:lnTo>
                      <a:lnTo>
                        <a:pt x="4199" y="744"/>
                      </a:lnTo>
                      <a:lnTo>
                        <a:pt x="4204" y="742"/>
                      </a:lnTo>
                      <a:lnTo>
                        <a:pt x="4207" y="739"/>
                      </a:lnTo>
                      <a:lnTo>
                        <a:pt x="4211" y="736"/>
                      </a:lnTo>
                      <a:lnTo>
                        <a:pt x="4215" y="734"/>
                      </a:lnTo>
                      <a:lnTo>
                        <a:pt x="4219" y="731"/>
                      </a:lnTo>
                      <a:lnTo>
                        <a:pt x="4224" y="729"/>
                      </a:lnTo>
                      <a:lnTo>
                        <a:pt x="4227" y="727"/>
                      </a:lnTo>
                      <a:lnTo>
                        <a:pt x="4232" y="723"/>
                      </a:lnTo>
                      <a:lnTo>
                        <a:pt x="4235" y="721"/>
                      </a:lnTo>
                      <a:lnTo>
                        <a:pt x="4238" y="719"/>
                      </a:lnTo>
                      <a:lnTo>
                        <a:pt x="4243" y="716"/>
                      </a:lnTo>
                      <a:lnTo>
                        <a:pt x="4247" y="714"/>
                      </a:lnTo>
                      <a:lnTo>
                        <a:pt x="4250" y="712"/>
                      </a:lnTo>
                      <a:lnTo>
                        <a:pt x="4255" y="708"/>
                      </a:lnTo>
                      <a:lnTo>
                        <a:pt x="4258" y="706"/>
                      </a:lnTo>
                      <a:lnTo>
                        <a:pt x="4262" y="704"/>
                      </a:lnTo>
                      <a:lnTo>
                        <a:pt x="4265" y="701"/>
                      </a:lnTo>
                      <a:lnTo>
                        <a:pt x="4270" y="699"/>
                      </a:lnTo>
                      <a:lnTo>
                        <a:pt x="4273" y="697"/>
                      </a:lnTo>
                      <a:lnTo>
                        <a:pt x="4277" y="694"/>
                      </a:lnTo>
                      <a:lnTo>
                        <a:pt x="4280" y="692"/>
                      </a:lnTo>
                      <a:lnTo>
                        <a:pt x="4283" y="690"/>
                      </a:lnTo>
                      <a:lnTo>
                        <a:pt x="4288" y="688"/>
                      </a:lnTo>
                      <a:lnTo>
                        <a:pt x="4291" y="685"/>
                      </a:lnTo>
                      <a:lnTo>
                        <a:pt x="4295" y="683"/>
                      </a:lnTo>
                      <a:lnTo>
                        <a:pt x="4298" y="681"/>
                      </a:lnTo>
                      <a:lnTo>
                        <a:pt x="4302" y="678"/>
                      </a:lnTo>
                      <a:lnTo>
                        <a:pt x="4305" y="677"/>
                      </a:lnTo>
                      <a:lnTo>
                        <a:pt x="4309" y="675"/>
                      </a:lnTo>
                      <a:lnTo>
                        <a:pt x="4312" y="673"/>
                      </a:lnTo>
                      <a:lnTo>
                        <a:pt x="4316" y="670"/>
                      </a:lnTo>
                      <a:lnTo>
                        <a:pt x="4319" y="668"/>
                      </a:lnTo>
                      <a:lnTo>
                        <a:pt x="4323" y="666"/>
                      </a:lnTo>
                      <a:lnTo>
                        <a:pt x="4326" y="665"/>
                      </a:lnTo>
                      <a:lnTo>
                        <a:pt x="4330" y="662"/>
                      </a:lnTo>
                      <a:lnTo>
                        <a:pt x="4333" y="660"/>
                      </a:lnTo>
                      <a:lnTo>
                        <a:pt x="4336" y="658"/>
                      </a:lnTo>
                      <a:lnTo>
                        <a:pt x="4340" y="657"/>
                      </a:lnTo>
                      <a:lnTo>
                        <a:pt x="4343" y="654"/>
                      </a:lnTo>
                      <a:lnTo>
                        <a:pt x="4346" y="652"/>
                      </a:lnTo>
                      <a:lnTo>
                        <a:pt x="4349" y="651"/>
                      </a:lnTo>
                      <a:lnTo>
                        <a:pt x="4353" y="648"/>
                      </a:lnTo>
                      <a:lnTo>
                        <a:pt x="4356" y="646"/>
                      </a:lnTo>
                      <a:lnTo>
                        <a:pt x="4359" y="645"/>
                      </a:lnTo>
                      <a:lnTo>
                        <a:pt x="4362" y="643"/>
                      </a:lnTo>
                      <a:lnTo>
                        <a:pt x="4365" y="642"/>
                      </a:lnTo>
                      <a:lnTo>
                        <a:pt x="4369" y="639"/>
                      </a:lnTo>
                      <a:lnTo>
                        <a:pt x="4372" y="638"/>
                      </a:lnTo>
                      <a:lnTo>
                        <a:pt x="4374" y="636"/>
                      </a:lnTo>
                      <a:lnTo>
                        <a:pt x="4378" y="635"/>
                      </a:lnTo>
                      <a:lnTo>
                        <a:pt x="4381" y="632"/>
                      </a:lnTo>
                      <a:lnTo>
                        <a:pt x="4384" y="631"/>
                      </a:lnTo>
                      <a:lnTo>
                        <a:pt x="4387" y="630"/>
                      </a:lnTo>
                      <a:lnTo>
                        <a:pt x="4389" y="628"/>
                      </a:lnTo>
                      <a:lnTo>
                        <a:pt x="4391" y="628"/>
                      </a:lnTo>
                      <a:lnTo>
                        <a:pt x="4396" y="624"/>
                      </a:lnTo>
                      <a:lnTo>
                        <a:pt x="4403" y="621"/>
                      </a:lnTo>
                      <a:lnTo>
                        <a:pt x="4409" y="617"/>
                      </a:lnTo>
                      <a:lnTo>
                        <a:pt x="4416" y="614"/>
                      </a:lnTo>
                      <a:lnTo>
                        <a:pt x="4422" y="612"/>
                      </a:lnTo>
                      <a:lnTo>
                        <a:pt x="4429" y="608"/>
                      </a:lnTo>
                      <a:lnTo>
                        <a:pt x="4436" y="605"/>
                      </a:lnTo>
                      <a:lnTo>
                        <a:pt x="4441" y="601"/>
                      </a:lnTo>
                      <a:lnTo>
                        <a:pt x="4448" y="598"/>
                      </a:lnTo>
                      <a:lnTo>
                        <a:pt x="4455" y="595"/>
                      </a:lnTo>
                      <a:lnTo>
                        <a:pt x="4462" y="592"/>
                      </a:lnTo>
                      <a:lnTo>
                        <a:pt x="4468" y="589"/>
                      </a:lnTo>
                      <a:lnTo>
                        <a:pt x="4475" y="585"/>
                      </a:lnTo>
                      <a:lnTo>
                        <a:pt x="4482" y="583"/>
                      </a:lnTo>
                      <a:lnTo>
                        <a:pt x="4489" y="579"/>
                      </a:lnTo>
                      <a:lnTo>
                        <a:pt x="4494" y="576"/>
                      </a:lnTo>
                      <a:lnTo>
                        <a:pt x="4501" y="574"/>
                      </a:lnTo>
                      <a:lnTo>
                        <a:pt x="4508" y="570"/>
                      </a:lnTo>
                      <a:lnTo>
                        <a:pt x="4515" y="567"/>
                      </a:lnTo>
                      <a:lnTo>
                        <a:pt x="4522" y="564"/>
                      </a:lnTo>
                      <a:lnTo>
                        <a:pt x="4529" y="561"/>
                      </a:lnTo>
                      <a:lnTo>
                        <a:pt x="4536" y="559"/>
                      </a:lnTo>
                      <a:lnTo>
                        <a:pt x="4543" y="555"/>
                      </a:lnTo>
                      <a:lnTo>
                        <a:pt x="4550" y="552"/>
                      </a:lnTo>
                      <a:lnTo>
                        <a:pt x="4556" y="549"/>
                      </a:lnTo>
                      <a:lnTo>
                        <a:pt x="4563" y="546"/>
                      </a:lnTo>
                      <a:lnTo>
                        <a:pt x="4570" y="544"/>
                      </a:lnTo>
                      <a:lnTo>
                        <a:pt x="4577" y="540"/>
                      </a:lnTo>
                      <a:lnTo>
                        <a:pt x="4584" y="538"/>
                      </a:lnTo>
                      <a:lnTo>
                        <a:pt x="4591" y="534"/>
                      </a:lnTo>
                      <a:lnTo>
                        <a:pt x="4598" y="532"/>
                      </a:lnTo>
                      <a:lnTo>
                        <a:pt x="4605" y="529"/>
                      </a:lnTo>
                      <a:lnTo>
                        <a:pt x="4612" y="526"/>
                      </a:lnTo>
                      <a:lnTo>
                        <a:pt x="4619" y="523"/>
                      </a:lnTo>
                      <a:lnTo>
                        <a:pt x="4626" y="521"/>
                      </a:lnTo>
                      <a:lnTo>
                        <a:pt x="4633" y="518"/>
                      </a:lnTo>
                      <a:lnTo>
                        <a:pt x="4639" y="515"/>
                      </a:lnTo>
                      <a:lnTo>
                        <a:pt x="4646" y="513"/>
                      </a:lnTo>
                      <a:lnTo>
                        <a:pt x="4654" y="509"/>
                      </a:lnTo>
                      <a:lnTo>
                        <a:pt x="4661" y="507"/>
                      </a:lnTo>
                      <a:lnTo>
                        <a:pt x="4668" y="505"/>
                      </a:lnTo>
                      <a:lnTo>
                        <a:pt x="4675" y="501"/>
                      </a:lnTo>
                      <a:lnTo>
                        <a:pt x="4682" y="499"/>
                      </a:lnTo>
                      <a:lnTo>
                        <a:pt x="4690" y="496"/>
                      </a:lnTo>
                      <a:lnTo>
                        <a:pt x="4697" y="493"/>
                      </a:lnTo>
                      <a:lnTo>
                        <a:pt x="4704" y="491"/>
                      </a:lnTo>
                      <a:lnTo>
                        <a:pt x="4711" y="488"/>
                      </a:lnTo>
                      <a:lnTo>
                        <a:pt x="4719" y="485"/>
                      </a:lnTo>
                      <a:lnTo>
                        <a:pt x="4726" y="483"/>
                      </a:lnTo>
                      <a:lnTo>
                        <a:pt x="4733" y="480"/>
                      </a:lnTo>
                      <a:lnTo>
                        <a:pt x="4740" y="478"/>
                      </a:lnTo>
                      <a:lnTo>
                        <a:pt x="4748" y="475"/>
                      </a:lnTo>
                      <a:lnTo>
                        <a:pt x="4755" y="472"/>
                      </a:lnTo>
                      <a:lnTo>
                        <a:pt x="4762" y="470"/>
                      </a:lnTo>
                      <a:lnTo>
                        <a:pt x="4770" y="468"/>
                      </a:lnTo>
                      <a:lnTo>
                        <a:pt x="4777" y="465"/>
                      </a:lnTo>
                      <a:lnTo>
                        <a:pt x="4783" y="462"/>
                      </a:lnTo>
                      <a:lnTo>
                        <a:pt x="4792" y="460"/>
                      </a:lnTo>
                      <a:lnTo>
                        <a:pt x="4798" y="457"/>
                      </a:lnTo>
                      <a:lnTo>
                        <a:pt x="4807" y="455"/>
                      </a:lnTo>
                      <a:lnTo>
                        <a:pt x="4813" y="453"/>
                      </a:lnTo>
                      <a:lnTo>
                        <a:pt x="4820" y="450"/>
                      </a:lnTo>
                      <a:lnTo>
                        <a:pt x="4828" y="447"/>
                      </a:lnTo>
                      <a:lnTo>
                        <a:pt x="4835" y="445"/>
                      </a:lnTo>
                      <a:lnTo>
                        <a:pt x="4843" y="442"/>
                      </a:lnTo>
                      <a:lnTo>
                        <a:pt x="4850" y="440"/>
                      </a:lnTo>
                      <a:lnTo>
                        <a:pt x="4858" y="438"/>
                      </a:lnTo>
                      <a:lnTo>
                        <a:pt x="4865" y="435"/>
                      </a:lnTo>
                      <a:lnTo>
                        <a:pt x="4873" y="433"/>
                      </a:lnTo>
                      <a:lnTo>
                        <a:pt x="4880" y="431"/>
                      </a:lnTo>
                      <a:lnTo>
                        <a:pt x="4888" y="429"/>
                      </a:lnTo>
                      <a:lnTo>
                        <a:pt x="4895" y="426"/>
                      </a:lnTo>
                      <a:lnTo>
                        <a:pt x="4903" y="423"/>
                      </a:lnTo>
                      <a:lnTo>
                        <a:pt x="4910" y="420"/>
                      </a:lnTo>
                      <a:lnTo>
                        <a:pt x="4918" y="418"/>
                      </a:lnTo>
                      <a:lnTo>
                        <a:pt x="4925" y="416"/>
                      </a:lnTo>
                      <a:lnTo>
                        <a:pt x="4933" y="414"/>
                      </a:lnTo>
                      <a:lnTo>
                        <a:pt x="4940" y="411"/>
                      </a:lnTo>
                      <a:lnTo>
                        <a:pt x="4948" y="409"/>
                      </a:lnTo>
                      <a:lnTo>
                        <a:pt x="4955" y="407"/>
                      </a:lnTo>
                      <a:lnTo>
                        <a:pt x="4970" y="402"/>
                      </a:lnTo>
                      <a:lnTo>
                        <a:pt x="4985" y="397"/>
                      </a:lnTo>
                      <a:lnTo>
                        <a:pt x="5001" y="393"/>
                      </a:lnTo>
                      <a:lnTo>
                        <a:pt x="5016" y="388"/>
                      </a:lnTo>
                      <a:lnTo>
                        <a:pt x="5031" y="384"/>
                      </a:lnTo>
                      <a:lnTo>
                        <a:pt x="5046" y="380"/>
                      </a:lnTo>
                      <a:lnTo>
                        <a:pt x="5061" y="376"/>
                      </a:lnTo>
                      <a:lnTo>
                        <a:pt x="5077" y="371"/>
                      </a:lnTo>
                      <a:lnTo>
                        <a:pt x="5092" y="366"/>
                      </a:lnTo>
                      <a:lnTo>
                        <a:pt x="5107" y="362"/>
                      </a:lnTo>
                      <a:lnTo>
                        <a:pt x="5122" y="357"/>
                      </a:lnTo>
                      <a:lnTo>
                        <a:pt x="5138" y="354"/>
                      </a:lnTo>
                      <a:lnTo>
                        <a:pt x="5153" y="349"/>
                      </a:lnTo>
                      <a:lnTo>
                        <a:pt x="5168" y="345"/>
                      </a:lnTo>
                      <a:lnTo>
                        <a:pt x="5183" y="340"/>
                      </a:lnTo>
                      <a:lnTo>
                        <a:pt x="5199" y="336"/>
                      </a:lnTo>
                      <a:lnTo>
                        <a:pt x="5229" y="327"/>
                      </a:lnTo>
                      <a:lnTo>
                        <a:pt x="5260" y="319"/>
                      </a:lnTo>
                      <a:lnTo>
                        <a:pt x="5290" y="310"/>
                      </a:lnTo>
                      <a:lnTo>
                        <a:pt x="5322" y="302"/>
                      </a:lnTo>
                      <a:lnTo>
                        <a:pt x="5337" y="297"/>
                      </a:lnTo>
                      <a:lnTo>
                        <a:pt x="5351" y="294"/>
                      </a:lnTo>
                      <a:lnTo>
                        <a:pt x="5366" y="289"/>
                      </a:lnTo>
                      <a:lnTo>
                        <a:pt x="5381" y="285"/>
                      </a:lnTo>
                      <a:lnTo>
                        <a:pt x="5396" y="281"/>
                      </a:lnTo>
                      <a:lnTo>
                        <a:pt x="5411" y="277"/>
                      </a:lnTo>
                      <a:lnTo>
                        <a:pt x="5428" y="272"/>
                      </a:lnTo>
                      <a:lnTo>
                        <a:pt x="5443" y="269"/>
                      </a:lnTo>
                      <a:lnTo>
                        <a:pt x="5457" y="264"/>
                      </a:lnTo>
                      <a:lnTo>
                        <a:pt x="5472" y="259"/>
                      </a:lnTo>
                      <a:lnTo>
                        <a:pt x="5487" y="256"/>
                      </a:lnTo>
                      <a:lnTo>
                        <a:pt x="5502" y="251"/>
                      </a:lnTo>
                      <a:lnTo>
                        <a:pt x="5517" y="247"/>
                      </a:lnTo>
                      <a:lnTo>
                        <a:pt x="5532" y="243"/>
                      </a:lnTo>
                      <a:lnTo>
                        <a:pt x="5547" y="239"/>
                      </a:lnTo>
                      <a:lnTo>
                        <a:pt x="5561" y="234"/>
                      </a:lnTo>
                      <a:lnTo>
                        <a:pt x="5569" y="232"/>
                      </a:lnTo>
                      <a:lnTo>
                        <a:pt x="5576" y="229"/>
                      </a:lnTo>
                      <a:lnTo>
                        <a:pt x="5584" y="228"/>
                      </a:lnTo>
                      <a:lnTo>
                        <a:pt x="5591" y="226"/>
                      </a:lnTo>
                      <a:lnTo>
                        <a:pt x="5598" y="224"/>
                      </a:lnTo>
                      <a:lnTo>
                        <a:pt x="5606" y="221"/>
                      </a:lnTo>
                      <a:lnTo>
                        <a:pt x="5613" y="219"/>
                      </a:lnTo>
                      <a:lnTo>
                        <a:pt x="5620" y="217"/>
                      </a:lnTo>
                      <a:lnTo>
                        <a:pt x="5628" y="214"/>
                      </a:lnTo>
                      <a:lnTo>
                        <a:pt x="5635" y="212"/>
                      </a:lnTo>
                      <a:lnTo>
                        <a:pt x="5642" y="210"/>
                      </a:lnTo>
                      <a:lnTo>
                        <a:pt x="5650" y="209"/>
                      </a:lnTo>
                      <a:lnTo>
                        <a:pt x="5657" y="206"/>
                      </a:lnTo>
                      <a:lnTo>
                        <a:pt x="5664" y="204"/>
                      </a:lnTo>
                      <a:lnTo>
                        <a:pt x="5672" y="202"/>
                      </a:lnTo>
                      <a:lnTo>
                        <a:pt x="5679" y="199"/>
                      </a:lnTo>
                      <a:lnTo>
                        <a:pt x="5686" y="197"/>
                      </a:lnTo>
                      <a:lnTo>
                        <a:pt x="5693" y="195"/>
                      </a:lnTo>
                      <a:lnTo>
                        <a:pt x="5701" y="193"/>
                      </a:lnTo>
                      <a:lnTo>
                        <a:pt x="5708" y="190"/>
                      </a:lnTo>
                      <a:lnTo>
                        <a:pt x="5714" y="188"/>
                      </a:lnTo>
                      <a:lnTo>
                        <a:pt x="5721" y="186"/>
                      </a:lnTo>
                      <a:lnTo>
                        <a:pt x="5728" y="183"/>
                      </a:lnTo>
                      <a:lnTo>
                        <a:pt x="5736" y="181"/>
                      </a:lnTo>
                      <a:lnTo>
                        <a:pt x="5743" y="179"/>
                      </a:lnTo>
                      <a:lnTo>
                        <a:pt x="5750" y="176"/>
                      </a:lnTo>
                      <a:lnTo>
                        <a:pt x="5757" y="174"/>
                      </a:lnTo>
                      <a:lnTo>
                        <a:pt x="5764" y="172"/>
                      </a:lnTo>
                      <a:lnTo>
                        <a:pt x="5771" y="170"/>
                      </a:lnTo>
                      <a:lnTo>
                        <a:pt x="5778" y="167"/>
                      </a:lnTo>
                      <a:lnTo>
                        <a:pt x="5785" y="165"/>
                      </a:lnTo>
                      <a:lnTo>
                        <a:pt x="5792" y="163"/>
                      </a:lnTo>
                      <a:lnTo>
                        <a:pt x="5799" y="160"/>
                      </a:lnTo>
                      <a:lnTo>
                        <a:pt x="5805" y="158"/>
                      </a:lnTo>
                      <a:lnTo>
                        <a:pt x="5812" y="156"/>
                      </a:lnTo>
                      <a:lnTo>
                        <a:pt x="5819" y="153"/>
                      </a:lnTo>
                      <a:lnTo>
                        <a:pt x="5826" y="151"/>
                      </a:lnTo>
                      <a:lnTo>
                        <a:pt x="5833" y="149"/>
                      </a:lnTo>
                      <a:lnTo>
                        <a:pt x="5840" y="147"/>
                      </a:lnTo>
                      <a:lnTo>
                        <a:pt x="5847" y="144"/>
                      </a:lnTo>
                      <a:lnTo>
                        <a:pt x="5854" y="142"/>
                      </a:lnTo>
                      <a:lnTo>
                        <a:pt x="5861" y="140"/>
                      </a:lnTo>
                      <a:lnTo>
                        <a:pt x="5868" y="137"/>
                      </a:lnTo>
                      <a:lnTo>
                        <a:pt x="5875" y="135"/>
                      </a:lnTo>
                      <a:lnTo>
                        <a:pt x="5881" y="133"/>
                      </a:lnTo>
                      <a:lnTo>
                        <a:pt x="5888" y="130"/>
                      </a:lnTo>
                      <a:lnTo>
                        <a:pt x="5894" y="128"/>
                      </a:lnTo>
                      <a:lnTo>
                        <a:pt x="5901" y="125"/>
                      </a:lnTo>
                      <a:lnTo>
                        <a:pt x="5908" y="122"/>
                      </a:lnTo>
                      <a:lnTo>
                        <a:pt x="5915" y="120"/>
                      </a:lnTo>
                      <a:lnTo>
                        <a:pt x="5922" y="118"/>
                      </a:lnTo>
                      <a:lnTo>
                        <a:pt x="5928" y="115"/>
                      </a:lnTo>
                      <a:lnTo>
                        <a:pt x="5934" y="113"/>
                      </a:lnTo>
                      <a:lnTo>
                        <a:pt x="5941" y="111"/>
                      </a:lnTo>
                      <a:lnTo>
                        <a:pt x="5947" y="107"/>
                      </a:lnTo>
                      <a:lnTo>
                        <a:pt x="5954" y="105"/>
                      </a:lnTo>
                      <a:lnTo>
                        <a:pt x="5961" y="103"/>
                      </a:lnTo>
                      <a:lnTo>
                        <a:pt x="5967" y="100"/>
                      </a:lnTo>
                      <a:lnTo>
                        <a:pt x="5974" y="98"/>
                      </a:lnTo>
                      <a:lnTo>
                        <a:pt x="5981" y="95"/>
                      </a:lnTo>
                      <a:lnTo>
                        <a:pt x="5986" y="92"/>
                      </a:lnTo>
                      <a:lnTo>
                        <a:pt x="5993" y="90"/>
                      </a:lnTo>
                      <a:lnTo>
                        <a:pt x="5999" y="88"/>
                      </a:lnTo>
                      <a:lnTo>
                        <a:pt x="6006" y="84"/>
                      </a:lnTo>
                      <a:lnTo>
                        <a:pt x="6012" y="82"/>
                      </a:lnTo>
                      <a:lnTo>
                        <a:pt x="6019" y="80"/>
                      </a:lnTo>
                      <a:lnTo>
                        <a:pt x="6024" y="77"/>
                      </a:lnTo>
                      <a:lnTo>
                        <a:pt x="6031" y="74"/>
                      </a:lnTo>
                      <a:lnTo>
                        <a:pt x="6037" y="72"/>
                      </a:lnTo>
                      <a:lnTo>
                        <a:pt x="6043" y="69"/>
                      </a:lnTo>
                      <a:lnTo>
                        <a:pt x="6050" y="66"/>
                      </a:lnTo>
                      <a:lnTo>
                        <a:pt x="6055" y="64"/>
                      </a:lnTo>
                      <a:lnTo>
                        <a:pt x="6062" y="61"/>
                      </a:lnTo>
                      <a:lnTo>
                        <a:pt x="6068" y="58"/>
                      </a:lnTo>
                      <a:lnTo>
                        <a:pt x="6074" y="56"/>
                      </a:lnTo>
                      <a:lnTo>
                        <a:pt x="6081" y="53"/>
                      </a:lnTo>
                      <a:lnTo>
                        <a:pt x="6087" y="50"/>
                      </a:lnTo>
                      <a:lnTo>
                        <a:pt x="6092" y="47"/>
                      </a:lnTo>
                      <a:lnTo>
                        <a:pt x="6098" y="45"/>
                      </a:lnTo>
                      <a:lnTo>
                        <a:pt x="6105" y="42"/>
                      </a:lnTo>
                      <a:lnTo>
                        <a:pt x="6111" y="39"/>
                      </a:lnTo>
                      <a:lnTo>
                        <a:pt x="6117" y="36"/>
                      </a:lnTo>
                      <a:lnTo>
                        <a:pt x="6122" y="34"/>
                      </a:lnTo>
                      <a:lnTo>
                        <a:pt x="6128" y="31"/>
                      </a:lnTo>
                      <a:lnTo>
                        <a:pt x="6134" y="28"/>
                      </a:lnTo>
                      <a:lnTo>
                        <a:pt x="6140" y="26"/>
                      </a:lnTo>
                      <a:lnTo>
                        <a:pt x="6146" y="22"/>
                      </a:lnTo>
                      <a:lnTo>
                        <a:pt x="6152" y="20"/>
                      </a:lnTo>
                      <a:lnTo>
                        <a:pt x="6158" y="18"/>
                      </a:lnTo>
                      <a:lnTo>
                        <a:pt x="6164" y="14"/>
                      </a:lnTo>
                      <a:lnTo>
                        <a:pt x="6170" y="12"/>
                      </a:lnTo>
                      <a:lnTo>
                        <a:pt x="6175" y="8"/>
                      </a:lnTo>
                      <a:lnTo>
                        <a:pt x="6181" y="6"/>
                      </a:lnTo>
                      <a:lnTo>
                        <a:pt x="6187" y="4"/>
                      </a:lnTo>
                      <a:lnTo>
                        <a:pt x="6193" y="1"/>
                      </a:lnTo>
                      <a:lnTo>
                        <a:pt x="6199" y="0"/>
                      </a:lnTo>
                      <a:lnTo>
                        <a:pt x="6195" y="5"/>
                      </a:lnTo>
                      <a:lnTo>
                        <a:pt x="6190" y="10"/>
                      </a:lnTo>
                      <a:lnTo>
                        <a:pt x="6185" y="13"/>
                      </a:lnTo>
                      <a:lnTo>
                        <a:pt x="6180" y="16"/>
                      </a:lnTo>
                      <a:lnTo>
                        <a:pt x="6174" y="20"/>
                      </a:lnTo>
                      <a:lnTo>
                        <a:pt x="6168" y="24"/>
                      </a:lnTo>
                      <a:lnTo>
                        <a:pt x="6164" y="28"/>
                      </a:lnTo>
                      <a:lnTo>
                        <a:pt x="6158" y="31"/>
                      </a:lnTo>
                      <a:lnTo>
                        <a:pt x="6152" y="35"/>
                      </a:lnTo>
                      <a:lnTo>
                        <a:pt x="6146" y="38"/>
                      </a:lnTo>
                      <a:lnTo>
                        <a:pt x="6141" y="42"/>
                      </a:lnTo>
                      <a:lnTo>
                        <a:pt x="6136" y="45"/>
                      </a:lnTo>
                      <a:lnTo>
                        <a:pt x="6130" y="49"/>
                      </a:lnTo>
                      <a:lnTo>
                        <a:pt x="6125" y="51"/>
                      </a:lnTo>
                      <a:lnTo>
                        <a:pt x="6119" y="54"/>
                      </a:lnTo>
                      <a:lnTo>
                        <a:pt x="6113" y="58"/>
                      </a:lnTo>
                      <a:lnTo>
                        <a:pt x="6107" y="61"/>
                      </a:lnTo>
                      <a:lnTo>
                        <a:pt x="6102" y="65"/>
                      </a:lnTo>
                      <a:lnTo>
                        <a:pt x="6095" y="68"/>
                      </a:lnTo>
                      <a:lnTo>
                        <a:pt x="6089" y="72"/>
                      </a:lnTo>
                      <a:lnTo>
                        <a:pt x="6083" y="74"/>
                      </a:lnTo>
                      <a:lnTo>
                        <a:pt x="6077" y="77"/>
                      </a:lnTo>
                      <a:lnTo>
                        <a:pt x="6072" y="81"/>
                      </a:lnTo>
                      <a:lnTo>
                        <a:pt x="6066" y="84"/>
                      </a:lnTo>
                      <a:lnTo>
                        <a:pt x="6059" y="87"/>
                      </a:lnTo>
                      <a:lnTo>
                        <a:pt x="6053" y="90"/>
                      </a:lnTo>
                      <a:lnTo>
                        <a:pt x="6047" y="94"/>
                      </a:lnTo>
                      <a:lnTo>
                        <a:pt x="6040" y="96"/>
                      </a:lnTo>
                      <a:lnTo>
                        <a:pt x="6035" y="99"/>
                      </a:lnTo>
                      <a:lnTo>
                        <a:pt x="6029" y="103"/>
                      </a:lnTo>
                      <a:lnTo>
                        <a:pt x="6022" y="105"/>
                      </a:lnTo>
                      <a:lnTo>
                        <a:pt x="6016" y="109"/>
                      </a:lnTo>
                      <a:lnTo>
                        <a:pt x="6009" y="111"/>
                      </a:lnTo>
                      <a:lnTo>
                        <a:pt x="6004" y="114"/>
                      </a:lnTo>
                      <a:lnTo>
                        <a:pt x="5997" y="118"/>
                      </a:lnTo>
                      <a:lnTo>
                        <a:pt x="5991" y="120"/>
                      </a:lnTo>
                      <a:lnTo>
                        <a:pt x="5984" y="123"/>
                      </a:lnTo>
                      <a:lnTo>
                        <a:pt x="5978" y="126"/>
                      </a:lnTo>
                      <a:lnTo>
                        <a:pt x="5971" y="129"/>
                      </a:lnTo>
                      <a:lnTo>
                        <a:pt x="5966" y="132"/>
                      </a:lnTo>
                      <a:lnTo>
                        <a:pt x="5959" y="135"/>
                      </a:lnTo>
                      <a:lnTo>
                        <a:pt x="5953" y="137"/>
                      </a:lnTo>
                      <a:lnTo>
                        <a:pt x="5946" y="141"/>
                      </a:lnTo>
                      <a:lnTo>
                        <a:pt x="5939" y="143"/>
                      </a:lnTo>
                      <a:lnTo>
                        <a:pt x="5933" y="147"/>
                      </a:lnTo>
                      <a:lnTo>
                        <a:pt x="5926" y="149"/>
                      </a:lnTo>
                      <a:lnTo>
                        <a:pt x="5920" y="152"/>
                      </a:lnTo>
                      <a:lnTo>
                        <a:pt x="5913" y="155"/>
                      </a:lnTo>
                      <a:lnTo>
                        <a:pt x="5907" y="158"/>
                      </a:lnTo>
                      <a:lnTo>
                        <a:pt x="5900" y="160"/>
                      </a:lnTo>
                      <a:lnTo>
                        <a:pt x="5893" y="163"/>
                      </a:lnTo>
                      <a:lnTo>
                        <a:pt x="5886" y="166"/>
                      </a:lnTo>
                      <a:lnTo>
                        <a:pt x="5879" y="168"/>
                      </a:lnTo>
                      <a:lnTo>
                        <a:pt x="5873" y="172"/>
                      </a:lnTo>
                      <a:lnTo>
                        <a:pt x="5867" y="174"/>
                      </a:lnTo>
                      <a:lnTo>
                        <a:pt x="5860" y="176"/>
                      </a:lnTo>
                      <a:lnTo>
                        <a:pt x="5853" y="180"/>
                      </a:lnTo>
                      <a:lnTo>
                        <a:pt x="5846" y="182"/>
                      </a:lnTo>
                      <a:lnTo>
                        <a:pt x="5839" y="184"/>
                      </a:lnTo>
                      <a:lnTo>
                        <a:pt x="5832" y="188"/>
                      </a:lnTo>
                      <a:lnTo>
                        <a:pt x="5825" y="190"/>
                      </a:lnTo>
                      <a:lnTo>
                        <a:pt x="5818" y="193"/>
                      </a:lnTo>
                      <a:lnTo>
                        <a:pt x="5811" y="196"/>
                      </a:lnTo>
                      <a:lnTo>
                        <a:pt x="5804" y="198"/>
                      </a:lnTo>
                      <a:lnTo>
                        <a:pt x="5797" y="201"/>
                      </a:lnTo>
                      <a:lnTo>
                        <a:pt x="5790" y="203"/>
                      </a:lnTo>
                      <a:lnTo>
                        <a:pt x="5784" y="206"/>
                      </a:lnTo>
                      <a:lnTo>
                        <a:pt x="5777" y="209"/>
                      </a:lnTo>
                      <a:lnTo>
                        <a:pt x="5770" y="211"/>
                      </a:lnTo>
                      <a:lnTo>
                        <a:pt x="5763" y="213"/>
                      </a:lnTo>
                      <a:lnTo>
                        <a:pt x="5756" y="217"/>
                      </a:lnTo>
                      <a:lnTo>
                        <a:pt x="5749" y="219"/>
                      </a:lnTo>
                      <a:lnTo>
                        <a:pt x="5741" y="221"/>
                      </a:lnTo>
                      <a:lnTo>
                        <a:pt x="5734" y="224"/>
                      </a:lnTo>
                      <a:lnTo>
                        <a:pt x="5727" y="227"/>
                      </a:lnTo>
                      <a:lnTo>
                        <a:pt x="5720" y="229"/>
                      </a:lnTo>
                      <a:lnTo>
                        <a:pt x="5713" y="232"/>
                      </a:lnTo>
                      <a:lnTo>
                        <a:pt x="5706" y="234"/>
                      </a:lnTo>
                      <a:lnTo>
                        <a:pt x="5698" y="236"/>
                      </a:lnTo>
                      <a:lnTo>
                        <a:pt x="5691" y="239"/>
                      </a:lnTo>
                      <a:lnTo>
                        <a:pt x="5684" y="242"/>
                      </a:lnTo>
                      <a:lnTo>
                        <a:pt x="5678" y="244"/>
                      </a:lnTo>
                      <a:lnTo>
                        <a:pt x="5669" y="247"/>
                      </a:lnTo>
                      <a:lnTo>
                        <a:pt x="5663" y="249"/>
                      </a:lnTo>
                      <a:lnTo>
                        <a:pt x="5656" y="251"/>
                      </a:lnTo>
                      <a:lnTo>
                        <a:pt x="5649" y="254"/>
                      </a:lnTo>
                      <a:lnTo>
                        <a:pt x="5641" y="257"/>
                      </a:lnTo>
                      <a:lnTo>
                        <a:pt x="5634" y="259"/>
                      </a:lnTo>
                      <a:lnTo>
                        <a:pt x="5627" y="262"/>
                      </a:lnTo>
                      <a:lnTo>
                        <a:pt x="5619" y="264"/>
                      </a:lnTo>
                      <a:lnTo>
                        <a:pt x="5612" y="266"/>
                      </a:lnTo>
                      <a:lnTo>
                        <a:pt x="5605" y="269"/>
                      </a:lnTo>
                      <a:lnTo>
                        <a:pt x="5597" y="271"/>
                      </a:lnTo>
                      <a:lnTo>
                        <a:pt x="5590" y="273"/>
                      </a:lnTo>
                      <a:lnTo>
                        <a:pt x="5583" y="275"/>
                      </a:lnTo>
                      <a:lnTo>
                        <a:pt x="5575" y="279"/>
                      </a:lnTo>
                      <a:lnTo>
                        <a:pt x="5560" y="284"/>
                      </a:lnTo>
                      <a:lnTo>
                        <a:pt x="5546" y="288"/>
                      </a:lnTo>
                      <a:lnTo>
                        <a:pt x="5531" y="293"/>
                      </a:lnTo>
                      <a:lnTo>
                        <a:pt x="5516" y="297"/>
                      </a:lnTo>
                      <a:lnTo>
                        <a:pt x="5501" y="302"/>
                      </a:lnTo>
                      <a:lnTo>
                        <a:pt x="5486" y="307"/>
                      </a:lnTo>
                      <a:lnTo>
                        <a:pt x="5471" y="312"/>
                      </a:lnTo>
                      <a:lnTo>
                        <a:pt x="5456" y="317"/>
                      </a:lnTo>
                      <a:lnTo>
                        <a:pt x="5441" y="321"/>
                      </a:lnTo>
                      <a:lnTo>
                        <a:pt x="5426" y="326"/>
                      </a:lnTo>
                      <a:lnTo>
                        <a:pt x="5411" y="331"/>
                      </a:lnTo>
                      <a:lnTo>
                        <a:pt x="5396" y="335"/>
                      </a:lnTo>
                      <a:lnTo>
                        <a:pt x="5381" y="340"/>
                      </a:lnTo>
                      <a:lnTo>
                        <a:pt x="5366" y="345"/>
                      </a:lnTo>
                      <a:lnTo>
                        <a:pt x="5351" y="349"/>
                      </a:lnTo>
                      <a:lnTo>
                        <a:pt x="5337" y="354"/>
                      </a:lnTo>
                      <a:lnTo>
                        <a:pt x="5307" y="363"/>
                      </a:lnTo>
                      <a:lnTo>
                        <a:pt x="5275" y="372"/>
                      </a:lnTo>
                      <a:lnTo>
                        <a:pt x="5245" y="383"/>
                      </a:lnTo>
                      <a:lnTo>
                        <a:pt x="5216" y="392"/>
                      </a:lnTo>
                      <a:lnTo>
                        <a:pt x="5201" y="396"/>
                      </a:lnTo>
                      <a:lnTo>
                        <a:pt x="5186" y="401"/>
                      </a:lnTo>
                      <a:lnTo>
                        <a:pt x="5169" y="406"/>
                      </a:lnTo>
                      <a:lnTo>
                        <a:pt x="5154" y="410"/>
                      </a:lnTo>
                      <a:lnTo>
                        <a:pt x="5139" y="415"/>
                      </a:lnTo>
                      <a:lnTo>
                        <a:pt x="5125" y="419"/>
                      </a:lnTo>
                      <a:lnTo>
                        <a:pt x="5110" y="424"/>
                      </a:lnTo>
                      <a:lnTo>
                        <a:pt x="5095" y="430"/>
                      </a:lnTo>
                      <a:lnTo>
                        <a:pt x="5080" y="434"/>
                      </a:lnTo>
                      <a:lnTo>
                        <a:pt x="5065" y="439"/>
                      </a:lnTo>
                      <a:lnTo>
                        <a:pt x="5050" y="444"/>
                      </a:lnTo>
                      <a:lnTo>
                        <a:pt x="5035" y="448"/>
                      </a:lnTo>
                      <a:lnTo>
                        <a:pt x="5020" y="454"/>
                      </a:lnTo>
                      <a:lnTo>
                        <a:pt x="5005" y="458"/>
                      </a:lnTo>
                      <a:lnTo>
                        <a:pt x="4990" y="463"/>
                      </a:lnTo>
                      <a:lnTo>
                        <a:pt x="4975" y="468"/>
                      </a:lnTo>
                      <a:lnTo>
                        <a:pt x="4968" y="471"/>
                      </a:lnTo>
                      <a:lnTo>
                        <a:pt x="4960" y="473"/>
                      </a:lnTo>
                      <a:lnTo>
                        <a:pt x="4953" y="476"/>
                      </a:lnTo>
                      <a:lnTo>
                        <a:pt x="4946" y="478"/>
                      </a:lnTo>
                      <a:lnTo>
                        <a:pt x="4938" y="480"/>
                      </a:lnTo>
                      <a:lnTo>
                        <a:pt x="4931" y="483"/>
                      </a:lnTo>
                      <a:lnTo>
                        <a:pt x="4923" y="486"/>
                      </a:lnTo>
                      <a:lnTo>
                        <a:pt x="4916" y="488"/>
                      </a:lnTo>
                      <a:lnTo>
                        <a:pt x="4909" y="491"/>
                      </a:lnTo>
                      <a:lnTo>
                        <a:pt x="4901" y="493"/>
                      </a:lnTo>
                      <a:lnTo>
                        <a:pt x="4894" y="495"/>
                      </a:lnTo>
                      <a:lnTo>
                        <a:pt x="4887" y="499"/>
                      </a:lnTo>
                      <a:lnTo>
                        <a:pt x="4879" y="501"/>
                      </a:lnTo>
                      <a:lnTo>
                        <a:pt x="4872" y="503"/>
                      </a:lnTo>
                      <a:lnTo>
                        <a:pt x="4865" y="506"/>
                      </a:lnTo>
                      <a:lnTo>
                        <a:pt x="4857" y="508"/>
                      </a:lnTo>
                      <a:lnTo>
                        <a:pt x="4850" y="511"/>
                      </a:lnTo>
                      <a:lnTo>
                        <a:pt x="4843" y="514"/>
                      </a:lnTo>
                      <a:lnTo>
                        <a:pt x="4835" y="516"/>
                      </a:lnTo>
                      <a:lnTo>
                        <a:pt x="4828" y="520"/>
                      </a:lnTo>
                      <a:lnTo>
                        <a:pt x="4821" y="522"/>
                      </a:lnTo>
                      <a:lnTo>
                        <a:pt x="4815" y="524"/>
                      </a:lnTo>
                      <a:lnTo>
                        <a:pt x="4807" y="526"/>
                      </a:lnTo>
                      <a:lnTo>
                        <a:pt x="4800" y="530"/>
                      </a:lnTo>
                      <a:lnTo>
                        <a:pt x="4793" y="532"/>
                      </a:lnTo>
                      <a:lnTo>
                        <a:pt x="4786" y="534"/>
                      </a:lnTo>
                      <a:lnTo>
                        <a:pt x="4779" y="538"/>
                      </a:lnTo>
                      <a:lnTo>
                        <a:pt x="4771" y="540"/>
                      </a:lnTo>
                      <a:lnTo>
                        <a:pt x="4764" y="543"/>
                      </a:lnTo>
                      <a:lnTo>
                        <a:pt x="4757" y="546"/>
                      </a:lnTo>
                      <a:lnTo>
                        <a:pt x="4750" y="548"/>
                      </a:lnTo>
                      <a:lnTo>
                        <a:pt x="4743" y="551"/>
                      </a:lnTo>
                      <a:lnTo>
                        <a:pt x="4736" y="554"/>
                      </a:lnTo>
                      <a:lnTo>
                        <a:pt x="4729" y="556"/>
                      </a:lnTo>
                      <a:lnTo>
                        <a:pt x="4722" y="560"/>
                      </a:lnTo>
                      <a:lnTo>
                        <a:pt x="4715" y="562"/>
                      </a:lnTo>
                      <a:lnTo>
                        <a:pt x="4709" y="564"/>
                      </a:lnTo>
                      <a:lnTo>
                        <a:pt x="4702" y="568"/>
                      </a:lnTo>
                      <a:lnTo>
                        <a:pt x="4695" y="570"/>
                      </a:lnTo>
                      <a:lnTo>
                        <a:pt x="4688" y="574"/>
                      </a:lnTo>
                      <a:lnTo>
                        <a:pt x="4681" y="576"/>
                      </a:lnTo>
                      <a:lnTo>
                        <a:pt x="4674" y="579"/>
                      </a:lnTo>
                      <a:lnTo>
                        <a:pt x="4667" y="582"/>
                      </a:lnTo>
                      <a:lnTo>
                        <a:pt x="4660" y="585"/>
                      </a:lnTo>
                      <a:lnTo>
                        <a:pt x="4653" y="587"/>
                      </a:lnTo>
                      <a:lnTo>
                        <a:pt x="4646" y="591"/>
                      </a:lnTo>
                      <a:lnTo>
                        <a:pt x="4639" y="593"/>
                      </a:lnTo>
                      <a:lnTo>
                        <a:pt x="4633" y="597"/>
                      </a:lnTo>
                      <a:lnTo>
                        <a:pt x="4626" y="599"/>
                      </a:lnTo>
                      <a:lnTo>
                        <a:pt x="4619" y="602"/>
                      </a:lnTo>
                      <a:lnTo>
                        <a:pt x="4613" y="605"/>
                      </a:lnTo>
                      <a:lnTo>
                        <a:pt x="4606" y="608"/>
                      </a:lnTo>
                      <a:lnTo>
                        <a:pt x="4599" y="610"/>
                      </a:lnTo>
                      <a:lnTo>
                        <a:pt x="4592" y="614"/>
                      </a:lnTo>
                      <a:lnTo>
                        <a:pt x="4585" y="617"/>
                      </a:lnTo>
                      <a:lnTo>
                        <a:pt x="4580" y="620"/>
                      </a:lnTo>
                      <a:lnTo>
                        <a:pt x="4573" y="623"/>
                      </a:lnTo>
                      <a:lnTo>
                        <a:pt x="4566" y="625"/>
                      </a:lnTo>
                      <a:lnTo>
                        <a:pt x="4559" y="629"/>
                      </a:lnTo>
                      <a:lnTo>
                        <a:pt x="4553" y="632"/>
                      </a:lnTo>
                      <a:lnTo>
                        <a:pt x="4546" y="635"/>
                      </a:lnTo>
                      <a:lnTo>
                        <a:pt x="4540" y="638"/>
                      </a:lnTo>
                      <a:lnTo>
                        <a:pt x="4533" y="642"/>
                      </a:lnTo>
                      <a:lnTo>
                        <a:pt x="4527" y="644"/>
                      </a:lnTo>
                      <a:lnTo>
                        <a:pt x="4521" y="647"/>
                      </a:lnTo>
                      <a:lnTo>
                        <a:pt x="4514" y="651"/>
                      </a:lnTo>
                      <a:lnTo>
                        <a:pt x="4508" y="654"/>
                      </a:lnTo>
                      <a:lnTo>
                        <a:pt x="4501" y="657"/>
                      </a:lnTo>
                      <a:lnTo>
                        <a:pt x="4495" y="660"/>
                      </a:lnTo>
                      <a:lnTo>
                        <a:pt x="4489" y="663"/>
                      </a:lnTo>
                      <a:lnTo>
                        <a:pt x="4483" y="667"/>
                      </a:lnTo>
                      <a:lnTo>
                        <a:pt x="4476" y="669"/>
                      </a:lnTo>
                      <a:lnTo>
                        <a:pt x="4470" y="673"/>
                      </a:lnTo>
                      <a:lnTo>
                        <a:pt x="4463" y="676"/>
                      </a:lnTo>
                      <a:lnTo>
                        <a:pt x="4457" y="680"/>
                      </a:lnTo>
                      <a:lnTo>
                        <a:pt x="4452" y="683"/>
                      </a:lnTo>
                      <a:lnTo>
                        <a:pt x="4445" y="686"/>
                      </a:lnTo>
                      <a:lnTo>
                        <a:pt x="4439" y="690"/>
                      </a:lnTo>
                      <a:lnTo>
                        <a:pt x="4433" y="692"/>
                      </a:lnTo>
                      <a:lnTo>
                        <a:pt x="4426" y="696"/>
                      </a:lnTo>
                      <a:lnTo>
                        <a:pt x="4427" y="696"/>
                      </a:lnTo>
                      <a:lnTo>
                        <a:pt x="4424" y="698"/>
                      </a:lnTo>
                      <a:lnTo>
                        <a:pt x="4422" y="699"/>
                      </a:lnTo>
                      <a:lnTo>
                        <a:pt x="4418" y="700"/>
                      </a:lnTo>
                      <a:lnTo>
                        <a:pt x="4416" y="703"/>
                      </a:lnTo>
                      <a:lnTo>
                        <a:pt x="4414" y="704"/>
                      </a:lnTo>
                      <a:lnTo>
                        <a:pt x="4410" y="706"/>
                      </a:lnTo>
                      <a:lnTo>
                        <a:pt x="4408" y="707"/>
                      </a:lnTo>
                      <a:lnTo>
                        <a:pt x="4404" y="708"/>
                      </a:lnTo>
                      <a:lnTo>
                        <a:pt x="4401" y="711"/>
                      </a:lnTo>
                      <a:lnTo>
                        <a:pt x="4399" y="713"/>
                      </a:lnTo>
                      <a:lnTo>
                        <a:pt x="4395" y="714"/>
                      </a:lnTo>
                      <a:lnTo>
                        <a:pt x="4393" y="716"/>
                      </a:lnTo>
                      <a:lnTo>
                        <a:pt x="4389" y="718"/>
                      </a:lnTo>
                      <a:lnTo>
                        <a:pt x="4386" y="720"/>
                      </a:lnTo>
                      <a:lnTo>
                        <a:pt x="4384" y="722"/>
                      </a:lnTo>
                      <a:lnTo>
                        <a:pt x="4380" y="723"/>
                      </a:lnTo>
                      <a:lnTo>
                        <a:pt x="4377" y="726"/>
                      </a:lnTo>
                      <a:lnTo>
                        <a:pt x="4374" y="728"/>
                      </a:lnTo>
                      <a:lnTo>
                        <a:pt x="4371" y="729"/>
                      </a:lnTo>
                      <a:lnTo>
                        <a:pt x="4368" y="731"/>
                      </a:lnTo>
                      <a:lnTo>
                        <a:pt x="4364" y="734"/>
                      </a:lnTo>
                      <a:lnTo>
                        <a:pt x="4361" y="736"/>
                      </a:lnTo>
                      <a:lnTo>
                        <a:pt x="4357" y="737"/>
                      </a:lnTo>
                      <a:lnTo>
                        <a:pt x="4355" y="739"/>
                      </a:lnTo>
                      <a:lnTo>
                        <a:pt x="4351" y="742"/>
                      </a:lnTo>
                      <a:lnTo>
                        <a:pt x="4348" y="744"/>
                      </a:lnTo>
                      <a:lnTo>
                        <a:pt x="4344" y="746"/>
                      </a:lnTo>
                      <a:lnTo>
                        <a:pt x="4341" y="749"/>
                      </a:lnTo>
                      <a:lnTo>
                        <a:pt x="4338" y="751"/>
                      </a:lnTo>
                      <a:lnTo>
                        <a:pt x="4334" y="753"/>
                      </a:lnTo>
                      <a:lnTo>
                        <a:pt x="4331" y="756"/>
                      </a:lnTo>
                      <a:lnTo>
                        <a:pt x="4327" y="758"/>
                      </a:lnTo>
                      <a:lnTo>
                        <a:pt x="4324" y="760"/>
                      </a:lnTo>
                      <a:lnTo>
                        <a:pt x="4320" y="762"/>
                      </a:lnTo>
                      <a:lnTo>
                        <a:pt x="4317" y="765"/>
                      </a:lnTo>
                      <a:lnTo>
                        <a:pt x="4312" y="767"/>
                      </a:lnTo>
                      <a:lnTo>
                        <a:pt x="4309" y="769"/>
                      </a:lnTo>
                      <a:lnTo>
                        <a:pt x="4305" y="772"/>
                      </a:lnTo>
                      <a:lnTo>
                        <a:pt x="4302" y="774"/>
                      </a:lnTo>
                      <a:lnTo>
                        <a:pt x="4298" y="776"/>
                      </a:lnTo>
                      <a:lnTo>
                        <a:pt x="4295" y="779"/>
                      </a:lnTo>
                      <a:lnTo>
                        <a:pt x="4290" y="781"/>
                      </a:lnTo>
                      <a:lnTo>
                        <a:pt x="4287" y="784"/>
                      </a:lnTo>
                      <a:lnTo>
                        <a:pt x="4283" y="787"/>
                      </a:lnTo>
                      <a:lnTo>
                        <a:pt x="4280" y="789"/>
                      </a:lnTo>
                      <a:lnTo>
                        <a:pt x="4275" y="791"/>
                      </a:lnTo>
                      <a:lnTo>
                        <a:pt x="4272" y="793"/>
                      </a:lnTo>
                      <a:lnTo>
                        <a:pt x="4268" y="797"/>
                      </a:lnTo>
                      <a:lnTo>
                        <a:pt x="4264" y="799"/>
                      </a:lnTo>
                      <a:lnTo>
                        <a:pt x="4260" y="802"/>
                      </a:lnTo>
                      <a:lnTo>
                        <a:pt x="4257" y="804"/>
                      </a:lnTo>
                      <a:lnTo>
                        <a:pt x="4252" y="807"/>
                      </a:lnTo>
                      <a:lnTo>
                        <a:pt x="4249" y="810"/>
                      </a:lnTo>
                      <a:lnTo>
                        <a:pt x="4244" y="812"/>
                      </a:lnTo>
                      <a:lnTo>
                        <a:pt x="4241" y="815"/>
                      </a:lnTo>
                      <a:lnTo>
                        <a:pt x="4237" y="818"/>
                      </a:lnTo>
                      <a:lnTo>
                        <a:pt x="4233" y="820"/>
                      </a:lnTo>
                      <a:lnTo>
                        <a:pt x="4229" y="823"/>
                      </a:lnTo>
                      <a:lnTo>
                        <a:pt x="4225" y="826"/>
                      </a:lnTo>
                      <a:lnTo>
                        <a:pt x="4221" y="829"/>
                      </a:lnTo>
                      <a:lnTo>
                        <a:pt x="4217" y="831"/>
                      </a:lnTo>
                      <a:lnTo>
                        <a:pt x="4213" y="834"/>
                      </a:lnTo>
                      <a:lnTo>
                        <a:pt x="4209" y="837"/>
                      </a:lnTo>
                      <a:lnTo>
                        <a:pt x="4204" y="840"/>
                      </a:lnTo>
                      <a:lnTo>
                        <a:pt x="4200" y="843"/>
                      </a:lnTo>
                      <a:lnTo>
                        <a:pt x="4196" y="845"/>
                      </a:lnTo>
                      <a:lnTo>
                        <a:pt x="4192" y="849"/>
                      </a:lnTo>
                      <a:lnTo>
                        <a:pt x="4188" y="851"/>
                      </a:lnTo>
                      <a:lnTo>
                        <a:pt x="4183" y="855"/>
                      </a:lnTo>
                      <a:lnTo>
                        <a:pt x="4180" y="857"/>
                      </a:lnTo>
                      <a:lnTo>
                        <a:pt x="4175" y="860"/>
                      </a:lnTo>
                      <a:lnTo>
                        <a:pt x="4170" y="863"/>
                      </a:lnTo>
                      <a:lnTo>
                        <a:pt x="4167" y="866"/>
                      </a:lnTo>
                      <a:lnTo>
                        <a:pt x="4162" y="868"/>
                      </a:lnTo>
                      <a:lnTo>
                        <a:pt x="4158" y="872"/>
                      </a:lnTo>
                      <a:lnTo>
                        <a:pt x="4154" y="874"/>
                      </a:lnTo>
                      <a:lnTo>
                        <a:pt x="4150" y="878"/>
                      </a:lnTo>
                      <a:lnTo>
                        <a:pt x="4145" y="880"/>
                      </a:lnTo>
                      <a:lnTo>
                        <a:pt x="4141" y="883"/>
                      </a:lnTo>
                      <a:lnTo>
                        <a:pt x="4137" y="886"/>
                      </a:lnTo>
                      <a:lnTo>
                        <a:pt x="4132" y="889"/>
                      </a:lnTo>
                      <a:lnTo>
                        <a:pt x="4128" y="893"/>
                      </a:lnTo>
                      <a:lnTo>
                        <a:pt x="4123" y="895"/>
                      </a:lnTo>
                      <a:lnTo>
                        <a:pt x="4119" y="898"/>
                      </a:lnTo>
                      <a:lnTo>
                        <a:pt x="4115" y="901"/>
                      </a:lnTo>
                      <a:lnTo>
                        <a:pt x="4111" y="904"/>
                      </a:lnTo>
                      <a:lnTo>
                        <a:pt x="4106" y="907"/>
                      </a:lnTo>
                      <a:lnTo>
                        <a:pt x="4101" y="910"/>
                      </a:lnTo>
                      <a:lnTo>
                        <a:pt x="4097" y="913"/>
                      </a:lnTo>
                      <a:lnTo>
                        <a:pt x="4092" y="916"/>
                      </a:lnTo>
                      <a:lnTo>
                        <a:pt x="4088" y="919"/>
                      </a:lnTo>
                      <a:lnTo>
                        <a:pt x="4084" y="922"/>
                      </a:lnTo>
                      <a:lnTo>
                        <a:pt x="4079" y="925"/>
                      </a:lnTo>
                      <a:lnTo>
                        <a:pt x="4075" y="928"/>
                      </a:lnTo>
                      <a:lnTo>
                        <a:pt x="4070" y="932"/>
                      </a:lnTo>
                      <a:lnTo>
                        <a:pt x="4066" y="934"/>
                      </a:lnTo>
                      <a:lnTo>
                        <a:pt x="4056" y="940"/>
                      </a:lnTo>
                      <a:lnTo>
                        <a:pt x="4047" y="947"/>
                      </a:lnTo>
                      <a:lnTo>
                        <a:pt x="4038" y="952"/>
                      </a:lnTo>
                      <a:lnTo>
                        <a:pt x="4029" y="958"/>
                      </a:lnTo>
                      <a:lnTo>
                        <a:pt x="4020" y="965"/>
                      </a:lnTo>
                      <a:lnTo>
                        <a:pt x="4010" y="971"/>
                      </a:lnTo>
                      <a:lnTo>
                        <a:pt x="4001" y="977"/>
                      </a:lnTo>
                      <a:lnTo>
                        <a:pt x="3992" y="983"/>
                      </a:lnTo>
                      <a:lnTo>
                        <a:pt x="3983" y="989"/>
                      </a:lnTo>
                      <a:lnTo>
                        <a:pt x="3972" y="995"/>
                      </a:lnTo>
                      <a:lnTo>
                        <a:pt x="3963" y="1002"/>
                      </a:lnTo>
                      <a:lnTo>
                        <a:pt x="3954" y="1008"/>
                      </a:lnTo>
                      <a:lnTo>
                        <a:pt x="3945" y="1013"/>
                      </a:lnTo>
                      <a:lnTo>
                        <a:pt x="3935" y="1019"/>
                      </a:lnTo>
                      <a:lnTo>
                        <a:pt x="3925" y="1026"/>
                      </a:lnTo>
                      <a:lnTo>
                        <a:pt x="3916" y="1032"/>
                      </a:lnTo>
                      <a:lnTo>
                        <a:pt x="3907" y="1038"/>
                      </a:lnTo>
                      <a:lnTo>
                        <a:pt x="3896" y="1043"/>
                      </a:lnTo>
                      <a:lnTo>
                        <a:pt x="3887" y="1049"/>
                      </a:lnTo>
                      <a:lnTo>
                        <a:pt x="3878" y="1055"/>
                      </a:lnTo>
                      <a:lnTo>
                        <a:pt x="3867" y="1062"/>
                      </a:lnTo>
                      <a:lnTo>
                        <a:pt x="3858" y="1067"/>
                      </a:lnTo>
                      <a:lnTo>
                        <a:pt x="3848" y="1073"/>
                      </a:lnTo>
                      <a:lnTo>
                        <a:pt x="3839" y="1079"/>
                      </a:lnTo>
                      <a:lnTo>
                        <a:pt x="3834" y="1081"/>
                      </a:lnTo>
                      <a:lnTo>
                        <a:pt x="3829" y="1085"/>
                      </a:lnTo>
                      <a:lnTo>
                        <a:pt x="3824" y="1087"/>
                      </a:lnTo>
                      <a:lnTo>
                        <a:pt x="3819" y="1091"/>
                      </a:lnTo>
                      <a:lnTo>
                        <a:pt x="3814" y="1093"/>
                      </a:lnTo>
                      <a:lnTo>
                        <a:pt x="3810" y="1096"/>
                      </a:lnTo>
                      <a:lnTo>
                        <a:pt x="3804" y="1099"/>
                      </a:lnTo>
                      <a:lnTo>
                        <a:pt x="3799" y="1102"/>
                      </a:lnTo>
                      <a:lnTo>
                        <a:pt x="3795" y="1104"/>
                      </a:lnTo>
                      <a:lnTo>
                        <a:pt x="3790" y="1107"/>
                      </a:lnTo>
                      <a:lnTo>
                        <a:pt x="3785" y="1110"/>
                      </a:lnTo>
                      <a:lnTo>
                        <a:pt x="3780" y="1112"/>
                      </a:lnTo>
                      <a:lnTo>
                        <a:pt x="3775" y="1116"/>
                      </a:lnTo>
                      <a:lnTo>
                        <a:pt x="3771" y="1118"/>
                      </a:lnTo>
                      <a:lnTo>
                        <a:pt x="3766" y="1120"/>
                      </a:lnTo>
                      <a:lnTo>
                        <a:pt x="3760" y="1124"/>
                      </a:lnTo>
                      <a:lnTo>
                        <a:pt x="3756" y="1126"/>
                      </a:lnTo>
                      <a:lnTo>
                        <a:pt x="3751" y="1129"/>
                      </a:lnTo>
                      <a:lnTo>
                        <a:pt x="3746" y="1132"/>
                      </a:lnTo>
                      <a:lnTo>
                        <a:pt x="3741" y="1134"/>
                      </a:lnTo>
                      <a:lnTo>
                        <a:pt x="3736" y="1137"/>
                      </a:lnTo>
                      <a:lnTo>
                        <a:pt x="3732" y="1139"/>
                      </a:lnTo>
                      <a:lnTo>
                        <a:pt x="3727" y="1142"/>
                      </a:lnTo>
                      <a:lnTo>
                        <a:pt x="3721" y="1145"/>
                      </a:lnTo>
                      <a:lnTo>
                        <a:pt x="3717" y="1147"/>
                      </a:lnTo>
                      <a:lnTo>
                        <a:pt x="3712" y="1149"/>
                      </a:lnTo>
                      <a:lnTo>
                        <a:pt x="3707" y="1153"/>
                      </a:lnTo>
                      <a:lnTo>
                        <a:pt x="3702" y="1155"/>
                      </a:lnTo>
                      <a:lnTo>
                        <a:pt x="3697" y="1157"/>
                      </a:lnTo>
                      <a:lnTo>
                        <a:pt x="3692" y="1160"/>
                      </a:lnTo>
                      <a:lnTo>
                        <a:pt x="3688" y="1162"/>
                      </a:lnTo>
                      <a:lnTo>
                        <a:pt x="3682" y="1164"/>
                      </a:lnTo>
                      <a:lnTo>
                        <a:pt x="3677" y="1166"/>
                      </a:lnTo>
                      <a:lnTo>
                        <a:pt x="3673" y="1170"/>
                      </a:lnTo>
                      <a:lnTo>
                        <a:pt x="3668" y="1172"/>
                      </a:lnTo>
                      <a:lnTo>
                        <a:pt x="3664" y="1175"/>
                      </a:lnTo>
                      <a:lnTo>
                        <a:pt x="3658" y="1177"/>
                      </a:lnTo>
                      <a:lnTo>
                        <a:pt x="3653" y="1179"/>
                      </a:lnTo>
                      <a:lnTo>
                        <a:pt x="3649" y="1181"/>
                      </a:lnTo>
                      <a:lnTo>
                        <a:pt x="3644" y="1184"/>
                      </a:lnTo>
                      <a:lnTo>
                        <a:pt x="3638" y="1186"/>
                      </a:lnTo>
                      <a:lnTo>
                        <a:pt x="3634" y="1188"/>
                      </a:lnTo>
                      <a:lnTo>
                        <a:pt x="3629" y="1191"/>
                      </a:lnTo>
                      <a:lnTo>
                        <a:pt x="3624" y="1193"/>
                      </a:lnTo>
                      <a:lnTo>
                        <a:pt x="3620" y="1194"/>
                      </a:lnTo>
                      <a:lnTo>
                        <a:pt x="3614" y="1196"/>
                      </a:lnTo>
                      <a:lnTo>
                        <a:pt x="3609" y="1199"/>
                      </a:lnTo>
                      <a:lnTo>
                        <a:pt x="3605" y="1201"/>
                      </a:lnTo>
                      <a:lnTo>
                        <a:pt x="3600" y="1203"/>
                      </a:lnTo>
                      <a:lnTo>
                        <a:pt x="3596" y="1206"/>
                      </a:lnTo>
                      <a:lnTo>
                        <a:pt x="3590" y="1207"/>
                      </a:lnTo>
                      <a:lnTo>
                        <a:pt x="3585" y="1209"/>
                      </a:lnTo>
                      <a:lnTo>
                        <a:pt x="3581" y="1211"/>
                      </a:lnTo>
                      <a:lnTo>
                        <a:pt x="3576" y="1214"/>
                      </a:lnTo>
                      <a:lnTo>
                        <a:pt x="3571" y="1215"/>
                      </a:lnTo>
                      <a:lnTo>
                        <a:pt x="3566" y="1217"/>
                      </a:lnTo>
                      <a:lnTo>
                        <a:pt x="3561" y="1219"/>
                      </a:lnTo>
                      <a:lnTo>
                        <a:pt x="3556" y="1221"/>
                      </a:lnTo>
                      <a:lnTo>
                        <a:pt x="3552" y="1223"/>
                      </a:lnTo>
                      <a:lnTo>
                        <a:pt x="3547" y="1225"/>
                      </a:lnTo>
                      <a:lnTo>
                        <a:pt x="3543" y="1226"/>
                      </a:lnTo>
                      <a:lnTo>
                        <a:pt x="3538" y="1229"/>
                      </a:lnTo>
                      <a:lnTo>
                        <a:pt x="3532" y="1230"/>
                      </a:lnTo>
                      <a:lnTo>
                        <a:pt x="3528" y="1232"/>
                      </a:lnTo>
                      <a:lnTo>
                        <a:pt x="3523" y="1233"/>
                      </a:lnTo>
                      <a:lnTo>
                        <a:pt x="3518" y="1236"/>
                      </a:lnTo>
                      <a:lnTo>
                        <a:pt x="3514" y="1237"/>
                      </a:lnTo>
                      <a:lnTo>
                        <a:pt x="3509" y="1238"/>
                      </a:lnTo>
                      <a:lnTo>
                        <a:pt x="3505" y="1240"/>
                      </a:lnTo>
                      <a:lnTo>
                        <a:pt x="3500" y="1241"/>
                      </a:lnTo>
                      <a:lnTo>
                        <a:pt x="3494" y="1244"/>
                      </a:lnTo>
                      <a:lnTo>
                        <a:pt x="3490" y="1245"/>
                      </a:lnTo>
                      <a:lnTo>
                        <a:pt x="3485" y="1246"/>
                      </a:lnTo>
                      <a:lnTo>
                        <a:pt x="3480" y="1247"/>
                      </a:lnTo>
                      <a:lnTo>
                        <a:pt x="3476" y="1249"/>
                      </a:lnTo>
                      <a:lnTo>
                        <a:pt x="3471" y="1251"/>
                      </a:lnTo>
                      <a:lnTo>
                        <a:pt x="3467" y="1252"/>
                      </a:lnTo>
                      <a:lnTo>
                        <a:pt x="3462" y="1253"/>
                      </a:lnTo>
                      <a:lnTo>
                        <a:pt x="3457" y="1254"/>
                      </a:lnTo>
                      <a:lnTo>
                        <a:pt x="3453" y="1255"/>
                      </a:lnTo>
                      <a:lnTo>
                        <a:pt x="3448" y="1256"/>
                      </a:lnTo>
                      <a:lnTo>
                        <a:pt x="3443" y="1257"/>
                      </a:lnTo>
                      <a:lnTo>
                        <a:pt x="3439" y="1259"/>
                      </a:lnTo>
                      <a:lnTo>
                        <a:pt x="3433" y="1261"/>
                      </a:lnTo>
                      <a:lnTo>
                        <a:pt x="3428" y="1261"/>
                      </a:lnTo>
                      <a:lnTo>
                        <a:pt x="3424" y="1262"/>
                      </a:lnTo>
                      <a:lnTo>
                        <a:pt x="3419" y="1263"/>
                      </a:lnTo>
                      <a:lnTo>
                        <a:pt x="3415" y="1264"/>
                      </a:lnTo>
                      <a:lnTo>
                        <a:pt x="3410" y="1266"/>
                      </a:lnTo>
                      <a:lnTo>
                        <a:pt x="3405" y="1267"/>
                      </a:lnTo>
                      <a:lnTo>
                        <a:pt x="3401" y="1268"/>
                      </a:lnTo>
                      <a:lnTo>
                        <a:pt x="3396" y="1268"/>
                      </a:lnTo>
                      <a:lnTo>
                        <a:pt x="3392" y="1269"/>
                      </a:lnTo>
                      <a:lnTo>
                        <a:pt x="3387" y="1270"/>
                      </a:lnTo>
                      <a:lnTo>
                        <a:pt x="3382" y="1270"/>
                      </a:lnTo>
                      <a:lnTo>
                        <a:pt x="3379" y="1271"/>
                      </a:lnTo>
                      <a:lnTo>
                        <a:pt x="3374" y="1272"/>
                      </a:lnTo>
                      <a:lnTo>
                        <a:pt x="3370" y="1272"/>
                      </a:lnTo>
                      <a:lnTo>
                        <a:pt x="3365" y="1274"/>
                      </a:lnTo>
                      <a:lnTo>
                        <a:pt x="3361" y="1274"/>
                      </a:lnTo>
                      <a:lnTo>
                        <a:pt x="3358" y="1274"/>
                      </a:lnTo>
                      <a:lnTo>
                        <a:pt x="3356" y="1275"/>
                      </a:lnTo>
                      <a:lnTo>
                        <a:pt x="3354" y="1275"/>
                      </a:lnTo>
                      <a:lnTo>
                        <a:pt x="3351" y="1275"/>
                      </a:lnTo>
                      <a:lnTo>
                        <a:pt x="3349" y="1275"/>
                      </a:lnTo>
                      <a:lnTo>
                        <a:pt x="3347" y="1275"/>
                      </a:lnTo>
                      <a:lnTo>
                        <a:pt x="3344" y="1276"/>
                      </a:lnTo>
                      <a:lnTo>
                        <a:pt x="3342" y="1276"/>
                      </a:lnTo>
                      <a:lnTo>
                        <a:pt x="3340" y="1276"/>
                      </a:lnTo>
                      <a:lnTo>
                        <a:pt x="3337" y="1276"/>
                      </a:lnTo>
                      <a:lnTo>
                        <a:pt x="3335" y="1276"/>
                      </a:lnTo>
                      <a:lnTo>
                        <a:pt x="3333" y="1276"/>
                      </a:lnTo>
                      <a:lnTo>
                        <a:pt x="3331" y="1276"/>
                      </a:lnTo>
                      <a:lnTo>
                        <a:pt x="3328" y="1277"/>
                      </a:lnTo>
                      <a:lnTo>
                        <a:pt x="3326" y="1277"/>
                      </a:lnTo>
                      <a:lnTo>
                        <a:pt x="3324" y="1277"/>
                      </a:lnTo>
                      <a:lnTo>
                        <a:pt x="3321" y="1277"/>
                      </a:lnTo>
                      <a:lnTo>
                        <a:pt x="3320" y="1277"/>
                      </a:lnTo>
                      <a:lnTo>
                        <a:pt x="3318" y="1277"/>
                      </a:lnTo>
                      <a:lnTo>
                        <a:pt x="3316" y="1277"/>
                      </a:lnTo>
                      <a:lnTo>
                        <a:pt x="3313" y="1277"/>
                      </a:lnTo>
                      <a:lnTo>
                        <a:pt x="3311" y="1277"/>
                      </a:lnTo>
                      <a:lnTo>
                        <a:pt x="3309" y="1277"/>
                      </a:lnTo>
                      <a:lnTo>
                        <a:pt x="3306" y="1277"/>
                      </a:lnTo>
                      <a:lnTo>
                        <a:pt x="3301" y="1277"/>
                      </a:lnTo>
                      <a:lnTo>
                        <a:pt x="3295" y="1277"/>
                      </a:lnTo>
                      <a:lnTo>
                        <a:pt x="3289" y="1277"/>
                      </a:lnTo>
                      <a:lnTo>
                        <a:pt x="3283" y="1277"/>
                      </a:lnTo>
                      <a:lnTo>
                        <a:pt x="3278" y="1277"/>
                      </a:lnTo>
                      <a:lnTo>
                        <a:pt x="3272" y="1277"/>
                      </a:lnTo>
                      <a:lnTo>
                        <a:pt x="3267" y="1277"/>
                      </a:lnTo>
                      <a:lnTo>
                        <a:pt x="3261" y="1277"/>
                      </a:lnTo>
                      <a:lnTo>
                        <a:pt x="3256" y="1277"/>
                      </a:lnTo>
                      <a:lnTo>
                        <a:pt x="3250" y="1277"/>
                      </a:lnTo>
                      <a:lnTo>
                        <a:pt x="3244" y="1277"/>
                      </a:lnTo>
                      <a:lnTo>
                        <a:pt x="3238" y="1277"/>
                      </a:lnTo>
                      <a:lnTo>
                        <a:pt x="3233" y="1277"/>
                      </a:lnTo>
                      <a:lnTo>
                        <a:pt x="3227" y="1277"/>
                      </a:lnTo>
                      <a:lnTo>
                        <a:pt x="3221" y="1277"/>
                      </a:lnTo>
                      <a:lnTo>
                        <a:pt x="3215" y="1276"/>
                      </a:lnTo>
                      <a:lnTo>
                        <a:pt x="3210" y="1276"/>
                      </a:lnTo>
                      <a:lnTo>
                        <a:pt x="3204" y="1276"/>
                      </a:lnTo>
                      <a:lnTo>
                        <a:pt x="3198" y="1276"/>
                      </a:lnTo>
                      <a:lnTo>
                        <a:pt x="3191" y="1276"/>
                      </a:lnTo>
                      <a:lnTo>
                        <a:pt x="3185" y="1276"/>
                      </a:lnTo>
                      <a:lnTo>
                        <a:pt x="3180" y="1276"/>
                      </a:lnTo>
                      <a:lnTo>
                        <a:pt x="3174" y="1275"/>
                      </a:lnTo>
                      <a:lnTo>
                        <a:pt x="3168" y="1275"/>
                      </a:lnTo>
                      <a:lnTo>
                        <a:pt x="3162" y="1275"/>
                      </a:lnTo>
                      <a:lnTo>
                        <a:pt x="3157" y="1275"/>
                      </a:lnTo>
                      <a:lnTo>
                        <a:pt x="3151" y="1275"/>
                      </a:lnTo>
                      <a:lnTo>
                        <a:pt x="3145" y="1274"/>
                      </a:lnTo>
                      <a:lnTo>
                        <a:pt x="3139" y="1274"/>
                      </a:lnTo>
                      <a:lnTo>
                        <a:pt x="3134" y="1274"/>
                      </a:lnTo>
                      <a:lnTo>
                        <a:pt x="3127" y="1274"/>
                      </a:lnTo>
                      <a:lnTo>
                        <a:pt x="3121" y="1272"/>
                      </a:lnTo>
                      <a:lnTo>
                        <a:pt x="3115" y="1272"/>
                      </a:lnTo>
                      <a:lnTo>
                        <a:pt x="3109" y="1272"/>
                      </a:lnTo>
                      <a:lnTo>
                        <a:pt x="3104" y="1272"/>
                      </a:lnTo>
                      <a:lnTo>
                        <a:pt x="3098" y="1271"/>
                      </a:lnTo>
                      <a:lnTo>
                        <a:pt x="3091" y="1271"/>
                      </a:lnTo>
                      <a:lnTo>
                        <a:pt x="3085" y="1271"/>
                      </a:lnTo>
                      <a:lnTo>
                        <a:pt x="3079" y="1271"/>
                      </a:lnTo>
                      <a:lnTo>
                        <a:pt x="3074" y="1270"/>
                      </a:lnTo>
                      <a:lnTo>
                        <a:pt x="3068" y="1270"/>
                      </a:lnTo>
                      <a:lnTo>
                        <a:pt x="3061" y="1270"/>
                      </a:lnTo>
                      <a:lnTo>
                        <a:pt x="3055" y="1269"/>
                      </a:lnTo>
                      <a:lnTo>
                        <a:pt x="3049" y="1269"/>
                      </a:lnTo>
                      <a:lnTo>
                        <a:pt x="3044" y="1268"/>
                      </a:lnTo>
                      <a:lnTo>
                        <a:pt x="3038" y="1268"/>
                      </a:lnTo>
                      <a:lnTo>
                        <a:pt x="3031" y="1268"/>
                      </a:lnTo>
                      <a:lnTo>
                        <a:pt x="3025" y="1267"/>
                      </a:lnTo>
                      <a:lnTo>
                        <a:pt x="3019" y="1267"/>
                      </a:lnTo>
                      <a:lnTo>
                        <a:pt x="3014" y="1267"/>
                      </a:lnTo>
                      <a:lnTo>
                        <a:pt x="3007" y="1266"/>
                      </a:lnTo>
                      <a:lnTo>
                        <a:pt x="3001" y="1266"/>
                      </a:lnTo>
                      <a:lnTo>
                        <a:pt x="2995" y="1264"/>
                      </a:lnTo>
                      <a:lnTo>
                        <a:pt x="2988" y="1264"/>
                      </a:lnTo>
                      <a:lnTo>
                        <a:pt x="2983" y="1264"/>
                      </a:lnTo>
                      <a:lnTo>
                        <a:pt x="2977" y="1263"/>
                      </a:lnTo>
                      <a:lnTo>
                        <a:pt x="2964" y="1262"/>
                      </a:lnTo>
                      <a:lnTo>
                        <a:pt x="2951" y="1261"/>
                      </a:lnTo>
                      <a:lnTo>
                        <a:pt x="2940" y="1260"/>
                      </a:lnTo>
                      <a:lnTo>
                        <a:pt x="2927" y="1259"/>
                      </a:lnTo>
                      <a:lnTo>
                        <a:pt x="2915" y="1257"/>
                      </a:lnTo>
                      <a:lnTo>
                        <a:pt x="2903" y="1256"/>
                      </a:lnTo>
                      <a:lnTo>
                        <a:pt x="2890" y="1255"/>
                      </a:lnTo>
                      <a:lnTo>
                        <a:pt x="2878" y="1254"/>
                      </a:lnTo>
                      <a:lnTo>
                        <a:pt x="2865" y="1253"/>
                      </a:lnTo>
                      <a:lnTo>
                        <a:pt x="2852" y="1252"/>
                      </a:lnTo>
                      <a:lnTo>
                        <a:pt x="2840" y="1251"/>
                      </a:lnTo>
                      <a:lnTo>
                        <a:pt x="2828" y="1249"/>
                      </a:lnTo>
                      <a:lnTo>
                        <a:pt x="2816" y="1247"/>
                      </a:lnTo>
                      <a:lnTo>
                        <a:pt x="2803" y="1246"/>
                      </a:lnTo>
                      <a:lnTo>
                        <a:pt x="2790" y="1245"/>
                      </a:lnTo>
                      <a:lnTo>
                        <a:pt x="2778" y="1244"/>
                      </a:lnTo>
                      <a:lnTo>
                        <a:pt x="2765" y="1241"/>
                      </a:lnTo>
                      <a:lnTo>
                        <a:pt x="2752" y="1240"/>
                      </a:lnTo>
                      <a:lnTo>
                        <a:pt x="2739" y="1239"/>
                      </a:lnTo>
                      <a:lnTo>
                        <a:pt x="2726" y="1237"/>
                      </a:lnTo>
                      <a:lnTo>
                        <a:pt x="2713" y="1236"/>
                      </a:lnTo>
                      <a:lnTo>
                        <a:pt x="2700" y="1234"/>
                      </a:lnTo>
                      <a:lnTo>
                        <a:pt x="2688" y="1232"/>
                      </a:lnTo>
                      <a:lnTo>
                        <a:pt x="2675" y="1231"/>
                      </a:lnTo>
                      <a:lnTo>
                        <a:pt x="2662" y="1229"/>
                      </a:lnTo>
                      <a:lnTo>
                        <a:pt x="2650" y="1228"/>
                      </a:lnTo>
                      <a:lnTo>
                        <a:pt x="2636" y="1225"/>
                      </a:lnTo>
                      <a:lnTo>
                        <a:pt x="2623" y="1224"/>
                      </a:lnTo>
                      <a:lnTo>
                        <a:pt x="2610" y="1223"/>
                      </a:lnTo>
                      <a:lnTo>
                        <a:pt x="2598" y="1221"/>
                      </a:lnTo>
                      <a:lnTo>
                        <a:pt x="2584" y="1218"/>
                      </a:lnTo>
                      <a:lnTo>
                        <a:pt x="2571" y="1217"/>
                      </a:lnTo>
                      <a:lnTo>
                        <a:pt x="2559" y="1215"/>
                      </a:lnTo>
                      <a:lnTo>
                        <a:pt x="2545" y="1214"/>
                      </a:lnTo>
                      <a:lnTo>
                        <a:pt x="2532" y="1211"/>
                      </a:lnTo>
                      <a:lnTo>
                        <a:pt x="2519" y="1210"/>
                      </a:lnTo>
                      <a:lnTo>
                        <a:pt x="2506" y="1208"/>
                      </a:lnTo>
                      <a:lnTo>
                        <a:pt x="2493" y="1206"/>
                      </a:lnTo>
                      <a:lnTo>
                        <a:pt x="2479" y="1204"/>
                      </a:lnTo>
                      <a:lnTo>
                        <a:pt x="2466" y="1202"/>
                      </a:lnTo>
                      <a:lnTo>
                        <a:pt x="2453" y="1200"/>
                      </a:lnTo>
                      <a:lnTo>
                        <a:pt x="2440" y="1199"/>
                      </a:lnTo>
                      <a:lnTo>
                        <a:pt x="2426" y="1196"/>
                      </a:lnTo>
                      <a:lnTo>
                        <a:pt x="2413" y="1194"/>
                      </a:lnTo>
                      <a:lnTo>
                        <a:pt x="2400" y="1193"/>
                      </a:lnTo>
                      <a:lnTo>
                        <a:pt x="2387" y="1191"/>
                      </a:lnTo>
                      <a:lnTo>
                        <a:pt x="2373" y="1188"/>
                      </a:lnTo>
                      <a:lnTo>
                        <a:pt x="2360" y="1186"/>
                      </a:lnTo>
                      <a:lnTo>
                        <a:pt x="2347" y="1185"/>
                      </a:lnTo>
                      <a:lnTo>
                        <a:pt x="2333" y="1183"/>
                      </a:lnTo>
                      <a:lnTo>
                        <a:pt x="2320" y="1180"/>
                      </a:lnTo>
                      <a:lnTo>
                        <a:pt x="2306" y="1178"/>
                      </a:lnTo>
                      <a:lnTo>
                        <a:pt x="2294" y="1177"/>
                      </a:lnTo>
                      <a:lnTo>
                        <a:pt x="2280" y="1175"/>
                      </a:lnTo>
                      <a:lnTo>
                        <a:pt x="2266" y="1172"/>
                      </a:lnTo>
                      <a:lnTo>
                        <a:pt x="2253" y="1170"/>
                      </a:lnTo>
                      <a:lnTo>
                        <a:pt x="2239" y="1169"/>
                      </a:lnTo>
                      <a:lnTo>
                        <a:pt x="2226" y="1166"/>
                      </a:lnTo>
                      <a:lnTo>
                        <a:pt x="2212" y="1164"/>
                      </a:lnTo>
                      <a:lnTo>
                        <a:pt x="2199" y="1162"/>
                      </a:lnTo>
                      <a:lnTo>
                        <a:pt x="2185" y="1160"/>
                      </a:lnTo>
                      <a:lnTo>
                        <a:pt x="2171" y="1158"/>
                      </a:lnTo>
                      <a:lnTo>
                        <a:pt x="2159" y="1156"/>
                      </a:lnTo>
                      <a:lnTo>
                        <a:pt x="2145" y="1154"/>
                      </a:lnTo>
                      <a:lnTo>
                        <a:pt x="2131" y="1152"/>
                      </a:lnTo>
                      <a:lnTo>
                        <a:pt x="2117" y="1149"/>
                      </a:lnTo>
                      <a:lnTo>
                        <a:pt x="2105" y="1148"/>
                      </a:lnTo>
                      <a:lnTo>
                        <a:pt x="2091" y="1146"/>
                      </a:lnTo>
                      <a:lnTo>
                        <a:pt x="2063" y="1141"/>
                      </a:lnTo>
                      <a:lnTo>
                        <a:pt x="2035" y="1138"/>
                      </a:lnTo>
                      <a:lnTo>
                        <a:pt x="2009" y="1133"/>
                      </a:lnTo>
                      <a:lnTo>
                        <a:pt x="1981" y="1129"/>
                      </a:lnTo>
                      <a:lnTo>
                        <a:pt x="1954" y="1125"/>
                      </a:lnTo>
                      <a:lnTo>
                        <a:pt x="1927" y="1120"/>
                      </a:lnTo>
                      <a:lnTo>
                        <a:pt x="1900" y="1117"/>
                      </a:lnTo>
                      <a:lnTo>
                        <a:pt x="1872" y="1112"/>
                      </a:lnTo>
                      <a:lnTo>
                        <a:pt x="1858" y="1110"/>
                      </a:lnTo>
                      <a:lnTo>
                        <a:pt x="1844" y="1109"/>
                      </a:lnTo>
                      <a:lnTo>
                        <a:pt x="1832" y="1107"/>
                      </a:lnTo>
                      <a:lnTo>
                        <a:pt x="1818" y="1104"/>
                      </a:lnTo>
                      <a:lnTo>
                        <a:pt x="1804" y="1103"/>
                      </a:lnTo>
                      <a:lnTo>
                        <a:pt x="1790" y="1101"/>
                      </a:lnTo>
                      <a:lnTo>
                        <a:pt x="1776" y="1099"/>
                      </a:lnTo>
                      <a:lnTo>
                        <a:pt x="1762" y="1096"/>
                      </a:lnTo>
                      <a:lnTo>
                        <a:pt x="1749" y="1095"/>
                      </a:lnTo>
                      <a:lnTo>
                        <a:pt x="1735" y="1093"/>
                      </a:lnTo>
                      <a:lnTo>
                        <a:pt x="1721" y="1092"/>
                      </a:lnTo>
                      <a:lnTo>
                        <a:pt x="1707" y="1089"/>
                      </a:lnTo>
                      <a:lnTo>
                        <a:pt x="1694" y="1087"/>
                      </a:lnTo>
                      <a:lnTo>
                        <a:pt x="1681" y="1086"/>
                      </a:lnTo>
                      <a:lnTo>
                        <a:pt x="1667" y="1084"/>
                      </a:lnTo>
                      <a:lnTo>
                        <a:pt x="1653" y="1081"/>
                      </a:lnTo>
                      <a:lnTo>
                        <a:pt x="1639" y="1080"/>
                      </a:lnTo>
                      <a:lnTo>
                        <a:pt x="1625" y="1078"/>
                      </a:lnTo>
                      <a:lnTo>
                        <a:pt x="1611" y="1077"/>
                      </a:lnTo>
                      <a:lnTo>
                        <a:pt x="1598" y="1074"/>
                      </a:lnTo>
                      <a:lnTo>
                        <a:pt x="1584" y="1073"/>
                      </a:lnTo>
                      <a:lnTo>
                        <a:pt x="1570" y="1071"/>
                      </a:lnTo>
                      <a:lnTo>
                        <a:pt x="1557" y="1070"/>
                      </a:lnTo>
                      <a:lnTo>
                        <a:pt x="1544" y="1067"/>
                      </a:lnTo>
                      <a:lnTo>
                        <a:pt x="1530" y="1066"/>
                      </a:lnTo>
                      <a:lnTo>
                        <a:pt x="1516" y="1065"/>
                      </a:lnTo>
                      <a:lnTo>
                        <a:pt x="1502" y="1063"/>
                      </a:lnTo>
                      <a:lnTo>
                        <a:pt x="1488" y="1062"/>
                      </a:lnTo>
                      <a:lnTo>
                        <a:pt x="1474" y="1059"/>
                      </a:lnTo>
                      <a:lnTo>
                        <a:pt x="1461" y="1058"/>
                      </a:lnTo>
                      <a:lnTo>
                        <a:pt x="1447" y="1057"/>
                      </a:lnTo>
                      <a:lnTo>
                        <a:pt x="1434" y="1055"/>
                      </a:lnTo>
                      <a:lnTo>
                        <a:pt x="1420" y="1054"/>
                      </a:lnTo>
                      <a:lnTo>
                        <a:pt x="1406" y="1053"/>
                      </a:lnTo>
                      <a:lnTo>
                        <a:pt x="1393" y="1051"/>
                      </a:lnTo>
                      <a:lnTo>
                        <a:pt x="1379" y="1049"/>
                      </a:lnTo>
                      <a:lnTo>
                        <a:pt x="1365" y="1048"/>
                      </a:lnTo>
                      <a:lnTo>
                        <a:pt x="1352" y="1047"/>
                      </a:lnTo>
                      <a:lnTo>
                        <a:pt x="1338" y="1046"/>
                      </a:lnTo>
                      <a:lnTo>
                        <a:pt x="1325" y="1044"/>
                      </a:lnTo>
                      <a:lnTo>
                        <a:pt x="1311" y="1043"/>
                      </a:lnTo>
                      <a:lnTo>
                        <a:pt x="1297" y="1042"/>
                      </a:lnTo>
                      <a:lnTo>
                        <a:pt x="1284" y="1040"/>
                      </a:lnTo>
                      <a:lnTo>
                        <a:pt x="1270" y="1039"/>
                      </a:lnTo>
                      <a:lnTo>
                        <a:pt x="1257" y="1038"/>
                      </a:lnTo>
                      <a:lnTo>
                        <a:pt x="1243" y="1036"/>
                      </a:lnTo>
                      <a:lnTo>
                        <a:pt x="1230" y="1035"/>
                      </a:lnTo>
                      <a:lnTo>
                        <a:pt x="1216" y="1034"/>
                      </a:lnTo>
                      <a:lnTo>
                        <a:pt x="1202" y="1033"/>
                      </a:lnTo>
                      <a:lnTo>
                        <a:pt x="1190" y="1032"/>
                      </a:lnTo>
                      <a:lnTo>
                        <a:pt x="1176" y="1031"/>
                      </a:lnTo>
                      <a:lnTo>
                        <a:pt x="1162" y="1029"/>
                      </a:lnTo>
                      <a:lnTo>
                        <a:pt x="1149" y="1028"/>
                      </a:lnTo>
                      <a:lnTo>
                        <a:pt x="1136" y="1027"/>
                      </a:lnTo>
                      <a:lnTo>
                        <a:pt x="1122" y="1027"/>
                      </a:lnTo>
                      <a:lnTo>
                        <a:pt x="1109" y="1026"/>
                      </a:lnTo>
                      <a:lnTo>
                        <a:pt x="1102" y="1025"/>
                      </a:lnTo>
                      <a:lnTo>
                        <a:pt x="1095" y="1025"/>
                      </a:lnTo>
                      <a:lnTo>
                        <a:pt x="1088" y="1024"/>
                      </a:lnTo>
                      <a:lnTo>
                        <a:pt x="1081" y="1024"/>
                      </a:lnTo>
                      <a:lnTo>
                        <a:pt x="1076" y="1024"/>
                      </a:lnTo>
                      <a:lnTo>
                        <a:pt x="1069" y="1023"/>
                      </a:lnTo>
                      <a:lnTo>
                        <a:pt x="1062" y="1023"/>
                      </a:lnTo>
                      <a:lnTo>
                        <a:pt x="1055" y="1023"/>
                      </a:lnTo>
                      <a:lnTo>
                        <a:pt x="1048" y="1021"/>
                      </a:lnTo>
                      <a:lnTo>
                        <a:pt x="1042" y="1021"/>
                      </a:lnTo>
                      <a:lnTo>
                        <a:pt x="1035" y="1020"/>
                      </a:lnTo>
                      <a:lnTo>
                        <a:pt x="1028" y="1020"/>
                      </a:lnTo>
                      <a:lnTo>
                        <a:pt x="1022" y="1020"/>
                      </a:lnTo>
                      <a:lnTo>
                        <a:pt x="1015" y="1019"/>
                      </a:lnTo>
                      <a:lnTo>
                        <a:pt x="1009" y="1019"/>
                      </a:lnTo>
                      <a:lnTo>
                        <a:pt x="1002" y="1019"/>
                      </a:lnTo>
                      <a:lnTo>
                        <a:pt x="995" y="1018"/>
                      </a:lnTo>
                      <a:lnTo>
                        <a:pt x="988" y="1018"/>
                      </a:lnTo>
                      <a:lnTo>
                        <a:pt x="982" y="1018"/>
                      </a:lnTo>
                      <a:lnTo>
                        <a:pt x="975" y="1018"/>
                      </a:lnTo>
                      <a:lnTo>
                        <a:pt x="969" y="1017"/>
                      </a:lnTo>
                      <a:lnTo>
                        <a:pt x="962" y="1017"/>
                      </a:lnTo>
                      <a:lnTo>
                        <a:pt x="956" y="1017"/>
                      </a:lnTo>
                      <a:lnTo>
                        <a:pt x="949" y="1016"/>
                      </a:lnTo>
                      <a:lnTo>
                        <a:pt x="942" y="1016"/>
                      </a:lnTo>
                      <a:lnTo>
                        <a:pt x="936" y="1016"/>
                      </a:lnTo>
                      <a:lnTo>
                        <a:pt x="929" y="1016"/>
                      </a:lnTo>
                      <a:lnTo>
                        <a:pt x="922" y="1015"/>
                      </a:lnTo>
                      <a:lnTo>
                        <a:pt x="916" y="1015"/>
                      </a:lnTo>
                      <a:lnTo>
                        <a:pt x="910" y="1015"/>
                      </a:lnTo>
                      <a:lnTo>
                        <a:pt x="903" y="1015"/>
                      </a:lnTo>
                      <a:lnTo>
                        <a:pt x="896" y="1015"/>
                      </a:lnTo>
                      <a:lnTo>
                        <a:pt x="890" y="1013"/>
                      </a:lnTo>
                      <a:lnTo>
                        <a:pt x="883" y="1013"/>
                      </a:lnTo>
                      <a:lnTo>
                        <a:pt x="876" y="1013"/>
                      </a:lnTo>
                      <a:lnTo>
                        <a:pt x="869" y="1013"/>
                      </a:lnTo>
                      <a:lnTo>
                        <a:pt x="864" y="1013"/>
                      </a:lnTo>
                      <a:lnTo>
                        <a:pt x="857" y="1013"/>
                      </a:lnTo>
                      <a:lnTo>
                        <a:pt x="850" y="1012"/>
                      </a:lnTo>
                      <a:lnTo>
                        <a:pt x="844" y="1012"/>
                      </a:lnTo>
                      <a:lnTo>
                        <a:pt x="837" y="1012"/>
                      </a:lnTo>
                      <a:lnTo>
                        <a:pt x="830" y="1012"/>
                      </a:lnTo>
                      <a:lnTo>
                        <a:pt x="825" y="1012"/>
                      </a:lnTo>
                      <a:lnTo>
                        <a:pt x="818" y="1012"/>
                      </a:lnTo>
                      <a:lnTo>
                        <a:pt x="811" y="1012"/>
                      </a:lnTo>
                      <a:lnTo>
                        <a:pt x="805" y="1012"/>
                      </a:lnTo>
                      <a:lnTo>
                        <a:pt x="798" y="1011"/>
                      </a:lnTo>
                      <a:lnTo>
                        <a:pt x="792" y="1011"/>
                      </a:lnTo>
                      <a:lnTo>
                        <a:pt x="785" y="1011"/>
                      </a:lnTo>
                      <a:lnTo>
                        <a:pt x="778" y="1011"/>
                      </a:lnTo>
                      <a:lnTo>
                        <a:pt x="773" y="1011"/>
                      </a:lnTo>
                      <a:lnTo>
                        <a:pt x="766" y="1011"/>
                      </a:lnTo>
                      <a:lnTo>
                        <a:pt x="759" y="1011"/>
                      </a:lnTo>
                      <a:lnTo>
                        <a:pt x="753" y="1011"/>
                      </a:lnTo>
                      <a:lnTo>
                        <a:pt x="746" y="1011"/>
                      </a:lnTo>
                      <a:lnTo>
                        <a:pt x="740" y="1011"/>
                      </a:lnTo>
                      <a:lnTo>
                        <a:pt x="734" y="1011"/>
                      </a:lnTo>
                      <a:lnTo>
                        <a:pt x="727" y="1011"/>
                      </a:lnTo>
                      <a:lnTo>
                        <a:pt x="721" y="1011"/>
                      </a:lnTo>
                      <a:lnTo>
                        <a:pt x="714" y="1011"/>
                      </a:lnTo>
                      <a:lnTo>
                        <a:pt x="708" y="1011"/>
                      </a:lnTo>
                      <a:lnTo>
                        <a:pt x="701" y="1011"/>
                      </a:lnTo>
                      <a:lnTo>
                        <a:pt x="696" y="1011"/>
                      </a:lnTo>
                      <a:lnTo>
                        <a:pt x="689" y="1011"/>
                      </a:lnTo>
                      <a:lnTo>
                        <a:pt x="682" y="1011"/>
                      </a:lnTo>
                      <a:lnTo>
                        <a:pt x="676" y="1011"/>
                      </a:lnTo>
                      <a:lnTo>
                        <a:pt x="669" y="1012"/>
                      </a:lnTo>
                      <a:lnTo>
                        <a:pt x="663" y="1012"/>
                      </a:lnTo>
                      <a:lnTo>
                        <a:pt x="656" y="1012"/>
                      </a:lnTo>
                      <a:lnTo>
                        <a:pt x="651" y="1012"/>
                      </a:lnTo>
                      <a:lnTo>
                        <a:pt x="644" y="1012"/>
                      </a:lnTo>
                      <a:lnTo>
                        <a:pt x="638" y="1012"/>
                      </a:lnTo>
                      <a:lnTo>
                        <a:pt x="631" y="1012"/>
                      </a:lnTo>
                      <a:lnTo>
                        <a:pt x="625" y="1012"/>
                      </a:lnTo>
                      <a:lnTo>
                        <a:pt x="618" y="1013"/>
                      </a:lnTo>
                      <a:lnTo>
                        <a:pt x="613" y="1013"/>
                      </a:lnTo>
                      <a:lnTo>
                        <a:pt x="606" y="1013"/>
                      </a:lnTo>
                      <a:lnTo>
                        <a:pt x="600" y="1013"/>
                      </a:lnTo>
                      <a:lnTo>
                        <a:pt x="593" y="1013"/>
                      </a:lnTo>
                      <a:lnTo>
                        <a:pt x="587" y="1013"/>
                      </a:lnTo>
                      <a:lnTo>
                        <a:pt x="580" y="1015"/>
                      </a:lnTo>
                      <a:lnTo>
                        <a:pt x="575" y="1015"/>
                      </a:lnTo>
                      <a:lnTo>
                        <a:pt x="568" y="1015"/>
                      </a:lnTo>
                      <a:lnTo>
                        <a:pt x="562" y="1015"/>
                      </a:lnTo>
                      <a:lnTo>
                        <a:pt x="555" y="1016"/>
                      </a:lnTo>
                      <a:lnTo>
                        <a:pt x="549" y="1016"/>
                      </a:lnTo>
                      <a:lnTo>
                        <a:pt x="542" y="1016"/>
                      </a:lnTo>
                      <a:lnTo>
                        <a:pt x="537" y="1016"/>
                      </a:lnTo>
                      <a:lnTo>
                        <a:pt x="530" y="1017"/>
                      </a:lnTo>
                      <a:lnTo>
                        <a:pt x="524" y="1017"/>
                      </a:lnTo>
                      <a:lnTo>
                        <a:pt x="518" y="1017"/>
                      </a:lnTo>
                      <a:lnTo>
                        <a:pt x="511" y="1018"/>
                      </a:lnTo>
                      <a:lnTo>
                        <a:pt x="505" y="1018"/>
                      </a:lnTo>
                      <a:lnTo>
                        <a:pt x="498" y="1018"/>
                      </a:lnTo>
                      <a:lnTo>
                        <a:pt x="493" y="1019"/>
                      </a:lnTo>
                      <a:lnTo>
                        <a:pt x="486" y="1019"/>
                      </a:lnTo>
                      <a:lnTo>
                        <a:pt x="480" y="1019"/>
                      </a:lnTo>
                      <a:lnTo>
                        <a:pt x="474" y="1020"/>
                      </a:lnTo>
                      <a:lnTo>
                        <a:pt x="467" y="1020"/>
                      </a:lnTo>
                      <a:lnTo>
                        <a:pt x="462" y="1021"/>
                      </a:lnTo>
                      <a:lnTo>
                        <a:pt x="455" y="1021"/>
                      </a:lnTo>
                      <a:lnTo>
                        <a:pt x="449" y="1021"/>
                      </a:lnTo>
                      <a:lnTo>
                        <a:pt x="443" y="1023"/>
                      </a:lnTo>
                      <a:lnTo>
                        <a:pt x="436" y="1023"/>
                      </a:lnTo>
                      <a:lnTo>
                        <a:pt x="431" y="1024"/>
                      </a:lnTo>
                      <a:lnTo>
                        <a:pt x="425" y="1024"/>
                      </a:lnTo>
                      <a:lnTo>
                        <a:pt x="418" y="1025"/>
                      </a:lnTo>
                      <a:lnTo>
                        <a:pt x="412" y="1025"/>
                      </a:lnTo>
                      <a:lnTo>
                        <a:pt x="406" y="1026"/>
                      </a:lnTo>
                      <a:lnTo>
                        <a:pt x="399" y="1026"/>
                      </a:lnTo>
                      <a:lnTo>
                        <a:pt x="394" y="1027"/>
                      </a:lnTo>
                      <a:lnTo>
                        <a:pt x="388" y="1027"/>
                      </a:lnTo>
                      <a:lnTo>
                        <a:pt x="381" y="1028"/>
                      </a:lnTo>
                      <a:lnTo>
                        <a:pt x="375" y="1028"/>
                      </a:lnTo>
                      <a:lnTo>
                        <a:pt x="369" y="1029"/>
                      </a:lnTo>
                      <a:lnTo>
                        <a:pt x="363" y="1029"/>
                      </a:lnTo>
                      <a:lnTo>
                        <a:pt x="357" y="1031"/>
                      </a:lnTo>
                      <a:lnTo>
                        <a:pt x="351" y="1032"/>
                      </a:lnTo>
                      <a:lnTo>
                        <a:pt x="344" y="1032"/>
                      </a:lnTo>
                      <a:lnTo>
                        <a:pt x="338" y="1033"/>
                      </a:lnTo>
                      <a:lnTo>
                        <a:pt x="333" y="1033"/>
                      </a:lnTo>
                      <a:lnTo>
                        <a:pt x="327" y="1034"/>
                      </a:lnTo>
                      <a:lnTo>
                        <a:pt x="320" y="1035"/>
                      </a:lnTo>
                      <a:lnTo>
                        <a:pt x="314" y="1035"/>
                      </a:lnTo>
                      <a:lnTo>
                        <a:pt x="308" y="1036"/>
                      </a:lnTo>
                      <a:lnTo>
                        <a:pt x="303" y="1038"/>
                      </a:lnTo>
                      <a:lnTo>
                        <a:pt x="296" y="1038"/>
                      </a:lnTo>
                      <a:lnTo>
                        <a:pt x="290" y="1039"/>
                      </a:lnTo>
                      <a:lnTo>
                        <a:pt x="284" y="1040"/>
                      </a:lnTo>
                      <a:lnTo>
                        <a:pt x="278" y="1040"/>
                      </a:lnTo>
                      <a:lnTo>
                        <a:pt x="272" y="1041"/>
                      </a:lnTo>
                      <a:lnTo>
                        <a:pt x="266" y="1042"/>
                      </a:lnTo>
                      <a:lnTo>
                        <a:pt x="260" y="1042"/>
                      </a:lnTo>
                      <a:lnTo>
                        <a:pt x="254" y="1043"/>
                      </a:lnTo>
                      <a:lnTo>
                        <a:pt x="247" y="1044"/>
                      </a:lnTo>
                      <a:lnTo>
                        <a:pt x="242" y="1046"/>
                      </a:lnTo>
                      <a:lnTo>
                        <a:pt x="236" y="1046"/>
                      </a:lnTo>
                      <a:lnTo>
                        <a:pt x="230" y="1047"/>
                      </a:lnTo>
                      <a:lnTo>
                        <a:pt x="224" y="1048"/>
                      </a:lnTo>
                      <a:lnTo>
                        <a:pt x="217" y="1049"/>
                      </a:lnTo>
                      <a:lnTo>
                        <a:pt x="212" y="1050"/>
                      </a:lnTo>
                      <a:lnTo>
                        <a:pt x="206" y="1050"/>
                      </a:lnTo>
                      <a:lnTo>
                        <a:pt x="200" y="1051"/>
                      </a:lnTo>
                      <a:lnTo>
                        <a:pt x="194" y="1053"/>
                      </a:lnTo>
                      <a:lnTo>
                        <a:pt x="187" y="1054"/>
                      </a:lnTo>
                      <a:lnTo>
                        <a:pt x="182" y="1055"/>
                      </a:lnTo>
                      <a:lnTo>
                        <a:pt x="176" y="1056"/>
                      </a:lnTo>
                      <a:lnTo>
                        <a:pt x="170" y="1056"/>
                      </a:lnTo>
                      <a:lnTo>
                        <a:pt x="164" y="1057"/>
                      </a:lnTo>
                      <a:lnTo>
                        <a:pt x="159" y="1058"/>
                      </a:lnTo>
                      <a:lnTo>
                        <a:pt x="152" y="1059"/>
                      </a:lnTo>
                      <a:lnTo>
                        <a:pt x="146" y="1061"/>
                      </a:lnTo>
                      <a:lnTo>
                        <a:pt x="140" y="1062"/>
                      </a:lnTo>
                      <a:lnTo>
                        <a:pt x="134" y="1063"/>
                      </a:lnTo>
                      <a:lnTo>
                        <a:pt x="129" y="1064"/>
                      </a:lnTo>
                      <a:lnTo>
                        <a:pt x="123" y="1064"/>
                      </a:lnTo>
                      <a:lnTo>
                        <a:pt x="116" y="1065"/>
                      </a:lnTo>
                      <a:lnTo>
                        <a:pt x="110" y="1066"/>
                      </a:lnTo>
                      <a:lnTo>
                        <a:pt x="104" y="1067"/>
                      </a:lnTo>
                      <a:lnTo>
                        <a:pt x="99" y="1069"/>
                      </a:lnTo>
                      <a:lnTo>
                        <a:pt x="93" y="1070"/>
                      </a:lnTo>
                      <a:lnTo>
                        <a:pt x="87" y="1071"/>
                      </a:lnTo>
                      <a:lnTo>
                        <a:pt x="81" y="1072"/>
                      </a:lnTo>
                      <a:lnTo>
                        <a:pt x="74" y="1072"/>
                      </a:lnTo>
                      <a:lnTo>
                        <a:pt x="69" y="1073"/>
                      </a:lnTo>
                      <a:lnTo>
                        <a:pt x="63" y="1074"/>
                      </a:lnTo>
                      <a:lnTo>
                        <a:pt x="57" y="1076"/>
                      </a:lnTo>
                      <a:lnTo>
                        <a:pt x="51" y="1077"/>
                      </a:lnTo>
                      <a:lnTo>
                        <a:pt x="45" y="1077"/>
                      </a:lnTo>
                      <a:lnTo>
                        <a:pt x="39" y="1078"/>
                      </a:lnTo>
                      <a:lnTo>
                        <a:pt x="33" y="1079"/>
                      </a:lnTo>
                      <a:lnTo>
                        <a:pt x="27" y="1079"/>
                      </a:lnTo>
                      <a:lnTo>
                        <a:pt x="20" y="1080"/>
                      </a:lnTo>
                      <a:lnTo>
                        <a:pt x="15" y="1080"/>
                      </a:lnTo>
                      <a:lnTo>
                        <a:pt x="8" y="1079"/>
                      </a:lnTo>
                      <a:lnTo>
                        <a:pt x="0" y="1076"/>
                      </a:lnTo>
                      <a:close/>
                    </a:path>
                  </a:pathLst>
                </a:custGeom>
                <a:solidFill>
                  <a:srgbClr val="000000"/>
                </a:solidFill>
                <a:ln w="9525">
                  <a:noFill/>
                  <a:round/>
                  <a:headEnd/>
                  <a:tailEnd/>
                </a:ln>
              </p:spPr>
              <p:txBody>
                <a:bodyPr wrap="none" anchor="ctr"/>
                <a:lstStyle/>
                <a:p>
                  <a:endParaRPr lang="en-US"/>
                </a:p>
              </p:txBody>
            </p:sp>
            <p:sp>
              <p:nvSpPr>
                <p:cNvPr id="2060" name="Freeform 26"/>
                <p:cNvSpPr>
                  <a:spLocks noChangeArrowheads="1"/>
                </p:cNvSpPr>
                <p:nvPr/>
              </p:nvSpPr>
              <p:spPr bwMode="auto">
                <a:xfrm>
                  <a:off x="2433" y="2720"/>
                  <a:ext cx="684" cy="146"/>
                </a:xfrm>
                <a:custGeom>
                  <a:avLst/>
                  <a:gdLst>
                    <a:gd name="T0" fmla="*/ 0 w 6103"/>
                    <a:gd name="T1" fmla="*/ 0 h 1114"/>
                    <a:gd name="T2" fmla="*/ 0 w 6103"/>
                    <a:gd name="T3" fmla="*/ 0 h 1114"/>
                    <a:gd name="T4" fmla="*/ 0 w 6103"/>
                    <a:gd name="T5" fmla="*/ 0 h 1114"/>
                    <a:gd name="T6" fmla="*/ 0 w 6103"/>
                    <a:gd name="T7" fmla="*/ 0 h 1114"/>
                    <a:gd name="T8" fmla="*/ 0 w 6103"/>
                    <a:gd name="T9" fmla="*/ 0 h 1114"/>
                    <a:gd name="T10" fmla="*/ 0 w 6103"/>
                    <a:gd name="T11" fmla="*/ 0 h 1114"/>
                    <a:gd name="T12" fmla="*/ 0 w 6103"/>
                    <a:gd name="T13" fmla="*/ 0 h 1114"/>
                    <a:gd name="T14" fmla="*/ 0 w 6103"/>
                    <a:gd name="T15" fmla="*/ 0 h 1114"/>
                    <a:gd name="T16" fmla="*/ 0 w 6103"/>
                    <a:gd name="T17" fmla="*/ 0 h 1114"/>
                    <a:gd name="T18" fmla="*/ 0 w 6103"/>
                    <a:gd name="T19" fmla="*/ 0 h 1114"/>
                    <a:gd name="T20" fmla="*/ 0 w 6103"/>
                    <a:gd name="T21" fmla="*/ 0 h 1114"/>
                    <a:gd name="T22" fmla="*/ 0 w 6103"/>
                    <a:gd name="T23" fmla="*/ 0 h 1114"/>
                    <a:gd name="T24" fmla="*/ 0 w 6103"/>
                    <a:gd name="T25" fmla="*/ 0 h 1114"/>
                    <a:gd name="T26" fmla="*/ 0 w 6103"/>
                    <a:gd name="T27" fmla="*/ 0 h 1114"/>
                    <a:gd name="T28" fmla="*/ 0 w 6103"/>
                    <a:gd name="T29" fmla="*/ 0 h 1114"/>
                    <a:gd name="T30" fmla="*/ 0 w 6103"/>
                    <a:gd name="T31" fmla="*/ 0 h 1114"/>
                    <a:gd name="T32" fmla="*/ 0 w 6103"/>
                    <a:gd name="T33" fmla="*/ 0 h 1114"/>
                    <a:gd name="T34" fmla="*/ 0 w 6103"/>
                    <a:gd name="T35" fmla="*/ 0 h 1114"/>
                    <a:gd name="T36" fmla="*/ 0 w 6103"/>
                    <a:gd name="T37" fmla="*/ 0 h 1114"/>
                    <a:gd name="T38" fmla="*/ 0 w 6103"/>
                    <a:gd name="T39" fmla="*/ 0 h 1114"/>
                    <a:gd name="T40" fmla="*/ 0 w 6103"/>
                    <a:gd name="T41" fmla="*/ 0 h 1114"/>
                    <a:gd name="T42" fmla="*/ 0 w 6103"/>
                    <a:gd name="T43" fmla="*/ 0 h 1114"/>
                    <a:gd name="T44" fmla="*/ 0 w 6103"/>
                    <a:gd name="T45" fmla="*/ 0 h 1114"/>
                    <a:gd name="T46" fmla="*/ 0 w 6103"/>
                    <a:gd name="T47" fmla="*/ 0 h 1114"/>
                    <a:gd name="T48" fmla="*/ 0 w 6103"/>
                    <a:gd name="T49" fmla="*/ 0 h 1114"/>
                    <a:gd name="T50" fmla="*/ 0 w 6103"/>
                    <a:gd name="T51" fmla="*/ 0 h 1114"/>
                    <a:gd name="T52" fmla="*/ 0 w 6103"/>
                    <a:gd name="T53" fmla="*/ 0 h 1114"/>
                    <a:gd name="T54" fmla="*/ 0 w 6103"/>
                    <a:gd name="T55" fmla="*/ 0 h 1114"/>
                    <a:gd name="T56" fmla="*/ 0 w 6103"/>
                    <a:gd name="T57" fmla="*/ 0 h 1114"/>
                    <a:gd name="T58" fmla="*/ 0 w 6103"/>
                    <a:gd name="T59" fmla="*/ 0 h 1114"/>
                    <a:gd name="T60" fmla="*/ 0 w 6103"/>
                    <a:gd name="T61" fmla="*/ 0 h 1114"/>
                    <a:gd name="T62" fmla="*/ 0 w 6103"/>
                    <a:gd name="T63" fmla="*/ 0 h 1114"/>
                    <a:gd name="T64" fmla="*/ 0 w 6103"/>
                    <a:gd name="T65" fmla="*/ 0 h 1114"/>
                    <a:gd name="T66" fmla="*/ 0 w 6103"/>
                    <a:gd name="T67" fmla="*/ 0 h 1114"/>
                    <a:gd name="T68" fmla="*/ 0 w 6103"/>
                    <a:gd name="T69" fmla="*/ 0 h 1114"/>
                    <a:gd name="T70" fmla="*/ 0 w 6103"/>
                    <a:gd name="T71" fmla="*/ 0 h 1114"/>
                    <a:gd name="T72" fmla="*/ 0 w 6103"/>
                    <a:gd name="T73" fmla="*/ 0 h 1114"/>
                    <a:gd name="T74" fmla="*/ 0 w 6103"/>
                    <a:gd name="T75" fmla="*/ 0 h 1114"/>
                    <a:gd name="T76" fmla="*/ 0 w 6103"/>
                    <a:gd name="T77" fmla="*/ 0 h 1114"/>
                    <a:gd name="T78" fmla="*/ 0 w 6103"/>
                    <a:gd name="T79" fmla="*/ 0 h 1114"/>
                    <a:gd name="T80" fmla="*/ 0 w 6103"/>
                    <a:gd name="T81" fmla="*/ 0 h 1114"/>
                    <a:gd name="T82" fmla="*/ 0 w 6103"/>
                    <a:gd name="T83" fmla="*/ 0 h 1114"/>
                    <a:gd name="T84" fmla="*/ 0 w 6103"/>
                    <a:gd name="T85" fmla="*/ 0 h 1114"/>
                    <a:gd name="T86" fmla="*/ 0 w 6103"/>
                    <a:gd name="T87" fmla="*/ 0 h 1114"/>
                    <a:gd name="T88" fmla="*/ 0 w 6103"/>
                    <a:gd name="T89" fmla="*/ 0 h 1114"/>
                    <a:gd name="T90" fmla="*/ 0 w 6103"/>
                    <a:gd name="T91" fmla="*/ 0 h 1114"/>
                    <a:gd name="T92" fmla="*/ 0 w 6103"/>
                    <a:gd name="T93" fmla="*/ 0 h 1114"/>
                    <a:gd name="T94" fmla="*/ 0 w 6103"/>
                    <a:gd name="T95" fmla="*/ 0 h 1114"/>
                    <a:gd name="T96" fmla="*/ 0 w 6103"/>
                    <a:gd name="T97" fmla="*/ 0 h 1114"/>
                    <a:gd name="T98" fmla="*/ 0 w 6103"/>
                    <a:gd name="T99" fmla="*/ 0 h 1114"/>
                    <a:gd name="T100" fmla="*/ 0 w 6103"/>
                    <a:gd name="T101" fmla="*/ 0 h 1114"/>
                    <a:gd name="T102" fmla="*/ 0 w 6103"/>
                    <a:gd name="T103" fmla="*/ 0 h 1114"/>
                    <a:gd name="T104" fmla="*/ 0 w 6103"/>
                    <a:gd name="T105" fmla="*/ 0 h 1114"/>
                    <a:gd name="T106" fmla="*/ 0 w 6103"/>
                    <a:gd name="T107" fmla="*/ 0 h 1114"/>
                    <a:gd name="T108" fmla="*/ 0 w 6103"/>
                    <a:gd name="T109" fmla="*/ 0 h 1114"/>
                    <a:gd name="T110" fmla="*/ 0 w 6103"/>
                    <a:gd name="T111" fmla="*/ 0 h 1114"/>
                    <a:gd name="T112" fmla="*/ 0 w 6103"/>
                    <a:gd name="T113" fmla="*/ 0 h 1114"/>
                    <a:gd name="T114" fmla="*/ 0 w 6103"/>
                    <a:gd name="T115" fmla="*/ 0 h 1114"/>
                    <a:gd name="T116" fmla="*/ 0 w 6103"/>
                    <a:gd name="T117" fmla="*/ 0 h 1114"/>
                    <a:gd name="T118" fmla="*/ 0 w 6103"/>
                    <a:gd name="T119" fmla="*/ 0 h 1114"/>
                    <a:gd name="T120" fmla="*/ 0 w 6103"/>
                    <a:gd name="T121" fmla="*/ 0 h 1114"/>
                    <a:gd name="T122" fmla="*/ 0 w 6103"/>
                    <a:gd name="T123" fmla="*/ 0 h 1114"/>
                    <a:gd name="T124" fmla="*/ 0 w 6103"/>
                    <a:gd name="T125" fmla="*/ 0 h 11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03"/>
                    <a:gd name="T190" fmla="*/ 0 h 1114"/>
                    <a:gd name="T191" fmla="*/ 6103 w 6103"/>
                    <a:gd name="T192" fmla="*/ 1114 h 11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03" h="1114">
                      <a:moveTo>
                        <a:pt x="6103" y="104"/>
                      </a:moveTo>
                      <a:lnTo>
                        <a:pt x="6100" y="105"/>
                      </a:lnTo>
                      <a:lnTo>
                        <a:pt x="6096" y="105"/>
                      </a:lnTo>
                      <a:lnTo>
                        <a:pt x="6092" y="106"/>
                      </a:lnTo>
                      <a:lnTo>
                        <a:pt x="6088" y="107"/>
                      </a:lnTo>
                      <a:lnTo>
                        <a:pt x="6085" y="109"/>
                      </a:lnTo>
                      <a:lnTo>
                        <a:pt x="6080" y="110"/>
                      </a:lnTo>
                      <a:lnTo>
                        <a:pt x="6077" y="111"/>
                      </a:lnTo>
                      <a:lnTo>
                        <a:pt x="6073" y="112"/>
                      </a:lnTo>
                      <a:lnTo>
                        <a:pt x="6069" y="113"/>
                      </a:lnTo>
                      <a:lnTo>
                        <a:pt x="6064" y="113"/>
                      </a:lnTo>
                      <a:lnTo>
                        <a:pt x="6061" y="114"/>
                      </a:lnTo>
                      <a:lnTo>
                        <a:pt x="6056" y="116"/>
                      </a:lnTo>
                      <a:lnTo>
                        <a:pt x="6053" y="117"/>
                      </a:lnTo>
                      <a:lnTo>
                        <a:pt x="6048" y="118"/>
                      </a:lnTo>
                      <a:lnTo>
                        <a:pt x="6045" y="118"/>
                      </a:lnTo>
                      <a:lnTo>
                        <a:pt x="6040" y="119"/>
                      </a:lnTo>
                      <a:lnTo>
                        <a:pt x="6035" y="120"/>
                      </a:lnTo>
                      <a:lnTo>
                        <a:pt x="6031" y="121"/>
                      </a:lnTo>
                      <a:lnTo>
                        <a:pt x="6027" y="122"/>
                      </a:lnTo>
                      <a:lnTo>
                        <a:pt x="6023" y="122"/>
                      </a:lnTo>
                      <a:lnTo>
                        <a:pt x="6018" y="124"/>
                      </a:lnTo>
                      <a:lnTo>
                        <a:pt x="6013" y="125"/>
                      </a:lnTo>
                      <a:lnTo>
                        <a:pt x="6009" y="125"/>
                      </a:lnTo>
                      <a:lnTo>
                        <a:pt x="6005" y="126"/>
                      </a:lnTo>
                      <a:lnTo>
                        <a:pt x="6001" y="127"/>
                      </a:lnTo>
                      <a:lnTo>
                        <a:pt x="5996" y="128"/>
                      </a:lnTo>
                      <a:lnTo>
                        <a:pt x="5992" y="128"/>
                      </a:lnTo>
                      <a:lnTo>
                        <a:pt x="5987" y="129"/>
                      </a:lnTo>
                      <a:lnTo>
                        <a:pt x="5982" y="131"/>
                      </a:lnTo>
                      <a:lnTo>
                        <a:pt x="5978" y="131"/>
                      </a:lnTo>
                      <a:lnTo>
                        <a:pt x="5973" y="132"/>
                      </a:lnTo>
                      <a:lnTo>
                        <a:pt x="5967" y="133"/>
                      </a:lnTo>
                      <a:lnTo>
                        <a:pt x="5963" y="133"/>
                      </a:lnTo>
                      <a:lnTo>
                        <a:pt x="5958" y="134"/>
                      </a:lnTo>
                      <a:lnTo>
                        <a:pt x="5954" y="134"/>
                      </a:lnTo>
                      <a:lnTo>
                        <a:pt x="5949" y="135"/>
                      </a:lnTo>
                      <a:lnTo>
                        <a:pt x="5944" y="136"/>
                      </a:lnTo>
                      <a:lnTo>
                        <a:pt x="5939" y="136"/>
                      </a:lnTo>
                      <a:lnTo>
                        <a:pt x="5934" y="137"/>
                      </a:lnTo>
                      <a:lnTo>
                        <a:pt x="5929" y="139"/>
                      </a:lnTo>
                      <a:lnTo>
                        <a:pt x="5924" y="139"/>
                      </a:lnTo>
                      <a:lnTo>
                        <a:pt x="5919" y="140"/>
                      </a:lnTo>
                      <a:lnTo>
                        <a:pt x="5914" y="140"/>
                      </a:lnTo>
                      <a:lnTo>
                        <a:pt x="5909" y="141"/>
                      </a:lnTo>
                      <a:lnTo>
                        <a:pt x="5904" y="141"/>
                      </a:lnTo>
                      <a:lnTo>
                        <a:pt x="5899" y="142"/>
                      </a:lnTo>
                      <a:lnTo>
                        <a:pt x="5894" y="142"/>
                      </a:lnTo>
                      <a:lnTo>
                        <a:pt x="5889" y="143"/>
                      </a:lnTo>
                      <a:lnTo>
                        <a:pt x="5883" y="143"/>
                      </a:lnTo>
                      <a:lnTo>
                        <a:pt x="5879" y="144"/>
                      </a:lnTo>
                      <a:lnTo>
                        <a:pt x="5873" y="144"/>
                      </a:lnTo>
                      <a:lnTo>
                        <a:pt x="5867" y="145"/>
                      </a:lnTo>
                      <a:lnTo>
                        <a:pt x="5863" y="145"/>
                      </a:lnTo>
                      <a:lnTo>
                        <a:pt x="5857" y="147"/>
                      </a:lnTo>
                      <a:lnTo>
                        <a:pt x="5852" y="147"/>
                      </a:lnTo>
                      <a:lnTo>
                        <a:pt x="5846" y="148"/>
                      </a:lnTo>
                      <a:lnTo>
                        <a:pt x="5841" y="148"/>
                      </a:lnTo>
                      <a:lnTo>
                        <a:pt x="5836" y="149"/>
                      </a:lnTo>
                      <a:lnTo>
                        <a:pt x="5830" y="149"/>
                      </a:lnTo>
                      <a:lnTo>
                        <a:pt x="5824" y="150"/>
                      </a:lnTo>
                      <a:lnTo>
                        <a:pt x="5819" y="150"/>
                      </a:lnTo>
                      <a:lnTo>
                        <a:pt x="5814" y="150"/>
                      </a:lnTo>
                      <a:lnTo>
                        <a:pt x="5808" y="151"/>
                      </a:lnTo>
                      <a:lnTo>
                        <a:pt x="5803" y="151"/>
                      </a:lnTo>
                      <a:lnTo>
                        <a:pt x="5797" y="152"/>
                      </a:lnTo>
                      <a:lnTo>
                        <a:pt x="5791" y="152"/>
                      </a:lnTo>
                      <a:lnTo>
                        <a:pt x="5785" y="152"/>
                      </a:lnTo>
                      <a:lnTo>
                        <a:pt x="5780" y="154"/>
                      </a:lnTo>
                      <a:lnTo>
                        <a:pt x="5774" y="154"/>
                      </a:lnTo>
                      <a:lnTo>
                        <a:pt x="5768" y="154"/>
                      </a:lnTo>
                      <a:lnTo>
                        <a:pt x="5762" y="155"/>
                      </a:lnTo>
                      <a:lnTo>
                        <a:pt x="5757" y="155"/>
                      </a:lnTo>
                      <a:lnTo>
                        <a:pt x="5751" y="155"/>
                      </a:lnTo>
                      <a:lnTo>
                        <a:pt x="5745" y="156"/>
                      </a:lnTo>
                      <a:lnTo>
                        <a:pt x="5739" y="156"/>
                      </a:lnTo>
                      <a:lnTo>
                        <a:pt x="5733" y="156"/>
                      </a:lnTo>
                      <a:lnTo>
                        <a:pt x="5728" y="157"/>
                      </a:lnTo>
                      <a:lnTo>
                        <a:pt x="5722" y="157"/>
                      </a:lnTo>
                      <a:lnTo>
                        <a:pt x="5716" y="157"/>
                      </a:lnTo>
                      <a:lnTo>
                        <a:pt x="5710" y="157"/>
                      </a:lnTo>
                      <a:lnTo>
                        <a:pt x="5704" y="158"/>
                      </a:lnTo>
                      <a:lnTo>
                        <a:pt x="5698" y="158"/>
                      </a:lnTo>
                      <a:lnTo>
                        <a:pt x="5692" y="158"/>
                      </a:lnTo>
                      <a:lnTo>
                        <a:pt x="5686" y="158"/>
                      </a:lnTo>
                      <a:lnTo>
                        <a:pt x="5680" y="159"/>
                      </a:lnTo>
                      <a:lnTo>
                        <a:pt x="5674" y="159"/>
                      </a:lnTo>
                      <a:lnTo>
                        <a:pt x="5668" y="159"/>
                      </a:lnTo>
                      <a:lnTo>
                        <a:pt x="5662" y="159"/>
                      </a:lnTo>
                      <a:lnTo>
                        <a:pt x="5655" y="160"/>
                      </a:lnTo>
                      <a:lnTo>
                        <a:pt x="5649" y="160"/>
                      </a:lnTo>
                      <a:lnTo>
                        <a:pt x="5644" y="160"/>
                      </a:lnTo>
                      <a:lnTo>
                        <a:pt x="5637" y="160"/>
                      </a:lnTo>
                      <a:lnTo>
                        <a:pt x="5631" y="160"/>
                      </a:lnTo>
                      <a:lnTo>
                        <a:pt x="5624" y="160"/>
                      </a:lnTo>
                      <a:lnTo>
                        <a:pt x="5618" y="162"/>
                      </a:lnTo>
                      <a:lnTo>
                        <a:pt x="5611" y="162"/>
                      </a:lnTo>
                      <a:lnTo>
                        <a:pt x="5606" y="162"/>
                      </a:lnTo>
                      <a:lnTo>
                        <a:pt x="5599" y="162"/>
                      </a:lnTo>
                      <a:lnTo>
                        <a:pt x="5593" y="162"/>
                      </a:lnTo>
                      <a:lnTo>
                        <a:pt x="5586" y="162"/>
                      </a:lnTo>
                      <a:lnTo>
                        <a:pt x="5580" y="163"/>
                      </a:lnTo>
                      <a:lnTo>
                        <a:pt x="5573" y="163"/>
                      </a:lnTo>
                      <a:lnTo>
                        <a:pt x="5568" y="163"/>
                      </a:lnTo>
                      <a:lnTo>
                        <a:pt x="5561" y="163"/>
                      </a:lnTo>
                      <a:lnTo>
                        <a:pt x="5555" y="163"/>
                      </a:lnTo>
                      <a:lnTo>
                        <a:pt x="5548" y="163"/>
                      </a:lnTo>
                      <a:lnTo>
                        <a:pt x="5541" y="163"/>
                      </a:lnTo>
                      <a:lnTo>
                        <a:pt x="5535" y="163"/>
                      </a:lnTo>
                      <a:lnTo>
                        <a:pt x="5528" y="163"/>
                      </a:lnTo>
                      <a:lnTo>
                        <a:pt x="5521" y="163"/>
                      </a:lnTo>
                      <a:lnTo>
                        <a:pt x="5515" y="163"/>
                      </a:lnTo>
                      <a:lnTo>
                        <a:pt x="5509" y="163"/>
                      </a:lnTo>
                      <a:lnTo>
                        <a:pt x="5502" y="164"/>
                      </a:lnTo>
                      <a:lnTo>
                        <a:pt x="5495" y="164"/>
                      </a:lnTo>
                      <a:lnTo>
                        <a:pt x="5488" y="164"/>
                      </a:lnTo>
                      <a:lnTo>
                        <a:pt x="5482" y="164"/>
                      </a:lnTo>
                      <a:lnTo>
                        <a:pt x="5475" y="164"/>
                      </a:lnTo>
                      <a:lnTo>
                        <a:pt x="5468" y="164"/>
                      </a:lnTo>
                      <a:lnTo>
                        <a:pt x="5462" y="164"/>
                      </a:lnTo>
                      <a:lnTo>
                        <a:pt x="5455" y="164"/>
                      </a:lnTo>
                      <a:lnTo>
                        <a:pt x="5448" y="164"/>
                      </a:lnTo>
                      <a:lnTo>
                        <a:pt x="5442" y="164"/>
                      </a:lnTo>
                      <a:lnTo>
                        <a:pt x="5435" y="164"/>
                      </a:lnTo>
                      <a:lnTo>
                        <a:pt x="5428" y="164"/>
                      </a:lnTo>
                      <a:lnTo>
                        <a:pt x="5421" y="164"/>
                      </a:lnTo>
                      <a:lnTo>
                        <a:pt x="5414" y="164"/>
                      </a:lnTo>
                      <a:lnTo>
                        <a:pt x="5407" y="164"/>
                      </a:lnTo>
                      <a:lnTo>
                        <a:pt x="5400" y="164"/>
                      </a:lnTo>
                      <a:lnTo>
                        <a:pt x="5394" y="163"/>
                      </a:lnTo>
                      <a:lnTo>
                        <a:pt x="5387" y="163"/>
                      </a:lnTo>
                      <a:lnTo>
                        <a:pt x="5380" y="163"/>
                      </a:lnTo>
                      <a:lnTo>
                        <a:pt x="5373" y="163"/>
                      </a:lnTo>
                      <a:lnTo>
                        <a:pt x="5366" y="163"/>
                      </a:lnTo>
                      <a:lnTo>
                        <a:pt x="5359" y="163"/>
                      </a:lnTo>
                      <a:lnTo>
                        <a:pt x="5352" y="163"/>
                      </a:lnTo>
                      <a:lnTo>
                        <a:pt x="5345" y="163"/>
                      </a:lnTo>
                      <a:lnTo>
                        <a:pt x="5338" y="163"/>
                      </a:lnTo>
                      <a:lnTo>
                        <a:pt x="5331" y="163"/>
                      </a:lnTo>
                      <a:lnTo>
                        <a:pt x="5323" y="163"/>
                      </a:lnTo>
                      <a:lnTo>
                        <a:pt x="5316" y="163"/>
                      </a:lnTo>
                      <a:lnTo>
                        <a:pt x="5309" y="163"/>
                      </a:lnTo>
                      <a:lnTo>
                        <a:pt x="5303" y="162"/>
                      </a:lnTo>
                      <a:lnTo>
                        <a:pt x="5296" y="162"/>
                      </a:lnTo>
                      <a:lnTo>
                        <a:pt x="5289" y="162"/>
                      </a:lnTo>
                      <a:lnTo>
                        <a:pt x="5281" y="162"/>
                      </a:lnTo>
                      <a:lnTo>
                        <a:pt x="5274" y="162"/>
                      </a:lnTo>
                      <a:lnTo>
                        <a:pt x="5267" y="162"/>
                      </a:lnTo>
                      <a:lnTo>
                        <a:pt x="5260" y="162"/>
                      </a:lnTo>
                      <a:lnTo>
                        <a:pt x="5253" y="160"/>
                      </a:lnTo>
                      <a:lnTo>
                        <a:pt x="5245" y="160"/>
                      </a:lnTo>
                      <a:lnTo>
                        <a:pt x="5238" y="160"/>
                      </a:lnTo>
                      <a:lnTo>
                        <a:pt x="5231" y="160"/>
                      </a:lnTo>
                      <a:lnTo>
                        <a:pt x="5223" y="160"/>
                      </a:lnTo>
                      <a:lnTo>
                        <a:pt x="5216" y="160"/>
                      </a:lnTo>
                      <a:lnTo>
                        <a:pt x="5209" y="159"/>
                      </a:lnTo>
                      <a:lnTo>
                        <a:pt x="5202" y="159"/>
                      </a:lnTo>
                      <a:lnTo>
                        <a:pt x="5194" y="159"/>
                      </a:lnTo>
                      <a:lnTo>
                        <a:pt x="5187" y="159"/>
                      </a:lnTo>
                      <a:lnTo>
                        <a:pt x="5179" y="159"/>
                      </a:lnTo>
                      <a:lnTo>
                        <a:pt x="5172" y="158"/>
                      </a:lnTo>
                      <a:lnTo>
                        <a:pt x="5165" y="158"/>
                      </a:lnTo>
                      <a:lnTo>
                        <a:pt x="5157" y="158"/>
                      </a:lnTo>
                      <a:lnTo>
                        <a:pt x="5150" y="158"/>
                      </a:lnTo>
                      <a:lnTo>
                        <a:pt x="5144" y="158"/>
                      </a:lnTo>
                      <a:lnTo>
                        <a:pt x="5135" y="157"/>
                      </a:lnTo>
                      <a:lnTo>
                        <a:pt x="5129" y="157"/>
                      </a:lnTo>
                      <a:lnTo>
                        <a:pt x="5121" y="157"/>
                      </a:lnTo>
                      <a:lnTo>
                        <a:pt x="5114" y="157"/>
                      </a:lnTo>
                      <a:lnTo>
                        <a:pt x="5106" y="156"/>
                      </a:lnTo>
                      <a:lnTo>
                        <a:pt x="5099" y="156"/>
                      </a:lnTo>
                      <a:lnTo>
                        <a:pt x="5091" y="156"/>
                      </a:lnTo>
                      <a:lnTo>
                        <a:pt x="5084" y="156"/>
                      </a:lnTo>
                      <a:lnTo>
                        <a:pt x="5076" y="155"/>
                      </a:lnTo>
                      <a:lnTo>
                        <a:pt x="5069" y="155"/>
                      </a:lnTo>
                      <a:lnTo>
                        <a:pt x="5061" y="155"/>
                      </a:lnTo>
                      <a:lnTo>
                        <a:pt x="5054" y="155"/>
                      </a:lnTo>
                      <a:lnTo>
                        <a:pt x="5039" y="154"/>
                      </a:lnTo>
                      <a:lnTo>
                        <a:pt x="5024" y="154"/>
                      </a:lnTo>
                      <a:lnTo>
                        <a:pt x="5008" y="152"/>
                      </a:lnTo>
                      <a:lnTo>
                        <a:pt x="4993" y="151"/>
                      </a:lnTo>
                      <a:lnTo>
                        <a:pt x="4978" y="151"/>
                      </a:lnTo>
                      <a:lnTo>
                        <a:pt x="4963" y="150"/>
                      </a:lnTo>
                      <a:lnTo>
                        <a:pt x="4948" y="150"/>
                      </a:lnTo>
                      <a:lnTo>
                        <a:pt x="4932" y="149"/>
                      </a:lnTo>
                      <a:lnTo>
                        <a:pt x="4917" y="148"/>
                      </a:lnTo>
                      <a:lnTo>
                        <a:pt x="4902" y="148"/>
                      </a:lnTo>
                      <a:lnTo>
                        <a:pt x="4885" y="147"/>
                      </a:lnTo>
                      <a:lnTo>
                        <a:pt x="4870" y="145"/>
                      </a:lnTo>
                      <a:lnTo>
                        <a:pt x="4854" y="145"/>
                      </a:lnTo>
                      <a:lnTo>
                        <a:pt x="4839" y="144"/>
                      </a:lnTo>
                      <a:lnTo>
                        <a:pt x="4823" y="143"/>
                      </a:lnTo>
                      <a:lnTo>
                        <a:pt x="4808" y="143"/>
                      </a:lnTo>
                      <a:lnTo>
                        <a:pt x="4792" y="142"/>
                      </a:lnTo>
                      <a:lnTo>
                        <a:pt x="4777" y="141"/>
                      </a:lnTo>
                      <a:lnTo>
                        <a:pt x="4761" y="140"/>
                      </a:lnTo>
                      <a:lnTo>
                        <a:pt x="4746" y="140"/>
                      </a:lnTo>
                      <a:lnTo>
                        <a:pt x="4730" y="139"/>
                      </a:lnTo>
                      <a:lnTo>
                        <a:pt x="4714" y="137"/>
                      </a:lnTo>
                      <a:lnTo>
                        <a:pt x="4699" y="137"/>
                      </a:lnTo>
                      <a:lnTo>
                        <a:pt x="4683" y="136"/>
                      </a:lnTo>
                      <a:lnTo>
                        <a:pt x="4668" y="135"/>
                      </a:lnTo>
                      <a:lnTo>
                        <a:pt x="4652" y="134"/>
                      </a:lnTo>
                      <a:lnTo>
                        <a:pt x="4635" y="134"/>
                      </a:lnTo>
                      <a:lnTo>
                        <a:pt x="4619" y="133"/>
                      </a:lnTo>
                      <a:lnTo>
                        <a:pt x="4604" y="132"/>
                      </a:lnTo>
                      <a:lnTo>
                        <a:pt x="4588" y="131"/>
                      </a:lnTo>
                      <a:lnTo>
                        <a:pt x="4572" y="129"/>
                      </a:lnTo>
                      <a:lnTo>
                        <a:pt x="4556" y="129"/>
                      </a:lnTo>
                      <a:lnTo>
                        <a:pt x="4525" y="127"/>
                      </a:lnTo>
                      <a:lnTo>
                        <a:pt x="4493" y="126"/>
                      </a:lnTo>
                      <a:lnTo>
                        <a:pt x="4461" y="124"/>
                      </a:lnTo>
                      <a:lnTo>
                        <a:pt x="4429" y="122"/>
                      </a:lnTo>
                      <a:lnTo>
                        <a:pt x="4397" y="120"/>
                      </a:lnTo>
                      <a:lnTo>
                        <a:pt x="4366" y="119"/>
                      </a:lnTo>
                      <a:lnTo>
                        <a:pt x="4334" y="117"/>
                      </a:lnTo>
                      <a:lnTo>
                        <a:pt x="4301" y="116"/>
                      </a:lnTo>
                      <a:lnTo>
                        <a:pt x="4286" y="114"/>
                      </a:lnTo>
                      <a:lnTo>
                        <a:pt x="4270" y="113"/>
                      </a:lnTo>
                      <a:lnTo>
                        <a:pt x="4254" y="112"/>
                      </a:lnTo>
                      <a:lnTo>
                        <a:pt x="4238" y="112"/>
                      </a:lnTo>
                      <a:lnTo>
                        <a:pt x="4223" y="111"/>
                      </a:lnTo>
                      <a:lnTo>
                        <a:pt x="4207" y="110"/>
                      </a:lnTo>
                      <a:lnTo>
                        <a:pt x="4191" y="110"/>
                      </a:lnTo>
                      <a:lnTo>
                        <a:pt x="4175" y="109"/>
                      </a:lnTo>
                      <a:lnTo>
                        <a:pt x="4160" y="107"/>
                      </a:lnTo>
                      <a:lnTo>
                        <a:pt x="4143" y="107"/>
                      </a:lnTo>
                      <a:lnTo>
                        <a:pt x="4127" y="106"/>
                      </a:lnTo>
                      <a:lnTo>
                        <a:pt x="4111" y="106"/>
                      </a:lnTo>
                      <a:lnTo>
                        <a:pt x="4096" y="105"/>
                      </a:lnTo>
                      <a:lnTo>
                        <a:pt x="4080" y="104"/>
                      </a:lnTo>
                      <a:lnTo>
                        <a:pt x="4064" y="104"/>
                      </a:lnTo>
                      <a:lnTo>
                        <a:pt x="4049" y="103"/>
                      </a:lnTo>
                      <a:lnTo>
                        <a:pt x="4033" y="103"/>
                      </a:lnTo>
                      <a:lnTo>
                        <a:pt x="4017" y="102"/>
                      </a:lnTo>
                      <a:lnTo>
                        <a:pt x="4002" y="101"/>
                      </a:lnTo>
                      <a:lnTo>
                        <a:pt x="3986" y="101"/>
                      </a:lnTo>
                      <a:lnTo>
                        <a:pt x="3971" y="99"/>
                      </a:lnTo>
                      <a:lnTo>
                        <a:pt x="3954" y="99"/>
                      </a:lnTo>
                      <a:lnTo>
                        <a:pt x="3940" y="98"/>
                      </a:lnTo>
                      <a:lnTo>
                        <a:pt x="3923" y="98"/>
                      </a:lnTo>
                      <a:lnTo>
                        <a:pt x="3908" y="98"/>
                      </a:lnTo>
                      <a:lnTo>
                        <a:pt x="3892" y="97"/>
                      </a:lnTo>
                      <a:lnTo>
                        <a:pt x="3877" y="97"/>
                      </a:lnTo>
                      <a:lnTo>
                        <a:pt x="3862" y="96"/>
                      </a:lnTo>
                      <a:lnTo>
                        <a:pt x="3846" y="96"/>
                      </a:lnTo>
                      <a:lnTo>
                        <a:pt x="3831" y="96"/>
                      </a:lnTo>
                      <a:lnTo>
                        <a:pt x="3816" y="95"/>
                      </a:lnTo>
                      <a:lnTo>
                        <a:pt x="3800" y="95"/>
                      </a:lnTo>
                      <a:lnTo>
                        <a:pt x="3793" y="95"/>
                      </a:lnTo>
                      <a:lnTo>
                        <a:pt x="3785" y="95"/>
                      </a:lnTo>
                      <a:lnTo>
                        <a:pt x="3778" y="94"/>
                      </a:lnTo>
                      <a:lnTo>
                        <a:pt x="3770" y="94"/>
                      </a:lnTo>
                      <a:lnTo>
                        <a:pt x="3762" y="94"/>
                      </a:lnTo>
                      <a:lnTo>
                        <a:pt x="3755" y="94"/>
                      </a:lnTo>
                      <a:lnTo>
                        <a:pt x="3747" y="94"/>
                      </a:lnTo>
                      <a:lnTo>
                        <a:pt x="3740" y="94"/>
                      </a:lnTo>
                      <a:lnTo>
                        <a:pt x="3732" y="94"/>
                      </a:lnTo>
                      <a:lnTo>
                        <a:pt x="3725" y="93"/>
                      </a:lnTo>
                      <a:lnTo>
                        <a:pt x="3717" y="93"/>
                      </a:lnTo>
                      <a:lnTo>
                        <a:pt x="3710" y="93"/>
                      </a:lnTo>
                      <a:lnTo>
                        <a:pt x="3702" y="93"/>
                      </a:lnTo>
                      <a:lnTo>
                        <a:pt x="3695" y="93"/>
                      </a:lnTo>
                      <a:lnTo>
                        <a:pt x="3687" y="93"/>
                      </a:lnTo>
                      <a:lnTo>
                        <a:pt x="3680" y="93"/>
                      </a:lnTo>
                      <a:lnTo>
                        <a:pt x="3672" y="93"/>
                      </a:lnTo>
                      <a:lnTo>
                        <a:pt x="3665" y="93"/>
                      </a:lnTo>
                      <a:lnTo>
                        <a:pt x="3657" y="93"/>
                      </a:lnTo>
                      <a:lnTo>
                        <a:pt x="3650" y="93"/>
                      </a:lnTo>
                      <a:lnTo>
                        <a:pt x="3642" y="93"/>
                      </a:lnTo>
                      <a:lnTo>
                        <a:pt x="3635" y="93"/>
                      </a:lnTo>
                      <a:lnTo>
                        <a:pt x="3627" y="93"/>
                      </a:lnTo>
                      <a:lnTo>
                        <a:pt x="3620" y="91"/>
                      </a:lnTo>
                      <a:lnTo>
                        <a:pt x="3613" y="91"/>
                      </a:lnTo>
                      <a:lnTo>
                        <a:pt x="3605" y="91"/>
                      </a:lnTo>
                      <a:lnTo>
                        <a:pt x="3598" y="91"/>
                      </a:lnTo>
                      <a:lnTo>
                        <a:pt x="3590" y="91"/>
                      </a:lnTo>
                      <a:lnTo>
                        <a:pt x="3583" y="91"/>
                      </a:lnTo>
                      <a:lnTo>
                        <a:pt x="3577" y="91"/>
                      </a:lnTo>
                      <a:lnTo>
                        <a:pt x="3569" y="91"/>
                      </a:lnTo>
                      <a:lnTo>
                        <a:pt x="3562" y="91"/>
                      </a:lnTo>
                      <a:lnTo>
                        <a:pt x="3555" y="91"/>
                      </a:lnTo>
                      <a:lnTo>
                        <a:pt x="3547" y="91"/>
                      </a:lnTo>
                      <a:lnTo>
                        <a:pt x="3540" y="93"/>
                      </a:lnTo>
                      <a:lnTo>
                        <a:pt x="3533" y="93"/>
                      </a:lnTo>
                      <a:lnTo>
                        <a:pt x="3526" y="93"/>
                      </a:lnTo>
                      <a:lnTo>
                        <a:pt x="3518" y="93"/>
                      </a:lnTo>
                      <a:lnTo>
                        <a:pt x="3511" y="93"/>
                      </a:lnTo>
                      <a:lnTo>
                        <a:pt x="3504" y="93"/>
                      </a:lnTo>
                      <a:lnTo>
                        <a:pt x="3497" y="93"/>
                      </a:lnTo>
                      <a:lnTo>
                        <a:pt x="3489" y="93"/>
                      </a:lnTo>
                      <a:lnTo>
                        <a:pt x="3482" y="93"/>
                      </a:lnTo>
                      <a:lnTo>
                        <a:pt x="3475" y="93"/>
                      </a:lnTo>
                      <a:lnTo>
                        <a:pt x="3468" y="93"/>
                      </a:lnTo>
                      <a:lnTo>
                        <a:pt x="3461" y="93"/>
                      </a:lnTo>
                      <a:lnTo>
                        <a:pt x="3454" y="93"/>
                      </a:lnTo>
                      <a:lnTo>
                        <a:pt x="3446" y="94"/>
                      </a:lnTo>
                      <a:lnTo>
                        <a:pt x="3439" y="94"/>
                      </a:lnTo>
                      <a:lnTo>
                        <a:pt x="3433" y="94"/>
                      </a:lnTo>
                      <a:lnTo>
                        <a:pt x="3426" y="94"/>
                      </a:lnTo>
                      <a:lnTo>
                        <a:pt x="3419" y="94"/>
                      </a:lnTo>
                      <a:lnTo>
                        <a:pt x="3412" y="94"/>
                      </a:lnTo>
                      <a:lnTo>
                        <a:pt x="3405" y="94"/>
                      </a:lnTo>
                      <a:lnTo>
                        <a:pt x="3398" y="95"/>
                      </a:lnTo>
                      <a:lnTo>
                        <a:pt x="3391" y="95"/>
                      </a:lnTo>
                      <a:lnTo>
                        <a:pt x="3384" y="95"/>
                      </a:lnTo>
                      <a:lnTo>
                        <a:pt x="3377" y="95"/>
                      </a:lnTo>
                      <a:lnTo>
                        <a:pt x="3370" y="95"/>
                      </a:lnTo>
                      <a:lnTo>
                        <a:pt x="3363" y="96"/>
                      </a:lnTo>
                      <a:lnTo>
                        <a:pt x="3357" y="96"/>
                      </a:lnTo>
                      <a:lnTo>
                        <a:pt x="3350" y="96"/>
                      </a:lnTo>
                      <a:lnTo>
                        <a:pt x="3343" y="96"/>
                      </a:lnTo>
                      <a:lnTo>
                        <a:pt x="3336" y="96"/>
                      </a:lnTo>
                      <a:lnTo>
                        <a:pt x="3329" y="97"/>
                      </a:lnTo>
                      <a:lnTo>
                        <a:pt x="3322" y="97"/>
                      </a:lnTo>
                      <a:lnTo>
                        <a:pt x="3315" y="97"/>
                      </a:lnTo>
                      <a:lnTo>
                        <a:pt x="3309" y="98"/>
                      </a:lnTo>
                      <a:lnTo>
                        <a:pt x="3302" y="98"/>
                      </a:lnTo>
                      <a:lnTo>
                        <a:pt x="3295" y="98"/>
                      </a:lnTo>
                      <a:lnTo>
                        <a:pt x="3289" y="98"/>
                      </a:lnTo>
                      <a:lnTo>
                        <a:pt x="3282" y="99"/>
                      </a:lnTo>
                      <a:lnTo>
                        <a:pt x="3276" y="99"/>
                      </a:lnTo>
                      <a:lnTo>
                        <a:pt x="3269" y="99"/>
                      </a:lnTo>
                      <a:lnTo>
                        <a:pt x="3262" y="101"/>
                      </a:lnTo>
                      <a:lnTo>
                        <a:pt x="3255" y="101"/>
                      </a:lnTo>
                      <a:lnTo>
                        <a:pt x="3249" y="101"/>
                      </a:lnTo>
                      <a:lnTo>
                        <a:pt x="3242" y="102"/>
                      </a:lnTo>
                      <a:lnTo>
                        <a:pt x="3236" y="102"/>
                      </a:lnTo>
                      <a:lnTo>
                        <a:pt x="3229" y="102"/>
                      </a:lnTo>
                      <a:lnTo>
                        <a:pt x="3223" y="103"/>
                      </a:lnTo>
                      <a:lnTo>
                        <a:pt x="3216" y="103"/>
                      </a:lnTo>
                      <a:lnTo>
                        <a:pt x="3210" y="104"/>
                      </a:lnTo>
                      <a:lnTo>
                        <a:pt x="3203" y="104"/>
                      </a:lnTo>
                      <a:lnTo>
                        <a:pt x="3196" y="104"/>
                      </a:lnTo>
                      <a:lnTo>
                        <a:pt x="3191" y="105"/>
                      </a:lnTo>
                      <a:lnTo>
                        <a:pt x="3184" y="105"/>
                      </a:lnTo>
                      <a:lnTo>
                        <a:pt x="3178" y="106"/>
                      </a:lnTo>
                      <a:lnTo>
                        <a:pt x="3171" y="106"/>
                      </a:lnTo>
                      <a:lnTo>
                        <a:pt x="3165" y="107"/>
                      </a:lnTo>
                      <a:lnTo>
                        <a:pt x="3158" y="107"/>
                      </a:lnTo>
                      <a:lnTo>
                        <a:pt x="3153" y="109"/>
                      </a:lnTo>
                      <a:lnTo>
                        <a:pt x="3146" y="109"/>
                      </a:lnTo>
                      <a:lnTo>
                        <a:pt x="3140" y="110"/>
                      </a:lnTo>
                      <a:lnTo>
                        <a:pt x="3133" y="110"/>
                      </a:lnTo>
                      <a:lnTo>
                        <a:pt x="3127" y="111"/>
                      </a:lnTo>
                      <a:lnTo>
                        <a:pt x="3121" y="111"/>
                      </a:lnTo>
                      <a:lnTo>
                        <a:pt x="3115" y="112"/>
                      </a:lnTo>
                      <a:lnTo>
                        <a:pt x="3109" y="112"/>
                      </a:lnTo>
                      <a:lnTo>
                        <a:pt x="3103" y="113"/>
                      </a:lnTo>
                      <a:lnTo>
                        <a:pt x="3096" y="113"/>
                      </a:lnTo>
                      <a:lnTo>
                        <a:pt x="3090" y="114"/>
                      </a:lnTo>
                      <a:lnTo>
                        <a:pt x="3085" y="114"/>
                      </a:lnTo>
                      <a:lnTo>
                        <a:pt x="3079" y="116"/>
                      </a:lnTo>
                      <a:lnTo>
                        <a:pt x="3072" y="117"/>
                      </a:lnTo>
                      <a:lnTo>
                        <a:pt x="3066" y="117"/>
                      </a:lnTo>
                      <a:lnTo>
                        <a:pt x="3060" y="118"/>
                      </a:lnTo>
                      <a:lnTo>
                        <a:pt x="3055" y="118"/>
                      </a:lnTo>
                      <a:lnTo>
                        <a:pt x="3049" y="119"/>
                      </a:lnTo>
                      <a:lnTo>
                        <a:pt x="3042" y="120"/>
                      </a:lnTo>
                      <a:lnTo>
                        <a:pt x="3036" y="120"/>
                      </a:lnTo>
                      <a:lnTo>
                        <a:pt x="3030" y="121"/>
                      </a:lnTo>
                      <a:lnTo>
                        <a:pt x="3025" y="122"/>
                      </a:lnTo>
                      <a:lnTo>
                        <a:pt x="3019" y="122"/>
                      </a:lnTo>
                      <a:lnTo>
                        <a:pt x="3013" y="124"/>
                      </a:lnTo>
                      <a:lnTo>
                        <a:pt x="3007" y="125"/>
                      </a:lnTo>
                      <a:lnTo>
                        <a:pt x="3002" y="126"/>
                      </a:lnTo>
                      <a:lnTo>
                        <a:pt x="2996" y="126"/>
                      </a:lnTo>
                      <a:lnTo>
                        <a:pt x="2990" y="127"/>
                      </a:lnTo>
                      <a:lnTo>
                        <a:pt x="2984" y="128"/>
                      </a:lnTo>
                      <a:lnTo>
                        <a:pt x="2979" y="129"/>
                      </a:lnTo>
                      <a:lnTo>
                        <a:pt x="2973" y="129"/>
                      </a:lnTo>
                      <a:lnTo>
                        <a:pt x="2967" y="131"/>
                      </a:lnTo>
                      <a:lnTo>
                        <a:pt x="2962" y="132"/>
                      </a:lnTo>
                      <a:lnTo>
                        <a:pt x="2957" y="133"/>
                      </a:lnTo>
                      <a:lnTo>
                        <a:pt x="2951" y="134"/>
                      </a:lnTo>
                      <a:lnTo>
                        <a:pt x="2945" y="134"/>
                      </a:lnTo>
                      <a:lnTo>
                        <a:pt x="2939" y="135"/>
                      </a:lnTo>
                      <a:lnTo>
                        <a:pt x="2935" y="136"/>
                      </a:lnTo>
                      <a:lnTo>
                        <a:pt x="2929" y="137"/>
                      </a:lnTo>
                      <a:lnTo>
                        <a:pt x="2923" y="139"/>
                      </a:lnTo>
                      <a:lnTo>
                        <a:pt x="2919" y="140"/>
                      </a:lnTo>
                      <a:lnTo>
                        <a:pt x="2913" y="140"/>
                      </a:lnTo>
                      <a:lnTo>
                        <a:pt x="2907" y="141"/>
                      </a:lnTo>
                      <a:lnTo>
                        <a:pt x="2903" y="142"/>
                      </a:lnTo>
                      <a:lnTo>
                        <a:pt x="2897" y="143"/>
                      </a:lnTo>
                      <a:lnTo>
                        <a:pt x="2892" y="144"/>
                      </a:lnTo>
                      <a:lnTo>
                        <a:pt x="2886" y="145"/>
                      </a:lnTo>
                      <a:lnTo>
                        <a:pt x="2882" y="147"/>
                      </a:lnTo>
                      <a:lnTo>
                        <a:pt x="2876" y="148"/>
                      </a:lnTo>
                      <a:lnTo>
                        <a:pt x="2871" y="149"/>
                      </a:lnTo>
                      <a:lnTo>
                        <a:pt x="2866" y="150"/>
                      </a:lnTo>
                      <a:lnTo>
                        <a:pt x="2861" y="151"/>
                      </a:lnTo>
                      <a:lnTo>
                        <a:pt x="2855" y="152"/>
                      </a:lnTo>
                      <a:lnTo>
                        <a:pt x="2851" y="154"/>
                      </a:lnTo>
                      <a:lnTo>
                        <a:pt x="2846" y="155"/>
                      </a:lnTo>
                      <a:lnTo>
                        <a:pt x="2840" y="156"/>
                      </a:lnTo>
                      <a:lnTo>
                        <a:pt x="2836" y="157"/>
                      </a:lnTo>
                      <a:lnTo>
                        <a:pt x="2831" y="158"/>
                      </a:lnTo>
                      <a:lnTo>
                        <a:pt x="2825" y="159"/>
                      </a:lnTo>
                      <a:lnTo>
                        <a:pt x="2821" y="160"/>
                      </a:lnTo>
                      <a:lnTo>
                        <a:pt x="2816" y="162"/>
                      </a:lnTo>
                      <a:lnTo>
                        <a:pt x="2812" y="164"/>
                      </a:lnTo>
                      <a:lnTo>
                        <a:pt x="2807" y="165"/>
                      </a:lnTo>
                      <a:lnTo>
                        <a:pt x="2801" y="166"/>
                      </a:lnTo>
                      <a:lnTo>
                        <a:pt x="2797" y="167"/>
                      </a:lnTo>
                      <a:lnTo>
                        <a:pt x="2792" y="168"/>
                      </a:lnTo>
                      <a:lnTo>
                        <a:pt x="2787" y="170"/>
                      </a:lnTo>
                      <a:lnTo>
                        <a:pt x="2783" y="171"/>
                      </a:lnTo>
                      <a:lnTo>
                        <a:pt x="2778" y="173"/>
                      </a:lnTo>
                      <a:lnTo>
                        <a:pt x="2774" y="174"/>
                      </a:lnTo>
                      <a:lnTo>
                        <a:pt x="2769" y="175"/>
                      </a:lnTo>
                      <a:lnTo>
                        <a:pt x="2764" y="177"/>
                      </a:lnTo>
                      <a:lnTo>
                        <a:pt x="2760" y="178"/>
                      </a:lnTo>
                      <a:lnTo>
                        <a:pt x="2755" y="180"/>
                      </a:lnTo>
                      <a:lnTo>
                        <a:pt x="2752" y="181"/>
                      </a:lnTo>
                      <a:lnTo>
                        <a:pt x="2747" y="182"/>
                      </a:lnTo>
                      <a:lnTo>
                        <a:pt x="2742" y="183"/>
                      </a:lnTo>
                      <a:lnTo>
                        <a:pt x="2738" y="186"/>
                      </a:lnTo>
                      <a:lnTo>
                        <a:pt x="2733" y="187"/>
                      </a:lnTo>
                      <a:lnTo>
                        <a:pt x="2730" y="188"/>
                      </a:lnTo>
                      <a:lnTo>
                        <a:pt x="2725" y="190"/>
                      </a:lnTo>
                      <a:lnTo>
                        <a:pt x="2721" y="192"/>
                      </a:lnTo>
                      <a:lnTo>
                        <a:pt x="2716" y="193"/>
                      </a:lnTo>
                      <a:lnTo>
                        <a:pt x="2712" y="195"/>
                      </a:lnTo>
                      <a:lnTo>
                        <a:pt x="2708" y="196"/>
                      </a:lnTo>
                      <a:lnTo>
                        <a:pt x="2707" y="197"/>
                      </a:lnTo>
                      <a:lnTo>
                        <a:pt x="2704" y="197"/>
                      </a:lnTo>
                      <a:lnTo>
                        <a:pt x="2702" y="198"/>
                      </a:lnTo>
                      <a:lnTo>
                        <a:pt x="2700" y="200"/>
                      </a:lnTo>
                      <a:lnTo>
                        <a:pt x="2697" y="200"/>
                      </a:lnTo>
                      <a:lnTo>
                        <a:pt x="2696" y="201"/>
                      </a:lnTo>
                      <a:lnTo>
                        <a:pt x="2694" y="202"/>
                      </a:lnTo>
                      <a:lnTo>
                        <a:pt x="2692" y="203"/>
                      </a:lnTo>
                      <a:lnTo>
                        <a:pt x="2689" y="203"/>
                      </a:lnTo>
                      <a:lnTo>
                        <a:pt x="2687" y="204"/>
                      </a:lnTo>
                      <a:lnTo>
                        <a:pt x="2685" y="205"/>
                      </a:lnTo>
                      <a:lnTo>
                        <a:pt x="2682" y="206"/>
                      </a:lnTo>
                      <a:lnTo>
                        <a:pt x="2680" y="208"/>
                      </a:lnTo>
                      <a:lnTo>
                        <a:pt x="2677" y="208"/>
                      </a:lnTo>
                      <a:lnTo>
                        <a:pt x="2674" y="209"/>
                      </a:lnTo>
                      <a:lnTo>
                        <a:pt x="2672" y="210"/>
                      </a:lnTo>
                      <a:lnTo>
                        <a:pt x="2670" y="211"/>
                      </a:lnTo>
                      <a:lnTo>
                        <a:pt x="2668" y="212"/>
                      </a:lnTo>
                      <a:lnTo>
                        <a:pt x="2665" y="212"/>
                      </a:lnTo>
                      <a:lnTo>
                        <a:pt x="2662" y="213"/>
                      </a:lnTo>
                      <a:lnTo>
                        <a:pt x="2659" y="215"/>
                      </a:lnTo>
                      <a:lnTo>
                        <a:pt x="2657" y="216"/>
                      </a:lnTo>
                      <a:lnTo>
                        <a:pt x="2654" y="217"/>
                      </a:lnTo>
                      <a:lnTo>
                        <a:pt x="2651" y="218"/>
                      </a:lnTo>
                      <a:lnTo>
                        <a:pt x="2649" y="219"/>
                      </a:lnTo>
                      <a:lnTo>
                        <a:pt x="2646" y="220"/>
                      </a:lnTo>
                      <a:lnTo>
                        <a:pt x="2643" y="221"/>
                      </a:lnTo>
                      <a:lnTo>
                        <a:pt x="2640" y="223"/>
                      </a:lnTo>
                      <a:lnTo>
                        <a:pt x="2638" y="224"/>
                      </a:lnTo>
                      <a:lnTo>
                        <a:pt x="2634" y="225"/>
                      </a:lnTo>
                      <a:lnTo>
                        <a:pt x="2632" y="225"/>
                      </a:lnTo>
                      <a:lnTo>
                        <a:pt x="2628" y="226"/>
                      </a:lnTo>
                      <a:lnTo>
                        <a:pt x="2625" y="227"/>
                      </a:lnTo>
                      <a:lnTo>
                        <a:pt x="2623" y="228"/>
                      </a:lnTo>
                      <a:lnTo>
                        <a:pt x="2619" y="230"/>
                      </a:lnTo>
                      <a:lnTo>
                        <a:pt x="2616" y="231"/>
                      </a:lnTo>
                      <a:lnTo>
                        <a:pt x="2613" y="232"/>
                      </a:lnTo>
                      <a:lnTo>
                        <a:pt x="2610" y="234"/>
                      </a:lnTo>
                      <a:lnTo>
                        <a:pt x="2606" y="235"/>
                      </a:lnTo>
                      <a:lnTo>
                        <a:pt x="2603" y="236"/>
                      </a:lnTo>
                      <a:lnTo>
                        <a:pt x="2600" y="238"/>
                      </a:lnTo>
                      <a:lnTo>
                        <a:pt x="2597" y="239"/>
                      </a:lnTo>
                      <a:lnTo>
                        <a:pt x="2594" y="240"/>
                      </a:lnTo>
                      <a:lnTo>
                        <a:pt x="2590" y="241"/>
                      </a:lnTo>
                      <a:lnTo>
                        <a:pt x="2587" y="242"/>
                      </a:lnTo>
                      <a:lnTo>
                        <a:pt x="2583" y="243"/>
                      </a:lnTo>
                      <a:lnTo>
                        <a:pt x="2580" y="244"/>
                      </a:lnTo>
                      <a:lnTo>
                        <a:pt x="2576" y="246"/>
                      </a:lnTo>
                      <a:lnTo>
                        <a:pt x="2573" y="248"/>
                      </a:lnTo>
                      <a:lnTo>
                        <a:pt x="2570" y="249"/>
                      </a:lnTo>
                      <a:lnTo>
                        <a:pt x="2566" y="250"/>
                      </a:lnTo>
                      <a:lnTo>
                        <a:pt x="2563" y="251"/>
                      </a:lnTo>
                      <a:lnTo>
                        <a:pt x="2559" y="253"/>
                      </a:lnTo>
                      <a:lnTo>
                        <a:pt x="2555" y="254"/>
                      </a:lnTo>
                      <a:lnTo>
                        <a:pt x="2551" y="256"/>
                      </a:lnTo>
                      <a:lnTo>
                        <a:pt x="2548" y="257"/>
                      </a:lnTo>
                      <a:lnTo>
                        <a:pt x="2544" y="258"/>
                      </a:lnTo>
                      <a:lnTo>
                        <a:pt x="2541" y="259"/>
                      </a:lnTo>
                      <a:lnTo>
                        <a:pt x="2536" y="261"/>
                      </a:lnTo>
                      <a:lnTo>
                        <a:pt x="2533" y="263"/>
                      </a:lnTo>
                      <a:lnTo>
                        <a:pt x="2529" y="264"/>
                      </a:lnTo>
                      <a:lnTo>
                        <a:pt x="2525" y="265"/>
                      </a:lnTo>
                      <a:lnTo>
                        <a:pt x="2521" y="266"/>
                      </a:lnTo>
                      <a:lnTo>
                        <a:pt x="2518" y="269"/>
                      </a:lnTo>
                      <a:lnTo>
                        <a:pt x="2513" y="270"/>
                      </a:lnTo>
                      <a:lnTo>
                        <a:pt x="2510" y="271"/>
                      </a:lnTo>
                      <a:lnTo>
                        <a:pt x="2505" y="272"/>
                      </a:lnTo>
                      <a:lnTo>
                        <a:pt x="2502" y="274"/>
                      </a:lnTo>
                      <a:lnTo>
                        <a:pt x="2497" y="276"/>
                      </a:lnTo>
                      <a:lnTo>
                        <a:pt x="2494" y="277"/>
                      </a:lnTo>
                      <a:lnTo>
                        <a:pt x="2489" y="279"/>
                      </a:lnTo>
                      <a:lnTo>
                        <a:pt x="2485" y="280"/>
                      </a:lnTo>
                      <a:lnTo>
                        <a:pt x="2481" y="281"/>
                      </a:lnTo>
                      <a:lnTo>
                        <a:pt x="2476" y="284"/>
                      </a:lnTo>
                      <a:lnTo>
                        <a:pt x="2473" y="285"/>
                      </a:lnTo>
                      <a:lnTo>
                        <a:pt x="2468" y="286"/>
                      </a:lnTo>
                      <a:lnTo>
                        <a:pt x="2465" y="288"/>
                      </a:lnTo>
                      <a:lnTo>
                        <a:pt x="2460" y="289"/>
                      </a:lnTo>
                      <a:lnTo>
                        <a:pt x="2456" y="291"/>
                      </a:lnTo>
                      <a:lnTo>
                        <a:pt x="2451" y="293"/>
                      </a:lnTo>
                      <a:lnTo>
                        <a:pt x="2447" y="294"/>
                      </a:lnTo>
                      <a:lnTo>
                        <a:pt x="2443" y="296"/>
                      </a:lnTo>
                      <a:lnTo>
                        <a:pt x="2438" y="297"/>
                      </a:lnTo>
                      <a:lnTo>
                        <a:pt x="2434" y="299"/>
                      </a:lnTo>
                      <a:lnTo>
                        <a:pt x="2429" y="301"/>
                      </a:lnTo>
                      <a:lnTo>
                        <a:pt x="2426" y="302"/>
                      </a:lnTo>
                      <a:lnTo>
                        <a:pt x="2421" y="304"/>
                      </a:lnTo>
                      <a:lnTo>
                        <a:pt x="2416" y="305"/>
                      </a:lnTo>
                      <a:lnTo>
                        <a:pt x="2412" y="308"/>
                      </a:lnTo>
                      <a:lnTo>
                        <a:pt x="2407" y="309"/>
                      </a:lnTo>
                      <a:lnTo>
                        <a:pt x="2403" y="311"/>
                      </a:lnTo>
                      <a:lnTo>
                        <a:pt x="2398" y="312"/>
                      </a:lnTo>
                      <a:lnTo>
                        <a:pt x="2393" y="314"/>
                      </a:lnTo>
                      <a:lnTo>
                        <a:pt x="2389" y="316"/>
                      </a:lnTo>
                      <a:lnTo>
                        <a:pt x="2384" y="317"/>
                      </a:lnTo>
                      <a:lnTo>
                        <a:pt x="2379" y="319"/>
                      </a:lnTo>
                      <a:lnTo>
                        <a:pt x="2375" y="320"/>
                      </a:lnTo>
                      <a:lnTo>
                        <a:pt x="2370" y="323"/>
                      </a:lnTo>
                      <a:lnTo>
                        <a:pt x="2364" y="324"/>
                      </a:lnTo>
                      <a:lnTo>
                        <a:pt x="2360" y="326"/>
                      </a:lnTo>
                      <a:lnTo>
                        <a:pt x="2355" y="329"/>
                      </a:lnTo>
                      <a:lnTo>
                        <a:pt x="2351" y="330"/>
                      </a:lnTo>
                      <a:lnTo>
                        <a:pt x="2346" y="332"/>
                      </a:lnTo>
                      <a:lnTo>
                        <a:pt x="2341" y="333"/>
                      </a:lnTo>
                      <a:lnTo>
                        <a:pt x="2336" y="335"/>
                      </a:lnTo>
                      <a:lnTo>
                        <a:pt x="2331" y="337"/>
                      </a:lnTo>
                      <a:lnTo>
                        <a:pt x="2326" y="339"/>
                      </a:lnTo>
                      <a:lnTo>
                        <a:pt x="2322" y="340"/>
                      </a:lnTo>
                      <a:lnTo>
                        <a:pt x="2316" y="342"/>
                      </a:lnTo>
                      <a:lnTo>
                        <a:pt x="2311" y="345"/>
                      </a:lnTo>
                      <a:lnTo>
                        <a:pt x="2307" y="346"/>
                      </a:lnTo>
                      <a:lnTo>
                        <a:pt x="2301" y="348"/>
                      </a:lnTo>
                      <a:lnTo>
                        <a:pt x="2297" y="349"/>
                      </a:lnTo>
                      <a:lnTo>
                        <a:pt x="2291" y="352"/>
                      </a:lnTo>
                      <a:lnTo>
                        <a:pt x="2286" y="354"/>
                      </a:lnTo>
                      <a:lnTo>
                        <a:pt x="2282" y="355"/>
                      </a:lnTo>
                      <a:lnTo>
                        <a:pt x="2276" y="357"/>
                      </a:lnTo>
                      <a:lnTo>
                        <a:pt x="2271" y="360"/>
                      </a:lnTo>
                      <a:lnTo>
                        <a:pt x="2265" y="361"/>
                      </a:lnTo>
                      <a:lnTo>
                        <a:pt x="2261" y="363"/>
                      </a:lnTo>
                      <a:lnTo>
                        <a:pt x="2255" y="364"/>
                      </a:lnTo>
                      <a:lnTo>
                        <a:pt x="2250" y="367"/>
                      </a:lnTo>
                      <a:lnTo>
                        <a:pt x="2245" y="369"/>
                      </a:lnTo>
                      <a:lnTo>
                        <a:pt x="2240" y="370"/>
                      </a:lnTo>
                      <a:lnTo>
                        <a:pt x="2234" y="372"/>
                      </a:lnTo>
                      <a:lnTo>
                        <a:pt x="2229" y="375"/>
                      </a:lnTo>
                      <a:lnTo>
                        <a:pt x="2224" y="376"/>
                      </a:lnTo>
                      <a:lnTo>
                        <a:pt x="2218" y="378"/>
                      </a:lnTo>
                      <a:lnTo>
                        <a:pt x="2212" y="380"/>
                      </a:lnTo>
                      <a:lnTo>
                        <a:pt x="2208" y="383"/>
                      </a:lnTo>
                      <a:lnTo>
                        <a:pt x="2202" y="384"/>
                      </a:lnTo>
                      <a:lnTo>
                        <a:pt x="2196" y="386"/>
                      </a:lnTo>
                      <a:lnTo>
                        <a:pt x="2192" y="388"/>
                      </a:lnTo>
                      <a:lnTo>
                        <a:pt x="2186" y="390"/>
                      </a:lnTo>
                      <a:lnTo>
                        <a:pt x="2180" y="392"/>
                      </a:lnTo>
                      <a:lnTo>
                        <a:pt x="2176" y="394"/>
                      </a:lnTo>
                      <a:lnTo>
                        <a:pt x="2170" y="396"/>
                      </a:lnTo>
                      <a:lnTo>
                        <a:pt x="2164" y="398"/>
                      </a:lnTo>
                      <a:lnTo>
                        <a:pt x="2158" y="400"/>
                      </a:lnTo>
                      <a:lnTo>
                        <a:pt x="2152" y="402"/>
                      </a:lnTo>
                      <a:lnTo>
                        <a:pt x="2147" y="405"/>
                      </a:lnTo>
                      <a:lnTo>
                        <a:pt x="2142" y="406"/>
                      </a:lnTo>
                      <a:lnTo>
                        <a:pt x="2136" y="408"/>
                      </a:lnTo>
                      <a:lnTo>
                        <a:pt x="2131" y="410"/>
                      </a:lnTo>
                      <a:lnTo>
                        <a:pt x="2125" y="413"/>
                      </a:lnTo>
                      <a:lnTo>
                        <a:pt x="2119" y="414"/>
                      </a:lnTo>
                      <a:lnTo>
                        <a:pt x="2113" y="416"/>
                      </a:lnTo>
                      <a:lnTo>
                        <a:pt x="2108" y="418"/>
                      </a:lnTo>
                      <a:lnTo>
                        <a:pt x="2102" y="421"/>
                      </a:lnTo>
                      <a:lnTo>
                        <a:pt x="2096" y="423"/>
                      </a:lnTo>
                      <a:lnTo>
                        <a:pt x="2090" y="424"/>
                      </a:lnTo>
                      <a:lnTo>
                        <a:pt x="2085" y="426"/>
                      </a:lnTo>
                      <a:lnTo>
                        <a:pt x="2079" y="429"/>
                      </a:lnTo>
                      <a:lnTo>
                        <a:pt x="2073" y="431"/>
                      </a:lnTo>
                      <a:lnTo>
                        <a:pt x="2067" y="433"/>
                      </a:lnTo>
                      <a:lnTo>
                        <a:pt x="2061" y="436"/>
                      </a:lnTo>
                      <a:lnTo>
                        <a:pt x="2056" y="437"/>
                      </a:lnTo>
                      <a:lnTo>
                        <a:pt x="2050" y="439"/>
                      </a:lnTo>
                      <a:lnTo>
                        <a:pt x="2044" y="441"/>
                      </a:lnTo>
                      <a:lnTo>
                        <a:pt x="2038" y="444"/>
                      </a:lnTo>
                      <a:lnTo>
                        <a:pt x="2033" y="446"/>
                      </a:lnTo>
                      <a:lnTo>
                        <a:pt x="2027" y="448"/>
                      </a:lnTo>
                      <a:lnTo>
                        <a:pt x="2021" y="449"/>
                      </a:lnTo>
                      <a:lnTo>
                        <a:pt x="2015" y="452"/>
                      </a:lnTo>
                      <a:lnTo>
                        <a:pt x="2008" y="454"/>
                      </a:lnTo>
                      <a:lnTo>
                        <a:pt x="2003" y="456"/>
                      </a:lnTo>
                      <a:lnTo>
                        <a:pt x="1997" y="459"/>
                      </a:lnTo>
                      <a:lnTo>
                        <a:pt x="1991" y="461"/>
                      </a:lnTo>
                      <a:lnTo>
                        <a:pt x="1985" y="463"/>
                      </a:lnTo>
                      <a:lnTo>
                        <a:pt x="1980" y="464"/>
                      </a:lnTo>
                      <a:lnTo>
                        <a:pt x="1973" y="467"/>
                      </a:lnTo>
                      <a:lnTo>
                        <a:pt x="1967" y="469"/>
                      </a:lnTo>
                      <a:lnTo>
                        <a:pt x="1961" y="471"/>
                      </a:lnTo>
                      <a:lnTo>
                        <a:pt x="1955" y="474"/>
                      </a:lnTo>
                      <a:lnTo>
                        <a:pt x="1949" y="476"/>
                      </a:lnTo>
                      <a:lnTo>
                        <a:pt x="1943" y="478"/>
                      </a:lnTo>
                      <a:lnTo>
                        <a:pt x="1937" y="480"/>
                      </a:lnTo>
                      <a:lnTo>
                        <a:pt x="1930" y="483"/>
                      </a:lnTo>
                      <a:lnTo>
                        <a:pt x="1924" y="485"/>
                      </a:lnTo>
                      <a:lnTo>
                        <a:pt x="1919" y="486"/>
                      </a:lnTo>
                      <a:lnTo>
                        <a:pt x="1913" y="489"/>
                      </a:lnTo>
                      <a:lnTo>
                        <a:pt x="1906" y="491"/>
                      </a:lnTo>
                      <a:lnTo>
                        <a:pt x="1900" y="493"/>
                      </a:lnTo>
                      <a:lnTo>
                        <a:pt x="1894" y="495"/>
                      </a:lnTo>
                      <a:lnTo>
                        <a:pt x="1887" y="498"/>
                      </a:lnTo>
                      <a:lnTo>
                        <a:pt x="1882" y="500"/>
                      </a:lnTo>
                      <a:lnTo>
                        <a:pt x="1875" y="502"/>
                      </a:lnTo>
                      <a:lnTo>
                        <a:pt x="1869" y="505"/>
                      </a:lnTo>
                      <a:lnTo>
                        <a:pt x="1863" y="507"/>
                      </a:lnTo>
                      <a:lnTo>
                        <a:pt x="1856" y="509"/>
                      </a:lnTo>
                      <a:lnTo>
                        <a:pt x="1851" y="512"/>
                      </a:lnTo>
                      <a:lnTo>
                        <a:pt x="1844" y="514"/>
                      </a:lnTo>
                      <a:lnTo>
                        <a:pt x="1838" y="516"/>
                      </a:lnTo>
                      <a:lnTo>
                        <a:pt x="1831" y="517"/>
                      </a:lnTo>
                      <a:lnTo>
                        <a:pt x="1825" y="520"/>
                      </a:lnTo>
                      <a:lnTo>
                        <a:pt x="1819" y="522"/>
                      </a:lnTo>
                      <a:lnTo>
                        <a:pt x="1813" y="524"/>
                      </a:lnTo>
                      <a:lnTo>
                        <a:pt x="1807" y="527"/>
                      </a:lnTo>
                      <a:lnTo>
                        <a:pt x="1800" y="529"/>
                      </a:lnTo>
                      <a:lnTo>
                        <a:pt x="1794" y="531"/>
                      </a:lnTo>
                      <a:lnTo>
                        <a:pt x="1780" y="536"/>
                      </a:lnTo>
                      <a:lnTo>
                        <a:pt x="1768" y="540"/>
                      </a:lnTo>
                      <a:lnTo>
                        <a:pt x="1755" y="545"/>
                      </a:lnTo>
                      <a:lnTo>
                        <a:pt x="1742" y="550"/>
                      </a:lnTo>
                      <a:lnTo>
                        <a:pt x="1730" y="554"/>
                      </a:lnTo>
                      <a:lnTo>
                        <a:pt x="1717" y="559"/>
                      </a:lnTo>
                      <a:lnTo>
                        <a:pt x="1704" y="563"/>
                      </a:lnTo>
                      <a:lnTo>
                        <a:pt x="1692" y="568"/>
                      </a:lnTo>
                      <a:lnTo>
                        <a:pt x="1678" y="573"/>
                      </a:lnTo>
                      <a:lnTo>
                        <a:pt x="1665" y="577"/>
                      </a:lnTo>
                      <a:lnTo>
                        <a:pt x="1652" y="582"/>
                      </a:lnTo>
                      <a:lnTo>
                        <a:pt x="1639" y="586"/>
                      </a:lnTo>
                      <a:lnTo>
                        <a:pt x="1626" y="591"/>
                      </a:lnTo>
                      <a:lnTo>
                        <a:pt x="1613" y="596"/>
                      </a:lnTo>
                      <a:lnTo>
                        <a:pt x="1599" y="600"/>
                      </a:lnTo>
                      <a:lnTo>
                        <a:pt x="1587" y="605"/>
                      </a:lnTo>
                      <a:lnTo>
                        <a:pt x="1573" y="609"/>
                      </a:lnTo>
                      <a:lnTo>
                        <a:pt x="1560" y="614"/>
                      </a:lnTo>
                      <a:lnTo>
                        <a:pt x="1548" y="619"/>
                      </a:lnTo>
                      <a:lnTo>
                        <a:pt x="1534" y="623"/>
                      </a:lnTo>
                      <a:lnTo>
                        <a:pt x="1521" y="628"/>
                      </a:lnTo>
                      <a:lnTo>
                        <a:pt x="1507" y="632"/>
                      </a:lnTo>
                      <a:lnTo>
                        <a:pt x="1495" y="637"/>
                      </a:lnTo>
                      <a:lnTo>
                        <a:pt x="1481" y="642"/>
                      </a:lnTo>
                      <a:lnTo>
                        <a:pt x="1468" y="646"/>
                      </a:lnTo>
                      <a:lnTo>
                        <a:pt x="1454" y="651"/>
                      </a:lnTo>
                      <a:lnTo>
                        <a:pt x="1440" y="655"/>
                      </a:lnTo>
                      <a:lnTo>
                        <a:pt x="1428" y="661"/>
                      </a:lnTo>
                      <a:lnTo>
                        <a:pt x="1401" y="670"/>
                      </a:lnTo>
                      <a:lnTo>
                        <a:pt x="1375" y="680"/>
                      </a:lnTo>
                      <a:lnTo>
                        <a:pt x="1347" y="689"/>
                      </a:lnTo>
                      <a:lnTo>
                        <a:pt x="1321" y="698"/>
                      </a:lnTo>
                      <a:lnTo>
                        <a:pt x="1294" y="707"/>
                      </a:lnTo>
                      <a:lnTo>
                        <a:pt x="1268" y="716"/>
                      </a:lnTo>
                      <a:lnTo>
                        <a:pt x="1241" y="726"/>
                      </a:lnTo>
                      <a:lnTo>
                        <a:pt x="1213" y="735"/>
                      </a:lnTo>
                      <a:lnTo>
                        <a:pt x="1201" y="740"/>
                      </a:lnTo>
                      <a:lnTo>
                        <a:pt x="1187" y="744"/>
                      </a:lnTo>
                      <a:lnTo>
                        <a:pt x="1174" y="749"/>
                      </a:lnTo>
                      <a:lnTo>
                        <a:pt x="1160" y="753"/>
                      </a:lnTo>
                      <a:lnTo>
                        <a:pt x="1148" y="758"/>
                      </a:lnTo>
                      <a:lnTo>
                        <a:pt x="1134" y="763"/>
                      </a:lnTo>
                      <a:lnTo>
                        <a:pt x="1120" y="767"/>
                      </a:lnTo>
                      <a:lnTo>
                        <a:pt x="1107" y="772"/>
                      </a:lnTo>
                      <a:lnTo>
                        <a:pt x="1094" y="776"/>
                      </a:lnTo>
                      <a:lnTo>
                        <a:pt x="1081" y="780"/>
                      </a:lnTo>
                      <a:lnTo>
                        <a:pt x="1068" y="784"/>
                      </a:lnTo>
                      <a:lnTo>
                        <a:pt x="1054" y="789"/>
                      </a:lnTo>
                      <a:lnTo>
                        <a:pt x="1042" y="794"/>
                      </a:lnTo>
                      <a:lnTo>
                        <a:pt x="1028" y="798"/>
                      </a:lnTo>
                      <a:lnTo>
                        <a:pt x="1015" y="803"/>
                      </a:lnTo>
                      <a:lnTo>
                        <a:pt x="1001" y="807"/>
                      </a:lnTo>
                      <a:lnTo>
                        <a:pt x="989" y="812"/>
                      </a:lnTo>
                      <a:lnTo>
                        <a:pt x="976" y="815"/>
                      </a:lnTo>
                      <a:lnTo>
                        <a:pt x="962" y="820"/>
                      </a:lnTo>
                      <a:lnTo>
                        <a:pt x="950" y="825"/>
                      </a:lnTo>
                      <a:lnTo>
                        <a:pt x="937" y="829"/>
                      </a:lnTo>
                      <a:lnTo>
                        <a:pt x="924" y="834"/>
                      </a:lnTo>
                      <a:lnTo>
                        <a:pt x="910" y="837"/>
                      </a:lnTo>
                      <a:lnTo>
                        <a:pt x="898" y="842"/>
                      </a:lnTo>
                      <a:lnTo>
                        <a:pt x="885" y="847"/>
                      </a:lnTo>
                      <a:lnTo>
                        <a:pt x="872" y="851"/>
                      </a:lnTo>
                      <a:lnTo>
                        <a:pt x="860" y="855"/>
                      </a:lnTo>
                      <a:lnTo>
                        <a:pt x="847" y="859"/>
                      </a:lnTo>
                      <a:lnTo>
                        <a:pt x="840" y="862"/>
                      </a:lnTo>
                      <a:lnTo>
                        <a:pt x="834" y="864"/>
                      </a:lnTo>
                      <a:lnTo>
                        <a:pt x="827" y="866"/>
                      </a:lnTo>
                      <a:lnTo>
                        <a:pt x="822" y="867"/>
                      </a:lnTo>
                      <a:lnTo>
                        <a:pt x="815" y="870"/>
                      </a:lnTo>
                      <a:lnTo>
                        <a:pt x="809" y="872"/>
                      </a:lnTo>
                      <a:lnTo>
                        <a:pt x="802" y="874"/>
                      </a:lnTo>
                      <a:lnTo>
                        <a:pt x="796" y="877"/>
                      </a:lnTo>
                      <a:lnTo>
                        <a:pt x="789" y="878"/>
                      </a:lnTo>
                      <a:lnTo>
                        <a:pt x="784" y="880"/>
                      </a:lnTo>
                      <a:lnTo>
                        <a:pt x="777" y="882"/>
                      </a:lnTo>
                      <a:lnTo>
                        <a:pt x="771" y="885"/>
                      </a:lnTo>
                      <a:lnTo>
                        <a:pt x="764" y="887"/>
                      </a:lnTo>
                      <a:lnTo>
                        <a:pt x="758" y="888"/>
                      </a:lnTo>
                      <a:lnTo>
                        <a:pt x="753" y="890"/>
                      </a:lnTo>
                      <a:lnTo>
                        <a:pt x="746" y="893"/>
                      </a:lnTo>
                      <a:lnTo>
                        <a:pt x="740" y="895"/>
                      </a:lnTo>
                      <a:lnTo>
                        <a:pt x="733" y="896"/>
                      </a:lnTo>
                      <a:lnTo>
                        <a:pt x="727" y="898"/>
                      </a:lnTo>
                      <a:lnTo>
                        <a:pt x="721" y="901"/>
                      </a:lnTo>
                      <a:lnTo>
                        <a:pt x="715" y="903"/>
                      </a:lnTo>
                      <a:lnTo>
                        <a:pt x="709" y="904"/>
                      </a:lnTo>
                      <a:lnTo>
                        <a:pt x="703" y="906"/>
                      </a:lnTo>
                      <a:lnTo>
                        <a:pt x="696" y="909"/>
                      </a:lnTo>
                      <a:lnTo>
                        <a:pt x="690" y="911"/>
                      </a:lnTo>
                      <a:lnTo>
                        <a:pt x="685" y="912"/>
                      </a:lnTo>
                      <a:lnTo>
                        <a:pt x="678" y="914"/>
                      </a:lnTo>
                      <a:lnTo>
                        <a:pt x="672" y="917"/>
                      </a:lnTo>
                      <a:lnTo>
                        <a:pt x="666" y="919"/>
                      </a:lnTo>
                      <a:lnTo>
                        <a:pt x="660" y="920"/>
                      </a:lnTo>
                      <a:lnTo>
                        <a:pt x="653" y="923"/>
                      </a:lnTo>
                      <a:lnTo>
                        <a:pt x="648" y="925"/>
                      </a:lnTo>
                      <a:lnTo>
                        <a:pt x="642" y="926"/>
                      </a:lnTo>
                      <a:lnTo>
                        <a:pt x="636" y="928"/>
                      </a:lnTo>
                      <a:lnTo>
                        <a:pt x="629" y="931"/>
                      </a:lnTo>
                      <a:lnTo>
                        <a:pt x="624" y="932"/>
                      </a:lnTo>
                      <a:lnTo>
                        <a:pt x="618" y="934"/>
                      </a:lnTo>
                      <a:lnTo>
                        <a:pt x="612" y="936"/>
                      </a:lnTo>
                      <a:lnTo>
                        <a:pt x="606" y="938"/>
                      </a:lnTo>
                      <a:lnTo>
                        <a:pt x="600" y="940"/>
                      </a:lnTo>
                      <a:lnTo>
                        <a:pt x="595" y="942"/>
                      </a:lnTo>
                      <a:lnTo>
                        <a:pt x="588" y="943"/>
                      </a:lnTo>
                      <a:lnTo>
                        <a:pt x="582" y="946"/>
                      </a:lnTo>
                      <a:lnTo>
                        <a:pt x="576" y="948"/>
                      </a:lnTo>
                      <a:lnTo>
                        <a:pt x="571" y="949"/>
                      </a:lnTo>
                      <a:lnTo>
                        <a:pt x="565" y="951"/>
                      </a:lnTo>
                      <a:lnTo>
                        <a:pt x="559" y="954"/>
                      </a:lnTo>
                      <a:lnTo>
                        <a:pt x="553" y="955"/>
                      </a:lnTo>
                      <a:lnTo>
                        <a:pt x="547" y="957"/>
                      </a:lnTo>
                      <a:lnTo>
                        <a:pt x="542" y="958"/>
                      </a:lnTo>
                      <a:lnTo>
                        <a:pt x="536" y="961"/>
                      </a:lnTo>
                      <a:lnTo>
                        <a:pt x="530" y="962"/>
                      </a:lnTo>
                      <a:lnTo>
                        <a:pt x="524" y="964"/>
                      </a:lnTo>
                      <a:lnTo>
                        <a:pt x="519" y="966"/>
                      </a:lnTo>
                      <a:lnTo>
                        <a:pt x="513" y="967"/>
                      </a:lnTo>
                      <a:lnTo>
                        <a:pt x="507" y="970"/>
                      </a:lnTo>
                      <a:lnTo>
                        <a:pt x="501" y="971"/>
                      </a:lnTo>
                      <a:lnTo>
                        <a:pt x="496" y="973"/>
                      </a:lnTo>
                      <a:lnTo>
                        <a:pt x="490" y="974"/>
                      </a:lnTo>
                      <a:lnTo>
                        <a:pt x="484" y="977"/>
                      </a:lnTo>
                      <a:lnTo>
                        <a:pt x="480" y="978"/>
                      </a:lnTo>
                      <a:lnTo>
                        <a:pt x="474" y="980"/>
                      </a:lnTo>
                      <a:lnTo>
                        <a:pt x="468" y="981"/>
                      </a:lnTo>
                      <a:lnTo>
                        <a:pt x="462" y="984"/>
                      </a:lnTo>
                      <a:lnTo>
                        <a:pt x="456" y="985"/>
                      </a:lnTo>
                      <a:lnTo>
                        <a:pt x="451" y="987"/>
                      </a:lnTo>
                      <a:lnTo>
                        <a:pt x="446" y="988"/>
                      </a:lnTo>
                      <a:lnTo>
                        <a:pt x="440" y="990"/>
                      </a:lnTo>
                      <a:lnTo>
                        <a:pt x="435" y="992"/>
                      </a:lnTo>
                      <a:lnTo>
                        <a:pt x="429" y="994"/>
                      </a:lnTo>
                      <a:lnTo>
                        <a:pt x="424" y="995"/>
                      </a:lnTo>
                      <a:lnTo>
                        <a:pt x="418" y="997"/>
                      </a:lnTo>
                      <a:lnTo>
                        <a:pt x="413" y="999"/>
                      </a:lnTo>
                      <a:lnTo>
                        <a:pt x="408" y="1001"/>
                      </a:lnTo>
                      <a:lnTo>
                        <a:pt x="402" y="1002"/>
                      </a:lnTo>
                      <a:lnTo>
                        <a:pt x="397" y="1004"/>
                      </a:lnTo>
                      <a:lnTo>
                        <a:pt x="392" y="1005"/>
                      </a:lnTo>
                      <a:lnTo>
                        <a:pt x="386" y="1007"/>
                      </a:lnTo>
                      <a:lnTo>
                        <a:pt x="382" y="1009"/>
                      </a:lnTo>
                      <a:lnTo>
                        <a:pt x="376" y="1010"/>
                      </a:lnTo>
                      <a:lnTo>
                        <a:pt x="370" y="1012"/>
                      </a:lnTo>
                      <a:lnTo>
                        <a:pt x="365" y="1014"/>
                      </a:lnTo>
                      <a:lnTo>
                        <a:pt x="360" y="1015"/>
                      </a:lnTo>
                      <a:lnTo>
                        <a:pt x="355" y="1017"/>
                      </a:lnTo>
                      <a:lnTo>
                        <a:pt x="349" y="1018"/>
                      </a:lnTo>
                      <a:lnTo>
                        <a:pt x="345" y="1019"/>
                      </a:lnTo>
                      <a:lnTo>
                        <a:pt x="339" y="1022"/>
                      </a:lnTo>
                      <a:lnTo>
                        <a:pt x="334" y="1023"/>
                      </a:lnTo>
                      <a:lnTo>
                        <a:pt x="330" y="1024"/>
                      </a:lnTo>
                      <a:lnTo>
                        <a:pt x="324" y="1026"/>
                      </a:lnTo>
                      <a:lnTo>
                        <a:pt x="319" y="1027"/>
                      </a:lnTo>
                      <a:lnTo>
                        <a:pt x="314" y="1028"/>
                      </a:lnTo>
                      <a:lnTo>
                        <a:pt x="309" y="1031"/>
                      </a:lnTo>
                      <a:lnTo>
                        <a:pt x="304" y="1032"/>
                      </a:lnTo>
                      <a:lnTo>
                        <a:pt x="299" y="1033"/>
                      </a:lnTo>
                      <a:lnTo>
                        <a:pt x="294" y="1034"/>
                      </a:lnTo>
                      <a:lnTo>
                        <a:pt x="289" y="1037"/>
                      </a:lnTo>
                      <a:lnTo>
                        <a:pt x="285" y="1038"/>
                      </a:lnTo>
                      <a:lnTo>
                        <a:pt x="279" y="1039"/>
                      </a:lnTo>
                      <a:lnTo>
                        <a:pt x="274" y="1040"/>
                      </a:lnTo>
                      <a:lnTo>
                        <a:pt x="270" y="1042"/>
                      </a:lnTo>
                      <a:lnTo>
                        <a:pt x="265" y="1043"/>
                      </a:lnTo>
                      <a:lnTo>
                        <a:pt x="259" y="1045"/>
                      </a:lnTo>
                      <a:lnTo>
                        <a:pt x="255" y="1046"/>
                      </a:lnTo>
                      <a:lnTo>
                        <a:pt x="250" y="1048"/>
                      </a:lnTo>
                      <a:lnTo>
                        <a:pt x="246" y="1049"/>
                      </a:lnTo>
                      <a:lnTo>
                        <a:pt x="241" y="1050"/>
                      </a:lnTo>
                      <a:lnTo>
                        <a:pt x="236" y="1051"/>
                      </a:lnTo>
                      <a:lnTo>
                        <a:pt x="232" y="1053"/>
                      </a:lnTo>
                      <a:lnTo>
                        <a:pt x="227" y="1054"/>
                      </a:lnTo>
                      <a:lnTo>
                        <a:pt x="223" y="1056"/>
                      </a:lnTo>
                      <a:lnTo>
                        <a:pt x="218" y="1057"/>
                      </a:lnTo>
                      <a:lnTo>
                        <a:pt x="213" y="1058"/>
                      </a:lnTo>
                      <a:lnTo>
                        <a:pt x="209" y="1060"/>
                      </a:lnTo>
                      <a:lnTo>
                        <a:pt x="204" y="1061"/>
                      </a:lnTo>
                      <a:lnTo>
                        <a:pt x="200" y="1062"/>
                      </a:lnTo>
                      <a:lnTo>
                        <a:pt x="195" y="1063"/>
                      </a:lnTo>
                      <a:lnTo>
                        <a:pt x="190" y="1064"/>
                      </a:lnTo>
                      <a:lnTo>
                        <a:pt x="186" y="1065"/>
                      </a:lnTo>
                      <a:lnTo>
                        <a:pt x="182" y="1068"/>
                      </a:lnTo>
                      <a:lnTo>
                        <a:pt x="178" y="1069"/>
                      </a:lnTo>
                      <a:lnTo>
                        <a:pt x="173" y="1070"/>
                      </a:lnTo>
                      <a:lnTo>
                        <a:pt x="168" y="1071"/>
                      </a:lnTo>
                      <a:lnTo>
                        <a:pt x="164" y="1072"/>
                      </a:lnTo>
                      <a:lnTo>
                        <a:pt x="160" y="1073"/>
                      </a:lnTo>
                      <a:lnTo>
                        <a:pt x="156" y="1075"/>
                      </a:lnTo>
                      <a:lnTo>
                        <a:pt x="151" y="1076"/>
                      </a:lnTo>
                      <a:lnTo>
                        <a:pt x="148" y="1077"/>
                      </a:lnTo>
                      <a:lnTo>
                        <a:pt x="143" y="1078"/>
                      </a:lnTo>
                      <a:lnTo>
                        <a:pt x="138" y="1079"/>
                      </a:lnTo>
                      <a:lnTo>
                        <a:pt x="135" y="1080"/>
                      </a:lnTo>
                      <a:lnTo>
                        <a:pt x="130" y="1081"/>
                      </a:lnTo>
                      <a:lnTo>
                        <a:pt x="127" y="1083"/>
                      </a:lnTo>
                      <a:lnTo>
                        <a:pt x="122" y="1084"/>
                      </a:lnTo>
                      <a:lnTo>
                        <a:pt x="119" y="1084"/>
                      </a:lnTo>
                      <a:lnTo>
                        <a:pt x="114" y="1085"/>
                      </a:lnTo>
                      <a:lnTo>
                        <a:pt x="111" y="1086"/>
                      </a:lnTo>
                      <a:lnTo>
                        <a:pt x="106" y="1087"/>
                      </a:lnTo>
                      <a:lnTo>
                        <a:pt x="103" y="1088"/>
                      </a:lnTo>
                      <a:lnTo>
                        <a:pt x="98" y="1089"/>
                      </a:lnTo>
                      <a:lnTo>
                        <a:pt x="95" y="1091"/>
                      </a:lnTo>
                      <a:lnTo>
                        <a:pt x="91" y="1092"/>
                      </a:lnTo>
                      <a:lnTo>
                        <a:pt x="87" y="1093"/>
                      </a:lnTo>
                      <a:lnTo>
                        <a:pt x="83" y="1093"/>
                      </a:lnTo>
                      <a:lnTo>
                        <a:pt x="80" y="1094"/>
                      </a:lnTo>
                      <a:lnTo>
                        <a:pt x="76" y="1095"/>
                      </a:lnTo>
                      <a:lnTo>
                        <a:pt x="72" y="1096"/>
                      </a:lnTo>
                      <a:lnTo>
                        <a:pt x="68" y="1098"/>
                      </a:lnTo>
                      <a:lnTo>
                        <a:pt x="65" y="1098"/>
                      </a:lnTo>
                      <a:lnTo>
                        <a:pt x="61" y="1099"/>
                      </a:lnTo>
                      <a:lnTo>
                        <a:pt x="58" y="1100"/>
                      </a:lnTo>
                      <a:lnTo>
                        <a:pt x="54" y="1101"/>
                      </a:lnTo>
                      <a:lnTo>
                        <a:pt x="50" y="1101"/>
                      </a:lnTo>
                      <a:lnTo>
                        <a:pt x="46" y="1102"/>
                      </a:lnTo>
                      <a:lnTo>
                        <a:pt x="43" y="1103"/>
                      </a:lnTo>
                      <a:lnTo>
                        <a:pt x="39" y="1104"/>
                      </a:lnTo>
                      <a:lnTo>
                        <a:pt x="36" y="1104"/>
                      </a:lnTo>
                      <a:lnTo>
                        <a:pt x="32" y="1106"/>
                      </a:lnTo>
                      <a:lnTo>
                        <a:pt x="29" y="1107"/>
                      </a:lnTo>
                      <a:lnTo>
                        <a:pt x="27" y="1107"/>
                      </a:lnTo>
                      <a:lnTo>
                        <a:pt x="23" y="1108"/>
                      </a:lnTo>
                      <a:lnTo>
                        <a:pt x="20" y="1109"/>
                      </a:lnTo>
                      <a:lnTo>
                        <a:pt x="16" y="1110"/>
                      </a:lnTo>
                      <a:lnTo>
                        <a:pt x="13" y="1110"/>
                      </a:lnTo>
                      <a:lnTo>
                        <a:pt x="9" y="1111"/>
                      </a:lnTo>
                      <a:lnTo>
                        <a:pt x="7" y="1113"/>
                      </a:lnTo>
                      <a:lnTo>
                        <a:pt x="4" y="1113"/>
                      </a:lnTo>
                      <a:lnTo>
                        <a:pt x="0" y="1114"/>
                      </a:lnTo>
                      <a:lnTo>
                        <a:pt x="0" y="1113"/>
                      </a:lnTo>
                      <a:lnTo>
                        <a:pt x="4" y="1113"/>
                      </a:lnTo>
                      <a:lnTo>
                        <a:pt x="7" y="1111"/>
                      </a:lnTo>
                      <a:lnTo>
                        <a:pt x="9" y="1110"/>
                      </a:lnTo>
                      <a:lnTo>
                        <a:pt x="13" y="1110"/>
                      </a:lnTo>
                      <a:lnTo>
                        <a:pt x="16" y="1109"/>
                      </a:lnTo>
                      <a:lnTo>
                        <a:pt x="20" y="1108"/>
                      </a:lnTo>
                      <a:lnTo>
                        <a:pt x="23" y="1108"/>
                      </a:lnTo>
                      <a:lnTo>
                        <a:pt x="26" y="1107"/>
                      </a:lnTo>
                      <a:lnTo>
                        <a:pt x="29" y="1106"/>
                      </a:lnTo>
                      <a:lnTo>
                        <a:pt x="32" y="1104"/>
                      </a:lnTo>
                      <a:lnTo>
                        <a:pt x="36" y="1104"/>
                      </a:lnTo>
                      <a:lnTo>
                        <a:pt x="39" y="1103"/>
                      </a:lnTo>
                      <a:lnTo>
                        <a:pt x="43" y="1102"/>
                      </a:lnTo>
                      <a:lnTo>
                        <a:pt x="46" y="1101"/>
                      </a:lnTo>
                      <a:lnTo>
                        <a:pt x="50" y="1100"/>
                      </a:lnTo>
                      <a:lnTo>
                        <a:pt x="53" y="1099"/>
                      </a:lnTo>
                      <a:lnTo>
                        <a:pt x="57" y="1099"/>
                      </a:lnTo>
                      <a:lnTo>
                        <a:pt x="60" y="1098"/>
                      </a:lnTo>
                      <a:lnTo>
                        <a:pt x="65" y="1096"/>
                      </a:lnTo>
                      <a:lnTo>
                        <a:pt x="68" y="1095"/>
                      </a:lnTo>
                      <a:lnTo>
                        <a:pt x="72" y="1094"/>
                      </a:lnTo>
                      <a:lnTo>
                        <a:pt x="75" y="1093"/>
                      </a:lnTo>
                      <a:lnTo>
                        <a:pt x="79" y="1092"/>
                      </a:lnTo>
                      <a:lnTo>
                        <a:pt x="83" y="1091"/>
                      </a:lnTo>
                      <a:lnTo>
                        <a:pt x="87" y="1089"/>
                      </a:lnTo>
                      <a:lnTo>
                        <a:pt x="90" y="1088"/>
                      </a:lnTo>
                      <a:lnTo>
                        <a:pt x="94" y="1088"/>
                      </a:lnTo>
                      <a:lnTo>
                        <a:pt x="98" y="1087"/>
                      </a:lnTo>
                      <a:lnTo>
                        <a:pt x="102" y="1086"/>
                      </a:lnTo>
                      <a:lnTo>
                        <a:pt x="106" y="1085"/>
                      </a:lnTo>
                      <a:lnTo>
                        <a:pt x="110" y="1084"/>
                      </a:lnTo>
                      <a:lnTo>
                        <a:pt x="113" y="1083"/>
                      </a:lnTo>
                      <a:lnTo>
                        <a:pt x="118" y="1081"/>
                      </a:lnTo>
                      <a:lnTo>
                        <a:pt x="121" y="1080"/>
                      </a:lnTo>
                      <a:lnTo>
                        <a:pt x="126" y="1078"/>
                      </a:lnTo>
                      <a:lnTo>
                        <a:pt x="129" y="1077"/>
                      </a:lnTo>
                      <a:lnTo>
                        <a:pt x="134" y="1076"/>
                      </a:lnTo>
                      <a:lnTo>
                        <a:pt x="137" y="1075"/>
                      </a:lnTo>
                      <a:lnTo>
                        <a:pt x="142" y="1073"/>
                      </a:lnTo>
                      <a:lnTo>
                        <a:pt x="147" y="1072"/>
                      </a:lnTo>
                      <a:lnTo>
                        <a:pt x="150" y="1071"/>
                      </a:lnTo>
                      <a:lnTo>
                        <a:pt x="155" y="1070"/>
                      </a:lnTo>
                      <a:lnTo>
                        <a:pt x="159" y="1069"/>
                      </a:lnTo>
                      <a:lnTo>
                        <a:pt x="163" y="1068"/>
                      </a:lnTo>
                      <a:lnTo>
                        <a:pt x="167" y="1066"/>
                      </a:lnTo>
                      <a:lnTo>
                        <a:pt x="172" y="1064"/>
                      </a:lnTo>
                      <a:lnTo>
                        <a:pt x="175" y="1063"/>
                      </a:lnTo>
                      <a:lnTo>
                        <a:pt x="180" y="1062"/>
                      </a:lnTo>
                      <a:lnTo>
                        <a:pt x="185" y="1061"/>
                      </a:lnTo>
                      <a:lnTo>
                        <a:pt x="189" y="1060"/>
                      </a:lnTo>
                      <a:lnTo>
                        <a:pt x="194" y="1058"/>
                      </a:lnTo>
                      <a:lnTo>
                        <a:pt x="198" y="1056"/>
                      </a:lnTo>
                      <a:lnTo>
                        <a:pt x="202" y="1055"/>
                      </a:lnTo>
                      <a:lnTo>
                        <a:pt x="206" y="1054"/>
                      </a:lnTo>
                      <a:lnTo>
                        <a:pt x="211" y="1053"/>
                      </a:lnTo>
                      <a:lnTo>
                        <a:pt x="216" y="1050"/>
                      </a:lnTo>
                      <a:lnTo>
                        <a:pt x="220" y="1049"/>
                      </a:lnTo>
                      <a:lnTo>
                        <a:pt x="225" y="1048"/>
                      </a:lnTo>
                      <a:lnTo>
                        <a:pt x="229" y="1047"/>
                      </a:lnTo>
                      <a:lnTo>
                        <a:pt x="234" y="1045"/>
                      </a:lnTo>
                      <a:lnTo>
                        <a:pt x="239" y="1043"/>
                      </a:lnTo>
                      <a:lnTo>
                        <a:pt x="243" y="1042"/>
                      </a:lnTo>
                      <a:lnTo>
                        <a:pt x="248" y="1040"/>
                      </a:lnTo>
                      <a:lnTo>
                        <a:pt x="253" y="1039"/>
                      </a:lnTo>
                      <a:lnTo>
                        <a:pt x="258" y="1038"/>
                      </a:lnTo>
                      <a:lnTo>
                        <a:pt x="263" y="1035"/>
                      </a:lnTo>
                      <a:lnTo>
                        <a:pt x="268" y="1034"/>
                      </a:lnTo>
                      <a:lnTo>
                        <a:pt x="272" y="1033"/>
                      </a:lnTo>
                      <a:lnTo>
                        <a:pt x="277" y="1031"/>
                      </a:lnTo>
                      <a:lnTo>
                        <a:pt x="281" y="1030"/>
                      </a:lnTo>
                      <a:lnTo>
                        <a:pt x="287" y="1028"/>
                      </a:lnTo>
                      <a:lnTo>
                        <a:pt x="292" y="1026"/>
                      </a:lnTo>
                      <a:lnTo>
                        <a:pt x="296" y="1025"/>
                      </a:lnTo>
                      <a:lnTo>
                        <a:pt x="301" y="1023"/>
                      </a:lnTo>
                      <a:lnTo>
                        <a:pt x="307" y="1022"/>
                      </a:lnTo>
                      <a:lnTo>
                        <a:pt x="311" y="1020"/>
                      </a:lnTo>
                      <a:lnTo>
                        <a:pt x="316" y="1018"/>
                      </a:lnTo>
                      <a:lnTo>
                        <a:pt x="322" y="1017"/>
                      </a:lnTo>
                      <a:lnTo>
                        <a:pt x="326" y="1015"/>
                      </a:lnTo>
                      <a:lnTo>
                        <a:pt x="331" y="1014"/>
                      </a:lnTo>
                      <a:lnTo>
                        <a:pt x="337" y="1011"/>
                      </a:lnTo>
                      <a:lnTo>
                        <a:pt x="341" y="1010"/>
                      </a:lnTo>
                      <a:lnTo>
                        <a:pt x="347" y="1008"/>
                      </a:lnTo>
                      <a:lnTo>
                        <a:pt x="352" y="1007"/>
                      </a:lnTo>
                      <a:lnTo>
                        <a:pt x="356" y="1004"/>
                      </a:lnTo>
                      <a:lnTo>
                        <a:pt x="362" y="1003"/>
                      </a:lnTo>
                      <a:lnTo>
                        <a:pt x="367" y="1001"/>
                      </a:lnTo>
                      <a:lnTo>
                        <a:pt x="372" y="1000"/>
                      </a:lnTo>
                      <a:lnTo>
                        <a:pt x="378" y="997"/>
                      </a:lnTo>
                      <a:lnTo>
                        <a:pt x="383" y="996"/>
                      </a:lnTo>
                      <a:lnTo>
                        <a:pt x="388" y="994"/>
                      </a:lnTo>
                      <a:lnTo>
                        <a:pt x="393" y="993"/>
                      </a:lnTo>
                      <a:lnTo>
                        <a:pt x="399" y="990"/>
                      </a:lnTo>
                      <a:lnTo>
                        <a:pt x="403" y="989"/>
                      </a:lnTo>
                      <a:lnTo>
                        <a:pt x="409" y="987"/>
                      </a:lnTo>
                      <a:lnTo>
                        <a:pt x="415" y="985"/>
                      </a:lnTo>
                      <a:lnTo>
                        <a:pt x="420" y="984"/>
                      </a:lnTo>
                      <a:lnTo>
                        <a:pt x="425" y="981"/>
                      </a:lnTo>
                      <a:lnTo>
                        <a:pt x="431" y="980"/>
                      </a:lnTo>
                      <a:lnTo>
                        <a:pt x="436" y="978"/>
                      </a:lnTo>
                      <a:lnTo>
                        <a:pt x="441" y="977"/>
                      </a:lnTo>
                      <a:lnTo>
                        <a:pt x="447" y="974"/>
                      </a:lnTo>
                      <a:lnTo>
                        <a:pt x="453" y="972"/>
                      </a:lnTo>
                      <a:lnTo>
                        <a:pt x="458" y="971"/>
                      </a:lnTo>
                      <a:lnTo>
                        <a:pt x="463" y="969"/>
                      </a:lnTo>
                      <a:lnTo>
                        <a:pt x="469" y="966"/>
                      </a:lnTo>
                      <a:lnTo>
                        <a:pt x="475" y="965"/>
                      </a:lnTo>
                      <a:lnTo>
                        <a:pt x="481" y="963"/>
                      </a:lnTo>
                      <a:lnTo>
                        <a:pt x="485" y="961"/>
                      </a:lnTo>
                      <a:lnTo>
                        <a:pt x="491" y="959"/>
                      </a:lnTo>
                      <a:lnTo>
                        <a:pt x="497" y="957"/>
                      </a:lnTo>
                      <a:lnTo>
                        <a:pt x="503" y="955"/>
                      </a:lnTo>
                      <a:lnTo>
                        <a:pt x="508" y="954"/>
                      </a:lnTo>
                      <a:lnTo>
                        <a:pt x="514" y="951"/>
                      </a:lnTo>
                      <a:lnTo>
                        <a:pt x="520" y="949"/>
                      </a:lnTo>
                      <a:lnTo>
                        <a:pt x="526" y="947"/>
                      </a:lnTo>
                      <a:lnTo>
                        <a:pt x="531" y="946"/>
                      </a:lnTo>
                      <a:lnTo>
                        <a:pt x="536" y="943"/>
                      </a:lnTo>
                      <a:lnTo>
                        <a:pt x="542" y="941"/>
                      </a:lnTo>
                      <a:lnTo>
                        <a:pt x="547" y="940"/>
                      </a:lnTo>
                      <a:lnTo>
                        <a:pt x="553" y="938"/>
                      </a:lnTo>
                      <a:lnTo>
                        <a:pt x="559" y="935"/>
                      </a:lnTo>
                      <a:lnTo>
                        <a:pt x="565" y="933"/>
                      </a:lnTo>
                      <a:lnTo>
                        <a:pt x="571" y="931"/>
                      </a:lnTo>
                      <a:lnTo>
                        <a:pt x="576" y="929"/>
                      </a:lnTo>
                      <a:lnTo>
                        <a:pt x="583" y="927"/>
                      </a:lnTo>
                      <a:lnTo>
                        <a:pt x="589" y="925"/>
                      </a:lnTo>
                      <a:lnTo>
                        <a:pt x="595" y="923"/>
                      </a:lnTo>
                      <a:lnTo>
                        <a:pt x="600" y="921"/>
                      </a:lnTo>
                      <a:lnTo>
                        <a:pt x="606" y="919"/>
                      </a:lnTo>
                      <a:lnTo>
                        <a:pt x="612" y="917"/>
                      </a:lnTo>
                      <a:lnTo>
                        <a:pt x="618" y="914"/>
                      </a:lnTo>
                      <a:lnTo>
                        <a:pt x="624" y="912"/>
                      </a:lnTo>
                      <a:lnTo>
                        <a:pt x="629" y="910"/>
                      </a:lnTo>
                      <a:lnTo>
                        <a:pt x="636" y="909"/>
                      </a:lnTo>
                      <a:lnTo>
                        <a:pt x="642" y="906"/>
                      </a:lnTo>
                      <a:lnTo>
                        <a:pt x="648" y="904"/>
                      </a:lnTo>
                      <a:lnTo>
                        <a:pt x="653" y="902"/>
                      </a:lnTo>
                      <a:lnTo>
                        <a:pt x="659" y="900"/>
                      </a:lnTo>
                      <a:lnTo>
                        <a:pt x="666" y="897"/>
                      </a:lnTo>
                      <a:lnTo>
                        <a:pt x="672" y="896"/>
                      </a:lnTo>
                      <a:lnTo>
                        <a:pt x="678" y="894"/>
                      </a:lnTo>
                      <a:lnTo>
                        <a:pt x="683" y="891"/>
                      </a:lnTo>
                      <a:lnTo>
                        <a:pt x="689" y="889"/>
                      </a:lnTo>
                      <a:lnTo>
                        <a:pt x="696" y="887"/>
                      </a:lnTo>
                      <a:lnTo>
                        <a:pt x="702" y="885"/>
                      </a:lnTo>
                      <a:lnTo>
                        <a:pt x="708" y="882"/>
                      </a:lnTo>
                      <a:lnTo>
                        <a:pt x="715" y="880"/>
                      </a:lnTo>
                      <a:lnTo>
                        <a:pt x="720" y="878"/>
                      </a:lnTo>
                      <a:lnTo>
                        <a:pt x="726" y="877"/>
                      </a:lnTo>
                      <a:lnTo>
                        <a:pt x="733" y="874"/>
                      </a:lnTo>
                      <a:lnTo>
                        <a:pt x="739" y="872"/>
                      </a:lnTo>
                      <a:lnTo>
                        <a:pt x="745" y="870"/>
                      </a:lnTo>
                      <a:lnTo>
                        <a:pt x="751" y="867"/>
                      </a:lnTo>
                      <a:lnTo>
                        <a:pt x="757" y="865"/>
                      </a:lnTo>
                      <a:lnTo>
                        <a:pt x="763" y="863"/>
                      </a:lnTo>
                      <a:lnTo>
                        <a:pt x="770" y="860"/>
                      </a:lnTo>
                      <a:lnTo>
                        <a:pt x="776" y="858"/>
                      </a:lnTo>
                      <a:lnTo>
                        <a:pt x="783" y="856"/>
                      </a:lnTo>
                      <a:lnTo>
                        <a:pt x="788" y="853"/>
                      </a:lnTo>
                      <a:lnTo>
                        <a:pt x="794" y="851"/>
                      </a:lnTo>
                      <a:lnTo>
                        <a:pt x="801" y="849"/>
                      </a:lnTo>
                      <a:lnTo>
                        <a:pt x="807" y="847"/>
                      </a:lnTo>
                      <a:lnTo>
                        <a:pt x="814" y="844"/>
                      </a:lnTo>
                      <a:lnTo>
                        <a:pt x="819" y="842"/>
                      </a:lnTo>
                      <a:lnTo>
                        <a:pt x="826" y="840"/>
                      </a:lnTo>
                      <a:lnTo>
                        <a:pt x="832" y="837"/>
                      </a:lnTo>
                      <a:lnTo>
                        <a:pt x="838" y="835"/>
                      </a:lnTo>
                      <a:lnTo>
                        <a:pt x="851" y="830"/>
                      </a:lnTo>
                      <a:lnTo>
                        <a:pt x="863" y="826"/>
                      </a:lnTo>
                      <a:lnTo>
                        <a:pt x="876" y="821"/>
                      </a:lnTo>
                      <a:lnTo>
                        <a:pt x="889" y="817"/>
                      </a:lnTo>
                      <a:lnTo>
                        <a:pt x="902" y="812"/>
                      </a:lnTo>
                      <a:lnTo>
                        <a:pt x="915" y="807"/>
                      </a:lnTo>
                      <a:lnTo>
                        <a:pt x="928" y="803"/>
                      </a:lnTo>
                      <a:lnTo>
                        <a:pt x="940" y="798"/>
                      </a:lnTo>
                      <a:lnTo>
                        <a:pt x="953" y="794"/>
                      </a:lnTo>
                      <a:lnTo>
                        <a:pt x="966" y="789"/>
                      </a:lnTo>
                      <a:lnTo>
                        <a:pt x="980" y="784"/>
                      </a:lnTo>
                      <a:lnTo>
                        <a:pt x="992" y="779"/>
                      </a:lnTo>
                      <a:lnTo>
                        <a:pt x="1005" y="774"/>
                      </a:lnTo>
                      <a:lnTo>
                        <a:pt x="1018" y="769"/>
                      </a:lnTo>
                      <a:lnTo>
                        <a:pt x="1031" y="765"/>
                      </a:lnTo>
                      <a:lnTo>
                        <a:pt x="1044" y="760"/>
                      </a:lnTo>
                      <a:lnTo>
                        <a:pt x="1057" y="754"/>
                      </a:lnTo>
                      <a:lnTo>
                        <a:pt x="1071" y="750"/>
                      </a:lnTo>
                      <a:lnTo>
                        <a:pt x="1083" y="745"/>
                      </a:lnTo>
                      <a:lnTo>
                        <a:pt x="1096" y="741"/>
                      </a:lnTo>
                      <a:lnTo>
                        <a:pt x="1110" y="736"/>
                      </a:lnTo>
                      <a:lnTo>
                        <a:pt x="1122" y="730"/>
                      </a:lnTo>
                      <a:lnTo>
                        <a:pt x="1136" y="726"/>
                      </a:lnTo>
                      <a:lnTo>
                        <a:pt x="1149" y="721"/>
                      </a:lnTo>
                      <a:lnTo>
                        <a:pt x="1162" y="715"/>
                      </a:lnTo>
                      <a:lnTo>
                        <a:pt x="1175" y="711"/>
                      </a:lnTo>
                      <a:lnTo>
                        <a:pt x="1188" y="706"/>
                      </a:lnTo>
                      <a:lnTo>
                        <a:pt x="1202" y="702"/>
                      </a:lnTo>
                      <a:lnTo>
                        <a:pt x="1228" y="691"/>
                      </a:lnTo>
                      <a:lnTo>
                        <a:pt x="1255" y="681"/>
                      </a:lnTo>
                      <a:lnTo>
                        <a:pt x="1281" y="672"/>
                      </a:lnTo>
                      <a:lnTo>
                        <a:pt x="1308" y="661"/>
                      </a:lnTo>
                      <a:lnTo>
                        <a:pt x="1334" y="651"/>
                      </a:lnTo>
                      <a:lnTo>
                        <a:pt x="1361" y="642"/>
                      </a:lnTo>
                      <a:lnTo>
                        <a:pt x="1386" y="631"/>
                      </a:lnTo>
                      <a:lnTo>
                        <a:pt x="1413" y="621"/>
                      </a:lnTo>
                      <a:lnTo>
                        <a:pt x="1427" y="616"/>
                      </a:lnTo>
                      <a:lnTo>
                        <a:pt x="1439" y="612"/>
                      </a:lnTo>
                      <a:lnTo>
                        <a:pt x="1453" y="606"/>
                      </a:lnTo>
                      <a:lnTo>
                        <a:pt x="1466" y="601"/>
                      </a:lnTo>
                      <a:lnTo>
                        <a:pt x="1478" y="597"/>
                      </a:lnTo>
                      <a:lnTo>
                        <a:pt x="1492" y="591"/>
                      </a:lnTo>
                      <a:lnTo>
                        <a:pt x="1505" y="586"/>
                      </a:lnTo>
                      <a:lnTo>
                        <a:pt x="1519" y="581"/>
                      </a:lnTo>
                      <a:lnTo>
                        <a:pt x="1531" y="576"/>
                      </a:lnTo>
                      <a:lnTo>
                        <a:pt x="1544" y="571"/>
                      </a:lnTo>
                      <a:lnTo>
                        <a:pt x="1558" y="567"/>
                      </a:lnTo>
                      <a:lnTo>
                        <a:pt x="1571" y="561"/>
                      </a:lnTo>
                      <a:lnTo>
                        <a:pt x="1583" y="556"/>
                      </a:lnTo>
                      <a:lnTo>
                        <a:pt x="1596" y="552"/>
                      </a:lnTo>
                      <a:lnTo>
                        <a:pt x="1610" y="546"/>
                      </a:lnTo>
                      <a:lnTo>
                        <a:pt x="1622" y="541"/>
                      </a:lnTo>
                      <a:lnTo>
                        <a:pt x="1635" y="537"/>
                      </a:lnTo>
                      <a:lnTo>
                        <a:pt x="1648" y="531"/>
                      </a:lnTo>
                      <a:lnTo>
                        <a:pt x="1662" y="527"/>
                      </a:lnTo>
                      <a:lnTo>
                        <a:pt x="1674" y="522"/>
                      </a:lnTo>
                      <a:lnTo>
                        <a:pt x="1687" y="516"/>
                      </a:lnTo>
                      <a:lnTo>
                        <a:pt x="1700" y="512"/>
                      </a:lnTo>
                      <a:lnTo>
                        <a:pt x="1712" y="507"/>
                      </a:lnTo>
                      <a:lnTo>
                        <a:pt x="1725" y="502"/>
                      </a:lnTo>
                      <a:lnTo>
                        <a:pt x="1738" y="497"/>
                      </a:lnTo>
                      <a:lnTo>
                        <a:pt x="1750" y="492"/>
                      </a:lnTo>
                      <a:lnTo>
                        <a:pt x="1763" y="487"/>
                      </a:lnTo>
                      <a:lnTo>
                        <a:pt x="1776" y="483"/>
                      </a:lnTo>
                      <a:lnTo>
                        <a:pt x="1781" y="480"/>
                      </a:lnTo>
                      <a:lnTo>
                        <a:pt x="1788" y="478"/>
                      </a:lnTo>
                      <a:lnTo>
                        <a:pt x="1794" y="475"/>
                      </a:lnTo>
                      <a:lnTo>
                        <a:pt x="1801" y="472"/>
                      </a:lnTo>
                      <a:lnTo>
                        <a:pt x="1807" y="470"/>
                      </a:lnTo>
                      <a:lnTo>
                        <a:pt x="1813" y="468"/>
                      </a:lnTo>
                      <a:lnTo>
                        <a:pt x="1819" y="466"/>
                      </a:lnTo>
                      <a:lnTo>
                        <a:pt x="1825" y="463"/>
                      </a:lnTo>
                      <a:lnTo>
                        <a:pt x="1831" y="461"/>
                      </a:lnTo>
                      <a:lnTo>
                        <a:pt x="1838" y="459"/>
                      </a:lnTo>
                      <a:lnTo>
                        <a:pt x="1844" y="456"/>
                      </a:lnTo>
                      <a:lnTo>
                        <a:pt x="1851" y="454"/>
                      </a:lnTo>
                      <a:lnTo>
                        <a:pt x="1856" y="452"/>
                      </a:lnTo>
                      <a:lnTo>
                        <a:pt x="1862" y="449"/>
                      </a:lnTo>
                      <a:lnTo>
                        <a:pt x="1869" y="447"/>
                      </a:lnTo>
                      <a:lnTo>
                        <a:pt x="1875" y="444"/>
                      </a:lnTo>
                      <a:lnTo>
                        <a:pt x="1881" y="441"/>
                      </a:lnTo>
                      <a:lnTo>
                        <a:pt x="1886" y="439"/>
                      </a:lnTo>
                      <a:lnTo>
                        <a:pt x="1893" y="437"/>
                      </a:lnTo>
                      <a:lnTo>
                        <a:pt x="1899" y="434"/>
                      </a:lnTo>
                      <a:lnTo>
                        <a:pt x="1905" y="432"/>
                      </a:lnTo>
                      <a:lnTo>
                        <a:pt x="1911" y="430"/>
                      </a:lnTo>
                      <a:lnTo>
                        <a:pt x="1917" y="428"/>
                      </a:lnTo>
                      <a:lnTo>
                        <a:pt x="1923" y="425"/>
                      </a:lnTo>
                      <a:lnTo>
                        <a:pt x="1929" y="423"/>
                      </a:lnTo>
                      <a:lnTo>
                        <a:pt x="1935" y="421"/>
                      </a:lnTo>
                      <a:lnTo>
                        <a:pt x="1942" y="418"/>
                      </a:lnTo>
                      <a:lnTo>
                        <a:pt x="1947" y="416"/>
                      </a:lnTo>
                      <a:lnTo>
                        <a:pt x="1953" y="414"/>
                      </a:lnTo>
                      <a:lnTo>
                        <a:pt x="1959" y="411"/>
                      </a:lnTo>
                      <a:lnTo>
                        <a:pt x="1965" y="409"/>
                      </a:lnTo>
                      <a:lnTo>
                        <a:pt x="1970" y="407"/>
                      </a:lnTo>
                      <a:lnTo>
                        <a:pt x="1977" y="405"/>
                      </a:lnTo>
                      <a:lnTo>
                        <a:pt x="1983" y="402"/>
                      </a:lnTo>
                      <a:lnTo>
                        <a:pt x="1989" y="400"/>
                      </a:lnTo>
                      <a:lnTo>
                        <a:pt x="1995" y="398"/>
                      </a:lnTo>
                      <a:lnTo>
                        <a:pt x="2000" y="395"/>
                      </a:lnTo>
                      <a:lnTo>
                        <a:pt x="2006" y="393"/>
                      </a:lnTo>
                      <a:lnTo>
                        <a:pt x="2012" y="391"/>
                      </a:lnTo>
                      <a:lnTo>
                        <a:pt x="2018" y="388"/>
                      </a:lnTo>
                      <a:lnTo>
                        <a:pt x="2023" y="386"/>
                      </a:lnTo>
                      <a:lnTo>
                        <a:pt x="2029" y="384"/>
                      </a:lnTo>
                      <a:lnTo>
                        <a:pt x="2035" y="381"/>
                      </a:lnTo>
                      <a:lnTo>
                        <a:pt x="2041" y="379"/>
                      </a:lnTo>
                      <a:lnTo>
                        <a:pt x="2046" y="377"/>
                      </a:lnTo>
                      <a:lnTo>
                        <a:pt x="2052" y="375"/>
                      </a:lnTo>
                      <a:lnTo>
                        <a:pt x="2058" y="372"/>
                      </a:lnTo>
                      <a:lnTo>
                        <a:pt x="2064" y="371"/>
                      </a:lnTo>
                      <a:lnTo>
                        <a:pt x="2070" y="369"/>
                      </a:lnTo>
                      <a:lnTo>
                        <a:pt x="2075" y="367"/>
                      </a:lnTo>
                      <a:lnTo>
                        <a:pt x="2081" y="364"/>
                      </a:lnTo>
                      <a:lnTo>
                        <a:pt x="2087" y="362"/>
                      </a:lnTo>
                      <a:lnTo>
                        <a:pt x="2093" y="360"/>
                      </a:lnTo>
                      <a:lnTo>
                        <a:pt x="2097" y="357"/>
                      </a:lnTo>
                      <a:lnTo>
                        <a:pt x="2103" y="355"/>
                      </a:lnTo>
                      <a:lnTo>
                        <a:pt x="2109" y="353"/>
                      </a:lnTo>
                      <a:lnTo>
                        <a:pt x="2114" y="350"/>
                      </a:lnTo>
                      <a:lnTo>
                        <a:pt x="2120" y="348"/>
                      </a:lnTo>
                      <a:lnTo>
                        <a:pt x="2126" y="347"/>
                      </a:lnTo>
                      <a:lnTo>
                        <a:pt x="2131" y="345"/>
                      </a:lnTo>
                      <a:lnTo>
                        <a:pt x="2136" y="342"/>
                      </a:lnTo>
                      <a:lnTo>
                        <a:pt x="2142" y="340"/>
                      </a:lnTo>
                      <a:lnTo>
                        <a:pt x="2148" y="338"/>
                      </a:lnTo>
                      <a:lnTo>
                        <a:pt x="2152" y="335"/>
                      </a:lnTo>
                      <a:lnTo>
                        <a:pt x="2158" y="333"/>
                      </a:lnTo>
                      <a:lnTo>
                        <a:pt x="2164" y="332"/>
                      </a:lnTo>
                      <a:lnTo>
                        <a:pt x="2169" y="330"/>
                      </a:lnTo>
                      <a:lnTo>
                        <a:pt x="2174" y="327"/>
                      </a:lnTo>
                      <a:lnTo>
                        <a:pt x="2180" y="325"/>
                      </a:lnTo>
                      <a:lnTo>
                        <a:pt x="2185" y="323"/>
                      </a:lnTo>
                      <a:lnTo>
                        <a:pt x="2191" y="320"/>
                      </a:lnTo>
                      <a:lnTo>
                        <a:pt x="2196" y="319"/>
                      </a:lnTo>
                      <a:lnTo>
                        <a:pt x="2201" y="317"/>
                      </a:lnTo>
                      <a:lnTo>
                        <a:pt x="2207" y="315"/>
                      </a:lnTo>
                      <a:lnTo>
                        <a:pt x="2211" y="312"/>
                      </a:lnTo>
                      <a:lnTo>
                        <a:pt x="2217" y="311"/>
                      </a:lnTo>
                      <a:lnTo>
                        <a:pt x="2222" y="309"/>
                      </a:lnTo>
                      <a:lnTo>
                        <a:pt x="2227" y="307"/>
                      </a:lnTo>
                      <a:lnTo>
                        <a:pt x="2232" y="304"/>
                      </a:lnTo>
                      <a:lnTo>
                        <a:pt x="2238" y="302"/>
                      </a:lnTo>
                      <a:lnTo>
                        <a:pt x="2242" y="301"/>
                      </a:lnTo>
                      <a:lnTo>
                        <a:pt x="2248" y="299"/>
                      </a:lnTo>
                      <a:lnTo>
                        <a:pt x="2253" y="296"/>
                      </a:lnTo>
                      <a:lnTo>
                        <a:pt x="2258" y="294"/>
                      </a:lnTo>
                      <a:lnTo>
                        <a:pt x="2263" y="293"/>
                      </a:lnTo>
                      <a:lnTo>
                        <a:pt x="2268" y="291"/>
                      </a:lnTo>
                      <a:lnTo>
                        <a:pt x="2273" y="288"/>
                      </a:lnTo>
                      <a:lnTo>
                        <a:pt x="2278" y="287"/>
                      </a:lnTo>
                      <a:lnTo>
                        <a:pt x="2283" y="285"/>
                      </a:lnTo>
                      <a:lnTo>
                        <a:pt x="2288" y="282"/>
                      </a:lnTo>
                      <a:lnTo>
                        <a:pt x="2293" y="281"/>
                      </a:lnTo>
                      <a:lnTo>
                        <a:pt x="2298" y="279"/>
                      </a:lnTo>
                      <a:lnTo>
                        <a:pt x="2302" y="277"/>
                      </a:lnTo>
                      <a:lnTo>
                        <a:pt x="2308" y="276"/>
                      </a:lnTo>
                      <a:lnTo>
                        <a:pt x="2313" y="273"/>
                      </a:lnTo>
                      <a:lnTo>
                        <a:pt x="2317" y="271"/>
                      </a:lnTo>
                      <a:lnTo>
                        <a:pt x="2322" y="270"/>
                      </a:lnTo>
                      <a:lnTo>
                        <a:pt x="2326" y="268"/>
                      </a:lnTo>
                      <a:lnTo>
                        <a:pt x="2331" y="265"/>
                      </a:lnTo>
                      <a:lnTo>
                        <a:pt x="2337" y="264"/>
                      </a:lnTo>
                      <a:lnTo>
                        <a:pt x="2341" y="262"/>
                      </a:lnTo>
                      <a:lnTo>
                        <a:pt x="2346" y="259"/>
                      </a:lnTo>
                      <a:lnTo>
                        <a:pt x="2351" y="258"/>
                      </a:lnTo>
                      <a:lnTo>
                        <a:pt x="2355" y="256"/>
                      </a:lnTo>
                      <a:lnTo>
                        <a:pt x="2360" y="255"/>
                      </a:lnTo>
                      <a:lnTo>
                        <a:pt x="2364" y="253"/>
                      </a:lnTo>
                      <a:lnTo>
                        <a:pt x="2369" y="250"/>
                      </a:lnTo>
                      <a:lnTo>
                        <a:pt x="2374" y="249"/>
                      </a:lnTo>
                      <a:lnTo>
                        <a:pt x="2378" y="247"/>
                      </a:lnTo>
                      <a:lnTo>
                        <a:pt x="2383" y="246"/>
                      </a:lnTo>
                      <a:lnTo>
                        <a:pt x="2388" y="243"/>
                      </a:lnTo>
                      <a:lnTo>
                        <a:pt x="2392" y="242"/>
                      </a:lnTo>
                      <a:lnTo>
                        <a:pt x="2396" y="240"/>
                      </a:lnTo>
                      <a:lnTo>
                        <a:pt x="2400" y="239"/>
                      </a:lnTo>
                      <a:lnTo>
                        <a:pt x="2405" y="236"/>
                      </a:lnTo>
                      <a:lnTo>
                        <a:pt x="2409" y="235"/>
                      </a:lnTo>
                      <a:lnTo>
                        <a:pt x="2414" y="233"/>
                      </a:lnTo>
                      <a:lnTo>
                        <a:pt x="2417" y="232"/>
                      </a:lnTo>
                      <a:lnTo>
                        <a:pt x="2422" y="230"/>
                      </a:lnTo>
                      <a:lnTo>
                        <a:pt x="2427" y="228"/>
                      </a:lnTo>
                      <a:lnTo>
                        <a:pt x="2431" y="226"/>
                      </a:lnTo>
                      <a:lnTo>
                        <a:pt x="2435" y="225"/>
                      </a:lnTo>
                      <a:lnTo>
                        <a:pt x="2439" y="223"/>
                      </a:lnTo>
                      <a:lnTo>
                        <a:pt x="2444" y="221"/>
                      </a:lnTo>
                      <a:lnTo>
                        <a:pt x="2447" y="219"/>
                      </a:lnTo>
                      <a:lnTo>
                        <a:pt x="2452" y="218"/>
                      </a:lnTo>
                      <a:lnTo>
                        <a:pt x="2456" y="217"/>
                      </a:lnTo>
                      <a:lnTo>
                        <a:pt x="2460" y="215"/>
                      </a:lnTo>
                      <a:lnTo>
                        <a:pt x="2464" y="213"/>
                      </a:lnTo>
                      <a:lnTo>
                        <a:pt x="2468" y="211"/>
                      </a:lnTo>
                      <a:lnTo>
                        <a:pt x="2472" y="210"/>
                      </a:lnTo>
                      <a:lnTo>
                        <a:pt x="2476" y="209"/>
                      </a:lnTo>
                      <a:lnTo>
                        <a:pt x="2480" y="206"/>
                      </a:lnTo>
                      <a:lnTo>
                        <a:pt x="2484" y="205"/>
                      </a:lnTo>
                      <a:lnTo>
                        <a:pt x="2488" y="204"/>
                      </a:lnTo>
                      <a:lnTo>
                        <a:pt x="2492" y="202"/>
                      </a:lnTo>
                      <a:lnTo>
                        <a:pt x="2496" y="201"/>
                      </a:lnTo>
                      <a:lnTo>
                        <a:pt x="2499" y="200"/>
                      </a:lnTo>
                      <a:lnTo>
                        <a:pt x="2503" y="197"/>
                      </a:lnTo>
                      <a:lnTo>
                        <a:pt x="2507" y="196"/>
                      </a:lnTo>
                      <a:lnTo>
                        <a:pt x="2511" y="195"/>
                      </a:lnTo>
                      <a:lnTo>
                        <a:pt x="2514" y="193"/>
                      </a:lnTo>
                      <a:lnTo>
                        <a:pt x="2518" y="192"/>
                      </a:lnTo>
                      <a:lnTo>
                        <a:pt x="2522" y="190"/>
                      </a:lnTo>
                      <a:lnTo>
                        <a:pt x="2526" y="188"/>
                      </a:lnTo>
                      <a:lnTo>
                        <a:pt x="2529" y="187"/>
                      </a:lnTo>
                      <a:lnTo>
                        <a:pt x="2533" y="186"/>
                      </a:lnTo>
                      <a:lnTo>
                        <a:pt x="2536" y="185"/>
                      </a:lnTo>
                      <a:lnTo>
                        <a:pt x="2540" y="183"/>
                      </a:lnTo>
                      <a:lnTo>
                        <a:pt x="2543" y="181"/>
                      </a:lnTo>
                      <a:lnTo>
                        <a:pt x="2547" y="180"/>
                      </a:lnTo>
                      <a:lnTo>
                        <a:pt x="2550" y="179"/>
                      </a:lnTo>
                      <a:lnTo>
                        <a:pt x="2553" y="178"/>
                      </a:lnTo>
                      <a:lnTo>
                        <a:pt x="2557" y="177"/>
                      </a:lnTo>
                      <a:lnTo>
                        <a:pt x="2560" y="174"/>
                      </a:lnTo>
                      <a:lnTo>
                        <a:pt x="2564" y="173"/>
                      </a:lnTo>
                      <a:lnTo>
                        <a:pt x="2567" y="172"/>
                      </a:lnTo>
                      <a:lnTo>
                        <a:pt x="2571" y="171"/>
                      </a:lnTo>
                      <a:lnTo>
                        <a:pt x="2574" y="170"/>
                      </a:lnTo>
                      <a:lnTo>
                        <a:pt x="2576" y="168"/>
                      </a:lnTo>
                      <a:lnTo>
                        <a:pt x="2580" y="167"/>
                      </a:lnTo>
                      <a:lnTo>
                        <a:pt x="2583" y="165"/>
                      </a:lnTo>
                      <a:lnTo>
                        <a:pt x="2587" y="164"/>
                      </a:lnTo>
                      <a:lnTo>
                        <a:pt x="2589" y="163"/>
                      </a:lnTo>
                      <a:lnTo>
                        <a:pt x="2593" y="162"/>
                      </a:lnTo>
                      <a:lnTo>
                        <a:pt x="2596" y="160"/>
                      </a:lnTo>
                      <a:lnTo>
                        <a:pt x="2598" y="159"/>
                      </a:lnTo>
                      <a:lnTo>
                        <a:pt x="2602" y="158"/>
                      </a:lnTo>
                      <a:lnTo>
                        <a:pt x="2604" y="157"/>
                      </a:lnTo>
                      <a:lnTo>
                        <a:pt x="2608" y="156"/>
                      </a:lnTo>
                      <a:lnTo>
                        <a:pt x="2610" y="155"/>
                      </a:lnTo>
                      <a:lnTo>
                        <a:pt x="2613" y="154"/>
                      </a:lnTo>
                      <a:lnTo>
                        <a:pt x="2616" y="152"/>
                      </a:lnTo>
                      <a:lnTo>
                        <a:pt x="2619" y="151"/>
                      </a:lnTo>
                      <a:lnTo>
                        <a:pt x="2621" y="150"/>
                      </a:lnTo>
                      <a:lnTo>
                        <a:pt x="2625" y="149"/>
                      </a:lnTo>
                      <a:lnTo>
                        <a:pt x="2627" y="148"/>
                      </a:lnTo>
                      <a:lnTo>
                        <a:pt x="2629" y="147"/>
                      </a:lnTo>
                      <a:lnTo>
                        <a:pt x="2633" y="145"/>
                      </a:lnTo>
                      <a:lnTo>
                        <a:pt x="2635" y="144"/>
                      </a:lnTo>
                      <a:lnTo>
                        <a:pt x="2638" y="143"/>
                      </a:lnTo>
                      <a:lnTo>
                        <a:pt x="2640" y="143"/>
                      </a:lnTo>
                      <a:lnTo>
                        <a:pt x="2642" y="142"/>
                      </a:lnTo>
                      <a:lnTo>
                        <a:pt x="2646" y="141"/>
                      </a:lnTo>
                      <a:lnTo>
                        <a:pt x="2648" y="140"/>
                      </a:lnTo>
                      <a:lnTo>
                        <a:pt x="2650" y="139"/>
                      </a:lnTo>
                      <a:lnTo>
                        <a:pt x="2653" y="137"/>
                      </a:lnTo>
                      <a:lnTo>
                        <a:pt x="2655" y="136"/>
                      </a:lnTo>
                      <a:lnTo>
                        <a:pt x="2657" y="136"/>
                      </a:lnTo>
                      <a:lnTo>
                        <a:pt x="2659" y="135"/>
                      </a:lnTo>
                      <a:lnTo>
                        <a:pt x="2662" y="134"/>
                      </a:lnTo>
                      <a:lnTo>
                        <a:pt x="2664" y="133"/>
                      </a:lnTo>
                      <a:lnTo>
                        <a:pt x="2666" y="132"/>
                      </a:lnTo>
                      <a:lnTo>
                        <a:pt x="2669" y="132"/>
                      </a:lnTo>
                      <a:lnTo>
                        <a:pt x="2670" y="131"/>
                      </a:lnTo>
                      <a:lnTo>
                        <a:pt x="2672" y="129"/>
                      </a:lnTo>
                      <a:lnTo>
                        <a:pt x="2674" y="128"/>
                      </a:lnTo>
                      <a:lnTo>
                        <a:pt x="2677" y="128"/>
                      </a:lnTo>
                      <a:lnTo>
                        <a:pt x="2679" y="127"/>
                      </a:lnTo>
                      <a:lnTo>
                        <a:pt x="2680" y="126"/>
                      </a:lnTo>
                      <a:lnTo>
                        <a:pt x="2681" y="126"/>
                      </a:lnTo>
                      <a:lnTo>
                        <a:pt x="2685" y="125"/>
                      </a:lnTo>
                      <a:lnTo>
                        <a:pt x="2689" y="122"/>
                      </a:lnTo>
                      <a:lnTo>
                        <a:pt x="2694" y="121"/>
                      </a:lnTo>
                      <a:lnTo>
                        <a:pt x="2699" y="119"/>
                      </a:lnTo>
                      <a:lnTo>
                        <a:pt x="2703" y="118"/>
                      </a:lnTo>
                      <a:lnTo>
                        <a:pt x="2708" y="116"/>
                      </a:lnTo>
                      <a:lnTo>
                        <a:pt x="2712" y="114"/>
                      </a:lnTo>
                      <a:lnTo>
                        <a:pt x="2717" y="112"/>
                      </a:lnTo>
                      <a:lnTo>
                        <a:pt x="2722" y="111"/>
                      </a:lnTo>
                      <a:lnTo>
                        <a:pt x="2726" y="109"/>
                      </a:lnTo>
                      <a:lnTo>
                        <a:pt x="2731" y="107"/>
                      </a:lnTo>
                      <a:lnTo>
                        <a:pt x="2735" y="105"/>
                      </a:lnTo>
                      <a:lnTo>
                        <a:pt x="2741" y="104"/>
                      </a:lnTo>
                      <a:lnTo>
                        <a:pt x="2746" y="103"/>
                      </a:lnTo>
                      <a:lnTo>
                        <a:pt x="2750" y="101"/>
                      </a:lnTo>
                      <a:lnTo>
                        <a:pt x="2755" y="99"/>
                      </a:lnTo>
                      <a:lnTo>
                        <a:pt x="2761" y="97"/>
                      </a:lnTo>
                      <a:lnTo>
                        <a:pt x="2765" y="96"/>
                      </a:lnTo>
                      <a:lnTo>
                        <a:pt x="2770" y="95"/>
                      </a:lnTo>
                      <a:lnTo>
                        <a:pt x="2776" y="93"/>
                      </a:lnTo>
                      <a:lnTo>
                        <a:pt x="2780" y="91"/>
                      </a:lnTo>
                      <a:lnTo>
                        <a:pt x="2785" y="90"/>
                      </a:lnTo>
                      <a:lnTo>
                        <a:pt x="2791" y="89"/>
                      </a:lnTo>
                      <a:lnTo>
                        <a:pt x="2795" y="87"/>
                      </a:lnTo>
                      <a:lnTo>
                        <a:pt x="2801" y="86"/>
                      </a:lnTo>
                      <a:lnTo>
                        <a:pt x="2806" y="84"/>
                      </a:lnTo>
                      <a:lnTo>
                        <a:pt x="2812" y="83"/>
                      </a:lnTo>
                      <a:lnTo>
                        <a:pt x="2816" y="81"/>
                      </a:lnTo>
                      <a:lnTo>
                        <a:pt x="2822" y="80"/>
                      </a:lnTo>
                      <a:lnTo>
                        <a:pt x="2827" y="79"/>
                      </a:lnTo>
                      <a:lnTo>
                        <a:pt x="2832" y="78"/>
                      </a:lnTo>
                      <a:lnTo>
                        <a:pt x="2837" y="76"/>
                      </a:lnTo>
                      <a:lnTo>
                        <a:pt x="2843" y="74"/>
                      </a:lnTo>
                      <a:lnTo>
                        <a:pt x="2848" y="73"/>
                      </a:lnTo>
                      <a:lnTo>
                        <a:pt x="2853" y="72"/>
                      </a:lnTo>
                      <a:lnTo>
                        <a:pt x="2859" y="71"/>
                      </a:lnTo>
                      <a:lnTo>
                        <a:pt x="2865" y="69"/>
                      </a:lnTo>
                      <a:lnTo>
                        <a:pt x="2869" y="68"/>
                      </a:lnTo>
                      <a:lnTo>
                        <a:pt x="2875" y="67"/>
                      </a:lnTo>
                      <a:lnTo>
                        <a:pt x="2881" y="66"/>
                      </a:lnTo>
                      <a:lnTo>
                        <a:pt x="2886" y="65"/>
                      </a:lnTo>
                      <a:lnTo>
                        <a:pt x="2891" y="64"/>
                      </a:lnTo>
                      <a:lnTo>
                        <a:pt x="2897" y="63"/>
                      </a:lnTo>
                      <a:lnTo>
                        <a:pt x="2903" y="61"/>
                      </a:lnTo>
                      <a:lnTo>
                        <a:pt x="2908" y="60"/>
                      </a:lnTo>
                      <a:lnTo>
                        <a:pt x="2914" y="59"/>
                      </a:lnTo>
                      <a:lnTo>
                        <a:pt x="2920" y="58"/>
                      </a:lnTo>
                      <a:lnTo>
                        <a:pt x="2926" y="57"/>
                      </a:lnTo>
                      <a:lnTo>
                        <a:pt x="2931" y="56"/>
                      </a:lnTo>
                      <a:lnTo>
                        <a:pt x="2937" y="55"/>
                      </a:lnTo>
                      <a:lnTo>
                        <a:pt x="2943" y="53"/>
                      </a:lnTo>
                      <a:lnTo>
                        <a:pt x="2949" y="52"/>
                      </a:lnTo>
                      <a:lnTo>
                        <a:pt x="2954" y="51"/>
                      </a:lnTo>
                      <a:lnTo>
                        <a:pt x="2960" y="50"/>
                      </a:lnTo>
                      <a:lnTo>
                        <a:pt x="2966" y="49"/>
                      </a:lnTo>
                      <a:lnTo>
                        <a:pt x="2972" y="48"/>
                      </a:lnTo>
                      <a:lnTo>
                        <a:pt x="2977" y="46"/>
                      </a:lnTo>
                      <a:lnTo>
                        <a:pt x="2983" y="45"/>
                      </a:lnTo>
                      <a:lnTo>
                        <a:pt x="2989" y="45"/>
                      </a:lnTo>
                      <a:lnTo>
                        <a:pt x="2995" y="44"/>
                      </a:lnTo>
                      <a:lnTo>
                        <a:pt x="3002" y="43"/>
                      </a:lnTo>
                      <a:lnTo>
                        <a:pt x="3007" y="42"/>
                      </a:lnTo>
                      <a:lnTo>
                        <a:pt x="3013" y="41"/>
                      </a:lnTo>
                      <a:lnTo>
                        <a:pt x="3019" y="40"/>
                      </a:lnTo>
                      <a:lnTo>
                        <a:pt x="3025" y="40"/>
                      </a:lnTo>
                      <a:lnTo>
                        <a:pt x="3032" y="38"/>
                      </a:lnTo>
                      <a:lnTo>
                        <a:pt x="3037" y="37"/>
                      </a:lnTo>
                      <a:lnTo>
                        <a:pt x="3043" y="36"/>
                      </a:lnTo>
                      <a:lnTo>
                        <a:pt x="3050" y="36"/>
                      </a:lnTo>
                      <a:lnTo>
                        <a:pt x="3056" y="35"/>
                      </a:lnTo>
                      <a:lnTo>
                        <a:pt x="3062" y="34"/>
                      </a:lnTo>
                      <a:lnTo>
                        <a:pt x="3068" y="33"/>
                      </a:lnTo>
                      <a:lnTo>
                        <a:pt x="3074" y="33"/>
                      </a:lnTo>
                      <a:lnTo>
                        <a:pt x="3081" y="32"/>
                      </a:lnTo>
                      <a:lnTo>
                        <a:pt x="3087" y="30"/>
                      </a:lnTo>
                      <a:lnTo>
                        <a:pt x="3093" y="30"/>
                      </a:lnTo>
                      <a:lnTo>
                        <a:pt x="3100" y="29"/>
                      </a:lnTo>
                      <a:lnTo>
                        <a:pt x="3105" y="28"/>
                      </a:lnTo>
                      <a:lnTo>
                        <a:pt x="3112" y="28"/>
                      </a:lnTo>
                      <a:lnTo>
                        <a:pt x="3118" y="27"/>
                      </a:lnTo>
                      <a:lnTo>
                        <a:pt x="3125" y="27"/>
                      </a:lnTo>
                      <a:lnTo>
                        <a:pt x="3131" y="26"/>
                      </a:lnTo>
                      <a:lnTo>
                        <a:pt x="3138" y="25"/>
                      </a:lnTo>
                      <a:lnTo>
                        <a:pt x="3145" y="25"/>
                      </a:lnTo>
                      <a:lnTo>
                        <a:pt x="3150" y="23"/>
                      </a:lnTo>
                      <a:lnTo>
                        <a:pt x="3157" y="23"/>
                      </a:lnTo>
                      <a:lnTo>
                        <a:pt x="3163" y="22"/>
                      </a:lnTo>
                      <a:lnTo>
                        <a:pt x="3170" y="21"/>
                      </a:lnTo>
                      <a:lnTo>
                        <a:pt x="3177" y="21"/>
                      </a:lnTo>
                      <a:lnTo>
                        <a:pt x="3184" y="20"/>
                      </a:lnTo>
                      <a:lnTo>
                        <a:pt x="3189" y="20"/>
                      </a:lnTo>
                      <a:lnTo>
                        <a:pt x="3196" y="19"/>
                      </a:lnTo>
                      <a:lnTo>
                        <a:pt x="3203" y="19"/>
                      </a:lnTo>
                      <a:lnTo>
                        <a:pt x="3209" y="18"/>
                      </a:lnTo>
                      <a:lnTo>
                        <a:pt x="3216" y="18"/>
                      </a:lnTo>
                      <a:lnTo>
                        <a:pt x="3223" y="17"/>
                      </a:lnTo>
                      <a:lnTo>
                        <a:pt x="3230" y="17"/>
                      </a:lnTo>
                      <a:lnTo>
                        <a:pt x="3237" y="15"/>
                      </a:lnTo>
                      <a:lnTo>
                        <a:pt x="3242" y="15"/>
                      </a:lnTo>
                      <a:lnTo>
                        <a:pt x="3249" y="14"/>
                      </a:lnTo>
                      <a:lnTo>
                        <a:pt x="3256" y="14"/>
                      </a:lnTo>
                      <a:lnTo>
                        <a:pt x="3263" y="13"/>
                      </a:lnTo>
                      <a:lnTo>
                        <a:pt x="3270" y="13"/>
                      </a:lnTo>
                      <a:lnTo>
                        <a:pt x="3277" y="13"/>
                      </a:lnTo>
                      <a:lnTo>
                        <a:pt x="3284" y="12"/>
                      </a:lnTo>
                      <a:lnTo>
                        <a:pt x="3291" y="12"/>
                      </a:lnTo>
                      <a:lnTo>
                        <a:pt x="3297" y="11"/>
                      </a:lnTo>
                      <a:lnTo>
                        <a:pt x="3304" y="11"/>
                      </a:lnTo>
                      <a:lnTo>
                        <a:pt x="3310" y="11"/>
                      </a:lnTo>
                      <a:lnTo>
                        <a:pt x="3317" y="10"/>
                      </a:lnTo>
                      <a:lnTo>
                        <a:pt x="3324" y="10"/>
                      </a:lnTo>
                      <a:lnTo>
                        <a:pt x="3331" y="10"/>
                      </a:lnTo>
                      <a:lnTo>
                        <a:pt x="3338" y="8"/>
                      </a:lnTo>
                      <a:lnTo>
                        <a:pt x="3345" y="8"/>
                      </a:lnTo>
                      <a:lnTo>
                        <a:pt x="3352" y="8"/>
                      </a:lnTo>
                      <a:lnTo>
                        <a:pt x="3360" y="7"/>
                      </a:lnTo>
                      <a:lnTo>
                        <a:pt x="3367" y="7"/>
                      </a:lnTo>
                      <a:lnTo>
                        <a:pt x="3374" y="7"/>
                      </a:lnTo>
                      <a:lnTo>
                        <a:pt x="3381" y="6"/>
                      </a:lnTo>
                      <a:lnTo>
                        <a:pt x="3388" y="6"/>
                      </a:lnTo>
                      <a:lnTo>
                        <a:pt x="3395" y="6"/>
                      </a:lnTo>
                      <a:lnTo>
                        <a:pt x="3401" y="6"/>
                      </a:lnTo>
                      <a:lnTo>
                        <a:pt x="3408" y="5"/>
                      </a:lnTo>
                      <a:lnTo>
                        <a:pt x="3415" y="5"/>
                      </a:lnTo>
                      <a:lnTo>
                        <a:pt x="3423" y="5"/>
                      </a:lnTo>
                      <a:lnTo>
                        <a:pt x="3430" y="5"/>
                      </a:lnTo>
                      <a:lnTo>
                        <a:pt x="3437" y="4"/>
                      </a:lnTo>
                      <a:lnTo>
                        <a:pt x="3444" y="4"/>
                      </a:lnTo>
                      <a:lnTo>
                        <a:pt x="3452" y="4"/>
                      </a:lnTo>
                      <a:lnTo>
                        <a:pt x="3459" y="4"/>
                      </a:lnTo>
                      <a:lnTo>
                        <a:pt x="3466" y="4"/>
                      </a:lnTo>
                      <a:lnTo>
                        <a:pt x="3473" y="3"/>
                      </a:lnTo>
                      <a:lnTo>
                        <a:pt x="3481" y="3"/>
                      </a:lnTo>
                      <a:lnTo>
                        <a:pt x="3488" y="3"/>
                      </a:lnTo>
                      <a:lnTo>
                        <a:pt x="3495" y="3"/>
                      </a:lnTo>
                      <a:lnTo>
                        <a:pt x="3502" y="3"/>
                      </a:lnTo>
                      <a:lnTo>
                        <a:pt x="3510" y="2"/>
                      </a:lnTo>
                      <a:lnTo>
                        <a:pt x="3517" y="2"/>
                      </a:lnTo>
                      <a:lnTo>
                        <a:pt x="3524" y="2"/>
                      </a:lnTo>
                      <a:lnTo>
                        <a:pt x="3532" y="2"/>
                      </a:lnTo>
                      <a:lnTo>
                        <a:pt x="3539" y="2"/>
                      </a:lnTo>
                      <a:lnTo>
                        <a:pt x="3547" y="2"/>
                      </a:lnTo>
                      <a:lnTo>
                        <a:pt x="3554" y="2"/>
                      </a:lnTo>
                      <a:lnTo>
                        <a:pt x="3560" y="2"/>
                      </a:lnTo>
                      <a:lnTo>
                        <a:pt x="3569" y="0"/>
                      </a:lnTo>
                      <a:lnTo>
                        <a:pt x="3575" y="0"/>
                      </a:lnTo>
                      <a:lnTo>
                        <a:pt x="3583" y="0"/>
                      </a:lnTo>
                      <a:lnTo>
                        <a:pt x="3590" y="0"/>
                      </a:lnTo>
                      <a:lnTo>
                        <a:pt x="3597" y="0"/>
                      </a:lnTo>
                      <a:lnTo>
                        <a:pt x="3605" y="0"/>
                      </a:lnTo>
                      <a:lnTo>
                        <a:pt x="3612" y="0"/>
                      </a:lnTo>
                      <a:lnTo>
                        <a:pt x="3620" y="0"/>
                      </a:lnTo>
                      <a:lnTo>
                        <a:pt x="3627" y="0"/>
                      </a:lnTo>
                      <a:lnTo>
                        <a:pt x="3635" y="0"/>
                      </a:lnTo>
                      <a:lnTo>
                        <a:pt x="3642" y="0"/>
                      </a:lnTo>
                      <a:lnTo>
                        <a:pt x="3650" y="0"/>
                      </a:lnTo>
                      <a:lnTo>
                        <a:pt x="3657" y="0"/>
                      </a:lnTo>
                      <a:lnTo>
                        <a:pt x="3665" y="0"/>
                      </a:lnTo>
                      <a:lnTo>
                        <a:pt x="3672" y="0"/>
                      </a:lnTo>
                      <a:lnTo>
                        <a:pt x="3680" y="0"/>
                      </a:lnTo>
                      <a:lnTo>
                        <a:pt x="3688" y="0"/>
                      </a:lnTo>
                      <a:lnTo>
                        <a:pt x="3695" y="0"/>
                      </a:lnTo>
                      <a:lnTo>
                        <a:pt x="3703" y="0"/>
                      </a:lnTo>
                      <a:lnTo>
                        <a:pt x="3710" y="0"/>
                      </a:lnTo>
                      <a:lnTo>
                        <a:pt x="3718" y="0"/>
                      </a:lnTo>
                      <a:lnTo>
                        <a:pt x="3725" y="0"/>
                      </a:lnTo>
                      <a:lnTo>
                        <a:pt x="3733" y="0"/>
                      </a:lnTo>
                      <a:lnTo>
                        <a:pt x="3741" y="0"/>
                      </a:lnTo>
                      <a:lnTo>
                        <a:pt x="3748" y="0"/>
                      </a:lnTo>
                      <a:lnTo>
                        <a:pt x="3756" y="0"/>
                      </a:lnTo>
                      <a:lnTo>
                        <a:pt x="3764" y="0"/>
                      </a:lnTo>
                      <a:lnTo>
                        <a:pt x="3771" y="0"/>
                      </a:lnTo>
                      <a:lnTo>
                        <a:pt x="3779" y="0"/>
                      </a:lnTo>
                      <a:lnTo>
                        <a:pt x="3787" y="0"/>
                      </a:lnTo>
                      <a:lnTo>
                        <a:pt x="3794" y="2"/>
                      </a:lnTo>
                      <a:lnTo>
                        <a:pt x="3802" y="2"/>
                      </a:lnTo>
                      <a:lnTo>
                        <a:pt x="3817" y="2"/>
                      </a:lnTo>
                      <a:lnTo>
                        <a:pt x="3834" y="2"/>
                      </a:lnTo>
                      <a:lnTo>
                        <a:pt x="3848" y="2"/>
                      </a:lnTo>
                      <a:lnTo>
                        <a:pt x="3865" y="3"/>
                      </a:lnTo>
                      <a:lnTo>
                        <a:pt x="3880" y="3"/>
                      </a:lnTo>
                      <a:lnTo>
                        <a:pt x="3896" y="3"/>
                      </a:lnTo>
                      <a:lnTo>
                        <a:pt x="3911" y="4"/>
                      </a:lnTo>
                      <a:lnTo>
                        <a:pt x="3927" y="4"/>
                      </a:lnTo>
                      <a:lnTo>
                        <a:pt x="3942" y="4"/>
                      </a:lnTo>
                      <a:lnTo>
                        <a:pt x="3958" y="5"/>
                      </a:lnTo>
                      <a:lnTo>
                        <a:pt x="3974" y="5"/>
                      </a:lnTo>
                      <a:lnTo>
                        <a:pt x="3989" y="5"/>
                      </a:lnTo>
                      <a:lnTo>
                        <a:pt x="4005" y="6"/>
                      </a:lnTo>
                      <a:lnTo>
                        <a:pt x="4021" y="6"/>
                      </a:lnTo>
                      <a:lnTo>
                        <a:pt x="4036" y="7"/>
                      </a:lnTo>
                      <a:lnTo>
                        <a:pt x="4052" y="7"/>
                      </a:lnTo>
                      <a:lnTo>
                        <a:pt x="4069" y="8"/>
                      </a:lnTo>
                      <a:lnTo>
                        <a:pt x="4084" y="8"/>
                      </a:lnTo>
                      <a:lnTo>
                        <a:pt x="4100" y="10"/>
                      </a:lnTo>
                      <a:lnTo>
                        <a:pt x="4116" y="11"/>
                      </a:lnTo>
                      <a:lnTo>
                        <a:pt x="4132" y="11"/>
                      </a:lnTo>
                      <a:lnTo>
                        <a:pt x="4148" y="12"/>
                      </a:lnTo>
                      <a:lnTo>
                        <a:pt x="4163" y="12"/>
                      </a:lnTo>
                      <a:lnTo>
                        <a:pt x="4179" y="13"/>
                      </a:lnTo>
                      <a:lnTo>
                        <a:pt x="4195" y="14"/>
                      </a:lnTo>
                      <a:lnTo>
                        <a:pt x="4211" y="14"/>
                      </a:lnTo>
                      <a:lnTo>
                        <a:pt x="4228" y="15"/>
                      </a:lnTo>
                      <a:lnTo>
                        <a:pt x="4243" y="17"/>
                      </a:lnTo>
                      <a:lnTo>
                        <a:pt x="4259" y="17"/>
                      </a:lnTo>
                      <a:lnTo>
                        <a:pt x="4275" y="18"/>
                      </a:lnTo>
                      <a:lnTo>
                        <a:pt x="4291" y="19"/>
                      </a:lnTo>
                      <a:lnTo>
                        <a:pt x="4307" y="19"/>
                      </a:lnTo>
                      <a:lnTo>
                        <a:pt x="4339" y="21"/>
                      </a:lnTo>
                      <a:lnTo>
                        <a:pt x="4370" y="23"/>
                      </a:lnTo>
                      <a:lnTo>
                        <a:pt x="4403" y="25"/>
                      </a:lnTo>
                      <a:lnTo>
                        <a:pt x="4435" y="27"/>
                      </a:lnTo>
                      <a:lnTo>
                        <a:pt x="4466" y="28"/>
                      </a:lnTo>
                      <a:lnTo>
                        <a:pt x="4498" y="30"/>
                      </a:lnTo>
                      <a:lnTo>
                        <a:pt x="4531" y="33"/>
                      </a:lnTo>
                      <a:lnTo>
                        <a:pt x="4562" y="35"/>
                      </a:lnTo>
                      <a:lnTo>
                        <a:pt x="4578" y="36"/>
                      </a:lnTo>
                      <a:lnTo>
                        <a:pt x="4594" y="36"/>
                      </a:lnTo>
                      <a:lnTo>
                        <a:pt x="4610" y="37"/>
                      </a:lnTo>
                      <a:lnTo>
                        <a:pt x="4625" y="38"/>
                      </a:lnTo>
                      <a:lnTo>
                        <a:pt x="4641" y="40"/>
                      </a:lnTo>
                      <a:lnTo>
                        <a:pt x="4657" y="41"/>
                      </a:lnTo>
                      <a:lnTo>
                        <a:pt x="4672" y="42"/>
                      </a:lnTo>
                      <a:lnTo>
                        <a:pt x="4688" y="43"/>
                      </a:lnTo>
                      <a:lnTo>
                        <a:pt x="4705" y="44"/>
                      </a:lnTo>
                      <a:lnTo>
                        <a:pt x="4720" y="45"/>
                      </a:lnTo>
                      <a:lnTo>
                        <a:pt x="4736" y="46"/>
                      </a:lnTo>
                      <a:lnTo>
                        <a:pt x="4752" y="48"/>
                      </a:lnTo>
                      <a:lnTo>
                        <a:pt x="4767" y="49"/>
                      </a:lnTo>
                      <a:lnTo>
                        <a:pt x="4783" y="50"/>
                      </a:lnTo>
                      <a:lnTo>
                        <a:pt x="4798" y="51"/>
                      </a:lnTo>
                      <a:lnTo>
                        <a:pt x="4814" y="52"/>
                      </a:lnTo>
                      <a:lnTo>
                        <a:pt x="4829" y="53"/>
                      </a:lnTo>
                      <a:lnTo>
                        <a:pt x="4845" y="55"/>
                      </a:lnTo>
                      <a:lnTo>
                        <a:pt x="4860" y="56"/>
                      </a:lnTo>
                      <a:lnTo>
                        <a:pt x="4876" y="57"/>
                      </a:lnTo>
                      <a:lnTo>
                        <a:pt x="4891" y="58"/>
                      </a:lnTo>
                      <a:lnTo>
                        <a:pt x="4906" y="59"/>
                      </a:lnTo>
                      <a:lnTo>
                        <a:pt x="4922" y="60"/>
                      </a:lnTo>
                      <a:lnTo>
                        <a:pt x="4937" y="60"/>
                      </a:lnTo>
                      <a:lnTo>
                        <a:pt x="4952" y="61"/>
                      </a:lnTo>
                      <a:lnTo>
                        <a:pt x="4967" y="63"/>
                      </a:lnTo>
                      <a:lnTo>
                        <a:pt x="4983" y="64"/>
                      </a:lnTo>
                      <a:lnTo>
                        <a:pt x="4998" y="65"/>
                      </a:lnTo>
                      <a:lnTo>
                        <a:pt x="5013" y="66"/>
                      </a:lnTo>
                      <a:lnTo>
                        <a:pt x="5028" y="67"/>
                      </a:lnTo>
                      <a:lnTo>
                        <a:pt x="5043" y="68"/>
                      </a:lnTo>
                      <a:lnTo>
                        <a:pt x="5058" y="69"/>
                      </a:lnTo>
                      <a:lnTo>
                        <a:pt x="5066" y="71"/>
                      </a:lnTo>
                      <a:lnTo>
                        <a:pt x="5073" y="71"/>
                      </a:lnTo>
                      <a:lnTo>
                        <a:pt x="5081" y="72"/>
                      </a:lnTo>
                      <a:lnTo>
                        <a:pt x="5088" y="72"/>
                      </a:lnTo>
                      <a:lnTo>
                        <a:pt x="5095" y="73"/>
                      </a:lnTo>
                      <a:lnTo>
                        <a:pt x="5103" y="73"/>
                      </a:lnTo>
                      <a:lnTo>
                        <a:pt x="5110" y="74"/>
                      </a:lnTo>
                      <a:lnTo>
                        <a:pt x="5118" y="74"/>
                      </a:lnTo>
                      <a:lnTo>
                        <a:pt x="5125" y="75"/>
                      </a:lnTo>
                      <a:lnTo>
                        <a:pt x="5133" y="75"/>
                      </a:lnTo>
                      <a:lnTo>
                        <a:pt x="5140" y="76"/>
                      </a:lnTo>
                      <a:lnTo>
                        <a:pt x="5147" y="76"/>
                      </a:lnTo>
                      <a:lnTo>
                        <a:pt x="5155" y="78"/>
                      </a:lnTo>
                      <a:lnTo>
                        <a:pt x="5162" y="78"/>
                      </a:lnTo>
                      <a:lnTo>
                        <a:pt x="5169" y="78"/>
                      </a:lnTo>
                      <a:lnTo>
                        <a:pt x="5177" y="79"/>
                      </a:lnTo>
                      <a:lnTo>
                        <a:pt x="5184" y="79"/>
                      </a:lnTo>
                      <a:lnTo>
                        <a:pt x="5191" y="80"/>
                      </a:lnTo>
                      <a:lnTo>
                        <a:pt x="5199" y="80"/>
                      </a:lnTo>
                      <a:lnTo>
                        <a:pt x="5206" y="81"/>
                      </a:lnTo>
                      <a:lnTo>
                        <a:pt x="5213" y="81"/>
                      </a:lnTo>
                      <a:lnTo>
                        <a:pt x="5221" y="82"/>
                      </a:lnTo>
                      <a:lnTo>
                        <a:pt x="5228" y="82"/>
                      </a:lnTo>
                      <a:lnTo>
                        <a:pt x="5235" y="83"/>
                      </a:lnTo>
                      <a:lnTo>
                        <a:pt x="5241" y="83"/>
                      </a:lnTo>
                      <a:lnTo>
                        <a:pt x="5250" y="84"/>
                      </a:lnTo>
                      <a:lnTo>
                        <a:pt x="5256" y="84"/>
                      </a:lnTo>
                      <a:lnTo>
                        <a:pt x="5263" y="84"/>
                      </a:lnTo>
                      <a:lnTo>
                        <a:pt x="5270" y="86"/>
                      </a:lnTo>
                      <a:lnTo>
                        <a:pt x="5277" y="86"/>
                      </a:lnTo>
                      <a:lnTo>
                        <a:pt x="5284" y="87"/>
                      </a:lnTo>
                      <a:lnTo>
                        <a:pt x="5292" y="87"/>
                      </a:lnTo>
                      <a:lnTo>
                        <a:pt x="5299" y="88"/>
                      </a:lnTo>
                      <a:lnTo>
                        <a:pt x="5306" y="88"/>
                      </a:lnTo>
                      <a:lnTo>
                        <a:pt x="5313" y="89"/>
                      </a:lnTo>
                      <a:lnTo>
                        <a:pt x="5320" y="89"/>
                      </a:lnTo>
                      <a:lnTo>
                        <a:pt x="5327" y="89"/>
                      </a:lnTo>
                      <a:lnTo>
                        <a:pt x="5334" y="90"/>
                      </a:lnTo>
                      <a:lnTo>
                        <a:pt x="5341" y="90"/>
                      </a:lnTo>
                      <a:lnTo>
                        <a:pt x="5347" y="91"/>
                      </a:lnTo>
                      <a:lnTo>
                        <a:pt x="5354" y="91"/>
                      </a:lnTo>
                      <a:lnTo>
                        <a:pt x="5361" y="91"/>
                      </a:lnTo>
                      <a:lnTo>
                        <a:pt x="5368" y="93"/>
                      </a:lnTo>
                      <a:lnTo>
                        <a:pt x="5375" y="93"/>
                      </a:lnTo>
                      <a:lnTo>
                        <a:pt x="5382" y="94"/>
                      </a:lnTo>
                      <a:lnTo>
                        <a:pt x="5389" y="94"/>
                      </a:lnTo>
                      <a:lnTo>
                        <a:pt x="5396" y="95"/>
                      </a:lnTo>
                      <a:lnTo>
                        <a:pt x="5403" y="95"/>
                      </a:lnTo>
                      <a:lnTo>
                        <a:pt x="5410" y="95"/>
                      </a:lnTo>
                      <a:lnTo>
                        <a:pt x="5417" y="96"/>
                      </a:lnTo>
                      <a:lnTo>
                        <a:pt x="5424" y="96"/>
                      </a:lnTo>
                      <a:lnTo>
                        <a:pt x="5430" y="97"/>
                      </a:lnTo>
                      <a:lnTo>
                        <a:pt x="5437" y="97"/>
                      </a:lnTo>
                      <a:lnTo>
                        <a:pt x="5444" y="97"/>
                      </a:lnTo>
                      <a:lnTo>
                        <a:pt x="5450" y="98"/>
                      </a:lnTo>
                      <a:lnTo>
                        <a:pt x="5457" y="98"/>
                      </a:lnTo>
                      <a:lnTo>
                        <a:pt x="5464" y="98"/>
                      </a:lnTo>
                      <a:lnTo>
                        <a:pt x="5471" y="99"/>
                      </a:lnTo>
                      <a:lnTo>
                        <a:pt x="5478" y="99"/>
                      </a:lnTo>
                      <a:lnTo>
                        <a:pt x="5483" y="101"/>
                      </a:lnTo>
                      <a:lnTo>
                        <a:pt x="5490" y="101"/>
                      </a:lnTo>
                      <a:lnTo>
                        <a:pt x="5497" y="101"/>
                      </a:lnTo>
                      <a:lnTo>
                        <a:pt x="5503" y="102"/>
                      </a:lnTo>
                      <a:lnTo>
                        <a:pt x="5510" y="102"/>
                      </a:lnTo>
                      <a:lnTo>
                        <a:pt x="5517" y="102"/>
                      </a:lnTo>
                      <a:lnTo>
                        <a:pt x="5523" y="103"/>
                      </a:lnTo>
                      <a:lnTo>
                        <a:pt x="5530" y="103"/>
                      </a:lnTo>
                      <a:lnTo>
                        <a:pt x="5536" y="103"/>
                      </a:lnTo>
                      <a:lnTo>
                        <a:pt x="5542" y="104"/>
                      </a:lnTo>
                      <a:lnTo>
                        <a:pt x="5549" y="104"/>
                      </a:lnTo>
                      <a:lnTo>
                        <a:pt x="5556" y="104"/>
                      </a:lnTo>
                      <a:lnTo>
                        <a:pt x="5562" y="105"/>
                      </a:lnTo>
                      <a:lnTo>
                        <a:pt x="5569" y="105"/>
                      </a:lnTo>
                      <a:lnTo>
                        <a:pt x="5574" y="105"/>
                      </a:lnTo>
                      <a:lnTo>
                        <a:pt x="5581" y="106"/>
                      </a:lnTo>
                      <a:lnTo>
                        <a:pt x="5587" y="106"/>
                      </a:lnTo>
                      <a:lnTo>
                        <a:pt x="5594" y="106"/>
                      </a:lnTo>
                      <a:lnTo>
                        <a:pt x="5600" y="107"/>
                      </a:lnTo>
                      <a:lnTo>
                        <a:pt x="5607" y="107"/>
                      </a:lnTo>
                      <a:lnTo>
                        <a:pt x="5612" y="107"/>
                      </a:lnTo>
                      <a:lnTo>
                        <a:pt x="5618" y="107"/>
                      </a:lnTo>
                      <a:lnTo>
                        <a:pt x="5625" y="109"/>
                      </a:lnTo>
                      <a:lnTo>
                        <a:pt x="5631" y="109"/>
                      </a:lnTo>
                      <a:lnTo>
                        <a:pt x="5638" y="109"/>
                      </a:lnTo>
                      <a:lnTo>
                        <a:pt x="5644" y="110"/>
                      </a:lnTo>
                      <a:lnTo>
                        <a:pt x="5649" y="110"/>
                      </a:lnTo>
                      <a:lnTo>
                        <a:pt x="5655" y="110"/>
                      </a:lnTo>
                      <a:lnTo>
                        <a:pt x="5662" y="110"/>
                      </a:lnTo>
                      <a:lnTo>
                        <a:pt x="5668" y="111"/>
                      </a:lnTo>
                      <a:lnTo>
                        <a:pt x="5674" y="111"/>
                      </a:lnTo>
                      <a:lnTo>
                        <a:pt x="5680" y="111"/>
                      </a:lnTo>
                      <a:lnTo>
                        <a:pt x="5686" y="111"/>
                      </a:lnTo>
                      <a:lnTo>
                        <a:pt x="5692" y="111"/>
                      </a:lnTo>
                      <a:lnTo>
                        <a:pt x="5698" y="112"/>
                      </a:lnTo>
                      <a:lnTo>
                        <a:pt x="5704" y="112"/>
                      </a:lnTo>
                      <a:lnTo>
                        <a:pt x="5709" y="112"/>
                      </a:lnTo>
                      <a:lnTo>
                        <a:pt x="5716" y="112"/>
                      </a:lnTo>
                      <a:lnTo>
                        <a:pt x="5722" y="112"/>
                      </a:lnTo>
                      <a:lnTo>
                        <a:pt x="5728" y="113"/>
                      </a:lnTo>
                      <a:lnTo>
                        <a:pt x="5733" y="113"/>
                      </a:lnTo>
                      <a:lnTo>
                        <a:pt x="5739" y="113"/>
                      </a:lnTo>
                      <a:lnTo>
                        <a:pt x="5745" y="113"/>
                      </a:lnTo>
                      <a:lnTo>
                        <a:pt x="5751" y="113"/>
                      </a:lnTo>
                      <a:lnTo>
                        <a:pt x="5757" y="114"/>
                      </a:lnTo>
                      <a:lnTo>
                        <a:pt x="5762" y="114"/>
                      </a:lnTo>
                      <a:lnTo>
                        <a:pt x="5768" y="114"/>
                      </a:lnTo>
                      <a:lnTo>
                        <a:pt x="5774" y="114"/>
                      </a:lnTo>
                      <a:lnTo>
                        <a:pt x="5780" y="114"/>
                      </a:lnTo>
                      <a:lnTo>
                        <a:pt x="5784" y="114"/>
                      </a:lnTo>
                      <a:lnTo>
                        <a:pt x="5790" y="114"/>
                      </a:lnTo>
                      <a:lnTo>
                        <a:pt x="5796" y="114"/>
                      </a:lnTo>
                      <a:lnTo>
                        <a:pt x="5801" y="116"/>
                      </a:lnTo>
                      <a:lnTo>
                        <a:pt x="5807" y="116"/>
                      </a:lnTo>
                      <a:lnTo>
                        <a:pt x="5813" y="116"/>
                      </a:lnTo>
                      <a:lnTo>
                        <a:pt x="5818" y="116"/>
                      </a:lnTo>
                      <a:lnTo>
                        <a:pt x="5823" y="116"/>
                      </a:lnTo>
                      <a:lnTo>
                        <a:pt x="5829" y="116"/>
                      </a:lnTo>
                      <a:lnTo>
                        <a:pt x="5834" y="116"/>
                      </a:lnTo>
                      <a:lnTo>
                        <a:pt x="5839" y="116"/>
                      </a:lnTo>
                      <a:lnTo>
                        <a:pt x="5845" y="116"/>
                      </a:lnTo>
                      <a:lnTo>
                        <a:pt x="5850" y="116"/>
                      </a:lnTo>
                      <a:lnTo>
                        <a:pt x="5856" y="116"/>
                      </a:lnTo>
                      <a:lnTo>
                        <a:pt x="5861" y="116"/>
                      </a:lnTo>
                      <a:lnTo>
                        <a:pt x="5866" y="116"/>
                      </a:lnTo>
                      <a:lnTo>
                        <a:pt x="5872" y="116"/>
                      </a:lnTo>
                      <a:lnTo>
                        <a:pt x="5876" y="116"/>
                      </a:lnTo>
                      <a:lnTo>
                        <a:pt x="5882" y="116"/>
                      </a:lnTo>
                      <a:lnTo>
                        <a:pt x="5887" y="116"/>
                      </a:lnTo>
                      <a:lnTo>
                        <a:pt x="5892" y="116"/>
                      </a:lnTo>
                      <a:lnTo>
                        <a:pt x="5897" y="116"/>
                      </a:lnTo>
                      <a:lnTo>
                        <a:pt x="5903" y="116"/>
                      </a:lnTo>
                      <a:lnTo>
                        <a:pt x="5907" y="116"/>
                      </a:lnTo>
                      <a:lnTo>
                        <a:pt x="5912" y="116"/>
                      </a:lnTo>
                      <a:lnTo>
                        <a:pt x="5918" y="116"/>
                      </a:lnTo>
                      <a:lnTo>
                        <a:pt x="5922" y="116"/>
                      </a:lnTo>
                      <a:lnTo>
                        <a:pt x="5927" y="116"/>
                      </a:lnTo>
                      <a:lnTo>
                        <a:pt x="5933" y="116"/>
                      </a:lnTo>
                      <a:lnTo>
                        <a:pt x="5937" y="116"/>
                      </a:lnTo>
                      <a:lnTo>
                        <a:pt x="5942" y="116"/>
                      </a:lnTo>
                      <a:lnTo>
                        <a:pt x="5947" y="116"/>
                      </a:lnTo>
                      <a:lnTo>
                        <a:pt x="5952" y="116"/>
                      </a:lnTo>
                      <a:lnTo>
                        <a:pt x="5957" y="116"/>
                      </a:lnTo>
                      <a:lnTo>
                        <a:pt x="5962" y="114"/>
                      </a:lnTo>
                      <a:lnTo>
                        <a:pt x="5966" y="114"/>
                      </a:lnTo>
                      <a:lnTo>
                        <a:pt x="5971" y="114"/>
                      </a:lnTo>
                      <a:lnTo>
                        <a:pt x="5975" y="114"/>
                      </a:lnTo>
                      <a:lnTo>
                        <a:pt x="5980" y="114"/>
                      </a:lnTo>
                      <a:lnTo>
                        <a:pt x="5985" y="114"/>
                      </a:lnTo>
                      <a:lnTo>
                        <a:pt x="5989" y="113"/>
                      </a:lnTo>
                      <a:lnTo>
                        <a:pt x="5994" y="113"/>
                      </a:lnTo>
                      <a:lnTo>
                        <a:pt x="5998" y="113"/>
                      </a:lnTo>
                      <a:lnTo>
                        <a:pt x="6003" y="113"/>
                      </a:lnTo>
                      <a:lnTo>
                        <a:pt x="6008" y="113"/>
                      </a:lnTo>
                      <a:lnTo>
                        <a:pt x="6012" y="112"/>
                      </a:lnTo>
                      <a:lnTo>
                        <a:pt x="6017" y="112"/>
                      </a:lnTo>
                      <a:lnTo>
                        <a:pt x="6022" y="112"/>
                      </a:lnTo>
                      <a:lnTo>
                        <a:pt x="6025" y="112"/>
                      </a:lnTo>
                      <a:lnTo>
                        <a:pt x="6030" y="111"/>
                      </a:lnTo>
                      <a:lnTo>
                        <a:pt x="6034" y="111"/>
                      </a:lnTo>
                      <a:lnTo>
                        <a:pt x="6039" y="111"/>
                      </a:lnTo>
                      <a:lnTo>
                        <a:pt x="6043" y="110"/>
                      </a:lnTo>
                      <a:lnTo>
                        <a:pt x="6047" y="110"/>
                      </a:lnTo>
                      <a:lnTo>
                        <a:pt x="6051" y="110"/>
                      </a:lnTo>
                      <a:lnTo>
                        <a:pt x="6056" y="110"/>
                      </a:lnTo>
                      <a:lnTo>
                        <a:pt x="6060" y="109"/>
                      </a:lnTo>
                      <a:lnTo>
                        <a:pt x="6064" y="109"/>
                      </a:lnTo>
                      <a:lnTo>
                        <a:pt x="6068" y="107"/>
                      </a:lnTo>
                      <a:lnTo>
                        <a:pt x="6072" y="107"/>
                      </a:lnTo>
                      <a:lnTo>
                        <a:pt x="6076" y="107"/>
                      </a:lnTo>
                      <a:lnTo>
                        <a:pt x="6080" y="106"/>
                      </a:lnTo>
                      <a:lnTo>
                        <a:pt x="6084" y="106"/>
                      </a:lnTo>
                      <a:lnTo>
                        <a:pt x="6088" y="105"/>
                      </a:lnTo>
                      <a:lnTo>
                        <a:pt x="6092" y="105"/>
                      </a:lnTo>
                      <a:lnTo>
                        <a:pt x="6096" y="105"/>
                      </a:lnTo>
                      <a:lnTo>
                        <a:pt x="6100" y="104"/>
                      </a:lnTo>
                      <a:lnTo>
                        <a:pt x="6103" y="104"/>
                      </a:lnTo>
                      <a:close/>
                    </a:path>
                  </a:pathLst>
                </a:custGeom>
                <a:solidFill>
                  <a:srgbClr val="000000"/>
                </a:solidFill>
                <a:ln w="9525">
                  <a:noFill/>
                  <a:round/>
                  <a:headEnd/>
                  <a:tailEnd/>
                </a:ln>
              </p:spPr>
              <p:txBody>
                <a:bodyPr wrap="none" anchor="ctr"/>
                <a:lstStyle/>
                <a:p>
                  <a:endParaRPr lang="en-US"/>
                </a:p>
              </p:txBody>
            </p:sp>
            <p:sp>
              <p:nvSpPr>
                <p:cNvPr id="2061" name="Freeform 27"/>
                <p:cNvSpPr>
                  <a:spLocks noChangeArrowheads="1"/>
                </p:cNvSpPr>
                <p:nvPr/>
              </p:nvSpPr>
              <p:spPr bwMode="auto">
                <a:xfrm>
                  <a:off x="2609" y="2817"/>
                  <a:ext cx="69" cy="27"/>
                </a:xfrm>
                <a:custGeom>
                  <a:avLst/>
                  <a:gdLst>
                    <a:gd name="T0" fmla="*/ 0 w 623"/>
                    <a:gd name="T1" fmla="*/ 0 h 209"/>
                    <a:gd name="T2" fmla="*/ 0 w 623"/>
                    <a:gd name="T3" fmla="*/ 0 h 209"/>
                    <a:gd name="T4" fmla="*/ 0 w 623"/>
                    <a:gd name="T5" fmla="*/ 0 h 209"/>
                    <a:gd name="T6" fmla="*/ 0 w 623"/>
                    <a:gd name="T7" fmla="*/ 0 h 209"/>
                    <a:gd name="T8" fmla="*/ 0 w 623"/>
                    <a:gd name="T9" fmla="*/ 0 h 209"/>
                    <a:gd name="T10" fmla="*/ 0 w 623"/>
                    <a:gd name="T11" fmla="*/ 0 h 209"/>
                    <a:gd name="T12" fmla="*/ 0 w 623"/>
                    <a:gd name="T13" fmla="*/ 0 h 209"/>
                    <a:gd name="T14" fmla="*/ 0 w 623"/>
                    <a:gd name="T15" fmla="*/ 0 h 209"/>
                    <a:gd name="T16" fmla="*/ 0 w 623"/>
                    <a:gd name="T17" fmla="*/ 0 h 209"/>
                    <a:gd name="T18" fmla="*/ 0 w 623"/>
                    <a:gd name="T19" fmla="*/ 0 h 209"/>
                    <a:gd name="T20" fmla="*/ 0 w 623"/>
                    <a:gd name="T21" fmla="*/ 0 h 209"/>
                    <a:gd name="T22" fmla="*/ 0 w 623"/>
                    <a:gd name="T23" fmla="*/ 0 h 209"/>
                    <a:gd name="T24" fmla="*/ 0 w 623"/>
                    <a:gd name="T25" fmla="*/ 0 h 209"/>
                    <a:gd name="T26" fmla="*/ 0 w 623"/>
                    <a:gd name="T27" fmla="*/ 0 h 209"/>
                    <a:gd name="T28" fmla="*/ 0 w 623"/>
                    <a:gd name="T29" fmla="*/ 0 h 209"/>
                    <a:gd name="T30" fmla="*/ 0 w 623"/>
                    <a:gd name="T31" fmla="*/ 0 h 209"/>
                    <a:gd name="T32" fmla="*/ 0 w 623"/>
                    <a:gd name="T33" fmla="*/ 0 h 209"/>
                    <a:gd name="T34" fmla="*/ 0 w 623"/>
                    <a:gd name="T35" fmla="*/ 0 h 209"/>
                    <a:gd name="T36" fmla="*/ 0 w 623"/>
                    <a:gd name="T37" fmla="*/ 0 h 209"/>
                    <a:gd name="T38" fmla="*/ 0 w 623"/>
                    <a:gd name="T39" fmla="*/ 0 h 209"/>
                    <a:gd name="T40" fmla="*/ 0 w 623"/>
                    <a:gd name="T41" fmla="*/ 0 h 209"/>
                    <a:gd name="T42" fmla="*/ 0 w 623"/>
                    <a:gd name="T43" fmla="*/ 0 h 209"/>
                    <a:gd name="T44" fmla="*/ 0 w 623"/>
                    <a:gd name="T45" fmla="*/ 0 h 209"/>
                    <a:gd name="T46" fmla="*/ 0 w 623"/>
                    <a:gd name="T47" fmla="*/ 0 h 209"/>
                    <a:gd name="T48" fmla="*/ 0 w 623"/>
                    <a:gd name="T49" fmla="*/ 0 h 209"/>
                    <a:gd name="T50" fmla="*/ 0 w 623"/>
                    <a:gd name="T51" fmla="*/ 0 h 209"/>
                    <a:gd name="T52" fmla="*/ 0 w 623"/>
                    <a:gd name="T53" fmla="*/ 0 h 209"/>
                    <a:gd name="T54" fmla="*/ 0 w 623"/>
                    <a:gd name="T55" fmla="*/ 0 h 209"/>
                    <a:gd name="T56" fmla="*/ 0 w 623"/>
                    <a:gd name="T57" fmla="*/ 0 h 209"/>
                    <a:gd name="T58" fmla="*/ 0 w 623"/>
                    <a:gd name="T59" fmla="*/ 0 h 209"/>
                    <a:gd name="T60" fmla="*/ 0 w 623"/>
                    <a:gd name="T61" fmla="*/ 0 h 209"/>
                    <a:gd name="T62" fmla="*/ 0 w 623"/>
                    <a:gd name="T63" fmla="*/ 0 h 209"/>
                    <a:gd name="T64" fmla="*/ 0 w 623"/>
                    <a:gd name="T65" fmla="*/ 0 h 209"/>
                    <a:gd name="T66" fmla="*/ 0 w 623"/>
                    <a:gd name="T67" fmla="*/ 0 h 209"/>
                    <a:gd name="T68" fmla="*/ 0 w 623"/>
                    <a:gd name="T69" fmla="*/ 0 h 2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23"/>
                    <a:gd name="T106" fmla="*/ 0 h 209"/>
                    <a:gd name="T107" fmla="*/ 623 w 623"/>
                    <a:gd name="T108" fmla="*/ 209 h 2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23" h="209">
                      <a:moveTo>
                        <a:pt x="0" y="117"/>
                      </a:moveTo>
                      <a:lnTo>
                        <a:pt x="40" y="104"/>
                      </a:lnTo>
                      <a:lnTo>
                        <a:pt x="80" y="91"/>
                      </a:lnTo>
                      <a:lnTo>
                        <a:pt x="123" y="79"/>
                      </a:lnTo>
                      <a:lnTo>
                        <a:pt x="164" y="68"/>
                      </a:lnTo>
                      <a:lnTo>
                        <a:pt x="250" y="47"/>
                      </a:lnTo>
                      <a:lnTo>
                        <a:pt x="291" y="38"/>
                      </a:lnTo>
                      <a:lnTo>
                        <a:pt x="331" y="28"/>
                      </a:lnTo>
                      <a:lnTo>
                        <a:pt x="356" y="23"/>
                      </a:lnTo>
                      <a:lnTo>
                        <a:pt x="380" y="18"/>
                      </a:lnTo>
                      <a:lnTo>
                        <a:pt x="431" y="10"/>
                      </a:lnTo>
                      <a:lnTo>
                        <a:pt x="481" y="4"/>
                      </a:lnTo>
                      <a:lnTo>
                        <a:pt x="505" y="1"/>
                      </a:lnTo>
                      <a:lnTo>
                        <a:pt x="528" y="0"/>
                      </a:lnTo>
                      <a:lnTo>
                        <a:pt x="534" y="0"/>
                      </a:lnTo>
                      <a:lnTo>
                        <a:pt x="539" y="0"/>
                      </a:lnTo>
                      <a:lnTo>
                        <a:pt x="542" y="0"/>
                      </a:lnTo>
                      <a:lnTo>
                        <a:pt x="546" y="1"/>
                      </a:lnTo>
                      <a:lnTo>
                        <a:pt x="550" y="4"/>
                      </a:lnTo>
                      <a:lnTo>
                        <a:pt x="555" y="8"/>
                      </a:lnTo>
                      <a:lnTo>
                        <a:pt x="572" y="16"/>
                      </a:lnTo>
                      <a:lnTo>
                        <a:pt x="591" y="23"/>
                      </a:lnTo>
                      <a:lnTo>
                        <a:pt x="608" y="31"/>
                      </a:lnTo>
                      <a:lnTo>
                        <a:pt x="615" y="35"/>
                      </a:lnTo>
                      <a:lnTo>
                        <a:pt x="623" y="40"/>
                      </a:lnTo>
                      <a:lnTo>
                        <a:pt x="623" y="42"/>
                      </a:lnTo>
                      <a:lnTo>
                        <a:pt x="623" y="46"/>
                      </a:lnTo>
                      <a:lnTo>
                        <a:pt x="622" y="49"/>
                      </a:lnTo>
                      <a:lnTo>
                        <a:pt x="620" y="51"/>
                      </a:lnTo>
                      <a:lnTo>
                        <a:pt x="617" y="53"/>
                      </a:lnTo>
                      <a:lnTo>
                        <a:pt x="606" y="57"/>
                      </a:lnTo>
                      <a:lnTo>
                        <a:pt x="594" y="61"/>
                      </a:lnTo>
                      <a:lnTo>
                        <a:pt x="581" y="64"/>
                      </a:lnTo>
                      <a:lnTo>
                        <a:pt x="569" y="69"/>
                      </a:lnTo>
                      <a:lnTo>
                        <a:pt x="539" y="81"/>
                      </a:lnTo>
                      <a:lnTo>
                        <a:pt x="508" y="95"/>
                      </a:lnTo>
                      <a:lnTo>
                        <a:pt x="444" y="124"/>
                      </a:lnTo>
                      <a:lnTo>
                        <a:pt x="412" y="139"/>
                      </a:lnTo>
                      <a:lnTo>
                        <a:pt x="381" y="153"/>
                      </a:lnTo>
                      <a:lnTo>
                        <a:pt x="350" y="167"/>
                      </a:lnTo>
                      <a:lnTo>
                        <a:pt x="321" y="179"/>
                      </a:lnTo>
                      <a:lnTo>
                        <a:pt x="310" y="185"/>
                      </a:lnTo>
                      <a:lnTo>
                        <a:pt x="299" y="192"/>
                      </a:lnTo>
                      <a:lnTo>
                        <a:pt x="289" y="199"/>
                      </a:lnTo>
                      <a:lnTo>
                        <a:pt x="276" y="203"/>
                      </a:lnTo>
                      <a:lnTo>
                        <a:pt x="265" y="207"/>
                      </a:lnTo>
                      <a:lnTo>
                        <a:pt x="253" y="209"/>
                      </a:lnTo>
                      <a:lnTo>
                        <a:pt x="243" y="209"/>
                      </a:lnTo>
                      <a:lnTo>
                        <a:pt x="232" y="208"/>
                      </a:lnTo>
                      <a:lnTo>
                        <a:pt x="223" y="206"/>
                      </a:lnTo>
                      <a:lnTo>
                        <a:pt x="215" y="203"/>
                      </a:lnTo>
                      <a:lnTo>
                        <a:pt x="207" y="201"/>
                      </a:lnTo>
                      <a:lnTo>
                        <a:pt x="200" y="200"/>
                      </a:lnTo>
                      <a:lnTo>
                        <a:pt x="187" y="196"/>
                      </a:lnTo>
                      <a:lnTo>
                        <a:pt x="176" y="194"/>
                      </a:lnTo>
                      <a:lnTo>
                        <a:pt x="155" y="186"/>
                      </a:lnTo>
                      <a:lnTo>
                        <a:pt x="134" y="178"/>
                      </a:lnTo>
                      <a:lnTo>
                        <a:pt x="124" y="175"/>
                      </a:lnTo>
                      <a:lnTo>
                        <a:pt x="111" y="171"/>
                      </a:lnTo>
                      <a:lnTo>
                        <a:pt x="96" y="167"/>
                      </a:lnTo>
                      <a:lnTo>
                        <a:pt x="79" y="162"/>
                      </a:lnTo>
                      <a:lnTo>
                        <a:pt x="62" y="156"/>
                      </a:lnTo>
                      <a:lnTo>
                        <a:pt x="46" y="150"/>
                      </a:lnTo>
                      <a:lnTo>
                        <a:pt x="31" y="144"/>
                      </a:lnTo>
                      <a:lnTo>
                        <a:pt x="17" y="135"/>
                      </a:lnTo>
                      <a:lnTo>
                        <a:pt x="11" y="131"/>
                      </a:lnTo>
                      <a:lnTo>
                        <a:pt x="7" y="127"/>
                      </a:lnTo>
                      <a:lnTo>
                        <a:pt x="3" y="123"/>
                      </a:lnTo>
                      <a:lnTo>
                        <a:pt x="0" y="118"/>
                      </a:lnTo>
                      <a:lnTo>
                        <a:pt x="0" y="117"/>
                      </a:lnTo>
                      <a:close/>
                    </a:path>
                  </a:pathLst>
                </a:custGeom>
                <a:solidFill>
                  <a:srgbClr val="FF7F00"/>
                </a:solidFill>
                <a:ln w="9525">
                  <a:noFill/>
                  <a:round/>
                  <a:headEnd/>
                  <a:tailEnd/>
                </a:ln>
              </p:spPr>
              <p:txBody>
                <a:bodyPr wrap="none" anchor="ctr"/>
                <a:lstStyle/>
                <a:p>
                  <a:endParaRPr lang="en-US"/>
                </a:p>
              </p:txBody>
            </p:sp>
            <p:sp>
              <p:nvSpPr>
                <p:cNvPr id="2062" name="Freeform 28"/>
                <p:cNvSpPr>
                  <a:spLocks noChangeArrowheads="1"/>
                </p:cNvSpPr>
                <p:nvPr/>
              </p:nvSpPr>
              <p:spPr bwMode="auto">
                <a:xfrm>
                  <a:off x="2678" y="2754"/>
                  <a:ext cx="157" cy="44"/>
                </a:xfrm>
                <a:custGeom>
                  <a:avLst/>
                  <a:gdLst>
                    <a:gd name="T0" fmla="*/ 0 w 1410"/>
                    <a:gd name="T1" fmla="*/ 0 h 345"/>
                    <a:gd name="T2" fmla="*/ 0 w 1410"/>
                    <a:gd name="T3" fmla="*/ 0 h 345"/>
                    <a:gd name="T4" fmla="*/ 0 w 1410"/>
                    <a:gd name="T5" fmla="*/ 0 h 345"/>
                    <a:gd name="T6" fmla="*/ 0 w 1410"/>
                    <a:gd name="T7" fmla="*/ 0 h 345"/>
                    <a:gd name="T8" fmla="*/ 0 w 1410"/>
                    <a:gd name="T9" fmla="*/ 0 h 345"/>
                    <a:gd name="T10" fmla="*/ 0 w 1410"/>
                    <a:gd name="T11" fmla="*/ 0 h 345"/>
                    <a:gd name="T12" fmla="*/ 0 w 1410"/>
                    <a:gd name="T13" fmla="*/ 0 h 345"/>
                    <a:gd name="T14" fmla="*/ 0 w 1410"/>
                    <a:gd name="T15" fmla="*/ 0 h 345"/>
                    <a:gd name="T16" fmla="*/ 0 w 1410"/>
                    <a:gd name="T17" fmla="*/ 0 h 345"/>
                    <a:gd name="T18" fmla="*/ 0 w 1410"/>
                    <a:gd name="T19" fmla="*/ 0 h 345"/>
                    <a:gd name="T20" fmla="*/ 0 w 1410"/>
                    <a:gd name="T21" fmla="*/ 0 h 345"/>
                    <a:gd name="T22" fmla="*/ 0 w 1410"/>
                    <a:gd name="T23" fmla="*/ 0 h 345"/>
                    <a:gd name="T24" fmla="*/ 0 w 1410"/>
                    <a:gd name="T25" fmla="*/ 0 h 345"/>
                    <a:gd name="T26" fmla="*/ 0 w 1410"/>
                    <a:gd name="T27" fmla="*/ 0 h 345"/>
                    <a:gd name="T28" fmla="*/ 0 w 1410"/>
                    <a:gd name="T29" fmla="*/ 0 h 345"/>
                    <a:gd name="T30" fmla="*/ 0 w 1410"/>
                    <a:gd name="T31" fmla="*/ 0 h 345"/>
                    <a:gd name="T32" fmla="*/ 0 w 1410"/>
                    <a:gd name="T33" fmla="*/ 0 h 345"/>
                    <a:gd name="T34" fmla="*/ 0 w 1410"/>
                    <a:gd name="T35" fmla="*/ 0 h 345"/>
                    <a:gd name="T36" fmla="*/ 0 w 1410"/>
                    <a:gd name="T37" fmla="*/ 0 h 345"/>
                    <a:gd name="T38" fmla="*/ 0 w 1410"/>
                    <a:gd name="T39" fmla="*/ 0 h 345"/>
                    <a:gd name="T40" fmla="*/ 0 w 1410"/>
                    <a:gd name="T41" fmla="*/ 0 h 345"/>
                    <a:gd name="T42" fmla="*/ 0 w 1410"/>
                    <a:gd name="T43" fmla="*/ 0 h 345"/>
                    <a:gd name="T44" fmla="*/ 0 w 1410"/>
                    <a:gd name="T45" fmla="*/ 0 h 345"/>
                    <a:gd name="T46" fmla="*/ 0 w 1410"/>
                    <a:gd name="T47" fmla="*/ 0 h 345"/>
                    <a:gd name="T48" fmla="*/ 0 w 1410"/>
                    <a:gd name="T49" fmla="*/ 0 h 345"/>
                    <a:gd name="T50" fmla="*/ 0 w 1410"/>
                    <a:gd name="T51" fmla="*/ 0 h 345"/>
                    <a:gd name="T52" fmla="*/ 0 w 1410"/>
                    <a:gd name="T53" fmla="*/ 0 h 345"/>
                    <a:gd name="T54" fmla="*/ 0 w 1410"/>
                    <a:gd name="T55" fmla="*/ 0 h 345"/>
                    <a:gd name="T56" fmla="*/ 0 w 1410"/>
                    <a:gd name="T57" fmla="*/ 0 h 345"/>
                    <a:gd name="T58" fmla="*/ 0 w 1410"/>
                    <a:gd name="T59" fmla="*/ 0 h 345"/>
                    <a:gd name="T60" fmla="*/ 0 w 1410"/>
                    <a:gd name="T61" fmla="*/ 0 h 345"/>
                    <a:gd name="T62" fmla="*/ 0 w 1410"/>
                    <a:gd name="T63" fmla="*/ 0 h 345"/>
                    <a:gd name="T64" fmla="*/ 0 w 1410"/>
                    <a:gd name="T65" fmla="*/ 0 h 345"/>
                    <a:gd name="T66" fmla="*/ 0 w 1410"/>
                    <a:gd name="T67" fmla="*/ 0 h 345"/>
                    <a:gd name="T68" fmla="*/ 0 w 1410"/>
                    <a:gd name="T69" fmla="*/ 0 h 345"/>
                    <a:gd name="T70" fmla="*/ 0 w 1410"/>
                    <a:gd name="T71" fmla="*/ 0 h 345"/>
                    <a:gd name="T72" fmla="*/ 0 w 1410"/>
                    <a:gd name="T73" fmla="*/ 0 h 345"/>
                    <a:gd name="T74" fmla="*/ 0 w 1410"/>
                    <a:gd name="T75" fmla="*/ 0 h 345"/>
                    <a:gd name="T76" fmla="*/ 0 w 1410"/>
                    <a:gd name="T77" fmla="*/ 0 h 345"/>
                    <a:gd name="T78" fmla="*/ 0 w 1410"/>
                    <a:gd name="T79" fmla="*/ 0 h 345"/>
                    <a:gd name="T80" fmla="*/ 0 w 1410"/>
                    <a:gd name="T81" fmla="*/ 0 h 345"/>
                    <a:gd name="T82" fmla="*/ 0 w 1410"/>
                    <a:gd name="T83" fmla="*/ 0 h 345"/>
                    <a:gd name="T84" fmla="*/ 0 w 1410"/>
                    <a:gd name="T85" fmla="*/ 0 h 345"/>
                    <a:gd name="T86" fmla="*/ 0 w 1410"/>
                    <a:gd name="T87" fmla="*/ 0 h 345"/>
                    <a:gd name="T88" fmla="*/ 0 w 1410"/>
                    <a:gd name="T89" fmla="*/ 0 h 345"/>
                    <a:gd name="T90" fmla="*/ 0 w 1410"/>
                    <a:gd name="T91" fmla="*/ 0 h 345"/>
                    <a:gd name="T92" fmla="*/ 0 w 1410"/>
                    <a:gd name="T93" fmla="*/ 0 h 345"/>
                    <a:gd name="T94" fmla="*/ 0 w 1410"/>
                    <a:gd name="T95" fmla="*/ 0 h 345"/>
                    <a:gd name="T96" fmla="*/ 0 w 1410"/>
                    <a:gd name="T97" fmla="*/ 0 h 345"/>
                    <a:gd name="T98" fmla="*/ 0 w 1410"/>
                    <a:gd name="T99" fmla="*/ 0 h 345"/>
                    <a:gd name="T100" fmla="*/ 0 w 1410"/>
                    <a:gd name="T101" fmla="*/ 0 h 345"/>
                    <a:gd name="T102" fmla="*/ 0 w 1410"/>
                    <a:gd name="T103" fmla="*/ 0 h 345"/>
                    <a:gd name="T104" fmla="*/ 0 w 1410"/>
                    <a:gd name="T105" fmla="*/ 0 h 345"/>
                    <a:gd name="T106" fmla="*/ 0 w 1410"/>
                    <a:gd name="T107" fmla="*/ 0 h 345"/>
                    <a:gd name="T108" fmla="*/ 0 w 1410"/>
                    <a:gd name="T109" fmla="*/ 0 h 345"/>
                    <a:gd name="T110" fmla="*/ 0 w 1410"/>
                    <a:gd name="T111" fmla="*/ 0 h 345"/>
                    <a:gd name="T112" fmla="*/ 0 w 1410"/>
                    <a:gd name="T113" fmla="*/ 0 h 345"/>
                    <a:gd name="T114" fmla="*/ 0 w 1410"/>
                    <a:gd name="T115" fmla="*/ 0 h 3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10"/>
                    <a:gd name="T175" fmla="*/ 0 h 345"/>
                    <a:gd name="T176" fmla="*/ 1410 w 1410"/>
                    <a:gd name="T177" fmla="*/ 345 h 3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10" h="345">
                      <a:moveTo>
                        <a:pt x="253" y="209"/>
                      </a:moveTo>
                      <a:lnTo>
                        <a:pt x="401" y="160"/>
                      </a:lnTo>
                      <a:lnTo>
                        <a:pt x="547" y="112"/>
                      </a:lnTo>
                      <a:lnTo>
                        <a:pt x="619" y="88"/>
                      </a:lnTo>
                      <a:lnTo>
                        <a:pt x="690" y="62"/>
                      </a:lnTo>
                      <a:lnTo>
                        <a:pt x="760" y="38"/>
                      </a:lnTo>
                      <a:lnTo>
                        <a:pt x="831" y="12"/>
                      </a:lnTo>
                      <a:lnTo>
                        <a:pt x="840" y="10"/>
                      </a:lnTo>
                      <a:lnTo>
                        <a:pt x="848" y="6"/>
                      </a:lnTo>
                      <a:lnTo>
                        <a:pt x="855" y="4"/>
                      </a:lnTo>
                      <a:lnTo>
                        <a:pt x="862" y="3"/>
                      </a:lnTo>
                      <a:lnTo>
                        <a:pt x="867" y="1"/>
                      </a:lnTo>
                      <a:lnTo>
                        <a:pt x="872" y="1"/>
                      </a:lnTo>
                      <a:lnTo>
                        <a:pt x="880" y="0"/>
                      </a:lnTo>
                      <a:lnTo>
                        <a:pt x="887" y="1"/>
                      </a:lnTo>
                      <a:lnTo>
                        <a:pt x="892" y="3"/>
                      </a:lnTo>
                      <a:lnTo>
                        <a:pt x="901" y="6"/>
                      </a:lnTo>
                      <a:lnTo>
                        <a:pt x="914" y="10"/>
                      </a:lnTo>
                      <a:lnTo>
                        <a:pt x="926" y="13"/>
                      </a:lnTo>
                      <a:lnTo>
                        <a:pt x="937" y="16"/>
                      </a:lnTo>
                      <a:lnTo>
                        <a:pt x="947" y="21"/>
                      </a:lnTo>
                      <a:lnTo>
                        <a:pt x="967" y="30"/>
                      </a:lnTo>
                      <a:lnTo>
                        <a:pt x="983" y="41"/>
                      </a:lnTo>
                      <a:lnTo>
                        <a:pt x="987" y="43"/>
                      </a:lnTo>
                      <a:lnTo>
                        <a:pt x="992" y="45"/>
                      </a:lnTo>
                      <a:lnTo>
                        <a:pt x="1005" y="47"/>
                      </a:lnTo>
                      <a:lnTo>
                        <a:pt x="1018" y="49"/>
                      </a:lnTo>
                      <a:lnTo>
                        <a:pt x="1035" y="49"/>
                      </a:lnTo>
                      <a:lnTo>
                        <a:pt x="1053" y="49"/>
                      </a:lnTo>
                      <a:lnTo>
                        <a:pt x="1071" y="47"/>
                      </a:lnTo>
                      <a:lnTo>
                        <a:pt x="1112" y="47"/>
                      </a:lnTo>
                      <a:lnTo>
                        <a:pt x="1114" y="47"/>
                      </a:lnTo>
                      <a:lnTo>
                        <a:pt x="1115" y="49"/>
                      </a:lnTo>
                      <a:lnTo>
                        <a:pt x="1116" y="50"/>
                      </a:lnTo>
                      <a:lnTo>
                        <a:pt x="1118" y="51"/>
                      </a:lnTo>
                      <a:lnTo>
                        <a:pt x="1119" y="52"/>
                      </a:lnTo>
                      <a:lnTo>
                        <a:pt x="1121" y="52"/>
                      </a:lnTo>
                      <a:lnTo>
                        <a:pt x="1124" y="52"/>
                      </a:lnTo>
                      <a:lnTo>
                        <a:pt x="1139" y="51"/>
                      </a:lnTo>
                      <a:lnTo>
                        <a:pt x="1157" y="49"/>
                      </a:lnTo>
                      <a:lnTo>
                        <a:pt x="1175" y="45"/>
                      </a:lnTo>
                      <a:lnTo>
                        <a:pt x="1195" y="42"/>
                      </a:lnTo>
                      <a:lnTo>
                        <a:pt x="1213" y="38"/>
                      </a:lnTo>
                      <a:lnTo>
                        <a:pt x="1230" y="36"/>
                      </a:lnTo>
                      <a:lnTo>
                        <a:pt x="1247" y="34"/>
                      </a:lnTo>
                      <a:lnTo>
                        <a:pt x="1253" y="34"/>
                      </a:lnTo>
                      <a:lnTo>
                        <a:pt x="1260" y="34"/>
                      </a:lnTo>
                      <a:lnTo>
                        <a:pt x="1271" y="34"/>
                      </a:lnTo>
                      <a:lnTo>
                        <a:pt x="1280" y="34"/>
                      </a:lnTo>
                      <a:lnTo>
                        <a:pt x="1296" y="36"/>
                      </a:lnTo>
                      <a:lnTo>
                        <a:pt x="1311" y="38"/>
                      </a:lnTo>
                      <a:lnTo>
                        <a:pt x="1325" y="42"/>
                      </a:lnTo>
                      <a:lnTo>
                        <a:pt x="1341" y="44"/>
                      </a:lnTo>
                      <a:lnTo>
                        <a:pt x="1349" y="44"/>
                      </a:lnTo>
                      <a:lnTo>
                        <a:pt x="1359" y="44"/>
                      </a:lnTo>
                      <a:lnTo>
                        <a:pt x="1370" y="44"/>
                      </a:lnTo>
                      <a:lnTo>
                        <a:pt x="1383" y="44"/>
                      </a:lnTo>
                      <a:lnTo>
                        <a:pt x="1395" y="43"/>
                      </a:lnTo>
                      <a:lnTo>
                        <a:pt x="1410" y="41"/>
                      </a:lnTo>
                      <a:lnTo>
                        <a:pt x="1392" y="46"/>
                      </a:lnTo>
                      <a:lnTo>
                        <a:pt x="1373" y="52"/>
                      </a:lnTo>
                      <a:lnTo>
                        <a:pt x="1354" y="59"/>
                      </a:lnTo>
                      <a:lnTo>
                        <a:pt x="1333" y="67"/>
                      </a:lnTo>
                      <a:lnTo>
                        <a:pt x="1290" y="82"/>
                      </a:lnTo>
                      <a:lnTo>
                        <a:pt x="1247" y="98"/>
                      </a:lnTo>
                      <a:lnTo>
                        <a:pt x="1157" y="132"/>
                      </a:lnTo>
                      <a:lnTo>
                        <a:pt x="1113" y="148"/>
                      </a:lnTo>
                      <a:lnTo>
                        <a:pt x="1070" y="163"/>
                      </a:lnTo>
                      <a:lnTo>
                        <a:pt x="914" y="213"/>
                      </a:lnTo>
                      <a:lnTo>
                        <a:pt x="835" y="239"/>
                      </a:lnTo>
                      <a:lnTo>
                        <a:pt x="756" y="264"/>
                      </a:lnTo>
                      <a:lnTo>
                        <a:pt x="741" y="267"/>
                      </a:lnTo>
                      <a:lnTo>
                        <a:pt x="725" y="272"/>
                      </a:lnTo>
                      <a:lnTo>
                        <a:pt x="690" y="282"/>
                      </a:lnTo>
                      <a:lnTo>
                        <a:pt x="673" y="286"/>
                      </a:lnTo>
                      <a:lnTo>
                        <a:pt x="658" y="290"/>
                      </a:lnTo>
                      <a:lnTo>
                        <a:pt x="644" y="293"/>
                      </a:lnTo>
                      <a:lnTo>
                        <a:pt x="638" y="294"/>
                      </a:lnTo>
                      <a:lnTo>
                        <a:pt x="634" y="295"/>
                      </a:lnTo>
                      <a:lnTo>
                        <a:pt x="632" y="295"/>
                      </a:lnTo>
                      <a:lnTo>
                        <a:pt x="629" y="295"/>
                      </a:lnTo>
                      <a:lnTo>
                        <a:pt x="621" y="297"/>
                      </a:lnTo>
                      <a:lnTo>
                        <a:pt x="616" y="297"/>
                      </a:lnTo>
                      <a:lnTo>
                        <a:pt x="613" y="298"/>
                      </a:lnTo>
                      <a:lnTo>
                        <a:pt x="609" y="298"/>
                      </a:lnTo>
                      <a:lnTo>
                        <a:pt x="609" y="297"/>
                      </a:lnTo>
                      <a:lnTo>
                        <a:pt x="612" y="296"/>
                      </a:lnTo>
                      <a:lnTo>
                        <a:pt x="616" y="292"/>
                      </a:lnTo>
                      <a:lnTo>
                        <a:pt x="622" y="288"/>
                      </a:lnTo>
                      <a:lnTo>
                        <a:pt x="623" y="287"/>
                      </a:lnTo>
                      <a:lnTo>
                        <a:pt x="623" y="286"/>
                      </a:lnTo>
                      <a:lnTo>
                        <a:pt x="621" y="285"/>
                      </a:lnTo>
                      <a:lnTo>
                        <a:pt x="619" y="283"/>
                      </a:lnTo>
                      <a:lnTo>
                        <a:pt x="612" y="283"/>
                      </a:lnTo>
                      <a:lnTo>
                        <a:pt x="604" y="282"/>
                      </a:lnTo>
                      <a:lnTo>
                        <a:pt x="598" y="282"/>
                      </a:lnTo>
                      <a:lnTo>
                        <a:pt x="591" y="280"/>
                      </a:lnTo>
                      <a:lnTo>
                        <a:pt x="583" y="279"/>
                      </a:lnTo>
                      <a:lnTo>
                        <a:pt x="566" y="277"/>
                      </a:lnTo>
                      <a:lnTo>
                        <a:pt x="558" y="275"/>
                      </a:lnTo>
                      <a:lnTo>
                        <a:pt x="551" y="273"/>
                      </a:lnTo>
                      <a:lnTo>
                        <a:pt x="545" y="272"/>
                      </a:lnTo>
                      <a:lnTo>
                        <a:pt x="540" y="269"/>
                      </a:lnTo>
                      <a:lnTo>
                        <a:pt x="536" y="266"/>
                      </a:lnTo>
                      <a:lnTo>
                        <a:pt x="530" y="264"/>
                      </a:lnTo>
                      <a:lnTo>
                        <a:pt x="516" y="259"/>
                      </a:lnTo>
                      <a:lnTo>
                        <a:pt x="502" y="256"/>
                      </a:lnTo>
                      <a:lnTo>
                        <a:pt x="496" y="254"/>
                      </a:lnTo>
                      <a:lnTo>
                        <a:pt x="492" y="251"/>
                      </a:lnTo>
                      <a:lnTo>
                        <a:pt x="490" y="248"/>
                      </a:lnTo>
                      <a:lnTo>
                        <a:pt x="487" y="246"/>
                      </a:lnTo>
                      <a:lnTo>
                        <a:pt x="485" y="239"/>
                      </a:lnTo>
                      <a:lnTo>
                        <a:pt x="482" y="232"/>
                      </a:lnTo>
                      <a:lnTo>
                        <a:pt x="479" y="228"/>
                      </a:lnTo>
                      <a:lnTo>
                        <a:pt x="477" y="225"/>
                      </a:lnTo>
                      <a:lnTo>
                        <a:pt x="473" y="222"/>
                      </a:lnTo>
                      <a:lnTo>
                        <a:pt x="469" y="220"/>
                      </a:lnTo>
                      <a:lnTo>
                        <a:pt x="462" y="219"/>
                      </a:lnTo>
                      <a:lnTo>
                        <a:pt x="455" y="218"/>
                      </a:lnTo>
                      <a:lnTo>
                        <a:pt x="446" y="218"/>
                      </a:lnTo>
                      <a:lnTo>
                        <a:pt x="434" y="219"/>
                      </a:lnTo>
                      <a:lnTo>
                        <a:pt x="420" y="221"/>
                      </a:lnTo>
                      <a:lnTo>
                        <a:pt x="405" y="224"/>
                      </a:lnTo>
                      <a:lnTo>
                        <a:pt x="395" y="227"/>
                      </a:lnTo>
                      <a:lnTo>
                        <a:pt x="384" y="229"/>
                      </a:lnTo>
                      <a:lnTo>
                        <a:pt x="372" y="233"/>
                      </a:lnTo>
                      <a:lnTo>
                        <a:pt x="358" y="237"/>
                      </a:lnTo>
                      <a:lnTo>
                        <a:pt x="332" y="246"/>
                      </a:lnTo>
                      <a:lnTo>
                        <a:pt x="319" y="249"/>
                      </a:lnTo>
                      <a:lnTo>
                        <a:pt x="308" y="252"/>
                      </a:lnTo>
                      <a:lnTo>
                        <a:pt x="293" y="256"/>
                      </a:lnTo>
                      <a:lnTo>
                        <a:pt x="275" y="262"/>
                      </a:lnTo>
                      <a:lnTo>
                        <a:pt x="258" y="266"/>
                      </a:lnTo>
                      <a:lnTo>
                        <a:pt x="241" y="273"/>
                      </a:lnTo>
                      <a:lnTo>
                        <a:pt x="204" y="285"/>
                      </a:lnTo>
                      <a:lnTo>
                        <a:pt x="166" y="298"/>
                      </a:lnTo>
                      <a:lnTo>
                        <a:pt x="128" y="311"/>
                      </a:lnTo>
                      <a:lnTo>
                        <a:pt x="92" y="323"/>
                      </a:lnTo>
                      <a:lnTo>
                        <a:pt x="75" y="328"/>
                      </a:lnTo>
                      <a:lnTo>
                        <a:pt x="59" y="333"/>
                      </a:lnTo>
                      <a:lnTo>
                        <a:pt x="44" y="338"/>
                      </a:lnTo>
                      <a:lnTo>
                        <a:pt x="30" y="341"/>
                      </a:lnTo>
                      <a:lnTo>
                        <a:pt x="23" y="342"/>
                      </a:lnTo>
                      <a:lnTo>
                        <a:pt x="18" y="343"/>
                      </a:lnTo>
                      <a:lnTo>
                        <a:pt x="14" y="343"/>
                      </a:lnTo>
                      <a:lnTo>
                        <a:pt x="10" y="345"/>
                      </a:lnTo>
                      <a:lnTo>
                        <a:pt x="5" y="343"/>
                      </a:lnTo>
                      <a:lnTo>
                        <a:pt x="1" y="343"/>
                      </a:lnTo>
                      <a:lnTo>
                        <a:pt x="0" y="341"/>
                      </a:lnTo>
                      <a:lnTo>
                        <a:pt x="1" y="339"/>
                      </a:lnTo>
                      <a:lnTo>
                        <a:pt x="2" y="335"/>
                      </a:lnTo>
                      <a:lnTo>
                        <a:pt x="6" y="332"/>
                      </a:lnTo>
                      <a:lnTo>
                        <a:pt x="10" y="327"/>
                      </a:lnTo>
                      <a:lnTo>
                        <a:pt x="15" y="324"/>
                      </a:lnTo>
                      <a:lnTo>
                        <a:pt x="25" y="315"/>
                      </a:lnTo>
                      <a:lnTo>
                        <a:pt x="34" y="307"/>
                      </a:lnTo>
                      <a:lnTo>
                        <a:pt x="38" y="303"/>
                      </a:lnTo>
                      <a:lnTo>
                        <a:pt x="41" y="300"/>
                      </a:lnTo>
                      <a:lnTo>
                        <a:pt x="46" y="295"/>
                      </a:lnTo>
                      <a:lnTo>
                        <a:pt x="53" y="289"/>
                      </a:lnTo>
                      <a:lnTo>
                        <a:pt x="63" y="282"/>
                      </a:lnTo>
                      <a:lnTo>
                        <a:pt x="75" y="277"/>
                      </a:lnTo>
                      <a:lnTo>
                        <a:pt x="87" y="270"/>
                      </a:lnTo>
                      <a:lnTo>
                        <a:pt x="102" y="263"/>
                      </a:lnTo>
                      <a:lnTo>
                        <a:pt x="119" y="256"/>
                      </a:lnTo>
                      <a:lnTo>
                        <a:pt x="135" y="249"/>
                      </a:lnTo>
                      <a:lnTo>
                        <a:pt x="168" y="236"/>
                      </a:lnTo>
                      <a:lnTo>
                        <a:pt x="184" y="231"/>
                      </a:lnTo>
                      <a:lnTo>
                        <a:pt x="200" y="226"/>
                      </a:lnTo>
                      <a:lnTo>
                        <a:pt x="217" y="220"/>
                      </a:lnTo>
                      <a:lnTo>
                        <a:pt x="230" y="217"/>
                      </a:lnTo>
                      <a:lnTo>
                        <a:pt x="243" y="213"/>
                      </a:lnTo>
                      <a:lnTo>
                        <a:pt x="253" y="210"/>
                      </a:lnTo>
                      <a:lnTo>
                        <a:pt x="253" y="209"/>
                      </a:lnTo>
                      <a:close/>
                    </a:path>
                  </a:pathLst>
                </a:custGeom>
                <a:solidFill>
                  <a:srgbClr val="FF7F00"/>
                </a:solidFill>
                <a:ln w="9525">
                  <a:noFill/>
                  <a:round/>
                  <a:headEnd/>
                  <a:tailEnd/>
                </a:ln>
              </p:spPr>
              <p:txBody>
                <a:bodyPr wrap="none" anchor="ctr"/>
                <a:lstStyle/>
                <a:p>
                  <a:endParaRPr lang="en-US"/>
                </a:p>
              </p:txBody>
            </p:sp>
            <p:sp>
              <p:nvSpPr>
                <p:cNvPr id="2063" name="Freeform 29"/>
                <p:cNvSpPr>
                  <a:spLocks noChangeArrowheads="1"/>
                </p:cNvSpPr>
                <p:nvPr/>
              </p:nvSpPr>
              <p:spPr bwMode="auto">
                <a:xfrm>
                  <a:off x="2795" y="2759"/>
                  <a:ext cx="151" cy="60"/>
                </a:xfrm>
                <a:custGeom>
                  <a:avLst/>
                  <a:gdLst>
                    <a:gd name="T0" fmla="*/ 0 w 1356"/>
                    <a:gd name="T1" fmla="*/ 0 h 464"/>
                    <a:gd name="T2" fmla="*/ 0 w 1356"/>
                    <a:gd name="T3" fmla="*/ 0 h 464"/>
                    <a:gd name="T4" fmla="*/ 0 w 1356"/>
                    <a:gd name="T5" fmla="*/ 0 h 464"/>
                    <a:gd name="T6" fmla="*/ 0 w 1356"/>
                    <a:gd name="T7" fmla="*/ 0 h 464"/>
                    <a:gd name="T8" fmla="*/ 0 w 1356"/>
                    <a:gd name="T9" fmla="*/ 0 h 464"/>
                    <a:gd name="T10" fmla="*/ 0 w 1356"/>
                    <a:gd name="T11" fmla="*/ 0 h 464"/>
                    <a:gd name="T12" fmla="*/ 0 w 1356"/>
                    <a:gd name="T13" fmla="*/ 0 h 464"/>
                    <a:gd name="T14" fmla="*/ 0 w 1356"/>
                    <a:gd name="T15" fmla="*/ 0 h 464"/>
                    <a:gd name="T16" fmla="*/ 0 w 1356"/>
                    <a:gd name="T17" fmla="*/ 0 h 464"/>
                    <a:gd name="T18" fmla="*/ 0 w 1356"/>
                    <a:gd name="T19" fmla="*/ 0 h 464"/>
                    <a:gd name="T20" fmla="*/ 0 w 1356"/>
                    <a:gd name="T21" fmla="*/ 0 h 464"/>
                    <a:gd name="T22" fmla="*/ 0 w 1356"/>
                    <a:gd name="T23" fmla="*/ 0 h 464"/>
                    <a:gd name="T24" fmla="*/ 0 w 1356"/>
                    <a:gd name="T25" fmla="*/ 0 h 464"/>
                    <a:gd name="T26" fmla="*/ 0 w 1356"/>
                    <a:gd name="T27" fmla="*/ 0 h 464"/>
                    <a:gd name="T28" fmla="*/ 0 w 1356"/>
                    <a:gd name="T29" fmla="*/ 0 h 464"/>
                    <a:gd name="T30" fmla="*/ 0 w 1356"/>
                    <a:gd name="T31" fmla="*/ 0 h 464"/>
                    <a:gd name="T32" fmla="*/ 0 w 1356"/>
                    <a:gd name="T33" fmla="*/ 0 h 464"/>
                    <a:gd name="T34" fmla="*/ 0 w 1356"/>
                    <a:gd name="T35" fmla="*/ 0 h 464"/>
                    <a:gd name="T36" fmla="*/ 0 w 1356"/>
                    <a:gd name="T37" fmla="*/ 0 h 464"/>
                    <a:gd name="T38" fmla="*/ 0 w 1356"/>
                    <a:gd name="T39" fmla="*/ 0 h 464"/>
                    <a:gd name="T40" fmla="*/ 0 w 1356"/>
                    <a:gd name="T41" fmla="*/ 0 h 464"/>
                    <a:gd name="T42" fmla="*/ 0 w 1356"/>
                    <a:gd name="T43" fmla="*/ 0 h 464"/>
                    <a:gd name="T44" fmla="*/ 0 w 1356"/>
                    <a:gd name="T45" fmla="*/ 0 h 464"/>
                    <a:gd name="T46" fmla="*/ 0 w 1356"/>
                    <a:gd name="T47" fmla="*/ 0 h 464"/>
                    <a:gd name="T48" fmla="*/ 0 w 1356"/>
                    <a:gd name="T49" fmla="*/ 0 h 464"/>
                    <a:gd name="T50" fmla="*/ 0 w 1356"/>
                    <a:gd name="T51" fmla="*/ 0 h 464"/>
                    <a:gd name="T52" fmla="*/ 0 w 1356"/>
                    <a:gd name="T53" fmla="*/ 0 h 464"/>
                    <a:gd name="T54" fmla="*/ 0 w 1356"/>
                    <a:gd name="T55" fmla="*/ 0 h 464"/>
                    <a:gd name="T56" fmla="*/ 0 w 1356"/>
                    <a:gd name="T57" fmla="*/ 0 h 464"/>
                    <a:gd name="T58" fmla="*/ 0 w 1356"/>
                    <a:gd name="T59" fmla="*/ 0 h 464"/>
                    <a:gd name="T60" fmla="*/ 0 w 1356"/>
                    <a:gd name="T61" fmla="*/ 0 h 464"/>
                    <a:gd name="T62" fmla="*/ 0 w 1356"/>
                    <a:gd name="T63" fmla="*/ 0 h 464"/>
                    <a:gd name="T64" fmla="*/ 0 w 1356"/>
                    <a:gd name="T65" fmla="*/ 0 h 464"/>
                    <a:gd name="T66" fmla="*/ 0 w 1356"/>
                    <a:gd name="T67" fmla="*/ 0 h 464"/>
                    <a:gd name="T68" fmla="*/ 0 w 1356"/>
                    <a:gd name="T69" fmla="*/ 0 h 464"/>
                    <a:gd name="T70" fmla="*/ 0 w 1356"/>
                    <a:gd name="T71" fmla="*/ 0 h 464"/>
                    <a:gd name="T72" fmla="*/ 0 w 1356"/>
                    <a:gd name="T73" fmla="*/ 0 h 464"/>
                    <a:gd name="T74" fmla="*/ 0 w 1356"/>
                    <a:gd name="T75" fmla="*/ 0 h 464"/>
                    <a:gd name="T76" fmla="*/ 0 w 1356"/>
                    <a:gd name="T77" fmla="*/ 0 h 464"/>
                    <a:gd name="T78" fmla="*/ 0 w 1356"/>
                    <a:gd name="T79" fmla="*/ 0 h 464"/>
                    <a:gd name="T80" fmla="*/ 0 w 1356"/>
                    <a:gd name="T81" fmla="*/ 0 h 464"/>
                    <a:gd name="T82" fmla="*/ 0 w 1356"/>
                    <a:gd name="T83" fmla="*/ 0 h 464"/>
                    <a:gd name="T84" fmla="*/ 0 w 1356"/>
                    <a:gd name="T85" fmla="*/ 0 h 464"/>
                    <a:gd name="T86" fmla="*/ 0 w 1356"/>
                    <a:gd name="T87" fmla="*/ 0 h 464"/>
                    <a:gd name="T88" fmla="*/ 0 w 1356"/>
                    <a:gd name="T89" fmla="*/ 0 h 464"/>
                    <a:gd name="T90" fmla="*/ 0 w 1356"/>
                    <a:gd name="T91" fmla="*/ 0 h 4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56"/>
                    <a:gd name="T139" fmla="*/ 0 h 464"/>
                    <a:gd name="T140" fmla="*/ 1356 w 1356"/>
                    <a:gd name="T141" fmla="*/ 464 h 46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56" h="464">
                      <a:moveTo>
                        <a:pt x="221" y="259"/>
                      </a:moveTo>
                      <a:lnTo>
                        <a:pt x="280" y="237"/>
                      </a:lnTo>
                      <a:lnTo>
                        <a:pt x="337" y="214"/>
                      </a:lnTo>
                      <a:lnTo>
                        <a:pt x="395" y="194"/>
                      </a:lnTo>
                      <a:lnTo>
                        <a:pt x="451" y="173"/>
                      </a:lnTo>
                      <a:lnTo>
                        <a:pt x="507" y="153"/>
                      </a:lnTo>
                      <a:lnTo>
                        <a:pt x="561" y="135"/>
                      </a:lnTo>
                      <a:lnTo>
                        <a:pt x="615" y="118"/>
                      </a:lnTo>
                      <a:lnTo>
                        <a:pt x="668" y="101"/>
                      </a:lnTo>
                      <a:lnTo>
                        <a:pt x="720" y="86"/>
                      </a:lnTo>
                      <a:lnTo>
                        <a:pt x="772" y="72"/>
                      </a:lnTo>
                      <a:lnTo>
                        <a:pt x="821" y="59"/>
                      </a:lnTo>
                      <a:lnTo>
                        <a:pt x="871" y="46"/>
                      </a:lnTo>
                      <a:lnTo>
                        <a:pt x="918" y="35"/>
                      </a:lnTo>
                      <a:lnTo>
                        <a:pt x="964" y="23"/>
                      </a:lnTo>
                      <a:lnTo>
                        <a:pt x="1010" y="14"/>
                      </a:lnTo>
                      <a:lnTo>
                        <a:pt x="1054" y="5"/>
                      </a:lnTo>
                      <a:lnTo>
                        <a:pt x="1072" y="1"/>
                      </a:lnTo>
                      <a:lnTo>
                        <a:pt x="1089" y="0"/>
                      </a:lnTo>
                      <a:lnTo>
                        <a:pt x="1102" y="0"/>
                      </a:lnTo>
                      <a:lnTo>
                        <a:pt x="1115" y="1"/>
                      </a:lnTo>
                      <a:lnTo>
                        <a:pt x="1125" y="4"/>
                      </a:lnTo>
                      <a:lnTo>
                        <a:pt x="1136" y="6"/>
                      </a:lnTo>
                      <a:lnTo>
                        <a:pt x="1144" y="10"/>
                      </a:lnTo>
                      <a:lnTo>
                        <a:pt x="1151" y="15"/>
                      </a:lnTo>
                      <a:lnTo>
                        <a:pt x="1157" y="20"/>
                      </a:lnTo>
                      <a:lnTo>
                        <a:pt x="1162" y="25"/>
                      </a:lnTo>
                      <a:lnTo>
                        <a:pt x="1171" y="36"/>
                      </a:lnTo>
                      <a:lnTo>
                        <a:pt x="1181" y="46"/>
                      </a:lnTo>
                      <a:lnTo>
                        <a:pt x="1190" y="55"/>
                      </a:lnTo>
                      <a:lnTo>
                        <a:pt x="1197" y="61"/>
                      </a:lnTo>
                      <a:lnTo>
                        <a:pt x="1206" y="67"/>
                      </a:lnTo>
                      <a:lnTo>
                        <a:pt x="1216" y="70"/>
                      </a:lnTo>
                      <a:lnTo>
                        <a:pt x="1227" y="75"/>
                      </a:lnTo>
                      <a:lnTo>
                        <a:pt x="1250" y="82"/>
                      </a:lnTo>
                      <a:lnTo>
                        <a:pt x="1274" y="89"/>
                      </a:lnTo>
                      <a:lnTo>
                        <a:pt x="1298" y="96"/>
                      </a:lnTo>
                      <a:lnTo>
                        <a:pt x="1310" y="99"/>
                      </a:lnTo>
                      <a:lnTo>
                        <a:pt x="1321" y="104"/>
                      </a:lnTo>
                      <a:lnTo>
                        <a:pt x="1330" y="108"/>
                      </a:lnTo>
                      <a:lnTo>
                        <a:pt x="1340" y="113"/>
                      </a:lnTo>
                      <a:lnTo>
                        <a:pt x="1348" y="118"/>
                      </a:lnTo>
                      <a:lnTo>
                        <a:pt x="1355" y="124"/>
                      </a:lnTo>
                      <a:lnTo>
                        <a:pt x="1356" y="127"/>
                      </a:lnTo>
                      <a:lnTo>
                        <a:pt x="1354" y="129"/>
                      </a:lnTo>
                      <a:lnTo>
                        <a:pt x="1350" y="131"/>
                      </a:lnTo>
                      <a:lnTo>
                        <a:pt x="1345" y="135"/>
                      </a:lnTo>
                      <a:lnTo>
                        <a:pt x="1339" y="138"/>
                      </a:lnTo>
                      <a:lnTo>
                        <a:pt x="1332" y="142"/>
                      </a:lnTo>
                      <a:lnTo>
                        <a:pt x="1324" y="145"/>
                      </a:lnTo>
                      <a:lnTo>
                        <a:pt x="1314" y="149"/>
                      </a:lnTo>
                      <a:lnTo>
                        <a:pt x="1295" y="157"/>
                      </a:lnTo>
                      <a:lnTo>
                        <a:pt x="1275" y="164"/>
                      </a:lnTo>
                      <a:lnTo>
                        <a:pt x="1266" y="167"/>
                      </a:lnTo>
                      <a:lnTo>
                        <a:pt x="1258" y="171"/>
                      </a:lnTo>
                      <a:lnTo>
                        <a:pt x="1251" y="173"/>
                      </a:lnTo>
                      <a:lnTo>
                        <a:pt x="1245" y="175"/>
                      </a:lnTo>
                      <a:lnTo>
                        <a:pt x="1161" y="213"/>
                      </a:lnTo>
                      <a:lnTo>
                        <a:pt x="1079" y="252"/>
                      </a:lnTo>
                      <a:lnTo>
                        <a:pt x="999" y="290"/>
                      </a:lnTo>
                      <a:lnTo>
                        <a:pt x="918" y="327"/>
                      </a:lnTo>
                      <a:lnTo>
                        <a:pt x="839" y="364"/>
                      </a:lnTo>
                      <a:lnTo>
                        <a:pt x="759" y="397"/>
                      </a:lnTo>
                      <a:lnTo>
                        <a:pt x="719" y="412"/>
                      </a:lnTo>
                      <a:lnTo>
                        <a:pt x="679" y="427"/>
                      </a:lnTo>
                      <a:lnTo>
                        <a:pt x="639" y="441"/>
                      </a:lnTo>
                      <a:lnTo>
                        <a:pt x="599" y="455"/>
                      </a:lnTo>
                      <a:lnTo>
                        <a:pt x="585" y="458"/>
                      </a:lnTo>
                      <a:lnTo>
                        <a:pt x="573" y="461"/>
                      </a:lnTo>
                      <a:lnTo>
                        <a:pt x="562" y="463"/>
                      </a:lnTo>
                      <a:lnTo>
                        <a:pt x="553" y="464"/>
                      </a:lnTo>
                      <a:lnTo>
                        <a:pt x="544" y="464"/>
                      </a:lnTo>
                      <a:lnTo>
                        <a:pt x="535" y="463"/>
                      </a:lnTo>
                      <a:lnTo>
                        <a:pt x="529" y="462"/>
                      </a:lnTo>
                      <a:lnTo>
                        <a:pt x="523" y="461"/>
                      </a:lnTo>
                      <a:lnTo>
                        <a:pt x="518" y="458"/>
                      </a:lnTo>
                      <a:lnTo>
                        <a:pt x="514" y="456"/>
                      </a:lnTo>
                      <a:lnTo>
                        <a:pt x="506" y="450"/>
                      </a:lnTo>
                      <a:lnTo>
                        <a:pt x="500" y="443"/>
                      </a:lnTo>
                      <a:lnTo>
                        <a:pt x="495" y="438"/>
                      </a:lnTo>
                      <a:lnTo>
                        <a:pt x="489" y="432"/>
                      </a:lnTo>
                      <a:lnTo>
                        <a:pt x="485" y="427"/>
                      </a:lnTo>
                      <a:lnTo>
                        <a:pt x="479" y="425"/>
                      </a:lnTo>
                      <a:lnTo>
                        <a:pt x="472" y="423"/>
                      </a:lnTo>
                      <a:lnTo>
                        <a:pt x="465" y="421"/>
                      </a:lnTo>
                      <a:lnTo>
                        <a:pt x="456" y="419"/>
                      </a:lnTo>
                      <a:lnTo>
                        <a:pt x="446" y="417"/>
                      </a:lnTo>
                      <a:lnTo>
                        <a:pt x="434" y="415"/>
                      </a:lnTo>
                      <a:lnTo>
                        <a:pt x="421" y="411"/>
                      </a:lnTo>
                      <a:lnTo>
                        <a:pt x="409" y="407"/>
                      </a:lnTo>
                      <a:lnTo>
                        <a:pt x="386" y="397"/>
                      </a:lnTo>
                      <a:lnTo>
                        <a:pt x="361" y="388"/>
                      </a:lnTo>
                      <a:lnTo>
                        <a:pt x="349" y="383"/>
                      </a:lnTo>
                      <a:lnTo>
                        <a:pt x="334" y="380"/>
                      </a:lnTo>
                      <a:lnTo>
                        <a:pt x="307" y="375"/>
                      </a:lnTo>
                      <a:lnTo>
                        <a:pt x="280" y="370"/>
                      </a:lnTo>
                      <a:lnTo>
                        <a:pt x="251" y="366"/>
                      </a:lnTo>
                      <a:lnTo>
                        <a:pt x="220" y="363"/>
                      </a:lnTo>
                      <a:lnTo>
                        <a:pt x="188" y="360"/>
                      </a:lnTo>
                      <a:lnTo>
                        <a:pt x="153" y="359"/>
                      </a:lnTo>
                      <a:lnTo>
                        <a:pt x="117" y="358"/>
                      </a:lnTo>
                      <a:lnTo>
                        <a:pt x="79" y="358"/>
                      </a:lnTo>
                      <a:lnTo>
                        <a:pt x="77" y="358"/>
                      </a:lnTo>
                      <a:lnTo>
                        <a:pt x="72" y="358"/>
                      </a:lnTo>
                      <a:lnTo>
                        <a:pt x="68" y="358"/>
                      </a:lnTo>
                      <a:lnTo>
                        <a:pt x="61" y="358"/>
                      </a:lnTo>
                      <a:lnTo>
                        <a:pt x="48" y="359"/>
                      </a:lnTo>
                      <a:lnTo>
                        <a:pt x="33" y="360"/>
                      </a:lnTo>
                      <a:lnTo>
                        <a:pt x="19" y="360"/>
                      </a:lnTo>
                      <a:lnTo>
                        <a:pt x="14" y="360"/>
                      </a:lnTo>
                      <a:lnTo>
                        <a:pt x="9" y="360"/>
                      </a:lnTo>
                      <a:lnTo>
                        <a:pt x="4" y="360"/>
                      </a:lnTo>
                      <a:lnTo>
                        <a:pt x="1" y="359"/>
                      </a:lnTo>
                      <a:lnTo>
                        <a:pt x="0" y="359"/>
                      </a:lnTo>
                      <a:lnTo>
                        <a:pt x="0" y="358"/>
                      </a:lnTo>
                      <a:lnTo>
                        <a:pt x="1" y="356"/>
                      </a:lnTo>
                      <a:lnTo>
                        <a:pt x="3" y="355"/>
                      </a:lnTo>
                      <a:lnTo>
                        <a:pt x="9" y="350"/>
                      </a:lnTo>
                      <a:lnTo>
                        <a:pt x="17" y="346"/>
                      </a:lnTo>
                      <a:lnTo>
                        <a:pt x="26" y="341"/>
                      </a:lnTo>
                      <a:lnTo>
                        <a:pt x="37" y="335"/>
                      </a:lnTo>
                      <a:lnTo>
                        <a:pt x="46" y="331"/>
                      </a:lnTo>
                      <a:lnTo>
                        <a:pt x="54" y="327"/>
                      </a:lnTo>
                      <a:lnTo>
                        <a:pt x="57" y="325"/>
                      </a:lnTo>
                      <a:lnTo>
                        <a:pt x="60" y="324"/>
                      </a:lnTo>
                      <a:lnTo>
                        <a:pt x="69" y="318"/>
                      </a:lnTo>
                      <a:lnTo>
                        <a:pt x="77" y="312"/>
                      </a:lnTo>
                      <a:lnTo>
                        <a:pt x="86" y="306"/>
                      </a:lnTo>
                      <a:lnTo>
                        <a:pt x="95" y="301"/>
                      </a:lnTo>
                      <a:lnTo>
                        <a:pt x="110" y="294"/>
                      </a:lnTo>
                      <a:lnTo>
                        <a:pt x="126" y="288"/>
                      </a:lnTo>
                      <a:lnTo>
                        <a:pt x="144" y="282"/>
                      </a:lnTo>
                      <a:lnTo>
                        <a:pt x="161" y="276"/>
                      </a:lnTo>
                      <a:lnTo>
                        <a:pt x="178" y="272"/>
                      </a:lnTo>
                      <a:lnTo>
                        <a:pt x="196" y="268"/>
                      </a:lnTo>
                      <a:lnTo>
                        <a:pt x="209" y="264"/>
                      </a:lnTo>
                      <a:lnTo>
                        <a:pt x="215" y="263"/>
                      </a:lnTo>
                      <a:lnTo>
                        <a:pt x="221" y="260"/>
                      </a:lnTo>
                      <a:lnTo>
                        <a:pt x="221" y="259"/>
                      </a:lnTo>
                      <a:close/>
                    </a:path>
                  </a:pathLst>
                </a:custGeom>
                <a:solidFill>
                  <a:srgbClr val="FF7F00"/>
                </a:solidFill>
                <a:ln w="9525">
                  <a:noFill/>
                  <a:round/>
                  <a:headEnd/>
                  <a:tailEnd/>
                </a:ln>
              </p:spPr>
              <p:txBody>
                <a:bodyPr wrap="none" anchor="ctr"/>
                <a:lstStyle/>
                <a:p>
                  <a:endParaRPr lang="en-US"/>
                </a:p>
              </p:txBody>
            </p:sp>
            <p:sp>
              <p:nvSpPr>
                <p:cNvPr id="2064" name="Freeform 30"/>
                <p:cNvSpPr>
                  <a:spLocks noChangeArrowheads="1"/>
                </p:cNvSpPr>
                <p:nvPr/>
              </p:nvSpPr>
              <p:spPr bwMode="auto">
                <a:xfrm>
                  <a:off x="2693" y="2829"/>
                  <a:ext cx="145" cy="39"/>
                </a:xfrm>
                <a:custGeom>
                  <a:avLst/>
                  <a:gdLst>
                    <a:gd name="T0" fmla="*/ 0 w 1298"/>
                    <a:gd name="T1" fmla="*/ 0 h 308"/>
                    <a:gd name="T2" fmla="*/ 0 w 1298"/>
                    <a:gd name="T3" fmla="*/ 0 h 308"/>
                    <a:gd name="T4" fmla="*/ 0 w 1298"/>
                    <a:gd name="T5" fmla="*/ 0 h 308"/>
                    <a:gd name="T6" fmla="*/ 0 w 1298"/>
                    <a:gd name="T7" fmla="*/ 0 h 308"/>
                    <a:gd name="T8" fmla="*/ 0 w 1298"/>
                    <a:gd name="T9" fmla="*/ 0 h 308"/>
                    <a:gd name="T10" fmla="*/ 0 w 1298"/>
                    <a:gd name="T11" fmla="*/ 0 h 308"/>
                    <a:gd name="T12" fmla="*/ 0 w 1298"/>
                    <a:gd name="T13" fmla="*/ 0 h 308"/>
                    <a:gd name="T14" fmla="*/ 0 w 1298"/>
                    <a:gd name="T15" fmla="*/ 0 h 308"/>
                    <a:gd name="T16" fmla="*/ 0 w 1298"/>
                    <a:gd name="T17" fmla="*/ 0 h 308"/>
                    <a:gd name="T18" fmla="*/ 0 w 1298"/>
                    <a:gd name="T19" fmla="*/ 0 h 308"/>
                    <a:gd name="T20" fmla="*/ 0 w 1298"/>
                    <a:gd name="T21" fmla="*/ 0 h 308"/>
                    <a:gd name="T22" fmla="*/ 0 w 1298"/>
                    <a:gd name="T23" fmla="*/ 0 h 308"/>
                    <a:gd name="T24" fmla="*/ 0 w 1298"/>
                    <a:gd name="T25" fmla="*/ 0 h 308"/>
                    <a:gd name="T26" fmla="*/ 0 w 1298"/>
                    <a:gd name="T27" fmla="*/ 0 h 308"/>
                    <a:gd name="T28" fmla="*/ 0 w 1298"/>
                    <a:gd name="T29" fmla="*/ 0 h 308"/>
                    <a:gd name="T30" fmla="*/ 0 w 1298"/>
                    <a:gd name="T31" fmla="*/ 0 h 308"/>
                    <a:gd name="T32" fmla="*/ 0 w 1298"/>
                    <a:gd name="T33" fmla="*/ 0 h 308"/>
                    <a:gd name="T34" fmla="*/ 0 w 1298"/>
                    <a:gd name="T35" fmla="*/ 0 h 308"/>
                    <a:gd name="T36" fmla="*/ 0 w 1298"/>
                    <a:gd name="T37" fmla="*/ 0 h 308"/>
                    <a:gd name="T38" fmla="*/ 0 w 1298"/>
                    <a:gd name="T39" fmla="*/ 0 h 308"/>
                    <a:gd name="T40" fmla="*/ 0 w 1298"/>
                    <a:gd name="T41" fmla="*/ 0 h 308"/>
                    <a:gd name="T42" fmla="*/ 0 w 1298"/>
                    <a:gd name="T43" fmla="*/ 0 h 308"/>
                    <a:gd name="T44" fmla="*/ 0 w 1298"/>
                    <a:gd name="T45" fmla="*/ 0 h 308"/>
                    <a:gd name="T46" fmla="*/ 0 w 1298"/>
                    <a:gd name="T47" fmla="*/ 0 h 308"/>
                    <a:gd name="T48" fmla="*/ 0 w 1298"/>
                    <a:gd name="T49" fmla="*/ 0 h 308"/>
                    <a:gd name="T50" fmla="*/ 0 w 1298"/>
                    <a:gd name="T51" fmla="*/ 0 h 308"/>
                    <a:gd name="T52" fmla="*/ 0 w 1298"/>
                    <a:gd name="T53" fmla="*/ 0 h 308"/>
                    <a:gd name="T54" fmla="*/ 0 w 1298"/>
                    <a:gd name="T55" fmla="*/ 0 h 308"/>
                    <a:gd name="T56" fmla="*/ 0 w 1298"/>
                    <a:gd name="T57" fmla="*/ 0 h 308"/>
                    <a:gd name="T58" fmla="*/ 0 w 1298"/>
                    <a:gd name="T59" fmla="*/ 0 h 308"/>
                    <a:gd name="T60" fmla="*/ 0 w 1298"/>
                    <a:gd name="T61" fmla="*/ 0 h 308"/>
                    <a:gd name="T62" fmla="*/ 0 w 1298"/>
                    <a:gd name="T63" fmla="*/ 0 h 308"/>
                    <a:gd name="T64" fmla="*/ 0 w 1298"/>
                    <a:gd name="T65" fmla="*/ 0 h 308"/>
                    <a:gd name="T66" fmla="*/ 0 w 1298"/>
                    <a:gd name="T67" fmla="*/ 0 h 308"/>
                    <a:gd name="T68" fmla="*/ 0 w 1298"/>
                    <a:gd name="T69" fmla="*/ 0 h 308"/>
                    <a:gd name="T70" fmla="*/ 0 w 1298"/>
                    <a:gd name="T71" fmla="*/ 0 h 308"/>
                    <a:gd name="T72" fmla="*/ 0 w 1298"/>
                    <a:gd name="T73" fmla="*/ 0 h 308"/>
                    <a:gd name="T74" fmla="*/ 0 w 1298"/>
                    <a:gd name="T75" fmla="*/ 0 h 308"/>
                    <a:gd name="T76" fmla="*/ 0 w 1298"/>
                    <a:gd name="T77" fmla="*/ 0 h 308"/>
                    <a:gd name="T78" fmla="*/ 0 w 1298"/>
                    <a:gd name="T79" fmla="*/ 0 h 308"/>
                    <a:gd name="T80" fmla="*/ 0 w 1298"/>
                    <a:gd name="T81" fmla="*/ 0 h 308"/>
                    <a:gd name="T82" fmla="*/ 0 w 1298"/>
                    <a:gd name="T83" fmla="*/ 0 h 308"/>
                    <a:gd name="T84" fmla="*/ 0 w 1298"/>
                    <a:gd name="T85" fmla="*/ 0 h 308"/>
                    <a:gd name="T86" fmla="*/ 0 w 1298"/>
                    <a:gd name="T87" fmla="*/ 0 h 308"/>
                    <a:gd name="T88" fmla="*/ 0 w 1298"/>
                    <a:gd name="T89" fmla="*/ 0 h 308"/>
                    <a:gd name="T90" fmla="*/ 0 w 1298"/>
                    <a:gd name="T91" fmla="*/ 0 h 308"/>
                    <a:gd name="T92" fmla="*/ 0 w 1298"/>
                    <a:gd name="T93" fmla="*/ 0 h 308"/>
                    <a:gd name="T94" fmla="*/ 0 w 1298"/>
                    <a:gd name="T95" fmla="*/ 0 h 308"/>
                    <a:gd name="T96" fmla="*/ 0 w 1298"/>
                    <a:gd name="T97" fmla="*/ 0 h 308"/>
                    <a:gd name="T98" fmla="*/ 0 w 1298"/>
                    <a:gd name="T99" fmla="*/ 0 h 3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98"/>
                    <a:gd name="T151" fmla="*/ 0 h 308"/>
                    <a:gd name="T152" fmla="*/ 1298 w 1298"/>
                    <a:gd name="T153" fmla="*/ 308 h 3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98" h="308">
                      <a:moveTo>
                        <a:pt x="791" y="0"/>
                      </a:moveTo>
                      <a:lnTo>
                        <a:pt x="826" y="5"/>
                      </a:lnTo>
                      <a:lnTo>
                        <a:pt x="859" y="8"/>
                      </a:lnTo>
                      <a:lnTo>
                        <a:pt x="893" y="13"/>
                      </a:lnTo>
                      <a:lnTo>
                        <a:pt x="925" y="16"/>
                      </a:lnTo>
                      <a:lnTo>
                        <a:pt x="987" y="26"/>
                      </a:lnTo>
                      <a:lnTo>
                        <a:pt x="1047" y="35"/>
                      </a:lnTo>
                      <a:lnTo>
                        <a:pt x="1105" y="45"/>
                      </a:lnTo>
                      <a:lnTo>
                        <a:pt x="1161" y="56"/>
                      </a:lnTo>
                      <a:lnTo>
                        <a:pt x="1216" y="66"/>
                      </a:lnTo>
                      <a:lnTo>
                        <a:pt x="1271" y="76"/>
                      </a:lnTo>
                      <a:lnTo>
                        <a:pt x="1275" y="77"/>
                      </a:lnTo>
                      <a:lnTo>
                        <a:pt x="1280" y="79"/>
                      </a:lnTo>
                      <a:lnTo>
                        <a:pt x="1290" y="80"/>
                      </a:lnTo>
                      <a:lnTo>
                        <a:pt x="1295" y="81"/>
                      </a:lnTo>
                      <a:lnTo>
                        <a:pt x="1298" y="82"/>
                      </a:lnTo>
                      <a:lnTo>
                        <a:pt x="1298" y="83"/>
                      </a:lnTo>
                      <a:lnTo>
                        <a:pt x="1298" y="84"/>
                      </a:lnTo>
                      <a:lnTo>
                        <a:pt x="1297" y="85"/>
                      </a:lnTo>
                      <a:lnTo>
                        <a:pt x="1288" y="89"/>
                      </a:lnTo>
                      <a:lnTo>
                        <a:pt x="1279" y="92"/>
                      </a:lnTo>
                      <a:lnTo>
                        <a:pt x="1268" y="97"/>
                      </a:lnTo>
                      <a:lnTo>
                        <a:pt x="1258" y="100"/>
                      </a:lnTo>
                      <a:lnTo>
                        <a:pt x="1245" y="105"/>
                      </a:lnTo>
                      <a:lnTo>
                        <a:pt x="1233" y="110"/>
                      </a:lnTo>
                      <a:lnTo>
                        <a:pt x="1205" y="118"/>
                      </a:lnTo>
                      <a:lnTo>
                        <a:pt x="1175" y="126"/>
                      </a:lnTo>
                      <a:lnTo>
                        <a:pt x="1145" y="135"/>
                      </a:lnTo>
                      <a:lnTo>
                        <a:pt x="1083" y="151"/>
                      </a:lnTo>
                      <a:lnTo>
                        <a:pt x="1067" y="155"/>
                      </a:lnTo>
                      <a:lnTo>
                        <a:pt x="1053" y="159"/>
                      </a:lnTo>
                      <a:lnTo>
                        <a:pt x="1040" y="163"/>
                      </a:lnTo>
                      <a:lnTo>
                        <a:pt x="1029" y="167"/>
                      </a:lnTo>
                      <a:lnTo>
                        <a:pt x="1006" y="174"/>
                      </a:lnTo>
                      <a:lnTo>
                        <a:pt x="992" y="179"/>
                      </a:lnTo>
                      <a:lnTo>
                        <a:pt x="978" y="182"/>
                      </a:lnTo>
                      <a:lnTo>
                        <a:pt x="975" y="183"/>
                      </a:lnTo>
                      <a:lnTo>
                        <a:pt x="971" y="185"/>
                      </a:lnTo>
                      <a:lnTo>
                        <a:pt x="966" y="186"/>
                      </a:lnTo>
                      <a:lnTo>
                        <a:pt x="960" y="187"/>
                      </a:lnTo>
                      <a:lnTo>
                        <a:pt x="953" y="189"/>
                      </a:lnTo>
                      <a:lnTo>
                        <a:pt x="946" y="191"/>
                      </a:lnTo>
                      <a:lnTo>
                        <a:pt x="928" y="196"/>
                      </a:lnTo>
                      <a:lnTo>
                        <a:pt x="911" y="199"/>
                      </a:lnTo>
                      <a:lnTo>
                        <a:pt x="894" y="204"/>
                      </a:lnTo>
                      <a:lnTo>
                        <a:pt x="878" y="206"/>
                      </a:lnTo>
                      <a:lnTo>
                        <a:pt x="871" y="208"/>
                      </a:lnTo>
                      <a:lnTo>
                        <a:pt x="864" y="209"/>
                      </a:lnTo>
                      <a:lnTo>
                        <a:pt x="859" y="209"/>
                      </a:lnTo>
                      <a:lnTo>
                        <a:pt x="852" y="206"/>
                      </a:lnTo>
                      <a:lnTo>
                        <a:pt x="847" y="205"/>
                      </a:lnTo>
                      <a:lnTo>
                        <a:pt x="845" y="205"/>
                      </a:lnTo>
                      <a:lnTo>
                        <a:pt x="843" y="204"/>
                      </a:lnTo>
                      <a:lnTo>
                        <a:pt x="826" y="201"/>
                      </a:lnTo>
                      <a:lnTo>
                        <a:pt x="807" y="197"/>
                      </a:lnTo>
                      <a:lnTo>
                        <a:pt x="768" y="191"/>
                      </a:lnTo>
                      <a:lnTo>
                        <a:pt x="728" y="185"/>
                      </a:lnTo>
                      <a:lnTo>
                        <a:pt x="708" y="181"/>
                      </a:lnTo>
                      <a:lnTo>
                        <a:pt x="690" y="178"/>
                      </a:lnTo>
                      <a:lnTo>
                        <a:pt x="685" y="176"/>
                      </a:lnTo>
                      <a:lnTo>
                        <a:pt x="678" y="176"/>
                      </a:lnTo>
                      <a:lnTo>
                        <a:pt x="670" y="178"/>
                      </a:lnTo>
                      <a:lnTo>
                        <a:pt x="661" y="179"/>
                      </a:lnTo>
                      <a:lnTo>
                        <a:pt x="650" y="181"/>
                      </a:lnTo>
                      <a:lnTo>
                        <a:pt x="638" y="183"/>
                      </a:lnTo>
                      <a:lnTo>
                        <a:pt x="613" y="188"/>
                      </a:lnTo>
                      <a:lnTo>
                        <a:pt x="586" y="194"/>
                      </a:lnTo>
                      <a:lnTo>
                        <a:pt x="560" y="199"/>
                      </a:lnTo>
                      <a:lnTo>
                        <a:pt x="547" y="202"/>
                      </a:lnTo>
                      <a:lnTo>
                        <a:pt x="537" y="205"/>
                      </a:lnTo>
                      <a:lnTo>
                        <a:pt x="526" y="206"/>
                      </a:lnTo>
                      <a:lnTo>
                        <a:pt x="517" y="209"/>
                      </a:lnTo>
                      <a:lnTo>
                        <a:pt x="494" y="213"/>
                      </a:lnTo>
                      <a:lnTo>
                        <a:pt x="470" y="218"/>
                      </a:lnTo>
                      <a:lnTo>
                        <a:pt x="420" y="228"/>
                      </a:lnTo>
                      <a:lnTo>
                        <a:pt x="373" y="239"/>
                      </a:lnTo>
                      <a:lnTo>
                        <a:pt x="350" y="243"/>
                      </a:lnTo>
                      <a:lnTo>
                        <a:pt x="328" y="248"/>
                      </a:lnTo>
                      <a:lnTo>
                        <a:pt x="297" y="256"/>
                      </a:lnTo>
                      <a:lnTo>
                        <a:pt x="268" y="263"/>
                      </a:lnTo>
                      <a:lnTo>
                        <a:pt x="213" y="278"/>
                      </a:lnTo>
                      <a:lnTo>
                        <a:pt x="112" y="303"/>
                      </a:lnTo>
                      <a:lnTo>
                        <a:pt x="95" y="307"/>
                      </a:lnTo>
                      <a:lnTo>
                        <a:pt x="87" y="308"/>
                      </a:lnTo>
                      <a:lnTo>
                        <a:pt x="85" y="308"/>
                      </a:lnTo>
                      <a:lnTo>
                        <a:pt x="83" y="308"/>
                      </a:lnTo>
                      <a:lnTo>
                        <a:pt x="74" y="305"/>
                      </a:lnTo>
                      <a:lnTo>
                        <a:pt x="65" y="303"/>
                      </a:lnTo>
                      <a:lnTo>
                        <a:pt x="60" y="300"/>
                      </a:lnTo>
                      <a:lnTo>
                        <a:pt x="55" y="297"/>
                      </a:lnTo>
                      <a:lnTo>
                        <a:pt x="52" y="295"/>
                      </a:lnTo>
                      <a:lnTo>
                        <a:pt x="48" y="292"/>
                      </a:lnTo>
                      <a:lnTo>
                        <a:pt x="46" y="286"/>
                      </a:lnTo>
                      <a:lnTo>
                        <a:pt x="44" y="279"/>
                      </a:lnTo>
                      <a:lnTo>
                        <a:pt x="41" y="273"/>
                      </a:lnTo>
                      <a:lnTo>
                        <a:pt x="38" y="267"/>
                      </a:lnTo>
                      <a:lnTo>
                        <a:pt x="34" y="264"/>
                      </a:lnTo>
                      <a:lnTo>
                        <a:pt x="30" y="262"/>
                      </a:lnTo>
                      <a:lnTo>
                        <a:pt x="27" y="260"/>
                      </a:lnTo>
                      <a:lnTo>
                        <a:pt x="25" y="259"/>
                      </a:lnTo>
                      <a:lnTo>
                        <a:pt x="17" y="258"/>
                      </a:lnTo>
                      <a:lnTo>
                        <a:pt x="10" y="257"/>
                      </a:lnTo>
                      <a:lnTo>
                        <a:pt x="3" y="256"/>
                      </a:lnTo>
                      <a:lnTo>
                        <a:pt x="1" y="255"/>
                      </a:lnTo>
                      <a:lnTo>
                        <a:pt x="0" y="254"/>
                      </a:lnTo>
                      <a:lnTo>
                        <a:pt x="1" y="252"/>
                      </a:lnTo>
                      <a:lnTo>
                        <a:pt x="2" y="251"/>
                      </a:lnTo>
                      <a:lnTo>
                        <a:pt x="6" y="250"/>
                      </a:lnTo>
                      <a:lnTo>
                        <a:pt x="11" y="248"/>
                      </a:lnTo>
                      <a:lnTo>
                        <a:pt x="18" y="246"/>
                      </a:lnTo>
                      <a:lnTo>
                        <a:pt x="29" y="244"/>
                      </a:lnTo>
                      <a:lnTo>
                        <a:pt x="116" y="226"/>
                      </a:lnTo>
                      <a:lnTo>
                        <a:pt x="205" y="208"/>
                      </a:lnTo>
                      <a:lnTo>
                        <a:pt x="248" y="198"/>
                      </a:lnTo>
                      <a:lnTo>
                        <a:pt x="288" y="189"/>
                      </a:lnTo>
                      <a:lnTo>
                        <a:pt x="328" y="180"/>
                      </a:lnTo>
                      <a:lnTo>
                        <a:pt x="365" y="172"/>
                      </a:lnTo>
                      <a:lnTo>
                        <a:pt x="370" y="170"/>
                      </a:lnTo>
                      <a:lnTo>
                        <a:pt x="374" y="168"/>
                      </a:lnTo>
                      <a:lnTo>
                        <a:pt x="378" y="167"/>
                      </a:lnTo>
                      <a:lnTo>
                        <a:pt x="381" y="166"/>
                      </a:lnTo>
                      <a:lnTo>
                        <a:pt x="382" y="165"/>
                      </a:lnTo>
                      <a:lnTo>
                        <a:pt x="383" y="164"/>
                      </a:lnTo>
                      <a:lnTo>
                        <a:pt x="383" y="161"/>
                      </a:lnTo>
                      <a:lnTo>
                        <a:pt x="381" y="160"/>
                      </a:lnTo>
                      <a:lnTo>
                        <a:pt x="377" y="158"/>
                      </a:lnTo>
                      <a:lnTo>
                        <a:pt x="371" y="157"/>
                      </a:lnTo>
                      <a:lnTo>
                        <a:pt x="363" y="156"/>
                      </a:lnTo>
                      <a:lnTo>
                        <a:pt x="355" y="155"/>
                      </a:lnTo>
                      <a:lnTo>
                        <a:pt x="345" y="153"/>
                      </a:lnTo>
                      <a:lnTo>
                        <a:pt x="326" y="151"/>
                      </a:lnTo>
                      <a:lnTo>
                        <a:pt x="318" y="150"/>
                      </a:lnTo>
                      <a:lnTo>
                        <a:pt x="310" y="149"/>
                      </a:lnTo>
                      <a:lnTo>
                        <a:pt x="303" y="148"/>
                      </a:lnTo>
                      <a:lnTo>
                        <a:pt x="297" y="148"/>
                      </a:lnTo>
                      <a:lnTo>
                        <a:pt x="272" y="143"/>
                      </a:lnTo>
                      <a:lnTo>
                        <a:pt x="244" y="138"/>
                      </a:lnTo>
                      <a:lnTo>
                        <a:pt x="216" y="134"/>
                      </a:lnTo>
                      <a:lnTo>
                        <a:pt x="186" y="130"/>
                      </a:lnTo>
                      <a:lnTo>
                        <a:pt x="129" y="122"/>
                      </a:lnTo>
                      <a:lnTo>
                        <a:pt x="101" y="118"/>
                      </a:lnTo>
                      <a:lnTo>
                        <a:pt x="75" y="113"/>
                      </a:lnTo>
                      <a:lnTo>
                        <a:pt x="71" y="112"/>
                      </a:lnTo>
                      <a:lnTo>
                        <a:pt x="69" y="112"/>
                      </a:lnTo>
                      <a:lnTo>
                        <a:pt x="68" y="111"/>
                      </a:lnTo>
                      <a:lnTo>
                        <a:pt x="67" y="110"/>
                      </a:lnTo>
                      <a:lnTo>
                        <a:pt x="68" y="109"/>
                      </a:lnTo>
                      <a:lnTo>
                        <a:pt x="71" y="106"/>
                      </a:lnTo>
                      <a:lnTo>
                        <a:pt x="77" y="104"/>
                      </a:lnTo>
                      <a:lnTo>
                        <a:pt x="86" y="102"/>
                      </a:lnTo>
                      <a:lnTo>
                        <a:pt x="95" y="99"/>
                      </a:lnTo>
                      <a:lnTo>
                        <a:pt x="107" y="95"/>
                      </a:lnTo>
                      <a:lnTo>
                        <a:pt x="118" y="91"/>
                      </a:lnTo>
                      <a:lnTo>
                        <a:pt x="130" y="87"/>
                      </a:lnTo>
                      <a:lnTo>
                        <a:pt x="144" y="82"/>
                      </a:lnTo>
                      <a:lnTo>
                        <a:pt x="159" y="77"/>
                      </a:lnTo>
                      <a:lnTo>
                        <a:pt x="185" y="71"/>
                      </a:lnTo>
                      <a:lnTo>
                        <a:pt x="209" y="65"/>
                      </a:lnTo>
                      <a:lnTo>
                        <a:pt x="235" y="59"/>
                      </a:lnTo>
                      <a:lnTo>
                        <a:pt x="260" y="52"/>
                      </a:lnTo>
                      <a:lnTo>
                        <a:pt x="264" y="51"/>
                      </a:lnTo>
                      <a:lnTo>
                        <a:pt x="268" y="51"/>
                      </a:lnTo>
                      <a:lnTo>
                        <a:pt x="277" y="48"/>
                      </a:lnTo>
                      <a:lnTo>
                        <a:pt x="289" y="45"/>
                      </a:lnTo>
                      <a:lnTo>
                        <a:pt x="302" y="42"/>
                      </a:lnTo>
                      <a:lnTo>
                        <a:pt x="314" y="39"/>
                      </a:lnTo>
                      <a:lnTo>
                        <a:pt x="325" y="38"/>
                      </a:lnTo>
                      <a:lnTo>
                        <a:pt x="334" y="37"/>
                      </a:lnTo>
                      <a:lnTo>
                        <a:pt x="337" y="37"/>
                      </a:lnTo>
                      <a:lnTo>
                        <a:pt x="341" y="37"/>
                      </a:lnTo>
                      <a:lnTo>
                        <a:pt x="360" y="41"/>
                      </a:lnTo>
                      <a:lnTo>
                        <a:pt x="381" y="44"/>
                      </a:lnTo>
                      <a:lnTo>
                        <a:pt x="402" y="46"/>
                      </a:lnTo>
                      <a:lnTo>
                        <a:pt x="421" y="50"/>
                      </a:lnTo>
                      <a:lnTo>
                        <a:pt x="435" y="53"/>
                      </a:lnTo>
                      <a:lnTo>
                        <a:pt x="448" y="57"/>
                      </a:lnTo>
                      <a:lnTo>
                        <a:pt x="462" y="60"/>
                      </a:lnTo>
                      <a:lnTo>
                        <a:pt x="469" y="62"/>
                      </a:lnTo>
                      <a:lnTo>
                        <a:pt x="477" y="64"/>
                      </a:lnTo>
                      <a:lnTo>
                        <a:pt x="486" y="64"/>
                      </a:lnTo>
                      <a:lnTo>
                        <a:pt x="496" y="65"/>
                      </a:lnTo>
                      <a:lnTo>
                        <a:pt x="508" y="65"/>
                      </a:lnTo>
                      <a:lnTo>
                        <a:pt x="522" y="64"/>
                      </a:lnTo>
                      <a:lnTo>
                        <a:pt x="537" y="62"/>
                      </a:lnTo>
                      <a:lnTo>
                        <a:pt x="553" y="60"/>
                      </a:lnTo>
                      <a:lnTo>
                        <a:pt x="571" y="57"/>
                      </a:lnTo>
                      <a:lnTo>
                        <a:pt x="592" y="52"/>
                      </a:lnTo>
                      <a:lnTo>
                        <a:pt x="608" y="49"/>
                      </a:lnTo>
                      <a:lnTo>
                        <a:pt x="624" y="46"/>
                      </a:lnTo>
                      <a:lnTo>
                        <a:pt x="637" y="43"/>
                      </a:lnTo>
                      <a:lnTo>
                        <a:pt x="648" y="39"/>
                      </a:lnTo>
                      <a:lnTo>
                        <a:pt x="663" y="35"/>
                      </a:lnTo>
                      <a:lnTo>
                        <a:pt x="681" y="30"/>
                      </a:lnTo>
                      <a:lnTo>
                        <a:pt x="700" y="26"/>
                      </a:lnTo>
                      <a:lnTo>
                        <a:pt x="720" y="21"/>
                      </a:lnTo>
                      <a:lnTo>
                        <a:pt x="739" y="15"/>
                      </a:lnTo>
                      <a:lnTo>
                        <a:pt x="758" y="11"/>
                      </a:lnTo>
                      <a:lnTo>
                        <a:pt x="776" y="6"/>
                      </a:lnTo>
                      <a:lnTo>
                        <a:pt x="791" y="1"/>
                      </a:lnTo>
                      <a:lnTo>
                        <a:pt x="791" y="0"/>
                      </a:lnTo>
                      <a:close/>
                    </a:path>
                  </a:pathLst>
                </a:custGeom>
                <a:solidFill>
                  <a:srgbClr val="FF7F00"/>
                </a:solidFill>
                <a:ln w="9525">
                  <a:noFill/>
                  <a:round/>
                  <a:headEnd/>
                  <a:tailEnd/>
                </a:ln>
              </p:spPr>
              <p:txBody>
                <a:bodyPr wrap="none" anchor="ctr"/>
                <a:lstStyle/>
                <a:p>
                  <a:endParaRPr lang="en-US"/>
                </a:p>
              </p:txBody>
            </p:sp>
          </p:grpSp>
        </p:gr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3575" y="485775"/>
            <a:ext cx="8229600" cy="1143000"/>
          </a:xfrm>
        </p:spPr>
        <p:txBody>
          <a:bodyPr/>
          <a:lstStyle/>
          <a:p>
            <a:pPr>
              <a:defRPr/>
            </a:pPr>
            <a:r>
              <a:rPr err="1"/>
              <a:t>Content</a:t>
            </a:r>
            <a:endParaRPr/>
          </a:p>
        </p:txBody>
      </p:sp>
      <p:sp>
        <p:nvSpPr>
          <p:cNvPr id="3075" name="Zástupný symbol pro obsah 2"/>
          <p:cNvSpPr>
            <a:spLocks noGrp="1"/>
          </p:cNvSpPr>
          <p:nvPr>
            <p:ph idx="1"/>
          </p:nvPr>
        </p:nvSpPr>
        <p:spPr>
          <a:xfrm>
            <a:off x="827088" y="1700213"/>
            <a:ext cx="7859712" cy="4425950"/>
          </a:xfrm>
        </p:spPr>
        <p:txBody>
          <a:bodyPr>
            <a:normAutofit fontScale="92500" lnSpcReduction="20000"/>
          </a:bodyPr>
          <a:lstStyle/>
          <a:p>
            <a:pPr>
              <a:lnSpc>
                <a:spcPct val="110000"/>
              </a:lnSpc>
              <a:spcBef>
                <a:spcPts val="400"/>
              </a:spcBef>
              <a:defRPr/>
            </a:pPr>
            <a:r>
              <a:rPr lang="pl-PL" dirty="0" smtClean="0"/>
              <a:t>Czech MoI Role in ICT</a:t>
            </a:r>
          </a:p>
          <a:p>
            <a:pPr>
              <a:lnSpc>
                <a:spcPct val="110000"/>
              </a:lnSpc>
              <a:spcBef>
                <a:spcPts val="400"/>
              </a:spcBef>
              <a:defRPr/>
            </a:pPr>
            <a:r>
              <a:rPr lang="cs-CZ" dirty="0" smtClean="0"/>
              <a:t>Czech eGovernment</a:t>
            </a:r>
          </a:p>
          <a:p>
            <a:pPr>
              <a:lnSpc>
                <a:spcPct val="110000"/>
              </a:lnSpc>
              <a:spcBef>
                <a:spcPts val="400"/>
              </a:spcBef>
              <a:defRPr/>
            </a:pPr>
            <a:r>
              <a:rPr lang="cs-CZ" dirty="0" err="1" smtClean="0"/>
              <a:t>System</a:t>
            </a:r>
            <a:r>
              <a:rPr lang="cs-CZ" dirty="0" smtClean="0"/>
              <a:t> </a:t>
            </a:r>
            <a:r>
              <a:rPr lang="cs-CZ" dirty="0" err="1" smtClean="0"/>
              <a:t>of</a:t>
            </a:r>
            <a:r>
              <a:rPr lang="cs-CZ" dirty="0" smtClean="0"/>
              <a:t> PA Basic </a:t>
            </a:r>
            <a:r>
              <a:rPr lang="cs-CZ" dirty="0" err="1" smtClean="0"/>
              <a:t>Registers</a:t>
            </a:r>
            <a:r>
              <a:rPr lang="cs-CZ" dirty="0" smtClean="0"/>
              <a:t> - RUIAN</a:t>
            </a:r>
          </a:p>
          <a:p>
            <a:pPr>
              <a:lnSpc>
                <a:spcPct val="110000"/>
              </a:lnSpc>
              <a:spcBef>
                <a:spcPts val="400"/>
              </a:spcBef>
              <a:defRPr/>
            </a:pPr>
            <a:r>
              <a:rPr lang="cs-CZ" dirty="0" smtClean="0"/>
              <a:t>Czech NSDI</a:t>
            </a:r>
          </a:p>
          <a:p>
            <a:pPr>
              <a:lnSpc>
                <a:spcPct val="110000"/>
              </a:lnSpc>
              <a:spcBef>
                <a:spcPts val="400"/>
              </a:spcBef>
              <a:defRPr/>
            </a:pPr>
            <a:r>
              <a:rPr lang="cs-CZ" dirty="0" err="1" smtClean="0"/>
              <a:t>Towards</a:t>
            </a:r>
            <a:r>
              <a:rPr lang="cs-CZ" dirty="0" smtClean="0"/>
              <a:t> </a:t>
            </a:r>
            <a:r>
              <a:rPr lang="cs-CZ" dirty="0" err="1" smtClean="0"/>
              <a:t>Geoinformation</a:t>
            </a:r>
            <a:r>
              <a:rPr lang="cs-CZ" dirty="0" smtClean="0"/>
              <a:t> </a:t>
            </a:r>
            <a:r>
              <a:rPr lang="cs-CZ" dirty="0" err="1" smtClean="0"/>
              <a:t>Strategy</a:t>
            </a:r>
            <a:endParaRPr lang="cs-CZ" dirty="0" smtClean="0"/>
          </a:p>
          <a:p>
            <a:pPr>
              <a:lnSpc>
                <a:spcPct val="110000"/>
              </a:lnSpc>
              <a:spcBef>
                <a:spcPts val="400"/>
              </a:spcBef>
              <a:defRPr/>
            </a:pPr>
            <a:r>
              <a:rPr lang="cs-CZ" dirty="0" err="1" smtClean="0"/>
              <a:t>Key</a:t>
            </a:r>
            <a:r>
              <a:rPr lang="cs-CZ" dirty="0" smtClean="0"/>
              <a:t> PA </a:t>
            </a:r>
            <a:r>
              <a:rPr lang="cs-CZ" dirty="0" err="1" smtClean="0"/>
              <a:t>Authorities</a:t>
            </a:r>
            <a:r>
              <a:rPr lang="cs-CZ" dirty="0" smtClean="0"/>
              <a:t> </a:t>
            </a:r>
            <a:r>
              <a:rPr lang="cs-CZ" dirty="0" err="1" smtClean="0"/>
              <a:t>Agreement</a:t>
            </a:r>
            <a:endParaRPr lang="cs-CZ" dirty="0" smtClean="0"/>
          </a:p>
          <a:p>
            <a:pPr>
              <a:lnSpc>
                <a:spcPct val="110000"/>
              </a:lnSpc>
              <a:spcBef>
                <a:spcPts val="400"/>
              </a:spcBef>
              <a:defRPr/>
            </a:pPr>
            <a:r>
              <a:rPr lang="cs-CZ" dirty="0" err="1" smtClean="0"/>
              <a:t>GeoInfoStrategy</a:t>
            </a:r>
            <a:endParaRPr lang="cs-CZ" dirty="0" smtClean="0"/>
          </a:p>
          <a:p>
            <a:pPr>
              <a:lnSpc>
                <a:spcPct val="110000"/>
              </a:lnSpc>
              <a:spcBef>
                <a:spcPts val="400"/>
              </a:spcBef>
              <a:defRPr/>
            </a:pPr>
            <a:r>
              <a:rPr lang="cs-CZ" dirty="0" smtClean="0"/>
              <a:t>Project </a:t>
            </a:r>
            <a:r>
              <a:rPr lang="cs-CZ" dirty="0" err="1" smtClean="0"/>
              <a:t>of</a:t>
            </a:r>
            <a:r>
              <a:rPr lang="cs-CZ" dirty="0" smtClean="0"/>
              <a:t> </a:t>
            </a:r>
            <a:r>
              <a:rPr lang="cs-CZ" dirty="0" err="1" smtClean="0"/>
              <a:t>GeoInfoStrategy</a:t>
            </a:r>
            <a:endParaRPr lang="cs-CZ" dirty="0" smtClean="0"/>
          </a:p>
          <a:p>
            <a:pPr>
              <a:lnSpc>
                <a:spcPct val="110000"/>
              </a:lnSpc>
              <a:spcBef>
                <a:spcPts val="400"/>
              </a:spcBef>
              <a:defRPr/>
            </a:pPr>
            <a:r>
              <a:rPr lang="cs-CZ" dirty="0" err="1" smtClean="0"/>
              <a:t>Conclusion</a:t>
            </a:r>
            <a:endParaRPr lang="cs-CZ" dirty="0" smtClean="0"/>
          </a:p>
          <a:p>
            <a:pPr>
              <a:lnSpc>
                <a:spcPct val="90000"/>
              </a:lnSpc>
              <a:spcBef>
                <a:spcPts val="400"/>
              </a:spcBef>
              <a:defRPr/>
            </a:pPr>
            <a:endParaRPr lang="cs-CZ" dirty="0" smtClean="0"/>
          </a:p>
          <a:p>
            <a:pPr>
              <a:lnSpc>
                <a:spcPct val="90000"/>
              </a:lnSpc>
              <a:spcBef>
                <a:spcPts val="400"/>
              </a:spcBef>
              <a:defRPr/>
            </a:pPr>
            <a:endParaRPr lang="cs-CZ" dirty="0" smtClean="0"/>
          </a:p>
        </p:txBody>
      </p:sp>
      <p:sp>
        <p:nvSpPr>
          <p:cNvPr id="3076" name="Zástupný symbol pro číslo snímku 3"/>
          <p:cNvSpPr>
            <a:spLocks noGrp="1"/>
          </p:cNvSpPr>
          <p:nvPr>
            <p:ph type="sldNum" sz="quarter" idx="12"/>
          </p:nvPr>
        </p:nvSpPr>
        <p:spPr>
          <a:noFill/>
        </p:spPr>
        <p:txBody>
          <a:bodyPr/>
          <a:lstStyle/>
          <a:p>
            <a:fld id="{8C4B8C62-548F-4BC2-8B0E-08058C196832}" type="slidenum">
              <a:rPr lang="cs-CZ" smtClean="0"/>
              <a:pPr/>
              <a:t>44</a:t>
            </a:fld>
            <a:endParaRPr lang="cs-CZ"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76250"/>
            <a:ext cx="8229600" cy="1143000"/>
          </a:xfrm>
        </p:spPr>
        <p:txBody>
          <a:bodyPr/>
          <a:lstStyle/>
          <a:p>
            <a:pPr>
              <a:defRPr/>
            </a:pPr>
            <a:r>
              <a:rPr/>
              <a:t>Czech </a:t>
            </a:r>
            <a:r>
              <a:rPr err="1"/>
              <a:t>MoI</a:t>
            </a:r>
            <a:r>
              <a:rPr/>
              <a:t> Role in ICT</a:t>
            </a:r>
          </a:p>
        </p:txBody>
      </p:sp>
      <p:sp>
        <p:nvSpPr>
          <p:cNvPr id="5123" name="Zástupný symbol pro obsah 2"/>
          <p:cNvSpPr>
            <a:spLocks noGrp="1"/>
          </p:cNvSpPr>
          <p:nvPr>
            <p:ph idx="1"/>
          </p:nvPr>
        </p:nvSpPr>
        <p:spPr>
          <a:xfrm>
            <a:off x="900113" y="1700213"/>
            <a:ext cx="7859712" cy="4537075"/>
          </a:xfrm>
        </p:spPr>
        <p:txBody>
          <a:bodyPr>
            <a:normAutofit fontScale="92500" lnSpcReduction="10000"/>
          </a:bodyPr>
          <a:lstStyle/>
          <a:p>
            <a:pPr>
              <a:defRPr/>
            </a:pPr>
            <a:r>
              <a:rPr lang="cs-CZ" dirty="0" err="1" smtClean="0"/>
              <a:t>since</a:t>
            </a:r>
            <a:r>
              <a:rPr lang="cs-CZ" dirty="0" smtClean="0"/>
              <a:t> 2007</a:t>
            </a:r>
          </a:p>
          <a:p>
            <a:pPr lvl="1">
              <a:defRPr/>
            </a:pPr>
            <a:r>
              <a:rPr lang="cs-CZ" dirty="0" err="1" smtClean="0"/>
              <a:t>central</a:t>
            </a:r>
            <a:r>
              <a:rPr lang="cs-CZ" dirty="0" smtClean="0"/>
              <a:t> </a:t>
            </a:r>
            <a:r>
              <a:rPr lang="cs-CZ" dirty="0" err="1" smtClean="0"/>
              <a:t>state</a:t>
            </a:r>
            <a:r>
              <a:rPr lang="cs-CZ" dirty="0" smtClean="0"/>
              <a:t> administration body in </a:t>
            </a:r>
            <a:r>
              <a:rPr lang="cs-CZ" dirty="0" err="1" smtClean="0"/>
              <a:t>charge</a:t>
            </a:r>
            <a:r>
              <a:rPr lang="cs-CZ" dirty="0" smtClean="0"/>
              <a:t> </a:t>
            </a:r>
            <a:br>
              <a:rPr lang="cs-CZ" dirty="0" smtClean="0"/>
            </a:br>
            <a:r>
              <a:rPr lang="cs-CZ" dirty="0" err="1" smtClean="0"/>
              <a:t>of</a:t>
            </a:r>
            <a:r>
              <a:rPr lang="cs-CZ" dirty="0" smtClean="0"/>
              <a:t> public administration </a:t>
            </a:r>
            <a:r>
              <a:rPr lang="cs-CZ" dirty="0" err="1" smtClean="0"/>
              <a:t>information</a:t>
            </a:r>
            <a:r>
              <a:rPr lang="cs-CZ" dirty="0" smtClean="0"/>
              <a:t> </a:t>
            </a:r>
            <a:r>
              <a:rPr lang="cs-CZ" dirty="0" err="1" smtClean="0"/>
              <a:t>systems</a:t>
            </a:r>
            <a:endParaRPr lang="cs-CZ" dirty="0" smtClean="0"/>
          </a:p>
          <a:p>
            <a:pPr lvl="1">
              <a:defRPr/>
            </a:pPr>
            <a:r>
              <a:rPr lang="cs-CZ" dirty="0" err="1" smtClean="0"/>
              <a:t>coordination</a:t>
            </a:r>
            <a:r>
              <a:rPr lang="cs-CZ" dirty="0" smtClean="0"/>
              <a:t> body for </a:t>
            </a:r>
            <a:r>
              <a:rPr lang="cs-CZ" dirty="0" err="1" smtClean="0"/>
              <a:t>information</a:t>
            </a:r>
            <a:r>
              <a:rPr lang="cs-CZ" dirty="0" smtClean="0"/>
              <a:t> and </a:t>
            </a:r>
            <a:r>
              <a:rPr lang="cs-CZ" dirty="0" err="1" smtClean="0"/>
              <a:t>communication</a:t>
            </a:r>
            <a:r>
              <a:rPr lang="cs-CZ" dirty="0" smtClean="0"/>
              <a:t> </a:t>
            </a:r>
            <a:r>
              <a:rPr lang="cs-CZ" dirty="0" err="1" smtClean="0"/>
              <a:t>technologies</a:t>
            </a:r>
            <a:endParaRPr lang="cs-CZ" dirty="0" smtClean="0"/>
          </a:p>
          <a:p>
            <a:pPr>
              <a:defRPr/>
            </a:pPr>
            <a:r>
              <a:rPr lang="cs-CZ" dirty="0" err="1" smtClean="0"/>
              <a:t>fundamental</a:t>
            </a:r>
            <a:r>
              <a:rPr lang="cs-CZ" dirty="0" smtClean="0"/>
              <a:t> </a:t>
            </a:r>
            <a:r>
              <a:rPr lang="cs-CZ" dirty="0" err="1" smtClean="0"/>
              <a:t>objectives</a:t>
            </a:r>
            <a:endParaRPr lang="cs-CZ" dirty="0" smtClean="0"/>
          </a:p>
          <a:p>
            <a:pPr lvl="1">
              <a:defRPr/>
            </a:pPr>
            <a:r>
              <a:rPr lang="cs-CZ" dirty="0" err="1" smtClean="0"/>
              <a:t>modernization</a:t>
            </a:r>
            <a:r>
              <a:rPr lang="cs-CZ" dirty="0" smtClean="0"/>
              <a:t> </a:t>
            </a:r>
            <a:r>
              <a:rPr lang="cs-CZ" dirty="0" err="1" smtClean="0"/>
              <a:t>of</a:t>
            </a:r>
            <a:r>
              <a:rPr lang="cs-CZ" dirty="0" smtClean="0"/>
              <a:t> public  </a:t>
            </a:r>
            <a:r>
              <a:rPr lang="cs-CZ" dirty="0" err="1" smtClean="0"/>
              <a:t>administration</a:t>
            </a:r>
            <a:endParaRPr lang="cs-CZ" dirty="0" smtClean="0"/>
          </a:p>
          <a:p>
            <a:pPr lvl="1">
              <a:defRPr/>
            </a:pPr>
            <a:r>
              <a:rPr lang="cs-CZ" dirty="0" err="1" smtClean="0"/>
              <a:t>reaching</a:t>
            </a:r>
            <a:r>
              <a:rPr lang="cs-CZ" dirty="0" smtClean="0"/>
              <a:t> </a:t>
            </a:r>
            <a:r>
              <a:rPr lang="cs-CZ" dirty="0" err="1" smtClean="0"/>
              <a:t>an</a:t>
            </a:r>
            <a:r>
              <a:rPr lang="cs-CZ" dirty="0" smtClean="0"/>
              <a:t> </a:t>
            </a:r>
            <a:r>
              <a:rPr lang="cs-CZ" dirty="0" err="1" smtClean="0"/>
              <a:t>efficient</a:t>
            </a:r>
            <a:r>
              <a:rPr lang="cs-CZ" dirty="0" smtClean="0"/>
              <a:t> public administration by use </a:t>
            </a:r>
            <a:br>
              <a:rPr lang="cs-CZ" dirty="0" smtClean="0"/>
            </a:br>
            <a:r>
              <a:rPr lang="cs-CZ" dirty="0" err="1" smtClean="0"/>
              <a:t>of</a:t>
            </a:r>
            <a:r>
              <a:rPr lang="cs-CZ" dirty="0" smtClean="0"/>
              <a:t> ICT</a:t>
            </a:r>
          </a:p>
          <a:p>
            <a:pPr lvl="2">
              <a:buFont typeface="Wingdings" pitchFamily="2" charset="2"/>
              <a:buChar char="ü"/>
              <a:defRPr/>
            </a:pPr>
            <a:r>
              <a:rPr lang="cs-CZ" sz="2800" dirty="0" smtClean="0">
                <a:solidFill>
                  <a:srgbClr val="0099CC"/>
                </a:solidFill>
                <a:effectLst>
                  <a:outerShdw blurRad="38100" dist="38100" dir="2700000" algn="tl">
                    <a:srgbClr val="C0C0C0"/>
                  </a:outerShdw>
                </a:effectLst>
                <a:latin typeface="+mj-lt"/>
                <a:ea typeface="+mj-ea"/>
                <a:cs typeface="+mj-cs"/>
              </a:rPr>
              <a:t>eGovernment </a:t>
            </a:r>
          </a:p>
        </p:txBody>
      </p:sp>
      <p:sp>
        <p:nvSpPr>
          <p:cNvPr id="4100" name="Zástupný symbol pro číslo snímku 3"/>
          <p:cNvSpPr>
            <a:spLocks noGrp="1"/>
          </p:cNvSpPr>
          <p:nvPr>
            <p:ph type="sldNum" sz="quarter" idx="12"/>
          </p:nvPr>
        </p:nvSpPr>
        <p:spPr>
          <a:noFill/>
        </p:spPr>
        <p:txBody>
          <a:bodyPr/>
          <a:lstStyle/>
          <a:p>
            <a:fld id="{4567CD9D-C0F3-4848-A018-A56480D75F22}" type="slidenum">
              <a:rPr lang="cs-CZ" smtClean="0"/>
              <a:pPr/>
              <a:t>45</a:t>
            </a:fld>
            <a:endParaRPr lang="cs-CZ"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4213" y="333375"/>
            <a:ext cx="8229600" cy="1143000"/>
          </a:xfrm>
        </p:spPr>
        <p:txBody>
          <a:bodyPr/>
          <a:lstStyle/>
          <a:p>
            <a:pPr>
              <a:defRPr/>
            </a:pPr>
            <a:r>
              <a:rPr/>
              <a:t>Czech eGovernment</a:t>
            </a:r>
          </a:p>
        </p:txBody>
      </p:sp>
      <p:sp>
        <p:nvSpPr>
          <p:cNvPr id="6147" name="Zástupný symbol pro obsah 2"/>
          <p:cNvSpPr>
            <a:spLocks noGrp="1"/>
          </p:cNvSpPr>
          <p:nvPr>
            <p:ph idx="1"/>
          </p:nvPr>
        </p:nvSpPr>
        <p:spPr>
          <a:xfrm>
            <a:off x="611188" y="1484313"/>
            <a:ext cx="5400675" cy="4968875"/>
          </a:xfrm>
          <a:ln w="12700"/>
        </p:spPr>
        <p:txBody>
          <a:bodyPr>
            <a:normAutofit fontScale="92500" lnSpcReduction="10000"/>
          </a:bodyPr>
          <a:lstStyle/>
          <a:p>
            <a:pPr eaLnBrk="1" hangingPunct="1">
              <a:buFont typeface="Arial" charset="0"/>
              <a:buChar char="−"/>
              <a:defRPr/>
            </a:pPr>
            <a:r>
              <a:rPr lang="cs-CZ" sz="2600" dirty="0" smtClean="0"/>
              <a:t>smart public administration</a:t>
            </a:r>
          </a:p>
          <a:p>
            <a:pPr lvl="1" eaLnBrk="1" hangingPunct="1">
              <a:defRPr/>
            </a:pPr>
            <a:r>
              <a:rPr lang="cs-CZ" sz="2200" dirty="0" err="1" smtClean="0"/>
              <a:t>better</a:t>
            </a:r>
            <a:r>
              <a:rPr lang="cs-CZ" sz="2200" dirty="0" smtClean="0"/>
              <a:t> </a:t>
            </a:r>
            <a:r>
              <a:rPr lang="cs-CZ" sz="2200" dirty="0" err="1" smtClean="0"/>
              <a:t>laws</a:t>
            </a:r>
            <a:endParaRPr lang="cs-CZ" sz="2200" dirty="0" smtClean="0"/>
          </a:p>
          <a:p>
            <a:pPr lvl="1" eaLnBrk="1" hangingPunct="1">
              <a:defRPr/>
            </a:pPr>
            <a:r>
              <a:rPr lang="cs-CZ" sz="2200" dirty="0" err="1" smtClean="0"/>
              <a:t>functional</a:t>
            </a:r>
            <a:r>
              <a:rPr lang="cs-CZ" sz="2200" dirty="0" smtClean="0"/>
              <a:t> </a:t>
            </a:r>
            <a:r>
              <a:rPr lang="cs-CZ" sz="2200" dirty="0" err="1" smtClean="0"/>
              <a:t>authorities</a:t>
            </a:r>
            <a:endParaRPr lang="cs-CZ" sz="2200" dirty="0" smtClean="0"/>
          </a:p>
          <a:p>
            <a:pPr lvl="1" eaLnBrk="1" hangingPunct="1">
              <a:defRPr/>
            </a:pPr>
            <a:r>
              <a:rPr lang="cs-CZ" sz="2200" dirty="0" err="1" smtClean="0"/>
              <a:t>professional</a:t>
            </a:r>
            <a:r>
              <a:rPr lang="cs-CZ" sz="2200" dirty="0" smtClean="0"/>
              <a:t>  public </a:t>
            </a:r>
            <a:r>
              <a:rPr lang="cs-CZ" sz="2200" dirty="0" err="1" smtClean="0"/>
              <a:t>servants</a:t>
            </a:r>
            <a:endParaRPr lang="cs-CZ" sz="2200" dirty="0" smtClean="0"/>
          </a:p>
          <a:p>
            <a:pPr lvl="1" eaLnBrk="1" hangingPunct="1">
              <a:defRPr/>
            </a:pPr>
            <a:r>
              <a:rPr lang="cs-CZ" sz="2200" dirty="0" err="1" smtClean="0"/>
              <a:t>effective</a:t>
            </a:r>
            <a:r>
              <a:rPr lang="cs-CZ" sz="2200" dirty="0" smtClean="0"/>
              <a:t> </a:t>
            </a:r>
            <a:r>
              <a:rPr lang="cs-CZ" sz="2200" dirty="0" err="1" smtClean="0"/>
              <a:t>information</a:t>
            </a:r>
            <a:r>
              <a:rPr lang="cs-CZ" sz="2200" dirty="0" smtClean="0"/>
              <a:t> </a:t>
            </a:r>
            <a:r>
              <a:rPr lang="cs-CZ" sz="2200" dirty="0" err="1" smtClean="0"/>
              <a:t>technologies</a:t>
            </a:r>
            <a:r>
              <a:rPr lang="cs-CZ" sz="2200" dirty="0" smtClean="0"/>
              <a:t> </a:t>
            </a:r>
          </a:p>
          <a:p>
            <a:pPr eaLnBrk="1" hangingPunct="1">
              <a:defRPr/>
            </a:pPr>
            <a:r>
              <a:rPr lang="cs-CZ" sz="2600" dirty="0" smtClean="0"/>
              <a:t>„</a:t>
            </a:r>
            <a:r>
              <a:rPr lang="cs-CZ" sz="2600" dirty="0" err="1" smtClean="0"/>
              <a:t>the</a:t>
            </a:r>
            <a:r>
              <a:rPr lang="cs-CZ" sz="2600" dirty="0" smtClean="0"/>
              <a:t> </a:t>
            </a:r>
            <a:r>
              <a:rPr lang="cs-CZ" sz="2600" dirty="0" err="1" smtClean="0"/>
              <a:t>document</a:t>
            </a:r>
            <a:r>
              <a:rPr lang="cs-CZ" sz="2600" dirty="0" smtClean="0"/>
              <a:t> has to </a:t>
            </a:r>
            <a:r>
              <a:rPr lang="cs-CZ" sz="2600" dirty="0" err="1" smtClean="0"/>
              <a:t>circulate</a:t>
            </a:r>
            <a:r>
              <a:rPr lang="cs-CZ" sz="2600" dirty="0" smtClean="0"/>
              <a:t> </a:t>
            </a:r>
            <a:r>
              <a:rPr lang="cs-CZ" sz="2600" dirty="0" err="1" smtClean="0"/>
              <a:t>instead</a:t>
            </a:r>
            <a:r>
              <a:rPr lang="cs-CZ" sz="2600" dirty="0" smtClean="0"/>
              <a:t> </a:t>
            </a:r>
            <a:r>
              <a:rPr lang="cs-CZ" sz="2600" dirty="0" err="1" smtClean="0"/>
              <a:t>of</a:t>
            </a:r>
            <a:r>
              <a:rPr lang="cs-CZ" sz="2600" dirty="0" smtClean="0"/>
              <a:t> </a:t>
            </a:r>
            <a:r>
              <a:rPr lang="cs-CZ" sz="2600" dirty="0" err="1" smtClean="0"/>
              <a:t>the</a:t>
            </a:r>
            <a:r>
              <a:rPr lang="cs-CZ" sz="2600" dirty="0" smtClean="0"/>
              <a:t> </a:t>
            </a:r>
            <a:r>
              <a:rPr lang="cs-CZ" sz="2600" dirty="0" err="1" smtClean="0"/>
              <a:t>citizen</a:t>
            </a:r>
            <a:r>
              <a:rPr lang="cs-CZ" sz="2600" dirty="0" smtClean="0"/>
              <a:t>“</a:t>
            </a:r>
          </a:p>
          <a:p>
            <a:pPr eaLnBrk="1" hangingPunct="1">
              <a:defRPr/>
            </a:pPr>
            <a:r>
              <a:rPr lang="cs-CZ" sz="2600" dirty="0" err="1" smtClean="0"/>
              <a:t>four</a:t>
            </a:r>
            <a:r>
              <a:rPr lang="cs-CZ" sz="2600" dirty="0" smtClean="0"/>
              <a:t> </a:t>
            </a:r>
            <a:r>
              <a:rPr lang="cs-CZ" sz="2600" dirty="0" err="1" smtClean="0"/>
              <a:t>measures</a:t>
            </a:r>
            <a:endParaRPr lang="cs-CZ" sz="2600" dirty="0" smtClean="0"/>
          </a:p>
          <a:p>
            <a:pPr marL="914400" lvl="1" indent="-457200" eaLnBrk="1" hangingPunct="1">
              <a:buFont typeface="+mj-lt"/>
              <a:buAutoNum type="arabicPeriod"/>
              <a:defRPr/>
            </a:pPr>
            <a:r>
              <a:rPr lang="cs-CZ" sz="2200" dirty="0" smtClean="0"/>
              <a:t>Czech Point</a:t>
            </a:r>
          </a:p>
          <a:p>
            <a:pPr marL="914400" lvl="1" indent="-457200" eaLnBrk="1" hangingPunct="1">
              <a:buFont typeface="+mj-lt"/>
              <a:buAutoNum type="arabicPeriod"/>
              <a:defRPr/>
            </a:pPr>
            <a:r>
              <a:rPr lang="cs-CZ" sz="2200" dirty="0" smtClean="0"/>
              <a:t>Public Administration </a:t>
            </a:r>
            <a:r>
              <a:rPr lang="cs-CZ" sz="2200" dirty="0" err="1" smtClean="0"/>
              <a:t>Communication</a:t>
            </a:r>
            <a:r>
              <a:rPr lang="cs-CZ" sz="2200" dirty="0" smtClean="0"/>
              <a:t> Infrastructure</a:t>
            </a:r>
          </a:p>
          <a:p>
            <a:pPr marL="914400" lvl="1" indent="-457200" eaLnBrk="1" hangingPunct="1">
              <a:buFont typeface="+mj-lt"/>
              <a:buAutoNum type="arabicPeriod"/>
              <a:defRPr/>
            </a:pPr>
            <a:r>
              <a:rPr lang="en-US" sz="2200" dirty="0" smtClean="0"/>
              <a:t>eGovernment Act</a:t>
            </a:r>
            <a:r>
              <a:rPr lang="cs-CZ" sz="2200" dirty="0" smtClean="0"/>
              <a:t> (2008)</a:t>
            </a:r>
          </a:p>
          <a:p>
            <a:pPr marL="914400" lvl="1" indent="-457200" eaLnBrk="1" hangingPunct="1">
              <a:buFont typeface="+mj-lt"/>
              <a:buAutoNum type="arabicPeriod"/>
              <a:defRPr/>
            </a:pPr>
            <a:r>
              <a:rPr lang="en-US" sz="2200" dirty="0" smtClean="0"/>
              <a:t>Public Administration </a:t>
            </a:r>
            <a:r>
              <a:rPr lang="cs-CZ" sz="2200" dirty="0" smtClean="0"/>
              <a:t>Basic </a:t>
            </a:r>
            <a:r>
              <a:rPr lang="en-US" sz="2200" dirty="0" smtClean="0"/>
              <a:t>R</a:t>
            </a:r>
            <a:r>
              <a:rPr lang="cs-CZ" sz="2200" dirty="0" err="1" smtClean="0"/>
              <a:t>egisters</a:t>
            </a:r>
            <a:r>
              <a:rPr lang="cs-CZ" sz="2200" dirty="0" smtClean="0"/>
              <a:t> (2012)</a:t>
            </a:r>
          </a:p>
        </p:txBody>
      </p:sp>
      <p:sp>
        <p:nvSpPr>
          <p:cNvPr id="5124" name="Zástupný symbol pro číslo snímku 3"/>
          <p:cNvSpPr>
            <a:spLocks noGrp="1"/>
          </p:cNvSpPr>
          <p:nvPr>
            <p:ph type="sldNum" sz="quarter" idx="12"/>
          </p:nvPr>
        </p:nvSpPr>
        <p:spPr>
          <a:noFill/>
        </p:spPr>
        <p:txBody>
          <a:bodyPr/>
          <a:lstStyle/>
          <a:p>
            <a:fld id="{E8B39A45-FF17-4C9E-86FF-F40EA9A9D172}" type="slidenum">
              <a:rPr lang="cs-CZ" smtClean="0"/>
              <a:pPr/>
              <a:t>46</a:t>
            </a:fld>
            <a:endParaRPr lang="cs-CZ" smtClean="0"/>
          </a:p>
        </p:txBody>
      </p:sp>
      <p:grpSp>
        <p:nvGrpSpPr>
          <p:cNvPr id="3" name="Skupina 29"/>
          <p:cNvGrpSpPr>
            <a:grpSpLocks/>
          </p:cNvGrpSpPr>
          <p:nvPr/>
        </p:nvGrpSpPr>
        <p:grpSpPr bwMode="auto">
          <a:xfrm>
            <a:off x="5364163" y="836613"/>
            <a:ext cx="3506787" cy="5688012"/>
            <a:chOff x="5457800" y="1052736"/>
            <a:chExt cx="3506688" cy="5688632"/>
          </a:xfrm>
        </p:grpSpPr>
        <p:pic>
          <p:nvPicPr>
            <p:cNvPr id="5126" name="Picture 6"/>
            <p:cNvPicPr>
              <a:picLocks noChangeAspect="1" noChangeArrowheads="1"/>
            </p:cNvPicPr>
            <p:nvPr/>
          </p:nvPicPr>
          <p:blipFill>
            <a:blip r:embed="rId3" cstate="print"/>
            <a:srcRect/>
            <a:stretch>
              <a:fillRect/>
            </a:stretch>
          </p:blipFill>
          <p:spPr bwMode="auto">
            <a:xfrm>
              <a:off x="6732240" y="1772816"/>
              <a:ext cx="2232248" cy="4697716"/>
            </a:xfrm>
            <a:prstGeom prst="rect">
              <a:avLst/>
            </a:prstGeom>
            <a:noFill/>
            <a:ln w="9525">
              <a:noFill/>
              <a:miter lim="800000"/>
              <a:headEnd/>
              <a:tailEnd/>
            </a:ln>
          </p:spPr>
        </p:pic>
        <p:sp>
          <p:nvSpPr>
            <p:cNvPr id="24" name="Obdélníkový popisek 23"/>
            <p:cNvSpPr/>
            <p:nvPr/>
          </p:nvSpPr>
          <p:spPr>
            <a:xfrm>
              <a:off x="6659503" y="1052736"/>
              <a:ext cx="1944633" cy="612842"/>
            </a:xfrm>
            <a:prstGeom prst="wedgeRectCallout">
              <a:avLst>
                <a:gd name="adj1" fmla="val 19284"/>
                <a:gd name="adj2" fmla="val 169428"/>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400" b="1" dirty="0">
                  <a:solidFill>
                    <a:schemeClr val="tx1"/>
                  </a:solidFill>
                </a:rPr>
                <a:t>PA  Basic </a:t>
              </a:r>
              <a:r>
                <a:rPr lang="cs-CZ" sz="1400" b="1" dirty="0" err="1">
                  <a:solidFill>
                    <a:schemeClr val="tx1"/>
                  </a:solidFill>
                </a:rPr>
                <a:t>Registers</a:t>
              </a:r>
              <a:r>
                <a:rPr lang="cs-CZ" sz="1400" b="1" dirty="0">
                  <a:solidFill>
                    <a:schemeClr val="tx1"/>
                  </a:solidFill>
                </a:rPr>
                <a:t> </a:t>
              </a:r>
              <a:endParaRPr lang="cs-CZ" sz="1400" b="1" dirty="0"/>
            </a:p>
          </p:txBody>
        </p:sp>
        <p:sp>
          <p:nvSpPr>
            <p:cNvPr id="25" name="Obdélníkový popisek 24"/>
            <p:cNvSpPr/>
            <p:nvPr/>
          </p:nvSpPr>
          <p:spPr>
            <a:xfrm>
              <a:off x="5580034" y="4221731"/>
              <a:ext cx="1274727" cy="611254"/>
            </a:xfrm>
            <a:prstGeom prst="wedgeRectCallout">
              <a:avLst>
                <a:gd name="adj1" fmla="val 83544"/>
                <a:gd name="adj2" fmla="val 35768"/>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cs-CZ" sz="1400" b="1" dirty="0" err="1">
                  <a:solidFill>
                    <a:schemeClr val="tx1"/>
                  </a:solidFill>
                </a:rPr>
                <a:t>CzechPoint</a:t>
              </a:r>
              <a:endParaRPr lang="cs-CZ" sz="1400" b="1" dirty="0">
                <a:solidFill>
                  <a:schemeClr val="tx1"/>
                </a:solidFill>
              </a:endParaRPr>
            </a:p>
          </p:txBody>
        </p:sp>
        <p:sp>
          <p:nvSpPr>
            <p:cNvPr id="26" name="Obdélníkový popisek 25"/>
            <p:cNvSpPr/>
            <p:nvPr/>
          </p:nvSpPr>
          <p:spPr>
            <a:xfrm>
              <a:off x="5457800" y="6273005"/>
              <a:ext cx="1993844" cy="468363"/>
            </a:xfrm>
            <a:prstGeom prst="wedgeRectCallout">
              <a:avLst>
                <a:gd name="adj1" fmla="val 62673"/>
                <a:gd name="adj2" fmla="val -217653"/>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400" b="1" dirty="0">
                  <a:solidFill>
                    <a:schemeClr val="tx1"/>
                  </a:solidFill>
                </a:rPr>
                <a:t>PA </a:t>
              </a:r>
              <a:r>
                <a:rPr lang="cs-CZ" sz="1400" b="1" dirty="0" err="1">
                  <a:solidFill>
                    <a:schemeClr val="tx1"/>
                  </a:solidFill>
                </a:rPr>
                <a:t>Communication</a:t>
              </a:r>
              <a:r>
                <a:rPr lang="cs-CZ" sz="1400" b="1" dirty="0">
                  <a:solidFill>
                    <a:schemeClr val="tx1"/>
                  </a:solidFill>
                </a:rPr>
                <a:t> Infrastructure</a:t>
              </a:r>
              <a:endParaRPr lang="cs-CZ" sz="1400" b="1" dirty="0"/>
            </a:p>
          </p:txBody>
        </p:sp>
        <p:sp>
          <p:nvSpPr>
            <p:cNvPr id="27" name="Obdélníkový popisek 26"/>
            <p:cNvSpPr/>
            <p:nvPr/>
          </p:nvSpPr>
          <p:spPr>
            <a:xfrm>
              <a:off x="5745129" y="3356449"/>
              <a:ext cx="1109632" cy="612842"/>
            </a:xfrm>
            <a:prstGeom prst="wedgeRectCallout">
              <a:avLst>
                <a:gd name="adj1" fmla="val 156779"/>
                <a:gd name="adj2" fmla="val 9036"/>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cs-CZ" sz="1400" b="1" dirty="0" err="1">
                  <a:solidFill>
                    <a:schemeClr val="tx1"/>
                  </a:solidFill>
                </a:rPr>
                <a:t>eGov</a:t>
              </a:r>
              <a:r>
                <a:rPr lang="cs-CZ" sz="1400" b="1" dirty="0">
                  <a:solidFill>
                    <a:schemeClr val="tx1"/>
                  </a:solidFill>
                </a:rPr>
                <a:t> </a:t>
              </a:r>
              <a:r>
                <a:rPr lang="cs-CZ" sz="1400" b="1" dirty="0" err="1">
                  <a:solidFill>
                    <a:schemeClr val="tx1"/>
                  </a:solidFill>
                </a:rPr>
                <a:t>Act</a:t>
              </a:r>
              <a:endParaRPr lang="cs-CZ" sz="1400" b="1" dirty="0">
                <a:solidFill>
                  <a:schemeClr val="tx1"/>
                </a:solidFill>
              </a:endParaRP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30238"/>
            <a:ext cx="8229600" cy="1143000"/>
          </a:xfrm>
        </p:spPr>
        <p:txBody>
          <a:bodyPr/>
          <a:lstStyle/>
          <a:p>
            <a:pPr>
              <a:defRPr/>
            </a:pPr>
            <a:r>
              <a:rPr/>
              <a:t>Czech eGovernment Strategies</a:t>
            </a:r>
          </a:p>
        </p:txBody>
      </p:sp>
      <p:sp>
        <p:nvSpPr>
          <p:cNvPr id="3" name="Zástupný symbol pro obsah 2"/>
          <p:cNvSpPr>
            <a:spLocks noGrp="1"/>
          </p:cNvSpPr>
          <p:nvPr>
            <p:ph idx="1"/>
          </p:nvPr>
        </p:nvSpPr>
        <p:spPr>
          <a:xfrm>
            <a:off x="611188" y="1773238"/>
            <a:ext cx="8208962" cy="4895850"/>
          </a:xfrm>
        </p:spPr>
        <p:txBody>
          <a:bodyPr>
            <a:normAutofit lnSpcReduction="10000"/>
          </a:bodyPr>
          <a:lstStyle/>
          <a:p>
            <a:pPr>
              <a:defRPr/>
            </a:pPr>
            <a:r>
              <a:rPr lang="cs-CZ" dirty="0" smtClean="0"/>
              <a:t>Smart Administration (2007 – 2013)</a:t>
            </a:r>
          </a:p>
          <a:p>
            <a:pPr lvl="1">
              <a:defRPr/>
            </a:pPr>
            <a:r>
              <a:rPr lang="cs-CZ" dirty="0" err="1" smtClean="0"/>
              <a:t>definition</a:t>
            </a:r>
            <a:r>
              <a:rPr lang="cs-CZ" dirty="0" smtClean="0"/>
              <a:t> </a:t>
            </a:r>
            <a:r>
              <a:rPr lang="cs-CZ" dirty="0" err="1" smtClean="0"/>
              <a:t>of</a:t>
            </a:r>
            <a:r>
              <a:rPr lang="cs-CZ" dirty="0" smtClean="0"/>
              <a:t> </a:t>
            </a:r>
            <a:r>
              <a:rPr lang="cs-CZ" dirty="0" err="1" smtClean="0"/>
              <a:t>the</a:t>
            </a:r>
            <a:r>
              <a:rPr lang="cs-CZ" dirty="0" smtClean="0"/>
              <a:t> </a:t>
            </a:r>
            <a:r>
              <a:rPr lang="en-US" kern="1200" dirty="0" smtClean="0"/>
              <a:t>process of</a:t>
            </a:r>
            <a:r>
              <a:rPr lang="cs-CZ" kern="1200" dirty="0" smtClean="0"/>
              <a:t> Czech PA </a:t>
            </a:r>
            <a:r>
              <a:rPr lang="cs-CZ" kern="1200" dirty="0" err="1" smtClean="0"/>
              <a:t>modernization</a:t>
            </a:r>
            <a:r>
              <a:rPr lang="cs-CZ" kern="1200" dirty="0" smtClean="0"/>
              <a:t> and </a:t>
            </a:r>
            <a:r>
              <a:rPr lang="cs-CZ" kern="1200" dirty="0" err="1" smtClean="0"/>
              <a:t>improving</a:t>
            </a:r>
            <a:endParaRPr lang="cs-CZ" kern="1200" dirty="0" smtClean="0"/>
          </a:p>
          <a:p>
            <a:pPr lvl="2">
              <a:spcBef>
                <a:spcPts val="600"/>
              </a:spcBef>
              <a:defRPr/>
            </a:pPr>
            <a:r>
              <a:rPr lang="cs-CZ" kern="1200" dirty="0" smtClean="0"/>
              <a:t>by </a:t>
            </a:r>
            <a:r>
              <a:rPr lang="cs-CZ" kern="1200" dirty="0" err="1" smtClean="0"/>
              <a:t>effective</a:t>
            </a:r>
            <a:r>
              <a:rPr lang="cs-CZ" kern="1200" dirty="0" smtClean="0"/>
              <a:t> use </a:t>
            </a:r>
            <a:r>
              <a:rPr lang="cs-CZ" kern="1200" dirty="0" err="1" smtClean="0"/>
              <a:t>of</a:t>
            </a:r>
            <a:r>
              <a:rPr lang="cs-CZ" kern="1200" dirty="0" smtClean="0"/>
              <a:t> ICT</a:t>
            </a:r>
          </a:p>
          <a:p>
            <a:pPr lvl="2">
              <a:spcBef>
                <a:spcPts val="600"/>
              </a:spcBef>
              <a:defRPr/>
            </a:pPr>
            <a:r>
              <a:rPr lang="en-US" kern="1200" dirty="0" smtClean="0"/>
              <a:t>via provision of </a:t>
            </a:r>
            <a:r>
              <a:rPr lang="cs-CZ" kern="1200" dirty="0" err="1" smtClean="0"/>
              <a:t>high</a:t>
            </a:r>
            <a:r>
              <a:rPr lang="cs-CZ" kern="1200" dirty="0" smtClean="0"/>
              <a:t>-</a:t>
            </a:r>
            <a:r>
              <a:rPr lang="en-US" kern="1200" dirty="0" smtClean="0"/>
              <a:t>quality public services</a:t>
            </a:r>
            <a:endParaRPr lang="cs-CZ" kern="1200" dirty="0" smtClean="0"/>
          </a:p>
          <a:p>
            <a:pPr>
              <a:spcBef>
                <a:spcPts val="1200"/>
              </a:spcBef>
              <a:defRPr/>
            </a:pPr>
            <a:r>
              <a:rPr lang="cs-CZ" dirty="0" err="1" smtClean="0"/>
              <a:t>eGov</a:t>
            </a:r>
            <a:r>
              <a:rPr lang="cs-CZ" dirty="0" smtClean="0"/>
              <a:t> 2014+ (2014 – 2020)</a:t>
            </a:r>
          </a:p>
          <a:p>
            <a:pPr lvl="1">
              <a:defRPr/>
            </a:pPr>
            <a:r>
              <a:rPr lang="cs-CZ" dirty="0" smtClean="0"/>
              <a:t>s</a:t>
            </a:r>
            <a:r>
              <a:rPr lang="en-US" dirty="0" err="1" smtClean="0"/>
              <a:t>trategic</a:t>
            </a:r>
            <a:r>
              <a:rPr lang="en-US" dirty="0" smtClean="0"/>
              <a:t> framework for the development of public administration and eGovernment 2014+</a:t>
            </a:r>
            <a:r>
              <a:rPr lang="cs-CZ" dirty="0" smtClean="0"/>
              <a:t> </a:t>
            </a:r>
          </a:p>
          <a:p>
            <a:pPr lvl="2">
              <a:defRPr/>
            </a:pPr>
            <a:r>
              <a:rPr lang="cs-CZ" dirty="0" err="1" smtClean="0"/>
              <a:t>modern</a:t>
            </a:r>
            <a:r>
              <a:rPr lang="cs-CZ" dirty="0" smtClean="0"/>
              <a:t> PA </a:t>
            </a:r>
            <a:r>
              <a:rPr lang="cs-CZ" dirty="0" err="1" smtClean="0"/>
              <a:t>is</a:t>
            </a:r>
            <a:r>
              <a:rPr lang="cs-CZ" dirty="0" smtClean="0"/>
              <a:t> </a:t>
            </a:r>
            <a:r>
              <a:rPr lang="cs-CZ" dirty="0" err="1" smtClean="0"/>
              <a:t>designed</a:t>
            </a:r>
            <a:r>
              <a:rPr lang="cs-CZ" dirty="0" smtClean="0"/>
              <a:t> as </a:t>
            </a:r>
            <a:r>
              <a:rPr lang="cs-CZ" b="1" dirty="0" smtClean="0"/>
              <a:t>transparent </a:t>
            </a:r>
            <a:r>
              <a:rPr lang="cs-CZ" dirty="0" smtClean="0"/>
              <a:t>and </a:t>
            </a:r>
            <a:r>
              <a:rPr lang="cs-CZ" b="1" dirty="0" err="1" smtClean="0"/>
              <a:t>efficient</a:t>
            </a:r>
            <a:r>
              <a:rPr lang="cs-CZ" b="1" dirty="0" smtClean="0"/>
              <a:t> </a:t>
            </a:r>
            <a:r>
              <a:rPr lang="cs-CZ" dirty="0" smtClean="0"/>
              <a:t>„</a:t>
            </a:r>
            <a:r>
              <a:rPr lang="cs-CZ" dirty="0" err="1" smtClean="0"/>
              <a:t>service</a:t>
            </a:r>
            <a:r>
              <a:rPr lang="cs-CZ" dirty="0" smtClean="0"/>
              <a:t> to </a:t>
            </a:r>
            <a:r>
              <a:rPr lang="cs-CZ" dirty="0" err="1" smtClean="0"/>
              <a:t>the</a:t>
            </a:r>
            <a:r>
              <a:rPr lang="cs-CZ" dirty="0" smtClean="0"/>
              <a:t> </a:t>
            </a:r>
            <a:r>
              <a:rPr lang="cs-CZ" dirty="0" err="1" smtClean="0"/>
              <a:t>citizen</a:t>
            </a:r>
            <a:r>
              <a:rPr lang="cs-CZ" dirty="0" smtClean="0"/>
              <a:t>“</a:t>
            </a:r>
          </a:p>
          <a:p>
            <a:pPr lvl="2">
              <a:defRPr/>
            </a:pPr>
            <a:r>
              <a:rPr lang="cs-CZ" dirty="0" err="1" smtClean="0"/>
              <a:t>the</a:t>
            </a:r>
            <a:r>
              <a:rPr lang="cs-CZ" dirty="0" smtClean="0"/>
              <a:t> </a:t>
            </a:r>
            <a:r>
              <a:rPr lang="cs-CZ" dirty="0" err="1" smtClean="0"/>
              <a:t>main</a:t>
            </a:r>
            <a:r>
              <a:rPr lang="cs-CZ" dirty="0" smtClean="0"/>
              <a:t> </a:t>
            </a:r>
            <a:r>
              <a:rPr lang="cs-CZ" dirty="0" err="1" smtClean="0"/>
              <a:t>principle</a:t>
            </a:r>
            <a:r>
              <a:rPr lang="cs-CZ" dirty="0" smtClean="0"/>
              <a:t> </a:t>
            </a:r>
            <a:r>
              <a:rPr lang="cs-CZ" dirty="0" err="1" smtClean="0"/>
              <a:t>is</a:t>
            </a:r>
            <a:r>
              <a:rPr lang="cs-CZ" dirty="0" smtClean="0"/>
              <a:t> </a:t>
            </a:r>
            <a:r>
              <a:rPr lang="cs-CZ" b="1" dirty="0" smtClean="0"/>
              <a:t>„</a:t>
            </a:r>
            <a:r>
              <a:rPr lang="cs-CZ" b="1" dirty="0" err="1" smtClean="0"/>
              <a:t>sharing</a:t>
            </a:r>
            <a:r>
              <a:rPr lang="cs-CZ" b="1" dirty="0" smtClean="0"/>
              <a:t>“ </a:t>
            </a:r>
            <a:r>
              <a:rPr lang="cs-CZ" dirty="0" smtClean="0"/>
              <a:t>data </a:t>
            </a:r>
            <a:r>
              <a:rPr lang="cs-CZ" dirty="0" err="1" smtClean="0"/>
              <a:t>and</a:t>
            </a:r>
            <a:r>
              <a:rPr lang="cs-CZ" dirty="0" smtClean="0"/>
              <a:t> </a:t>
            </a:r>
            <a:r>
              <a:rPr lang="cs-CZ" dirty="0" err="1" smtClean="0"/>
              <a:t>services</a:t>
            </a:r>
            <a:r>
              <a:rPr lang="cs-CZ" dirty="0" smtClean="0"/>
              <a:t>  </a:t>
            </a:r>
            <a:endParaRPr lang="cs-CZ" kern="1200" dirty="0" smtClean="0"/>
          </a:p>
          <a:p>
            <a:pPr lvl="1">
              <a:defRPr/>
            </a:pPr>
            <a:endParaRPr lang="cs-CZ" kern="1200" dirty="0" smtClean="0"/>
          </a:p>
          <a:p>
            <a:pPr lvl="1">
              <a:defRPr/>
            </a:pPr>
            <a:endParaRPr lang="cs-CZ" dirty="0"/>
          </a:p>
        </p:txBody>
      </p:sp>
      <p:sp>
        <p:nvSpPr>
          <p:cNvPr id="6148" name="Zástupný symbol pro číslo snímku 3"/>
          <p:cNvSpPr>
            <a:spLocks noGrp="1"/>
          </p:cNvSpPr>
          <p:nvPr>
            <p:ph type="sldNum" sz="quarter" idx="12"/>
          </p:nvPr>
        </p:nvSpPr>
        <p:spPr>
          <a:noFill/>
        </p:spPr>
        <p:txBody>
          <a:bodyPr/>
          <a:lstStyle/>
          <a:p>
            <a:fld id="{54785C27-804A-4A43-9E41-5F1D4F19CDC0}" type="slidenum">
              <a:rPr lang="cs-CZ" smtClean="0"/>
              <a:pPr/>
              <a:t>47</a:t>
            </a:fld>
            <a:endParaRPr lang="cs-CZ" smtClean="0"/>
          </a:p>
        </p:txBody>
      </p:sp>
      <p:pic>
        <p:nvPicPr>
          <p:cNvPr id="6149" name="Obrázek 4" descr="iop_logo.bmp"/>
          <p:cNvPicPr>
            <a:picLocks noChangeAspect="1"/>
          </p:cNvPicPr>
          <p:nvPr/>
        </p:nvPicPr>
        <p:blipFill>
          <a:blip r:embed="rId3" cstate="print"/>
          <a:srcRect/>
          <a:stretch>
            <a:fillRect/>
          </a:stretch>
        </p:blipFill>
        <p:spPr bwMode="auto">
          <a:xfrm>
            <a:off x="5683250" y="115888"/>
            <a:ext cx="3281363" cy="512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27088" y="1773238"/>
            <a:ext cx="7848600" cy="4464050"/>
          </a:xfrm>
        </p:spPr>
        <p:txBody>
          <a:bodyPr>
            <a:normAutofit fontScale="85000" lnSpcReduction="20000"/>
          </a:bodyPr>
          <a:lstStyle/>
          <a:p>
            <a:pPr eaLnBrk="1" hangingPunct="1">
              <a:buFont typeface="Arial" charset="0"/>
              <a:buChar char="−"/>
              <a:defRPr/>
            </a:pPr>
            <a:r>
              <a:rPr lang="cs-CZ" dirty="0" err="1" smtClean="0"/>
              <a:t>Act</a:t>
            </a:r>
            <a:r>
              <a:rPr lang="cs-CZ" dirty="0" smtClean="0"/>
              <a:t> No. 111/2009 </a:t>
            </a:r>
            <a:r>
              <a:rPr lang="cs-CZ" dirty="0" err="1" smtClean="0"/>
              <a:t>Coll</a:t>
            </a:r>
            <a:r>
              <a:rPr lang="cs-CZ" dirty="0" smtClean="0"/>
              <a:t>., on basic </a:t>
            </a:r>
            <a:r>
              <a:rPr lang="cs-CZ" dirty="0" err="1" smtClean="0"/>
              <a:t>registers</a:t>
            </a:r>
            <a:endParaRPr lang="cs-CZ" dirty="0" smtClean="0"/>
          </a:p>
          <a:p>
            <a:pPr eaLnBrk="1" hangingPunct="1">
              <a:buFont typeface="Arial" charset="0"/>
              <a:buChar char="−"/>
              <a:defRPr/>
            </a:pPr>
            <a:r>
              <a:rPr lang="cs-CZ" dirty="0" smtClean="0"/>
              <a:t>4 basic </a:t>
            </a:r>
            <a:r>
              <a:rPr lang="cs-CZ" dirty="0" err="1" smtClean="0"/>
              <a:t>registers</a:t>
            </a:r>
            <a:r>
              <a:rPr lang="cs-CZ" dirty="0" smtClean="0"/>
              <a:t> </a:t>
            </a:r>
            <a:r>
              <a:rPr lang="cs-CZ" dirty="0" err="1" smtClean="0"/>
              <a:t>of</a:t>
            </a:r>
            <a:r>
              <a:rPr lang="cs-CZ" dirty="0" smtClean="0"/>
              <a:t> public administration</a:t>
            </a:r>
          </a:p>
          <a:p>
            <a:pPr lvl="1" eaLnBrk="1" hangingPunct="1">
              <a:defRPr/>
            </a:pPr>
            <a:r>
              <a:rPr lang="cs-CZ" dirty="0" err="1" smtClean="0"/>
              <a:t>Register</a:t>
            </a:r>
            <a:r>
              <a:rPr lang="cs-CZ" dirty="0" smtClean="0"/>
              <a:t> </a:t>
            </a:r>
            <a:r>
              <a:rPr lang="cs-CZ" dirty="0" err="1" smtClean="0"/>
              <a:t>of</a:t>
            </a:r>
            <a:r>
              <a:rPr lang="cs-CZ" dirty="0" smtClean="0"/>
              <a:t> </a:t>
            </a:r>
            <a:r>
              <a:rPr lang="cs-CZ" dirty="0" err="1" smtClean="0"/>
              <a:t>Inhabitants</a:t>
            </a:r>
            <a:r>
              <a:rPr lang="cs-CZ" dirty="0" smtClean="0"/>
              <a:t> (</a:t>
            </a:r>
            <a:r>
              <a:rPr lang="cs-CZ" dirty="0" err="1" smtClean="0"/>
              <a:t>MoI</a:t>
            </a:r>
            <a:r>
              <a:rPr lang="cs-CZ" dirty="0" smtClean="0"/>
              <a:t>)</a:t>
            </a:r>
          </a:p>
          <a:p>
            <a:pPr lvl="1" eaLnBrk="1" hangingPunct="1">
              <a:defRPr/>
            </a:pPr>
            <a:r>
              <a:rPr lang="cs-CZ" dirty="0" err="1" smtClean="0"/>
              <a:t>Register</a:t>
            </a:r>
            <a:r>
              <a:rPr lang="cs-CZ" dirty="0" smtClean="0"/>
              <a:t> </a:t>
            </a:r>
            <a:r>
              <a:rPr lang="cs-CZ" dirty="0" err="1" smtClean="0"/>
              <a:t>of</a:t>
            </a:r>
            <a:r>
              <a:rPr lang="cs-CZ" dirty="0" smtClean="0"/>
              <a:t> </a:t>
            </a:r>
            <a:r>
              <a:rPr lang="cs-CZ" dirty="0" err="1" smtClean="0"/>
              <a:t>Corporations</a:t>
            </a:r>
            <a:r>
              <a:rPr lang="cs-CZ" dirty="0" smtClean="0"/>
              <a:t> (Czech </a:t>
            </a:r>
            <a:r>
              <a:rPr lang="cs-CZ" dirty="0" err="1" smtClean="0"/>
              <a:t>Statistical</a:t>
            </a:r>
            <a:r>
              <a:rPr lang="cs-CZ" dirty="0" smtClean="0"/>
              <a:t> Office)</a:t>
            </a:r>
          </a:p>
          <a:p>
            <a:pPr lvl="1" eaLnBrk="1" hangingPunct="1">
              <a:defRPr/>
            </a:pPr>
            <a:r>
              <a:rPr lang="cs-CZ" dirty="0" err="1" smtClean="0"/>
              <a:t>Register</a:t>
            </a:r>
            <a:r>
              <a:rPr lang="cs-CZ" dirty="0" smtClean="0"/>
              <a:t> </a:t>
            </a:r>
            <a:r>
              <a:rPr lang="cs-CZ" dirty="0" err="1" smtClean="0"/>
              <a:t>of</a:t>
            </a:r>
            <a:r>
              <a:rPr lang="cs-CZ" dirty="0" smtClean="0"/>
              <a:t> </a:t>
            </a:r>
            <a:r>
              <a:rPr lang="cs-CZ" dirty="0" err="1" smtClean="0"/>
              <a:t>Rights</a:t>
            </a:r>
            <a:r>
              <a:rPr lang="cs-CZ" dirty="0" smtClean="0"/>
              <a:t> and </a:t>
            </a:r>
            <a:r>
              <a:rPr lang="cs-CZ" dirty="0" err="1" smtClean="0"/>
              <a:t>Obligations</a:t>
            </a:r>
            <a:r>
              <a:rPr lang="cs-CZ" dirty="0" smtClean="0"/>
              <a:t> (</a:t>
            </a:r>
            <a:r>
              <a:rPr lang="cs-CZ" dirty="0" err="1" smtClean="0"/>
              <a:t>MoI</a:t>
            </a:r>
            <a:r>
              <a:rPr lang="cs-CZ" dirty="0" smtClean="0"/>
              <a:t>)</a:t>
            </a:r>
          </a:p>
          <a:p>
            <a:pPr lvl="1" eaLnBrk="1" hangingPunct="1">
              <a:defRPr/>
            </a:pPr>
            <a:r>
              <a:rPr lang="cs-CZ" dirty="0" err="1" smtClean="0"/>
              <a:t>Register</a:t>
            </a:r>
            <a:r>
              <a:rPr lang="cs-CZ" dirty="0" smtClean="0"/>
              <a:t> </a:t>
            </a:r>
            <a:r>
              <a:rPr lang="en-US" dirty="0" smtClean="0"/>
              <a:t>of </a:t>
            </a:r>
            <a:r>
              <a:rPr lang="cs-CZ" dirty="0" err="1" smtClean="0"/>
              <a:t>Territorial</a:t>
            </a:r>
            <a:r>
              <a:rPr lang="en-US" dirty="0" smtClean="0"/>
              <a:t> Identification,</a:t>
            </a:r>
            <a:r>
              <a:rPr lang="cs-CZ" dirty="0" smtClean="0"/>
              <a:t> </a:t>
            </a:r>
            <a:r>
              <a:rPr lang="en-US" dirty="0" smtClean="0"/>
              <a:t>Addresses </a:t>
            </a:r>
            <a:r>
              <a:rPr lang="cs-CZ" dirty="0" smtClean="0"/>
              <a:t/>
            </a:r>
            <a:br>
              <a:rPr lang="cs-CZ" dirty="0" smtClean="0"/>
            </a:br>
            <a:r>
              <a:rPr lang="en-US" dirty="0" smtClean="0"/>
              <a:t>and Real Estates</a:t>
            </a:r>
            <a:r>
              <a:rPr lang="cs-CZ" dirty="0" smtClean="0"/>
              <a:t> (Czech Office for </a:t>
            </a:r>
            <a:r>
              <a:rPr lang="cs-CZ" dirty="0" err="1" smtClean="0"/>
              <a:t>Surveying</a:t>
            </a:r>
            <a:r>
              <a:rPr lang="cs-CZ" dirty="0" smtClean="0"/>
              <a:t>, </a:t>
            </a:r>
            <a:r>
              <a:rPr lang="cs-CZ" dirty="0" err="1" smtClean="0"/>
              <a:t>Mapping</a:t>
            </a:r>
            <a:r>
              <a:rPr lang="cs-CZ" dirty="0" smtClean="0"/>
              <a:t> </a:t>
            </a:r>
            <a:br>
              <a:rPr lang="cs-CZ" dirty="0" smtClean="0"/>
            </a:br>
            <a:r>
              <a:rPr lang="cs-CZ" dirty="0" smtClean="0"/>
              <a:t>and </a:t>
            </a:r>
            <a:r>
              <a:rPr lang="cs-CZ" dirty="0" err="1" smtClean="0"/>
              <a:t>Cadastre</a:t>
            </a:r>
            <a:r>
              <a:rPr lang="cs-CZ" dirty="0" smtClean="0"/>
              <a:t>)</a:t>
            </a:r>
          </a:p>
          <a:p>
            <a:pPr eaLnBrk="1" hangingPunct="1">
              <a:defRPr/>
            </a:pPr>
            <a:r>
              <a:rPr lang="cs-CZ" dirty="0" smtClean="0"/>
              <a:t>Basic </a:t>
            </a:r>
            <a:r>
              <a:rPr lang="cs-CZ" dirty="0" err="1" smtClean="0"/>
              <a:t>Registers</a:t>
            </a:r>
            <a:r>
              <a:rPr lang="cs-CZ" dirty="0" smtClean="0"/>
              <a:t> </a:t>
            </a:r>
            <a:r>
              <a:rPr lang="cs-CZ" dirty="0" err="1" smtClean="0"/>
              <a:t>Information</a:t>
            </a:r>
            <a:r>
              <a:rPr lang="cs-CZ" dirty="0" smtClean="0"/>
              <a:t> </a:t>
            </a:r>
            <a:r>
              <a:rPr lang="cs-CZ" dirty="0" err="1" smtClean="0"/>
              <a:t>System</a:t>
            </a:r>
            <a:r>
              <a:rPr lang="cs-CZ" dirty="0" smtClean="0"/>
              <a:t> (</a:t>
            </a:r>
            <a:r>
              <a:rPr lang="cs-CZ" dirty="0" err="1" smtClean="0"/>
              <a:t>MoI</a:t>
            </a:r>
            <a:r>
              <a:rPr lang="cs-CZ" dirty="0" smtClean="0"/>
              <a:t>)</a:t>
            </a:r>
          </a:p>
          <a:p>
            <a:pPr eaLnBrk="1" hangingPunct="1">
              <a:defRPr/>
            </a:pPr>
            <a:r>
              <a:rPr lang="cs-CZ" dirty="0" smtClean="0"/>
              <a:t>ORG (</a:t>
            </a:r>
            <a:r>
              <a:rPr lang="cs-CZ" dirty="0" err="1" smtClean="0"/>
              <a:t>The</a:t>
            </a:r>
            <a:r>
              <a:rPr lang="cs-CZ" dirty="0" smtClean="0"/>
              <a:t> Office for </a:t>
            </a:r>
            <a:r>
              <a:rPr lang="cs-CZ" dirty="0" err="1" smtClean="0"/>
              <a:t>Personal</a:t>
            </a:r>
            <a:r>
              <a:rPr lang="cs-CZ" dirty="0" smtClean="0"/>
              <a:t> Data </a:t>
            </a:r>
            <a:r>
              <a:rPr lang="cs-CZ" dirty="0" err="1" smtClean="0"/>
              <a:t>Protection</a:t>
            </a:r>
            <a:r>
              <a:rPr lang="cs-CZ" dirty="0" smtClean="0"/>
              <a:t>)</a:t>
            </a:r>
          </a:p>
          <a:p>
            <a:pPr eaLnBrk="1" hangingPunct="1">
              <a:defRPr/>
            </a:pPr>
            <a:r>
              <a:rPr lang="cs-CZ" dirty="0" err="1" smtClean="0"/>
              <a:t>fully</a:t>
            </a:r>
            <a:r>
              <a:rPr lang="cs-CZ" dirty="0" smtClean="0"/>
              <a:t> </a:t>
            </a:r>
            <a:r>
              <a:rPr lang="cs-CZ" dirty="0" err="1" smtClean="0"/>
              <a:t>operational</a:t>
            </a:r>
            <a:r>
              <a:rPr lang="cs-CZ" dirty="0" smtClean="0"/>
              <a:t> in </a:t>
            </a:r>
            <a:r>
              <a:rPr lang="cs-CZ" dirty="0" err="1" smtClean="0"/>
              <a:t>July</a:t>
            </a:r>
            <a:r>
              <a:rPr lang="cs-CZ" dirty="0" smtClean="0"/>
              <a:t> 2012 </a:t>
            </a:r>
          </a:p>
        </p:txBody>
      </p:sp>
      <p:sp>
        <p:nvSpPr>
          <p:cNvPr id="2" name="Nadpis 1"/>
          <p:cNvSpPr>
            <a:spLocks noGrp="1"/>
          </p:cNvSpPr>
          <p:nvPr>
            <p:ph type="title"/>
          </p:nvPr>
        </p:nvSpPr>
        <p:spPr>
          <a:xfrm>
            <a:off x="457200" y="485775"/>
            <a:ext cx="8229600" cy="1143000"/>
          </a:xfrm>
        </p:spPr>
        <p:txBody>
          <a:bodyPr/>
          <a:lstStyle/>
          <a:p>
            <a:pPr>
              <a:defRPr/>
            </a:pPr>
            <a:r>
              <a:rPr/>
              <a:t>PA Basic Registers System</a:t>
            </a:r>
          </a:p>
        </p:txBody>
      </p:sp>
      <p:sp>
        <p:nvSpPr>
          <p:cNvPr id="7172" name="Zástupný symbol pro číslo snímku 3"/>
          <p:cNvSpPr>
            <a:spLocks noGrp="1"/>
          </p:cNvSpPr>
          <p:nvPr>
            <p:ph type="sldNum" sz="quarter" idx="12"/>
          </p:nvPr>
        </p:nvSpPr>
        <p:spPr>
          <a:noFill/>
        </p:spPr>
        <p:txBody>
          <a:bodyPr/>
          <a:lstStyle/>
          <a:p>
            <a:fld id="{F5F2036D-EDA6-42FD-B0F3-E40DB56DB4D2}" type="slidenum">
              <a:rPr lang="cs-CZ" smtClean="0"/>
              <a:pPr/>
              <a:t>48</a:t>
            </a:fld>
            <a:endParaRPr lang="cs-CZ" smtClean="0"/>
          </a:p>
        </p:txBody>
      </p:sp>
      <p:pic>
        <p:nvPicPr>
          <p:cNvPr id="7173" name="Obrázek 4" descr="iop_logo.bmp"/>
          <p:cNvPicPr>
            <a:picLocks noChangeAspect="1"/>
          </p:cNvPicPr>
          <p:nvPr/>
        </p:nvPicPr>
        <p:blipFill>
          <a:blip r:embed="rId3" cstate="print"/>
          <a:srcRect/>
          <a:stretch>
            <a:fillRect/>
          </a:stretch>
        </p:blipFill>
        <p:spPr bwMode="auto">
          <a:xfrm>
            <a:off x="5683250" y="115888"/>
            <a:ext cx="3281363" cy="512762"/>
          </a:xfrm>
          <a:prstGeom prst="rect">
            <a:avLst/>
          </a:prstGeom>
          <a:noFill/>
          <a:ln w="9525">
            <a:noFill/>
            <a:miter lim="800000"/>
            <a:headEnd/>
            <a:tailEnd/>
          </a:ln>
        </p:spPr>
      </p:pic>
      <p:sp>
        <p:nvSpPr>
          <p:cNvPr id="12" name="Obdélník 11"/>
          <p:cNvSpPr/>
          <p:nvPr/>
        </p:nvSpPr>
        <p:spPr>
          <a:xfrm>
            <a:off x="1547813" y="3716338"/>
            <a:ext cx="7056437" cy="1008062"/>
          </a:xfrm>
          <a:prstGeom prst="rect">
            <a:avLst/>
          </a:prstGeom>
          <a:solidFill>
            <a:srgbClr val="0099CC">
              <a:alpha val="25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85775"/>
            <a:ext cx="8229600" cy="1143000"/>
          </a:xfrm>
        </p:spPr>
        <p:txBody>
          <a:bodyPr/>
          <a:lstStyle/>
          <a:p>
            <a:pPr>
              <a:defRPr/>
            </a:pPr>
            <a:r>
              <a:rPr/>
              <a:t>RUIAN</a:t>
            </a:r>
          </a:p>
        </p:txBody>
      </p:sp>
      <p:sp>
        <p:nvSpPr>
          <p:cNvPr id="11267" name="Zástupný symbol pro obsah 2"/>
          <p:cNvSpPr>
            <a:spLocks noGrp="1"/>
          </p:cNvSpPr>
          <p:nvPr>
            <p:ph idx="1"/>
          </p:nvPr>
        </p:nvSpPr>
        <p:spPr>
          <a:xfrm>
            <a:off x="827088" y="1340769"/>
            <a:ext cx="7859712" cy="5256882"/>
          </a:xfrm>
        </p:spPr>
        <p:txBody>
          <a:bodyPr>
            <a:noAutofit/>
          </a:bodyPr>
          <a:lstStyle/>
          <a:p>
            <a:pPr>
              <a:lnSpc>
                <a:spcPct val="110000"/>
              </a:lnSpc>
              <a:spcBef>
                <a:spcPts val="600"/>
              </a:spcBef>
              <a:buFont typeface="Arial" charset="0"/>
              <a:buChar char="−"/>
              <a:defRPr/>
            </a:pPr>
            <a:r>
              <a:rPr lang="cs-CZ" sz="2000" dirty="0" smtClean="0"/>
              <a:t>Basic </a:t>
            </a:r>
            <a:r>
              <a:rPr lang="en-US" sz="2000" dirty="0" smtClean="0"/>
              <a:t>Register of </a:t>
            </a:r>
            <a:r>
              <a:rPr lang="cs-CZ" sz="2000" dirty="0" err="1" smtClean="0"/>
              <a:t>Territorial</a:t>
            </a:r>
            <a:r>
              <a:rPr lang="en-US" sz="2000" dirty="0" smtClean="0"/>
              <a:t> Identification, Addresses and Real Estates </a:t>
            </a:r>
            <a:r>
              <a:rPr lang="cs-CZ" sz="2000" dirty="0" smtClean="0"/>
              <a:t>(RUIAN)</a:t>
            </a:r>
          </a:p>
          <a:p>
            <a:pPr>
              <a:lnSpc>
                <a:spcPct val="110000"/>
              </a:lnSpc>
              <a:spcBef>
                <a:spcPts val="600"/>
              </a:spcBef>
              <a:buFont typeface="Arial" charset="0"/>
              <a:buChar char="−"/>
              <a:defRPr/>
            </a:pPr>
            <a:r>
              <a:rPr lang="cs-CZ" sz="2000" dirty="0" err="1" smtClean="0"/>
              <a:t>content</a:t>
            </a:r>
            <a:r>
              <a:rPr lang="cs-CZ" sz="2000" dirty="0" smtClean="0"/>
              <a:t> </a:t>
            </a:r>
            <a:r>
              <a:rPr lang="cs-CZ" sz="2000" dirty="0" err="1" smtClean="0"/>
              <a:t>of</a:t>
            </a:r>
            <a:r>
              <a:rPr lang="cs-CZ" sz="2000" dirty="0" smtClean="0"/>
              <a:t> RUIAN</a:t>
            </a:r>
          </a:p>
          <a:p>
            <a:pPr lvl="1">
              <a:lnSpc>
                <a:spcPct val="110000"/>
              </a:lnSpc>
              <a:spcBef>
                <a:spcPts val="0"/>
              </a:spcBef>
              <a:defRPr/>
            </a:pPr>
            <a:r>
              <a:rPr lang="cs-CZ" sz="2000" dirty="0" smtClean="0"/>
              <a:t>administration </a:t>
            </a:r>
            <a:r>
              <a:rPr lang="cs-CZ" sz="2000" dirty="0" err="1" smtClean="0"/>
              <a:t>units</a:t>
            </a:r>
            <a:r>
              <a:rPr lang="cs-CZ" sz="2000" dirty="0" smtClean="0"/>
              <a:t> (country, </a:t>
            </a:r>
            <a:r>
              <a:rPr lang="cs-CZ" sz="2000" dirty="0" err="1" smtClean="0"/>
              <a:t>regions</a:t>
            </a:r>
            <a:r>
              <a:rPr lang="cs-CZ" sz="2000" dirty="0" smtClean="0"/>
              <a:t>, …</a:t>
            </a:r>
            <a:r>
              <a:rPr lang="cs-CZ" sz="2000" dirty="0" err="1" smtClean="0"/>
              <a:t>cadastral</a:t>
            </a:r>
            <a:r>
              <a:rPr lang="cs-CZ" sz="2000" dirty="0" smtClean="0"/>
              <a:t> </a:t>
            </a:r>
            <a:r>
              <a:rPr lang="cs-CZ" sz="2000" dirty="0" err="1" smtClean="0"/>
              <a:t>units</a:t>
            </a:r>
            <a:r>
              <a:rPr lang="cs-CZ" sz="2000" dirty="0" smtClean="0"/>
              <a:t>, </a:t>
            </a:r>
            <a:r>
              <a:rPr lang="cs-CZ" sz="2000" dirty="0" err="1" smtClean="0"/>
              <a:t>parcels</a:t>
            </a:r>
            <a:r>
              <a:rPr lang="cs-CZ" sz="2000" dirty="0" smtClean="0"/>
              <a:t>, </a:t>
            </a:r>
            <a:r>
              <a:rPr lang="cs-CZ" sz="2000" dirty="0" err="1" smtClean="0"/>
              <a:t>buildings</a:t>
            </a:r>
            <a:r>
              <a:rPr lang="cs-CZ" sz="2000" dirty="0" smtClean="0"/>
              <a:t>) </a:t>
            </a:r>
          </a:p>
          <a:p>
            <a:pPr lvl="1">
              <a:lnSpc>
                <a:spcPct val="110000"/>
              </a:lnSpc>
              <a:spcBef>
                <a:spcPts val="0"/>
              </a:spcBef>
              <a:defRPr/>
            </a:pPr>
            <a:r>
              <a:rPr lang="cs-CZ" sz="2000" dirty="0" smtClean="0">
                <a:solidFill>
                  <a:schemeClr val="tx2">
                    <a:lumMod val="75000"/>
                  </a:schemeClr>
                </a:solidFill>
              </a:rPr>
              <a:t>e</a:t>
            </a:r>
            <a:r>
              <a:rPr lang="en-GB" sz="2000" dirty="0" err="1" smtClean="0">
                <a:solidFill>
                  <a:schemeClr val="tx2">
                    <a:lumMod val="75000"/>
                  </a:schemeClr>
                </a:solidFill>
              </a:rPr>
              <a:t>ntities</a:t>
            </a:r>
            <a:r>
              <a:rPr lang="en-GB" sz="2000" dirty="0" smtClean="0">
                <a:solidFill>
                  <a:schemeClr val="tx2">
                    <a:lumMod val="75000"/>
                  </a:schemeClr>
                </a:solidFill>
              </a:rPr>
              <a:t> of land administration (municipality districts, streets, …)</a:t>
            </a:r>
            <a:endParaRPr lang="cs-CZ" sz="2000" dirty="0" smtClean="0">
              <a:solidFill>
                <a:schemeClr val="tx2">
                  <a:lumMod val="75000"/>
                </a:schemeClr>
              </a:solidFill>
            </a:endParaRPr>
          </a:p>
          <a:p>
            <a:pPr lvl="1">
              <a:lnSpc>
                <a:spcPct val="110000"/>
              </a:lnSpc>
              <a:spcBef>
                <a:spcPts val="0"/>
              </a:spcBef>
              <a:defRPr/>
            </a:pPr>
            <a:r>
              <a:rPr lang="cs-CZ" sz="2000" dirty="0" err="1" smtClean="0">
                <a:solidFill>
                  <a:schemeClr val="tx2">
                    <a:lumMod val="75000"/>
                  </a:schemeClr>
                </a:solidFill>
              </a:rPr>
              <a:t>addresses</a:t>
            </a:r>
            <a:endParaRPr lang="cs-CZ" sz="2000" dirty="0" smtClean="0">
              <a:solidFill>
                <a:schemeClr val="tx2">
                  <a:lumMod val="75000"/>
                </a:schemeClr>
              </a:solidFill>
            </a:endParaRPr>
          </a:p>
          <a:p>
            <a:pPr lvl="1">
              <a:lnSpc>
                <a:spcPct val="110000"/>
              </a:lnSpc>
              <a:spcBef>
                <a:spcPts val="0"/>
              </a:spcBef>
              <a:defRPr/>
            </a:pPr>
            <a:r>
              <a:rPr lang="cs-CZ" sz="2000" dirty="0" err="1" smtClean="0">
                <a:solidFill>
                  <a:schemeClr val="tx2">
                    <a:lumMod val="75000"/>
                  </a:schemeClr>
                </a:solidFill>
              </a:rPr>
              <a:t>location</a:t>
            </a:r>
            <a:r>
              <a:rPr lang="cs-CZ" sz="2000" dirty="0" smtClean="0">
                <a:solidFill>
                  <a:schemeClr val="tx2">
                    <a:lumMod val="75000"/>
                  </a:schemeClr>
                </a:solidFill>
              </a:rPr>
              <a:t> data (</a:t>
            </a:r>
            <a:r>
              <a:rPr lang="cs-CZ" sz="2000" dirty="0" err="1" smtClean="0">
                <a:solidFill>
                  <a:schemeClr val="tx2">
                    <a:lumMod val="75000"/>
                  </a:schemeClr>
                </a:solidFill>
              </a:rPr>
              <a:t>centroids</a:t>
            </a:r>
            <a:r>
              <a:rPr lang="cs-CZ" sz="2000" dirty="0" smtClean="0">
                <a:solidFill>
                  <a:schemeClr val="tx2">
                    <a:lumMod val="75000"/>
                  </a:schemeClr>
                </a:solidFill>
              </a:rPr>
              <a:t> </a:t>
            </a:r>
            <a:r>
              <a:rPr lang="cs-CZ" sz="2000" dirty="0" err="1" smtClean="0">
                <a:solidFill>
                  <a:schemeClr val="tx2">
                    <a:lumMod val="75000"/>
                  </a:schemeClr>
                </a:solidFill>
              </a:rPr>
              <a:t>of</a:t>
            </a:r>
            <a:r>
              <a:rPr lang="cs-CZ" sz="2000" dirty="0" smtClean="0">
                <a:solidFill>
                  <a:schemeClr val="tx2">
                    <a:lumMod val="75000"/>
                  </a:schemeClr>
                </a:solidFill>
              </a:rPr>
              <a:t> </a:t>
            </a:r>
            <a:r>
              <a:rPr lang="cs-CZ" sz="2000" dirty="0" err="1" smtClean="0">
                <a:solidFill>
                  <a:schemeClr val="tx2">
                    <a:lumMod val="75000"/>
                  </a:schemeClr>
                </a:solidFill>
              </a:rPr>
              <a:t>parcels</a:t>
            </a:r>
            <a:r>
              <a:rPr lang="cs-CZ" sz="2000" dirty="0" smtClean="0">
                <a:solidFill>
                  <a:schemeClr val="tx2">
                    <a:lumMod val="75000"/>
                  </a:schemeClr>
                </a:solidFill>
              </a:rPr>
              <a:t>, </a:t>
            </a:r>
            <a:r>
              <a:rPr lang="cs-CZ" sz="2000" dirty="0" err="1" smtClean="0">
                <a:solidFill>
                  <a:schemeClr val="tx2">
                    <a:lumMod val="75000"/>
                  </a:schemeClr>
                </a:solidFill>
              </a:rPr>
              <a:t>buildings</a:t>
            </a:r>
            <a:r>
              <a:rPr lang="cs-CZ" sz="2000" dirty="0" smtClean="0">
                <a:solidFill>
                  <a:schemeClr val="tx2">
                    <a:lumMod val="75000"/>
                  </a:schemeClr>
                </a:solidFill>
              </a:rPr>
              <a:t>, …)</a:t>
            </a:r>
          </a:p>
          <a:p>
            <a:pPr lvl="1">
              <a:lnSpc>
                <a:spcPct val="110000"/>
              </a:lnSpc>
              <a:spcBef>
                <a:spcPts val="0"/>
              </a:spcBef>
              <a:defRPr/>
            </a:pPr>
            <a:r>
              <a:rPr lang="cs-CZ" sz="2000" dirty="0" smtClean="0">
                <a:solidFill>
                  <a:schemeClr val="tx2">
                    <a:lumMod val="75000"/>
                  </a:schemeClr>
                </a:solidFill>
              </a:rPr>
              <a:t>o</a:t>
            </a:r>
            <a:r>
              <a:rPr lang="en-GB" sz="2000" dirty="0" err="1" smtClean="0">
                <a:solidFill>
                  <a:schemeClr val="tx2">
                    <a:lumMod val="75000"/>
                  </a:schemeClr>
                </a:solidFill>
              </a:rPr>
              <a:t>ther</a:t>
            </a:r>
            <a:r>
              <a:rPr lang="en-GB" sz="2000" dirty="0" smtClean="0">
                <a:solidFill>
                  <a:schemeClr val="tx2">
                    <a:lumMod val="75000"/>
                  </a:schemeClr>
                </a:solidFill>
              </a:rPr>
              <a:t> data (building features, …)</a:t>
            </a:r>
            <a:endParaRPr lang="cs-CZ" sz="2000" dirty="0" smtClean="0">
              <a:solidFill>
                <a:schemeClr val="tx2">
                  <a:lumMod val="75000"/>
                </a:schemeClr>
              </a:solidFill>
            </a:endParaRPr>
          </a:p>
          <a:p>
            <a:pPr>
              <a:lnSpc>
                <a:spcPct val="110000"/>
              </a:lnSpc>
              <a:spcBef>
                <a:spcPts val="600"/>
              </a:spcBef>
              <a:defRPr/>
            </a:pPr>
            <a:r>
              <a:rPr lang="cs-CZ" sz="2000" dirty="0" smtClean="0"/>
              <a:t>no </a:t>
            </a:r>
            <a:r>
              <a:rPr lang="cs-CZ" sz="2000" dirty="0" err="1" smtClean="0"/>
              <a:t>personal</a:t>
            </a:r>
            <a:r>
              <a:rPr lang="cs-CZ" sz="2000" dirty="0" smtClean="0"/>
              <a:t> data</a:t>
            </a:r>
          </a:p>
          <a:p>
            <a:pPr>
              <a:lnSpc>
                <a:spcPct val="110000"/>
              </a:lnSpc>
              <a:spcBef>
                <a:spcPts val="600"/>
              </a:spcBef>
              <a:defRPr/>
            </a:pPr>
            <a:r>
              <a:rPr lang="cs-CZ" sz="2000" dirty="0" err="1" smtClean="0"/>
              <a:t>the</a:t>
            </a:r>
            <a:r>
              <a:rPr lang="cs-CZ" sz="2000" dirty="0" smtClean="0"/>
              <a:t> </a:t>
            </a:r>
            <a:r>
              <a:rPr lang="cs-CZ" sz="2000" dirty="0" err="1" smtClean="0"/>
              <a:t>crucial</a:t>
            </a:r>
            <a:r>
              <a:rPr lang="cs-CZ" sz="2000" dirty="0" smtClean="0"/>
              <a:t> </a:t>
            </a:r>
            <a:r>
              <a:rPr lang="cs-CZ" sz="2000" dirty="0" err="1" smtClean="0"/>
              <a:t>pillar</a:t>
            </a:r>
            <a:r>
              <a:rPr lang="cs-CZ" sz="2000" dirty="0" smtClean="0"/>
              <a:t> </a:t>
            </a:r>
            <a:r>
              <a:rPr lang="cs-CZ" sz="2000" dirty="0" err="1" smtClean="0"/>
              <a:t>of</a:t>
            </a:r>
            <a:r>
              <a:rPr lang="cs-CZ" sz="2000" dirty="0" smtClean="0"/>
              <a:t> </a:t>
            </a:r>
            <a:r>
              <a:rPr lang="cs-CZ" sz="2000" dirty="0" err="1" smtClean="0"/>
              <a:t>the</a:t>
            </a:r>
            <a:r>
              <a:rPr lang="cs-CZ" sz="2000" dirty="0" smtClean="0"/>
              <a:t> Czech NSDI</a:t>
            </a:r>
          </a:p>
          <a:p>
            <a:pPr>
              <a:lnSpc>
                <a:spcPct val="110000"/>
              </a:lnSpc>
              <a:spcBef>
                <a:spcPts val="600"/>
              </a:spcBef>
              <a:defRPr/>
            </a:pPr>
            <a:r>
              <a:rPr lang="cs-CZ" sz="2000" dirty="0" err="1" smtClean="0"/>
              <a:t>administrated</a:t>
            </a:r>
            <a:r>
              <a:rPr lang="cs-CZ" sz="2000" dirty="0" smtClean="0"/>
              <a:t> by Czech Office for </a:t>
            </a:r>
            <a:r>
              <a:rPr lang="cs-CZ" sz="2000" dirty="0" err="1" smtClean="0"/>
              <a:t>Surveying</a:t>
            </a:r>
            <a:r>
              <a:rPr lang="cs-CZ" sz="2000" dirty="0" smtClean="0"/>
              <a:t>, </a:t>
            </a:r>
            <a:r>
              <a:rPr lang="cs-CZ" sz="2000" dirty="0" err="1" smtClean="0"/>
              <a:t>Mapping</a:t>
            </a:r>
            <a:r>
              <a:rPr lang="cs-CZ" sz="2000" dirty="0" smtClean="0"/>
              <a:t> </a:t>
            </a:r>
            <a:br>
              <a:rPr lang="cs-CZ" sz="2000" dirty="0" smtClean="0"/>
            </a:br>
            <a:r>
              <a:rPr lang="cs-CZ" sz="2000" dirty="0" smtClean="0"/>
              <a:t>and </a:t>
            </a:r>
            <a:r>
              <a:rPr lang="cs-CZ" sz="2000" dirty="0" err="1" smtClean="0"/>
              <a:t>Cadaster</a:t>
            </a:r>
            <a:r>
              <a:rPr lang="cs-CZ" sz="2000" dirty="0" smtClean="0"/>
              <a:t> (COSMC)</a:t>
            </a:r>
          </a:p>
          <a:p>
            <a:pPr>
              <a:lnSpc>
                <a:spcPct val="110000"/>
              </a:lnSpc>
              <a:spcBef>
                <a:spcPts val="600"/>
              </a:spcBef>
              <a:defRPr/>
            </a:pPr>
            <a:r>
              <a:rPr lang="cs-CZ" sz="2000" dirty="0" err="1" smtClean="0"/>
              <a:t>edited</a:t>
            </a:r>
            <a:r>
              <a:rPr lang="cs-CZ" sz="2000" dirty="0" smtClean="0"/>
              <a:t> by </a:t>
            </a:r>
            <a:r>
              <a:rPr lang="cs-CZ" sz="2000" dirty="0" err="1" smtClean="0"/>
              <a:t>Municipal</a:t>
            </a:r>
            <a:r>
              <a:rPr lang="cs-CZ" sz="2000" dirty="0" smtClean="0"/>
              <a:t> and </a:t>
            </a:r>
            <a:r>
              <a:rPr lang="cs-CZ" sz="2000" dirty="0" err="1" smtClean="0"/>
              <a:t>Building</a:t>
            </a:r>
            <a:r>
              <a:rPr lang="cs-CZ" sz="2000" dirty="0" smtClean="0"/>
              <a:t> </a:t>
            </a:r>
            <a:r>
              <a:rPr lang="cs-CZ" sz="2000" dirty="0" err="1" smtClean="0"/>
              <a:t>Authorities</a:t>
            </a:r>
            <a:r>
              <a:rPr lang="cs-CZ" sz="2000" dirty="0" smtClean="0"/>
              <a:t>, Czech </a:t>
            </a:r>
            <a:r>
              <a:rPr lang="cs-CZ" sz="2000" dirty="0" err="1" smtClean="0"/>
              <a:t>Statistical</a:t>
            </a:r>
            <a:r>
              <a:rPr lang="cs-CZ" sz="2000" dirty="0" smtClean="0"/>
              <a:t> Office (CSO) and </a:t>
            </a:r>
            <a:r>
              <a:rPr lang="cs-CZ" sz="2000" dirty="0" err="1" smtClean="0"/>
              <a:t>Local</a:t>
            </a:r>
            <a:r>
              <a:rPr lang="cs-CZ" sz="2000" dirty="0" smtClean="0"/>
              <a:t> </a:t>
            </a:r>
            <a:r>
              <a:rPr lang="cs-CZ" sz="2000" dirty="0" err="1" smtClean="0"/>
              <a:t>Cadastral</a:t>
            </a:r>
            <a:r>
              <a:rPr lang="cs-CZ" sz="2000" dirty="0" smtClean="0"/>
              <a:t> </a:t>
            </a:r>
            <a:r>
              <a:rPr lang="cs-CZ" sz="2000" dirty="0" err="1" smtClean="0"/>
              <a:t>Authorities</a:t>
            </a:r>
            <a:r>
              <a:rPr lang="cs-CZ" sz="2000" dirty="0" smtClean="0"/>
              <a:t> </a:t>
            </a:r>
          </a:p>
        </p:txBody>
      </p:sp>
      <p:sp>
        <p:nvSpPr>
          <p:cNvPr id="8196" name="Zástupný symbol pro číslo snímku 3"/>
          <p:cNvSpPr>
            <a:spLocks noGrp="1"/>
          </p:cNvSpPr>
          <p:nvPr>
            <p:ph type="sldNum" sz="quarter" idx="12"/>
          </p:nvPr>
        </p:nvSpPr>
        <p:spPr>
          <a:noFill/>
        </p:spPr>
        <p:txBody>
          <a:bodyPr/>
          <a:lstStyle/>
          <a:p>
            <a:fld id="{E7EAE0C7-3AB5-4050-883B-7F64B6C97352}" type="slidenum">
              <a:rPr lang="cs-CZ" smtClean="0"/>
              <a:pPr/>
              <a:t>49</a:t>
            </a:fld>
            <a:endParaRPr lang="cs-CZ" smtClean="0"/>
          </a:p>
        </p:txBody>
      </p:sp>
      <p:pic>
        <p:nvPicPr>
          <p:cNvPr id="8197" name="Picture 2" descr="C:\Documents and Settings\Standard\Dokumenty\Moje dokumenty\MOJE\Loga_oficiální_různá\eGON\eGON a Mapy\eGON_pravy_Mapy_Animace\zdroj\egon_mapy_anim.gif"/>
          <p:cNvPicPr>
            <a:picLocks noChangeAspect="1" noChangeArrowheads="1" noCrop="1"/>
          </p:cNvPicPr>
          <p:nvPr/>
        </p:nvPicPr>
        <p:blipFill>
          <a:blip r:embed="rId3" cstate="print"/>
          <a:srcRect/>
          <a:stretch>
            <a:fillRect/>
          </a:stretch>
        </p:blipFill>
        <p:spPr bwMode="auto">
          <a:xfrm>
            <a:off x="7092950" y="177800"/>
            <a:ext cx="1800225" cy="1235075"/>
          </a:xfrm>
          <a:prstGeom prst="rect">
            <a:avLst/>
          </a:prstGeom>
          <a:noFill/>
          <a:ln w="9525">
            <a:noFill/>
            <a:miter lim="800000"/>
            <a:headEnd/>
            <a:tailEnd/>
          </a:ln>
        </p:spPr>
      </p:pic>
      <p:pic>
        <p:nvPicPr>
          <p:cNvPr id="8198" name="Obrázek 4" descr="iop_logo.bmp"/>
          <p:cNvPicPr>
            <a:picLocks noChangeAspect="1"/>
          </p:cNvPicPr>
          <p:nvPr/>
        </p:nvPicPr>
        <p:blipFill>
          <a:blip r:embed="rId4" cstate="print"/>
          <a:srcRect/>
          <a:stretch>
            <a:fillRect/>
          </a:stretch>
        </p:blipFill>
        <p:spPr bwMode="auto">
          <a:xfrm>
            <a:off x="2700338" y="115888"/>
            <a:ext cx="3281362" cy="512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827584" y="476672"/>
            <a:ext cx="7920880" cy="6955750"/>
          </a:xfrm>
          <a:prstGeom prst="rect">
            <a:avLst/>
          </a:prstGeom>
          <a:noFill/>
        </p:spPr>
        <p:txBody>
          <a:bodyPr wrap="square" rtlCol="0">
            <a:spAutoFit/>
          </a:bodyPr>
          <a:lstStyle/>
          <a:p>
            <a:r>
              <a:rPr lang="cs-CZ" sz="3600" dirty="0" smtClean="0"/>
              <a:t>CONTENT</a:t>
            </a:r>
          </a:p>
          <a:p>
            <a:endParaRPr lang="cs-CZ" sz="3600" dirty="0" smtClean="0"/>
          </a:p>
          <a:p>
            <a:r>
              <a:rPr lang="cs-CZ" sz="3200" dirty="0" smtClean="0"/>
              <a:t>1. </a:t>
            </a:r>
            <a:r>
              <a:rPr lang="cs-CZ" sz="3200" dirty="0" err="1" smtClean="0"/>
              <a:t>Big</a:t>
            </a:r>
            <a:r>
              <a:rPr lang="cs-CZ" sz="3200" dirty="0" smtClean="0"/>
              <a:t> Data: USA </a:t>
            </a:r>
            <a:r>
              <a:rPr lang="cs-CZ" sz="3200" dirty="0" err="1" smtClean="0"/>
              <a:t>and</a:t>
            </a:r>
            <a:r>
              <a:rPr lang="cs-CZ" sz="3200" dirty="0" smtClean="0"/>
              <a:t> EU</a:t>
            </a:r>
            <a:endParaRPr lang="cs-CZ" sz="3200" dirty="0" smtClean="0"/>
          </a:p>
          <a:p>
            <a:pPr marL="342900" indent="-342900"/>
            <a:r>
              <a:rPr lang="cs-CZ" sz="3200" dirty="0" smtClean="0"/>
              <a:t>2. </a:t>
            </a:r>
            <a:r>
              <a:rPr lang="cs-CZ" sz="3200" dirty="0" err="1" smtClean="0"/>
              <a:t>What</a:t>
            </a:r>
            <a:r>
              <a:rPr lang="cs-CZ" sz="3200" dirty="0" smtClean="0"/>
              <a:t> </a:t>
            </a:r>
            <a:r>
              <a:rPr lang="cs-CZ" sz="3200" dirty="0" err="1" smtClean="0"/>
              <a:t>is</a:t>
            </a:r>
            <a:r>
              <a:rPr lang="cs-CZ" sz="3200" dirty="0" smtClean="0"/>
              <a:t> </a:t>
            </a:r>
            <a:r>
              <a:rPr lang="cs-CZ" sz="3200" dirty="0" err="1" smtClean="0"/>
              <a:t>it</a:t>
            </a:r>
            <a:r>
              <a:rPr lang="cs-CZ" sz="3200" dirty="0" smtClean="0"/>
              <a:t> </a:t>
            </a:r>
            <a:r>
              <a:rPr lang="cs-CZ" sz="3200" dirty="0" err="1" smtClean="0"/>
              <a:t>Geo</a:t>
            </a:r>
            <a:r>
              <a:rPr lang="cs-CZ" sz="3200" dirty="0" smtClean="0"/>
              <a:t> </a:t>
            </a:r>
            <a:r>
              <a:rPr lang="cs-CZ" sz="3200" dirty="0" err="1" smtClean="0"/>
              <a:t>Info</a:t>
            </a:r>
            <a:r>
              <a:rPr lang="cs-CZ" sz="3200" dirty="0" smtClean="0"/>
              <a:t> </a:t>
            </a:r>
            <a:r>
              <a:rPr lang="cs-CZ" sz="3200" dirty="0" err="1" smtClean="0"/>
              <a:t>Strategy</a:t>
            </a:r>
            <a:r>
              <a:rPr lang="cs-CZ" sz="3200" dirty="0" smtClean="0"/>
              <a:t> </a:t>
            </a:r>
            <a:r>
              <a:rPr lang="cs-CZ" sz="3200" dirty="0" err="1" smtClean="0"/>
              <a:t>and</a:t>
            </a:r>
            <a:r>
              <a:rPr lang="cs-CZ" sz="3200" dirty="0" smtClean="0"/>
              <a:t> </a:t>
            </a:r>
          </a:p>
          <a:p>
            <a:pPr marL="342900" indent="-342900"/>
            <a:r>
              <a:rPr lang="cs-CZ" sz="3200" dirty="0" smtClean="0"/>
              <a:t>     </a:t>
            </a:r>
            <a:r>
              <a:rPr lang="cs-CZ" sz="3200" dirty="0" err="1" smtClean="0"/>
              <a:t>why</a:t>
            </a:r>
            <a:r>
              <a:rPr lang="cs-CZ" sz="3200" dirty="0" smtClean="0"/>
              <a:t> </a:t>
            </a:r>
            <a:r>
              <a:rPr lang="cs-CZ" sz="3200" dirty="0" err="1" smtClean="0"/>
              <a:t>we</a:t>
            </a:r>
            <a:r>
              <a:rPr lang="cs-CZ" sz="3200" dirty="0" smtClean="0"/>
              <a:t> </a:t>
            </a:r>
            <a:r>
              <a:rPr lang="cs-CZ" sz="3200" dirty="0" err="1" smtClean="0"/>
              <a:t>need</a:t>
            </a:r>
            <a:r>
              <a:rPr lang="cs-CZ" sz="3200" dirty="0" smtClean="0"/>
              <a:t> </a:t>
            </a:r>
            <a:r>
              <a:rPr lang="cs-CZ" sz="3200" dirty="0" err="1" smtClean="0"/>
              <a:t>it</a:t>
            </a:r>
            <a:r>
              <a:rPr lang="cs-CZ" sz="3200" dirty="0" smtClean="0"/>
              <a:t>?</a:t>
            </a:r>
          </a:p>
          <a:p>
            <a:pPr marL="342900" indent="-342900"/>
            <a:r>
              <a:rPr lang="cs-CZ" sz="3200" dirty="0" smtClean="0"/>
              <a:t>3</a:t>
            </a:r>
            <a:r>
              <a:rPr lang="cs-CZ" sz="3200" dirty="0" smtClean="0"/>
              <a:t>. </a:t>
            </a:r>
            <a:r>
              <a:rPr lang="cs-CZ" sz="3200" dirty="0" err="1" smtClean="0"/>
              <a:t>Where</a:t>
            </a:r>
            <a:r>
              <a:rPr lang="cs-CZ" sz="3200" dirty="0" smtClean="0"/>
              <a:t> </a:t>
            </a:r>
            <a:r>
              <a:rPr lang="cs-CZ" sz="3200" dirty="0" err="1" smtClean="0"/>
              <a:t>we</a:t>
            </a:r>
            <a:r>
              <a:rPr lang="cs-CZ" sz="3200" dirty="0" smtClean="0"/>
              <a:t> are </a:t>
            </a:r>
            <a:r>
              <a:rPr lang="cs-CZ" sz="3200" dirty="0" err="1" smtClean="0"/>
              <a:t>now</a:t>
            </a:r>
            <a:r>
              <a:rPr lang="cs-CZ" sz="3200" dirty="0" smtClean="0"/>
              <a:t>?</a:t>
            </a:r>
          </a:p>
          <a:p>
            <a:pPr marL="342900" indent="-342900"/>
            <a:r>
              <a:rPr lang="cs-CZ" sz="3200" dirty="0" smtClean="0"/>
              <a:t>4</a:t>
            </a:r>
            <a:r>
              <a:rPr lang="cs-CZ" sz="3200" dirty="0" smtClean="0"/>
              <a:t>. </a:t>
            </a:r>
            <a:r>
              <a:rPr lang="cs-CZ" sz="3200" dirty="0" err="1" smtClean="0"/>
              <a:t>Spatial</a:t>
            </a:r>
            <a:r>
              <a:rPr lang="cs-CZ" sz="3200" dirty="0" smtClean="0"/>
              <a:t> Data </a:t>
            </a:r>
            <a:r>
              <a:rPr lang="cs-CZ" sz="3200" dirty="0" err="1" smtClean="0"/>
              <a:t>Infrastructure</a:t>
            </a:r>
            <a:r>
              <a:rPr lang="cs-CZ" sz="3200" dirty="0" smtClean="0"/>
              <a:t> </a:t>
            </a:r>
            <a:r>
              <a:rPr lang="cs-CZ" sz="3200" dirty="0" err="1" smtClean="0"/>
              <a:t>Concepts</a:t>
            </a:r>
            <a:endParaRPr lang="cs-CZ" sz="3200" dirty="0" smtClean="0"/>
          </a:p>
          <a:p>
            <a:r>
              <a:rPr lang="cs-CZ" sz="3200" dirty="0" smtClean="0"/>
              <a:t>5. </a:t>
            </a:r>
            <a:r>
              <a:rPr lang="cs-CZ" sz="3200" dirty="0" err="1" smtClean="0"/>
              <a:t>Spatially</a:t>
            </a:r>
            <a:r>
              <a:rPr lang="cs-CZ" sz="3200" dirty="0" smtClean="0"/>
              <a:t>-</a:t>
            </a:r>
            <a:r>
              <a:rPr lang="cs-CZ" sz="3200" dirty="0" err="1" smtClean="0"/>
              <a:t>Enabled</a:t>
            </a:r>
            <a:r>
              <a:rPr lang="cs-CZ" sz="3200" dirty="0" smtClean="0"/>
              <a:t> </a:t>
            </a:r>
            <a:r>
              <a:rPr lang="cs-CZ" sz="3200" dirty="0" smtClean="0"/>
              <a:t>Society</a:t>
            </a:r>
          </a:p>
          <a:p>
            <a:r>
              <a:rPr lang="cs-CZ" sz="3200" dirty="0" smtClean="0">
                <a:effectLst>
                  <a:outerShdw blurRad="38100" dist="38100" dir="2700000" algn="tl">
                    <a:srgbClr val="C0C0C0"/>
                  </a:outerShdw>
                </a:effectLst>
              </a:rPr>
              <a:t>6</a:t>
            </a:r>
            <a:r>
              <a:rPr lang="cs-CZ" sz="3200" dirty="0" smtClean="0">
                <a:effectLst>
                  <a:outerShdw blurRad="38100" dist="38100" dir="2700000" algn="tl">
                    <a:srgbClr val="C0C0C0"/>
                  </a:outerShdw>
                </a:effectLst>
              </a:rPr>
              <a:t>. </a:t>
            </a:r>
            <a:r>
              <a:rPr lang="cs-CZ" sz="3200" dirty="0" err="1" smtClean="0">
                <a:effectLst>
                  <a:outerShdw blurRad="38100" dist="38100" dir="2700000" algn="tl">
                    <a:srgbClr val="C0C0C0"/>
                  </a:outerShdw>
                </a:effectLst>
              </a:rPr>
              <a:t>GeoInfoStrategy</a:t>
            </a:r>
            <a:r>
              <a:rPr lang="cs-CZ" sz="3200" dirty="0" smtClean="0">
                <a:effectLst>
                  <a:outerShdw blurRad="38100" dist="38100" dir="2700000" algn="tl">
                    <a:srgbClr val="C0C0C0"/>
                  </a:outerShdw>
                </a:effectLst>
              </a:rPr>
              <a:t> </a:t>
            </a:r>
            <a:r>
              <a:rPr lang="cs-CZ" sz="3200" dirty="0" smtClean="0">
                <a:effectLst>
                  <a:outerShdw blurRad="38100" dist="38100" dir="2700000" algn="tl">
                    <a:srgbClr val="C0C0C0"/>
                  </a:outerShdw>
                </a:effectLst>
              </a:rPr>
              <a:t>- </a:t>
            </a:r>
            <a:r>
              <a:rPr lang="cs-CZ" sz="3200" dirty="0" err="1" smtClean="0">
                <a:effectLst>
                  <a:outerShdw blurRad="38100" dist="38100" dir="2700000" algn="tl">
                    <a:srgbClr val="C0C0C0"/>
                  </a:outerShdw>
                </a:effectLst>
              </a:rPr>
              <a:t>Integral</a:t>
            </a:r>
            <a:r>
              <a:rPr lang="cs-CZ" sz="3200" dirty="0" smtClean="0">
                <a:effectLst>
                  <a:outerShdw blurRad="38100" dist="38100" dir="2700000" algn="tl">
                    <a:srgbClr val="C0C0C0"/>
                  </a:outerShdw>
                </a:effectLst>
              </a:rPr>
              <a:t> </a:t>
            </a:r>
            <a:r>
              <a:rPr lang="cs-CZ" sz="3200" dirty="0" err="1" smtClean="0">
                <a:effectLst>
                  <a:outerShdw blurRad="38100" dist="38100" dir="2700000" algn="tl">
                    <a:srgbClr val="C0C0C0"/>
                  </a:outerShdw>
                </a:effectLst>
              </a:rPr>
              <a:t>Component</a:t>
            </a:r>
            <a:r>
              <a:rPr lang="cs-CZ" sz="3200" dirty="0" smtClean="0">
                <a:effectLst>
                  <a:outerShdw blurRad="38100" dist="38100" dir="2700000" algn="tl">
                    <a:srgbClr val="C0C0C0"/>
                  </a:outerShdw>
                </a:effectLst>
              </a:rPr>
              <a:t> </a:t>
            </a:r>
            <a:br>
              <a:rPr lang="cs-CZ" sz="3200" dirty="0" smtClean="0">
                <a:effectLst>
                  <a:outerShdw blurRad="38100" dist="38100" dir="2700000" algn="tl">
                    <a:srgbClr val="C0C0C0"/>
                  </a:outerShdw>
                </a:effectLst>
              </a:rPr>
            </a:br>
            <a:r>
              <a:rPr lang="cs-CZ" sz="3200" dirty="0" smtClean="0">
                <a:effectLst>
                  <a:outerShdw blurRad="38100" dist="38100" dir="2700000" algn="tl">
                    <a:srgbClr val="C0C0C0"/>
                  </a:outerShdw>
                </a:effectLst>
              </a:rPr>
              <a:t>    </a:t>
            </a:r>
            <a:r>
              <a:rPr lang="cs-CZ" sz="3200" dirty="0" err="1" smtClean="0">
                <a:effectLst>
                  <a:outerShdw blurRad="38100" dist="38100" dir="2700000" algn="tl">
                    <a:srgbClr val="C0C0C0"/>
                  </a:outerShdw>
                </a:effectLst>
              </a:rPr>
              <a:t>of</a:t>
            </a:r>
            <a:r>
              <a:rPr lang="cs-CZ" sz="3200" dirty="0" smtClean="0">
                <a:effectLst>
                  <a:outerShdw blurRad="38100" dist="38100" dir="2700000" algn="tl">
                    <a:srgbClr val="C0C0C0"/>
                  </a:outerShdw>
                </a:effectLst>
              </a:rPr>
              <a:t> </a:t>
            </a:r>
            <a:r>
              <a:rPr lang="cs-CZ" sz="3200" dirty="0" err="1" smtClean="0">
                <a:effectLst>
                  <a:outerShdw blurRad="38100" dist="38100" dir="2700000" algn="tl">
                    <a:srgbClr val="C0C0C0"/>
                  </a:outerShdw>
                </a:effectLst>
              </a:rPr>
              <a:t>Czech</a:t>
            </a:r>
            <a:r>
              <a:rPr lang="cs-CZ" sz="3200" dirty="0" smtClean="0">
                <a:effectLst>
                  <a:outerShdw blurRad="38100" dist="38100" dir="2700000" algn="tl">
                    <a:srgbClr val="C0C0C0"/>
                  </a:outerShdw>
                </a:effectLst>
              </a:rPr>
              <a:t> </a:t>
            </a:r>
            <a:r>
              <a:rPr lang="cs-CZ" sz="3200" dirty="0" err="1" smtClean="0">
                <a:effectLst>
                  <a:outerShdw blurRad="38100" dist="38100" dir="2700000" algn="tl">
                    <a:srgbClr val="C0C0C0"/>
                  </a:outerShdw>
                </a:effectLst>
              </a:rPr>
              <a:t>eGovernment</a:t>
            </a:r>
            <a:endParaRPr lang="cs-CZ" sz="3200" dirty="0" smtClean="0">
              <a:effectLst>
                <a:outerShdw blurRad="38100" dist="38100" dir="2700000" algn="tl">
                  <a:srgbClr val="C0C0C0"/>
                </a:outerShdw>
              </a:effectLst>
            </a:endParaRPr>
          </a:p>
          <a:p>
            <a:r>
              <a:rPr lang="cs-CZ" sz="3200" dirty="0" smtClean="0">
                <a:effectLst>
                  <a:outerShdw blurRad="38100" dist="38100" dir="2700000" algn="tl">
                    <a:srgbClr val="C0C0C0"/>
                  </a:outerShdw>
                </a:effectLst>
              </a:rPr>
              <a:t>7</a:t>
            </a:r>
            <a:r>
              <a:rPr lang="cs-CZ" sz="3200" dirty="0" smtClean="0">
                <a:effectLst>
                  <a:outerShdw blurRad="38100" dist="38100" dir="2700000" algn="tl">
                    <a:srgbClr val="C0C0C0"/>
                  </a:outerShdw>
                </a:effectLst>
              </a:rPr>
              <a:t>. </a:t>
            </a:r>
            <a:r>
              <a:rPr lang="cs-CZ" sz="3200" dirty="0" err="1" smtClean="0">
                <a:effectLst>
                  <a:outerShdw blurRad="38100" dist="38100" dir="2700000" algn="tl">
                    <a:srgbClr val="C0C0C0"/>
                  </a:outerShdw>
                </a:effectLst>
              </a:rPr>
              <a:t>Conclusions</a:t>
            </a:r>
            <a:endParaRPr lang="cs-CZ" sz="3200" dirty="0" smtClean="0"/>
          </a:p>
          <a:p>
            <a:endParaRPr lang="en-US" sz="3200" dirty="0" smtClean="0"/>
          </a:p>
          <a:p>
            <a:pPr marL="342900" indent="-342900"/>
            <a:endParaRPr lang="cs-CZ" sz="3600" dirty="0" smtClean="0"/>
          </a:p>
          <a:p>
            <a:pPr marL="342900" indent="-342900">
              <a:buAutoNum type="arabicPeriod"/>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85775"/>
            <a:ext cx="8229600" cy="1143000"/>
          </a:xfrm>
        </p:spPr>
        <p:txBody>
          <a:bodyPr/>
          <a:lstStyle/>
          <a:p>
            <a:pPr>
              <a:defRPr/>
            </a:pPr>
            <a:r>
              <a:rPr/>
              <a:t>The Czech NSDI  </a:t>
            </a:r>
          </a:p>
        </p:txBody>
      </p:sp>
      <p:sp>
        <p:nvSpPr>
          <p:cNvPr id="11267" name="Zástupný symbol pro obsah 2"/>
          <p:cNvSpPr>
            <a:spLocks noGrp="1"/>
          </p:cNvSpPr>
          <p:nvPr>
            <p:ph idx="1"/>
          </p:nvPr>
        </p:nvSpPr>
        <p:spPr>
          <a:xfrm>
            <a:off x="611188" y="1600200"/>
            <a:ext cx="8353425" cy="4997450"/>
          </a:xfrm>
        </p:spPr>
        <p:txBody>
          <a:bodyPr>
            <a:normAutofit fontScale="92500" lnSpcReduction="20000"/>
          </a:bodyPr>
          <a:lstStyle/>
          <a:p>
            <a:pPr>
              <a:defRPr/>
            </a:pPr>
            <a:r>
              <a:rPr lang="cs-CZ" sz="2600" dirty="0" smtClean="0"/>
              <a:t>(reference) spatial data on </a:t>
            </a:r>
            <a:r>
              <a:rPr lang="cs-CZ" sz="2600" dirty="0" err="1" smtClean="0"/>
              <a:t>territory</a:t>
            </a:r>
            <a:r>
              <a:rPr lang="cs-CZ" sz="2600" dirty="0" smtClean="0"/>
              <a:t> (COSMC</a:t>
            </a:r>
            <a:r>
              <a:rPr lang="cs-CZ" dirty="0" smtClean="0"/>
              <a:t>)</a:t>
            </a:r>
          </a:p>
          <a:p>
            <a:pPr lvl="1">
              <a:defRPr/>
            </a:pPr>
            <a:r>
              <a:rPr lang="cs-CZ" sz="2200" dirty="0" smtClean="0"/>
              <a:t>RUIAN </a:t>
            </a:r>
          </a:p>
          <a:p>
            <a:pPr lvl="1">
              <a:defRPr/>
            </a:pPr>
            <a:r>
              <a:rPr lang="cs-CZ" sz="2200" dirty="0" err="1" smtClean="0"/>
              <a:t>cadastral</a:t>
            </a:r>
            <a:r>
              <a:rPr lang="cs-CZ" sz="2200" dirty="0" smtClean="0"/>
              <a:t> </a:t>
            </a:r>
            <a:r>
              <a:rPr lang="cs-CZ" sz="2200" dirty="0" err="1" smtClean="0"/>
              <a:t>maps</a:t>
            </a:r>
            <a:r>
              <a:rPr lang="cs-CZ" sz="2200" dirty="0" smtClean="0"/>
              <a:t>, </a:t>
            </a:r>
            <a:r>
              <a:rPr lang="cs-CZ" sz="2200" dirty="0" err="1" smtClean="0"/>
              <a:t>state</a:t>
            </a:r>
            <a:r>
              <a:rPr lang="cs-CZ" sz="2200" dirty="0" smtClean="0"/>
              <a:t> </a:t>
            </a:r>
            <a:r>
              <a:rPr lang="cs-CZ" sz="2200" dirty="0" err="1" smtClean="0"/>
              <a:t>maps</a:t>
            </a:r>
            <a:r>
              <a:rPr lang="cs-CZ" sz="2200" dirty="0" smtClean="0"/>
              <a:t>, </a:t>
            </a:r>
            <a:r>
              <a:rPr lang="en-US" sz="2200" dirty="0" smtClean="0"/>
              <a:t>Fundamental Base of Geographic Data</a:t>
            </a:r>
            <a:r>
              <a:rPr lang="cs-CZ" sz="2200" dirty="0" smtClean="0"/>
              <a:t>, …</a:t>
            </a:r>
          </a:p>
          <a:p>
            <a:pPr>
              <a:defRPr/>
            </a:pPr>
            <a:r>
              <a:rPr lang="cs-CZ" sz="2600" dirty="0" err="1" smtClean="0"/>
              <a:t>thematic</a:t>
            </a:r>
            <a:r>
              <a:rPr lang="cs-CZ" sz="2600" dirty="0" smtClean="0"/>
              <a:t> spatial data (</a:t>
            </a:r>
            <a:r>
              <a:rPr lang="cs-CZ" sz="2600" dirty="0" err="1" smtClean="0"/>
              <a:t>both</a:t>
            </a:r>
            <a:r>
              <a:rPr lang="cs-CZ" sz="2600" dirty="0" smtClean="0"/>
              <a:t> public and </a:t>
            </a:r>
            <a:r>
              <a:rPr lang="cs-CZ" sz="2600" dirty="0" err="1" smtClean="0"/>
              <a:t>private</a:t>
            </a:r>
            <a:r>
              <a:rPr lang="cs-CZ" sz="2600" dirty="0" smtClean="0"/>
              <a:t>)</a:t>
            </a:r>
          </a:p>
          <a:p>
            <a:pPr lvl="2">
              <a:defRPr/>
            </a:pPr>
            <a:r>
              <a:rPr lang="cs-CZ" sz="2200" dirty="0" err="1" smtClean="0"/>
              <a:t>national</a:t>
            </a:r>
            <a:r>
              <a:rPr lang="cs-CZ" sz="2200" dirty="0" smtClean="0"/>
              <a:t> INSPIRE infrastructure (</a:t>
            </a:r>
            <a:r>
              <a:rPr lang="cs-CZ" sz="2200" dirty="0" err="1" smtClean="0"/>
              <a:t>MoE</a:t>
            </a:r>
            <a:r>
              <a:rPr lang="cs-CZ" sz="2200" dirty="0" smtClean="0"/>
              <a:t>)</a:t>
            </a:r>
          </a:p>
          <a:p>
            <a:pPr lvl="2">
              <a:defRPr/>
            </a:pPr>
            <a:r>
              <a:rPr lang="cs-CZ" sz="2200" dirty="0" err="1" smtClean="0"/>
              <a:t>statistical</a:t>
            </a:r>
            <a:r>
              <a:rPr lang="cs-CZ" sz="2200" dirty="0" smtClean="0"/>
              <a:t> spatial data (CSO) </a:t>
            </a:r>
          </a:p>
          <a:p>
            <a:pPr lvl="2">
              <a:defRPr/>
            </a:pPr>
            <a:r>
              <a:rPr lang="cs-CZ" sz="2200" dirty="0" smtClean="0"/>
              <a:t>spatial data on </a:t>
            </a:r>
            <a:r>
              <a:rPr lang="cs-CZ" sz="2200" dirty="0" err="1" smtClean="0"/>
              <a:t>technical</a:t>
            </a:r>
            <a:r>
              <a:rPr lang="cs-CZ" sz="2200" dirty="0" smtClean="0"/>
              <a:t> </a:t>
            </a:r>
            <a:r>
              <a:rPr lang="cs-CZ" sz="2200" dirty="0" err="1" smtClean="0"/>
              <a:t>infrastructures</a:t>
            </a:r>
            <a:endParaRPr lang="cs-CZ" sz="2200" dirty="0" smtClean="0"/>
          </a:p>
          <a:p>
            <a:pPr lvl="2">
              <a:defRPr/>
            </a:pPr>
            <a:r>
              <a:rPr lang="cs-CZ" sz="2200" dirty="0" smtClean="0"/>
              <a:t>…</a:t>
            </a:r>
          </a:p>
          <a:p>
            <a:pPr>
              <a:defRPr/>
            </a:pPr>
            <a:r>
              <a:rPr lang="cs-CZ" sz="2600" dirty="0" err="1" smtClean="0"/>
              <a:t>systematic</a:t>
            </a:r>
            <a:r>
              <a:rPr lang="cs-CZ" sz="2600" dirty="0" smtClean="0"/>
              <a:t>, transparent and </a:t>
            </a:r>
            <a:r>
              <a:rPr lang="cs-CZ" sz="2600" dirty="0" err="1" smtClean="0"/>
              <a:t>formal</a:t>
            </a:r>
            <a:r>
              <a:rPr lang="cs-CZ" sz="2600" dirty="0" smtClean="0"/>
              <a:t> </a:t>
            </a:r>
            <a:r>
              <a:rPr lang="cs-CZ" sz="2600" dirty="0" err="1" smtClean="0"/>
              <a:t>determination</a:t>
            </a:r>
            <a:r>
              <a:rPr lang="cs-CZ" sz="2600" dirty="0" smtClean="0"/>
              <a:t> </a:t>
            </a:r>
            <a:r>
              <a:rPr lang="cs-CZ" sz="2600" dirty="0" err="1" smtClean="0"/>
              <a:t>of</a:t>
            </a:r>
            <a:r>
              <a:rPr lang="cs-CZ" sz="2600" dirty="0" smtClean="0"/>
              <a:t> </a:t>
            </a:r>
            <a:r>
              <a:rPr lang="cs-CZ" sz="2600" dirty="0" err="1" smtClean="0"/>
              <a:t>the</a:t>
            </a:r>
            <a:r>
              <a:rPr lang="cs-CZ" sz="2600" dirty="0" smtClean="0"/>
              <a:t> Czech NSDI </a:t>
            </a:r>
            <a:r>
              <a:rPr lang="cs-CZ" sz="2600" dirty="0" err="1" smtClean="0"/>
              <a:t>is</a:t>
            </a:r>
            <a:r>
              <a:rPr lang="cs-CZ" sz="2600" dirty="0" smtClean="0"/>
              <a:t> </a:t>
            </a:r>
            <a:r>
              <a:rPr lang="cs-CZ" sz="2600" dirty="0" err="1" smtClean="0"/>
              <a:t>missing</a:t>
            </a:r>
            <a:r>
              <a:rPr lang="cs-CZ" sz="2600" dirty="0" smtClean="0"/>
              <a:t> </a:t>
            </a:r>
            <a:r>
              <a:rPr lang="cs-CZ" sz="2600" dirty="0" err="1" smtClean="0"/>
              <a:t>up</a:t>
            </a:r>
            <a:r>
              <a:rPr lang="cs-CZ" sz="2600" dirty="0" smtClean="0"/>
              <a:t> to </a:t>
            </a:r>
            <a:r>
              <a:rPr lang="cs-CZ" sz="2600" dirty="0" err="1" smtClean="0"/>
              <a:t>now</a:t>
            </a:r>
            <a:endParaRPr lang="cs-CZ" sz="2600" dirty="0" smtClean="0"/>
          </a:p>
          <a:p>
            <a:pPr>
              <a:defRPr/>
            </a:pPr>
            <a:r>
              <a:rPr lang="cs-CZ" sz="2600" dirty="0" err="1" smtClean="0"/>
              <a:t>lack</a:t>
            </a:r>
            <a:r>
              <a:rPr lang="cs-CZ" sz="2600" dirty="0" smtClean="0"/>
              <a:t> </a:t>
            </a:r>
            <a:r>
              <a:rPr lang="cs-CZ" sz="2600" dirty="0" err="1" smtClean="0"/>
              <a:t>of</a:t>
            </a:r>
            <a:r>
              <a:rPr lang="cs-CZ" sz="2600" dirty="0" smtClean="0"/>
              <a:t> </a:t>
            </a:r>
          </a:p>
          <a:p>
            <a:pPr lvl="1">
              <a:spcBef>
                <a:spcPts val="0"/>
              </a:spcBef>
              <a:defRPr/>
            </a:pPr>
            <a:r>
              <a:rPr lang="cs-CZ" sz="2200" dirty="0" err="1" smtClean="0"/>
              <a:t>coordination</a:t>
            </a:r>
            <a:r>
              <a:rPr lang="cs-CZ" sz="2200" dirty="0" smtClean="0"/>
              <a:t> </a:t>
            </a:r>
            <a:r>
              <a:rPr lang="cs-CZ" sz="2200" dirty="0" err="1" smtClean="0"/>
              <a:t>of</a:t>
            </a:r>
            <a:r>
              <a:rPr lang="cs-CZ" sz="2200" dirty="0" smtClean="0"/>
              <a:t> PA </a:t>
            </a:r>
            <a:r>
              <a:rPr lang="cs-CZ" sz="2200" dirty="0" err="1" smtClean="0"/>
              <a:t>authorities</a:t>
            </a:r>
            <a:r>
              <a:rPr lang="cs-CZ" sz="2200" dirty="0" smtClean="0"/>
              <a:t> </a:t>
            </a:r>
            <a:r>
              <a:rPr lang="cs-CZ" sz="2200" dirty="0" err="1" smtClean="0"/>
              <a:t>activities</a:t>
            </a:r>
            <a:endParaRPr lang="cs-CZ" sz="2200" dirty="0" smtClean="0"/>
          </a:p>
          <a:p>
            <a:pPr lvl="1">
              <a:spcBef>
                <a:spcPts val="0"/>
              </a:spcBef>
              <a:defRPr/>
            </a:pPr>
            <a:r>
              <a:rPr lang="cs-CZ" sz="2200" dirty="0" err="1" smtClean="0"/>
              <a:t>legislation</a:t>
            </a:r>
            <a:endParaRPr lang="cs-CZ" sz="2200" dirty="0" smtClean="0"/>
          </a:p>
          <a:p>
            <a:pPr lvl="1">
              <a:spcBef>
                <a:spcPts val="0"/>
              </a:spcBef>
              <a:defRPr/>
            </a:pPr>
            <a:r>
              <a:rPr lang="cs-CZ" sz="2200" dirty="0" err="1" smtClean="0"/>
              <a:t>coherent</a:t>
            </a:r>
            <a:r>
              <a:rPr lang="cs-CZ" sz="2200" dirty="0" smtClean="0"/>
              <a:t> </a:t>
            </a:r>
            <a:r>
              <a:rPr lang="cs-CZ" sz="2200" dirty="0" err="1" smtClean="0"/>
              <a:t>concept</a:t>
            </a:r>
            <a:r>
              <a:rPr lang="cs-CZ" sz="2200" dirty="0" smtClean="0"/>
              <a:t> </a:t>
            </a:r>
            <a:r>
              <a:rPr lang="cs-CZ" sz="2200" dirty="0" err="1" smtClean="0"/>
              <a:t>of</a:t>
            </a:r>
            <a:r>
              <a:rPr lang="cs-CZ" sz="2200" dirty="0" smtClean="0"/>
              <a:t> spatial data </a:t>
            </a:r>
            <a:r>
              <a:rPr lang="cs-CZ" sz="2200" dirty="0" err="1" smtClean="0"/>
              <a:t>handling</a:t>
            </a:r>
            <a:endParaRPr lang="cs-CZ" sz="2200" dirty="0" smtClean="0"/>
          </a:p>
          <a:p>
            <a:pPr lvl="1">
              <a:spcBef>
                <a:spcPts val="0"/>
              </a:spcBef>
              <a:defRPr/>
            </a:pPr>
            <a:r>
              <a:rPr lang="cs-CZ" sz="2200" dirty="0" smtClean="0"/>
              <a:t>spatial data and </a:t>
            </a:r>
            <a:r>
              <a:rPr lang="cs-CZ" sz="2200" dirty="0" err="1" smtClean="0"/>
              <a:t>services</a:t>
            </a:r>
            <a:r>
              <a:rPr lang="cs-CZ" sz="2200" dirty="0" smtClean="0"/>
              <a:t> </a:t>
            </a:r>
            <a:r>
              <a:rPr lang="cs-CZ" sz="2200" dirty="0" err="1" smtClean="0"/>
              <a:t>standards</a:t>
            </a:r>
            <a:endParaRPr lang="cs-CZ" sz="2200" dirty="0" smtClean="0"/>
          </a:p>
          <a:p>
            <a:pPr lvl="1">
              <a:spcBef>
                <a:spcPts val="0"/>
              </a:spcBef>
              <a:defRPr/>
            </a:pPr>
            <a:endParaRPr lang="cs-CZ" sz="2200" dirty="0" smtClean="0"/>
          </a:p>
          <a:p>
            <a:pPr lvl="1">
              <a:spcBef>
                <a:spcPts val="0"/>
              </a:spcBef>
              <a:defRPr/>
            </a:pPr>
            <a:endParaRPr lang="cs-CZ" sz="2200" dirty="0" smtClean="0"/>
          </a:p>
          <a:p>
            <a:pPr lvl="2">
              <a:spcBef>
                <a:spcPts val="0"/>
              </a:spcBef>
              <a:defRPr/>
            </a:pPr>
            <a:endParaRPr lang="cs-CZ" dirty="0" smtClean="0"/>
          </a:p>
          <a:p>
            <a:pPr lvl="1">
              <a:buFont typeface="Arial" charset="0"/>
              <a:buChar char="•"/>
              <a:defRPr/>
            </a:pPr>
            <a:endParaRPr lang="cs-CZ" dirty="0" smtClean="0"/>
          </a:p>
        </p:txBody>
      </p:sp>
      <p:sp>
        <p:nvSpPr>
          <p:cNvPr id="9220" name="Zástupný symbol pro číslo snímku 3"/>
          <p:cNvSpPr>
            <a:spLocks noGrp="1"/>
          </p:cNvSpPr>
          <p:nvPr>
            <p:ph type="sldNum" sz="quarter" idx="12"/>
          </p:nvPr>
        </p:nvSpPr>
        <p:spPr>
          <a:noFill/>
        </p:spPr>
        <p:txBody>
          <a:bodyPr/>
          <a:lstStyle/>
          <a:p>
            <a:fld id="{7C6F6A9D-A946-4075-B966-DF177E4705C9}" type="slidenum">
              <a:rPr lang="cs-CZ" smtClean="0"/>
              <a:pPr/>
              <a:t>50</a:t>
            </a:fld>
            <a:endParaRPr lang="cs-CZ" smtClean="0"/>
          </a:p>
        </p:txBody>
      </p:sp>
      <p:sp>
        <p:nvSpPr>
          <p:cNvPr id="35" name="Obdélník 34"/>
          <p:cNvSpPr/>
          <p:nvPr/>
        </p:nvSpPr>
        <p:spPr>
          <a:xfrm>
            <a:off x="1187450" y="5373688"/>
            <a:ext cx="7200900" cy="1223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2800" b="1" dirty="0" err="1">
                <a:solidFill>
                  <a:schemeClr val="bg1"/>
                </a:solidFill>
              </a:rPr>
              <a:t>National</a:t>
            </a:r>
            <a:r>
              <a:rPr lang="cs-CZ" sz="2800" b="1" dirty="0">
                <a:solidFill>
                  <a:schemeClr val="bg1"/>
                </a:solidFill>
              </a:rPr>
              <a:t> </a:t>
            </a:r>
            <a:r>
              <a:rPr lang="cs-CZ" sz="2800" b="1" dirty="0" err="1">
                <a:solidFill>
                  <a:schemeClr val="bg1"/>
                </a:solidFill>
              </a:rPr>
              <a:t>Geoinformation</a:t>
            </a:r>
            <a:r>
              <a:rPr lang="cs-CZ" sz="2800" b="1" dirty="0">
                <a:solidFill>
                  <a:schemeClr val="bg1"/>
                </a:solidFill>
              </a:rPr>
              <a:t> </a:t>
            </a:r>
            <a:r>
              <a:rPr lang="cs-CZ" sz="2800" b="1" dirty="0" err="1">
                <a:solidFill>
                  <a:schemeClr val="bg1"/>
                </a:solidFill>
              </a:rPr>
              <a:t>Strategy</a:t>
            </a:r>
            <a:endParaRPr lang="cs-CZ"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1+#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85775"/>
            <a:ext cx="8229600" cy="1143000"/>
          </a:xfrm>
        </p:spPr>
        <p:txBody>
          <a:bodyPr/>
          <a:lstStyle/>
          <a:p>
            <a:pPr>
              <a:defRPr/>
            </a:pPr>
            <a:r>
              <a:rPr/>
              <a:t>Towards </a:t>
            </a:r>
            <a:r>
              <a:rPr err="1"/>
              <a:t>Geoinformation</a:t>
            </a:r>
            <a:r>
              <a:rPr/>
              <a:t> Strategy</a:t>
            </a:r>
          </a:p>
        </p:txBody>
      </p:sp>
      <p:sp>
        <p:nvSpPr>
          <p:cNvPr id="10243" name="Zástupný symbol pro číslo snímku 3"/>
          <p:cNvSpPr>
            <a:spLocks noGrp="1"/>
          </p:cNvSpPr>
          <p:nvPr>
            <p:ph type="sldNum" sz="quarter" idx="12"/>
          </p:nvPr>
        </p:nvSpPr>
        <p:spPr>
          <a:noFill/>
        </p:spPr>
        <p:txBody>
          <a:bodyPr/>
          <a:lstStyle/>
          <a:p>
            <a:fld id="{C75E2F18-D8A7-4FA2-9637-5C732B6571D5}" type="slidenum">
              <a:rPr lang="cs-CZ" smtClean="0"/>
              <a:pPr/>
              <a:t>51</a:t>
            </a:fld>
            <a:endParaRPr lang="cs-CZ" smtClean="0"/>
          </a:p>
        </p:txBody>
      </p:sp>
      <p:sp>
        <p:nvSpPr>
          <p:cNvPr id="10244" name="Zástupný symbol pro obsah 35"/>
          <p:cNvSpPr>
            <a:spLocks noGrp="1"/>
          </p:cNvSpPr>
          <p:nvPr>
            <p:ph idx="1"/>
          </p:nvPr>
        </p:nvSpPr>
        <p:spPr>
          <a:xfrm>
            <a:off x="4211638" y="1773238"/>
            <a:ext cx="4608512" cy="4895850"/>
          </a:xfrm>
        </p:spPr>
        <p:txBody>
          <a:bodyPr/>
          <a:lstStyle/>
          <a:p>
            <a:r>
              <a:rPr lang="cs-CZ" sz="2400" smtClean="0"/>
              <a:t>first analysis of NSDI in 2001 (Nemoforum)</a:t>
            </a:r>
          </a:p>
          <a:p>
            <a:r>
              <a:rPr lang="cs-CZ" sz="2400" smtClean="0"/>
              <a:t>then the Ministry of Informatics tried hard to go on but with no success </a:t>
            </a:r>
          </a:p>
          <a:p>
            <a:pPr>
              <a:spcBef>
                <a:spcPts val="600"/>
              </a:spcBef>
            </a:pPr>
            <a:r>
              <a:rPr lang="cs-CZ" sz="2400" smtClean="0"/>
              <a:t>first turning point was 2007</a:t>
            </a:r>
          </a:p>
          <a:p>
            <a:pPr lvl="1">
              <a:buFont typeface="Arial" charset="0"/>
              <a:buChar char="•"/>
            </a:pPr>
            <a:r>
              <a:rPr lang="cs-CZ" smtClean="0"/>
              <a:t>INSPIRE adoption</a:t>
            </a:r>
          </a:p>
          <a:p>
            <a:pPr lvl="1">
              <a:buFont typeface="Arial" charset="0"/>
              <a:buChar char="•"/>
            </a:pPr>
            <a:r>
              <a:rPr lang="cs-CZ" smtClean="0"/>
              <a:t>MoI assumed the responsibility for ICT</a:t>
            </a:r>
          </a:p>
          <a:p>
            <a:pPr>
              <a:spcBef>
                <a:spcPts val="1200"/>
              </a:spcBef>
            </a:pPr>
            <a:r>
              <a:rPr lang="cs-CZ" sz="2400" smtClean="0"/>
              <a:t>INSPIRE transpozition in the course of 2007 and 2009</a:t>
            </a:r>
            <a:endParaRPr lang="cs-CZ" sz="2000" smtClean="0"/>
          </a:p>
          <a:p>
            <a:pPr>
              <a:buFont typeface="Symbol" pitchFamily="18" charset="2"/>
              <a:buNone/>
            </a:pPr>
            <a:endParaRPr lang="cs-CZ" smtClean="0"/>
          </a:p>
        </p:txBody>
      </p:sp>
      <p:pic>
        <p:nvPicPr>
          <p:cNvPr id="35" name="Zástupný symbol pro obsah 31" descr="130618_poster.JPG"/>
          <p:cNvPicPr>
            <a:picLocks noChangeAspect="1"/>
          </p:cNvPicPr>
          <p:nvPr/>
        </p:nvPicPr>
        <p:blipFill>
          <a:blip r:embed="rId3" cstate="print"/>
          <a:stretch>
            <a:fillRect/>
          </a:stretch>
        </p:blipFill>
        <p:spPr bwMode="auto">
          <a:xfrm>
            <a:off x="395288" y="1412875"/>
            <a:ext cx="3744912" cy="5297488"/>
          </a:xfrm>
          <a:prstGeom prst="rect">
            <a:avLst/>
          </a:prstGeom>
          <a:noFill/>
          <a:ln w="9525">
            <a:solidFill>
              <a:schemeClr val="accent1">
                <a:shade val="50000"/>
              </a:schemeClr>
            </a:solidFill>
            <a:miter lim="800000"/>
            <a:headEnd/>
            <a:tailEnd/>
          </a:ln>
        </p:spPr>
      </p:pic>
      <p:pic>
        <p:nvPicPr>
          <p:cNvPr id="10246" name="Obrázek 5" descr="logo INSPIRE.jpg"/>
          <p:cNvPicPr>
            <a:picLocks noChangeAspect="1"/>
          </p:cNvPicPr>
          <p:nvPr/>
        </p:nvPicPr>
        <p:blipFill>
          <a:blip r:embed="rId4" cstate="print"/>
          <a:srcRect/>
          <a:stretch>
            <a:fillRect/>
          </a:stretch>
        </p:blipFill>
        <p:spPr bwMode="auto">
          <a:xfrm>
            <a:off x="8172450" y="115888"/>
            <a:ext cx="792163" cy="785812"/>
          </a:xfrm>
          <a:prstGeom prst="rect">
            <a:avLst/>
          </a:prstGeom>
          <a:noFill/>
          <a:ln w="9525">
            <a:noFill/>
            <a:miter lim="800000"/>
            <a:headEnd/>
            <a:tailEnd/>
          </a:ln>
        </p:spPr>
      </p:pic>
      <p:sp>
        <p:nvSpPr>
          <p:cNvPr id="39" name="Obdélníkový popisek 38"/>
          <p:cNvSpPr/>
          <p:nvPr/>
        </p:nvSpPr>
        <p:spPr>
          <a:xfrm>
            <a:off x="2195513" y="260350"/>
            <a:ext cx="4176712" cy="360363"/>
          </a:xfrm>
          <a:prstGeom prst="wedgeRectCallout">
            <a:avLst>
              <a:gd name="adj1" fmla="val -48423"/>
              <a:gd name="adj2" fmla="val 33488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err="1">
                <a:solidFill>
                  <a:schemeClr val="tx1"/>
                </a:solidFill>
              </a:rPr>
              <a:t>Conference</a:t>
            </a:r>
            <a:r>
              <a:rPr lang="cs-CZ" dirty="0">
                <a:solidFill>
                  <a:schemeClr val="tx1"/>
                </a:solidFill>
              </a:rPr>
              <a:t> INSPIRE 2011, Edinburgh</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p:cNvPicPr>
            <a:picLocks noChangeAspect="1" noChangeArrowheads="1"/>
          </p:cNvPicPr>
          <p:nvPr/>
        </p:nvPicPr>
        <p:blipFill>
          <a:blip r:embed="rId3" cstate="print"/>
          <a:srcRect/>
          <a:stretch>
            <a:fillRect/>
          </a:stretch>
        </p:blipFill>
        <p:spPr bwMode="auto">
          <a:xfrm>
            <a:off x="4859338" y="4005263"/>
            <a:ext cx="1479550" cy="742950"/>
          </a:xfrm>
          <a:prstGeom prst="rect">
            <a:avLst/>
          </a:prstGeom>
          <a:noFill/>
          <a:ln w="9525">
            <a:solidFill>
              <a:schemeClr val="accent1"/>
            </a:solidFill>
            <a:miter lim="800000"/>
            <a:headEnd/>
            <a:tailEnd/>
          </a:ln>
        </p:spPr>
      </p:pic>
      <p:pic>
        <p:nvPicPr>
          <p:cNvPr id="11267" name="Obrázek 31" descr="logo_MŽP.gif"/>
          <p:cNvPicPr>
            <a:picLocks noChangeAspect="1"/>
          </p:cNvPicPr>
          <p:nvPr/>
        </p:nvPicPr>
        <p:blipFill>
          <a:blip r:embed="rId4" cstate="print"/>
          <a:srcRect/>
          <a:stretch>
            <a:fillRect/>
          </a:stretch>
        </p:blipFill>
        <p:spPr bwMode="auto">
          <a:xfrm>
            <a:off x="2411413" y="2924175"/>
            <a:ext cx="3119437" cy="431800"/>
          </a:xfrm>
          <a:prstGeom prst="rect">
            <a:avLst/>
          </a:prstGeom>
          <a:noFill/>
          <a:ln w="9525">
            <a:noFill/>
            <a:miter lim="800000"/>
            <a:headEnd/>
            <a:tailEnd/>
          </a:ln>
        </p:spPr>
      </p:pic>
      <p:sp>
        <p:nvSpPr>
          <p:cNvPr id="2" name="Nadpis 1"/>
          <p:cNvSpPr>
            <a:spLocks noGrp="1"/>
          </p:cNvSpPr>
          <p:nvPr>
            <p:ph type="title"/>
          </p:nvPr>
        </p:nvSpPr>
        <p:spPr>
          <a:xfrm>
            <a:off x="457200" y="485775"/>
            <a:ext cx="8229600" cy="1143000"/>
          </a:xfrm>
        </p:spPr>
        <p:txBody>
          <a:bodyPr/>
          <a:lstStyle/>
          <a:p>
            <a:pPr>
              <a:defRPr/>
            </a:pPr>
            <a:r>
              <a:rPr/>
              <a:t>INSPIRE </a:t>
            </a:r>
          </a:p>
        </p:txBody>
      </p:sp>
      <p:sp>
        <p:nvSpPr>
          <p:cNvPr id="10243" name="Zástupný symbol pro obsah 2"/>
          <p:cNvSpPr>
            <a:spLocks noGrp="1"/>
          </p:cNvSpPr>
          <p:nvPr>
            <p:ph idx="1"/>
          </p:nvPr>
        </p:nvSpPr>
        <p:spPr>
          <a:xfrm>
            <a:off x="827088" y="2060575"/>
            <a:ext cx="7993062" cy="4321175"/>
          </a:xfrm>
        </p:spPr>
        <p:txBody>
          <a:bodyPr>
            <a:normAutofit fontScale="92500" lnSpcReduction="20000"/>
          </a:bodyPr>
          <a:lstStyle/>
          <a:p>
            <a:pPr>
              <a:defRPr/>
            </a:pPr>
            <a:r>
              <a:rPr lang="cs-CZ" dirty="0" smtClean="0"/>
              <a:t>INSPIRE </a:t>
            </a:r>
            <a:r>
              <a:rPr lang="cs-CZ" dirty="0" err="1" smtClean="0"/>
              <a:t>transposition</a:t>
            </a:r>
            <a:r>
              <a:rPr lang="cs-CZ" dirty="0" smtClean="0"/>
              <a:t> and </a:t>
            </a:r>
            <a:r>
              <a:rPr lang="cs-CZ" dirty="0" err="1" smtClean="0"/>
              <a:t>implementation</a:t>
            </a:r>
            <a:r>
              <a:rPr lang="cs-CZ" dirty="0" smtClean="0"/>
              <a:t> </a:t>
            </a:r>
            <a:r>
              <a:rPr lang="cs-CZ" dirty="0" err="1" smtClean="0"/>
              <a:t>is</a:t>
            </a:r>
            <a:r>
              <a:rPr lang="cs-CZ" dirty="0" smtClean="0"/>
              <a:t> in </a:t>
            </a:r>
            <a:r>
              <a:rPr lang="cs-CZ" dirty="0" err="1" smtClean="0"/>
              <a:t>responsibility</a:t>
            </a:r>
            <a:r>
              <a:rPr lang="cs-CZ" dirty="0" smtClean="0"/>
              <a:t> </a:t>
            </a:r>
            <a:r>
              <a:rPr lang="cs-CZ" dirty="0" err="1" smtClean="0"/>
              <a:t>of</a:t>
            </a:r>
            <a:r>
              <a:rPr lang="cs-CZ" dirty="0" smtClean="0"/>
              <a:t> Ministry </a:t>
            </a:r>
            <a:r>
              <a:rPr lang="cs-CZ" dirty="0" err="1" smtClean="0"/>
              <a:t>of</a:t>
            </a:r>
            <a:r>
              <a:rPr lang="cs-CZ" dirty="0" smtClean="0"/>
              <a:t> </a:t>
            </a:r>
            <a:r>
              <a:rPr lang="cs-CZ" dirty="0" err="1" smtClean="0"/>
              <a:t>the</a:t>
            </a:r>
            <a:r>
              <a:rPr lang="cs-CZ" dirty="0" smtClean="0"/>
              <a:t> </a:t>
            </a:r>
            <a:r>
              <a:rPr lang="cs-CZ" dirty="0" err="1" smtClean="0"/>
              <a:t>Environment</a:t>
            </a:r>
            <a:r>
              <a:rPr lang="cs-CZ" dirty="0" smtClean="0"/>
              <a:t> (</a:t>
            </a:r>
            <a:r>
              <a:rPr lang="cs-CZ" dirty="0" err="1" smtClean="0"/>
              <a:t>MoE</a:t>
            </a:r>
            <a:r>
              <a:rPr lang="cs-CZ" dirty="0" smtClean="0"/>
              <a:t>)</a:t>
            </a:r>
          </a:p>
          <a:p>
            <a:pPr lvl="1">
              <a:defRPr/>
            </a:pPr>
            <a:r>
              <a:rPr lang="en-US" kern="1200" dirty="0" err="1" smtClean="0"/>
              <a:t>transpo</a:t>
            </a:r>
            <a:r>
              <a:rPr lang="cs-CZ" kern="1200" dirty="0" smtClean="0"/>
              <a:t>s</a:t>
            </a:r>
            <a:r>
              <a:rPr lang="en-US" kern="1200" dirty="0" err="1" smtClean="0"/>
              <a:t>ition</a:t>
            </a:r>
            <a:r>
              <a:rPr lang="en-US" kern="1200" dirty="0" smtClean="0"/>
              <a:t> </a:t>
            </a:r>
            <a:r>
              <a:rPr lang="cs-CZ" kern="1200" dirty="0" err="1" smtClean="0"/>
              <a:t>wa</a:t>
            </a:r>
            <a:r>
              <a:rPr lang="en-US" kern="1200" dirty="0" smtClean="0"/>
              <a:t>s executed by updating of Act No. 123/1998 Coll., on right of environmental information</a:t>
            </a:r>
            <a:endParaRPr lang="cs-CZ" kern="1200" dirty="0" smtClean="0"/>
          </a:p>
          <a:p>
            <a:pPr lvl="1">
              <a:defRPr/>
            </a:pPr>
            <a:r>
              <a:rPr lang="cs-CZ" kern="1200" dirty="0" smtClean="0">
                <a:hlinkClick r:id="rId5"/>
              </a:rPr>
              <a:t>www.</a:t>
            </a:r>
            <a:r>
              <a:rPr lang="cs-CZ" kern="1200" dirty="0" err="1" smtClean="0">
                <a:hlinkClick r:id="rId5"/>
              </a:rPr>
              <a:t>geoportal.gov.cz</a:t>
            </a:r>
            <a:endParaRPr lang="cs-CZ" kern="1200" dirty="0" smtClean="0"/>
          </a:p>
          <a:p>
            <a:pPr lvl="1">
              <a:defRPr/>
            </a:pPr>
            <a:r>
              <a:rPr lang="cs-CZ" kern="1200" dirty="0" smtClean="0"/>
              <a:t>INSPIRE </a:t>
            </a:r>
            <a:r>
              <a:rPr lang="cs-CZ" kern="1200" dirty="0" err="1" smtClean="0"/>
              <a:t>coordination</a:t>
            </a:r>
            <a:r>
              <a:rPr lang="cs-CZ" kern="1200" dirty="0" smtClean="0"/>
              <a:t> body (KOVIN)</a:t>
            </a:r>
            <a:endParaRPr lang="cs-CZ" dirty="0" smtClean="0"/>
          </a:p>
          <a:p>
            <a:pPr>
              <a:spcBef>
                <a:spcPts val="1200"/>
              </a:spcBef>
              <a:defRPr/>
            </a:pPr>
            <a:r>
              <a:rPr lang="cs-CZ" dirty="0" smtClean="0"/>
              <a:t>INSPIRE </a:t>
            </a:r>
            <a:r>
              <a:rPr lang="cs-CZ" dirty="0" err="1" smtClean="0"/>
              <a:t>becomes</a:t>
            </a:r>
            <a:r>
              <a:rPr lang="cs-CZ" dirty="0" smtClean="0"/>
              <a:t> </a:t>
            </a:r>
            <a:r>
              <a:rPr lang="cs-CZ" dirty="0" err="1" smtClean="0"/>
              <a:t>real</a:t>
            </a:r>
            <a:r>
              <a:rPr lang="cs-CZ" dirty="0" smtClean="0"/>
              <a:t> </a:t>
            </a:r>
            <a:r>
              <a:rPr lang="cs-CZ" dirty="0" err="1" smtClean="0"/>
              <a:t>MoI</a:t>
            </a:r>
            <a:r>
              <a:rPr lang="cs-CZ" dirty="0" smtClean="0"/>
              <a:t> </a:t>
            </a:r>
            <a:r>
              <a:rPr lang="cs-CZ" dirty="0" err="1" smtClean="0"/>
              <a:t>inspiration</a:t>
            </a:r>
            <a:r>
              <a:rPr lang="cs-CZ" dirty="0" smtClean="0"/>
              <a:t> in </a:t>
            </a:r>
            <a:r>
              <a:rPr lang="cs-CZ" dirty="0" err="1" smtClean="0"/>
              <a:t>the</a:t>
            </a:r>
            <a:r>
              <a:rPr lang="cs-CZ" dirty="0" smtClean="0"/>
              <a:t> </a:t>
            </a:r>
            <a:r>
              <a:rPr lang="cs-CZ" dirty="0" err="1" smtClean="0"/>
              <a:t>way</a:t>
            </a:r>
            <a:r>
              <a:rPr lang="cs-CZ" dirty="0" smtClean="0"/>
              <a:t> </a:t>
            </a:r>
            <a:r>
              <a:rPr lang="cs-CZ" dirty="0" err="1" smtClean="0"/>
              <a:t>towards</a:t>
            </a:r>
            <a:r>
              <a:rPr lang="cs-CZ" dirty="0" smtClean="0"/>
              <a:t> </a:t>
            </a:r>
            <a:r>
              <a:rPr lang="cs-CZ" dirty="0" err="1" smtClean="0"/>
              <a:t>national</a:t>
            </a:r>
            <a:r>
              <a:rPr lang="cs-CZ" dirty="0" smtClean="0"/>
              <a:t> </a:t>
            </a:r>
            <a:r>
              <a:rPr lang="cs-CZ" dirty="0" err="1" smtClean="0"/>
              <a:t>geoinformation</a:t>
            </a:r>
            <a:r>
              <a:rPr lang="cs-CZ" dirty="0" smtClean="0"/>
              <a:t> </a:t>
            </a:r>
            <a:r>
              <a:rPr lang="cs-CZ" dirty="0" err="1" smtClean="0"/>
              <a:t>strategy</a:t>
            </a:r>
            <a:endParaRPr lang="cs-CZ" dirty="0" smtClean="0"/>
          </a:p>
          <a:p>
            <a:pPr lvl="2">
              <a:defRPr/>
            </a:pPr>
            <a:endParaRPr lang="cs-CZ" dirty="0" smtClean="0"/>
          </a:p>
        </p:txBody>
      </p:sp>
      <p:sp>
        <p:nvSpPr>
          <p:cNvPr id="11270" name="Zástupný symbol pro číslo snímku 3"/>
          <p:cNvSpPr>
            <a:spLocks noGrp="1"/>
          </p:cNvSpPr>
          <p:nvPr>
            <p:ph type="sldNum" sz="quarter" idx="12"/>
          </p:nvPr>
        </p:nvSpPr>
        <p:spPr>
          <a:noFill/>
        </p:spPr>
        <p:txBody>
          <a:bodyPr/>
          <a:lstStyle/>
          <a:p>
            <a:fld id="{5C0CC692-0E9C-4D68-96C0-1950DA7399D0}" type="slidenum">
              <a:rPr lang="cs-CZ" smtClean="0"/>
              <a:pPr/>
              <a:t>52</a:t>
            </a:fld>
            <a:endParaRPr lang="cs-CZ" smtClean="0"/>
          </a:p>
        </p:txBody>
      </p:sp>
      <p:pic>
        <p:nvPicPr>
          <p:cNvPr id="11271" name="Obrázek 5" descr="logo INSPIRE.jpg"/>
          <p:cNvPicPr>
            <a:picLocks noChangeAspect="1"/>
          </p:cNvPicPr>
          <p:nvPr/>
        </p:nvPicPr>
        <p:blipFill>
          <a:blip r:embed="rId6" cstate="print"/>
          <a:srcRect/>
          <a:stretch>
            <a:fillRect/>
          </a:stretch>
        </p:blipFill>
        <p:spPr bwMode="auto">
          <a:xfrm>
            <a:off x="7380288" y="271463"/>
            <a:ext cx="1439862" cy="1427162"/>
          </a:xfrm>
          <a:prstGeom prst="rect">
            <a:avLst/>
          </a:prstGeom>
          <a:noFill/>
          <a:ln w="9525">
            <a:noFill/>
            <a:miter lim="800000"/>
            <a:headEnd/>
            <a:tailEnd/>
          </a:ln>
        </p:spPr>
      </p:pic>
      <p:pic>
        <p:nvPicPr>
          <p:cNvPr id="32" name="Picture 4" descr="MCj04325450000[1]"/>
          <p:cNvPicPr>
            <a:picLocks noChangeAspect="1" noChangeArrowheads="1"/>
          </p:cNvPicPr>
          <p:nvPr/>
        </p:nvPicPr>
        <p:blipFill>
          <a:blip r:embed="rId7" cstate="print"/>
          <a:srcRect/>
          <a:stretch>
            <a:fillRect/>
          </a:stretch>
        </p:blipFill>
        <p:spPr bwMode="auto">
          <a:xfrm>
            <a:off x="7019925" y="44450"/>
            <a:ext cx="2049463" cy="1838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0-#ppt_w/2"/>
                                          </p:val>
                                        </p:tav>
                                        <p:tav tm="100000">
                                          <p:val>
                                            <p:strVal val="#ppt_x"/>
                                          </p:val>
                                        </p:tav>
                                      </p:tavLst>
                                    </p:anim>
                                    <p:anim calcmode="lin" valueType="num">
                                      <p:cBhvr additive="base">
                                        <p:cTn id="8" dur="10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8" presetClass="emph" presetSubtype="0" fill="hold" nodeType="afterEffect">
                                  <p:stCondLst>
                                    <p:cond delay="0"/>
                                  </p:stCondLst>
                                  <p:childTnLst>
                                    <p:animRot by="21600000">
                                      <p:cBhvr>
                                        <p:cTn id="11" dur="1000" fill="hold"/>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6832600" y="6338888"/>
            <a:ext cx="2132013" cy="474662"/>
          </a:xfrm>
          <a:prstGeom prst="rect">
            <a:avLst/>
          </a:prstGeom>
          <a:noFill/>
          <a:ln w="9525">
            <a:noFill/>
            <a:round/>
            <a:headEnd/>
            <a:tailEnd/>
          </a:ln>
        </p:spPr>
        <p:txBody>
          <a:bodyPr lIns="90000" tIns="46800" rIns="90000" bIns="46800"/>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594F7B6-765F-4D49-AD69-49FB7FC16829}" type="slidenum">
              <a:rPr lang="en-GB" sz="1000">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53</a:t>
            </a:fld>
            <a:endParaRPr lang="en-GB" sz="1000">
              <a:solidFill>
                <a:srgbClr val="000000"/>
              </a:solidFill>
            </a:endParaRPr>
          </a:p>
        </p:txBody>
      </p:sp>
      <p:sp>
        <p:nvSpPr>
          <p:cNvPr id="52227" name="Text Box 2"/>
          <p:cNvSpPr txBox="1">
            <a:spLocks noChangeArrowheads="1"/>
          </p:cNvSpPr>
          <p:nvPr/>
        </p:nvSpPr>
        <p:spPr bwMode="auto">
          <a:xfrm>
            <a:off x="755650" y="620713"/>
            <a:ext cx="7777163" cy="752475"/>
          </a:xfrm>
          <a:prstGeom prst="rect">
            <a:avLst/>
          </a:prstGeom>
          <a:noFill/>
          <a:ln w="9525">
            <a:noFill/>
            <a:round/>
            <a:headEnd/>
            <a:tailEnd/>
          </a:ln>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sz="4000" dirty="0" err="1">
                <a:solidFill>
                  <a:srgbClr val="0099CC"/>
                </a:solidFill>
                <a:effectLst>
                  <a:outerShdw blurRad="38100" dist="38100" dir="2700000" algn="tl">
                    <a:srgbClr val="C0C0C0"/>
                  </a:outerShdw>
                </a:effectLst>
                <a:latin typeface="+mj-lt"/>
                <a:ea typeface="+mj-ea"/>
                <a:cs typeface="+mj-cs"/>
              </a:rPr>
              <a:t>Key</a:t>
            </a:r>
            <a:r>
              <a:rPr lang="cs-CZ" sz="4000" dirty="0">
                <a:solidFill>
                  <a:srgbClr val="0099CC"/>
                </a:solidFill>
                <a:effectLst>
                  <a:outerShdw blurRad="38100" dist="38100" dir="2700000" algn="tl">
                    <a:srgbClr val="C0C0C0"/>
                  </a:outerShdw>
                </a:effectLst>
                <a:latin typeface="+mj-lt"/>
                <a:ea typeface="+mj-ea"/>
                <a:cs typeface="+mj-cs"/>
              </a:rPr>
              <a:t> PA </a:t>
            </a:r>
            <a:r>
              <a:rPr lang="cs-CZ" sz="4000" dirty="0" err="1">
                <a:solidFill>
                  <a:srgbClr val="0099CC"/>
                </a:solidFill>
                <a:effectLst>
                  <a:outerShdw blurRad="38100" dist="38100" dir="2700000" algn="tl">
                    <a:srgbClr val="C0C0C0"/>
                  </a:outerShdw>
                </a:effectLst>
                <a:latin typeface="+mj-lt"/>
                <a:ea typeface="+mj-ea"/>
                <a:cs typeface="+mj-cs"/>
              </a:rPr>
              <a:t>Authorities</a:t>
            </a:r>
            <a:r>
              <a:rPr lang="cs-CZ" sz="4000" dirty="0">
                <a:solidFill>
                  <a:srgbClr val="0099CC"/>
                </a:solidFill>
                <a:effectLst>
                  <a:outerShdw blurRad="38100" dist="38100" dir="2700000" algn="tl">
                    <a:srgbClr val="C0C0C0"/>
                  </a:outerShdw>
                </a:effectLst>
                <a:latin typeface="+mj-lt"/>
                <a:ea typeface="+mj-ea"/>
                <a:cs typeface="+mj-cs"/>
              </a:rPr>
              <a:t> </a:t>
            </a:r>
            <a:r>
              <a:rPr lang="cs-CZ" sz="4000" dirty="0" err="1">
                <a:solidFill>
                  <a:srgbClr val="0099CC"/>
                </a:solidFill>
                <a:effectLst>
                  <a:outerShdw blurRad="38100" dist="38100" dir="2700000" algn="tl">
                    <a:srgbClr val="C0C0C0"/>
                  </a:outerShdw>
                </a:effectLst>
                <a:latin typeface="+mj-lt"/>
                <a:ea typeface="+mj-ea"/>
                <a:cs typeface="+mj-cs"/>
              </a:rPr>
              <a:t>Agreement</a:t>
            </a:r>
            <a:endParaRPr lang="cs-CZ" sz="4000" dirty="0">
              <a:solidFill>
                <a:srgbClr val="0099CC"/>
              </a:solidFill>
              <a:effectLst>
                <a:outerShdw blurRad="38100" dist="38100" dir="2700000" algn="tl">
                  <a:srgbClr val="C0C0C0"/>
                </a:outerShdw>
              </a:effectLst>
              <a:latin typeface="+mj-lt"/>
              <a:ea typeface="+mj-ea"/>
              <a:cs typeface="+mj-cs"/>
            </a:endParaRPr>
          </a:p>
        </p:txBody>
      </p:sp>
      <p:sp>
        <p:nvSpPr>
          <p:cNvPr id="7172" name="Text Box 3"/>
          <p:cNvSpPr txBox="1">
            <a:spLocks noChangeArrowheads="1"/>
          </p:cNvSpPr>
          <p:nvPr/>
        </p:nvSpPr>
        <p:spPr bwMode="auto">
          <a:xfrm>
            <a:off x="900113" y="1628775"/>
            <a:ext cx="7488237" cy="5113338"/>
          </a:xfrm>
          <a:prstGeom prst="rect">
            <a:avLst/>
          </a:prstGeom>
          <a:noFill/>
          <a:ln w="9525">
            <a:noFill/>
            <a:round/>
            <a:headEnd/>
            <a:tailEnd/>
          </a:ln>
        </p:spPr>
        <p:txBody>
          <a:bodyPr lIns="90000" tIns="46800" rIns="90000" bIns="46800"/>
          <a:lstStyle/>
          <a:p>
            <a:pPr marL="339725" indent="-339725">
              <a:spcBef>
                <a:spcPts val="300"/>
              </a:spcBef>
              <a:buFont typeface="Tahoma"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sz="2400">
                <a:solidFill>
                  <a:srgbClr val="000000"/>
                </a:solidFill>
              </a:rPr>
              <a:t>after election in 2010 unstable political situation</a:t>
            </a:r>
          </a:p>
          <a:p>
            <a:pPr marL="339725" indent="-339725">
              <a:spcBef>
                <a:spcPts val="300"/>
              </a:spcBef>
              <a:buFont typeface="Tahoma"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sz="2400">
                <a:solidFill>
                  <a:srgbClr val="000000"/>
                </a:solidFill>
              </a:rPr>
              <a:t>second key point in mid-2012</a:t>
            </a:r>
          </a:p>
          <a:p>
            <a:pPr marL="339725" indent="-339725">
              <a:spcBef>
                <a:spcPts val="300"/>
              </a:spcBef>
              <a:buFont typeface="Tahoma"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sz="2400">
                <a:solidFill>
                  <a:srgbClr val="000000"/>
                </a:solidFill>
              </a:rPr>
              <a:t>agreement on cooperation in the process of national geoinformation strategy drawing up</a:t>
            </a:r>
          </a:p>
          <a:p>
            <a:pPr marL="1082675" lvl="1" indent="-339725">
              <a:spcBef>
                <a:spcPts val="600"/>
              </a:spcBef>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sz="2400">
                <a:solidFill>
                  <a:srgbClr val="000000"/>
                </a:solidFill>
              </a:rPr>
              <a:t>under MoI coordination</a:t>
            </a:r>
          </a:p>
          <a:p>
            <a:pPr marL="1082675" lvl="1" indent="-339725">
              <a:spcBef>
                <a:spcPts val="600"/>
              </a:spcBef>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sz="2400">
                <a:solidFill>
                  <a:srgbClr val="000000"/>
                </a:solidFill>
              </a:rPr>
              <a:t>without any public money</a:t>
            </a:r>
          </a:p>
          <a:p>
            <a:pPr marL="339725" indent="-339725">
              <a:spcBef>
                <a:spcPts val="3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cs-CZ" sz="2000">
              <a:solidFill>
                <a:srgbClr val="000000"/>
              </a:solidFill>
            </a:endParaRPr>
          </a:p>
          <a:p>
            <a:pPr marL="339725" indent="-339725">
              <a:spcBef>
                <a:spcPts val="3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cs-CZ" sz="2000">
              <a:solidFill>
                <a:srgbClr val="000000"/>
              </a:solidFill>
            </a:endParaRPr>
          </a:p>
          <a:p>
            <a:pPr marL="339725" indent="-339725">
              <a:spcBef>
                <a:spcPts val="3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cs-CZ" sz="2000">
              <a:solidFill>
                <a:srgbClr val="000000"/>
              </a:solidFill>
            </a:endParaRPr>
          </a:p>
          <a:p>
            <a:pPr marL="339725" indent="-339725">
              <a:spcBef>
                <a:spcPts val="3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cs-CZ" sz="2000">
              <a:solidFill>
                <a:srgbClr val="000000"/>
              </a:solidFill>
            </a:endParaRPr>
          </a:p>
          <a:p>
            <a:pPr marL="339725" indent="-339725">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cs-CZ" sz="2000">
              <a:solidFill>
                <a:srgbClr val="000000"/>
              </a:solidFill>
              <a:cs typeface="Arial" charset="0"/>
            </a:endParaRPr>
          </a:p>
          <a:p>
            <a:pPr marL="339725" indent="-339725">
              <a:spcBef>
                <a:spcPts val="600"/>
              </a:spcBef>
              <a:buFont typeface="Symbol" pitchFamily="18"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cs-CZ" sz="2400">
                <a:solidFill>
                  <a:srgbClr val="000000"/>
                </a:solidFill>
                <a:cs typeface="Arial" charset="0"/>
              </a:rPr>
              <a:t>Minister of the Interior submitted the joint proposal for Czech Government´s approval in October 2012</a:t>
            </a:r>
            <a:endParaRPr lang="cs-CZ" sz="2400">
              <a:solidFill>
                <a:srgbClr val="000000"/>
              </a:solidFill>
            </a:endParaRPr>
          </a:p>
        </p:txBody>
      </p:sp>
      <p:pic>
        <p:nvPicPr>
          <p:cNvPr id="6" name="Obrázek 34" descr="Logo-CUZK.jpg"/>
          <p:cNvPicPr>
            <a:picLocks noChangeAspect="1"/>
          </p:cNvPicPr>
          <p:nvPr/>
        </p:nvPicPr>
        <p:blipFill>
          <a:blip r:embed="rId3" cstate="print"/>
          <a:srcRect/>
          <a:stretch>
            <a:fillRect/>
          </a:stretch>
        </p:blipFill>
        <p:spPr bwMode="auto">
          <a:xfrm>
            <a:off x="1271588" y="4076700"/>
            <a:ext cx="1284287" cy="646113"/>
          </a:xfrm>
          <a:prstGeom prst="rect">
            <a:avLst/>
          </a:prstGeom>
          <a:noFill/>
          <a:ln w="9525">
            <a:noFill/>
            <a:miter lim="800000"/>
            <a:headEnd/>
            <a:tailEnd/>
          </a:ln>
        </p:spPr>
      </p:pic>
      <p:pic>
        <p:nvPicPr>
          <p:cNvPr id="7" name="Obrázek 31" descr="logo_MŽP.gif"/>
          <p:cNvPicPr>
            <a:picLocks noChangeAspect="1"/>
          </p:cNvPicPr>
          <p:nvPr/>
        </p:nvPicPr>
        <p:blipFill>
          <a:blip r:embed="rId4" cstate="print"/>
          <a:srcRect/>
          <a:stretch>
            <a:fillRect/>
          </a:stretch>
        </p:blipFill>
        <p:spPr bwMode="auto">
          <a:xfrm>
            <a:off x="2892425" y="4221163"/>
            <a:ext cx="3119438" cy="431800"/>
          </a:xfrm>
          <a:prstGeom prst="rect">
            <a:avLst/>
          </a:prstGeom>
          <a:noFill/>
          <a:ln w="9525">
            <a:noFill/>
            <a:miter lim="800000"/>
            <a:headEnd/>
            <a:tailEnd/>
          </a:ln>
        </p:spPr>
      </p:pic>
      <p:pic>
        <p:nvPicPr>
          <p:cNvPr id="8" name="Obrázek 38" descr="130523_logo_mmr.BMP"/>
          <p:cNvPicPr>
            <a:picLocks noChangeAspect="1"/>
          </p:cNvPicPr>
          <p:nvPr/>
        </p:nvPicPr>
        <p:blipFill>
          <a:blip r:embed="rId5" cstate="print"/>
          <a:srcRect/>
          <a:stretch>
            <a:fillRect/>
          </a:stretch>
        </p:blipFill>
        <p:spPr bwMode="auto">
          <a:xfrm>
            <a:off x="6308725" y="4203700"/>
            <a:ext cx="2079625" cy="449263"/>
          </a:xfrm>
          <a:prstGeom prst="rect">
            <a:avLst/>
          </a:prstGeom>
          <a:noFill/>
          <a:ln w="9525">
            <a:noFill/>
            <a:miter lim="800000"/>
            <a:headEnd/>
            <a:tailEnd/>
          </a:ln>
        </p:spPr>
      </p:pic>
      <p:pic>
        <p:nvPicPr>
          <p:cNvPr id="9" name="Picture 33"/>
          <p:cNvPicPr>
            <a:picLocks noChangeAspect="1" noChangeArrowheads="1"/>
          </p:cNvPicPr>
          <p:nvPr/>
        </p:nvPicPr>
        <p:blipFill>
          <a:blip r:embed="rId6" cstate="print"/>
          <a:srcRect/>
          <a:stretch>
            <a:fillRect/>
          </a:stretch>
        </p:blipFill>
        <p:spPr bwMode="auto">
          <a:xfrm>
            <a:off x="1692275" y="4940300"/>
            <a:ext cx="2817813" cy="504825"/>
          </a:xfrm>
          <a:prstGeom prst="rect">
            <a:avLst/>
          </a:prstGeom>
          <a:noFill/>
          <a:ln w="9525">
            <a:noFill/>
            <a:miter lim="800000"/>
            <a:headEnd/>
            <a:tailEnd/>
          </a:ln>
        </p:spPr>
      </p:pic>
      <p:pic>
        <p:nvPicPr>
          <p:cNvPr id="10" name="Obrázek 37" descr="logo_cs.png"/>
          <p:cNvPicPr>
            <a:picLocks noChangeAspect="1"/>
          </p:cNvPicPr>
          <p:nvPr/>
        </p:nvPicPr>
        <p:blipFill>
          <a:blip r:embed="rId7" cstate="print"/>
          <a:srcRect/>
          <a:stretch>
            <a:fillRect/>
          </a:stretch>
        </p:blipFill>
        <p:spPr bwMode="auto">
          <a:xfrm>
            <a:off x="4859338" y="4826000"/>
            <a:ext cx="1873250" cy="690563"/>
          </a:xfrm>
          <a:prstGeom prst="rect">
            <a:avLst/>
          </a:prstGeom>
          <a:noFill/>
          <a:ln w="9525">
            <a:noFill/>
            <a:miter lim="800000"/>
            <a:headEnd/>
            <a:tailEnd/>
          </a:ln>
        </p:spPr>
      </p:pic>
      <p:pic>
        <p:nvPicPr>
          <p:cNvPr id="12" name="Obrázek 11" descr="MV_logo.JPG"/>
          <p:cNvPicPr>
            <a:picLocks noChangeAspect="1"/>
          </p:cNvPicPr>
          <p:nvPr/>
        </p:nvPicPr>
        <p:blipFill>
          <a:blip r:embed="rId8" cstate="print"/>
          <a:srcRect/>
          <a:stretch>
            <a:fillRect/>
          </a:stretch>
        </p:blipFill>
        <p:spPr bwMode="auto">
          <a:xfrm>
            <a:off x="5364163" y="3284538"/>
            <a:ext cx="1657350" cy="457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2">
                                            <p:txEl>
                                              <p:pRg st="3" end="3"/>
                                            </p:txEl>
                                          </p:spTgt>
                                        </p:tgtEl>
                                        <p:attrNameLst>
                                          <p:attrName>style.visibility</p:attrName>
                                        </p:attrNameLst>
                                      </p:cBhvr>
                                      <p:to>
                                        <p:strVal val="visible"/>
                                      </p:to>
                                    </p:set>
                                    <p:animEffect transition="in" filter="fade">
                                      <p:cBhvr>
                                        <p:cTn id="7" dur="500"/>
                                        <p:tgtEl>
                                          <p:spTgt spid="7172">
                                            <p:txEl>
                                              <p:pRg st="3" end="3"/>
                                            </p:txEl>
                                          </p:spTgt>
                                        </p:tgtEl>
                                      </p:cBhvr>
                                    </p:animEffect>
                                  </p:childTnLst>
                                </p:cTn>
                              </p:par>
                              <p:par>
                                <p:cTn id="8" presetID="23"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172">
                                            <p:txEl>
                                              <p:pRg st="4" end="4"/>
                                            </p:txEl>
                                          </p:spTgt>
                                        </p:tgtEl>
                                        <p:attrNameLst>
                                          <p:attrName>style.visibility</p:attrName>
                                        </p:attrNameLst>
                                      </p:cBhvr>
                                      <p:to>
                                        <p:strVal val="visible"/>
                                      </p:to>
                                    </p:set>
                                    <p:animEffect transition="in" filter="fade">
                                      <p:cBhvr>
                                        <p:cTn id="16" dur="500"/>
                                        <p:tgtEl>
                                          <p:spTgt spid="717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nodeType="clickEffect">
                                  <p:stCondLst>
                                    <p:cond delay="0"/>
                                  </p:stCondLst>
                                  <p:childTnLst>
                                    <p:set>
                                      <p:cBhvr>
                                        <p:cTn id="45" dur="1" fill="hold">
                                          <p:stCondLst>
                                            <p:cond delay="0"/>
                                          </p:stCondLst>
                                        </p:cTn>
                                        <p:tgtEl>
                                          <p:spTgt spid="7172">
                                            <p:txEl>
                                              <p:pRg st="10" end="10"/>
                                            </p:txEl>
                                          </p:spTgt>
                                        </p:tgtEl>
                                        <p:attrNameLst>
                                          <p:attrName>style.visibility</p:attrName>
                                        </p:attrNameLst>
                                      </p:cBhvr>
                                      <p:to>
                                        <p:strVal val="visible"/>
                                      </p:to>
                                    </p:set>
                                    <p:anim calcmode="lin" valueType="num">
                                      <p:cBhvr additive="base">
                                        <p:cTn id="46" dur="500" fill="hold"/>
                                        <p:tgtEl>
                                          <p:spTgt spid="7172">
                                            <p:txEl>
                                              <p:pRg st="10" end="10"/>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7172">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85775"/>
            <a:ext cx="8229600" cy="1143000"/>
          </a:xfrm>
        </p:spPr>
        <p:txBody>
          <a:bodyPr/>
          <a:lstStyle/>
          <a:p>
            <a:pPr>
              <a:defRPr/>
            </a:pPr>
            <a:r>
              <a:rPr err="1"/>
              <a:t>GeoInfoStrategy</a:t>
            </a:r>
            <a:endParaRPr/>
          </a:p>
        </p:txBody>
      </p:sp>
      <p:sp>
        <p:nvSpPr>
          <p:cNvPr id="11267" name="Zástupný symbol pro obsah 2"/>
          <p:cNvSpPr>
            <a:spLocks noGrp="1"/>
          </p:cNvSpPr>
          <p:nvPr>
            <p:ph idx="1"/>
          </p:nvPr>
        </p:nvSpPr>
        <p:spPr>
          <a:xfrm>
            <a:off x="827088" y="1700213"/>
            <a:ext cx="7859712" cy="4897437"/>
          </a:xfrm>
        </p:spPr>
        <p:txBody>
          <a:bodyPr>
            <a:normAutofit fontScale="92500" lnSpcReduction="10000"/>
          </a:bodyPr>
          <a:lstStyle/>
          <a:p>
            <a:pPr>
              <a:spcBef>
                <a:spcPts val="600"/>
              </a:spcBef>
              <a:buFont typeface="Arial" charset="0"/>
              <a:buChar char="−"/>
              <a:defRPr/>
            </a:pPr>
            <a:r>
              <a:rPr lang="cs-CZ" dirty="0" smtClean="0"/>
              <a:t>Czech </a:t>
            </a:r>
            <a:r>
              <a:rPr lang="cs-CZ" dirty="0" err="1" smtClean="0"/>
              <a:t>Government</a:t>
            </a:r>
            <a:r>
              <a:rPr lang="cs-CZ" dirty="0" smtClean="0"/>
              <a:t> </a:t>
            </a:r>
          </a:p>
          <a:p>
            <a:pPr lvl="1">
              <a:spcBef>
                <a:spcPts val="600"/>
              </a:spcBef>
              <a:defRPr/>
            </a:pPr>
            <a:r>
              <a:rPr lang="cs-CZ" dirty="0" err="1" smtClean="0"/>
              <a:t>approved</a:t>
            </a:r>
            <a:r>
              <a:rPr lang="cs-CZ" dirty="0" smtClean="0"/>
              <a:t> </a:t>
            </a:r>
            <a:r>
              <a:rPr lang="cs-CZ" dirty="0" err="1" smtClean="0"/>
              <a:t>the</a:t>
            </a:r>
            <a:r>
              <a:rPr lang="cs-CZ" dirty="0" smtClean="0"/>
              <a:t> </a:t>
            </a:r>
            <a:r>
              <a:rPr lang="cs-CZ" dirty="0" err="1" smtClean="0"/>
              <a:t>proposal</a:t>
            </a:r>
            <a:r>
              <a:rPr lang="cs-CZ" dirty="0" smtClean="0"/>
              <a:t> </a:t>
            </a:r>
            <a:r>
              <a:rPr lang="cs-CZ" dirty="0" err="1" smtClean="0"/>
              <a:t>of</a:t>
            </a:r>
            <a:r>
              <a:rPr lang="cs-CZ" dirty="0" smtClean="0"/>
              <a:t> </a:t>
            </a:r>
            <a:r>
              <a:rPr lang="cs-CZ" dirty="0" err="1" smtClean="0"/>
              <a:t>working</a:t>
            </a:r>
            <a:r>
              <a:rPr lang="cs-CZ" dirty="0" smtClean="0"/>
              <a:t> </a:t>
            </a:r>
            <a:r>
              <a:rPr lang="cs-CZ" dirty="0" err="1" smtClean="0"/>
              <a:t>out</a:t>
            </a:r>
            <a:r>
              <a:rPr lang="cs-CZ" dirty="0" smtClean="0"/>
              <a:t> </a:t>
            </a:r>
            <a:r>
              <a:rPr lang="cs-CZ" dirty="0" err="1" smtClean="0"/>
              <a:t>of</a:t>
            </a:r>
            <a:r>
              <a:rPr lang="cs-CZ" dirty="0" smtClean="0"/>
              <a:t> </a:t>
            </a:r>
            <a:r>
              <a:rPr lang="cs-CZ" dirty="0" err="1" smtClean="0"/>
              <a:t>the</a:t>
            </a:r>
            <a:r>
              <a:rPr lang="cs-CZ" dirty="0" smtClean="0"/>
              <a:t> </a:t>
            </a:r>
            <a:r>
              <a:rPr lang="cs-CZ" i="1" dirty="0" smtClean="0"/>
              <a:t>„</a:t>
            </a:r>
            <a:r>
              <a:rPr lang="cs-CZ" i="1" dirty="0" err="1" smtClean="0"/>
              <a:t>Strategy</a:t>
            </a:r>
            <a:r>
              <a:rPr lang="cs-CZ" i="1" dirty="0" smtClean="0"/>
              <a:t> </a:t>
            </a:r>
            <a:r>
              <a:rPr lang="cs-CZ" i="1" dirty="0" err="1" smtClean="0"/>
              <a:t>of</a:t>
            </a:r>
            <a:r>
              <a:rPr lang="cs-CZ" i="1" dirty="0" smtClean="0"/>
              <a:t> spatial </a:t>
            </a:r>
            <a:r>
              <a:rPr lang="cs-CZ" i="1" dirty="0" err="1" smtClean="0"/>
              <a:t>information</a:t>
            </a:r>
            <a:r>
              <a:rPr lang="cs-CZ" i="1" dirty="0" smtClean="0"/>
              <a:t> infrastructure </a:t>
            </a:r>
            <a:r>
              <a:rPr lang="cs-CZ" i="1" dirty="0" err="1" smtClean="0"/>
              <a:t>development</a:t>
            </a:r>
            <a:r>
              <a:rPr lang="cs-CZ" i="1" dirty="0" smtClean="0"/>
              <a:t> in </a:t>
            </a:r>
            <a:r>
              <a:rPr lang="cs-CZ" i="1" dirty="0" err="1" smtClean="0"/>
              <a:t>the</a:t>
            </a:r>
            <a:r>
              <a:rPr lang="cs-CZ" i="1" dirty="0" smtClean="0"/>
              <a:t> Czech Republic </a:t>
            </a:r>
            <a:r>
              <a:rPr lang="cs-CZ" i="1" dirty="0" err="1" smtClean="0"/>
              <a:t>up</a:t>
            </a:r>
            <a:r>
              <a:rPr lang="cs-CZ" i="1" dirty="0" smtClean="0"/>
              <a:t> to 2020“ </a:t>
            </a:r>
            <a:r>
              <a:rPr lang="cs-CZ" dirty="0" smtClean="0"/>
              <a:t>(</a:t>
            </a:r>
            <a:r>
              <a:rPr lang="cs-CZ" dirty="0" err="1" smtClean="0"/>
              <a:t>GeoInfoStrategy</a:t>
            </a:r>
            <a:r>
              <a:rPr lang="cs-CZ" dirty="0" smtClean="0"/>
              <a:t>) by </a:t>
            </a:r>
            <a:r>
              <a:rPr lang="cs-CZ" dirty="0" err="1" smtClean="0"/>
              <a:t>Resolution</a:t>
            </a:r>
            <a:r>
              <a:rPr lang="cs-CZ" dirty="0" smtClean="0"/>
              <a:t> No. 837 on </a:t>
            </a:r>
            <a:r>
              <a:rPr lang="cs-CZ" dirty="0" err="1" smtClean="0"/>
              <a:t>the</a:t>
            </a:r>
            <a:r>
              <a:rPr lang="cs-CZ" dirty="0" smtClean="0"/>
              <a:t> 14</a:t>
            </a:r>
            <a:r>
              <a:rPr lang="cs-CZ" baseline="30000" dirty="0" smtClean="0"/>
              <a:t>th</a:t>
            </a:r>
            <a:r>
              <a:rPr lang="cs-CZ" dirty="0" smtClean="0"/>
              <a:t> </a:t>
            </a:r>
            <a:r>
              <a:rPr lang="cs-CZ" dirty="0" err="1" smtClean="0"/>
              <a:t>November</a:t>
            </a:r>
            <a:r>
              <a:rPr lang="cs-CZ" dirty="0" smtClean="0"/>
              <a:t> 2012 </a:t>
            </a:r>
          </a:p>
          <a:p>
            <a:pPr lvl="1">
              <a:spcBef>
                <a:spcPts val="1200"/>
              </a:spcBef>
              <a:defRPr/>
            </a:pPr>
            <a:r>
              <a:rPr lang="cs-CZ" dirty="0" err="1" smtClean="0"/>
              <a:t>ordered</a:t>
            </a:r>
            <a:r>
              <a:rPr lang="cs-CZ" dirty="0" smtClean="0"/>
              <a:t> to </a:t>
            </a:r>
            <a:r>
              <a:rPr lang="cs-CZ" dirty="0" err="1" smtClean="0"/>
              <a:t>submit</a:t>
            </a:r>
            <a:r>
              <a:rPr lang="cs-CZ" dirty="0" smtClean="0"/>
              <a:t> </a:t>
            </a:r>
            <a:r>
              <a:rPr lang="cs-CZ" dirty="0" err="1" smtClean="0"/>
              <a:t>the</a:t>
            </a:r>
            <a:r>
              <a:rPr lang="cs-CZ" dirty="0" smtClean="0"/>
              <a:t> </a:t>
            </a:r>
            <a:r>
              <a:rPr lang="cs-CZ" dirty="0" err="1" smtClean="0"/>
              <a:t>GeoInfoStrategy</a:t>
            </a:r>
            <a:r>
              <a:rPr lang="cs-CZ" dirty="0" smtClean="0"/>
              <a:t> draft for </a:t>
            </a:r>
            <a:r>
              <a:rPr lang="cs-CZ" dirty="0" err="1" smtClean="0"/>
              <a:t>approval</a:t>
            </a:r>
            <a:r>
              <a:rPr lang="cs-CZ" dirty="0" smtClean="0"/>
              <a:t> to </a:t>
            </a:r>
            <a:r>
              <a:rPr lang="cs-CZ" dirty="0" err="1" smtClean="0"/>
              <a:t>the</a:t>
            </a:r>
            <a:r>
              <a:rPr lang="cs-CZ" dirty="0" smtClean="0"/>
              <a:t> </a:t>
            </a:r>
            <a:r>
              <a:rPr lang="cs-CZ" dirty="0" err="1" smtClean="0"/>
              <a:t>end</a:t>
            </a:r>
            <a:r>
              <a:rPr lang="cs-CZ" dirty="0" smtClean="0"/>
              <a:t> </a:t>
            </a:r>
            <a:r>
              <a:rPr lang="cs-CZ" dirty="0" err="1" smtClean="0"/>
              <a:t>of</a:t>
            </a:r>
            <a:r>
              <a:rPr lang="cs-CZ" dirty="0" smtClean="0"/>
              <a:t> </a:t>
            </a:r>
            <a:r>
              <a:rPr lang="cs-CZ" dirty="0" err="1" smtClean="0"/>
              <a:t>February</a:t>
            </a:r>
            <a:r>
              <a:rPr lang="cs-CZ" dirty="0" smtClean="0"/>
              <a:t> 2014</a:t>
            </a:r>
          </a:p>
          <a:p>
            <a:pPr lvl="1">
              <a:spcBef>
                <a:spcPts val="1200"/>
              </a:spcBef>
              <a:defRPr/>
            </a:pPr>
            <a:r>
              <a:rPr lang="cs-CZ" dirty="0" err="1" smtClean="0"/>
              <a:t>ordered</a:t>
            </a:r>
            <a:r>
              <a:rPr lang="cs-CZ" dirty="0" smtClean="0"/>
              <a:t> to </a:t>
            </a:r>
            <a:r>
              <a:rPr lang="cs-CZ" dirty="0" err="1" smtClean="0"/>
              <a:t>cooperate</a:t>
            </a:r>
            <a:r>
              <a:rPr lang="cs-CZ" dirty="0" smtClean="0"/>
              <a:t> to </a:t>
            </a:r>
            <a:r>
              <a:rPr lang="cs-CZ" dirty="0" err="1" smtClean="0"/>
              <a:t>all</a:t>
            </a:r>
            <a:r>
              <a:rPr lang="cs-CZ" dirty="0" smtClean="0"/>
              <a:t> </a:t>
            </a:r>
            <a:r>
              <a:rPr lang="cs-CZ" dirty="0" err="1" smtClean="0"/>
              <a:t>central</a:t>
            </a:r>
            <a:r>
              <a:rPr lang="cs-CZ" dirty="0" smtClean="0"/>
              <a:t> </a:t>
            </a:r>
            <a:r>
              <a:rPr lang="cs-CZ" dirty="0" err="1" smtClean="0"/>
              <a:t>state</a:t>
            </a:r>
            <a:r>
              <a:rPr lang="cs-CZ" dirty="0" smtClean="0"/>
              <a:t> administration </a:t>
            </a:r>
            <a:r>
              <a:rPr lang="cs-CZ" dirty="0" err="1" smtClean="0"/>
              <a:t>bodies</a:t>
            </a:r>
            <a:endParaRPr lang="cs-CZ" dirty="0" smtClean="0"/>
          </a:p>
          <a:p>
            <a:pPr lvl="1">
              <a:spcBef>
                <a:spcPts val="1200"/>
              </a:spcBef>
              <a:defRPr/>
            </a:pPr>
            <a:r>
              <a:rPr lang="cs-CZ" dirty="0" err="1" smtClean="0"/>
              <a:t>recommend</a:t>
            </a:r>
            <a:r>
              <a:rPr lang="cs-CZ" dirty="0" smtClean="0"/>
              <a:t> to </a:t>
            </a:r>
            <a:r>
              <a:rPr lang="cs-CZ" dirty="0" err="1" smtClean="0"/>
              <a:t>cooperate</a:t>
            </a:r>
            <a:r>
              <a:rPr lang="cs-CZ" dirty="0" smtClean="0"/>
              <a:t> to </a:t>
            </a:r>
            <a:r>
              <a:rPr lang="cs-CZ" dirty="0" err="1" smtClean="0"/>
              <a:t>regions</a:t>
            </a:r>
            <a:r>
              <a:rPr lang="cs-CZ" dirty="0" smtClean="0"/>
              <a:t> and </a:t>
            </a:r>
            <a:r>
              <a:rPr lang="cs-CZ" dirty="0" err="1" smtClean="0"/>
              <a:t>cities</a:t>
            </a:r>
            <a:r>
              <a:rPr lang="cs-CZ" dirty="0" smtClean="0"/>
              <a:t> </a:t>
            </a:r>
          </a:p>
          <a:p>
            <a:pPr lvl="1">
              <a:spcBef>
                <a:spcPts val="1200"/>
              </a:spcBef>
              <a:defRPr/>
            </a:pPr>
            <a:endParaRPr lang="cs-CZ" dirty="0" smtClean="0"/>
          </a:p>
          <a:p>
            <a:pPr lvl="1">
              <a:spcBef>
                <a:spcPts val="1200"/>
              </a:spcBef>
              <a:defRPr/>
            </a:pPr>
            <a:endParaRPr lang="cs-CZ" dirty="0" smtClean="0"/>
          </a:p>
          <a:p>
            <a:pPr lvl="1">
              <a:spcBef>
                <a:spcPts val="600"/>
              </a:spcBef>
              <a:defRPr/>
            </a:pPr>
            <a:endParaRPr lang="cs-CZ" sz="2000" kern="1200" dirty="0" smtClean="0"/>
          </a:p>
          <a:p>
            <a:pPr lvl="1">
              <a:spcBef>
                <a:spcPts val="600"/>
              </a:spcBef>
              <a:defRPr/>
            </a:pPr>
            <a:endParaRPr lang="cs-CZ" kern="1200" dirty="0" smtClean="0"/>
          </a:p>
          <a:p>
            <a:pPr lvl="1">
              <a:spcBef>
                <a:spcPts val="600"/>
              </a:spcBef>
              <a:defRPr/>
            </a:pPr>
            <a:endParaRPr lang="cs-CZ" dirty="0" smtClean="0"/>
          </a:p>
          <a:p>
            <a:pPr>
              <a:lnSpc>
                <a:spcPct val="110000"/>
              </a:lnSpc>
              <a:spcBef>
                <a:spcPts val="600"/>
              </a:spcBef>
              <a:buFont typeface="Arial" charset="0"/>
              <a:buChar char="−"/>
              <a:defRPr/>
            </a:pPr>
            <a:endParaRPr lang="cs-CZ" dirty="0" smtClean="0"/>
          </a:p>
        </p:txBody>
      </p:sp>
      <p:sp>
        <p:nvSpPr>
          <p:cNvPr id="13316" name="Zástupný symbol pro číslo snímku 3"/>
          <p:cNvSpPr>
            <a:spLocks noGrp="1"/>
          </p:cNvSpPr>
          <p:nvPr>
            <p:ph type="sldNum" sz="quarter" idx="12"/>
          </p:nvPr>
        </p:nvSpPr>
        <p:spPr>
          <a:noFill/>
        </p:spPr>
        <p:txBody>
          <a:bodyPr/>
          <a:lstStyle/>
          <a:p>
            <a:fld id="{F091FFF6-0F18-4014-AAF6-08B272E29DA0}" type="slidenum">
              <a:rPr lang="cs-CZ" smtClean="0"/>
              <a:pPr/>
              <a:t>54</a:t>
            </a:fld>
            <a:endParaRPr lang="cs-CZ" smtClean="0"/>
          </a:p>
        </p:txBody>
      </p:sp>
      <p:grpSp>
        <p:nvGrpSpPr>
          <p:cNvPr id="3" name="Group 4"/>
          <p:cNvGrpSpPr>
            <a:grpSpLocks/>
          </p:cNvGrpSpPr>
          <p:nvPr/>
        </p:nvGrpSpPr>
        <p:grpSpPr bwMode="auto">
          <a:xfrm>
            <a:off x="7740650" y="115888"/>
            <a:ext cx="1152525" cy="792162"/>
            <a:chOff x="2381" y="2614"/>
            <a:chExt cx="952" cy="634"/>
          </a:xfrm>
        </p:grpSpPr>
        <p:sp>
          <p:nvSpPr>
            <p:cNvPr id="13318" name="AutoShape 5"/>
            <p:cNvSpPr>
              <a:spLocks noChangeArrowheads="1"/>
            </p:cNvSpPr>
            <p:nvPr/>
          </p:nvSpPr>
          <p:spPr bwMode="auto">
            <a:xfrm>
              <a:off x="2381" y="2614"/>
              <a:ext cx="952" cy="634"/>
            </a:xfrm>
            <a:prstGeom prst="rightArrow">
              <a:avLst>
                <a:gd name="adj1" fmla="val 50000"/>
                <a:gd name="adj2" fmla="val 42496"/>
              </a:avLst>
            </a:prstGeom>
            <a:solidFill>
              <a:srgbClr val="5DAEB7"/>
            </a:solidFill>
            <a:ln w="9525">
              <a:noFill/>
              <a:round/>
              <a:headEnd/>
              <a:tailEnd/>
            </a:ln>
          </p:spPr>
          <p:txBody>
            <a:bodyPr wrap="none" anchor="ctr"/>
            <a:lstStyle/>
            <a:p>
              <a:endParaRPr lang="cs-CZ"/>
            </a:p>
          </p:txBody>
        </p:sp>
        <p:grpSp>
          <p:nvGrpSpPr>
            <p:cNvPr id="4" name="Group 6"/>
            <p:cNvGrpSpPr>
              <a:grpSpLocks/>
            </p:cNvGrpSpPr>
            <p:nvPr/>
          </p:nvGrpSpPr>
          <p:grpSpPr bwMode="auto">
            <a:xfrm>
              <a:off x="2409" y="2720"/>
              <a:ext cx="708" cy="422"/>
              <a:chOff x="2409" y="2720"/>
              <a:chExt cx="708" cy="422"/>
            </a:xfrm>
          </p:grpSpPr>
          <p:grpSp>
            <p:nvGrpSpPr>
              <p:cNvPr id="5" name="Group 7"/>
              <p:cNvGrpSpPr>
                <a:grpSpLocks/>
              </p:cNvGrpSpPr>
              <p:nvPr/>
            </p:nvGrpSpPr>
            <p:grpSpPr bwMode="auto">
              <a:xfrm>
                <a:off x="2409" y="2958"/>
                <a:ext cx="708" cy="184"/>
                <a:chOff x="2409" y="2958"/>
                <a:chExt cx="708" cy="184"/>
              </a:xfrm>
            </p:grpSpPr>
            <p:sp>
              <p:nvSpPr>
                <p:cNvPr id="13340" name="Freeform 8"/>
                <p:cNvSpPr>
                  <a:spLocks noChangeArrowheads="1"/>
                </p:cNvSpPr>
                <p:nvPr/>
              </p:nvSpPr>
              <p:spPr bwMode="auto">
                <a:xfrm>
                  <a:off x="2420" y="2967"/>
                  <a:ext cx="684" cy="172"/>
                </a:xfrm>
                <a:custGeom>
                  <a:avLst/>
                  <a:gdLst>
                    <a:gd name="T0" fmla="*/ 0 w 6097"/>
                    <a:gd name="T1" fmla="*/ 0 h 1317"/>
                    <a:gd name="T2" fmla="*/ 0 w 6097"/>
                    <a:gd name="T3" fmla="*/ 0 h 1317"/>
                    <a:gd name="T4" fmla="*/ 0 w 6097"/>
                    <a:gd name="T5" fmla="*/ 0 h 1317"/>
                    <a:gd name="T6" fmla="*/ 0 w 6097"/>
                    <a:gd name="T7" fmla="*/ 0 h 1317"/>
                    <a:gd name="T8" fmla="*/ 0 w 6097"/>
                    <a:gd name="T9" fmla="*/ 0 h 1317"/>
                    <a:gd name="T10" fmla="*/ 0 w 6097"/>
                    <a:gd name="T11" fmla="*/ 0 h 1317"/>
                    <a:gd name="T12" fmla="*/ 0 w 6097"/>
                    <a:gd name="T13" fmla="*/ 0 h 1317"/>
                    <a:gd name="T14" fmla="*/ 0 w 6097"/>
                    <a:gd name="T15" fmla="*/ 0 h 1317"/>
                    <a:gd name="T16" fmla="*/ 0 w 6097"/>
                    <a:gd name="T17" fmla="*/ 0 h 1317"/>
                    <a:gd name="T18" fmla="*/ 0 w 6097"/>
                    <a:gd name="T19" fmla="*/ 0 h 1317"/>
                    <a:gd name="T20" fmla="*/ 0 w 6097"/>
                    <a:gd name="T21" fmla="*/ 0 h 1317"/>
                    <a:gd name="T22" fmla="*/ 0 w 6097"/>
                    <a:gd name="T23" fmla="*/ 0 h 1317"/>
                    <a:gd name="T24" fmla="*/ 0 w 6097"/>
                    <a:gd name="T25" fmla="*/ 0 h 1317"/>
                    <a:gd name="T26" fmla="*/ 0 w 6097"/>
                    <a:gd name="T27" fmla="*/ 0 h 1317"/>
                    <a:gd name="T28" fmla="*/ 0 w 6097"/>
                    <a:gd name="T29" fmla="*/ 0 h 1317"/>
                    <a:gd name="T30" fmla="*/ 0 w 6097"/>
                    <a:gd name="T31" fmla="*/ 0 h 1317"/>
                    <a:gd name="T32" fmla="*/ 0 w 6097"/>
                    <a:gd name="T33" fmla="*/ 0 h 1317"/>
                    <a:gd name="T34" fmla="*/ 0 w 6097"/>
                    <a:gd name="T35" fmla="*/ 0 h 1317"/>
                    <a:gd name="T36" fmla="*/ 0 w 6097"/>
                    <a:gd name="T37" fmla="*/ 0 h 1317"/>
                    <a:gd name="T38" fmla="*/ 0 w 6097"/>
                    <a:gd name="T39" fmla="*/ 0 h 1317"/>
                    <a:gd name="T40" fmla="*/ 0 w 6097"/>
                    <a:gd name="T41" fmla="*/ 0 h 1317"/>
                    <a:gd name="T42" fmla="*/ 0 w 6097"/>
                    <a:gd name="T43" fmla="*/ 0 h 1317"/>
                    <a:gd name="T44" fmla="*/ 0 w 6097"/>
                    <a:gd name="T45" fmla="*/ 0 h 1317"/>
                    <a:gd name="T46" fmla="*/ 0 w 6097"/>
                    <a:gd name="T47" fmla="*/ 0 h 1317"/>
                    <a:gd name="T48" fmla="*/ 0 w 6097"/>
                    <a:gd name="T49" fmla="*/ 0 h 1317"/>
                    <a:gd name="T50" fmla="*/ 0 w 6097"/>
                    <a:gd name="T51" fmla="*/ 0 h 1317"/>
                    <a:gd name="T52" fmla="*/ 0 w 6097"/>
                    <a:gd name="T53" fmla="*/ 0 h 1317"/>
                    <a:gd name="T54" fmla="*/ 0 w 6097"/>
                    <a:gd name="T55" fmla="*/ 0 h 1317"/>
                    <a:gd name="T56" fmla="*/ 0 w 6097"/>
                    <a:gd name="T57" fmla="*/ 0 h 1317"/>
                    <a:gd name="T58" fmla="*/ 0 w 6097"/>
                    <a:gd name="T59" fmla="*/ 0 h 1317"/>
                    <a:gd name="T60" fmla="*/ 0 w 6097"/>
                    <a:gd name="T61" fmla="*/ 0 h 1317"/>
                    <a:gd name="T62" fmla="*/ 0 w 6097"/>
                    <a:gd name="T63" fmla="*/ 0 h 1317"/>
                    <a:gd name="T64" fmla="*/ 0 w 6097"/>
                    <a:gd name="T65" fmla="*/ 0 h 1317"/>
                    <a:gd name="T66" fmla="*/ 0 w 6097"/>
                    <a:gd name="T67" fmla="*/ 0 h 1317"/>
                    <a:gd name="T68" fmla="*/ 0 w 6097"/>
                    <a:gd name="T69" fmla="*/ 0 h 1317"/>
                    <a:gd name="T70" fmla="*/ 0 w 6097"/>
                    <a:gd name="T71" fmla="*/ 0 h 1317"/>
                    <a:gd name="T72" fmla="*/ 0 w 6097"/>
                    <a:gd name="T73" fmla="*/ 0 h 1317"/>
                    <a:gd name="T74" fmla="*/ 0 w 6097"/>
                    <a:gd name="T75" fmla="*/ 0 h 1317"/>
                    <a:gd name="T76" fmla="*/ 0 w 6097"/>
                    <a:gd name="T77" fmla="*/ 0 h 1317"/>
                    <a:gd name="T78" fmla="*/ 0 w 6097"/>
                    <a:gd name="T79" fmla="*/ 0 h 1317"/>
                    <a:gd name="T80" fmla="*/ 0 w 6097"/>
                    <a:gd name="T81" fmla="*/ 0 h 1317"/>
                    <a:gd name="T82" fmla="*/ 0 w 6097"/>
                    <a:gd name="T83" fmla="*/ 0 h 1317"/>
                    <a:gd name="T84" fmla="*/ 0 w 6097"/>
                    <a:gd name="T85" fmla="*/ 0 h 1317"/>
                    <a:gd name="T86" fmla="*/ 0 w 6097"/>
                    <a:gd name="T87" fmla="*/ 0 h 1317"/>
                    <a:gd name="T88" fmla="*/ 0 w 6097"/>
                    <a:gd name="T89" fmla="*/ 0 h 1317"/>
                    <a:gd name="T90" fmla="*/ 0 w 6097"/>
                    <a:gd name="T91" fmla="*/ 0 h 1317"/>
                    <a:gd name="T92" fmla="*/ 0 w 6097"/>
                    <a:gd name="T93" fmla="*/ 0 h 1317"/>
                    <a:gd name="T94" fmla="*/ 0 w 6097"/>
                    <a:gd name="T95" fmla="*/ 0 h 1317"/>
                    <a:gd name="T96" fmla="*/ 0 w 6097"/>
                    <a:gd name="T97" fmla="*/ 0 h 1317"/>
                    <a:gd name="T98" fmla="*/ 0 w 6097"/>
                    <a:gd name="T99" fmla="*/ 0 h 1317"/>
                    <a:gd name="T100" fmla="*/ 0 w 6097"/>
                    <a:gd name="T101" fmla="*/ 0 h 1317"/>
                    <a:gd name="T102" fmla="*/ 0 w 6097"/>
                    <a:gd name="T103" fmla="*/ 0 h 1317"/>
                    <a:gd name="T104" fmla="*/ 0 w 6097"/>
                    <a:gd name="T105" fmla="*/ 0 h 1317"/>
                    <a:gd name="T106" fmla="*/ 0 w 6097"/>
                    <a:gd name="T107" fmla="*/ 0 h 1317"/>
                    <a:gd name="T108" fmla="*/ 0 w 6097"/>
                    <a:gd name="T109" fmla="*/ 0 h 1317"/>
                    <a:gd name="T110" fmla="*/ 0 w 6097"/>
                    <a:gd name="T111" fmla="*/ 0 h 1317"/>
                    <a:gd name="T112" fmla="*/ 0 w 6097"/>
                    <a:gd name="T113" fmla="*/ 0 h 1317"/>
                    <a:gd name="T114" fmla="*/ 0 w 6097"/>
                    <a:gd name="T115" fmla="*/ 0 h 1317"/>
                    <a:gd name="T116" fmla="*/ 0 w 6097"/>
                    <a:gd name="T117" fmla="*/ 0 h 1317"/>
                    <a:gd name="T118" fmla="*/ 0 w 6097"/>
                    <a:gd name="T119" fmla="*/ 0 h 1317"/>
                    <a:gd name="T120" fmla="*/ 0 w 6097"/>
                    <a:gd name="T121" fmla="*/ 0 h 1317"/>
                    <a:gd name="T122" fmla="*/ 0 w 6097"/>
                    <a:gd name="T123" fmla="*/ 0 h 1317"/>
                    <a:gd name="T124" fmla="*/ 0 w 6097"/>
                    <a:gd name="T125" fmla="*/ 0 h 13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97"/>
                    <a:gd name="T190" fmla="*/ 0 h 1317"/>
                    <a:gd name="T191" fmla="*/ 6097 w 6097"/>
                    <a:gd name="T192" fmla="*/ 1317 h 13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97" h="1317">
                      <a:moveTo>
                        <a:pt x="3090" y="6"/>
                      </a:moveTo>
                      <a:lnTo>
                        <a:pt x="3054" y="14"/>
                      </a:lnTo>
                      <a:lnTo>
                        <a:pt x="3019" y="21"/>
                      </a:lnTo>
                      <a:lnTo>
                        <a:pt x="2951" y="36"/>
                      </a:lnTo>
                      <a:lnTo>
                        <a:pt x="2883" y="54"/>
                      </a:lnTo>
                      <a:lnTo>
                        <a:pt x="2817" y="75"/>
                      </a:lnTo>
                      <a:lnTo>
                        <a:pt x="2753" y="97"/>
                      </a:lnTo>
                      <a:lnTo>
                        <a:pt x="2688" y="120"/>
                      </a:lnTo>
                      <a:lnTo>
                        <a:pt x="2625" y="145"/>
                      </a:lnTo>
                      <a:lnTo>
                        <a:pt x="2561" y="171"/>
                      </a:lnTo>
                      <a:lnTo>
                        <a:pt x="2435" y="226"/>
                      </a:lnTo>
                      <a:lnTo>
                        <a:pt x="2308" y="282"/>
                      </a:lnTo>
                      <a:lnTo>
                        <a:pt x="2242" y="310"/>
                      </a:lnTo>
                      <a:lnTo>
                        <a:pt x="2177" y="338"/>
                      </a:lnTo>
                      <a:lnTo>
                        <a:pt x="2111" y="365"/>
                      </a:lnTo>
                      <a:lnTo>
                        <a:pt x="2042" y="393"/>
                      </a:lnTo>
                      <a:lnTo>
                        <a:pt x="1981" y="416"/>
                      </a:lnTo>
                      <a:lnTo>
                        <a:pt x="1920" y="439"/>
                      </a:lnTo>
                      <a:lnTo>
                        <a:pt x="1861" y="462"/>
                      </a:lnTo>
                      <a:lnTo>
                        <a:pt x="1802" y="484"/>
                      </a:lnTo>
                      <a:lnTo>
                        <a:pt x="1746" y="506"/>
                      </a:lnTo>
                      <a:lnTo>
                        <a:pt x="1690" y="526"/>
                      </a:lnTo>
                      <a:lnTo>
                        <a:pt x="1636" y="547"/>
                      </a:lnTo>
                      <a:lnTo>
                        <a:pt x="1583" y="567"/>
                      </a:lnTo>
                      <a:lnTo>
                        <a:pt x="1532" y="586"/>
                      </a:lnTo>
                      <a:lnTo>
                        <a:pt x="1483" y="605"/>
                      </a:lnTo>
                      <a:lnTo>
                        <a:pt x="1436" y="623"/>
                      </a:lnTo>
                      <a:lnTo>
                        <a:pt x="1390" y="640"/>
                      </a:lnTo>
                      <a:lnTo>
                        <a:pt x="1346" y="657"/>
                      </a:lnTo>
                      <a:lnTo>
                        <a:pt x="1304" y="671"/>
                      </a:lnTo>
                      <a:lnTo>
                        <a:pt x="1265" y="685"/>
                      </a:lnTo>
                      <a:lnTo>
                        <a:pt x="1227" y="699"/>
                      </a:lnTo>
                      <a:lnTo>
                        <a:pt x="1194" y="712"/>
                      </a:lnTo>
                      <a:lnTo>
                        <a:pt x="1160" y="723"/>
                      </a:lnTo>
                      <a:lnTo>
                        <a:pt x="1127" y="735"/>
                      </a:lnTo>
                      <a:lnTo>
                        <a:pt x="1096" y="745"/>
                      </a:lnTo>
                      <a:lnTo>
                        <a:pt x="1066" y="757"/>
                      </a:lnTo>
                      <a:lnTo>
                        <a:pt x="1036" y="767"/>
                      </a:lnTo>
                      <a:lnTo>
                        <a:pt x="1007" y="776"/>
                      </a:lnTo>
                      <a:lnTo>
                        <a:pt x="978" y="787"/>
                      </a:lnTo>
                      <a:lnTo>
                        <a:pt x="946" y="797"/>
                      </a:lnTo>
                      <a:lnTo>
                        <a:pt x="914" y="808"/>
                      </a:lnTo>
                      <a:lnTo>
                        <a:pt x="883" y="819"/>
                      </a:lnTo>
                      <a:lnTo>
                        <a:pt x="853" y="828"/>
                      </a:lnTo>
                      <a:lnTo>
                        <a:pt x="794" y="848"/>
                      </a:lnTo>
                      <a:lnTo>
                        <a:pt x="737" y="866"/>
                      </a:lnTo>
                      <a:lnTo>
                        <a:pt x="683" y="883"/>
                      </a:lnTo>
                      <a:lnTo>
                        <a:pt x="629" y="901"/>
                      </a:lnTo>
                      <a:lnTo>
                        <a:pt x="522" y="934"/>
                      </a:lnTo>
                      <a:lnTo>
                        <a:pt x="467" y="950"/>
                      </a:lnTo>
                      <a:lnTo>
                        <a:pt x="410" y="967"/>
                      </a:lnTo>
                      <a:lnTo>
                        <a:pt x="351" y="985"/>
                      </a:lnTo>
                      <a:lnTo>
                        <a:pt x="320" y="994"/>
                      </a:lnTo>
                      <a:lnTo>
                        <a:pt x="289" y="1003"/>
                      </a:lnTo>
                      <a:lnTo>
                        <a:pt x="257" y="1012"/>
                      </a:lnTo>
                      <a:lnTo>
                        <a:pt x="224" y="1021"/>
                      </a:lnTo>
                      <a:lnTo>
                        <a:pt x="189" y="1032"/>
                      </a:lnTo>
                      <a:lnTo>
                        <a:pt x="154" y="1042"/>
                      </a:lnTo>
                      <a:lnTo>
                        <a:pt x="118" y="1054"/>
                      </a:lnTo>
                      <a:lnTo>
                        <a:pt x="80" y="1064"/>
                      </a:lnTo>
                      <a:lnTo>
                        <a:pt x="40" y="1077"/>
                      </a:lnTo>
                      <a:lnTo>
                        <a:pt x="0" y="1088"/>
                      </a:lnTo>
                      <a:lnTo>
                        <a:pt x="28" y="1079"/>
                      </a:lnTo>
                      <a:lnTo>
                        <a:pt x="55" y="1070"/>
                      </a:lnTo>
                      <a:lnTo>
                        <a:pt x="85" y="1062"/>
                      </a:lnTo>
                      <a:lnTo>
                        <a:pt x="116" y="1054"/>
                      </a:lnTo>
                      <a:lnTo>
                        <a:pt x="148" y="1047"/>
                      </a:lnTo>
                      <a:lnTo>
                        <a:pt x="181" y="1040"/>
                      </a:lnTo>
                      <a:lnTo>
                        <a:pt x="214" y="1034"/>
                      </a:lnTo>
                      <a:lnTo>
                        <a:pt x="249" y="1028"/>
                      </a:lnTo>
                      <a:lnTo>
                        <a:pt x="285" y="1024"/>
                      </a:lnTo>
                      <a:lnTo>
                        <a:pt x="322" y="1019"/>
                      </a:lnTo>
                      <a:lnTo>
                        <a:pt x="358" y="1016"/>
                      </a:lnTo>
                      <a:lnTo>
                        <a:pt x="396" y="1013"/>
                      </a:lnTo>
                      <a:lnTo>
                        <a:pt x="437" y="1010"/>
                      </a:lnTo>
                      <a:lnTo>
                        <a:pt x="476" y="1008"/>
                      </a:lnTo>
                      <a:lnTo>
                        <a:pt x="517" y="1006"/>
                      </a:lnTo>
                      <a:lnTo>
                        <a:pt x="559" y="1005"/>
                      </a:lnTo>
                      <a:lnTo>
                        <a:pt x="601" y="1005"/>
                      </a:lnTo>
                      <a:lnTo>
                        <a:pt x="645" y="1005"/>
                      </a:lnTo>
                      <a:lnTo>
                        <a:pt x="690" y="1005"/>
                      </a:lnTo>
                      <a:lnTo>
                        <a:pt x="735" y="1006"/>
                      </a:lnTo>
                      <a:lnTo>
                        <a:pt x="781" y="1008"/>
                      </a:lnTo>
                      <a:lnTo>
                        <a:pt x="827" y="1009"/>
                      </a:lnTo>
                      <a:lnTo>
                        <a:pt x="875" y="1011"/>
                      </a:lnTo>
                      <a:lnTo>
                        <a:pt x="923" y="1013"/>
                      </a:lnTo>
                      <a:lnTo>
                        <a:pt x="971" y="1016"/>
                      </a:lnTo>
                      <a:lnTo>
                        <a:pt x="1021" y="1019"/>
                      </a:lnTo>
                      <a:lnTo>
                        <a:pt x="1070" y="1023"/>
                      </a:lnTo>
                      <a:lnTo>
                        <a:pt x="1121" y="1027"/>
                      </a:lnTo>
                      <a:lnTo>
                        <a:pt x="1225" y="1036"/>
                      </a:lnTo>
                      <a:lnTo>
                        <a:pt x="1331" y="1047"/>
                      </a:lnTo>
                      <a:lnTo>
                        <a:pt x="1439" y="1058"/>
                      </a:lnTo>
                      <a:lnTo>
                        <a:pt x="1549" y="1071"/>
                      </a:lnTo>
                      <a:lnTo>
                        <a:pt x="1661" y="1085"/>
                      </a:lnTo>
                      <a:lnTo>
                        <a:pt x="1776" y="1099"/>
                      </a:lnTo>
                      <a:lnTo>
                        <a:pt x="1891" y="1115"/>
                      </a:lnTo>
                      <a:lnTo>
                        <a:pt x="2008" y="1131"/>
                      </a:lnTo>
                      <a:lnTo>
                        <a:pt x="2127" y="1148"/>
                      </a:lnTo>
                      <a:lnTo>
                        <a:pt x="2247" y="1165"/>
                      </a:lnTo>
                      <a:lnTo>
                        <a:pt x="2369" y="1184"/>
                      </a:lnTo>
                      <a:lnTo>
                        <a:pt x="2491" y="1202"/>
                      </a:lnTo>
                      <a:lnTo>
                        <a:pt x="2614" y="1221"/>
                      </a:lnTo>
                      <a:lnTo>
                        <a:pt x="2739" y="1240"/>
                      </a:lnTo>
                      <a:lnTo>
                        <a:pt x="2990" y="1279"/>
                      </a:lnTo>
                      <a:lnTo>
                        <a:pt x="3241" y="1317"/>
                      </a:lnTo>
                      <a:lnTo>
                        <a:pt x="3301" y="1287"/>
                      </a:lnTo>
                      <a:lnTo>
                        <a:pt x="3359" y="1259"/>
                      </a:lnTo>
                      <a:lnTo>
                        <a:pt x="3414" y="1231"/>
                      </a:lnTo>
                      <a:lnTo>
                        <a:pt x="3467" y="1203"/>
                      </a:lnTo>
                      <a:lnTo>
                        <a:pt x="3518" y="1176"/>
                      </a:lnTo>
                      <a:lnTo>
                        <a:pt x="3566" y="1149"/>
                      </a:lnTo>
                      <a:lnTo>
                        <a:pt x="3613" y="1123"/>
                      </a:lnTo>
                      <a:lnTo>
                        <a:pt x="3658" y="1097"/>
                      </a:lnTo>
                      <a:lnTo>
                        <a:pt x="3701" y="1072"/>
                      </a:lnTo>
                      <a:lnTo>
                        <a:pt x="3742" y="1048"/>
                      </a:lnTo>
                      <a:lnTo>
                        <a:pt x="3783" y="1025"/>
                      </a:lnTo>
                      <a:lnTo>
                        <a:pt x="3821" y="1001"/>
                      </a:lnTo>
                      <a:lnTo>
                        <a:pt x="3859" y="978"/>
                      </a:lnTo>
                      <a:lnTo>
                        <a:pt x="3894" y="956"/>
                      </a:lnTo>
                      <a:lnTo>
                        <a:pt x="3929" y="934"/>
                      </a:lnTo>
                      <a:lnTo>
                        <a:pt x="3964" y="912"/>
                      </a:lnTo>
                      <a:lnTo>
                        <a:pt x="3997" y="891"/>
                      </a:lnTo>
                      <a:lnTo>
                        <a:pt x="4029" y="872"/>
                      </a:lnTo>
                      <a:lnTo>
                        <a:pt x="4091" y="833"/>
                      </a:lnTo>
                      <a:lnTo>
                        <a:pt x="4153" y="795"/>
                      </a:lnTo>
                      <a:lnTo>
                        <a:pt x="4212" y="759"/>
                      </a:lnTo>
                      <a:lnTo>
                        <a:pt x="4272" y="726"/>
                      </a:lnTo>
                      <a:lnTo>
                        <a:pt x="4332" y="693"/>
                      </a:lnTo>
                      <a:lnTo>
                        <a:pt x="4393" y="662"/>
                      </a:lnTo>
                      <a:lnTo>
                        <a:pt x="4426" y="648"/>
                      </a:lnTo>
                      <a:lnTo>
                        <a:pt x="4458" y="633"/>
                      </a:lnTo>
                      <a:lnTo>
                        <a:pt x="4496" y="619"/>
                      </a:lnTo>
                      <a:lnTo>
                        <a:pt x="4534" y="602"/>
                      </a:lnTo>
                      <a:lnTo>
                        <a:pt x="4573" y="587"/>
                      </a:lnTo>
                      <a:lnTo>
                        <a:pt x="4613" y="574"/>
                      </a:lnTo>
                      <a:lnTo>
                        <a:pt x="4655" y="559"/>
                      </a:lnTo>
                      <a:lnTo>
                        <a:pt x="4698" y="544"/>
                      </a:lnTo>
                      <a:lnTo>
                        <a:pt x="4740" y="530"/>
                      </a:lnTo>
                      <a:lnTo>
                        <a:pt x="4784" y="516"/>
                      </a:lnTo>
                      <a:lnTo>
                        <a:pt x="4829" y="502"/>
                      </a:lnTo>
                      <a:lnTo>
                        <a:pt x="4875" y="487"/>
                      </a:lnTo>
                      <a:lnTo>
                        <a:pt x="4921" y="473"/>
                      </a:lnTo>
                      <a:lnTo>
                        <a:pt x="4968" y="458"/>
                      </a:lnTo>
                      <a:lnTo>
                        <a:pt x="5017" y="445"/>
                      </a:lnTo>
                      <a:lnTo>
                        <a:pt x="5066" y="430"/>
                      </a:lnTo>
                      <a:lnTo>
                        <a:pt x="5116" y="415"/>
                      </a:lnTo>
                      <a:lnTo>
                        <a:pt x="5166" y="399"/>
                      </a:lnTo>
                      <a:lnTo>
                        <a:pt x="5218" y="384"/>
                      </a:lnTo>
                      <a:lnTo>
                        <a:pt x="5271" y="366"/>
                      </a:lnTo>
                      <a:lnTo>
                        <a:pt x="5324" y="350"/>
                      </a:lnTo>
                      <a:lnTo>
                        <a:pt x="5378" y="333"/>
                      </a:lnTo>
                      <a:lnTo>
                        <a:pt x="5434" y="315"/>
                      </a:lnTo>
                      <a:lnTo>
                        <a:pt x="5490" y="296"/>
                      </a:lnTo>
                      <a:lnTo>
                        <a:pt x="5547" y="277"/>
                      </a:lnTo>
                      <a:lnTo>
                        <a:pt x="5604" y="257"/>
                      </a:lnTo>
                      <a:lnTo>
                        <a:pt x="5663" y="236"/>
                      </a:lnTo>
                      <a:lnTo>
                        <a:pt x="5723" y="214"/>
                      </a:lnTo>
                      <a:lnTo>
                        <a:pt x="5783" y="191"/>
                      </a:lnTo>
                      <a:lnTo>
                        <a:pt x="5844" y="167"/>
                      </a:lnTo>
                      <a:lnTo>
                        <a:pt x="5906" y="143"/>
                      </a:lnTo>
                      <a:lnTo>
                        <a:pt x="5970" y="117"/>
                      </a:lnTo>
                      <a:lnTo>
                        <a:pt x="6033" y="90"/>
                      </a:lnTo>
                      <a:lnTo>
                        <a:pt x="6097" y="62"/>
                      </a:lnTo>
                      <a:lnTo>
                        <a:pt x="5888" y="64"/>
                      </a:lnTo>
                      <a:lnTo>
                        <a:pt x="5680" y="62"/>
                      </a:lnTo>
                      <a:lnTo>
                        <a:pt x="5473" y="60"/>
                      </a:lnTo>
                      <a:lnTo>
                        <a:pt x="5268" y="56"/>
                      </a:lnTo>
                      <a:lnTo>
                        <a:pt x="5065" y="50"/>
                      </a:lnTo>
                      <a:lnTo>
                        <a:pt x="4865" y="43"/>
                      </a:lnTo>
                      <a:lnTo>
                        <a:pt x="4765" y="38"/>
                      </a:lnTo>
                      <a:lnTo>
                        <a:pt x="4668" y="35"/>
                      </a:lnTo>
                      <a:lnTo>
                        <a:pt x="4570" y="31"/>
                      </a:lnTo>
                      <a:lnTo>
                        <a:pt x="4474" y="28"/>
                      </a:lnTo>
                      <a:lnTo>
                        <a:pt x="4378" y="24"/>
                      </a:lnTo>
                      <a:lnTo>
                        <a:pt x="4283" y="20"/>
                      </a:lnTo>
                      <a:lnTo>
                        <a:pt x="4189" y="18"/>
                      </a:lnTo>
                      <a:lnTo>
                        <a:pt x="4097" y="14"/>
                      </a:lnTo>
                      <a:lnTo>
                        <a:pt x="4006" y="11"/>
                      </a:lnTo>
                      <a:lnTo>
                        <a:pt x="3915" y="8"/>
                      </a:lnTo>
                      <a:lnTo>
                        <a:pt x="3826" y="6"/>
                      </a:lnTo>
                      <a:lnTo>
                        <a:pt x="3739" y="4"/>
                      </a:lnTo>
                      <a:lnTo>
                        <a:pt x="3652" y="3"/>
                      </a:lnTo>
                      <a:lnTo>
                        <a:pt x="3567" y="1"/>
                      </a:lnTo>
                      <a:lnTo>
                        <a:pt x="3484" y="0"/>
                      </a:lnTo>
                      <a:lnTo>
                        <a:pt x="3402" y="0"/>
                      </a:lnTo>
                      <a:lnTo>
                        <a:pt x="3322" y="1"/>
                      </a:lnTo>
                      <a:lnTo>
                        <a:pt x="3242" y="3"/>
                      </a:lnTo>
                      <a:lnTo>
                        <a:pt x="3165" y="5"/>
                      </a:lnTo>
                      <a:lnTo>
                        <a:pt x="3090" y="7"/>
                      </a:lnTo>
                      <a:lnTo>
                        <a:pt x="3090" y="6"/>
                      </a:lnTo>
                      <a:close/>
                    </a:path>
                  </a:pathLst>
                </a:custGeom>
                <a:solidFill>
                  <a:srgbClr val="FFFFFF"/>
                </a:solidFill>
                <a:ln w="9525">
                  <a:noFill/>
                  <a:round/>
                  <a:headEnd/>
                  <a:tailEnd/>
                </a:ln>
              </p:spPr>
              <p:txBody>
                <a:bodyPr wrap="none" anchor="ctr"/>
                <a:lstStyle/>
                <a:p>
                  <a:endParaRPr lang="en-US"/>
                </a:p>
              </p:txBody>
            </p:sp>
            <p:sp>
              <p:nvSpPr>
                <p:cNvPr id="13341" name="Freeform 9"/>
                <p:cNvSpPr>
                  <a:spLocks noChangeArrowheads="1"/>
                </p:cNvSpPr>
                <p:nvPr/>
              </p:nvSpPr>
              <p:spPr bwMode="auto">
                <a:xfrm>
                  <a:off x="2407" y="2974"/>
                  <a:ext cx="695" cy="170"/>
                </a:xfrm>
                <a:custGeom>
                  <a:avLst/>
                  <a:gdLst>
                    <a:gd name="T0" fmla="*/ 0 w 6199"/>
                    <a:gd name="T1" fmla="*/ 0 h 1278"/>
                    <a:gd name="T2" fmla="*/ 0 w 6199"/>
                    <a:gd name="T3" fmla="*/ 0 h 1278"/>
                    <a:gd name="T4" fmla="*/ 0 w 6199"/>
                    <a:gd name="T5" fmla="*/ 0 h 1278"/>
                    <a:gd name="T6" fmla="*/ 0 w 6199"/>
                    <a:gd name="T7" fmla="*/ 0 h 1278"/>
                    <a:gd name="T8" fmla="*/ 0 w 6199"/>
                    <a:gd name="T9" fmla="*/ 0 h 1278"/>
                    <a:gd name="T10" fmla="*/ 0 w 6199"/>
                    <a:gd name="T11" fmla="*/ 0 h 1278"/>
                    <a:gd name="T12" fmla="*/ 0 w 6199"/>
                    <a:gd name="T13" fmla="*/ 0 h 1278"/>
                    <a:gd name="T14" fmla="*/ 0 w 6199"/>
                    <a:gd name="T15" fmla="*/ 0 h 1278"/>
                    <a:gd name="T16" fmla="*/ 0 w 6199"/>
                    <a:gd name="T17" fmla="*/ 0 h 1278"/>
                    <a:gd name="T18" fmla="*/ 0 w 6199"/>
                    <a:gd name="T19" fmla="*/ 0 h 1278"/>
                    <a:gd name="T20" fmla="*/ 0 w 6199"/>
                    <a:gd name="T21" fmla="*/ 0 h 1278"/>
                    <a:gd name="T22" fmla="*/ 0 w 6199"/>
                    <a:gd name="T23" fmla="*/ 0 h 1278"/>
                    <a:gd name="T24" fmla="*/ 0 w 6199"/>
                    <a:gd name="T25" fmla="*/ 0 h 1278"/>
                    <a:gd name="T26" fmla="*/ 0 w 6199"/>
                    <a:gd name="T27" fmla="*/ 0 h 1278"/>
                    <a:gd name="T28" fmla="*/ 0 w 6199"/>
                    <a:gd name="T29" fmla="*/ 0 h 1278"/>
                    <a:gd name="T30" fmla="*/ 0 w 6199"/>
                    <a:gd name="T31" fmla="*/ 0 h 1278"/>
                    <a:gd name="T32" fmla="*/ 0 w 6199"/>
                    <a:gd name="T33" fmla="*/ 0 h 1278"/>
                    <a:gd name="T34" fmla="*/ 0 w 6199"/>
                    <a:gd name="T35" fmla="*/ 0 h 1278"/>
                    <a:gd name="T36" fmla="*/ 0 w 6199"/>
                    <a:gd name="T37" fmla="*/ 0 h 1278"/>
                    <a:gd name="T38" fmla="*/ 0 w 6199"/>
                    <a:gd name="T39" fmla="*/ 0 h 1278"/>
                    <a:gd name="T40" fmla="*/ 0 w 6199"/>
                    <a:gd name="T41" fmla="*/ 0 h 1278"/>
                    <a:gd name="T42" fmla="*/ 0 w 6199"/>
                    <a:gd name="T43" fmla="*/ 0 h 1278"/>
                    <a:gd name="T44" fmla="*/ 0 w 6199"/>
                    <a:gd name="T45" fmla="*/ 0 h 1278"/>
                    <a:gd name="T46" fmla="*/ 0 w 6199"/>
                    <a:gd name="T47" fmla="*/ 0 h 1278"/>
                    <a:gd name="T48" fmla="*/ 0 w 6199"/>
                    <a:gd name="T49" fmla="*/ 0 h 1278"/>
                    <a:gd name="T50" fmla="*/ 0 w 6199"/>
                    <a:gd name="T51" fmla="*/ 0 h 1278"/>
                    <a:gd name="T52" fmla="*/ 0 w 6199"/>
                    <a:gd name="T53" fmla="*/ 0 h 1278"/>
                    <a:gd name="T54" fmla="*/ 0 w 6199"/>
                    <a:gd name="T55" fmla="*/ 0 h 1278"/>
                    <a:gd name="T56" fmla="*/ 0 w 6199"/>
                    <a:gd name="T57" fmla="*/ 0 h 1278"/>
                    <a:gd name="T58" fmla="*/ 0 w 6199"/>
                    <a:gd name="T59" fmla="*/ 0 h 1278"/>
                    <a:gd name="T60" fmla="*/ 0 w 6199"/>
                    <a:gd name="T61" fmla="*/ 0 h 1278"/>
                    <a:gd name="T62" fmla="*/ 0 w 6199"/>
                    <a:gd name="T63" fmla="*/ 0 h 1278"/>
                    <a:gd name="T64" fmla="*/ 0 w 6199"/>
                    <a:gd name="T65" fmla="*/ 0 h 1278"/>
                    <a:gd name="T66" fmla="*/ 0 w 6199"/>
                    <a:gd name="T67" fmla="*/ 0 h 1278"/>
                    <a:gd name="T68" fmla="*/ 0 w 6199"/>
                    <a:gd name="T69" fmla="*/ 0 h 1278"/>
                    <a:gd name="T70" fmla="*/ 0 w 6199"/>
                    <a:gd name="T71" fmla="*/ 0 h 1278"/>
                    <a:gd name="T72" fmla="*/ 0 w 6199"/>
                    <a:gd name="T73" fmla="*/ 0 h 1278"/>
                    <a:gd name="T74" fmla="*/ 0 w 6199"/>
                    <a:gd name="T75" fmla="*/ 0 h 1278"/>
                    <a:gd name="T76" fmla="*/ 0 w 6199"/>
                    <a:gd name="T77" fmla="*/ 0 h 1278"/>
                    <a:gd name="T78" fmla="*/ 0 w 6199"/>
                    <a:gd name="T79" fmla="*/ 0 h 1278"/>
                    <a:gd name="T80" fmla="*/ 0 w 6199"/>
                    <a:gd name="T81" fmla="*/ 0 h 1278"/>
                    <a:gd name="T82" fmla="*/ 0 w 6199"/>
                    <a:gd name="T83" fmla="*/ 0 h 1278"/>
                    <a:gd name="T84" fmla="*/ 0 w 6199"/>
                    <a:gd name="T85" fmla="*/ 0 h 1278"/>
                    <a:gd name="T86" fmla="*/ 0 w 6199"/>
                    <a:gd name="T87" fmla="*/ 0 h 1278"/>
                    <a:gd name="T88" fmla="*/ 0 w 6199"/>
                    <a:gd name="T89" fmla="*/ 0 h 1278"/>
                    <a:gd name="T90" fmla="*/ 0 w 6199"/>
                    <a:gd name="T91" fmla="*/ 0 h 1278"/>
                    <a:gd name="T92" fmla="*/ 0 w 6199"/>
                    <a:gd name="T93" fmla="*/ 0 h 1278"/>
                    <a:gd name="T94" fmla="*/ 0 w 6199"/>
                    <a:gd name="T95" fmla="*/ 0 h 1278"/>
                    <a:gd name="T96" fmla="*/ 0 w 6199"/>
                    <a:gd name="T97" fmla="*/ 0 h 1278"/>
                    <a:gd name="T98" fmla="*/ 0 w 6199"/>
                    <a:gd name="T99" fmla="*/ 0 h 1278"/>
                    <a:gd name="T100" fmla="*/ 0 w 6199"/>
                    <a:gd name="T101" fmla="*/ 0 h 1278"/>
                    <a:gd name="T102" fmla="*/ 0 w 6199"/>
                    <a:gd name="T103" fmla="*/ 0 h 1278"/>
                    <a:gd name="T104" fmla="*/ 0 w 6199"/>
                    <a:gd name="T105" fmla="*/ 0 h 1278"/>
                    <a:gd name="T106" fmla="*/ 0 w 6199"/>
                    <a:gd name="T107" fmla="*/ 0 h 1278"/>
                    <a:gd name="T108" fmla="*/ 0 w 6199"/>
                    <a:gd name="T109" fmla="*/ 0 h 1278"/>
                    <a:gd name="T110" fmla="*/ 0 w 6199"/>
                    <a:gd name="T111" fmla="*/ 0 h 1278"/>
                    <a:gd name="T112" fmla="*/ 0 w 6199"/>
                    <a:gd name="T113" fmla="*/ 0 h 1278"/>
                    <a:gd name="T114" fmla="*/ 0 w 6199"/>
                    <a:gd name="T115" fmla="*/ 0 h 1278"/>
                    <a:gd name="T116" fmla="*/ 0 w 6199"/>
                    <a:gd name="T117" fmla="*/ 0 h 1278"/>
                    <a:gd name="T118" fmla="*/ 0 w 6199"/>
                    <a:gd name="T119" fmla="*/ 0 h 1278"/>
                    <a:gd name="T120" fmla="*/ 0 w 6199"/>
                    <a:gd name="T121" fmla="*/ 0 h 1278"/>
                    <a:gd name="T122" fmla="*/ 0 w 6199"/>
                    <a:gd name="T123" fmla="*/ 0 h 1278"/>
                    <a:gd name="T124" fmla="*/ 0 w 6199"/>
                    <a:gd name="T125" fmla="*/ 0 h 12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99"/>
                    <a:gd name="T190" fmla="*/ 0 h 1278"/>
                    <a:gd name="T191" fmla="*/ 6199 w 6199"/>
                    <a:gd name="T192" fmla="*/ 1278 h 12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99" h="1278">
                      <a:moveTo>
                        <a:pt x="0" y="1076"/>
                      </a:moveTo>
                      <a:lnTo>
                        <a:pt x="4" y="1069"/>
                      </a:lnTo>
                      <a:lnTo>
                        <a:pt x="9" y="1064"/>
                      </a:lnTo>
                      <a:lnTo>
                        <a:pt x="13" y="1059"/>
                      </a:lnTo>
                      <a:lnTo>
                        <a:pt x="19" y="1056"/>
                      </a:lnTo>
                      <a:lnTo>
                        <a:pt x="24" y="1054"/>
                      </a:lnTo>
                      <a:lnTo>
                        <a:pt x="30" y="1050"/>
                      </a:lnTo>
                      <a:lnTo>
                        <a:pt x="35" y="1047"/>
                      </a:lnTo>
                      <a:lnTo>
                        <a:pt x="40" y="1044"/>
                      </a:lnTo>
                      <a:lnTo>
                        <a:pt x="46" y="1041"/>
                      </a:lnTo>
                      <a:lnTo>
                        <a:pt x="51" y="1039"/>
                      </a:lnTo>
                      <a:lnTo>
                        <a:pt x="57" y="1035"/>
                      </a:lnTo>
                      <a:lnTo>
                        <a:pt x="62" y="1033"/>
                      </a:lnTo>
                      <a:lnTo>
                        <a:pt x="68" y="1031"/>
                      </a:lnTo>
                      <a:lnTo>
                        <a:pt x="73" y="1027"/>
                      </a:lnTo>
                      <a:lnTo>
                        <a:pt x="79" y="1025"/>
                      </a:lnTo>
                      <a:lnTo>
                        <a:pt x="85" y="1023"/>
                      </a:lnTo>
                      <a:lnTo>
                        <a:pt x="91" y="1020"/>
                      </a:lnTo>
                      <a:lnTo>
                        <a:pt x="96" y="1018"/>
                      </a:lnTo>
                      <a:lnTo>
                        <a:pt x="102" y="1016"/>
                      </a:lnTo>
                      <a:lnTo>
                        <a:pt x="108" y="1013"/>
                      </a:lnTo>
                      <a:lnTo>
                        <a:pt x="114" y="1011"/>
                      </a:lnTo>
                      <a:lnTo>
                        <a:pt x="119" y="1009"/>
                      </a:lnTo>
                      <a:lnTo>
                        <a:pt x="125" y="1006"/>
                      </a:lnTo>
                      <a:lnTo>
                        <a:pt x="131" y="1004"/>
                      </a:lnTo>
                      <a:lnTo>
                        <a:pt x="137" y="1002"/>
                      </a:lnTo>
                      <a:lnTo>
                        <a:pt x="142" y="1000"/>
                      </a:lnTo>
                      <a:lnTo>
                        <a:pt x="148" y="997"/>
                      </a:lnTo>
                      <a:lnTo>
                        <a:pt x="154" y="996"/>
                      </a:lnTo>
                      <a:lnTo>
                        <a:pt x="160" y="994"/>
                      </a:lnTo>
                      <a:lnTo>
                        <a:pt x="167" y="992"/>
                      </a:lnTo>
                      <a:lnTo>
                        <a:pt x="172" y="989"/>
                      </a:lnTo>
                      <a:lnTo>
                        <a:pt x="178" y="988"/>
                      </a:lnTo>
                      <a:lnTo>
                        <a:pt x="184" y="986"/>
                      </a:lnTo>
                      <a:lnTo>
                        <a:pt x="190" y="983"/>
                      </a:lnTo>
                      <a:lnTo>
                        <a:pt x="195" y="982"/>
                      </a:lnTo>
                      <a:lnTo>
                        <a:pt x="202" y="980"/>
                      </a:lnTo>
                      <a:lnTo>
                        <a:pt x="208" y="979"/>
                      </a:lnTo>
                      <a:lnTo>
                        <a:pt x="214" y="977"/>
                      </a:lnTo>
                      <a:lnTo>
                        <a:pt x="220" y="974"/>
                      </a:lnTo>
                      <a:lnTo>
                        <a:pt x="225" y="973"/>
                      </a:lnTo>
                      <a:lnTo>
                        <a:pt x="232" y="971"/>
                      </a:lnTo>
                      <a:lnTo>
                        <a:pt x="238" y="970"/>
                      </a:lnTo>
                      <a:lnTo>
                        <a:pt x="244" y="967"/>
                      </a:lnTo>
                      <a:lnTo>
                        <a:pt x="251" y="966"/>
                      </a:lnTo>
                      <a:lnTo>
                        <a:pt x="257" y="965"/>
                      </a:lnTo>
                      <a:lnTo>
                        <a:pt x="262" y="963"/>
                      </a:lnTo>
                      <a:lnTo>
                        <a:pt x="268" y="962"/>
                      </a:lnTo>
                      <a:lnTo>
                        <a:pt x="275" y="959"/>
                      </a:lnTo>
                      <a:lnTo>
                        <a:pt x="281" y="958"/>
                      </a:lnTo>
                      <a:lnTo>
                        <a:pt x="286" y="957"/>
                      </a:lnTo>
                      <a:lnTo>
                        <a:pt x="293" y="955"/>
                      </a:lnTo>
                      <a:lnTo>
                        <a:pt x="299" y="954"/>
                      </a:lnTo>
                      <a:lnTo>
                        <a:pt x="305" y="952"/>
                      </a:lnTo>
                      <a:lnTo>
                        <a:pt x="312" y="951"/>
                      </a:lnTo>
                      <a:lnTo>
                        <a:pt x="318" y="949"/>
                      </a:lnTo>
                      <a:lnTo>
                        <a:pt x="325" y="948"/>
                      </a:lnTo>
                      <a:lnTo>
                        <a:pt x="330" y="947"/>
                      </a:lnTo>
                      <a:lnTo>
                        <a:pt x="336" y="945"/>
                      </a:lnTo>
                      <a:lnTo>
                        <a:pt x="343" y="944"/>
                      </a:lnTo>
                      <a:lnTo>
                        <a:pt x="349" y="942"/>
                      </a:lnTo>
                      <a:lnTo>
                        <a:pt x="356" y="941"/>
                      </a:lnTo>
                      <a:lnTo>
                        <a:pt x="361" y="940"/>
                      </a:lnTo>
                      <a:lnTo>
                        <a:pt x="367" y="939"/>
                      </a:lnTo>
                      <a:lnTo>
                        <a:pt x="374" y="937"/>
                      </a:lnTo>
                      <a:lnTo>
                        <a:pt x="380" y="936"/>
                      </a:lnTo>
                      <a:lnTo>
                        <a:pt x="387" y="935"/>
                      </a:lnTo>
                      <a:lnTo>
                        <a:pt x="392" y="934"/>
                      </a:lnTo>
                      <a:lnTo>
                        <a:pt x="399" y="933"/>
                      </a:lnTo>
                      <a:lnTo>
                        <a:pt x="405" y="932"/>
                      </a:lnTo>
                      <a:lnTo>
                        <a:pt x="412" y="931"/>
                      </a:lnTo>
                      <a:lnTo>
                        <a:pt x="418" y="929"/>
                      </a:lnTo>
                      <a:lnTo>
                        <a:pt x="425" y="928"/>
                      </a:lnTo>
                      <a:lnTo>
                        <a:pt x="431" y="927"/>
                      </a:lnTo>
                      <a:lnTo>
                        <a:pt x="437" y="926"/>
                      </a:lnTo>
                      <a:lnTo>
                        <a:pt x="443" y="925"/>
                      </a:lnTo>
                      <a:lnTo>
                        <a:pt x="450" y="924"/>
                      </a:lnTo>
                      <a:lnTo>
                        <a:pt x="456" y="922"/>
                      </a:lnTo>
                      <a:lnTo>
                        <a:pt x="463" y="922"/>
                      </a:lnTo>
                      <a:lnTo>
                        <a:pt x="470" y="921"/>
                      </a:lnTo>
                      <a:lnTo>
                        <a:pt x="475" y="920"/>
                      </a:lnTo>
                      <a:lnTo>
                        <a:pt x="482" y="919"/>
                      </a:lnTo>
                      <a:lnTo>
                        <a:pt x="488" y="918"/>
                      </a:lnTo>
                      <a:lnTo>
                        <a:pt x="495" y="918"/>
                      </a:lnTo>
                      <a:lnTo>
                        <a:pt x="501" y="917"/>
                      </a:lnTo>
                      <a:lnTo>
                        <a:pt x="508" y="916"/>
                      </a:lnTo>
                      <a:lnTo>
                        <a:pt x="515" y="914"/>
                      </a:lnTo>
                      <a:lnTo>
                        <a:pt x="520" y="914"/>
                      </a:lnTo>
                      <a:lnTo>
                        <a:pt x="527" y="913"/>
                      </a:lnTo>
                      <a:lnTo>
                        <a:pt x="533" y="912"/>
                      </a:lnTo>
                      <a:lnTo>
                        <a:pt x="540" y="911"/>
                      </a:lnTo>
                      <a:lnTo>
                        <a:pt x="547" y="911"/>
                      </a:lnTo>
                      <a:lnTo>
                        <a:pt x="553" y="910"/>
                      </a:lnTo>
                      <a:lnTo>
                        <a:pt x="560" y="910"/>
                      </a:lnTo>
                      <a:lnTo>
                        <a:pt x="566" y="909"/>
                      </a:lnTo>
                      <a:lnTo>
                        <a:pt x="572" y="907"/>
                      </a:lnTo>
                      <a:lnTo>
                        <a:pt x="579" y="907"/>
                      </a:lnTo>
                      <a:lnTo>
                        <a:pt x="586" y="906"/>
                      </a:lnTo>
                      <a:lnTo>
                        <a:pt x="592" y="906"/>
                      </a:lnTo>
                      <a:lnTo>
                        <a:pt x="599" y="905"/>
                      </a:lnTo>
                      <a:lnTo>
                        <a:pt x="606" y="905"/>
                      </a:lnTo>
                      <a:lnTo>
                        <a:pt x="611" y="904"/>
                      </a:lnTo>
                      <a:lnTo>
                        <a:pt x="618" y="904"/>
                      </a:lnTo>
                      <a:lnTo>
                        <a:pt x="625" y="903"/>
                      </a:lnTo>
                      <a:lnTo>
                        <a:pt x="632" y="903"/>
                      </a:lnTo>
                      <a:lnTo>
                        <a:pt x="638" y="902"/>
                      </a:lnTo>
                      <a:lnTo>
                        <a:pt x="645" y="902"/>
                      </a:lnTo>
                      <a:lnTo>
                        <a:pt x="652" y="901"/>
                      </a:lnTo>
                      <a:lnTo>
                        <a:pt x="657" y="901"/>
                      </a:lnTo>
                      <a:lnTo>
                        <a:pt x="664" y="899"/>
                      </a:lnTo>
                      <a:lnTo>
                        <a:pt x="671" y="899"/>
                      </a:lnTo>
                      <a:lnTo>
                        <a:pt x="678" y="899"/>
                      </a:lnTo>
                      <a:lnTo>
                        <a:pt x="684" y="898"/>
                      </a:lnTo>
                      <a:lnTo>
                        <a:pt x="691" y="898"/>
                      </a:lnTo>
                      <a:lnTo>
                        <a:pt x="698" y="898"/>
                      </a:lnTo>
                      <a:lnTo>
                        <a:pt x="705" y="897"/>
                      </a:lnTo>
                      <a:lnTo>
                        <a:pt x="710" y="897"/>
                      </a:lnTo>
                      <a:lnTo>
                        <a:pt x="717" y="897"/>
                      </a:lnTo>
                      <a:lnTo>
                        <a:pt x="724" y="896"/>
                      </a:lnTo>
                      <a:lnTo>
                        <a:pt x="731" y="896"/>
                      </a:lnTo>
                      <a:lnTo>
                        <a:pt x="737" y="896"/>
                      </a:lnTo>
                      <a:lnTo>
                        <a:pt x="744" y="896"/>
                      </a:lnTo>
                      <a:lnTo>
                        <a:pt x="751" y="895"/>
                      </a:lnTo>
                      <a:lnTo>
                        <a:pt x="758" y="895"/>
                      </a:lnTo>
                      <a:lnTo>
                        <a:pt x="765" y="895"/>
                      </a:lnTo>
                      <a:lnTo>
                        <a:pt x="770" y="895"/>
                      </a:lnTo>
                      <a:lnTo>
                        <a:pt x="777" y="894"/>
                      </a:lnTo>
                      <a:lnTo>
                        <a:pt x="784" y="894"/>
                      </a:lnTo>
                      <a:lnTo>
                        <a:pt x="791" y="894"/>
                      </a:lnTo>
                      <a:lnTo>
                        <a:pt x="798" y="894"/>
                      </a:lnTo>
                      <a:lnTo>
                        <a:pt x="804" y="894"/>
                      </a:lnTo>
                      <a:lnTo>
                        <a:pt x="811" y="894"/>
                      </a:lnTo>
                      <a:lnTo>
                        <a:pt x="818" y="894"/>
                      </a:lnTo>
                      <a:lnTo>
                        <a:pt x="825" y="893"/>
                      </a:lnTo>
                      <a:lnTo>
                        <a:pt x="831" y="893"/>
                      </a:lnTo>
                      <a:lnTo>
                        <a:pt x="838" y="893"/>
                      </a:lnTo>
                      <a:lnTo>
                        <a:pt x="844" y="893"/>
                      </a:lnTo>
                      <a:lnTo>
                        <a:pt x="851" y="893"/>
                      </a:lnTo>
                      <a:lnTo>
                        <a:pt x="858" y="893"/>
                      </a:lnTo>
                      <a:lnTo>
                        <a:pt x="865" y="893"/>
                      </a:lnTo>
                      <a:lnTo>
                        <a:pt x="872" y="893"/>
                      </a:lnTo>
                      <a:lnTo>
                        <a:pt x="879" y="893"/>
                      </a:lnTo>
                      <a:lnTo>
                        <a:pt x="886" y="893"/>
                      </a:lnTo>
                      <a:lnTo>
                        <a:pt x="891" y="893"/>
                      </a:lnTo>
                      <a:lnTo>
                        <a:pt x="898" y="893"/>
                      </a:lnTo>
                      <a:lnTo>
                        <a:pt x="905" y="893"/>
                      </a:lnTo>
                      <a:lnTo>
                        <a:pt x="912" y="893"/>
                      </a:lnTo>
                      <a:lnTo>
                        <a:pt x="919" y="893"/>
                      </a:lnTo>
                      <a:lnTo>
                        <a:pt x="926" y="893"/>
                      </a:lnTo>
                      <a:lnTo>
                        <a:pt x="933" y="893"/>
                      </a:lnTo>
                      <a:lnTo>
                        <a:pt x="940" y="893"/>
                      </a:lnTo>
                      <a:lnTo>
                        <a:pt x="947" y="893"/>
                      </a:lnTo>
                      <a:lnTo>
                        <a:pt x="952" y="894"/>
                      </a:lnTo>
                      <a:lnTo>
                        <a:pt x="959" y="894"/>
                      </a:lnTo>
                      <a:lnTo>
                        <a:pt x="966" y="894"/>
                      </a:lnTo>
                      <a:lnTo>
                        <a:pt x="973" y="894"/>
                      </a:lnTo>
                      <a:lnTo>
                        <a:pt x="980" y="894"/>
                      </a:lnTo>
                      <a:lnTo>
                        <a:pt x="987" y="894"/>
                      </a:lnTo>
                      <a:lnTo>
                        <a:pt x="994" y="894"/>
                      </a:lnTo>
                      <a:lnTo>
                        <a:pt x="1001" y="895"/>
                      </a:lnTo>
                      <a:lnTo>
                        <a:pt x="1008" y="895"/>
                      </a:lnTo>
                      <a:lnTo>
                        <a:pt x="1015" y="895"/>
                      </a:lnTo>
                      <a:lnTo>
                        <a:pt x="1022" y="895"/>
                      </a:lnTo>
                      <a:lnTo>
                        <a:pt x="1027" y="895"/>
                      </a:lnTo>
                      <a:lnTo>
                        <a:pt x="1034" y="896"/>
                      </a:lnTo>
                      <a:lnTo>
                        <a:pt x="1041" y="896"/>
                      </a:lnTo>
                      <a:lnTo>
                        <a:pt x="1048" y="896"/>
                      </a:lnTo>
                      <a:lnTo>
                        <a:pt x="1055" y="896"/>
                      </a:lnTo>
                      <a:lnTo>
                        <a:pt x="1062" y="897"/>
                      </a:lnTo>
                      <a:lnTo>
                        <a:pt x="1069" y="897"/>
                      </a:lnTo>
                      <a:lnTo>
                        <a:pt x="1076" y="897"/>
                      </a:lnTo>
                      <a:lnTo>
                        <a:pt x="1083" y="898"/>
                      </a:lnTo>
                      <a:lnTo>
                        <a:pt x="1090" y="898"/>
                      </a:lnTo>
                      <a:lnTo>
                        <a:pt x="1096" y="898"/>
                      </a:lnTo>
                      <a:lnTo>
                        <a:pt x="1103" y="899"/>
                      </a:lnTo>
                      <a:lnTo>
                        <a:pt x="1110" y="899"/>
                      </a:lnTo>
                      <a:lnTo>
                        <a:pt x="1117" y="899"/>
                      </a:lnTo>
                      <a:lnTo>
                        <a:pt x="1131" y="901"/>
                      </a:lnTo>
                      <a:lnTo>
                        <a:pt x="1145" y="902"/>
                      </a:lnTo>
                      <a:lnTo>
                        <a:pt x="1159" y="903"/>
                      </a:lnTo>
                      <a:lnTo>
                        <a:pt x="1171" y="903"/>
                      </a:lnTo>
                      <a:lnTo>
                        <a:pt x="1185" y="904"/>
                      </a:lnTo>
                      <a:lnTo>
                        <a:pt x="1199" y="905"/>
                      </a:lnTo>
                      <a:lnTo>
                        <a:pt x="1213" y="906"/>
                      </a:lnTo>
                      <a:lnTo>
                        <a:pt x="1227" y="907"/>
                      </a:lnTo>
                      <a:lnTo>
                        <a:pt x="1240" y="909"/>
                      </a:lnTo>
                      <a:lnTo>
                        <a:pt x="1254" y="910"/>
                      </a:lnTo>
                      <a:lnTo>
                        <a:pt x="1268" y="911"/>
                      </a:lnTo>
                      <a:lnTo>
                        <a:pt x="1282" y="912"/>
                      </a:lnTo>
                      <a:lnTo>
                        <a:pt x="1296" y="913"/>
                      </a:lnTo>
                      <a:lnTo>
                        <a:pt x="1310" y="916"/>
                      </a:lnTo>
                      <a:lnTo>
                        <a:pt x="1323" y="917"/>
                      </a:lnTo>
                      <a:lnTo>
                        <a:pt x="1337" y="918"/>
                      </a:lnTo>
                      <a:lnTo>
                        <a:pt x="1351" y="919"/>
                      </a:lnTo>
                      <a:lnTo>
                        <a:pt x="1365" y="921"/>
                      </a:lnTo>
                      <a:lnTo>
                        <a:pt x="1379" y="922"/>
                      </a:lnTo>
                      <a:lnTo>
                        <a:pt x="1393" y="924"/>
                      </a:lnTo>
                      <a:lnTo>
                        <a:pt x="1406" y="926"/>
                      </a:lnTo>
                      <a:lnTo>
                        <a:pt x="1420" y="927"/>
                      </a:lnTo>
                      <a:lnTo>
                        <a:pt x="1434" y="929"/>
                      </a:lnTo>
                      <a:lnTo>
                        <a:pt x="1448" y="931"/>
                      </a:lnTo>
                      <a:lnTo>
                        <a:pt x="1462" y="933"/>
                      </a:lnTo>
                      <a:lnTo>
                        <a:pt x="1476" y="934"/>
                      </a:lnTo>
                      <a:lnTo>
                        <a:pt x="1489" y="936"/>
                      </a:lnTo>
                      <a:lnTo>
                        <a:pt x="1503" y="937"/>
                      </a:lnTo>
                      <a:lnTo>
                        <a:pt x="1517" y="940"/>
                      </a:lnTo>
                      <a:lnTo>
                        <a:pt x="1531" y="941"/>
                      </a:lnTo>
                      <a:lnTo>
                        <a:pt x="1545" y="943"/>
                      </a:lnTo>
                      <a:lnTo>
                        <a:pt x="1558" y="944"/>
                      </a:lnTo>
                      <a:lnTo>
                        <a:pt x="1572" y="947"/>
                      </a:lnTo>
                      <a:lnTo>
                        <a:pt x="1586" y="949"/>
                      </a:lnTo>
                      <a:lnTo>
                        <a:pt x="1600" y="950"/>
                      </a:lnTo>
                      <a:lnTo>
                        <a:pt x="1614" y="952"/>
                      </a:lnTo>
                      <a:lnTo>
                        <a:pt x="1628" y="955"/>
                      </a:lnTo>
                      <a:lnTo>
                        <a:pt x="1641" y="956"/>
                      </a:lnTo>
                      <a:lnTo>
                        <a:pt x="1655" y="958"/>
                      </a:lnTo>
                      <a:lnTo>
                        <a:pt x="1669" y="960"/>
                      </a:lnTo>
                      <a:lnTo>
                        <a:pt x="1683" y="963"/>
                      </a:lnTo>
                      <a:lnTo>
                        <a:pt x="1697" y="964"/>
                      </a:lnTo>
                      <a:lnTo>
                        <a:pt x="1711" y="966"/>
                      </a:lnTo>
                      <a:lnTo>
                        <a:pt x="1724" y="969"/>
                      </a:lnTo>
                      <a:lnTo>
                        <a:pt x="1738" y="971"/>
                      </a:lnTo>
                      <a:lnTo>
                        <a:pt x="1752" y="973"/>
                      </a:lnTo>
                      <a:lnTo>
                        <a:pt x="1766" y="974"/>
                      </a:lnTo>
                      <a:lnTo>
                        <a:pt x="1780" y="977"/>
                      </a:lnTo>
                      <a:lnTo>
                        <a:pt x="1794" y="979"/>
                      </a:lnTo>
                      <a:lnTo>
                        <a:pt x="1807" y="981"/>
                      </a:lnTo>
                      <a:lnTo>
                        <a:pt x="1821" y="983"/>
                      </a:lnTo>
                      <a:lnTo>
                        <a:pt x="1835" y="986"/>
                      </a:lnTo>
                      <a:lnTo>
                        <a:pt x="1849" y="988"/>
                      </a:lnTo>
                      <a:lnTo>
                        <a:pt x="1863" y="989"/>
                      </a:lnTo>
                      <a:lnTo>
                        <a:pt x="1876" y="992"/>
                      </a:lnTo>
                      <a:lnTo>
                        <a:pt x="1890" y="994"/>
                      </a:lnTo>
                      <a:lnTo>
                        <a:pt x="1918" y="998"/>
                      </a:lnTo>
                      <a:lnTo>
                        <a:pt x="1946" y="1003"/>
                      </a:lnTo>
                      <a:lnTo>
                        <a:pt x="1972" y="1008"/>
                      </a:lnTo>
                      <a:lnTo>
                        <a:pt x="2000" y="1012"/>
                      </a:lnTo>
                      <a:lnTo>
                        <a:pt x="2027" y="1017"/>
                      </a:lnTo>
                      <a:lnTo>
                        <a:pt x="2055" y="1021"/>
                      </a:lnTo>
                      <a:lnTo>
                        <a:pt x="2082" y="1026"/>
                      </a:lnTo>
                      <a:lnTo>
                        <a:pt x="2109" y="1030"/>
                      </a:lnTo>
                      <a:lnTo>
                        <a:pt x="2123" y="1032"/>
                      </a:lnTo>
                      <a:lnTo>
                        <a:pt x="2136" y="1034"/>
                      </a:lnTo>
                      <a:lnTo>
                        <a:pt x="2150" y="1036"/>
                      </a:lnTo>
                      <a:lnTo>
                        <a:pt x="2163" y="1039"/>
                      </a:lnTo>
                      <a:lnTo>
                        <a:pt x="2177" y="1041"/>
                      </a:lnTo>
                      <a:lnTo>
                        <a:pt x="2190" y="1043"/>
                      </a:lnTo>
                      <a:lnTo>
                        <a:pt x="2204" y="1046"/>
                      </a:lnTo>
                      <a:lnTo>
                        <a:pt x="2218" y="1048"/>
                      </a:lnTo>
                      <a:lnTo>
                        <a:pt x="2230" y="1050"/>
                      </a:lnTo>
                      <a:lnTo>
                        <a:pt x="2244" y="1053"/>
                      </a:lnTo>
                      <a:lnTo>
                        <a:pt x="2258" y="1055"/>
                      </a:lnTo>
                      <a:lnTo>
                        <a:pt x="2271" y="1057"/>
                      </a:lnTo>
                      <a:lnTo>
                        <a:pt x="2284" y="1059"/>
                      </a:lnTo>
                      <a:lnTo>
                        <a:pt x="2298" y="1062"/>
                      </a:lnTo>
                      <a:lnTo>
                        <a:pt x="2311" y="1064"/>
                      </a:lnTo>
                      <a:lnTo>
                        <a:pt x="2325" y="1066"/>
                      </a:lnTo>
                      <a:lnTo>
                        <a:pt x="2337" y="1069"/>
                      </a:lnTo>
                      <a:lnTo>
                        <a:pt x="2351" y="1070"/>
                      </a:lnTo>
                      <a:lnTo>
                        <a:pt x="2364" y="1072"/>
                      </a:lnTo>
                      <a:lnTo>
                        <a:pt x="2378" y="1074"/>
                      </a:lnTo>
                      <a:lnTo>
                        <a:pt x="2390" y="1077"/>
                      </a:lnTo>
                      <a:lnTo>
                        <a:pt x="2404" y="1079"/>
                      </a:lnTo>
                      <a:lnTo>
                        <a:pt x="2417" y="1081"/>
                      </a:lnTo>
                      <a:lnTo>
                        <a:pt x="2431" y="1084"/>
                      </a:lnTo>
                      <a:lnTo>
                        <a:pt x="2443" y="1086"/>
                      </a:lnTo>
                      <a:lnTo>
                        <a:pt x="2457" y="1087"/>
                      </a:lnTo>
                      <a:lnTo>
                        <a:pt x="2470" y="1089"/>
                      </a:lnTo>
                      <a:lnTo>
                        <a:pt x="2483" y="1092"/>
                      </a:lnTo>
                      <a:lnTo>
                        <a:pt x="2496" y="1094"/>
                      </a:lnTo>
                      <a:lnTo>
                        <a:pt x="2509" y="1096"/>
                      </a:lnTo>
                      <a:lnTo>
                        <a:pt x="2522" y="1097"/>
                      </a:lnTo>
                      <a:lnTo>
                        <a:pt x="2536" y="1100"/>
                      </a:lnTo>
                      <a:lnTo>
                        <a:pt x="2548" y="1102"/>
                      </a:lnTo>
                      <a:lnTo>
                        <a:pt x="2561" y="1104"/>
                      </a:lnTo>
                      <a:lnTo>
                        <a:pt x="2574" y="1106"/>
                      </a:lnTo>
                      <a:lnTo>
                        <a:pt x="2587" y="1108"/>
                      </a:lnTo>
                      <a:lnTo>
                        <a:pt x="2600" y="1110"/>
                      </a:lnTo>
                      <a:lnTo>
                        <a:pt x="2613" y="1112"/>
                      </a:lnTo>
                      <a:lnTo>
                        <a:pt x="2625" y="1114"/>
                      </a:lnTo>
                      <a:lnTo>
                        <a:pt x="2638" y="1116"/>
                      </a:lnTo>
                      <a:lnTo>
                        <a:pt x="2651" y="1117"/>
                      </a:lnTo>
                      <a:lnTo>
                        <a:pt x="2663" y="1119"/>
                      </a:lnTo>
                      <a:lnTo>
                        <a:pt x="2677" y="1122"/>
                      </a:lnTo>
                      <a:lnTo>
                        <a:pt x="2690" y="1123"/>
                      </a:lnTo>
                      <a:lnTo>
                        <a:pt x="2703" y="1125"/>
                      </a:lnTo>
                      <a:lnTo>
                        <a:pt x="2715" y="1126"/>
                      </a:lnTo>
                      <a:lnTo>
                        <a:pt x="2728" y="1129"/>
                      </a:lnTo>
                      <a:lnTo>
                        <a:pt x="2741" y="1130"/>
                      </a:lnTo>
                      <a:lnTo>
                        <a:pt x="2752" y="1132"/>
                      </a:lnTo>
                      <a:lnTo>
                        <a:pt x="2765" y="1133"/>
                      </a:lnTo>
                      <a:lnTo>
                        <a:pt x="2778" y="1135"/>
                      </a:lnTo>
                      <a:lnTo>
                        <a:pt x="2790" y="1137"/>
                      </a:lnTo>
                      <a:lnTo>
                        <a:pt x="2803" y="1139"/>
                      </a:lnTo>
                      <a:lnTo>
                        <a:pt x="2816" y="1140"/>
                      </a:lnTo>
                      <a:lnTo>
                        <a:pt x="2827" y="1141"/>
                      </a:lnTo>
                      <a:lnTo>
                        <a:pt x="2840" y="1143"/>
                      </a:lnTo>
                      <a:lnTo>
                        <a:pt x="2852" y="1145"/>
                      </a:lnTo>
                      <a:lnTo>
                        <a:pt x="2865" y="1146"/>
                      </a:lnTo>
                      <a:lnTo>
                        <a:pt x="2877" y="1148"/>
                      </a:lnTo>
                      <a:lnTo>
                        <a:pt x="2889" y="1149"/>
                      </a:lnTo>
                      <a:lnTo>
                        <a:pt x="2901" y="1150"/>
                      </a:lnTo>
                      <a:lnTo>
                        <a:pt x="2913" y="1152"/>
                      </a:lnTo>
                      <a:lnTo>
                        <a:pt x="2926" y="1153"/>
                      </a:lnTo>
                      <a:lnTo>
                        <a:pt x="2938" y="1155"/>
                      </a:lnTo>
                      <a:lnTo>
                        <a:pt x="2950" y="1156"/>
                      </a:lnTo>
                      <a:lnTo>
                        <a:pt x="2962" y="1157"/>
                      </a:lnTo>
                      <a:lnTo>
                        <a:pt x="2975" y="1158"/>
                      </a:lnTo>
                      <a:lnTo>
                        <a:pt x="2986" y="1160"/>
                      </a:lnTo>
                      <a:lnTo>
                        <a:pt x="2992" y="1160"/>
                      </a:lnTo>
                      <a:lnTo>
                        <a:pt x="2998" y="1161"/>
                      </a:lnTo>
                      <a:lnTo>
                        <a:pt x="3004" y="1161"/>
                      </a:lnTo>
                      <a:lnTo>
                        <a:pt x="3010" y="1162"/>
                      </a:lnTo>
                      <a:lnTo>
                        <a:pt x="3016" y="1162"/>
                      </a:lnTo>
                      <a:lnTo>
                        <a:pt x="3022" y="1163"/>
                      </a:lnTo>
                      <a:lnTo>
                        <a:pt x="3028" y="1163"/>
                      </a:lnTo>
                      <a:lnTo>
                        <a:pt x="3033" y="1164"/>
                      </a:lnTo>
                      <a:lnTo>
                        <a:pt x="3039" y="1164"/>
                      </a:lnTo>
                      <a:lnTo>
                        <a:pt x="3046" y="1165"/>
                      </a:lnTo>
                      <a:lnTo>
                        <a:pt x="3052" y="1165"/>
                      </a:lnTo>
                      <a:lnTo>
                        <a:pt x="3057" y="1165"/>
                      </a:lnTo>
                      <a:lnTo>
                        <a:pt x="3063" y="1167"/>
                      </a:lnTo>
                      <a:lnTo>
                        <a:pt x="3069" y="1167"/>
                      </a:lnTo>
                      <a:lnTo>
                        <a:pt x="3075" y="1168"/>
                      </a:lnTo>
                      <a:lnTo>
                        <a:pt x="3081" y="1168"/>
                      </a:lnTo>
                      <a:lnTo>
                        <a:pt x="3086" y="1168"/>
                      </a:lnTo>
                      <a:lnTo>
                        <a:pt x="3092" y="1169"/>
                      </a:lnTo>
                      <a:lnTo>
                        <a:pt x="3098" y="1169"/>
                      </a:lnTo>
                      <a:lnTo>
                        <a:pt x="3104" y="1170"/>
                      </a:lnTo>
                      <a:lnTo>
                        <a:pt x="3109" y="1170"/>
                      </a:lnTo>
                      <a:lnTo>
                        <a:pt x="3115" y="1170"/>
                      </a:lnTo>
                      <a:lnTo>
                        <a:pt x="3121" y="1171"/>
                      </a:lnTo>
                      <a:lnTo>
                        <a:pt x="3127" y="1171"/>
                      </a:lnTo>
                      <a:lnTo>
                        <a:pt x="3132" y="1171"/>
                      </a:lnTo>
                      <a:lnTo>
                        <a:pt x="3138" y="1172"/>
                      </a:lnTo>
                      <a:lnTo>
                        <a:pt x="3144" y="1172"/>
                      </a:lnTo>
                      <a:lnTo>
                        <a:pt x="3150" y="1172"/>
                      </a:lnTo>
                      <a:lnTo>
                        <a:pt x="3155" y="1172"/>
                      </a:lnTo>
                      <a:lnTo>
                        <a:pt x="3161" y="1173"/>
                      </a:lnTo>
                      <a:lnTo>
                        <a:pt x="3167" y="1173"/>
                      </a:lnTo>
                      <a:lnTo>
                        <a:pt x="3173" y="1173"/>
                      </a:lnTo>
                      <a:lnTo>
                        <a:pt x="3178" y="1175"/>
                      </a:lnTo>
                      <a:lnTo>
                        <a:pt x="3184" y="1175"/>
                      </a:lnTo>
                      <a:lnTo>
                        <a:pt x="3190" y="1175"/>
                      </a:lnTo>
                      <a:lnTo>
                        <a:pt x="3196" y="1175"/>
                      </a:lnTo>
                      <a:lnTo>
                        <a:pt x="3202" y="1175"/>
                      </a:lnTo>
                      <a:lnTo>
                        <a:pt x="3207" y="1176"/>
                      </a:lnTo>
                      <a:lnTo>
                        <a:pt x="3212" y="1176"/>
                      </a:lnTo>
                      <a:lnTo>
                        <a:pt x="3218" y="1176"/>
                      </a:lnTo>
                      <a:lnTo>
                        <a:pt x="3223" y="1176"/>
                      </a:lnTo>
                      <a:lnTo>
                        <a:pt x="3229" y="1176"/>
                      </a:lnTo>
                      <a:lnTo>
                        <a:pt x="3235" y="1177"/>
                      </a:lnTo>
                      <a:lnTo>
                        <a:pt x="3241" y="1177"/>
                      </a:lnTo>
                      <a:lnTo>
                        <a:pt x="3246" y="1177"/>
                      </a:lnTo>
                      <a:lnTo>
                        <a:pt x="3251" y="1177"/>
                      </a:lnTo>
                      <a:lnTo>
                        <a:pt x="3257" y="1177"/>
                      </a:lnTo>
                      <a:lnTo>
                        <a:pt x="3263" y="1177"/>
                      </a:lnTo>
                      <a:lnTo>
                        <a:pt x="3268" y="1177"/>
                      </a:lnTo>
                      <a:lnTo>
                        <a:pt x="3273" y="1177"/>
                      </a:lnTo>
                      <a:lnTo>
                        <a:pt x="3279" y="1178"/>
                      </a:lnTo>
                      <a:lnTo>
                        <a:pt x="3284" y="1178"/>
                      </a:lnTo>
                      <a:lnTo>
                        <a:pt x="3290" y="1178"/>
                      </a:lnTo>
                      <a:lnTo>
                        <a:pt x="3296" y="1178"/>
                      </a:lnTo>
                      <a:lnTo>
                        <a:pt x="3301" y="1178"/>
                      </a:lnTo>
                      <a:lnTo>
                        <a:pt x="3306" y="1178"/>
                      </a:lnTo>
                      <a:lnTo>
                        <a:pt x="3308" y="1178"/>
                      </a:lnTo>
                      <a:lnTo>
                        <a:pt x="3310" y="1178"/>
                      </a:lnTo>
                      <a:lnTo>
                        <a:pt x="3311" y="1178"/>
                      </a:lnTo>
                      <a:lnTo>
                        <a:pt x="3313" y="1178"/>
                      </a:lnTo>
                      <a:lnTo>
                        <a:pt x="3316" y="1178"/>
                      </a:lnTo>
                      <a:lnTo>
                        <a:pt x="3317" y="1178"/>
                      </a:lnTo>
                      <a:lnTo>
                        <a:pt x="3319" y="1178"/>
                      </a:lnTo>
                      <a:lnTo>
                        <a:pt x="3320" y="1178"/>
                      </a:lnTo>
                      <a:lnTo>
                        <a:pt x="3322" y="1178"/>
                      </a:lnTo>
                      <a:lnTo>
                        <a:pt x="3324" y="1178"/>
                      </a:lnTo>
                      <a:lnTo>
                        <a:pt x="3326" y="1178"/>
                      </a:lnTo>
                      <a:lnTo>
                        <a:pt x="3327" y="1178"/>
                      </a:lnTo>
                      <a:lnTo>
                        <a:pt x="3329" y="1177"/>
                      </a:lnTo>
                      <a:lnTo>
                        <a:pt x="3331" y="1177"/>
                      </a:lnTo>
                      <a:lnTo>
                        <a:pt x="3333" y="1177"/>
                      </a:lnTo>
                      <a:lnTo>
                        <a:pt x="3335" y="1177"/>
                      </a:lnTo>
                      <a:lnTo>
                        <a:pt x="3336" y="1177"/>
                      </a:lnTo>
                      <a:lnTo>
                        <a:pt x="3339" y="1177"/>
                      </a:lnTo>
                      <a:lnTo>
                        <a:pt x="3340" y="1177"/>
                      </a:lnTo>
                      <a:lnTo>
                        <a:pt x="3342" y="1177"/>
                      </a:lnTo>
                      <a:lnTo>
                        <a:pt x="3343" y="1177"/>
                      </a:lnTo>
                      <a:lnTo>
                        <a:pt x="3346" y="1176"/>
                      </a:lnTo>
                      <a:lnTo>
                        <a:pt x="3347" y="1176"/>
                      </a:lnTo>
                      <a:lnTo>
                        <a:pt x="3349" y="1176"/>
                      </a:lnTo>
                      <a:lnTo>
                        <a:pt x="3352" y="1176"/>
                      </a:lnTo>
                      <a:lnTo>
                        <a:pt x="3357" y="1175"/>
                      </a:lnTo>
                      <a:lnTo>
                        <a:pt x="3361" y="1175"/>
                      </a:lnTo>
                      <a:lnTo>
                        <a:pt x="3364" y="1173"/>
                      </a:lnTo>
                      <a:lnTo>
                        <a:pt x="3369" y="1173"/>
                      </a:lnTo>
                      <a:lnTo>
                        <a:pt x="3372" y="1172"/>
                      </a:lnTo>
                      <a:lnTo>
                        <a:pt x="3375" y="1172"/>
                      </a:lnTo>
                      <a:lnTo>
                        <a:pt x="3380" y="1171"/>
                      </a:lnTo>
                      <a:lnTo>
                        <a:pt x="3384" y="1171"/>
                      </a:lnTo>
                      <a:lnTo>
                        <a:pt x="3387" y="1170"/>
                      </a:lnTo>
                      <a:lnTo>
                        <a:pt x="3392" y="1170"/>
                      </a:lnTo>
                      <a:lnTo>
                        <a:pt x="3395" y="1169"/>
                      </a:lnTo>
                      <a:lnTo>
                        <a:pt x="3400" y="1168"/>
                      </a:lnTo>
                      <a:lnTo>
                        <a:pt x="3403" y="1168"/>
                      </a:lnTo>
                      <a:lnTo>
                        <a:pt x="3408" y="1167"/>
                      </a:lnTo>
                      <a:lnTo>
                        <a:pt x="3411" y="1165"/>
                      </a:lnTo>
                      <a:lnTo>
                        <a:pt x="3416" y="1164"/>
                      </a:lnTo>
                      <a:lnTo>
                        <a:pt x="3419" y="1163"/>
                      </a:lnTo>
                      <a:lnTo>
                        <a:pt x="3424" y="1163"/>
                      </a:lnTo>
                      <a:lnTo>
                        <a:pt x="3427" y="1162"/>
                      </a:lnTo>
                      <a:lnTo>
                        <a:pt x="3432" y="1161"/>
                      </a:lnTo>
                      <a:lnTo>
                        <a:pt x="3437" y="1160"/>
                      </a:lnTo>
                      <a:lnTo>
                        <a:pt x="3440" y="1158"/>
                      </a:lnTo>
                      <a:lnTo>
                        <a:pt x="3445" y="1157"/>
                      </a:lnTo>
                      <a:lnTo>
                        <a:pt x="3449" y="1156"/>
                      </a:lnTo>
                      <a:lnTo>
                        <a:pt x="3453" y="1155"/>
                      </a:lnTo>
                      <a:lnTo>
                        <a:pt x="3457" y="1154"/>
                      </a:lnTo>
                      <a:lnTo>
                        <a:pt x="3462" y="1153"/>
                      </a:lnTo>
                      <a:lnTo>
                        <a:pt x="3465" y="1152"/>
                      </a:lnTo>
                      <a:lnTo>
                        <a:pt x="3470" y="1149"/>
                      </a:lnTo>
                      <a:lnTo>
                        <a:pt x="3475" y="1148"/>
                      </a:lnTo>
                      <a:lnTo>
                        <a:pt x="3478" y="1147"/>
                      </a:lnTo>
                      <a:lnTo>
                        <a:pt x="3483" y="1146"/>
                      </a:lnTo>
                      <a:lnTo>
                        <a:pt x="3487" y="1145"/>
                      </a:lnTo>
                      <a:lnTo>
                        <a:pt x="3492" y="1142"/>
                      </a:lnTo>
                      <a:lnTo>
                        <a:pt x="3495" y="1141"/>
                      </a:lnTo>
                      <a:lnTo>
                        <a:pt x="3500" y="1140"/>
                      </a:lnTo>
                      <a:lnTo>
                        <a:pt x="3505" y="1138"/>
                      </a:lnTo>
                      <a:lnTo>
                        <a:pt x="3509" y="1137"/>
                      </a:lnTo>
                      <a:lnTo>
                        <a:pt x="3514" y="1135"/>
                      </a:lnTo>
                      <a:lnTo>
                        <a:pt x="3518" y="1133"/>
                      </a:lnTo>
                      <a:lnTo>
                        <a:pt x="3522" y="1132"/>
                      </a:lnTo>
                      <a:lnTo>
                        <a:pt x="3526" y="1130"/>
                      </a:lnTo>
                      <a:lnTo>
                        <a:pt x="3531" y="1129"/>
                      </a:lnTo>
                      <a:lnTo>
                        <a:pt x="3536" y="1126"/>
                      </a:lnTo>
                      <a:lnTo>
                        <a:pt x="3540" y="1125"/>
                      </a:lnTo>
                      <a:lnTo>
                        <a:pt x="3545" y="1123"/>
                      </a:lnTo>
                      <a:lnTo>
                        <a:pt x="3549" y="1122"/>
                      </a:lnTo>
                      <a:lnTo>
                        <a:pt x="3554" y="1119"/>
                      </a:lnTo>
                      <a:lnTo>
                        <a:pt x="3559" y="1118"/>
                      </a:lnTo>
                      <a:lnTo>
                        <a:pt x="3563" y="1116"/>
                      </a:lnTo>
                      <a:lnTo>
                        <a:pt x="3568" y="1114"/>
                      </a:lnTo>
                      <a:lnTo>
                        <a:pt x="3573" y="1112"/>
                      </a:lnTo>
                      <a:lnTo>
                        <a:pt x="3576" y="1110"/>
                      </a:lnTo>
                      <a:lnTo>
                        <a:pt x="3581" y="1108"/>
                      </a:lnTo>
                      <a:lnTo>
                        <a:pt x="3585" y="1107"/>
                      </a:lnTo>
                      <a:lnTo>
                        <a:pt x="3590" y="1104"/>
                      </a:lnTo>
                      <a:lnTo>
                        <a:pt x="3594" y="1102"/>
                      </a:lnTo>
                      <a:lnTo>
                        <a:pt x="3599" y="1100"/>
                      </a:lnTo>
                      <a:lnTo>
                        <a:pt x="3604" y="1099"/>
                      </a:lnTo>
                      <a:lnTo>
                        <a:pt x="3608" y="1096"/>
                      </a:lnTo>
                      <a:lnTo>
                        <a:pt x="3613" y="1094"/>
                      </a:lnTo>
                      <a:lnTo>
                        <a:pt x="3617" y="1092"/>
                      </a:lnTo>
                      <a:lnTo>
                        <a:pt x="3622" y="1089"/>
                      </a:lnTo>
                      <a:lnTo>
                        <a:pt x="3628" y="1087"/>
                      </a:lnTo>
                      <a:lnTo>
                        <a:pt x="3632" y="1085"/>
                      </a:lnTo>
                      <a:lnTo>
                        <a:pt x="3637" y="1084"/>
                      </a:lnTo>
                      <a:lnTo>
                        <a:pt x="3642" y="1081"/>
                      </a:lnTo>
                      <a:lnTo>
                        <a:pt x="3646" y="1079"/>
                      </a:lnTo>
                      <a:lnTo>
                        <a:pt x="3651" y="1077"/>
                      </a:lnTo>
                      <a:lnTo>
                        <a:pt x="3655" y="1074"/>
                      </a:lnTo>
                      <a:lnTo>
                        <a:pt x="3660" y="1072"/>
                      </a:lnTo>
                      <a:lnTo>
                        <a:pt x="3665" y="1070"/>
                      </a:lnTo>
                      <a:lnTo>
                        <a:pt x="3669" y="1068"/>
                      </a:lnTo>
                      <a:lnTo>
                        <a:pt x="3674" y="1065"/>
                      </a:lnTo>
                      <a:lnTo>
                        <a:pt x="3679" y="1063"/>
                      </a:lnTo>
                      <a:lnTo>
                        <a:pt x="3683" y="1059"/>
                      </a:lnTo>
                      <a:lnTo>
                        <a:pt x="3689" y="1057"/>
                      </a:lnTo>
                      <a:lnTo>
                        <a:pt x="3693" y="1055"/>
                      </a:lnTo>
                      <a:lnTo>
                        <a:pt x="3698" y="1053"/>
                      </a:lnTo>
                      <a:lnTo>
                        <a:pt x="3703" y="1050"/>
                      </a:lnTo>
                      <a:lnTo>
                        <a:pt x="3707" y="1048"/>
                      </a:lnTo>
                      <a:lnTo>
                        <a:pt x="3712" y="1046"/>
                      </a:lnTo>
                      <a:lnTo>
                        <a:pt x="3717" y="1043"/>
                      </a:lnTo>
                      <a:lnTo>
                        <a:pt x="3721" y="1040"/>
                      </a:lnTo>
                      <a:lnTo>
                        <a:pt x="3726" y="1038"/>
                      </a:lnTo>
                      <a:lnTo>
                        <a:pt x="3732" y="1035"/>
                      </a:lnTo>
                      <a:lnTo>
                        <a:pt x="3736" y="1033"/>
                      </a:lnTo>
                      <a:lnTo>
                        <a:pt x="3741" y="1030"/>
                      </a:lnTo>
                      <a:lnTo>
                        <a:pt x="3745" y="1027"/>
                      </a:lnTo>
                      <a:lnTo>
                        <a:pt x="3750" y="1025"/>
                      </a:lnTo>
                      <a:lnTo>
                        <a:pt x="3755" y="1023"/>
                      </a:lnTo>
                      <a:lnTo>
                        <a:pt x="3759" y="1019"/>
                      </a:lnTo>
                      <a:lnTo>
                        <a:pt x="3764" y="1017"/>
                      </a:lnTo>
                      <a:lnTo>
                        <a:pt x="3770" y="1015"/>
                      </a:lnTo>
                      <a:lnTo>
                        <a:pt x="3774" y="1011"/>
                      </a:lnTo>
                      <a:lnTo>
                        <a:pt x="3779" y="1009"/>
                      </a:lnTo>
                      <a:lnTo>
                        <a:pt x="3783" y="1006"/>
                      </a:lnTo>
                      <a:lnTo>
                        <a:pt x="3788" y="1003"/>
                      </a:lnTo>
                      <a:lnTo>
                        <a:pt x="3793" y="1001"/>
                      </a:lnTo>
                      <a:lnTo>
                        <a:pt x="3803" y="995"/>
                      </a:lnTo>
                      <a:lnTo>
                        <a:pt x="3812" y="990"/>
                      </a:lnTo>
                      <a:lnTo>
                        <a:pt x="3821" y="985"/>
                      </a:lnTo>
                      <a:lnTo>
                        <a:pt x="3831" y="979"/>
                      </a:lnTo>
                      <a:lnTo>
                        <a:pt x="3841" y="973"/>
                      </a:lnTo>
                      <a:lnTo>
                        <a:pt x="3850" y="967"/>
                      </a:lnTo>
                      <a:lnTo>
                        <a:pt x="3859" y="962"/>
                      </a:lnTo>
                      <a:lnTo>
                        <a:pt x="3869" y="956"/>
                      </a:lnTo>
                      <a:lnTo>
                        <a:pt x="3879" y="950"/>
                      </a:lnTo>
                      <a:lnTo>
                        <a:pt x="3888" y="944"/>
                      </a:lnTo>
                      <a:lnTo>
                        <a:pt x="3897" y="939"/>
                      </a:lnTo>
                      <a:lnTo>
                        <a:pt x="3907" y="933"/>
                      </a:lnTo>
                      <a:lnTo>
                        <a:pt x="3916" y="927"/>
                      </a:lnTo>
                      <a:lnTo>
                        <a:pt x="3926" y="921"/>
                      </a:lnTo>
                      <a:lnTo>
                        <a:pt x="3935" y="916"/>
                      </a:lnTo>
                      <a:lnTo>
                        <a:pt x="3945" y="910"/>
                      </a:lnTo>
                      <a:lnTo>
                        <a:pt x="3954" y="904"/>
                      </a:lnTo>
                      <a:lnTo>
                        <a:pt x="3963" y="898"/>
                      </a:lnTo>
                      <a:lnTo>
                        <a:pt x="3972" y="893"/>
                      </a:lnTo>
                      <a:lnTo>
                        <a:pt x="3982" y="887"/>
                      </a:lnTo>
                      <a:lnTo>
                        <a:pt x="3991" y="880"/>
                      </a:lnTo>
                      <a:lnTo>
                        <a:pt x="4000" y="874"/>
                      </a:lnTo>
                      <a:lnTo>
                        <a:pt x="4009" y="868"/>
                      </a:lnTo>
                      <a:lnTo>
                        <a:pt x="4018" y="863"/>
                      </a:lnTo>
                      <a:lnTo>
                        <a:pt x="4023" y="860"/>
                      </a:lnTo>
                      <a:lnTo>
                        <a:pt x="4028" y="857"/>
                      </a:lnTo>
                      <a:lnTo>
                        <a:pt x="4032" y="855"/>
                      </a:lnTo>
                      <a:lnTo>
                        <a:pt x="4037" y="851"/>
                      </a:lnTo>
                      <a:lnTo>
                        <a:pt x="4040" y="848"/>
                      </a:lnTo>
                      <a:lnTo>
                        <a:pt x="4045" y="845"/>
                      </a:lnTo>
                      <a:lnTo>
                        <a:pt x="4050" y="842"/>
                      </a:lnTo>
                      <a:lnTo>
                        <a:pt x="4054" y="840"/>
                      </a:lnTo>
                      <a:lnTo>
                        <a:pt x="4059" y="836"/>
                      </a:lnTo>
                      <a:lnTo>
                        <a:pt x="4063" y="834"/>
                      </a:lnTo>
                      <a:lnTo>
                        <a:pt x="4068" y="830"/>
                      </a:lnTo>
                      <a:lnTo>
                        <a:pt x="4073" y="828"/>
                      </a:lnTo>
                      <a:lnTo>
                        <a:pt x="4076" y="825"/>
                      </a:lnTo>
                      <a:lnTo>
                        <a:pt x="4081" y="822"/>
                      </a:lnTo>
                      <a:lnTo>
                        <a:pt x="4085" y="819"/>
                      </a:lnTo>
                      <a:lnTo>
                        <a:pt x="4090" y="817"/>
                      </a:lnTo>
                      <a:lnTo>
                        <a:pt x="4094" y="813"/>
                      </a:lnTo>
                      <a:lnTo>
                        <a:pt x="4098" y="811"/>
                      </a:lnTo>
                      <a:lnTo>
                        <a:pt x="4103" y="807"/>
                      </a:lnTo>
                      <a:lnTo>
                        <a:pt x="4107" y="805"/>
                      </a:lnTo>
                      <a:lnTo>
                        <a:pt x="4112" y="802"/>
                      </a:lnTo>
                      <a:lnTo>
                        <a:pt x="4116" y="799"/>
                      </a:lnTo>
                      <a:lnTo>
                        <a:pt x="4120" y="797"/>
                      </a:lnTo>
                      <a:lnTo>
                        <a:pt x="4124" y="794"/>
                      </a:lnTo>
                      <a:lnTo>
                        <a:pt x="4129" y="791"/>
                      </a:lnTo>
                      <a:lnTo>
                        <a:pt x="4132" y="788"/>
                      </a:lnTo>
                      <a:lnTo>
                        <a:pt x="4137" y="785"/>
                      </a:lnTo>
                      <a:lnTo>
                        <a:pt x="4142" y="782"/>
                      </a:lnTo>
                      <a:lnTo>
                        <a:pt x="4145" y="780"/>
                      </a:lnTo>
                      <a:lnTo>
                        <a:pt x="4150" y="777"/>
                      </a:lnTo>
                      <a:lnTo>
                        <a:pt x="4154" y="774"/>
                      </a:lnTo>
                      <a:lnTo>
                        <a:pt x="4158" y="772"/>
                      </a:lnTo>
                      <a:lnTo>
                        <a:pt x="4162" y="768"/>
                      </a:lnTo>
                      <a:lnTo>
                        <a:pt x="4167" y="766"/>
                      </a:lnTo>
                      <a:lnTo>
                        <a:pt x="4170" y="764"/>
                      </a:lnTo>
                      <a:lnTo>
                        <a:pt x="4175" y="760"/>
                      </a:lnTo>
                      <a:lnTo>
                        <a:pt x="4179" y="758"/>
                      </a:lnTo>
                      <a:lnTo>
                        <a:pt x="4183" y="756"/>
                      </a:lnTo>
                      <a:lnTo>
                        <a:pt x="4187" y="752"/>
                      </a:lnTo>
                      <a:lnTo>
                        <a:pt x="4191" y="750"/>
                      </a:lnTo>
                      <a:lnTo>
                        <a:pt x="4196" y="747"/>
                      </a:lnTo>
                      <a:lnTo>
                        <a:pt x="4199" y="745"/>
                      </a:lnTo>
                      <a:lnTo>
                        <a:pt x="4204" y="742"/>
                      </a:lnTo>
                      <a:lnTo>
                        <a:pt x="4207" y="739"/>
                      </a:lnTo>
                      <a:lnTo>
                        <a:pt x="4211" y="737"/>
                      </a:lnTo>
                      <a:lnTo>
                        <a:pt x="4215" y="735"/>
                      </a:lnTo>
                      <a:lnTo>
                        <a:pt x="4219" y="731"/>
                      </a:lnTo>
                      <a:lnTo>
                        <a:pt x="4224" y="729"/>
                      </a:lnTo>
                      <a:lnTo>
                        <a:pt x="4227" y="727"/>
                      </a:lnTo>
                      <a:lnTo>
                        <a:pt x="4232" y="724"/>
                      </a:lnTo>
                      <a:lnTo>
                        <a:pt x="4235" y="722"/>
                      </a:lnTo>
                      <a:lnTo>
                        <a:pt x="4238" y="719"/>
                      </a:lnTo>
                      <a:lnTo>
                        <a:pt x="4243" y="716"/>
                      </a:lnTo>
                      <a:lnTo>
                        <a:pt x="4247" y="714"/>
                      </a:lnTo>
                      <a:lnTo>
                        <a:pt x="4250" y="712"/>
                      </a:lnTo>
                      <a:lnTo>
                        <a:pt x="4255" y="709"/>
                      </a:lnTo>
                      <a:lnTo>
                        <a:pt x="4258" y="707"/>
                      </a:lnTo>
                      <a:lnTo>
                        <a:pt x="4262" y="705"/>
                      </a:lnTo>
                      <a:lnTo>
                        <a:pt x="4265" y="703"/>
                      </a:lnTo>
                      <a:lnTo>
                        <a:pt x="4270" y="700"/>
                      </a:lnTo>
                      <a:lnTo>
                        <a:pt x="4273" y="698"/>
                      </a:lnTo>
                      <a:lnTo>
                        <a:pt x="4277" y="696"/>
                      </a:lnTo>
                      <a:lnTo>
                        <a:pt x="4280" y="693"/>
                      </a:lnTo>
                      <a:lnTo>
                        <a:pt x="4283" y="690"/>
                      </a:lnTo>
                      <a:lnTo>
                        <a:pt x="4288" y="689"/>
                      </a:lnTo>
                      <a:lnTo>
                        <a:pt x="4291" y="686"/>
                      </a:lnTo>
                      <a:lnTo>
                        <a:pt x="4295" y="684"/>
                      </a:lnTo>
                      <a:lnTo>
                        <a:pt x="4298" y="682"/>
                      </a:lnTo>
                      <a:lnTo>
                        <a:pt x="4302" y="680"/>
                      </a:lnTo>
                      <a:lnTo>
                        <a:pt x="4305" y="677"/>
                      </a:lnTo>
                      <a:lnTo>
                        <a:pt x="4309" y="675"/>
                      </a:lnTo>
                      <a:lnTo>
                        <a:pt x="4312" y="673"/>
                      </a:lnTo>
                      <a:lnTo>
                        <a:pt x="4316" y="670"/>
                      </a:lnTo>
                      <a:lnTo>
                        <a:pt x="4319" y="669"/>
                      </a:lnTo>
                      <a:lnTo>
                        <a:pt x="4323" y="667"/>
                      </a:lnTo>
                      <a:lnTo>
                        <a:pt x="4326" y="665"/>
                      </a:lnTo>
                      <a:lnTo>
                        <a:pt x="4330" y="662"/>
                      </a:lnTo>
                      <a:lnTo>
                        <a:pt x="4333" y="660"/>
                      </a:lnTo>
                      <a:lnTo>
                        <a:pt x="4336" y="659"/>
                      </a:lnTo>
                      <a:lnTo>
                        <a:pt x="4340" y="657"/>
                      </a:lnTo>
                      <a:lnTo>
                        <a:pt x="4343" y="654"/>
                      </a:lnTo>
                      <a:lnTo>
                        <a:pt x="4346" y="653"/>
                      </a:lnTo>
                      <a:lnTo>
                        <a:pt x="4349" y="651"/>
                      </a:lnTo>
                      <a:lnTo>
                        <a:pt x="4353" y="648"/>
                      </a:lnTo>
                      <a:lnTo>
                        <a:pt x="4356" y="647"/>
                      </a:lnTo>
                      <a:lnTo>
                        <a:pt x="4359" y="645"/>
                      </a:lnTo>
                      <a:lnTo>
                        <a:pt x="4362" y="644"/>
                      </a:lnTo>
                      <a:lnTo>
                        <a:pt x="4365" y="642"/>
                      </a:lnTo>
                      <a:lnTo>
                        <a:pt x="4369" y="640"/>
                      </a:lnTo>
                      <a:lnTo>
                        <a:pt x="4372" y="638"/>
                      </a:lnTo>
                      <a:lnTo>
                        <a:pt x="4374" y="637"/>
                      </a:lnTo>
                      <a:lnTo>
                        <a:pt x="4378" y="635"/>
                      </a:lnTo>
                      <a:lnTo>
                        <a:pt x="4381" y="633"/>
                      </a:lnTo>
                      <a:lnTo>
                        <a:pt x="4384" y="631"/>
                      </a:lnTo>
                      <a:lnTo>
                        <a:pt x="4387" y="630"/>
                      </a:lnTo>
                      <a:lnTo>
                        <a:pt x="4389" y="628"/>
                      </a:lnTo>
                      <a:lnTo>
                        <a:pt x="4391" y="628"/>
                      </a:lnTo>
                      <a:lnTo>
                        <a:pt x="4396" y="624"/>
                      </a:lnTo>
                      <a:lnTo>
                        <a:pt x="4403" y="622"/>
                      </a:lnTo>
                      <a:lnTo>
                        <a:pt x="4409" y="619"/>
                      </a:lnTo>
                      <a:lnTo>
                        <a:pt x="4416" y="615"/>
                      </a:lnTo>
                      <a:lnTo>
                        <a:pt x="4422" y="612"/>
                      </a:lnTo>
                      <a:lnTo>
                        <a:pt x="4429" y="608"/>
                      </a:lnTo>
                      <a:lnTo>
                        <a:pt x="4436" y="605"/>
                      </a:lnTo>
                      <a:lnTo>
                        <a:pt x="4441" y="602"/>
                      </a:lnTo>
                      <a:lnTo>
                        <a:pt x="4448" y="599"/>
                      </a:lnTo>
                      <a:lnTo>
                        <a:pt x="4455" y="596"/>
                      </a:lnTo>
                      <a:lnTo>
                        <a:pt x="4462" y="592"/>
                      </a:lnTo>
                      <a:lnTo>
                        <a:pt x="4468" y="589"/>
                      </a:lnTo>
                      <a:lnTo>
                        <a:pt x="4475" y="586"/>
                      </a:lnTo>
                      <a:lnTo>
                        <a:pt x="4482" y="583"/>
                      </a:lnTo>
                      <a:lnTo>
                        <a:pt x="4489" y="579"/>
                      </a:lnTo>
                      <a:lnTo>
                        <a:pt x="4494" y="577"/>
                      </a:lnTo>
                      <a:lnTo>
                        <a:pt x="4501" y="574"/>
                      </a:lnTo>
                      <a:lnTo>
                        <a:pt x="4508" y="570"/>
                      </a:lnTo>
                      <a:lnTo>
                        <a:pt x="4515" y="568"/>
                      </a:lnTo>
                      <a:lnTo>
                        <a:pt x="4522" y="564"/>
                      </a:lnTo>
                      <a:lnTo>
                        <a:pt x="4529" y="562"/>
                      </a:lnTo>
                      <a:lnTo>
                        <a:pt x="4536" y="559"/>
                      </a:lnTo>
                      <a:lnTo>
                        <a:pt x="4543" y="555"/>
                      </a:lnTo>
                      <a:lnTo>
                        <a:pt x="4550" y="553"/>
                      </a:lnTo>
                      <a:lnTo>
                        <a:pt x="4556" y="549"/>
                      </a:lnTo>
                      <a:lnTo>
                        <a:pt x="4563" y="547"/>
                      </a:lnTo>
                      <a:lnTo>
                        <a:pt x="4570" y="544"/>
                      </a:lnTo>
                      <a:lnTo>
                        <a:pt x="4577" y="541"/>
                      </a:lnTo>
                      <a:lnTo>
                        <a:pt x="4584" y="538"/>
                      </a:lnTo>
                      <a:lnTo>
                        <a:pt x="4591" y="536"/>
                      </a:lnTo>
                      <a:lnTo>
                        <a:pt x="4598" y="532"/>
                      </a:lnTo>
                      <a:lnTo>
                        <a:pt x="4605" y="530"/>
                      </a:lnTo>
                      <a:lnTo>
                        <a:pt x="4612" y="526"/>
                      </a:lnTo>
                      <a:lnTo>
                        <a:pt x="4619" y="524"/>
                      </a:lnTo>
                      <a:lnTo>
                        <a:pt x="4626" y="521"/>
                      </a:lnTo>
                      <a:lnTo>
                        <a:pt x="4633" y="518"/>
                      </a:lnTo>
                      <a:lnTo>
                        <a:pt x="4639" y="516"/>
                      </a:lnTo>
                      <a:lnTo>
                        <a:pt x="4646" y="513"/>
                      </a:lnTo>
                      <a:lnTo>
                        <a:pt x="4654" y="510"/>
                      </a:lnTo>
                      <a:lnTo>
                        <a:pt x="4661" y="507"/>
                      </a:lnTo>
                      <a:lnTo>
                        <a:pt x="4668" y="505"/>
                      </a:lnTo>
                      <a:lnTo>
                        <a:pt x="4675" y="502"/>
                      </a:lnTo>
                      <a:lnTo>
                        <a:pt x="4682" y="499"/>
                      </a:lnTo>
                      <a:lnTo>
                        <a:pt x="4690" y="496"/>
                      </a:lnTo>
                      <a:lnTo>
                        <a:pt x="4697" y="494"/>
                      </a:lnTo>
                      <a:lnTo>
                        <a:pt x="4704" y="491"/>
                      </a:lnTo>
                      <a:lnTo>
                        <a:pt x="4711" y="488"/>
                      </a:lnTo>
                      <a:lnTo>
                        <a:pt x="4719" y="486"/>
                      </a:lnTo>
                      <a:lnTo>
                        <a:pt x="4726" y="484"/>
                      </a:lnTo>
                      <a:lnTo>
                        <a:pt x="4733" y="480"/>
                      </a:lnTo>
                      <a:lnTo>
                        <a:pt x="4740" y="478"/>
                      </a:lnTo>
                      <a:lnTo>
                        <a:pt x="4748" y="476"/>
                      </a:lnTo>
                      <a:lnTo>
                        <a:pt x="4755" y="473"/>
                      </a:lnTo>
                      <a:lnTo>
                        <a:pt x="4762" y="470"/>
                      </a:lnTo>
                      <a:lnTo>
                        <a:pt x="4770" y="468"/>
                      </a:lnTo>
                      <a:lnTo>
                        <a:pt x="4777" y="465"/>
                      </a:lnTo>
                      <a:lnTo>
                        <a:pt x="4783" y="463"/>
                      </a:lnTo>
                      <a:lnTo>
                        <a:pt x="4792" y="461"/>
                      </a:lnTo>
                      <a:lnTo>
                        <a:pt x="4798" y="457"/>
                      </a:lnTo>
                      <a:lnTo>
                        <a:pt x="4807" y="455"/>
                      </a:lnTo>
                      <a:lnTo>
                        <a:pt x="4813" y="453"/>
                      </a:lnTo>
                      <a:lnTo>
                        <a:pt x="4820" y="450"/>
                      </a:lnTo>
                      <a:lnTo>
                        <a:pt x="4828" y="448"/>
                      </a:lnTo>
                      <a:lnTo>
                        <a:pt x="4835" y="446"/>
                      </a:lnTo>
                      <a:lnTo>
                        <a:pt x="4843" y="444"/>
                      </a:lnTo>
                      <a:lnTo>
                        <a:pt x="4850" y="440"/>
                      </a:lnTo>
                      <a:lnTo>
                        <a:pt x="4858" y="438"/>
                      </a:lnTo>
                      <a:lnTo>
                        <a:pt x="4865" y="435"/>
                      </a:lnTo>
                      <a:lnTo>
                        <a:pt x="4873" y="433"/>
                      </a:lnTo>
                      <a:lnTo>
                        <a:pt x="4880" y="431"/>
                      </a:lnTo>
                      <a:lnTo>
                        <a:pt x="4888" y="429"/>
                      </a:lnTo>
                      <a:lnTo>
                        <a:pt x="4895" y="426"/>
                      </a:lnTo>
                      <a:lnTo>
                        <a:pt x="4903" y="424"/>
                      </a:lnTo>
                      <a:lnTo>
                        <a:pt x="4910" y="422"/>
                      </a:lnTo>
                      <a:lnTo>
                        <a:pt x="4918" y="419"/>
                      </a:lnTo>
                      <a:lnTo>
                        <a:pt x="4925" y="417"/>
                      </a:lnTo>
                      <a:lnTo>
                        <a:pt x="4933" y="415"/>
                      </a:lnTo>
                      <a:lnTo>
                        <a:pt x="4940" y="412"/>
                      </a:lnTo>
                      <a:lnTo>
                        <a:pt x="4948" y="410"/>
                      </a:lnTo>
                      <a:lnTo>
                        <a:pt x="4955" y="408"/>
                      </a:lnTo>
                      <a:lnTo>
                        <a:pt x="4970" y="403"/>
                      </a:lnTo>
                      <a:lnTo>
                        <a:pt x="4985" y="399"/>
                      </a:lnTo>
                      <a:lnTo>
                        <a:pt x="5001" y="394"/>
                      </a:lnTo>
                      <a:lnTo>
                        <a:pt x="5016" y="389"/>
                      </a:lnTo>
                      <a:lnTo>
                        <a:pt x="5031" y="385"/>
                      </a:lnTo>
                      <a:lnTo>
                        <a:pt x="5046" y="380"/>
                      </a:lnTo>
                      <a:lnTo>
                        <a:pt x="5061" y="376"/>
                      </a:lnTo>
                      <a:lnTo>
                        <a:pt x="5077" y="371"/>
                      </a:lnTo>
                      <a:lnTo>
                        <a:pt x="5092" y="366"/>
                      </a:lnTo>
                      <a:lnTo>
                        <a:pt x="5107" y="363"/>
                      </a:lnTo>
                      <a:lnTo>
                        <a:pt x="5122" y="358"/>
                      </a:lnTo>
                      <a:lnTo>
                        <a:pt x="5138" y="354"/>
                      </a:lnTo>
                      <a:lnTo>
                        <a:pt x="5153" y="349"/>
                      </a:lnTo>
                      <a:lnTo>
                        <a:pt x="5168" y="346"/>
                      </a:lnTo>
                      <a:lnTo>
                        <a:pt x="5183" y="341"/>
                      </a:lnTo>
                      <a:lnTo>
                        <a:pt x="5199" y="336"/>
                      </a:lnTo>
                      <a:lnTo>
                        <a:pt x="5229" y="328"/>
                      </a:lnTo>
                      <a:lnTo>
                        <a:pt x="5260" y="319"/>
                      </a:lnTo>
                      <a:lnTo>
                        <a:pt x="5290" y="311"/>
                      </a:lnTo>
                      <a:lnTo>
                        <a:pt x="5322" y="302"/>
                      </a:lnTo>
                      <a:lnTo>
                        <a:pt x="5337" y="298"/>
                      </a:lnTo>
                      <a:lnTo>
                        <a:pt x="5351" y="294"/>
                      </a:lnTo>
                      <a:lnTo>
                        <a:pt x="5366" y="289"/>
                      </a:lnTo>
                      <a:lnTo>
                        <a:pt x="5381" y="286"/>
                      </a:lnTo>
                      <a:lnTo>
                        <a:pt x="5396" y="281"/>
                      </a:lnTo>
                      <a:lnTo>
                        <a:pt x="5411" y="277"/>
                      </a:lnTo>
                      <a:lnTo>
                        <a:pt x="5428" y="273"/>
                      </a:lnTo>
                      <a:lnTo>
                        <a:pt x="5443" y="269"/>
                      </a:lnTo>
                      <a:lnTo>
                        <a:pt x="5457" y="264"/>
                      </a:lnTo>
                      <a:lnTo>
                        <a:pt x="5472" y="260"/>
                      </a:lnTo>
                      <a:lnTo>
                        <a:pt x="5487" y="256"/>
                      </a:lnTo>
                      <a:lnTo>
                        <a:pt x="5502" y="251"/>
                      </a:lnTo>
                      <a:lnTo>
                        <a:pt x="5517" y="248"/>
                      </a:lnTo>
                      <a:lnTo>
                        <a:pt x="5532" y="243"/>
                      </a:lnTo>
                      <a:lnTo>
                        <a:pt x="5547" y="239"/>
                      </a:lnTo>
                      <a:lnTo>
                        <a:pt x="5561" y="235"/>
                      </a:lnTo>
                      <a:lnTo>
                        <a:pt x="5569" y="233"/>
                      </a:lnTo>
                      <a:lnTo>
                        <a:pt x="5576" y="231"/>
                      </a:lnTo>
                      <a:lnTo>
                        <a:pt x="5584" y="228"/>
                      </a:lnTo>
                      <a:lnTo>
                        <a:pt x="5591" y="226"/>
                      </a:lnTo>
                      <a:lnTo>
                        <a:pt x="5598" y="224"/>
                      </a:lnTo>
                      <a:lnTo>
                        <a:pt x="5606" y="221"/>
                      </a:lnTo>
                      <a:lnTo>
                        <a:pt x="5613" y="219"/>
                      </a:lnTo>
                      <a:lnTo>
                        <a:pt x="5620" y="218"/>
                      </a:lnTo>
                      <a:lnTo>
                        <a:pt x="5628" y="216"/>
                      </a:lnTo>
                      <a:lnTo>
                        <a:pt x="5635" y="213"/>
                      </a:lnTo>
                      <a:lnTo>
                        <a:pt x="5642" y="211"/>
                      </a:lnTo>
                      <a:lnTo>
                        <a:pt x="5650" y="209"/>
                      </a:lnTo>
                      <a:lnTo>
                        <a:pt x="5657" y="206"/>
                      </a:lnTo>
                      <a:lnTo>
                        <a:pt x="5664" y="204"/>
                      </a:lnTo>
                      <a:lnTo>
                        <a:pt x="5672" y="202"/>
                      </a:lnTo>
                      <a:lnTo>
                        <a:pt x="5679" y="199"/>
                      </a:lnTo>
                      <a:lnTo>
                        <a:pt x="5686" y="197"/>
                      </a:lnTo>
                      <a:lnTo>
                        <a:pt x="5693" y="195"/>
                      </a:lnTo>
                      <a:lnTo>
                        <a:pt x="5701" y="193"/>
                      </a:lnTo>
                      <a:lnTo>
                        <a:pt x="5708" y="191"/>
                      </a:lnTo>
                      <a:lnTo>
                        <a:pt x="5714" y="189"/>
                      </a:lnTo>
                      <a:lnTo>
                        <a:pt x="5721" y="187"/>
                      </a:lnTo>
                      <a:lnTo>
                        <a:pt x="5728" y="185"/>
                      </a:lnTo>
                      <a:lnTo>
                        <a:pt x="5736" y="182"/>
                      </a:lnTo>
                      <a:lnTo>
                        <a:pt x="5743" y="180"/>
                      </a:lnTo>
                      <a:lnTo>
                        <a:pt x="5750" y="178"/>
                      </a:lnTo>
                      <a:lnTo>
                        <a:pt x="5757" y="175"/>
                      </a:lnTo>
                      <a:lnTo>
                        <a:pt x="5764" y="173"/>
                      </a:lnTo>
                      <a:lnTo>
                        <a:pt x="5771" y="171"/>
                      </a:lnTo>
                      <a:lnTo>
                        <a:pt x="5778" y="168"/>
                      </a:lnTo>
                      <a:lnTo>
                        <a:pt x="5785" y="166"/>
                      </a:lnTo>
                      <a:lnTo>
                        <a:pt x="5792" y="164"/>
                      </a:lnTo>
                      <a:lnTo>
                        <a:pt x="5799" y="161"/>
                      </a:lnTo>
                      <a:lnTo>
                        <a:pt x="5805" y="159"/>
                      </a:lnTo>
                      <a:lnTo>
                        <a:pt x="5812" y="157"/>
                      </a:lnTo>
                      <a:lnTo>
                        <a:pt x="5819" y="155"/>
                      </a:lnTo>
                      <a:lnTo>
                        <a:pt x="5826" y="152"/>
                      </a:lnTo>
                      <a:lnTo>
                        <a:pt x="5833" y="150"/>
                      </a:lnTo>
                      <a:lnTo>
                        <a:pt x="5840" y="148"/>
                      </a:lnTo>
                      <a:lnTo>
                        <a:pt x="5847" y="145"/>
                      </a:lnTo>
                      <a:lnTo>
                        <a:pt x="5854" y="142"/>
                      </a:lnTo>
                      <a:lnTo>
                        <a:pt x="5861" y="140"/>
                      </a:lnTo>
                      <a:lnTo>
                        <a:pt x="5868" y="137"/>
                      </a:lnTo>
                      <a:lnTo>
                        <a:pt x="5875" y="135"/>
                      </a:lnTo>
                      <a:lnTo>
                        <a:pt x="5881" y="133"/>
                      </a:lnTo>
                      <a:lnTo>
                        <a:pt x="5888" y="130"/>
                      </a:lnTo>
                      <a:lnTo>
                        <a:pt x="5894" y="128"/>
                      </a:lnTo>
                      <a:lnTo>
                        <a:pt x="5901" y="126"/>
                      </a:lnTo>
                      <a:lnTo>
                        <a:pt x="5908" y="124"/>
                      </a:lnTo>
                      <a:lnTo>
                        <a:pt x="5915" y="121"/>
                      </a:lnTo>
                      <a:lnTo>
                        <a:pt x="5922" y="118"/>
                      </a:lnTo>
                      <a:lnTo>
                        <a:pt x="5928" y="115"/>
                      </a:lnTo>
                      <a:lnTo>
                        <a:pt x="5934" y="113"/>
                      </a:lnTo>
                      <a:lnTo>
                        <a:pt x="5941" y="111"/>
                      </a:lnTo>
                      <a:lnTo>
                        <a:pt x="5947" y="109"/>
                      </a:lnTo>
                      <a:lnTo>
                        <a:pt x="5954" y="106"/>
                      </a:lnTo>
                      <a:lnTo>
                        <a:pt x="5961" y="103"/>
                      </a:lnTo>
                      <a:lnTo>
                        <a:pt x="5967" y="100"/>
                      </a:lnTo>
                      <a:lnTo>
                        <a:pt x="5974" y="98"/>
                      </a:lnTo>
                      <a:lnTo>
                        <a:pt x="5981" y="96"/>
                      </a:lnTo>
                      <a:lnTo>
                        <a:pt x="5986" y="94"/>
                      </a:lnTo>
                      <a:lnTo>
                        <a:pt x="5993" y="90"/>
                      </a:lnTo>
                      <a:lnTo>
                        <a:pt x="5999" y="88"/>
                      </a:lnTo>
                      <a:lnTo>
                        <a:pt x="6006" y="86"/>
                      </a:lnTo>
                      <a:lnTo>
                        <a:pt x="6012" y="83"/>
                      </a:lnTo>
                      <a:lnTo>
                        <a:pt x="6019" y="80"/>
                      </a:lnTo>
                      <a:lnTo>
                        <a:pt x="6024" y="77"/>
                      </a:lnTo>
                      <a:lnTo>
                        <a:pt x="6031" y="75"/>
                      </a:lnTo>
                      <a:lnTo>
                        <a:pt x="6037" y="72"/>
                      </a:lnTo>
                      <a:lnTo>
                        <a:pt x="6043" y="69"/>
                      </a:lnTo>
                      <a:lnTo>
                        <a:pt x="6050" y="67"/>
                      </a:lnTo>
                      <a:lnTo>
                        <a:pt x="6055" y="65"/>
                      </a:lnTo>
                      <a:lnTo>
                        <a:pt x="6062" y="61"/>
                      </a:lnTo>
                      <a:lnTo>
                        <a:pt x="6068" y="59"/>
                      </a:lnTo>
                      <a:lnTo>
                        <a:pt x="6074" y="56"/>
                      </a:lnTo>
                      <a:lnTo>
                        <a:pt x="6081" y="53"/>
                      </a:lnTo>
                      <a:lnTo>
                        <a:pt x="6087" y="51"/>
                      </a:lnTo>
                      <a:lnTo>
                        <a:pt x="6092" y="48"/>
                      </a:lnTo>
                      <a:lnTo>
                        <a:pt x="6098" y="45"/>
                      </a:lnTo>
                      <a:lnTo>
                        <a:pt x="6105" y="43"/>
                      </a:lnTo>
                      <a:lnTo>
                        <a:pt x="6111" y="39"/>
                      </a:lnTo>
                      <a:lnTo>
                        <a:pt x="6117" y="37"/>
                      </a:lnTo>
                      <a:lnTo>
                        <a:pt x="6122" y="34"/>
                      </a:lnTo>
                      <a:lnTo>
                        <a:pt x="6128" y="31"/>
                      </a:lnTo>
                      <a:lnTo>
                        <a:pt x="6134" y="29"/>
                      </a:lnTo>
                      <a:lnTo>
                        <a:pt x="6140" y="26"/>
                      </a:lnTo>
                      <a:lnTo>
                        <a:pt x="6146" y="23"/>
                      </a:lnTo>
                      <a:lnTo>
                        <a:pt x="6152" y="20"/>
                      </a:lnTo>
                      <a:lnTo>
                        <a:pt x="6158" y="18"/>
                      </a:lnTo>
                      <a:lnTo>
                        <a:pt x="6164" y="15"/>
                      </a:lnTo>
                      <a:lnTo>
                        <a:pt x="6170" y="12"/>
                      </a:lnTo>
                      <a:lnTo>
                        <a:pt x="6175" y="10"/>
                      </a:lnTo>
                      <a:lnTo>
                        <a:pt x="6181" y="7"/>
                      </a:lnTo>
                      <a:lnTo>
                        <a:pt x="6187" y="4"/>
                      </a:lnTo>
                      <a:lnTo>
                        <a:pt x="6193" y="1"/>
                      </a:lnTo>
                      <a:lnTo>
                        <a:pt x="6199" y="0"/>
                      </a:lnTo>
                      <a:lnTo>
                        <a:pt x="6195" y="5"/>
                      </a:lnTo>
                      <a:lnTo>
                        <a:pt x="6190" y="10"/>
                      </a:lnTo>
                      <a:lnTo>
                        <a:pt x="6185" y="13"/>
                      </a:lnTo>
                      <a:lnTo>
                        <a:pt x="6180" y="18"/>
                      </a:lnTo>
                      <a:lnTo>
                        <a:pt x="6174" y="21"/>
                      </a:lnTo>
                      <a:lnTo>
                        <a:pt x="6168" y="24"/>
                      </a:lnTo>
                      <a:lnTo>
                        <a:pt x="6164" y="28"/>
                      </a:lnTo>
                      <a:lnTo>
                        <a:pt x="6158" y="31"/>
                      </a:lnTo>
                      <a:lnTo>
                        <a:pt x="6152" y="35"/>
                      </a:lnTo>
                      <a:lnTo>
                        <a:pt x="6146" y="38"/>
                      </a:lnTo>
                      <a:lnTo>
                        <a:pt x="6141" y="42"/>
                      </a:lnTo>
                      <a:lnTo>
                        <a:pt x="6136" y="45"/>
                      </a:lnTo>
                      <a:lnTo>
                        <a:pt x="6130" y="49"/>
                      </a:lnTo>
                      <a:lnTo>
                        <a:pt x="6125" y="52"/>
                      </a:lnTo>
                      <a:lnTo>
                        <a:pt x="6119" y="56"/>
                      </a:lnTo>
                      <a:lnTo>
                        <a:pt x="6113" y="59"/>
                      </a:lnTo>
                      <a:lnTo>
                        <a:pt x="6107" y="61"/>
                      </a:lnTo>
                      <a:lnTo>
                        <a:pt x="6102" y="65"/>
                      </a:lnTo>
                      <a:lnTo>
                        <a:pt x="6095" y="68"/>
                      </a:lnTo>
                      <a:lnTo>
                        <a:pt x="6089" y="72"/>
                      </a:lnTo>
                      <a:lnTo>
                        <a:pt x="6083" y="75"/>
                      </a:lnTo>
                      <a:lnTo>
                        <a:pt x="6077" y="77"/>
                      </a:lnTo>
                      <a:lnTo>
                        <a:pt x="6072" y="81"/>
                      </a:lnTo>
                      <a:lnTo>
                        <a:pt x="6066" y="84"/>
                      </a:lnTo>
                      <a:lnTo>
                        <a:pt x="6059" y="88"/>
                      </a:lnTo>
                      <a:lnTo>
                        <a:pt x="6053" y="90"/>
                      </a:lnTo>
                      <a:lnTo>
                        <a:pt x="6047" y="94"/>
                      </a:lnTo>
                      <a:lnTo>
                        <a:pt x="6040" y="97"/>
                      </a:lnTo>
                      <a:lnTo>
                        <a:pt x="6035" y="99"/>
                      </a:lnTo>
                      <a:lnTo>
                        <a:pt x="6029" y="103"/>
                      </a:lnTo>
                      <a:lnTo>
                        <a:pt x="6022" y="106"/>
                      </a:lnTo>
                      <a:lnTo>
                        <a:pt x="6016" y="109"/>
                      </a:lnTo>
                      <a:lnTo>
                        <a:pt x="6009" y="112"/>
                      </a:lnTo>
                      <a:lnTo>
                        <a:pt x="6004" y="114"/>
                      </a:lnTo>
                      <a:lnTo>
                        <a:pt x="5997" y="118"/>
                      </a:lnTo>
                      <a:lnTo>
                        <a:pt x="5991" y="121"/>
                      </a:lnTo>
                      <a:lnTo>
                        <a:pt x="5984" y="124"/>
                      </a:lnTo>
                      <a:lnTo>
                        <a:pt x="5978" y="127"/>
                      </a:lnTo>
                      <a:lnTo>
                        <a:pt x="5971" y="129"/>
                      </a:lnTo>
                      <a:lnTo>
                        <a:pt x="5966" y="133"/>
                      </a:lnTo>
                      <a:lnTo>
                        <a:pt x="5959" y="135"/>
                      </a:lnTo>
                      <a:lnTo>
                        <a:pt x="5953" y="138"/>
                      </a:lnTo>
                      <a:lnTo>
                        <a:pt x="5946" y="141"/>
                      </a:lnTo>
                      <a:lnTo>
                        <a:pt x="5939" y="144"/>
                      </a:lnTo>
                      <a:lnTo>
                        <a:pt x="5933" y="147"/>
                      </a:lnTo>
                      <a:lnTo>
                        <a:pt x="5926" y="150"/>
                      </a:lnTo>
                      <a:lnTo>
                        <a:pt x="5920" y="152"/>
                      </a:lnTo>
                      <a:lnTo>
                        <a:pt x="5913" y="156"/>
                      </a:lnTo>
                      <a:lnTo>
                        <a:pt x="5907" y="158"/>
                      </a:lnTo>
                      <a:lnTo>
                        <a:pt x="5900" y="160"/>
                      </a:lnTo>
                      <a:lnTo>
                        <a:pt x="5893" y="164"/>
                      </a:lnTo>
                      <a:lnTo>
                        <a:pt x="5886" y="166"/>
                      </a:lnTo>
                      <a:lnTo>
                        <a:pt x="5879" y="170"/>
                      </a:lnTo>
                      <a:lnTo>
                        <a:pt x="5873" y="172"/>
                      </a:lnTo>
                      <a:lnTo>
                        <a:pt x="5867" y="174"/>
                      </a:lnTo>
                      <a:lnTo>
                        <a:pt x="5860" y="178"/>
                      </a:lnTo>
                      <a:lnTo>
                        <a:pt x="5853" y="180"/>
                      </a:lnTo>
                      <a:lnTo>
                        <a:pt x="5846" y="182"/>
                      </a:lnTo>
                      <a:lnTo>
                        <a:pt x="5839" y="186"/>
                      </a:lnTo>
                      <a:lnTo>
                        <a:pt x="5832" y="188"/>
                      </a:lnTo>
                      <a:lnTo>
                        <a:pt x="5825" y="190"/>
                      </a:lnTo>
                      <a:lnTo>
                        <a:pt x="5818" y="194"/>
                      </a:lnTo>
                      <a:lnTo>
                        <a:pt x="5811" y="196"/>
                      </a:lnTo>
                      <a:lnTo>
                        <a:pt x="5804" y="198"/>
                      </a:lnTo>
                      <a:lnTo>
                        <a:pt x="5797" y="202"/>
                      </a:lnTo>
                      <a:lnTo>
                        <a:pt x="5790" y="204"/>
                      </a:lnTo>
                      <a:lnTo>
                        <a:pt x="5784" y="206"/>
                      </a:lnTo>
                      <a:lnTo>
                        <a:pt x="5777" y="209"/>
                      </a:lnTo>
                      <a:lnTo>
                        <a:pt x="5770" y="212"/>
                      </a:lnTo>
                      <a:lnTo>
                        <a:pt x="5763" y="214"/>
                      </a:lnTo>
                      <a:lnTo>
                        <a:pt x="5756" y="217"/>
                      </a:lnTo>
                      <a:lnTo>
                        <a:pt x="5749" y="219"/>
                      </a:lnTo>
                      <a:lnTo>
                        <a:pt x="5741" y="221"/>
                      </a:lnTo>
                      <a:lnTo>
                        <a:pt x="5734" y="225"/>
                      </a:lnTo>
                      <a:lnTo>
                        <a:pt x="5727" y="227"/>
                      </a:lnTo>
                      <a:lnTo>
                        <a:pt x="5720" y="229"/>
                      </a:lnTo>
                      <a:lnTo>
                        <a:pt x="5713" y="232"/>
                      </a:lnTo>
                      <a:lnTo>
                        <a:pt x="5706" y="235"/>
                      </a:lnTo>
                      <a:lnTo>
                        <a:pt x="5698" y="237"/>
                      </a:lnTo>
                      <a:lnTo>
                        <a:pt x="5691" y="240"/>
                      </a:lnTo>
                      <a:lnTo>
                        <a:pt x="5684" y="242"/>
                      </a:lnTo>
                      <a:lnTo>
                        <a:pt x="5678" y="244"/>
                      </a:lnTo>
                      <a:lnTo>
                        <a:pt x="5669" y="247"/>
                      </a:lnTo>
                      <a:lnTo>
                        <a:pt x="5663" y="250"/>
                      </a:lnTo>
                      <a:lnTo>
                        <a:pt x="5656" y="252"/>
                      </a:lnTo>
                      <a:lnTo>
                        <a:pt x="5649" y="255"/>
                      </a:lnTo>
                      <a:lnTo>
                        <a:pt x="5641" y="257"/>
                      </a:lnTo>
                      <a:lnTo>
                        <a:pt x="5634" y="259"/>
                      </a:lnTo>
                      <a:lnTo>
                        <a:pt x="5627" y="262"/>
                      </a:lnTo>
                      <a:lnTo>
                        <a:pt x="5619" y="264"/>
                      </a:lnTo>
                      <a:lnTo>
                        <a:pt x="5612" y="266"/>
                      </a:lnTo>
                      <a:lnTo>
                        <a:pt x="5605" y="270"/>
                      </a:lnTo>
                      <a:lnTo>
                        <a:pt x="5597" y="272"/>
                      </a:lnTo>
                      <a:lnTo>
                        <a:pt x="5590" y="274"/>
                      </a:lnTo>
                      <a:lnTo>
                        <a:pt x="5583" y="277"/>
                      </a:lnTo>
                      <a:lnTo>
                        <a:pt x="5575" y="279"/>
                      </a:lnTo>
                      <a:lnTo>
                        <a:pt x="5560" y="284"/>
                      </a:lnTo>
                      <a:lnTo>
                        <a:pt x="5546" y="288"/>
                      </a:lnTo>
                      <a:lnTo>
                        <a:pt x="5531" y="293"/>
                      </a:lnTo>
                      <a:lnTo>
                        <a:pt x="5516" y="298"/>
                      </a:lnTo>
                      <a:lnTo>
                        <a:pt x="5501" y="303"/>
                      </a:lnTo>
                      <a:lnTo>
                        <a:pt x="5486" y="308"/>
                      </a:lnTo>
                      <a:lnTo>
                        <a:pt x="5471" y="312"/>
                      </a:lnTo>
                      <a:lnTo>
                        <a:pt x="5456" y="317"/>
                      </a:lnTo>
                      <a:lnTo>
                        <a:pt x="5441" y="322"/>
                      </a:lnTo>
                      <a:lnTo>
                        <a:pt x="5426" y="326"/>
                      </a:lnTo>
                      <a:lnTo>
                        <a:pt x="5411" y="331"/>
                      </a:lnTo>
                      <a:lnTo>
                        <a:pt x="5396" y="335"/>
                      </a:lnTo>
                      <a:lnTo>
                        <a:pt x="5381" y="340"/>
                      </a:lnTo>
                      <a:lnTo>
                        <a:pt x="5366" y="345"/>
                      </a:lnTo>
                      <a:lnTo>
                        <a:pt x="5351" y="350"/>
                      </a:lnTo>
                      <a:lnTo>
                        <a:pt x="5337" y="355"/>
                      </a:lnTo>
                      <a:lnTo>
                        <a:pt x="5307" y="364"/>
                      </a:lnTo>
                      <a:lnTo>
                        <a:pt x="5275" y="373"/>
                      </a:lnTo>
                      <a:lnTo>
                        <a:pt x="5245" y="383"/>
                      </a:lnTo>
                      <a:lnTo>
                        <a:pt x="5216" y="392"/>
                      </a:lnTo>
                      <a:lnTo>
                        <a:pt x="5201" y="396"/>
                      </a:lnTo>
                      <a:lnTo>
                        <a:pt x="5186" y="401"/>
                      </a:lnTo>
                      <a:lnTo>
                        <a:pt x="5169" y="406"/>
                      </a:lnTo>
                      <a:lnTo>
                        <a:pt x="5154" y="410"/>
                      </a:lnTo>
                      <a:lnTo>
                        <a:pt x="5139" y="416"/>
                      </a:lnTo>
                      <a:lnTo>
                        <a:pt x="5125" y="421"/>
                      </a:lnTo>
                      <a:lnTo>
                        <a:pt x="5110" y="425"/>
                      </a:lnTo>
                      <a:lnTo>
                        <a:pt x="5095" y="430"/>
                      </a:lnTo>
                      <a:lnTo>
                        <a:pt x="5080" y="434"/>
                      </a:lnTo>
                      <a:lnTo>
                        <a:pt x="5065" y="439"/>
                      </a:lnTo>
                      <a:lnTo>
                        <a:pt x="5050" y="445"/>
                      </a:lnTo>
                      <a:lnTo>
                        <a:pt x="5035" y="449"/>
                      </a:lnTo>
                      <a:lnTo>
                        <a:pt x="5020" y="454"/>
                      </a:lnTo>
                      <a:lnTo>
                        <a:pt x="5005" y="459"/>
                      </a:lnTo>
                      <a:lnTo>
                        <a:pt x="4990" y="464"/>
                      </a:lnTo>
                      <a:lnTo>
                        <a:pt x="4975" y="469"/>
                      </a:lnTo>
                      <a:lnTo>
                        <a:pt x="4968" y="471"/>
                      </a:lnTo>
                      <a:lnTo>
                        <a:pt x="4960" y="473"/>
                      </a:lnTo>
                      <a:lnTo>
                        <a:pt x="4953" y="476"/>
                      </a:lnTo>
                      <a:lnTo>
                        <a:pt x="4946" y="478"/>
                      </a:lnTo>
                      <a:lnTo>
                        <a:pt x="4938" y="482"/>
                      </a:lnTo>
                      <a:lnTo>
                        <a:pt x="4931" y="484"/>
                      </a:lnTo>
                      <a:lnTo>
                        <a:pt x="4923" y="486"/>
                      </a:lnTo>
                      <a:lnTo>
                        <a:pt x="4916" y="488"/>
                      </a:lnTo>
                      <a:lnTo>
                        <a:pt x="4909" y="491"/>
                      </a:lnTo>
                      <a:lnTo>
                        <a:pt x="4901" y="494"/>
                      </a:lnTo>
                      <a:lnTo>
                        <a:pt x="4894" y="496"/>
                      </a:lnTo>
                      <a:lnTo>
                        <a:pt x="4887" y="499"/>
                      </a:lnTo>
                      <a:lnTo>
                        <a:pt x="4879" y="501"/>
                      </a:lnTo>
                      <a:lnTo>
                        <a:pt x="4872" y="503"/>
                      </a:lnTo>
                      <a:lnTo>
                        <a:pt x="4865" y="507"/>
                      </a:lnTo>
                      <a:lnTo>
                        <a:pt x="4857" y="509"/>
                      </a:lnTo>
                      <a:lnTo>
                        <a:pt x="4850" y="511"/>
                      </a:lnTo>
                      <a:lnTo>
                        <a:pt x="4843" y="514"/>
                      </a:lnTo>
                      <a:lnTo>
                        <a:pt x="4835" y="517"/>
                      </a:lnTo>
                      <a:lnTo>
                        <a:pt x="4828" y="520"/>
                      </a:lnTo>
                      <a:lnTo>
                        <a:pt x="4821" y="522"/>
                      </a:lnTo>
                      <a:lnTo>
                        <a:pt x="4815" y="525"/>
                      </a:lnTo>
                      <a:lnTo>
                        <a:pt x="4807" y="528"/>
                      </a:lnTo>
                      <a:lnTo>
                        <a:pt x="4800" y="530"/>
                      </a:lnTo>
                      <a:lnTo>
                        <a:pt x="4793" y="532"/>
                      </a:lnTo>
                      <a:lnTo>
                        <a:pt x="4786" y="536"/>
                      </a:lnTo>
                      <a:lnTo>
                        <a:pt x="4779" y="538"/>
                      </a:lnTo>
                      <a:lnTo>
                        <a:pt x="4771" y="540"/>
                      </a:lnTo>
                      <a:lnTo>
                        <a:pt x="4764" y="544"/>
                      </a:lnTo>
                      <a:lnTo>
                        <a:pt x="4757" y="546"/>
                      </a:lnTo>
                      <a:lnTo>
                        <a:pt x="4750" y="548"/>
                      </a:lnTo>
                      <a:lnTo>
                        <a:pt x="4743" y="552"/>
                      </a:lnTo>
                      <a:lnTo>
                        <a:pt x="4736" y="554"/>
                      </a:lnTo>
                      <a:lnTo>
                        <a:pt x="4729" y="558"/>
                      </a:lnTo>
                      <a:lnTo>
                        <a:pt x="4722" y="560"/>
                      </a:lnTo>
                      <a:lnTo>
                        <a:pt x="4715" y="562"/>
                      </a:lnTo>
                      <a:lnTo>
                        <a:pt x="4709" y="566"/>
                      </a:lnTo>
                      <a:lnTo>
                        <a:pt x="4702" y="568"/>
                      </a:lnTo>
                      <a:lnTo>
                        <a:pt x="4695" y="571"/>
                      </a:lnTo>
                      <a:lnTo>
                        <a:pt x="4688" y="574"/>
                      </a:lnTo>
                      <a:lnTo>
                        <a:pt x="4681" y="577"/>
                      </a:lnTo>
                      <a:lnTo>
                        <a:pt x="4674" y="579"/>
                      </a:lnTo>
                      <a:lnTo>
                        <a:pt x="4667" y="582"/>
                      </a:lnTo>
                      <a:lnTo>
                        <a:pt x="4660" y="585"/>
                      </a:lnTo>
                      <a:lnTo>
                        <a:pt x="4653" y="587"/>
                      </a:lnTo>
                      <a:lnTo>
                        <a:pt x="4646" y="591"/>
                      </a:lnTo>
                      <a:lnTo>
                        <a:pt x="4639" y="593"/>
                      </a:lnTo>
                      <a:lnTo>
                        <a:pt x="4633" y="597"/>
                      </a:lnTo>
                      <a:lnTo>
                        <a:pt x="4626" y="599"/>
                      </a:lnTo>
                      <a:lnTo>
                        <a:pt x="4619" y="602"/>
                      </a:lnTo>
                      <a:lnTo>
                        <a:pt x="4613" y="606"/>
                      </a:lnTo>
                      <a:lnTo>
                        <a:pt x="4606" y="608"/>
                      </a:lnTo>
                      <a:lnTo>
                        <a:pt x="4599" y="612"/>
                      </a:lnTo>
                      <a:lnTo>
                        <a:pt x="4592" y="614"/>
                      </a:lnTo>
                      <a:lnTo>
                        <a:pt x="4585" y="617"/>
                      </a:lnTo>
                      <a:lnTo>
                        <a:pt x="4580" y="620"/>
                      </a:lnTo>
                      <a:lnTo>
                        <a:pt x="4573" y="623"/>
                      </a:lnTo>
                      <a:lnTo>
                        <a:pt x="4566" y="627"/>
                      </a:lnTo>
                      <a:lnTo>
                        <a:pt x="4559" y="629"/>
                      </a:lnTo>
                      <a:lnTo>
                        <a:pt x="4553" y="632"/>
                      </a:lnTo>
                      <a:lnTo>
                        <a:pt x="4546" y="636"/>
                      </a:lnTo>
                      <a:lnTo>
                        <a:pt x="4540" y="638"/>
                      </a:lnTo>
                      <a:lnTo>
                        <a:pt x="4533" y="642"/>
                      </a:lnTo>
                      <a:lnTo>
                        <a:pt x="4527" y="645"/>
                      </a:lnTo>
                      <a:lnTo>
                        <a:pt x="4521" y="647"/>
                      </a:lnTo>
                      <a:lnTo>
                        <a:pt x="4514" y="651"/>
                      </a:lnTo>
                      <a:lnTo>
                        <a:pt x="4508" y="654"/>
                      </a:lnTo>
                      <a:lnTo>
                        <a:pt x="4501" y="658"/>
                      </a:lnTo>
                      <a:lnTo>
                        <a:pt x="4495" y="660"/>
                      </a:lnTo>
                      <a:lnTo>
                        <a:pt x="4489" y="663"/>
                      </a:lnTo>
                      <a:lnTo>
                        <a:pt x="4483" y="667"/>
                      </a:lnTo>
                      <a:lnTo>
                        <a:pt x="4476" y="670"/>
                      </a:lnTo>
                      <a:lnTo>
                        <a:pt x="4470" y="674"/>
                      </a:lnTo>
                      <a:lnTo>
                        <a:pt x="4463" y="676"/>
                      </a:lnTo>
                      <a:lnTo>
                        <a:pt x="4457" y="680"/>
                      </a:lnTo>
                      <a:lnTo>
                        <a:pt x="4452" y="683"/>
                      </a:lnTo>
                      <a:lnTo>
                        <a:pt x="4445" y="686"/>
                      </a:lnTo>
                      <a:lnTo>
                        <a:pt x="4439" y="690"/>
                      </a:lnTo>
                      <a:lnTo>
                        <a:pt x="4433" y="693"/>
                      </a:lnTo>
                      <a:lnTo>
                        <a:pt x="4426" y="697"/>
                      </a:lnTo>
                      <a:lnTo>
                        <a:pt x="4427" y="697"/>
                      </a:lnTo>
                      <a:lnTo>
                        <a:pt x="4424" y="698"/>
                      </a:lnTo>
                      <a:lnTo>
                        <a:pt x="4422" y="699"/>
                      </a:lnTo>
                      <a:lnTo>
                        <a:pt x="4418" y="701"/>
                      </a:lnTo>
                      <a:lnTo>
                        <a:pt x="4416" y="703"/>
                      </a:lnTo>
                      <a:lnTo>
                        <a:pt x="4414" y="704"/>
                      </a:lnTo>
                      <a:lnTo>
                        <a:pt x="4410" y="706"/>
                      </a:lnTo>
                      <a:lnTo>
                        <a:pt x="4408" y="707"/>
                      </a:lnTo>
                      <a:lnTo>
                        <a:pt x="4404" y="709"/>
                      </a:lnTo>
                      <a:lnTo>
                        <a:pt x="4401" y="711"/>
                      </a:lnTo>
                      <a:lnTo>
                        <a:pt x="4399" y="713"/>
                      </a:lnTo>
                      <a:lnTo>
                        <a:pt x="4395" y="714"/>
                      </a:lnTo>
                      <a:lnTo>
                        <a:pt x="4393" y="716"/>
                      </a:lnTo>
                      <a:lnTo>
                        <a:pt x="4389" y="719"/>
                      </a:lnTo>
                      <a:lnTo>
                        <a:pt x="4386" y="720"/>
                      </a:lnTo>
                      <a:lnTo>
                        <a:pt x="4384" y="722"/>
                      </a:lnTo>
                      <a:lnTo>
                        <a:pt x="4380" y="724"/>
                      </a:lnTo>
                      <a:lnTo>
                        <a:pt x="4377" y="726"/>
                      </a:lnTo>
                      <a:lnTo>
                        <a:pt x="4374" y="728"/>
                      </a:lnTo>
                      <a:lnTo>
                        <a:pt x="4371" y="730"/>
                      </a:lnTo>
                      <a:lnTo>
                        <a:pt x="4368" y="731"/>
                      </a:lnTo>
                      <a:lnTo>
                        <a:pt x="4364" y="734"/>
                      </a:lnTo>
                      <a:lnTo>
                        <a:pt x="4361" y="736"/>
                      </a:lnTo>
                      <a:lnTo>
                        <a:pt x="4357" y="738"/>
                      </a:lnTo>
                      <a:lnTo>
                        <a:pt x="4355" y="741"/>
                      </a:lnTo>
                      <a:lnTo>
                        <a:pt x="4351" y="743"/>
                      </a:lnTo>
                      <a:lnTo>
                        <a:pt x="4348" y="744"/>
                      </a:lnTo>
                      <a:lnTo>
                        <a:pt x="4344" y="746"/>
                      </a:lnTo>
                      <a:lnTo>
                        <a:pt x="4341" y="749"/>
                      </a:lnTo>
                      <a:lnTo>
                        <a:pt x="4338" y="751"/>
                      </a:lnTo>
                      <a:lnTo>
                        <a:pt x="4334" y="753"/>
                      </a:lnTo>
                      <a:lnTo>
                        <a:pt x="4331" y="756"/>
                      </a:lnTo>
                      <a:lnTo>
                        <a:pt x="4327" y="758"/>
                      </a:lnTo>
                      <a:lnTo>
                        <a:pt x="4324" y="760"/>
                      </a:lnTo>
                      <a:lnTo>
                        <a:pt x="4320" y="762"/>
                      </a:lnTo>
                      <a:lnTo>
                        <a:pt x="4317" y="765"/>
                      </a:lnTo>
                      <a:lnTo>
                        <a:pt x="4312" y="767"/>
                      </a:lnTo>
                      <a:lnTo>
                        <a:pt x="4309" y="769"/>
                      </a:lnTo>
                      <a:lnTo>
                        <a:pt x="4305" y="772"/>
                      </a:lnTo>
                      <a:lnTo>
                        <a:pt x="4302" y="774"/>
                      </a:lnTo>
                      <a:lnTo>
                        <a:pt x="4298" y="776"/>
                      </a:lnTo>
                      <a:lnTo>
                        <a:pt x="4295" y="780"/>
                      </a:lnTo>
                      <a:lnTo>
                        <a:pt x="4290" y="782"/>
                      </a:lnTo>
                      <a:lnTo>
                        <a:pt x="4287" y="784"/>
                      </a:lnTo>
                      <a:lnTo>
                        <a:pt x="4283" y="787"/>
                      </a:lnTo>
                      <a:lnTo>
                        <a:pt x="4280" y="789"/>
                      </a:lnTo>
                      <a:lnTo>
                        <a:pt x="4275" y="792"/>
                      </a:lnTo>
                      <a:lnTo>
                        <a:pt x="4272" y="795"/>
                      </a:lnTo>
                      <a:lnTo>
                        <a:pt x="4268" y="797"/>
                      </a:lnTo>
                      <a:lnTo>
                        <a:pt x="4264" y="799"/>
                      </a:lnTo>
                      <a:lnTo>
                        <a:pt x="4260" y="803"/>
                      </a:lnTo>
                      <a:lnTo>
                        <a:pt x="4257" y="805"/>
                      </a:lnTo>
                      <a:lnTo>
                        <a:pt x="4252" y="807"/>
                      </a:lnTo>
                      <a:lnTo>
                        <a:pt x="4249" y="810"/>
                      </a:lnTo>
                      <a:lnTo>
                        <a:pt x="4244" y="813"/>
                      </a:lnTo>
                      <a:lnTo>
                        <a:pt x="4241" y="815"/>
                      </a:lnTo>
                      <a:lnTo>
                        <a:pt x="4237" y="818"/>
                      </a:lnTo>
                      <a:lnTo>
                        <a:pt x="4233" y="821"/>
                      </a:lnTo>
                      <a:lnTo>
                        <a:pt x="4229" y="823"/>
                      </a:lnTo>
                      <a:lnTo>
                        <a:pt x="4225" y="827"/>
                      </a:lnTo>
                      <a:lnTo>
                        <a:pt x="4221" y="829"/>
                      </a:lnTo>
                      <a:lnTo>
                        <a:pt x="4217" y="832"/>
                      </a:lnTo>
                      <a:lnTo>
                        <a:pt x="4213" y="835"/>
                      </a:lnTo>
                      <a:lnTo>
                        <a:pt x="4209" y="837"/>
                      </a:lnTo>
                      <a:lnTo>
                        <a:pt x="4204" y="841"/>
                      </a:lnTo>
                      <a:lnTo>
                        <a:pt x="4200" y="843"/>
                      </a:lnTo>
                      <a:lnTo>
                        <a:pt x="4196" y="846"/>
                      </a:lnTo>
                      <a:lnTo>
                        <a:pt x="4192" y="849"/>
                      </a:lnTo>
                      <a:lnTo>
                        <a:pt x="4188" y="851"/>
                      </a:lnTo>
                      <a:lnTo>
                        <a:pt x="4183" y="855"/>
                      </a:lnTo>
                      <a:lnTo>
                        <a:pt x="4180" y="857"/>
                      </a:lnTo>
                      <a:lnTo>
                        <a:pt x="4175" y="860"/>
                      </a:lnTo>
                      <a:lnTo>
                        <a:pt x="4170" y="863"/>
                      </a:lnTo>
                      <a:lnTo>
                        <a:pt x="4167" y="866"/>
                      </a:lnTo>
                      <a:lnTo>
                        <a:pt x="4162" y="868"/>
                      </a:lnTo>
                      <a:lnTo>
                        <a:pt x="4158" y="872"/>
                      </a:lnTo>
                      <a:lnTo>
                        <a:pt x="4154" y="875"/>
                      </a:lnTo>
                      <a:lnTo>
                        <a:pt x="4150" y="878"/>
                      </a:lnTo>
                      <a:lnTo>
                        <a:pt x="4145" y="881"/>
                      </a:lnTo>
                      <a:lnTo>
                        <a:pt x="4141" y="883"/>
                      </a:lnTo>
                      <a:lnTo>
                        <a:pt x="4137" y="887"/>
                      </a:lnTo>
                      <a:lnTo>
                        <a:pt x="4132" y="889"/>
                      </a:lnTo>
                      <a:lnTo>
                        <a:pt x="4128" y="893"/>
                      </a:lnTo>
                      <a:lnTo>
                        <a:pt x="4123" y="896"/>
                      </a:lnTo>
                      <a:lnTo>
                        <a:pt x="4119" y="898"/>
                      </a:lnTo>
                      <a:lnTo>
                        <a:pt x="4115" y="902"/>
                      </a:lnTo>
                      <a:lnTo>
                        <a:pt x="4111" y="904"/>
                      </a:lnTo>
                      <a:lnTo>
                        <a:pt x="4106" y="907"/>
                      </a:lnTo>
                      <a:lnTo>
                        <a:pt x="4101" y="911"/>
                      </a:lnTo>
                      <a:lnTo>
                        <a:pt x="4097" y="913"/>
                      </a:lnTo>
                      <a:lnTo>
                        <a:pt x="4092" y="917"/>
                      </a:lnTo>
                      <a:lnTo>
                        <a:pt x="4088" y="919"/>
                      </a:lnTo>
                      <a:lnTo>
                        <a:pt x="4084" y="922"/>
                      </a:lnTo>
                      <a:lnTo>
                        <a:pt x="4079" y="926"/>
                      </a:lnTo>
                      <a:lnTo>
                        <a:pt x="4075" y="928"/>
                      </a:lnTo>
                      <a:lnTo>
                        <a:pt x="4070" y="932"/>
                      </a:lnTo>
                      <a:lnTo>
                        <a:pt x="4066" y="935"/>
                      </a:lnTo>
                      <a:lnTo>
                        <a:pt x="4056" y="941"/>
                      </a:lnTo>
                      <a:lnTo>
                        <a:pt x="4047" y="947"/>
                      </a:lnTo>
                      <a:lnTo>
                        <a:pt x="4038" y="952"/>
                      </a:lnTo>
                      <a:lnTo>
                        <a:pt x="4029" y="959"/>
                      </a:lnTo>
                      <a:lnTo>
                        <a:pt x="4020" y="965"/>
                      </a:lnTo>
                      <a:lnTo>
                        <a:pt x="4010" y="971"/>
                      </a:lnTo>
                      <a:lnTo>
                        <a:pt x="4001" y="978"/>
                      </a:lnTo>
                      <a:lnTo>
                        <a:pt x="3992" y="983"/>
                      </a:lnTo>
                      <a:lnTo>
                        <a:pt x="3983" y="989"/>
                      </a:lnTo>
                      <a:lnTo>
                        <a:pt x="3972" y="996"/>
                      </a:lnTo>
                      <a:lnTo>
                        <a:pt x="3963" y="1002"/>
                      </a:lnTo>
                      <a:lnTo>
                        <a:pt x="3954" y="1008"/>
                      </a:lnTo>
                      <a:lnTo>
                        <a:pt x="3945" y="1013"/>
                      </a:lnTo>
                      <a:lnTo>
                        <a:pt x="3935" y="1020"/>
                      </a:lnTo>
                      <a:lnTo>
                        <a:pt x="3925" y="1026"/>
                      </a:lnTo>
                      <a:lnTo>
                        <a:pt x="3916" y="1032"/>
                      </a:lnTo>
                      <a:lnTo>
                        <a:pt x="3907" y="1038"/>
                      </a:lnTo>
                      <a:lnTo>
                        <a:pt x="3896" y="1044"/>
                      </a:lnTo>
                      <a:lnTo>
                        <a:pt x="3887" y="1050"/>
                      </a:lnTo>
                      <a:lnTo>
                        <a:pt x="3878" y="1056"/>
                      </a:lnTo>
                      <a:lnTo>
                        <a:pt x="3867" y="1062"/>
                      </a:lnTo>
                      <a:lnTo>
                        <a:pt x="3858" y="1068"/>
                      </a:lnTo>
                      <a:lnTo>
                        <a:pt x="3848" y="1073"/>
                      </a:lnTo>
                      <a:lnTo>
                        <a:pt x="3839" y="1079"/>
                      </a:lnTo>
                      <a:lnTo>
                        <a:pt x="3834" y="1082"/>
                      </a:lnTo>
                      <a:lnTo>
                        <a:pt x="3829" y="1085"/>
                      </a:lnTo>
                      <a:lnTo>
                        <a:pt x="3824" y="1088"/>
                      </a:lnTo>
                      <a:lnTo>
                        <a:pt x="3819" y="1091"/>
                      </a:lnTo>
                      <a:lnTo>
                        <a:pt x="3814" y="1094"/>
                      </a:lnTo>
                      <a:lnTo>
                        <a:pt x="3810" y="1096"/>
                      </a:lnTo>
                      <a:lnTo>
                        <a:pt x="3804" y="1099"/>
                      </a:lnTo>
                      <a:lnTo>
                        <a:pt x="3799" y="1102"/>
                      </a:lnTo>
                      <a:lnTo>
                        <a:pt x="3795" y="1104"/>
                      </a:lnTo>
                      <a:lnTo>
                        <a:pt x="3790" y="1108"/>
                      </a:lnTo>
                      <a:lnTo>
                        <a:pt x="3785" y="1110"/>
                      </a:lnTo>
                      <a:lnTo>
                        <a:pt x="3780" y="1114"/>
                      </a:lnTo>
                      <a:lnTo>
                        <a:pt x="3775" y="1116"/>
                      </a:lnTo>
                      <a:lnTo>
                        <a:pt x="3771" y="1118"/>
                      </a:lnTo>
                      <a:lnTo>
                        <a:pt x="3766" y="1122"/>
                      </a:lnTo>
                      <a:lnTo>
                        <a:pt x="3760" y="1124"/>
                      </a:lnTo>
                      <a:lnTo>
                        <a:pt x="3756" y="1126"/>
                      </a:lnTo>
                      <a:lnTo>
                        <a:pt x="3751" y="1130"/>
                      </a:lnTo>
                      <a:lnTo>
                        <a:pt x="3746" y="1132"/>
                      </a:lnTo>
                      <a:lnTo>
                        <a:pt x="3741" y="1134"/>
                      </a:lnTo>
                      <a:lnTo>
                        <a:pt x="3736" y="1138"/>
                      </a:lnTo>
                      <a:lnTo>
                        <a:pt x="3732" y="1140"/>
                      </a:lnTo>
                      <a:lnTo>
                        <a:pt x="3727" y="1142"/>
                      </a:lnTo>
                      <a:lnTo>
                        <a:pt x="3721" y="1145"/>
                      </a:lnTo>
                      <a:lnTo>
                        <a:pt x="3717" y="1148"/>
                      </a:lnTo>
                      <a:lnTo>
                        <a:pt x="3712" y="1150"/>
                      </a:lnTo>
                      <a:lnTo>
                        <a:pt x="3707" y="1153"/>
                      </a:lnTo>
                      <a:lnTo>
                        <a:pt x="3702" y="1155"/>
                      </a:lnTo>
                      <a:lnTo>
                        <a:pt x="3697" y="1157"/>
                      </a:lnTo>
                      <a:lnTo>
                        <a:pt x="3692" y="1160"/>
                      </a:lnTo>
                      <a:lnTo>
                        <a:pt x="3688" y="1163"/>
                      </a:lnTo>
                      <a:lnTo>
                        <a:pt x="3682" y="1165"/>
                      </a:lnTo>
                      <a:lnTo>
                        <a:pt x="3677" y="1168"/>
                      </a:lnTo>
                      <a:lnTo>
                        <a:pt x="3673" y="1170"/>
                      </a:lnTo>
                      <a:lnTo>
                        <a:pt x="3668" y="1172"/>
                      </a:lnTo>
                      <a:lnTo>
                        <a:pt x="3664" y="1175"/>
                      </a:lnTo>
                      <a:lnTo>
                        <a:pt x="3658" y="1177"/>
                      </a:lnTo>
                      <a:lnTo>
                        <a:pt x="3653" y="1179"/>
                      </a:lnTo>
                      <a:lnTo>
                        <a:pt x="3649" y="1181"/>
                      </a:lnTo>
                      <a:lnTo>
                        <a:pt x="3644" y="1184"/>
                      </a:lnTo>
                      <a:lnTo>
                        <a:pt x="3638" y="1186"/>
                      </a:lnTo>
                      <a:lnTo>
                        <a:pt x="3634" y="1188"/>
                      </a:lnTo>
                      <a:lnTo>
                        <a:pt x="3629" y="1191"/>
                      </a:lnTo>
                      <a:lnTo>
                        <a:pt x="3624" y="1193"/>
                      </a:lnTo>
                      <a:lnTo>
                        <a:pt x="3620" y="1195"/>
                      </a:lnTo>
                      <a:lnTo>
                        <a:pt x="3614" y="1198"/>
                      </a:lnTo>
                      <a:lnTo>
                        <a:pt x="3609" y="1200"/>
                      </a:lnTo>
                      <a:lnTo>
                        <a:pt x="3605" y="1201"/>
                      </a:lnTo>
                      <a:lnTo>
                        <a:pt x="3600" y="1203"/>
                      </a:lnTo>
                      <a:lnTo>
                        <a:pt x="3596" y="1206"/>
                      </a:lnTo>
                      <a:lnTo>
                        <a:pt x="3590" y="1208"/>
                      </a:lnTo>
                      <a:lnTo>
                        <a:pt x="3585" y="1210"/>
                      </a:lnTo>
                      <a:lnTo>
                        <a:pt x="3581" y="1211"/>
                      </a:lnTo>
                      <a:lnTo>
                        <a:pt x="3576" y="1214"/>
                      </a:lnTo>
                      <a:lnTo>
                        <a:pt x="3571" y="1216"/>
                      </a:lnTo>
                      <a:lnTo>
                        <a:pt x="3566" y="1217"/>
                      </a:lnTo>
                      <a:lnTo>
                        <a:pt x="3561" y="1219"/>
                      </a:lnTo>
                      <a:lnTo>
                        <a:pt x="3556" y="1222"/>
                      </a:lnTo>
                      <a:lnTo>
                        <a:pt x="3552" y="1223"/>
                      </a:lnTo>
                      <a:lnTo>
                        <a:pt x="3547" y="1225"/>
                      </a:lnTo>
                      <a:lnTo>
                        <a:pt x="3543" y="1226"/>
                      </a:lnTo>
                      <a:lnTo>
                        <a:pt x="3538" y="1229"/>
                      </a:lnTo>
                      <a:lnTo>
                        <a:pt x="3532" y="1231"/>
                      </a:lnTo>
                      <a:lnTo>
                        <a:pt x="3528" y="1232"/>
                      </a:lnTo>
                      <a:lnTo>
                        <a:pt x="3523" y="1234"/>
                      </a:lnTo>
                      <a:lnTo>
                        <a:pt x="3518" y="1236"/>
                      </a:lnTo>
                      <a:lnTo>
                        <a:pt x="3514" y="1237"/>
                      </a:lnTo>
                      <a:lnTo>
                        <a:pt x="3509" y="1239"/>
                      </a:lnTo>
                      <a:lnTo>
                        <a:pt x="3505" y="1240"/>
                      </a:lnTo>
                      <a:lnTo>
                        <a:pt x="3500" y="1242"/>
                      </a:lnTo>
                      <a:lnTo>
                        <a:pt x="3494" y="1244"/>
                      </a:lnTo>
                      <a:lnTo>
                        <a:pt x="3490" y="1245"/>
                      </a:lnTo>
                      <a:lnTo>
                        <a:pt x="3485" y="1247"/>
                      </a:lnTo>
                      <a:lnTo>
                        <a:pt x="3480" y="1248"/>
                      </a:lnTo>
                      <a:lnTo>
                        <a:pt x="3476" y="1249"/>
                      </a:lnTo>
                      <a:lnTo>
                        <a:pt x="3471" y="1251"/>
                      </a:lnTo>
                      <a:lnTo>
                        <a:pt x="3467" y="1252"/>
                      </a:lnTo>
                      <a:lnTo>
                        <a:pt x="3462" y="1254"/>
                      </a:lnTo>
                      <a:lnTo>
                        <a:pt x="3457" y="1255"/>
                      </a:lnTo>
                      <a:lnTo>
                        <a:pt x="3453" y="1256"/>
                      </a:lnTo>
                      <a:lnTo>
                        <a:pt x="3448" y="1257"/>
                      </a:lnTo>
                      <a:lnTo>
                        <a:pt x="3443" y="1259"/>
                      </a:lnTo>
                      <a:lnTo>
                        <a:pt x="3439" y="1260"/>
                      </a:lnTo>
                      <a:lnTo>
                        <a:pt x="3433" y="1261"/>
                      </a:lnTo>
                      <a:lnTo>
                        <a:pt x="3428" y="1262"/>
                      </a:lnTo>
                      <a:lnTo>
                        <a:pt x="3424" y="1263"/>
                      </a:lnTo>
                      <a:lnTo>
                        <a:pt x="3419" y="1264"/>
                      </a:lnTo>
                      <a:lnTo>
                        <a:pt x="3415" y="1266"/>
                      </a:lnTo>
                      <a:lnTo>
                        <a:pt x="3410" y="1266"/>
                      </a:lnTo>
                      <a:lnTo>
                        <a:pt x="3405" y="1267"/>
                      </a:lnTo>
                      <a:lnTo>
                        <a:pt x="3401" y="1268"/>
                      </a:lnTo>
                      <a:lnTo>
                        <a:pt x="3396" y="1269"/>
                      </a:lnTo>
                      <a:lnTo>
                        <a:pt x="3392" y="1269"/>
                      </a:lnTo>
                      <a:lnTo>
                        <a:pt x="3387" y="1270"/>
                      </a:lnTo>
                      <a:lnTo>
                        <a:pt x="3382" y="1271"/>
                      </a:lnTo>
                      <a:lnTo>
                        <a:pt x="3379" y="1271"/>
                      </a:lnTo>
                      <a:lnTo>
                        <a:pt x="3374" y="1272"/>
                      </a:lnTo>
                      <a:lnTo>
                        <a:pt x="3370" y="1272"/>
                      </a:lnTo>
                      <a:lnTo>
                        <a:pt x="3365" y="1274"/>
                      </a:lnTo>
                      <a:lnTo>
                        <a:pt x="3361" y="1274"/>
                      </a:lnTo>
                      <a:lnTo>
                        <a:pt x="3358" y="1275"/>
                      </a:lnTo>
                      <a:lnTo>
                        <a:pt x="3356" y="1275"/>
                      </a:lnTo>
                      <a:lnTo>
                        <a:pt x="3354" y="1275"/>
                      </a:lnTo>
                      <a:lnTo>
                        <a:pt x="3351" y="1275"/>
                      </a:lnTo>
                      <a:lnTo>
                        <a:pt x="3349" y="1276"/>
                      </a:lnTo>
                      <a:lnTo>
                        <a:pt x="3347" y="1276"/>
                      </a:lnTo>
                      <a:lnTo>
                        <a:pt x="3344" y="1276"/>
                      </a:lnTo>
                      <a:lnTo>
                        <a:pt x="3342" y="1276"/>
                      </a:lnTo>
                      <a:lnTo>
                        <a:pt x="3340" y="1276"/>
                      </a:lnTo>
                      <a:lnTo>
                        <a:pt x="3337" y="1276"/>
                      </a:lnTo>
                      <a:lnTo>
                        <a:pt x="3335" y="1277"/>
                      </a:lnTo>
                      <a:lnTo>
                        <a:pt x="3333" y="1277"/>
                      </a:lnTo>
                      <a:lnTo>
                        <a:pt x="3331" y="1277"/>
                      </a:lnTo>
                      <a:lnTo>
                        <a:pt x="3328" y="1277"/>
                      </a:lnTo>
                      <a:lnTo>
                        <a:pt x="3326" y="1277"/>
                      </a:lnTo>
                      <a:lnTo>
                        <a:pt x="3324" y="1277"/>
                      </a:lnTo>
                      <a:lnTo>
                        <a:pt x="3321" y="1277"/>
                      </a:lnTo>
                      <a:lnTo>
                        <a:pt x="3320" y="1277"/>
                      </a:lnTo>
                      <a:lnTo>
                        <a:pt x="3318" y="1277"/>
                      </a:lnTo>
                      <a:lnTo>
                        <a:pt x="3316" y="1277"/>
                      </a:lnTo>
                      <a:lnTo>
                        <a:pt x="3313" y="1277"/>
                      </a:lnTo>
                      <a:lnTo>
                        <a:pt x="3311" y="1277"/>
                      </a:lnTo>
                      <a:lnTo>
                        <a:pt x="3309" y="1277"/>
                      </a:lnTo>
                      <a:lnTo>
                        <a:pt x="3306" y="1278"/>
                      </a:lnTo>
                      <a:lnTo>
                        <a:pt x="3301" y="1278"/>
                      </a:lnTo>
                      <a:lnTo>
                        <a:pt x="3295" y="1278"/>
                      </a:lnTo>
                      <a:lnTo>
                        <a:pt x="3289" y="1278"/>
                      </a:lnTo>
                      <a:lnTo>
                        <a:pt x="3283" y="1278"/>
                      </a:lnTo>
                      <a:lnTo>
                        <a:pt x="3278" y="1278"/>
                      </a:lnTo>
                      <a:lnTo>
                        <a:pt x="3272" y="1278"/>
                      </a:lnTo>
                      <a:lnTo>
                        <a:pt x="3267" y="1278"/>
                      </a:lnTo>
                      <a:lnTo>
                        <a:pt x="3261" y="1278"/>
                      </a:lnTo>
                      <a:lnTo>
                        <a:pt x="3256" y="1277"/>
                      </a:lnTo>
                      <a:lnTo>
                        <a:pt x="3250" y="1277"/>
                      </a:lnTo>
                      <a:lnTo>
                        <a:pt x="3244" y="1277"/>
                      </a:lnTo>
                      <a:lnTo>
                        <a:pt x="3238" y="1277"/>
                      </a:lnTo>
                      <a:lnTo>
                        <a:pt x="3233" y="1277"/>
                      </a:lnTo>
                      <a:lnTo>
                        <a:pt x="3227" y="1277"/>
                      </a:lnTo>
                      <a:lnTo>
                        <a:pt x="3221" y="1277"/>
                      </a:lnTo>
                      <a:lnTo>
                        <a:pt x="3215" y="1277"/>
                      </a:lnTo>
                      <a:lnTo>
                        <a:pt x="3210" y="1277"/>
                      </a:lnTo>
                      <a:lnTo>
                        <a:pt x="3204" y="1277"/>
                      </a:lnTo>
                      <a:lnTo>
                        <a:pt x="3198" y="1276"/>
                      </a:lnTo>
                      <a:lnTo>
                        <a:pt x="3191" y="1276"/>
                      </a:lnTo>
                      <a:lnTo>
                        <a:pt x="3185" y="1276"/>
                      </a:lnTo>
                      <a:lnTo>
                        <a:pt x="3180" y="1276"/>
                      </a:lnTo>
                      <a:lnTo>
                        <a:pt x="3174" y="1276"/>
                      </a:lnTo>
                      <a:lnTo>
                        <a:pt x="3168" y="1276"/>
                      </a:lnTo>
                      <a:lnTo>
                        <a:pt x="3162" y="1275"/>
                      </a:lnTo>
                      <a:lnTo>
                        <a:pt x="3157" y="1275"/>
                      </a:lnTo>
                      <a:lnTo>
                        <a:pt x="3151" y="1275"/>
                      </a:lnTo>
                      <a:lnTo>
                        <a:pt x="3145" y="1275"/>
                      </a:lnTo>
                      <a:lnTo>
                        <a:pt x="3139" y="1275"/>
                      </a:lnTo>
                      <a:lnTo>
                        <a:pt x="3134" y="1274"/>
                      </a:lnTo>
                      <a:lnTo>
                        <a:pt x="3127" y="1274"/>
                      </a:lnTo>
                      <a:lnTo>
                        <a:pt x="3121" y="1274"/>
                      </a:lnTo>
                      <a:lnTo>
                        <a:pt x="3115" y="1274"/>
                      </a:lnTo>
                      <a:lnTo>
                        <a:pt x="3109" y="1272"/>
                      </a:lnTo>
                      <a:lnTo>
                        <a:pt x="3104" y="1272"/>
                      </a:lnTo>
                      <a:lnTo>
                        <a:pt x="3098" y="1272"/>
                      </a:lnTo>
                      <a:lnTo>
                        <a:pt x="3091" y="1272"/>
                      </a:lnTo>
                      <a:lnTo>
                        <a:pt x="3085" y="1271"/>
                      </a:lnTo>
                      <a:lnTo>
                        <a:pt x="3079" y="1271"/>
                      </a:lnTo>
                      <a:lnTo>
                        <a:pt x="3074" y="1271"/>
                      </a:lnTo>
                      <a:lnTo>
                        <a:pt x="3068" y="1270"/>
                      </a:lnTo>
                      <a:lnTo>
                        <a:pt x="3061" y="1270"/>
                      </a:lnTo>
                      <a:lnTo>
                        <a:pt x="3055" y="1270"/>
                      </a:lnTo>
                      <a:lnTo>
                        <a:pt x="3049" y="1269"/>
                      </a:lnTo>
                      <a:lnTo>
                        <a:pt x="3044" y="1269"/>
                      </a:lnTo>
                      <a:lnTo>
                        <a:pt x="3038" y="1268"/>
                      </a:lnTo>
                      <a:lnTo>
                        <a:pt x="3031" y="1268"/>
                      </a:lnTo>
                      <a:lnTo>
                        <a:pt x="3025" y="1268"/>
                      </a:lnTo>
                      <a:lnTo>
                        <a:pt x="3019" y="1267"/>
                      </a:lnTo>
                      <a:lnTo>
                        <a:pt x="3014" y="1267"/>
                      </a:lnTo>
                      <a:lnTo>
                        <a:pt x="3007" y="1267"/>
                      </a:lnTo>
                      <a:lnTo>
                        <a:pt x="3001" y="1266"/>
                      </a:lnTo>
                      <a:lnTo>
                        <a:pt x="2995" y="1266"/>
                      </a:lnTo>
                      <a:lnTo>
                        <a:pt x="2988" y="1264"/>
                      </a:lnTo>
                      <a:lnTo>
                        <a:pt x="2983" y="1264"/>
                      </a:lnTo>
                      <a:lnTo>
                        <a:pt x="2977" y="1263"/>
                      </a:lnTo>
                      <a:lnTo>
                        <a:pt x="2964" y="1263"/>
                      </a:lnTo>
                      <a:lnTo>
                        <a:pt x="2951" y="1262"/>
                      </a:lnTo>
                      <a:lnTo>
                        <a:pt x="2940" y="1261"/>
                      </a:lnTo>
                      <a:lnTo>
                        <a:pt x="2927" y="1260"/>
                      </a:lnTo>
                      <a:lnTo>
                        <a:pt x="2915" y="1259"/>
                      </a:lnTo>
                      <a:lnTo>
                        <a:pt x="2903" y="1257"/>
                      </a:lnTo>
                      <a:lnTo>
                        <a:pt x="2890" y="1256"/>
                      </a:lnTo>
                      <a:lnTo>
                        <a:pt x="2878" y="1255"/>
                      </a:lnTo>
                      <a:lnTo>
                        <a:pt x="2865" y="1253"/>
                      </a:lnTo>
                      <a:lnTo>
                        <a:pt x="2852" y="1252"/>
                      </a:lnTo>
                      <a:lnTo>
                        <a:pt x="2840" y="1251"/>
                      </a:lnTo>
                      <a:lnTo>
                        <a:pt x="2828" y="1249"/>
                      </a:lnTo>
                      <a:lnTo>
                        <a:pt x="2816" y="1248"/>
                      </a:lnTo>
                      <a:lnTo>
                        <a:pt x="2803" y="1247"/>
                      </a:lnTo>
                      <a:lnTo>
                        <a:pt x="2790" y="1245"/>
                      </a:lnTo>
                      <a:lnTo>
                        <a:pt x="2778" y="1244"/>
                      </a:lnTo>
                      <a:lnTo>
                        <a:pt x="2765" y="1242"/>
                      </a:lnTo>
                      <a:lnTo>
                        <a:pt x="2752" y="1240"/>
                      </a:lnTo>
                      <a:lnTo>
                        <a:pt x="2739" y="1239"/>
                      </a:lnTo>
                      <a:lnTo>
                        <a:pt x="2726" y="1238"/>
                      </a:lnTo>
                      <a:lnTo>
                        <a:pt x="2713" y="1236"/>
                      </a:lnTo>
                      <a:lnTo>
                        <a:pt x="2700" y="1234"/>
                      </a:lnTo>
                      <a:lnTo>
                        <a:pt x="2688" y="1233"/>
                      </a:lnTo>
                      <a:lnTo>
                        <a:pt x="2675" y="1231"/>
                      </a:lnTo>
                      <a:lnTo>
                        <a:pt x="2662" y="1230"/>
                      </a:lnTo>
                      <a:lnTo>
                        <a:pt x="2650" y="1228"/>
                      </a:lnTo>
                      <a:lnTo>
                        <a:pt x="2636" y="1226"/>
                      </a:lnTo>
                      <a:lnTo>
                        <a:pt x="2623" y="1224"/>
                      </a:lnTo>
                      <a:lnTo>
                        <a:pt x="2610" y="1223"/>
                      </a:lnTo>
                      <a:lnTo>
                        <a:pt x="2598" y="1221"/>
                      </a:lnTo>
                      <a:lnTo>
                        <a:pt x="2584" y="1219"/>
                      </a:lnTo>
                      <a:lnTo>
                        <a:pt x="2571" y="1217"/>
                      </a:lnTo>
                      <a:lnTo>
                        <a:pt x="2559" y="1216"/>
                      </a:lnTo>
                      <a:lnTo>
                        <a:pt x="2545" y="1214"/>
                      </a:lnTo>
                      <a:lnTo>
                        <a:pt x="2532" y="1213"/>
                      </a:lnTo>
                      <a:lnTo>
                        <a:pt x="2519" y="1210"/>
                      </a:lnTo>
                      <a:lnTo>
                        <a:pt x="2506" y="1208"/>
                      </a:lnTo>
                      <a:lnTo>
                        <a:pt x="2493" y="1207"/>
                      </a:lnTo>
                      <a:lnTo>
                        <a:pt x="2479" y="1205"/>
                      </a:lnTo>
                      <a:lnTo>
                        <a:pt x="2466" y="1202"/>
                      </a:lnTo>
                      <a:lnTo>
                        <a:pt x="2453" y="1201"/>
                      </a:lnTo>
                      <a:lnTo>
                        <a:pt x="2440" y="1199"/>
                      </a:lnTo>
                      <a:lnTo>
                        <a:pt x="2426" y="1196"/>
                      </a:lnTo>
                      <a:lnTo>
                        <a:pt x="2413" y="1195"/>
                      </a:lnTo>
                      <a:lnTo>
                        <a:pt x="2400" y="1193"/>
                      </a:lnTo>
                      <a:lnTo>
                        <a:pt x="2387" y="1191"/>
                      </a:lnTo>
                      <a:lnTo>
                        <a:pt x="2373" y="1190"/>
                      </a:lnTo>
                      <a:lnTo>
                        <a:pt x="2360" y="1187"/>
                      </a:lnTo>
                      <a:lnTo>
                        <a:pt x="2347" y="1185"/>
                      </a:lnTo>
                      <a:lnTo>
                        <a:pt x="2333" y="1183"/>
                      </a:lnTo>
                      <a:lnTo>
                        <a:pt x="2320" y="1181"/>
                      </a:lnTo>
                      <a:lnTo>
                        <a:pt x="2306" y="1179"/>
                      </a:lnTo>
                      <a:lnTo>
                        <a:pt x="2294" y="1177"/>
                      </a:lnTo>
                      <a:lnTo>
                        <a:pt x="2280" y="1175"/>
                      </a:lnTo>
                      <a:lnTo>
                        <a:pt x="2266" y="1172"/>
                      </a:lnTo>
                      <a:lnTo>
                        <a:pt x="2253" y="1171"/>
                      </a:lnTo>
                      <a:lnTo>
                        <a:pt x="2239" y="1169"/>
                      </a:lnTo>
                      <a:lnTo>
                        <a:pt x="2226" y="1167"/>
                      </a:lnTo>
                      <a:lnTo>
                        <a:pt x="2212" y="1164"/>
                      </a:lnTo>
                      <a:lnTo>
                        <a:pt x="2199" y="1163"/>
                      </a:lnTo>
                      <a:lnTo>
                        <a:pt x="2185" y="1161"/>
                      </a:lnTo>
                      <a:lnTo>
                        <a:pt x="2171" y="1158"/>
                      </a:lnTo>
                      <a:lnTo>
                        <a:pt x="2159" y="1156"/>
                      </a:lnTo>
                      <a:lnTo>
                        <a:pt x="2145" y="1154"/>
                      </a:lnTo>
                      <a:lnTo>
                        <a:pt x="2131" y="1153"/>
                      </a:lnTo>
                      <a:lnTo>
                        <a:pt x="2117" y="1150"/>
                      </a:lnTo>
                      <a:lnTo>
                        <a:pt x="2105" y="1148"/>
                      </a:lnTo>
                      <a:lnTo>
                        <a:pt x="2091" y="1146"/>
                      </a:lnTo>
                      <a:lnTo>
                        <a:pt x="2063" y="1142"/>
                      </a:lnTo>
                      <a:lnTo>
                        <a:pt x="2035" y="1138"/>
                      </a:lnTo>
                      <a:lnTo>
                        <a:pt x="2009" y="1133"/>
                      </a:lnTo>
                      <a:lnTo>
                        <a:pt x="1981" y="1130"/>
                      </a:lnTo>
                      <a:lnTo>
                        <a:pt x="1954" y="1125"/>
                      </a:lnTo>
                      <a:lnTo>
                        <a:pt x="1927" y="1122"/>
                      </a:lnTo>
                      <a:lnTo>
                        <a:pt x="1900" y="1117"/>
                      </a:lnTo>
                      <a:lnTo>
                        <a:pt x="1872" y="1114"/>
                      </a:lnTo>
                      <a:lnTo>
                        <a:pt x="1858" y="1111"/>
                      </a:lnTo>
                      <a:lnTo>
                        <a:pt x="1844" y="1109"/>
                      </a:lnTo>
                      <a:lnTo>
                        <a:pt x="1832" y="1107"/>
                      </a:lnTo>
                      <a:lnTo>
                        <a:pt x="1818" y="1106"/>
                      </a:lnTo>
                      <a:lnTo>
                        <a:pt x="1804" y="1103"/>
                      </a:lnTo>
                      <a:lnTo>
                        <a:pt x="1790" y="1101"/>
                      </a:lnTo>
                      <a:lnTo>
                        <a:pt x="1776" y="1100"/>
                      </a:lnTo>
                      <a:lnTo>
                        <a:pt x="1762" y="1097"/>
                      </a:lnTo>
                      <a:lnTo>
                        <a:pt x="1749" y="1095"/>
                      </a:lnTo>
                      <a:lnTo>
                        <a:pt x="1735" y="1094"/>
                      </a:lnTo>
                      <a:lnTo>
                        <a:pt x="1721" y="1092"/>
                      </a:lnTo>
                      <a:lnTo>
                        <a:pt x="1707" y="1089"/>
                      </a:lnTo>
                      <a:lnTo>
                        <a:pt x="1694" y="1088"/>
                      </a:lnTo>
                      <a:lnTo>
                        <a:pt x="1681" y="1086"/>
                      </a:lnTo>
                      <a:lnTo>
                        <a:pt x="1667" y="1084"/>
                      </a:lnTo>
                      <a:lnTo>
                        <a:pt x="1653" y="1082"/>
                      </a:lnTo>
                      <a:lnTo>
                        <a:pt x="1639" y="1080"/>
                      </a:lnTo>
                      <a:lnTo>
                        <a:pt x="1625" y="1079"/>
                      </a:lnTo>
                      <a:lnTo>
                        <a:pt x="1611" y="1077"/>
                      </a:lnTo>
                      <a:lnTo>
                        <a:pt x="1598" y="1076"/>
                      </a:lnTo>
                      <a:lnTo>
                        <a:pt x="1584" y="1073"/>
                      </a:lnTo>
                      <a:lnTo>
                        <a:pt x="1570" y="1072"/>
                      </a:lnTo>
                      <a:lnTo>
                        <a:pt x="1557" y="1070"/>
                      </a:lnTo>
                      <a:lnTo>
                        <a:pt x="1544" y="1069"/>
                      </a:lnTo>
                      <a:lnTo>
                        <a:pt x="1530" y="1066"/>
                      </a:lnTo>
                      <a:lnTo>
                        <a:pt x="1516" y="1065"/>
                      </a:lnTo>
                      <a:lnTo>
                        <a:pt x="1502" y="1064"/>
                      </a:lnTo>
                      <a:lnTo>
                        <a:pt x="1488" y="1062"/>
                      </a:lnTo>
                      <a:lnTo>
                        <a:pt x="1474" y="1061"/>
                      </a:lnTo>
                      <a:lnTo>
                        <a:pt x="1461" y="1058"/>
                      </a:lnTo>
                      <a:lnTo>
                        <a:pt x="1447" y="1057"/>
                      </a:lnTo>
                      <a:lnTo>
                        <a:pt x="1434" y="1056"/>
                      </a:lnTo>
                      <a:lnTo>
                        <a:pt x="1420" y="1055"/>
                      </a:lnTo>
                      <a:lnTo>
                        <a:pt x="1406" y="1053"/>
                      </a:lnTo>
                      <a:lnTo>
                        <a:pt x="1393" y="1051"/>
                      </a:lnTo>
                      <a:lnTo>
                        <a:pt x="1379" y="1050"/>
                      </a:lnTo>
                      <a:lnTo>
                        <a:pt x="1365" y="1049"/>
                      </a:lnTo>
                      <a:lnTo>
                        <a:pt x="1352" y="1047"/>
                      </a:lnTo>
                      <a:lnTo>
                        <a:pt x="1338" y="1046"/>
                      </a:lnTo>
                      <a:lnTo>
                        <a:pt x="1325" y="1044"/>
                      </a:lnTo>
                      <a:lnTo>
                        <a:pt x="1311" y="1043"/>
                      </a:lnTo>
                      <a:lnTo>
                        <a:pt x="1297" y="1042"/>
                      </a:lnTo>
                      <a:lnTo>
                        <a:pt x="1284" y="1041"/>
                      </a:lnTo>
                      <a:lnTo>
                        <a:pt x="1270" y="1040"/>
                      </a:lnTo>
                      <a:lnTo>
                        <a:pt x="1257" y="1039"/>
                      </a:lnTo>
                      <a:lnTo>
                        <a:pt x="1243" y="1038"/>
                      </a:lnTo>
                      <a:lnTo>
                        <a:pt x="1230" y="1036"/>
                      </a:lnTo>
                      <a:lnTo>
                        <a:pt x="1216" y="1034"/>
                      </a:lnTo>
                      <a:lnTo>
                        <a:pt x="1202" y="1034"/>
                      </a:lnTo>
                      <a:lnTo>
                        <a:pt x="1190" y="1033"/>
                      </a:lnTo>
                      <a:lnTo>
                        <a:pt x="1176" y="1032"/>
                      </a:lnTo>
                      <a:lnTo>
                        <a:pt x="1162" y="1031"/>
                      </a:lnTo>
                      <a:lnTo>
                        <a:pt x="1149" y="1030"/>
                      </a:lnTo>
                      <a:lnTo>
                        <a:pt x="1136" y="1028"/>
                      </a:lnTo>
                      <a:lnTo>
                        <a:pt x="1122" y="1027"/>
                      </a:lnTo>
                      <a:lnTo>
                        <a:pt x="1109" y="1026"/>
                      </a:lnTo>
                      <a:lnTo>
                        <a:pt x="1102" y="1026"/>
                      </a:lnTo>
                      <a:lnTo>
                        <a:pt x="1095" y="1025"/>
                      </a:lnTo>
                      <a:lnTo>
                        <a:pt x="1088" y="1025"/>
                      </a:lnTo>
                      <a:lnTo>
                        <a:pt x="1081" y="1024"/>
                      </a:lnTo>
                      <a:lnTo>
                        <a:pt x="1076" y="1024"/>
                      </a:lnTo>
                      <a:lnTo>
                        <a:pt x="1069" y="1024"/>
                      </a:lnTo>
                      <a:lnTo>
                        <a:pt x="1062" y="1023"/>
                      </a:lnTo>
                      <a:lnTo>
                        <a:pt x="1055" y="1023"/>
                      </a:lnTo>
                      <a:lnTo>
                        <a:pt x="1048" y="1023"/>
                      </a:lnTo>
                      <a:lnTo>
                        <a:pt x="1042" y="1021"/>
                      </a:lnTo>
                      <a:lnTo>
                        <a:pt x="1035" y="1021"/>
                      </a:lnTo>
                      <a:lnTo>
                        <a:pt x="1028" y="1020"/>
                      </a:lnTo>
                      <a:lnTo>
                        <a:pt x="1022" y="1020"/>
                      </a:lnTo>
                      <a:lnTo>
                        <a:pt x="1015" y="1020"/>
                      </a:lnTo>
                      <a:lnTo>
                        <a:pt x="1009" y="1020"/>
                      </a:lnTo>
                      <a:lnTo>
                        <a:pt x="1002" y="1019"/>
                      </a:lnTo>
                      <a:lnTo>
                        <a:pt x="995" y="1019"/>
                      </a:lnTo>
                      <a:lnTo>
                        <a:pt x="988" y="1019"/>
                      </a:lnTo>
                      <a:lnTo>
                        <a:pt x="982" y="1018"/>
                      </a:lnTo>
                      <a:lnTo>
                        <a:pt x="975" y="1018"/>
                      </a:lnTo>
                      <a:lnTo>
                        <a:pt x="969" y="1018"/>
                      </a:lnTo>
                      <a:lnTo>
                        <a:pt x="962" y="1017"/>
                      </a:lnTo>
                      <a:lnTo>
                        <a:pt x="956" y="1017"/>
                      </a:lnTo>
                      <a:lnTo>
                        <a:pt x="949" y="1017"/>
                      </a:lnTo>
                      <a:lnTo>
                        <a:pt x="942" y="1017"/>
                      </a:lnTo>
                      <a:lnTo>
                        <a:pt x="936" y="1016"/>
                      </a:lnTo>
                      <a:lnTo>
                        <a:pt x="929" y="1016"/>
                      </a:lnTo>
                      <a:lnTo>
                        <a:pt x="922" y="1016"/>
                      </a:lnTo>
                      <a:lnTo>
                        <a:pt x="916" y="1016"/>
                      </a:lnTo>
                      <a:lnTo>
                        <a:pt x="910" y="1015"/>
                      </a:lnTo>
                      <a:lnTo>
                        <a:pt x="903" y="1015"/>
                      </a:lnTo>
                      <a:lnTo>
                        <a:pt x="896" y="1015"/>
                      </a:lnTo>
                      <a:lnTo>
                        <a:pt x="890" y="1015"/>
                      </a:lnTo>
                      <a:lnTo>
                        <a:pt x="883" y="1015"/>
                      </a:lnTo>
                      <a:lnTo>
                        <a:pt x="876" y="1013"/>
                      </a:lnTo>
                      <a:lnTo>
                        <a:pt x="869" y="1013"/>
                      </a:lnTo>
                      <a:lnTo>
                        <a:pt x="864" y="1013"/>
                      </a:lnTo>
                      <a:lnTo>
                        <a:pt x="857" y="1013"/>
                      </a:lnTo>
                      <a:lnTo>
                        <a:pt x="850" y="1013"/>
                      </a:lnTo>
                      <a:lnTo>
                        <a:pt x="844" y="1013"/>
                      </a:lnTo>
                      <a:lnTo>
                        <a:pt x="837" y="1013"/>
                      </a:lnTo>
                      <a:lnTo>
                        <a:pt x="830" y="1012"/>
                      </a:lnTo>
                      <a:lnTo>
                        <a:pt x="825" y="1012"/>
                      </a:lnTo>
                      <a:lnTo>
                        <a:pt x="818" y="1012"/>
                      </a:lnTo>
                      <a:lnTo>
                        <a:pt x="811" y="1012"/>
                      </a:lnTo>
                      <a:lnTo>
                        <a:pt x="805" y="1012"/>
                      </a:lnTo>
                      <a:lnTo>
                        <a:pt x="798" y="1012"/>
                      </a:lnTo>
                      <a:lnTo>
                        <a:pt x="792" y="1012"/>
                      </a:lnTo>
                      <a:lnTo>
                        <a:pt x="785" y="1012"/>
                      </a:lnTo>
                      <a:lnTo>
                        <a:pt x="778" y="1012"/>
                      </a:lnTo>
                      <a:lnTo>
                        <a:pt x="773" y="1012"/>
                      </a:lnTo>
                      <a:lnTo>
                        <a:pt x="766" y="1012"/>
                      </a:lnTo>
                      <a:lnTo>
                        <a:pt x="759" y="1012"/>
                      </a:lnTo>
                      <a:lnTo>
                        <a:pt x="753" y="1012"/>
                      </a:lnTo>
                      <a:lnTo>
                        <a:pt x="746" y="1011"/>
                      </a:lnTo>
                      <a:lnTo>
                        <a:pt x="740" y="1011"/>
                      </a:lnTo>
                      <a:lnTo>
                        <a:pt x="734" y="1011"/>
                      </a:lnTo>
                      <a:lnTo>
                        <a:pt x="727" y="1011"/>
                      </a:lnTo>
                      <a:lnTo>
                        <a:pt x="721" y="1011"/>
                      </a:lnTo>
                      <a:lnTo>
                        <a:pt x="714" y="1011"/>
                      </a:lnTo>
                      <a:lnTo>
                        <a:pt x="708" y="1012"/>
                      </a:lnTo>
                      <a:lnTo>
                        <a:pt x="701" y="1012"/>
                      </a:lnTo>
                      <a:lnTo>
                        <a:pt x="696" y="1012"/>
                      </a:lnTo>
                      <a:lnTo>
                        <a:pt x="689" y="1012"/>
                      </a:lnTo>
                      <a:lnTo>
                        <a:pt x="682" y="1012"/>
                      </a:lnTo>
                      <a:lnTo>
                        <a:pt x="676" y="1012"/>
                      </a:lnTo>
                      <a:lnTo>
                        <a:pt x="669" y="1012"/>
                      </a:lnTo>
                      <a:lnTo>
                        <a:pt x="663" y="1012"/>
                      </a:lnTo>
                      <a:lnTo>
                        <a:pt x="656" y="1012"/>
                      </a:lnTo>
                      <a:lnTo>
                        <a:pt x="651" y="1012"/>
                      </a:lnTo>
                      <a:lnTo>
                        <a:pt x="644" y="1012"/>
                      </a:lnTo>
                      <a:lnTo>
                        <a:pt x="638" y="1012"/>
                      </a:lnTo>
                      <a:lnTo>
                        <a:pt x="631" y="1013"/>
                      </a:lnTo>
                      <a:lnTo>
                        <a:pt x="625" y="1013"/>
                      </a:lnTo>
                      <a:lnTo>
                        <a:pt x="618" y="1013"/>
                      </a:lnTo>
                      <a:lnTo>
                        <a:pt x="613" y="1013"/>
                      </a:lnTo>
                      <a:lnTo>
                        <a:pt x="606" y="1013"/>
                      </a:lnTo>
                      <a:lnTo>
                        <a:pt x="600" y="1013"/>
                      </a:lnTo>
                      <a:lnTo>
                        <a:pt x="593" y="1015"/>
                      </a:lnTo>
                      <a:lnTo>
                        <a:pt x="587" y="1015"/>
                      </a:lnTo>
                      <a:lnTo>
                        <a:pt x="580" y="1015"/>
                      </a:lnTo>
                      <a:lnTo>
                        <a:pt x="575" y="1015"/>
                      </a:lnTo>
                      <a:lnTo>
                        <a:pt x="568" y="1016"/>
                      </a:lnTo>
                      <a:lnTo>
                        <a:pt x="562" y="1016"/>
                      </a:lnTo>
                      <a:lnTo>
                        <a:pt x="555" y="1016"/>
                      </a:lnTo>
                      <a:lnTo>
                        <a:pt x="549" y="1016"/>
                      </a:lnTo>
                      <a:lnTo>
                        <a:pt x="542" y="1017"/>
                      </a:lnTo>
                      <a:lnTo>
                        <a:pt x="537" y="1017"/>
                      </a:lnTo>
                      <a:lnTo>
                        <a:pt x="530" y="1017"/>
                      </a:lnTo>
                      <a:lnTo>
                        <a:pt x="524" y="1017"/>
                      </a:lnTo>
                      <a:lnTo>
                        <a:pt x="518" y="1018"/>
                      </a:lnTo>
                      <a:lnTo>
                        <a:pt x="511" y="1018"/>
                      </a:lnTo>
                      <a:lnTo>
                        <a:pt x="505" y="1018"/>
                      </a:lnTo>
                      <a:lnTo>
                        <a:pt x="498" y="1019"/>
                      </a:lnTo>
                      <a:lnTo>
                        <a:pt x="493" y="1019"/>
                      </a:lnTo>
                      <a:lnTo>
                        <a:pt x="486" y="1019"/>
                      </a:lnTo>
                      <a:lnTo>
                        <a:pt x="480" y="1020"/>
                      </a:lnTo>
                      <a:lnTo>
                        <a:pt x="474" y="1020"/>
                      </a:lnTo>
                      <a:lnTo>
                        <a:pt x="467" y="1021"/>
                      </a:lnTo>
                      <a:lnTo>
                        <a:pt x="462" y="1021"/>
                      </a:lnTo>
                      <a:lnTo>
                        <a:pt x="455" y="1021"/>
                      </a:lnTo>
                      <a:lnTo>
                        <a:pt x="449" y="1023"/>
                      </a:lnTo>
                      <a:lnTo>
                        <a:pt x="443" y="1023"/>
                      </a:lnTo>
                      <a:lnTo>
                        <a:pt x="436" y="1024"/>
                      </a:lnTo>
                      <a:lnTo>
                        <a:pt x="431" y="1024"/>
                      </a:lnTo>
                      <a:lnTo>
                        <a:pt x="425" y="1025"/>
                      </a:lnTo>
                      <a:lnTo>
                        <a:pt x="418" y="1025"/>
                      </a:lnTo>
                      <a:lnTo>
                        <a:pt x="412" y="1026"/>
                      </a:lnTo>
                      <a:lnTo>
                        <a:pt x="406" y="1026"/>
                      </a:lnTo>
                      <a:lnTo>
                        <a:pt x="399" y="1027"/>
                      </a:lnTo>
                      <a:lnTo>
                        <a:pt x="394" y="1027"/>
                      </a:lnTo>
                      <a:lnTo>
                        <a:pt x="388" y="1028"/>
                      </a:lnTo>
                      <a:lnTo>
                        <a:pt x="381" y="1028"/>
                      </a:lnTo>
                      <a:lnTo>
                        <a:pt x="375" y="1030"/>
                      </a:lnTo>
                      <a:lnTo>
                        <a:pt x="369" y="1030"/>
                      </a:lnTo>
                      <a:lnTo>
                        <a:pt x="363" y="1031"/>
                      </a:lnTo>
                      <a:lnTo>
                        <a:pt x="357" y="1031"/>
                      </a:lnTo>
                      <a:lnTo>
                        <a:pt x="351" y="1032"/>
                      </a:lnTo>
                      <a:lnTo>
                        <a:pt x="344" y="1033"/>
                      </a:lnTo>
                      <a:lnTo>
                        <a:pt x="338" y="1033"/>
                      </a:lnTo>
                      <a:lnTo>
                        <a:pt x="333" y="1034"/>
                      </a:lnTo>
                      <a:lnTo>
                        <a:pt x="327" y="1034"/>
                      </a:lnTo>
                      <a:lnTo>
                        <a:pt x="320" y="1035"/>
                      </a:lnTo>
                      <a:lnTo>
                        <a:pt x="314" y="1036"/>
                      </a:lnTo>
                      <a:lnTo>
                        <a:pt x="308" y="1036"/>
                      </a:lnTo>
                      <a:lnTo>
                        <a:pt x="303" y="1038"/>
                      </a:lnTo>
                      <a:lnTo>
                        <a:pt x="296" y="1039"/>
                      </a:lnTo>
                      <a:lnTo>
                        <a:pt x="290" y="1039"/>
                      </a:lnTo>
                      <a:lnTo>
                        <a:pt x="284" y="1040"/>
                      </a:lnTo>
                      <a:lnTo>
                        <a:pt x="278" y="1041"/>
                      </a:lnTo>
                      <a:lnTo>
                        <a:pt x="272" y="1041"/>
                      </a:lnTo>
                      <a:lnTo>
                        <a:pt x="266" y="1042"/>
                      </a:lnTo>
                      <a:lnTo>
                        <a:pt x="260" y="1043"/>
                      </a:lnTo>
                      <a:lnTo>
                        <a:pt x="254" y="1044"/>
                      </a:lnTo>
                      <a:lnTo>
                        <a:pt x="247" y="1044"/>
                      </a:lnTo>
                      <a:lnTo>
                        <a:pt x="242" y="1046"/>
                      </a:lnTo>
                      <a:lnTo>
                        <a:pt x="236" y="1047"/>
                      </a:lnTo>
                      <a:lnTo>
                        <a:pt x="230" y="1048"/>
                      </a:lnTo>
                      <a:lnTo>
                        <a:pt x="224" y="1048"/>
                      </a:lnTo>
                      <a:lnTo>
                        <a:pt x="217" y="1049"/>
                      </a:lnTo>
                      <a:lnTo>
                        <a:pt x="212" y="1050"/>
                      </a:lnTo>
                      <a:lnTo>
                        <a:pt x="206" y="1051"/>
                      </a:lnTo>
                      <a:lnTo>
                        <a:pt x="200" y="1053"/>
                      </a:lnTo>
                      <a:lnTo>
                        <a:pt x="194" y="1053"/>
                      </a:lnTo>
                      <a:lnTo>
                        <a:pt x="187" y="1054"/>
                      </a:lnTo>
                      <a:lnTo>
                        <a:pt x="182" y="1055"/>
                      </a:lnTo>
                      <a:lnTo>
                        <a:pt x="176" y="1056"/>
                      </a:lnTo>
                      <a:lnTo>
                        <a:pt x="170" y="1057"/>
                      </a:lnTo>
                      <a:lnTo>
                        <a:pt x="164" y="1058"/>
                      </a:lnTo>
                      <a:lnTo>
                        <a:pt x="159" y="1059"/>
                      </a:lnTo>
                      <a:lnTo>
                        <a:pt x="152" y="1059"/>
                      </a:lnTo>
                      <a:lnTo>
                        <a:pt x="146" y="1061"/>
                      </a:lnTo>
                      <a:lnTo>
                        <a:pt x="140" y="1062"/>
                      </a:lnTo>
                      <a:lnTo>
                        <a:pt x="134" y="1063"/>
                      </a:lnTo>
                      <a:lnTo>
                        <a:pt x="129" y="1064"/>
                      </a:lnTo>
                      <a:lnTo>
                        <a:pt x="123" y="1065"/>
                      </a:lnTo>
                      <a:lnTo>
                        <a:pt x="116" y="1066"/>
                      </a:lnTo>
                      <a:lnTo>
                        <a:pt x="110" y="1068"/>
                      </a:lnTo>
                      <a:lnTo>
                        <a:pt x="104" y="1068"/>
                      </a:lnTo>
                      <a:lnTo>
                        <a:pt x="99" y="1069"/>
                      </a:lnTo>
                      <a:lnTo>
                        <a:pt x="93" y="1070"/>
                      </a:lnTo>
                      <a:lnTo>
                        <a:pt x="87" y="1071"/>
                      </a:lnTo>
                      <a:lnTo>
                        <a:pt x="81" y="1072"/>
                      </a:lnTo>
                      <a:lnTo>
                        <a:pt x="74" y="1073"/>
                      </a:lnTo>
                      <a:lnTo>
                        <a:pt x="69" y="1074"/>
                      </a:lnTo>
                      <a:lnTo>
                        <a:pt x="63" y="1074"/>
                      </a:lnTo>
                      <a:lnTo>
                        <a:pt x="57" y="1076"/>
                      </a:lnTo>
                      <a:lnTo>
                        <a:pt x="51" y="1077"/>
                      </a:lnTo>
                      <a:lnTo>
                        <a:pt x="45" y="1078"/>
                      </a:lnTo>
                      <a:lnTo>
                        <a:pt x="39" y="1078"/>
                      </a:lnTo>
                      <a:lnTo>
                        <a:pt x="33" y="1079"/>
                      </a:lnTo>
                      <a:lnTo>
                        <a:pt x="27" y="1080"/>
                      </a:lnTo>
                      <a:lnTo>
                        <a:pt x="20" y="1080"/>
                      </a:lnTo>
                      <a:lnTo>
                        <a:pt x="15" y="1080"/>
                      </a:lnTo>
                      <a:lnTo>
                        <a:pt x="8" y="1080"/>
                      </a:lnTo>
                      <a:lnTo>
                        <a:pt x="0" y="1076"/>
                      </a:lnTo>
                      <a:close/>
                    </a:path>
                  </a:pathLst>
                </a:custGeom>
                <a:solidFill>
                  <a:srgbClr val="000000"/>
                </a:solidFill>
                <a:ln w="9525">
                  <a:noFill/>
                  <a:round/>
                  <a:headEnd/>
                  <a:tailEnd/>
                </a:ln>
              </p:spPr>
              <p:txBody>
                <a:bodyPr wrap="none" anchor="ctr"/>
                <a:lstStyle/>
                <a:p>
                  <a:endParaRPr lang="en-US"/>
                </a:p>
              </p:txBody>
            </p:sp>
            <p:sp>
              <p:nvSpPr>
                <p:cNvPr id="13342" name="Freeform 10"/>
                <p:cNvSpPr>
                  <a:spLocks noChangeArrowheads="1"/>
                </p:cNvSpPr>
                <p:nvPr/>
              </p:nvSpPr>
              <p:spPr bwMode="auto">
                <a:xfrm>
                  <a:off x="2433" y="2958"/>
                  <a:ext cx="684" cy="146"/>
                </a:xfrm>
                <a:custGeom>
                  <a:avLst/>
                  <a:gdLst>
                    <a:gd name="T0" fmla="*/ 0 w 6103"/>
                    <a:gd name="T1" fmla="*/ 0 h 1114"/>
                    <a:gd name="T2" fmla="*/ 0 w 6103"/>
                    <a:gd name="T3" fmla="*/ 0 h 1114"/>
                    <a:gd name="T4" fmla="*/ 0 w 6103"/>
                    <a:gd name="T5" fmla="*/ 0 h 1114"/>
                    <a:gd name="T6" fmla="*/ 0 w 6103"/>
                    <a:gd name="T7" fmla="*/ 0 h 1114"/>
                    <a:gd name="T8" fmla="*/ 0 w 6103"/>
                    <a:gd name="T9" fmla="*/ 0 h 1114"/>
                    <a:gd name="T10" fmla="*/ 0 w 6103"/>
                    <a:gd name="T11" fmla="*/ 0 h 1114"/>
                    <a:gd name="T12" fmla="*/ 0 w 6103"/>
                    <a:gd name="T13" fmla="*/ 0 h 1114"/>
                    <a:gd name="T14" fmla="*/ 0 w 6103"/>
                    <a:gd name="T15" fmla="*/ 0 h 1114"/>
                    <a:gd name="T16" fmla="*/ 0 w 6103"/>
                    <a:gd name="T17" fmla="*/ 0 h 1114"/>
                    <a:gd name="T18" fmla="*/ 0 w 6103"/>
                    <a:gd name="T19" fmla="*/ 0 h 1114"/>
                    <a:gd name="T20" fmla="*/ 0 w 6103"/>
                    <a:gd name="T21" fmla="*/ 0 h 1114"/>
                    <a:gd name="T22" fmla="*/ 0 w 6103"/>
                    <a:gd name="T23" fmla="*/ 0 h 1114"/>
                    <a:gd name="T24" fmla="*/ 0 w 6103"/>
                    <a:gd name="T25" fmla="*/ 0 h 1114"/>
                    <a:gd name="T26" fmla="*/ 0 w 6103"/>
                    <a:gd name="T27" fmla="*/ 0 h 1114"/>
                    <a:gd name="T28" fmla="*/ 0 w 6103"/>
                    <a:gd name="T29" fmla="*/ 0 h 1114"/>
                    <a:gd name="T30" fmla="*/ 0 w 6103"/>
                    <a:gd name="T31" fmla="*/ 0 h 1114"/>
                    <a:gd name="T32" fmla="*/ 0 w 6103"/>
                    <a:gd name="T33" fmla="*/ 0 h 1114"/>
                    <a:gd name="T34" fmla="*/ 0 w 6103"/>
                    <a:gd name="T35" fmla="*/ 0 h 1114"/>
                    <a:gd name="T36" fmla="*/ 0 w 6103"/>
                    <a:gd name="T37" fmla="*/ 0 h 1114"/>
                    <a:gd name="T38" fmla="*/ 0 w 6103"/>
                    <a:gd name="T39" fmla="*/ 0 h 1114"/>
                    <a:gd name="T40" fmla="*/ 0 w 6103"/>
                    <a:gd name="T41" fmla="*/ 0 h 1114"/>
                    <a:gd name="T42" fmla="*/ 0 w 6103"/>
                    <a:gd name="T43" fmla="*/ 0 h 1114"/>
                    <a:gd name="T44" fmla="*/ 0 w 6103"/>
                    <a:gd name="T45" fmla="*/ 0 h 1114"/>
                    <a:gd name="T46" fmla="*/ 0 w 6103"/>
                    <a:gd name="T47" fmla="*/ 0 h 1114"/>
                    <a:gd name="T48" fmla="*/ 0 w 6103"/>
                    <a:gd name="T49" fmla="*/ 0 h 1114"/>
                    <a:gd name="T50" fmla="*/ 0 w 6103"/>
                    <a:gd name="T51" fmla="*/ 0 h 1114"/>
                    <a:gd name="T52" fmla="*/ 0 w 6103"/>
                    <a:gd name="T53" fmla="*/ 0 h 1114"/>
                    <a:gd name="T54" fmla="*/ 0 w 6103"/>
                    <a:gd name="T55" fmla="*/ 0 h 1114"/>
                    <a:gd name="T56" fmla="*/ 0 w 6103"/>
                    <a:gd name="T57" fmla="*/ 0 h 1114"/>
                    <a:gd name="T58" fmla="*/ 0 w 6103"/>
                    <a:gd name="T59" fmla="*/ 0 h 1114"/>
                    <a:gd name="T60" fmla="*/ 0 w 6103"/>
                    <a:gd name="T61" fmla="*/ 0 h 1114"/>
                    <a:gd name="T62" fmla="*/ 0 w 6103"/>
                    <a:gd name="T63" fmla="*/ 0 h 1114"/>
                    <a:gd name="T64" fmla="*/ 0 w 6103"/>
                    <a:gd name="T65" fmla="*/ 0 h 1114"/>
                    <a:gd name="T66" fmla="*/ 0 w 6103"/>
                    <a:gd name="T67" fmla="*/ 0 h 1114"/>
                    <a:gd name="T68" fmla="*/ 0 w 6103"/>
                    <a:gd name="T69" fmla="*/ 0 h 1114"/>
                    <a:gd name="T70" fmla="*/ 0 w 6103"/>
                    <a:gd name="T71" fmla="*/ 0 h 1114"/>
                    <a:gd name="T72" fmla="*/ 0 w 6103"/>
                    <a:gd name="T73" fmla="*/ 0 h 1114"/>
                    <a:gd name="T74" fmla="*/ 0 w 6103"/>
                    <a:gd name="T75" fmla="*/ 0 h 1114"/>
                    <a:gd name="T76" fmla="*/ 0 w 6103"/>
                    <a:gd name="T77" fmla="*/ 0 h 1114"/>
                    <a:gd name="T78" fmla="*/ 0 w 6103"/>
                    <a:gd name="T79" fmla="*/ 0 h 1114"/>
                    <a:gd name="T80" fmla="*/ 0 w 6103"/>
                    <a:gd name="T81" fmla="*/ 0 h 1114"/>
                    <a:gd name="T82" fmla="*/ 0 w 6103"/>
                    <a:gd name="T83" fmla="*/ 0 h 1114"/>
                    <a:gd name="T84" fmla="*/ 0 w 6103"/>
                    <a:gd name="T85" fmla="*/ 0 h 1114"/>
                    <a:gd name="T86" fmla="*/ 0 w 6103"/>
                    <a:gd name="T87" fmla="*/ 0 h 1114"/>
                    <a:gd name="T88" fmla="*/ 0 w 6103"/>
                    <a:gd name="T89" fmla="*/ 0 h 1114"/>
                    <a:gd name="T90" fmla="*/ 0 w 6103"/>
                    <a:gd name="T91" fmla="*/ 0 h 1114"/>
                    <a:gd name="T92" fmla="*/ 0 w 6103"/>
                    <a:gd name="T93" fmla="*/ 0 h 1114"/>
                    <a:gd name="T94" fmla="*/ 0 w 6103"/>
                    <a:gd name="T95" fmla="*/ 0 h 1114"/>
                    <a:gd name="T96" fmla="*/ 0 w 6103"/>
                    <a:gd name="T97" fmla="*/ 0 h 1114"/>
                    <a:gd name="T98" fmla="*/ 0 w 6103"/>
                    <a:gd name="T99" fmla="*/ 0 h 1114"/>
                    <a:gd name="T100" fmla="*/ 0 w 6103"/>
                    <a:gd name="T101" fmla="*/ 0 h 1114"/>
                    <a:gd name="T102" fmla="*/ 0 w 6103"/>
                    <a:gd name="T103" fmla="*/ 0 h 1114"/>
                    <a:gd name="T104" fmla="*/ 0 w 6103"/>
                    <a:gd name="T105" fmla="*/ 0 h 1114"/>
                    <a:gd name="T106" fmla="*/ 0 w 6103"/>
                    <a:gd name="T107" fmla="*/ 0 h 1114"/>
                    <a:gd name="T108" fmla="*/ 0 w 6103"/>
                    <a:gd name="T109" fmla="*/ 0 h 1114"/>
                    <a:gd name="T110" fmla="*/ 0 w 6103"/>
                    <a:gd name="T111" fmla="*/ 0 h 1114"/>
                    <a:gd name="T112" fmla="*/ 0 w 6103"/>
                    <a:gd name="T113" fmla="*/ 0 h 1114"/>
                    <a:gd name="T114" fmla="*/ 0 w 6103"/>
                    <a:gd name="T115" fmla="*/ 0 h 1114"/>
                    <a:gd name="T116" fmla="*/ 0 w 6103"/>
                    <a:gd name="T117" fmla="*/ 0 h 1114"/>
                    <a:gd name="T118" fmla="*/ 0 w 6103"/>
                    <a:gd name="T119" fmla="*/ 0 h 1114"/>
                    <a:gd name="T120" fmla="*/ 0 w 6103"/>
                    <a:gd name="T121" fmla="*/ 0 h 1114"/>
                    <a:gd name="T122" fmla="*/ 0 w 6103"/>
                    <a:gd name="T123" fmla="*/ 0 h 1114"/>
                    <a:gd name="T124" fmla="*/ 0 w 6103"/>
                    <a:gd name="T125" fmla="*/ 0 h 11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03"/>
                    <a:gd name="T190" fmla="*/ 0 h 1114"/>
                    <a:gd name="T191" fmla="*/ 6103 w 6103"/>
                    <a:gd name="T192" fmla="*/ 1114 h 11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03" h="1114">
                      <a:moveTo>
                        <a:pt x="6103" y="104"/>
                      </a:moveTo>
                      <a:lnTo>
                        <a:pt x="6100" y="105"/>
                      </a:lnTo>
                      <a:lnTo>
                        <a:pt x="6096" y="106"/>
                      </a:lnTo>
                      <a:lnTo>
                        <a:pt x="6092" y="108"/>
                      </a:lnTo>
                      <a:lnTo>
                        <a:pt x="6088" y="109"/>
                      </a:lnTo>
                      <a:lnTo>
                        <a:pt x="6085" y="110"/>
                      </a:lnTo>
                      <a:lnTo>
                        <a:pt x="6080" y="110"/>
                      </a:lnTo>
                      <a:lnTo>
                        <a:pt x="6077" y="111"/>
                      </a:lnTo>
                      <a:lnTo>
                        <a:pt x="6073" y="112"/>
                      </a:lnTo>
                      <a:lnTo>
                        <a:pt x="6069" y="113"/>
                      </a:lnTo>
                      <a:lnTo>
                        <a:pt x="6064" y="114"/>
                      </a:lnTo>
                      <a:lnTo>
                        <a:pt x="6061" y="116"/>
                      </a:lnTo>
                      <a:lnTo>
                        <a:pt x="6056" y="116"/>
                      </a:lnTo>
                      <a:lnTo>
                        <a:pt x="6053" y="117"/>
                      </a:lnTo>
                      <a:lnTo>
                        <a:pt x="6048" y="118"/>
                      </a:lnTo>
                      <a:lnTo>
                        <a:pt x="6045" y="119"/>
                      </a:lnTo>
                      <a:lnTo>
                        <a:pt x="6040" y="120"/>
                      </a:lnTo>
                      <a:lnTo>
                        <a:pt x="6035" y="120"/>
                      </a:lnTo>
                      <a:lnTo>
                        <a:pt x="6031" y="121"/>
                      </a:lnTo>
                      <a:lnTo>
                        <a:pt x="6027" y="122"/>
                      </a:lnTo>
                      <a:lnTo>
                        <a:pt x="6023" y="124"/>
                      </a:lnTo>
                      <a:lnTo>
                        <a:pt x="6018" y="124"/>
                      </a:lnTo>
                      <a:lnTo>
                        <a:pt x="6013" y="125"/>
                      </a:lnTo>
                      <a:lnTo>
                        <a:pt x="6009" y="126"/>
                      </a:lnTo>
                      <a:lnTo>
                        <a:pt x="6005" y="127"/>
                      </a:lnTo>
                      <a:lnTo>
                        <a:pt x="6001" y="127"/>
                      </a:lnTo>
                      <a:lnTo>
                        <a:pt x="5996" y="128"/>
                      </a:lnTo>
                      <a:lnTo>
                        <a:pt x="5992" y="129"/>
                      </a:lnTo>
                      <a:lnTo>
                        <a:pt x="5987" y="129"/>
                      </a:lnTo>
                      <a:lnTo>
                        <a:pt x="5982" y="131"/>
                      </a:lnTo>
                      <a:lnTo>
                        <a:pt x="5978" y="132"/>
                      </a:lnTo>
                      <a:lnTo>
                        <a:pt x="5973" y="132"/>
                      </a:lnTo>
                      <a:lnTo>
                        <a:pt x="5967" y="133"/>
                      </a:lnTo>
                      <a:lnTo>
                        <a:pt x="5963" y="134"/>
                      </a:lnTo>
                      <a:lnTo>
                        <a:pt x="5958" y="134"/>
                      </a:lnTo>
                      <a:lnTo>
                        <a:pt x="5954" y="135"/>
                      </a:lnTo>
                      <a:lnTo>
                        <a:pt x="5949" y="136"/>
                      </a:lnTo>
                      <a:lnTo>
                        <a:pt x="5944" y="136"/>
                      </a:lnTo>
                      <a:lnTo>
                        <a:pt x="5939" y="137"/>
                      </a:lnTo>
                      <a:lnTo>
                        <a:pt x="5934" y="137"/>
                      </a:lnTo>
                      <a:lnTo>
                        <a:pt x="5929" y="139"/>
                      </a:lnTo>
                      <a:lnTo>
                        <a:pt x="5924" y="139"/>
                      </a:lnTo>
                      <a:lnTo>
                        <a:pt x="5919" y="140"/>
                      </a:lnTo>
                      <a:lnTo>
                        <a:pt x="5914" y="141"/>
                      </a:lnTo>
                      <a:lnTo>
                        <a:pt x="5909" y="141"/>
                      </a:lnTo>
                      <a:lnTo>
                        <a:pt x="5904" y="142"/>
                      </a:lnTo>
                      <a:lnTo>
                        <a:pt x="5899" y="142"/>
                      </a:lnTo>
                      <a:lnTo>
                        <a:pt x="5894" y="143"/>
                      </a:lnTo>
                      <a:lnTo>
                        <a:pt x="5889" y="143"/>
                      </a:lnTo>
                      <a:lnTo>
                        <a:pt x="5883" y="144"/>
                      </a:lnTo>
                      <a:lnTo>
                        <a:pt x="5879" y="144"/>
                      </a:lnTo>
                      <a:lnTo>
                        <a:pt x="5873" y="145"/>
                      </a:lnTo>
                      <a:lnTo>
                        <a:pt x="5867" y="145"/>
                      </a:lnTo>
                      <a:lnTo>
                        <a:pt x="5863" y="147"/>
                      </a:lnTo>
                      <a:lnTo>
                        <a:pt x="5857" y="147"/>
                      </a:lnTo>
                      <a:lnTo>
                        <a:pt x="5852" y="148"/>
                      </a:lnTo>
                      <a:lnTo>
                        <a:pt x="5846" y="148"/>
                      </a:lnTo>
                      <a:lnTo>
                        <a:pt x="5841" y="149"/>
                      </a:lnTo>
                      <a:lnTo>
                        <a:pt x="5836" y="149"/>
                      </a:lnTo>
                      <a:lnTo>
                        <a:pt x="5830" y="149"/>
                      </a:lnTo>
                      <a:lnTo>
                        <a:pt x="5824" y="150"/>
                      </a:lnTo>
                      <a:lnTo>
                        <a:pt x="5819" y="150"/>
                      </a:lnTo>
                      <a:lnTo>
                        <a:pt x="5814" y="151"/>
                      </a:lnTo>
                      <a:lnTo>
                        <a:pt x="5808" y="151"/>
                      </a:lnTo>
                      <a:lnTo>
                        <a:pt x="5803" y="152"/>
                      </a:lnTo>
                      <a:lnTo>
                        <a:pt x="5797" y="152"/>
                      </a:lnTo>
                      <a:lnTo>
                        <a:pt x="5791" y="152"/>
                      </a:lnTo>
                      <a:lnTo>
                        <a:pt x="5785" y="154"/>
                      </a:lnTo>
                      <a:lnTo>
                        <a:pt x="5780" y="154"/>
                      </a:lnTo>
                      <a:lnTo>
                        <a:pt x="5774" y="154"/>
                      </a:lnTo>
                      <a:lnTo>
                        <a:pt x="5768" y="155"/>
                      </a:lnTo>
                      <a:lnTo>
                        <a:pt x="5762" y="155"/>
                      </a:lnTo>
                      <a:lnTo>
                        <a:pt x="5757" y="155"/>
                      </a:lnTo>
                      <a:lnTo>
                        <a:pt x="5751" y="156"/>
                      </a:lnTo>
                      <a:lnTo>
                        <a:pt x="5745" y="156"/>
                      </a:lnTo>
                      <a:lnTo>
                        <a:pt x="5739" y="156"/>
                      </a:lnTo>
                      <a:lnTo>
                        <a:pt x="5733" y="157"/>
                      </a:lnTo>
                      <a:lnTo>
                        <a:pt x="5728" y="157"/>
                      </a:lnTo>
                      <a:lnTo>
                        <a:pt x="5722" y="157"/>
                      </a:lnTo>
                      <a:lnTo>
                        <a:pt x="5716" y="158"/>
                      </a:lnTo>
                      <a:lnTo>
                        <a:pt x="5710" y="158"/>
                      </a:lnTo>
                      <a:lnTo>
                        <a:pt x="5704" y="158"/>
                      </a:lnTo>
                      <a:lnTo>
                        <a:pt x="5698" y="158"/>
                      </a:lnTo>
                      <a:lnTo>
                        <a:pt x="5692" y="159"/>
                      </a:lnTo>
                      <a:lnTo>
                        <a:pt x="5686" y="159"/>
                      </a:lnTo>
                      <a:lnTo>
                        <a:pt x="5680" y="159"/>
                      </a:lnTo>
                      <a:lnTo>
                        <a:pt x="5674" y="159"/>
                      </a:lnTo>
                      <a:lnTo>
                        <a:pt x="5668" y="160"/>
                      </a:lnTo>
                      <a:lnTo>
                        <a:pt x="5662" y="160"/>
                      </a:lnTo>
                      <a:lnTo>
                        <a:pt x="5655" y="160"/>
                      </a:lnTo>
                      <a:lnTo>
                        <a:pt x="5649" y="160"/>
                      </a:lnTo>
                      <a:lnTo>
                        <a:pt x="5644" y="160"/>
                      </a:lnTo>
                      <a:lnTo>
                        <a:pt x="5637" y="162"/>
                      </a:lnTo>
                      <a:lnTo>
                        <a:pt x="5631" y="162"/>
                      </a:lnTo>
                      <a:lnTo>
                        <a:pt x="5624" y="162"/>
                      </a:lnTo>
                      <a:lnTo>
                        <a:pt x="5618" y="162"/>
                      </a:lnTo>
                      <a:lnTo>
                        <a:pt x="5611" y="162"/>
                      </a:lnTo>
                      <a:lnTo>
                        <a:pt x="5606" y="162"/>
                      </a:lnTo>
                      <a:lnTo>
                        <a:pt x="5599" y="163"/>
                      </a:lnTo>
                      <a:lnTo>
                        <a:pt x="5593" y="163"/>
                      </a:lnTo>
                      <a:lnTo>
                        <a:pt x="5586" y="163"/>
                      </a:lnTo>
                      <a:lnTo>
                        <a:pt x="5580" y="163"/>
                      </a:lnTo>
                      <a:lnTo>
                        <a:pt x="5573" y="163"/>
                      </a:lnTo>
                      <a:lnTo>
                        <a:pt x="5568" y="163"/>
                      </a:lnTo>
                      <a:lnTo>
                        <a:pt x="5561" y="163"/>
                      </a:lnTo>
                      <a:lnTo>
                        <a:pt x="5555" y="163"/>
                      </a:lnTo>
                      <a:lnTo>
                        <a:pt x="5548" y="163"/>
                      </a:lnTo>
                      <a:lnTo>
                        <a:pt x="5541" y="164"/>
                      </a:lnTo>
                      <a:lnTo>
                        <a:pt x="5535" y="164"/>
                      </a:lnTo>
                      <a:lnTo>
                        <a:pt x="5528" y="164"/>
                      </a:lnTo>
                      <a:lnTo>
                        <a:pt x="5521" y="164"/>
                      </a:lnTo>
                      <a:lnTo>
                        <a:pt x="5515" y="164"/>
                      </a:lnTo>
                      <a:lnTo>
                        <a:pt x="5509" y="164"/>
                      </a:lnTo>
                      <a:lnTo>
                        <a:pt x="5502" y="164"/>
                      </a:lnTo>
                      <a:lnTo>
                        <a:pt x="5495" y="164"/>
                      </a:lnTo>
                      <a:lnTo>
                        <a:pt x="5488" y="164"/>
                      </a:lnTo>
                      <a:lnTo>
                        <a:pt x="5482" y="164"/>
                      </a:lnTo>
                      <a:lnTo>
                        <a:pt x="5475" y="164"/>
                      </a:lnTo>
                      <a:lnTo>
                        <a:pt x="5468" y="164"/>
                      </a:lnTo>
                      <a:lnTo>
                        <a:pt x="5462" y="164"/>
                      </a:lnTo>
                      <a:lnTo>
                        <a:pt x="5455" y="164"/>
                      </a:lnTo>
                      <a:lnTo>
                        <a:pt x="5448" y="164"/>
                      </a:lnTo>
                      <a:lnTo>
                        <a:pt x="5442" y="164"/>
                      </a:lnTo>
                      <a:lnTo>
                        <a:pt x="5435" y="164"/>
                      </a:lnTo>
                      <a:lnTo>
                        <a:pt x="5428" y="164"/>
                      </a:lnTo>
                      <a:lnTo>
                        <a:pt x="5421" y="164"/>
                      </a:lnTo>
                      <a:lnTo>
                        <a:pt x="5414" y="164"/>
                      </a:lnTo>
                      <a:lnTo>
                        <a:pt x="5407" y="164"/>
                      </a:lnTo>
                      <a:lnTo>
                        <a:pt x="5400" y="164"/>
                      </a:lnTo>
                      <a:lnTo>
                        <a:pt x="5394" y="164"/>
                      </a:lnTo>
                      <a:lnTo>
                        <a:pt x="5387" y="164"/>
                      </a:lnTo>
                      <a:lnTo>
                        <a:pt x="5380" y="164"/>
                      </a:lnTo>
                      <a:lnTo>
                        <a:pt x="5373" y="164"/>
                      </a:lnTo>
                      <a:lnTo>
                        <a:pt x="5366" y="164"/>
                      </a:lnTo>
                      <a:lnTo>
                        <a:pt x="5359" y="164"/>
                      </a:lnTo>
                      <a:lnTo>
                        <a:pt x="5352" y="163"/>
                      </a:lnTo>
                      <a:lnTo>
                        <a:pt x="5345" y="163"/>
                      </a:lnTo>
                      <a:lnTo>
                        <a:pt x="5338" y="163"/>
                      </a:lnTo>
                      <a:lnTo>
                        <a:pt x="5331" y="163"/>
                      </a:lnTo>
                      <a:lnTo>
                        <a:pt x="5323" y="163"/>
                      </a:lnTo>
                      <a:lnTo>
                        <a:pt x="5316" y="163"/>
                      </a:lnTo>
                      <a:lnTo>
                        <a:pt x="5309" y="163"/>
                      </a:lnTo>
                      <a:lnTo>
                        <a:pt x="5303" y="163"/>
                      </a:lnTo>
                      <a:lnTo>
                        <a:pt x="5296" y="163"/>
                      </a:lnTo>
                      <a:lnTo>
                        <a:pt x="5289" y="163"/>
                      </a:lnTo>
                      <a:lnTo>
                        <a:pt x="5281" y="162"/>
                      </a:lnTo>
                      <a:lnTo>
                        <a:pt x="5274" y="162"/>
                      </a:lnTo>
                      <a:lnTo>
                        <a:pt x="5267" y="162"/>
                      </a:lnTo>
                      <a:lnTo>
                        <a:pt x="5260" y="162"/>
                      </a:lnTo>
                      <a:lnTo>
                        <a:pt x="5253" y="162"/>
                      </a:lnTo>
                      <a:lnTo>
                        <a:pt x="5245" y="162"/>
                      </a:lnTo>
                      <a:lnTo>
                        <a:pt x="5238" y="160"/>
                      </a:lnTo>
                      <a:lnTo>
                        <a:pt x="5231" y="160"/>
                      </a:lnTo>
                      <a:lnTo>
                        <a:pt x="5223" y="160"/>
                      </a:lnTo>
                      <a:lnTo>
                        <a:pt x="5216" y="160"/>
                      </a:lnTo>
                      <a:lnTo>
                        <a:pt x="5209" y="160"/>
                      </a:lnTo>
                      <a:lnTo>
                        <a:pt x="5202" y="160"/>
                      </a:lnTo>
                      <a:lnTo>
                        <a:pt x="5194" y="159"/>
                      </a:lnTo>
                      <a:lnTo>
                        <a:pt x="5187" y="159"/>
                      </a:lnTo>
                      <a:lnTo>
                        <a:pt x="5179" y="159"/>
                      </a:lnTo>
                      <a:lnTo>
                        <a:pt x="5172" y="159"/>
                      </a:lnTo>
                      <a:lnTo>
                        <a:pt x="5165" y="159"/>
                      </a:lnTo>
                      <a:lnTo>
                        <a:pt x="5157" y="158"/>
                      </a:lnTo>
                      <a:lnTo>
                        <a:pt x="5150" y="158"/>
                      </a:lnTo>
                      <a:lnTo>
                        <a:pt x="5144" y="158"/>
                      </a:lnTo>
                      <a:lnTo>
                        <a:pt x="5135" y="158"/>
                      </a:lnTo>
                      <a:lnTo>
                        <a:pt x="5129" y="158"/>
                      </a:lnTo>
                      <a:lnTo>
                        <a:pt x="5121" y="157"/>
                      </a:lnTo>
                      <a:lnTo>
                        <a:pt x="5114" y="157"/>
                      </a:lnTo>
                      <a:lnTo>
                        <a:pt x="5106" y="157"/>
                      </a:lnTo>
                      <a:lnTo>
                        <a:pt x="5099" y="157"/>
                      </a:lnTo>
                      <a:lnTo>
                        <a:pt x="5091" y="156"/>
                      </a:lnTo>
                      <a:lnTo>
                        <a:pt x="5084" y="156"/>
                      </a:lnTo>
                      <a:lnTo>
                        <a:pt x="5076" y="156"/>
                      </a:lnTo>
                      <a:lnTo>
                        <a:pt x="5069" y="156"/>
                      </a:lnTo>
                      <a:lnTo>
                        <a:pt x="5061" y="155"/>
                      </a:lnTo>
                      <a:lnTo>
                        <a:pt x="5054" y="155"/>
                      </a:lnTo>
                      <a:lnTo>
                        <a:pt x="5039" y="154"/>
                      </a:lnTo>
                      <a:lnTo>
                        <a:pt x="5024" y="154"/>
                      </a:lnTo>
                      <a:lnTo>
                        <a:pt x="5008" y="152"/>
                      </a:lnTo>
                      <a:lnTo>
                        <a:pt x="4993" y="152"/>
                      </a:lnTo>
                      <a:lnTo>
                        <a:pt x="4978" y="151"/>
                      </a:lnTo>
                      <a:lnTo>
                        <a:pt x="4963" y="151"/>
                      </a:lnTo>
                      <a:lnTo>
                        <a:pt x="4948" y="150"/>
                      </a:lnTo>
                      <a:lnTo>
                        <a:pt x="4932" y="149"/>
                      </a:lnTo>
                      <a:lnTo>
                        <a:pt x="4917" y="149"/>
                      </a:lnTo>
                      <a:lnTo>
                        <a:pt x="4902" y="148"/>
                      </a:lnTo>
                      <a:lnTo>
                        <a:pt x="4885" y="147"/>
                      </a:lnTo>
                      <a:lnTo>
                        <a:pt x="4870" y="147"/>
                      </a:lnTo>
                      <a:lnTo>
                        <a:pt x="4854" y="145"/>
                      </a:lnTo>
                      <a:lnTo>
                        <a:pt x="4839" y="144"/>
                      </a:lnTo>
                      <a:lnTo>
                        <a:pt x="4823" y="144"/>
                      </a:lnTo>
                      <a:lnTo>
                        <a:pt x="4808" y="143"/>
                      </a:lnTo>
                      <a:lnTo>
                        <a:pt x="4792" y="142"/>
                      </a:lnTo>
                      <a:lnTo>
                        <a:pt x="4777" y="142"/>
                      </a:lnTo>
                      <a:lnTo>
                        <a:pt x="4761" y="141"/>
                      </a:lnTo>
                      <a:lnTo>
                        <a:pt x="4746" y="140"/>
                      </a:lnTo>
                      <a:lnTo>
                        <a:pt x="4730" y="139"/>
                      </a:lnTo>
                      <a:lnTo>
                        <a:pt x="4714" y="139"/>
                      </a:lnTo>
                      <a:lnTo>
                        <a:pt x="4699" y="137"/>
                      </a:lnTo>
                      <a:lnTo>
                        <a:pt x="4683" y="136"/>
                      </a:lnTo>
                      <a:lnTo>
                        <a:pt x="4668" y="135"/>
                      </a:lnTo>
                      <a:lnTo>
                        <a:pt x="4652" y="135"/>
                      </a:lnTo>
                      <a:lnTo>
                        <a:pt x="4635" y="134"/>
                      </a:lnTo>
                      <a:lnTo>
                        <a:pt x="4619" y="133"/>
                      </a:lnTo>
                      <a:lnTo>
                        <a:pt x="4604" y="132"/>
                      </a:lnTo>
                      <a:lnTo>
                        <a:pt x="4588" y="132"/>
                      </a:lnTo>
                      <a:lnTo>
                        <a:pt x="4572" y="131"/>
                      </a:lnTo>
                      <a:lnTo>
                        <a:pt x="4556" y="129"/>
                      </a:lnTo>
                      <a:lnTo>
                        <a:pt x="4525" y="128"/>
                      </a:lnTo>
                      <a:lnTo>
                        <a:pt x="4493" y="126"/>
                      </a:lnTo>
                      <a:lnTo>
                        <a:pt x="4461" y="124"/>
                      </a:lnTo>
                      <a:lnTo>
                        <a:pt x="4429" y="122"/>
                      </a:lnTo>
                      <a:lnTo>
                        <a:pt x="4397" y="120"/>
                      </a:lnTo>
                      <a:lnTo>
                        <a:pt x="4366" y="119"/>
                      </a:lnTo>
                      <a:lnTo>
                        <a:pt x="4334" y="117"/>
                      </a:lnTo>
                      <a:lnTo>
                        <a:pt x="4301" y="116"/>
                      </a:lnTo>
                      <a:lnTo>
                        <a:pt x="4286" y="114"/>
                      </a:lnTo>
                      <a:lnTo>
                        <a:pt x="4270" y="114"/>
                      </a:lnTo>
                      <a:lnTo>
                        <a:pt x="4254" y="113"/>
                      </a:lnTo>
                      <a:lnTo>
                        <a:pt x="4238" y="112"/>
                      </a:lnTo>
                      <a:lnTo>
                        <a:pt x="4223" y="112"/>
                      </a:lnTo>
                      <a:lnTo>
                        <a:pt x="4207" y="111"/>
                      </a:lnTo>
                      <a:lnTo>
                        <a:pt x="4191" y="110"/>
                      </a:lnTo>
                      <a:lnTo>
                        <a:pt x="4175" y="109"/>
                      </a:lnTo>
                      <a:lnTo>
                        <a:pt x="4160" y="109"/>
                      </a:lnTo>
                      <a:lnTo>
                        <a:pt x="4143" y="108"/>
                      </a:lnTo>
                      <a:lnTo>
                        <a:pt x="4127" y="108"/>
                      </a:lnTo>
                      <a:lnTo>
                        <a:pt x="4111" y="106"/>
                      </a:lnTo>
                      <a:lnTo>
                        <a:pt x="4096" y="105"/>
                      </a:lnTo>
                      <a:lnTo>
                        <a:pt x="4080" y="105"/>
                      </a:lnTo>
                      <a:lnTo>
                        <a:pt x="4064" y="104"/>
                      </a:lnTo>
                      <a:lnTo>
                        <a:pt x="4049" y="103"/>
                      </a:lnTo>
                      <a:lnTo>
                        <a:pt x="4033" y="103"/>
                      </a:lnTo>
                      <a:lnTo>
                        <a:pt x="4017" y="102"/>
                      </a:lnTo>
                      <a:lnTo>
                        <a:pt x="4002" y="102"/>
                      </a:lnTo>
                      <a:lnTo>
                        <a:pt x="3986" y="101"/>
                      </a:lnTo>
                      <a:lnTo>
                        <a:pt x="3971" y="101"/>
                      </a:lnTo>
                      <a:lnTo>
                        <a:pt x="3954" y="99"/>
                      </a:lnTo>
                      <a:lnTo>
                        <a:pt x="3940" y="99"/>
                      </a:lnTo>
                      <a:lnTo>
                        <a:pt x="3923" y="98"/>
                      </a:lnTo>
                      <a:lnTo>
                        <a:pt x="3908" y="98"/>
                      </a:lnTo>
                      <a:lnTo>
                        <a:pt x="3892" y="97"/>
                      </a:lnTo>
                      <a:lnTo>
                        <a:pt x="3877" y="97"/>
                      </a:lnTo>
                      <a:lnTo>
                        <a:pt x="3862" y="97"/>
                      </a:lnTo>
                      <a:lnTo>
                        <a:pt x="3846" y="96"/>
                      </a:lnTo>
                      <a:lnTo>
                        <a:pt x="3831" y="96"/>
                      </a:lnTo>
                      <a:lnTo>
                        <a:pt x="3816" y="96"/>
                      </a:lnTo>
                      <a:lnTo>
                        <a:pt x="3800" y="95"/>
                      </a:lnTo>
                      <a:lnTo>
                        <a:pt x="3793" y="95"/>
                      </a:lnTo>
                      <a:lnTo>
                        <a:pt x="3785" y="95"/>
                      </a:lnTo>
                      <a:lnTo>
                        <a:pt x="3778" y="95"/>
                      </a:lnTo>
                      <a:lnTo>
                        <a:pt x="3770" y="95"/>
                      </a:lnTo>
                      <a:lnTo>
                        <a:pt x="3762" y="94"/>
                      </a:lnTo>
                      <a:lnTo>
                        <a:pt x="3755" y="94"/>
                      </a:lnTo>
                      <a:lnTo>
                        <a:pt x="3747" y="94"/>
                      </a:lnTo>
                      <a:lnTo>
                        <a:pt x="3740" y="94"/>
                      </a:lnTo>
                      <a:lnTo>
                        <a:pt x="3732" y="94"/>
                      </a:lnTo>
                      <a:lnTo>
                        <a:pt x="3725" y="94"/>
                      </a:lnTo>
                      <a:lnTo>
                        <a:pt x="3717" y="94"/>
                      </a:lnTo>
                      <a:lnTo>
                        <a:pt x="3710" y="94"/>
                      </a:lnTo>
                      <a:lnTo>
                        <a:pt x="3702" y="94"/>
                      </a:lnTo>
                      <a:lnTo>
                        <a:pt x="3695" y="93"/>
                      </a:lnTo>
                      <a:lnTo>
                        <a:pt x="3687" y="93"/>
                      </a:lnTo>
                      <a:lnTo>
                        <a:pt x="3680" y="93"/>
                      </a:lnTo>
                      <a:lnTo>
                        <a:pt x="3672" y="93"/>
                      </a:lnTo>
                      <a:lnTo>
                        <a:pt x="3665" y="93"/>
                      </a:lnTo>
                      <a:lnTo>
                        <a:pt x="3657" y="93"/>
                      </a:lnTo>
                      <a:lnTo>
                        <a:pt x="3650" y="93"/>
                      </a:lnTo>
                      <a:lnTo>
                        <a:pt x="3642" y="93"/>
                      </a:lnTo>
                      <a:lnTo>
                        <a:pt x="3635" y="93"/>
                      </a:lnTo>
                      <a:lnTo>
                        <a:pt x="3627" y="93"/>
                      </a:lnTo>
                      <a:lnTo>
                        <a:pt x="3620" y="93"/>
                      </a:lnTo>
                      <a:lnTo>
                        <a:pt x="3613" y="93"/>
                      </a:lnTo>
                      <a:lnTo>
                        <a:pt x="3605" y="93"/>
                      </a:lnTo>
                      <a:lnTo>
                        <a:pt x="3598" y="93"/>
                      </a:lnTo>
                      <a:lnTo>
                        <a:pt x="3590" y="93"/>
                      </a:lnTo>
                      <a:lnTo>
                        <a:pt x="3583" y="93"/>
                      </a:lnTo>
                      <a:lnTo>
                        <a:pt x="3577" y="93"/>
                      </a:lnTo>
                      <a:lnTo>
                        <a:pt x="3569" y="93"/>
                      </a:lnTo>
                      <a:lnTo>
                        <a:pt x="3562" y="93"/>
                      </a:lnTo>
                      <a:lnTo>
                        <a:pt x="3555" y="93"/>
                      </a:lnTo>
                      <a:lnTo>
                        <a:pt x="3547" y="93"/>
                      </a:lnTo>
                      <a:lnTo>
                        <a:pt x="3540" y="93"/>
                      </a:lnTo>
                      <a:lnTo>
                        <a:pt x="3533" y="93"/>
                      </a:lnTo>
                      <a:lnTo>
                        <a:pt x="3526" y="93"/>
                      </a:lnTo>
                      <a:lnTo>
                        <a:pt x="3518" y="93"/>
                      </a:lnTo>
                      <a:lnTo>
                        <a:pt x="3511" y="93"/>
                      </a:lnTo>
                      <a:lnTo>
                        <a:pt x="3504" y="93"/>
                      </a:lnTo>
                      <a:lnTo>
                        <a:pt x="3497" y="93"/>
                      </a:lnTo>
                      <a:lnTo>
                        <a:pt x="3489" y="93"/>
                      </a:lnTo>
                      <a:lnTo>
                        <a:pt x="3482" y="93"/>
                      </a:lnTo>
                      <a:lnTo>
                        <a:pt x="3475" y="93"/>
                      </a:lnTo>
                      <a:lnTo>
                        <a:pt x="3468" y="94"/>
                      </a:lnTo>
                      <a:lnTo>
                        <a:pt x="3461" y="94"/>
                      </a:lnTo>
                      <a:lnTo>
                        <a:pt x="3454" y="94"/>
                      </a:lnTo>
                      <a:lnTo>
                        <a:pt x="3446" y="94"/>
                      </a:lnTo>
                      <a:lnTo>
                        <a:pt x="3439" y="94"/>
                      </a:lnTo>
                      <a:lnTo>
                        <a:pt x="3433" y="94"/>
                      </a:lnTo>
                      <a:lnTo>
                        <a:pt x="3426" y="94"/>
                      </a:lnTo>
                      <a:lnTo>
                        <a:pt x="3419" y="94"/>
                      </a:lnTo>
                      <a:lnTo>
                        <a:pt x="3412" y="95"/>
                      </a:lnTo>
                      <a:lnTo>
                        <a:pt x="3405" y="95"/>
                      </a:lnTo>
                      <a:lnTo>
                        <a:pt x="3398" y="95"/>
                      </a:lnTo>
                      <a:lnTo>
                        <a:pt x="3391" y="95"/>
                      </a:lnTo>
                      <a:lnTo>
                        <a:pt x="3384" y="95"/>
                      </a:lnTo>
                      <a:lnTo>
                        <a:pt x="3377" y="96"/>
                      </a:lnTo>
                      <a:lnTo>
                        <a:pt x="3370" y="96"/>
                      </a:lnTo>
                      <a:lnTo>
                        <a:pt x="3363" y="96"/>
                      </a:lnTo>
                      <a:lnTo>
                        <a:pt x="3357" y="96"/>
                      </a:lnTo>
                      <a:lnTo>
                        <a:pt x="3350" y="96"/>
                      </a:lnTo>
                      <a:lnTo>
                        <a:pt x="3343" y="97"/>
                      </a:lnTo>
                      <a:lnTo>
                        <a:pt x="3336" y="97"/>
                      </a:lnTo>
                      <a:lnTo>
                        <a:pt x="3329" y="97"/>
                      </a:lnTo>
                      <a:lnTo>
                        <a:pt x="3322" y="97"/>
                      </a:lnTo>
                      <a:lnTo>
                        <a:pt x="3315" y="98"/>
                      </a:lnTo>
                      <a:lnTo>
                        <a:pt x="3309" y="98"/>
                      </a:lnTo>
                      <a:lnTo>
                        <a:pt x="3302" y="98"/>
                      </a:lnTo>
                      <a:lnTo>
                        <a:pt x="3295" y="99"/>
                      </a:lnTo>
                      <a:lnTo>
                        <a:pt x="3289" y="99"/>
                      </a:lnTo>
                      <a:lnTo>
                        <a:pt x="3282" y="99"/>
                      </a:lnTo>
                      <a:lnTo>
                        <a:pt x="3276" y="99"/>
                      </a:lnTo>
                      <a:lnTo>
                        <a:pt x="3269" y="101"/>
                      </a:lnTo>
                      <a:lnTo>
                        <a:pt x="3262" y="101"/>
                      </a:lnTo>
                      <a:lnTo>
                        <a:pt x="3255" y="101"/>
                      </a:lnTo>
                      <a:lnTo>
                        <a:pt x="3249" y="102"/>
                      </a:lnTo>
                      <a:lnTo>
                        <a:pt x="3242" y="102"/>
                      </a:lnTo>
                      <a:lnTo>
                        <a:pt x="3236" y="102"/>
                      </a:lnTo>
                      <a:lnTo>
                        <a:pt x="3229" y="103"/>
                      </a:lnTo>
                      <a:lnTo>
                        <a:pt x="3223" y="103"/>
                      </a:lnTo>
                      <a:lnTo>
                        <a:pt x="3216" y="104"/>
                      </a:lnTo>
                      <a:lnTo>
                        <a:pt x="3210" y="104"/>
                      </a:lnTo>
                      <a:lnTo>
                        <a:pt x="3203" y="104"/>
                      </a:lnTo>
                      <a:lnTo>
                        <a:pt x="3196" y="105"/>
                      </a:lnTo>
                      <a:lnTo>
                        <a:pt x="3191" y="105"/>
                      </a:lnTo>
                      <a:lnTo>
                        <a:pt x="3184" y="106"/>
                      </a:lnTo>
                      <a:lnTo>
                        <a:pt x="3178" y="106"/>
                      </a:lnTo>
                      <a:lnTo>
                        <a:pt x="3171" y="108"/>
                      </a:lnTo>
                      <a:lnTo>
                        <a:pt x="3165" y="108"/>
                      </a:lnTo>
                      <a:lnTo>
                        <a:pt x="3158" y="109"/>
                      </a:lnTo>
                      <a:lnTo>
                        <a:pt x="3153" y="109"/>
                      </a:lnTo>
                      <a:lnTo>
                        <a:pt x="3146" y="109"/>
                      </a:lnTo>
                      <a:lnTo>
                        <a:pt x="3140" y="110"/>
                      </a:lnTo>
                      <a:lnTo>
                        <a:pt x="3133" y="110"/>
                      </a:lnTo>
                      <a:lnTo>
                        <a:pt x="3127" y="111"/>
                      </a:lnTo>
                      <a:lnTo>
                        <a:pt x="3121" y="112"/>
                      </a:lnTo>
                      <a:lnTo>
                        <a:pt x="3115" y="112"/>
                      </a:lnTo>
                      <a:lnTo>
                        <a:pt x="3109" y="113"/>
                      </a:lnTo>
                      <a:lnTo>
                        <a:pt x="3103" y="113"/>
                      </a:lnTo>
                      <a:lnTo>
                        <a:pt x="3096" y="114"/>
                      </a:lnTo>
                      <a:lnTo>
                        <a:pt x="3090" y="114"/>
                      </a:lnTo>
                      <a:lnTo>
                        <a:pt x="3085" y="116"/>
                      </a:lnTo>
                      <a:lnTo>
                        <a:pt x="3079" y="116"/>
                      </a:lnTo>
                      <a:lnTo>
                        <a:pt x="3072" y="117"/>
                      </a:lnTo>
                      <a:lnTo>
                        <a:pt x="3066" y="118"/>
                      </a:lnTo>
                      <a:lnTo>
                        <a:pt x="3060" y="118"/>
                      </a:lnTo>
                      <a:lnTo>
                        <a:pt x="3055" y="119"/>
                      </a:lnTo>
                      <a:lnTo>
                        <a:pt x="3049" y="120"/>
                      </a:lnTo>
                      <a:lnTo>
                        <a:pt x="3042" y="120"/>
                      </a:lnTo>
                      <a:lnTo>
                        <a:pt x="3036" y="121"/>
                      </a:lnTo>
                      <a:lnTo>
                        <a:pt x="3030" y="121"/>
                      </a:lnTo>
                      <a:lnTo>
                        <a:pt x="3025" y="122"/>
                      </a:lnTo>
                      <a:lnTo>
                        <a:pt x="3019" y="124"/>
                      </a:lnTo>
                      <a:lnTo>
                        <a:pt x="3013" y="125"/>
                      </a:lnTo>
                      <a:lnTo>
                        <a:pt x="3007" y="125"/>
                      </a:lnTo>
                      <a:lnTo>
                        <a:pt x="3002" y="126"/>
                      </a:lnTo>
                      <a:lnTo>
                        <a:pt x="2996" y="127"/>
                      </a:lnTo>
                      <a:lnTo>
                        <a:pt x="2990" y="127"/>
                      </a:lnTo>
                      <a:lnTo>
                        <a:pt x="2984" y="128"/>
                      </a:lnTo>
                      <a:lnTo>
                        <a:pt x="2979" y="129"/>
                      </a:lnTo>
                      <a:lnTo>
                        <a:pt x="2973" y="131"/>
                      </a:lnTo>
                      <a:lnTo>
                        <a:pt x="2967" y="132"/>
                      </a:lnTo>
                      <a:lnTo>
                        <a:pt x="2962" y="132"/>
                      </a:lnTo>
                      <a:lnTo>
                        <a:pt x="2957" y="133"/>
                      </a:lnTo>
                      <a:lnTo>
                        <a:pt x="2951" y="134"/>
                      </a:lnTo>
                      <a:lnTo>
                        <a:pt x="2945" y="135"/>
                      </a:lnTo>
                      <a:lnTo>
                        <a:pt x="2939" y="136"/>
                      </a:lnTo>
                      <a:lnTo>
                        <a:pt x="2935" y="136"/>
                      </a:lnTo>
                      <a:lnTo>
                        <a:pt x="2929" y="137"/>
                      </a:lnTo>
                      <a:lnTo>
                        <a:pt x="2923" y="139"/>
                      </a:lnTo>
                      <a:lnTo>
                        <a:pt x="2919" y="140"/>
                      </a:lnTo>
                      <a:lnTo>
                        <a:pt x="2913" y="141"/>
                      </a:lnTo>
                      <a:lnTo>
                        <a:pt x="2907" y="142"/>
                      </a:lnTo>
                      <a:lnTo>
                        <a:pt x="2903" y="143"/>
                      </a:lnTo>
                      <a:lnTo>
                        <a:pt x="2897" y="144"/>
                      </a:lnTo>
                      <a:lnTo>
                        <a:pt x="2892" y="145"/>
                      </a:lnTo>
                      <a:lnTo>
                        <a:pt x="2886" y="145"/>
                      </a:lnTo>
                      <a:lnTo>
                        <a:pt x="2882" y="147"/>
                      </a:lnTo>
                      <a:lnTo>
                        <a:pt x="2876" y="148"/>
                      </a:lnTo>
                      <a:lnTo>
                        <a:pt x="2871" y="149"/>
                      </a:lnTo>
                      <a:lnTo>
                        <a:pt x="2866" y="150"/>
                      </a:lnTo>
                      <a:lnTo>
                        <a:pt x="2861" y="151"/>
                      </a:lnTo>
                      <a:lnTo>
                        <a:pt x="2855" y="152"/>
                      </a:lnTo>
                      <a:lnTo>
                        <a:pt x="2851" y="154"/>
                      </a:lnTo>
                      <a:lnTo>
                        <a:pt x="2846" y="155"/>
                      </a:lnTo>
                      <a:lnTo>
                        <a:pt x="2840" y="156"/>
                      </a:lnTo>
                      <a:lnTo>
                        <a:pt x="2836" y="157"/>
                      </a:lnTo>
                      <a:lnTo>
                        <a:pt x="2831" y="159"/>
                      </a:lnTo>
                      <a:lnTo>
                        <a:pt x="2825" y="160"/>
                      </a:lnTo>
                      <a:lnTo>
                        <a:pt x="2821" y="162"/>
                      </a:lnTo>
                      <a:lnTo>
                        <a:pt x="2816" y="163"/>
                      </a:lnTo>
                      <a:lnTo>
                        <a:pt x="2812" y="164"/>
                      </a:lnTo>
                      <a:lnTo>
                        <a:pt x="2807" y="165"/>
                      </a:lnTo>
                      <a:lnTo>
                        <a:pt x="2801" y="166"/>
                      </a:lnTo>
                      <a:lnTo>
                        <a:pt x="2797" y="167"/>
                      </a:lnTo>
                      <a:lnTo>
                        <a:pt x="2792" y="169"/>
                      </a:lnTo>
                      <a:lnTo>
                        <a:pt x="2787" y="171"/>
                      </a:lnTo>
                      <a:lnTo>
                        <a:pt x="2783" y="172"/>
                      </a:lnTo>
                      <a:lnTo>
                        <a:pt x="2778" y="173"/>
                      </a:lnTo>
                      <a:lnTo>
                        <a:pt x="2774" y="174"/>
                      </a:lnTo>
                      <a:lnTo>
                        <a:pt x="2769" y="175"/>
                      </a:lnTo>
                      <a:lnTo>
                        <a:pt x="2764" y="178"/>
                      </a:lnTo>
                      <a:lnTo>
                        <a:pt x="2760" y="179"/>
                      </a:lnTo>
                      <a:lnTo>
                        <a:pt x="2755" y="180"/>
                      </a:lnTo>
                      <a:lnTo>
                        <a:pt x="2752" y="181"/>
                      </a:lnTo>
                      <a:lnTo>
                        <a:pt x="2747" y="183"/>
                      </a:lnTo>
                      <a:lnTo>
                        <a:pt x="2742" y="185"/>
                      </a:lnTo>
                      <a:lnTo>
                        <a:pt x="2738" y="186"/>
                      </a:lnTo>
                      <a:lnTo>
                        <a:pt x="2733" y="187"/>
                      </a:lnTo>
                      <a:lnTo>
                        <a:pt x="2730" y="189"/>
                      </a:lnTo>
                      <a:lnTo>
                        <a:pt x="2725" y="190"/>
                      </a:lnTo>
                      <a:lnTo>
                        <a:pt x="2721" y="192"/>
                      </a:lnTo>
                      <a:lnTo>
                        <a:pt x="2716" y="194"/>
                      </a:lnTo>
                      <a:lnTo>
                        <a:pt x="2712" y="195"/>
                      </a:lnTo>
                      <a:lnTo>
                        <a:pt x="2708" y="197"/>
                      </a:lnTo>
                      <a:lnTo>
                        <a:pt x="2708" y="196"/>
                      </a:lnTo>
                      <a:lnTo>
                        <a:pt x="2707" y="197"/>
                      </a:lnTo>
                      <a:lnTo>
                        <a:pt x="2704" y="198"/>
                      </a:lnTo>
                      <a:lnTo>
                        <a:pt x="2702" y="198"/>
                      </a:lnTo>
                      <a:lnTo>
                        <a:pt x="2700" y="200"/>
                      </a:lnTo>
                      <a:lnTo>
                        <a:pt x="2697" y="201"/>
                      </a:lnTo>
                      <a:lnTo>
                        <a:pt x="2696" y="202"/>
                      </a:lnTo>
                      <a:lnTo>
                        <a:pt x="2694" y="202"/>
                      </a:lnTo>
                      <a:lnTo>
                        <a:pt x="2692" y="203"/>
                      </a:lnTo>
                      <a:lnTo>
                        <a:pt x="2689" y="204"/>
                      </a:lnTo>
                      <a:lnTo>
                        <a:pt x="2687" y="205"/>
                      </a:lnTo>
                      <a:lnTo>
                        <a:pt x="2685" y="205"/>
                      </a:lnTo>
                      <a:lnTo>
                        <a:pt x="2682" y="207"/>
                      </a:lnTo>
                      <a:lnTo>
                        <a:pt x="2680" y="208"/>
                      </a:lnTo>
                      <a:lnTo>
                        <a:pt x="2677" y="209"/>
                      </a:lnTo>
                      <a:lnTo>
                        <a:pt x="2674" y="210"/>
                      </a:lnTo>
                      <a:lnTo>
                        <a:pt x="2672" y="210"/>
                      </a:lnTo>
                      <a:lnTo>
                        <a:pt x="2670" y="211"/>
                      </a:lnTo>
                      <a:lnTo>
                        <a:pt x="2668" y="212"/>
                      </a:lnTo>
                      <a:lnTo>
                        <a:pt x="2665" y="213"/>
                      </a:lnTo>
                      <a:lnTo>
                        <a:pt x="2662" y="215"/>
                      </a:lnTo>
                      <a:lnTo>
                        <a:pt x="2659" y="216"/>
                      </a:lnTo>
                      <a:lnTo>
                        <a:pt x="2657" y="217"/>
                      </a:lnTo>
                      <a:lnTo>
                        <a:pt x="2654" y="217"/>
                      </a:lnTo>
                      <a:lnTo>
                        <a:pt x="2651" y="218"/>
                      </a:lnTo>
                      <a:lnTo>
                        <a:pt x="2649" y="219"/>
                      </a:lnTo>
                      <a:lnTo>
                        <a:pt x="2646" y="220"/>
                      </a:lnTo>
                      <a:lnTo>
                        <a:pt x="2643" y="221"/>
                      </a:lnTo>
                      <a:lnTo>
                        <a:pt x="2640" y="223"/>
                      </a:lnTo>
                      <a:lnTo>
                        <a:pt x="2638" y="224"/>
                      </a:lnTo>
                      <a:lnTo>
                        <a:pt x="2634" y="225"/>
                      </a:lnTo>
                      <a:lnTo>
                        <a:pt x="2632" y="226"/>
                      </a:lnTo>
                      <a:lnTo>
                        <a:pt x="2628" y="227"/>
                      </a:lnTo>
                      <a:lnTo>
                        <a:pt x="2625" y="228"/>
                      </a:lnTo>
                      <a:lnTo>
                        <a:pt x="2623" y="230"/>
                      </a:lnTo>
                      <a:lnTo>
                        <a:pt x="2619" y="231"/>
                      </a:lnTo>
                      <a:lnTo>
                        <a:pt x="2616" y="232"/>
                      </a:lnTo>
                      <a:lnTo>
                        <a:pt x="2613" y="233"/>
                      </a:lnTo>
                      <a:lnTo>
                        <a:pt x="2610" y="234"/>
                      </a:lnTo>
                      <a:lnTo>
                        <a:pt x="2606" y="235"/>
                      </a:lnTo>
                      <a:lnTo>
                        <a:pt x="2603" y="236"/>
                      </a:lnTo>
                      <a:lnTo>
                        <a:pt x="2600" y="238"/>
                      </a:lnTo>
                      <a:lnTo>
                        <a:pt x="2597" y="239"/>
                      </a:lnTo>
                      <a:lnTo>
                        <a:pt x="2594" y="240"/>
                      </a:lnTo>
                      <a:lnTo>
                        <a:pt x="2590" y="241"/>
                      </a:lnTo>
                      <a:lnTo>
                        <a:pt x="2587" y="242"/>
                      </a:lnTo>
                      <a:lnTo>
                        <a:pt x="2583" y="245"/>
                      </a:lnTo>
                      <a:lnTo>
                        <a:pt x="2580" y="246"/>
                      </a:lnTo>
                      <a:lnTo>
                        <a:pt x="2576" y="247"/>
                      </a:lnTo>
                      <a:lnTo>
                        <a:pt x="2573" y="248"/>
                      </a:lnTo>
                      <a:lnTo>
                        <a:pt x="2570" y="249"/>
                      </a:lnTo>
                      <a:lnTo>
                        <a:pt x="2566" y="250"/>
                      </a:lnTo>
                      <a:lnTo>
                        <a:pt x="2563" y="251"/>
                      </a:lnTo>
                      <a:lnTo>
                        <a:pt x="2559" y="254"/>
                      </a:lnTo>
                      <a:lnTo>
                        <a:pt x="2555" y="255"/>
                      </a:lnTo>
                      <a:lnTo>
                        <a:pt x="2551" y="256"/>
                      </a:lnTo>
                      <a:lnTo>
                        <a:pt x="2548" y="257"/>
                      </a:lnTo>
                      <a:lnTo>
                        <a:pt x="2544" y="258"/>
                      </a:lnTo>
                      <a:lnTo>
                        <a:pt x="2541" y="261"/>
                      </a:lnTo>
                      <a:lnTo>
                        <a:pt x="2536" y="262"/>
                      </a:lnTo>
                      <a:lnTo>
                        <a:pt x="2533" y="263"/>
                      </a:lnTo>
                      <a:lnTo>
                        <a:pt x="2529" y="264"/>
                      </a:lnTo>
                      <a:lnTo>
                        <a:pt x="2525" y="265"/>
                      </a:lnTo>
                      <a:lnTo>
                        <a:pt x="2521" y="268"/>
                      </a:lnTo>
                      <a:lnTo>
                        <a:pt x="2518" y="269"/>
                      </a:lnTo>
                      <a:lnTo>
                        <a:pt x="2513" y="270"/>
                      </a:lnTo>
                      <a:lnTo>
                        <a:pt x="2510" y="271"/>
                      </a:lnTo>
                      <a:lnTo>
                        <a:pt x="2505" y="273"/>
                      </a:lnTo>
                      <a:lnTo>
                        <a:pt x="2502" y="274"/>
                      </a:lnTo>
                      <a:lnTo>
                        <a:pt x="2497" y="276"/>
                      </a:lnTo>
                      <a:lnTo>
                        <a:pt x="2494" y="278"/>
                      </a:lnTo>
                      <a:lnTo>
                        <a:pt x="2489" y="279"/>
                      </a:lnTo>
                      <a:lnTo>
                        <a:pt x="2485" y="280"/>
                      </a:lnTo>
                      <a:lnTo>
                        <a:pt x="2481" y="282"/>
                      </a:lnTo>
                      <a:lnTo>
                        <a:pt x="2476" y="284"/>
                      </a:lnTo>
                      <a:lnTo>
                        <a:pt x="2473" y="285"/>
                      </a:lnTo>
                      <a:lnTo>
                        <a:pt x="2468" y="287"/>
                      </a:lnTo>
                      <a:lnTo>
                        <a:pt x="2465" y="288"/>
                      </a:lnTo>
                      <a:lnTo>
                        <a:pt x="2460" y="289"/>
                      </a:lnTo>
                      <a:lnTo>
                        <a:pt x="2456" y="292"/>
                      </a:lnTo>
                      <a:lnTo>
                        <a:pt x="2451" y="293"/>
                      </a:lnTo>
                      <a:lnTo>
                        <a:pt x="2447" y="295"/>
                      </a:lnTo>
                      <a:lnTo>
                        <a:pt x="2443" y="296"/>
                      </a:lnTo>
                      <a:lnTo>
                        <a:pt x="2438" y="297"/>
                      </a:lnTo>
                      <a:lnTo>
                        <a:pt x="2434" y="300"/>
                      </a:lnTo>
                      <a:lnTo>
                        <a:pt x="2429" y="301"/>
                      </a:lnTo>
                      <a:lnTo>
                        <a:pt x="2426" y="303"/>
                      </a:lnTo>
                      <a:lnTo>
                        <a:pt x="2421" y="304"/>
                      </a:lnTo>
                      <a:lnTo>
                        <a:pt x="2416" y="307"/>
                      </a:lnTo>
                      <a:lnTo>
                        <a:pt x="2412" y="308"/>
                      </a:lnTo>
                      <a:lnTo>
                        <a:pt x="2407" y="309"/>
                      </a:lnTo>
                      <a:lnTo>
                        <a:pt x="2403" y="311"/>
                      </a:lnTo>
                      <a:lnTo>
                        <a:pt x="2398" y="312"/>
                      </a:lnTo>
                      <a:lnTo>
                        <a:pt x="2393" y="315"/>
                      </a:lnTo>
                      <a:lnTo>
                        <a:pt x="2389" y="316"/>
                      </a:lnTo>
                      <a:lnTo>
                        <a:pt x="2384" y="318"/>
                      </a:lnTo>
                      <a:lnTo>
                        <a:pt x="2379" y="319"/>
                      </a:lnTo>
                      <a:lnTo>
                        <a:pt x="2375" y="322"/>
                      </a:lnTo>
                      <a:lnTo>
                        <a:pt x="2370" y="323"/>
                      </a:lnTo>
                      <a:lnTo>
                        <a:pt x="2364" y="325"/>
                      </a:lnTo>
                      <a:lnTo>
                        <a:pt x="2360" y="326"/>
                      </a:lnTo>
                      <a:lnTo>
                        <a:pt x="2355" y="329"/>
                      </a:lnTo>
                      <a:lnTo>
                        <a:pt x="2351" y="330"/>
                      </a:lnTo>
                      <a:lnTo>
                        <a:pt x="2346" y="332"/>
                      </a:lnTo>
                      <a:lnTo>
                        <a:pt x="2341" y="334"/>
                      </a:lnTo>
                      <a:lnTo>
                        <a:pt x="2336" y="335"/>
                      </a:lnTo>
                      <a:lnTo>
                        <a:pt x="2331" y="338"/>
                      </a:lnTo>
                      <a:lnTo>
                        <a:pt x="2326" y="339"/>
                      </a:lnTo>
                      <a:lnTo>
                        <a:pt x="2322" y="341"/>
                      </a:lnTo>
                      <a:lnTo>
                        <a:pt x="2316" y="342"/>
                      </a:lnTo>
                      <a:lnTo>
                        <a:pt x="2311" y="345"/>
                      </a:lnTo>
                      <a:lnTo>
                        <a:pt x="2307" y="347"/>
                      </a:lnTo>
                      <a:lnTo>
                        <a:pt x="2301" y="348"/>
                      </a:lnTo>
                      <a:lnTo>
                        <a:pt x="2297" y="350"/>
                      </a:lnTo>
                      <a:lnTo>
                        <a:pt x="2291" y="352"/>
                      </a:lnTo>
                      <a:lnTo>
                        <a:pt x="2286" y="354"/>
                      </a:lnTo>
                      <a:lnTo>
                        <a:pt x="2282" y="356"/>
                      </a:lnTo>
                      <a:lnTo>
                        <a:pt x="2276" y="357"/>
                      </a:lnTo>
                      <a:lnTo>
                        <a:pt x="2271" y="360"/>
                      </a:lnTo>
                      <a:lnTo>
                        <a:pt x="2265" y="362"/>
                      </a:lnTo>
                      <a:lnTo>
                        <a:pt x="2261" y="363"/>
                      </a:lnTo>
                      <a:lnTo>
                        <a:pt x="2255" y="365"/>
                      </a:lnTo>
                      <a:lnTo>
                        <a:pt x="2250" y="368"/>
                      </a:lnTo>
                      <a:lnTo>
                        <a:pt x="2245" y="369"/>
                      </a:lnTo>
                      <a:lnTo>
                        <a:pt x="2240" y="371"/>
                      </a:lnTo>
                      <a:lnTo>
                        <a:pt x="2234" y="373"/>
                      </a:lnTo>
                      <a:lnTo>
                        <a:pt x="2229" y="375"/>
                      </a:lnTo>
                      <a:lnTo>
                        <a:pt x="2224" y="377"/>
                      </a:lnTo>
                      <a:lnTo>
                        <a:pt x="2218" y="379"/>
                      </a:lnTo>
                      <a:lnTo>
                        <a:pt x="2212" y="380"/>
                      </a:lnTo>
                      <a:lnTo>
                        <a:pt x="2208" y="383"/>
                      </a:lnTo>
                      <a:lnTo>
                        <a:pt x="2202" y="385"/>
                      </a:lnTo>
                      <a:lnTo>
                        <a:pt x="2196" y="386"/>
                      </a:lnTo>
                      <a:lnTo>
                        <a:pt x="2192" y="388"/>
                      </a:lnTo>
                      <a:lnTo>
                        <a:pt x="2186" y="391"/>
                      </a:lnTo>
                      <a:lnTo>
                        <a:pt x="2180" y="393"/>
                      </a:lnTo>
                      <a:lnTo>
                        <a:pt x="2176" y="394"/>
                      </a:lnTo>
                      <a:lnTo>
                        <a:pt x="2170" y="396"/>
                      </a:lnTo>
                      <a:lnTo>
                        <a:pt x="2164" y="399"/>
                      </a:lnTo>
                      <a:lnTo>
                        <a:pt x="2158" y="401"/>
                      </a:lnTo>
                      <a:lnTo>
                        <a:pt x="2152" y="402"/>
                      </a:lnTo>
                      <a:lnTo>
                        <a:pt x="2147" y="405"/>
                      </a:lnTo>
                      <a:lnTo>
                        <a:pt x="2142" y="407"/>
                      </a:lnTo>
                      <a:lnTo>
                        <a:pt x="2136" y="409"/>
                      </a:lnTo>
                      <a:lnTo>
                        <a:pt x="2131" y="410"/>
                      </a:lnTo>
                      <a:lnTo>
                        <a:pt x="2125" y="413"/>
                      </a:lnTo>
                      <a:lnTo>
                        <a:pt x="2119" y="415"/>
                      </a:lnTo>
                      <a:lnTo>
                        <a:pt x="2113" y="417"/>
                      </a:lnTo>
                      <a:lnTo>
                        <a:pt x="2108" y="418"/>
                      </a:lnTo>
                      <a:lnTo>
                        <a:pt x="2102" y="421"/>
                      </a:lnTo>
                      <a:lnTo>
                        <a:pt x="2096" y="423"/>
                      </a:lnTo>
                      <a:lnTo>
                        <a:pt x="2090" y="425"/>
                      </a:lnTo>
                      <a:lnTo>
                        <a:pt x="2085" y="428"/>
                      </a:lnTo>
                      <a:lnTo>
                        <a:pt x="2079" y="429"/>
                      </a:lnTo>
                      <a:lnTo>
                        <a:pt x="2073" y="431"/>
                      </a:lnTo>
                      <a:lnTo>
                        <a:pt x="2067" y="433"/>
                      </a:lnTo>
                      <a:lnTo>
                        <a:pt x="2061" y="436"/>
                      </a:lnTo>
                      <a:lnTo>
                        <a:pt x="2056" y="438"/>
                      </a:lnTo>
                      <a:lnTo>
                        <a:pt x="2050" y="440"/>
                      </a:lnTo>
                      <a:lnTo>
                        <a:pt x="2044" y="441"/>
                      </a:lnTo>
                      <a:lnTo>
                        <a:pt x="2038" y="444"/>
                      </a:lnTo>
                      <a:lnTo>
                        <a:pt x="2033" y="446"/>
                      </a:lnTo>
                      <a:lnTo>
                        <a:pt x="2027" y="448"/>
                      </a:lnTo>
                      <a:lnTo>
                        <a:pt x="2021" y="451"/>
                      </a:lnTo>
                      <a:lnTo>
                        <a:pt x="2015" y="453"/>
                      </a:lnTo>
                      <a:lnTo>
                        <a:pt x="2008" y="455"/>
                      </a:lnTo>
                      <a:lnTo>
                        <a:pt x="2003" y="456"/>
                      </a:lnTo>
                      <a:lnTo>
                        <a:pt x="1997" y="459"/>
                      </a:lnTo>
                      <a:lnTo>
                        <a:pt x="1991" y="461"/>
                      </a:lnTo>
                      <a:lnTo>
                        <a:pt x="1985" y="463"/>
                      </a:lnTo>
                      <a:lnTo>
                        <a:pt x="1980" y="466"/>
                      </a:lnTo>
                      <a:lnTo>
                        <a:pt x="1973" y="468"/>
                      </a:lnTo>
                      <a:lnTo>
                        <a:pt x="1967" y="470"/>
                      </a:lnTo>
                      <a:lnTo>
                        <a:pt x="1961" y="472"/>
                      </a:lnTo>
                      <a:lnTo>
                        <a:pt x="1955" y="474"/>
                      </a:lnTo>
                      <a:lnTo>
                        <a:pt x="1949" y="476"/>
                      </a:lnTo>
                      <a:lnTo>
                        <a:pt x="1943" y="478"/>
                      </a:lnTo>
                      <a:lnTo>
                        <a:pt x="1937" y="481"/>
                      </a:lnTo>
                      <a:lnTo>
                        <a:pt x="1930" y="483"/>
                      </a:lnTo>
                      <a:lnTo>
                        <a:pt x="1924" y="485"/>
                      </a:lnTo>
                      <a:lnTo>
                        <a:pt x="1919" y="487"/>
                      </a:lnTo>
                      <a:lnTo>
                        <a:pt x="1913" y="490"/>
                      </a:lnTo>
                      <a:lnTo>
                        <a:pt x="1906" y="492"/>
                      </a:lnTo>
                      <a:lnTo>
                        <a:pt x="1900" y="494"/>
                      </a:lnTo>
                      <a:lnTo>
                        <a:pt x="1894" y="497"/>
                      </a:lnTo>
                      <a:lnTo>
                        <a:pt x="1887" y="498"/>
                      </a:lnTo>
                      <a:lnTo>
                        <a:pt x="1882" y="500"/>
                      </a:lnTo>
                      <a:lnTo>
                        <a:pt x="1875" y="502"/>
                      </a:lnTo>
                      <a:lnTo>
                        <a:pt x="1869" y="505"/>
                      </a:lnTo>
                      <a:lnTo>
                        <a:pt x="1863" y="507"/>
                      </a:lnTo>
                      <a:lnTo>
                        <a:pt x="1856" y="509"/>
                      </a:lnTo>
                      <a:lnTo>
                        <a:pt x="1851" y="512"/>
                      </a:lnTo>
                      <a:lnTo>
                        <a:pt x="1844" y="514"/>
                      </a:lnTo>
                      <a:lnTo>
                        <a:pt x="1838" y="516"/>
                      </a:lnTo>
                      <a:lnTo>
                        <a:pt x="1831" y="518"/>
                      </a:lnTo>
                      <a:lnTo>
                        <a:pt x="1825" y="521"/>
                      </a:lnTo>
                      <a:lnTo>
                        <a:pt x="1819" y="523"/>
                      </a:lnTo>
                      <a:lnTo>
                        <a:pt x="1813" y="525"/>
                      </a:lnTo>
                      <a:lnTo>
                        <a:pt x="1807" y="528"/>
                      </a:lnTo>
                      <a:lnTo>
                        <a:pt x="1800" y="530"/>
                      </a:lnTo>
                      <a:lnTo>
                        <a:pt x="1794" y="532"/>
                      </a:lnTo>
                      <a:lnTo>
                        <a:pt x="1780" y="537"/>
                      </a:lnTo>
                      <a:lnTo>
                        <a:pt x="1768" y="542"/>
                      </a:lnTo>
                      <a:lnTo>
                        <a:pt x="1755" y="545"/>
                      </a:lnTo>
                      <a:lnTo>
                        <a:pt x="1742" y="550"/>
                      </a:lnTo>
                      <a:lnTo>
                        <a:pt x="1730" y="554"/>
                      </a:lnTo>
                      <a:lnTo>
                        <a:pt x="1717" y="559"/>
                      </a:lnTo>
                      <a:lnTo>
                        <a:pt x="1704" y="563"/>
                      </a:lnTo>
                      <a:lnTo>
                        <a:pt x="1692" y="568"/>
                      </a:lnTo>
                      <a:lnTo>
                        <a:pt x="1678" y="573"/>
                      </a:lnTo>
                      <a:lnTo>
                        <a:pt x="1665" y="577"/>
                      </a:lnTo>
                      <a:lnTo>
                        <a:pt x="1652" y="582"/>
                      </a:lnTo>
                      <a:lnTo>
                        <a:pt x="1639" y="586"/>
                      </a:lnTo>
                      <a:lnTo>
                        <a:pt x="1626" y="591"/>
                      </a:lnTo>
                      <a:lnTo>
                        <a:pt x="1613" y="596"/>
                      </a:lnTo>
                      <a:lnTo>
                        <a:pt x="1599" y="600"/>
                      </a:lnTo>
                      <a:lnTo>
                        <a:pt x="1587" y="605"/>
                      </a:lnTo>
                      <a:lnTo>
                        <a:pt x="1573" y="609"/>
                      </a:lnTo>
                      <a:lnTo>
                        <a:pt x="1560" y="615"/>
                      </a:lnTo>
                      <a:lnTo>
                        <a:pt x="1548" y="620"/>
                      </a:lnTo>
                      <a:lnTo>
                        <a:pt x="1534" y="624"/>
                      </a:lnTo>
                      <a:lnTo>
                        <a:pt x="1521" y="629"/>
                      </a:lnTo>
                      <a:lnTo>
                        <a:pt x="1507" y="634"/>
                      </a:lnTo>
                      <a:lnTo>
                        <a:pt x="1495" y="638"/>
                      </a:lnTo>
                      <a:lnTo>
                        <a:pt x="1481" y="643"/>
                      </a:lnTo>
                      <a:lnTo>
                        <a:pt x="1468" y="647"/>
                      </a:lnTo>
                      <a:lnTo>
                        <a:pt x="1454" y="652"/>
                      </a:lnTo>
                      <a:lnTo>
                        <a:pt x="1440" y="657"/>
                      </a:lnTo>
                      <a:lnTo>
                        <a:pt x="1428" y="661"/>
                      </a:lnTo>
                      <a:lnTo>
                        <a:pt x="1401" y="670"/>
                      </a:lnTo>
                      <a:lnTo>
                        <a:pt x="1375" y="680"/>
                      </a:lnTo>
                      <a:lnTo>
                        <a:pt x="1347" y="689"/>
                      </a:lnTo>
                      <a:lnTo>
                        <a:pt x="1321" y="698"/>
                      </a:lnTo>
                      <a:lnTo>
                        <a:pt x="1294" y="707"/>
                      </a:lnTo>
                      <a:lnTo>
                        <a:pt x="1268" y="717"/>
                      </a:lnTo>
                      <a:lnTo>
                        <a:pt x="1241" y="726"/>
                      </a:lnTo>
                      <a:lnTo>
                        <a:pt x="1213" y="735"/>
                      </a:lnTo>
                      <a:lnTo>
                        <a:pt x="1201" y="740"/>
                      </a:lnTo>
                      <a:lnTo>
                        <a:pt x="1187" y="744"/>
                      </a:lnTo>
                      <a:lnTo>
                        <a:pt x="1174" y="749"/>
                      </a:lnTo>
                      <a:lnTo>
                        <a:pt x="1160" y="753"/>
                      </a:lnTo>
                      <a:lnTo>
                        <a:pt x="1148" y="758"/>
                      </a:lnTo>
                      <a:lnTo>
                        <a:pt x="1134" y="763"/>
                      </a:lnTo>
                      <a:lnTo>
                        <a:pt x="1120" y="767"/>
                      </a:lnTo>
                      <a:lnTo>
                        <a:pt x="1107" y="772"/>
                      </a:lnTo>
                      <a:lnTo>
                        <a:pt x="1094" y="776"/>
                      </a:lnTo>
                      <a:lnTo>
                        <a:pt x="1081" y="781"/>
                      </a:lnTo>
                      <a:lnTo>
                        <a:pt x="1068" y="786"/>
                      </a:lnTo>
                      <a:lnTo>
                        <a:pt x="1054" y="790"/>
                      </a:lnTo>
                      <a:lnTo>
                        <a:pt x="1042" y="795"/>
                      </a:lnTo>
                      <a:lnTo>
                        <a:pt x="1028" y="798"/>
                      </a:lnTo>
                      <a:lnTo>
                        <a:pt x="1015" y="803"/>
                      </a:lnTo>
                      <a:lnTo>
                        <a:pt x="1001" y="807"/>
                      </a:lnTo>
                      <a:lnTo>
                        <a:pt x="989" y="812"/>
                      </a:lnTo>
                      <a:lnTo>
                        <a:pt x="976" y="817"/>
                      </a:lnTo>
                      <a:lnTo>
                        <a:pt x="962" y="821"/>
                      </a:lnTo>
                      <a:lnTo>
                        <a:pt x="950" y="825"/>
                      </a:lnTo>
                      <a:lnTo>
                        <a:pt x="937" y="829"/>
                      </a:lnTo>
                      <a:lnTo>
                        <a:pt x="924" y="834"/>
                      </a:lnTo>
                      <a:lnTo>
                        <a:pt x="910" y="839"/>
                      </a:lnTo>
                      <a:lnTo>
                        <a:pt x="898" y="843"/>
                      </a:lnTo>
                      <a:lnTo>
                        <a:pt x="885" y="847"/>
                      </a:lnTo>
                      <a:lnTo>
                        <a:pt x="872" y="851"/>
                      </a:lnTo>
                      <a:lnTo>
                        <a:pt x="860" y="856"/>
                      </a:lnTo>
                      <a:lnTo>
                        <a:pt x="847" y="859"/>
                      </a:lnTo>
                      <a:lnTo>
                        <a:pt x="840" y="862"/>
                      </a:lnTo>
                      <a:lnTo>
                        <a:pt x="834" y="864"/>
                      </a:lnTo>
                      <a:lnTo>
                        <a:pt x="827" y="866"/>
                      </a:lnTo>
                      <a:lnTo>
                        <a:pt x="822" y="868"/>
                      </a:lnTo>
                      <a:lnTo>
                        <a:pt x="815" y="871"/>
                      </a:lnTo>
                      <a:lnTo>
                        <a:pt x="809" y="872"/>
                      </a:lnTo>
                      <a:lnTo>
                        <a:pt x="802" y="874"/>
                      </a:lnTo>
                      <a:lnTo>
                        <a:pt x="796" y="877"/>
                      </a:lnTo>
                      <a:lnTo>
                        <a:pt x="789" y="879"/>
                      </a:lnTo>
                      <a:lnTo>
                        <a:pt x="784" y="881"/>
                      </a:lnTo>
                      <a:lnTo>
                        <a:pt x="777" y="882"/>
                      </a:lnTo>
                      <a:lnTo>
                        <a:pt x="771" y="885"/>
                      </a:lnTo>
                      <a:lnTo>
                        <a:pt x="764" y="887"/>
                      </a:lnTo>
                      <a:lnTo>
                        <a:pt x="758" y="889"/>
                      </a:lnTo>
                      <a:lnTo>
                        <a:pt x="753" y="891"/>
                      </a:lnTo>
                      <a:lnTo>
                        <a:pt x="746" y="893"/>
                      </a:lnTo>
                      <a:lnTo>
                        <a:pt x="740" y="895"/>
                      </a:lnTo>
                      <a:lnTo>
                        <a:pt x="733" y="897"/>
                      </a:lnTo>
                      <a:lnTo>
                        <a:pt x="727" y="900"/>
                      </a:lnTo>
                      <a:lnTo>
                        <a:pt x="721" y="901"/>
                      </a:lnTo>
                      <a:lnTo>
                        <a:pt x="715" y="903"/>
                      </a:lnTo>
                      <a:lnTo>
                        <a:pt x="709" y="905"/>
                      </a:lnTo>
                      <a:lnTo>
                        <a:pt x="703" y="908"/>
                      </a:lnTo>
                      <a:lnTo>
                        <a:pt x="696" y="909"/>
                      </a:lnTo>
                      <a:lnTo>
                        <a:pt x="690" y="911"/>
                      </a:lnTo>
                      <a:lnTo>
                        <a:pt x="685" y="913"/>
                      </a:lnTo>
                      <a:lnTo>
                        <a:pt x="678" y="916"/>
                      </a:lnTo>
                      <a:lnTo>
                        <a:pt x="672" y="917"/>
                      </a:lnTo>
                      <a:lnTo>
                        <a:pt x="666" y="919"/>
                      </a:lnTo>
                      <a:lnTo>
                        <a:pt x="660" y="921"/>
                      </a:lnTo>
                      <a:lnTo>
                        <a:pt x="653" y="923"/>
                      </a:lnTo>
                      <a:lnTo>
                        <a:pt x="648" y="925"/>
                      </a:lnTo>
                      <a:lnTo>
                        <a:pt x="642" y="927"/>
                      </a:lnTo>
                      <a:lnTo>
                        <a:pt x="636" y="928"/>
                      </a:lnTo>
                      <a:lnTo>
                        <a:pt x="629" y="931"/>
                      </a:lnTo>
                      <a:lnTo>
                        <a:pt x="624" y="933"/>
                      </a:lnTo>
                      <a:lnTo>
                        <a:pt x="618" y="935"/>
                      </a:lnTo>
                      <a:lnTo>
                        <a:pt x="612" y="936"/>
                      </a:lnTo>
                      <a:lnTo>
                        <a:pt x="606" y="939"/>
                      </a:lnTo>
                      <a:lnTo>
                        <a:pt x="600" y="940"/>
                      </a:lnTo>
                      <a:lnTo>
                        <a:pt x="595" y="942"/>
                      </a:lnTo>
                      <a:lnTo>
                        <a:pt x="588" y="944"/>
                      </a:lnTo>
                      <a:lnTo>
                        <a:pt x="582" y="946"/>
                      </a:lnTo>
                      <a:lnTo>
                        <a:pt x="576" y="948"/>
                      </a:lnTo>
                      <a:lnTo>
                        <a:pt x="571" y="950"/>
                      </a:lnTo>
                      <a:lnTo>
                        <a:pt x="565" y="951"/>
                      </a:lnTo>
                      <a:lnTo>
                        <a:pt x="559" y="954"/>
                      </a:lnTo>
                      <a:lnTo>
                        <a:pt x="553" y="955"/>
                      </a:lnTo>
                      <a:lnTo>
                        <a:pt x="547" y="957"/>
                      </a:lnTo>
                      <a:lnTo>
                        <a:pt x="542" y="959"/>
                      </a:lnTo>
                      <a:lnTo>
                        <a:pt x="536" y="961"/>
                      </a:lnTo>
                      <a:lnTo>
                        <a:pt x="530" y="963"/>
                      </a:lnTo>
                      <a:lnTo>
                        <a:pt x="524" y="964"/>
                      </a:lnTo>
                      <a:lnTo>
                        <a:pt x="519" y="966"/>
                      </a:lnTo>
                      <a:lnTo>
                        <a:pt x="513" y="969"/>
                      </a:lnTo>
                      <a:lnTo>
                        <a:pt x="507" y="970"/>
                      </a:lnTo>
                      <a:lnTo>
                        <a:pt x="501" y="972"/>
                      </a:lnTo>
                      <a:lnTo>
                        <a:pt x="496" y="973"/>
                      </a:lnTo>
                      <a:lnTo>
                        <a:pt x="490" y="976"/>
                      </a:lnTo>
                      <a:lnTo>
                        <a:pt x="484" y="977"/>
                      </a:lnTo>
                      <a:lnTo>
                        <a:pt x="480" y="979"/>
                      </a:lnTo>
                      <a:lnTo>
                        <a:pt x="474" y="980"/>
                      </a:lnTo>
                      <a:lnTo>
                        <a:pt x="468" y="982"/>
                      </a:lnTo>
                      <a:lnTo>
                        <a:pt x="462" y="984"/>
                      </a:lnTo>
                      <a:lnTo>
                        <a:pt x="456" y="986"/>
                      </a:lnTo>
                      <a:lnTo>
                        <a:pt x="451" y="987"/>
                      </a:lnTo>
                      <a:lnTo>
                        <a:pt x="446" y="989"/>
                      </a:lnTo>
                      <a:lnTo>
                        <a:pt x="440" y="990"/>
                      </a:lnTo>
                      <a:lnTo>
                        <a:pt x="435" y="993"/>
                      </a:lnTo>
                      <a:lnTo>
                        <a:pt x="429" y="994"/>
                      </a:lnTo>
                      <a:lnTo>
                        <a:pt x="424" y="996"/>
                      </a:lnTo>
                      <a:lnTo>
                        <a:pt x="418" y="997"/>
                      </a:lnTo>
                      <a:lnTo>
                        <a:pt x="413" y="1000"/>
                      </a:lnTo>
                      <a:lnTo>
                        <a:pt x="408" y="1001"/>
                      </a:lnTo>
                      <a:lnTo>
                        <a:pt x="402" y="1003"/>
                      </a:lnTo>
                      <a:lnTo>
                        <a:pt x="397" y="1004"/>
                      </a:lnTo>
                      <a:lnTo>
                        <a:pt x="392" y="1005"/>
                      </a:lnTo>
                      <a:lnTo>
                        <a:pt x="386" y="1008"/>
                      </a:lnTo>
                      <a:lnTo>
                        <a:pt x="382" y="1009"/>
                      </a:lnTo>
                      <a:lnTo>
                        <a:pt x="376" y="1011"/>
                      </a:lnTo>
                      <a:lnTo>
                        <a:pt x="370" y="1012"/>
                      </a:lnTo>
                      <a:lnTo>
                        <a:pt x="365" y="1014"/>
                      </a:lnTo>
                      <a:lnTo>
                        <a:pt x="360" y="1016"/>
                      </a:lnTo>
                      <a:lnTo>
                        <a:pt x="355" y="1017"/>
                      </a:lnTo>
                      <a:lnTo>
                        <a:pt x="349" y="1018"/>
                      </a:lnTo>
                      <a:lnTo>
                        <a:pt x="345" y="1020"/>
                      </a:lnTo>
                      <a:lnTo>
                        <a:pt x="339" y="1022"/>
                      </a:lnTo>
                      <a:lnTo>
                        <a:pt x="334" y="1023"/>
                      </a:lnTo>
                      <a:lnTo>
                        <a:pt x="330" y="1025"/>
                      </a:lnTo>
                      <a:lnTo>
                        <a:pt x="324" y="1026"/>
                      </a:lnTo>
                      <a:lnTo>
                        <a:pt x="319" y="1027"/>
                      </a:lnTo>
                      <a:lnTo>
                        <a:pt x="314" y="1030"/>
                      </a:lnTo>
                      <a:lnTo>
                        <a:pt x="309" y="1031"/>
                      </a:lnTo>
                      <a:lnTo>
                        <a:pt x="304" y="1032"/>
                      </a:lnTo>
                      <a:lnTo>
                        <a:pt x="299" y="1034"/>
                      </a:lnTo>
                      <a:lnTo>
                        <a:pt x="294" y="1035"/>
                      </a:lnTo>
                      <a:lnTo>
                        <a:pt x="289" y="1037"/>
                      </a:lnTo>
                      <a:lnTo>
                        <a:pt x="285" y="1038"/>
                      </a:lnTo>
                      <a:lnTo>
                        <a:pt x="279" y="1040"/>
                      </a:lnTo>
                      <a:lnTo>
                        <a:pt x="274" y="1041"/>
                      </a:lnTo>
                      <a:lnTo>
                        <a:pt x="270" y="1042"/>
                      </a:lnTo>
                      <a:lnTo>
                        <a:pt x="265" y="1043"/>
                      </a:lnTo>
                      <a:lnTo>
                        <a:pt x="259" y="1046"/>
                      </a:lnTo>
                      <a:lnTo>
                        <a:pt x="255" y="1047"/>
                      </a:lnTo>
                      <a:lnTo>
                        <a:pt x="250" y="1048"/>
                      </a:lnTo>
                      <a:lnTo>
                        <a:pt x="246" y="1049"/>
                      </a:lnTo>
                      <a:lnTo>
                        <a:pt x="241" y="1050"/>
                      </a:lnTo>
                      <a:lnTo>
                        <a:pt x="236" y="1053"/>
                      </a:lnTo>
                      <a:lnTo>
                        <a:pt x="232" y="1054"/>
                      </a:lnTo>
                      <a:lnTo>
                        <a:pt x="227" y="1055"/>
                      </a:lnTo>
                      <a:lnTo>
                        <a:pt x="223" y="1056"/>
                      </a:lnTo>
                      <a:lnTo>
                        <a:pt x="218" y="1057"/>
                      </a:lnTo>
                      <a:lnTo>
                        <a:pt x="213" y="1058"/>
                      </a:lnTo>
                      <a:lnTo>
                        <a:pt x="209" y="1060"/>
                      </a:lnTo>
                      <a:lnTo>
                        <a:pt x="204" y="1062"/>
                      </a:lnTo>
                      <a:lnTo>
                        <a:pt x="200" y="1063"/>
                      </a:lnTo>
                      <a:lnTo>
                        <a:pt x="195" y="1064"/>
                      </a:lnTo>
                      <a:lnTo>
                        <a:pt x="190" y="1065"/>
                      </a:lnTo>
                      <a:lnTo>
                        <a:pt x="186" y="1066"/>
                      </a:lnTo>
                      <a:lnTo>
                        <a:pt x="182" y="1068"/>
                      </a:lnTo>
                      <a:lnTo>
                        <a:pt x="178" y="1069"/>
                      </a:lnTo>
                      <a:lnTo>
                        <a:pt x="173" y="1070"/>
                      </a:lnTo>
                      <a:lnTo>
                        <a:pt x="168" y="1071"/>
                      </a:lnTo>
                      <a:lnTo>
                        <a:pt x="164" y="1072"/>
                      </a:lnTo>
                      <a:lnTo>
                        <a:pt x="160" y="1073"/>
                      </a:lnTo>
                      <a:lnTo>
                        <a:pt x="156" y="1075"/>
                      </a:lnTo>
                      <a:lnTo>
                        <a:pt x="151" y="1076"/>
                      </a:lnTo>
                      <a:lnTo>
                        <a:pt x="148" y="1077"/>
                      </a:lnTo>
                      <a:lnTo>
                        <a:pt x="143" y="1078"/>
                      </a:lnTo>
                      <a:lnTo>
                        <a:pt x="138" y="1079"/>
                      </a:lnTo>
                      <a:lnTo>
                        <a:pt x="135" y="1080"/>
                      </a:lnTo>
                      <a:lnTo>
                        <a:pt x="130" y="1081"/>
                      </a:lnTo>
                      <a:lnTo>
                        <a:pt x="127" y="1083"/>
                      </a:lnTo>
                      <a:lnTo>
                        <a:pt x="122" y="1084"/>
                      </a:lnTo>
                      <a:lnTo>
                        <a:pt x="119" y="1085"/>
                      </a:lnTo>
                      <a:lnTo>
                        <a:pt x="114" y="1086"/>
                      </a:lnTo>
                      <a:lnTo>
                        <a:pt x="111" y="1087"/>
                      </a:lnTo>
                      <a:lnTo>
                        <a:pt x="106" y="1088"/>
                      </a:lnTo>
                      <a:lnTo>
                        <a:pt x="103" y="1088"/>
                      </a:lnTo>
                      <a:lnTo>
                        <a:pt x="98" y="1090"/>
                      </a:lnTo>
                      <a:lnTo>
                        <a:pt x="95" y="1091"/>
                      </a:lnTo>
                      <a:lnTo>
                        <a:pt x="91" y="1092"/>
                      </a:lnTo>
                      <a:lnTo>
                        <a:pt x="87" y="1093"/>
                      </a:lnTo>
                      <a:lnTo>
                        <a:pt x="83" y="1094"/>
                      </a:lnTo>
                      <a:lnTo>
                        <a:pt x="80" y="1095"/>
                      </a:lnTo>
                      <a:lnTo>
                        <a:pt x="76" y="1095"/>
                      </a:lnTo>
                      <a:lnTo>
                        <a:pt x="72" y="1096"/>
                      </a:lnTo>
                      <a:lnTo>
                        <a:pt x="68" y="1098"/>
                      </a:lnTo>
                      <a:lnTo>
                        <a:pt x="65" y="1099"/>
                      </a:lnTo>
                      <a:lnTo>
                        <a:pt x="61" y="1100"/>
                      </a:lnTo>
                      <a:lnTo>
                        <a:pt x="58" y="1100"/>
                      </a:lnTo>
                      <a:lnTo>
                        <a:pt x="54" y="1101"/>
                      </a:lnTo>
                      <a:lnTo>
                        <a:pt x="50" y="1102"/>
                      </a:lnTo>
                      <a:lnTo>
                        <a:pt x="46" y="1103"/>
                      </a:lnTo>
                      <a:lnTo>
                        <a:pt x="43" y="1103"/>
                      </a:lnTo>
                      <a:lnTo>
                        <a:pt x="39" y="1104"/>
                      </a:lnTo>
                      <a:lnTo>
                        <a:pt x="36" y="1106"/>
                      </a:lnTo>
                      <a:lnTo>
                        <a:pt x="32" y="1106"/>
                      </a:lnTo>
                      <a:lnTo>
                        <a:pt x="29" y="1107"/>
                      </a:lnTo>
                      <a:lnTo>
                        <a:pt x="27" y="1108"/>
                      </a:lnTo>
                      <a:lnTo>
                        <a:pt x="23" y="1109"/>
                      </a:lnTo>
                      <a:lnTo>
                        <a:pt x="20" y="1109"/>
                      </a:lnTo>
                      <a:lnTo>
                        <a:pt x="16" y="1110"/>
                      </a:lnTo>
                      <a:lnTo>
                        <a:pt x="13" y="1111"/>
                      </a:lnTo>
                      <a:lnTo>
                        <a:pt x="9" y="1111"/>
                      </a:lnTo>
                      <a:lnTo>
                        <a:pt x="7" y="1113"/>
                      </a:lnTo>
                      <a:lnTo>
                        <a:pt x="4" y="1114"/>
                      </a:lnTo>
                      <a:lnTo>
                        <a:pt x="0" y="1114"/>
                      </a:lnTo>
                      <a:lnTo>
                        <a:pt x="4" y="1113"/>
                      </a:lnTo>
                      <a:lnTo>
                        <a:pt x="7" y="1111"/>
                      </a:lnTo>
                      <a:lnTo>
                        <a:pt x="9" y="1111"/>
                      </a:lnTo>
                      <a:lnTo>
                        <a:pt x="13" y="1110"/>
                      </a:lnTo>
                      <a:lnTo>
                        <a:pt x="16" y="1109"/>
                      </a:lnTo>
                      <a:lnTo>
                        <a:pt x="20" y="1109"/>
                      </a:lnTo>
                      <a:lnTo>
                        <a:pt x="23" y="1108"/>
                      </a:lnTo>
                      <a:lnTo>
                        <a:pt x="26" y="1107"/>
                      </a:lnTo>
                      <a:lnTo>
                        <a:pt x="29" y="1106"/>
                      </a:lnTo>
                      <a:lnTo>
                        <a:pt x="32" y="1106"/>
                      </a:lnTo>
                      <a:lnTo>
                        <a:pt x="36" y="1104"/>
                      </a:lnTo>
                      <a:lnTo>
                        <a:pt x="39" y="1103"/>
                      </a:lnTo>
                      <a:lnTo>
                        <a:pt x="43" y="1102"/>
                      </a:lnTo>
                      <a:lnTo>
                        <a:pt x="46" y="1101"/>
                      </a:lnTo>
                      <a:lnTo>
                        <a:pt x="50" y="1101"/>
                      </a:lnTo>
                      <a:lnTo>
                        <a:pt x="53" y="1100"/>
                      </a:lnTo>
                      <a:lnTo>
                        <a:pt x="57" y="1099"/>
                      </a:lnTo>
                      <a:lnTo>
                        <a:pt x="60" y="1098"/>
                      </a:lnTo>
                      <a:lnTo>
                        <a:pt x="65" y="1096"/>
                      </a:lnTo>
                      <a:lnTo>
                        <a:pt x="68" y="1095"/>
                      </a:lnTo>
                      <a:lnTo>
                        <a:pt x="72" y="1094"/>
                      </a:lnTo>
                      <a:lnTo>
                        <a:pt x="75" y="1094"/>
                      </a:lnTo>
                      <a:lnTo>
                        <a:pt x="79" y="1093"/>
                      </a:lnTo>
                      <a:lnTo>
                        <a:pt x="83" y="1092"/>
                      </a:lnTo>
                      <a:lnTo>
                        <a:pt x="87" y="1091"/>
                      </a:lnTo>
                      <a:lnTo>
                        <a:pt x="90" y="1090"/>
                      </a:lnTo>
                      <a:lnTo>
                        <a:pt x="94" y="1088"/>
                      </a:lnTo>
                      <a:lnTo>
                        <a:pt x="98" y="1087"/>
                      </a:lnTo>
                      <a:lnTo>
                        <a:pt x="102" y="1086"/>
                      </a:lnTo>
                      <a:lnTo>
                        <a:pt x="106" y="1085"/>
                      </a:lnTo>
                      <a:lnTo>
                        <a:pt x="110" y="1084"/>
                      </a:lnTo>
                      <a:lnTo>
                        <a:pt x="113" y="1083"/>
                      </a:lnTo>
                      <a:lnTo>
                        <a:pt x="118" y="1081"/>
                      </a:lnTo>
                      <a:lnTo>
                        <a:pt x="121" y="1080"/>
                      </a:lnTo>
                      <a:lnTo>
                        <a:pt x="126" y="1079"/>
                      </a:lnTo>
                      <a:lnTo>
                        <a:pt x="129" y="1078"/>
                      </a:lnTo>
                      <a:lnTo>
                        <a:pt x="134" y="1077"/>
                      </a:lnTo>
                      <a:lnTo>
                        <a:pt x="137" y="1076"/>
                      </a:lnTo>
                      <a:lnTo>
                        <a:pt x="142" y="1075"/>
                      </a:lnTo>
                      <a:lnTo>
                        <a:pt x="147" y="1073"/>
                      </a:lnTo>
                      <a:lnTo>
                        <a:pt x="150" y="1071"/>
                      </a:lnTo>
                      <a:lnTo>
                        <a:pt x="155" y="1070"/>
                      </a:lnTo>
                      <a:lnTo>
                        <a:pt x="159" y="1069"/>
                      </a:lnTo>
                      <a:lnTo>
                        <a:pt x="163" y="1068"/>
                      </a:lnTo>
                      <a:lnTo>
                        <a:pt x="167" y="1066"/>
                      </a:lnTo>
                      <a:lnTo>
                        <a:pt x="172" y="1065"/>
                      </a:lnTo>
                      <a:lnTo>
                        <a:pt x="175" y="1064"/>
                      </a:lnTo>
                      <a:lnTo>
                        <a:pt x="180" y="1062"/>
                      </a:lnTo>
                      <a:lnTo>
                        <a:pt x="185" y="1061"/>
                      </a:lnTo>
                      <a:lnTo>
                        <a:pt x="189" y="1060"/>
                      </a:lnTo>
                      <a:lnTo>
                        <a:pt x="194" y="1058"/>
                      </a:lnTo>
                      <a:lnTo>
                        <a:pt x="198" y="1057"/>
                      </a:lnTo>
                      <a:lnTo>
                        <a:pt x="202" y="1055"/>
                      </a:lnTo>
                      <a:lnTo>
                        <a:pt x="206" y="1054"/>
                      </a:lnTo>
                      <a:lnTo>
                        <a:pt x="211" y="1053"/>
                      </a:lnTo>
                      <a:lnTo>
                        <a:pt x="216" y="1052"/>
                      </a:lnTo>
                      <a:lnTo>
                        <a:pt x="220" y="1049"/>
                      </a:lnTo>
                      <a:lnTo>
                        <a:pt x="225" y="1048"/>
                      </a:lnTo>
                      <a:lnTo>
                        <a:pt x="229" y="1047"/>
                      </a:lnTo>
                      <a:lnTo>
                        <a:pt x="234" y="1046"/>
                      </a:lnTo>
                      <a:lnTo>
                        <a:pt x="239" y="1043"/>
                      </a:lnTo>
                      <a:lnTo>
                        <a:pt x="243" y="1042"/>
                      </a:lnTo>
                      <a:lnTo>
                        <a:pt x="248" y="1041"/>
                      </a:lnTo>
                      <a:lnTo>
                        <a:pt x="253" y="1039"/>
                      </a:lnTo>
                      <a:lnTo>
                        <a:pt x="258" y="1038"/>
                      </a:lnTo>
                      <a:lnTo>
                        <a:pt x="263" y="1037"/>
                      </a:lnTo>
                      <a:lnTo>
                        <a:pt x="268" y="1034"/>
                      </a:lnTo>
                      <a:lnTo>
                        <a:pt x="272" y="1033"/>
                      </a:lnTo>
                      <a:lnTo>
                        <a:pt x="277" y="1032"/>
                      </a:lnTo>
                      <a:lnTo>
                        <a:pt x="281" y="1030"/>
                      </a:lnTo>
                      <a:lnTo>
                        <a:pt x="287" y="1028"/>
                      </a:lnTo>
                      <a:lnTo>
                        <a:pt x="292" y="1027"/>
                      </a:lnTo>
                      <a:lnTo>
                        <a:pt x="296" y="1025"/>
                      </a:lnTo>
                      <a:lnTo>
                        <a:pt x="301" y="1024"/>
                      </a:lnTo>
                      <a:lnTo>
                        <a:pt x="307" y="1022"/>
                      </a:lnTo>
                      <a:lnTo>
                        <a:pt x="311" y="1020"/>
                      </a:lnTo>
                      <a:lnTo>
                        <a:pt x="316" y="1019"/>
                      </a:lnTo>
                      <a:lnTo>
                        <a:pt x="322" y="1017"/>
                      </a:lnTo>
                      <a:lnTo>
                        <a:pt x="326" y="1016"/>
                      </a:lnTo>
                      <a:lnTo>
                        <a:pt x="331" y="1014"/>
                      </a:lnTo>
                      <a:lnTo>
                        <a:pt x="337" y="1012"/>
                      </a:lnTo>
                      <a:lnTo>
                        <a:pt x="341" y="1010"/>
                      </a:lnTo>
                      <a:lnTo>
                        <a:pt x="347" y="1009"/>
                      </a:lnTo>
                      <a:lnTo>
                        <a:pt x="352" y="1007"/>
                      </a:lnTo>
                      <a:lnTo>
                        <a:pt x="356" y="1005"/>
                      </a:lnTo>
                      <a:lnTo>
                        <a:pt x="362" y="1003"/>
                      </a:lnTo>
                      <a:lnTo>
                        <a:pt x="367" y="1002"/>
                      </a:lnTo>
                      <a:lnTo>
                        <a:pt x="372" y="1000"/>
                      </a:lnTo>
                      <a:lnTo>
                        <a:pt x="378" y="999"/>
                      </a:lnTo>
                      <a:lnTo>
                        <a:pt x="383" y="996"/>
                      </a:lnTo>
                      <a:lnTo>
                        <a:pt x="388" y="995"/>
                      </a:lnTo>
                      <a:lnTo>
                        <a:pt x="393" y="993"/>
                      </a:lnTo>
                      <a:lnTo>
                        <a:pt x="399" y="992"/>
                      </a:lnTo>
                      <a:lnTo>
                        <a:pt x="403" y="989"/>
                      </a:lnTo>
                      <a:lnTo>
                        <a:pt x="409" y="987"/>
                      </a:lnTo>
                      <a:lnTo>
                        <a:pt x="415" y="986"/>
                      </a:lnTo>
                      <a:lnTo>
                        <a:pt x="420" y="984"/>
                      </a:lnTo>
                      <a:lnTo>
                        <a:pt x="425" y="982"/>
                      </a:lnTo>
                      <a:lnTo>
                        <a:pt x="431" y="980"/>
                      </a:lnTo>
                      <a:lnTo>
                        <a:pt x="436" y="979"/>
                      </a:lnTo>
                      <a:lnTo>
                        <a:pt x="441" y="977"/>
                      </a:lnTo>
                      <a:lnTo>
                        <a:pt x="447" y="974"/>
                      </a:lnTo>
                      <a:lnTo>
                        <a:pt x="453" y="973"/>
                      </a:lnTo>
                      <a:lnTo>
                        <a:pt x="458" y="971"/>
                      </a:lnTo>
                      <a:lnTo>
                        <a:pt x="463" y="969"/>
                      </a:lnTo>
                      <a:lnTo>
                        <a:pt x="469" y="967"/>
                      </a:lnTo>
                      <a:lnTo>
                        <a:pt x="475" y="965"/>
                      </a:lnTo>
                      <a:lnTo>
                        <a:pt x="481" y="963"/>
                      </a:lnTo>
                      <a:lnTo>
                        <a:pt x="485" y="962"/>
                      </a:lnTo>
                      <a:lnTo>
                        <a:pt x="491" y="959"/>
                      </a:lnTo>
                      <a:lnTo>
                        <a:pt x="497" y="957"/>
                      </a:lnTo>
                      <a:lnTo>
                        <a:pt x="503" y="956"/>
                      </a:lnTo>
                      <a:lnTo>
                        <a:pt x="508" y="954"/>
                      </a:lnTo>
                      <a:lnTo>
                        <a:pt x="514" y="951"/>
                      </a:lnTo>
                      <a:lnTo>
                        <a:pt x="520" y="950"/>
                      </a:lnTo>
                      <a:lnTo>
                        <a:pt x="526" y="948"/>
                      </a:lnTo>
                      <a:lnTo>
                        <a:pt x="531" y="946"/>
                      </a:lnTo>
                      <a:lnTo>
                        <a:pt x="536" y="943"/>
                      </a:lnTo>
                      <a:lnTo>
                        <a:pt x="542" y="942"/>
                      </a:lnTo>
                      <a:lnTo>
                        <a:pt x="547" y="940"/>
                      </a:lnTo>
                      <a:lnTo>
                        <a:pt x="553" y="938"/>
                      </a:lnTo>
                      <a:lnTo>
                        <a:pt x="559" y="935"/>
                      </a:lnTo>
                      <a:lnTo>
                        <a:pt x="565" y="934"/>
                      </a:lnTo>
                      <a:lnTo>
                        <a:pt x="571" y="932"/>
                      </a:lnTo>
                      <a:lnTo>
                        <a:pt x="576" y="929"/>
                      </a:lnTo>
                      <a:lnTo>
                        <a:pt x="583" y="927"/>
                      </a:lnTo>
                      <a:lnTo>
                        <a:pt x="589" y="926"/>
                      </a:lnTo>
                      <a:lnTo>
                        <a:pt x="595" y="924"/>
                      </a:lnTo>
                      <a:lnTo>
                        <a:pt x="600" y="921"/>
                      </a:lnTo>
                      <a:lnTo>
                        <a:pt x="606" y="919"/>
                      </a:lnTo>
                      <a:lnTo>
                        <a:pt x="612" y="917"/>
                      </a:lnTo>
                      <a:lnTo>
                        <a:pt x="618" y="916"/>
                      </a:lnTo>
                      <a:lnTo>
                        <a:pt x="624" y="913"/>
                      </a:lnTo>
                      <a:lnTo>
                        <a:pt x="629" y="911"/>
                      </a:lnTo>
                      <a:lnTo>
                        <a:pt x="636" y="909"/>
                      </a:lnTo>
                      <a:lnTo>
                        <a:pt x="642" y="906"/>
                      </a:lnTo>
                      <a:lnTo>
                        <a:pt x="648" y="904"/>
                      </a:lnTo>
                      <a:lnTo>
                        <a:pt x="653" y="903"/>
                      </a:lnTo>
                      <a:lnTo>
                        <a:pt x="659" y="901"/>
                      </a:lnTo>
                      <a:lnTo>
                        <a:pt x="666" y="898"/>
                      </a:lnTo>
                      <a:lnTo>
                        <a:pt x="672" y="896"/>
                      </a:lnTo>
                      <a:lnTo>
                        <a:pt x="678" y="894"/>
                      </a:lnTo>
                      <a:lnTo>
                        <a:pt x="683" y="891"/>
                      </a:lnTo>
                      <a:lnTo>
                        <a:pt x="689" y="889"/>
                      </a:lnTo>
                      <a:lnTo>
                        <a:pt x="696" y="887"/>
                      </a:lnTo>
                      <a:lnTo>
                        <a:pt x="702" y="886"/>
                      </a:lnTo>
                      <a:lnTo>
                        <a:pt x="708" y="883"/>
                      </a:lnTo>
                      <a:lnTo>
                        <a:pt x="715" y="881"/>
                      </a:lnTo>
                      <a:lnTo>
                        <a:pt x="720" y="879"/>
                      </a:lnTo>
                      <a:lnTo>
                        <a:pt x="726" y="877"/>
                      </a:lnTo>
                      <a:lnTo>
                        <a:pt x="733" y="874"/>
                      </a:lnTo>
                      <a:lnTo>
                        <a:pt x="739" y="872"/>
                      </a:lnTo>
                      <a:lnTo>
                        <a:pt x="745" y="870"/>
                      </a:lnTo>
                      <a:lnTo>
                        <a:pt x="751" y="867"/>
                      </a:lnTo>
                      <a:lnTo>
                        <a:pt x="757" y="865"/>
                      </a:lnTo>
                      <a:lnTo>
                        <a:pt x="763" y="863"/>
                      </a:lnTo>
                      <a:lnTo>
                        <a:pt x="770" y="860"/>
                      </a:lnTo>
                      <a:lnTo>
                        <a:pt x="776" y="858"/>
                      </a:lnTo>
                      <a:lnTo>
                        <a:pt x="783" y="856"/>
                      </a:lnTo>
                      <a:lnTo>
                        <a:pt x="788" y="855"/>
                      </a:lnTo>
                      <a:lnTo>
                        <a:pt x="794" y="852"/>
                      </a:lnTo>
                      <a:lnTo>
                        <a:pt x="801" y="850"/>
                      </a:lnTo>
                      <a:lnTo>
                        <a:pt x="807" y="848"/>
                      </a:lnTo>
                      <a:lnTo>
                        <a:pt x="814" y="845"/>
                      </a:lnTo>
                      <a:lnTo>
                        <a:pt x="819" y="843"/>
                      </a:lnTo>
                      <a:lnTo>
                        <a:pt x="826" y="841"/>
                      </a:lnTo>
                      <a:lnTo>
                        <a:pt x="832" y="839"/>
                      </a:lnTo>
                      <a:lnTo>
                        <a:pt x="838" y="836"/>
                      </a:lnTo>
                      <a:lnTo>
                        <a:pt x="851" y="832"/>
                      </a:lnTo>
                      <a:lnTo>
                        <a:pt x="863" y="827"/>
                      </a:lnTo>
                      <a:lnTo>
                        <a:pt x="876" y="822"/>
                      </a:lnTo>
                      <a:lnTo>
                        <a:pt x="889" y="818"/>
                      </a:lnTo>
                      <a:lnTo>
                        <a:pt x="902" y="813"/>
                      </a:lnTo>
                      <a:lnTo>
                        <a:pt x="915" y="807"/>
                      </a:lnTo>
                      <a:lnTo>
                        <a:pt x="928" y="803"/>
                      </a:lnTo>
                      <a:lnTo>
                        <a:pt x="940" y="798"/>
                      </a:lnTo>
                      <a:lnTo>
                        <a:pt x="953" y="794"/>
                      </a:lnTo>
                      <a:lnTo>
                        <a:pt x="966" y="789"/>
                      </a:lnTo>
                      <a:lnTo>
                        <a:pt x="980" y="784"/>
                      </a:lnTo>
                      <a:lnTo>
                        <a:pt x="992" y="780"/>
                      </a:lnTo>
                      <a:lnTo>
                        <a:pt x="1005" y="775"/>
                      </a:lnTo>
                      <a:lnTo>
                        <a:pt x="1018" y="769"/>
                      </a:lnTo>
                      <a:lnTo>
                        <a:pt x="1031" y="765"/>
                      </a:lnTo>
                      <a:lnTo>
                        <a:pt x="1044" y="760"/>
                      </a:lnTo>
                      <a:lnTo>
                        <a:pt x="1057" y="756"/>
                      </a:lnTo>
                      <a:lnTo>
                        <a:pt x="1071" y="751"/>
                      </a:lnTo>
                      <a:lnTo>
                        <a:pt x="1083" y="745"/>
                      </a:lnTo>
                      <a:lnTo>
                        <a:pt x="1096" y="741"/>
                      </a:lnTo>
                      <a:lnTo>
                        <a:pt x="1110" y="736"/>
                      </a:lnTo>
                      <a:lnTo>
                        <a:pt x="1122" y="731"/>
                      </a:lnTo>
                      <a:lnTo>
                        <a:pt x="1136" y="726"/>
                      </a:lnTo>
                      <a:lnTo>
                        <a:pt x="1149" y="721"/>
                      </a:lnTo>
                      <a:lnTo>
                        <a:pt x="1162" y="717"/>
                      </a:lnTo>
                      <a:lnTo>
                        <a:pt x="1175" y="712"/>
                      </a:lnTo>
                      <a:lnTo>
                        <a:pt x="1188" y="706"/>
                      </a:lnTo>
                      <a:lnTo>
                        <a:pt x="1202" y="702"/>
                      </a:lnTo>
                      <a:lnTo>
                        <a:pt x="1228" y="691"/>
                      </a:lnTo>
                      <a:lnTo>
                        <a:pt x="1255" y="682"/>
                      </a:lnTo>
                      <a:lnTo>
                        <a:pt x="1281" y="672"/>
                      </a:lnTo>
                      <a:lnTo>
                        <a:pt x="1308" y="661"/>
                      </a:lnTo>
                      <a:lnTo>
                        <a:pt x="1334" y="652"/>
                      </a:lnTo>
                      <a:lnTo>
                        <a:pt x="1361" y="642"/>
                      </a:lnTo>
                      <a:lnTo>
                        <a:pt x="1386" y="631"/>
                      </a:lnTo>
                      <a:lnTo>
                        <a:pt x="1413" y="622"/>
                      </a:lnTo>
                      <a:lnTo>
                        <a:pt x="1427" y="616"/>
                      </a:lnTo>
                      <a:lnTo>
                        <a:pt x="1439" y="612"/>
                      </a:lnTo>
                      <a:lnTo>
                        <a:pt x="1453" y="607"/>
                      </a:lnTo>
                      <a:lnTo>
                        <a:pt x="1466" y="601"/>
                      </a:lnTo>
                      <a:lnTo>
                        <a:pt x="1478" y="597"/>
                      </a:lnTo>
                      <a:lnTo>
                        <a:pt x="1492" y="592"/>
                      </a:lnTo>
                      <a:lnTo>
                        <a:pt x="1505" y="586"/>
                      </a:lnTo>
                      <a:lnTo>
                        <a:pt x="1519" y="582"/>
                      </a:lnTo>
                      <a:lnTo>
                        <a:pt x="1531" y="577"/>
                      </a:lnTo>
                      <a:lnTo>
                        <a:pt x="1544" y="571"/>
                      </a:lnTo>
                      <a:lnTo>
                        <a:pt x="1558" y="567"/>
                      </a:lnTo>
                      <a:lnTo>
                        <a:pt x="1571" y="562"/>
                      </a:lnTo>
                      <a:lnTo>
                        <a:pt x="1583" y="556"/>
                      </a:lnTo>
                      <a:lnTo>
                        <a:pt x="1596" y="552"/>
                      </a:lnTo>
                      <a:lnTo>
                        <a:pt x="1610" y="547"/>
                      </a:lnTo>
                      <a:lnTo>
                        <a:pt x="1622" y="542"/>
                      </a:lnTo>
                      <a:lnTo>
                        <a:pt x="1635" y="537"/>
                      </a:lnTo>
                      <a:lnTo>
                        <a:pt x="1648" y="532"/>
                      </a:lnTo>
                      <a:lnTo>
                        <a:pt x="1662" y="527"/>
                      </a:lnTo>
                      <a:lnTo>
                        <a:pt x="1674" y="522"/>
                      </a:lnTo>
                      <a:lnTo>
                        <a:pt x="1687" y="517"/>
                      </a:lnTo>
                      <a:lnTo>
                        <a:pt x="1700" y="513"/>
                      </a:lnTo>
                      <a:lnTo>
                        <a:pt x="1712" y="507"/>
                      </a:lnTo>
                      <a:lnTo>
                        <a:pt x="1725" y="502"/>
                      </a:lnTo>
                      <a:lnTo>
                        <a:pt x="1738" y="498"/>
                      </a:lnTo>
                      <a:lnTo>
                        <a:pt x="1750" y="493"/>
                      </a:lnTo>
                      <a:lnTo>
                        <a:pt x="1763" y="487"/>
                      </a:lnTo>
                      <a:lnTo>
                        <a:pt x="1776" y="483"/>
                      </a:lnTo>
                      <a:lnTo>
                        <a:pt x="1781" y="481"/>
                      </a:lnTo>
                      <a:lnTo>
                        <a:pt x="1788" y="478"/>
                      </a:lnTo>
                      <a:lnTo>
                        <a:pt x="1794" y="476"/>
                      </a:lnTo>
                      <a:lnTo>
                        <a:pt x="1801" y="474"/>
                      </a:lnTo>
                      <a:lnTo>
                        <a:pt x="1807" y="471"/>
                      </a:lnTo>
                      <a:lnTo>
                        <a:pt x="1813" y="469"/>
                      </a:lnTo>
                      <a:lnTo>
                        <a:pt x="1819" y="466"/>
                      </a:lnTo>
                      <a:lnTo>
                        <a:pt x="1825" y="463"/>
                      </a:lnTo>
                      <a:lnTo>
                        <a:pt x="1831" y="461"/>
                      </a:lnTo>
                      <a:lnTo>
                        <a:pt x="1838" y="459"/>
                      </a:lnTo>
                      <a:lnTo>
                        <a:pt x="1844" y="456"/>
                      </a:lnTo>
                      <a:lnTo>
                        <a:pt x="1851" y="454"/>
                      </a:lnTo>
                      <a:lnTo>
                        <a:pt x="1856" y="452"/>
                      </a:lnTo>
                      <a:lnTo>
                        <a:pt x="1862" y="449"/>
                      </a:lnTo>
                      <a:lnTo>
                        <a:pt x="1869" y="447"/>
                      </a:lnTo>
                      <a:lnTo>
                        <a:pt x="1875" y="445"/>
                      </a:lnTo>
                      <a:lnTo>
                        <a:pt x="1881" y="443"/>
                      </a:lnTo>
                      <a:lnTo>
                        <a:pt x="1886" y="440"/>
                      </a:lnTo>
                      <a:lnTo>
                        <a:pt x="1893" y="438"/>
                      </a:lnTo>
                      <a:lnTo>
                        <a:pt x="1899" y="436"/>
                      </a:lnTo>
                      <a:lnTo>
                        <a:pt x="1905" y="433"/>
                      </a:lnTo>
                      <a:lnTo>
                        <a:pt x="1911" y="431"/>
                      </a:lnTo>
                      <a:lnTo>
                        <a:pt x="1917" y="429"/>
                      </a:lnTo>
                      <a:lnTo>
                        <a:pt x="1923" y="425"/>
                      </a:lnTo>
                      <a:lnTo>
                        <a:pt x="1929" y="423"/>
                      </a:lnTo>
                      <a:lnTo>
                        <a:pt x="1935" y="421"/>
                      </a:lnTo>
                      <a:lnTo>
                        <a:pt x="1942" y="418"/>
                      </a:lnTo>
                      <a:lnTo>
                        <a:pt x="1947" y="416"/>
                      </a:lnTo>
                      <a:lnTo>
                        <a:pt x="1953" y="414"/>
                      </a:lnTo>
                      <a:lnTo>
                        <a:pt x="1959" y="411"/>
                      </a:lnTo>
                      <a:lnTo>
                        <a:pt x="1965" y="409"/>
                      </a:lnTo>
                      <a:lnTo>
                        <a:pt x="1970" y="407"/>
                      </a:lnTo>
                      <a:lnTo>
                        <a:pt x="1977" y="405"/>
                      </a:lnTo>
                      <a:lnTo>
                        <a:pt x="1983" y="402"/>
                      </a:lnTo>
                      <a:lnTo>
                        <a:pt x="1989" y="400"/>
                      </a:lnTo>
                      <a:lnTo>
                        <a:pt x="1995" y="398"/>
                      </a:lnTo>
                      <a:lnTo>
                        <a:pt x="2000" y="395"/>
                      </a:lnTo>
                      <a:lnTo>
                        <a:pt x="2006" y="393"/>
                      </a:lnTo>
                      <a:lnTo>
                        <a:pt x="2012" y="391"/>
                      </a:lnTo>
                      <a:lnTo>
                        <a:pt x="2018" y="388"/>
                      </a:lnTo>
                      <a:lnTo>
                        <a:pt x="2023" y="387"/>
                      </a:lnTo>
                      <a:lnTo>
                        <a:pt x="2029" y="385"/>
                      </a:lnTo>
                      <a:lnTo>
                        <a:pt x="2035" y="383"/>
                      </a:lnTo>
                      <a:lnTo>
                        <a:pt x="2041" y="380"/>
                      </a:lnTo>
                      <a:lnTo>
                        <a:pt x="2046" y="378"/>
                      </a:lnTo>
                      <a:lnTo>
                        <a:pt x="2052" y="376"/>
                      </a:lnTo>
                      <a:lnTo>
                        <a:pt x="2058" y="373"/>
                      </a:lnTo>
                      <a:lnTo>
                        <a:pt x="2064" y="371"/>
                      </a:lnTo>
                      <a:lnTo>
                        <a:pt x="2070" y="369"/>
                      </a:lnTo>
                      <a:lnTo>
                        <a:pt x="2075" y="367"/>
                      </a:lnTo>
                      <a:lnTo>
                        <a:pt x="2081" y="364"/>
                      </a:lnTo>
                      <a:lnTo>
                        <a:pt x="2087" y="362"/>
                      </a:lnTo>
                      <a:lnTo>
                        <a:pt x="2093" y="360"/>
                      </a:lnTo>
                      <a:lnTo>
                        <a:pt x="2097" y="357"/>
                      </a:lnTo>
                      <a:lnTo>
                        <a:pt x="2103" y="356"/>
                      </a:lnTo>
                      <a:lnTo>
                        <a:pt x="2109" y="354"/>
                      </a:lnTo>
                      <a:lnTo>
                        <a:pt x="2114" y="352"/>
                      </a:lnTo>
                      <a:lnTo>
                        <a:pt x="2120" y="349"/>
                      </a:lnTo>
                      <a:lnTo>
                        <a:pt x="2126" y="347"/>
                      </a:lnTo>
                      <a:lnTo>
                        <a:pt x="2131" y="345"/>
                      </a:lnTo>
                      <a:lnTo>
                        <a:pt x="2136" y="342"/>
                      </a:lnTo>
                      <a:lnTo>
                        <a:pt x="2142" y="340"/>
                      </a:lnTo>
                      <a:lnTo>
                        <a:pt x="2148" y="339"/>
                      </a:lnTo>
                      <a:lnTo>
                        <a:pt x="2152" y="337"/>
                      </a:lnTo>
                      <a:lnTo>
                        <a:pt x="2158" y="334"/>
                      </a:lnTo>
                      <a:lnTo>
                        <a:pt x="2164" y="332"/>
                      </a:lnTo>
                      <a:lnTo>
                        <a:pt x="2169" y="330"/>
                      </a:lnTo>
                      <a:lnTo>
                        <a:pt x="2174" y="327"/>
                      </a:lnTo>
                      <a:lnTo>
                        <a:pt x="2180" y="326"/>
                      </a:lnTo>
                      <a:lnTo>
                        <a:pt x="2185" y="324"/>
                      </a:lnTo>
                      <a:lnTo>
                        <a:pt x="2191" y="322"/>
                      </a:lnTo>
                      <a:lnTo>
                        <a:pt x="2196" y="319"/>
                      </a:lnTo>
                      <a:lnTo>
                        <a:pt x="2201" y="317"/>
                      </a:lnTo>
                      <a:lnTo>
                        <a:pt x="2207" y="315"/>
                      </a:lnTo>
                      <a:lnTo>
                        <a:pt x="2211" y="314"/>
                      </a:lnTo>
                      <a:lnTo>
                        <a:pt x="2217" y="311"/>
                      </a:lnTo>
                      <a:lnTo>
                        <a:pt x="2222" y="309"/>
                      </a:lnTo>
                      <a:lnTo>
                        <a:pt x="2227" y="307"/>
                      </a:lnTo>
                      <a:lnTo>
                        <a:pt x="2232" y="306"/>
                      </a:lnTo>
                      <a:lnTo>
                        <a:pt x="2238" y="303"/>
                      </a:lnTo>
                      <a:lnTo>
                        <a:pt x="2242" y="301"/>
                      </a:lnTo>
                      <a:lnTo>
                        <a:pt x="2248" y="299"/>
                      </a:lnTo>
                      <a:lnTo>
                        <a:pt x="2253" y="297"/>
                      </a:lnTo>
                      <a:lnTo>
                        <a:pt x="2258" y="295"/>
                      </a:lnTo>
                      <a:lnTo>
                        <a:pt x="2263" y="293"/>
                      </a:lnTo>
                      <a:lnTo>
                        <a:pt x="2268" y="291"/>
                      </a:lnTo>
                      <a:lnTo>
                        <a:pt x="2273" y="289"/>
                      </a:lnTo>
                      <a:lnTo>
                        <a:pt x="2278" y="287"/>
                      </a:lnTo>
                      <a:lnTo>
                        <a:pt x="2283" y="285"/>
                      </a:lnTo>
                      <a:lnTo>
                        <a:pt x="2288" y="284"/>
                      </a:lnTo>
                      <a:lnTo>
                        <a:pt x="2293" y="281"/>
                      </a:lnTo>
                      <a:lnTo>
                        <a:pt x="2298" y="279"/>
                      </a:lnTo>
                      <a:lnTo>
                        <a:pt x="2302" y="278"/>
                      </a:lnTo>
                      <a:lnTo>
                        <a:pt x="2308" y="276"/>
                      </a:lnTo>
                      <a:lnTo>
                        <a:pt x="2313" y="273"/>
                      </a:lnTo>
                      <a:lnTo>
                        <a:pt x="2317" y="272"/>
                      </a:lnTo>
                      <a:lnTo>
                        <a:pt x="2322" y="270"/>
                      </a:lnTo>
                      <a:lnTo>
                        <a:pt x="2326" y="268"/>
                      </a:lnTo>
                      <a:lnTo>
                        <a:pt x="2331" y="266"/>
                      </a:lnTo>
                      <a:lnTo>
                        <a:pt x="2337" y="264"/>
                      </a:lnTo>
                      <a:lnTo>
                        <a:pt x="2341" y="262"/>
                      </a:lnTo>
                      <a:lnTo>
                        <a:pt x="2346" y="261"/>
                      </a:lnTo>
                      <a:lnTo>
                        <a:pt x="2351" y="258"/>
                      </a:lnTo>
                      <a:lnTo>
                        <a:pt x="2355" y="257"/>
                      </a:lnTo>
                      <a:lnTo>
                        <a:pt x="2360" y="255"/>
                      </a:lnTo>
                      <a:lnTo>
                        <a:pt x="2364" y="253"/>
                      </a:lnTo>
                      <a:lnTo>
                        <a:pt x="2369" y="251"/>
                      </a:lnTo>
                      <a:lnTo>
                        <a:pt x="2374" y="249"/>
                      </a:lnTo>
                      <a:lnTo>
                        <a:pt x="2378" y="248"/>
                      </a:lnTo>
                      <a:lnTo>
                        <a:pt x="2383" y="246"/>
                      </a:lnTo>
                      <a:lnTo>
                        <a:pt x="2388" y="245"/>
                      </a:lnTo>
                      <a:lnTo>
                        <a:pt x="2392" y="242"/>
                      </a:lnTo>
                      <a:lnTo>
                        <a:pt x="2396" y="241"/>
                      </a:lnTo>
                      <a:lnTo>
                        <a:pt x="2400" y="239"/>
                      </a:lnTo>
                      <a:lnTo>
                        <a:pt x="2405" y="238"/>
                      </a:lnTo>
                      <a:lnTo>
                        <a:pt x="2409" y="235"/>
                      </a:lnTo>
                      <a:lnTo>
                        <a:pt x="2414" y="234"/>
                      </a:lnTo>
                      <a:lnTo>
                        <a:pt x="2417" y="232"/>
                      </a:lnTo>
                      <a:lnTo>
                        <a:pt x="2422" y="231"/>
                      </a:lnTo>
                      <a:lnTo>
                        <a:pt x="2427" y="228"/>
                      </a:lnTo>
                      <a:lnTo>
                        <a:pt x="2431" y="227"/>
                      </a:lnTo>
                      <a:lnTo>
                        <a:pt x="2435" y="225"/>
                      </a:lnTo>
                      <a:lnTo>
                        <a:pt x="2439" y="224"/>
                      </a:lnTo>
                      <a:lnTo>
                        <a:pt x="2444" y="221"/>
                      </a:lnTo>
                      <a:lnTo>
                        <a:pt x="2447" y="220"/>
                      </a:lnTo>
                      <a:lnTo>
                        <a:pt x="2452" y="218"/>
                      </a:lnTo>
                      <a:lnTo>
                        <a:pt x="2456" y="217"/>
                      </a:lnTo>
                      <a:lnTo>
                        <a:pt x="2460" y="216"/>
                      </a:lnTo>
                      <a:lnTo>
                        <a:pt x="2464" y="213"/>
                      </a:lnTo>
                      <a:lnTo>
                        <a:pt x="2468" y="212"/>
                      </a:lnTo>
                      <a:lnTo>
                        <a:pt x="2472" y="210"/>
                      </a:lnTo>
                      <a:lnTo>
                        <a:pt x="2476" y="209"/>
                      </a:lnTo>
                      <a:lnTo>
                        <a:pt x="2480" y="208"/>
                      </a:lnTo>
                      <a:lnTo>
                        <a:pt x="2484" y="205"/>
                      </a:lnTo>
                      <a:lnTo>
                        <a:pt x="2488" y="204"/>
                      </a:lnTo>
                      <a:lnTo>
                        <a:pt x="2492" y="203"/>
                      </a:lnTo>
                      <a:lnTo>
                        <a:pt x="2496" y="201"/>
                      </a:lnTo>
                      <a:lnTo>
                        <a:pt x="2499" y="200"/>
                      </a:lnTo>
                      <a:lnTo>
                        <a:pt x="2503" y="198"/>
                      </a:lnTo>
                      <a:lnTo>
                        <a:pt x="2507" y="196"/>
                      </a:lnTo>
                      <a:lnTo>
                        <a:pt x="2511" y="195"/>
                      </a:lnTo>
                      <a:lnTo>
                        <a:pt x="2514" y="194"/>
                      </a:lnTo>
                      <a:lnTo>
                        <a:pt x="2518" y="192"/>
                      </a:lnTo>
                      <a:lnTo>
                        <a:pt x="2522" y="190"/>
                      </a:lnTo>
                      <a:lnTo>
                        <a:pt x="2526" y="189"/>
                      </a:lnTo>
                      <a:lnTo>
                        <a:pt x="2529" y="188"/>
                      </a:lnTo>
                      <a:lnTo>
                        <a:pt x="2533" y="186"/>
                      </a:lnTo>
                      <a:lnTo>
                        <a:pt x="2536" y="185"/>
                      </a:lnTo>
                      <a:lnTo>
                        <a:pt x="2540" y="183"/>
                      </a:lnTo>
                      <a:lnTo>
                        <a:pt x="2543" y="182"/>
                      </a:lnTo>
                      <a:lnTo>
                        <a:pt x="2547" y="180"/>
                      </a:lnTo>
                      <a:lnTo>
                        <a:pt x="2550" y="179"/>
                      </a:lnTo>
                      <a:lnTo>
                        <a:pt x="2553" y="178"/>
                      </a:lnTo>
                      <a:lnTo>
                        <a:pt x="2557" y="177"/>
                      </a:lnTo>
                      <a:lnTo>
                        <a:pt x="2560" y="175"/>
                      </a:lnTo>
                      <a:lnTo>
                        <a:pt x="2564" y="174"/>
                      </a:lnTo>
                      <a:lnTo>
                        <a:pt x="2567" y="172"/>
                      </a:lnTo>
                      <a:lnTo>
                        <a:pt x="2571" y="171"/>
                      </a:lnTo>
                      <a:lnTo>
                        <a:pt x="2574" y="170"/>
                      </a:lnTo>
                      <a:lnTo>
                        <a:pt x="2576" y="169"/>
                      </a:lnTo>
                      <a:lnTo>
                        <a:pt x="2580" y="167"/>
                      </a:lnTo>
                      <a:lnTo>
                        <a:pt x="2583" y="166"/>
                      </a:lnTo>
                      <a:lnTo>
                        <a:pt x="2587" y="165"/>
                      </a:lnTo>
                      <a:lnTo>
                        <a:pt x="2589" y="164"/>
                      </a:lnTo>
                      <a:lnTo>
                        <a:pt x="2593" y="163"/>
                      </a:lnTo>
                      <a:lnTo>
                        <a:pt x="2596" y="162"/>
                      </a:lnTo>
                      <a:lnTo>
                        <a:pt x="2598" y="159"/>
                      </a:lnTo>
                      <a:lnTo>
                        <a:pt x="2602" y="158"/>
                      </a:lnTo>
                      <a:lnTo>
                        <a:pt x="2604" y="157"/>
                      </a:lnTo>
                      <a:lnTo>
                        <a:pt x="2608" y="156"/>
                      </a:lnTo>
                      <a:lnTo>
                        <a:pt x="2610" y="155"/>
                      </a:lnTo>
                      <a:lnTo>
                        <a:pt x="2613" y="154"/>
                      </a:lnTo>
                      <a:lnTo>
                        <a:pt x="2616" y="152"/>
                      </a:lnTo>
                      <a:lnTo>
                        <a:pt x="2619" y="151"/>
                      </a:lnTo>
                      <a:lnTo>
                        <a:pt x="2621" y="150"/>
                      </a:lnTo>
                      <a:lnTo>
                        <a:pt x="2625" y="149"/>
                      </a:lnTo>
                      <a:lnTo>
                        <a:pt x="2627" y="149"/>
                      </a:lnTo>
                      <a:lnTo>
                        <a:pt x="2629" y="148"/>
                      </a:lnTo>
                      <a:lnTo>
                        <a:pt x="2633" y="147"/>
                      </a:lnTo>
                      <a:lnTo>
                        <a:pt x="2635" y="145"/>
                      </a:lnTo>
                      <a:lnTo>
                        <a:pt x="2638" y="144"/>
                      </a:lnTo>
                      <a:lnTo>
                        <a:pt x="2640" y="143"/>
                      </a:lnTo>
                      <a:lnTo>
                        <a:pt x="2642" y="142"/>
                      </a:lnTo>
                      <a:lnTo>
                        <a:pt x="2646" y="141"/>
                      </a:lnTo>
                      <a:lnTo>
                        <a:pt x="2648" y="140"/>
                      </a:lnTo>
                      <a:lnTo>
                        <a:pt x="2650" y="139"/>
                      </a:lnTo>
                      <a:lnTo>
                        <a:pt x="2653" y="139"/>
                      </a:lnTo>
                      <a:lnTo>
                        <a:pt x="2655" y="137"/>
                      </a:lnTo>
                      <a:lnTo>
                        <a:pt x="2657" y="136"/>
                      </a:lnTo>
                      <a:lnTo>
                        <a:pt x="2659" y="135"/>
                      </a:lnTo>
                      <a:lnTo>
                        <a:pt x="2662" y="134"/>
                      </a:lnTo>
                      <a:lnTo>
                        <a:pt x="2664" y="134"/>
                      </a:lnTo>
                      <a:lnTo>
                        <a:pt x="2666" y="133"/>
                      </a:lnTo>
                      <a:lnTo>
                        <a:pt x="2669" y="132"/>
                      </a:lnTo>
                      <a:lnTo>
                        <a:pt x="2670" y="131"/>
                      </a:lnTo>
                      <a:lnTo>
                        <a:pt x="2672" y="131"/>
                      </a:lnTo>
                      <a:lnTo>
                        <a:pt x="2674" y="129"/>
                      </a:lnTo>
                      <a:lnTo>
                        <a:pt x="2677" y="128"/>
                      </a:lnTo>
                      <a:lnTo>
                        <a:pt x="2679" y="127"/>
                      </a:lnTo>
                      <a:lnTo>
                        <a:pt x="2680" y="127"/>
                      </a:lnTo>
                      <a:lnTo>
                        <a:pt x="2681" y="127"/>
                      </a:lnTo>
                      <a:lnTo>
                        <a:pt x="2685" y="125"/>
                      </a:lnTo>
                      <a:lnTo>
                        <a:pt x="2689" y="122"/>
                      </a:lnTo>
                      <a:lnTo>
                        <a:pt x="2694" y="121"/>
                      </a:lnTo>
                      <a:lnTo>
                        <a:pt x="2699" y="119"/>
                      </a:lnTo>
                      <a:lnTo>
                        <a:pt x="2703" y="118"/>
                      </a:lnTo>
                      <a:lnTo>
                        <a:pt x="2708" y="116"/>
                      </a:lnTo>
                      <a:lnTo>
                        <a:pt x="2712" y="114"/>
                      </a:lnTo>
                      <a:lnTo>
                        <a:pt x="2717" y="112"/>
                      </a:lnTo>
                      <a:lnTo>
                        <a:pt x="2722" y="111"/>
                      </a:lnTo>
                      <a:lnTo>
                        <a:pt x="2726" y="110"/>
                      </a:lnTo>
                      <a:lnTo>
                        <a:pt x="2731" y="108"/>
                      </a:lnTo>
                      <a:lnTo>
                        <a:pt x="2735" y="106"/>
                      </a:lnTo>
                      <a:lnTo>
                        <a:pt x="2741" y="104"/>
                      </a:lnTo>
                      <a:lnTo>
                        <a:pt x="2746" y="103"/>
                      </a:lnTo>
                      <a:lnTo>
                        <a:pt x="2750" y="102"/>
                      </a:lnTo>
                      <a:lnTo>
                        <a:pt x="2755" y="99"/>
                      </a:lnTo>
                      <a:lnTo>
                        <a:pt x="2761" y="98"/>
                      </a:lnTo>
                      <a:lnTo>
                        <a:pt x="2765" y="96"/>
                      </a:lnTo>
                      <a:lnTo>
                        <a:pt x="2770" y="95"/>
                      </a:lnTo>
                      <a:lnTo>
                        <a:pt x="2776" y="94"/>
                      </a:lnTo>
                      <a:lnTo>
                        <a:pt x="2780" y="93"/>
                      </a:lnTo>
                      <a:lnTo>
                        <a:pt x="2785" y="90"/>
                      </a:lnTo>
                      <a:lnTo>
                        <a:pt x="2791" y="89"/>
                      </a:lnTo>
                      <a:lnTo>
                        <a:pt x="2795" y="88"/>
                      </a:lnTo>
                      <a:lnTo>
                        <a:pt x="2801" y="86"/>
                      </a:lnTo>
                      <a:lnTo>
                        <a:pt x="2806" y="84"/>
                      </a:lnTo>
                      <a:lnTo>
                        <a:pt x="2812" y="83"/>
                      </a:lnTo>
                      <a:lnTo>
                        <a:pt x="2816" y="82"/>
                      </a:lnTo>
                      <a:lnTo>
                        <a:pt x="2822" y="81"/>
                      </a:lnTo>
                      <a:lnTo>
                        <a:pt x="2827" y="79"/>
                      </a:lnTo>
                      <a:lnTo>
                        <a:pt x="2832" y="78"/>
                      </a:lnTo>
                      <a:lnTo>
                        <a:pt x="2837" y="76"/>
                      </a:lnTo>
                      <a:lnTo>
                        <a:pt x="2843" y="75"/>
                      </a:lnTo>
                      <a:lnTo>
                        <a:pt x="2848" y="74"/>
                      </a:lnTo>
                      <a:lnTo>
                        <a:pt x="2853" y="73"/>
                      </a:lnTo>
                      <a:lnTo>
                        <a:pt x="2859" y="71"/>
                      </a:lnTo>
                      <a:lnTo>
                        <a:pt x="2865" y="70"/>
                      </a:lnTo>
                      <a:lnTo>
                        <a:pt x="2869" y="68"/>
                      </a:lnTo>
                      <a:lnTo>
                        <a:pt x="2875" y="67"/>
                      </a:lnTo>
                      <a:lnTo>
                        <a:pt x="2881" y="66"/>
                      </a:lnTo>
                      <a:lnTo>
                        <a:pt x="2886" y="65"/>
                      </a:lnTo>
                      <a:lnTo>
                        <a:pt x="2891" y="64"/>
                      </a:lnTo>
                      <a:lnTo>
                        <a:pt x="2897" y="63"/>
                      </a:lnTo>
                      <a:lnTo>
                        <a:pt x="2903" y="61"/>
                      </a:lnTo>
                      <a:lnTo>
                        <a:pt x="2908" y="60"/>
                      </a:lnTo>
                      <a:lnTo>
                        <a:pt x="2914" y="59"/>
                      </a:lnTo>
                      <a:lnTo>
                        <a:pt x="2920" y="58"/>
                      </a:lnTo>
                      <a:lnTo>
                        <a:pt x="2926" y="57"/>
                      </a:lnTo>
                      <a:lnTo>
                        <a:pt x="2931" y="56"/>
                      </a:lnTo>
                      <a:lnTo>
                        <a:pt x="2937" y="55"/>
                      </a:lnTo>
                      <a:lnTo>
                        <a:pt x="2943" y="53"/>
                      </a:lnTo>
                      <a:lnTo>
                        <a:pt x="2949" y="52"/>
                      </a:lnTo>
                      <a:lnTo>
                        <a:pt x="2954" y="51"/>
                      </a:lnTo>
                      <a:lnTo>
                        <a:pt x="2960" y="50"/>
                      </a:lnTo>
                      <a:lnTo>
                        <a:pt x="2966" y="49"/>
                      </a:lnTo>
                      <a:lnTo>
                        <a:pt x="2972" y="49"/>
                      </a:lnTo>
                      <a:lnTo>
                        <a:pt x="2977" y="48"/>
                      </a:lnTo>
                      <a:lnTo>
                        <a:pt x="2983" y="46"/>
                      </a:lnTo>
                      <a:lnTo>
                        <a:pt x="2989" y="45"/>
                      </a:lnTo>
                      <a:lnTo>
                        <a:pt x="2995" y="44"/>
                      </a:lnTo>
                      <a:lnTo>
                        <a:pt x="3002" y="43"/>
                      </a:lnTo>
                      <a:lnTo>
                        <a:pt x="3007" y="43"/>
                      </a:lnTo>
                      <a:lnTo>
                        <a:pt x="3013" y="42"/>
                      </a:lnTo>
                      <a:lnTo>
                        <a:pt x="3019" y="41"/>
                      </a:lnTo>
                      <a:lnTo>
                        <a:pt x="3025" y="40"/>
                      </a:lnTo>
                      <a:lnTo>
                        <a:pt x="3032" y="38"/>
                      </a:lnTo>
                      <a:lnTo>
                        <a:pt x="3037" y="38"/>
                      </a:lnTo>
                      <a:lnTo>
                        <a:pt x="3043" y="37"/>
                      </a:lnTo>
                      <a:lnTo>
                        <a:pt x="3050" y="36"/>
                      </a:lnTo>
                      <a:lnTo>
                        <a:pt x="3056" y="35"/>
                      </a:lnTo>
                      <a:lnTo>
                        <a:pt x="3062" y="35"/>
                      </a:lnTo>
                      <a:lnTo>
                        <a:pt x="3068" y="34"/>
                      </a:lnTo>
                      <a:lnTo>
                        <a:pt x="3074" y="33"/>
                      </a:lnTo>
                      <a:lnTo>
                        <a:pt x="3081" y="33"/>
                      </a:lnTo>
                      <a:lnTo>
                        <a:pt x="3087" y="32"/>
                      </a:lnTo>
                      <a:lnTo>
                        <a:pt x="3093" y="30"/>
                      </a:lnTo>
                      <a:lnTo>
                        <a:pt x="3100" y="29"/>
                      </a:lnTo>
                      <a:lnTo>
                        <a:pt x="3105" y="29"/>
                      </a:lnTo>
                      <a:lnTo>
                        <a:pt x="3112" y="28"/>
                      </a:lnTo>
                      <a:lnTo>
                        <a:pt x="3118" y="27"/>
                      </a:lnTo>
                      <a:lnTo>
                        <a:pt x="3125" y="27"/>
                      </a:lnTo>
                      <a:lnTo>
                        <a:pt x="3131" y="26"/>
                      </a:lnTo>
                      <a:lnTo>
                        <a:pt x="3138" y="26"/>
                      </a:lnTo>
                      <a:lnTo>
                        <a:pt x="3145" y="25"/>
                      </a:lnTo>
                      <a:lnTo>
                        <a:pt x="3150" y="23"/>
                      </a:lnTo>
                      <a:lnTo>
                        <a:pt x="3157" y="23"/>
                      </a:lnTo>
                      <a:lnTo>
                        <a:pt x="3163" y="22"/>
                      </a:lnTo>
                      <a:lnTo>
                        <a:pt x="3170" y="22"/>
                      </a:lnTo>
                      <a:lnTo>
                        <a:pt x="3177" y="21"/>
                      </a:lnTo>
                      <a:lnTo>
                        <a:pt x="3184" y="21"/>
                      </a:lnTo>
                      <a:lnTo>
                        <a:pt x="3189" y="20"/>
                      </a:lnTo>
                      <a:lnTo>
                        <a:pt x="3196" y="20"/>
                      </a:lnTo>
                      <a:lnTo>
                        <a:pt x="3203" y="19"/>
                      </a:lnTo>
                      <a:lnTo>
                        <a:pt x="3209" y="19"/>
                      </a:lnTo>
                      <a:lnTo>
                        <a:pt x="3216" y="18"/>
                      </a:lnTo>
                      <a:lnTo>
                        <a:pt x="3223" y="18"/>
                      </a:lnTo>
                      <a:lnTo>
                        <a:pt x="3230" y="17"/>
                      </a:lnTo>
                      <a:lnTo>
                        <a:pt x="3237" y="17"/>
                      </a:lnTo>
                      <a:lnTo>
                        <a:pt x="3242" y="15"/>
                      </a:lnTo>
                      <a:lnTo>
                        <a:pt x="3249" y="15"/>
                      </a:lnTo>
                      <a:lnTo>
                        <a:pt x="3256" y="14"/>
                      </a:lnTo>
                      <a:lnTo>
                        <a:pt x="3263" y="14"/>
                      </a:lnTo>
                      <a:lnTo>
                        <a:pt x="3270" y="13"/>
                      </a:lnTo>
                      <a:lnTo>
                        <a:pt x="3277" y="13"/>
                      </a:lnTo>
                      <a:lnTo>
                        <a:pt x="3284" y="13"/>
                      </a:lnTo>
                      <a:lnTo>
                        <a:pt x="3291" y="12"/>
                      </a:lnTo>
                      <a:lnTo>
                        <a:pt x="3297" y="12"/>
                      </a:lnTo>
                      <a:lnTo>
                        <a:pt x="3304" y="11"/>
                      </a:lnTo>
                      <a:lnTo>
                        <a:pt x="3310" y="11"/>
                      </a:lnTo>
                      <a:lnTo>
                        <a:pt x="3317" y="11"/>
                      </a:lnTo>
                      <a:lnTo>
                        <a:pt x="3324" y="10"/>
                      </a:lnTo>
                      <a:lnTo>
                        <a:pt x="3331" y="10"/>
                      </a:lnTo>
                      <a:lnTo>
                        <a:pt x="3338" y="10"/>
                      </a:lnTo>
                      <a:lnTo>
                        <a:pt x="3345" y="8"/>
                      </a:lnTo>
                      <a:lnTo>
                        <a:pt x="3352" y="8"/>
                      </a:lnTo>
                      <a:lnTo>
                        <a:pt x="3360" y="8"/>
                      </a:lnTo>
                      <a:lnTo>
                        <a:pt x="3367" y="7"/>
                      </a:lnTo>
                      <a:lnTo>
                        <a:pt x="3374" y="7"/>
                      </a:lnTo>
                      <a:lnTo>
                        <a:pt x="3381" y="7"/>
                      </a:lnTo>
                      <a:lnTo>
                        <a:pt x="3388" y="6"/>
                      </a:lnTo>
                      <a:lnTo>
                        <a:pt x="3395" y="6"/>
                      </a:lnTo>
                      <a:lnTo>
                        <a:pt x="3401" y="6"/>
                      </a:lnTo>
                      <a:lnTo>
                        <a:pt x="3408" y="6"/>
                      </a:lnTo>
                      <a:lnTo>
                        <a:pt x="3415" y="5"/>
                      </a:lnTo>
                      <a:lnTo>
                        <a:pt x="3423" y="5"/>
                      </a:lnTo>
                      <a:lnTo>
                        <a:pt x="3430" y="5"/>
                      </a:lnTo>
                      <a:lnTo>
                        <a:pt x="3437" y="5"/>
                      </a:lnTo>
                      <a:lnTo>
                        <a:pt x="3444" y="4"/>
                      </a:lnTo>
                      <a:lnTo>
                        <a:pt x="3452" y="4"/>
                      </a:lnTo>
                      <a:lnTo>
                        <a:pt x="3459" y="4"/>
                      </a:lnTo>
                      <a:lnTo>
                        <a:pt x="3466" y="4"/>
                      </a:lnTo>
                      <a:lnTo>
                        <a:pt x="3473" y="4"/>
                      </a:lnTo>
                      <a:lnTo>
                        <a:pt x="3481" y="4"/>
                      </a:lnTo>
                      <a:lnTo>
                        <a:pt x="3488" y="3"/>
                      </a:lnTo>
                      <a:lnTo>
                        <a:pt x="3495" y="3"/>
                      </a:lnTo>
                      <a:lnTo>
                        <a:pt x="3502" y="3"/>
                      </a:lnTo>
                      <a:lnTo>
                        <a:pt x="3510" y="3"/>
                      </a:lnTo>
                      <a:lnTo>
                        <a:pt x="3517" y="3"/>
                      </a:lnTo>
                      <a:lnTo>
                        <a:pt x="3524" y="3"/>
                      </a:lnTo>
                      <a:lnTo>
                        <a:pt x="3532" y="2"/>
                      </a:lnTo>
                      <a:lnTo>
                        <a:pt x="3539" y="2"/>
                      </a:lnTo>
                      <a:lnTo>
                        <a:pt x="3547" y="2"/>
                      </a:lnTo>
                      <a:lnTo>
                        <a:pt x="3554" y="2"/>
                      </a:lnTo>
                      <a:lnTo>
                        <a:pt x="3560" y="2"/>
                      </a:lnTo>
                      <a:lnTo>
                        <a:pt x="3569" y="2"/>
                      </a:lnTo>
                      <a:lnTo>
                        <a:pt x="3575" y="2"/>
                      </a:lnTo>
                      <a:lnTo>
                        <a:pt x="3583" y="2"/>
                      </a:lnTo>
                      <a:lnTo>
                        <a:pt x="3590" y="2"/>
                      </a:lnTo>
                      <a:lnTo>
                        <a:pt x="3597" y="2"/>
                      </a:lnTo>
                      <a:lnTo>
                        <a:pt x="3605" y="2"/>
                      </a:lnTo>
                      <a:lnTo>
                        <a:pt x="3612" y="0"/>
                      </a:lnTo>
                      <a:lnTo>
                        <a:pt x="3620" y="0"/>
                      </a:lnTo>
                      <a:lnTo>
                        <a:pt x="3627" y="0"/>
                      </a:lnTo>
                      <a:lnTo>
                        <a:pt x="3635" y="0"/>
                      </a:lnTo>
                      <a:lnTo>
                        <a:pt x="3642" y="0"/>
                      </a:lnTo>
                      <a:lnTo>
                        <a:pt x="3650" y="0"/>
                      </a:lnTo>
                      <a:lnTo>
                        <a:pt x="3657" y="0"/>
                      </a:lnTo>
                      <a:lnTo>
                        <a:pt x="3665" y="0"/>
                      </a:lnTo>
                      <a:lnTo>
                        <a:pt x="3672" y="0"/>
                      </a:lnTo>
                      <a:lnTo>
                        <a:pt x="3680" y="0"/>
                      </a:lnTo>
                      <a:lnTo>
                        <a:pt x="3688" y="0"/>
                      </a:lnTo>
                      <a:lnTo>
                        <a:pt x="3695" y="0"/>
                      </a:lnTo>
                      <a:lnTo>
                        <a:pt x="3703" y="0"/>
                      </a:lnTo>
                      <a:lnTo>
                        <a:pt x="3710" y="0"/>
                      </a:lnTo>
                      <a:lnTo>
                        <a:pt x="3718" y="0"/>
                      </a:lnTo>
                      <a:lnTo>
                        <a:pt x="3725" y="0"/>
                      </a:lnTo>
                      <a:lnTo>
                        <a:pt x="3733" y="0"/>
                      </a:lnTo>
                      <a:lnTo>
                        <a:pt x="3741" y="0"/>
                      </a:lnTo>
                      <a:lnTo>
                        <a:pt x="3748" y="0"/>
                      </a:lnTo>
                      <a:lnTo>
                        <a:pt x="3756" y="2"/>
                      </a:lnTo>
                      <a:lnTo>
                        <a:pt x="3764" y="2"/>
                      </a:lnTo>
                      <a:lnTo>
                        <a:pt x="3771" y="2"/>
                      </a:lnTo>
                      <a:lnTo>
                        <a:pt x="3779" y="2"/>
                      </a:lnTo>
                      <a:lnTo>
                        <a:pt x="3787" y="2"/>
                      </a:lnTo>
                      <a:lnTo>
                        <a:pt x="3794" y="2"/>
                      </a:lnTo>
                      <a:lnTo>
                        <a:pt x="3802" y="2"/>
                      </a:lnTo>
                      <a:lnTo>
                        <a:pt x="3817" y="2"/>
                      </a:lnTo>
                      <a:lnTo>
                        <a:pt x="3834" y="2"/>
                      </a:lnTo>
                      <a:lnTo>
                        <a:pt x="3848" y="3"/>
                      </a:lnTo>
                      <a:lnTo>
                        <a:pt x="3865" y="3"/>
                      </a:lnTo>
                      <a:lnTo>
                        <a:pt x="3880" y="3"/>
                      </a:lnTo>
                      <a:lnTo>
                        <a:pt x="3896" y="4"/>
                      </a:lnTo>
                      <a:lnTo>
                        <a:pt x="3911" y="4"/>
                      </a:lnTo>
                      <a:lnTo>
                        <a:pt x="3927" y="4"/>
                      </a:lnTo>
                      <a:lnTo>
                        <a:pt x="3942" y="5"/>
                      </a:lnTo>
                      <a:lnTo>
                        <a:pt x="3958" y="5"/>
                      </a:lnTo>
                      <a:lnTo>
                        <a:pt x="3974" y="5"/>
                      </a:lnTo>
                      <a:lnTo>
                        <a:pt x="3989" y="6"/>
                      </a:lnTo>
                      <a:lnTo>
                        <a:pt x="4005" y="6"/>
                      </a:lnTo>
                      <a:lnTo>
                        <a:pt x="4021" y="7"/>
                      </a:lnTo>
                      <a:lnTo>
                        <a:pt x="4036" y="7"/>
                      </a:lnTo>
                      <a:lnTo>
                        <a:pt x="4052" y="8"/>
                      </a:lnTo>
                      <a:lnTo>
                        <a:pt x="4069" y="8"/>
                      </a:lnTo>
                      <a:lnTo>
                        <a:pt x="4084" y="10"/>
                      </a:lnTo>
                      <a:lnTo>
                        <a:pt x="4100" y="10"/>
                      </a:lnTo>
                      <a:lnTo>
                        <a:pt x="4116" y="11"/>
                      </a:lnTo>
                      <a:lnTo>
                        <a:pt x="4132" y="12"/>
                      </a:lnTo>
                      <a:lnTo>
                        <a:pt x="4148" y="12"/>
                      </a:lnTo>
                      <a:lnTo>
                        <a:pt x="4163" y="13"/>
                      </a:lnTo>
                      <a:lnTo>
                        <a:pt x="4179" y="13"/>
                      </a:lnTo>
                      <a:lnTo>
                        <a:pt x="4195" y="14"/>
                      </a:lnTo>
                      <a:lnTo>
                        <a:pt x="4211" y="15"/>
                      </a:lnTo>
                      <a:lnTo>
                        <a:pt x="4228" y="15"/>
                      </a:lnTo>
                      <a:lnTo>
                        <a:pt x="4243" y="17"/>
                      </a:lnTo>
                      <a:lnTo>
                        <a:pt x="4259" y="18"/>
                      </a:lnTo>
                      <a:lnTo>
                        <a:pt x="4275" y="18"/>
                      </a:lnTo>
                      <a:lnTo>
                        <a:pt x="4291" y="19"/>
                      </a:lnTo>
                      <a:lnTo>
                        <a:pt x="4307" y="20"/>
                      </a:lnTo>
                      <a:lnTo>
                        <a:pt x="4339" y="21"/>
                      </a:lnTo>
                      <a:lnTo>
                        <a:pt x="4370" y="23"/>
                      </a:lnTo>
                      <a:lnTo>
                        <a:pt x="4403" y="26"/>
                      </a:lnTo>
                      <a:lnTo>
                        <a:pt x="4435" y="27"/>
                      </a:lnTo>
                      <a:lnTo>
                        <a:pt x="4466" y="29"/>
                      </a:lnTo>
                      <a:lnTo>
                        <a:pt x="4498" y="32"/>
                      </a:lnTo>
                      <a:lnTo>
                        <a:pt x="4531" y="33"/>
                      </a:lnTo>
                      <a:lnTo>
                        <a:pt x="4562" y="35"/>
                      </a:lnTo>
                      <a:lnTo>
                        <a:pt x="4578" y="36"/>
                      </a:lnTo>
                      <a:lnTo>
                        <a:pt x="4594" y="37"/>
                      </a:lnTo>
                      <a:lnTo>
                        <a:pt x="4610" y="38"/>
                      </a:lnTo>
                      <a:lnTo>
                        <a:pt x="4625" y="40"/>
                      </a:lnTo>
                      <a:lnTo>
                        <a:pt x="4641" y="41"/>
                      </a:lnTo>
                      <a:lnTo>
                        <a:pt x="4657" y="42"/>
                      </a:lnTo>
                      <a:lnTo>
                        <a:pt x="4672" y="42"/>
                      </a:lnTo>
                      <a:lnTo>
                        <a:pt x="4688" y="43"/>
                      </a:lnTo>
                      <a:lnTo>
                        <a:pt x="4705" y="44"/>
                      </a:lnTo>
                      <a:lnTo>
                        <a:pt x="4720" y="45"/>
                      </a:lnTo>
                      <a:lnTo>
                        <a:pt x="4736" y="46"/>
                      </a:lnTo>
                      <a:lnTo>
                        <a:pt x="4752" y="48"/>
                      </a:lnTo>
                      <a:lnTo>
                        <a:pt x="4767" y="49"/>
                      </a:lnTo>
                      <a:lnTo>
                        <a:pt x="4783" y="50"/>
                      </a:lnTo>
                      <a:lnTo>
                        <a:pt x="4798" y="51"/>
                      </a:lnTo>
                      <a:lnTo>
                        <a:pt x="4814" y="52"/>
                      </a:lnTo>
                      <a:lnTo>
                        <a:pt x="4829" y="53"/>
                      </a:lnTo>
                      <a:lnTo>
                        <a:pt x="4845" y="55"/>
                      </a:lnTo>
                      <a:lnTo>
                        <a:pt x="4860" y="56"/>
                      </a:lnTo>
                      <a:lnTo>
                        <a:pt x="4876" y="57"/>
                      </a:lnTo>
                      <a:lnTo>
                        <a:pt x="4891" y="58"/>
                      </a:lnTo>
                      <a:lnTo>
                        <a:pt x="4906" y="59"/>
                      </a:lnTo>
                      <a:lnTo>
                        <a:pt x="4922" y="60"/>
                      </a:lnTo>
                      <a:lnTo>
                        <a:pt x="4937" y="61"/>
                      </a:lnTo>
                      <a:lnTo>
                        <a:pt x="4952" y="63"/>
                      </a:lnTo>
                      <a:lnTo>
                        <a:pt x="4967" y="64"/>
                      </a:lnTo>
                      <a:lnTo>
                        <a:pt x="4983" y="65"/>
                      </a:lnTo>
                      <a:lnTo>
                        <a:pt x="4998" y="66"/>
                      </a:lnTo>
                      <a:lnTo>
                        <a:pt x="5013" y="67"/>
                      </a:lnTo>
                      <a:lnTo>
                        <a:pt x="5028" y="68"/>
                      </a:lnTo>
                      <a:lnTo>
                        <a:pt x="5043" y="70"/>
                      </a:lnTo>
                      <a:lnTo>
                        <a:pt x="5058" y="71"/>
                      </a:lnTo>
                      <a:lnTo>
                        <a:pt x="5066" y="71"/>
                      </a:lnTo>
                      <a:lnTo>
                        <a:pt x="5073" y="72"/>
                      </a:lnTo>
                      <a:lnTo>
                        <a:pt x="5081" y="72"/>
                      </a:lnTo>
                      <a:lnTo>
                        <a:pt x="5088" y="73"/>
                      </a:lnTo>
                      <a:lnTo>
                        <a:pt x="5095" y="73"/>
                      </a:lnTo>
                      <a:lnTo>
                        <a:pt x="5103" y="74"/>
                      </a:lnTo>
                      <a:lnTo>
                        <a:pt x="5110" y="74"/>
                      </a:lnTo>
                      <a:lnTo>
                        <a:pt x="5118" y="75"/>
                      </a:lnTo>
                      <a:lnTo>
                        <a:pt x="5125" y="75"/>
                      </a:lnTo>
                      <a:lnTo>
                        <a:pt x="5133" y="75"/>
                      </a:lnTo>
                      <a:lnTo>
                        <a:pt x="5140" y="76"/>
                      </a:lnTo>
                      <a:lnTo>
                        <a:pt x="5147" y="76"/>
                      </a:lnTo>
                      <a:lnTo>
                        <a:pt x="5155" y="78"/>
                      </a:lnTo>
                      <a:lnTo>
                        <a:pt x="5162" y="78"/>
                      </a:lnTo>
                      <a:lnTo>
                        <a:pt x="5169" y="79"/>
                      </a:lnTo>
                      <a:lnTo>
                        <a:pt x="5177" y="79"/>
                      </a:lnTo>
                      <a:lnTo>
                        <a:pt x="5184" y="80"/>
                      </a:lnTo>
                      <a:lnTo>
                        <a:pt x="5191" y="80"/>
                      </a:lnTo>
                      <a:lnTo>
                        <a:pt x="5199" y="81"/>
                      </a:lnTo>
                      <a:lnTo>
                        <a:pt x="5206" y="81"/>
                      </a:lnTo>
                      <a:lnTo>
                        <a:pt x="5213" y="82"/>
                      </a:lnTo>
                      <a:lnTo>
                        <a:pt x="5221" y="82"/>
                      </a:lnTo>
                      <a:lnTo>
                        <a:pt x="5228" y="83"/>
                      </a:lnTo>
                      <a:lnTo>
                        <a:pt x="5235" y="83"/>
                      </a:lnTo>
                      <a:lnTo>
                        <a:pt x="5241" y="83"/>
                      </a:lnTo>
                      <a:lnTo>
                        <a:pt x="5250" y="84"/>
                      </a:lnTo>
                      <a:lnTo>
                        <a:pt x="5256" y="84"/>
                      </a:lnTo>
                      <a:lnTo>
                        <a:pt x="5263" y="86"/>
                      </a:lnTo>
                      <a:lnTo>
                        <a:pt x="5270" y="86"/>
                      </a:lnTo>
                      <a:lnTo>
                        <a:pt x="5277" y="87"/>
                      </a:lnTo>
                      <a:lnTo>
                        <a:pt x="5284" y="87"/>
                      </a:lnTo>
                      <a:lnTo>
                        <a:pt x="5292" y="88"/>
                      </a:lnTo>
                      <a:lnTo>
                        <a:pt x="5299" y="88"/>
                      </a:lnTo>
                      <a:lnTo>
                        <a:pt x="5306" y="88"/>
                      </a:lnTo>
                      <a:lnTo>
                        <a:pt x="5313" y="89"/>
                      </a:lnTo>
                      <a:lnTo>
                        <a:pt x="5320" y="89"/>
                      </a:lnTo>
                      <a:lnTo>
                        <a:pt x="5327" y="90"/>
                      </a:lnTo>
                      <a:lnTo>
                        <a:pt x="5334" y="90"/>
                      </a:lnTo>
                      <a:lnTo>
                        <a:pt x="5341" y="91"/>
                      </a:lnTo>
                      <a:lnTo>
                        <a:pt x="5347" y="91"/>
                      </a:lnTo>
                      <a:lnTo>
                        <a:pt x="5354" y="91"/>
                      </a:lnTo>
                      <a:lnTo>
                        <a:pt x="5361" y="93"/>
                      </a:lnTo>
                      <a:lnTo>
                        <a:pt x="5368" y="93"/>
                      </a:lnTo>
                      <a:lnTo>
                        <a:pt x="5375" y="94"/>
                      </a:lnTo>
                      <a:lnTo>
                        <a:pt x="5382" y="94"/>
                      </a:lnTo>
                      <a:lnTo>
                        <a:pt x="5389" y="95"/>
                      </a:lnTo>
                      <a:lnTo>
                        <a:pt x="5396" y="95"/>
                      </a:lnTo>
                      <a:lnTo>
                        <a:pt x="5403" y="95"/>
                      </a:lnTo>
                      <a:lnTo>
                        <a:pt x="5410" y="96"/>
                      </a:lnTo>
                      <a:lnTo>
                        <a:pt x="5417" y="96"/>
                      </a:lnTo>
                      <a:lnTo>
                        <a:pt x="5424" y="97"/>
                      </a:lnTo>
                      <a:lnTo>
                        <a:pt x="5430" y="97"/>
                      </a:lnTo>
                      <a:lnTo>
                        <a:pt x="5437" y="97"/>
                      </a:lnTo>
                      <a:lnTo>
                        <a:pt x="5444" y="98"/>
                      </a:lnTo>
                      <a:lnTo>
                        <a:pt x="5450" y="98"/>
                      </a:lnTo>
                      <a:lnTo>
                        <a:pt x="5457" y="98"/>
                      </a:lnTo>
                      <a:lnTo>
                        <a:pt x="5464" y="99"/>
                      </a:lnTo>
                      <a:lnTo>
                        <a:pt x="5471" y="99"/>
                      </a:lnTo>
                      <a:lnTo>
                        <a:pt x="5478" y="101"/>
                      </a:lnTo>
                      <a:lnTo>
                        <a:pt x="5483" y="101"/>
                      </a:lnTo>
                      <a:lnTo>
                        <a:pt x="5490" y="101"/>
                      </a:lnTo>
                      <a:lnTo>
                        <a:pt x="5497" y="102"/>
                      </a:lnTo>
                      <a:lnTo>
                        <a:pt x="5503" y="102"/>
                      </a:lnTo>
                      <a:lnTo>
                        <a:pt x="5510" y="102"/>
                      </a:lnTo>
                      <a:lnTo>
                        <a:pt x="5517" y="103"/>
                      </a:lnTo>
                      <a:lnTo>
                        <a:pt x="5523" y="103"/>
                      </a:lnTo>
                      <a:lnTo>
                        <a:pt x="5530" y="103"/>
                      </a:lnTo>
                      <a:lnTo>
                        <a:pt x="5536" y="104"/>
                      </a:lnTo>
                      <a:lnTo>
                        <a:pt x="5542" y="104"/>
                      </a:lnTo>
                      <a:lnTo>
                        <a:pt x="5549" y="104"/>
                      </a:lnTo>
                      <a:lnTo>
                        <a:pt x="5556" y="105"/>
                      </a:lnTo>
                      <a:lnTo>
                        <a:pt x="5562" y="105"/>
                      </a:lnTo>
                      <a:lnTo>
                        <a:pt x="5569" y="105"/>
                      </a:lnTo>
                      <a:lnTo>
                        <a:pt x="5574" y="106"/>
                      </a:lnTo>
                      <a:lnTo>
                        <a:pt x="5581" y="106"/>
                      </a:lnTo>
                      <a:lnTo>
                        <a:pt x="5587" y="106"/>
                      </a:lnTo>
                      <a:lnTo>
                        <a:pt x="5594" y="108"/>
                      </a:lnTo>
                      <a:lnTo>
                        <a:pt x="5600" y="108"/>
                      </a:lnTo>
                      <a:lnTo>
                        <a:pt x="5607" y="108"/>
                      </a:lnTo>
                      <a:lnTo>
                        <a:pt x="5612" y="109"/>
                      </a:lnTo>
                      <a:lnTo>
                        <a:pt x="5618" y="109"/>
                      </a:lnTo>
                      <a:lnTo>
                        <a:pt x="5625" y="109"/>
                      </a:lnTo>
                      <a:lnTo>
                        <a:pt x="5631" y="109"/>
                      </a:lnTo>
                      <a:lnTo>
                        <a:pt x="5638" y="110"/>
                      </a:lnTo>
                      <a:lnTo>
                        <a:pt x="5644" y="110"/>
                      </a:lnTo>
                      <a:lnTo>
                        <a:pt x="5649" y="110"/>
                      </a:lnTo>
                      <a:lnTo>
                        <a:pt x="5655" y="110"/>
                      </a:lnTo>
                      <a:lnTo>
                        <a:pt x="5662" y="111"/>
                      </a:lnTo>
                      <a:lnTo>
                        <a:pt x="5668" y="111"/>
                      </a:lnTo>
                      <a:lnTo>
                        <a:pt x="5674" y="111"/>
                      </a:lnTo>
                      <a:lnTo>
                        <a:pt x="5680" y="111"/>
                      </a:lnTo>
                      <a:lnTo>
                        <a:pt x="5686" y="112"/>
                      </a:lnTo>
                      <a:lnTo>
                        <a:pt x="5692" y="112"/>
                      </a:lnTo>
                      <a:lnTo>
                        <a:pt x="5698" y="112"/>
                      </a:lnTo>
                      <a:lnTo>
                        <a:pt x="5704" y="112"/>
                      </a:lnTo>
                      <a:lnTo>
                        <a:pt x="5709" y="112"/>
                      </a:lnTo>
                      <a:lnTo>
                        <a:pt x="5716" y="113"/>
                      </a:lnTo>
                      <a:lnTo>
                        <a:pt x="5722" y="113"/>
                      </a:lnTo>
                      <a:lnTo>
                        <a:pt x="5728" y="113"/>
                      </a:lnTo>
                      <a:lnTo>
                        <a:pt x="5733" y="113"/>
                      </a:lnTo>
                      <a:lnTo>
                        <a:pt x="5739" y="113"/>
                      </a:lnTo>
                      <a:lnTo>
                        <a:pt x="5745" y="114"/>
                      </a:lnTo>
                      <a:lnTo>
                        <a:pt x="5751" y="114"/>
                      </a:lnTo>
                      <a:lnTo>
                        <a:pt x="5757" y="114"/>
                      </a:lnTo>
                      <a:lnTo>
                        <a:pt x="5762" y="114"/>
                      </a:lnTo>
                      <a:lnTo>
                        <a:pt x="5768" y="114"/>
                      </a:lnTo>
                      <a:lnTo>
                        <a:pt x="5774" y="114"/>
                      </a:lnTo>
                      <a:lnTo>
                        <a:pt x="5780" y="116"/>
                      </a:lnTo>
                      <a:lnTo>
                        <a:pt x="5784" y="116"/>
                      </a:lnTo>
                      <a:lnTo>
                        <a:pt x="5790" y="116"/>
                      </a:lnTo>
                      <a:lnTo>
                        <a:pt x="5796" y="116"/>
                      </a:lnTo>
                      <a:lnTo>
                        <a:pt x="5801" y="116"/>
                      </a:lnTo>
                      <a:lnTo>
                        <a:pt x="5807" y="116"/>
                      </a:lnTo>
                      <a:lnTo>
                        <a:pt x="5813" y="116"/>
                      </a:lnTo>
                      <a:lnTo>
                        <a:pt x="5818" y="116"/>
                      </a:lnTo>
                      <a:lnTo>
                        <a:pt x="5823" y="116"/>
                      </a:lnTo>
                      <a:lnTo>
                        <a:pt x="5829" y="116"/>
                      </a:lnTo>
                      <a:lnTo>
                        <a:pt x="5834" y="117"/>
                      </a:lnTo>
                      <a:lnTo>
                        <a:pt x="5839" y="117"/>
                      </a:lnTo>
                      <a:lnTo>
                        <a:pt x="5845" y="117"/>
                      </a:lnTo>
                      <a:lnTo>
                        <a:pt x="5850" y="117"/>
                      </a:lnTo>
                      <a:lnTo>
                        <a:pt x="5856" y="117"/>
                      </a:lnTo>
                      <a:lnTo>
                        <a:pt x="5861" y="117"/>
                      </a:lnTo>
                      <a:lnTo>
                        <a:pt x="5866" y="117"/>
                      </a:lnTo>
                      <a:lnTo>
                        <a:pt x="5872" y="117"/>
                      </a:lnTo>
                      <a:lnTo>
                        <a:pt x="5876" y="117"/>
                      </a:lnTo>
                      <a:lnTo>
                        <a:pt x="5882" y="117"/>
                      </a:lnTo>
                      <a:lnTo>
                        <a:pt x="5887" y="117"/>
                      </a:lnTo>
                      <a:lnTo>
                        <a:pt x="5892" y="117"/>
                      </a:lnTo>
                      <a:lnTo>
                        <a:pt x="5897" y="117"/>
                      </a:lnTo>
                      <a:lnTo>
                        <a:pt x="5903" y="117"/>
                      </a:lnTo>
                      <a:lnTo>
                        <a:pt x="5907" y="117"/>
                      </a:lnTo>
                      <a:lnTo>
                        <a:pt x="5912" y="117"/>
                      </a:lnTo>
                      <a:lnTo>
                        <a:pt x="5918" y="117"/>
                      </a:lnTo>
                      <a:lnTo>
                        <a:pt x="5922" y="117"/>
                      </a:lnTo>
                      <a:lnTo>
                        <a:pt x="5927" y="117"/>
                      </a:lnTo>
                      <a:lnTo>
                        <a:pt x="5933" y="116"/>
                      </a:lnTo>
                      <a:lnTo>
                        <a:pt x="5937" y="116"/>
                      </a:lnTo>
                      <a:lnTo>
                        <a:pt x="5942" y="116"/>
                      </a:lnTo>
                      <a:lnTo>
                        <a:pt x="5947" y="116"/>
                      </a:lnTo>
                      <a:lnTo>
                        <a:pt x="5952" y="116"/>
                      </a:lnTo>
                      <a:lnTo>
                        <a:pt x="5957" y="116"/>
                      </a:lnTo>
                      <a:lnTo>
                        <a:pt x="5962" y="116"/>
                      </a:lnTo>
                      <a:lnTo>
                        <a:pt x="5966" y="116"/>
                      </a:lnTo>
                      <a:lnTo>
                        <a:pt x="5971" y="114"/>
                      </a:lnTo>
                      <a:lnTo>
                        <a:pt x="5975" y="114"/>
                      </a:lnTo>
                      <a:lnTo>
                        <a:pt x="5980" y="114"/>
                      </a:lnTo>
                      <a:lnTo>
                        <a:pt x="5985" y="114"/>
                      </a:lnTo>
                      <a:lnTo>
                        <a:pt x="5989" y="114"/>
                      </a:lnTo>
                      <a:lnTo>
                        <a:pt x="5994" y="114"/>
                      </a:lnTo>
                      <a:lnTo>
                        <a:pt x="5998" y="113"/>
                      </a:lnTo>
                      <a:lnTo>
                        <a:pt x="6003" y="113"/>
                      </a:lnTo>
                      <a:lnTo>
                        <a:pt x="6008" y="113"/>
                      </a:lnTo>
                      <a:lnTo>
                        <a:pt x="6012" y="113"/>
                      </a:lnTo>
                      <a:lnTo>
                        <a:pt x="6017" y="113"/>
                      </a:lnTo>
                      <a:lnTo>
                        <a:pt x="6022" y="112"/>
                      </a:lnTo>
                      <a:lnTo>
                        <a:pt x="6025" y="112"/>
                      </a:lnTo>
                      <a:lnTo>
                        <a:pt x="6030" y="112"/>
                      </a:lnTo>
                      <a:lnTo>
                        <a:pt x="6034" y="111"/>
                      </a:lnTo>
                      <a:lnTo>
                        <a:pt x="6039" y="111"/>
                      </a:lnTo>
                      <a:lnTo>
                        <a:pt x="6043" y="111"/>
                      </a:lnTo>
                      <a:lnTo>
                        <a:pt x="6047" y="111"/>
                      </a:lnTo>
                      <a:lnTo>
                        <a:pt x="6051" y="110"/>
                      </a:lnTo>
                      <a:lnTo>
                        <a:pt x="6056" y="110"/>
                      </a:lnTo>
                      <a:lnTo>
                        <a:pt x="6060" y="110"/>
                      </a:lnTo>
                      <a:lnTo>
                        <a:pt x="6064" y="109"/>
                      </a:lnTo>
                      <a:lnTo>
                        <a:pt x="6068" y="109"/>
                      </a:lnTo>
                      <a:lnTo>
                        <a:pt x="6072" y="108"/>
                      </a:lnTo>
                      <a:lnTo>
                        <a:pt x="6076" y="108"/>
                      </a:lnTo>
                      <a:lnTo>
                        <a:pt x="6080" y="108"/>
                      </a:lnTo>
                      <a:lnTo>
                        <a:pt x="6084" y="106"/>
                      </a:lnTo>
                      <a:lnTo>
                        <a:pt x="6088" y="106"/>
                      </a:lnTo>
                      <a:lnTo>
                        <a:pt x="6092" y="105"/>
                      </a:lnTo>
                      <a:lnTo>
                        <a:pt x="6096" y="105"/>
                      </a:lnTo>
                      <a:lnTo>
                        <a:pt x="6100" y="105"/>
                      </a:lnTo>
                      <a:lnTo>
                        <a:pt x="6103" y="104"/>
                      </a:lnTo>
                      <a:close/>
                    </a:path>
                  </a:pathLst>
                </a:custGeom>
                <a:solidFill>
                  <a:srgbClr val="000000"/>
                </a:solidFill>
                <a:ln w="9525">
                  <a:noFill/>
                  <a:round/>
                  <a:headEnd/>
                  <a:tailEnd/>
                </a:ln>
              </p:spPr>
              <p:txBody>
                <a:bodyPr wrap="none" anchor="ctr"/>
                <a:lstStyle/>
                <a:p>
                  <a:endParaRPr lang="en-US"/>
                </a:p>
              </p:txBody>
            </p:sp>
            <p:sp>
              <p:nvSpPr>
                <p:cNvPr id="13343" name="Freeform 11"/>
                <p:cNvSpPr>
                  <a:spLocks noChangeArrowheads="1"/>
                </p:cNvSpPr>
                <p:nvPr/>
              </p:nvSpPr>
              <p:spPr bwMode="auto">
                <a:xfrm>
                  <a:off x="2638" y="2997"/>
                  <a:ext cx="265" cy="84"/>
                </a:xfrm>
                <a:custGeom>
                  <a:avLst/>
                  <a:gdLst>
                    <a:gd name="T0" fmla="*/ 0 w 2362"/>
                    <a:gd name="T1" fmla="*/ 0 h 633"/>
                    <a:gd name="T2" fmla="*/ 0 w 2362"/>
                    <a:gd name="T3" fmla="*/ 0 h 633"/>
                    <a:gd name="T4" fmla="*/ 0 w 2362"/>
                    <a:gd name="T5" fmla="*/ 0 h 633"/>
                    <a:gd name="T6" fmla="*/ 0 w 2362"/>
                    <a:gd name="T7" fmla="*/ 0 h 633"/>
                    <a:gd name="T8" fmla="*/ 0 w 2362"/>
                    <a:gd name="T9" fmla="*/ 0 h 633"/>
                    <a:gd name="T10" fmla="*/ 0 w 2362"/>
                    <a:gd name="T11" fmla="*/ 0 h 633"/>
                    <a:gd name="T12" fmla="*/ 0 w 2362"/>
                    <a:gd name="T13" fmla="*/ 0 h 633"/>
                    <a:gd name="T14" fmla="*/ 0 w 2362"/>
                    <a:gd name="T15" fmla="*/ 0 h 633"/>
                    <a:gd name="T16" fmla="*/ 0 w 2362"/>
                    <a:gd name="T17" fmla="*/ 0 h 633"/>
                    <a:gd name="T18" fmla="*/ 0 w 2362"/>
                    <a:gd name="T19" fmla="*/ 0 h 633"/>
                    <a:gd name="T20" fmla="*/ 0 w 2362"/>
                    <a:gd name="T21" fmla="*/ 0 h 633"/>
                    <a:gd name="T22" fmla="*/ 0 w 2362"/>
                    <a:gd name="T23" fmla="*/ 0 h 633"/>
                    <a:gd name="T24" fmla="*/ 0 w 2362"/>
                    <a:gd name="T25" fmla="*/ 0 h 633"/>
                    <a:gd name="T26" fmla="*/ 0 w 2362"/>
                    <a:gd name="T27" fmla="*/ 0 h 633"/>
                    <a:gd name="T28" fmla="*/ 0 w 2362"/>
                    <a:gd name="T29" fmla="*/ 0 h 633"/>
                    <a:gd name="T30" fmla="*/ 0 w 2362"/>
                    <a:gd name="T31" fmla="*/ 0 h 633"/>
                    <a:gd name="T32" fmla="*/ 0 w 2362"/>
                    <a:gd name="T33" fmla="*/ 0 h 633"/>
                    <a:gd name="T34" fmla="*/ 0 w 2362"/>
                    <a:gd name="T35" fmla="*/ 0 h 633"/>
                    <a:gd name="T36" fmla="*/ 0 w 2362"/>
                    <a:gd name="T37" fmla="*/ 0 h 633"/>
                    <a:gd name="T38" fmla="*/ 0 w 2362"/>
                    <a:gd name="T39" fmla="*/ 0 h 633"/>
                    <a:gd name="T40" fmla="*/ 0 w 2362"/>
                    <a:gd name="T41" fmla="*/ 0 h 633"/>
                    <a:gd name="T42" fmla="*/ 0 w 2362"/>
                    <a:gd name="T43" fmla="*/ 0 h 633"/>
                    <a:gd name="T44" fmla="*/ 0 w 2362"/>
                    <a:gd name="T45" fmla="*/ 0 h 633"/>
                    <a:gd name="T46" fmla="*/ 0 w 2362"/>
                    <a:gd name="T47" fmla="*/ 0 h 633"/>
                    <a:gd name="T48" fmla="*/ 0 w 2362"/>
                    <a:gd name="T49" fmla="*/ 0 h 633"/>
                    <a:gd name="T50" fmla="*/ 0 w 2362"/>
                    <a:gd name="T51" fmla="*/ 0 h 633"/>
                    <a:gd name="T52" fmla="*/ 0 w 2362"/>
                    <a:gd name="T53" fmla="*/ 0 h 633"/>
                    <a:gd name="T54" fmla="*/ 0 w 2362"/>
                    <a:gd name="T55" fmla="*/ 0 h 633"/>
                    <a:gd name="T56" fmla="*/ 0 w 2362"/>
                    <a:gd name="T57" fmla="*/ 0 h 633"/>
                    <a:gd name="T58" fmla="*/ 0 w 2362"/>
                    <a:gd name="T59" fmla="*/ 0 h 633"/>
                    <a:gd name="T60" fmla="*/ 0 w 2362"/>
                    <a:gd name="T61" fmla="*/ 0 h 633"/>
                    <a:gd name="T62" fmla="*/ 0 w 2362"/>
                    <a:gd name="T63" fmla="*/ 0 h 633"/>
                    <a:gd name="T64" fmla="*/ 0 w 2362"/>
                    <a:gd name="T65" fmla="*/ 0 h 633"/>
                    <a:gd name="T66" fmla="*/ 0 w 2362"/>
                    <a:gd name="T67" fmla="*/ 0 h 633"/>
                    <a:gd name="T68" fmla="*/ 0 w 2362"/>
                    <a:gd name="T69" fmla="*/ 0 h 633"/>
                    <a:gd name="T70" fmla="*/ 0 w 2362"/>
                    <a:gd name="T71" fmla="*/ 0 h 633"/>
                    <a:gd name="T72" fmla="*/ 0 w 2362"/>
                    <a:gd name="T73" fmla="*/ 0 h 633"/>
                    <a:gd name="T74" fmla="*/ 0 w 2362"/>
                    <a:gd name="T75" fmla="*/ 0 h 633"/>
                    <a:gd name="T76" fmla="*/ 0 w 2362"/>
                    <a:gd name="T77" fmla="*/ 0 h 633"/>
                    <a:gd name="T78" fmla="*/ 0 w 2362"/>
                    <a:gd name="T79" fmla="*/ 0 h 633"/>
                    <a:gd name="T80" fmla="*/ 0 w 2362"/>
                    <a:gd name="T81" fmla="*/ 0 h 633"/>
                    <a:gd name="T82" fmla="*/ 0 w 2362"/>
                    <a:gd name="T83" fmla="*/ 0 h 633"/>
                    <a:gd name="T84" fmla="*/ 0 w 2362"/>
                    <a:gd name="T85" fmla="*/ 0 h 633"/>
                    <a:gd name="T86" fmla="*/ 0 w 2362"/>
                    <a:gd name="T87" fmla="*/ 0 h 633"/>
                    <a:gd name="T88" fmla="*/ 0 w 2362"/>
                    <a:gd name="T89" fmla="*/ 0 h 633"/>
                    <a:gd name="T90" fmla="*/ 0 w 2362"/>
                    <a:gd name="T91" fmla="*/ 0 h 633"/>
                    <a:gd name="T92" fmla="*/ 0 w 2362"/>
                    <a:gd name="T93" fmla="*/ 0 h 633"/>
                    <a:gd name="T94" fmla="*/ 0 w 2362"/>
                    <a:gd name="T95" fmla="*/ 0 h 633"/>
                    <a:gd name="T96" fmla="*/ 0 w 2362"/>
                    <a:gd name="T97" fmla="*/ 0 h 633"/>
                    <a:gd name="T98" fmla="*/ 0 w 2362"/>
                    <a:gd name="T99" fmla="*/ 0 h 633"/>
                    <a:gd name="T100" fmla="*/ 0 w 2362"/>
                    <a:gd name="T101" fmla="*/ 0 h 633"/>
                    <a:gd name="T102" fmla="*/ 0 w 2362"/>
                    <a:gd name="T103" fmla="*/ 0 h 633"/>
                    <a:gd name="T104" fmla="*/ 0 w 2362"/>
                    <a:gd name="T105" fmla="*/ 0 h 633"/>
                    <a:gd name="T106" fmla="*/ 0 w 2362"/>
                    <a:gd name="T107" fmla="*/ 0 h 633"/>
                    <a:gd name="T108" fmla="*/ 0 w 2362"/>
                    <a:gd name="T109" fmla="*/ 0 h 633"/>
                    <a:gd name="T110" fmla="*/ 0 w 2362"/>
                    <a:gd name="T111" fmla="*/ 0 h 633"/>
                    <a:gd name="T112" fmla="*/ 0 w 2362"/>
                    <a:gd name="T113" fmla="*/ 0 h 633"/>
                    <a:gd name="T114" fmla="*/ 0 w 2362"/>
                    <a:gd name="T115" fmla="*/ 0 h 633"/>
                    <a:gd name="T116" fmla="*/ 0 w 2362"/>
                    <a:gd name="T117" fmla="*/ 0 h 633"/>
                    <a:gd name="T118" fmla="*/ 0 w 2362"/>
                    <a:gd name="T119" fmla="*/ 0 h 6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62"/>
                    <a:gd name="T181" fmla="*/ 0 h 633"/>
                    <a:gd name="T182" fmla="*/ 2362 w 2362"/>
                    <a:gd name="T183" fmla="*/ 633 h 6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62" h="633">
                      <a:moveTo>
                        <a:pt x="2325" y="275"/>
                      </a:moveTo>
                      <a:lnTo>
                        <a:pt x="2297" y="278"/>
                      </a:lnTo>
                      <a:lnTo>
                        <a:pt x="2270" y="278"/>
                      </a:lnTo>
                      <a:lnTo>
                        <a:pt x="2242" y="277"/>
                      </a:lnTo>
                      <a:lnTo>
                        <a:pt x="2213" y="274"/>
                      </a:lnTo>
                      <a:lnTo>
                        <a:pt x="2186" y="269"/>
                      </a:lnTo>
                      <a:lnTo>
                        <a:pt x="2158" y="264"/>
                      </a:lnTo>
                      <a:lnTo>
                        <a:pt x="2129" y="258"/>
                      </a:lnTo>
                      <a:lnTo>
                        <a:pt x="2101" y="250"/>
                      </a:lnTo>
                      <a:lnTo>
                        <a:pt x="2074" y="241"/>
                      </a:lnTo>
                      <a:lnTo>
                        <a:pt x="2046" y="232"/>
                      </a:lnTo>
                      <a:lnTo>
                        <a:pt x="2020" y="222"/>
                      </a:lnTo>
                      <a:lnTo>
                        <a:pt x="1993" y="212"/>
                      </a:lnTo>
                      <a:lnTo>
                        <a:pt x="1942" y="189"/>
                      </a:lnTo>
                      <a:lnTo>
                        <a:pt x="1917" y="177"/>
                      </a:lnTo>
                      <a:lnTo>
                        <a:pt x="1893" y="164"/>
                      </a:lnTo>
                      <a:lnTo>
                        <a:pt x="1847" y="140"/>
                      </a:lnTo>
                      <a:lnTo>
                        <a:pt x="1803" y="117"/>
                      </a:lnTo>
                      <a:lnTo>
                        <a:pt x="1763" y="94"/>
                      </a:lnTo>
                      <a:lnTo>
                        <a:pt x="1725" y="73"/>
                      </a:lnTo>
                      <a:lnTo>
                        <a:pt x="1706" y="64"/>
                      </a:lnTo>
                      <a:lnTo>
                        <a:pt x="1689" y="55"/>
                      </a:lnTo>
                      <a:lnTo>
                        <a:pt x="1672" y="46"/>
                      </a:lnTo>
                      <a:lnTo>
                        <a:pt x="1654" y="38"/>
                      </a:lnTo>
                      <a:lnTo>
                        <a:pt x="1638" y="31"/>
                      </a:lnTo>
                      <a:lnTo>
                        <a:pt x="1623" y="25"/>
                      </a:lnTo>
                      <a:lnTo>
                        <a:pt x="1608" y="19"/>
                      </a:lnTo>
                      <a:lnTo>
                        <a:pt x="1593" y="15"/>
                      </a:lnTo>
                      <a:lnTo>
                        <a:pt x="1571" y="10"/>
                      </a:lnTo>
                      <a:lnTo>
                        <a:pt x="1549" y="5"/>
                      </a:lnTo>
                      <a:lnTo>
                        <a:pt x="1525" y="3"/>
                      </a:lnTo>
                      <a:lnTo>
                        <a:pt x="1501" y="1"/>
                      </a:lnTo>
                      <a:lnTo>
                        <a:pt x="1475" y="0"/>
                      </a:lnTo>
                      <a:lnTo>
                        <a:pt x="1448" y="0"/>
                      </a:lnTo>
                      <a:lnTo>
                        <a:pt x="1420" y="0"/>
                      </a:lnTo>
                      <a:lnTo>
                        <a:pt x="1393" y="2"/>
                      </a:lnTo>
                      <a:lnTo>
                        <a:pt x="1363" y="4"/>
                      </a:lnTo>
                      <a:lnTo>
                        <a:pt x="1333" y="8"/>
                      </a:lnTo>
                      <a:lnTo>
                        <a:pt x="1303" y="11"/>
                      </a:lnTo>
                      <a:lnTo>
                        <a:pt x="1271" y="17"/>
                      </a:lnTo>
                      <a:lnTo>
                        <a:pt x="1238" y="23"/>
                      </a:lnTo>
                      <a:lnTo>
                        <a:pt x="1205" y="28"/>
                      </a:lnTo>
                      <a:lnTo>
                        <a:pt x="1172" y="37"/>
                      </a:lnTo>
                      <a:lnTo>
                        <a:pt x="1137" y="45"/>
                      </a:lnTo>
                      <a:lnTo>
                        <a:pt x="1102" y="53"/>
                      </a:lnTo>
                      <a:lnTo>
                        <a:pt x="1068" y="62"/>
                      </a:lnTo>
                      <a:lnTo>
                        <a:pt x="1032" y="72"/>
                      </a:lnTo>
                      <a:lnTo>
                        <a:pt x="995" y="84"/>
                      </a:lnTo>
                      <a:lnTo>
                        <a:pt x="923" y="108"/>
                      </a:lnTo>
                      <a:lnTo>
                        <a:pt x="849" y="134"/>
                      </a:lnTo>
                      <a:lnTo>
                        <a:pt x="778" y="163"/>
                      </a:lnTo>
                      <a:lnTo>
                        <a:pt x="743" y="179"/>
                      </a:lnTo>
                      <a:lnTo>
                        <a:pt x="708" y="194"/>
                      </a:lnTo>
                      <a:lnTo>
                        <a:pt x="676" y="212"/>
                      </a:lnTo>
                      <a:lnTo>
                        <a:pt x="644" y="228"/>
                      </a:lnTo>
                      <a:lnTo>
                        <a:pt x="613" y="245"/>
                      </a:lnTo>
                      <a:lnTo>
                        <a:pt x="584" y="263"/>
                      </a:lnTo>
                      <a:lnTo>
                        <a:pt x="607" y="260"/>
                      </a:lnTo>
                      <a:lnTo>
                        <a:pt x="629" y="258"/>
                      </a:lnTo>
                      <a:lnTo>
                        <a:pt x="647" y="255"/>
                      </a:lnTo>
                      <a:lnTo>
                        <a:pt x="663" y="254"/>
                      </a:lnTo>
                      <a:lnTo>
                        <a:pt x="677" y="253"/>
                      </a:lnTo>
                      <a:lnTo>
                        <a:pt x="690" y="252"/>
                      </a:lnTo>
                      <a:lnTo>
                        <a:pt x="700" y="252"/>
                      </a:lnTo>
                      <a:lnTo>
                        <a:pt x="708" y="252"/>
                      </a:lnTo>
                      <a:lnTo>
                        <a:pt x="714" y="253"/>
                      </a:lnTo>
                      <a:lnTo>
                        <a:pt x="719" y="253"/>
                      </a:lnTo>
                      <a:lnTo>
                        <a:pt x="722" y="255"/>
                      </a:lnTo>
                      <a:lnTo>
                        <a:pt x="723" y="256"/>
                      </a:lnTo>
                      <a:lnTo>
                        <a:pt x="723" y="259"/>
                      </a:lnTo>
                      <a:lnTo>
                        <a:pt x="721" y="261"/>
                      </a:lnTo>
                      <a:lnTo>
                        <a:pt x="719" y="263"/>
                      </a:lnTo>
                      <a:lnTo>
                        <a:pt x="714" y="267"/>
                      </a:lnTo>
                      <a:lnTo>
                        <a:pt x="708" y="270"/>
                      </a:lnTo>
                      <a:lnTo>
                        <a:pt x="701" y="274"/>
                      </a:lnTo>
                      <a:lnTo>
                        <a:pt x="693" y="277"/>
                      </a:lnTo>
                      <a:lnTo>
                        <a:pt x="683" y="282"/>
                      </a:lnTo>
                      <a:lnTo>
                        <a:pt x="673" y="286"/>
                      </a:lnTo>
                      <a:lnTo>
                        <a:pt x="661" y="291"/>
                      </a:lnTo>
                      <a:lnTo>
                        <a:pt x="648" y="296"/>
                      </a:lnTo>
                      <a:lnTo>
                        <a:pt x="635" y="301"/>
                      </a:lnTo>
                      <a:lnTo>
                        <a:pt x="620" y="307"/>
                      </a:lnTo>
                      <a:lnTo>
                        <a:pt x="604" y="313"/>
                      </a:lnTo>
                      <a:lnTo>
                        <a:pt x="587" y="319"/>
                      </a:lnTo>
                      <a:lnTo>
                        <a:pt x="570" y="324"/>
                      </a:lnTo>
                      <a:lnTo>
                        <a:pt x="552" y="331"/>
                      </a:lnTo>
                      <a:lnTo>
                        <a:pt x="533" y="337"/>
                      </a:lnTo>
                      <a:lnTo>
                        <a:pt x="493" y="351"/>
                      </a:lnTo>
                      <a:lnTo>
                        <a:pt x="451" y="365"/>
                      </a:lnTo>
                      <a:lnTo>
                        <a:pt x="408" y="380"/>
                      </a:lnTo>
                      <a:lnTo>
                        <a:pt x="363" y="395"/>
                      </a:lnTo>
                      <a:lnTo>
                        <a:pt x="318" y="410"/>
                      </a:lnTo>
                      <a:lnTo>
                        <a:pt x="273" y="426"/>
                      </a:lnTo>
                      <a:lnTo>
                        <a:pt x="228" y="441"/>
                      </a:lnTo>
                      <a:lnTo>
                        <a:pt x="185" y="456"/>
                      </a:lnTo>
                      <a:lnTo>
                        <a:pt x="145" y="471"/>
                      </a:lnTo>
                      <a:lnTo>
                        <a:pt x="125" y="477"/>
                      </a:lnTo>
                      <a:lnTo>
                        <a:pt x="107" y="484"/>
                      </a:lnTo>
                      <a:lnTo>
                        <a:pt x="90" y="491"/>
                      </a:lnTo>
                      <a:lnTo>
                        <a:pt x="74" y="497"/>
                      </a:lnTo>
                      <a:lnTo>
                        <a:pt x="59" y="504"/>
                      </a:lnTo>
                      <a:lnTo>
                        <a:pt x="46" y="510"/>
                      </a:lnTo>
                      <a:lnTo>
                        <a:pt x="33" y="515"/>
                      </a:lnTo>
                      <a:lnTo>
                        <a:pt x="23" y="520"/>
                      </a:lnTo>
                      <a:lnTo>
                        <a:pt x="15" y="525"/>
                      </a:lnTo>
                      <a:lnTo>
                        <a:pt x="8" y="529"/>
                      </a:lnTo>
                      <a:lnTo>
                        <a:pt x="3" y="533"/>
                      </a:lnTo>
                      <a:lnTo>
                        <a:pt x="0" y="536"/>
                      </a:lnTo>
                      <a:lnTo>
                        <a:pt x="0" y="538"/>
                      </a:lnTo>
                      <a:lnTo>
                        <a:pt x="1" y="541"/>
                      </a:lnTo>
                      <a:lnTo>
                        <a:pt x="6" y="543"/>
                      </a:lnTo>
                      <a:lnTo>
                        <a:pt x="12" y="544"/>
                      </a:lnTo>
                      <a:lnTo>
                        <a:pt x="44" y="547"/>
                      </a:lnTo>
                      <a:lnTo>
                        <a:pt x="77" y="548"/>
                      </a:lnTo>
                      <a:lnTo>
                        <a:pt x="112" y="550"/>
                      </a:lnTo>
                      <a:lnTo>
                        <a:pt x="147" y="550"/>
                      </a:lnTo>
                      <a:lnTo>
                        <a:pt x="183" y="550"/>
                      </a:lnTo>
                      <a:lnTo>
                        <a:pt x="220" y="550"/>
                      </a:lnTo>
                      <a:lnTo>
                        <a:pt x="295" y="548"/>
                      </a:lnTo>
                      <a:lnTo>
                        <a:pt x="371" y="542"/>
                      </a:lnTo>
                      <a:lnTo>
                        <a:pt x="447" y="535"/>
                      </a:lnTo>
                      <a:lnTo>
                        <a:pt x="521" y="526"/>
                      </a:lnTo>
                      <a:lnTo>
                        <a:pt x="557" y="520"/>
                      </a:lnTo>
                      <a:lnTo>
                        <a:pt x="593" y="513"/>
                      </a:lnTo>
                      <a:lnTo>
                        <a:pt x="629" y="506"/>
                      </a:lnTo>
                      <a:lnTo>
                        <a:pt x="662" y="499"/>
                      </a:lnTo>
                      <a:lnTo>
                        <a:pt x="696" y="491"/>
                      </a:lnTo>
                      <a:lnTo>
                        <a:pt x="728" y="483"/>
                      </a:lnTo>
                      <a:lnTo>
                        <a:pt x="759" y="474"/>
                      </a:lnTo>
                      <a:lnTo>
                        <a:pt x="788" y="465"/>
                      </a:lnTo>
                      <a:lnTo>
                        <a:pt x="817" y="454"/>
                      </a:lnTo>
                      <a:lnTo>
                        <a:pt x="843" y="444"/>
                      </a:lnTo>
                      <a:lnTo>
                        <a:pt x="869" y="434"/>
                      </a:lnTo>
                      <a:lnTo>
                        <a:pt x="893" y="422"/>
                      </a:lnTo>
                      <a:lnTo>
                        <a:pt x="915" y="411"/>
                      </a:lnTo>
                      <a:lnTo>
                        <a:pt x="934" y="398"/>
                      </a:lnTo>
                      <a:lnTo>
                        <a:pt x="954" y="385"/>
                      </a:lnTo>
                      <a:lnTo>
                        <a:pt x="970" y="373"/>
                      </a:lnTo>
                      <a:lnTo>
                        <a:pt x="985" y="359"/>
                      </a:lnTo>
                      <a:lnTo>
                        <a:pt x="999" y="345"/>
                      </a:lnTo>
                      <a:lnTo>
                        <a:pt x="1017" y="339"/>
                      </a:lnTo>
                      <a:lnTo>
                        <a:pt x="1036" y="334"/>
                      </a:lnTo>
                      <a:lnTo>
                        <a:pt x="1054" y="328"/>
                      </a:lnTo>
                      <a:lnTo>
                        <a:pt x="1071" y="323"/>
                      </a:lnTo>
                      <a:lnTo>
                        <a:pt x="1087" y="319"/>
                      </a:lnTo>
                      <a:lnTo>
                        <a:pt x="1102" y="315"/>
                      </a:lnTo>
                      <a:lnTo>
                        <a:pt x="1119" y="312"/>
                      </a:lnTo>
                      <a:lnTo>
                        <a:pt x="1132" y="308"/>
                      </a:lnTo>
                      <a:lnTo>
                        <a:pt x="1160" y="302"/>
                      </a:lnTo>
                      <a:lnTo>
                        <a:pt x="1184" y="299"/>
                      </a:lnTo>
                      <a:lnTo>
                        <a:pt x="1206" y="296"/>
                      </a:lnTo>
                      <a:lnTo>
                        <a:pt x="1227" y="294"/>
                      </a:lnTo>
                      <a:lnTo>
                        <a:pt x="1244" y="294"/>
                      </a:lnTo>
                      <a:lnTo>
                        <a:pt x="1260" y="296"/>
                      </a:lnTo>
                      <a:lnTo>
                        <a:pt x="1274" y="298"/>
                      </a:lnTo>
                      <a:lnTo>
                        <a:pt x="1286" y="301"/>
                      </a:lnTo>
                      <a:lnTo>
                        <a:pt x="1295" y="305"/>
                      </a:lnTo>
                      <a:lnTo>
                        <a:pt x="1303" y="309"/>
                      </a:lnTo>
                      <a:lnTo>
                        <a:pt x="1310" y="315"/>
                      </a:lnTo>
                      <a:lnTo>
                        <a:pt x="1314" y="322"/>
                      </a:lnTo>
                      <a:lnTo>
                        <a:pt x="1317" y="329"/>
                      </a:lnTo>
                      <a:lnTo>
                        <a:pt x="1317" y="337"/>
                      </a:lnTo>
                      <a:lnTo>
                        <a:pt x="1316" y="346"/>
                      </a:lnTo>
                      <a:lnTo>
                        <a:pt x="1312" y="355"/>
                      </a:lnTo>
                      <a:lnTo>
                        <a:pt x="1306" y="366"/>
                      </a:lnTo>
                      <a:lnTo>
                        <a:pt x="1298" y="376"/>
                      </a:lnTo>
                      <a:lnTo>
                        <a:pt x="1289" y="387"/>
                      </a:lnTo>
                      <a:lnTo>
                        <a:pt x="1278" y="399"/>
                      </a:lnTo>
                      <a:lnTo>
                        <a:pt x="1263" y="411"/>
                      </a:lnTo>
                      <a:lnTo>
                        <a:pt x="1246" y="423"/>
                      </a:lnTo>
                      <a:lnTo>
                        <a:pt x="1228" y="436"/>
                      </a:lnTo>
                      <a:lnTo>
                        <a:pt x="1206" y="450"/>
                      </a:lnTo>
                      <a:lnTo>
                        <a:pt x="1183" y="462"/>
                      </a:lnTo>
                      <a:lnTo>
                        <a:pt x="1157" y="476"/>
                      </a:lnTo>
                      <a:lnTo>
                        <a:pt x="1128" y="490"/>
                      </a:lnTo>
                      <a:lnTo>
                        <a:pt x="1096" y="504"/>
                      </a:lnTo>
                      <a:lnTo>
                        <a:pt x="1069" y="515"/>
                      </a:lnTo>
                      <a:lnTo>
                        <a:pt x="1044" y="526"/>
                      </a:lnTo>
                      <a:lnTo>
                        <a:pt x="1021" y="536"/>
                      </a:lnTo>
                      <a:lnTo>
                        <a:pt x="1000" y="545"/>
                      </a:lnTo>
                      <a:lnTo>
                        <a:pt x="981" y="553"/>
                      </a:lnTo>
                      <a:lnTo>
                        <a:pt x="964" y="562"/>
                      </a:lnTo>
                      <a:lnTo>
                        <a:pt x="950" y="568"/>
                      </a:lnTo>
                      <a:lnTo>
                        <a:pt x="938" y="574"/>
                      </a:lnTo>
                      <a:lnTo>
                        <a:pt x="926" y="580"/>
                      </a:lnTo>
                      <a:lnTo>
                        <a:pt x="917" y="585"/>
                      </a:lnTo>
                      <a:lnTo>
                        <a:pt x="910" y="588"/>
                      </a:lnTo>
                      <a:lnTo>
                        <a:pt x="905" y="591"/>
                      </a:lnTo>
                      <a:lnTo>
                        <a:pt x="902" y="594"/>
                      </a:lnTo>
                      <a:lnTo>
                        <a:pt x="901" y="595"/>
                      </a:lnTo>
                      <a:lnTo>
                        <a:pt x="901" y="596"/>
                      </a:lnTo>
                      <a:lnTo>
                        <a:pt x="903" y="597"/>
                      </a:lnTo>
                      <a:lnTo>
                        <a:pt x="907" y="597"/>
                      </a:lnTo>
                      <a:lnTo>
                        <a:pt x="912" y="596"/>
                      </a:lnTo>
                      <a:lnTo>
                        <a:pt x="919" y="595"/>
                      </a:lnTo>
                      <a:lnTo>
                        <a:pt x="927" y="593"/>
                      </a:lnTo>
                      <a:lnTo>
                        <a:pt x="937" y="590"/>
                      </a:lnTo>
                      <a:lnTo>
                        <a:pt x="947" y="588"/>
                      </a:lnTo>
                      <a:lnTo>
                        <a:pt x="960" y="585"/>
                      </a:lnTo>
                      <a:lnTo>
                        <a:pt x="972" y="581"/>
                      </a:lnTo>
                      <a:lnTo>
                        <a:pt x="986" y="576"/>
                      </a:lnTo>
                      <a:lnTo>
                        <a:pt x="1000" y="572"/>
                      </a:lnTo>
                      <a:lnTo>
                        <a:pt x="1016" y="567"/>
                      </a:lnTo>
                      <a:lnTo>
                        <a:pt x="1032" y="563"/>
                      </a:lnTo>
                      <a:lnTo>
                        <a:pt x="1067" y="552"/>
                      </a:lnTo>
                      <a:lnTo>
                        <a:pt x="1102" y="541"/>
                      </a:lnTo>
                      <a:lnTo>
                        <a:pt x="1180" y="515"/>
                      </a:lnTo>
                      <a:lnTo>
                        <a:pt x="1256" y="491"/>
                      </a:lnTo>
                      <a:lnTo>
                        <a:pt x="1294" y="480"/>
                      </a:lnTo>
                      <a:lnTo>
                        <a:pt x="1331" y="468"/>
                      </a:lnTo>
                      <a:lnTo>
                        <a:pt x="1365" y="457"/>
                      </a:lnTo>
                      <a:lnTo>
                        <a:pt x="1399" y="446"/>
                      </a:lnTo>
                      <a:lnTo>
                        <a:pt x="1431" y="437"/>
                      </a:lnTo>
                      <a:lnTo>
                        <a:pt x="1460" y="428"/>
                      </a:lnTo>
                      <a:lnTo>
                        <a:pt x="1473" y="423"/>
                      </a:lnTo>
                      <a:lnTo>
                        <a:pt x="1487" y="420"/>
                      </a:lnTo>
                      <a:lnTo>
                        <a:pt x="1500" y="416"/>
                      </a:lnTo>
                      <a:lnTo>
                        <a:pt x="1511" y="414"/>
                      </a:lnTo>
                      <a:lnTo>
                        <a:pt x="1522" y="411"/>
                      </a:lnTo>
                      <a:lnTo>
                        <a:pt x="1532" y="408"/>
                      </a:lnTo>
                      <a:lnTo>
                        <a:pt x="1541" y="406"/>
                      </a:lnTo>
                      <a:lnTo>
                        <a:pt x="1549" y="405"/>
                      </a:lnTo>
                      <a:lnTo>
                        <a:pt x="1558" y="403"/>
                      </a:lnTo>
                      <a:lnTo>
                        <a:pt x="1563" y="403"/>
                      </a:lnTo>
                      <a:lnTo>
                        <a:pt x="1569" y="401"/>
                      </a:lnTo>
                      <a:lnTo>
                        <a:pt x="1573" y="401"/>
                      </a:lnTo>
                      <a:lnTo>
                        <a:pt x="1601" y="403"/>
                      </a:lnTo>
                      <a:lnTo>
                        <a:pt x="1627" y="404"/>
                      </a:lnTo>
                      <a:lnTo>
                        <a:pt x="1651" y="405"/>
                      </a:lnTo>
                      <a:lnTo>
                        <a:pt x="1673" y="406"/>
                      </a:lnTo>
                      <a:lnTo>
                        <a:pt x="1694" y="408"/>
                      </a:lnTo>
                      <a:lnTo>
                        <a:pt x="1712" y="411"/>
                      </a:lnTo>
                      <a:lnTo>
                        <a:pt x="1728" y="413"/>
                      </a:lnTo>
                      <a:lnTo>
                        <a:pt x="1743" y="416"/>
                      </a:lnTo>
                      <a:lnTo>
                        <a:pt x="1757" y="419"/>
                      </a:lnTo>
                      <a:lnTo>
                        <a:pt x="1770" y="423"/>
                      </a:lnTo>
                      <a:lnTo>
                        <a:pt x="1780" y="427"/>
                      </a:lnTo>
                      <a:lnTo>
                        <a:pt x="1789" y="431"/>
                      </a:lnTo>
                      <a:lnTo>
                        <a:pt x="1797" y="436"/>
                      </a:lnTo>
                      <a:lnTo>
                        <a:pt x="1804" y="441"/>
                      </a:lnTo>
                      <a:lnTo>
                        <a:pt x="1811" y="446"/>
                      </a:lnTo>
                      <a:lnTo>
                        <a:pt x="1816" y="452"/>
                      </a:lnTo>
                      <a:lnTo>
                        <a:pt x="1820" y="459"/>
                      </a:lnTo>
                      <a:lnTo>
                        <a:pt x="1823" y="466"/>
                      </a:lnTo>
                      <a:lnTo>
                        <a:pt x="1825" y="474"/>
                      </a:lnTo>
                      <a:lnTo>
                        <a:pt x="1826" y="482"/>
                      </a:lnTo>
                      <a:lnTo>
                        <a:pt x="1827" y="490"/>
                      </a:lnTo>
                      <a:lnTo>
                        <a:pt x="1827" y="499"/>
                      </a:lnTo>
                      <a:lnTo>
                        <a:pt x="1827" y="510"/>
                      </a:lnTo>
                      <a:lnTo>
                        <a:pt x="1826" y="520"/>
                      </a:lnTo>
                      <a:lnTo>
                        <a:pt x="1824" y="532"/>
                      </a:lnTo>
                      <a:lnTo>
                        <a:pt x="1823" y="543"/>
                      </a:lnTo>
                      <a:lnTo>
                        <a:pt x="1819" y="556"/>
                      </a:lnTo>
                      <a:lnTo>
                        <a:pt x="1817" y="570"/>
                      </a:lnTo>
                      <a:lnTo>
                        <a:pt x="1813" y="583"/>
                      </a:lnTo>
                      <a:lnTo>
                        <a:pt x="1810" y="598"/>
                      </a:lnTo>
                      <a:lnTo>
                        <a:pt x="1806" y="614"/>
                      </a:lnTo>
                      <a:lnTo>
                        <a:pt x="1803" y="632"/>
                      </a:lnTo>
                      <a:lnTo>
                        <a:pt x="1804" y="633"/>
                      </a:lnTo>
                      <a:lnTo>
                        <a:pt x="1805" y="633"/>
                      </a:lnTo>
                      <a:lnTo>
                        <a:pt x="1809" y="633"/>
                      </a:lnTo>
                      <a:lnTo>
                        <a:pt x="1813" y="632"/>
                      </a:lnTo>
                      <a:lnTo>
                        <a:pt x="1818" y="629"/>
                      </a:lnTo>
                      <a:lnTo>
                        <a:pt x="1825" y="627"/>
                      </a:lnTo>
                      <a:lnTo>
                        <a:pt x="1833" y="624"/>
                      </a:lnTo>
                      <a:lnTo>
                        <a:pt x="1842" y="619"/>
                      </a:lnTo>
                      <a:lnTo>
                        <a:pt x="1851" y="614"/>
                      </a:lnTo>
                      <a:lnTo>
                        <a:pt x="1862" y="609"/>
                      </a:lnTo>
                      <a:lnTo>
                        <a:pt x="1873" y="604"/>
                      </a:lnTo>
                      <a:lnTo>
                        <a:pt x="1886" y="597"/>
                      </a:lnTo>
                      <a:lnTo>
                        <a:pt x="1911" y="583"/>
                      </a:lnTo>
                      <a:lnTo>
                        <a:pt x="1940" y="568"/>
                      </a:lnTo>
                      <a:lnTo>
                        <a:pt x="1969" y="551"/>
                      </a:lnTo>
                      <a:lnTo>
                        <a:pt x="2000" y="534"/>
                      </a:lnTo>
                      <a:lnTo>
                        <a:pt x="2062" y="498"/>
                      </a:lnTo>
                      <a:lnTo>
                        <a:pt x="2124" y="461"/>
                      </a:lnTo>
                      <a:lnTo>
                        <a:pt x="2154" y="443"/>
                      </a:lnTo>
                      <a:lnTo>
                        <a:pt x="2182" y="425"/>
                      </a:lnTo>
                      <a:lnTo>
                        <a:pt x="2210" y="407"/>
                      </a:lnTo>
                      <a:lnTo>
                        <a:pt x="2235" y="391"/>
                      </a:lnTo>
                      <a:lnTo>
                        <a:pt x="2258" y="375"/>
                      </a:lnTo>
                      <a:lnTo>
                        <a:pt x="2280" y="360"/>
                      </a:lnTo>
                      <a:lnTo>
                        <a:pt x="2300" y="346"/>
                      </a:lnTo>
                      <a:lnTo>
                        <a:pt x="2316" y="332"/>
                      </a:lnTo>
                      <a:lnTo>
                        <a:pt x="2331" y="321"/>
                      </a:lnTo>
                      <a:lnTo>
                        <a:pt x="2338" y="315"/>
                      </a:lnTo>
                      <a:lnTo>
                        <a:pt x="2343" y="311"/>
                      </a:lnTo>
                      <a:lnTo>
                        <a:pt x="2348" y="305"/>
                      </a:lnTo>
                      <a:lnTo>
                        <a:pt x="2353" y="300"/>
                      </a:lnTo>
                      <a:lnTo>
                        <a:pt x="2356" y="297"/>
                      </a:lnTo>
                      <a:lnTo>
                        <a:pt x="2358" y="292"/>
                      </a:lnTo>
                      <a:lnTo>
                        <a:pt x="2361" y="289"/>
                      </a:lnTo>
                      <a:lnTo>
                        <a:pt x="2362" y="286"/>
                      </a:lnTo>
                      <a:lnTo>
                        <a:pt x="2362" y="283"/>
                      </a:lnTo>
                      <a:lnTo>
                        <a:pt x="2362" y="281"/>
                      </a:lnTo>
                      <a:lnTo>
                        <a:pt x="2359" y="278"/>
                      </a:lnTo>
                      <a:lnTo>
                        <a:pt x="2357" y="277"/>
                      </a:lnTo>
                      <a:lnTo>
                        <a:pt x="2355" y="276"/>
                      </a:lnTo>
                      <a:lnTo>
                        <a:pt x="2350" y="275"/>
                      </a:lnTo>
                      <a:lnTo>
                        <a:pt x="2346" y="275"/>
                      </a:lnTo>
                      <a:lnTo>
                        <a:pt x="2340" y="275"/>
                      </a:lnTo>
                      <a:lnTo>
                        <a:pt x="2332" y="275"/>
                      </a:lnTo>
                      <a:lnTo>
                        <a:pt x="2325" y="276"/>
                      </a:lnTo>
                      <a:lnTo>
                        <a:pt x="2325" y="275"/>
                      </a:lnTo>
                      <a:close/>
                    </a:path>
                  </a:pathLst>
                </a:custGeom>
                <a:solidFill>
                  <a:srgbClr val="0040FF"/>
                </a:solidFill>
                <a:ln w="9525">
                  <a:noFill/>
                  <a:round/>
                  <a:headEnd/>
                  <a:tailEnd/>
                </a:ln>
              </p:spPr>
              <p:txBody>
                <a:bodyPr wrap="none" anchor="ctr"/>
                <a:lstStyle/>
                <a:p>
                  <a:endParaRPr lang="en-US"/>
                </a:p>
              </p:txBody>
            </p:sp>
          </p:grpSp>
          <p:grpSp>
            <p:nvGrpSpPr>
              <p:cNvPr id="6" name="Group 12"/>
              <p:cNvGrpSpPr>
                <a:grpSpLocks/>
              </p:cNvGrpSpPr>
              <p:nvPr/>
            </p:nvGrpSpPr>
            <p:grpSpPr bwMode="auto">
              <a:xfrm>
                <a:off x="2409" y="2839"/>
                <a:ext cx="708" cy="184"/>
                <a:chOff x="2409" y="2839"/>
                <a:chExt cx="708" cy="184"/>
              </a:xfrm>
            </p:grpSpPr>
            <p:sp>
              <p:nvSpPr>
                <p:cNvPr id="13330" name="Freeform 13"/>
                <p:cNvSpPr>
                  <a:spLocks noChangeArrowheads="1"/>
                </p:cNvSpPr>
                <p:nvPr/>
              </p:nvSpPr>
              <p:spPr bwMode="auto">
                <a:xfrm>
                  <a:off x="2420" y="2848"/>
                  <a:ext cx="684" cy="172"/>
                </a:xfrm>
                <a:custGeom>
                  <a:avLst/>
                  <a:gdLst>
                    <a:gd name="T0" fmla="*/ 0 w 6097"/>
                    <a:gd name="T1" fmla="*/ 0 h 1316"/>
                    <a:gd name="T2" fmla="*/ 0 w 6097"/>
                    <a:gd name="T3" fmla="*/ 0 h 1316"/>
                    <a:gd name="T4" fmla="*/ 0 w 6097"/>
                    <a:gd name="T5" fmla="*/ 0 h 1316"/>
                    <a:gd name="T6" fmla="*/ 0 w 6097"/>
                    <a:gd name="T7" fmla="*/ 0 h 1316"/>
                    <a:gd name="T8" fmla="*/ 0 w 6097"/>
                    <a:gd name="T9" fmla="*/ 0 h 1316"/>
                    <a:gd name="T10" fmla="*/ 0 w 6097"/>
                    <a:gd name="T11" fmla="*/ 0 h 1316"/>
                    <a:gd name="T12" fmla="*/ 0 w 6097"/>
                    <a:gd name="T13" fmla="*/ 0 h 1316"/>
                    <a:gd name="T14" fmla="*/ 0 w 6097"/>
                    <a:gd name="T15" fmla="*/ 0 h 1316"/>
                    <a:gd name="T16" fmla="*/ 0 w 6097"/>
                    <a:gd name="T17" fmla="*/ 0 h 1316"/>
                    <a:gd name="T18" fmla="*/ 0 w 6097"/>
                    <a:gd name="T19" fmla="*/ 0 h 1316"/>
                    <a:gd name="T20" fmla="*/ 0 w 6097"/>
                    <a:gd name="T21" fmla="*/ 0 h 1316"/>
                    <a:gd name="T22" fmla="*/ 0 w 6097"/>
                    <a:gd name="T23" fmla="*/ 0 h 1316"/>
                    <a:gd name="T24" fmla="*/ 0 w 6097"/>
                    <a:gd name="T25" fmla="*/ 0 h 1316"/>
                    <a:gd name="T26" fmla="*/ 0 w 6097"/>
                    <a:gd name="T27" fmla="*/ 0 h 1316"/>
                    <a:gd name="T28" fmla="*/ 0 w 6097"/>
                    <a:gd name="T29" fmla="*/ 0 h 1316"/>
                    <a:gd name="T30" fmla="*/ 0 w 6097"/>
                    <a:gd name="T31" fmla="*/ 0 h 1316"/>
                    <a:gd name="T32" fmla="*/ 0 w 6097"/>
                    <a:gd name="T33" fmla="*/ 0 h 1316"/>
                    <a:gd name="T34" fmla="*/ 0 w 6097"/>
                    <a:gd name="T35" fmla="*/ 0 h 1316"/>
                    <a:gd name="T36" fmla="*/ 0 w 6097"/>
                    <a:gd name="T37" fmla="*/ 0 h 1316"/>
                    <a:gd name="T38" fmla="*/ 0 w 6097"/>
                    <a:gd name="T39" fmla="*/ 0 h 1316"/>
                    <a:gd name="T40" fmla="*/ 0 w 6097"/>
                    <a:gd name="T41" fmla="*/ 0 h 1316"/>
                    <a:gd name="T42" fmla="*/ 0 w 6097"/>
                    <a:gd name="T43" fmla="*/ 0 h 1316"/>
                    <a:gd name="T44" fmla="*/ 0 w 6097"/>
                    <a:gd name="T45" fmla="*/ 0 h 1316"/>
                    <a:gd name="T46" fmla="*/ 0 w 6097"/>
                    <a:gd name="T47" fmla="*/ 0 h 1316"/>
                    <a:gd name="T48" fmla="*/ 0 w 6097"/>
                    <a:gd name="T49" fmla="*/ 0 h 1316"/>
                    <a:gd name="T50" fmla="*/ 0 w 6097"/>
                    <a:gd name="T51" fmla="*/ 0 h 1316"/>
                    <a:gd name="T52" fmla="*/ 0 w 6097"/>
                    <a:gd name="T53" fmla="*/ 0 h 1316"/>
                    <a:gd name="T54" fmla="*/ 0 w 6097"/>
                    <a:gd name="T55" fmla="*/ 0 h 1316"/>
                    <a:gd name="T56" fmla="*/ 0 w 6097"/>
                    <a:gd name="T57" fmla="*/ 0 h 1316"/>
                    <a:gd name="T58" fmla="*/ 0 w 6097"/>
                    <a:gd name="T59" fmla="*/ 0 h 1316"/>
                    <a:gd name="T60" fmla="*/ 0 w 6097"/>
                    <a:gd name="T61" fmla="*/ 0 h 1316"/>
                    <a:gd name="T62" fmla="*/ 0 w 6097"/>
                    <a:gd name="T63" fmla="*/ 0 h 1316"/>
                    <a:gd name="T64" fmla="*/ 0 w 6097"/>
                    <a:gd name="T65" fmla="*/ 0 h 1316"/>
                    <a:gd name="T66" fmla="*/ 0 w 6097"/>
                    <a:gd name="T67" fmla="*/ 0 h 1316"/>
                    <a:gd name="T68" fmla="*/ 0 w 6097"/>
                    <a:gd name="T69" fmla="*/ 0 h 1316"/>
                    <a:gd name="T70" fmla="*/ 0 w 6097"/>
                    <a:gd name="T71" fmla="*/ 0 h 1316"/>
                    <a:gd name="T72" fmla="*/ 0 w 6097"/>
                    <a:gd name="T73" fmla="*/ 0 h 1316"/>
                    <a:gd name="T74" fmla="*/ 0 w 6097"/>
                    <a:gd name="T75" fmla="*/ 0 h 1316"/>
                    <a:gd name="T76" fmla="*/ 0 w 6097"/>
                    <a:gd name="T77" fmla="*/ 0 h 1316"/>
                    <a:gd name="T78" fmla="*/ 0 w 6097"/>
                    <a:gd name="T79" fmla="*/ 0 h 1316"/>
                    <a:gd name="T80" fmla="*/ 0 w 6097"/>
                    <a:gd name="T81" fmla="*/ 0 h 1316"/>
                    <a:gd name="T82" fmla="*/ 0 w 6097"/>
                    <a:gd name="T83" fmla="*/ 0 h 1316"/>
                    <a:gd name="T84" fmla="*/ 0 w 6097"/>
                    <a:gd name="T85" fmla="*/ 0 h 1316"/>
                    <a:gd name="T86" fmla="*/ 0 w 6097"/>
                    <a:gd name="T87" fmla="*/ 0 h 1316"/>
                    <a:gd name="T88" fmla="*/ 0 w 6097"/>
                    <a:gd name="T89" fmla="*/ 0 h 1316"/>
                    <a:gd name="T90" fmla="*/ 0 w 6097"/>
                    <a:gd name="T91" fmla="*/ 0 h 1316"/>
                    <a:gd name="T92" fmla="*/ 0 w 6097"/>
                    <a:gd name="T93" fmla="*/ 0 h 1316"/>
                    <a:gd name="T94" fmla="*/ 0 w 6097"/>
                    <a:gd name="T95" fmla="*/ 0 h 13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097"/>
                    <a:gd name="T145" fmla="*/ 0 h 1316"/>
                    <a:gd name="T146" fmla="*/ 6097 w 6097"/>
                    <a:gd name="T147" fmla="*/ 1316 h 13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097" h="1316">
                      <a:moveTo>
                        <a:pt x="3090" y="5"/>
                      </a:moveTo>
                      <a:lnTo>
                        <a:pt x="3054" y="13"/>
                      </a:lnTo>
                      <a:lnTo>
                        <a:pt x="3019" y="20"/>
                      </a:lnTo>
                      <a:lnTo>
                        <a:pt x="2951" y="36"/>
                      </a:lnTo>
                      <a:lnTo>
                        <a:pt x="2883" y="53"/>
                      </a:lnTo>
                      <a:lnTo>
                        <a:pt x="2817" y="74"/>
                      </a:lnTo>
                      <a:lnTo>
                        <a:pt x="2753" y="96"/>
                      </a:lnTo>
                      <a:lnTo>
                        <a:pt x="2688" y="119"/>
                      </a:lnTo>
                      <a:lnTo>
                        <a:pt x="2625" y="144"/>
                      </a:lnTo>
                      <a:lnTo>
                        <a:pt x="2561" y="171"/>
                      </a:lnTo>
                      <a:lnTo>
                        <a:pt x="2435" y="225"/>
                      </a:lnTo>
                      <a:lnTo>
                        <a:pt x="2308" y="281"/>
                      </a:lnTo>
                      <a:lnTo>
                        <a:pt x="2242" y="309"/>
                      </a:lnTo>
                      <a:lnTo>
                        <a:pt x="2177" y="338"/>
                      </a:lnTo>
                      <a:lnTo>
                        <a:pt x="2111" y="365"/>
                      </a:lnTo>
                      <a:lnTo>
                        <a:pt x="2042" y="392"/>
                      </a:lnTo>
                      <a:lnTo>
                        <a:pt x="1981" y="415"/>
                      </a:lnTo>
                      <a:lnTo>
                        <a:pt x="1920" y="438"/>
                      </a:lnTo>
                      <a:lnTo>
                        <a:pt x="1861" y="461"/>
                      </a:lnTo>
                      <a:lnTo>
                        <a:pt x="1802" y="483"/>
                      </a:lnTo>
                      <a:lnTo>
                        <a:pt x="1746" y="505"/>
                      </a:lnTo>
                      <a:lnTo>
                        <a:pt x="1690" y="526"/>
                      </a:lnTo>
                      <a:lnTo>
                        <a:pt x="1636" y="546"/>
                      </a:lnTo>
                      <a:lnTo>
                        <a:pt x="1583" y="567"/>
                      </a:lnTo>
                      <a:lnTo>
                        <a:pt x="1532" y="586"/>
                      </a:lnTo>
                      <a:lnTo>
                        <a:pt x="1483" y="605"/>
                      </a:lnTo>
                      <a:lnTo>
                        <a:pt x="1436" y="622"/>
                      </a:lnTo>
                      <a:lnTo>
                        <a:pt x="1390" y="639"/>
                      </a:lnTo>
                      <a:lnTo>
                        <a:pt x="1346" y="655"/>
                      </a:lnTo>
                      <a:lnTo>
                        <a:pt x="1304" y="670"/>
                      </a:lnTo>
                      <a:lnTo>
                        <a:pt x="1265" y="685"/>
                      </a:lnTo>
                      <a:lnTo>
                        <a:pt x="1227" y="698"/>
                      </a:lnTo>
                      <a:lnTo>
                        <a:pt x="1194" y="711"/>
                      </a:lnTo>
                      <a:lnTo>
                        <a:pt x="1160" y="722"/>
                      </a:lnTo>
                      <a:lnTo>
                        <a:pt x="1127" y="734"/>
                      </a:lnTo>
                      <a:lnTo>
                        <a:pt x="1096" y="745"/>
                      </a:lnTo>
                      <a:lnTo>
                        <a:pt x="1066" y="756"/>
                      </a:lnTo>
                      <a:lnTo>
                        <a:pt x="1036" y="766"/>
                      </a:lnTo>
                      <a:lnTo>
                        <a:pt x="1007" y="775"/>
                      </a:lnTo>
                      <a:lnTo>
                        <a:pt x="978" y="786"/>
                      </a:lnTo>
                      <a:lnTo>
                        <a:pt x="946" y="797"/>
                      </a:lnTo>
                      <a:lnTo>
                        <a:pt x="914" y="807"/>
                      </a:lnTo>
                      <a:lnTo>
                        <a:pt x="883" y="818"/>
                      </a:lnTo>
                      <a:lnTo>
                        <a:pt x="853" y="828"/>
                      </a:lnTo>
                      <a:lnTo>
                        <a:pt x="794" y="848"/>
                      </a:lnTo>
                      <a:lnTo>
                        <a:pt x="737" y="865"/>
                      </a:lnTo>
                      <a:lnTo>
                        <a:pt x="683" y="883"/>
                      </a:lnTo>
                      <a:lnTo>
                        <a:pt x="629" y="899"/>
                      </a:lnTo>
                      <a:lnTo>
                        <a:pt x="522" y="933"/>
                      </a:lnTo>
                      <a:lnTo>
                        <a:pt x="467" y="949"/>
                      </a:lnTo>
                      <a:lnTo>
                        <a:pt x="410" y="966"/>
                      </a:lnTo>
                      <a:lnTo>
                        <a:pt x="351" y="984"/>
                      </a:lnTo>
                      <a:lnTo>
                        <a:pt x="320" y="993"/>
                      </a:lnTo>
                      <a:lnTo>
                        <a:pt x="289" y="1002"/>
                      </a:lnTo>
                      <a:lnTo>
                        <a:pt x="257" y="1011"/>
                      </a:lnTo>
                      <a:lnTo>
                        <a:pt x="224" y="1022"/>
                      </a:lnTo>
                      <a:lnTo>
                        <a:pt x="189" y="1032"/>
                      </a:lnTo>
                      <a:lnTo>
                        <a:pt x="154" y="1042"/>
                      </a:lnTo>
                      <a:lnTo>
                        <a:pt x="118" y="1053"/>
                      </a:lnTo>
                      <a:lnTo>
                        <a:pt x="80" y="1064"/>
                      </a:lnTo>
                      <a:lnTo>
                        <a:pt x="40" y="1076"/>
                      </a:lnTo>
                      <a:lnTo>
                        <a:pt x="0" y="1087"/>
                      </a:lnTo>
                      <a:lnTo>
                        <a:pt x="28" y="1078"/>
                      </a:lnTo>
                      <a:lnTo>
                        <a:pt x="55" y="1069"/>
                      </a:lnTo>
                      <a:lnTo>
                        <a:pt x="85" y="1061"/>
                      </a:lnTo>
                      <a:lnTo>
                        <a:pt x="116" y="1053"/>
                      </a:lnTo>
                      <a:lnTo>
                        <a:pt x="148" y="1046"/>
                      </a:lnTo>
                      <a:lnTo>
                        <a:pt x="181" y="1039"/>
                      </a:lnTo>
                      <a:lnTo>
                        <a:pt x="214" y="1033"/>
                      </a:lnTo>
                      <a:lnTo>
                        <a:pt x="249" y="1028"/>
                      </a:lnTo>
                      <a:lnTo>
                        <a:pt x="285" y="1023"/>
                      </a:lnTo>
                      <a:lnTo>
                        <a:pt x="322" y="1019"/>
                      </a:lnTo>
                      <a:lnTo>
                        <a:pt x="358" y="1016"/>
                      </a:lnTo>
                      <a:lnTo>
                        <a:pt x="396" y="1012"/>
                      </a:lnTo>
                      <a:lnTo>
                        <a:pt x="437" y="1010"/>
                      </a:lnTo>
                      <a:lnTo>
                        <a:pt x="476" y="1008"/>
                      </a:lnTo>
                      <a:lnTo>
                        <a:pt x="517" y="1005"/>
                      </a:lnTo>
                      <a:lnTo>
                        <a:pt x="559" y="1004"/>
                      </a:lnTo>
                      <a:lnTo>
                        <a:pt x="601" y="1004"/>
                      </a:lnTo>
                      <a:lnTo>
                        <a:pt x="645" y="1004"/>
                      </a:lnTo>
                      <a:lnTo>
                        <a:pt x="690" y="1004"/>
                      </a:lnTo>
                      <a:lnTo>
                        <a:pt x="735" y="1005"/>
                      </a:lnTo>
                      <a:lnTo>
                        <a:pt x="781" y="1007"/>
                      </a:lnTo>
                      <a:lnTo>
                        <a:pt x="827" y="1008"/>
                      </a:lnTo>
                      <a:lnTo>
                        <a:pt x="875" y="1010"/>
                      </a:lnTo>
                      <a:lnTo>
                        <a:pt x="923" y="1012"/>
                      </a:lnTo>
                      <a:lnTo>
                        <a:pt x="971" y="1016"/>
                      </a:lnTo>
                      <a:lnTo>
                        <a:pt x="1021" y="1019"/>
                      </a:lnTo>
                      <a:lnTo>
                        <a:pt x="1070" y="1023"/>
                      </a:lnTo>
                      <a:lnTo>
                        <a:pt x="1121" y="1026"/>
                      </a:lnTo>
                      <a:lnTo>
                        <a:pt x="1225" y="1035"/>
                      </a:lnTo>
                      <a:lnTo>
                        <a:pt x="1331" y="1046"/>
                      </a:lnTo>
                      <a:lnTo>
                        <a:pt x="1439" y="1057"/>
                      </a:lnTo>
                      <a:lnTo>
                        <a:pt x="1549" y="1070"/>
                      </a:lnTo>
                      <a:lnTo>
                        <a:pt x="1661" y="1084"/>
                      </a:lnTo>
                      <a:lnTo>
                        <a:pt x="1776" y="1099"/>
                      </a:lnTo>
                      <a:lnTo>
                        <a:pt x="1891" y="1114"/>
                      </a:lnTo>
                      <a:lnTo>
                        <a:pt x="2008" y="1130"/>
                      </a:lnTo>
                      <a:lnTo>
                        <a:pt x="2127" y="1147"/>
                      </a:lnTo>
                      <a:lnTo>
                        <a:pt x="2247" y="1164"/>
                      </a:lnTo>
                      <a:lnTo>
                        <a:pt x="2369" y="1183"/>
                      </a:lnTo>
                      <a:lnTo>
                        <a:pt x="2491" y="1201"/>
                      </a:lnTo>
                      <a:lnTo>
                        <a:pt x="2614" y="1221"/>
                      </a:lnTo>
                      <a:lnTo>
                        <a:pt x="2739" y="1239"/>
                      </a:lnTo>
                      <a:lnTo>
                        <a:pt x="2990" y="1278"/>
                      </a:lnTo>
                      <a:lnTo>
                        <a:pt x="3241" y="1316"/>
                      </a:lnTo>
                      <a:lnTo>
                        <a:pt x="3301" y="1287"/>
                      </a:lnTo>
                      <a:lnTo>
                        <a:pt x="3359" y="1259"/>
                      </a:lnTo>
                      <a:lnTo>
                        <a:pt x="3414" y="1230"/>
                      </a:lnTo>
                      <a:lnTo>
                        <a:pt x="3467" y="1202"/>
                      </a:lnTo>
                      <a:lnTo>
                        <a:pt x="3518" y="1175"/>
                      </a:lnTo>
                      <a:lnTo>
                        <a:pt x="3566" y="1148"/>
                      </a:lnTo>
                      <a:lnTo>
                        <a:pt x="3613" y="1123"/>
                      </a:lnTo>
                      <a:lnTo>
                        <a:pt x="3658" y="1096"/>
                      </a:lnTo>
                      <a:lnTo>
                        <a:pt x="3701" y="1072"/>
                      </a:lnTo>
                      <a:lnTo>
                        <a:pt x="3742" y="1048"/>
                      </a:lnTo>
                      <a:lnTo>
                        <a:pt x="3783" y="1024"/>
                      </a:lnTo>
                      <a:lnTo>
                        <a:pt x="3821" y="1001"/>
                      </a:lnTo>
                      <a:lnTo>
                        <a:pt x="3859" y="978"/>
                      </a:lnTo>
                      <a:lnTo>
                        <a:pt x="3894" y="955"/>
                      </a:lnTo>
                      <a:lnTo>
                        <a:pt x="3929" y="933"/>
                      </a:lnTo>
                      <a:lnTo>
                        <a:pt x="3964" y="912"/>
                      </a:lnTo>
                      <a:lnTo>
                        <a:pt x="3997" y="891"/>
                      </a:lnTo>
                      <a:lnTo>
                        <a:pt x="4029" y="871"/>
                      </a:lnTo>
                      <a:lnTo>
                        <a:pt x="4091" y="832"/>
                      </a:lnTo>
                      <a:lnTo>
                        <a:pt x="4153" y="794"/>
                      </a:lnTo>
                      <a:lnTo>
                        <a:pt x="4212" y="758"/>
                      </a:lnTo>
                      <a:lnTo>
                        <a:pt x="4272" y="724"/>
                      </a:lnTo>
                      <a:lnTo>
                        <a:pt x="4332" y="692"/>
                      </a:lnTo>
                      <a:lnTo>
                        <a:pt x="4393" y="662"/>
                      </a:lnTo>
                      <a:lnTo>
                        <a:pt x="4426" y="647"/>
                      </a:lnTo>
                      <a:lnTo>
                        <a:pt x="4458" y="634"/>
                      </a:lnTo>
                      <a:lnTo>
                        <a:pt x="4496" y="617"/>
                      </a:lnTo>
                      <a:lnTo>
                        <a:pt x="4534" y="602"/>
                      </a:lnTo>
                      <a:lnTo>
                        <a:pt x="4573" y="587"/>
                      </a:lnTo>
                      <a:lnTo>
                        <a:pt x="4613" y="573"/>
                      </a:lnTo>
                      <a:lnTo>
                        <a:pt x="4655" y="558"/>
                      </a:lnTo>
                      <a:lnTo>
                        <a:pt x="4698" y="544"/>
                      </a:lnTo>
                      <a:lnTo>
                        <a:pt x="4740" y="529"/>
                      </a:lnTo>
                      <a:lnTo>
                        <a:pt x="4784" y="515"/>
                      </a:lnTo>
                      <a:lnTo>
                        <a:pt x="4829" y="501"/>
                      </a:lnTo>
                      <a:lnTo>
                        <a:pt x="4875" y="487"/>
                      </a:lnTo>
                      <a:lnTo>
                        <a:pt x="4921" y="472"/>
                      </a:lnTo>
                      <a:lnTo>
                        <a:pt x="4968" y="459"/>
                      </a:lnTo>
                      <a:lnTo>
                        <a:pt x="5017" y="444"/>
                      </a:lnTo>
                      <a:lnTo>
                        <a:pt x="5066" y="429"/>
                      </a:lnTo>
                      <a:lnTo>
                        <a:pt x="5116" y="414"/>
                      </a:lnTo>
                      <a:lnTo>
                        <a:pt x="5166" y="399"/>
                      </a:lnTo>
                      <a:lnTo>
                        <a:pt x="5218" y="383"/>
                      </a:lnTo>
                      <a:lnTo>
                        <a:pt x="5271" y="366"/>
                      </a:lnTo>
                      <a:lnTo>
                        <a:pt x="5324" y="349"/>
                      </a:lnTo>
                      <a:lnTo>
                        <a:pt x="5378" y="332"/>
                      </a:lnTo>
                      <a:lnTo>
                        <a:pt x="5434" y="314"/>
                      </a:lnTo>
                      <a:lnTo>
                        <a:pt x="5490" y="295"/>
                      </a:lnTo>
                      <a:lnTo>
                        <a:pt x="5547" y="276"/>
                      </a:lnTo>
                      <a:lnTo>
                        <a:pt x="5604" y="256"/>
                      </a:lnTo>
                      <a:lnTo>
                        <a:pt x="5663" y="235"/>
                      </a:lnTo>
                      <a:lnTo>
                        <a:pt x="5723" y="213"/>
                      </a:lnTo>
                      <a:lnTo>
                        <a:pt x="5783" y="190"/>
                      </a:lnTo>
                      <a:lnTo>
                        <a:pt x="5844" y="167"/>
                      </a:lnTo>
                      <a:lnTo>
                        <a:pt x="5906" y="142"/>
                      </a:lnTo>
                      <a:lnTo>
                        <a:pt x="5970" y="117"/>
                      </a:lnTo>
                      <a:lnTo>
                        <a:pt x="6033" y="89"/>
                      </a:lnTo>
                      <a:lnTo>
                        <a:pt x="6097" y="61"/>
                      </a:lnTo>
                      <a:lnTo>
                        <a:pt x="5888" y="63"/>
                      </a:lnTo>
                      <a:lnTo>
                        <a:pt x="5680" y="61"/>
                      </a:lnTo>
                      <a:lnTo>
                        <a:pt x="5473" y="59"/>
                      </a:lnTo>
                      <a:lnTo>
                        <a:pt x="5268" y="54"/>
                      </a:lnTo>
                      <a:lnTo>
                        <a:pt x="5065" y="49"/>
                      </a:lnTo>
                      <a:lnTo>
                        <a:pt x="4965" y="45"/>
                      </a:lnTo>
                      <a:lnTo>
                        <a:pt x="4865" y="42"/>
                      </a:lnTo>
                      <a:lnTo>
                        <a:pt x="4765" y="38"/>
                      </a:lnTo>
                      <a:lnTo>
                        <a:pt x="4668" y="35"/>
                      </a:lnTo>
                      <a:lnTo>
                        <a:pt x="4570" y="30"/>
                      </a:lnTo>
                      <a:lnTo>
                        <a:pt x="4474" y="27"/>
                      </a:lnTo>
                      <a:lnTo>
                        <a:pt x="4378" y="23"/>
                      </a:lnTo>
                      <a:lnTo>
                        <a:pt x="4283" y="20"/>
                      </a:lnTo>
                      <a:lnTo>
                        <a:pt x="4189" y="16"/>
                      </a:lnTo>
                      <a:lnTo>
                        <a:pt x="4097" y="13"/>
                      </a:lnTo>
                      <a:lnTo>
                        <a:pt x="4006" y="10"/>
                      </a:lnTo>
                      <a:lnTo>
                        <a:pt x="3915" y="7"/>
                      </a:lnTo>
                      <a:lnTo>
                        <a:pt x="3826" y="5"/>
                      </a:lnTo>
                      <a:lnTo>
                        <a:pt x="3739" y="3"/>
                      </a:lnTo>
                      <a:lnTo>
                        <a:pt x="3652" y="2"/>
                      </a:lnTo>
                      <a:lnTo>
                        <a:pt x="3567" y="0"/>
                      </a:lnTo>
                      <a:lnTo>
                        <a:pt x="3484" y="0"/>
                      </a:lnTo>
                      <a:lnTo>
                        <a:pt x="3402" y="0"/>
                      </a:lnTo>
                      <a:lnTo>
                        <a:pt x="3322" y="0"/>
                      </a:lnTo>
                      <a:lnTo>
                        <a:pt x="3242" y="2"/>
                      </a:lnTo>
                      <a:lnTo>
                        <a:pt x="3165" y="4"/>
                      </a:lnTo>
                      <a:lnTo>
                        <a:pt x="3090" y="6"/>
                      </a:lnTo>
                      <a:lnTo>
                        <a:pt x="3090" y="5"/>
                      </a:lnTo>
                      <a:close/>
                    </a:path>
                  </a:pathLst>
                </a:custGeom>
                <a:solidFill>
                  <a:srgbClr val="FFFFFF"/>
                </a:solidFill>
                <a:ln w="9525">
                  <a:noFill/>
                  <a:round/>
                  <a:headEnd/>
                  <a:tailEnd/>
                </a:ln>
              </p:spPr>
              <p:txBody>
                <a:bodyPr wrap="none" anchor="ctr"/>
                <a:lstStyle/>
                <a:p>
                  <a:endParaRPr lang="en-US"/>
                </a:p>
              </p:txBody>
            </p:sp>
            <p:sp>
              <p:nvSpPr>
                <p:cNvPr id="13331" name="Freeform 14"/>
                <p:cNvSpPr>
                  <a:spLocks noChangeArrowheads="1"/>
                </p:cNvSpPr>
                <p:nvPr/>
              </p:nvSpPr>
              <p:spPr bwMode="auto">
                <a:xfrm>
                  <a:off x="2407" y="2855"/>
                  <a:ext cx="695" cy="170"/>
                </a:xfrm>
                <a:custGeom>
                  <a:avLst/>
                  <a:gdLst>
                    <a:gd name="T0" fmla="*/ 0 w 6199"/>
                    <a:gd name="T1" fmla="*/ 0 h 1278"/>
                    <a:gd name="T2" fmla="*/ 0 w 6199"/>
                    <a:gd name="T3" fmla="*/ 0 h 1278"/>
                    <a:gd name="T4" fmla="*/ 0 w 6199"/>
                    <a:gd name="T5" fmla="*/ 0 h 1278"/>
                    <a:gd name="T6" fmla="*/ 0 w 6199"/>
                    <a:gd name="T7" fmla="*/ 0 h 1278"/>
                    <a:gd name="T8" fmla="*/ 0 w 6199"/>
                    <a:gd name="T9" fmla="*/ 0 h 1278"/>
                    <a:gd name="T10" fmla="*/ 0 w 6199"/>
                    <a:gd name="T11" fmla="*/ 0 h 1278"/>
                    <a:gd name="T12" fmla="*/ 0 w 6199"/>
                    <a:gd name="T13" fmla="*/ 0 h 1278"/>
                    <a:gd name="T14" fmla="*/ 0 w 6199"/>
                    <a:gd name="T15" fmla="*/ 0 h 1278"/>
                    <a:gd name="T16" fmla="*/ 0 w 6199"/>
                    <a:gd name="T17" fmla="*/ 0 h 1278"/>
                    <a:gd name="T18" fmla="*/ 0 w 6199"/>
                    <a:gd name="T19" fmla="*/ 0 h 1278"/>
                    <a:gd name="T20" fmla="*/ 0 w 6199"/>
                    <a:gd name="T21" fmla="*/ 0 h 1278"/>
                    <a:gd name="T22" fmla="*/ 0 w 6199"/>
                    <a:gd name="T23" fmla="*/ 0 h 1278"/>
                    <a:gd name="T24" fmla="*/ 0 w 6199"/>
                    <a:gd name="T25" fmla="*/ 0 h 1278"/>
                    <a:gd name="T26" fmla="*/ 0 w 6199"/>
                    <a:gd name="T27" fmla="*/ 0 h 1278"/>
                    <a:gd name="T28" fmla="*/ 0 w 6199"/>
                    <a:gd name="T29" fmla="*/ 0 h 1278"/>
                    <a:gd name="T30" fmla="*/ 0 w 6199"/>
                    <a:gd name="T31" fmla="*/ 0 h 1278"/>
                    <a:gd name="T32" fmla="*/ 0 w 6199"/>
                    <a:gd name="T33" fmla="*/ 0 h 1278"/>
                    <a:gd name="T34" fmla="*/ 0 w 6199"/>
                    <a:gd name="T35" fmla="*/ 0 h 1278"/>
                    <a:gd name="T36" fmla="*/ 0 w 6199"/>
                    <a:gd name="T37" fmla="*/ 0 h 1278"/>
                    <a:gd name="T38" fmla="*/ 0 w 6199"/>
                    <a:gd name="T39" fmla="*/ 0 h 1278"/>
                    <a:gd name="T40" fmla="*/ 0 w 6199"/>
                    <a:gd name="T41" fmla="*/ 0 h 1278"/>
                    <a:gd name="T42" fmla="*/ 0 w 6199"/>
                    <a:gd name="T43" fmla="*/ 0 h 1278"/>
                    <a:gd name="T44" fmla="*/ 0 w 6199"/>
                    <a:gd name="T45" fmla="*/ 0 h 1278"/>
                    <a:gd name="T46" fmla="*/ 0 w 6199"/>
                    <a:gd name="T47" fmla="*/ 0 h 1278"/>
                    <a:gd name="T48" fmla="*/ 0 w 6199"/>
                    <a:gd name="T49" fmla="*/ 0 h 1278"/>
                    <a:gd name="T50" fmla="*/ 0 w 6199"/>
                    <a:gd name="T51" fmla="*/ 0 h 1278"/>
                    <a:gd name="T52" fmla="*/ 0 w 6199"/>
                    <a:gd name="T53" fmla="*/ 0 h 1278"/>
                    <a:gd name="T54" fmla="*/ 0 w 6199"/>
                    <a:gd name="T55" fmla="*/ 0 h 1278"/>
                    <a:gd name="T56" fmla="*/ 0 w 6199"/>
                    <a:gd name="T57" fmla="*/ 0 h 1278"/>
                    <a:gd name="T58" fmla="*/ 0 w 6199"/>
                    <a:gd name="T59" fmla="*/ 0 h 1278"/>
                    <a:gd name="T60" fmla="*/ 0 w 6199"/>
                    <a:gd name="T61" fmla="*/ 0 h 1278"/>
                    <a:gd name="T62" fmla="*/ 0 w 6199"/>
                    <a:gd name="T63" fmla="*/ 0 h 1278"/>
                    <a:gd name="T64" fmla="*/ 0 w 6199"/>
                    <a:gd name="T65" fmla="*/ 0 h 1278"/>
                    <a:gd name="T66" fmla="*/ 0 w 6199"/>
                    <a:gd name="T67" fmla="*/ 0 h 1278"/>
                    <a:gd name="T68" fmla="*/ 0 w 6199"/>
                    <a:gd name="T69" fmla="*/ 0 h 1278"/>
                    <a:gd name="T70" fmla="*/ 0 w 6199"/>
                    <a:gd name="T71" fmla="*/ 0 h 1278"/>
                    <a:gd name="T72" fmla="*/ 0 w 6199"/>
                    <a:gd name="T73" fmla="*/ 0 h 1278"/>
                    <a:gd name="T74" fmla="*/ 0 w 6199"/>
                    <a:gd name="T75" fmla="*/ 0 h 1278"/>
                    <a:gd name="T76" fmla="*/ 0 w 6199"/>
                    <a:gd name="T77" fmla="*/ 0 h 1278"/>
                    <a:gd name="T78" fmla="*/ 0 w 6199"/>
                    <a:gd name="T79" fmla="*/ 0 h 1278"/>
                    <a:gd name="T80" fmla="*/ 0 w 6199"/>
                    <a:gd name="T81" fmla="*/ 0 h 1278"/>
                    <a:gd name="T82" fmla="*/ 0 w 6199"/>
                    <a:gd name="T83" fmla="*/ 0 h 1278"/>
                    <a:gd name="T84" fmla="*/ 0 w 6199"/>
                    <a:gd name="T85" fmla="*/ 0 h 1278"/>
                    <a:gd name="T86" fmla="*/ 0 w 6199"/>
                    <a:gd name="T87" fmla="*/ 0 h 1278"/>
                    <a:gd name="T88" fmla="*/ 0 w 6199"/>
                    <a:gd name="T89" fmla="*/ 0 h 1278"/>
                    <a:gd name="T90" fmla="*/ 0 w 6199"/>
                    <a:gd name="T91" fmla="*/ 0 h 1278"/>
                    <a:gd name="T92" fmla="*/ 0 w 6199"/>
                    <a:gd name="T93" fmla="*/ 0 h 1278"/>
                    <a:gd name="T94" fmla="*/ 0 w 6199"/>
                    <a:gd name="T95" fmla="*/ 0 h 1278"/>
                    <a:gd name="T96" fmla="*/ 0 w 6199"/>
                    <a:gd name="T97" fmla="*/ 0 h 1278"/>
                    <a:gd name="T98" fmla="*/ 0 w 6199"/>
                    <a:gd name="T99" fmla="*/ 0 h 1278"/>
                    <a:gd name="T100" fmla="*/ 0 w 6199"/>
                    <a:gd name="T101" fmla="*/ 0 h 1278"/>
                    <a:gd name="T102" fmla="*/ 0 w 6199"/>
                    <a:gd name="T103" fmla="*/ 0 h 1278"/>
                    <a:gd name="T104" fmla="*/ 0 w 6199"/>
                    <a:gd name="T105" fmla="*/ 0 h 1278"/>
                    <a:gd name="T106" fmla="*/ 0 w 6199"/>
                    <a:gd name="T107" fmla="*/ 0 h 1278"/>
                    <a:gd name="T108" fmla="*/ 0 w 6199"/>
                    <a:gd name="T109" fmla="*/ 0 h 1278"/>
                    <a:gd name="T110" fmla="*/ 0 w 6199"/>
                    <a:gd name="T111" fmla="*/ 0 h 1278"/>
                    <a:gd name="T112" fmla="*/ 0 w 6199"/>
                    <a:gd name="T113" fmla="*/ 0 h 1278"/>
                    <a:gd name="T114" fmla="*/ 0 w 6199"/>
                    <a:gd name="T115" fmla="*/ 0 h 1278"/>
                    <a:gd name="T116" fmla="*/ 0 w 6199"/>
                    <a:gd name="T117" fmla="*/ 0 h 1278"/>
                    <a:gd name="T118" fmla="*/ 0 w 6199"/>
                    <a:gd name="T119" fmla="*/ 0 h 1278"/>
                    <a:gd name="T120" fmla="*/ 0 w 6199"/>
                    <a:gd name="T121" fmla="*/ 0 h 1278"/>
                    <a:gd name="T122" fmla="*/ 0 w 6199"/>
                    <a:gd name="T123" fmla="*/ 0 h 1278"/>
                    <a:gd name="T124" fmla="*/ 0 w 6199"/>
                    <a:gd name="T125" fmla="*/ 0 h 12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99"/>
                    <a:gd name="T190" fmla="*/ 0 h 1278"/>
                    <a:gd name="T191" fmla="*/ 6199 w 6199"/>
                    <a:gd name="T192" fmla="*/ 1278 h 12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99" h="1278">
                      <a:moveTo>
                        <a:pt x="0" y="1077"/>
                      </a:moveTo>
                      <a:lnTo>
                        <a:pt x="4" y="1069"/>
                      </a:lnTo>
                      <a:lnTo>
                        <a:pt x="9" y="1064"/>
                      </a:lnTo>
                      <a:lnTo>
                        <a:pt x="13" y="1061"/>
                      </a:lnTo>
                      <a:lnTo>
                        <a:pt x="19" y="1057"/>
                      </a:lnTo>
                      <a:lnTo>
                        <a:pt x="24" y="1054"/>
                      </a:lnTo>
                      <a:lnTo>
                        <a:pt x="30" y="1050"/>
                      </a:lnTo>
                      <a:lnTo>
                        <a:pt x="35" y="1047"/>
                      </a:lnTo>
                      <a:lnTo>
                        <a:pt x="40" y="1044"/>
                      </a:lnTo>
                      <a:lnTo>
                        <a:pt x="46" y="1041"/>
                      </a:lnTo>
                      <a:lnTo>
                        <a:pt x="51" y="1039"/>
                      </a:lnTo>
                      <a:lnTo>
                        <a:pt x="57" y="1036"/>
                      </a:lnTo>
                      <a:lnTo>
                        <a:pt x="62" y="1033"/>
                      </a:lnTo>
                      <a:lnTo>
                        <a:pt x="68" y="1031"/>
                      </a:lnTo>
                      <a:lnTo>
                        <a:pt x="73" y="1028"/>
                      </a:lnTo>
                      <a:lnTo>
                        <a:pt x="79" y="1026"/>
                      </a:lnTo>
                      <a:lnTo>
                        <a:pt x="85" y="1023"/>
                      </a:lnTo>
                      <a:lnTo>
                        <a:pt x="91" y="1020"/>
                      </a:lnTo>
                      <a:lnTo>
                        <a:pt x="96" y="1018"/>
                      </a:lnTo>
                      <a:lnTo>
                        <a:pt x="102" y="1016"/>
                      </a:lnTo>
                      <a:lnTo>
                        <a:pt x="108" y="1013"/>
                      </a:lnTo>
                      <a:lnTo>
                        <a:pt x="114" y="1011"/>
                      </a:lnTo>
                      <a:lnTo>
                        <a:pt x="119" y="1009"/>
                      </a:lnTo>
                      <a:lnTo>
                        <a:pt x="125" y="1006"/>
                      </a:lnTo>
                      <a:lnTo>
                        <a:pt x="131" y="1004"/>
                      </a:lnTo>
                      <a:lnTo>
                        <a:pt x="137" y="1002"/>
                      </a:lnTo>
                      <a:lnTo>
                        <a:pt x="142" y="1001"/>
                      </a:lnTo>
                      <a:lnTo>
                        <a:pt x="148" y="998"/>
                      </a:lnTo>
                      <a:lnTo>
                        <a:pt x="154" y="996"/>
                      </a:lnTo>
                      <a:lnTo>
                        <a:pt x="160" y="994"/>
                      </a:lnTo>
                      <a:lnTo>
                        <a:pt x="167" y="991"/>
                      </a:lnTo>
                      <a:lnTo>
                        <a:pt x="172" y="990"/>
                      </a:lnTo>
                      <a:lnTo>
                        <a:pt x="178" y="988"/>
                      </a:lnTo>
                      <a:lnTo>
                        <a:pt x="184" y="986"/>
                      </a:lnTo>
                      <a:lnTo>
                        <a:pt x="190" y="985"/>
                      </a:lnTo>
                      <a:lnTo>
                        <a:pt x="195" y="982"/>
                      </a:lnTo>
                      <a:lnTo>
                        <a:pt x="202" y="980"/>
                      </a:lnTo>
                      <a:lnTo>
                        <a:pt x="208" y="979"/>
                      </a:lnTo>
                      <a:lnTo>
                        <a:pt x="214" y="976"/>
                      </a:lnTo>
                      <a:lnTo>
                        <a:pt x="220" y="975"/>
                      </a:lnTo>
                      <a:lnTo>
                        <a:pt x="225" y="973"/>
                      </a:lnTo>
                      <a:lnTo>
                        <a:pt x="232" y="972"/>
                      </a:lnTo>
                      <a:lnTo>
                        <a:pt x="238" y="970"/>
                      </a:lnTo>
                      <a:lnTo>
                        <a:pt x="244" y="968"/>
                      </a:lnTo>
                      <a:lnTo>
                        <a:pt x="251" y="966"/>
                      </a:lnTo>
                      <a:lnTo>
                        <a:pt x="257" y="965"/>
                      </a:lnTo>
                      <a:lnTo>
                        <a:pt x="262" y="963"/>
                      </a:lnTo>
                      <a:lnTo>
                        <a:pt x="268" y="962"/>
                      </a:lnTo>
                      <a:lnTo>
                        <a:pt x="275" y="960"/>
                      </a:lnTo>
                      <a:lnTo>
                        <a:pt x="281" y="958"/>
                      </a:lnTo>
                      <a:lnTo>
                        <a:pt x="286" y="957"/>
                      </a:lnTo>
                      <a:lnTo>
                        <a:pt x="293" y="956"/>
                      </a:lnTo>
                      <a:lnTo>
                        <a:pt x="299" y="953"/>
                      </a:lnTo>
                      <a:lnTo>
                        <a:pt x="305" y="952"/>
                      </a:lnTo>
                      <a:lnTo>
                        <a:pt x="312" y="951"/>
                      </a:lnTo>
                      <a:lnTo>
                        <a:pt x="318" y="950"/>
                      </a:lnTo>
                      <a:lnTo>
                        <a:pt x="325" y="948"/>
                      </a:lnTo>
                      <a:lnTo>
                        <a:pt x="330" y="947"/>
                      </a:lnTo>
                      <a:lnTo>
                        <a:pt x="336" y="945"/>
                      </a:lnTo>
                      <a:lnTo>
                        <a:pt x="343" y="944"/>
                      </a:lnTo>
                      <a:lnTo>
                        <a:pt x="349" y="943"/>
                      </a:lnTo>
                      <a:lnTo>
                        <a:pt x="356" y="942"/>
                      </a:lnTo>
                      <a:lnTo>
                        <a:pt x="361" y="940"/>
                      </a:lnTo>
                      <a:lnTo>
                        <a:pt x="367" y="938"/>
                      </a:lnTo>
                      <a:lnTo>
                        <a:pt x="374" y="937"/>
                      </a:lnTo>
                      <a:lnTo>
                        <a:pt x="380" y="936"/>
                      </a:lnTo>
                      <a:lnTo>
                        <a:pt x="387" y="935"/>
                      </a:lnTo>
                      <a:lnTo>
                        <a:pt x="392" y="934"/>
                      </a:lnTo>
                      <a:lnTo>
                        <a:pt x="399" y="933"/>
                      </a:lnTo>
                      <a:lnTo>
                        <a:pt x="405" y="932"/>
                      </a:lnTo>
                      <a:lnTo>
                        <a:pt x="412" y="930"/>
                      </a:lnTo>
                      <a:lnTo>
                        <a:pt x="418" y="929"/>
                      </a:lnTo>
                      <a:lnTo>
                        <a:pt x="425" y="928"/>
                      </a:lnTo>
                      <a:lnTo>
                        <a:pt x="431" y="927"/>
                      </a:lnTo>
                      <a:lnTo>
                        <a:pt x="437" y="926"/>
                      </a:lnTo>
                      <a:lnTo>
                        <a:pt x="443" y="925"/>
                      </a:lnTo>
                      <a:lnTo>
                        <a:pt x="450" y="925"/>
                      </a:lnTo>
                      <a:lnTo>
                        <a:pt x="456" y="924"/>
                      </a:lnTo>
                      <a:lnTo>
                        <a:pt x="463" y="922"/>
                      </a:lnTo>
                      <a:lnTo>
                        <a:pt x="470" y="921"/>
                      </a:lnTo>
                      <a:lnTo>
                        <a:pt x="475" y="920"/>
                      </a:lnTo>
                      <a:lnTo>
                        <a:pt x="482" y="919"/>
                      </a:lnTo>
                      <a:lnTo>
                        <a:pt x="488" y="919"/>
                      </a:lnTo>
                      <a:lnTo>
                        <a:pt x="495" y="918"/>
                      </a:lnTo>
                      <a:lnTo>
                        <a:pt x="501" y="917"/>
                      </a:lnTo>
                      <a:lnTo>
                        <a:pt x="508" y="915"/>
                      </a:lnTo>
                      <a:lnTo>
                        <a:pt x="515" y="915"/>
                      </a:lnTo>
                      <a:lnTo>
                        <a:pt x="520" y="914"/>
                      </a:lnTo>
                      <a:lnTo>
                        <a:pt x="527" y="913"/>
                      </a:lnTo>
                      <a:lnTo>
                        <a:pt x="533" y="912"/>
                      </a:lnTo>
                      <a:lnTo>
                        <a:pt x="540" y="912"/>
                      </a:lnTo>
                      <a:lnTo>
                        <a:pt x="547" y="911"/>
                      </a:lnTo>
                      <a:lnTo>
                        <a:pt x="553" y="910"/>
                      </a:lnTo>
                      <a:lnTo>
                        <a:pt x="560" y="910"/>
                      </a:lnTo>
                      <a:lnTo>
                        <a:pt x="566" y="909"/>
                      </a:lnTo>
                      <a:lnTo>
                        <a:pt x="572" y="909"/>
                      </a:lnTo>
                      <a:lnTo>
                        <a:pt x="579" y="907"/>
                      </a:lnTo>
                      <a:lnTo>
                        <a:pt x="586" y="906"/>
                      </a:lnTo>
                      <a:lnTo>
                        <a:pt x="592" y="906"/>
                      </a:lnTo>
                      <a:lnTo>
                        <a:pt x="599" y="905"/>
                      </a:lnTo>
                      <a:lnTo>
                        <a:pt x="606" y="905"/>
                      </a:lnTo>
                      <a:lnTo>
                        <a:pt x="611" y="904"/>
                      </a:lnTo>
                      <a:lnTo>
                        <a:pt x="618" y="904"/>
                      </a:lnTo>
                      <a:lnTo>
                        <a:pt x="625" y="903"/>
                      </a:lnTo>
                      <a:lnTo>
                        <a:pt x="632" y="903"/>
                      </a:lnTo>
                      <a:lnTo>
                        <a:pt x="638" y="902"/>
                      </a:lnTo>
                      <a:lnTo>
                        <a:pt x="645" y="902"/>
                      </a:lnTo>
                      <a:lnTo>
                        <a:pt x="652" y="902"/>
                      </a:lnTo>
                      <a:lnTo>
                        <a:pt x="657" y="900"/>
                      </a:lnTo>
                      <a:lnTo>
                        <a:pt x="664" y="900"/>
                      </a:lnTo>
                      <a:lnTo>
                        <a:pt x="671" y="899"/>
                      </a:lnTo>
                      <a:lnTo>
                        <a:pt x="678" y="899"/>
                      </a:lnTo>
                      <a:lnTo>
                        <a:pt x="684" y="899"/>
                      </a:lnTo>
                      <a:lnTo>
                        <a:pt x="691" y="898"/>
                      </a:lnTo>
                      <a:lnTo>
                        <a:pt x="698" y="898"/>
                      </a:lnTo>
                      <a:lnTo>
                        <a:pt x="705" y="898"/>
                      </a:lnTo>
                      <a:lnTo>
                        <a:pt x="710" y="897"/>
                      </a:lnTo>
                      <a:lnTo>
                        <a:pt x="717" y="897"/>
                      </a:lnTo>
                      <a:lnTo>
                        <a:pt x="724" y="897"/>
                      </a:lnTo>
                      <a:lnTo>
                        <a:pt x="731" y="896"/>
                      </a:lnTo>
                      <a:lnTo>
                        <a:pt x="737" y="896"/>
                      </a:lnTo>
                      <a:lnTo>
                        <a:pt x="744" y="896"/>
                      </a:lnTo>
                      <a:lnTo>
                        <a:pt x="751" y="896"/>
                      </a:lnTo>
                      <a:lnTo>
                        <a:pt x="758" y="895"/>
                      </a:lnTo>
                      <a:lnTo>
                        <a:pt x="765" y="895"/>
                      </a:lnTo>
                      <a:lnTo>
                        <a:pt x="770" y="895"/>
                      </a:lnTo>
                      <a:lnTo>
                        <a:pt x="777" y="895"/>
                      </a:lnTo>
                      <a:lnTo>
                        <a:pt x="784" y="895"/>
                      </a:lnTo>
                      <a:lnTo>
                        <a:pt x="791" y="894"/>
                      </a:lnTo>
                      <a:lnTo>
                        <a:pt x="798" y="894"/>
                      </a:lnTo>
                      <a:lnTo>
                        <a:pt x="804" y="894"/>
                      </a:lnTo>
                      <a:lnTo>
                        <a:pt x="811" y="894"/>
                      </a:lnTo>
                      <a:lnTo>
                        <a:pt x="818" y="894"/>
                      </a:lnTo>
                      <a:lnTo>
                        <a:pt x="825" y="894"/>
                      </a:lnTo>
                      <a:lnTo>
                        <a:pt x="831" y="894"/>
                      </a:lnTo>
                      <a:lnTo>
                        <a:pt x="838" y="894"/>
                      </a:lnTo>
                      <a:lnTo>
                        <a:pt x="844" y="892"/>
                      </a:lnTo>
                      <a:lnTo>
                        <a:pt x="851" y="892"/>
                      </a:lnTo>
                      <a:lnTo>
                        <a:pt x="858" y="892"/>
                      </a:lnTo>
                      <a:lnTo>
                        <a:pt x="865" y="892"/>
                      </a:lnTo>
                      <a:lnTo>
                        <a:pt x="872" y="892"/>
                      </a:lnTo>
                      <a:lnTo>
                        <a:pt x="879" y="892"/>
                      </a:lnTo>
                      <a:lnTo>
                        <a:pt x="886" y="892"/>
                      </a:lnTo>
                      <a:lnTo>
                        <a:pt x="891" y="892"/>
                      </a:lnTo>
                      <a:lnTo>
                        <a:pt x="898" y="892"/>
                      </a:lnTo>
                      <a:lnTo>
                        <a:pt x="905" y="892"/>
                      </a:lnTo>
                      <a:lnTo>
                        <a:pt x="912" y="892"/>
                      </a:lnTo>
                      <a:lnTo>
                        <a:pt x="919" y="894"/>
                      </a:lnTo>
                      <a:lnTo>
                        <a:pt x="926" y="894"/>
                      </a:lnTo>
                      <a:lnTo>
                        <a:pt x="933" y="894"/>
                      </a:lnTo>
                      <a:lnTo>
                        <a:pt x="940" y="894"/>
                      </a:lnTo>
                      <a:lnTo>
                        <a:pt x="947" y="894"/>
                      </a:lnTo>
                      <a:lnTo>
                        <a:pt x="952" y="894"/>
                      </a:lnTo>
                      <a:lnTo>
                        <a:pt x="959" y="894"/>
                      </a:lnTo>
                      <a:lnTo>
                        <a:pt x="966" y="894"/>
                      </a:lnTo>
                      <a:lnTo>
                        <a:pt x="973" y="894"/>
                      </a:lnTo>
                      <a:lnTo>
                        <a:pt x="980" y="894"/>
                      </a:lnTo>
                      <a:lnTo>
                        <a:pt x="987" y="895"/>
                      </a:lnTo>
                      <a:lnTo>
                        <a:pt x="994" y="895"/>
                      </a:lnTo>
                      <a:lnTo>
                        <a:pt x="1001" y="895"/>
                      </a:lnTo>
                      <a:lnTo>
                        <a:pt x="1008" y="895"/>
                      </a:lnTo>
                      <a:lnTo>
                        <a:pt x="1015" y="895"/>
                      </a:lnTo>
                      <a:lnTo>
                        <a:pt x="1022" y="896"/>
                      </a:lnTo>
                      <a:lnTo>
                        <a:pt x="1027" y="896"/>
                      </a:lnTo>
                      <a:lnTo>
                        <a:pt x="1034" y="896"/>
                      </a:lnTo>
                      <a:lnTo>
                        <a:pt x="1041" y="896"/>
                      </a:lnTo>
                      <a:lnTo>
                        <a:pt x="1048" y="896"/>
                      </a:lnTo>
                      <a:lnTo>
                        <a:pt x="1055" y="897"/>
                      </a:lnTo>
                      <a:lnTo>
                        <a:pt x="1062" y="897"/>
                      </a:lnTo>
                      <a:lnTo>
                        <a:pt x="1069" y="897"/>
                      </a:lnTo>
                      <a:lnTo>
                        <a:pt x="1076" y="898"/>
                      </a:lnTo>
                      <a:lnTo>
                        <a:pt x="1083" y="898"/>
                      </a:lnTo>
                      <a:lnTo>
                        <a:pt x="1090" y="898"/>
                      </a:lnTo>
                      <a:lnTo>
                        <a:pt x="1096" y="899"/>
                      </a:lnTo>
                      <a:lnTo>
                        <a:pt x="1103" y="899"/>
                      </a:lnTo>
                      <a:lnTo>
                        <a:pt x="1110" y="899"/>
                      </a:lnTo>
                      <a:lnTo>
                        <a:pt x="1117" y="900"/>
                      </a:lnTo>
                      <a:lnTo>
                        <a:pt x="1131" y="900"/>
                      </a:lnTo>
                      <a:lnTo>
                        <a:pt x="1145" y="902"/>
                      </a:lnTo>
                      <a:lnTo>
                        <a:pt x="1159" y="903"/>
                      </a:lnTo>
                      <a:lnTo>
                        <a:pt x="1171" y="904"/>
                      </a:lnTo>
                      <a:lnTo>
                        <a:pt x="1185" y="904"/>
                      </a:lnTo>
                      <a:lnTo>
                        <a:pt x="1199" y="905"/>
                      </a:lnTo>
                      <a:lnTo>
                        <a:pt x="1213" y="906"/>
                      </a:lnTo>
                      <a:lnTo>
                        <a:pt x="1227" y="907"/>
                      </a:lnTo>
                      <a:lnTo>
                        <a:pt x="1240" y="909"/>
                      </a:lnTo>
                      <a:lnTo>
                        <a:pt x="1254" y="910"/>
                      </a:lnTo>
                      <a:lnTo>
                        <a:pt x="1268" y="911"/>
                      </a:lnTo>
                      <a:lnTo>
                        <a:pt x="1282" y="912"/>
                      </a:lnTo>
                      <a:lnTo>
                        <a:pt x="1296" y="914"/>
                      </a:lnTo>
                      <a:lnTo>
                        <a:pt x="1310" y="915"/>
                      </a:lnTo>
                      <a:lnTo>
                        <a:pt x="1323" y="917"/>
                      </a:lnTo>
                      <a:lnTo>
                        <a:pt x="1337" y="918"/>
                      </a:lnTo>
                      <a:lnTo>
                        <a:pt x="1351" y="920"/>
                      </a:lnTo>
                      <a:lnTo>
                        <a:pt x="1365" y="921"/>
                      </a:lnTo>
                      <a:lnTo>
                        <a:pt x="1379" y="922"/>
                      </a:lnTo>
                      <a:lnTo>
                        <a:pt x="1393" y="925"/>
                      </a:lnTo>
                      <a:lnTo>
                        <a:pt x="1406" y="926"/>
                      </a:lnTo>
                      <a:lnTo>
                        <a:pt x="1420" y="928"/>
                      </a:lnTo>
                      <a:lnTo>
                        <a:pt x="1434" y="929"/>
                      </a:lnTo>
                      <a:lnTo>
                        <a:pt x="1448" y="930"/>
                      </a:lnTo>
                      <a:lnTo>
                        <a:pt x="1462" y="933"/>
                      </a:lnTo>
                      <a:lnTo>
                        <a:pt x="1476" y="934"/>
                      </a:lnTo>
                      <a:lnTo>
                        <a:pt x="1489" y="936"/>
                      </a:lnTo>
                      <a:lnTo>
                        <a:pt x="1503" y="937"/>
                      </a:lnTo>
                      <a:lnTo>
                        <a:pt x="1517" y="940"/>
                      </a:lnTo>
                      <a:lnTo>
                        <a:pt x="1531" y="942"/>
                      </a:lnTo>
                      <a:lnTo>
                        <a:pt x="1545" y="943"/>
                      </a:lnTo>
                      <a:lnTo>
                        <a:pt x="1558" y="945"/>
                      </a:lnTo>
                      <a:lnTo>
                        <a:pt x="1572" y="947"/>
                      </a:lnTo>
                      <a:lnTo>
                        <a:pt x="1586" y="949"/>
                      </a:lnTo>
                      <a:lnTo>
                        <a:pt x="1600" y="951"/>
                      </a:lnTo>
                      <a:lnTo>
                        <a:pt x="1614" y="952"/>
                      </a:lnTo>
                      <a:lnTo>
                        <a:pt x="1628" y="955"/>
                      </a:lnTo>
                      <a:lnTo>
                        <a:pt x="1641" y="957"/>
                      </a:lnTo>
                      <a:lnTo>
                        <a:pt x="1655" y="958"/>
                      </a:lnTo>
                      <a:lnTo>
                        <a:pt x="1669" y="960"/>
                      </a:lnTo>
                      <a:lnTo>
                        <a:pt x="1683" y="963"/>
                      </a:lnTo>
                      <a:lnTo>
                        <a:pt x="1697" y="965"/>
                      </a:lnTo>
                      <a:lnTo>
                        <a:pt x="1711" y="967"/>
                      </a:lnTo>
                      <a:lnTo>
                        <a:pt x="1724" y="968"/>
                      </a:lnTo>
                      <a:lnTo>
                        <a:pt x="1738" y="971"/>
                      </a:lnTo>
                      <a:lnTo>
                        <a:pt x="1752" y="973"/>
                      </a:lnTo>
                      <a:lnTo>
                        <a:pt x="1766" y="975"/>
                      </a:lnTo>
                      <a:lnTo>
                        <a:pt x="1780" y="978"/>
                      </a:lnTo>
                      <a:lnTo>
                        <a:pt x="1794" y="979"/>
                      </a:lnTo>
                      <a:lnTo>
                        <a:pt x="1807" y="981"/>
                      </a:lnTo>
                      <a:lnTo>
                        <a:pt x="1821" y="983"/>
                      </a:lnTo>
                      <a:lnTo>
                        <a:pt x="1835" y="986"/>
                      </a:lnTo>
                      <a:lnTo>
                        <a:pt x="1849" y="988"/>
                      </a:lnTo>
                      <a:lnTo>
                        <a:pt x="1863" y="990"/>
                      </a:lnTo>
                      <a:lnTo>
                        <a:pt x="1876" y="993"/>
                      </a:lnTo>
                      <a:lnTo>
                        <a:pt x="1890" y="995"/>
                      </a:lnTo>
                      <a:lnTo>
                        <a:pt x="1918" y="998"/>
                      </a:lnTo>
                      <a:lnTo>
                        <a:pt x="1946" y="1003"/>
                      </a:lnTo>
                      <a:lnTo>
                        <a:pt x="1972" y="1008"/>
                      </a:lnTo>
                      <a:lnTo>
                        <a:pt x="2000" y="1012"/>
                      </a:lnTo>
                      <a:lnTo>
                        <a:pt x="2027" y="1017"/>
                      </a:lnTo>
                      <a:lnTo>
                        <a:pt x="2055" y="1021"/>
                      </a:lnTo>
                      <a:lnTo>
                        <a:pt x="2082" y="1026"/>
                      </a:lnTo>
                      <a:lnTo>
                        <a:pt x="2109" y="1031"/>
                      </a:lnTo>
                      <a:lnTo>
                        <a:pt x="2123" y="1033"/>
                      </a:lnTo>
                      <a:lnTo>
                        <a:pt x="2136" y="1035"/>
                      </a:lnTo>
                      <a:lnTo>
                        <a:pt x="2150" y="1037"/>
                      </a:lnTo>
                      <a:lnTo>
                        <a:pt x="2163" y="1040"/>
                      </a:lnTo>
                      <a:lnTo>
                        <a:pt x="2177" y="1042"/>
                      </a:lnTo>
                      <a:lnTo>
                        <a:pt x="2190" y="1044"/>
                      </a:lnTo>
                      <a:lnTo>
                        <a:pt x="2204" y="1047"/>
                      </a:lnTo>
                      <a:lnTo>
                        <a:pt x="2218" y="1048"/>
                      </a:lnTo>
                      <a:lnTo>
                        <a:pt x="2230" y="1050"/>
                      </a:lnTo>
                      <a:lnTo>
                        <a:pt x="2244" y="1052"/>
                      </a:lnTo>
                      <a:lnTo>
                        <a:pt x="2258" y="1055"/>
                      </a:lnTo>
                      <a:lnTo>
                        <a:pt x="2271" y="1057"/>
                      </a:lnTo>
                      <a:lnTo>
                        <a:pt x="2284" y="1059"/>
                      </a:lnTo>
                      <a:lnTo>
                        <a:pt x="2298" y="1062"/>
                      </a:lnTo>
                      <a:lnTo>
                        <a:pt x="2311" y="1064"/>
                      </a:lnTo>
                      <a:lnTo>
                        <a:pt x="2325" y="1066"/>
                      </a:lnTo>
                      <a:lnTo>
                        <a:pt x="2337" y="1069"/>
                      </a:lnTo>
                      <a:lnTo>
                        <a:pt x="2351" y="1071"/>
                      </a:lnTo>
                      <a:lnTo>
                        <a:pt x="2364" y="1073"/>
                      </a:lnTo>
                      <a:lnTo>
                        <a:pt x="2378" y="1075"/>
                      </a:lnTo>
                      <a:lnTo>
                        <a:pt x="2390" y="1077"/>
                      </a:lnTo>
                      <a:lnTo>
                        <a:pt x="2404" y="1079"/>
                      </a:lnTo>
                      <a:lnTo>
                        <a:pt x="2417" y="1081"/>
                      </a:lnTo>
                      <a:lnTo>
                        <a:pt x="2431" y="1084"/>
                      </a:lnTo>
                      <a:lnTo>
                        <a:pt x="2443" y="1086"/>
                      </a:lnTo>
                      <a:lnTo>
                        <a:pt x="2457" y="1088"/>
                      </a:lnTo>
                      <a:lnTo>
                        <a:pt x="2470" y="1090"/>
                      </a:lnTo>
                      <a:lnTo>
                        <a:pt x="2483" y="1092"/>
                      </a:lnTo>
                      <a:lnTo>
                        <a:pt x="2496" y="1094"/>
                      </a:lnTo>
                      <a:lnTo>
                        <a:pt x="2509" y="1096"/>
                      </a:lnTo>
                      <a:lnTo>
                        <a:pt x="2522" y="1099"/>
                      </a:lnTo>
                      <a:lnTo>
                        <a:pt x="2536" y="1101"/>
                      </a:lnTo>
                      <a:lnTo>
                        <a:pt x="2548" y="1102"/>
                      </a:lnTo>
                      <a:lnTo>
                        <a:pt x="2561" y="1104"/>
                      </a:lnTo>
                      <a:lnTo>
                        <a:pt x="2574" y="1107"/>
                      </a:lnTo>
                      <a:lnTo>
                        <a:pt x="2587" y="1108"/>
                      </a:lnTo>
                      <a:lnTo>
                        <a:pt x="2600" y="1110"/>
                      </a:lnTo>
                      <a:lnTo>
                        <a:pt x="2613" y="1112"/>
                      </a:lnTo>
                      <a:lnTo>
                        <a:pt x="2625" y="1113"/>
                      </a:lnTo>
                      <a:lnTo>
                        <a:pt x="2638" y="1116"/>
                      </a:lnTo>
                      <a:lnTo>
                        <a:pt x="2651" y="1118"/>
                      </a:lnTo>
                      <a:lnTo>
                        <a:pt x="2663" y="1119"/>
                      </a:lnTo>
                      <a:lnTo>
                        <a:pt x="2677" y="1122"/>
                      </a:lnTo>
                      <a:lnTo>
                        <a:pt x="2690" y="1124"/>
                      </a:lnTo>
                      <a:lnTo>
                        <a:pt x="2703" y="1125"/>
                      </a:lnTo>
                      <a:lnTo>
                        <a:pt x="2715" y="1127"/>
                      </a:lnTo>
                      <a:lnTo>
                        <a:pt x="2728" y="1128"/>
                      </a:lnTo>
                      <a:lnTo>
                        <a:pt x="2741" y="1131"/>
                      </a:lnTo>
                      <a:lnTo>
                        <a:pt x="2752" y="1132"/>
                      </a:lnTo>
                      <a:lnTo>
                        <a:pt x="2765" y="1134"/>
                      </a:lnTo>
                      <a:lnTo>
                        <a:pt x="2778" y="1135"/>
                      </a:lnTo>
                      <a:lnTo>
                        <a:pt x="2790" y="1138"/>
                      </a:lnTo>
                      <a:lnTo>
                        <a:pt x="2803" y="1139"/>
                      </a:lnTo>
                      <a:lnTo>
                        <a:pt x="2816" y="1140"/>
                      </a:lnTo>
                      <a:lnTo>
                        <a:pt x="2827" y="1142"/>
                      </a:lnTo>
                      <a:lnTo>
                        <a:pt x="2840" y="1143"/>
                      </a:lnTo>
                      <a:lnTo>
                        <a:pt x="2852" y="1145"/>
                      </a:lnTo>
                      <a:lnTo>
                        <a:pt x="2865" y="1147"/>
                      </a:lnTo>
                      <a:lnTo>
                        <a:pt x="2877" y="1148"/>
                      </a:lnTo>
                      <a:lnTo>
                        <a:pt x="2889" y="1149"/>
                      </a:lnTo>
                      <a:lnTo>
                        <a:pt x="2901" y="1150"/>
                      </a:lnTo>
                      <a:lnTo>
                        <a:pt x="2913" y="1151"/>
                      </a:lnTo>
                      <a:lnTo>
                        <a:pt x="2926" y="1154"/>
                      </a:lnTo>
                      <a:lnTo>
                        <a:pt x="2938" y="1155"/>
                      </a:lnTo>
                      <a:lnTo>
                        <a:pt x="2950" y="1156"/>
                      </a:lnTo>
                      <a:lnTo>
                        <a:pt x="2962" y="1157"/>
                      </a:lnTo>
                      <a:lnTo>
                        <a:pt x="2975" y="1158"/>
                      </a:lnTo>
                      <a:lnTo>
                        <a:pt x="2986" y="1160"/>
                      </a:lnTo>
                      <a:lnTo>
                        <a:pt x="2992" y="1161"/>
                      </a:lnTo>
                      <a:lnTo>
                        <a:pt x="2998" y="1161"/>
                      </a:lnTo>
                      <a:lnTo>
                        <a:pt x="3004" y="1162"/>
                      </a:lnTo>
                      <a:lnTo>
                        <a:pt x="3010" y="1162"/>
                      </a:lnTo>
                      <a:lnTo>
                        <a:pt x="3016" y="1163"/>
                      </a:lnTo>
                      <a:lnTo>
                        <a:pt x="3022" y="1163"/>
                      </a:lnTo>
                      <a:lnTo>
                        <a:pt x="3028" y="1164"/>
                      </a:lnTo>
                      <a:lnTo>
                        <a:pt x="3033" y="1164"/>
                      </a:lnTo>
                      <a:lnTo>
                        <a:pt x="3039" y="1164"/>
                      </a:lnTo>
                      <a:lnTo>
                        <a:pt x="3046" y="1165"/>
                      </a:lnTo>
                      <a:lnTo>
                        <a:pt x="3052" y="1165"/>
                      </a:lnTo>
                      <a:lnTo>
                        <a:pt x="3057" y="1166"/>
                      </a:lnTo>
                      <a:lnTo>
                        <a:pt x="3063" y="1166"/>
                      </a:lnTo>
                      <a:lnTo>
                        <a:pt x="3069" y="1168"/>
                      </a:lnTo>
                      <a:lnTo>
                        <a:pt x="3075" y="1168"/>
                      </a:lnTo>
                      <a:lnTo>
                        <a:pt x="3081" y="1168"/>
                      </a:lnTo>
                      <a:lnTo>
                        <a:pt x="3086" y="1169"/>
                      </a:lnTo>
                      <a:lnTo>
                        <a:pt x="3092" y="1169"/>
                      </a:lnTo>
                      <a:lnTo>
                        <a:pt x="3098" y="1170"/>
                      </a:lnTo>
                      <a:lnTo>
                        <a:pt x="3104" y="1170"/>
                      </a:lnTo>
                      <a:lnTo>
                        <a:pt x="3109" y="1170"/>
                      </a:lnTo>
                      <a:lnTo>
                        <a:pt x="3115" y="1171"/>
                      </a:lnTo>
                      <a:lnTo>
                        <a:pt x="3121" y="1171"/>
                      </a:lnTo>
                      <a:lnTo>
                        <a:pt x="3127" y="1171"/>
                      </a:lnTo>
                      <a:lnTo>
                        <a:pt x="3132" y="1172"/>
                      </a:lnTo>
                      <a:lnTo>
                        <a:pt x="3138" y="1172"/>
                      </a:lnTo>
                      <a:lnTo>
                        <a:pt x="3144" y="1172"/>
                      </a:lnTo>
                      <a:lnTo>
                        <a:pt x="3150" y="1172"/>
                      </a:lnTo>
                      <a:lnTo>
                        <a:pt x="3155" y="1173"/>
                      </a:lnTo>
                      <a:lnTo>
                        <a:pt x="3161" y="1173"/>
                      </a:lnTo>
                      <a:lnTo>
                        <a:pt x="3167" y="1173"/>
                      </a:lnTo>
                      <a:lnTo>
                        <a:pt x="3173" y="1174"/>
                      </a:lnTo>
                      <a:lnTo>
                        <a:pt x="3178" y="1174"/>
                      </a:lnTo>
                      <a:lnTo>
                        <a:pt x="3184" y="1174"/>
                      </a:lnTo>
                      <a:lnTo>
                        <a:pt x="3190" y="1174"/>
                      </a:lnTo>
                      <a:lnTo>
                        <a:pt x="3196" y="1176"/>
                      </a:lnTo>
                      <a:lnTo>
                        <a:pt x="3202" y="1176"/>
                      </a:lnTo>
                      <a:lnTo>
                        <a:pt x="3207" y="1176"/>
                      </a:lnTo>
                      <a:lnTo>
                        <a:pt x="3212" y="1176"/>
                      </a:lnTo>
                      <a:lnTo>
                        <a:pt x="3218" y="1176"/>
                      </a:lnTo>
                      <a:lnTo>
                        <a:pt x="3223" y="1177"/>
                      </a:lnTo>
                      <a:lnTo>
                        <a:pt x="3229" y="1177"/>
                      </a:lnTo>
                      <a:lnTo>
                        <a:pt x="3235" y="1177"/>
                      </a:lnTo>
                      <a:lnTo>
                        <a:pt x="3241" y="1177"/>
                      </a:lnTo>
                      <a:lnTo>
                        <a:pt x="3246" y="1177"/>
                      </a:lnTo>
                      <a:lnTo>
                        <a:pt x="3251" y="1177"/>
                      </a:lnTo>
                      <a:lnTo>
                        <a:pt x="3257" y="1177"/>
                      </a:lnTo>
                      <a:lnTo>
                        <a:pt x="3263" y="1178"/>
                      </a:lnTo>
                      <a:lnTo>
                        <a:pt x="3268" y="1178"/>
                      </a:lnTo>
                      <a:lnTo>
                        <a:pt x="3273" y="1178"/>
                      </a:lnTo>
                      <a:lnTo>
                        <a:pt x="3279" y="1178"/>
                      </a:lnTo>
                      <a:lnTo>
                        <a:pt x="3284" y="1178"/>
                      </a:lnTo>
                      <a:lnTo>
                        <a:pt x="3290" y="1178"/>
                      </a:lnTo>
                      <a:lnTo>
                        <a:pt x="3296" y="1178"/>
                      </a:lnTo>
                      <a:lnTo>
                        <a:pt x="3301" y="1178"/>
                      </a:lnTo>
                      <a:lnTo>
                        <a:pt x="3306" y="1178"/>
                      </a:lnTo>
                      <a:lnTo>
                        <a:pt x="3308" y="1178"/>
                      </a:lnTo>
                      <a:lnTo>
                        <a:pt x="3310" y="1178"/>
                      </a:lnTo>
                      <a:lnTo>
                        <a:pt x="3311" y="1178"/>
                      </a:lnTo>
                      <a:lnTo>
                        <a:pt x="3313" y="1178"/>
                      </a:lnTo>
                      <a:lnTo>
                        <a:pt x="3316" y="1178"/>
                      </a:lnTo>
                      <a:lnTo>
                        <a:pt x="3317" y="1178"/>
                      </a:lnTo>
                      <a:lnTo>
                        <a:pt x="3319" y="1178"/>
                      </a:lnTo>
                      <a:lnTo>
                        <a:pt x="3320" y="1178"/>
                      </a:lnTo>
                      <a:lnTo>
                        <a:pt x="3322" y="1178"/>
                      </a:lnTo>
                      <a:lnTo>
                        <a:pt x="3324" y="1178"/>
                      </a:lnTo>
                      <a:lnTo>
                        <a:pt x="3326" y="1178"/>
                      </a:lnTo>
                      <a:lnTo>
                        <a:pt x="3327" y="1178"/>
                      </a:lnTo>
                      <a:lnTo>
                        <a:pt x="3329" y="1178"/>
                      </a:lnTo>
                      <a:lnTo>
                        <a:pt x="3331" y="1178"/>
                      </a:lnTo>
                      <a:lnTo>
                        <a:pt x="3333" y="1178"/>
                      </a:lnTo>
                      <a:lnTo>
                        <a:pt x="3335" y="1177"/>
                      </a:lnTo>
                      <a:lnTo>
                        <a:pt x="3336" y="1177"/>
                      </a:lnTo>
                      <a:lnTo>
                        <a:pt x="3339" y="1177"/>
                      </a:lnTo>
                      <a:lnTo>
                        <a:pt x="3340" y="1177"/>
                      </a:lnTo>
                      <a:lnTo>
                        <a:pt x="3342" y="1177"/>
                      </a:lnTo>
                      <a:lnTo>
                        <a:pt x="3343" y="1177"/>
                      </a:lnTo>
                      <a:lnTo>
                        <a:pt x="3346" y="1177"/>
                      </a:lnTo>
                      <a:lnTo>
                        <a:pt x="3347" y="1177"/>
                      </a:lnTo>
                      <a:lnTo>
                        <a:pt x="3349" y="1176"/>
                      </a:lnTo>
                      <a:lnTo>
                        <a:pt x="3352" y="1176"/>
                      </a:lnTo>
                      <a:lnTo>
                        <a:pt x="3357" y="1176"/>
                      </a:lnTo>
                      <a:lnTo>
                        <a:pt x="3361" y="1174"/>
                      </a:lnTo>
                      <a:lnTo>
                        <a:pt x="3364" y="1174"/>
                      </a:lnTo>
                      <a:lnTo>
                        <a:pt x="3369" y="1173"/>
                      </a:lnTo>
                      <a:lnTo>
                        <a:pt x="3372" y="1173"/>
                      </a:lnTo>
                      <a:lnTo>
                        <a:pt x="3375" y="1172"/>
                      </a:lnTo>
                      <a:lnTo>
                        <a:pt x="3380" y="1172"/>
                      </a:lnTo>
                      <a:lnTo>
                        <a:pt x="3384" y="1171"/>
                      </a:lnTo>
                      <a:lnTo>
                        <a:pt x="3387" y="1171"/>
                      </a:lnTo>
                      <a:lnTo>
                        <a:pt x="3392" y="1170"/>
                      </a:lnTo>
                      <a:lnTo>
                        <a:pt x="3395" y="1169"/>
                      </a:lnTo>
                      <a:lnTo>
                        <a:pt x="3400" y="1169"/>
                      </a:lnTo>
                      <a:lnTo>
                        <a:pt x="3403" y="1168"/>
                      </a:lnTo>
                      <a:lnTo>
                        <a:pt x="3408" y="1166"/>
                      </a:lnTo>
                      <a:lnTo>
                        <a:pt x="3411" y="1165"/>
                      </a:lnTo>
                      <a:lnTo>
                        <a:pt x="3416" y="1165"/>
                      </a:lnTo>
                      <a:lnTo>
                        <a:pt x="3419" y="1164"/>
                      </a:lnTo>
                      <a:lnTo>
                        <a:pt x="3424" y="1163"/>
                      </a:lnTo>
                      <a:lnTo>
                        <a:pt x="3427" y="1162"/>
                      </a:lnTo>
                      <a:lnTo>
                        <a:pt x="3432" y="1161"/>
                      </a:lnTo>
                      <a:lnTo>
                        <a:pt x="3437" y="1160"/>
                      </a:lnTo>
                      <a:lnTo>
                        <a:pt x="3440" y="1158"/>
                      </a:lnTo>
                      <a:lnTo>
                        <a:pt x="3445" y="1157"/>
                      </a:lnTo>
                      <a:lnTo>
                        <a:pt x="3449" y="1156"/>
                      </a:lnTo>
                      <a:lnTo>
                        <a:pt x="3453" y="1155"/>
                      </a:lnTo>
                      <a:lnTo>
                        <a:pt x="3457" y="1154"/>
                      </a:lnTo>
                      <a:lnTo>
                        <a:pt x="3462" y="1153"/>
                      </a:lnTo>
                      <a:lnTo>
                        <a:pt x="3465" y="1151"/>
                      </a:lnTo>
                      <a:lnTo>
                        <a:pt x="3470" y="1150"/>
                      </a:lnTo>
                      <a:lnTo>
                        <a:pt x="3475" y="1149"/>
                      </a:lnTo>
                      <a:lnTo>
                        <a:pt x="3478" y="1147"/>
                      </a:lnTo>
                      <a:lnTo>
                        <a:pt x="3483" y="1146"/>
                      </a:lnTo>
                      <a:lnTo>
                        <a:pt x="3487" y="1145"/>
                      </a:lnTo>
                      <a:lnTo>
                        <a:pt x="3492" y="1143"/>
                      </a:lnTo>
                      <a:lnTo>
                        <a:pt x="3495" y="1141"/>
                      </a:lnTo>
                      <a:lnTo>
                        <a:pt x="3500" y="1140"/>
                      </a:lnTo>
                      <a:lnTo>
                        <a:pt x="3505" y="1139"/>
                      </a:lnTo>
                      <a:lnTo>
                        <a:pt x="3509" y="1136"/>
                      </a:lnTo>
                      <a:lnTo>
                        <a:pt x="3514" y="1135"/>
                      </a:lnTo>
                      <a:lnTo>
                        <a:pt x="3518" y="1134"/>
                      </a:lnTo>
                      <a:lnTo>
                        <a:pt x="3522" y="1132"/>
                      </a:lnTo>
                      <a:lnTo>
                        <a:pt x="3526" y="1131"/>
                      </a:lnTo>
                      <a:lnTo>
                        <a:pt x="3531" y="1128"/>
                      </a:lnTo>
                      <a:lnTo>
                        <a:pt x="3536" y="1127"/>
                      </a:lnTo>
                      <a:lnTo>
                        <a:pt x="3540" y="1125"/>
                      </a:lnTo>
                      <a:lnTo>
                        <a:pt x="3545" y="1124"/>
                      </a:lnTo>
                      <a:lnTo>
                        <a:pt x="3549" y="1122"/>
                      </a:lnTo>
                      <a:lnTo>
                        <a:pt x="3554" y="1120"/>
                      </a:lnTo>
                      <a:lnTo>
                        <a:pt x="3559" y="1118"/>
                      </a:lnTo>
                      <a:lnTo>
                        <a:pt x="3563" y="1116"/>
                      </a:lnTo>
                      <a:lnTo>
                        <a:pt x="3568" y="1115"/>
                      </a:lnTo>
                      <a:lnTo>
                        <a:pt x="3573" y="1112"/>
                      </a:lnTo>
                      <a:lnTo>
                        <a:pt x="3576" y="1110"/>
                      </a:lnTo>
                      <a:lnTo>
                        <a:pt x="3581" y="1109"/>
                      </a:lnTo>
                      <a:lnTo>
                        <a:pt x="3585" y="1107"/>
                      </a:lnTo>
                      <a:lnTo>
                        <a:pt x="3590" y="1104"/>
                      </a:lnTo>
                      <a:lnTo>
                        <a:pt x="3594" y="1102"/>
                      </a:lnTo>
                      <a:lnTo>
                        <a:pt x="3599" y="1101"/>
                      </a:lnTo>
                      <a:lnTo>
                        <a:pt x="3604" y="1099"/>
                      </a:lnTo>
                      <a:lnTo>
                        <a:pt x="3608" y="1096"/>
                      </a:lnTo>
                      <a:lnTo>
                        <a:pt x="3613" y="1094"/>
                      </a:lnTo>
                      <a:lnTo>
                        <a:pt x="3617" y="1092"/>
                      </a:lnTo>
                      <a:lnTo>
                        <a:pt x="3622" y="1090"/>
                      </a:lnTo>
                      <a:lnTo>
                        <a:pt x="3628" y="1088"/>
                      </a:lnTo>
                      <a:lnTo>
                        <a:pt x="3632" y="1086"/>
                      </a:lnTo>
                      <a:lnTo>
                        <a:pt x="3637" y="1084"/>
                      </a:lnTo>
                      <a:lnTo>
                        <a:pt x="3642" y="1081"/>
                      </a:lnTo>
                      <a:lnTo>
                        <a:pt x="3646" y="1079"/>
                      </a:lnTo>
                      <a:lnTo>
                        <a:pt x="3651" y="1077"/>
                      </a:lnTo>
                      <a:lnTo>
                        <a:pt x="3655" y="1074"/>
                      </a:lnTo>
                      <a:lnTo>
                        <a:pt x="3660" y="1072"/>
                      </a:lnTo>
                      <a:lnTo>
                        <a:pt x="3665" y="1070"/>
                      </a:lnTo>
                      <a:lnTo>
                        <a:pt x="3669" y="1067"/>
                      </a:lnTo>
                      <a:lnTo>
                        <a:pt x="3674" y="1065"/>
                      </a:lnTo>
                      <a:lnTo>
                        <a:pt x="3679" y="1063"/>
                      </a:lnTo>
                      <a:lnTo>
                        <a:pt x="3683" y="1061"/>
                      </a:lnTo>
                      <a:lnTo>
                        <a:pt x="3689" y="1058"/>
                      </a:lnTo>
                      <a:lnTo>
                        <a:pt x="3693" y="1056"/>
                      </a:lnTo>
                      <a:lnTo>
                        <a:pt x="3698" y="1052"/>
                      </a:lnTo>
                      <a:lnTo>
                        <a:pt x="3703" y="1050"/>
                      </a:lnTo>
                      <a:lnTo>
                        <a:pt x="3707" y="1048"/>
                      </a:lnTo>
                      <a:lnTo>
                        <a:pt x="3712" y="1046"/>
                      </a:lnTo>
                      <a:lnTo>
                        <a:pt x="3717" y="1043"/>
                      </a:lnTo>
                      <a:lnTo>
                        <a:pt x="3721" y="1041"/>
                      </a:lnTo>
                      <a:lnTo>
                        <a:pt x="3726" y="1037"/>
                      </a:lnTo>
                      <a:lnTo>
                        <a:pt x="3732" y="1035"/>
                      </a:lnTo>
                      <a:lnTo>
                        <a:pt x="3736" y="1033"/>
                      </a:lnTo>
                      <a:lnTo>
                        <a:pt x="3741" y="1031"/>
                      </a:lnTo>
                      <a:lnTo>
                        <a:pt x="3745" y="1028"/>
                      </a:lnTo>
                      <a:lnTo>
                        <a:pt x="3750" y="1025"/>
                      </a:lnTo>
                      <a:lnTo>
                        <a:pt x="3755" y="1023"/>
                      </a:lnTo>
                      <a:lnTo>
                        <a:pt x="3759" y="1020"/>
                      </a:lnTo>
                      <a:lnTo>
                        <a:pt x="3764" y="1017"/>
                      </a:lnTo>
                      <a:lnTo>
                        <a:pt x="3770" y="1014"/>
                      </a:lnTo>
                      <a:lnTo>
                        <a:pt x="3774" y="1012"/>
                      </a:lnTo>
                      <a:lnTo>
                        <a:pt x="3779" y="1009"/>
                      </a:lnTo>
                      <a:lnTo>
                        <a:pt x="3783" y="1006"/>
                      </a:lnTo>
                      <a:lnTo>
                        <a:pt x="3788" y="1004"/>
                      </a:lnTo>
                      <a:lnTo>
                        <a:pt x="3793" y="1001"/>
                      </a:lnTo>
                      <a:lnTo>
                        <a:pt x="3803" y="996"/>
                      </a:lnTo>
                      <a:lnTo>
                        <a:pt x="3812" y="990"/>
                      </a:lnTo>
                      <a:lnTo>
                        <a:pt x="3821" y="985"/>
                      </a:lnTo>
                      <a:lnTo>
                        <a:pt x="3831" y="979"/>
                      </a:lnTo>
                      <a:lnTo>
                        <a:pt x="3841" y="973"/>
                      </a:lnTo>
                      <a:lnTo>
                        <a:pt x="3850" y="967"/>
                      </a:lnTo>
                      <a:lnTo>
                        <a:pt x="3859" y="962"/>
                      </a:lnTo>
                      <a:lnTo>
                        <a:pt x="3869" y="957"/>
                      </a:lnTo>
                      <a:lnTo>
                        <a:pt x="3879" y="951"/>
                      </a:lnTo>
                      <a:lnTo>
                        <a:pt x="3888" y="945"/>
                      </a:lnTo>
                      <a:lnTo>
                        <a:pt x="3897" y="940"/>
                      </a:lnTo>
                      <a:lnTo>
                        <a:pt x="3907" y="934"/>
                      </a:lnTo>
                      <a:lnTo>
                        <a:pt x="3916" y="927"/>
                      </a:lnTo>
                      <a:lnTo>
                        <a:pt x="3926" y="921"/>
                      </a:lnTo>
                      <a:lnTo>
                        <a:pt x="3935" y="915"/>
                      </a:lnTo>
                      <a:lnTo>
                        <a:pt x="3945" y="910"/>
                      </a:lnTo>
                      <a:lnTo>
                        <a:pt x="3954" y="904"/>
                      </a:lnTo>
                      <a:lnTo>
                        <a:pt x="3963" y="898"/>
                      </a:lnTo>
                      <a:lnTo>
                        <a:pt x="3972" y="892"/>
                      </a:lnTo>
                      <a:lnTo>
                        <a:pt x="3982" y="887"/>
                      </a:lnTo>
                      <a:lnTo>
                        <a:pt x="3991" y="881"/>
                      </a:lnTo>
                      <a:lnTo>
                        <a:pt x="4000" y="875"/>
                      </a:lnTo>
                      <a:lnTo>
                        <a:pt x="4009" y="869"/>
                      </a:lnTo>
                      <a:lnTo>
                        <a:pt x="4018" y="863"/>
                      </a:lnTo>
                      <a:lnTo>
                        <a:pt x="4023" y="860"/>
                      </a:lnTo>
                      <a:lnTo>
                        <a:pt x="4028" y="857"/>
                      </a:lnTo>
                      <a:lnTo>
                        <a:pt x="4032" y="854"/>
                      </a:lnTo>
                      <a:lnTo>
                        <a:pt x="4037" y="851"/>
                      </a:lnTo>
                      <a:lnTo>
                        <a:pt x="4040" y="849"/>
                      </a:lnTo>
                      <a:lnTo>
                        <a:pt x="4045" y="845"/>
                      </a:lnTo>
                      <a:lnTo>
                        <a:pt x="4050" y="843"/>
                      </a:lnTo>
                      <a:lnTo>
                        <a:pt x="4054" y="839"/>
                      </a:lnTo>
                      <a:lnTo>
                        <a:pt x="4059" y="837"/>
                      </a:lnTo>
                      <a:lnTo>
                        <a:pt x="4063" y="834"/>
                      </a:lnTo>
                      <a:lnTo>
                        <a:pt x="4068" y="831"/>
                      </a:lnTo>
                      <a:lnTo>
                        <a:pt x="4073" y="828"/>
                      </a:lnTo>
                      <a:lnTo>
                        <a:pt x="4076" y="826"/>
                      </a:lnTo>
                      <a:lnTo>
                        <a:pt x="4081" y="822"/>
                      </a:lnTo>
                      <a:lnTo>
                        <a:pt x="4085" y="820"/>
                      </a:lnTo>
                      <a:lnTo>
                        <a:pt x="4090" y="816"/>
                      </a:lnTo>
                      <a:lnTo>
                        <a:pt x="4094" y="814"/>
                      </a:lnTo>
                      <a:lnTo>
                        <a:pt x="4098" y="811"/>
                      </a:lnTo>
                      <a:lnTo>
                        <a:pt x="4103" y="808"/>
                      </a:lnTo>
                      <a:lnTo>
                        <a:pt x="4107" y="805"/>
                      </a:lnTo>
                      <a:lnTo>
                        <a:pt x="4112" y="803"/>
                      </a:lnTo>
                      <a:lnTo>
                        <a:pt x="4116" y="799"/>
                      </a:lnTo>
                      <a:lnTo>
                        <a:pt x="4120" y="797"/>
                      </a:lnTo>
                      <a:lnTo>
                        <a:pt x="4124" y="793"/>
                      </a:lnTo>
                      <a:lnTo>
                        <a:pt x="4129" y="791"/>
                      </a:lnTo>
                      <a:lnTo>
                        <a:pt x="4132" y="789"/>
                      </a:lnTo>
                      <a:lnTo>
                        <a:pt x="4137" y="785"/>
                      </a:lnTo>
                      <a:lnTo>
                        <a:pt x="4142" y="783"/>
                      </a:lnTo>
                      <a:lnTo>
                        <a:pt x="4145" y="780"/>
                      </a:lnTo>
                      <a:lnTo>
                        <a:pt x="4150" y="777"/>
                      </a:lnTo>
                      <a:lnTo>
                        <a:pt x="4154" y="775"/>
                      </a:lnTo>
                      <a:lnTo>
                        <a:pt x="4158" y="772"/>
                      </a:lnTo>
                      <a:lnTo>
                        <a:pt x="4162" y="769"/>
                      </a:lnTo>
                      <a:lnTo>
                        <a:pt x="4167" y="766"/>
                      </a:lnTo>
                      <a:lnTo>
                        <a:pt x="4170" y="763"/>
                      </a:lnTo>
                      <a:lnTo>
                        <a:pt x="4175" y="761"/>
                      </a:lnTo>
                      <a:lnTo>
                        <a:pt x="4179" y="758"/>
                      </a:lnTo>
                      <a:lnTo>
                        <a:pt x="4183" y="755"/>
                      </a:lnTo>
                      <a:lnTo>
                        <a:pt x="4187" y="753"/>
                      </a:lnTo>
                      <a:lnTo>
                        <a:pt x="4191" y="750"/>
                      </a:lnTo>
                      <a:lnTo>
                        <a:pt x="4196" y="747"/>
                      </a:lnTo>
                      <a:lnTo>
                        <a:pt x="4199" y="745"/>
                      </a:lnTo>
                      <a:lnTo>
                        <a:pt x="4204" y="743"/>
                      </a:lnTo>
                      <a:lnTo>
                        <a:pt x="4207" y="739"/>
                      </a:lnTo>
                      <a:lnTo>
                        <a:pt x="4211" y="737"/>
                      </a:lnTo>
                      <a:lnTo>
                        <a:pt x="4215" y="735"/>
                      </a:lnTo>
                      <a:lnTo>
                        <a:pt x="4219" y="732"/>
                      </a:lnTo>
                      <a:lnTo>
                        <a:pt x="4224" y="729"/>
                      </a:lnTo>
                      <a:lnTo>
                        <a:pt x="4227" y="727"/>
                      </a:lnTo>
                      <a:lnTo>
                        <a:pt x="4232" y="724"/>
                      </a:lnTo>
                      <a:lnTo>
                        <a:pt x="4235" y="722"/>
                      </a:lnTo>
                      <a:lnTo>
                        <a:pt x="4238" y="720"/>
                      </a:lnTo>
                      <a:lnTo>
                        <a:pt x="4243" y="717"/>
                      </a:lnTo>
                      <a:lnTo>
                        <a:pt x="4247" y="714"/>
                      </a:lnTo>
                      <a:lnTo>
                        <a:pt x="4250" y="712"/>
                      </a:lnTo>
                      <a:lnTo>
                        <a:pt x="4255" y="709"/>
                      </a:lnTo>
                      <a:lnTo>
                        <a:pt x="4258" y="707"/>
                      </a:lnTo>
                      <a:lnTo>
                        <a:pt x="4262" y="705"/>
                      </a:lnTo>
                      <a:lnTo>
                        <a:pt x="4265" y="702"/>
                      </a:lnTo>
                      <a:lnTo>
                        <a:pt x="4270" y="700"/>
                      </a:lnTo>
                      <a:lnTo>
                        <a:pt x="4273" y="698"/>
                      </a:lnTo>
                      <a:lnTo>
                        <a:pt x="4277" y="696"/>
                      </a:lnTo>
                      <a:lnTo>
                        <a:pt x="4280" y="693"/>
                      </a:lnTo>
                      <a:lnTo>
                        <a:pt x="4283" y="691"/>
                      </a:lnTo>
                      <a:lnTo>
                        <a:pt x="4288" y="689"/>
                      </a:lnTo>
                      <a:lnTo>
                        <a:pt x="4291" y="686"/>
                      </a:lnTo>
                      <a:lnTo>
                        <a:pt x="4295" y="684"/>
                      </a:lnTo>
                      <a:lnTo>
                        <a:pt x="4298" y="682"/>
                      </a:lnTo>
                      <a:lnTo>
                        <a:pt x="4302" y="679"/>
                      </a:lnTo>
                      <a:lnTo>
                        <a:pt x="4305" y="677"/>
                      </a:lnTo>
                      <a:lnTo>
                        <a:pt x="4309" y="675"/>
                      </a:lnTo>
                      <a:lnTo>
                        <a:pt x="4312" y="673"/>
                      </a:lnTo>
                      <a:lnTo>
                        <a:pt x="4316" y="671"/>
                      </a:lnTo>
                      <a:lnTo>
                        <a:pt x="4319" y="669"/>
                      </a:lnTo>
                      <a:lnTo>
                        <a:pt x="4323" y="667"/>
                      </a:lnTo>
                      <a:lnTo>
                        <a:pt x="4326" y="664"/>
                      </a:lnTo>
                      <a:lnTo>
                        <a:pt x="4330" y="663"/>
                      </a:lnTo>
                      <a:lnTo>
                        <a:pt x="4333" y="661"/>
                      </a:lnTo>
                      <a:lnTo>
                        <a:pt x="4336" y="659"/>
                      </a:lnTo>
                      <a:lnTo>
                        <a:pt x="4340" y="656"/>
                      </a:lnTo>
                      <a:lnTo>
                        <a:pt x="4343" y="655"/>
                      </a:lnTo>
                      <a:lnTo>
                        <a:pt x="4346" y="653"/>
                      </a:lnTo>
                      <a:lnTo>
                        <a:pt x="4349" y="651"/>
                      </a:lnTo>
                      <a:lnTo>
                        <a:pt x="4353" y="650"/>
                      </a:lnTo>
                      <a:lnTo>
                        <a:pt x="4356" y="647"/>
                      </a:lnTo>
                      <a:lnTo>
                        <a:pt x="4359" y="646"/>
                      </a:lnTo>
                      <a:lnTo>
                        <a:pt x="4362" y="644"/>
                      </a:lnTo>
                      <a:lnTo>
                        <a:pt x="4365" y="641"/>
                      </a:lnTo>
                      <a:lnTo>
                        <a:pt x="4369" y="640"/>
                      </a:lnTo>
                      <a:lnTo>
                        <a:pt x="4372" y="638"/>
                      </a:lnTo>
                      <a:lnTo>
                        <a:pt x="4374" y="637"/>
                      </a:lnTo>
                      <a:lnTo>
                        <a:pt x="4378" y="635"/>
                      </a:lnTo>
                      <a:lnTo>
                        <a:pt x="4381" y="633"/>
                      </a:lnTo>
                      <a:lnTo>
                        <a:pt x="4384" y="632"/>
                      </a:lnTo>
                      <a:lnTo>
                        <a:pt x="4387" y="630"/>
                      </a:lnTo>
                      <a:lnTo>
                        <a:pt x="4389" y="629"/>
                      </a:lnTo>
                      <a:lnTo>
                        <a:pt x="4391" y="629"/>
                      </a:lnTo>
                      <a:lnTo>
                        <a:pt x="4396" y="625"/>
                      </a:lnTo>
                      <a:lnTo>
                        <a:pt x="4403" y="622"/>
                      </a:lnTo>
                      <a:lnTo>
                        <a:pt x="4409" y="618"/>
                      </a:lnTo>
                      <a:lnTo>
                        <a:pt x="4416" y="615"/>
                      </a:lnTo>
                      <a:lnTo>
                        <a:pt x="4422" y="612"/>
                      </a:lnTo>
                      <a:lnTo>
                        <a:pt x="4429" y="609"/>
                      </a:lnTo>
                      <a:lnTo>
                        <a:pt x="4436" y="606"/>
                      </a:lnTo>
                      <a:lnTo>
                        <a:pt x="4441" y="602"/>
                      </a:lnTo>
                      <a:lnTo>
                        <a:pt x="4448" y="599"/>
                      </a:lnTo>
                      <a:lnTo>
                        <a:pt x="4455" y="595"/>
                      </a:lnTo>
                      <a:lnTo>
                        <a:pt x="4462" y="593"/>
                      </a:lnTo>
                      <a:lnTo>
                        <a:pt x="4468" y="590"/>
                      </a:lnTo>
                      <a:lnTo>
                        <a:pt x="4475" y="586"/>
                      </a:lnTo>
                      <a:lnTo>
                        <a:pt x="4482" y="583"/>
                      </a:lnTo>
                      <a:lnTo>
                        <a:pt x="4489" y="580"/>
                      </a:lnTo>
                      <a:lnTo>
                        <a:pt x="4494" y="577"/>
                      </a:lnTo>
                      <a:lnTo>
                        <a:pt x="4501" y="574"/>
                      </a:lnTo>
                      <a:lnTo>
                        <a:pt x="4508" y="571"/>
                      </a:lnTo>
                      <a:lnTo>
                        <a:pt x="4515" y="568"/>
                      </a:lnTo>
                      <a:lnTo>
                        <a:pt x="4522" y="564"/>
                      </a:lnTo>
                      <a:lnTo>
                        <a:pt x="4529" y="562"/>
                      </a:lnTo>
                      <a:lnTo>
                        <a:pt x="4536" y="559"/>
                      </a:lnTo>
                      <a:lnTo>
                        <a:pt x="4543" y="556"/>
                      </a:lnTo>
                      <a:lnTo>
                        <a:pt x="4550" y="553"/>
                      </a:lnTo>
                      <a:lnTo>
                        <a:pt x="4556" y="551"/>
                      </a:lnTo>
                      <a:lnTo>
                        <a:pt x="4563" y="547"/>
                      </a:lnTo>
                      <a:lnTo>
                        <a:pt x="4570" y="544"/>
                      </a:lnTo>
                      <a:lnTo>
                        <a:pt x="4577" y="541"/>
                      </a:lnTo>
                      <a:lnTo>
                        <a:pt x="4584" y="538"/>
                      </a:lnTo>
                      <a:lnTo>
                        <a:pt x="4591" y="536"/>
                      </a:lnTo>
                      <a:lnTo>
                        <a:pt x="4598" y="532"/>
                      </a:lnTo>
                      <a:lnTo>
                        <a:pt x="4605" y="530"/>
                      </a:lnTo>
                      <a:lnTo>
                        <a:pt x="4612" y="527"/>
                      </a:lnTo>
                      <a:lnTo>
                        <a:pt x="4619" y="524"/>
                      </a:lnTo>
                      <a:lnTo>
                        <a:pt x="4626" y="522"/>
                      </a:lnTo>
                      <a:lnTo>
                        <a:pt x="4633" y="518"/>
                      </a:lnTo>
                      <a:lnTo>
                        <a:pt x="4639" y="516"/>
                      </a:lnTo>
                      <a:lnTo>
                        <a:pt x="4646" y="513"/>
                      </a:lnTo>
                      <a:lnTo>
                        <a:pt x="4654" y="510"/>
                      </a:lnTo>
                      <a:lnTo>
                        <a:pt x="4661" y="508"/>
                      </a:lnTo>
                      <a:lnTo>
                        <a:pt x="4668" y="504"/>
                      </a:lnTo>
                      <a:lnTo>
                        <a:pt x="4675" y="502"/>
                      </a:lnTo>
                      <a:lnTo>
                        <a:pt x="4682" y="500"/>
                      </a:lnTo>
                      <a:lnTo>
                        <a:pt x="4690" y="496"/>
                      </a:lnTo>
                      <a:lnTo>
                        <a:pt x="4697" y="494"/>
                      </a:lnTo>
                      <a:lnTo>
                        <a:pt x="4704" y="492"/>
                      </a:lnTo>
                      <a:lnTo>
                        <a:pt x="4711" y="488"/>
                      </a:lnTo>
                      <a:lnTo>
                        <a:pt x="4719" y="486"/>
                      </a:lnTo>
                      <a:lnTo>
                        <a:pt x="4726" y="484"/>
                      </a:lnTo>
                      <a:lnTo>
                        <a:pt x="4733" y="481"/>
                      </a:lnTo>
                      <a:lnTo>
                        <a:pt x="4740" y="478"/>
                      </a:lnTo>
                      <a:lnTo>
                        <a:pt x="4748" y="476"/>
                      </a:lnTo>
                      <a:lnTo>
                        <a:pt x="4755" y="473"/>
                      </a:lnTo>
                      <a:lnTo>
                        <a:pt x="4762" y="471"/>
                      </a:lnTo>
                      <a:lnTo>
                        <a:pt x="4770" y="468"/>
                      </a:lnTo>
                      <a:lnTo>
                        <a:pt x="4777" y="465"/>
                      </a:lnTo>
                      <a:lnTo>
                        <a:pt x="4783" y="463"/>
                      </a:lnTo>
                      <a:lnTo>
                        <a:pt x="4792" y="461"/>
                      </a:lnTo>
                      <a:lnTo>
                        <a:pt x="4798" y="458"/>
                      </a:lnTo>
                      <a:lnTo>
                        <a:pt x="4807" y="456"/>
                      </a:lnTo>
                      <a:lnTo>
                        <a:pt x="4813" y="453"/>
                      </a:lnTo>
                      <a:lnTo>
                        <a:pt x="4820" y="450"/>
                      </a:lnTo>
                      <a:lnTo>
                        <a:pt x="4828" y="448"/>
                      </a:lnTo>
                      <a:lnTo>
                        <a:pt x="4835" y="446"/>
                      </a:lnTo>
                      <a:lnTo>
                        <a:pt x="4843" y="443"/>
                      </a:lnTo>
                      <a:lnTo>
                        <a:pt x="4850" y="441"/>
                      </a:lnTo>
                      <a:lnTo>
                        <a:pt x="4858" y="439"/>
                      </a:lnTo>
                      <a:lnTo>
                        <a:pt x="4865" y="437"/>
                      </a:lnTo>
                      <a:lnTo>
                        <a:pt x="4873" y="433"/>
                      </a:lnTo>
                      <a:lnTo>
                        <a:pt x="4880" y="431"/>
                      </a:lnTo>
                      <a:lnTo>
                        <a:pt x="4888" y="428"/>
                      </a:lnTo>
                      <a:lnTo>
                        <a:pt x="4895" y="426"/>
                      </a:lnTo>
                      <a:lnTo>
                        <a:pt x="4903" y="424"/>
                      </a:lnTo>
                      <a:lnTo>
                        <a:pt x="4910" y="422"/>
                      </a:lnTo>
                      <a:lnTo>
                        <a:pt x="4918" y="419"/>
                      </a:lnTo>
                      <a:lnTo>
                        <a:pt x="4925" y="417"/>
                      </a:lnTo>
                      <a:lnTo>
                        <a:pt x="4933" y="415"/>
                      </a:lnTo>
                      <a:lnTo>
                        <a:pt x="4940" y="412"/>
                      </a:lnTo>
                      <a:lnTo>
                        <a:pt x="4948" y="410"/>
                      </a:lnTo>
                      <a:lnTo>
                        <a:pt x="4955" y="408"/>
                      </a:lnTo>
                      <a:lnTo>
                        <a:pt x="4970" y="403"/>
                      </a:lnTo>
                      <a:lnTo>
                        <a:pt x="4985" y="399"/>
                      </a:lnTo>
                      <a:lnTo>
                        <a:pt x="5001" y="394"/>
                      </a:lnTo>
                      <a:lnTo>
                        <a:pt x="5016" y="389"/>
                      </a:lnTo>
                      <a:lnTo>
                        <a:pt x="5031" y="385"/>
                      </a:lnTo>
                      <a:lnTo>
                        <a:pt x="5046" y="380"/>
                      </a:lnTo>
                      <a:lnTo>
                        <a:pt x="5061" y="376"/>
                      </a:lnTo>
                      <a:lnTo>
                        <a:pt x="5077" y="372"/>
                      </a:lnTo>
                      <a:lnTo>
                        <a:pt x="5092" y="367"/>
                      </a:lnTo>
                      <a:lnTo>
                        <a:pt x="5107" y="363"/>
                      </a:lnTo>
                      <a:lnTo>
                        <a:pt x="5122" y="358"/>
                      </a:lnTo>
                      <a:lnTo>
                        <a:pt x="5138" y="354"/>
                      </a:lnTo>
                      <a:lnTo>
                        <a:pt x="5153" y="350"/>
                      </a:lnTo>
                      <a:lnTo>
                        <a:pt x="5168" y="346"/>
                      </a:lnTo>
                      <a:lnTo>
                        <a:pt x="5183" y="341"/>
                      </a:lnTo>
                      <a:lnTo>
                        <a:pt x="5199" y="336"/>
                      </a:lnTo>
                      <a:lnTo>
                        <a:pt x="5229" y="328"/>
                      </a:lnTo>
                      <a:lnTo>
                        <a:pt x="5260" y="320"/>
                      </a:lnTo>
                      <a:lnTo>
                        <a:pt x="5290" y="311"/>
                      </a:lnTo>
                      <a:lnTo>
                        <a:pt x="5322" y="303"/>
                      </a:lnTo>
                      <a:lnTo>
                        <a:pt x="5337" y="298"/>
                      </a:lnTo>
                      <a:lnTo>
                        <a:pt x="5351" y="294"/>
                      </a:lnTo>
                      <a:lnTo>
                        <a:pt x="5366" y="290"/>
                      </a:lnTo>
                      <a:lnTo>
                        <a:pt x="5381" y="286"/>
                      </a:lnTo>
                      <a:lnTo>
                        <a:pt x="5396" y="281"/>
                      </a:lnTo>
                      <a:lnTo>
                        <a:pt x="5411" y="278"/>
                      </a:lnTo>
                      <a:lnTo>
                        <a:pt x="5428" y="273"/>
                      </a:lnTo>
                      <a:lnTo>
                        <a:pt x="5443" y="268"/>
                      </a:lnTo>
                      <a:lnTo>
                        <a:pt x="5457" y="265"/>
                      </a:lnTo>
                      <a:lnTo>
                        <a:pt x="5472" y="260"/>
                      </a:lnTo>
                      <a:lnTo>
                        <a:pt x="5487" y="256"/>
                      </a:lnTo>
                      <a:lnTo>
                        <a:pt x="5502" y="252"/>
                      </a:lnTo>
                      <a:lnTo>
                        <a:pt x="5517" y="248"/>
                      </a:lnTo>
                      <a:lnTo>
                        <a:pt x="5532" y="243"/>
                      </a:lnTo>
                      <a:lnTo>
                        <a:pt x="5547" y="240"/>
                      </a:lnTo>
                      <a:lnTo>
                        <a:pt x="5561" y="235"/>
                      </a:lnTo>
                      <a:lnTo>
                        <a:pt x="5569" y="233"/>
                      </a:lnTo>
                      <a:lnTo>
                        <a:pt x="5576" y="230"/>
                      </a:lnTo>
                      <a:lnTo>
                        <a:pt x="5584" y="228"/>
                      </a:lnTo>
                      <a:lnTo>
                        <a:pt x="5591" y="226"/>
                      </a:lnTo>
                      <a:lnTo>
                        <a:pt x="5598" y="224"/>
                      </a:lnTo>
                      <a:lnTo>
                        <a:pt x="5606" y="222"/>
                      </a:lnTo>
                      <a:lnTo>
                        <a:pt x="5613" y="220"/>
                      </a:lnTo>
                      <a:lnTo>
                        <a:pt x="5620" y="218"/>
                      </a:lnTo>
                      <a:lnTo>
                        <a:pt x="5628" y="216"/>
                      </a:lnTo>
                      <a:lnTo>
                        <a:pt x="5635" y="213"/>
                      </a:lnTo>
                      <a:lnTo>
                        <a:pt x="5642" y="211"/>
                      </a:lnTo>
                      <a:lnTo>
                        <a:pt x="5650" y="209"/>
                      </a:lnTo>
                      <a:lnTo>
                        <a:pt x="5657" y="206"/>
                      </a:lnTo>
                      <a:lnTo>
                        <a:pt x="5664" y="204"/>
                      </a:lnTo>
                      <a:lnTo>
                        <a:pt x="5672" y="202"/>
                      </a:lnTo>
                      <a:lnTo>
                        <a:pt x="5679" y="201"/>
                      </a:lnTo>
                      <a:lnTo>
                        <a:pt x="5686" y="198"/>
                      </a:lnTo>
                      <a:lnTo>
                        <a:pt x="5693" y="196"/>
                      </a:lnTo>
                      <a:lnTo>
                        <a:pt x="5701" y="194"/>
                      </a:lnTo>
                      <a:lnTo>
                        <a:pt x="5708" y="191"/>
                      </a:lnTo>
                      <a:lnTo>
                        <a:pt x="5714" y="189"/>
                      </a:lnTo>
                      <a:lnTo>
                        <a:pt x="5721" y="187"/>
                      </a:lnTo>
                      <a:lnTo>
                        <a:pt x="5728" y="184"/>
                      </a:lnTo>
                      <a:lnTo>
                        <a:pt x="5736" y="182"/>
                      </a:lnTo>
                      <a:lnTo>
                        <a:pt x="5743" y="180"/>
                      </a:lnTo>
                      <a:lnTo>
                        <a:pt x="5750" y="178"/>
                      </a:lnTo>
                      <a:lnTo>
                        <a:pt x="5757" y="175"/>
                      </a:lnTo>
                      <a:lnTo>
                        <a:pt x="5764" y="173"/>
                      </a:lnTo>
                      <a:lnTo>
                        <a:pt x="5771" y="171"/>
                      </a:lnTo>
                      <a:lnTo>
                        <a:pt x="5778" y="168"/>
                      </a:lnTo>
                      <a:lnTo>
                        <a:pt x="5785" y="166"/>
                      </a:lnTo>
                      <a:lnTo>
                        <a:pt x="5792" y="164"/>
                      </a:lnTo>
                      <a:lnTo>
                        <a:pt x="5799" y="161"/>
                      </a:lnTo>
                      <a:lnTo>
                        <a:pt x="5805" y="159"/>
                      </a:lnTo>
                      <a:lnTo>
                        <a:pt x="5812" y="157"/>
                      </a:lnTo>
                      <a:lnTo>
                        <a:pt x="5819" y="154"/>
                      </a:lnTo>
                      <a:lnTo>
                        <a:pt x="5826" y="152"/>
                      </a:lnTo>
                      <a:lnTo>
                        <a:pt x="5833" y="150"/>
                      </a:lnTo>
                      <a:lnTo>
                        <a:pt x="5840" y="148"/>
                      </a:lnTo>
                      <a:lnTo>
                        <a:pt x="5847" y="145"/>
                      </a:lnTo>
                      <a:lnTo>
                        <a:pt x="5854" y="143"/>
                      </a:lnTo>
                      <a:lnTo>
                        <a:pt x="5861" y="141"/>
                      </a:lnTo>
                      <a:lnTo>
                        <a:pt x="5868" y="138"/>
                      </a:lnTo>
                      <a:lnTo>
                        <a:pt x="5875" y="136"/>
                      </a:lnTo>
                      <a:lnTo>
                        <a:pt x="5881" y="133"/>
                      </a:lnTo>
                      <a:lnTo>
                        <a:pt x="5888" y="130"/>
                      </a:lnTo>
                      <a:lnTo>
                        <a:pt x="5894" y="128"/>
                      </a:lnTo>
                      <a:lnTo>
                        <a:pt x="5901" y="126"/>
                      </a:lnTo>
                      <a:lnTo>
                        <a:pt x="5908" y="123"/>
                      </a:lnTo>
                      <a:lnTo>
                        <a:pt x="5915" y="121"/>
                      </a:lnTo>
                      <a:lnTo>
                        <a:pt x="5922" y="119"/>
                      </a:lnTo>
                      <a:lnTo>
                        <a:pt x="5928" y="117"/>
                      </a:lnTo>
                      <a:lnTo>
                        <a:pt x="5934" y="113"/>
                      </a:lnTo>
                      <a:lnTo>
                        <a:pt x="5941" y="111"/>
                      </a:lnTo>
                      <a:lnTo>
                        <a:pt x="5947" y="108"/>
                      </a:lnTo>
                      <a:lnTo>
                        <a:pt x="5954" y="106"/>
                      </a:lnTo>
                      <a:lnTo>
                        <a:pt x="5961" y="104"/>
                      </a:lnTo>
                      <a:lnTo>
                        <a:pt x="5967" y="100"/>
                      </a:lnTo>
                      <a:lnTo>
                        <a:pt x="5974" y="98"/>
                      </a:lnTo>
                      <a:lnTo>
                        <a:pt x="5981" y="96"/>
                      </a:lnTo>
                      <a:lnTo>
                        <a:pt x="5986" y="93"/>
                      </a:lnTo>
                      <a:lnTo>
                        <a:pt x="5993" y="91"/>
                      </a:lnTo>
                      <a:lnTo>
                        <a:pt x="5999" y="88"/>
                      </a:lnTo>
                      <a:lnTo>
                        <a:pt x="6006" y="85"/>
                      </a:lnTo>
                      <a:lnTo>
                        <a:pt x="6012" y="83"/>
                      </a:lnTo>
                      <a:lnTo>
                        <a:pt x="6019" y="81"/>
                      </a:lnTo>
                      <a:lnTo>
                        <a:pt x="6024" y="77"/>
                      </a:lnTo>
                      <a:lnTo>
                        <a:pt x="6031" y="75"/>
                      </a:lnTo>
                      <a:lnTo>
                        <a:pt x="6037" y="73"/>
                      </a:lnTo>
                      <a:lnTo>
                        <a:pt x="6043" y="69"/>
                      </a:lnTo>
                      <a:lnTo>
                        <a:pt x="6050" y="67"/>
                      </a:lnTo>
                      <a:lnTo>
                        <a:pt x="6055" y="65"/>
                      </a:lnTo>
                      <a:lnTo>
                        <a:pt x="6062" y="61"/>
                      </a:lnTo>
                      <a:lnTo>
                        <a:pt x="6068" y="59"/>
                      </a:lnTo>
                      <a:lnTo>
                        <a:pt x="6074" y="57"/>
                      </a:lnTo>
                      <a:lnTo>
                        <a:pt x="6081" y="53"/>
                      </a:lnTo>
                      <a:lnTo>
                        <a:pt x="6087" y="51"/>
                      </a:lnTo>
                      <a:lnTo>
                        <a:pt x="6092" y="49"/>
                      </a:lnTo>
                      <a:lnTo>
                        <a:pt x="6098" y="45"/>
                      </a:lnTo>
                      <a:lnTo>
                        <a:pt x="6105" y="43"/>
                      </a:lnTo>
                      <a:lnTo>
                        <a:pt x="6111" y="41"/>
                      </a:lnTo>
                      <a:lnTo>
                        <a:pt x="6117" y="37"/>
                      </a:lnTo>
                      <a:lnTo>
                        <a:pt x="6122" y="35"/>
                      </a:lnTo>
                      <a:lnTo>
                        <a:pt x="6128" y="31"/>
                      </a:lnTo>
                      <a:lnTo>
                        <a:pt x="6134" y="29"/>
                      </a:lnTo>
                      <a:lnTo>
                        <a:pt x="6140" y="27"/>
                      </a:lnTo>
                      <a:lnTo>
                        <a:pt x="6146" y="23"/>
                      </a:lnTo>
                      <a:lnTo>
                        <a:pt x="6152" y="21"/>
                      </a:lnTo>
                      <a:lnTo>
                        <a:pt x="6158" y="18"/>
                      </a:lnTo>
                      <a:lnTo>
                        <a:pt x="6164" y="15"/>
                      </a:lnTo>
                      <a:lnTo>
                        <a:pt x="6170" y="13"/>
                      </a:lnTo>
                      <a:lnTo>
                        <a:pt x="6175" y="9"/>
                      </a:lnTo>
                      <a:lnTo>
                        <a:pt x="6181" y="7"/>
                      </a:lnTo>
                      <a:lnTo>
                        <a:pt x="6187" y="5"/>
                      </a:lnTo>
                      <a:lnTo>
                        <a:pt x="6193" y="1"/>
                      </a:lnTo>
                      <a:lnTo>
                        <a:pt x="6199" y="0"/>
                      </a:lnTo>
                      <a:lnTo>
                        <a:pt x="6195" y="6"/>
                      </a:lnTo>
                      <a:lnTo>
                        <a:pt x="6190" y="9"/>
                      </a:lnTo>
                      <a:lnTo>
                        <a:pt x="6185" y="14"/>
                      </a:lnTo>
                      <a:lnTo>
                        <a:pt x="6180" y="18"/>
                      </a:lnTo>
                      <a:lnTo>
                        <a:pt x="6174" y="21"/>
                      </a:lnTo>
                      <a:lnTo>
                        <a:pt x="6168" y="24"/>
                      </a:lnTo>
                      <a:lnTo>
                        <a:pt x="6164" y="28"/>
                      </a:lnTo>
                      <a:lnTo>
                        <a:pt x="6158" y="31"/>
                      </a:lnTo>
                      <a:lnTo>
                        <a:pt x="6152" y="35"/>
                      </a:lnTo>
                      <a:lnTo>
                        <a:pt x="6146" y="38"/>
                      </a:lnTo>
                      <a:lnTo>
                        <a:pt x="6141" y="42"/>
                      </a:lnTo>
                      <a:lnTo>
                        <a:pt x="6136" y="45"/>
                      </a:lnTo>
                      <a:lnTo>
                        <a:pt x="6130" y="49"/>
                      </a:lnTo>
                      <a:lnTo>
                        <a:pt x="6125" y="52"/>
                      </a:lnTo>
                      <a:lnTo>
                        <a:pt x="6119" y="55"/>
                      </a:lnTo>
                      <a:lnTo>
                        <a:pt x="6113" y="59"/>
                      </a:lnTo>
                      <a:lnTo>
                        <a:pt x="6107" y="62"/>
                      </a:lnTo>
                      <a:lnTo>
                        <a:pt x="6102" y="66"/>
                      </a:lnTo>
                      <a:lnTo>
                        <a:pt x="6095" y="68"/>
                      </a:lnTo>
                      <a:lnTo>
                        <a:pt x="6089" y="72"/>
                      </a:lnTo>
                      <a:lnTo>
                        <a:pt x="6083" y="75"/>
                      </a:lnTo>
                      <a:lnTo>
                        <a:pt x="6077" y="79"/>
                      </a:lnTo>
                      <a:lnTo>
                        <a:pt x="6072" y="81"/>
                      </a:lnTo>
                      <a:lnTo>
                        <a:pt x="6066" y="84"/>
                      </a:lnTo>
                      <a:lnTo>
                        <a:pt x="6059" y="88"/>
                      </a:lnTo>
                      <a:lnTo>
                        <a:pt x="6053" y="91"/>
                      </a:lnTo>
                      <a:lnTo>
                        <a:pt x="6047" y="93"/>
                      </a:lnTo>
                      <a:lnTo>
                        <a:pt x="6040" y="97"/>
                      </a:lnTo>
                      <a:lnTo>
                        <a:pt x="6035" y="100"/>
                      </a:lnTo>
                      <a:lnTo>
                        <a:pt x="6029" y="103"/>
                      </a:lnTo>
                      <a:lnTo>
                        <a:pt x="6022" y="106"/>
                      </a:lnTo>
                      <a:lnTo>
                        <a:pt x="6016" y="110"/>
                      </a:lnTo>
                      <a:lnTo>
                        <a:pt x="6009" y="112"/>
                      </a:lnTo>
                      <a:lnTo>
                        <a:pt x="6004" y="115"/>
                      </a:lnTo>
                      <a:lnTo>
                        <a:pt x="5997" y="118"/>
                      </a:lnTo>
                      <a:lnTo>
                        <a:pt x="5991" y="121"/>
                      </a:lnTo>
                      <a:lnTo>
                        <a:pt x="5984" y="125"/>
                      </a:lnTo>
                      <a:lnTo>
                        <a:pt x="5978" y="127"/>
                      </a:lnTo>
                      <a:lnTo>
                        <a:pt x="5971" y="130"/>
                      </a:lnTo>
                      <a:lnTo>
                        <a:pt x="5966" y="133"/>
                      </a:lnTo>
                      <a:lnTo>
                        <a:pt x="5959" y="136"/>
                      </a:lnTo>
                      <a:lnTo>
                        <a:pt x="5953" y="138"/>
                      </a:lnTo>
                      <a:lnTo>
                        <a:pt x="5946" y="142"/>
                      </a:lnTo>
                      <a:lnTo>
                        <a:pt x="5939" y="144"/>
                      </a:lnTo>
                      <a:lnTo>
                        <a:pt x="5933" y="148"/>
                      </a:lnTo>
                      <a:lnTo>
                        <a:pt x="5926" y="150"/>
                      </a:lnTo>
                      <a:lnTo>
                        <a:pt x="5920" y="152"/>
                      </a:lnTo>
                      <a:lnTo>
                        <a:pt x="5913" y="156"/>
                      </a:lnTo>
                      <a:lnTo>
                        <a:pt x="5907" y="158"/>
                      </a:lnTo>
                      <a:lnTo>
                        <a:pt x="5900" y="161"/>
                      </a:lnTo>
                      <a:lnTo>
                        <a:pt x="5893" y="164"/>
                      </a:lnTo>
                      <a:lnTo>
                        <a:pt x="5886" y="167"/>
                      </a:lnTo>
                      <a:lnTo>
                        <a:pt x="5879" y="169"/>
                      </a:lnTo>
                      <a:lnTo>
                        <a:pt x="5873" y="172"/>
                      </a:lnTo>
                      <a:lnTo>
                        <a:pt x="5867" y="175"/>
                      </a:lnTo>
                      <a:lnTo>
                        <a:pt x="5860" y="178"/>
                      </a:lnTo>
                      <a:lnTo>
                        <a:pt x="5853" y="180"/>
                      </a:lnTo>
                      <a:lnTo>
                        <a:pt x="5846" y="183"/>
                      </a:lnTo>
                      <a:lnTo>
                        <a:pt x="5839" y="186"/>
                      </a:lnTo>
                      <a:lnTo>
                        <a:pt x="5832" y="188"/>
                      </a:lnTo>
                      <a:lnTo>
                        <a:pt x="5825" y="191"/>
                      </a:lnTo>
                      <a:lnTo>
                        <a:pt x="5818" y="194"/>
                      </a:lnTo>
                      <a:lnTo>
                        <a:pt x="5811" y="196"/>
                      </a:lnTo>
                      <a:lnTo>
                        <a:pt x="5804" y="199"/>
                      </a:lnTo>
                      <a:lnTo>
                        <a:pt x="5797" y="202"/>
                      </a:lnTo>
                      <a:lnTo>
                        <a:pt x="5790" y="204"/>
                      </a:lnTo>
                      <a:lnTo>
                        <a:pt x="5784" y="206"/>
                      </a:lnTo>
                      <a:lnTo>
                        <a:pt x="5777" y="210"/>
                      </a:lnTo>
                      <a:lnTo>
                        <a:pt x="5770" y="212"/>
                      </a:lnTo>
                      <a:lnTo>
                        <a:pt x="5763" y="214"/>
                      </a:lnTo>
                      <a:lnTo>
                        <a:pt x="5756" y="217"/>
                      </a:lnTo>
                      <a:lnTo>
                        <a:pt x="5749" y="220"/>
                      </a:lnTo>
                      <a:lnTo>
                        <a:pt x="5741" y="222"/>
                      </a:lnTo>
                      <a:lnTo>
                        <a:pt x="5734" y="225"/>
                      </a:lnTo>
                      <a:lnTo>
                        <a:pt x="5727" y="227"/>
                      </a:lnTo>
                      <a:lnTo>
                        <a:pt x="5720" y="229"/>
                      </a:lnTo>
                      <a:lnTo>
                        <a:pt x="5713" y="233"/>
                      </a:lnTo>
                      <a:lnTo>
                        <a:pt x="5706" y="235"/>
                      </a:lnTo>
                      <a:lnTo>
                        <a:pt x="5698" y="237"/>
                      </a:lnTo>
                      <a:lnTo>
                        <a:pt x="5691" y="240"/>
                      </a:lnTo>
                      <a:lnTo>
                        <a:pt x="5684" y="242"/>
                      </a:lnTo>
                      <a:lnTo>
                        <a:pt x="5678" y="245"/>
                      </a:lnTo>
                      <a:lnTo>
                        <a:pt x="5669" y="248"/>
                      </a:lnTo>
                      <a:lnTo>
                        <a:pt x="5663" y="250"/>
                      </a:lnTo>
                      <a:lnTo>
                        <a:pt x="5656" y="252"/>
                      </a:lnTo>
                      <a:lnTo>
                        <a:pt x="5649" y="255"/>
                      </a:lnTo>
                      <a:lnTo>
                        <a:pt x="5641" y="257"/>
                      </a:lnTo>
                      <a:lnTo>
                        <a:pt x="5634" y="259"/>
                      </a:lnTo>
                      <a:lnTo>
                        <a:pt x="5627" y="263"/>
                      </a:lnTo>
                      <a:lnTo>
                        <a:pt x="5619" y="265"/>
                      </a:lnTo>
                      <a:lnTo>
                        <a:pt x="5612" y="267"/>
                      </a:lnTo>
                      <a:lnTo>
                        <a:pt x="5605" y="270"/>
                      </a:lnTo>
                      <a:lnTo>
                        <a:pt x="5597" y="272"/>
                      </a:lnTo>
                      <a:lnTo>
                        <a:pt x="5590" y="274"/>
                      </a:lnTo>
                      <a:lnTo>
                        <a:pt x="5583" y="277"/>
                      </a:lnTo>
                      <a:lnTo>
                        <a:pt x="5575" y="279"/>
                      </a:lnTo>
                      <a:lnTo>
                        <a:pt x="5560" y="283"/>
                      </a:lnTo>
                      <a:lnTo>
                        <a:pt x="5546" y="289"/>
                      </a:lnTo>
                      <a:lnTo>
                        <a:pt x="5531" y="294"/>
                      </a:lnTo>
                      <a:lnTo>
                        <a:pt x="5516" y="298"/>
                      </a:lnTo>
                      <a:lnTo>
                        <a:pt x="5501" y="303"/>
                      </a:lnTo>
                      <a:lnTo>
                        <a:pt x="5486" y="308"/>
                      </a:lnTo>
                      <a:lnTo>
                        <a:pt x="5471" y="312"/>
                      </a:lnTo>
                      <a:lnTo>
                        <a:pt x="5456" y="317"/>
                      </a:lnTo>
                      <a:lnTo>
                        <a:pt x="5441" y="321"/>
                      </a:lnTo>
                      <a:lnTo>
                        <a:pt x="5426" y="326"/>
                      </a:lnTo>
                      <a:lnTo>
                        <a:pt x="5411" y="332"/>
                      </a:lnTo>
                      <a:lnTo>
                        <a:pt x="5396" y="336"/>
                      </a:lnTo>
                      <a:lnTo>
                        <a:pt x="5381" y="341"/>
                      </a:lnTo>
                      <a:lnTo>
                        <a:pt x="5366" y="346"/>
                      </a:lnTo>
                      <a:lnTo>
                        <a:pt x="5351" y="350"/>
                      </a:lnTo>
                      <a:lnTo>
                        <a:pt x="5337" y="355"/>
                      </a:lnTo>
                      <a:lnTo>
                        <a:pt x="5307" y="364"/>
                      </a:lnTo>
                      <a:lnTo>
                        <a:pt x="5275" y="373"/>
                      </a:lnTo>
                      <a:lnTo>
                        <a:pt x="5245" y="382"/>
                      </a:lnTo>
                      <a:lnTo>
                        <a:pt x="5216" y="392"/>
                      </a:lnTo>
                      <a:lnTo>
                        <a:pt x="5201" y="396"/>
                      </a:lnTo>
                      <a:lnTo>
                        <a:pt x="5186" y="402"/>
                      </a:lnTo>
                      <a:lnTo>
                        <a:pt x="5169" y="407"/>
                      </a:lnTo>
                      <a:lnTo>
                        <a:pt x="5154" y="411"/>
                      </a:lnTo>
                      <a:lnTo>
                        <a:pt x="5139" y="416"/>
                      </a:lnTo>
                      <a:lnTo>
                        <a:pt x="5125" y="420"/>
                      </a:lnTo>
                      <a:lnTo>
                        <a:pt x="5110" y="425"/>
                      </a:lnTo>
                      <a:lnTo>
                        <a:pt x="5095" y="430"/>
                      </a:lnTo>
                      <a:lnTo>
                        <a:pt x="5080" y="434"/>
                      </a:lnTo>
                      <a:lnTo>
                        <a:pt x="5065" y="440"/>
                      </a:lnTo>
                      <a:lnTo>
                        <a:pt x="5050" y="445"/>
                      </a:lnTo>
                      <a:lnTo>
                        <a:pt x="5035" y="449"/>
                      </a:lnTo>
                      <a:lnTo>
                        <a:pt x="5020" y="454"/>
                      </a:lnTo>
                      <a:lnTo>
                        <a:pt x="5005" y="460"/>
                      </a:lnTo>
                      <a:lnTo>
                        <a:pt x="4990" y="464"/>
                      </a:lnTo>
                      <a:lnTo>
                        <a:pt x="4975" y="469"/>
                      </a:lnTo>
                      <a:lnTo>
                        <a:pt x="4968" y="471"/>
                      </a:lnTo>
                      <a:lnTo>
                        <a:pt x="4960" y="473"/>
                      </a:lnTo>
                      <a:lnTo>
                        <a:pt x="4953" y="477"/>
                      </a:lnTo>
                      <a:lnTo>
                        <a:pt x="4946" y="479"/>
                      </a:lnTo>
                      <a:lnTo>
                        <a:pt x="4938" y="481"/>
                      </a:lnTo>
                      <a:lnTo>
                        <a:pt x="4931" y="484"/>
                      </a:lnTo>
                      <a:lnTo>
                        <a:pt x="4923" y="486"/>
                      </a:lnTo>
                      <a:lnTo>
                        <a:pt x="4916" y="488"/>
                      </a:lnTo>
                      <a:lnTo>
                        <a:pt x="4909" y="492"/>
                      </a:lnTo>
                      <a:lnTo>
                        <a:pt x="4901" y="494"/>
                      </a:lnTo>
                      <a:lnTo>
                        <a:pt x="4894" y="496"/>
                      </a:lnTo>
                      <a:lnTo>
                        <a:pt x="4887" y="499"/>
                      </a:lnTo>
                      <a:lnTo>
                        <a:pt x="4879" y="501"/>
                      </a:lnTo>
                      <a:lnTo>
                        <a:pt x="4872" y="504"/>
                      </a:lnTo>
                      <a:lnTo>
                        <a:pt x="4865" y="507"/>
                      </a:lnTo>
                      <a:lnTo>
                        <a:pt x="4857" y="509"/>
                      </a:lnTo>
                      <a:lnTo>
                        <a:pt x="4850" y="511"/>
                      </a:lnTo>
                      <a:lnTo>
                        <a:pt x="4843" y="515"/>
                      </a:lnTo>
                      <a:lnTo>
                        <a:pt x="4835" y="517"/>
                      </a:lnTo>
                      <a:lnTo>
                        <a:pt x="4828" y="519"/>
                      </a:lnTo>
                      <a:lnTo>
                        <a:pt x="4821" y="523"/>
                      </a:lnTo>
                      <a:lnTo>
                        <a:pt x="4815" y="525"/>
                      </a:lnTo>
                      <a:lnTo>
                        <a:pt x="4807" y="527"/>
                      </a:lnTo>
                      <a:lnTo>
                        <a:pt x="4800" y="530"/>
                      </a:lnTo>
                      <a:lnTo>
                        <a:pt x="4793" y="533"/>
                      </a:lnTo>
                      <a:lnTo>
                        <a:pt x="4786" y="536"/>
                      </a:lnTo>
                      <a:lnTo>
                        <a:pt x="4779" y="538"/>
                      </a:lnTo>
                      <a:lnTo>
                        <a:pt x="4771" y="541"/>
                      </a:lnTo>
                      <a:lnTo>
                        <a:pt x="4764" y="544"/>
                      </a:lnTo>
                      <a:lnTo>
                        <a:pt x="4757" y="546"/>
                      </a:lnTo>
                      <a:lnTo>
                        <a:pt x="4750" y="549"/>
                      </a:lnTo>
                      <a:lnTo>
                        <a:pt x="4743" y="552"/>
                      </a:lnTo>
                      <a:lnTo>
                        <a:pt x="4736" y="555"/>
                      </a:lnTo>
                      <a:lnTo>
                        <a:pt x="4729" y="557"/>
                      </a:lnTo>
                      <a:lnTo>
                        <a:pt x="4722" y="560"/>
                      </a:lnTo>
                      <a:lnTo>
                        <a:pt x="4715" y="563"/>
                      </a:lnTo>
                      <a:lnTo>
                        <a:pt x="4709" y="565"/>
                      </a:lnTo>
                      <a:lnTo>
                        <a:pt x="4702" y="569"/>
                      </a:lnTo>
                      <a:lnTo>
                        <a:pt x="4695" y="571"/>
                      </a:lnTo>
                      <a:lnTo>
                        <a:pt x="4688" y="574"/>
                      </a:lnTo>
                      <a:lnTo>
                        <a:pt x="4681" y="577"/>
                      </a:lnTo>
                      <a:lnTo>
                        <a:pt x="4674" y="579"/>
                      </a:lnTo>
                      <a:lnTo>
                        <a:pt x="4667" y="583"/>
                      </a:lnTo>
                      <a:lnTo>
                        <a:pt x="4660" y="585"/>
                      </a:lnTo>
                      <a:lnTo>
                        <a:pt x="4653" y="589"/>
                      </a:lnTo>
                      <a:lnTo>
                        <a:pt x="4646" y="591"/>
                      </a:lnTo>
                      <a:lnTo>
                        <a:pt x="4639" y="594"/>
                      </a:lnTo>
                      <a:lnTo>
                        <a:pt x="4633" y="597"/>
                      </a:lnTo>
                      <a:lnTo>
                        <a:pt x="4626" y="600"/>
                      </a:lnTo>
                      <a:lnTo>
                        <a:pt x="4619" y="602"/>
                      </a:lnTo>
                      <a:lnTo>
                        <a:pt x="4613" y="606"/>
                      </a:lnTo>
                      <a:lnTo>
                        <a:pt x="4606" y="608"/>
                      </a:lnTo>
                      <a:lnTo>
                        <a:pt x="4599" y="612"/>
                      </a:lnTo>
                      <a:lnTo>
                        <a:pt x="4592" y="615"/>
                      </a:lnTo>
                      <a:lnTo>
                        <a:pt x="4585" y="617"/>
                      </a:lnTo>
                      <a:lnTo>
                        <a:pt x="4580" y="621"/>
                      </a:lnTo>
                      <a:lnTo>
                        <a:pt x="4573" y="623"/>
                      </a:lnTo>
                      <a:lnTo>
                        <a:pt x="4566" y="627"/>
                      </a:lnTo>
                      <a:lnTo>
                        <a:pt x="4559" y="630"/>
                      </a:lnTo>
                      <a:lnTo>
                        <a:pt x="4553" y="632"/>
                      </a:lnTo>
                      <a:lnTo>
                        <a:pt x="4546" y="636"/>
                      </a:lnTo>
                      <a:lnTo>
                        <a:pt x="4540" y="639"/>
                      </a:lnTo>
                      <a:lnTo>
                        <a:pt x="4533" y="641"/>
                      </a:lnTo>
                      <a:lnTo>
                        <a:pt x="4527" y="645"/>
                      </a:lnTo>
                      <a:lnTo>
                        <a:pt x="4521" y="648"/>
                      </a:lnTo>
                      <a:lnTo>
                        <a:pt x="4514" y="652"/>
                      </a:lnTo>
                      <a:lnTo>
                        <a:pt x="4508" y="654"/>
                      </a:lnTo>
                      <a:lnTo>
                        <a:pt x="4501" y="658"/>
                      </a:lnTo>
                      <a:lnTo>
                        <a:pt x="4495" y="661"/>
                      </a:lnTo>
                      <a:lnTo>
                        <a:pt x="4489" y="664"/>
                      </a:lnTo>
                      <a:lnTo>
                        <a:pt x="4483" y="667"/>
                      </a:lnTo>
                      <a:lnTo>
                        <a:pt x="4476" y="670"/>
                      </a:lnTo>
                      <a:lnTo>
                        <a:pt x="4470" y="674"/>
                      </a:lnTo>
                      <a:lnTo>
                        <a:pt x="4463" y="677"/>
                      </a:lnTo>
                      <a:lnTo>
                        <a:pt x="4457" y="681"/>
                      </a:lnTo>
                      <a:lnTo>
                        <a:pt x="4452" y="683"/>
                      </a:lnTo>
                      <a:lnTo>
                        <a:pt x="4445" y="686"/>
                      </a:lnTo>
                      <a:lnTo>
                        <a:pt x="4439" y="690"/>
                      </a:lnTo>
                      <a:lnTo>
                        <a:pt x="4433" y="693"/>
                      </a:lnTo>
                      <a:lnTo>
                        <a:pt x="4426" y="697"/>
                      </a:lnTo>
                      <a:lnTo>
                        <a:pt x="4427" y="697"/>
                      </a:lnTo>
                      <a:lnTo>
                        <a:pt x="4424" y="698"/>
                      </a:lnTo>
                      <a:lnTo>
                        <a:pt x="4422" y="700"/>
                      </a:lnTo>
                      <a:lnTo>
                        <a:pt x="4418" y="701"/>
                      </a:lnTo>
                      <a:lnTo>
                        <a:pt x="4416" y="702"/>
                      </a:lnTo>
                      <a:lnTo>
                        <a:pt x="4414" y="705"/>
                      </a:lnTo>
                      <a:lnTo>
                        <a:pt x="4410" y="706"/>
                      </a:lnTo>
                      <a:lnTo>
                        <a:pt x="4408" y="708"/>
                      </a:lnTo>
                      <a:lnTo>
                        <a:pt x="4404" y="709"/>
                      </a:lnTo>
                      <a:lnTo>
                        <a:pt x="4401" y="712"/>
                      </a:lnTo>
                      <a:lnTo>
                        <a:pt x="4399" y="713"/>
                      </a:lnTo>
                      <a:lnTo>
                        <a:pt x="4395" y="715"/>
                      </a:lnTo>
                      <a:lnTo>
                        <a:pt x="4393" y="716"/>
                      </a:lnTo>
                      <a:lnTo>
                        <a:pt x="4389" y="719"/>
                      </a:lnTo>
                      <a:lnTo>
                        <a:pt x="4386" y="721"/>
                      </a:lnTo>
                      <a:lnTo>
                        <a:pt x="4384" y="722"/>
                      </a:lnTo>
                      <a:lnTo>
                        <a:pt x="4380" y="724"/>
                      </a:lnTo>
                      <a:lnTo>
                        <a:pt x="4377" y="727"/>
                      </a:lnTo>
                      <a:lnTo>
                        <a:pt x="4374" y="728"/>
                      </a:lnTo>
                      <a:lnTo>
                        <a:pt x="4371" y="730"/>
                      </a:lnTo>
                      <a:lnTo>
                        <a:pt x="4368" y="732"/>
                      </a:lnTo>
                      <a:lnTo>
                        <a:pt x="4364" y="735"/>
                      </a:lnTo>
                      <a:lnTo>
                        <a:pt x="4361" y="736"/>
                      </a:lnTo>
                      <a:lnTo>
                        <a:pt x="4357" y="738"/>
                      </a:lnTo>
                      <a:lnTo>
                        <a:pt x="4355" y="740"/>
                      </a:lnTo>
                      <a:lnTo>
                        <a:pt x="4351" y="743"/>
                      </a:lnTo>
                      <a:lnTo>
                        <a:pt x="4348" y="745"/>
                      </a:lnTo>
                      <a:lnTo>
                        <a:pt x="4344" y="747"/>
                      </a:lnTo>
                      <a:lnTo>
                        <a:pt x="4341" y="749"/>
                      </a:lnTo>
                      <a:lnTo>
                        <a:pt x="4338" y="751"/>
                      </a:lnTo>
                      <a:lnTo>
                        <a:pt x="4334" y="753"/>
                      </a:lnTo>
                      <a:lnTo>
                        <a:pt x="4331" y="755"/>
                      </a:lnTo>
                      <a:lnTo>
                        <a:pt x="4327" y="758"/>
                      </a:lnTo>
                      <a:lnTo>
                        <a:pt x="4324" y="760"/>
                      </a:lnTo>
                      <a:lnTo>
                        <a:pt x="4320" y="762"/>
                      </a:lnTo>
                      <a:lnTo>
                        <a:pt x="4317" y="765"/>
                      </a:lnTo>
                      <a:lnTo>
                        <a:pt x="4312" y="767"/>
                      </a:lnTo>
                      <a:lnTo>
                        <a:pt x="4309" y="770"/>
                      </a:lnTo>
                      <a:lnTo>
                        <a:pt x="4305" y="773"/>
                      </a:lnTo>
                      <a:lnTo>
                        <a:pt x="4302" y="775"/>
                      </a:lnTo>
                      <a:lnTo>
                        <a:pt x="4298" y="777"/>
                      </a:lnTo>
                      <a:lnTo>
                        <a:pt x="4295" y="780"/>
                      </a:lnTo>
                      <a:lnTo>
                        <a:pt x="4290" y="782"/>
                      </a:lnTo>
                      <a:lnTo>
                        <a:pt x="4287" y="784"/>
                      </a:lnTo>
                      <a:lnTo>
                        <a:pt x="4283" y="787"/>
                      </a:lnTo>
                      <a:lnTo>
                        <a:pt x="4280" y="790"/>
                      </a:lnTo>
                      <a:lnTo>
                        <a:pt x="4275" y="792"/>
                      </a:lnTo>
                      <a:lnTo>
                        <a:pt x="4272" y="795"/>
                      </a:lnTo>
                      <a:lnTo>
                        <a:pt x="4268" y="797"/>
                      </a:lnTo>
                      <a:lnTo>
                        <a:pt x="4264" y="800"/>
                      </a:lnTo>
                      <a:lnTo>
                        <a:pt x="4260" y="803"/>
                      </a:lnTo>
                      <a:lnTo>
                        <a:pt x="4257" y="805"/>
                      </a:lnTo>
                      <a:lnTo>
                        <a:pt x="4252" y="807"/>
                      </a:lnTo>
                      <a:lnTo>
                        <a:pt x="4249" y="811"/>
                      </a:lnTo>
                      <a:lnTo>
                        <a:pt x="4244" y="813"/>
                      </a:lnTo>
                      <a:lnTo>
                        <a:pt x="4241" y="815"/>
                      </a:lnTo>
                      <a:lnTo>
                        <a:pt x="4237" y="819"/>
                      </a:lnTo>
                      <a:lnTo>
                        <a:pt x="4233" y="821"/>
                      </a:lnTo>
                      <a:lnTo>
                        <a:pt x="4229" y="823"/>
                      </a:lnTo>
                      <a:lnTo>
                        <a:pt x="4225" y="827"/>
                      </a:lnTo>
                      <a:lnTo>
                        <a:pt x="4221" y="829"/>
                      </a:lnTo>
                      <a:lnTo>
                        <a:pt x="4217" y="833"/>
                      </a:lnTo>
                      <a:lnTo>
                        <a:pt x="4213" y="835"/>
                      </a:lnTo>
                      <a:lnTo>
                        <a:pt x="4209" y="837"/>
                      </a:lnTo>
                      <a:lnTo>
                        <a:pt x="4204" y="841"/>
                      </a:lnTo>
                      <a:lnTo>
                        <a:pt x="4200" y="843"/>
                      </a:lnTo>
                      <a:lnTo>
                        <a:pt x="4196" y="846"/>
                      </a:lnTo>
                      <a:lnTo>
                        <a:pt x="4192" y="849"/>
                      </a:lnTo>
                      <a:lnTo>
                        <a:pt x="4188" y="852"/>
                      </a:lnTo>
                      <a:lnTo>
                        <a:pt x="4183" y="854"/>
                      </a:lnTo>
                      <a:lnTo>
                        <a:pt x="4180" y="858"/>
                      </a:lnTo>
                      <a:lnTo>
                        <a:pt x="4175" y="860"/>
                      </a:lnTo>
                      <a:lnTo>
                        <a:pt x="4170" y="864"/>
                      </a:lnTo>
                      <a:lnTo>
                        <a:pt x="4167" y="866"/>
                      </a:lnTo>
                      <a:lnTo>
                        <a:pt x="4162" y="869"/>
                      </a:lnTo>
                      <a:lnTo>
                        <a:pt x="4158" y="872"/>
                      </a:lnTo>
                      <a:lnTo>
                        <a:pt x="4154" y="875"/>
                      </a:lnTo>
                      <a:lnTo>
                        <a:pt x="4150" y="877"/>
                      </a:lnTo>
                      <a:lnTo>
                        <a:pt x="4145" y="881"/>
                      </a:lnTo>
                      <a:lnTo>
                        <a:pt x="4141" y="884"/>
                      </a:lnTo>
                      <a:lnTo>
                        <a:pt x="4137" y="887"/>
                      </a:lnTo>
                      <a:lnTo>
                        <a:pt x="4132" y="890"/>
                      </a:lnTo>
                      <a:lnTo>
                        <a:pt x="4128" y="892"/>
                      </a:lnTo>
                      <a:lnTo>
                        <a:pt x="4123" y="896"/>
                      </a:lnTo>
                      <a:lnTo>
                        <a:pt x="4119" y="898"/>
                      </a:lnTo>
                      <a:lnTo>
                        <a:pt x="4115" y="902"/>
                      </a:lnTo>
                      <a:lnTo>
                        <a:pt x="4111" y="905"/>
                      </a:lnTo>
                      <a:lnTo>
                        <a:pt x="4106" y="907"/>
                      </a:lnTo>
                      <a:lnTo>
                        <a:pt x="4101" y="911"/>
                      </a:lnTo>
                      <a:lnTo>
                        <a:pt x="4097" y="913"/>
                      </a:lnTo>
                      <a:lnTo>
                        <a:pt x="4092" y="917"/>
                      </a:lnTo>
                      <a:lnTo>
                        <a:pt x="4088" y="920"/>
                      </a:lnTo>
                      <a:lnTo>
                        <a:pt x="4084" y="922"/>
                      </a:lnTo>
                      <a:lnTo>
                        <a:pt x="4079" y="926"/>
                      </a:lnTo>
                      <a:lnTo>
                        <a:pt x="4075" y="929"/>
                      </a:lnTo>
                      <a:lnTo>
                        <a:pt x="4070" y="932"/>
                      </a:lnTo>
                      <a:lnTo>
                        <a:pt x="4066" y="935"/>
                      </a:lnTo>
                      <a:lnTo>
                        <a:pt x="4056" y="941"/>
                      </a:lnTo>
                      <a:lnTo>
                        <a:pt x="4047" y="947"/>
                      </a:lnTo>
                      <a:lnTo>
                        <a:pt x="4038" y="953"/>
                      </a:lnTo>
                      <a:lnTo>
                        <a:pt x="4029" y="959"/>
                      </a:lnTo>
                      <a:lnTo>
                        <a:pt x="4020" y="965"/>
                      </a:lnTo>
                      <a:lnTo>
                        <a:pt x="4010" y="972"/>
                      </a:lnTo>
                      <a:lnTo>
                        <a:pt x="4001" y="978"/>
                      </a:lnTo>
                      <a:lnTo>
                        <a:pt x="3992" y="983"/>
                      </a:lnTo>
                      <a:lnTo>
                        <a:pt x="3983" y="990"/>
                      </a:lnTo>
                      <a:lnTo>
                        <a:pt x="3972" y="996"/>
                      </a:lnTo>
                      <a:lnTo>
                        <a:pt x="3963" y="1002"/>
                      </a:lnTo>
                      <a:lnTo>
                        <a:pt x="3954" y="1008"/>
                      </a:lnTo>
                      <a:lnTo>
                        <a:pt x="3945" y="1014"/>
                      </a:lnTo>
                      <a:lnTo>
                        <a:pt x="3935" y="1020"/>
                      </a:lnTo>
                      <a:lnTo>
                        <a:pt x="3925" y="1026"/>
                      </a:lnTo>
                      <a:lnTo>
                        <a:pt x="3916" y="1032"/>
                      </a:lnTo>
                      <a:lnTo>
                        <a:pt x="3907" y="1039"/>
                      </a:lnTo>
                      <a:lnTo>
                        <a:pt x="3896" y="1044"/>
                      </a:lnTo>
                      <a:lnTo>
                        <a:pt x="3887" y="1050"/>
                      </a:lnTo>
                      <a:lnTo>
                        <a:pt x="3878" y="1056"/>
                      </a:lnTo>
                      <a:lnTo>
                        <a:pt x="3867" y="1062"/>
                      </a:lnTo>
                      <a:lnTo>
                        <a:pt x="3858" y="1067"/>
                      </a:lnTo>
                      <a:lnTo>
                        <a:pt x="3848" y="1073"/>
                      </a:lnTo>
                      <a:lnTo>
                        <a:pt x="3839" y="1079"/>
                      </a:lnTo>
                      <a:lnTo>
                        <a:pt x="3834" y="1082"/>
                      </a:lnTo>
                      <a:lnTo>
                        <a:pt x="3829" y="1085"/>
                      </a:lnTo>
                      <a:lnTo>
                        <a:pt x="3824" y="1088"/>
                      </a:lnTo>
                      <a:lnTo>
                        <a:pt x="3819" y="1090"/>
                      </a:lnTo>
                      <a:lnTo>
                        <a:pt x="3814" y="1094"/>
                      </a:lnTo>
                      <a:lnTo>
                        <a:pt x="3810" y="1096"/>
                      </a:lnTo>
                      <a:lnTo>
                        <a:pt x="3804" y="1100"/>
                      </a:lnTo>
                      <a:lnTo>
                        <a:pt x="3799" y="1102"/>
                      </a:lnTo>
                      <a:lnTo>
                        <a:pt x="3795" y="1105"/>
                      </a:lnTo>
                      <a:lnTo>
                        <a:pt x="3790" y="1108"/>
                      </a:lnTo>
                      <a:lnTo>
                        <a:pt x="3785" y="1110"/>
                      </a:lnTo>
                      <a:lnTo>
                        <a:pt x="3780" y="1113"/>
                      </a:lnTo>
                      <a:lnTo>
                        <a:pt x="3775" y="1116"/>
                      </a:lnTo>
                      <a:lnTo>
                        <a:pt x="3771" y="1119"/>
                      </a:lnTo>
                      <a:lnTo>
                        <a:pt x="3766" y="1122"/>
                      </a:lnTo>
                      <a:lnTo>
                        <a:pt x="3760" y="1124"/>
                      </a:lnTo>
                      <a:lnTo>
                        <a:pt x="3756" y="1127"/>
                      </a:lnTo>
                      <a:lnTo>
                        <a:pt x="3751" y="1130"/>
                      </a:lnTo>
                      <a:lnTo>
                        <a:pt x="3746" y="1132"/>
                      </a:lnTo>
                      <a:lnTo>
                        <a:pt x="3741" y="1135"/>
                      </a:lnTo>
                      <a:lnTo>
                        <a:pt x="3736" y="1138"/>
                      </a:lnTo>
                      <a:lnTo>
                        <a:pt x="3732" y="1140"/>
                      </a:lnTo>
                      <a:lnTo>
                        <a:pt x="3727" y="1142"/>
                      </a:lnTo>
                      <a:lnTo>
                        <a:pt x="3721" y="1146"/>
                      </a:lnTo>
                      <a:lnTo>
                        <a:pt x="3717" y="1148"/>
                      </a:lnTo>
                      <a:lnTo>
                        <a:pt x="3712" y="1150"/>
                      </a:lnTo>
                      <a:lnTo>
                        <a:pt x="3707" y="1153"/>
                      </a:lnTo>
                      <a:lnTo>
                        <a:pt x="3702" y="1155"/>
                      </a:lnTo>
                      <a:lnTo>
                        <a:pt x="3697" y="1158"/>
                      </a:lnTo>
                      <a:lnTo>
                        <a:pt x="3692" y="1161"/>
                      </a:lnTo>
                      <a:lnTo>
                        <a:pt x="3688" y="1163"/>
                      </a:lnTo>
                      <a:lnTo>
                        <a:pt x="3682" y="1165"/>
                      </a:lnTo>
                      <a:lnTo>
                        <a:pt x="3677" y="1168"/>
                      </a:lnTo>
                      <a:lnTo>
                        <a:pt x="3673" y="1170"/>
                      </a:lnTo>
                      <a:lnTo>
                        <a:pt x="3668" y="1172"/>
                      </a:lnTo>
                      <a:lnTo>
                        <a:pt x="3664" y="1174"/>
                      </a:lnTo>
                      <a:lnTo>
                        <a:pt x="3658" y="1177"/>
                      </a:lnTo>
                      <a:lnTo>
                        <a:pt x="3653" y="1179"/>
                      </a:lnTo>
                      <a:lnTo>
                        <a:pt x="3649" y="1181"/>
                      </a:lnTo>
                      <a:lnTo>
                        <a:pt x="3644" y="1184"/>
                      </a:lnTo>
                      <a:lnTo>
                        <a:pt x="3638" y="1186"/>
                      </a:lnTo>
                      <a:lnTo>
                        <a:pt x="3634" y="1188"/>
                      </a:lnTo>
                      <a:lnTo>
                        <a:pt x="3629" y="1191"/>
                      </a:lnTo>
                      <a:lnTo>
                        <a:pt x="3624" y="1193"/>
                      </a:lnTo>
                      <a:lnTo>
                        <a:pt x="3620" y="1195"/>
                      </a:lnTo>
                      <a:lnTo>
                        <a:pt x="3614" y="1198"/>
                      </a:lnTo>
                      <a:lnTo>
                        <a:pt x="3609" y="1200"/>
                      </a:lnTo>
                      <a:lnTo>
                        <a:pt x="3605" y="1202"/>
                      </a:lnTo>
                      <a:lnTo>
                        <a:pt x="3600" y="1204"/>
                      </a:lnTo>
                      <a:lnTo>
                        <a:pt x="3596" y="1206"/>
                      </a:lnTo>
                      <a:lnTo>
                        <a:pt x="3590" y="1208"/>
                      </a:lnTo>
                      <a:lnTo>
                        <a:pt x="3585" y="1210"/>
                      </a:lnTo>
                      <a:lnTo>
                        <a:pt x="3581" y="1212"/>
                      </a:lnTo>
                      <a:lnTo>
                        <a:pt x="3576" y="1214"/>
                      </a:lnTo>
                      <a:lnTo>
                        <a:pt x="3571" y="1216"/>
                      </a:lnTo>
                      <a:lnTo>
                        <a:pt x="3566" y="1218"/>
                      </a:lnTo>
                      <a:lnTo>
                        <a:pt x="3561" y="1219"/>
                      </a:lnTo>
                      <a:lnTo>
                        <a:pt x="3556" y="1222"/>
                      </a:lnTo>
                      <a:lnTo>
                        <a:pt x="3552" y="1224"/>
                      </a:lnTo>
                      <a:lnTo>
                        <a:pt x="3547" y="1225"/>
                      </a:lnTo>
                      <a:lnTo>
                        <a:pt x="3543" y="1227"/>
                      </a:lnTo>
                      <a:lnTo>
                        <a:pt x="3538" y="1229"/>
                      </a:lnTo>
                      <a:lnTo>
                        <a:pt x="3532" y="1231"/>
                      </a:lnTo>
                      <a:lnTo>
                        <a:pt x="3528" y="1232"/>
                      </a:lnTo>
                      <a:lnTo>
                        <a:pt x="3523" y="1234"/>
                      </a:lnTo>
                      <a:lnTo>
                        <a:pt x="3518" y="1236"/>
                      </a:lnTo>
                      <a:lnTo>
                        <a:pt x="3514" y="1238"/>
                      </a:lnTo>
                      <a:lnTo>
                        <a:pt x="3509" y="1239"/>
                      </a:lnTo>
                      <a:lnTo>
                        <a:pt x="3505" y="1241"/>
                      </a:lnTo>
                      <a:lnTo>
                        <a:pt x="3500" y="1242"/>
                      </a:lnTo>
                      <a:lnTo>
                        <a:pt x="3494" y="1244"/>
                      </a:lnTo>
                      <a:lnTo>
                        <a:pt x="3490" y="1246"/>
                      </a:lnTo>
                      <a:lnTo>
                        <a:pt x="3485" y="1247"/>
                      </a:lnTo>
                      <a:lnTo>
                        <a:pt x="3480" y="1248"/>
                      </a:lnTo>
                      <a:lnTo>
                        <a:pt x="3476" y="1249"/>
                      </a:lnTo>
                      <a:lnTo>
                        <a:pt x="3471" y="1252"/>
                      </a:lnTo>
                      <a:lnTo>
                        <a:pt x="3467" y="1253"/>
                      </a:lnTo>
                      <a:lnTo>
                        <a:pt x="3462" y="1254"/>
                      </a:lnTo>
                      <a:lnTo>
                        <a:pt x="3457" y="1255"/>
                      </a:lnTo>
                      <a:lnTo>
                        <a:pt x="3453" y="1256"/>
                      </a:lnTo>
                      <a:lnTo>
                        <a:pt x="3448" y="1257"/>
                      </a:lnTo>
                      <a:lnTo>
                        <a:pt x="3443" y="1259"/>
                      </a:lnTo>
                      <a:lnTo>
                        <a:pt x="3439" y="1260"/>
                      </a:lnTo>
                      <a:lnTo>
                        <a:pt x="3433" y="1261"/>
                      </a:lnTo>
                      <a:lnTo>
                        <a:pt x="3428" y="1262"/>
                      </a:lnTo>
                      <a:lnTo>
                        <a:pt x="3424" y="1263"/>
                      </a:lnTo>
                      <a:lnTo>
                        <a:pt x="3419" y="1264"/>
                      </a:lnTo>
                      <a:lnTo>
                        <a:pt x="3415" y="1265"/>
                      </a:lnTo>
                      <a:lnTo>
                        <a:pt x="3410" y="1267"/>
                      </a:lnTo>
                      <a:lnTo>
                        <a:pt x="3405" y="1267"/>
                      </a:lnTo>
                      <a:lnTo>
                        <a:pt x="3401" y="1268"/>
                      </a:lnTo>
                      <a:lnTo>
                        <a:pt x="3396" y="1269"/>
                      </a:lnTo>
                      <a:lnTo>
                        <a:pt x="3392" y="1270"/>
                      </a:lnTo>
                      <a:lnTo>
                        <a:pt x="3387" y="1270"/>
                      </a:lnTo>
                      <a:lnTo>
                        <a:pt x="3382" y="1271"/>
                      </a:lnTo>
                      <a:lnTo>
                        <a:pt x="3379" y="1272"/>
                      </a:lnTo>
                      <a:lnTo>
                        <a:pt x="3374" y="1272"/>
                      </a:lnTo>
                      <a:lnTo>
                        <a:pt x="3370" y="1273"/>
                      </a:lnTo>
                      <a:lnTo>
                        <a:pt x="3365" y="1273"/>
                      </a:lnTo>
                      <a:lnTo>
                        <a:pt x="3361" y="1275"/>
                      </a:lnTo>
                      <a:lnTo>
                        <a:pt x="3358" y="1275"/>
                      </a:lnTo>
                      <a:lnTo>
                        <a:pt x="3356" y="1275"/>
                      </a:lnTo>
                      <a:lnTo>
                        <a:pt x="3354" y="1275"/>
                      </a:lnTo>
                      <a:lnTo>
                        <a:pt x="3351" y="1276"/>
                      </a:lnTo>
                      <a:lnTo>
                        <a:pt x="3349" y="1276"/>
                      </a:lnTo>
                      <a:lnTo>
                        <a:pt x="3347" y="1276"/>
                      </a:lnTo>
                      <a:lnTo>
                        <a:pt x="3344" y="1276"/>
                      </a:lnTo>
                      <a:lnTo>
                        <a:pt x="3342" y="1276"/>
                      </a:lnTo>
                      <a:lnTo>
                        <a:pt x="3340" y="1277"/>
                      </a:lnTo>
                      <a:lnTo>
                        <a:pt x="3337" y="1277"/>
                      </a:lnTo>
                      <a:lnTo>
                        <a:pt x="3335" y="1277"/>
                      </a:lnTo>
                      <a:lnTo>
                        <a:pt x="3333" y="1277"/>
                      </a:lnTo>
                      <a:lnTo>
                        <a:pt x="3331" y="1277"/>
                      </a:lnTo>
                      <a:lnTo>
                        <a:pt x="3328" y="1277"/>
                      </a:lnTo>
                      <a:lnTo>
                        <a:pt x="3326" y="1277"/>
                      </a:lnTo>
                      <a:lnTo>
                        <a:pt x="3324" y="1277"/>
                      </a:lnTo>
                      <a:lnTo>
                        <a:pt x="3321" y="1278"/>
                      </a:lnTo>
                      <a:lnTo>
                        <a:pt x="3320" y="1278"/>
                      </a:lnTo>
                      <a:lnTo>
                        <a:pt x="3318" y="1278"/>
                      </a:lnTo>
                      <a:lnTo>
                        <a:pt x="3316" y="1278"/>
                      </a:lnTo>
                      <a:lnTo>
                        <a:pt x="3313" y="1278"/>
                      </a:lnTo>
                      <a:lnTo>
                        <a:pt x="3311" y="1278"/>
                      </a:lnTo>
                      <a:lnTo>
                        <a:pt x="3309" y="1278"/>
                      </a:lnTo>
                      <a:lnTo>
                        <a:pt x="3306" y="1278"/>
                      </a:lnTo>
                      <a:lnTo>
                        <a:pt x="3301" y="1278"/>
                      </a:lnTo>
                      <a:lnTo>
                        <a:pt x="3295" y="1278"/>
                      </a:lnTo>
                      <a:lnTo>
                        <a:pt x="3289" y="1278"/>
                      </a:lnTo>
                      <a:lnTo>
                        <a:pt x="3283" y="1278"/>
                      </a:lnTo>
                      <a:lnTo>
                        <a:pt x="3278" y="1278"/>
                      </a:lnTo>
                      <a:lnTo>
                        <a:pt x="3272" y="1278"/>
                      </a:lnTo>
                      <a:lnTo>
                        <a:pt x="3267" y="1278"/>
                      </a:lnTo>
                      <a:lnTo>
                        <a:pt x="3261" y="1278"/>
                      </a:lnTo>
                      <a:lnTo>
                        <a:pt x="3256" y="1278"/>
                      </a:lnTo>
                      <a:lnTo>
                        <a:pt x="3250" y="1278"/>
                      </a:lnTo>
                      <a:lnTo>
                        <a:pt x="3244" y="1278"/>
                      </a:lnTo>
                      <a:lnTo>
                        <a:pt x="3238" y="1278"/>
                      </a:lnTo>
                      <a:lnTo>
                        <a:pt x="3233" y="1277"/>
                      </a:lnTo>
                      <a:lnTo>
                        <a:pt x="3227" y="1277"/>
                      </a:lnTo>
                      <a:lnTo>
                        <a:pt x="3221" y="1277"/>
                      </a:lnTo>
                      <a:lnTo>
                        <a:pt x="3215" y="1277"/>
                      </a:lnTo>
                      <a:lnTo>
                        <a:pt x="3210" y="1277"/>
                      </a:lnTo>
                      <a:lnTo>
                        <a:pt x="3204" y="1277"/>
                      </a:lnTo>
                      <a:lnTo>
                        <a:pt x="3198" y="1277"/>
                      </a:lnTo>
                      <a:lnTo>
                        <a:pt x="3191" y="1277"/>
                      </a:lnTo>
                      <a:lnTo>
                        <a:pt x="3185" y="1276"/>
                      </a:lnTo>
                      <a:lnTo>
                        <a:pt x="3180" y="1276"/>
                      </a:lnTo>
                      <a:lnTo>
                        <a:pt x="3174" y="1276"/>
                      </a:lnTo>
                      <a:lnTo>
                        <a:pt x="3168" y="1276"/>
                      </a:lnTo>
                      <a:lnTo>
                        <a:pt x="3162" y="1276"/>
                      </a:lnTo>
                      <a:lnTo>
                        <a:pt x="3157" y="1276"/>
                      </a:lnTo>
                      <a:lnTo>
                        <a:pt x="3151" y="1275"/>
                      </a:lnTo>
                      <a:lnTo>
                        <a:pt x="3145" y="1275"/>
                      </a:lnTo>
                      <a:lnTo>
                        <a:pt x="3139" y="1275"/>
                      </a:lnTo>
                      <a:lnTo>
                        <a:pt x="3134" y="1275"/>
                      </a:lnTo>
                      <a:lnTo>
                        <a:pt x="3127" y="1273"/>
                      </a:lnTo>
                      <a:lnTo>
                        <a:pt x="3121" y="1273"/>
                      </a:lnTo>
                      <a:lnTo>
                        <a:pt x="3115" y="1273"/>
                      </a:lnTo>
                      <a:lnTo>
                        <a:pt x="3109" y="1273"/>
                      </a:lnTo>
                      <a:lnTo>
                        <a:pt x="3104" y="1272"/>
                      </a:lnTo>
                      <a:lnTo>
                        <a:pt x="3098" y="1272"/>
                      </a:lnTo>
                      <a:lnTo>
                        <a:pt x="3091" y="1272"/>
                      </a:lnTo>
                      <a:lnTo>
                        <a:pt x="3085" y="1271"/>
                      </a:lnTo>
                      <a:lnTo>
                        <a:pt x="3079" y="1271"/>
                      </a:lnTo>
                      <a:lnTo>
                        <a:pt x="3074" y="1271"/>
                      </a:lnTo>
                      <a:lnTo>
                        <a:pt x="3068" y="1271"/>
                      </a:lnTo>
                      <a:lnTo>
                        <a:pt x="3061" y="1270"/>
                      </a:lnTo>
                      <a:lnTo>
                        <a:pt x="3055" y="1270"/>
                      </a:lnTo>
                      <a:lnTo>
                        <a:pt x="3049" y="1270"/>
                      </a:lnTo>
                      <a:lnTo>
                        <a:pt x="3044" y="1269"/>
                      </a:lnTo>
                      <a:lnTo>
                        <a:pt x="3038" y="1269"/>
                      </a:lnTo>
                      <a:lnTo>
                        <a:pt x="3031" y="1268"/>
                      </a:lnTo>
                      <a:lnTo>
                        <a:pt x="3025" y="1268"/>
                      </a:lnTo>
                      <a:lnTo>
                        <a:pt x="3019" y="1268"/>
                      </a:lnTo>
                      <a:lnTo>
                        <a:pt x="3014" y="1267"/>
                      </a:lnTo>
                      <a:lnTo>
                        <a:pt x="3007" y="1267"/>
                      </a:lnTo>
                      <a:lnTo>
                        <a:pt x="3001" y="1265"/>
                      </a:lnTo>
                      <a:lnTo>
                        <a:pt x="2995" y="1265"/>
                      </a:lnTo>
                      <a:lnTo>
                        <a:pt x="2988" y="1265"/>
                      </a:lnTo>
                      <a:lnTo>
                        <a:pt x="2983" y="1264"/>
                      </a:lnTo>
                      <a:lnTo>
                        <a:pt x="2977" y="1264"/>
                      </a:lnTo>
                      <a:lnTo>
                        <a:pt x="2964" y="1263"/>
                      </a:lnTo>
                      <a:lnTo>
                        <a:pt x="2951" y="1262"/>
                      </a:lnTo>
                      <a:lnTo>
                        <a:pt x="2940" y="1261"/>
                      </a:lnTo>
                      <a:lnTo>
                        <a:pt x="2927" y="1260"/>
                      </a:lnTo>
                      <a:lnTo>
                        <a:pt x="2915" y="1259"/>
                      </a:lnTo>
                      <a:lnTo>
                        <a:pt x="2903" y="1257"/>
                      </a:lnTo>
                      <a:lnTo>
                        <a:pt x="2890" y="1256"/>
                      </a:lnTo>
                      <a:lnTo>
                        <a:pt x="2878" y="1255"/>
                      </a:lnTo>
                      <a:lnTo>
                        <a:pt x="2865" y="1254"/>
                      </a:lnTo>
                      <a:lnTo>
                        <a:pt x="2852" y="1253"/>
                      </a:lnTo>
                      <a:lnTo>
                        <a:pt x="2840" y="1250"/>
                      </a:lnTo>
                      <a:lnTo>
                        <a:pt x="2828" y="1249"/>
                      </a:lnTo>
                      <a:lnTo>
                        <a:pt x="2816" y="1248"/>
                      </a:lnTo>
                      <a:lnTo>
                        <a:pt x="2803" y="1247"/>
                      </a:lnTo>
                      <a:lnTo>
                        <a:pt x="2790" y="1246"/>
                      </a:lnTo>
                      <a:lnTo>
                        <a:pt x="2778" y="1244"/>
                      </a:lnTo>
                      <a:lnTo>
                        <a:pt x="2765" y="1242"/>
                      </a:lnTo>
                      <a:lnTo>
                        <a:pt x="2752" y="1241"/>
                      </a:lnTo>
                      <a:lnTo>
                        <a:pt x="2739" y="1239"/>
                      </a:lnTo>
                      <a:lnTo>
                        <a:pt x="2726" y="1238"/>
                      </a:lnTo>
                      <a:lnTo>
                        <a:pt x="2713" y="1237"/>
                      </a:lnTo>
                      <a:lnTo>
                        <a:pt x="2700" y="1234"/>
                      </a:lnTo>
                      <a:lnTo>
                        <a:pt x="2688" y="1233"/>
                      </a:lnTo>
                      <a:lnTo>
                        <a:pt x="2675" y="1232"/>
                      </a:lnTo>
                      <a:lnTo>
                        <a:pt x="2662" y="1230"/>
                      </a:lnTo>
                      <a:lnTo>
                        <a:pt x="2650" y="1229"/>
                      </a:lnTo>
                      <a:lnTo>
                        <a:pt x="2636" y="1226"/>
                      </a:lnTo>
                      <a:lnTo>
                        <a:pt x="2623" y="1225"/>
                      </a:lnTo>
                      <a:lnTo>
                        <a:pt x="2610" y="1223"/>
                      </a:lnTo>
                      <a:lnTo>
                        <a:pt x="2598" y="1222"/>
                      </a:lnTo>
                      <a:lnTo>
                        <a:pt x="2584" y="1219"/>
                      </a:lnTo>
                      <a:lnTo>
                        <a:pt x="2571" y="1218"/>
                      </a:lnTo>
                      <a:lnTo>
                        <a:pt x="2559" y="1216"/>
                      </a:lnTo>
                      <a:lnTo>
                        <a:pt x="2545" y="1214"/>
                      </a:lnTo>
                      <a:lnTo>
                        <a:pt x="2532" y="1212"/>
                      </a:lnTo>
                      <a:lnTo>
                        <a:pt x="2519" y="1210"/>
                      </a:lnTo>
                      <a:lnTo>
                        <a:pt x="2506" y="1209"/>
                      </a:lnTo>
                      <a:lnTo>
                        <a:pt x="2493" y="1207"/>
                      </a:lnTo>
                      <a:lnTo>
                        <a:pt x="2479" y="1204"/>
                      </a:lnTo>
                      <a:lnTo>
                        <a:pt x="2466" y="1203"/>
                      </a:lnTo>
                      <a:lnTo>
                        <a:pt x="2453" y="1201"/>
                      </a:lnTo>
                      <a:lnTo>
                        <a:pt x="2440" y="1199"/>
                      </a:lnTo>
                      <a:lnTo>
                        <a:pt x="2426" y="1198"/>
                      </a:lnTo>
                      <a:lnTo>
                        <a:pt x="2413" y="1195"/>
                      </a:lnTo>
                      <a:lnTo>
                        <a:pt x="2400" y="1193"/>
                      </a:lnTo>
                      <a:lnTo>
                        <a:pt x="2387" y="1192"/>
                      </a:lnTo>
                      <a:lnTo>
                        <a:pt x="2373" y="1189"/>
                      </a:lnTo>
                      <a:lnTo>
                        <a:pt x="2360" y="1187"/>
                      </a:lnTo>
                      <a:lnTo>
                        <a:pt x="2347" y="1185"/>
                      </a:lnTo>
                      <a:lnTo>
                        <a:pt x="2333" y="1184"/>
                      </a:lnTo>
                      <a:lnTo>
                        <a:pt x="2320" y="1181"/>
                      </a:lnTo>
                      <a:lnTo>
                        <a:pt x="2306" y="1179"/>
                      </a:lnTo>
                      <a:lnTo>
                        <a:pt x="2294" y="1177"/>
                      </a:lnTo>
                      <a:lnTo>
                        <a:pt x="2280" y="1176"/>
                      </a:lnTo>
                      <a:lnTo>
                        <a:pt x="2266" y="1173"/>
                      </a:lnTo>
                      <a:lnTo>
                        <a:pt x="2253" y="1171"/>
                      </a:lnTo>
                      <a:lnTo>
                        <a:pt x="2239" y="1169"/>
                      </a:lnTo>
                      <a:lnTo>
                        <a:pt x="2226" y="1166"/>
                      </a:lnTo>
                      <a:lnTo>
                        <a:pt x="2212" y="1165"/>
                      </a:lnTo>
                      <a:lnTo>
                        <a:pt x="2199" y="1163"/>
                      </a:lnTo>
                      <a:lnTo>
                        <a:pt x="2185" y="1161"/>
                      </a:lnTo>
                      <a:lnTo>
                        <a:pt x="2171" y="1158"/>
                      </a:lnTo>
                      <a:lnTo>
                        <a:pt x="2159" y="1156"/>
                      </a:lnTo>
                      <a:lnTo>
                        <a:pt x="2145" y="1155"/>
                      </a:lnTo>
                      <a:lnTo>
                        <a:pt x="2131" y="1153"/>
                      </a:lnTo>
                      <a:lnTo>
                        <a:pt x="2117" y="1150"/>
                      </a:lnTo>
                      <a:lnTo>
                        <a:pt x="2105" y="1148"/>
                      </a:lnTo>
                      <a:lnTo>
                        <a:pt x="2091" y="1146"/>
                      </a:lnTo>
                      <a:lnTo>
                        <a:pt x="2063" y="1142"/>
                      </a:lnTo>
                      <a:lnTo>
                        <a:pt x="2035" y="1138"/>
                      </a:lnTo>
                      <a:lnTo>
                        <a:pt x="2009" y="1134"/>
                      </a:lnTo>
                      <a:lnTo>
                        <a:pt x="1981" y="1130"/>
                      </a:lnTo>
                      <a:lnTo>
                        <a:pt x="1954" y="1125"/>
                      </a:lnTo>
                      <a:lnTo>
                        <a:pt x="1927" y="1122"/>
                      </a:lnTo>
                      <a:lnTo>
                        <a:pt x="1900" y="1117"/>
                      </a:lnTo>
                      <a:lnTo>
                        <a:pt x="1872" y="1113"/>
                      </a:lnTo>
                      <a:lnTo>
                        <a:pt x="1858" y="1111"/>
                      </a:lnTo>
                      <a:lnTo>
                        <a:pt x="1844" y="1109"/>
                      </a:lnTo>
                      <a:lnTo>
                        <a:pt x="1832" y="1108"/>
                      </a:lnTo>
                      <a:lnTo>
                        <a:pt x="1818" y="1105"/>
                      </a:lnTo>
                      <a:lnTo>
                        <a:pt x="1804" y="1103"/>
                      </a:lnTo>
                      <a:lnTo>
                        <a:pt x="1790" y="1102"/>
                      </a:lnTo>
                      <a:lnTo>
                        <a:pt x="1776" y="1100"/>
                      </a:lnTo>
                      <a:lnTo>
                        <a:pt x="1762" y="1097"/>
                      </a:lnTo>
                      <a:lnTo>
                        <a:pt x="1749" y="1096"/>
                      </a:lnTo>
                      <a:lnTo>
                        <a:pt x="1735" y="1094"/>
                      </a:lnTo>
                      <a:lnTo>
                        <a:pt x="1721" y="1092"/>
                      </a:lnTo>
                      <a:lnTo>
                        <a:pt x="1707" y="1090"/>
                      </a:lnTo>
                      <a:lnTo>
                        <a:pt x="1694" y="1088"/>
                      </a:lnTo>
                      <a:lnTo>
                        <a:pt x="1681" y="1086"/>
                      </a:lnTo>
                      <a:lnTo>
                        <a:pt x="1667" y="1085"/>
                      </a:lnTo>
                      <a:lnTo>
                        <a:pt x="1653" y="1082"/>
                      </a:lnTo>
                      <a:lnTo>
                        <a:pt x="1639" y="1081"/>
                      </a:lnTo>
                      <a:lnTo>
                        <a:pt x="1625" y="1079"/>
                      </a:lnTo>
                      <a:lnTo>
                        <a:pt x="1611" y="1078"/>
                      </a:lnTo>
                      <a:lnTo>
                        <a:pt x="1598" y="1075"/>
                      </a:lnTo>
                      <a:lnTo>
                        <a:pt x="1584" y="1074"/>
                      </a:lnTo>
                      <a:lnTo>
                        <a:pt x="1570" y="1072"/>
                      </a:lnTo>
                      <a:lnTo>
                        <a:pt x="1557" y="1071"/>
                      </a:lnTo>
                      <a:lnTo>
                        <a:pt x="1544" y="1069"/>
                      </a:lnTo>
                      <a:lnTo>
                        <a:pt x="1530" y="1067"/>
                      </a:lnTo>
                      <a:lnTo>
                        <a:pt x="1516" y="1065"/>
                      </a:lnTo>
                      <a:lnTo>
                        <a:pt x="1502" y="1064"/>
                      </a:lnTo>
                      <a:lnTo>
                        <a:pt x="1488" y="1062"/>
                      </a:lnTo>
                      <a:lnTo>
                        <a:pt x="1474" y="1061"/>
                      </a:lnTo>
                      <a:lnTo>
                        <a:pt x="1461" y="1059"/>
                      </a:lnTo>
                      <a:lnTo>
                        <a:pt x="1447" y="1057"/>
                      </a:lnTo>
                      <a:lnTo>
                        <a:pt x="1434" y="1056"/>
                      </a:lnTo>
                      <a:lnTo>
                        <a:pt x="1420" y="1055"/>
                      </a:lnTo>
                      <a:lnTo>
                        <a:pt x="1406" y="1054"/>
                      </a:lnTo>
                      <a:lnTo>
                        <a:pt x="1393" y="1051"/>
                      </a:lnTo>
                      <a:lnTo>
                        <a:pt x="1379" y="1050"/>
                      </a:lnTo>
                      <a:lnTo>
                        <a:pt x="1365" y="1049"/>
                      </a:lnTo>
                      <a:lnTo>
                        <a:pt x="1352" y="1048"/>
                      </a:lnTo>
                      <a:lnTo>
                        <a:pt x="1338" y="1047"/>
                      </a:lnTo>
                      <a:lnTo>
                        <a:pt x="1325" y="1044"/>
                      </a:lnTo>
                      <a:lnTo>
                        <a:pt x="1311" y="1043"/>
                      </a:lnTo>
                      <a:lnTo>
                        <a:pt x="1297" y="1042"/>
                      </a:lnTo>
                      <a:lnTo>
                        <a:pt x="1284" y="1041"/>
                      </a:lnTo>
                      <a:lnTo>
                        <a:pt x="1270" y="1040"/>
                      </a:lnTo>
                      <a:lnTo>
                        <a:pt x="1257" y="1039"/>
                      </a:lnTo>
                      <a:lnTo>
                        <a:pt x="1243" y="1037"/>
                      </a:lnTo>
                      <a:lnTo>
                        <a:pt x="1230" y="1036"/>
                      </a:lnTo>
                      <a:lnTo>
                        <a:pt x="1216" y="1035"/>
                      </a:lnTo>
                      <a:lnTo>
                        <a:pt x="1202" y="1034"/>
                      </a:lnTo>
                      <a:lnTo>
                        <a:pt x="1190" y="1033"/>
                      </a:lnTo>
                      <a:lnTo>
                        <a:pt x="1176" y="1032"/>
                      </a:lnTo>
                      <a:lnTo>
                        <a:pt x="1162" y="1031"/>
                      </a:lnTo>
                      <a:lnTo>
                        <a:pt x="1149" y="1029"/>
                      </a:lnTo>
                      <a:lnTo>
                        <a:pt x="1136" y="1028"/>
                      </a:lnTo>
                      <a:lnTo>
                        <a:pt x="1122" y="1027"/>
                      </a:lnTo>
                      <a:lnTo>
                        <a:pt x="1109" y="1026"/>
                      </a:lnTo>
                      <a:lnTo>
                        <a:pt x="1102" y="1026"/>
                      </a:lnTo>
                      <a:lnTo>
                        <a:pt x="1095" y="1026"/>
                      </a:lnTo>
                      <a:lnTo>
                        <a:pt x="1088" y="1025"/>
                      </a:lnTo>
                      <a:lnTo>
                        <a:pt x="1081" y="1025"/>
                      </a:lnTo>
                      <a:lnTo>
                        <a:pt x="1076" y="1024"/>
                      </a:lnTo>
                      <a:lnTo>
                        <a:pt x="1069" y="1024"/>
                      </a:lnTo>
                      <a:lnTo>
                        <a:pt x="1062" y="1024"/>
                      </a:lnTo>
                      <a:lnTo>
                        <a:pt x="1055" y="1023"/>
                      </a:lnTo>
                      <a:lnTo>
                        <a:pt x="1048" y="1023"/>
                      </a:lnTo>
                      <a:lnTo>
                        <a:pt x="1042" y="1021"/>
                      </a:lnTo>
                      <a:lnTo>
                        <a:pt x="1035" y="1021"/>
                      </a:lnTo>
                      <a:lnTo>
                        <a:pt x="1028" y="1021"/>
                      </a:lnTo>
                      <a:lnTo>
                        <a:pt x="1022" y="1020"/>
                      </a:lnTo>
                      <a:lnTo>
                        <a:pt x="1015" y="1020"/>
                      </a:lnTo>
                      <a:lnTo>
                        <a:pt x="1009" y="1020"/>
                      </a:lnTo>
                      <a:lnTo>
                        <a:pt x="1002" y="1019"/>
                      </a:lnTo>
                      <a:lnTo>
                        <a:pt x="995" y="1019"/>
                      </a:lnTo>
                      <a:lnTo>
                        <a:pt x="988" y="1019"/>
                      </a:lnTo>
                      <a:lnTo>
                        <a:pt x="982" y="1019"/>
                      </a:lnTo>
                      <a:lnTo>
                        <a:pt x="975" y="1018"/>
                      </a:lnTo>
                      <a:lnTo>
                        <a:pt x="969" y="1018"/>
                      </a:lnTo>
                      <a:lnTo>
                        <a:pt x="962" y="1018"/>
                      </a:lnTo>
                      <a:lnTo>
                        <a:pt x="956" y="1017"/>
                      </a:lnTo>
                      <a:lnTo>
                        <a:pt x="949" y="1017"/>
                      </a:lnTo>
                      <a:lnTo>
                        <a:pt x="942" y="1017"/>
                      </a:lnTo>
                      <a:lnTo>
                        <a:pt x="936" y="1017"/>
                      </a:lnTo>
                      <a:lnTo>
                        <a:pt x="929" y="1016"/>
                      </a:lnTo>
                      <a:lnTo>
                        <a:pt x="922" y="1016"/>
                      </a:lnTo>
                      <a:lnTo>
                        <a:pt x="916" y="1016"/>
                      </a:lnTo>
                      <a:lnTo>
                        <a:pt x="910" y="1016"/>
                      </a:lnTo>
                      <a:lnTo>
                        <a:pt x="903" y="1016"/>
                      </a:lnTo>
                      <a:lnTo>
                        <a:pt x="896" y="1014"/>
                      </a:lnTo>
                      <a:lnTo>
                        <a:pt x="890" y="1014"/>
                      </a:lnTo>
                      <a:lnTo>
                        <a:pt x="883" y="1014"/>
                      </a:lnTo>
                      <a:lnTo>
                        <a:pt x="876" y="1014"/>
                      </a:lnTo>
                      <a:lnTo>
                        <a:pt x="869" y="1014"/>
                      </a:lnTo>
                      <a:lnTo>
                        <a:pt x="864" y="1013"/>
                      </a:lnTo>
                      <a:lnTo>
                        <a:pt x="857" y="1013"/>
                      </a:lnTo>
                      <a:lnTo>
                        <a:pt x="850" y="1013"/>
                      </a:lnTo>
                      <a:lnTo>
                        <a:pt x="844" y="1013"/>
                      </a:lnTo>
                      <a:lnTo>
                        <a:pt x="837" y="1013"/>
                      </a:lnTo>
                      <a:lnTo>
                        <a:pt x="830" y="1013"/>
                      </a:lnTo>
                      <a:lnTo>
                        <a:pt x="825" y="1013"/>
                      </a:lnTo>
                      <a:lnTo>
                        <a:pt x="818" y="1012"/>
                      </a:lnTo>
                      <a:lnTo>
                        <a:pt x="811" y="1012"/>
                      </a:lnTo>
                      <a:lnTo>
                        <a:pt x="805" y="1012"/>
                      </a:lnTo>
                      <a:lnTo>
                        <a:pt x="798" y="1012"/>
                      </a:lnTo>
                      <a:lnTo>
                        <a:pt x="792" y="1012"/>
                      </a:lnTo>
                      <a:lnTo>
                        <a:pt x="785" y="1012"/>
                      </a:lnTo>
                      <a:lnTo>
                        <a:pt x="778" y="1012"/>
                      </a:lnTo>
                      <a:lnTo>
                        <a:pt x="773" y="1012"/>
                      </a:lnTo>
                      <a:lnTo>
                        <a:pt x="766" y="1012"/>
                      </a:lnTo>
                      <a:lnTo>
                        <a:pt x="759" y="1012"/>
                      </a:lnTo>
                      <a:lnTo>
                        <a:pt x="753" y="1012"/>
                      </a:lnTo>
                      <a:lnTo>
                        <a:pt x="746" y="1012"/>
                      </a:lnTo>
                      <a:lnTo>
                        <a:pt x="740" y="1012"/>
                      </a:lnTo>
                      <a:lnTo>
                        <a:pt x="734" y="1012"/>
                      </a:lnTo>
                      <a:lnTo>
                        <a:pt x="727" y="1012"/>
                      </a:lnTo>
                      <a:lnTo>
                        <a:pt x="721" y="1012"/>
                      </a:lnTo>
                      <a:lnTo>
                        <a:pt x="714" y="1012"/>
                      </a:lnTo>
                      <a:lnTo>
                        <a:pt x="708" y="1012"/>
                      </a:lnTo>
                      <a:lnTo>
                        <a:pt x="701" y="1012"/>
                      </a:lnTo>
                      <a:lnTo>
                        <a:pt x="696" y="1012"/>
                      </a:lnTo>
                      <a:lnTo>
                        <a:pt x="689" y="1012"/>
                      </a:lnTo>
                      <a:lnTo>
                        <a:pt x="682" y="1012"/>
                      </a:lnTo>
                      <a:lnTo>
                        <a:pt x="676" y="1012"/>
                      </a:lnTo>
                      <a:lnTo>
                        <a:pt x="669" y="1012"/>
                      </a:lnTo>
                      <a:lnTo>
                        <a:pt x="663" y="1012"/>
                      </a:lnTo>
                      <a:lnTo>
                        <a:pt x="656" y="1012"/>
                      </a:lnTo>
                      <a:lnTo>
                        <a:pt x="651" y="1013"/>
                      </a:lnTo>
                      <a:lnTo>
                        <a:pt x="644" y="1013"/>
                      </a:lnTo>
                      <a:lnTo>
                        <a:pt x="638" y="1013"/>
                      </a:lnTo>
                      <a:lnTo>
                        <a:pt x="631" y="1013"/>
                      </a:lnTo>
                      <a:lnTo>
                        <a:pt x="625" y="1013"/>
                      </a:lnTo>
                      <a:lnTo>
                        <a:pt x="618" y="1013"/>
                      </a:lnTo>
                      <a:lnTo>
                        <a:pt x="613" y="1013"/>
                      </a:lnTo>
                      <a:lnTo>
                        <a:pt x="606" y="1014"/>
                      </a:lnTo>
                      <a:lnTo>
                        <a:pt x="600" y="1014"/>
                      </a:lnTo>
                      <a:lnTo>
                        <a:pt x="593" y="1014"/>
                      </a:lnTo>
                      <a:lnTo>
                        <a:pt x="587" y="1014"/>
                      </a:lnTo>
                      <a:lnTo>
                        <a:pt x="580" y="1014"/>
                      </a:lnTo>
                      <a:lnTo>
                        <a:pt x="575" y="1016"/>
                      </a:lnTo>
                      <a:lnTo>
                        <a:pt x="568" y="1016"/>
                      </a:lnTo>
                      <a:lnTo>
                        <a:pt x="562" y="1016"/>
                      </a:lnTo>
                      <a:lnTo>
                        <a:pt x="555" y="1016"/>
                      </a:lnTo>
                      <a:lnTo>
                        <a:pt x="549" y="1017"/>
                      </a:lnTo>
                      <a:lnTo>
                        <a:pt x="542" y="1017"/>
                      </a:lnTo>
                      <a:lnTo>
                        <a:pt x="537" y="1017"/>
                      </a:lnTo>
                      <a:lnTo>
                        <a:pt x="530" y="1017"/>
                      </a:lnTo>
                      <a:lnTo>
                        <a:pt x="524" y="1018"/>
                      </a:lnTo>
                      <a:lnTo>
                        <a:pt x="518" y="1018"/>
                      </a:lnTo>
                      <a:lnTo>
                        <a:pt x="511" y="1018"/>
                      </a:lnTo>
                      <a:lnTo>
                        <a:pt x="505" y="1019"/>
                      </a:lnTo>
                      <a:lnTo>
                        <a:pt x="498" y="1019"/>
                      </a:lnTo>
                      <a:lnTo>
                        <a:pt x="493" y="1019"/>
                      </a:lnTo>
                      <a:lnTo>
                        <a:pt x="486" y="1020"/>
                      </a:lnTo>
                      <a:lnTo>
                        <a:pt x="480" y="1020"/>
                      </a:lnTo>
                      <a:lnTo>
                        <a:pt x="474" y="1021"/>
                      </a:lnTo>
                      <a:lnTo>
                        <a:pt x="467" y="1021"/>
                      </a:lnTo>
                      <a:lnTo>
                        <a:pt x="462" y="1021"/>
                      </a:lnTo>
                      <a:lnTo>
                        <a:pt x="455" y="1023"/>
                      </a:lnTo>
                      <a:lnTo>
                        <a:pt x="449" y="1023"/>
                      </a:lnTo>
                      <a:lnTo>
                        <a:pt x="443" y="1024"/>
                      </a:lnTo>
                      <a:lnTo>
                        <a:pt x="436" y="1024"/>
                      </a:lnTo>
                      <a:lnTo>
                        <a:pt x="431" y="1025"/>
                      </a:lnTo>
                      <a:lnTo>
                        <a:pt x="425" y="1025"/>
                      </a:lnTo>
                      <a:lnTo>
                        <a:pt x="418" y="1025"/>
                      </a:lnTo>
                      <a:lnTo>
                        <a:pt x="412" y="1026"/>
                      </a:lnTo>
                      <a:lnTo>
                        <a:pt x="406" y="1026"/>
                      </a:lnTo>
                      <a:lnTo>
                        <a:pt x="399" y="1027"/>
                      </a:lnTo>
                      <a:lnTo>
                        <a:pt x="394" y="1027"/>
                      </a:lnTo>
                      <a:lnTo>
                        <a:pt x="388" y="1028"/>
                      </a:lnTo>
                      <a:lnTo>
                        <a:pt x="381" y="1028"/>
                      </a:lnTo>
                      <a:lnTo>
                        <a:pt x="375" y="1029"/>
                      </a:lnTo>
                      <a:lnTo>
                        <a:pt x="369" y="1031"/>
                      </a:lnTo>
                      <a:lnTo>
                        <a:pt x="363" y="1031"/>
                      </a:lnTo>
                      <a:lnTo>
                        <a:pt x="357" y="1032"/>
                      </a:lnTo>
                      <a:lnTo>
                        <a:pt x="351" y="1032"/>
                      </a:lnTo>
                      <a:lnTo>
                        <a:pt x="344" y="1033"/>
                      </a:lnTo>
                      <a:lnTo>
                        <a:pt x="338" y="1033"/>
                      </a:lnTo>
                      <a:lnTo>
                        <a:pt x="333" y="1034"/>
                      </a:lnTo>
                      <a:lnTo>
                        <a:pt x="327" y="1035"/>
                      </a:lnTo>
                      <a:lnTo>
                        <a:pt x="320" y="1035"/>
                      </a:lnTo>
                      <a:lnTo>
                        <a:pt x="314" y="1036"/>
                      </a:lnTo>
                      <a:lnTo>
                        <a:pt x="308" y="1037"/>
                      </a:lnTo>
                      <a:lnTo>
                        <a:pt x="303" y="1037"/>
                      </a:lnTo>
                      <a:lnTo>
                        <a:pt x="296" y="1039"/>
                      </a:lnTo>
                      <a:lnTo>
                        <a:pt x="290" y="1040"/>
                      </a:lnTo>
                      <a:lnTo>
                        <a:pt x="284" y="1040"/>
                      </a:lnTo>
                      <a:lnTo>
                        <a:pt x="278" y="1041"/>
                      </a:lnTo>
                      <a:lnTo>
                        <a:pt x="272" y="1042"/>
                      </a:lnTo>
                      <a:lnTo>
                        <a:pt x="266" y="1042"/>
                      </a:lnTo>
                      <a:lnTo>
                        <a:pt x="260" y="1043"/>
                      </a:lnTo>
                      <a:lnTo>
                        <a:pt x="254" y="1044"/>
                      </a:lnTo>
                      <a:lnTo>
                        <a:pt x="247" y="1046"/>
                      </a:lnTo>
                      <a:lnTo>
                        <a:pt x="242" y="1046"/>
                      </a:lnTo>
                      <a:lnTo>
                        <a:pt x="236" y="1047"/>
                      </a:lnTo>
                      <a:lnTo>
                        <a:pt x="230" y="1048"/>
                      </a:lnTo>
                      <a:lnTo>
                        <a:pt x="224" y="1049"/>
                      </a:lnTo>
                      <a:lnTo>
                        <a:pt x="217" y="1049"/>
                      </a:lnTo>
                      <a:lnTo>
                        <a:pt x="212" y="1050"/>
                      </a:lnTo>
                      <a:lnTo>
                        <a:pt x="206" y="1051"/>
                      </a:lnTo>
                      <a:lnTo>
                        <a:pt x="200" y="1052"/>
                      </a:lnTo>
                      <a:lnTo>
                        <a:pt x="194" y="1054"/>
                      </a:lnTo>
                      <a:lnTo>
                        <a:pt x="187" y="1055"/>
                      </a:lnTo>
                      <a:lnTo>
                        <a:pt x="182" y="1055"/>
                      </a:lnTo>
                      <a:lnTo>
                        <a:pt x="176" y="1056"/>
                      </a:lnTo>
                      <a:lnTo>
                        <a:pt x="170" y="1057"/>
                      </a:lnTo>
                      <a:lnTo>
                        <a:pt x="164" y="1058"/>
                      </a:lnTo>
                      <a:lnTo>
                        <a:pt x="159" y="1059"/>
                      </a:lnTo>
                      <a:lnTo>
                        <a:pt x="152" y="1061"/>
                      </a:lnTo>
                      <a:lnTo>
                        <a:pt x="146" y="1062"/>
                      </a:lnTo>
                      <a:lnTo>
                        <a:pt x="140" y="1062"/>
                      </a:lnTo>
                      <a:lnTo>
                        <a:pt x="134" y="1063"/>
                      </a:lnTo>
                      <a:lnTo>
                        <a:pt x="129" y="1064"/>
                      </a:lnTo>
                      <a:lnTo>
                        <a:pt x="123" y="1065"/>
                      </a:lnTo>
                      <a:lnTo>
                        <a:pt x="116" y="1066"/>
                      </a:lnTo>
                      <a:lnTo>
                        <a:pt x="110" y="1067"/>
                      </a:lnTo>
                      <a:lnTo>
                        <a:pt x="104" y="1069"/>
                      </a:lnTo>
                      <a:lnTo>
                        <a:pt x="99" y="1070"/>
                      </a:lnTo>
                      <a:lnTo>
                        <a:pt x="93" y="1071"/>
                      </a:lnTo>
                      <a:lnTo>
                        <a:pt x="87" y="1071"/>
                      </a:lnTo>
                      <a:lnTo>
                        <a:pt x="81" y="1072"/>
                      </a:lnTo>
                      <a:lnTo>
                        <a:pt x="74" y="1073"/>
                      </a:lnTo>
                      <a:lnTo>
                        <a:pt x="69" y="1074"/>
                      </a:lnTo>
                      <a:lnTo>
                        <a:pt x="63" y="1075"/>
                      </a:lnTo>
                      <a:lnTo>
                        <a:pt x="57" y="1077"/>
                      </a:lnTo>
                      <a:lnTo>
                        <a:pt x="51" y="1077"/>
                      </a:lnTo>
                      <a:lnTo>
                        <a:pt x="45" y="1078"/>
                      </a:lnTo>
                      <a:lnTo>
                        <a:pt x="39" y="1079"/>
                      </a:lnTo>
                      <a:lnTo>
                        <a:pt x="33" y="1079"/>
                      </a:lnTo>
                      <a:lnTo>
                        <a:pt x="27" y="1080"/>
                      </a:lnTo>
                      <a:lnTo>
                        <a:pt x="20" y="1080"/>
                      </a:lnTo>
                      <a:lnTo>
                        <a:pt x="15" y="1080"/>
                      </a:lnTo>
                      <a:lnTo>
                        <a:pt x="8" y="1080"/>
                      </a:lnTo>
                      <a:lnTo>
                        <a:pt x="0" y="1077"/>
                      </a:lnTo>
                      <a:close/>
                    </a:path>
                  </a:pathLst>
                </a:custGeom>
                <a:solidFill>
                  <a:srgbClr val="000000"/>
                </a:solidFill>
                <a:ln w="9525">
                  <a:noFill/>
                  <a:round/>
                  <a:headEnd/>
                  <a:tailEnd/>
                </a:ln>
              </p:spPr>
              <p:txBody>
                <a:bodyPr wrap="none" anchor="ctr"/>
                <a:lstStyle/>
                <a:p>
                  <a:endParaRPr lang="en-US"/>
                </a:p>
              </p:txBody>
            </p:sp>
            <p:sp>
              <p:nvSpPr>
                <p:cNvPr id="13332" name="Freeform 15"/>
                <p:cNvSpPr>
                  <a:spLocks noChangeArrowheads="1"/>
                </p:cNvSpPr>
                <p:nvPr/>
              </p:nvSpPr>
              <p:spPr bwMode="auto">
                <a:xfrm>
                  <a:off x="2433" y="2839"/>
                  <a:ext cx="684" cy="146"/>
                </a:xfrm>
                <a:custGeom>
                  <a:avLst/>
                  <a:gdLst>
                    <a:gd name="T0" fmla="*/ 0 w 6103"/>
                    <a:gd name="T1" fmla="*/ 0 h 1114"/>
                    <a:gd name="T2" fmla="*/ 0 w 6103"/>
                    <a:gd name="T3" fmla="*/ 0 h 1114"/>
                    <a:gd name="T4" fmla="*/ 0 w 6103"/>
                    <a:gd name="T5" fmla="*/ 0 h 1114"/>
                    <a:gd name="T6" fmla="*/ 0 w 6103"/>
                    <a:gd name="T7" fmla="*/ 0 h 1114"/>
                    <a:gd name="T8" fmla="*/ 0 w 6103"/>
                    <a:gd name="T9" fmla="*/ 0 h 1114"/>
                    <a:gd name="T10" fmla="*/ 0 w 6103"/>
                    <a:gd name="T11" fmla="*/ 0 h 1114"/>
                    <a:gd name="T12" fmla="*/ 0 w 6103"/>
                    <a:gd name="T13" fmla="*/ 0 h 1114"/>
                    <a:gd name="T14" fmla="*/ 0 w 6103"/>
                    <a:gd name="T15" fmla="*/ 0 h 1114"/>
                    <a:gd name="T16" fmla="*/ 0 w 6103"/>
                    <a:gd name="T17" fmla="*/ 0 h 1114"/>
                    <a:gd name="T18" fmla="*/ 0 w 6103"/>
                    <a:gd name="T19" fmla="*/ 0 h 1114"/>
                    <a:gd name="T20" fmla="*/ 0 w 6103"/>
                    <a:gd name="T21" fmla="*/ 0 h 1114"/>
                    <a:gd name="T22" fmla="*/ 0 w 6103"/>
                    <a:gd name="T23" fmla="*/ 0 h 1114"/>
                    <a:gd name="T24" fmla="*/ 0 w 6103"/>
                    <a:gd name="T25" fmla="*/ 0 h 1114"/>
                    <a:gd name="T26" fmla="*/ 0 w 6103"/>
                    <a:gd name="T27" fmla="*/ 0 h 1114"/>
                    <a:gd name="T28" fmla="*/ 0 w 6103"/>
                    <a:gd name="T29" fmla="*/ 0 h 1114"/>
                    <a:gd name="T30" fmla="*/ 0 w 6103"/>
                    <a:gd name="T31" fmla="*/ 0 h 1114"/>
                    <a:gd name="T32" fmla="*/ 0 w 6103"/>
                    <a:gd name="T33" fmla="*/ 0 h 1114"/>
                    <a:gd name="T34" fmla="*/ 0 w 6103"/>
                    <a:gd name="T35" fmla="*/ 0 h 1114"/>
                    <a:gd name="T36" fmla="*/ 0 w 6103"/>
                    <a:gd name="T37" fmla="*/ 0 h 1114"/>
                    <a:gd name="T38" fmla="*/ 0 w 6103"/>
                    <a:gd name="T39" fmla="*/ 0 h 1114"/>
                    <a:gd name="T40" fmla="*/ 0 w 6103"/>
                    <a:gd name="T41" fmla="*/ 0 h 1114"/>
                    <a:gd name="T42" fmla="*/ 0 w 6103"/>
                    <a:gd name="T43" fmla="*/ 0 h 1114"/>
                    <a:gd name="T44" fmla="*/ 0 w 6103"/>
                    <a:gd name="T45" fmla="*/ 0 h 1114"/>
                    <a:gd name="T46" fmla="*/ 0 w 6103"/>
                    <a:gd name="T47" fmla="*/ 0 h 1114"/>
                    <a:gd name="T48" fmla="*/ 0 w 6103"/>
                    <a:gd name="T49" fmla="*/ 0 h 1114"/>
                    <a:gd name="T50" fmla="*/ 0 w 6103"/>
                    <a:gd name="T51" fmla="*/ 0 h 1114"/>
                    <a:gd name="T52" fmla="*/ 0 w 6103"/>
                    <a:gd name="T53" fmla="*/ 0 h 1114"/>
                    <a:gd name="T54" fmla="*/ 0 w 6103"/>
                    <a:gd name="T55" fmla="*/ 0 h 1114"/>
                    <a:gd name="T56" fmla="*/ 0 w 6103"/>
                    <a:gd name="T57" fmla="*/ 0 h 1114"/>
                    <a:gd name="T58" fmla="*/ 0 w 6103"/>
                    <a:gd name="T59" fmla="*/ 0 h 1114"/>
                    <a:gd name="T60" fmla="*/ 0 w 6103"/>
                    <a:gd name="T61" fmla="*/ 0 h 1114"/>
                    <a:gd name="T62" fmla="*/ 0 w 6103"/>
                    <a:gd name="T63" fmla="*/ 0 h 1114"/>
                    <a:gd name="T64" fmla="*/ 0 w 6103"/>
                    <a:gd name="T65" fmla="*/ 0 h 1114"/>
                    <a:gd name="T66" fmla="*/ 0 w 6103"/>
                    <a:gd name="T67" fmla="*/ 0 h 1114"/>
                    <a:gd name="T68" fmla="*/ 0 w 6103"/>
                    <a:gd name="T69" fmla="*/ 0 h 1114"/>
                    <a:gd name="T70" fmla="*/ 0 w 6103"/>
                    <a:gd name="T71" fmla="*/ 0 h 1114"/>
                    <a:gd name="T72" fmla="*/ 0 w 6103"/>
                    <a:gd name="T73" fmla="*/ 0 h 1114"/>
                    <a:gd name="T74" fmla="*/ 0 w 6103"/>
                    <a:gd name="T75" fmla="*/ 0 h 1114"/>
                    <a:gd name="T76" fmla="*/ 0 w 6103"/>
                    <a:gd name="T77" fmla="*/ 0 h 1114"/>
                    <a:gd name="T78" fmla="*/ 0 w 6103"/>
                    <a:gd name="T79" fmla="*/ 0 h 1114"/>
                    <a:gd name="T80" fmla="*/ 0 w 6103"/>
                    <a:gd name="T81" fmla="*/ 0 h 1114"/>
                    <a:gd name="T82" fmla="*/ 0 w 6103"/>
                    <a:gd name="T83" fmla="*/ 0 h 1114"/>
                    <a:gd name="T84" fmla="*/ 0 w 6103"/>
                    <a:gd name="T85" fmla="*/ 0 h 1114"/>
                    <a:gd name="T86" fmla="*/ 0 w 6103"/>
                    <a:gd name="T87" fmla="*/ 0 h 1114"/>
                    <a:gd name="T88" fmla="*/ 0 w 6103"/>
                    <a:gd name="T89" fmla="*/ 0 h 1114"/>
                    <a:gd name="T90" fmla="*/ 0 w 6103"/>
                    <a:gd name="T91" fmla="*/ 0 h 1114"/>
                    <a:gd name="T92" fmla="*/ 0 w 6103"/>
                    <a:gd name="T93" fmla="*/ 0 h 1114"/>
                    <a:gd name="T94" fmla="*/ 0 w 6103"/>
                    <a:gd name="T95" fmla="*/ 0 h 1114"/>
                    <a:gd name="T96" fmla="*/ 0 w 6103"/>
                    <a:gd name="T97" fmla="*/ 0 h 1114"/>
                    <a:gd name="T98" fmla="*/ 0 w 6103"/>
                    <a:gd name="T99" fmla="*/ 0 h 1114"/>
                    <a:gd name="T100" fmla="*/ 0 w 6103"/>
                    <a:gd name="T101" fmla="*/ 0 h 1114"/>
                    <a:gd name="T102" fmla="*/ 0 w 6103"/>
                    <a:gd name="T103" fmla="*/ 0 h 1114"/>
                    <a:gd name="T104" fmla="*/ 0 w 6103"/>
                    <a:gd name="T105" fmla="*/ 0 h 1114"/>
                    <a:gd name="T106" fmla="*/ 0 w 6103"/>
                    <a:gd name="T107" fmla="*/ 0 h 1114"/>
                    <a:gd name="T108" fmla="*/ 0 w 6103"/>
                    <a:gd name="T109" fmla="*/ 0 h 1114"/>
                    <a:gd name="T110" fmla="*/ 0 w 6103"/>
                    <a:gd name="T111" fmla="*/ 0 h 1114"/>
                    <a:gd name="T112" fmla="*/ 0 w 6103"/>
                    <a:gd name="T113" fmla="*/ 0 h 1114"/>
                    <a:gd name="T114" fmla="*/ 0 w 6103"/>
                    <a:gd name="T115" fmla="*/ 0 h 1114"/>
                    <a:gd name="T116" fmla="*/ 0 w 6103"/>
                    <a:gd name="T117" fmla="*/ 0 h 1114"/>
                    <a:gd name="T118" fmla="*/ 0 w 6103"/>
                    <a:gd name="T119" fmla="*/ 0 h 1114"/>
                    <a:gd name="T120" fmla="*/ 0 w 6103"/>
                    <a:gd name="T121" fmla="*/ 0 h 1114"/>
                    <a:gd name="T122" fmla="*/ 0 w 6103"/>
                    <a:gd name="T123" fmla="*/ 0 h 1114"/>
                    <a:gd name="T124" fmla="*/ 0 w 6103"/>
                    <a:gd name="T125" fmla="*/ 0 h 11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03"/>
                    <a:gd name="T190" fmla="*/ 0 h 1114"/>
                    <a:gd name="T191" fmla="*/ 6103 w 6103"/>
                    <a:gd name="T192" fmla="*/ 1114 h 11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03" h="1114">
                      <a:moveTo>
                        <a:pt x="6103" y="104"/>
                      </a:moveTo>
                      <a:lnTo>
                        <a:pt x="6100" y="105"/>
                      </a:lnTo>
                      <a:lnTo>
                        <a:pt x="6096" y="106"/>
                      </a:lnTo>
                      <a:lnTo>
                        <a:pt x="6092" y="107"/>
                      </a:lnTo>
                      <a:lnTo>
                        <a:pt x="6088" y="109"/>
                      </a:lnTo>
                      <a:lnTo>
                        <a:pt x="6085" y="110"/>
                      </a:lnTo>
                      <a:lnTo>
                        <a:pt x="6080" y="111"/>
                      </a:lnTo>
                      <a:lnTo>
                        <a:pt x="6077" y="112"/>
                      </a:lnTo>
                      <a:lnTo>
                        <a:pt x="6073" y="112"/>
                      </a:lnTo>
                      <a:lnTo>
                        <a:pt x="6069" y="113"/>
                      </a:lnTo>
                      <a:lnTo>
                        <a:pt x="6064" y="114"/>
                      </a:lnTo>
                      <a:lnTo>
                        <a:pt x="6061" y="115"/>
                      </a:lnTo>
                      <a:lnTo>
                        <a:pt x="6056" y="117"/>
                      </a:lnTo>
                      <a:lnTo>
                        <a:pt x="6053" y="118"/>
                      </a:lnTo>
                      <a:lnTo>
                        <a:pt x="6048" y="118"/>
                      </a:lnTo>
                      <a:lnTo>
                        <a:pt x="6045" y="119"/>
                      </a:lnTo>
                      <a:lnTo>
                        <a:pt x="6040" y="120"/>
                      </a:lnTo>
                      <a:lnTo>
                        <a:pt x="6035" y="121"/>
                      </a:lnTo>
                      <a:lnTo>
                        <a:pt x="6031" y="121"/>
                      </a:lnTo>
                      <a:lnTo>
                        <a:pt x="6027" y="122"/>
                      </a:lnTo>
                      <a:lnTo>
                        <a:pt x="6023" y="124"/>
                      </a:lnTo>
                      <a:lnTo>
                        <a:pt x="6018" y="125"/>
                      </a:lnTo>
                      <a:lnTo>
                        <a:pt x="6013" y="125"/>
                      </a:lnTo>
                      <a:lnTo>
                        <a:pt x="6009" y="126"/>
                      </a:lnTo>
                      <a:lnTo>
                        <a:pt x="6005" y="127"/>
                      </a:lnTo>
                      <a:lnTo>
                        <a:pt x="6001" y="128"/>
                      </a:lnTo>
                      <a:lnTo>
                        <a:pt x="5996" y="128"/>
                      </a:lnTo>
                      <a:lnTo>
                        <a:pt x="5992" y="129"/>
                      </a:lnTo>
                      <a:lnTo>
                        <a:pt x="5987" y="130"/>
                      </a:lnTo>
                      <a:lnTo>
                        <a:pt x="5982" y="130"/>
                      </a:lnTo>
                      <a:lnTo>
                        <a:pt x="5978" y="132"/>
                      </a:lnTo>
                      <a:lnTo>
                        <a:pt x="5973" y="133"/>
                      </a:lnTo>
                      <a:lnTo>
                        <a:pt x="5967" y="133"/>
                      </a:lnTo>
                      <a:lnTo>
                        <a:pt x="5963" y="134"/>
                      </a:lnTo>
                      <a:lnTo>
                        <a:pt x="5958" y="135"/>
                      </a:lnTo>
                      <a:lnTo>
                        <a:pt x="5954" y="135"/>
                      </a:lnTo>
                      <a:lnTo>
                        <a:pt x="5949" y="136"/>
                      </a:lnTo>
                      <a:lnTo>
                        <a:pt x="5944" y="136"/>
                      </a:lnTo>
                      <a:lnTo>
                        <a:pt x="5939" y="137"/>
                      </a:lnTo>
                      <a:lnTo>
                        <a:pt x="5934" y="139"/>
                      </a:lnTo>
                      <a:lnTo>
                        <a:pt x="5929" y="139"/>
                      </a:lnTo>
                      <a:lnTo>
                        <a:pt x="5924" y="140"/>
                      </a:lnTo>
                      <a:lnTo>
                        <a:pt x="5919" y="140"/>
                      </a:lnTo>
                      <a:lnTo>
                        <a:pt x="5914" y="141"/>
                      </a:lnTo>
                      <a:lnTo>
                        <a:pt x="5909" y="141"/>
                      </a:lnTo>
                      <a:lnTo>
                        <a:pt x="5904" y="142"/>
                      </a:lnTo>
                      <a:lnTo>
                        <a:pt x="5899" y="143"/>
                      </a:lnTo>
                      <a:lnTo>
                        <a:pt x="5894" y="143"/>
                      </a:lnTo>
                      <a:lnTo>
                        <a:pt x="5889" y="144"/>
                      </a:lnTo>
                      <a:lnTo>
                        <a:pt x="5883" y="144"/>
                      </a:lnTo>
                      <a:lnTo>
                        <a:pt x="5879" y="145"/>
                      </a:lnTo>
                      <a:lnTo>
                        <a:pt x="5873" y="145"/>
                      </a:lnTo>
                      <a:lnTo>
                        <a:pt x="5867" y="147"/>
                      </a:lnTo>
                      <a:lnTo>
                        <a:pt x="5863" y="147"/>
                      </a:lnTo>
                      <a:lnTo>
                        <a:pt x="5857" y="148"/>
                      </a:lnTo>
                      <a:lnTo>
                        <a:pt x="5852" y="148"/>
                      </a:lnTo>
                      <a:lnTo>
                        <a:pt x="5846" y="148"/>
                      </a:lnTo>
                      <a:lnTo>
                        <a:pt x="5841" y="149"/>
                      </a:lnTo>
                      <a:lnTo>
                        <a:pt x="5836" y="149"/>
                      </a:lnTo>
                      <a:lnTo>
                        <a:pt x="5830" y="150"/>
                      </a:lnTo>
                      <a:lnTo>
                        <a:pt x="5824" y="150"/>
                      </a:lnTo>
                      <a:lnTo>
                        <a:pt x="5819" y="151"/>
                      </a:lnTo>
                      <a:lnTo>
                        <a:pt x="5814" y="151"/>
                      </a:lnTo>
                      <a:lnTo>
                        <a:pt x="5808" y="151"/>
                      </a:lnTo>
                      <a:lnTo>
                        <a:pt x="5803" y="152"/>
                      </a:lnTo>
                      <a:lnTo>
                        <a:pt x="5797" y="152"/>
                      </a:lnTo>
                      <a:lnTo>
                        <a:pt x="5791" y="153"/>
                      </a:lnTo>
                      <a:lnTo>
                        <a:pt x="5785" y="153"/>
                      </a:lnTo>
                      <a:lnTo>
                        <a:pt x="5780" y="153"/>
                      </a:lnTo>
                      <a:lnTo>
                        <a:pt x="5774" y="155"/>
                      </a:lnTo>
                      <a:lnTo>
                        <a:pt x="5768" y="155"/>
                      </a:lnTo>
                      <a:lnTo>
                        <a:pt x="5762" y="155"/>
                      </a:lnTo>
                      <a:lnTo>
                        <a:pt x="5757" y="156"/>
                      </a:lnTo>
                      <a:lnTo>
                        <a:pt x="5751" y="156"/>
                      </a:lnTo>
                      <a:lnTo>
                        <a:pt x="5745" y="156"/>
                      </a:lnTo>
                      <a:lnTo>
                        <a:pt x="5739" y="157"/>
                      </a:lnTo>
                      <a:lnTo>
                        <a:pt x="5733" y="157"/>
                      </a:lnTo>
                      <a:lnTo>
                        <a:pt x="5728" y="157"/>
                      </a:lnTo>
                      <a:lnTo>
                        <a:pt x="5722" y="158"/>
                      </a:lnTo>
                      <a:lnTo>
                        <a:pt x="5716" y="158"/>
                      </a:lnTo>
                      <a:lnTo>
                        <a:pt x="5710" y="158"/>
                      </a:lnTo>
                      <a:lnTo>
                        <a:pt x="5704" y="158"/>
                      </a:lnTo>
                      <a:lnTo>
                        <a:pt x="5698" y="159"/>
                      </a:lnTo>
                      <a:lnTo>
                        <a:pt x="5692" y="159"/>
                      </a:lnTo>
                      <a:lnTo>
                        <a:pt x="5686" y="159"/>
                      </a:lnTo>
                      <a:lnTo>
                        <a:pt x="5680" y="159"/>
                      </a:lnTo>
                      <a:lnTo>
                        <a:pt x="5674" y="160"/>
                      </a:lnTo>
                      <a:lnTo>
                        <a:pt x="5668" y="160"/>
                      </a:lnTo>
                      <a:lnTo>
                        <a:pt x="5662" y="160"/>
                      </a:lnTo>
                      <a:lnTo>
                        <a:pt x="5655" y="160"/>
                      </a:lnTo>
                      <a:lnTo>
                        <a:pt x="5649" y="160"/>
                      </a:lnTo>
                      <a:lnTo>
                        <a:pt x="5644" y="162"/>
                      </a:lnTo>
                      <a:lnTo>
                        <a:pt x="5637" y="162"/>
                      </a:lnTo>
                      <a:lnTo>
                        <a:pt x="5631" y="162"/>
                      </a:lnTo>
                      <a:lnTo>
                        <a:pt x="5624" y="162"/>
                      </a:lnTo>
                      <a:lnTo>
                        <a:pt x="5618" y="162"/>
                      </a:lnTo>
                      <a:lnTo>
                        <a:pt x="5611" y="163"/>
                      </a:lnTo>
                      <a:lnTo>
                        <a:pt x="5606" y="163"/>
                      </a:lnTo>
                      <a:lnTo>
                        <a:pt x="5599" y="163"/>
                      </a:lnTo>
                      <a:lnTo>
                        <a:pt x="5593" y="163"/>
                      </a:lnTo>
                      <a:lnTo>
                        <a:pt x="5586" y="163"/>
                      </a:lnTo>
                      <a:lnTo>
                        <a:pt x="5580" y="163"/>
                      </a:lnTo>
                      <a:lnTo>
                        <a:pt x="5573" y="163"/>
                      </a:lnTo>
                      <a:lnTo>
                        <a:pt x="5568" y="163"/>
                      </a:lnTo>
                      <a:lnTo>
                        <a:pt x="5561" y="164"/>
                      </a:lnTo>
                      <a:lnTo>
                        <a:pt x="5555" y="164"/>
                      </a:lnTo>
                      <a:lnTo>
                        <a:pt x="5548" y="164"/>
                      </a:lnTo>
                      <a:lnTo>
                        <a:pt x="5541" y="164"/>
                      </a:lnTo>
                      <a:lnTo>
                        <a:pt x="5535" y="164"/>
                      </a:lnTo>
                      <a:lnTo>
                        <a:pt x="5528" y="164"/>
                      </a:lnTo>
                      <a:lnTo>
                        <a:pt x="5521" y="164"/>
                      </a:lnTo>
                      <a:lnTo>
                        <a:pt x="5515" y="164"/>
                      </a:lnTo>
                      <a:lnTo>
                        <a:pt x="5509" y="164"/>
                      </a:lnTo>
                      <a:lnTo>
                        <a:pt x="5502" y="164"/>
                      </a:lnTo>
                      <a:lnTo>
                        <a:pt x="5495" y="164"/>
                      </a:lnTo>
                      <a:lnTo>
                        <a:pt x="5488" y="164"/>
                      </a:lnTo>
                      <a:lnTo>
                        <a:pt x="5482" y="164"/>
                      </a:lnTo>
                      <a:lnTo>
                        <a:pt x="5475" y="164"/>
                      </a:lnTo>
                      <a:lnTo>
                        <a:pt x="5468" y="164"/>
                      </a:lnTo>
                      <a:lnTo>
                        <a:pt x="5462" y="164"/>
                      </a:lnTo>
                      <a:lnTo>
                        <a:pt x="5455" y="164"/>
                      </a:lnTo>
                      <a:lnTo>
                        <a:pt x="5448" y="164"/>
                      </a:lnTo>
                      <a:lnTo>
                        <a:pt x="5442" y="164"/>
                      </a:lnTo>
                      <a:lnTo>
                        <a:pt x="5435" y="164"/>
                      </a:lnTo>
                      <a:lnTo>
                        <a:pt x="5428" y="164"/>
                      </a:lnTo>
                      <a:lnTo>
                        <a:pt x="5421" y="164"/>
                      </a:lnTo>
                      <a:lnTo>
                        <a:pt x="5414" y="164"/>
                      </a:lnTo>
                      <a:lnTo>
                        <a:pt x="5407" y="164"/>
                      </a:lnTo>
                      <a:lnTo>
                        <a:pt x="5400" y="164"/>
                      </a:lnTo>
                      <a:lnTo>
                        <a:pt x="5394" y="164"/>
                      </a:lnTo>
                      <a:lnTo>
                        <a:pt x="5387" y="164"/>
                      </a:lnTo>
                      <a:lnTo>
                        <a:pt x="5380" y="164"/>
                      </a:lnTo>
                      <a:lnTo>
                        <a:pt x="5373" y="164"/>
                      </a:lnTo>
                      <a:lnTo>
                        <a:pt x="5366" y="164"/>
                      </a:lnTo>
                      <a:lnTo>
                        <a:pt x="5359" y="164"/>
                      </a:lnTo>
                      <a:lnTo>
                        <a:pt x="5352" y="164"/>
                      </a:lnTo>
                      <a:lnTo>
                        <a:pt x="5345" y="164"/>
                      </a:lnTo>
                      <a:lnTo>
                        <a:pt x="5338" y="164"/>
                      </a:lnTo>
                      <a:lnTo>
                        <a:pt x="5331" y="163"/>
                      </a:lnTo>
                      <a:lnTo>
                        <a:pt x="5323" y="163"/>
                      </a:lnTo>
                      <a:lnTo>
                        <a:pt x="5316" y="163"/>
                      </a:lnTo>
                      <a:lnTo>
                        <a:pt x="5309" y="163"/>
                      </a:lnTo>
                      <a:lnTo>
                        <a:pt x="5303" y="163"/>
                      </a:lnTo>
                      <a:lnTo>
                        <a:pt x="5296" y="163"/>
                      </a:lnTo>
                      <a:lnTo>
                        <a:pt x="5289" y="163"/>
                      </a:lnTo>
                      <a:lnTo>
                        <a:pt x="5281" y="163"/>
                      </a:lnTo>
                      <a:lnTo>
                        <a:pt x="5274" y="163"/>
                      </a:lnTo>
                      <a:lnTo>
                        <a:pt x="5267" y="162"/>
                      </a:lnTo>
                      <a:lnTo>
                        <a:pt x="5260" y="162"/>
                      </a:lnTo>
                      <a:lnTo>
                        <a:pt x="5253" y="162"/>
                      </a:lnTo>
                      <a:lnTo>
                        <a:pt x="5245" y="162"/>
                      </a:lnTo>
                      <a:lnTo>
                        <a:pt x="5238" y="162"/>
                      </a:lnTo>
                      <a:lnTo>
                        <a:pt x="5231" y="162"/>
                      </a:lnTo>
                      <a:lnTo>
                        <a:pt x="5223" y="160"/>
                      </a:lnTo>
                      <a:lnTo>
                        <a:pt x="5216" y="160"/>
                      </a:lnTo>
                      <a:lnTo>
                        <a:pt x="5209" y="160"/>
                      </a:lnTo>
                      <a:lnTo>
                        <a:pt x="5202" y="160"/>
                      </a:lnTo>
                      <a:lnTo>
                        <a:pt x="5194" y="160"/>
                      </a:lnTo>
                      <a:lnTo>
                        <a:pt x="5187" y="160"/>
                      </a:lnTo>
                      <a:lnTo>
                        <a:pt x="5179" y="159"/>
                      </a:lnTo>
                      <a:lnTo>
                        <a:pt x="5172" y="159"/>
                      </a:lnTo>
                      <a:lnTo>
                        <a:pt x="5165" y="159"/>
                      </a:lnTo>
                      <a:lnTo>
                        <a:pt x="5157" y="159"/>
                      </a:lnTo>
                      <a:lnTo>
                        <a:pt x="5150" y="158"/>
                      </a:lnTo>
                      <a:lnTo>
                        <a:pt x="5144" y="158"/>
                      </a:lnTo>
                      <a:lnTo>
                        <a:pt x="5135" y="158"/>
                      </a:lnTo>
                      <a:lnTo>
                        <a:pt x="5129" y="158"/>
                      </a:lnTo>
                      <a:lnTo>
                        <a:pt x="5121" y="158"/>
                      </a:lnTo>
                      <a:lnTo>
                        <a:pt x="5114" y="157"/>
                      </a:lnTo>
                      <a:lnTo>
                        <a:pt x="5106" y="157"/>
                      </a:lnTo>
                      <a:lnTo>
                        <a:pt x="5099" y="157"/>
                      </a:lnTo>
                      <a:lnTo>
                        <a:pt x="5091" y="157"/>
                      </a:lnTo>
                      <a:lnTo>
                        <a:pt x="5084" y="156"/>
                      </a:lnTo>
                      <a:lnTo>
                        <a:pt x="5076" y="156"/>
                      </a:lnTo>
                      <a:lnTo>
                        <a:pt x="5069" y="156"/>
                      </a:lnTo>
                      <a:lnTo>
                        <a:pt x="5061" y="156"/>
                      </a:lnTo>
                      <a:lnTo>
                        <a:pt x="5054" y="155"/>
                      </a:lnTo>
                      <a:lnTo>
                        <a:pt x="5039" y="155"/>
                      </a:lnTo>
                      <a:lnTo>
                        <a:pt x="5024" y="153"/>
                      </a:lnTo>
                      <a:lnTo>
                        <a:pt x="5008" y="153"/>
                      </a:lnTo>
                      <a:lnTo>
                        <a:pt x="4993" y="152"/>
                      </a:lnTo>
                      <a:lnTo>
                        <a:pt x="4978" y="152"/>
                      </a:lnTo>
                      <a:lnTo>
                        <a:pt x="4963" y="151"/>
                      </a:lnTo>
                      <a:lnTo>
                        <a:pt x="4948" y="150"/>
                      </a:lnTo>
                      <a:lnTo>
                        <a:pt x="4932" y="150"/>
                      </a:lnTo>
                      <a:lnTo>
                        <a:pt x="4917" y="149"/>
                      </a:lnTo>
                      <a:lnTo>
                        <a:pt x="4902" y="148"/>
                      </a:lnTo>
                      <a:lnTo>
                        <a:pt x="4885" y="148"/>
                      </a:lnTo>
                      <a:lnTo>
                        <a:pt x="4870" y="147"/>
                      </a:lnTo>
                      <a:lnTo>
                        <a:pt x="4854" y="145"/>
                      </a:lnTo>
                      <a:lnTo>
                        <a:pt x="4839" y="145"/>
                      </a:lnTo>
                      <a:lnTo>
                        <a:pt x="4823" y="144"/>
                      </a:lnTo>
                      <a:lnTo>
                        <a:pt x="4808" y="143"/>
                      </a:lnTo>
                      <a:lnTo>
                        <a:pt x="4792" y="143"/>
                      </a:lnTo>
                      <a:lnTo>
                        <a:pt x="4777" y="142"/>
                      </a:lnTo>
                      <a:lnTo>
                        <a:pt x="4761" y="141"/>
                      </a:lnTo>
                      <a:lnTo>
                        <a:pt x="4746" y="140"/>
                      </a:lnTo>
                      <a:lnTo>
                        <a:pt x="4730" y="140"/>
                      </a:lnTo>
                      <a:lnTo>
                        <a:pt x="4714" y="139"/>
                      </a:lnTo>
                      <a:lnTo>
                        <a:pt x="4699" y="137"/>
                      </a:lnTo>
                      <a:lnTo>
                        <a:pt x="4683" y="136"/>
                      </a:lnTo>
                      <a:lnTo>
                        <a:pt x="4668" y="136"/>
                      </a:lnTo>
                      <a:lnTo>
                        <a:pt x="4652" y="135"/>
                      </a:lnTo>
                      <a:lnTo>
                        <a:pt x="4635" y="134"/>
                      </a:lnTo>
                      <a:lnTo>
                        <a:pt x="4619" y="133"/>
                      </a:lnTo>
                      <a:lnTo>
                        <a:pt x="4604" y="133"/>
                      </a:lnTo>
                      <a:lnTo>
                        <a:pt x="4588" y="132"/>
                      </a:lnTo>
                      <a:lnTo>
                        <a:pt x="4572" y="130"/>
                      </a:lnTo>
                      <a:lnTo>
                        <a:pt x="4556" y="129"/>
                      </a:lnTo>
                      <a:lnTo>
                        <a:pt x="4525" y="128"/>
                      </a:lnTo>
                      <a:lnTo>
                        <a:pt x="4493" y="126"/>
                      </a:lnTo>
                      <a:lnTo>
                        <a:pt x="4461" y="125"/>
                      </a:lnTo>
                      <a:lnTo>
                        <a:pt x="4429" y="122"/>
                      </a:lnTo>
                      <a:lnTo>
                        <a:pt x="4397" y="121"/>
                      </a:lnTo>
                      <a:lnTo>
                        <a:pt x="4366" y="119"/>
                      </a:lnTo>
                      <a:lnTo>
                        <a:pt x="4334" y="118"/>
                      </a:lnTo>
                      <a:lnTo>
                        <a:pt x="4301" y="115"/>
                      </a:lnTo>
                      <a:lnTo>
                        <a:pt x="4286" y="115"/>
                      </a:lnTo>
                      <a:lnTo>
                        <a:pt x="4270" y="114"/>
                      </a:lnTo>
                      <a:lnTo>
                        <a:pt x="4254" y="113"/>
                      </a:lnTo>
                      <a:lnTo>
                        <a:pt x="4238" y="112"/>
                      </a:lnTo>
                      <a:lnTo>
                        <a:pt x="4223" y="112"/>
                      </a:lnTo>
                      <a:lnTo>
                        <a:pt x="4207" y="111"/>
                      </a:lnTo>
                      <a:lnTo>
                        <a:pt x="4191" y="110"/>
                      </a:lnTo>
                      <a:lnTo>
                        <a:pt x="4175" y="110"/>
                      </a:lnTo>
                      <a:lnTo>
                        <a:pt x="4160" y="109"/>
                      </a:lnTo>
                      <a:lnTo>
                        <a:pt x="4143" y="107"/>
                      </a:lnTo>
                      <a:lnTo>
                        <a:pt x="4127" y="107"/>
                      </a:lnTo>
                      <a:lnTo>
                        <a:pt x="4111" y="106"/>
                      </a:lnTo>
                      <a:lnTo>
                        <a:pt x="4096" y="106"/>
                      </a:lnTo>
                      <a:lnTo>
                        <a:pt x="4080" y="105"/>
                      </a:lnTo>
                      <a:lnTo>
                        <a:pt x="4064" y="104"/>
                      </a:lnTo>
                      <a:lnTo>
                        <a:pt x="4049" y="104"/>
                      </a:lnTo>
                      <a:lnTo>
                        <a:pt x="4033" y="103"/>
                      </a:lnTo>
                      <a:lnTo>
                        <a:pt x="4017" y="103"/>
                      </a:lnTo>
                      <a:lnTo>
                        <a:pt x="4002" y="102"/>
                      </a:lnTo>
                      <a:lnTo>
                        <a:pt x="3986" y="102"/>
                      </a:lnTo>
                      <a:lnTo>
                        <a:pt x="3971" y="101"/>
                      </a:lnTo>
                      <a:lnTo>
                        <a:pt x="3954" y="101"/>
                      </a:lnTo>
                      <a:lnTo>
                        <a:pt x="3940" y="99"/>
                      </a:lnTo>
                      <a:lnTo>
                        <a:pt x="3923" y="99"/>
                      </a:lnTo>
                      <a:lnTo>
                        <a:pt x="3908" y="98"/>
                      </a:lnTo>
                      <a:lnTo>
                        <a:pt x="3892" y="98"/>
                      </a:lnTo>
                      <a:lnTo>
                        <a:pt x="3877" y="97"/>
                      </a:lnTo>
                      <a:lnTo>
                        <a:pt x="3862" y="97"/>
                      </a:lnTo>
                      <a:lnTo>
                        <a:pt x="3846" y="97"/>
                      </a:lnTo>
                      <a:lnTo>
                        <a:pt x="3831" y="96"/>
                      </a:lnTo>
                      <a:lnTo>
                        <a:pt x="3816" y="96"/>
                      </a:lnTo>
                      <a:lnTo>
                        <a:pt x="3800" y="96"/>
                      </a:lnTo>
                      <a:lnTo>
                        <a:pt x="3793" y="95"/>
                      </a:lnTo>
                      <a:lnTo>
                        <a:pt x="3785" y="95"/>
                      </a:lnTo>
                      <a:lnTo>
                        <a:pt x="3778" y="95"/>
                      </a:lnTo>
                      <a:lnTo>
                        <a:pt x="3770" y="95"/>
                      </a:lnTo>
                      <a:lnTo>
                        <a:pt x="3762" y="95"/>
                      </a:lnTo>
                      <a:lnTo>
                        <a:pt x="3755" y="95"/>
                      </a:lnTo>
                      <a:lnTo>
                        <a:pt x="3747" y="95"/>
                      </a:lnTo>
                      <a:lnTo>
                        <a:pt x="3740" y="94"/>
                      </a:lnTo>
                      <a:lnTo>
                        <a:pt x="3732" y="94"/>
                      </a:lnTo>
                      <a:lnTo>
                        <a:pt x="3725" y="94"/>
                      </a:lnTo>
                      <a:lnTo>
                        <a:pt x="3717" y="94"/>
                      </a:lnTo>
                      <a:lnTo>
                        <a:pt x="3710" y="94"/>
                      </a:lnTo>
                      <a:lnTo>
                        <a:pt x="3702" y="94"/>
                      </a:lnTo>
                      <a:lnTo>
                        <a:pt x="3695" y="94"/>
                      </a:lnTo>
                      <a:lnTo>
                        <a:pt x="3687" y="94"/>
                      </a:lnTo>
                      <a:lnTo>
                        <a:pt x="3680" y="94"/>
                      </a:lnTo>
                      <a:lnTo>
                        <a:pt x="3672" y="94"/>
                      </a:lnTo>
                      <a:lnTo>
                        <a:pt x="3665" y="92"/>
                      </a:lnTo>
                      <a:lnTo>
                        <a:pt x="3657" y="92"/>
                      </a:lnTo>
                      <a:lnTo>
                        <a:pt x="3650" y="92"/>
                      </a:lnTo>
                      <a:lnTo>
                        <a:pt x="3642" y="92"/>
                      </a:lnTo>
                      <a:lnTo>
                        <a:pt x="3635" y="92"/>
                      </a:lnTo>
                      <a:lnTo>
                        <a:pt x="3627" y="92"/>
                      </a:lnTo>
                      <a:lnTo>
                        <a:pt x="3620" y="92"/>
                      </a:lnTo>
                      <a:lnTo>
                        <a:pt x="3613" y="92"/>
                      </a:lnTo>
                      <a:lnTo>
                        <a:pt x="3605" y="92"/>
                      </a:lnTo>
                      <a:lnTo>
                        <a:pt x="3598" y="92"/>
                      </a:lnTo>
                      <a:lnTo>
                        <a:pt x="3590" y="92"/>
                      </a:lnTo>
                      <a:lnTo>
                        <a:pt x="3583" y="92"/>
                      </a:lnTo>
                      <a:lnTo>
                        <a:pt x="3577" y="92"/>
                      </a:lnTo>
                      <a:lnTo>
                        <a:pt x="3569" y="92"/>
                      </a:lnTo>
                      <a:lnTo>
                        <a:pt x="3562" y="92"/>
                      </a:lnTo>
                      <a:lnTo>
                        <a:pt x="3555" y="92"/>
                      </a:lnTo>
                      <a:lnTo>
                        <a:pt x="3547" y="92"/>
                      </a:lnTo>
                      <a:lnTo>
                        <a:pt x="3540" y="92"/>
                      </a:lnTo>
                      <a:lnTo>
                        <a:pt x="3533" y="92"/>
                      </a:lnTo>
                      <a:lnTo>
                        <a:pt x="3526" y="92"/>
                      </a:lnTo>
                      <a:lnTo>
                        <a:pt x="3518" y="92"/>
                      </a:lnTo>
                      <a:lnTo>
                        <a:pt x="3511" y="92"/>
                      </a:lnTo>
                      <a:lnTo>
                        <a:pt x="3504" y="92"/>
                      </a:lnTo>
                      <a:lnTo>
                        <a:pt x="3497" y="94"/>
                      </a:lnTo>
                      <a:lnTo>
                        <a:pt x="3489" y="94"/>
                      </a:lnTo>
                      <a:lnTo>
                        <a:pt x="3482" y="94"/>
                      </a:lnTo>
                      <a:lnTo>
                        <a:pt x="3475" y="94"/>
                      </a:lnTo>
                      <a:lnTo>
                        <a:pt x="3468" y="94"/>
                      </a:lnTo>
                      <a:lnTo>
                        <a:pt x="3461" y="94"/>
                      </a:lnTo>
                      <a:lnTo>
                        <a:pt x="3454" y="94"/>
                      </a:lnTo>
                      <a:lnTo>
                        <a:pt x="3446" y="94"/>
                      </a:lnTo>
                      <a:lnTo>
                        <a:pt x="3439" y="94"/>
                      </a:lnTo>
                      <a:lnTo>
                        <a:pt x="3433" y="95"/>
                      </a:lnTo>
                      <a:lnTo>
                        <a:pt x="3426" y="95"/>
                      </a:lnTo>
                      <a:lnTo>
                        <a:pt x="3419" y="95"/>
                      </a:lnTo>
                      <a:lnTo>
                        <a:pt x="3412" y="95"/>
                      </a:lnTo>
                      <a:lnTo>
                        <a:pt x="3405" y="95"/>
                      </a:lnTo>
                      <a:lnTo>
                        <a:pt x="3398" y="95"/>
                      </a:lnTo>
                      <a:lnTo>
                        <a:pt x="3391" y="95"/>
                      </a:lnTo>
                      <a:lnTo>
                        <a:pt x="3384" y="96"/>
                      </a:lnTo>
                      <a:lnTo>
                        <a:pt x="3377" y="96"/>
                      </a:lnTo>
                      <a:lnTo>
                        <a:pt x="3370" y="96"/>
                      </a:lnTo>
                      <a:lnTo>
                        <a:pt x="3363" y="96"/>
                      </a:lnTo>
                      <a:lnTo>
                        <a:pt x="3357" y="97"/>
                      </a:lnTo>
                      <a:lnTo>
                        <a:pt x="3350" y="97"/>
                      </a:lnTo>
                      <a:lnTo>
                        <a:pt x="3343" y="97"/>
                      </a:lnTo>
                      <a:lnTo>
                        <a:pt x="3336" y="97"/>
                      </a:lnTo>
                      <a:lnTo>
                        <a:pt x="3329" y="97"/>
                      </a:lnTo>
                      <a:lnTo>
                        <a:pt x="3322" y="98"/>
                      </a:lnTo>
                      <a:lnTo>
                        <a:pt x="3315" y="98"/>
                      </a:lnTo>
                      <a:lnTo>
                        <a:pt x="3309" y="98"/>
                      </a:lnTo>
                      <a:lnTo>
                        <a:pt x="3302" y="99"/>
                      </a:lnTo>
                      <a:lnTo>
                        <a:pt x="3295" y="99"/>
                      </a:lnTo>
                      <a:lnTo>
                        <a:pt x="3289" y="99"/>
                      </a:lnTo>
                      <a:lnTo>
                        <a:pt x="3282" y="99"/>
                      </a:lnTo>
                      <a:lnTo>
                        <a:pt x="3276" y="101"/>
                      </a:lnTo>
                      <a:lnTo>
                        <a:pt x="3269" y="101"/>
                      </a:lnTo>
                      <a:lnTo>
                        <a:pt x="3262" y="101"/>
                      </a:lnTo>
                      <a:lnTo>
                        <a:pt x="3255" y="102"/>
                      </a:lnTo>
                      <a:lnTo>
                        <a:pt x="3249" y="102"/>
                      </a:lnTo>
                      <a:lnTo>
                        <a:pt x="3242" y="102"/>
                      </a:lnTo>
                      <a:lnTo>
                        <a:pt x="3236" y="103"/>
                      </a:lnTo>
                      <a:lnTo>
                        <a:pt x="3229" y="103"/>
                      </a:lnTo>
                      <a:lnTo>
                        <a:pt x="3223" y="104"/>
                      </a:lnTo>
                      <a:lnTo>
                        <a:pt x="3216" y="104"/>
                      </a:lnTo>
                      <a:lnTo>
                        <a:pt x="3210" y="104"/>
                      </a:lnTo>
                      <a:lnTo>
                        <a:pt x="3203" y="105"/>
                      </a:lnTo>
                      <a:lnTo>
                        <a:pt x="3196" y="105"/>
                      </a:lnTo>
                      <a:lnTo>
                        <a:pt x="3191" y="106"/>
                      </a:lnTo>
                      <a:lnTo>
                        <a:pt x="3184" y="106"/>
                      </a:lnTo>
                      <a:lnTo>
                        <a:pt x="3178" y="106"/>
                      </a:lnTo>
                      <a:lnTo>
                        <a:pt x="3171" y="107"/>
                      </a:lnTo>
                      <a:lnTo>
                        <a:pt x="3165" y="107"/>
                      </a:lnTo>
                      <a:lnTo>
                        <a:pt x="3158" y="109"/>
                      </a:lnTo>
                      <a:lnTo>
                        <a:pt x="3153" y="109"/>
                      </a:lnTo>
                      <a:lnTo>
                        <a:pt x="3146" y="110"/>
                      </a:lnTo>
                      <a:lnTo>
                        <a:pt x="3140" y="110"/>
                      </a:lnTo>
                      <a:lnTo>
                        <a:pt x="3133" y="111"/>
                      </a:lnTo>
                      <a:lnTo>
                        <a:pt x="3127" y="111"/>
                      </a:lnTo>
                      <a:lnTo>
                        <a:pt x="3121" y="112"/>
                      </a:lnTo>
                      <a:lnTo>
                        <a:pt x="3115" y="112"/>
                      </a:lnTo>
                      <a:lnTo>
                        <a:pt x="3109" y="113"/>
                      </a:lnTo>
                      <a:lnTo>
                        <a:pt x="3103" y="113"/>
                      </a:lnTo>
                      <a:lnTo>
                        <a:pt x="3096" y="114"/>
                      </a:lnTo>
                      <a:lnTo>
                        <a:pt x="3090" y="115"/>
                      </a:lnTo>
                      <a:lnTo>
                        <a:pt x="3085" y="115"/>
                      </a:lnTo>
                      <a:lnTo>
                        <a:pt x="3079" y="117"/>
                      </a:lnTo>
                      <a:lnTo>
                        <a:pt x="3072" y="117"/>
                      </a:lnTo>
                      <a:lnTo>
                        <a:pt x="3066" y="118"/>
                      </a:lnTo>
                      <a:lnTo>
                        <a:pt x="3060" y="119"/>
                      </a:lnTo>
                      <a:lnTo>
                        <a:pt x="3055" y="119"/>
                      </a:lnTo>
                      <a:lnTo>
                        <a:pt x="3049" y="120"/>
                      </a:lnTo>
                      <a:lnTo>
                        <a:pt x="3042" y="120"/>
                      </a:lnTo>
                      <a:lnTo>
                        <a:pt x="3036" y="121"/>
                      </a:lnTo>
                      <a:lnTo>
                        <a:pt x="3030" y="122"/>
                      </a:lnTo>
                      <a:lnTo>
                        <a:pt x="3025" y="122"/>
                      </a:lnTo>
                      <a:lnTo>
                        <a:pt x="3019" y="124"/>
                      </a:lnTo>
                      <a:lnTo>
                        <a:pt x="3013" y="125"/>
                      </a:lnTo>
                      <a:lnTo>
                        <a:pt x="3007" y="126"/>
                      </a:lnTo>
                      <a:lnTo>
                        <a:pt x="3002" y="126"/>
                      </a:lnTo>
                      <a:lnTo>
                        <a:pt x="2996" y="127"/>
                      </a:lnTo>
                      <a:lnTo>
                        <a:pt x="2990" y="128"/>
                      </a:lnTo>
                      <a:lnTo>
                        <a:pt x="2984" y="128"/>
                      </a:lnTo>
                      <a:lnTo>
                        <a:pt x="2979" y="129"/>
                      </a:lnTo>
                      <a:lnTo>
                        <a:pt x="2973" y="130"/>
                      </a:lnTo>
                      <a:lnTo>
                        <a:pt x="2967" y="132"/>
                      </a:lnTo>
                      <a:lnTo>
                        <a:pt x="2962" y="133"/>
                      </a:lnTo>
                      <a:lnTo>
                        <a:pt x="2957" y="133"/>
                      </a:lnTo>
                      <a:lnTo>
                        <a:pt x="2951" y="134"/>
                      </a:lnTo>
                      <a:lnTo>
                        <a:pt x="2945" y="135"/>
                      </a:lnTo>
                      <a:lnTo>
                        <a:pt x="2939" y="136"/>
                      </a:lnTo>
                      <a:lnTo>
                        <a:pt x="2935" y="137"/>
                      </a:lnTo>
                      <a:lnTo>
                        <a:pt x="2929" y="139"/>
                      </a:lnTo>
                      <a:lnTo>
                        <a:pt x="2923" y="139"/>
                      </a:lnTo>
                      <a:lnTo>
                        <a:pt x="2919" y="140"/>
                      </a:lnTo>
                      <a:lnTo>
                        <a:pt x="2913" y="141"/>
                      </a:lnTo>
                      <a:lnTo>
                        <a:pt x="2907" y="142"/>
                      </a:lnTo>
                      <a:lnTo>
                        <a:pt x="2903" y="143"/>
                      </a:lnTo>
                      <a:lnTo>
                        <a:pt x="2897" y="144"/>
                      </a:lnTo>
                      <a:lnTo>
                        <a:pt x="2892" y="145"/>
                      </a:lnTo>
                      <a:lnTo>
                        <a:pt x="2886" y="147"/>
                      </a:lnTo>
                      <a:lnTo>
                        <a:pt x="2882" y="148"/>
                      </a:lnTo>
                      <a:lnTo>
                        <a:pt x="2876" y="149"/>
                      </a:lnTo>
                      <a:lnTo>
                        <a:pt x="2871" y="150"/>
                      </a:lnTo>
                      <a:lnTo>
                        <a:pt x="2866" y="151"/>
                      </a:lnTo>
                      <a:lnTo>
                        <a:pt x="2861" y="152"/>
                      </a:lnTo>
                      <a:lnTo>
                        <a:pt x="2855" y="153"/>
                      </a:lnTo>
                      <a:lnTo>
                        <a:pt x="2851" y="155"/>
                      </a:lnTo>
                      <a:lnTo>
                        <a:pt x="2846" y="156"/>
                      </a:lnTo>
                      <a:lnTo>
                        <a:pt x="2840" y="157"/>
                      </a:lnTo>
                      <a:lnTo>
                        <a:pt x="2836" y="158"/>
                      </a:lnTo>
                      <a:lnTo>
                        <a:pt x="2831" y="159"/>
                      </a:lnTo>
                      <a:lnTo>
                        <a:pt x="2825" y="160"/>
                      </a:lnTo>
                      <a:lnTo>
                        <a:pt x="2821" y="162"/>
                      </a:lnTo>
                      <a:lnTo>
                        <a:pt x="2816" y="163"/>
                      </a:lnTo>
                      <a:lnTo>
                        <a:pt x="2812" y="164"/>
                      </a:lnTo>
                      <a:lnTo>
                        <a:pt x="2807" y="165"/>
                      </a:lnTo>
                      <a:lnTo>
                        <a:pt x="2801" y="166"/>
                      </a:lnTo>
                      <a:lnTo>
                        <a:pt x="2797" y="168"/>
                      </a:lnTo>
                      <a:lnTo>
                        <a:pt x="2792" y="170"/>
                      </a:lnTo>
                      <a:lnTo>
                        <a:pt x="2787" y="171"/>
                      </a:lnTo>
                      <a:lnTo>
                        <a:pt x="2783" y="172"/>
                      </a:lnTo>
                      <a:lnTo>
                        <a:pt x="2778" y="173"/>
                      </a:lnTo>
                      <a:lnTo>
                        <a:pt x="2774" y="174"/>
                      </a:lnTo>
                      <a:lnTo>
                        <a:pt x="2769" y="176"/>
                      </a:lnTo>
                      <a:lnTo>
                        <a:pt x="2764" y="178"/>
                      </a:lnTo>
                      <a:lnTo>
                        <a:pt x="2760" y="179"/>
                      </a:lnTo>
                      <a:lnTo>
                        <a:pt x="2755" y="180"/>
                      </a:lnTo>
                      <a:lnTo>
                        <a:pt x="2752" y="182"/>
                      </a:lnTo>
                      <a:lnTo>
                        <a:pt x="2747" y="183"/>
                      </a:lnTo>
                      <a:lnTo>
                        <a:pt x="2742" y="185"/>
                      </a:lnTo>
                      <a:lnTo>
                        <a:pt x="2738" y="186"/>
                      </a:lnTo>
                      <a:lnTo>
                        <a:pt x="2733" y="188"/>
                      </a:lnTo>
                      <a:lnTo>
                        <a:pt x="2730" y="189"/>
                      </a:lnTo>
                      <a:lnTo>
                        <a:pt x="2725" y="190"/>
                      </a:lnTo>
                      <a:lnTo>
                        <a:pt x="2721" y="193"/>
                      </a:lnTo>
                      <a:lnTo>
                        <a:pt x="2716" y="194"/>
                      </a:lnTo>
                      <a:lnTo>
                        <a:pt x="2712" y="195"/>
                      </a:lnTo>
                      <a:lnTo>
                        <a:pt x="2708" y="197"/>
                      </a:lnTo>
                      <a:lnTo>
                        <a:pt x="2707" y="197"/>
                      </a:lnTo>
                      <a:lnTo>
                        <a:pt x="2704" y="198"/>
                      </a:lnTo>
                      <a:lnTo>
                        <a:pt x="2702" y="200"/>
                      </a:lnTo>
                      <a:lnTo>
                        <a:pt x="2700" y="200"/>
                      </a:lnTo>
                      <a:lnTo>
                        <a:pt x="2697" y="201"/>
                      </a:lnTo>
                      <a:lnTo>
                        <a:pt x="2696" y="202"/>
                      </a:lnTo>
                      <a:lnTo>
                        <a:pt x="2694" y="203"/>
                      </a:lnTo>
                      <a:lnTo>
                        <a:pt x="2692" y="203"/>
                      </a:lnTo>
                      <a:lnTo>
                        <a:pt x="2689" y="204"/>
                      </a:lnTo>
                      <a:lnTo>
                        <a:pt x="2687" y="205"/>
                      </a:lnTo>
                      <a:lnTo>
                        <a:pt x="2685" y="206"/>
                      </a:lnTo>
                      <a:lnTo>
                        <a:pt x="2682" y="206"/>
                      </a:lnTo>
                      <a:lnTo>
                        <a:pt x="2680" y="208"/>
                      </a:lnTo>
                      <a:lnTo>
                        <a:pt x="2677" y="209"/>
                      </a:lnTo>
                      <a:lnTo>
                        <a:pt x="2674" y="210"/>
                      </a:lnTo>
                      <a:lnTo>
                        <a:pt x="2672" y="211"/>
                      </a:lnTo>
                      <a:lnTo>
                        <a:pt x="2670" y="211"/>
                      </a:lnTo>
                      <a:lnTo>
                        <a:pt x="2668" y="212"/>
                      </a:lnTo>
                      <a:lnTo>
                        <a:pt x="2665" y="213"/>
                      </a:lnTo>
                      <a:lnTo>
                        <a:pt x="2662" y="214"/>
                      </a:lnTo>
                      <a:lnTo>
                        <a:pt x="2659" y="216"/>
                      </a:lnTo>
                      <a:lnTo>
                        <a:pt x="2657" y="217"/>
                      </a:lnTo>
                      <a:lnTo>
                        <a:pt x="2654" y="218"/>
                      </a:lnTo>
                      <a:lnTo>
                        <a:pt x="2651" y="219"/>
                      </a:lnTo>
                      <a:lnTo>
                        <a:pt x="2649" y="220"/>
                      </a:lnTo>
                      <a:lnTo>
                        <a:pt x="2646" y="220"/>
                      </a:lnTo>
                      <a:lnTo>
                        <a:pt x="2643" y="221"/>
                      </a:lnTo>
                      <a:lnTo>
                        <a:pt x="2640" y="223"/>
                      </a:lnTo>
                      <a:lnTo>
                        <a:pt x="2638" y="224"/>
                      </a:lnTo>
                      <a:lnTo>
                        <a:pt x="2634" y="225"/>
                      </a:lnTo>
                      <a:lnTo>
                        <a:pt x="2632" y="226"/>
                      </a:lnTo>
                      <a:lnTo>
                        <a:pt x="2628" y="227"/>
                      </a:lnTo>
                      <a:lnTo>
                        <a:pt x="2625" y="228"/>
                      </a:lnTo>
                      <a:lnTo>
                        <a:pt x="2623" y="229"/>
                      </a:lnTo>
                      <a:lnTo>
                        <a:pt x="2619" y="231"/>
                      </a:lnTo>
                      <a:lnTo>
                        <a:pt x="2616" y="232"/>
                      </a:lnTo>
                      <a:lnTo>
                        <a:pt x="2613" y="233"/>
                      </a:lnTo>
                      <a:lnTo>
                        <a:pt x="2610" y="234"/>
                      </a:lnTo>
                      <a:lnTo>
                        <a:pt x="2606" y="235"/>
                      </a:lnTo>
                      <a:lnTo>
                        <a:pt x="2603" y="236"/>
                      </a:lnTo>
                      <a:lnTo>
                        <a:pt x="2600" y="238"/>
                      </a:lnTo>
                      <a:lnTo>
                        <a:pt x="2597" y="239"/>
                      </a:lnTo>
                      <a:lnTo>
                        <a:pt x="2594" y="241"/>
                      </a:lnTo>
                      <a:lnTo>
                        <a:pt x="2590" y="242"/>
                      </a:lnTo>
                      <a:lnTo>
                        <a:pt x="2587" y="243"/>
                      </a:lnTo>
                      <a:lnTo>
                        <a:pt x="2583" y="244"/>
                      </a:lnTo>
                      <a:lnTo>
                        <a:pt x="2580" y="246"/>
                      </a:lnTo>
                      <a:lnTo>
                        <a:pt x="2576" y="247"/>
                      </a:lnTo>
                      <a:lnTo>
                        <a:pt x="2573" y="248"/>
                      </a:lnTo>
                      <a:lnTo>
                        <a:pt x="2570" y="249"/>
                      </a:lnTo>
                      <a:lnTo>
                        <a:pt x="2566" y="251"/>
                      </a:lnTo>
                      <a:lnTo>
                        <a:pt x="2563" y="252"/>
                      </a:lnTo>
                      <a:lnTo>
                        <a:pt x="2559" y="254"/>
                      </a:lnTo>
                      <a:lnTo>
                        <a:pt x="2555" y="255"/>
                      </a:lnTo>
                      <a:lnTo>
                        <a:pt x="2551" y="256"/>
                      </a:lnTo>
                      <a:lnTo>
                        <a:pt x="2548" y="257"/>
                      </a:lnTo>
                      <a:lnTo>
                        <a:pt x="2544" y="259"/>
                      </a:lnTo>
                      <a:lnTo>
                        <a:pt x="2541" y="261"/>
                      </a:lnTo>
                      <a:lnTo>
                        <a:pt x="2536" y="262"/>
                      </a:lnTo>
                      <a:lnTo>
                        <a:pt x="2533" y="263"/>
                      </a:lnTo>
                      <a:lnTo>
                        <a:pt x="2529" y="264"/>
                      </a:lnTo>
                      <a:lnTo>
                        <a:pt x="2525" y="266"/>
                      </a:lnTo>
                      <a:lnTo>
                        <a:pt x="2521" y="267"/>
                      </a:lnTo>
                      <a:lnTo>
                        <a:pt x="2518" y="269"/>
                      </a:lnTo>
                      <a:lnTo>
                        <a:pt x="2513" y="271"/>
                      </a:lnTo>
                      <a:lnTo>
                        <a:pt x="2510" y="272"/>
                      </a:lnTo>
                      <a:lnTo>
                        <a:pt x="2505" y="273"/>
                      </a:lnTo>
                      <a:lnTo>
                        <a:pt x="2502" y="274"/>
                      </a:lnTo>
                      <a:lnTo>
                        <a:pt x="2497" y="277"/>
                      </a:lnTo>
                      <a:lnTo>
                        <a:pt x="2494" y="278"/>
                      </a:lnTo>
                      <a:lnTo>
                        <a:pt x="2489" y="279"/>
                      </a:lnTo>
                      <a:lnTo>
                        <a:pt x="2485" y="281"/>
                      </a:lnTo>
                      <a:lnTo>
                        <a:pt x="2481" y="282"/>
                      </a:lnTo>
                      <a:lnTo>
                        <a:pt x="2476" y="284"/>
                      </a:lnTo>
                      <a:lnTo>
                        <a:pt x="2473" y="286"/>
                      </a:lnTo>
                      <a:lnTo>
                        <a:pt x="2468" y="287"/>
                      </a:lnTo>
                      <a:lnTo>
                        <a:pt x="2465" y="288"/>
                      </a:lnTo>
                      <a:lnTo>
                        <a:pt x="2460" y="290"/>
                      </a:lnTo>
                      <a:lnTo>
                        <a:pt x="2456" y="292"/>
                      </a:lnTo>
                      <a:lnTo>
                        <a:pt x="2451" y="293"/>
                      </a:lnTo>
                      <a:lnTo>
                        <a:pt x="2447" y="295"/>
                      </a:lnTo>
                      <a:lnTo>
                        <a:pt x="2443" y="296"/>
                      </a:lnTo>
                      <a:lnTo>
                        <a:pt x="2438" y="299"/>
                      </a:lnTo>
                      <a:lnTo>
                        <a:pt x="2434" y="300"/>
                      </a:lnTo>
                      <a:lnTo>
                        <a:pt x="2429" y="302"/>
                      </a:lnTo>
                      <a:lnTo>
                        <a:pt x="2426" y="303"/>
                      </a:lnTo>
                      <a:lnTo>
                        <a:pt x="2421" y="304"/>
                      </a:lnTo>
                      <a:lnTo>
                        <a:pt x="2416" y="307"/>
                      </a:lnTo>
                      <a:lnTo>
                        <a:pt x="2412" y="308"/>
                      </a:lnTo>
                      <a:lnTo>
                        <a:pt x="2407" y="310"/>
                      </a:lnTo>
                      <a:lnTo>
                        <a:pt x="2403" y="311"/>
                      </a:lnTo>
                      <a:lnTo>
                        <a:pt x="2398" y="313"/>
                      </a:lnTo>
                      <a:lnTo>
                        <a:pt x="2393" y="315"/>
                      </a:lnTo>
                      <a:lnTo>
                        <a:pt x="2389" y="317"/>
                      </a:lnTo>
                      <a:lnTo>
                        <a:pt x="2384" y="318"/>
                      </a:lnTo>
                      <a:lnTo>
                        <a:pt x="2379" y="320"/>
                      </a:lnTo>
                      <a:lnTo>
                        <a:pt x="2375" y="322"/>
                      </a:lnTo>
                      <a:lnTo>
                        <a:pt x="2370" y="324"/>
                      </a:lnTo>
                      <a:lnTo>
                        <a:pt x="2364" y="325"/>
                      </a:lnTo>
                      <a:lnTo>
                        <a:pt x="2360" y="327"/>
                      </a:lnTo>
                      <a:lnTo>
                        <a:pt x="2355" y="328"/>
                      </a:lnTo>
                      <a:lnTo>
                        <a:pt x="2351" y="331"/>
                      </a:lnTo>
                      <a:lnTo>
                        <a:pt x="2346" y="332"/>
                      </a:lnTo>
                      <a:lnTo>
                        <a:pt x="2341" y="334"/>
                      </a:lnTo>
                      <a:lnTo>
                        <a:pt x="2336" y="335"/>
                      </a:lnTo>
                      <a:lnTo>
                        <a:pt x="2331" y="338"/>
                      </a:lnTo>
                      <a:lnTo>
                        <a:pt x="2326" y="340"/>
                      </a:lnTo>
                      <a:lnTo>
                        <a:pt x="2322" y="341"/>
                      </a:lnTo>
                      <a:lnTo>
                        <a:pt x="2316" y="343"/>
                      </a:lnTo>
                      <a:lnTo>
                        <a:pt x="2311" y="345"/>
                      </a:lnTo>
                      <a:lnTo>
                        <a:pt x="2307" y="347"/>
                      </a:lnTo>
                      <a:lnTo>
                        <a:pt x="2301" y="348"/>
                      </a:lnTo>
                      <a:lnTo>
                        <a:pt x="2297" y="350"/>
                      </a:lnTo>
                      <a:lnTo>
                        <a:pt x="2291" y="353"/>
                      </a:lnTo>
                      <a:lnTo>
                        <a:pt x="2286" y="354"/>
                      </a:lnTo>
                      <a:lnTo>
                        <a:pt x="2282" y="356"/>
                      </a:lnTo>
                      <a:lnTo>
                        <a:pt x="2276" y="358"/>
                      </a:lnTo>
                      <a:lnTo>
                        <a:pt x="2271" y="360"/>
                      </a:lnTo>
                      <a:lnTo>
                        <a:pt x="2265" y="362"/>
                      </a:lnTo>
                      <a:lnTo>
                        <a:pt x="2261" y="363"/>
                      </a:lnTo>
                      <a:lnTo>
                        <a:pt x="2255" y="365"/>
                      </a:lnTo>
                      <a:lnTo>
                        <a:pt x="2250" y="368"/>
                      </a:lnTo>
                      <a:lnTo>
                        <a:pt x="2245" y="369"/>
                      </a:lnTo>
                      <a:lnTo>
                        <a:pt x="2240" y="371"/>
                      </a:lnTo>
                      <a:lnTo>
                        <a:pt x="2234" y="373"/>
                      </a:lnTo>
                      <a:lnTo>
                        <a:pt x="2229" y="375"/>
                      </a:lnTo>
                      <a:lnTo>
                        <a:pt x="2224" y="377"/>
                      </a:lnTo>
                      <a:lnTo>
                        <a:pt x="2218" y="379"/>
                      </a:lnTo>
                      <a:lnTo>
                        <a:pt x="2212" y="381"/>
                      </a:lnTo>
                      <a:lnTo>
                        <a:pt x="2208" y="383"/>
                      </a:lnTo>
                      <a:lnTo>
                        <a:pt x="2202" y="385"/>
                      </a:lnTo>
                      <a:lnTo>
                        <a:pt x="2196" y="387"/>
                      </a:lnTo>
                      <a:lnTo>
                        <a:pt x="2192" y="388"/>
                      </a:lnTo>
                      <a:lnTo>
                        <a:pt x="2186" y="391"/>
                      </a:lnTo>
                      <a:lnTo>
                        <a:pt x="2180" y="393"/>
                      </a:lnTo>
                      <a:lnTo>
                        <a:pt x="2176" y="395"/>
                      </a:lnTo>
                      <a:lnTo>
                        <a:pt x="2170" y="396"/>
                      </a:lnTo>
                      <a:lnTo>
                        <a:pt x="2164" y="399"/>
                      </a:lnTo>
                      <a:lnTo>
                        <a:pt x="2158" y="401"/>
                      </a:lnTo>
                      <a:lnTo>
                        <a:pt x="2152" y="403"/>
                      </a:lnTo>
                      <a:lnTo>
                        <a:pt x="2147" y="404"/>
                      </a:lnTo>
                      <a:lnTo>
                        <a:pt x="2142" y="407"/>
                      </a:lnTo>
                      <a:lnTo>
                        <a:pt x="2136" y="409"/>
                      </a:lnTo>
                      <a:lnTo>
                        <a:pt x="2131" y="411"/>
                      </a:lnTo>
                      <a:lnTo>
                        <a:pt x="2125" y="412"/>
                      </a:lnTo>
                      <a:lnTo>
                        <a:pt x="2119" y="415"/>
                      </a:lnTo>
                      <a:lnTo>
                        <a:pt x="2113" y="417"/>
                      </a:lnTo>
                      <a:lnTo>
                        <a:pt x="2108" y="419"/>
                      </a:lnTo>
                      <a:lnTo>
                        <a:pt x="2102" y="422"/>
                      </a:lnTo>
                      <a:lnTo>
                        <a:pt x="2096" y="423"/>
                      </a:lnTo>
                      <a:lnTo>
                        <a:pt x="2090" y="425"/>
                      </a:lnTo>
                      <a:lnTo>
                        <a:pt x="2085" y="427"/>
                      </a:lnTo>
                      <a:lnTo>
                        <a:pt x="2079" y="430"/>
                      </a:lnTo>
                      <a:lnTo>
                        <a:pt x="2073" y="432"/>
                      </a:lnTo>
                      <a:lnTo>
                        <a:pt x="2067" y="433"/>
                      </a:lnTo>
                      <a:lnTo>
                        <a:pt x="2061" y="436"/>
                      </a:lnTo>
                      <a:lnTo>
                        <a:pt x="2056" y="438"/>
                      </a:lnTo>
                      <a:lnTo>
                        <a:pt x="2050" y="440"/>
                      </a:lnTo>
                      <a:lnTo>
                        <a:pt x="2044" y="442"/>
                      </a:lnTo>
                      <a:lnTo>
                        <a:pt x="2038" y="445"/>
                      </a:lnTo>
                      <a:lnTo>
                        <a:pt x="2033" y="446"/>
                      </a:lnTo>
                      <a:lnTo>
                        <a:pt x="2027" y="448"/>
                      </a:lnTo>
                      <a:lnTo>
                        <a:pt x="2021" y="450"/>
                      </a:lnTo>
                      <a:lnTo>
                        <a:pt x="2015" y="453"/>
                      </a:lnTo>
                      <a:lnTo>
                        <a:pt x="2008" y="455"/>
                      </a:lnTo>
                      <a:lnTo>
                        <a:pt x="2003" y="457"/>
                      </a:lnTo>
                      <a:lnTo>
                        <a:pt x="1997" y="460"/>
                      </a:lnTo>
                      <a:lnTo>
                        <a:pt x="1991" y="461"/>
                      </a:lnTo>
                      <a:lnTo>
                        <a:pt x="1985" y="463"/>
                      </a:lnTo>
                      <a:lnTo>
                        <a:pt x="1980" y="465"/>
                      </a:lnTo>
                      <a:lnTo>
                        <a:pt x="1973" y="468"/>
                      </a:lnTo>
                      <a:lnTo>
                        <a:pt x="1967" y="470"/>
                      </a:lnTo>
                      <a:lnTo>
                        <a:pt x="1961" y="472"/>
                      </a:lnTo>
                      <a:lnTo>
                        <a:pt x="1955" y="475"/>
                      </a:lnTo>
                      <a:lnTo>
                        <a:pt x="1949" y="477"/>
                      </a:lnTo>
                      <a:lnTo>
                        <a:pt x="1943" y="479"/>
                      </a:lnTo>
                      <a:lnTo>
                        <a:pt x="1937" y="480"/>
                      </a:lnTo>
                      <a:lnTo>
                        <a:pt x="1930" y="483"/>
                      </a:lnTo>
                      <a:lnTo>
                        <a:pt x="1924" y="485"/>
                      </a:lnTo>
                      <a:lnTo>
                        <a:pt x="1919" y="487"/>
                      </a:lnTo>
                      <a:lnTo>
                        <a:pt x="1913" y="490"/>
                      </a:lnTo>
                      <a:lnTo>
                        <a:pt x="1906" y="492"/>
                      </a:lnTo>
                      <a:lnTo>
                        <a:pt x="1900" y="494"/>
                      </a:lnTo>
                      <a:lnTo>
                        <a:pt x="1894" y="497"/>
                      </a:lnTo>
                      <a:lnTo>
                        <a:pt x="1887" y="499"/>
                      </a:lnTo>
                      <a:lnTo>
                        <a:pt x="1882" y="501"/>
                      </a:lnTo>
                      <a:lnTo>
                        <a:pt x="1875" y="503"/>
                      </a:lnTo>
                      <a:lnTo>
                        <a:pt x="1869" y="506"/>
                      </a:lnTo>
                      <a:lnTo>
                        <a:pt x="1863" y="507"/>
                      </a:lnTo>
                      <a:lnTo>
                        <a:pt x="1856" y="509"/>
                      </a:lnTo>
                      <a:lnTo>
                        <a:pt x="1851" y="512"/>
                      </a:lnTo>
                      <a:lnTo>
                        <a:pt x="1844" y="514"/>
                      </a:lnTo>
                      <a:lnTo>
                        <a:pt x="1838" y="516"/>
                      </a:lnTo>
                      <a:lnTo>
                        <a:pt x="1831" y="518"/>
                      </a:lnTo>
                      <a:lnTo>
                        <a:pt x="1825" y="521"/>
                      </a:lnTo>
                      <a:lnTo>
                        <a:pt x="1819" y="523"/>
                      </a:lnTo>
                      <a:lnTo>
                        <a:pt x="1813" y="525"/>
                      </a:lnTo>
                      <a:lnTo>
                        <a:pt x="1807" y="528"/>
                      </a:lnTo>
                      <a:lnTo>
                        <a:pt x="1800" y="530"/>
                      </a:lnTo>
                      <a:lnTo>
                        <a:pt x="1794" y="532"/>
                      </a:lnTo>
                      <a:lnTo>
                        <a:pt x="1780" y="537"/>
                      </a:lnTo>
                      <a:lnTo>
                        <a:pt x="1768" y="541"/>
                      </a:lnTo>
                      <a:lnTo>
                        <a:pt x="1755" y="546"/>
                      </a:lnTo>
                      <a:lnTo>
                        <a:pt x="1742" y="551"/>
                      </a:lnTo>
                      <a:lnTo>
                        <a:pt x="1730" y="555"/>
                      </a:lnTo>
                      <a:lnTo>
                        <a:pt x="1717" y="560"/>
                      </a:lnTo>
                      <a:lnTo>
                        <a:pt x="1704" y="564"/>
                      </a:lnTo>
                      <a:lnTo>
                        <a:pt x="1692" y="569"/>
                      </a:lnTo>
                      <a:lnTo>
                        <a:pt x="1678" y="574"/>
                      </a:lnTo>
                      <a:lnTo>
                        <a:pt x="1665" y="578"/>
                      </a:lnTo>
                      <a:lnTo>
                        <a:pt x="1652" y="583"/>
                      </a:lnTo>
                      <a:lnTo>
                        <a:pt x="1639" y="587"/>
                      </a:lnTo>
                      <a:lnTo>
                        <a:pt x="1626" y="592"/>
                      </a:lnTo>
                      <a:lnTo>
                        <a:pt x="1613" y="597"/>
                      </a:lnTo>
                      <a:lnTo>
                        <a:pt x="1599" y="601"/>
                      </a:lnTo>
                      <a:lnTo>
                        <a:pt x="1587" y="606"/>
                      </a:lnTo>
                      <a:lnTo>
                        <a:pt x="1573" y="611"/>
                      </a:lnTo>
                      <a:lnTo>
                        <a:pt x="1560" y="615"/>
                      </a:lnTo>
                      <a:lnTo>
                        <a:pt x="1548" y="620"/>
                      </a:lnTo>
                      <a:lnTo>
                        <a:pt x="1534" y="624"/>
                      </a:lnTo>
                      <a:lnTo>
                        <a:pt x="1521" y="629"/>
                      </a:lnTo>
                      <a:lnTo>
                        <a:pt x="1507" y="634"/>
                      </a:lnTo>
                      <a:lnTo>
                        <a:pt x="1495" y="638"/>
                      </a:lnTo>
                      <a:lnTo>
                        <a:pt x="1481" y="643"/>
                      </a:lnTo>
                      <a:lnTo>
                        <a:pt x="1468" y="647"/>
                      </a:lnTo>
                      <a:lnTo>
                        <a:pt x="1454" y="652"/>
                      </a:lnTo>
                      <a:lnTo>
                        <a:pt x="1440" y="657"/>
                      </a:lnTo>
                      <a:lnTo>
                        <a:pt x="1428" y="661"/>
                      </a:lnTo>
                      <a:lnTo>
                        <a:pt x="1401" y="670"/>
                      </a:lnTo>
                      <a:lnTo>
                        <a:pt x="1375" y="680"/>
                      </a:lnTo>
                      <a:lnTo>
                        <a:pt x="1347" y="689"/>
                      </a:lnTo>
                      <a:lnTo>
                        <a:pt x="1321" y="699"/>
                      </a:lnTo>
                      <a:lnTo>
                        <a:pt x="1294" y="708"/>
                      </a:lnTo>
                      <a:lnTo>
                        <a:pt x="1268" y="718"/>
                      </a:lnTo>
                      <a:lnTo>
                        <a:pt x="1241" y="727"/>
                      </a:lnTo>
                      <a:lnTo>
                        <a:pt x="1213" y="736"/>
                      </a:lnTo>
                      <a:lnTo>
                        <a:pt x="1201" y="741"/>
                      </a:lnTo>
                      <a:lnTo>
                        <a:pt x="1187" y="745"/>
                      </a:lnTo>
                      <a:lnTo>
                        <a:pt x="1174" y="750"/>
                      </a:lnTo>
                      <a:lnTo>
                        <a:pt x="1160" y="754"/>
                      </a:lnTo>
                      <a:lnTo>
                        <a:pt x="1148" y="758"/>
                      </a:lnTo>
                      <a:lnTo>
                        <a:pt x="1134" y="762"/>
                      </a:lnTo>
                      <a:lnTo>
                        <a:pt x="1120" y="767"/>
                      </a:lnTo>
                      <a:lnTo>
                        <a:pt x="1107" y="772"/>
                      </a:lnTo>
                      <a:lnTo>
                        <a:pt x="1094" y="776"/>
                      </a:lnTo>
                      <a:lnTo>
                        <a:pt x="1081" y="781"/>
                      </a:lnTo>
                      <a:lnTo>
                        <a:pt x="1068" y="785"/>
                      </a:lnTo>
                      <a:lnTo>
                        <a:pt x="1054" y="790"/>
                      </a:lnTo>
                      <a:lnTo>
                        <a:pt x="1042" y="795"/>
                      </a:lnTo>
                      <a:lnTo>
                        <a:pt x="1028" y="799"/>
                      </a:lnTo>
                      <a:lnTo>
                        <a:pt x="1015" y="804"/>
                      </a:lnTo>
                      <a:lnTo>
                        <a:pt x="1001" y="807"/>
                      </a:lnTo>
                      <a:lnTo>
                        <a:pt x="989" y="812"/>
                      </a:lnTo>
                      <a:lnTo>
                        <a:pt x="976" y="817"/>
                      </a:lnTo>
                      <a:lnTo>
                        <a:pt x="962" y="821"/>
                      </a:lnTo>
                      <a:lnTo>
                        <a:pt x="950" y="826"/>
                      </a:lnTo>
                      <a:lnTo>
                        <a:pt x="937" y="830"/>
                      </a:lnTo>
                      <a:lnTo>
                        <a:pt x="924" y="834"/>
                      </a:lnTo>
                      <a:lnTo>
                        <a:pt x="910" y="838"/>
                      </a:lnTo>
                      <a:lnTo>
                        <a:pt x="898" y="843"/>
                      </a:lnTo>
                      <a:lnTo>
                        <a:pt x="885" y="848"/>
                      </a:lnTo>
                      <a:lnTo>
                        <a:pt x="872" y="851"/>
                      </a:lnTo>
                      <a:lnTo>
                        <a:pt x="860" y="856"/>
                      </a:lnTo>
                      <a:lnTo>
                        <a:pt x="847" y="860"/>
                      </a:lnTo>
                      <a:lnTo>
                        <a:pt x="840" y="863"/>
                      </a:lnTo>
                      <a:lnTo>
                        <a:pt x="834" y="864"/>
                      </a:lnTo>
                      <a:lnTo>
                        <a:pt x="827" y="866"/>
                      </a:lnTo>
                      <a:lnTo>
                        <a:pt x="822" y="868"/>
                      </a:lnTo>
                      <a:lnTo>
                        <a:pt x="815" y="871"/>
                      </a:lnTo>
                      <a:lnTo>
                        <a:pt x="809" y="873"/>
                      </a:lnTo>
                      <a:lnTo>
                        <a:pt x="802" y="874"/>
                      </a:lnTo>
                      <a:lnTo>
                        <a:pt x="796" y="876"/>
                      </a:lnTo>
                      <a:lnTo>
                        <a:pt x="789" y="879"/>
                      </a:lnTo>
                      <a:lnTo>
                        <a:pt x="784" y="881"/>
                      </a:lnTo>
                      <a:lnTo>
                        <a:pt x="777" y="883"/>
                      </a:lnTo>
                      <a:lnTo>
                        <a:pt x="771" y="886"/>
                      </a:lnTo>
                      <a:lnTo>
                        <a:pt x="764" y="887"/>
                      </a:lnTo>
                      <a:lnTo>
                        <a:pt x="758" y="889"/>
                      </a:lnTo>
                      <a:lnTo>
                        <a:pt x="753" y="891"/>
                      </a:lnTo>
                      <a:lnTo>
                        <a:pt x="746" y="894"/>
                      </a:lnTo>
                      <a:lnTo>
                        <a:pt x="740" y="895"/>
                      </a:lnTo>
                      <a:lnTo>
                        <a:pt x="733" y="897"/>
                      </a:lnTo>
                      <a:lnTo>
                        <a:pt x="727" y="899"/>
                      </a:lnTo>
                      <a:lnTo>
                        <a:pt x="721" y="902"/>
                      </a:lnTo>
                      <a:lnTo>
                        <a:pt x="715" y="903"/>
                      </a:lnTo>
                      <a:lnTo>
                        <a:pt x="709" y="905"/>
                      </a:lnTo>
                      <a:lnTo>
                        <a:pt x="703" y="908"/>
                      </a:lnTo>
                      <a:lnTo>
                        <a:pt x="696" y="910"/>
                      </a:lnTo>
                      <a:lnTo>
                        <a:pt x="690" y="911"/>
                      </a:lnTo>
                      <a:lnTo>
                        <a:pt x="685" y="913"/>
                      </a:lnTo>
                      <a:lnTo>
                        <a:pt x="678" y="916"/>
                      </a:lnTo>
                      <a:lnTo>
                        <a:pt x="672" y="918"/>
                      </a:lnTo>
                      <a:lnTo>
                        <a:pt x="666" y="919"/>
                      </a:lnTo>
                      <a:lnTo>
                        <a:pt x="660" y="921"/>
                      </a:lnTo>
                      <a:lnTo>
                        <a:pt x="653" y="924"/>
                      </a:lnTo>
                      <a:lnTo>
                        <a:pt x="648" y="925"/>
                      </a:lnTo>
                      <a:lnTo>
                        <a:pt x="642" y="927"/>
                      </a:lnTo>
                      <a:lnTo>
                        <a:pt x="636" y="929"/>
                      </a:lnTo>
                      <a:lnTo>
                        <a:pt x="629" y="931"/>
                      </a:lnTo>
                      <a:lnTo>
                        <a:pt x="624" y="933"/>
                      </a:lnTo>
                      <a:lnTo>
                        <a:pt x="618" y="935"/>
                      </a:lnTo>
                      <a:lnTo>
                        <a:pt x="612" y="936"/>
                      </a:lnTo>
                      <a:lnTo>
                        <a:pt x="606" y="939"/>
                      </a:lnTo>
                      <a:lnTo>
                        <a:pt x="600" y="941"/>
                      </a:lnTo>
                      <a:lnTo>
                        <a:pt x="595" y="942"/>
                      </a:lnTo>
                      <a:lnTo>
                        <a:pt x="588" y="944"/>
                      </a:lnTo>
                      <a:lnTo>
                        <a:pt x="582" y="947"/>
                      </a:lnTo>
                      <a:lnTo>
                        <a:pt x="576" y="948"/>
                      </a:lnTo>
                      <a:lnTo>
                        <a:pt x="571" y="950"/>
                      </a:lnTo>
                      <a:lnTo>
                        <a:pt x="565" y="952"/>
                      </a:lnTo>
                      <a:lnTo>
                        <a:pt x="559" y="954"/>
                      </a:lnTo>
                      <a:lnTo>
                        <a:pt x="553" y="956"/>
                      </a:lnTo>
                      <a:lnTo>
                        <a:pt x="547" y="957"/>
                      </a:lnTo>
                      <a:lnTo>
                        <a:pt x="542" y="959"/>
                      </a:lnTo>
                      <a:lnTo>
                        <a:pt x="536" y="962"/>
                      </a:lnTo>
                      <a:lnTo>
                        <a:pt x="530" y="963"/>
                      </a:lnTo>
                      <a:lnTo>
                        <a:pt x="524" y="965"/>
                      </a:lnTo>
                      <a:lnTo>
                        <a:pt x="519" y="966"/>
                      </a:lnTo>
                      <a:lnTo>
                        <a:pt x="513" y="969"/>
                      </a:lnTo>
                      <a:lnTo>
                        <a:pt x="507" y="970"/>
                      </a:lnTo>
                      <a:lnTo>
                        <a:pt x="501" y="972"/>
                      </a:lnTo>
                      <a:lnTo>
                        <a:pt x="496" y="974"/>
                      </a:lnTo>
                      <a:lnTo>
                        <a:pt x="490" y="975"/>
                      </a:lnTo>
                      <a:lnTo>
                        <a:pt x="484" y="978"/>
                      </a:lnTo>
                      <a:lnTo>
                        <a:pt x="480" y="979"/>
                      </a:lnTo>
                      <a:lnTo>
                        <a:pt x="474" y="981"/>
                      </a:lnTo>
                      <a:lnTo>
                        <a:pt x="468" y="982"/>
                      </a:lnTo>
                      <a:lnTo>
                        <a:pt x="462" y="985"/>
                      </a:lnTo>
                      <a:lnTo>
                        <a:pt x="456" y="986"/>
                      </a:lnTo>
                      <a:lnTo>
                        <a:pt x="451" y="988"/>
                      </a:lnTo>
                      <a:lnTo>
                        <a:pt x="446" y="989"/>
                      </a:lnTo>
                      <a:lnTo>
                        <a:pt x="440" y="992"/>
                      </a:lnTo>
                      <a:lnTo>
                        <a:pt x="435" y="993"/>
                      </a:lnTo>
                      <a:lnTo>
                        <a:pt x="429" y="995"/>
                      </a:lnTo>
                      <a:lnTo>
                        <a:pt x="424" y="996"/>
                      </a:lnTo>
                      <a:lnTo>
                        <a:pt x="418" y="997"/>
                      </a:lnTo>
                      <a:lnTo>
                        <a:pt x="413" y="1000"/>
                      </a:lnTo>
                      <a:lnTo>
                        <a:pt x="408" y="1001"/>
                      </a:lnTo>
                      <a:lnTo>
                        <a:pt x="402" y="1003"/>
                      </a:lnTo>
                      <a:lnTo>
                        <a:pt x="397" y="1004"/>
                      </a:lnTo>
                      <a:lnTo>
                        <a:pt x="392" y="1007"/>
                      </a:lnTo>
                      <a:lnTo>
                        <a:pt x="386" y="1008"/>
                      </a:lnTo>
                      <a:lnTo>
                        <a:pt x="382" y="1009"/>
                      </a:lnTo>
                      <a:lnTo>
                        <a:pt x="376" y="1011"/>
                      </a:lnTo>
                      <a:lnTo>
                        <a:pt x="370" y="1012"/>
                      </a:lnTo>
                      <a:lnTo>
                        <a:pt x="365" y="1015"/>
                      </a:lnTo>
                      <a:lnTo>
                        <a:pt x="360" y="1016"/>
                      </a:lnTo>
                      <a:lnTo>
                        <a:pt x="355" y="1017"/>
                      </a:lnTo>
                      <a:lnTo>
                        <a:pt x="349" y="1019"/>
                      </a:lnTo>
                      <a:lnTo>
                        <a:pt x="345" y="1020"/>
                      </a:lnTo>
                      <a:lnTo>
                        <a:pt x="339" y="1021"/>
                      </a:lnTo>
                      <a:lnTo>
                        <a:pt x="334" y="1024"/>
                      </a:lnTo>
                      <a:lnTo>
                        <a:pt x="330" y="1025"/>
                      </a:lnTo>
                      <a:lnTo>
                        <a:pt x="324" y="1026"/>
                      </a:lnTo>
                      <a:lnTo>
                        <a:pt x="319" y="1028"/>
                      </a:lnTo>
                      <a:lnTo>
                        <a:pt x="314" y="1030"/>
                      </a:lnTo>
                      <a:lnTo>
                        <a:pt x="309" y="1031"/>
                      </a:lnTo>
                      <a:lnTo>
                        <a:pt x="304" y="1033"/>
                      </a:lnTo>
                      <a:lnTo>
                        <a:pt x="299" y="1034"/>
                      </a:lnTo>
                      <a:lnTo>
                        <a:pt x="294" y="1035"/>
                      </a:lnTo>
                      <a:lnTo>
                        <a:pt x="289" y="1036"/>
                      </a:lnTo>
                      <a:lnTo>
                        <a:pt x="285" y="1039"/>
                      </a:lnTo>
                      <a:lnTo>
                        <a:pt x="279" y="1040"/>
                      </a:lnTo>
                      <a:lnTo>
                        <a:pt x="274" y="1041"/>
                      </a:lnTo>
                      <a:lnTo>
                        <a:pt x="270" y="1042"/>
                      </a:lnTo>
                      <a:lnTo>
                        <a:pt x="265" y="1045"/>
                      </a:lnTo>
                      <a:lnTo>
                        <a:pt x="259" y="1046"/>
                      </a:lnTo>
                      <a:lnTo>
                        <a:pt x="255" y="1047"/>
                      </a:lnTo>
                      <a:lnTo>
                        <a:pt x="250" y="1048"/>
                      </a:lnTo>
                      <a:lnTo>
                        <a:pt x="246" y="1049"/>
                      </a:lnTo>
                      <a:lnTo>
                        <a:pt x="241" y="1051"/>
                      </a:lnTo>
                      <a:lnTo>
                        <a:pt x="236" y="1053"/>
                      </a:lnTo>
                      <a:lnTo>
                        <a:pt x="232" y="1054"/>
                      </a:lnTo>
                      <a:lnTo>
                        <a:pt x="227" y="1055"/>
                      </a:lnTo>
                      <a:lnTo>
                        <a:pt x="223" y="1056"/>
                      </a:lnTo>
                      <a:lnTo>
                        <a:pt x="218" y="1057"/>
                      </a:lnTo>
                      <a:lnTo>
                        <a:pt x="213" y="1059"/>
                      </a:lnTo>
                      <a:lnTo>
                        <a:pt x="209" y="1061"/>
                      </a:lnTo>
                      <a:lnTo>
                        <a:pt x="204" y="1062"/>
                      </a:lnTo>
                      <a:lnTo>
                        <a:pt x="200" y="1063"/>
                      </a:lnTo>
                      <a:lnTo>
                        <a:pt x="195" y="1064"/>
                      </a:lnTo>
                      <a:lnTo>
                        <a:pt x="190" y="1065"/>
                      </a:lnTo>
                      <a:lnTo>
                        <a:pt x="186" y="1066"/>
                      </a:lnTo>
                      <a:lnTo>
                        <a:pt x="182" y="1068"/>
                      </a:lnTo>
                      <a:lnTo>
                        <a:pt x="178" y="1069"/>
                      </a:lnTo>
                      <a:lnTo>
                        <a:pt x="173" y="1070"/>
                      </a:lnTo>
                      <a:lnTo>
                        <a:pt x="168" y="1071"/>
                      </a:lnTo>
                      <a:lnTo>
                        <a:pt x="164" y="1072"/>
                      </a:lnTo>
                      <a:lnTo>
                        <a:pt x="160" y="1073"/>
                      </a:lnTo>
                      <a:lnTo>
                        <a:pt x="156" y="1074"/>
                      </a:lnTo>
                      <a:lnTo>
                        <a:pt x="151" y="1076"/>
                      </a:lnTo>
                      <a:lnTo>
                        <a:pt x="148" y="1077"/>
                      </a:lnTo>
                      <a:lnTo>
                        <a:pt x="143" y="1078"/>
                      </a:lnTo>
                      <a:lnTo>
                        <a:pt x="138" y="1079"/>
                      </a:lnTo>
                      <a:lnTo>
                        <a:pt x="135" y="1080"/>
                      </a:lnTo>
                      <a:lnTo>
                        <a:pt x="130" y="1081"/>
                      </a:lnTo>
                      <a:lnTo>
                        <a:pt x="127" y="1083"/>
                      </a:lnTo>
                      <a:lnTo>
                        <a:pt x="122" y="1084"/>
                      </a:lnTo>
                      <a:lnTo>
                        <a:pt x="119" y="1085"/>
                      </a:lnTo>
                      <a:lnTo>
                        <a:pt x="114" y="1086"/>
                      </a:lnTo>
                      <a:lnTo>
                        <a:pt x="111" y="1087"/>
                      </a:lnTo>
                      <a:lnTo>
                        <a:pt x="106" y="1088"/>
                      </a:lnTo>
                      <a:lnTo>
                        <a:pt x="103" y="1089"/>
                      </a:lnTo>
                      <a:lnTo>
                        <a:pt x="98" y="1091"/>
                      </a:lnTo>
                      <a:lnTo>
                        <a:pt x="95" y="1092"/>
                      </a:lnTo>
                      <a:lnTo>
                        <a:pt x="91" y="1092"/>
                      </a:lnTo>
                      <a:lnTo>
                        <a:pt x="87" y="1093"/>
                      </a:lnTo>
                      <a:lnTo>
                        <a:pt x="83" y="1094"/>
                      </a:lnTo>
                      <a:lnTo>
                        <a:pt x="80" y="1095"/>
                      </a:lnTo>
                      <a:lnTo>
                        <a:pt x="76" y="1096"/>
                      </a:lnTo>
                      <a:lnTo>
                        <a:pt x="72" y="1097"/>
                      </a:lnTo>
                      <a:lnTo>
                        <a:pt x="68" y="1097"/>
                      </a:lnTo>
                      <a:lnTo>
                        <a:pt x="65" y="1099"/>
                      </a:lnTo>
                      <a:lnTo>
                        <a:pt x="61" y="1100"/>
                      </a:lnTo>
                      <a:lnTo>
                        <a:pt x="58" y="1101"/>
                      </a:lnTo>
                      <a:lnTo>
                        <a:pt x="54" y="1101"/>
                      </a:lnTo>
                      <a:lnTo>
                        <a:pt x="50" y="1102"/>
                      </a:lnTo>
                      <a:lnTo>
                        <a:pt x="46" y="1103"/>
                      </a:lnTo>
                      <a:lnTo>
                        <a:pt x="43" y="1104"/>
                      </a:lnTo>
                      <a:lnTo>
                        <a:pt x="39" y="1104"/>
                      </a:lnTo>
                      <a:lnTo>
                        <a:pt x="36" y="1106"/>
                      </a:lnTo>
                      <a:lnTo>
                        <a:pt x="32" y="1107"/>
                      </a:lnTo>
                      <a:lnTo>
                        <a:pt x="29" y="1107"/>
                      </a:lnTo>
                      <a:lnTo>
                        <a:pt x="27" y="1108"/>
                      </a:lnTo>
                      <a:lnTo>
                        <a:pt x="23" y="1109"/>
                      </a:lnTo>
                      <a:lnTo>
                        <a:pt x="20" y="1110"/>
                      </a:lnTo>
                      <a:lnTo>
                        <a:pt x="16" y="1110"/>
                      </a:lnTo>
                      <a:lnTo>
                        <a:pt x="13" y="1111"/>
                      </a:lnTo>
                      <a:lnTo>
                        <a:pt x="9" y="1112"/>
                      </a:lnTo>
                      <a:lnTo>
                        <a:pt x="7" y="1112"/>
                      </a:lnTo>
                      <a:lnTo>
                        <a:pt x="4" y="1114"/>
                      </a:lnTo>
                      <a:lnTo>
                        <a:pt x="0" y="1114"/>
                      </a:lnTo>
                      <a:lnTo>
                        <a:pt x="4" y="1112"/>
                      </a:lnTo>
                      <a:lnTo>
                        <a:pt x="7" y="1112"/>
                      </a:lnTo>
                      <a:lnTo>
                        <a:pt x="9" y="1111"/>
                      </a:lnTo>
                      <a:lnTo>
                        <a:pt x="13" y="1110"/>
                      </a:lnTo>
                      <a:lnTo>
                        <a:pt x="16" y="1110"/>
                      </a:lnTo>
                      <a:lnTo>
                        <a:pt x="20" y="1109"/>
                      </a:lnTo>
                      <a:lnTo>
                        <a:pt x="23" y="1108"/>
                      </a:lnTo>
                      <a:lnTo>
                        <a:pt x="26" y="1107"/>
                      </a:lnTo>
                      <a:lnTo>
                        <a:pt x="29" y="1107"/>
                      </a:lnTo>
                      <a:lnTo>
                        <a:pt x="32" y="1106"/>
                      </a:lnTo>
                      <a:lnTo>
                        <a:pt x="36" y="1104"/>
                      </a:lnTo>
                      <a:lnTo>
                        <a:pt x="39" y="1103"/>
                      </a:lnTo>
                      <a:lnTo>
                        <a:pt x="43" y="1103"/>
                      </a:lnTo>
                      <a:lnTo>
                        <a:pt x="46" y="1102"/>
                      </a:lnTo>
                      <a:lnTo>
                        <a:pt x="50" y="1101"/>
                      </a:lnTo>
                      <a:lnTo>
                        <a:pt x="53" y="1100"/>
                      </a:lnTo>
                      <a:lnTo>
                        <a:pt x="57" y="1099"/>
                      </a:lnTo>
                      <a:lnTo>
                        <a:pt x="60" y="1097"/>
                      </a:lnTo>
                      <a:lnTo>
                        <a:pt x="65" y="1097"/>
                      </a:lnTo>
                      <a:lnTo>
                        <a:pt x="68" y="1096"/>
                      </a:lnTo>
                      <a:lnTo>
                        <a:pt x="72" y="1095"/>
                      </a:lnTo>
                      <a:lnTo>
                        <a:pt x="75" y="1094"/>
                      </a:lnTo>
                      <a:lnTo>
                        <a:pt x="79" y="1093"/>
                      </a:lnTo>
                      <a:lnTo>
                        <a:pt x="83" y="1092"/>
                      </a:lnTo>
                      <a:lnTo>
                        <a:pt x="87" y="1091"/>
                      </a:lnTo>
                      <a:lnTo>
                        <a:pt x="90" y="1089"/>
                      </a:lnTo>
                      <a:lnTo>
                        <a:pt x="94" y="1088"/>
                      </a:lnTo>
                      <a:lnTo>
                        <a:pt x="98" y="1087"/>
                      </a:lnTo>
                      <a:lnTo>
                        <a:pt x="102" y="1086"/>
                      </a:lnTo>
                      <a:lnTo>
                        <a:pt x="106" y="1085"/>
                      </a:lnTo>
                      <a:lnTo>
                        <a:pt x="110" y="1084"/>
                      </a:lnTo>
                      <a:lnTo>
                        <a:pt x="113" y="1083"/>
                      </a:lnTo>
                      <a:lnTo>
                        <a:pt x="118" y="1081"/>
                      </a:lnTo>
                      <a:lnTo>
                        <a:pt x="121" y="1080"/>
                      </a:lnTo>
                      <a:lnTo>
                        <a:pt x="126" y="1079"/>
                      </a:lnTo>
                      <a:lnTo>
                        <a:pt x="129" y="1078"/>
                      </a:lnTo>
                      <a:lnTo>
                        <a:pt x="134" y="1077"/>
                      </a:lnTo>
                      <a:lnTo>
                        <a:pt x="137" y="1076"/>
                      </a:lnTo>
                      <a:lnTo>
                        <a:pt x="142" y="1074"/>
                      </a:lnTo>
                      <a:lnTo>
                        <a:pt x="147" y="1073"/>
                      </a:lnTo>
                      <a:lnTo>
                        <a:pt x="150" y="1072"/>
                      </a:lnTo>
                      <a:lnTo>
                        <a:pt x="155" y="1071"/>
                      </a:lnTo>
                      <a:lnTo>
                        <a:pt x="159" y="1069"/>
                      </a:lnTo>
                      <a:lnTo>
                        <a:pt x="163" y="1068"/>
                      </a:lnTo>
                      <a:lnTo>
                        <a:pt x="167" y="1066"/>
                      </a:lnTo>
                      <a:lnTo>
                        <a:pt x="172" y="1065"/>
                      </a:lnTo>
                      <a:lnTo>
                        <a:pt x="175" y="1064"/>
                      </a:lnTo>
                      <a:lnTo>
                        <a:pt x="180" y="1063"/>
                      </a:lnTo>
                      <a:lnTo>
                        <a:pt x="185" y="1062"/>
                      </a:lnTo>
                      <a:lnTo>
                        <a:pt x="189" y="1059"/>
                      </a:lnTo>
                      <a:lnTo>
                        <a:pt x="194" y="1058"/>
                      </a:lnTo>
                      <a:lnTo>
                        <a:pt x="198" y="1057"/>
                      </a:lnTo>
                      <a:lnTo>
                        <a:pt x="202" y="1056"/>
                      </a:lnTo>
                      <a:lnTo>
                        <a:pt x="206" y="1055"/>
                      </a:lnTo>
                      <a:lnTo>
                        <a:pt x="211" y="1053"/>
                      </a:lnTo>
                      <a:lnTo>
                        <a:pt x="216" y="1051"/>
                      </a:lnTo>
                      <a:lnTo>
                        <a:pt x="220" y="1050"/>
                      </a:lnTo>
                      <a:lnTo>
                        <a:pt x="225" y="1049"/>
                      </a:lnTo>
                      <a:lnTo>
                        <a:pt x="229" y="1047"/>
                      </a:lnTo>
                      <a:lnTo>
                        <a:pt x="234" y="1046"/>
                      </a:lnTo>
                      <a:lnTo>
                        <a:pt x="239" y="1045"/>
                      </a:lnTo>
                      <a:lnTo>
                        <a:pt x="243" y="1042"/>
                      </a:lnTo>
                      <a:lnTo>
                        <a:pt x="248" y="1041"/>
                      </a:lnTo>
                      <a:lnTo>
                        <a:pt x="253" y="1040"/>
                      </a:lnTo>
                      <a:lnTo>
                        <a:pt x="258" y="1038"/>
                      </a:lnTo>
                      <a:lnTo>
                        <a:pt x="263" y="1036"/>
                      </a:lnTo>
                      <a:lnTo>
                        <a:pt x="268" y="1035"/>
                      </a:lnTo>
                      <a:lnTo>
                        <a:pt x="272" y="1033"/>
                      </a:lnTo>
                      <a:lnTo>
                        <a:pt x="277" y="1032"/>
                      </a:lnTo>
                      <a:lnTo>
                        <a:pt x="281" y="1031"/>
                      </a:lnTo>
                      <a:lnTo>
                        <a:pt x="287" y="1028"/>
                      </a:lnTo>
                      <a:lnTo>
                        <a:pt x="292" y="1027"/>
                      </a:lnTo>
                      <a:lnTo>
                        <a:pt x="296" y="1026"/>
                      </a:lnTo>
                      <a:lnTo>
                        <a:pt x="301" y="1024"/>
                      </a:lnTo>
                      <a:lnTo>
                        <a:pt x="307" y="1023"/>
                      </a:lnTo>
                      <a:lnTo>
                        <a:pt x="311" y="1020"/>
                      </a:lnTo>
                      <a:lnTo>
                        <a:pt x="316" y="1019"/>
                      </a:lnTo>
                      <a:lnTo>
                        <a:pt x="322" y="1017"/>
                      </a:lnTo>
                      <a:lnTo>
                        <a:pt x="326" y="1016"/>
                      </a:lnTo>
                      <a:lnTo>
                        <a:pt x="331" y="1015"/>
                      </a:lnTo>
                      <a:lnTo>
                        <a:pt x="337" y="1012"/>
                      </a:lnTo>
                      <a:lnTo>
                        <a:pt x="341" y="1011"/>
                      </a:lnTo>
                      <a:lnTo>
                        <a:pt x="347" y="1009"/>
                      </a:lnTo>
                      <a:lnTo>
                        <a:pt x="352" y="1008"/>
                      </a:lnTo>
                      <a:lnTo>
                        <a:pt x="356" y="1005"/>
                      </a:lnTo>
                      <a:lnTo>
                        <a:pt x="362" y="1004"/>
                      </a:lnTo>
                      <a:lnTo>
                        <a:pt x="367" y="1002"/>
                      </a:lnTo>
                      <a:lnTo>
                        <a:pt x="372" y="1001"/>
                      </a:lnTo>
                      <a:lnTo>
                        <a:pt x="378" y="998"/>
                      </a:lnTo>
                      <a:lnTo>
                        <a:pt x="383" y="997"/>
                      </a:lnTo>
                      <a:lnTo>
                        <a:pt x="388" y="995"/>
                      </a:lnTo>
                      <a:lnTo>
                        <a:pt x="393" y="993"/>
                      </a:lnTo>
                      <a:lnTo>
                        <a:pt x="399" y="992"/>
                      </a:lnTo>
                      <a:lnTo>
                        <a:pt x="403" y="989"/>
                      </a:lnTo>
                      <a:lnTo>
                        <a:pt x="409" y="988"/>
                      </a:lnTo>
                      <a:lnTo>
                        <a:pt x="415" y="986"/>
                      </a:lnTo>
                      <a:lnTo>
                        <a:pt x="420" y="985"/>
                      </a:lnTo>
                      <a:lnTo>
                        <a:pt x="425" y="982"/>
                      </a:lnTo>
                      <a:lnTo>
                        <a:pt x="431" y="980"/>
                      </a:lnTo>
                      <a:lnTo>
                        <a:pt x="436" y="979"/>
                      </a:lnTo>
                      <a:lnTo>
                        <a:pt x="441" y="977"/>
                      </a:lnTo>
                      <a:lnTo>
                        <a:pt x="447" y="975"/>
                      </a:lnTo>
                      <a:lnTo>
                        <a:pt x="453" y="973"/>
                      </a:lnTo>
                      <a:lnTo>
                        <a:pt x="458" y="971"/>
                      </a:lnTo>
                      <a:lnTo>
                        <a:pt x="463" y="970"/>
                      </a:lnTo>
                      <a:lnTo>
                        <a:pt x="469" y="967"/>
                      </a:lnTo>
                      <a:lnTo>
                        <a:pt x="475" y="965"/>
                      </a:lnTo>
                      <a:lnTo>
                        <a:pt x="481" y="964"/>
                      </a:lnTo>
                      <a:lnTo>
                        <a:pt x="485" y="962"/>
                      </a:lnTo>
                      <a:lnTo>
                        <a:pt x="491" y="959"/>
                      </a:lnTo>
                      <a:lnTo>
                        <a:pt x="497" y="958"/>
                      </a:lnTo>
                      <a:lnTo>
                        <a:pt x="503" y="956"/>
                      </a:lnTo>
                      <a:lnTo>
                        <a:pt x="508" y="954"/>
                      </a:lnTo>
                      <a:lnTo>
                        <a:pt x="514" y="952"/>
                      </a:lnTo>
                      <a:lnTo>
                        <a:pt x="520" y="950"/>
                      </a:lnTo>
                      <a:lnTo>
                        <a:pt x="526" y="948"/>
                      </a:lnTo>
                      <a:lnTo>
                        <a:pt x="531" y="946"/>
                      </a:lnTo>
                      <a:lnTo>
                        <a:pt x="536" y="944"/>
                      </a:lnTo>
                      <a:lnTo>
                        <a:pt x="542" y="942"/>
                      </a:lnTo>
                      <a:lnTo>
                        <a:pt x="547" y="940"/>
                      </a:lnTo>
                      <a:lnTo>
                        <a:pt x="553" y="937"/>
                      </a:lnTo>
                      <a:lnTo>
                        <a:pt x="559" y="936"/>
                      </a:lnTo>
                      <a:lnTo>
                        <a:pt x="565" y="934"/>
                      </a:lnTo>
                      <a:lnTo>
                        <a:pt x="571" y="932"/>
                      </a:lnTo>
                      <a:lnTo>
                        <a:pt x="576" y="929"/>
                      </a:lnTo>
                      <a:lnTo>
                        <a:pt x="583" y="928"/>
                      </a:lnTo>
                      <a:lnTo>
                        <a:pt x="589" y="926"/>
                      </a:lnTo>
                      <a:lnTo>
                        <a:pt x="595" y="924"/>
                      </a:lnTo>
                      <a:lnTo>
                        <a:pt x="600" y="921"/>
                      </a:lnTo>
                      <a:lnTo>
                        <a:pt x="606" y="919"/>
                      </a:lnTo>
                      <a:lnTo>
                        <a:pt x="612" y="918"/>
                      </a:lnTo>
                      <a:lnTo>
                        <a:pt x="618" y="916"/>
                      </a:lnTo>
                      <a:lnTo>
                        <a:pt x="624" y="913"/>
                      </a:lnTo>
                      <a:lnTo>
                        <a:pt x="629" y="911"/>
                      </a:lnTo>
                      <a:lnTo>
                        <a:pt x="636" y="909"/>
                      </a:lnTo>
                      <a:lnTo>
                        <a:pt x="642" y="908"/>
                      </a:lnTo>
                      <a:lnTo>
                        <a:pt x="648" y="905"/>
                      </a:lnTo>
                      <a:lnTo>
                        <a:pt x="653" y="903"/>
                      </a:lnTo>
                      <a:lnTo>
                        <a:pt x="659" y="901"/>
                      </a:lnTo>
                      <a:lnTo>
                        <a:pt x="666" y="898"/>
                      </a:lnTo>
                      <a:lnTo>
                        <a:pt x="672" y="896"/>
                      </a:lnTo>
                      <a:lnTo>
                        <a:pt x="678" y="894"/>
                      </a:lnTo>
                      <a:lnTo>
                        <a:pt x="683" y="891"/>
                      </a:lnTo>
                      <a:lnTo>
                        <a:pt x="689" y="890"/>
                      </a:lnTo>
                      <a:lnTo>
                        <a:pt x="696" y="888"/>
                      </a:lnTo>
                      <a:lnTo>
                        <a:pt x="702" y="886"/>
                      </a:lnTo>
                      <a:lnTo>
                        <a:pt x="708" y="883"/>
                      </a:lnTo>
                      <a:lnTo>
                        <a:pt x="715" y="881"/>
                      </a:lnTo>
                      <a:lnTo>
                        <a:pt x="720" y="879"/>
                      </a:lnTo>
                      <a:lnTo>
                        <a:pt x="726" y="876"/>
                      </a:lnTo>
                      <a:lnTo>
                        <a:pt x="733" y="874"/>
                      </a:lnTo>
                      <a:lnTo>
                        <a:pt x="739" y="872"/>
                      </a:lnTo>
                      <a:lnTo>
                        <a:pt x="745" y="870"/>
                      </a:lnTo>
                      <a:lnTo>
                        <a:pt x="751" y="868"/>
                      </a:lnTo>
                      <a:lnTo>
                        <a:pt x="757" y="866"/>
                      </a:lnTo>
                      <a:lnTo>
                        <a:pt x="763" y="864"/>
                      </a:lnTo>
                      <a:lnTo>
                        <a:pt x="770" y="861"/>
                      </a:lnTo>
                      <a:lnTo>
                        <a:pt x="776" y="859"/>
                      </a:lnTo>
                      <a:lnTo>
                        <a:pt x="783" y="857"/>
                      </a:lnTo>
                      <a:lnTo>
                        <a:pt x="788" y="855"/>
                      </a:lnTo>
                      <a:lnTo>
                        <a:pt x="794" y="852"/>
                      </a:lnTo>
                      <a:lnTo>
                        <a:pt x="801" y="850"/>
                      </a:lnTo>
                      <a:lnTo>
                        <a:pt x="807" y="848"/>
                      </a:lnTo>
                      <a:lnTo>
                        <a:pt x="814" y="845"/>
                      </a:lnTo>
                      <a:lnTo>
                        <a:pt x="819" y="843"/>
                      </a:lnTo>
                      <a:lnTo>
                        <a:pt x="826" y="841"/>
                      </a:lnTo>
                      <a:lnTo>
                        <a:pt x="832" y="838"/>
                      </a:lnTo>
                      <a:lnTo>
                        <a:pt x="838" y="836"/>
                      </a:lnTo>
                      <a:lnTo>
                        <a:pt x="851" y="832"/>
                      </a:lnTo>
                      <a:lnTo>
                        <a:pt x="863" y="827"/>
                      </a:lnTo>
                      <a:lnTo>
                        <a:pt x="876" y="822"/>
                      </a:lnTo>
                      <a:lnTo>
                        <a:pt x="889" y="818"/>
                      </a:lnTo>
                      <a:lnTo>
                        <a:pt x="902" y="813"/>
                      </a:lnTo>
                      <a:lnTo>
                        <a:pt x="915" y="809"/>
                      </a:lnTo>
                      <a:lnTo>
                        <a:pt x="928" y="804"/>
                      </a:lnTo>
                      <a:lnTo>
                        <a:pt x="940" y="799"/>
                      </a:lnTo>
                      <a:lnTo>
                        <a:pt x="953" y="794"/>
                      </a:lnTo>
                      <a:lnTo>
                        <a:pt x="966" y="789"/>
                      </a:lnTo>
                      <a:lnTo>
                        <a:pt x="980" y="784"/>
                      </a:lnTo>
                      <a:lnTo>
                        <a:pt x="992" y="780"/>
                      </a:lnTo>
                      <a:lnTo>
                        <a:pt x="1005" y="775"/>
                      </a:lnTo>
                      <a:lnTo>
                        <a:pt x="1018" y="771"/>
                      </a:lnTo>
                      <a:lnTo>
                        <a:pt x="1031" y="766"/>
                      </a:lnTo>
                      <a:lnTo>
                        <a:pt x="1044" y="760"/>
                      </a:lnTo>
                      <a:lnTo>
                        <a:pt x="1057" y="756"/>
                      </a:lnTo>
                      <a:lnTo>
                        <a:pt x="1071" y="751"/>
                      </a:lnTo>
                      <a:lnTo>
                        <a:pt x="1083" y="746"/>
                      </a:lnTo>
                      <a:lnTo>
                        <a:pt x="1096" y="741"/>
                      </a:lnTo>
                      <a:lnTo>
                        <a:pt x="1110" y="736"/>
                      </a:lnTo>
                      <a:lnTo>
                        <a:pt x="1122" y="731"/>
                      </a:lnTo>
                      <a:lnTo>
                        <a:pt x="1136" y="727"/>
                      </a:lnTo>
                      <a:lnTo>
                        <a:pt x="1149" y="721"/>
                      </a:lnTo>
                      <a:lnTo>
                        <a:pt x="1162" y="716"/>
                      </a:lnTo>
                      <a:lnTo>
                        <a:pt x="1175" y="712"/>
                      </a:lnTo>
                      <a:lnTo>
                        <a:pt x="1188" y="707"/>
                      </a:lnTo>
                      <a:lnTo>
                        <a:pt x="1202" y="701"/>
                      </a:lnTo>
                      <a:lnTo>
                        <a:pt x="1228" y="692"/>
                      </a:lnTo>
                      <a:lnTo>
                        <a:pt x="1255" y="682"/>
                      </a:lnTo>
                      <a:lnTo>
                        <a:pt x="1281" y="672"/>
                      </a:lnTo>
                      <a:lnTo>
                        <a:pt x="1308" y="662"/>
                      </a:lnTo>
                      <a:lnTo>
                        <a:pt x="1334" y="652"/>
                      </a:lnTo>
                      <a:lnTo>
                        <a:pt x="1361" y="642"/>
                      </a:lnTo>
                      <a:lnTo>
                        <a:pt x="1386" y="632"/>
                      </a:lnTo>
                      <a:lnTo>
                        <a:pt x="1413" y="622"/>
                      </a:lnTo>
                      <a:lnTo>
                        <a:pt x="1427" y="617"/>
                      </a:lnTo>
                      <a:lnTo>
                        <a:pt x="1439" y="612"/>
                      </a:lnTo>
                      <a:lnTo>
                        <a:pt x="1453" y="607"/>
                      </a:lnTo>
                      <a:lnTo>
                        <a:pt x="1466" y="602"/>
                      </a:lnTo>
                      <a:lnTo>
                        <a:pt x="1478" y="597"/>
                      </a:lnTo>
                      <a:lnTo>
                        <a:pt x="1492" y="592"/>
                      </a:lnTo>
                      <a:lnTo>
                        <a:pt x="1505" y="587"/>
                      </a:lnTo>
                      <a:lnTo>
                        <a:pt x="1519" y="582"/>
                      </a:lnTo>
                      <a:lnTo>
                        <a:pt x="1531" y="577"/>
                      </a:lnTo>
                      <a:lnTo>
                        <a:pt x="1544" y="573"/>
                      </a:lnTo>
                      <a:lnTo>
                        <a:pt x="1558" y="567"/>
                      </a:lnTo>
                      <a:lnTo>
                        <a:pt x="1571" y="562"/>
                      </a:lnTo>
                      <a:lnTo>
                        <a:pt x="1583" y="558"/>
                      </a:lnTo>
                      <a:lnTo>
                        <a:pt x="1596" y="552"/>
                      </a:lnTo>
                      <a:lnTo>
                        <a:pt x="1610" y="547"/>
                      </a:lnTo>
                      <a:lnTo>
                        <a:pt x="1622" y="543"/>
                      </a:lnTo>
                      <a:lnTo>
                        <a:pt x="1635" y="537"/>
                      </a:lnTo>
                      <a:lnTo>
                        <a:pt x="1648" y="532"/>
                      </a:lnTo>
                      <a:lnTo>
                        <a:pt x="1662" y="528"/>
                      </a:lnTo>
                      <a:lnTo>
                        <a:pt x="1674" y="522"/>
                      </a:lnTo>
                      <a:lnTo>
                        <a:pt x="1687" y="517"/>
                      </a:lnTo>
                      <a:lnTo>
                        <a:pt x="1700" y="513"/>
                      </a:lnTo>
                      <a:lnTo>
                        <a:pt x="1712" y="508"/>
                      </a:lnTo>
                      <a:lnTo>
                        <a:pt x="1725" y="502"/>
                      </a:lnTo>
                      <a:lnTo>
                        <a:pt x="1738" y="498"/>
                      </a:lnTo>
                      <a:lnTo>
                        <a:pt x="1750" y="493"/>
                      </a:lnTo>
                      <a:lnTo>
                        <a:pt x="1763" y="488"/>
                      </a:lnTo>
                      <a:lnTo>
                        <a:pt x="1776" y="483"/>
                      </a:lnTo>
                      <a:lnTo>
                        <a:pt x="1781" y="480"/>
                      </a:lnTo>
                      <a:lnTo>
                        <a:pt x="1788" y="478"/>
                      </a:lnTo>
                      <a:lnTo>
                        <a:pt x="1794" y="476"/>
                      </a:lnTo>
                      <a:lnTo>
                        <a:pt x="1801" y="474"/>
                      </a:lnTo>
                      <a:lnTo>
                        <a:pt x="1807" y="471"/>
                      </a:lnTo>
                      <a:lnTo>
                        <a:pt x="1813" y="469"/>
                      </a:lnTo>
                      <a:lnTo>
                        <a:pt x="1819" y="467"/>
                      </a:lnTo>
                      <a:lnTo>
                        <a:pt x="1825" y="464"/>
                      </a:lnTo>
                      <a:lnTo>
                        <a:pt x="1831" y="462"/>
                      </a:lnTo>
                      <a:lnTo>
                        <a:pt x="1838" y="460"/>
                      </a:lnTo>
                      <a:lnTo>
                        <a:pt x="1844" y="456"/>
                      </a:lnTo>
                      <a:lnTo>
                        <a:pt x="1851" y="454"/>
                      </a:lnTo>
                      <a:lnTo>
                        <a:pt x="1856" y="452"/>
                      </a:lnTo>
                      <a:lnTo>
                        <a:pt x="1862" y="449"/>
                      </a:lnTo>
                      <a:lnTo>
                        <a:pt x="1869" y="447"/>
                      </a:lnTo>
                      <a:lnTo>
                        <a:pt x="1875" y="445"/>
                      </a:lnTo>
                      <a:lnTo>
                        <a:pt x="1881" y="442"/>
                      </a:lnTo>
                      <a:lnTo>
                        <a:pt x="1886" y="440"/>
                      </a:lnTo>
                      <a:lnTo>
                        <a:pt x="1893" y="438"/>
                      </a:lnTo>
                      <a:lnTo>
                        <a:pt x="1899" y="436"/>
                      </a:lnTo>
                      <a:lnTo>
                        <a:pt x="1905" y="433"/>
                      </a:lnTo>
                      <a:lnTo>
                        <a:pt x="1911" y="431"/>
                      </a:lnTo>
                      <a:lnTo>
                        <a:pt x="1917" y="429"/>
                      </a:lnTo>
                      <a:lnTo>
                        <a:pt x="1923" y="426"/>
                      </a:lnTo>
                      <a:lnTo>
                        <a:pt x="1929" y="424"/>
                      </a:lnTo>
                      <a:lnTo>
                        <a:pt x="1935" y="422"/>
                      </a:lnTo>
                      <a:lnTo>
                        <a:pt x="1942" y="419"/>
                      </a:lnTo>
                      <a:lnTo>
                        <a:pt x="1947" y="417"/>
                      </a:lnTo>
                      <a:lnTo>
                        <a:pt x="1953" y="415"/>
                      </a:lnTo>
                      <a:lnTo>
                        <a:pt x="1959" y="412"/>
                      </a:lnTo>
                      <a:lnTo>
                        <a:pt x="1965" y="410"/>
                      </a:lnTo>
                      <a:lnTo>
                        <a:pt x="1970" y="408"/>
                      </a:lnTo>
                      <a:lnTo>
                        <a:pt x="1977" y="406"/>
                      </a:lnTo>
                      <a:lnTo>
                        <a:pt x="1983" y="403"/>
                      </a:lnTo>
                      <a:lnTo>
                        <a:pt x="1989" y="401"/>
                      </a:lnTo>
                      <a:lnTo>
                        <a:pt x="1995" y="399"/>
                      </a:lnTo>
                      <a:lnTo>
                        <a:pt x="2000" y="396"/>
                      </a:lnTo>
                      <a:lnTo>
                        <a:pt x="2006" y="394"/>
                      </a:lnTo>
                      <a:lnTo>
                        <a:pt x="2012" y="392"/>
                      </a:lnTo>
                      <a:lnTo>
                        <a:pt x="2018" y="389"/>
                      </a:lnTo>
                      <a:lnTo>
                        <a:pt x="2023" y="387"/>
                      </a:lnTo>
                      <a:lnTo>
                        <a:pt x="2029" y="385"/>
                      </a:lnTo>
                      <a:lnTo>
                        <a:pt x="2035" y="383"/>
                      </a:lnTo>
                      <a:lnTo>
                        <a:pt x="2041" y="380"/>
                      </a:lnTo>
                      <a:lnTo>
                        <a:pt x="2046" y="378"/>
                      </a:lnTo>
                      <a:lnTo>
                        <a:pt x="2052" y="376"/>
                      </a:lnTo>
                      <a:lnTo>
                        <a:pt x="2058" y="373"/>
                      </a:lnTo>
                      <a:lnTo>
                        <a:pt x="2064" y="371"/>
                      </a:lnTo>
                      <a:lnTo>
                        <a:pt x="2070" y="369"/>
                      </a:lnTo>
                      <a:lnTo>
                        <a:pt x="2075" y="366"/>
                      </a:lnTo>
                      <a:lnTo>
                        <a:pt x="2081" y="364"/>
                      </a:lnTo>
                      <a:lnTo>
                        <a:pt x="2087" y="363"/>
                      </a:lnTo>
                      <a:lnTo>
                        <a:pt x="2093" y="361"/>
                      </a:lnTo>
                      <a:lnTo>
                        <a:pt x="2097" y="358"/>
                      </a:lnTo>
                      <a:lnTo>
                        <a:pt x="2103" y="356"/>
                      </a:lnTo>
                      <a:lnTo>
                        <a:pt x="2109" y="354"/>
                      </a:lnTo>
                      <a:lnTo>
                        <a:pt x="2114" y="351"/>
                      </a:lnTo>
                      <a:lnTo>
                        <a:pt x="2120" y="349"/>
                      </a:lnTo>
                      <a:lnTo>
                        <a:pt x="2126" y="347"/>
                      </a:lnTo>
                      <a:lnTo>
                        <a:pt x="2131" y="345"/>
                      </a:lnTo>
                      <a:lnTo>
                        <a:pt x="2136" y="343"/>
                      </a:lnTo>
                      <a:lnTo>
                        <a:pt x="2142" y="341"/>
                      </a:lnTo>
                      <a:lnTo>
                        <a:pt x="2148" y="339"/>
                      </a:lnTo>
                      <a:lnTo>
                        <a:pt x="2152" y="337"/>
                      </a:lnTo>
                      <a:lnTo>
                        <a:pt x="2158" y="334"/>
                      </a:lnTo>
                      <a:lnTo>
                        <a:pt x="2164" y="332"/>
                      </a:lnTo>
                      <a:lnTo>
                        <a:pt x="2169" y="330"/>
                      </a:lnTo>
                      <a:lnTo>
                        <a:pt x="2174" y="328"/>
                      </a:lnTo>
                      <a:lnTo>
                        <a:pt x="2180" y="326"/>
                      </a:lnTo>
                      <a:lnTo>
                        <a:pt x="2185" y="324"/>
                      </a:lnTo>
                      <a:lnTo>
                        <a:pt x="2191" y="322"/>
                      </a:lnTo>
                      <a:lnTo>
                        <a:pt x="2196" y="319"/>
                      </a:lnTo>
                      <a:lnTo>
                        <a:pt x="2201" y="318"/>
                      </a:lnTo>
                      <a:lnTo>
                        <a:pt x="2207" y="316"/>
                      </a:lnTo>
                      <a:lnTo>
                        <a:pt x="2211" y="313"/>
                      </a:lnTo>
                      <a:lnTo>
                        <a:pt x="2217" y="311"/>
                      </a:lnTo>
                      <a:lnTo>
                        <a:pt x="2222" y="309"/>
                      </a:lnTo>
                      <a:lnTo>
                        <a:pt x="2227" y="308"/>
                      </a:lnTo>
                      <a:lnTo>
                        <a:pt x="2232" y="305"/>
                      </a:lnTo>
                      <a:lnTo>
                        <a:pt x="2238" y="303"/>
                      </a:lnTo>
                      <a:lnTo>
                        <a:pt x="2242" y="301"/>
                      </a:lnTo>
                      <a:lnTo>
                        <a:pt x="2248" y="300"/>
                      </a:lnTo>
                      <a:lnTo>
                        <a:pt x="2253" y="297"/>
                      </a:lnTo>
                      <a:lnTo>
                        <a:pt x="2258" y="295"/>
                      </a:lnTo>
                      <a:lnTo>
                        <a:pt x="2263" y="293"/>
                      </a:lnTo>
                      <a:lnTo>
                        <a:pt x="2268" y="292"/>
                      </a:lnTo>
                      <a:lnTo>
                        <a:pt x="2273" y="289"/>
                      </a:lnTo>
                      <a:lnTo>
                        <a:pt x="2278" y="287"/>
                      </a:lnTo>
                      <a:lnTo>
                        <a:pt x="2283" y="286"/>
                      </a:lnTo>
                      <a:lnTo>
                        <a:pt x="2288" y="284"/>
                      </a:lnTo>
                      <a:lnTo>
                        <a:pt x="2293" y="281"/>
                      </a:lnTo>
                      <a:lnTo>
                        <a:pt x="2298" y="280"/>
                      </a:lnTo>
                      <a:lnTo>
                        <a:pt x="2302" y="278"/>
                      </a:lnTo>
                      <a:lnTo>
                        <a:pt x="2308" y="275"/>
                      </a:lnTo>
                      <a:lnTo>
                        <a:pt x="2313" y="274"/>
                      </a:lnTo>
                      <a:lnTo>
                        <a:pt x="2317" y="272"/>
                      </a:lnTo>
                      <a:lnTo>
                        <a:pt x="2322" y="270"/>
                      </a:lnTo>
                      <a:lnTo>
                        <a:pt x="2326" y="269"/>
                      </a:lnTo>
                      <a:lnTo>
                        <a:pt x="2331" y="266"/>
                      </a:lnTo>
                      <a:lnTo>
                        <a:pt x="2337" y="264"/>
                      </a:lnTo>
                      <a:lnTo>
                        <a:pt x="2341" y="263"/>
                      </a:lnTo>
                      <a:lnTo>
                        <a:pt x="2346" y="261"/>
                      </a:lnTo>
                      <a:lnTo>
                        <a:pt x="2351" y="258"/>
                      </a:lnTo>
                      <a:lnTo>
                        <a:pt x="2355" y="257"/>
                      </a:lnTo>
                      <a:lnTo>
                        <a:pt x="2360" y="255"/>
                      </a:lnTo>
                      <a:lnTo>
                        <a:pt x="2364" y="254"/>
                      </a:lnTo>
                      <a:lnTo>
                        <a:pt x="2369" y="251"/>
                      </a:lnTo>
                      <a:lnTo>
                        <a:pt x="2374" y="250"/>
                      </a:lnTo>
                      <a:lnTo>
                        <a:pt x="2378" y="248"/>
                      </a:lnTo>
                      <a:lnTo>
                        <a:pt x="2383" y="246"/>
                      </a:lnTo>
                      <a:lnTo>
                        <a:pt x="2388" y="244"/>
                      </a:lnTo>
                      <a:lnTo>
                        <a:pt x="2392" y="242"/>
                      </a:lnTo>
                      <a:lnTo>
                        <a:pt x="2396" y="241"/>
                      </a:lnTo>
                      <a:lnTo>
                        <a:pt x="2400" y="239"/>
                      </a:lnTo>
                      <a:lnTo>
                        <a:pt x="2405" y="238"/>
                      </a:lnTo>
                      <a:lnTo>
                        <a:pt x="2409" y="235"/>
                      </a:lnTo>
                      <a:lnTo>
                        <a:pt x="2414" y="234"/>
                      </a:lnTo>
                      <a:lnTo>
                        <a:pt x="2417" y="232"/>
                      </a:lnTo>
                      <a:lnTo>
                        <a:pt x="2422" y="231"/>
                      </a:lnTo>
                      <a:lnTo>
                        <a:pt x="2427" y="228"/>
                      </a:lnTo>
                      <a:lnTo>
                        <a:pt x="2431" y="227"/>
                      </a:lnTo>
                      <a:lnTo>
                        <a:pt x="2435" y="225"/>
                      </a:lnTo>
                      <a:lnTo>
                        <a:pt x="2439" y="224"/>
                      </a:lnTo>
                      <a:lnTo>
                        <a:pt x="2444" y="223"/>
                      </a:lnTo>
                      <a:lnTo>
                        <a:pt x="2447" y="220"/>
                      </a:lnTo>
                      <a:lnTo>
                        <a:pt x="2452" y="219"/>
                      </a:lnTo>
                      <a:lnTo>
                        <a:pt x="2456" y="217"/>
                      </a:lnTo>
                      <a:lnTo>
                        <a:pt x="2460" y="216"/>
                      </a:lnTo>
                      <a:lnTo>
                        <a:pt x="2464" y="213"/>
                      </a:lnTo>
                      <a:lnTo>
                        <a:pt x="2468" y="212"/>
                      </a:lnTo>
                      <a:lnTo>
                        <a:pt x="2472" y="211"/>
                      </a:lnTo>
                      <a:lnTo>
                        <a:pt x="2476" y="209"/>
                      </a:lnTo>
                      <a:lnTo>
                        <a:pt x="2480" y="208"/>
                      </a:lnTo>
                      <a:lnTo>
                        <a:pt x="2484" y="206"/>
                      </a:lnTo>
                      <a:lnTo>
                        <a:pt x="2488" y="204"/>
                      </a:lnTo>
                      <a:lnTo>
                        <a:pt x="2492" y="203"/>
                      </a:lnTo>
                      <a:lnTo>
                        <a:pt x="2496" y="202"/>
                      </a:lnTo>
                      <a:lnTo>
                        <a:pt x="2499" y="200"/>
                      </a:lnTo>
                      <a:lnTo>
                        <a:pt x="2503" y="198"/>
                      </a:lnTo>
                      <a:lnTo>
                        <a:pt x="2507" y="197"/>
                      </a:lnTo>
                      <a:lnTo>
                        <a:pt x="2511" y="195"/>
                      </a:lnTo>
                      <a:lnTo>
                        <a:pt x="2514" y="194"/>
                      </a:lnTo>
                      <a:lnTo>
                        <a:pt x="2518" y="193"/>
                      </a:lnTo>
                      <a:lnTo>
                        <a:pt x="2522" y="190"/>
                      </a:lnTo>
                      <a:lnTo>
                        <a:pt x="2526" y="189"/>
                      </a:lnTo>
                      <a:lnTo>
                        <a:pt x="2529" y="188"/>
                      </a:lnTo>
                      <a:lnTo>
                        <a:pt x="2533" y="187"/>
                      </a:lnTo>
                      <a:lnTo>
                        <a:pt x="2536" y="185"/>
                      </a:lnTo>
                      <a:lnTo>
                        <a:pt x="2540" y="183"/>
                      </a:lnTo>
                      <a:lnTo>
                        <a:pt x="2543" y="182"/>
                      </a:lnTo>
                      <a:lnTo>
                        <a:pt x="2547" y="181"/>
                      </a:lnTo>
                      <a:lnTo>
                        <a:pt x="2550" y="180"/>
                      </a:lnTo>
                      <a:lnTo>
                        <a:pt x="2553" y="178"/>
                      </a:lnTo>
                      <a:lnTo>
                        <a:pt x="2557" y="176"/>
                      </a:lnTo>
                      <a:lnTo>
                        <a:pt x="2560" y="175"/>
                      </a:lnTo>
                      <a:lnTo>
                        <a:pt x="2564" y="174"/>
                      </a:lnTo>
                      <a:lnTo>
                        <a:pt x="2567" y="173"/>
                      </a:lnTo>
                      <a:lnTo>
                        <a:pt x="2571" y="172"/>
                      </a:lnTo>
                      <a:lnTo>
                        <a:pt x="2574" y="170"/>
                      </a:lnTo>
                      <a:lnTo>
                        <a:pt x="2576" y="168"/>
                      </a:lnTo>
                      <a:lnTo>
                        <a:pt x="2580" y="167"/>
                      </a:lnTo>
                      <a:lnTo>
                        <a:pt x="2583" y="166"/>
                      </a:lnTo>
                      <a:lnTo>
                        <a:pt x="2587" y="165"/>
                      </a:lnTo>
                      <a:lnTo>
                        <a:pt x="2589" y="164"/>
                      </a:lnTo>
                      <a:lnTo>
                        <a:pt x="2593" y="163"/>
                      </a:lnTo>
                      <a:lnTo>
                        <a:pt x="2596" y="162"/>
                      </a:lnTo>
                      <a:lnTo>
                        <a:pt x="2598" y="160"/>
                      </a:lnTo>
                      <a:lnTo>
                        <a:pt x="2602" y="159"/>
                      </a:lnTo>
                      <a:lnTo>
                        <a:pt x="2604" y="158"/>
                      </a:lnTo>
                      <a:lnTo>
                        <a:pt x="2608" y="157"/>
                      </a:lnTo>
                      <a:lnTo>
                        <a:pt x="2610" y="156"/>
                      </a:lnTo>
                      <a:lnTo>
                        <a:pt x="2613" y="155"/>
                      </a:lnTo>
                      <a:lnTo>
                        <a:pt x="2616" y="153"/>
                      </a:lnTo>
                      <a:lnTo>
                        <a:pt x="2619" y="152"/>
                      </a:lnTo>
                      <a:lnTo>
                        <a:pt x="2621" y="151"/>
                      </a:lnTo>
                      <a:lnTo>
                        <a:pt x="2625" y="150"/>
                      </a:lnTo>
                      <a:lnTo>
                        <a:pt x="2627" y="149"/>
                      </a:lnTo>
                      <a:lnTo>
                        <a:pt x="2629" y="148"/>
                      </a:lnTo>
                      <a:lnTo>
                        <a:pt x="2633" y="147"/>
                      </a:lnTo>
                      <a:lnTo>
                        <a:pt x="2635" y="145"/>
                      </a:lnTo>
                      <a:lnTo>
                        <a:pt x="2638" y="144"/>
                      </a:lnTo>
                      <a:lnTo>
                        <a:pt x="2640" y="143"/>
                      </a:lnTo>
                      <a:lnTo>
                        <a:pt x="2642" y="142"/>
                      </a:lnTo>
                      <a:lnTo>
                        <a:pt x="2646" y="141"/>
                      </a:lnTo>
                      <a:lnTo>
                        <a:pt x="2648" y="141"/>
                      </a:lnTo>
                      <a:lnTo>
                        <a:pt x="2650" y="140"/>
                      </a:lnTo>
                      <a:lnTo>
                        <a:pt x="2653" y="139"/>
                      </a:lnTo>
                      <a:lnTo>
                        <a:pt x="2655" y="137"/>
                      </a:lnTo>
                      <a:lnTo>
                        <a:pt x="2657" y="136"/>
                      </a:lnTo>
                      <a:lnTo>
                        <a:pt x="2659" y="135"/>
                      </a:lnTo>
                      <a:lnTo>
                        <a:pt x="2662" y="135"/>
                      </a:lnTo>
                      <a:lnTo>
                        <a:pt x="2664" y="134"/>
                      </a:lnTo>
                      <a:lnTo>
                        <a:pt x="2666" y="133"/>
                      </a:lnTo>
                      <a:lnTo>
                        <a:pt x="2669" y="132"/>
                      </a:lnTo>
                      <a:lnTo>
                        <a:pt x="2670" y="132"/>
                      </a:lnTo>
                      <a:lnTo>
                        <a:pt x="2672" y="130"/>
                      </a:lnTo>
                      <a:lnTo>
                        <a:pt x="2674" y="129"/>
                      </a:lnTo>
                      <a:lnTo>
                        <a:pt x="2677" y="128"/>
                      </a:lnTo>
                      <a:lnTo>
                        <a:pt x="2679" y="128"/>
                      </a:lnTo>
                      <a:lnTo>
                        <a:pt x="2680" y="127"/>
                      </a:lnTo>
                      <a:lnTo>
                        <a:pt x="2681" y="127"/>
                      </a:lnTo>
                      <a:lnTo>
                        <a:pt x="2685" y="125"/>
                      </a:lnTo>
                      <a:lnTo>
                        <a:pt x="2689" y="124"/>
                      </a:lnTo>
                      <a:lnTo>
                        <a:pt x="2694" y="121"/>
                      </a:lnTo>
                      <a:lnTo>
                        <a:pt x="2699" y="120"/>
                      </a:lnTo>
                      <a:lnTo>
                        <a:pt x="2703" y="118"/>
                      </a:lnTo>
                      <a:lnTo>
                        <a:pt x="2708" y="117"/>
                      </a:lnTo>
                      <a:lnTo>
                        <a:pt x="2712" y="114"/>
                      </a:lnTo>
                      <a:lnTo>
                        <a:pt x="2717" y="113"/>
                      </a:lnTo>
                      <a:lnTo>
                        <a:pt x="2722" y="111"/>
                      </a:lnTo>
                      <a:lnTo>
                        <a:pt x="2726" y="110"/>
                      </a:lnTo>
                      <a:lnTo>
                        <a:pt x="2731" y="107"/>
                      </a:lnTo>
                      <a:lnTo>
                        <a:pt x="2735" y="106"/>
                      </a:lnTo>
                      <a:lnTo>
                        <a:pt x="2741" y="105"/>
                      </a:lnTo>
                      <a:lnTo>
                        <a:pt x="2746" y="103"/>
                      </a:lnTo>
                      <a:lnTo>
                        <a:pt x="2750" y="102"/>
                      </a:lnTo>
                      <a:lnTo>
                        <a:pt x="2755" y="99"/>
                      </a:lnTo>
                      <a:lnTo>
                        <a:pt x="2761" y="98"/>
                      </a:lnTo>
                      <a:lnTo>
                        <a:pt x="2765" y="97"/>
                      </a:lnTo>
                      <a:lnTo>
                        <a:pt x="2770" y="95"/>
                      </a:lnTo>
                      <a:lnTo>
                        <a:pt x="2776" y="94"/>
                      </a:lnTo>
                      <a:lnTo>
                        <a:pt x="2780" y="92"/>
                      </a:lnTo>
                      <a:lnTo>
                        <a:pt x="2785" y="91"/>
                      </a:lnTo>
                      <a:lnTo>
                        <a:pt x="2791" y="89"/>
                      </a:lnTo>
                      <a:lnTo>
                        <a:pt x="2795" y="88"/>
                      </a:lnTo>
                      <a:lnTo>
                        <a:pt x="2801" y="87"/>
                      </a:lnTo>
                      <a:lnTo>
                        <a:pt x="2806" y="84"/>
                      </a:lnTo>
                      <a:lnTo>
                        <a:pt x="2812" y="83"/>
                      </a:lnTo>
                      <a:lnTo>
                        <a:pt x="2816" y="82"/>
                      </a:lnTo>
                      <a:lnTo>
                        <a:pt x="2822" y="81"/>
                      </a:lnTo>
                      <a:lnTo>
                        <a:pt x="2827" y="80"/>
                      </a:lnTo>
                      <a:lnTo>
                        <a:pt x="2832" y="77"/>
                      </a:lnTo>
                      <a:lnTo>
                        <a:pt x="2837" y="76"/>
                      </a:lnTo>
                      <a:lnTo>
                        <a:pt x="2843" y="75"/>
                      </a:lnTo>
                      <a:lnTo>
                        <a:pt x="2848" y="74"/>
                      </a:lnTo>
                      <a:lnTo>
                        <a:pt x="2853" y="73"/>
                      </a:lnTo>
                      <a:lnTo>
                        <a:pt x="2859" y="72"/>
                      </a:lnTo>
                      <a:lnTo>
                        <a:pt x="2865" y="71"/>
                      </a:lnTo>
                      <a:lnTo>
                        <a:pt x="2869" y="69"/>
                      </a:lnTo>
                      <a:lnTo>
                        <a:pt x="2875" y="68"/>
                      </a:lnTo>
                      <a:lnTo>
                        <a:pt x="2881" y="66"/>
                      </a:lnTo>
                      <a:lnTo>
                        <a:pt x="2886" y="65"/>
                      </a:lnTo>
                      <a:lnTo>
                        <a:pt x="2891" y="64"/>
                      </a:lnTo>
                      <a:lnTo>
                        <a:pt x="2897" y="63"/>
                      </a:lnTo>
                      <a:lnTo>
                        <a:pt x="2903" y="61"/>
                      </a:lnTo>
                      <a:lnTo>
                        <a:pt x="2908" y="60"/>
                      </a:lnTo>
                      <a:lnTo>
                        <a:pt x="2914" y="59"/>
                      </a:lnTo>
                      <a:lnTo>
                        <a:pt x="2920" y="58"/>
                      </a:lnTo>
                      <a:lnTo>
                        <a:pt x="2926" y="57"/>
                      </a:lnTo>
                      <a:lnTo>
                        <a:pt x="2931" y="56"/>
                      </a:lnTo>
                      <a:lnTo>
                        <a:pt x="2937" y="54"/>
                      </a:lnTo>
                      <a:lnTo>
                        <a:pt x="2943" y="53"/>
                      </a:lnTo>
                      <a:lnTo>
                        <a:pt x="2949" y="53"/>
                      </a:lnTo>
                      <a:lnTo>
                        <a:pt x="2954" y="52"/>
                      </a:lnTo>
                      <a:lnTo>
                        <a:pt x="2960" y="51"/>
                      </a:lnTo>
                      <a:lnTo>
                        <a:pt x="2966" y="50"/>
                      </a:lnTo>
                      <a:lnTo>
                        <a:pt x="2972" y="49"/>
                      </a:lnTo>
                      <a:lnTo>
                        <a:pt x="2977" y="48"/>
                      </a:lnTo>
                      <a:lnTo>
                        <a:pt x="2983" y="46"/>
                      </a:lnTo>
                      <a:lnTo>
                        <a:pt x="2989" y="45"/>
                      </a:lnTo>
                      <a:lnTo>
                        <a:pt x="2995" y="44"/>
                      </a:lnTo>
                      <a:lnTo>
                        <a:pt x="3002" y="44"/>
                      </a:lnTo>
                      <a:lnTo>
                        <a:pt x="3007" y="43"/>
                      </a:lnTo>
                      <a:lnTo>
                        <a:pt x="3013" y="42"/>
                      </a:lnTo>
                      <a:lnTo>
                        <a:pt x="3019" y="41"/>
                      </a:lnTo>
                      <a:lnTo>
                        <a:pt x="3025" y="39"/>
                      </a:lnTo>
                      <a:lnTo>
                        <a:pt x="3032" y="39"/>
                      </a:lnTo>
                      <a:lnTo>
                        <a:pt x="3037" y="38"/>
                      </a:lnTo>
                      <a:lnTo>
                        <a:pt x="3043" y="37"/>
                      </a:lnTo>
                      <a:lnTo>
                        <a:pt x="3050" y="36"/>
                      </a:lnTo>
                      <a:lnTo>
                        <a:pt x="3056" y="36"/>
                      </a:lnTo>
                      <a:lnTo>
                        <a:pt x="3062" y="35"/>
                      </a:lnTo>
                      <a:lnTo>
                        <a:pt x="3068" y="34"/>
                      </a:lnTo>
                      <a:lnTo>
                        <a:pt x="3074" y="34"/>
                      </a:lnTo>
                      <a:lnTo>
                        <a:pt x="3081" y="33"/>
                      </a:lnTo>
                      <a:lnTo>
                        <a:pt x="3087" y="31"/>
                      </a:lnTo>
                      <a:lnTo>
                        <a:pt x="3093" y="30"/>
                      </a:lnTo>
                      <a:lnTo>
                        <a:pt x="3100" y="30"/>
                      </a:lnTo>
                      <a:lnTo>
                        <a:pt x="3105" y="29"/>
                      </a:lnTo>
                      <a:lnTo>
                        <a:pt x="3112" y="28"/>
                      </a:lnTo>
                      <a:lnTo>
                        <a:pt x="3118" y="28"/>
                      </a:lnTo>
                      <a:lnTo>
                        <a:pt x="3125" y="27"/>
                      </a:lnTo>
                      <a:lnTo>
                        <a:pt x="3131" y="27"/>
                      </a:lnTo>
                      <a:lnTo>
                        <a:pt x="3138" y="26"/>
                      </a:lnTo>
                      <a:lnTo>
                        <a:pt x="3145" y="25"/>
                      </a:lnTo>
                      <a:lnTo>
                        <a:pt x="3150" y="25"/>
                      </a:lnTo>
                      <a:lnTo>
                        <a:pt x="3157" y="23"/>
                      </a:lnTo>
                      <a:lnTo>
                        <a:pt x="3163" y="23"/>
                      </a:lnTo>
                      <a:lnTo>
                        <a:pt x="3170" y="22"/>
                      </a:lnTo>
                      <a:lnTo>
                        <a:pt x="3177" y="22"/>
                      </a:lnTo>
                      <a:lnTo>
                        <a:pt x="3184" y="21"/>
                      </a:lnTo>
                      <a:lnTo>
                        <a:pt x="3189" y="20"/>
                      </a:lnTo>
                      <a:lnTo>
                        <a:pt x="3196" y="20"/>
                      </a:lnTo>
                      <a:lnTo>
                        <a:pt x="3203" y="19"/>
                      </a:lnTo>
                      <a:lnTo>
                        <a:pt x="3209" y="19"/>
                      </a:lnTo>
                      <a:lnTo>
                        <a:pt x="3216" y="18"/>
                      </a:lnTo>
                      <a:lnTo>
                        <a:pt x="3223" y="18"/>
                      </a:lnTo>
                      <a:lnTo>
                        <a:pt x="3230" y="16"/>
                      </a:lnTo>
                      <a:lnTo>
                        <a:pt x="3237" y="16"/>
                      </a:lnTo>
                      <a:lnTo>
                        <a:pt x="3242" y="16"/>
                      </a:lnTo>
                      <a:lnTo>
                        <a:pt x="3249" y="15"/>
                      </a:lnTo>
                      <a:lnTo>
                        <a:pt x="3256" y="15"/>
                      </a:lnTo>
                      <a:lnTo>
                        <a:pt x="3263" y="14"/>
                      </a:lnTo>
                      <a:lnTo>
                        <a:pt x="3270" y="14"/>
                      </a:lnTo>
                      <a:lnTo>
                        <a:pt x="3277" y="13"/>
                      </a:lnTo>
                      <a:lnTo>
                        <a:pt x="3284" y="13"/>
                      </a:lnTo>
                      <a:lnTo>
                        <a:pt x="3291" y="13"/>
                      </a:lnTo>
                      <a:lnTo>
                        <a:pt x="3297" y="12"/>
                      </a:lnTo>
                      <a:lnTo>
                        <a:pt x="3304" y="12"/>
                      </a:lnTo>
                      <a:lnTo>
                        <a:pt x="3310" y="11"/>
                      </a:lnTo>
                      <a:lnTo>
                        <a:pt x="3317" y="11"/>
                      </a:lnTo>
                      <a:lnTo>
                        <a:pt x="3324" y="11"/>
                      </a:lnTo>
                      <a:lnTo>
                        <a:pt x="3331" y="10"/>
                      </a:lnTo>
                      <a:lnTo>
                        <a:pt x="3338" y="10"/>
                      </a:lnTo>
                      <a:lnTo>
                        <a:pt x="3345" y="10"/>
                      </a:lnTo>
                      <a:lnTo>
                        <a:pt x="3352" y="8"/>
                      </a:lnTo>
                      <a:lnTo>
                        <a:pt x="3360" y="8"/>
                      </a:lnTo>
                      <a:lnTo>
                        <a:pt x="3367" y="8"/>
                      </a:lnTo>
                      <a:lnTo>
                        <a:pt x="3374" y="7"/>
                      </a:lnTo>
                      <a:lnTo>
                        <a:pt x="3381" y="7"/>
                      </a:lnTo>
                      <a:lnTo>
                        <a:pt x="3388" y="7"/>
                      </a:lnTo>
                      <a:lnTo>
                        <a:pt x="3395" y="7"/>
                      </a:lnTo>
                      <a:lnTo>
                        <a:pt x="3401" y="6"/>
                      </a:lnTo>
                      <a:lnTo>
                        <a:pt x="3408" y="6"/>
                      </a:lnTo>
                      <a:lnTo>
                        <a:pt x="3415" y="6"/>
                      </a:lnTo>
                      <a:lnTo>
                        <a:pt x="3423" y="6"/>
                      </a:lnTo>
                      <a:lnTo>
                        <a:pt x="3430" y="5"/>
                      </a:lnTo>
                      <a:lnTo>
                        <a:pt x="3437" y="5"/>
                      </a:lnTo>
                      <a:lnTo>
                        <a:pt x="3444" y="5"/>
                      </a:lnTo>
                      <a:lnTo>
                        <a:pt x="3452" y="5"/>
                      </a:lnTo>
                      <a:lnTo>
                        <a:pt x="3459" y="4"/>
                      </a:lnTo>
                      <a:lnTo>
                        <a:pt x="3466" y="4"/>
                      </a:lnTo>
                      <a:lnTo>
                        <a:pt x="3473" y="4"/>
                      </a:lnTo>
                      <a:lnTo>
                        <a:pt x="3481" y="4"/>
                      </a:lnTo>
                      <a:lnTo>
                        <a:pt x="3488" y="4"/>
                      </a:lnTo>
                      <a:lnTo>
                        <a:pt x="3495" y="3"/>
                      </a:lnTo>
                      <a:lnTo>
                        <a:pt x="3502" y="3"/>
                      </a:lnTo>
                      <a:lnTo>
                        <a:pt x="3510" y="3"/>
                      </a:lnTo>
                      <a:lnTo>
                        <a:pt x="3517" y="3"/>
                      </a:lnTo>
                      <a:lnTo>
                        <a:pt x="3524" y="3"/>
                      </a:lnTo>
                      <a:lnTo>
                        <a:pt x="3532" y="3"/>
                      </a:lnTo>
                      <a:lnTo>
                        <a:pt x="3539" y="3"/>
                      </a:lnTo>
                      <a:lnTo>
                        <a:pt x="3547" y="3"/>
                      </a:lnTo>
                      <a:lnTo>
                        <a:pt x="3554" y="2"/>
                      </a:lnTo>
                      <a:lnTo>
                        <a:pt x="3560" y="2"/>
                      </a:lnTo>
                      <a:lnTo>
                        <a:pt x="3569" y="2"/>
                      </a:lnTo>
                      <a:lnTo>
                        <a:pt x="3575" y="2"/>
                      </a:lnTo>
                      <a:lnTo>
                        <a:pt x="3583" y="2"/>
                      </a:lnTo>
                      <a:lnTo>
                        <a:pt x="3590" y="2"/>
                      </a:lnTo>
                      <a:lnTo>
                        <a:pt x="3597" y="2"/>
                      </a:lnTo>
                      <a:lnTo>
                        <a:pt x="3605" y="2"/>
                      </a:lnTo>
                      <a:lnTo>
                        <a:pt x="3612" y="2"/>
                      </a:lnTo>
                      <a:lnTo>
                        <a:pt x="3620" y="2"/>
                      </a:lnTo>
                      <a:lnTo>
                        <a:pt x="3627" y="2"/>
                      </a:lnTo>
                      <a:lnTo>
                        <a:pt x="3635" y="2"/>
                      </a:lnTo>
                      <a:lnTo>
                        <a:pt x="3642" y="2"/>
                      </a:lnTo>
                      <a:lnTo>
                        <a:pt x="3650" y="2"/>
                      </a:lnTo>
                      <a:lnTo>
                        <a:pt x="3657" y="2"/>
                      </a:lnTo>
                      <a:lnTo>
                        <a:pt x="3665" y="2"/>
                      </a:lnTo>
                      <a:lnTo>
                        <a:pt x="3672" y="2"/>
                      </a:lnTo>
                      <a:lnTo>
                        <a:pt x="3680" y="0"/>
                      </a:lnTo>
                      <a:lnTo>
                        <a:pt x="3688" y="2"/>
                      </a:lnTo>
                      <a:lnTo>
                        <a:pt x="3695" y="2"/>
                      </a:lnTo>
                      <a:lnTo>
                        <a:pt x="3703" y="2"/>
                      </a:lnTo>
                      <a:lnTo>
                        <a:pt x="3710" y="2"/>
                      </a:lnTo>
                      <a:lnTo>
                        <a:pt x="3718" y="2"/>
                      </a:lnTo>
                      <a:lnTo>
                        <a:pt x="3725" y="2"/>
                      </a:lnTo>
                      <a:lnTo>
                        <a:pt x="3733" y="2"/>
                      </a:lnTo>
                      <a:lnTo>
                        <a:pt x="3741" y="2"/>
                      </a:lnTo>
                      <a:lnTo>
                        <a:pt x="3748" y="2"/>
                      </a:lnTo>
                      <a:lnTo>
                        <a:pt x="3756" y="2"/>
                      </a:lnTo>
                      <a:lnTo>
                        <a:pt x="3764" y="2"/>
                      </a:lnTo>
                      <a:lnTo>
                        <a:pt x="3771" y="2"/>
                      </a:lnTo>
                      <a:lnTo>
                        <a:pt x="3779" y="2"/>
                      </a:lnTo>
                      <a:lnTo>
                        <a:pt x="3787" y="2"/>
                      </a:lnTo>
                      <a:lnTo>
                        <a:pt x="3794" y="2"/>
                      </a:lnTo>
                      <a:lnTo>
                        <a:pt x="3802" y="2"/>
                      </a:lnTo>
                      <a:lnTo>
                        <a:pt x="3817" y="3"/>
                      </a:lnTo>
                      <a:lnTo>
                        <a:pt x="3834" y="3"/>
                      </a:lnTo>
                      <a:lnTo>
                        <a:pt x="3848" y="3"/>
                      </a:lnTo>
                      <a:lnTo>
                        <a:pt x="3865" y="3"/>
                      </a:lnTo>
                      <a:lnTo>
                        <a:pt x="3880" y="4"/>
                      </a:lnTo>
                      <a:lnTo>
                        <a:pt x="3896" y="4"/>
                      </a:lnTo>
                      <a:lnTo>
                        <a:pt x="3911" y="4"/>
                      </a:lnTo>
                      <a:lnTo>
                        <a:pt x="3927" y="5"/>
                      </a:lnTo>
                      <a:lnTo>
                        <a:pt x="3942" y="5"/>
                      </a:lnTo>
                      <a:lnTo>
                        <a:pt x="3958" y="5"/>
                      </a:lnTo>
                      <a:lnTo>
                        <a:pt x="3974" y="6"/>
                      </a:lnTo>
                      <a:lnTo>
                        <a:pt x="3989" y="6"/>
                      </a:lnTo>
                      <a:lnTo>
                        <a:pt x="4005" y="7"/>
                      </a:lnTo>
                      <a:lnTo>
                        <a:pt x="4021" y="7"/>
                      </a:lnTo>
                      <a:lnTo>
                        <a:pt x="4036" y="8"/>
                      </a:lnTo>
                      <a:lnTo>
                        <a:pt x="4052" y="8"/>
                      </a:lnTo>
                      <a:lnTo>
                        <a:pt x="4069" y="10"/>
                      </a:lnTo>
                      <a:lnTo>
                        <a:pt x="4084" y="10"/>
                      </a:lnTo>
                      <a:lnTo>
                        <a:pt x="4100" y="11"/>
                      </a:lnTo>
                      <a:lnTo>
                        <a:pt x="4116" y="11"/>
                      </a:lnTo>
                      <a:lnTo>
                        <a:pt x="4132" y="12"/>
                      </a:lnTo>
                      <a:lnTo>
                        <a:pt x="4148" y="12"/>
                      </a:lnTo>
                      <a:lnTo>
                        <a:pt x="4163" y="13"/>
                      </a:lnTo>
                      <a:lnTo>
                        <a:pt x="4179" y="14"/>
                      </a:lnTo>
                      <a:lnTo>
                        <a:pt x="4195" y="14"/>
                      </a:lnTo>
                      <a:lnTo>
                        <a:pt x="4211" y="15"/>
                      </a:lnTo>
                      <a:lnTo>
                        <a:pt x="4228" y="16"/>
                      </a:lnTo>
                      <a:lnTo>
                        <a:pt x="4243" y="16"/>
                      </a:lnTo>
                      <a:lnTo>
                        <a:pt x="4259" y="18"/>
                      </a:lnTo>
                      <a:lnTo>
                        <a:pt x="4275" y="19"/>
                      </a:lnTo>
                      <a:lnTo>
                        <a:pt x="4291" y="19"/>
                      </a:lnTo>
                      <a:lnTo>
                        <a:pt x="4307" y="20"/>
                      </a:lnTo>
                      <a:lnTo>
                        <a:pt x="4339" y="22"/>
                      </a:lnTo>
                      <a:lnTo>
                        <a:pt x="4370" y="23"/>
                      </a:lnTo>
                      <a:lnTo>
                        <a:pt x="4403" y="26"/>
                      </a:lnTo>
                      <a:lnTo>
                        <a:pt x="4435" y="27"/>
                      </a:lnTo>
                      <a:lnTo>
                        <a:pt x="4466" y="29"/>
                      </a:lnTo>
                      <a:lnTo>
                        <a:pt x="4498" y="31"/>
                      </a:lnTo>
                      <a:lnTo>
                        <a:pt x="4531" y="34"/>
                      </a:lnTo>
                      <a:lnTo>
                        <a:pt x="4562" y="35"/>
                      </a:lnTo>
                      <a:lnTo>
                        <a:pt x="4578" y="36"/>
                      </a:lnTo>
                      <a:lnTo>
                        <a:pt x="4594" y="37"/>
                      </a:lnTo>
                      <a:lnTo>
                        <a:pt x="4610" y="38"/>
                      </a:lnTo>
                      <a:lnTo>
                        <a:pt x="4625" y="39"/>
                      </a:lnTo>
                      <a:lnTo>
                        <a:pt x="4641" y="41"/>
                      </a:lnTo>
                      <a:lnTo>
                        <a:pt x="4657" y="42"/>
                      </a:lnTo>
                      <a:lnTo>
                        <a:pt x="4672" y="43"/>
                      </a:lnTo>
                      <a:lnTo>
                        <a:pt x="4688" y="44"/>
                      </a:lnTo>
                      <a:lnTo>
                        <a:pt x="4705" y="45"/>
                      </a:lnTo>
                      <a:lnTo>
                        <a:pt x="4720" y="46"/>
                      </a:lnTo>
                      <a:lnTo>
                        <a:pt x="4736" y="48"/>
                      </a:lnTo>
                      <a:lnTo>
                        <a:pt x="4752" y="49"/>
                      </a:lnTo>
                      <a:lnTo>
                        <a:pt x="4767" y="49"/>
                      </a:lnTo>
                      <a:lnTo>
                        <a:pt x="4783" y="50"/>
                      </a:lnTo>
                      <a:lnTo>
                        <a:pt x="4798" y="51"/>
                      </a:lnTo>
                      <a:lnTo>
                        <a:pt x="4814" y="52"/>
                      </a:lnTo>
                      <a:lnTo>
                        <a:pt x="4829" y="53"/>
                      </a:lnTo>
                      <a:lnTo>
                        <a:pt x="4845" y="54"/>
                      </a:lnTo>
                      <a:lnTo>
                        <a:pt x="4860" y="56"/>
                      </a:lnTo>
                      <a:lnTo>
                        <a:pt x="4876" y="57"/>
                      </a:lnTo>
                      <a:lnTo>
                        <a:pt x="4891" y="58"/>
                      </a:lnTo>
                      <a:lnTo>
                        <a:pt x="4906" y="59"/>
                      </a:lnTo>
                      <a:lnTo>
                        <a:pt x="4922" y="60"/>
                      </a:lnTo>
                      <a:lnTo>
                        <a:pt x="4937" y="61"/>
                      </a:lnTo>
                      <a:lnTo>
                        <a:pt x="4952" y="63"/>
                      </a:lnTo>
                      <a:lnTo>
                        <a:pt x="4967" y="64"/>
                      </a:lnTo>
                      <a:lnTo>
                        <a:pt x="4983" y="65"/>
                      </a:lnTo>
                      <a:lnTo>
                        <a:pt x="4998" y="66"/>
                      </a:lnTo>
                      <a:lnTo>
                        <a:pt x="5013" y="67"/>
                      </a:lnTo>
                      <a:lnTo>
                        <a:pt x="5028" y="68"/>
                      </a:lnTo>
                      <a:lnTo>
                        <a:pt x="5043" y="69"/>
                      </a:lnTo>
                      <a:lnTo>
                        <a:pt x="5058" y="71"/>
                      </a:lnTo>
                      <a:lnTo>
                        <a:pt x="5066" y="71"/>
                      </a:lnTo>
                      <a:lnTo>
                        <a:pt x="5073" y="72"/>
                      </a:lnTo>
                      <a:lnTo>
                        <a:pt x="5081" y="72"/>
                      </a:lnTo>
                      <a:lnTo>
                        <a:pt x="5088" y="73"/>
                      </a:lnTo>
                      <a:lnTo>
                        <a:pt x="5095" y="73"/>
                      </a:lnTo>
                      <a:lnTo>
                        <a:pt x="5103" y="74"/>
                      </a:lnTo>
                      <a:lnTo>
                        <a:pt x="5110" y="74"/>
                      </a:lnTo>
                      <a:lnTo>
                        <a:pt x="5118" y="75"/>
                      </a:lnTo>
                      <a:lnTo>
                        <a:pt x="5125" y="75"/>
                      </a:lnTo>
                      <a:lnTo>
                        <a:pt x="5133" y="76"/>
                      </a:lnTo>
                      <a:lnTo>
                        <a:pt x="5140" y="76"/>
                      </a:lnTo>
                      <a:lnTo>
                        <a:pt x="5147" y="77"/>
                      </a:lnTo>
                      <a:lnTo>
                        <a:pt x="5155" y="77"/>
                      </a:lnTo>
                      <a:lnTo>
                        <a:pt x="5162" y="79"/>
                      </a:lnTo>
                      <a:lnTo>
                        <a:pt x="5169" y="79"/>
                      </a:lnTo>
                      <a:lnTo>
                        <a:pt x="5177" y="80"/>
                      </a:lnTo>
                      <a:lnTo>
                        <a:pt x="5184" y="80"/>
                      </a:lnTo>
                      <a:lnTo>
                        <a:pt x="5191" y="81"/>
                      </a:lnTo>
                      <a:lnTo>
                        <a:pt x="5199" y="81"/>
                      </a:lnTo>
                      <a:lnTo>
                        <a:pt x="5206" y="81"/>
                      </a:lnTo>
                      <a:lnTo>
                        <a:pt x="5213" y="82"/>
                      </a:lnTo>
                      <a:lnTo>
                        <a:pt x="5221" y="82"/>
                      </a:lnTo>
                      <a:lnTo>
                        <a:pt x="5228" y="83"/>
                      </a:lnTo>
                      <a:lnTo>
                        <a:pt x="5235" y="83"/>
                      </a:lnTo>
                      <a:lnTo>
                        <a:pt x="5241" y="84"/>
                      </a:lnTo>
                      <a:lnTo>
                        <a:pt x="5250" y="84"/>
                      </a:lnTo>
                      <a:lnTo>
                        <a:pt x="5256" y="86"/>
                      </a:lnTo>
                      <a:lnTo>
                        <a:pt x="5263" y="86"/>
                      </a:lnTo>
                      <a:lnTo>
                        <a:pt x="5270" y="87"/>
                      </a:lnTo>
                      <a:lnTo>
                        <a:pt x="5277" y="87"/>
                      </a:lnTo>
                      <a:lnTo>
                        <a:pt x="5284" y="87"/>
                      </a:lnTo>
                      <a:lnTo>
                        <a:pt x="5292" y="88"/>
                      </a:lnTo>
                      <a:lnTo>
                        <a:pt x="5299" y="88"/>
                      </a:lnTo>
                      <a:lnTo>
                        <a:pt x="5306" y="89"/>
                      </a:lnTo>
                      <a:lnTo>
                        <a:pt x="5313" y="89"/>
                      </a:lnTo>
                      <a:lnTo>
                        <a:pt x="5320" y="90"/>
                      </a:lnTo>
                      <a:lnTo>
                        <a:pt x="5327" y="90"/>
                      </a:lnTo>
                      <a:lnTo>
                        <a:pt x="5334" y="91"/>
                      </a:lnTo>
                      <a:lnTo>
                        <a:pt x="5341" y="91"/>
                      </a:lnTo>
                      <a:lnTo>
                        <a:pt x="5347" y="91"/>
                      </a:lnTo>
                      <a:lnTo>
                        <a:pt x="5354" y="92"/>
                      </a:lnTo>
                      <a:lnTo>
                        <a:pt x="5361" y="92"/>
                      </a:lnTo>
                      <a:lnTo>
                        <a:pt x="5368" y="94"/>
                      </a:lnTo>
                      <a:lnTo>
                        <a:pt x="5375" y="94"/>
                      </a:lnTo>
                      <a:lnTo>
                        <a:pt x="5382" y="94"/>
                      </a:lnTo>
                      <a:lnTo>
                        <a:pt x="5389" y="95"/>
                      </a:lnTo>
                      <a:lnTo>
                        <a:pt x="5396" y="95"/>
                      </a:lnTo>
                      <a:lnTo>
                        <a:pt x="5403" y="96"/>
                      </a:lnTo>
                      <a:lnTo>
                        <a:pt x="5410" y="96"/>
                      </a:lnTo>
                      <a:lnTo>
                        <a:pt x="5417" y="96"/>
                      </a:lnTo>
                      <a:lnTo>
                        <a:pt x="5424" y="97"/>
                      </a:lnTo>
                      <a:lnTo>
                        <a:pt x="5430" y="97"/>
                      </a:lnTo>
                      <a:lnTo>
                        <a:pt x="5437" y="98"/>
                      </a:lnTo>
                      <a:lnTo>
                        <a:pt x="5444" y="98"/>
                      </a:lnTo>
                      <a:lnTo>
                        <a:pt x="5450" y="98"/>
                      </a:lnTo>
                      <a:lnTo>
                        <a:pt x="5457" y="99"/>
                      </a:lnTo>
                      <a:lnTo>
                        <a:pt x="5464" y="99"/>
                      </a:lnTo>
                      <a:lnTo>
                        <a:pt x="5471" y="101"/>
                      </a:lnTo>
                      <a:lnTo>
                        <a:pt x="5478" y="101"/>
                      </a:lnTo>
                      <a:lnTo>
                        <a:pt x="5483" y="101"/>
                      </a:lnTo>
                      <a:lnTo>
                        <a:pt x="5490" y="102"/>
                      </a:lnTo>
                      <a:lnTo>
                        <a:pt x="5497" y="102"/>
                      </a:lnTo>
                      <a:lnTo>
                        <a:pt x="5503" y="102"/>
                      </a:lnTo>
                      <a:lnTo>
                        <a:pt x="5510" y="103"/>
                      </a:lnTo>
                      <a:lnTo>
                        <a:pt x="5517" y="103"/>
                      </a:lnTo>
                      <a:lnTo>
                        <a:pt x="5523" y="103"/>
                      </a:lnTo>
                      <a:lnTo>
                        <a:pt x="5530" y="104"/>
                      </a:lnTo>
                      <a:lnTo>
                        <a:pt x="5536" y="104"/>
                      </a:lnTo>
                      <a:lnTo>
                        <a:pt x="5542" y="104"/>
                      </a:lnTo>
                      <a:lnTo>
                        <a:pt x="5549" y="105"/>
                      </a:lnTo>
                      <a:lnTo>
                        <a:pt x="5556" y="105"/>
                      </a:lnTo>
                      <a:lnTo>
                        <a:pt x="5562" y="105"/>
                      </a:lnTo>
                      <a:lnTo>
                        <a:pt x="5569" y="106"/>
                      </a:lnTo>
                      <a:lnTo>
                        <a:pt x="5574" y="106"/>
                      </a:lnTo>
                      <a:lnTo>
                        <a:pt x="5581" y="106"/>
                      </a:lnTo>
                      <a:lnTo>
                        <a:pt x="5587" y="107"/>
                      </a:lnTo>
                      <a:lnTo>
                        <a:pt x="5594" y="107"/>
                      </a:lnTo>
                      <a:lnTo>
                        <a:pt x="5600" y="107"/>
                      </a:lnTo>
                      <a:lnTo>
                        <a:pt x="5607" y="109"/>
                      </a:lnTo>
                      <a:lnTo>
                        <a:pt x="5612" y="109"/>
                      </a:lnTo>
                      <a:lnTo>
                        <a:pt x="5618" y="109"/>
                      </a:lnTo>
                      <a:lnTo>
                        <a:pt x="5625" y="109"/>
                      </a:lnTo>
                      <a:lnTo>
                        <a:pt x="5631" y="110"/>
                      </a:lnTo>
                      <a:lnTo>
                        <a:pt x="5638" y="110"/>
                      </a:lnTo>
                      <a:lnTo>
                        <a:pt x="5644" y="110"/>
                      </a:lnTo>
                      <a:lnTo>
                        <a:pt x="5649" y="110"/>
                      </a:lnTo>
                      <a:lnTo>
                        <a:pt x="5655" y="111"/>
                      </a:lnTo>
                      <a:lnTo>
                        <a:pt x="5662" y="111"/>
                      </a:lnTo>
                      <a:lnTo>
                        <a:pt x="5668" y="111"/>
                      </a:lnTo>
                      <a:lnTo>
                        <a:pt x="5674" y="111"/>
                      </a:lnTo>
                      <a:lnTo>
                        <a:pt x="5680" y="112"/>
                      </a:lnTo>
                      <a:lnTo>
                        <a:pt x="5686" y="112"/>
                      </a:lnTo>
                      <a:lnTo>
                        <a:pt x="5692" y="112"/>
                      </a:lnTo>
                      <a:lnTo>
                        <a:pt x="5698" y="112"/>
                      </a:lnTo>
                      <a:lnTo>
                        <a:pt x="5704" y="113"/>
                      </a:lnTo>
                      <a:lnTo>
                        <a:pt x="5709" y="113"/>
                      </a:lnTo>
                      <a:lnTo>
                        <a:pt x="5716" y="113"/>
                      </a:lnTo>
                      <a:lnTo>
                        <a:pt x="5722" y="113"/>
                      </a:lnTo>
                      <a:lnTo>
                        <a:pt x="5728" y="113"/>
                      </a:lnTo>
                      <a:lnTo>
                        <a:pt x="5733" y="114"/>
                      </a:lnTo>
                      <a:lnTo>
                        <a:pt x="5739" y="114"/>
                      </a:lnTo>
                      <a:lnTo>
                        <a:pt x="5745" y="114"/>
                      </a:lnTo>
                      <a:lnTo>
                        <a:pt x="5751" y="114"/>
                      </a:lnTo>
                      <a:lnTo>
                        <a:pt x="5757" y="114"/>
                      </a:lnTo>
                      <a:lnTo>
                        <a:pt x="5762" y="114"/>
                      </a:lnTo>
                      <a:lnTo>
                        <a:pt x="5768" y="115"/>
                      </a:lnTo>
                      <a:lnTo>
                        <a:pt x="5774" y="115"/>
                      </a:lnTo>
                      <a:lnTo>
                        <a:pt x="5780" y="115"/>
                      </a:lnTo>
                      <a:lnTo>
                        <a:pt x="5784" y="115"/>
                      </a:lnTo>
                      <a:lnTo>
                        <a:pt x="5790" y="115"/>
                      </a:lnTo>
                      <a:lnTo>
                        <a:pt x="5796" y="115"/>
                      </a:lnTo>
                      <a:lnTo>
                        <a:pt x="5801" y="115"/>
                      </a:lnTo>
                      <a:lnTo>
                        <a:pt x="5807" y="115"/>
                      </a:lnTo>
                      <a:lnTo>
                        <a:pt x="5813" y="115"/>
                      </a:lnTo>
                      <a:lnTo>
                        <a:pt x="5818" y="117"/>
                      </a:lnTo>
                      <a:lnTo>
                        <a:pt x="5823" y="117"/>
                      </a:lnTo>
                      <a:lnTo>
                        <a:pt x="5829" y="117"/>
                      </a:lnTo>
                      <a:lnTo>
                        <a:pt x="5834" y="117"/>
                      </a:lnTo>
                      <a:lnTo>
                        <a:pt x="5839" y="117"/>
                      </a:lnTo>
                      <a:lnTo>
                        <a:pt x="5845" y="117"/>
                      </a:lnTo>
                      <a:lnTo>
                        <a:pt x="5850" y="117"/>
                      </a:lnTo>
                      <a:lnTo>
                        <a:pt x="5856" y="117"/>
                      </a:lnTo>
                      <a:lnTo>
                        <a:pt x="5861" y="117"/>
                      </a:lnTo>
                      <a:lnTo>
                        <a:pt x="5866" y="117"/>
                      </a:lnTo>
                      <a:lnTo>
                        <a:pt x="5872" y="117"/>
                      </a:lnTo>
                      <a:lnTo>
                        <a:pt x="5876" y="117"/>
                      </a:lnTo>
                      <a:lnTo>
                        <a:pt x="5882" y="117"/>
                      </a:lnTo>
                      <a:lnTo>
                        <a:pt x="5887" y="117"/>
                      </a:lnTo>
                      <a:lnTo>
                        <a:pt x="5892" y="117"/>
                      </a:lnTo>
                      <a:lnTo>
                        <a:pt x="5897" y="117"/>
                      </a:lnTo>
                      <a:lnTo>
                        <a:pt x="5903" y="117"/>
                      </a:lnTo>
                      <a:lnTo>
                        <a:pt x="5907" y="117"/>
                      </a:lnTo>
                      <a:lnTo>
                        <a:pt x="5912" y="117"/>
                      </a:lnTo>
                      <a:lnTo>
                        <a:pt x="5918" y="117"/>
                      </a:lnTo>
                      <a:lnTo>
                        <a:pt x="5922" y="117"/>
                      </a:lnTo>
                      <a:lnTo>
                        <a:pt x="5927" y="117"/>
                      </a:lnTo>
                      <a:lnTo>
                        <a:pt x="5933" y="117"/>
                      </a:lnTo>
                      <a:lnTo>
                        <a:pt x="5937" y="117"/>
                      </a:lnTo>
                      <a:lnTo>
                        <a:pt x="5942" y="117"/>
                      </a:lnTo>
                      <a:lnTo>
                        <a:pt x="5947" y="115"/>
                      </a:lnTo>
                      <a:lnTo>
                        <a:pt x="5952" y="115"/>
                      </a:lnTo>
                      <a:lnTo>
                        <a:pt x="5957" y="115"/>
                      </a:lnTo>
                      <a:lnTo>
                        <a:pt x="5962" y="115"/>
                      </a:lnTo>
                      <a:lnTo>
                        <a:pt x="5966" y="115"/>
                      </a:lnTo>
                      <a:lnTo>
                        <a:pt x="5971" y="115"/>
                      </a:lnTo>
                      <a:lnTo>
                        <a:pt x="5975" y="115"/>
                      </a:lnTo>
                      <a:lnTo>
                        <a:pt x="5980" y="114"/>
                      </a:lnTo>
                      <a:lnTo>
                        <a:pt x="5985" y="114"/>
                      </a:lnTo>
                      <a:lnTo>
                        <a:pt x="5989" y="114"/>
                      </a:lnTo>
                      <a:lnTo>
                        <a:pt x="5994" y="114"/>
                      </a:lnTo>
                      <a:lnTo>
                        <a:pt x="5998" y="114"/>
                      </a:lnTo>
                      <a:lnTo>
                        <a:pt x="6003" y="114"/>
                      </a:lnTo>
                      <a:lnTo>
                        <a:pt x="6008" y="113"/>
                      </a:lnTo>
                      <a:lnTo>
                        <a:pt x="6012" y="113"/>
                      </a:lnTo>
                      <a:lnTo>
                        <a:pt x="6017" y="113"/>
                      </a:lnTo>
                      <a:lnTo>
                        <a:pt x="6022" y="113"/>
                      </a:lnTo>
                      <a:lnTo>
                        <a:pt x="6025" y="112"/>
                      </a:lnTo>
                      <a:lnTo>
                        <a:pt x="6030" y="112"/>
                      </a:lnTo>
                      <a:lnTo>
                        <a:pt x="6034" y="112"/>
                      </a:lnTo>
                      <a:lnTo>
                        <a:pt x="6039" y="111"/>
                      </a:lnTo>
                      <a:lnTo>
                        <a:pt x="6043" y="111"/>
                      </a:lnTo>
                      <a:lnTo>
                        <a:pt x="6047" y="111"/>
                      </a:lnTo>
                      <a:lnTo>
                        <a:pt x="6051" y="111"/>
                      </a:lnTo>
                      <a:lnTo>
                        <a:pt x="6056" y="110"/>
                      </a:lnTo>
                      <a:lnTo>
                        <a:pt x="6060" y="110"/>
                      </a:lnTo>
                      <a:lnTo>
                        <a:pt x="6064" y="110"/>
                      </a:lnTo>
                      <a:lnTo>
                        <a:pt x="6068" y="109"/>
                      </a:lnTo>
                      <a:lnTo>
                        <a:pt x="6072" y="109"/>
                      </a:lnTo>
                      <a:lnTo>
                        <a:pt x="6076" y="107"/>
                      </a:lnTo>
                      <a:lnTo>
                        <a:pt x="6080" y="107"/>
                      </a:lnTo>
                      <a:lnTo>
                        <a:pt x="6084" y="107"/>
                      </a:lnTo>
                      <a:lnTo>
                        <a:pt x="6088" y="106"/>
                      </a:lnTo>
                      <a:lnTo>
                        <a:pt x="6092" y="106"/>
                      </a:lnTo>
                      <a:lnTo>
                        <a:pt x="6096" y="105"/>
                      </a:lnTo>
                      <a:lnTo>
                        <a:pt x="6100" y="105"/>
                      </a:lnTo>
                      <a:lnTo>
                        <a:pt x="6103" y="104"/>
                      </a:lnTo>
                      <a:close/>
                    </a:path>
                  </a:pathLst>
                </a:custGeom>
                <a:solidFill>
                  <a:srgbClr val="000000"/>
                </a:solidFill>
                <a:ln w="9525">
                  <a:noFill/>
                  <a:round/>
                  <a:headEnd/>
                  <a:tailEnd/>
                </a:ln>
              </p:spPr>
              <p:txBody>
                <a:bodyPr wrap="none" anchor="ctr"/>
                <a:lstStyle/>
                <a:p>
                  <a:endParaRPr lang="en-US"/>
                </a:p>
              </p:txBody>
            </p:sp>
            <p:sp>
              <p:nvSpPr>
                <p:cNvPr id="13333" name="Freeform 16"/>
                <p:cNvSpPr>
                  <a:spLocks noChangeArrowheads="1"/>
                </p:cNvSpPr>
                <p:nvPr/>
              </p:nvSpPr>
              <p:spPr bwMode="auto">
                <a:xfrm>
                  <a:off x="2639" y="2891"/>
                  <a:ext cx="192" cy="53"/>
                </a:xfrm>
                <a:custGeom>
                  <a:avLst/>
                  <a:gdLst>
                    <a:gd name="T0" fmla="*/ 0 w 1710"/>
                    <a:gd name="T1" fmla="*/ 0 h 417"/>
                    <a:gd name="T2" fmla="*/ 0 w 1710"/>
                    <a:gd name="T3" fmla="*/ 0 h 417"/>
                    <a:gd name="T4" fmla="*/ 0 w 1710"/>
                    <a:gd name="T5" fmla="*/ 0 h 417"/>
                    <a:gd name="T6" fmla="*/ 0 w 1710"/>
                    <a:gd name="T7" fmla="*/ 0 h 417"/>
                    <a:gd name="T8" fmla="*/ 0 w 1710"/>
                    <a:gd name="T9" fmla="*/ 0 h 417"/>
                    <a:gd name="T10" fmla="*/ 0 w 1710"/>
                    <a:gd name="T11" fmla="*/ 0 h 417"/>
                    <a:gd name="T12" fmla="*/ 0 w 1710"/>
                    <a:gd name="T13" fmla="*/ 0 h 417"/>
                    <a:gd name="T14" fmla="*/ 0 w 1710"/>
                    <a:gd name="T15" fmla="*/ 0 h 417"/>
                    <a:gd name="T16" fmla="*/ 0 w 1710"/>
                    <a:gd name="T17" fmla="*/ 0 h 417"/>
                    <a:gd name="T18" fmla="*/ 0 w 1710"/>
                    <a:gd name="T19" fmla="*/ 0 h 417"/>
                    <a:gd name="T20" fmla="*/ 0 w 1710"/>
                    <a:gd name="T21" fmla="*/ 0 h 417"/>
                    <a:gd name="T22" fmla="*/ 0 w 1710"/>
                    <a:gd name="T23" fmla="*/ 0 h 417"/>
                    <a:gd name="T24" fmla="*/ 0 w 1710"/>
                    <a:gd name="T25" fmla="*/ 0 h 417"/>
                    <a:gd name="T26" fmla="*/ 0 w 1710"/>
                    <a:gd name="T27" fmla="*/ 0 h 417"/>
                    <a:gd name="T28" fmla="*/ 0 w 1710"/>
                    <a:gd name="T29" fmla="*/ 0 h 417"/>
                    <a:gd name="T30" fmla="*/ 0 w 1710"/>
                    <a:gd name="T31" fmla="*/ 0 h 417"/>
                    <a:gd name="T32" fmla="*/ 0 w 1710"/>
                    <a:gd name="T33" fmla="*/ 0 h 417"/>
                    <a:gd name="T34" fmla="*/ 0 w 1710"/>
                    <a:gd name="T35" fmla="*/ 0 h 417"/>
                    <a:gd name="T36" fmla="*/ 0 w 1710"/>
                    <a:gd name="T37" fmla="*/ 0 h 417"/>
                    <a:gd name="T38" fmla="*/ 0 w 1710"/>
                    <a:gd name="T39" fmla="*/ 0 h 417"/>
                    <a:gd name="T40" fmla="*/ 0 w 1710"/>
                    <a:gd name="T41" fmla="*/ 0 h 417"/>
                    <a:gd name="T42" fmla="*/ 0 w 1710"/>
                    <a:gd name="T43" fmla="*/ 0 h 417"/>
                    <a:gd name="T44" fmla="*/ 0 w 1710"/>
                    <a:gd name="T45" fmla="*/ 0 h 417"/>
                    <a:gd name="T46" fmla="*/ 0 w 1710"/>
                    <a:gd name="T47" fmla="*/ 0 h 417"/>
                    <a:gd name="T48" fmla="*/ 0 w 1710"/>
                    <a:gd name="T49" fmla="*/ 0 h 417"/>
                    <a:gd name="T50" fmla="*/ 0 w 1710"/>
                    <a:gd name="T51" fmla="*/ 0 h 417"/>
                    <a:gd name="T52" fmla="*/ 0 w 1710"/>
                    <a:gd name="T53" fmla="*/ 0 h 417"/>
                    <a:gd name="T54" fmla="*/ 0 w 1710"/>
                    <a:gd name="T55" fmla="*/ 0 h 417"/>
                    <a:gd name="T56" fmla="*/ 0 w 1710"/>
                    <a:gd name="T57" fmla="*/ 0 h 417"/>
                    <a:gd name="T58" fmla="*/ 0 w 1710"/>
                    <a:gd name="T59" fmla="*/ 0 h 417"/>
                    <a:gd name="T60" fmla="*/ 0 w 1710"/>
                    <a:gd name="T61" fmla="*/ 0 h 417"/>
                    <a:gd name="T62" fmla="*/ 0 w 1710"/>
                    <a:gd name="T63" fmla="*/ 0 h 417"/>
                    <a:gd name="T64" fmla="*/ 0 w 1710"/>
                    <a:gd name="T65" fmla="*/ 0 h 4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0"/>
                    <a:gd name="T100" fmla="*/ 0 h 417"/>
                    <a:gd name="T101" fmla="*/ 1710 w 1710"/>
                    <a:gd name="T102" fmla="*/ 417 h 4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0" h="417">
                      <a:moveTo>
                        <a:pt x="0" y="417"/>
                      </a:moveTo>
                      <a:lnTo>
                        <a:pt x="46" y="390"/>
                      </a:lnTo>
                      <a:lnTo>
                        <a:pt x="93" y="365"/>
                      </a:lnTo>
                      <a:lnTo>
                        <a:pt x="140" y="339"/>
                      </a:lnTo>
                      <a:lnTo>
                        <a:pt x="189" y="314"/>
                      </a:lnTo>
                      <a:lnTo>
                        <a:pt x="237" y="291"/>
                      </a:lnTo>
                      <a:lnTo>
                        <a:pt x="286" y="269"/>
                      </a:lnTo>
                      <a:lnTo>
                        <a:pt x="335" y="247"/>
                      </a:lnTo>
                      <a:lnTo>
                        <a:pt x="385" y="228"/>
                      </a:lnTo>
                      <a:lnTo>
                        <a:pt x="434" y="208"/>
                      </a:lnTo>
                      <a:lnTo>
                        <a:pt x="485" y="190"/>
                      </a:lnTo>
                      <a:lnTo>
                        <a:pt x="536" y="171"/>
                      </a:lnTo>
                      <a:lnTo>
                        <a:pt x="586" y="155"/>
                      </a:lnTo>
                      <a:lnTo>
                        <a:pt x="638" y="139"/>
                      </a:lnTo>
                      <a:lnTo>
                        <a:pt x="690" y="124"/>
                      </a:lnTo>
                      <a:lnTo>
                        <a:pt x="743" y="110"/>
                      </a:lnTo>
                      <a:lnTo>
                        <a:pt x="796" y="98"/>
                      </a:lnTo>
                      <a:lnTo>
                        <a:pt x="850" y="85"/>
                      </a:lnTo>
                      <a:lnTo>
                        <a:pt x="904" y="75"/>
                      </a:lnTo>
                      <a:lnTo>
                        <a:pt x="958" y="63"/>
                      </a:lnTo>
                      <a:lnTo>
                        <a:pt x="1013" y="54"/>
                      </a:lnTo>
                      <a:lnTo>
                        <a:pt x="1069" y="45"/>
                      </a:lnTo>
                      <a:lnTo>
                        <a:pt x="1124" y="37"/>
                      </a:lnTo>
                      <a:lnTo>
                        <a:pt x="1181" y="30"/>
                      </a:lnTo>
                      <a:lnTo>
                        <a:pt x="1237" y="24"/>
                      </a:lnTo>
                      <a:lnTo>
                        <a:pt x="1295" y="18"/>
                      </a:lnTo>
                      <a:lnTo>
                        <a:pt x="1353" y="14"/>
                      </a:lnTo>
                      <a:lnTo>
                        <a:pt x="1411" y="9"/>
                      </a:lnTo>
                      <a:lnTo>
                        <a:pt x="1470" y="6"/>
                      </a:lnTo>
                      <a:lnTo>
                        <a:pt x="1529" y="3"/>
                      </a:lnTo>
                      <a:lnTo>
                        <a:pt x="1589" y="1"/>
                      </a:lnTo>
                      <a:lnTo>
                        <a:pt x="1649" y="1"/>
                      </a:lnTo>
                      <a:lnTo>
                        <a:pt x="1710" y="0"/>
                      </a:lnTo>
                    </a:path>
                  </a:pathLst>
                </a:custGeom>
                <a:noFill/>
                <a:ln w="9525">
                  <a:noFill/>
                  <a:round/>
                  <a:headEnd/>
                  <a:tailEnd/>
                </a:ln>
              </p:spPr>
              <p:txBody>
                <a:bodyPr wrap="none" anchor="ctr"/>
                <a:lstStyle/>
                <a:p>
                  <a:endParaRPr lang="en-US"/>
                </a:p>
              </p:txBody>
            </p:sp>
            <p:sp>
              <p:nvSpPr>
                <p:cNvPr id="13334" name="Freeform 17"/>
                <p:cNvSpPr>
                  <a:spLocks noChangeArrowheads="1"/>
                </p:cNvSpPr>
                <p:nvPr/>
              </p:nvSpPr>
              <p:spPr bwMode="auto">
                <a:xfrm>
                  <a:off x="2638" y="2886"/>
                  <a:ext cx="194" cy="63"/>
                </a:xfrm>
                <a:custGeom>
                  <a:avLst/>
                  <a:gdLst>
                    <a:gd name="T0" fmla="*/ 0 w 1727"/>
                    <a:gd name="T1" fmla="*/ 0 h 477"/>
                    <a:gd name="T2" fmla="*/ 0 w 1727"/>
                    <a:gd name="T3" fmla="*/ 0 h 477"/>
                    <a:gd name="T4" fmla="*/ 0 w 1727"/>
                    <a:gd name="T5" fmla="*/ 0 h 477"/>
                    <a:gd name="T6" fmla="*/ 0 w 1727"/>
                    <a:gd name="T7" fmla="*/ 0 h 477"/>
                    <a:gd name="T8" fmla="*/ 0 w 1727"/>
                    <a:gd name="T9" fmla="*/ 0 h 477"/>
                    <a:gd name="T10" fmla="*/ 0 w 1727"/>
                    <a:gd name="T11" fmla="*/ 0 h 477"/>
                    <a:gd name="T12" fmla="*/ 0 w 1727"/>
                    <a:gd name="T13" fmla="*/ 0 h 477"/>
                    <a:gd name="T14" fmla="*/ 0 w 1727"/>
                    <a:gd name="T15" fmla="*/ 0 h 477"/>
                    <a:gd name="T16" fmla="*/ 0 w 1727"/>
                    <a:gd name="T17" fmla="*/ 0 h 477"/>
                    <a:gd name="T18" fmla="*/ 0 w 1727"/>
                    <a:gd name="T19" fmla="*/ 0 h 477"/>
                    <a:gd name="T20" fmla="*/ 0 w 1727"/>
                    <a:gd name="T21" fmla="*/ 0 h 477"/>
                    <a:gd name="T22" fmla="*/ 0 w 1727"/>
                    <a:gd name="T23" fmla="*/ 0 h 477"/>
                    <a:gd name="T24" fmla="*/ 0 w 1727"/>
                    <a:gd name="T25" fmla="*/ 0 h 477"/>
                    <a:gd name="T26" fmla="*/ 0 w 1727"/>
                    <a:gd name="T27" fmla="*/ 0 h 477"/>
                    <a:gd name="T28" fmla="*/ 0 w 1727"/>
                    <a:gd name="T29" fmla="*/ 0 h 477"/>
                    <a:gd name="T30" fmla="*/ 0 w 1727"/>
                    <a:gd name="T31" fmla="*/ 0 h 477"/>
                    <a:gd name="T32" fmla="*/ 0 w 1727"/>
                    <a:gd name="T33" fmla="*/ 0 h 477"/>
                    <a:gd name="T34" fmla="*/ 0 w 1727"/>
                    <a:gd name="T35" fmla="*/ 0 h 477"/>
                    <a:gd name="T36" fmla="*/ 0 w 1727"/>
                    <a:gd name="T37" fmla="*/ 0 h 477"/>
                    <a:gd name="T38" fmla="*/ 0 w 1727"/>
                    <a:gd name="T39" fmla="*/ 0 h 477"/>
                    <a:gd name="T40" fmla="*/ 0 w 1727"/>
                    <a:gd name="T41" fmla="*/ 0 h 477"/>
                    <a:gd name="T42" fmla="*/ 0 w 1727"/>
                    <a:gd name="T43" fmla="*/ 0 h 477"/>
                    <a:gd name="T44" fmla="*/ 0 w 1727"/>
                    <a:gd name="T45" fmla="*/ 0 h 477"/>
                    <a:gd name="T46" fmla="*/ 0 w 1727"/>
                    <a:gd name="T47" fmla="*/ 0 h 477"/>
                    <a:gd name="T48" fmla="*/ 0 w 1727"/>
                    <a:gd name="T49" fmla="*/ 0 h 477"/>
                    <a:gd name="T50" fmla="*/ 0 w 1727"/>
                    <a:gd name="T51" fmla="*/ 0 h 477"/>
                    <a:gd name="T52" fmla="*/ 0 w 1727"/>
                    <a:gd name="T53" fmla="*/ 0 h 477"/>
                    <a:gd name="T54" fmla="*/ 0 w 1727"/>
                    <a:gd name="T55" fmla="*/ 0 h 477"/>
                    <a:gd name="T56" fmla="*/ 0 w 1727"/>
                    <a:gd name="T57" fmla="*/ 0 h 477"/>
                    <a:gd name="T58" fmla="*/ 0 w 1727"/>
                    <a:gd name="T59" fmla="*/ 0 h 477"/>
                    <a:gd name="T60" fmla="*/ 0 w 1727"/>
                    <a:gd name="T61" fmla="*/ 0 h 477"/>
                    <a:gd name="T62" fmla="*/ 0 w 1727"/>
                    <a:gd name="T63" fmla="*/ 0 h 477"/>
                    <a:gd name="T64" fmla="*/ 0 w 1727"/>
                    <a:gd name="T65" fmla="*/ 0 h 477"/>
                    <a:gd name="T66" fmla="*/ 0 w 1727"/>
                    <a:gd name="T67" fmla="*/ 0 h 4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27"/>
                    <a:gd name="T103" fmla="*/ 0 h 477"/>
                    <a:gd name="T104" fmla="*/ 1727 w 1727"/>
                    <a:gd name="T105" fmla="*/ 477 h 4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27" h="477">
                      <a:moveTo>
                        <a:pt x="33" y="476"/>
                      </a:moveTo>
                      <a:lnTo>
                        <a:pt x="0" y="421"/>
                      </a:lnTo>
                      <a:lnTo>
                        <a:pt x="47" y="394"/>
                      </a:lnTo>
                      <a:lnTo>
                        <a:pt x="95" y="368"/>
                      </a:lnTo>
                      <a:lnTo>
                        <a:pt x="142" y="343"/>
                      </a:lnTo>
                      <a:lnTo>
                        <a:pt x="191" y="318"/>
                      </a:lnTo>
                      <a:lnTo>
                        <a:pt x="240" y="294"/>
                      </a:lnTo>
                      <a:lnTo>
                        <a:pt x="290" y="271"/>
                      </a:lnTo>
                      <a:lnTo>
                        <a:pt x="339" y="251"/>
                      </a:lnTo>
                      <a:lnTo>
                        <a:pt x="389" y="230"/>
                      </a:lnTo>
                      <a:lnTo>
                        <a:pt x="440" y="210"/>
                      </a:lnTo>
                      <a:lnTo>
                        <a:pt x="490" y="191"/>
                      </a:lnTo>
                      <a:lnTo>
                        <a:pt x="542" y="173"/>
                      </a:lnTo>
                      <a:lnTo>
                        <a:pt x="594" y="156"/>
                      </a:lnTo>
                      <a:lnTo>
                        <a:pt x="646" y="141"/>
                      </a:lnTo>
                      <a:lnTo>
                        <a:pt x="699" y="126"/>
                      </a:lnTo>
                      <a:lnTo>
                        <a:pt x="752" y="111"/>
                      </a:lnTo>
                      <a:lnTo>
                        <a:pt x="806" y="99"/>
                      </a:lnTo>
                      <a:lnTo>
                        <a:pt x="860" y="86"/>
                      </a:lnTo>
                      <a:lnTo>
                        <a:pt x="914" y="74"/>
                      </a:lnTo>
                      <a:lnTo>
                        <a:pt x="970" y="64"/>
                      </a:lnTo>
                      <a:lnTo>
                        <a:pt x="1025" y="55"/>
                      </a:lnTo>
                      <a:lnTo>
                        <a:pt x="1080" y="46"/>
                      </a:lnTo>
                      <a:lnTo>
                        <a:pt x="1137" y="38"/>
                      </a:lnTo>
                      <a:lnTo>
                        <a:pt x="1194" y="31"/>
                      </a:lnTo>
                      <a:lnTo>
                        <a:pt x="1251" y="24"/>
                      </a:lnTo>
                      <a:lnTo>
                        <a:pt x="1308" y="18"/>
                      </a:lnTo>
                      <a:lnTo>
                        <a:pt x="1367" y="13"/>
                      </a:lnTo>
                      <a:lnTo>
                        <a:pt x="1426" y="9"/>
                      </a:lnTo>
                      <a:lnTo>
                        <a:pt x="1485" y="7"/>
                      </a:lnTo>
                      <a:lnTo>
                        <a:pt x="1545" y="3"/>
                      </a:lnTo>
                      <a:lnTo>
                        <a:pt x="1605" y="2"/>
                      </a:lnTo>
                      <a:lnTo>
                        <a:pt x="1666" y="1"/>
                      </a:lnTo>
                      <a:lnTo>
                        <a:pt x="1727" y="0"/>
                      </a:lnTo>
                      <a:lnTo>
                        <a:pt x="1727" y="63"/>
                      </a:lnTo>
                      <a:lnTo>
                        <a:pt x="1667" y="64"/>
                      </a:lnTo>
                      <a:lnTo>
                        <a:pt x="1607" y="65"/>
                      </a:lnTo>
                      <a:lnTo>
                        <a:pt x="1547" y="68"/>
                      </a:lnTo>
                      <a:lnTo>
                        <a:pt x="1488" y="70"/>
                      </a:lnTo>
                      <a:lnTo>
                        <a:pt x="1429" y="73"/>
                      </a:lnTo>
                      <a:lnTo>
                        <a:pt x="1372" y="77"/>
                      </a:lnTo>
                      <a:lnTo>
                        <a:pt x="1315" y="81"/>
                      </a:lnTo>
                      <a:lnTo>
                        <a:pt x="1258" y="87"/>
                      </a:lnTo>
                      <a:lnTo>
                        <a:pt x="1201" y="94"/>
                      </a:lnTo>
                      <a:lnTo>
                        <a:pt x="1146" y="101"/>
                      </a:lnTo>
                      <a:lnTo>
                        <a:pt x="1091" y="109"/>
                      </a:lnTo>
                      <a:lnTo>
                        <a:pt x="1035" y="117"/>
                      </a:lnTo>
                      <a:lnTo>
                        <a:pt x="981" y="127"/>
                      </a:lnTo>
                      <a:lnTo>
                        <a:pt x="927" y="138"/>
                      </a:lnTo>
                      <a:lnTo>
                        <a:pt x="874" y="149"/>
                      </a:lnTo>
                      <a:lnTo>
                        <a:pt x="821" y="161"/>
                      </a:lnTo>
                      <a:lnTo>
                        <a:pt x="768" y="173"/>
                      </a:lnTo>
                      <a:lnTo>
                        <a:pt x="716" y="187"/>
                      </a:lnTo>
                      <a:lnTo>
                        <a:pt x="664" y="202"/>
                      </a:lnTo>
                      <a:lnTo>
                        <a:pt x="614" y="217"/>
                      </a:lnTo>
                      <a:lnTo>
                        <a:pt x="563" y="234"/>
                      </a:lnTo>
                      <a:lnTo>
                        <a:pt x="512" y="252"/>
                      </a:lnTo>
                      <a:lnTo>
                        <a:pt x="463" y="270"/>
                      </a:lnTo>
                      <a:lnTo>
                        <a:pt x="413" y="289"/>
                      </a:lnTo>
                      <a:lnTo>
                        <a:pt x="364" y="309"/>
                      </a:lnTo>
                      <a:lnTo>
                        <a:pt x="315" y="330"/>
                      </a:lnTo>
                      <a:lnTo>
                        <a:pt x="267" y="352"/>
                      </a:lnTo>
                      <a:lnTo>
                        <a:pt x="220" y="375"/>
                      </a:lnTo>
                      <a:lnTo>
                        <a:pt x="172" y="399"/>
                      </a:lnTo>
                      <a:lnTo>
                        <a:pt x="125" y="424"/>
                      </a:lnTo>
                      <a:lnTo>
                        <a:pt x="79" y="450"/>
                      </a:lnTo>
                      <a:lnTo>
                        <a:pt x="33" y="477"/>
                      </a:lnTo>
                      <a:lnTo>
                        <a:pt x="33" y="476"/>
                      </a:lnTo>
                      <a:close/>
                    </a:path>
                  </a:pathLst>
                </a:custGeom>
                <a:solidFill>
                  <a:srgbClr val="FF0040"/>
                </a:solidFill>
                <a:ln w="9525">
                  <a:noFill/>
                  <a:round/>
                  <a:headEnd/>
                  <a:tailEnd/>
                </a:ln>
              </p:spPr>
              <p:txBody>
                <a:bodyPr wrap="none" anchor="ctr"/>
                <a:lstStyle/>
                <a:p>
                  <a:endParaRPr lang="en-US"/>
                </a:p>
              </p:txBody>
            </p:sp>
            <p:sp>
              <p:nvSpPr>
                <p:cNvPr id="13335" name="Freeform 18"/>
                <p:cNvSpPr>
                  <a:spLocks noChangeArrowheads="1"/>
                </p:cNvSpPr>
                <p:nvPr/>
              </p:nvSpPr>
              <p:spPr bwMode="auto">
                <a:xfrm>
                  <a:off x="2741" y="2899"/>
                  <a:ext cx="15" cy="88"/>
                </a:xfrm>
                <a:custGeom>
                  <a:avLst/>
                  <a:gdLst>
                    <a:gd name="T0" fmla="*/ 0 w 130"/>
                    <a:gd name="T1" fmla="*/ 0 h 684"/>
                    <a:gd name="T2" fmla="*/ 0 w 130"/>
                    <a:gd name="T3" fmla="*/ 0 h 684"/>
                    <a:gd name="T4" fmla="*/ 0 w 130"/>
                    <a:gd name="T5" fmla="*/ 0 h 684"/>
                    <a:gd name="T6" fmla="*/ 0 w 130"/>
                    <a:gd name="T7" fmla="*/ 0 h 684"/>
                    <a:gd name="T8" fmla="*/ 0 w 130"/>
                    <a:gd name="T9" fmla="*/ 0 h 684"/>
                    <a:gd name="T10" fmla="*/ 0 w 130"/>
                    <a:gd name="T11" fmla="*/ 0 h 684"/>
                    <a:gd name="T12" fmla="*/ 0 w 130"/>
                    <a:gd name="T13" fmla="*/ 0 h 684"/>
                    <a:gd name="T14" fmla="*/ 0 w 130"/>
                    <a:gd name="T15" fmla="*/ 0 h 684"/>
                    <a:gd name="T16" fmla="*/ 0 w 130"/>
                    <a:gd name="T17" fmla="*/ 0 h 684"/>
                    <a:gd name="T18" fmla="*/ 0 w 130"/>
                    <a:gd name="T19" fmla="*/ 0 h 684"/>
                    <a:gd name="T20" fmla="*/ 0 w 130"/>
                    <a:gd name="T21" fmla="*/ 0 h 684"/>
                    <a:gd name="T22" fmla="*/ 0 w 130"/>
                    <a:gd name="T23" fmla="*/ 0 h 684"/>
                    <a:gd name="T24" fmla="*/ 0 w 130"/>
                    <a:gd name="T25" fmla="*/ 0 h 684"/>
                    <a:gd name="T26" fmla="*/ 0 w 130"/>
                    <a:gd name="T27" fmla="*/ 0 h 684"/>
                    <a:gd name="T28" fmla="*/ 0 w 130"/>
                    <a:gd name="T29" fmla="*/ 0 h 684"/>
                    <a:gd name="T30" fmla="*/ 0 w 130"/>
                    <a:gd name="T31" fmla="*/ 0 h 684"/>
                    <a:gd name="T32" fmla="*/ 0 w 130"/>
                    <a:gd name="T33" fmla="*/ 0 h 684"/>
                    <a:gd name="T34" fmla="*/ 0 w 130"/>
                    <a:gd name="T35" fmla="*/ 0 h 684"/>
                    <a:gd name="T36" fmla="*/ 0 w 130"/>
                    <a:gd name="T37" fmla="*/ 0 h 684"/>
                    <a:gd name="T38" fmla="*/ 0 w 130"/>
                    <a:gd name="T39" fmla="*/ 0 h 684"/>
                    <a:gd name="T40" fmla="*/ 0 w 130"/>
                    <a:gd name="T41" fmla="*/ 0 h 684"/>
                    <a:gd name="T42" fmla="*/ 0 w 130"/>
                    <a:gd name="T43" fmla="*/ 0 h 684"/>
                    <a:gd name="T44" fmla="*/ 0 w 130"/>
                    <a:gd name="T45" fmla="*/ 0 h 6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0"/>
                    <a:gd name="T70" fmla="*/ 0 h 684"/>
                    <a:gd name="T71" fmla="*/ 130 w 130"/>
                    <a:gd name="T72" fmla="*/ 684 h 6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0" h="684">
                      <a:moveTo>
                        <a:pt x="24" y="0"/>
                      </a:moveTo>
                      <a:lnTo>
                        <a:pt x="19" y="32"/>
                      </a:lnTo>
                      <a:lnTo>
                        <a:pt x="13" y="62"/>
                      </a:lnTo>
                      <a:lnTo>
                        <a:pt x="8" y="91"/>
                      </a:lnTo>
                      <a:lnTo>
                        <a:pt x="5" y="118"/>
                      </a:lnTo>
                      <a:lnTo>
                        <a:pt x="2" y="146"/>
                      </a:lnTo>
                      <a:lnTo>
                        <a:pt x="1" y="171"/>
                      </a:lnTo>
                      <a:lnTo>
                        <a:pt x="0" y="196"/>
                      </a:lnTo>
                      <a:lnTo>
                        <a:pt x="0" y="220"/>
                      </a:lnTo>
                      <a:lnTo>
                        <a:pt x="1" y="243"/>
                      </a:lnTo>
                      <a:lnTo>
                        <a:pt x="2" y="265"/>
                      </a:lnTo>
                      <a:lnTo>
                        <a:pt x="5" y="285"/>
                      </a:lnTo>
                      <a:lnTo>
                        <a:pt x="7" y="306"/>
                      </a:lnTo>
                      <a:lnTo>
                        <a:pt x="14" y="346"/>
                      </a:lnTo>
                      <a:lnTo>
                        <a:pt x="23" y="384"/>
                      </a:lnTo>
                      <a:lnTo>
                        <a:pt x="35" y="421"/>
                      </a:lnTo>
                      <a:lnTo>
                        <a:pt x="46" y="457"/>
                      </a:lnTo>
                      <a:lnTo>
                        <a:pt x="60" y="493"/>
                      </a:lnTo>
                      <a:lnTo>
                        <a:pt x="74" y="528"/>
                      </a:lnTo>
                      <a:lnTo>
                        <a:pt x="88" y="565"/>
                      </a:lnTo>
                      <a:lnTo>
                        <a:pt x="103" y="602"/>
                      </a:lnTo>
                      <a:lnTo>
                        <a:pt x="117" y="642"/>
                      </a:lnTo>
                      <a:lnTo>
                        <a:pt x="130" y="684"/>
                      </a:lnTo>
                    </a:path>
                  </a:pathLst>
                </a:custGeom>
                <a:noFill/>
                <a:ln w="9525">
                  <a:noFill/>
                  <a:round/>
                  <a:headEnd/>
                  <a:tailEnd/>
                </a:ln>
              </p:spPr>
              <p:txBody>
                <a:bodyPr wrap="none" anchor="ctr"/>
                <a:lstStyle/>
                <a:p>
                  <a:endParaRPr lang="en-US"/>
                </a:p>
              </p:txBody>
            </p:sp>
            <p:sp>
              <p:nvSpPr>
                <p:cNvPr id="13336" name="Freeform 19"/>
                <p:cNvSpPr>
                  <a:spLocks noChangeArrowheads="1"/>
                </p:cNvSpPr>
                <p:nvPr/>
              </p:nvSpPr>
              <p:spPr bwMode="auto">
                <a:xfrm>
                  <a:off x="2738" y="2897"/>
                  <a:ext cx="21" cy="93"/>
                </a:xfrm>
                <a:custGeom>
                  <a:avLst/>
                  <a:gdLst>
                    <a:gd name="T0" fmla="*/ 0 w 192"/>
                    <a:gd name="T1" fmla="*/ 0 h 699"/>
                    <a:gd name="T2" fmla="*/ 0 w 192"/>
                    <a:gd name="T3" fmla="*/ 0 h 699"/>
                    <a:gd name="T4" fmla="*/ 0 w 192"/>
                    <a:gd name="T5" fmla="*/ 0 h 699"/>
                    <a:gd name="T6" fmla="*/ 0 w 192"/>
                    <a:gd name="T7" fmla="*/ 0 h 699"/>
                    <a:gd name="T8" fmla="*/ 0 w 192"/>
                    <a:gd name="T9" fmla="*/ 0 h 699"/>
                    <a:gd name="T10" fmla="*/ 0 w 192"/>
                    <a:gd name="T11" fmla="*/ 0 h 699"/>
                    <a:gd name="T12" fmla="*/ 0 w 192"/>
                    <a:gd name="T13" fmla="*/ 0 h 699"/>
                    <a:gd name="T14" fmla="*/ 0 w 192"/>
                    <a:gd name="T15" fmla="*/ 0 h 699"/>
                    <a:gd name="T16" fmla="*/ 0 w 192"/>
                    <a:gd name="T17" fmla="*/ 0 h 699"/>
                    <a:gd name="T18" fmla="*/ 0 w 192"/>
                    <a:gd name="T19" fmla="*/ 0 h 699"/>
                    <a:gd name="T20" fmla="*/ 0 w 192"/>
                    <a:gd name="T21" fmla="*/ 0 h 699"/>
                    <a:gd name="T22" fmla="*/ 0 w 192"/>
                    <a:gd name="T23" fmla="*/ 0 h 699"/>
                    <a:gd name="T24" fmla="*/ 0 w 192"/>
                    <a:gd name="T25" fmla="*/ 0 h 699"/>
                    <a:gd name="T26" fmla="*/ 0 w 192"/>
                    <a:gd name="T27" fmla="*/ 0 h 699"/>
                    <a:gd name="T28" fmla="*/ 0 w 192"/>
                    <a:gd name="T29" fmla="*/ 0 h 699"/>
                    <a:gd name="T30" fmla="*/ 0 w 192"/>
                    <a:gd name="T31" fmla="*/ 0 h 699"/>
                    <a:gd name="T32" fmla="*/ 0 w 192"/>
                    <a:gd name="T33" fmla="*/ 0 h 699"/>
                    <a:gd name="T34" fmla="*/ 0 w 192"/>
                    <a:gd name="T35" fmla="*/ 0 h 699"/>
                    <a:gd name="T36" fmla="*/ 0 w 192"/>
                    <a:gd name="T37" fmla="*/ 0 h 699"/>
                    <a:gd name="T38" fmla="*/ 0 w 192"/>
                    <a:gd name="T39" fmla="*/ 0 h 699"/>
                    <a:gd name="T40" fmla="*/ 0 w 192"/>
                    <a:gd name="T41" fmla="*/ 0 h 699"/>
                    <a:gd name="T42" fmla="*/ 0 w 192"/>
                    <a:gd name="T43" fmla="*/ 0 h 699"/>
                    <a:gd name="T44" fmla="*/ 0 w 192"/>
                    <a:gd name="T45" fmla="*/ 0 h 699"/>
                    <a:gd name="T46" fmla="*/ 0 w 192"/>
                    <a:gd name="T47" fmla="*/ 0 h 699"/>
                    <a:gd name="T48" fmla="*/ 0 w 192"/>
                    <a:gd name="T49" fmla="*/ 0 h 699"/>
                    <a:gd name="T50" fmla="*/ 0 w 192"/>
                    <a:gd name="T51" fmla="*/ 0 h 699"/>
                    <a:gd name="T52" fmla="*/ 0 w 192"/>
                    <a:gd name="T53" fmla="*/ 0 h 699"/>
                    <a:gd name="T54" fmla="*/ 0 w 192"/>
                    <a:gd name="T55" fmla="*/ 0 h 699"/>
                    <a:gd name="T56" fmla="*/ 0 w 192"/>
                    <a:gd name="T57" fmla="*/ 0 h 699"/>
                    <a:gd name="T58" fmla="*/ 0 w 192"/>
                    <a:gd name="T59" fmla="*/ 0 h 699"/>
                    <a:gd name="T60" fmla="*/ 0 w 192"/>
                    <a:gd name="T61" fmla="*/ 0 h 699"/>
                    <a:gd name="T62" fmla="*/ 0 w 192"/>
                    <a:gd name="T63" fmla="*/ 0 h 699"/>
                    <a:gd name="T64" fmla="*/ 0 w 192"/>
                    <a:gd name="T65" fmla="*/ 0 h 699"/>
                    <a:gd name="T66" fmla="*/ 0 w 192"/>
                    <a:gd name="T67" fmla="*/ 0 h 699"/>
                    <a:gd name="T68" fmla="*/ 0 w 192"/>
                    <a:gd name="T69" fmla="*/ 0 h 699"/>
                    <a:gd name="T70" fmla="*/ 0 w 192"/>
                    <a:gd name="T71" fmla="*/ 0 h 699"/>
                    <a:gd name="T72" fmla="*/ 0 w 192"/>
                    <a:gd name="T73" fmla="*/ 0 h 699"/>
                    <a:gd name="T74" fmla="*/ 0 w 192"/>
                    <a:gd name="T75" fmla="*/ 0 h 699"/>
                    <a:gd name="T76" fmla="*/ 0 w 192"/>
                    <a:gd name="T77" fmla="*/ 0 h 699"/>
                    <a:gd name="T78" fmla="*/ 0 w 192"/>
                    <a:gd name="T79" fmla="*/ 0 h 699"/>
                    <a:gd name="T80" fmla="*/ 0 w 192"/>
                    <a:gd name="T81" fmla="*/ 0 h 699"/>
                    <a:gd name="T82" fmla="*/ 0 w 192"/>
                    <a:gd name="T83" fmla="*/ 0 h 699"/>
                    <a:gd name="T84" fmla="*/ 0 w 192"/>
                    <a:gd name="T85" fmla="*/ 0 h 699"/>
                    <a:gd name="T86" fmla="*/ 0 w 192"/>
                    <a:gd name="T87" fmla="*/ 0 h 699"/>
                    <a:gd name="T88" fmla="*/ 0 w 192"/>
                    <a:gd name="T89" fmla="*/ 0 h 699"/>
                    <a:gd name="T90" fmla="*/ 0 w 192"/>
                    <a:gd name="T91" fmla="*/ 0 h 699"/>
                    <a:gd name="T92" fmla="*/ 0 w 192"/>
                    <a:gd name="T93" fmla="*/ 0 h 699"/>
                    <a:gd name="T94" fmla="*/ 0 w 192"/>
                    <a:gd name="T95" fmla="*/ 0 h 699"/>
                    <a:gd name="T96" fmla="*/ 0 w 192"/>
                    <a:gd name="T97" fmla="*/ 0 h 6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2"/>
                    <a:gd name="T148" fmla="*/ 0 h 699"/>
                    <a:gd name="T149" fmla="*/ 192 w 192"/>
                    <a:gd name="T150" fmla="*/ 699 h 6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2" h="699">
                      <a:moveTo>
                        <a:pt x="25" y="0"/>
                      </a:moveTo>
                      <a:lnTo>
                        <a:pt x="87" y="14"/>
                      </a:lnTo>
                      <a:lnTo>
                        <a:pt x="82" y="45"/>
                      </a:lnTo>
                      <a:lnTo>
                        <a:pt x="77" y="75"/>
                      </a:lnTo>
                      <a:lnTo>
                        <a:pt x="72" y="102"/>
                      </a:lnTo>
                      <a:lnTo>
                        <a:pt x="69" y="129"/>
                      </a:lnTo>
                      <a:lnTo>
                        <a:pt x="67" y="154"/>
                      </a:lnTo>
                      <a:lnTo>
                        <a:pt x="66" y="180"/>
                      </a:lnTo>
                      <a:lnTo>
                        <a:pt x="64" y="204"/>
                      </a:lnTo>
                      <a:lnTo>
                        <a:pt x="64" y="226"/>
                      </a:lnTo>
                      <a:lnTo>
                        <a:pt x="66" y="247"/>
                      </a:lnTo>
                      <a:lnTo>
                        <a:pt x="67" y="269"/>
                      </a:lnTo>
                      <a:lnTo>
                        <a:pt x="69" y="289"/>
                      </a:lnTo>
                      <a:lnTo>
                        <a:pt x="71" y="310"/>
                      </a:lnTo>
                      <a:lnTo>
                        <a:pt x="78" y="346"/>
                      </a:lnTo>
                      <a:lnTo>
                        <a:pt x="86" y="383"/>
                      </a:lnTo>
                      <a:lnTo>
                        <a:pt x="97" y="419"/>
                      </a:lnTo>
                      <a:lnTo>
                        <a:pt x="109" y="455"/>
                      </a:lnTo>
                      <a:lnTo>
                        <a:pt x="122" y="489"/>
                      </a:lnTo>
                      <a:lnTo>
                        <a:pt x="136" y="525"/>
                      </a:lnTo>
                      <a:lnTo>
                        <a:pt x="151" y="562"/>
                      </a:lnTo>
                      <a:lnTo>
                        <a:pt x="165" y="599"/>
                      </a:lnTo>
                      <a:lnTo>
                        <a:pt x="178" y="639"/>
                      </a:lnTo>
                      <a:lnTo>
                        <a:pt x="187" y="660"/>
                      </a:lnTo>
                      <a:lnTo>
                        <a:pt x="192" y="682"/>
                      </a:lnTo>
                      <a:lnTo>
                        <a:pt x="131" y="699"/>
                      </a:lnTo>
                      <a:lnTo>
                        <a:pt x="119" y="658"/>
                      </a:lnTo>
                      <a:lnTo>
                        <a:pt x="104" y="619"/>
                      </a:lnTo>
                      <a:lnTo>
                        <a:pt x="90" y="581"/>
                      </a:lnTo>
                      <a:lnTo>
                        <a:pt x="75" y="543"/>
                      </a:lnTo>
                      <a:lnTo>
                        <a:pt x="61" y="508"/>
                      </a:lnTo>
                      <a:lnTo>
                        <a:pt x="47" y="471"/>
                      </a:lnTo>
                      <a:lnTo>
                        <a:pt x="36" y="434"/>
                      </a:lnTo>
                      <a:lnTo>
                        <a:pt x="24" y="397"/>
                      </a:lnTo>
                      <a:lnTo>
                        <a:pt x="15" y="358"/>
                      </a:lnTo>
                      <a:lnTo>
                        <a:pt x="8" y="317"/>
                      </a:lnTo>
                      <a:lnTo>
                        <a:pt x="5" y="295"/>
                      </a:lnTo>
                      <a:lnTo>
                        <a:pt x="2" y="273"/>
                      </a:lnTo>
                      <a:lnTo>
                        <a:pt x="1" y="250"/>
                      </a:lnTo>
                      <a:lnTo>
                        <a:pt x="0" y="227"/>
                      </a:lnTo>
                      <a:lnTo>
                        <a:pt x="0" y="203"/>
                      </a:lnTo>
                      <a:lnTo>
                        <a:pt x="1" y="177"/>
                      </a:lnTo>
                      <a:lnTo>
                        <a:pt x="3" y="151"/>
                      </a:lnTo>
                      <a:lnTo>
                        <a:pt x="6" y="123"/>
                      </a:lnTo>
                      <a:lnTo>
                        <a:pt x="9" y="94"/>
                      </a:lnTo>
                      <a:lnTo>
                        <a:pt x="14" y="64"/>
                      </a:lnTo>
                      <a:lnTo>
                        <a:pt x="18" y="33"/>
                      </a:lnTo>
                      <a:lnTo>
                        <a:pt x="25" y="1"/>
                      </a:lnTo>
                      <a:lnTo>
                        <a:pt x="25" y="0"/>
                      </a:lnTo>
                      <a:close/>
                    </a:path>
                  </a:pathLst>
                </a:custGeom>
                <a:solidFill>
                  <a:srgbClr val="FF0040"/>
                </a:solidFill>
                <a:ln w="9525">
                  <a:noFill/>
                  <a:round/>
                  <a:headEnd/>
                  <a:tailEnd/>
                </a:ln>
              </p:spPr>
              <p:txBody>
                <a:bodyPr wrap="none" anchor="ctr"/>
                <a:lstStyle/>
                <a:p>
                  <a:endParaRPr lang="en-US"/>
                </a:p>
              </p:txBody>
            </p:sp>
            <p:sp>
              <p:nvSpPr>
                <p:cNvPr id="13337" name="Freeform 20"/>
                <p:cNvSpPr>
                  <a:spLocks noChangeArrowheads="1"/>
                </p:cNvSpPr>
                <p:nvPr/>
              </p:nvSpPr>
              <p:spPr bwMode="auto">
                <a:xfrm>
                  <a:off x="2823" y="2874"/>
                  <a:ext cx="89" cy="39"/>
                </a:xfrm>
                <a:custGeom>
                  <a:avLst/>
                  <a:gdLst>
                    <a:gd name="T0" fmla="*/ 0 w 798"/>
                    <a:gd name="T1" fmla="*/ 0 h 303"/>
                    <a:gd name="T2" fmla="*/ 0 w 798"/>
                    <a:gd name="T3" fmla="*/ 0 h 303"/>
                    <a:gd name="T4" fmla="*/ 0 w 798"/>
                    <a:gd name="T5" fmla="*/ 0 h 303"/>
                    <a:gd name="T6" fmla="*/ 0 w 798"/>
                    <a:gd name="T7" fmla="*/ 0 h 303"/>
                    <a:gd name="T8" fmla="*/ 0 w 798"/>
                    <a:gd name="T9" fmla="*/ 0 h 303"/>
                    <a:gd name="T10" fmla="*/ 0 w 798"/>
                    <a:gd name="T11" fmla="*/ 0 h 303"/>
                    <a:gd name="T12" fmla="*/ 0 w 798"/>
                    <a:gd name="T13" fmla="*/ 0 h 303"/>
                    <a:gd name="T14" fmla="*/ 0 w 798"/>
                    <a:gd name="T15" fmla="*/ 0 h 303"/>
                    <a:gd name="T16" fmla="*/ 0 w 798"/>
                    <a:gd name="T17" fmla="*/ 0 h 303"/>
                    <a:gd name="T18" fmla="*/ 0 w 798"/>
                    <a:gd name="T19" fmla="*/ 0 h 303"/>
                    <a:gd name="T20" fmla="*/ 0 w 798"/>
                    <a:gd name="T21" fmla="*/ 0 h 303"/>
                    <a:gd name="T22" fmla="*/ 0 w 798"/>
                    <a:gd name="T23" fmla="*/ 0 h 303"/>
                    <a:gd name="T24" fmla="*/ 0 w 798"/>
                    <a:gd name="T25" fmla="*/ 0 h 303"/>
                    <a:gd name="T26" fmla="*/ 0 w 798"/>
                    <a:gd name="T27" fmla="*/ 0 h 303"/>
                    <a:gd name="T28" fmla="*/ 0 w 798"/>
                    <a:gd name="T29" fmla="*/ 0 h 303"/>
                    <a:gd name="T30" fmla="*/ 0 w 798"/>
                    <a:gd name="T31" fmla="*/ 0 h 303"/>
                    <a:gd name="T32" fmla="*/ 0 w 798"/>
                    <a:gd name="T33" fmla="*/ 0 h 303"/>
                    <a:gd name="T34" fmla="*/ 0 w 798"/>
                    <a:gd name="T35" fmla="*/ 0 h 303"/>
                    <a:gd name="T36" fmla="*/ 0 w 798"/>
                    <a:gd name="T37" fmla="*/ 0 h 303"/>
                    <a:gd name="T38" fmla="*/ 0 w 798"/>
                    <a:gd name="T39" fmla="*/ 0 h 303"/>
                    <a:gd name="T40" fmla="*/ 0 w 798"/>
                    <a:gd name="T41" fmla="*/ 0 h 303"/>
                    <a:gd name="T42" fmla="*/ 0 w 798"/>
                    <a:gd name="T43" fmla="*/ 0 h 303"/>
                    <a:gd name="T44" fmla="*/ 0 w 798"/>
                    <a:gd name="T45" fmla="*/ 0 h 303"/>
                    <a:gd name="T46" fmla="*/ 0 w 798"/>
                    <a:gd name="T47" fmla="*/ 0 h 303"/>
                    <a:gd name="T48" fmla="*/ 0 w 798"/>
                    <a:gd name="T49" fmla="*/ 0 h 303"/>
                    <a:gd name="T50" fmla="*/ 0 w 798"/>
                    <a:gd name="T51" fmla="*/ 0 h 303"/>
                    <a:gd name="T52" fmla="*/ 0 w 798"/>
                    <a:gd name="T53" fmla="*/ 0 h 303"/>
                    <a:gd name="T54" fmla="*/ 0 w 798"/>
                    <a:gd name="T55" fmla="*/ 0 h 303"/>
                    <a:gd name="T56" fmla="*/ 0 w 798"/>
                    <a:gd name="T57" fmla="*/ 0 h 303"/>
                    <a:gd name="T58" fmla="*/ 0 w 798"/>
                    <a:gd name="T59" fmla="*/ 0 h 303"/>
                    <a:gd name="T60" fmla="*/ 0 w 798"/>
                    <a:gd name="T61" fmla="*/ 0 h 303"/>
                    <a:gd name="T62" fmla="*/ 0 w 798"/>
                    <a:gd name="T63" fmla="*/ 0 h 303"/>
                    <a:gd name="T64" fmla="*/ 0 w 798"/>
                    <a:gd name="T65" fmla="*/ 0 h 303"/>
                    <a:gd name="T66" fmla="*/ 0 w 798"/>
                    <a:gd name="T67" fmla="*/ 0 h 303"/>
                    <a:gd name="T68" fmla="*/ 0 w 798"/>
                    <a:gd name="T69" fmla="*/ 0 h 303"/>
                    <a:gd name="T70" fmla="*/ 0 w 798"/>
                    <a:gd name="T71" fmla="*/ 0 h 303"/>
                    <a:gd name="T72" fmla="*/ 0 w 798"/>
                    <a:gd name="T73" fmla="*/ 0 h 303"/>
                    <a:gd name="T74" fmla="*/ 0 w 798"/>
                    <a:gd name="T75" fmla="*/ 0 h 303"/>
                    <a:gd name="T76" fmla="*/ 0 w 798"/>
                    <a:gd name="T77" fmla="*/ 0 h 303"/>
                    <a:gd name="T78" fmla="*/ 0 w 798"/>
                    <a:gd name="T79" fmla="*/ 0 h 303"/>
                    <a:gd name="T80" fmla="*/ 0 w 798"/>
                    <a:gd name="T81" fmla="*/ 0 h 303"/>
                    <a:gd name="T82" fmla="*/ 0 w 798"/>
                    <a:gd name="T83" fmla="*/ 0 h 303"/>
                    <a:gd name="T84" fmla="*/ 0 w 798"/>
                    <a:gd name="T85" fmla="*/ 0 h 303"/>
                    <a:gd name="T86" fmla="*/ 0 w 798"/>
                    <a:gd name="T87" fmla="*/ 0 h 303"/>
                    <a:gd name="T88" fmla="*/ 0 w 798"/>
                    <a:gd name="T89" fmla="*/ 0 h 303"/>
                    <a:gd name="T90" fmla="*/ 0 w 798"/>
                    <a:gd name="T91" fmla="*/ 0 h 303"/>
                    <a:gd name="T92" fmla="*/ 0 w 798"/>
                    <a:gd name="T93" fmla="*/ 0 h 303"/>
                    <a:gd name="T94" fmla="*/ 0 w 798"/>
                    <a:gd name="T95" fmla="*/ 0 h 303"/>
                    <a:gd name="T96" fmla="*/ 0 w 798"/>
                    <a:gd name="T97" fmla="*/ 0 h 303"/>
                    <a:gd name="T98" fmla="*/ 0 w 798"/>
                    <a:gd name="T99" fmla="*/ 0 h 303"/>
                    <a:gd name="T100" fmla="*/ 0 w 798"/>
                    <a:gd name="T101" fmla="*/ 0 h 303"/>
                    <a:gd name="T102" fmla="*/ 0 w 798"/>
                    <a:gd name="T103" fmla="*/ 0 h 303"/>
                    <a:gd name="T104" fmla="*/ 0 w 798"/>
                    <a:gd name="T105" fmla="*/ 0 h 303"/>
                    <a:gd name="T106" fmla="*/ 0 w 798"/>
                    <a:gd name="T107" fmla="*/ 0 h 303"/>
                    <a:gd name="T108" fmla="*/ 0 w 798"/>
                    <a:gd name="T109" fmla="*/ 0 h 303"/>
                    <a:gd name="T110" fmla="*/ 0 w 798"/>
                    <a:gd name="T111" fmla="*/ 0 h 303"/>
                    <a:gd name="T112" fmla="*/ 0 w 798"/>
                    <a:gd name="T113" fmla="*/ 0 h 303"/>
                    <a:gd name="T114" fmla="*/ 0 w 798"/>
                    <a:gd name="T115" fmla="*/ 0 h 303"/>
                    <a:gd name="T116" fmla="*/ 0 w 798"/>
                    <a:gd name="T117" fmla="*/ 0 h 303"/>
                    <a:gd name="T118" fmla="*/ 0 w 798"/>
                    <a:gd name="T119" fmla="*/ 0 h 303"/>
                    <a:gd name="T120" fmla="*/ 0 w 798"/>
                    <a:gd name="T121" fmla="*/ 0 h 303"/>
                    <a:gd name="T122" fmla="*/ 0 w 798"/>
                    <a:gd name="T123" fmla="*/ 0 h 3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8"/>
                    <a:gd name="T187" fmla="*/ 0 h 303"/>
                    <a:gd name="T188" fmla="*/ 798 w 798"/>
                    <a:gd name="T189" fmla="*/ 303 h 3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8" h="303">
                      <a:moveTo>
                        <a:pt x="323" y="0"/>
                      </a:moveTo>
                      <a:lnTo>
                        <a:pt x="300" y="8"/>
                      </a:lnTo>
                      <a:lnTo>
                        <a:pt x="280" y="16"/>
                      </a:lnTo>
                      <a:lnTo>
                        <a:pt x="260" y="26"/>
                      </a:lnTo>
                      <a:lnTo>
                        <a:pt x="243" y="36"/>
                      </a:lnTo>
                      <a:lnTo>
                        <a:pt x="227" y="46"/>
                      </a:lnTo>
                      <a:lnTo>
                        <a:pt x="210" y="58"/>
                      </a:lnTo>
                      <a:lnTo>
                        <a:pt x="179" y="80"/>
                      </a:lnTo>
                      <a:lnTo>
                        <a:pt x="162" y="90"/>
                      </a:lnTo>
                      <a:lnTo>
                        <a:pt x="145" y="100"/>
                      </a:lnTo>
                      <a:lnTo>
                        <a:pt x="126" y="110"/>
                      </a:lnTo>
                      <a:lnTo>
                        <a:pt x="107" y="118"/>
                      </a:lnTo>
                      <a:lnTo>
                        <a:pt x="84" y="125"/>
                      </a:lnTo>
                      <a:lnTo>
                        <a:pt x="72" y="127"/>
                      </a:lnTo>
                      <a:lnTo>
                        <a:pt x="58" y="129"/>
                      </a:lnTo>
                      <a:lnTo>
                        <a:pt x="46" y="132"/>
                      </a:lnTo>
                      <a:lnTo>
                        <a:pt x="31" y="133"/>
                      </a:lnTo>
                      <a:lnTo>
                        <a:pt x="16" y="134"/>
                      </a:lnTo>
                      <a:lnTo>
                        <a:pt x="0" y="134"/>
                      </a:lnTo>
                      <a:lnTo>
                        <a:pt x="5" y="137"/>
                      </a:lnTo>
                      <a:lnTo>
                        <a:pt x="11" y="142"/>
                      </a:lnTo>
                      <a:lnTo>
                        <a:pt x="18" y="145"/>
                      </a:lnTo>
                      <a:lnTo>
                        <a:pt x="26" y="150"/>
                      </a:lnTo>
                      <a:lnTo>
                        <a:pt x="35" y="155"/>
                      </a:lnTo>
                      <a:lnTo>
                        <a:pt x="45" y="159"/>
                      </a:lnTo>
                      <a:lnTo>
                        <a:pt x="65" y="168"/>
                      </a:lnTo>
                      <a:lnTo>
                        <a:pt x="88" y="179"/>
                      </a:lnTo>
                      <a:lnTo>
                        <a:pt x="114" y="190"/>
                      </a:lnTo>
                      <a:lnTo>
                        <a:pt x="140" y="201"/>
                      </a:lnTo>
                      <a:lnTo>
                        <a:pt x="170" y="212"/>
                      </a:lnTo>
                      <a:lnTo>
                        <a:pt x="200" y="224"/>
                      </a:lnTo>
                      <a:lnTo>
                        <a:pt x="232" y="234"/>
                      </a:lnTo>
                      <a:lnTo>
                        <a:pt x="266" y="246"/>
                      </a:lnTo>
                      <a:lnTo>
                        <a:pt x="299" y="256"/>
                      </a:lnTo>
                      <a:lnTo>
                        <a:pt x="334" y="265"/>
                      </a:lnTo>
                      <a:lnTo>
                        <a:pt x="369" y="274"/>
                      </a:lnTo>
                      <a:lnTo>
                        <a:pt x="404" y="282"/>
                      </a:lnTo>
                      <a:lnTo>
                        <a:pt x="439" y="289"/>
                      </a:lnTo>
                      <a:lnTo>
                        <a:pt x="474" y="295"/>
                      </a:lnTo>
                      <a:lnTo>
                        <a:pt x="508" y="298"/>
                      </a:lnTo>
                      <a:lnTo>
                        <a:pt x="541" y="302"/>
                      </a:lnTo>
                      <a:lnTo>
                        <a:pt x="573" y="303"/>
                      </a:lnTo>
                      <a:lnTo>
                        <a:pt x="605" y="302"/>
                      </a:lnTo>
                      <a:lnTo>
                        <a:pt x="635" y="300"/>
                      </a:lnTo>
                      <a:lnTo>
                        <a:pt x="662" y="295"/>
                      </a:lnTo>
                      <a:lnTo>
                        <a:pt x="689" y="288"/>
                      </a:lnTo>
                      <a:lnTo>
                        <a:pt x="700" y="283"/>
                      </a:lnTo>
                      <a:lnTo>
                        <a:pt x="712" y="279"/>
                      </a:lnTo>
                      <a:lnTo>
                        <a:pt x="723" y="273"/>
                      </a:lnTo>
                      <a:lnTo>
                        <a:pt x="734" y="267"/>
                      </a:lnTo>
                      <a:lnTo>
                        <a:pt x="743" y="260"/>
                      </a:lnTo>
                      <a:lnTo>
                        <a:pt x="752" y="252"/>
                      </a:lnTo>
                      <a:lnTo>
                        <a:pt x="760" y="244"/>
                      </a:lnTo>
                      <a:lnTo>
                        <a:pt x="768" y="235"/>
                      </a:lnTo>
                      <a:lnTo>
                        <a:pt x="775" y="225"/>
                      </a:lnTo>
                      <a:lnTo>
                        <a:pt x="781" y="214"/>
                      </a:lnTo>
                      <a:lnTo>
                        <a:pt x="785" y="203"/>
                      </a:lnTo>
                      <a:lnTo>
                        <a:pt x="790" y="191"/>
                      </a:lnTo>
                      <a:lnTo>
                        <a:pt x="794" y="178"/>
                      </a:lnTo>
                      <a:lnTo>
                        <a:pt x="796" y="164"/>
                      </a:lnTo>
                      <a:lnTo>
                        <a:pt x="797" y="150"/>
                      </a:lnTo>
                      <a:lnTo>
                        <a:pt x="798" y="134"/>
                      </a:lnTo>
                    </a:path>
                  </a:pathLst>
                </a:custGeom>
                <a:noFill/>
                <a:ln w="9525">
                  <a:noFill/>
                  <a:round/>
                  <a:headEnd/>
                  <a:tailEnd/>
                </a:ln>
              </p:spPr>
              <p:txBody>
                <a:bodyPr wrap="none" anchor="ctr"/>
                <a:lstStyle/>
                <a:p>
                  <a:endParaRPr lang="en-US"/>
                </a:p>
              </p:txBody>
            </p:sp>
            <p:sp>
              <p:nvSpPr>
                <p:cNvPr id="13338" name="Freeform 21"/>
                <p:cNvSpPr>
                  <a:spLocks noChangeArrowheads="1"/>
                </p:cNvSpPr>
                <p:nvPr/>
              </p:nvSpPr>
              <p:spPr bwMode="auto">
                <a:xfrm>
                  <a:off x="2820" y="2888"/>
                  <a:ext cx="95" cy="30"/>
                </a:xfrm>
                <a:custGeom>
                  <a:avLst/>
                  <a:gdLst>
                    <a:gd name="T0" fmla="*/ 0 w 848"/>
                    <a:gd name="T1" fmla="*/ 0 h 229"/>
                    <a:gd name="T2" fmla="*/ 0 w 848"/>
                    <a:gd name="T3" fmla="*/ 0 h 229"/>
                    <a:gd name="T4" fmla="*/ 0 w 848"/>
                    <a:gd name="T5" fmla="*/ 0 h 229"/>
                    <a:gd name="T6" fmla="*/ 0 w 848"/>
                    <a:gd name="T7" fmla="*/ 0 h 229"/>
                    <a:gd name="T8" fmla="*/ 0 w 848"/>
                    <a:gd name="T9" fmla="*/ 0 h 229"/>
                    <a:gd name="T10" fmla="*/ 0 w 848"/>
                    <a:gd name="T11" fmla="*/ 0 h 229"/>
                    <a:gd name="T12" fmla="*/ 0 w 848"/>
                    <a:gd name="T13" fmla="*/ 0 h 229"/>
                    <a:gd name="T14" fmla="*/ 0 w 848"/>
                    <a:gd name="T15" fmla="*/ 0 h 229"/>
                    <a:gd name="T16" fmla="*/ 0 w 848"/>
                    <a:gd name="T17" fmla="*/ 0 h 229"/>
                    <a:gd name="T18" fmla="*/ 0 w 848"/>
                    <a:gd name="T19" fmla="*/ 0 h 229"/>
                    <a:gd name="T20" fmla="*/ 0 w 848"/>
                    <a:gd name="T21" fmla="*/ 0 h 229"/>
                    <a:gd name="T22" fmla="*/ 0 w 848"/>
                    <a:gd name="T23" fmla="*/ 0 h 229"/>
                    <a:gd name="T24" fmla="*/ 0 w 848"/>
                    <a:gd name="T25" fmla="*/ 0 h 229"/>
                    <a:gd name="T26" fmla="*/ 0 w 848"/>
                    <a:gd name="T27" fmla="*/ 0 h 229"/>
                    <a:gd name="T28" fmla="*/ 0 w 848"/>
                    <a:gd name="T29" fmla="*/ 0 h 229"/>
                    <a:gd name="T30" fmla="*/ 0 w 848"/>
                    <a:gd name="T31" fmla="*/ 0 h 229"/>
                    <a:gd name="T32" fmla="*/ 0 w 848"/>
                    <a:gd name="T33" fmla="*/ 0 h 229"/>
                    <a:gd name="T34" fmla="*/ 0 w 848"/>
                    <a:gd name="T35" fmla="*/ 0 h 229"/>
                    <a:gd name="T36" fmla="*/ 0 w 848"/>
                    <a:gd name="T37" fmla="*/ 0 h 229"/>
                    <a:gd name="T38" fmla="*/ 0 w 848"/>
                    <a:gd name="T39" fmla="*/ 0 h 229"/>
                    <a:gd name="T40" fmla="*/ 0 w 848"/>
                    <a:gd name="T41" fmla="*/ 0 h 229"/>
                    <a:gd name="T42" fmla="*/ 0 w 848"/>
                    <a:gd name="T43" fmla="*/ 0 h 229"/>
                    <a:gd name="T44" fmla="*/ 0 w 848"/>
                    <a:gd name="T45" fmla="*/ 0 h 229"/>
                    <a:gd name="T46" fmla="*/ 0 w 848"/>
                    <a:gd name="T47" fmla="*/ 0 h 229"/>
                    <a:gd name="T48" fmla="*/ 0 w 848"/>
                    <a:gd name="T49" fmla="*/ 0 h 229"/>
                    <a:gd name="T50" fmla="*/ 0 w 848"/>
                    <a:gd name="T51" fmla="*/ 0 h 229"/>
                    <a:gd name="T52" fmla="*/ 0 w 848"/>
                    <a:gd name="T53" fmla="*/ 0 h 229"/>
                    <a:gd name="T54" fmla="*/ 0 w 848"/>
                    <a:gd name="T55" fmla="*/ 0 h 229"/>
                    <a:gd name="T56" fmla="*/ 0 w 848"/>
                    <a:gd name="T57" fmla="*/ 0 h 229"/>
                    <a:gd name="T58" fmla="*/ 0 w 848"/>
                    <a:gd name="T59" fmla="*/ 0 h 229"/>
                    <a:gd name="T60" fmla="*/ 0 w 848"/>
                    <a:gd name="T61" fmla="*/ 0 h 229"/>
                    <a:gd name="T62" fmla="*/ 0 w 848"/>
                    <a:gd name="T63" fmla="*/ 0 h 229"/>
                    <a:gd name="T64" fmla="*/ 0 w 848"/>
                    <a:gd name="T65" fmla="*/ 0 h 229"/>
                    <a:gd name="T66" fmla="*/ 0 w 848"/>
                    <a:gd name="T67" fmla="*/ 0 h 229"/>
                    <a:gd name="T68" fmla="*/ 0 w 848"/>
                    <a:gd name="T69" fmla="*/ 0 h 229"/>
                    <a:gd name="T70" fmla="*/ 0 w 848"/>
                    <a:gd name="T71" fmla="*/ 0 h 229"/>
                    <a:gd name="T72" fmla="*/ 0 w 848"/>
                    <a:gd name="T73" fmla="*/ 0 h 229"/>
                    <a:gd name="T74" fmla="*/ 0 w 848"/>
                    <a:gd name="T75" fmla="*/ 0 h 229"/>
                    <a:gd name="T76" fmla="*/ 0 w 848"/>
                    <a:gd name="T77" fmla="*/ 0 h 229"/>
                    <a:gd name="T78" fmla="*/ 0 w 848"/>
                    <a:gd name="T79" fmla="*/ 0 h 229"/>
                    <a:gd name="T80" fmla="*/ 0 w 848"/>
                    <a:gd name="T81" fmla="*/ 0 h 229"/>
                    <a:gd name="T82" fmla="*/ 0 w 848"/>
                    <a:gd name="T83" fmla="*/ 0 h 229"/>
                    <a:gd name="T84" fmla="*/ 0 w 848"/>
                    <a:gd name="T85" fmla="*/ 0 h 229"/>
                    <a:gd name="T86" fmla="*/ 0 w 848"/>
                    <a:gd name="T87" fmla="*/ 0 h 2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48"/>
                    <a:gd name="T133" fmla="*/ 0 h 229"/>
                    <a:gd name="T134" fmla="*/ 848 w 848"/>
                    <a:gd name="T135" fmla="*/ 229 h 2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48" h="229">
                      <a:moveTo>
                        <a:pt x="0" y="53"/>
                      </a:moveTo>
                      <a:lnTo>
                        <a:pt x="18" y="27"/>
                      </a:lnTo>
                      <a:lnTo>
                        <a:pt x="36" y="0"/>
                      </a:lnTo>
                      <a:lnTo>
                        <a:pt x="41" y="5"/>
                      </a:lnTo>
                      <a:lnTo>
                        <a:pt x="46" y="8"/>
                      </a:lnTo>
                      <a:lnTo>
                        <a:pt x="53" y="12"/>
                      </a:lnTo>
                      <a:lnTo>
                        <a:pt x="60" y="16"/>
                      </a:lnTo>
                      <a:lnTo>
                        <a:pt x="68" y="20"/>
                      </a:lnTo>
                      <a:lnTo>
                        <a:pt x="78" y="24"/>
                      </a:lnTo>
                      <a:lnTo>
                        <a:pt x="97" y="34"/>
                      </a:lnTo>
                      <a:lnTo>
                        <a:pt x="119" y="44"/>
                      </a:lnTo>
                      <a:lnTo>
                        <a:pt x="144" y="54"/>
                      </a:lnTo>
                      <a:lnTo>
                        <a:pt x="171" y="66"/>
                      </a:lnTo>
                      <a:lnTo>
                        <a:pt x="199" y="76"/>
                      </a:lnTo>
                      <a:lnTo>
                        <a:pt x="228" y="88"/>
                      </a:lnTo>
                      <a:lnTo>
                        <a:pt x="261" y="98"/>
                      </a:lnTo>
                      <a:lnTo>
                        <a:pt x="293" y="108"/>
                      </a:lnTo>
                      <a:lnTo>
                        <a:pt x="325" y="119"/>
                      </a:lnTo>
                      <a:lnTo>
                        <a:pt x="360" y="128"/>
                      </a:lnTo>
                      <a:lnTo>
                        <a:pt x="394" y="137"/>
                      </a:lnTo>
                      <a:lnTo>
                        <a:pt x="429" y="144"/>
                      </a:lnTo>
                      <a:lnTo>
                        <a:pt x="462" y="151"/>
                      </a:lnTo>
                      <a:lnTo>
                        <a:pt x="497" y="157"/>
                      </a:lnTo>
                      <a:lnTo>
                        <a:pt x="529" y="161"/>
                      </a:lnTo>
                      <a:lnTo>
                        <a:pt x="561" y="164"/>
                      </a:lnTo>
                      <a:lnTo>
                        <a:pt x="593" y="165"/>
                      </a:lnTo>
                      <a:lnTo>
                        <a:pt x="621" y="165"/>
                      </a:lnTo>
                      <a:lnTo>
                        <a:pt x="648" y="161"/>
                      </a:lnTo>
                      <a:lnTo>
                        <a:pt x="673" y="158"/>
                      </a:lnTo>
                      <a:lnTo>
                        <a:pt x="696" y="151"/>
                      </a:lnTo>
                      <a:lnTo>
                        <a:pt x="716" y="144"/>
                      </a:lnTo>
                      <a:lnTo>
                        <a:pt x="733" y="135"/>
                      </a:lnTo>
                      <a:lnTo>
                        <a:pt x="748" y="123"/>
                      </a:lnTo>
                      <a:lnTo>
                        <a:pt x="755" y="116"/>
                      </a:lnTo>
                      <a:lnTo>
                        <a:pt x="761" y="110"/>
                      </a:lnTo>
                      <a:lnTo>
                        <a:pt x="765" y="102"/>
                      </a:lnTo>
                      <a:lnTo>
                        <a:pt x="770" y="93"/>
                      </a:lnTo>
                      <a:lnTo>
                        <a:pt x="775" y="84"/>
                      </a:lnTo>
                      <a:lnTo>
                        <a:pt x="778" y="75"/>
                      </a:lnTo>
                      <a:lnTo>
                        <a:pt x="780" y="65"/>
                      </a:lnTo>
                      <a:lnTo>
                        <a:pt x="783" y="53"/>
                      </a:lnTo>
                      <a:lnTo>
                        <a:pt x="784" y="40"/>
                      </a:lnTo>
                      <a:lnTo>
                        <a:pt x="784" y="28"/>
                      </a:lnTo>
                      <a:lnTo>
                        <a:pt x="848" y="27"/>
                      </a:lnTo>
                      <a:lnTo>
                        <a:pt x="847" y="46"/>
                      </a:lnTo>
                      <a:lnTo>
                        <a:pt x="846" y="64"/>
                      </a:lnTo>
                      <a:lnTo>
                        <a:pt x="843" y="80"/>
                      </a:lnTo>
                      <a:lnTo>
                        <a:pt x="838" y="96"/>
                      </a:lnTo>
                      <a:lnTo>
                        <a:pt x="833" y="110"/>
                      </a:lnTo>
                      <a:lnTo>
                        <a:pt x="826" y="123"/>
                      </a:lnTo>
                      <a:lnTo>
                        <a:pt x="820" y="136"/>
                      </a:lnTo>
                      <a:lnTo>
                        <a:pt x="812" y="149"/>
                      </a:lnTo>
                      <a:lnTo>
                        <a:pt x="802" y="159"/>
                      </a:lnTo>
                      <a:lnTo>
                        <a:pt x="793" y="169"/>
                      </a:lnTo>
                      <a:lnTo>
                        <a:pt x="782" y="179"/>
                      </a:lnTo>
                      <a:lnTo>
                        <a:pt x="770" y="187"/>
                      </a:lnTo>
                      <a:lnTo>
                        <a:pt x="757" y="195"/>
                      </a:lnTo>
                      <a:lnTo>
                        <a:pt x="745" y="202"/>
                      </a:lnTo>
                      <a:lnTo>
                        <a:pt x="731" y="207"/>
                      </a:lnTo>
                      <a:lnTo>
                        <a:pt x="716" y="212"/>
                      </a:lnTo>
                      <a:lnTo>
                        <a:pt x="702" y="217"/>
                      </a:lnTo>
                      <a:lnTo>
                        <a:pt x="687" y="220"/>
                      </a:lnTo>
                      <a:lnTo>
                        <a:pt x="657" y="226"/>
                      </a:lnTo>
                      <a:lnTo>
                        <a:pt x="625" y="228"/>
                      </a:lnTo>
                      <a:lnTo>
                        <a:pt x="591" y="229"/>
                      </a:lnTo>
                      <a:lnTo>
                        <a:pt x="557" y="227"/>
                      </a:lnTo>
                      <a:lnTo>
                        <a:pt x="522" y="225"/>
                      </a:lnTo>
                      <a:lnTo>
                        <a:pt x="487" y="220"/>
                      </a:lnTo>
                      <a:lnTo>
                        <a:pt x="451" y="214"/>
                      </a:lnTo>
                      <a:lnTo>
                        <a:pt x="416" y="207"/>
                      </a:lnTo>
                      <a:lnTo>
                        <a:pt x="381" y="199"/>
                      </a:lnTo>
                      <a:lnTo>
                        <a:pt x="345" y="190"/>
                      </a:lnTo>
                      <a:lnTo>
                        <a:pt x="309" y="180"/>
                      </a:lnTo>
                      <a:lnTo>
                        <a:pt x="275" y="169"/>
                      </a:lnTo>
                      <a:lnTo>
                        <a:pt x="241" y="159"/>
                      </a:lnTo>
                      <a:lnTo>
                        <a:pt x="208" y="148"/>
                      </a:lnTo>
                      <a:lnTo>
                        <a:pt x="177" y="136"/>
                      </a:lnTo>
                      <a:lnTo>
                        <a:pt x="147" y="125"/>
                      </a:lnTo>
                      <a:lnTo>
                        <a:pt x="119" y="113"/>
                      </a:lnTo>
                      <a:lnTo>
                        <a:pt x="93" y="102"/>
                      </a:lnTo>
                      <a:lnTo>
                        <a:pt x="68" y="91"/>
                      </a:lnTo>
                      <a:lnTo>
                        <a:pt x="48" y="81"/>
                      </a:lnTo>
                      <a:lnTo>
                        <a:pt x="37" y="76"/>
                      </a:lnTo>
                      <a:lnTo>
                        <a:pt x="28" y="72"/>
                      </a:lnTo>
                      <a:lnTo>
                        <a:pt x="20" y="67"/>
                      </a:lnTo>
                      <a:lnTo>
                        <a:pt x="13" y="62"/>
                      </a:lnTo>
                      <a:lnTo>
                        <a:pt x="6" y="59"/>
                      </a:lnTo>
                      <a:lnTo>
                        <a:pt x="0" y="54"/>
                      </a:lnTo>
                      <a:lnTo>
                        <a:pt x="0" y="53"/>
                      </a:lnTo>
                      <a:close/>
                    </a:path>
                  </a:pathLst>
                </a:custGeom>
                <a:solidFill>
                  <a:srgbClr val="FF0040"/>
                </a:solidFill>
                <a:ln w="9525">
                  <a:noFill/>
                  <a:round/>
                  <a:headEnd/>
                  <a:tailEnd/>
                </a:ln>
              </p:spPr>
              <p:txBody>
                <a:bodyPr wrap="none" anchor="ctr"/>
                <a:lstStyle/>
                <a:p>
                  <a:endParaRPr lang="en-US"/>
                </a:p>
              </p:txBody>
            </p:sp>
            <p:sp>
              <p:nvSpPr>
                <p:cNvPr id="13339" name="Freeform 22"/>
                <p:cNvSpPr>
                  <a:spLocks noChangeArrowheads="1"/>
                </p:cNvSpPr>
                <p:nvPr/>
              </p:nvSpPr>
              <p:spPr bwMode="auto">
                <a:xfrm>
                  <a:off x="2820" y="2870"/>
                  <a:ext cx="39" cy="25"/>
                </a:xfrm>
                <a:custGeom>
                  <a:avLst/>
                  <a:gdLst>
                    <a:gd name="T0" fmla="*/ 0 w 348"/>
                    <a:gd name="T1" fmla="*/ 0 h 197"/>
                    <a:gd name="T2" fmla="*/ 0 w 348"/>
                    <a:gd name="T3" fmla="*/ 0 h 197"/>
                    <a:gd name="T4" fmla="*/ 0 w 348"/>
                    <a:gd name="T5" fmla="*/ 0 h 197"/>
                    <a:gd name="T6" fmla="*/ 0 w 348"/>
                    <a:gd name="T7" fmla="*/ 0 h 197"/>
                    <a:gd name="T8" fmla="*/ 0 w 348"/>
                    <a:gd name="T9" fmla="*/ 0 h 197"/>
                    <a:gd name="T10" fmla="*/ 0 w 348"/>
                    <a:gd name="T11" fmla="*/ 0 h 197"/>
                    <a:gd name="T12" fmla="*/ 0 w 348"/>
                    <a:gd name="T13" fmla="*/ 0 h 197"/>
                    <a:gd name="T14" fmla="*/ 0 w 348"/>
                    <a:gd name="T15" fmla="*/ 0 h 197"/>
                    <a:gd name="T16" fmla="*/ 0 w 348"/>
                    <a:gd name="T17" fmla="*/ 0 h 197"/>
                    <a:gd name="T18" fmla="*/ 0 w 348"/>
                    <a:gd name="T19" fmla="*/ 0 h 197"/>
                    <a:gd name="T20" fmla="*/ 0 w 348"/>
                    <a:gd name="T21" fmla="*/ 0 h 197"/>
                    <a:gd name="T22" fmla="*/ 0 w 348"/>
                    <a:gd name="T23" fmla="*/ 0 h 197"/>
                    <a:gd name="T24" fmla="*/ 0 w 348"/>
                    <a:gd name="T25" fmla="*/ 0 h 197"/>
                    <a:gd name="T26" fmla="*/ 0 w 348"/>
                    <a:gd name="T27" fmla="*/ 0 h 197"/>
                    <a:gd name="T28" fmla="*/ 0 w 348"/>
                    <a:gd name="T29" fmla="*/ 0 h 197"/>
                    <a:gd name="T30" fmla="*/ 0 w 348"/>
                    <a:gd name="T31" fmla="*/ 0 h 197"/>
                    <a:gd name="T32" fmla="*/ 0 w 348"/>
                    <a:gd name="T33" fmla="*/ 0 h 197"/>
                    <a:gd name="T34" fmla="*/ 0 w 348"/>
                    <a:gd name="T35" fmla="*/ 0 h 197"/>
                    <a:gd name="T36" fmla="*/ 0 w 348"/>
                    <a:gd name="T37" fmla="*/ 0 h 197"/>
                    <a:gd name="T38" fmla="*/ 0 w 348"/>
                    <a:gd name="T39" fmla="*/ 0 h 197"/>
                    <a:gd name="T40" fmla="*/ 0 w 348"/>
                    <a:gd name="T41" fmla="*/ 0 h 197"/>
                    <a:gd name="T42" fmla="*/ 0 w 348"/>
                    <a:gd name="T43" fmla="*/ 0 h 197"/>
                    <a:gd name="T44" fmla="*/ 0 w 348"/>
                    <a:gd name="T45" fmla="*/ 0 h 197"/>
                    <a:gd name="T46" fmla="*/ 0 w 348"/>
                    <a:gd name="T47" fmla="*/ 0 h 197"/>
                    <a:gd name="T48" fmla="*/ 0 w 348"/>
                    <a:gd name="T49" fmla="*/ 0 h 197"/>
                    <a:gd name="T50" fmla="*/ 0 w 348"/>
                    <a:gd name="T51" fmla="*/ 0 h 197"/>
                    <a:gd name="T52" fmla="*/ 0 w 348"/>
                    <a:gd name="T53" fmla="*/ 0 h 197"/>
                    <a:gd name="T54" fmla="*/ 0 w 348"/>
                    <a:gd name="T55" fmla="*/ 0 h 197"/>
                    <a:gd name="T56" fmla="*/ 0 w 348"/>
                    <a:gd name="T57" fmla="*/ 0 h 197"/>
                    <a:gd name="T58" fmla="*/ 0 w 348"/>
                    <a:gd name="T59" fmla="*/ 0 h 197"/>
                    <a:gd name="T60" fmla="*/ 0 w 348"/>
                    <a:gd name="T61" fmla="*/ 0 h 197"/>
                    <a:gd name="T62" fmla="*/ 0 w 348"/>
                    <a:gd name="T63" fmla="*/ 0 h 197"/>
                    <a:gd name="T64" fmla="*/ 0 w 348"/>
                    <a:gd name="T65" fmla="*/ 0 h 197"/>
                    <a:gd name="T66" fmla="*/ 0 w 348"/>
                    <a:gd name="T67" fmla="*/ 0 h 197"/>
                    <a:gd name="T68" fmla="*/ 0 w 348"/>
                    <a:gd name="T69" fmla="*/ 0 h 197"/>
                    <a:gd name="T70" fmla="*/ 0 w 348"/>
                    <a:gd name="T71" fmla="*/ 0 h 197"/>
                    <a:gd name="T72" fmla="*/ 0 w 348"/>
                    <a:gd name="T73" fmla="*/ 0 h 197"/>
                    <a:gd name="T74" fmla="*/ 0 w 348"/>
                    <a:gd name="T75" fmla="*/ 0 h 197"/>
                    <a:gd name="T76" fmla="*/ 0 w 348"/>
                    <a:gd name="T77" fmla="*/ 0 h 197"/>
                    <a:gd name="T78" fmla="*/ 0 w 348"/>
                    <a:gd name="T79" fmla="*/ 0 h 197"/>
                    <a:gd name="T80" fmla="*/ 0 w 348"/>
                    <a:gd name="T81" fmla="*/ 0 h 197"/>
                    <a:gd name="T82" fmla="*/ 0 w 348"/>
                    <a:gd name="T83" fmla="*/ 0 h 197"/>
                    <a:gd name="T84" fmla="*/ 0 w 348"/>
                    <a:gd name="T85" fmla="*/ 0 h 197"/>
                    <a:gd name="T86" fmla="*/ 0 w 348"/>
                    <a:gd name="T87" fmla="*/ 0 h 197"/>
                    <a:gd name="T88" fmla="*/ 0 w 348"/>
                    <a:gd name="T89" fmla="*/ 0 h 197"/>
                    <a:gd name="T90" fmla="*/ 0 w 348"/>
                    <a:gd name="T91" fmla="*/ 0 h 1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8"/>
                    <a:gd name="T139" fmla="*/ 0 h 197"/>
                    <a:gd name="T140" fmla="*/ 348 w 348"/>
                    <a:gd name="T141" fmla="*/ 197 h 1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8" h="197">
                      <a:moveTo>
                        <a:pt x="333" y="0"/>
                      </a:moveTo>
                      <a:lnTo>
                        <a:pt x="348" y="62"/>
                      </a:lnTo>
                      <a:lnTo>
                        <a:pt x="329" y="69"/>
                      </a:lnTo>
                      <a:lnTo>
                        <a:pt x="310" y="76"/>
                      </a:lnTo>
                      <a:lnTo>
                        <a:pt x="293" y="84"/>
                      </a:lnTo>
                      <a:lnTo>
                        <a:pt x="278" y="93"/>
                      </a:lnTo>
                      <a:lnTo>
                        <a:pt x="262" y="104"/>
                      </a:lnTo>
                      <a:lnTo>
                        <a:pt x="247" y="114"/>
                      </a:lnTo>
                      <a:lnTo>
                        <a:pt x="232" y="126"/>
                      </a:lnTo>
                      <a:lnTo>
                        <a:pt x="215" y="137"/>
                      </a:lnTo>
                      <a:lnTo>
                        <a:pt x="197" y="149"/>
                      </a:lnTo>
                      <a:lnTo>
                        <a:pt x="178" y="160"/>
                      </a:lnTo>
                      <a:lnTo>
                        <a:pt x="157" y="171"/>
                      </a:lnTo>
                      <a:lnTo>
                        <a:pt x="135" y="179"/>
                      </a:lnTo>
                      <a:lnTo>
                        <a:pt x="122" y="183"/>
                      </a:lnTo>
                      <a:lnTo>
                        <a:pt x="110" y="187"/>
                      </a:lnTo>
                      <a:lnTo>
                        <a:pt x="97" y="190"/>
                      </a:lnTo>
                      <a:lnTo>
                        <a:pt x="82" y="192"/>
                      </a:lnTo>
                      <a:lnTo>
                        <a:pt x="67" y="195"/>
                      </a:lnTo>
                      <a:lnTo>
                        <a:pt x="52" y="196"/>
                      </a:lnTo>
                      <a:lnTo>
                        <a:pt x="35" y="197"/>
                      </a:lnTo>
                      <a:lnTo>
                        <a:pt x="18" y="197"/>
                      </a:lnTo>
                      <a:lnTo>
                        <a:pt x="18" y="164"/>
                      </a:lnTo>
                      <a:lnTo>
                        <a:pt x="0" y="190"/>
                      </a:lnTo>
                      <a:lnTo>
                        <a:pt x="18" y="131"/>
                      </a:lnTo>
                      <a:lnTo>
                        <a:pt x="33" y="133"/>
                      </a:lnTo>
                      <a:lnTo>
                        <a:pt x="46" y="133"/>
                      </a:lnTo>
                      <a:lnTo>
                        <a:pt x="59" y="131"/>
                      </a:lnTo>
                      <a:lnTo>
                        <a:pt x="72" y="129"/>
                      </a:lnTo>
                      <a:lnTo>
                        <a:pt x="83" y="127"/>
                      </a:lnTo>
                      <a:lnTo>
                        <a:pt x="94" y="125"/>
                      </a:lnTo>
                      <a:lnTo>
                        <a:pt x="114" y="119"/>
                      </a:lnTo>
                      <a:lnTo>
                        <a:pt x="132" y="112"/>
                      </a:lnTo>
                      <a:lnTo>
                        <a:pt x="149" y="103"/>
                      </a:lnTo>
                      <a:lnTo>
                        <a:pt x="164" y="95"/>
                      </a:lnTo>
                      <a:lnTo>
                        <a:pt x="179" y="84"/>
                      </a:lnTo>
                      <a:lnTo>
                        <a:pt x="194" y="74"/>
                      </a:lnTo>
                      <a:lnTo>
                        <a:pt x="209" y="62"/>
                      </a:lnTo>
                      <a:lnTo>
                        <a:pt x="226" y="51"/>
                      </a:lnTo>
                      <a:lnTo>
                        <a:pt x="243" y="39"/>
                      </a:lnTo>
                      <a:lnTo>
                        <a:pt x="263" y="28"/>
                      </a:lnTo>
                      <a:lnTo>
                        <a:pt x="284" y="17"/>
                      </a:lnTo>
                      <a:lnTo>
                        <a:pt x="308" y="8"/>
                      </a:lnTo>
                      <a:lnTo>
                        <a:pt x="320" y="5"/>
                      </a:lnTo>
                      <a:lnTo>
                        <a:pt x="333" y="1"/>
                      </a:lnTo>
                      <a:lnTo>
                        <a:pt x="333" y="0"/>
                      </a:lnTo>
                      <a:close/>
                    </a:path>
                  </a:pathLst>
                </a:custGeom>
                <a:solidFill>
                  <a:srgbClr val="FF0040"/>
                </a:solidFill>
                <a:ln w="9525">
                  <a:noFill/>
                  <a:round/>
                  <a:headEnd/>
                  <a:tailEnd/>
                </a:ln>
              </p:spPr>
              <p:txBody>
                <a:bodyPr wrap="none" anchor="ctr"/>
                <a:lstStyle/>
                <a:p>
                  <a:endParaRPr lang="en-US"/>
                </a:p>
              </p:txBody>
            </p:sp>
          </p:grpSp>
          <p:grpSp>
            <p:nvGrpSpPr>
              <p:cNvPr id="7" name="Group 23"/>
              <p:cNvGrpSpPr>
                <a:grpSpLocks/>
              </p:cNvGrpSpPr>
              <p:nvPr/>
            </p:nvGrpSpPr>
            <p:grpSpPr bwMode="auto">
              <a:xfrm>
                <a:off x="2409" y="2720"/>
                <a:ext cx="708" cy="184"/>
                <a:chOff x="2409" y="2720"/>
                <a:chExt cx="708" cy="184"/>
              </a:xfrm>
            </p:grpSpPr>
            <p:sp>
              <p:nvSpPr>
                <p:cNvPr id="13323" name="Freeform 24"/>
                <p:cNvSpPr>
                  <a:spLocks noChangeArrowheads="1"/>
                </p:cNvSpPr>
                <p:nvPr/>
              </p:nvSpPr>
              <p:spPr bwMode="auto">
                <a:xfrm>
                  <a:off x="2420" y="2728"/>
                  <a:ext cx="684" cy="172"/>
                </a:xfrm>
                <a:custGeom>
                  <a:avLst/>
                  <a:gdLst>
                    <a:gd name="T0" fmla="*/ 0 w 6097"/>
                    <a:gd name="T1" fmla="*/ 0 h 1317"/>
                    <a:gd name="T2" fmla="*/ 0 w 6097"/>
                    <a:gd name="T3" fmla="*/ 0 h 1317"/>
                    <a:gd name="T4" fmla="*/ 0 w 6097"/>
                    <a:gd name="T5" fmla="*/ 0 h 1317"/>
                    <a:gd name="T6" fmla="*/ 0 w 6097"/>
                    <a:gd name="T7" fmla="*/ 0 h 1317"/>
                    <a:gd name="T8" fmla="*/ 0 w 6097"/>
                    <a:gd name="T9" fmla="*/ 0 h 1317"/>
                    <a:gd name="T10" fmla="*/ 0 w 6097"/>
                    <a:gd name="T11" fmla="*/ 0 h 1317"/>
                    <a:gd name="T12" fmla="*/ 0 w 6097"/>
                    <a:gd name="T13" fmla="*/ 0 h 1317"/>
                    <a:gd name="T14" fmla="*/ 0 w 6097"/>
                    <a:gd name="T15" fmla="*/ 0 h 1317"/>
                    <a:gd name="T16" fmla="*/ 0 w 6097"/>
                    <a:gd name="T17" fmla="*/ 0 h 1317"/>
                    <a:gd name="T18" fmla="*/ 0 w 6097"/>
                    <a:gd name="T19" fmla="*/ 0 h 1317"/>
                    <a:gd name="T20" fmla="*/ 0 w 6097"/>
                    <a:gd name="T21" fmla="*/ 0 h 1317"/>
                    <a:gd name="T22" fmla="*/ 0 w 6097"/>
                    <a:gd name="T23" fmla="*/ 0 h 1317"/>
                    <a:gd name="T24" fmla="*/ 0 w 6097"/>
                    <a:gd name="T25" fmla="*/ 0 h 1317"/>
                    <a:gd name="T26" fmla="*/ 0 w 6097"/>
                    <a:gd name="T27" fmla="*/ 0 h 1317"/>
                    <a:gd name="T28" fmla="*/ 0 w 6097"/>
                    <a:gd name="T29" fmla="*/ 0 h 1317"/>
                    <a:gd name="T30" fmla="*/ 0 w 6097"/>
                    <a:gd name="T31" fmla="*/ 0 h 1317"/>
                    <a:gd name="T32" fmla="*/ 0 w 6097"/>
                    <a:gd name="T33" fmla="*/ 0 h 1317"/>
                    <a:gd name="T34" fmla="*/ 0 w 6097"/>
                    <a:gd name="T35" fmla="*/ 0 h 1317"/>
                    <a:gd name="T36" fmla="*/ 0 w 6097"/>
                    <a:gd name="T37" fmla="*/ 0 h 1317"/>
                    <a:gd name="T38" fmla="*/ 0 w 6097"/>
                    <a:gd name="T39" fmla="*/ 0 h 1317"/>
                    <a:gd name="T40" fmla="*/ 0 w 6097"/>
                    <a:gd name="T41" fmla="*/ 0 h 1317"/>
                    <a:gd name="T42" fmla="*/ 0 w 6097"/>
                    <a:gd name="T43" fmla="*/ 0 h 1317"/>
                    <a:gd name="T44" fmla="*/ 0 w 6097"/>
                    <a:gd name="T45" fmla="*/ 0 h 1317"/>
                    <a:gd name="T46" fmla="*/ 0 w 6097"/>
                    <a:gd name="T47" fmla="*/ 0 h 1317"/>
                    <a:gd name="T48" fmla="*/ 0 w 6097"/>
                    <a:gd name="T49" fmla="*/ 0 h 1317"/>
                    <a:gd name="T50" fmla="*/ 0 w 6097"/>
                    <a:gd name="T51" fmla="*/ 0 h 1317"/>
                    <a:gd name="T52" fmla="*/ 0 w 6097"/>
                    <a:gd name="T53" fmla="*/ 0 h 1317"/>
                    <a:gd name="T54" fmla="*/ 0 w 6097"/>
                    <a:gd name="T55" fmla="*/ 0 h 1317"/>
                    <a:gd name="T56" fmla="*/ 0 w 6097"/>
                    <a:gd name="T57" fmla="*/ 0 h 1317"/>
                    <a:gd name="T58" fmla="*/ 0 w 6097"/>
                    <a:gd name="T59" fmla="*/ 0 h 1317"/>
                    <a:gd name="T60" fmla="*/ 0 w 6097"/>
                    <a:gd name="T61" fmla="*/ 0 h 1317"/>
                    <a:gd name="T62" fmla="*/ 0 w 6097"/>
                    <a:gd name="T63" fmla="*/ 0 h 1317"/>
                    <a:gd name="T64" fmla="*/ 0 w 6097"/>
                    <a:gd name="T65" fmla="*/ 0 h 1317"/>
                    <a:gd name="T66" fmla="*/ 0 w 6097"/>
                    <a:gd name="T67" fmla="*/ 0 h 1317"/>
                    <a:gd name="T68" fmla="*/ 0 w 6097"/>
                    <a:gd name="T69" fmla="*/ 0 h 1317"/>
                    <a:gd name="T70" fmla="*/ 0 w 6097"/>
                    <a:gd name="T71" fmla="*/ 0 h 1317"/>
                    <a:gd name="T72" fmla="*/ 0 w 6097"/>
                    <a:gd name="T73" fmla="*/ 0 h 1317"/>
                    <a:gd name="T74" fmla="*/ 0 w 6097"/>
                    <a:gd name="T75" fmla="*/ 0 h 1317"/>
                    <a:gd name="T76" fmla="*/ 0 w 6097"/>
                    <a:gd name="T77" fmla="*/ 0 h 1317"/>
                    <a:gd name="T78" fmla="*/ 0 w 6097"/>
                    <a:gd name="T79" fmla="*/ 0 h 1317"/>
                    <a:gd name="T80" fmla="*/ 0 w 6097"/>
                    <a:gd name="T81" fmla="*/ 0 h 1317"/>
                    <a:gd name="T82" fmla="*/ 0 w 6097"/>
                    <a:gd name="T83" fmla="*/ 0 h 1317"/>
                    <a:gd name="T84" fmla="*/ 0 w 6097"/>
                    <a:gd name="T85" fmla="*/ 0 h 1317"/>
                    <a:gd name="T86" fmla="*/ 0 w 6097"/>
                    <a:gd name="T87" fmla="*/ 0 h 1317"/>
                    <a:gd name="T88" fmla="*/ 0 w 6097"/>
                    <a:gd name="T89" fmla="*/ 0 h 1317"/>
                    <a:gd name="T90" fmla="*/ 0 w 6097"/>
                    <a:gd name="T91" fmla="*/ 0 h 1317"/>
                    <a:gd name="T92" fmla="*/ 0 w 6097"/>
                    <a:gd name="T93" fmla="*/ 0 h 1317"/>
                    <a:gd name="T94" fmla="*/ 0 w 6097"/>
                    <a:gd name="T95" fmla="*/ 0 h 1317"/>
                    <a:gd name="T96" fmla="*/ 0 w 6097"/>
                    <a:gd name="T97" fmla="*/ 0 h 1317"/>
                    <a:gd name="T98" fmla="*/ 0 w 6097"/>
                    <a:gd name="T99" fmla="*/ 0 h 1317"/>
                    <a:gd name="T100" fmla="*/ 0 w 6097"/>
                    <a:gd name="T101" fmla="*/ 0 h 1317"/>
                    <a:gd name="T102" fmla="*/ 0 w 6097"/>
                    <a:gd name="T103" fmla="*/ 0 h 1317"/>
                    <a:gd name="T104" fmla="*/ 0 w 6097"/>
                    <a:gd name="T105" fmla="*/ 0 h 1317"/>
                    <a:gd name="T106" fmla="*/ 0 w 6097"/>
                    <a:gd name="T107" fmla="*/ 0 h 1317"/>
                    <a:gd name="T108" fmla="*/ 0 w 6097"/>
                    <a:gd name="T109" fmla="*/ 0 h 1317"/>
                    <a:gd name="T110" fmla="*/ 0 w 6097"/>
                    <a:gd name="T111" fmla="*/ 0 h 1317"/>
                    <a:gd name="T112" fmla="*/ 0 w 6097"/>
                    <a:gd name="T113" fmla="*/ 0 h 1317"/>
                    <a:gd name="T114" fmla="*/ 0 w 6097"/>
                    <a:gd name="T115" fmla="*/ 0 h 1317"/>
                    <a:gd name="T116" fmla="*/ 0 w 6097"/>
                    <a:gd name="T117" fmla="*/ 0 h 1317"/>
                    <a:gd name="T118" fmla="*/ 0 w 6097"/>
                    <a:gd name="T119" fmla="*/ 0 h 1317"/>
                    <a:gd name="T120" fmla="*/ 0 w 6097"/>
                    <a:gd name="T121" fmla="*/ 0 h 1317"/>
                    <a:gd name="T122" fmla="*/ 0 w 6097"/>
                    <a:gd name="T123" fmla="*/ 0 h 1317"/>
                    <a:gd name="T124" fmla="*/ 0 w 6097"/>
                    <a:gd name="T125" fmla="*/ 0 h 13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97"/>
                    <a:gd name="T190" fmla="*/ 0 h 1317"/>
                    <a:gd name="T191" fmla="*/ 6097 w 6097"/>
                    <a:gd name="T192" fmla="*/ 1317 h 13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97" h="1317">
                      <a:moveTo>
                        <a:pt x="3090" y="6"/>
                      </a:moveTo>
                      <a:lnTo>
                        <a:pt x="3054" y="13"/>
                      </a:lnTo>
                      <a:lnTo>
                        <a:pt x="3019" y="20"/>
                      </a:lnTo>
                      <a:lnTo>
                        <a:pt x="2951" y="36"/>
                      </a:lnTo>
                      <a:lnTo>
                        <a:pt x="2883" y="54"/>
                      </a:lnTo>
                      <a:lnTo>
                        <a:pt x="2817" y="74"/>
                      </a:lnTo>
                      <a:lnTo>
                        <a:pt x="2753" y="96"/>
                      </a:lnTo>
                      <a:lnTo>
                        <a:pt x="2688" y="120"/>
                      </a:lnTo>
                      <a:lnTo>
                        <a:pt x="2625" y="144"/>
                      </a:lnTo>
                      <a:lnTo>
                        <a:pt x="2561" y="171"/>
                      </a:lnTo>
                      <a:lnTo>
                        <a:pt x="2435" y="225"/>
                      </a:lnTo>
                      <a:lnTo>
                        <a:pt x="2308" y="281"/>
                      </a:lnTo>
                      <a:lnTo>
                        <a:pt x="2242" y="310"/>
                      </a:lnTo>
                      <a:lnTo>
                        <a:pt x="2177" y="338"/>
                      </a:lnTo>
                      <a:lnTo>
                        <a:pt x="2111" y="365"/>
                      </a:lnTo>
                      <a:lnTo>
                        <a:pt x="2042" y="392"/>
                      </a:lnTo>
                      <a:lnTo>
                        <a:pt x="1981" y="416"/>
                      </a:lnTo>
                      <a:lnTo>
                        <a:pt x="1920" y="439"/>
                      </a:lnTo>
                      <a:lnTo>
                        <a:pt x="1861" y="461"/>
                      </a:lnTo>
                      <a:lnTo>
                        <a:pt x="1802" y="484"/>
                      </a:lnTo>
                      <a:lnTo>
                        <a:pt x="1746" y="506"/>
                      </a:lnTo>
                      <a:lnTo>
                        <a:pt x="1690" y="526"/>
                      </a:lnTo>
                      <a:lnTo>
                        <a:pt x="1636" y="547"/>
                      </a:lnTo>
                      <a:lnTo>
                        <a:pt x="1583" y="567"/>
                      </a:lnTo>
                      <a:lnTo>
                        <a:pt x="1532" y="586"/>
                      </a:lnTo>
                      <a:lnTo>
                        <a:pt x="1483" y="605"/>
                      </a:lnTo>
                      <a:lnTo>
                        <a:pt x="1436" y="622"/>
                      </a:lnTo>
                      <a:lnTo>
                        <a:pt x="1390" y="639"/>
                      </a:lnTo>
                      <a:lnTo>
                        <a:pt x="1346" y="655"/>
                      </a:lnTo>
                      <a:lnTo>
                        <a:pt x="1304" y="670"/>
                      </a:lnTo>
                      <a:lnTo>
                        <a:pt x="1265" y="685"/>
                      </a:lnTo>
                      <a:lnTo>
                        <a:pt x="1227" y="699"/>
                      </a:lnTo>
                      <a:lnTo>
                        <a:pt x="1194" y="711"/>
                      </a:lnTo>
                      <a:lnTo>
                        <a:pt x="1160" y="722"/>
                      </a:lnTo>
                      <a:lnTo>
                        <a:pt x="1127" y="734"/>
                      </a:lnTo>
                      <a:lnTo>
                        <a:pt x="1096" y="745"/>
                      </a:lnTo>
                      <a:lnTo>
                        <a:pt x="1066" y="755"/>
                      </a:lnTo>
                      <a:lnTo>
                        <a:pt x="1036" y="766"/>
                      </a:lnTo>
                      <a:lnTo>
                        <a:pt x="1007" y="776"/>
                      </a:lnTo>
                      <a:lnTo>
                        <a:pt x="978" y="785"/>
                      </a:lnTo>
                      <a:lnTo>
                        <a:pt x="946" y="797"/>
                      </a:lnTo>
                      <a:lnTo>
                        <a:pt x="914" y="807"/>
                      </a:lnTo>
                      <a:lnTo>
                        <a:pt x="883" y="818"/>
                      </a:lnTo>
                      <a:lnTo>
                        <a:pt x="853" y="828"/>
                      </a:lnTo>
                      <a:lnTo>
                        <a:pt x="794" y="848"/>
                      </a:lnTo>
                      <a:lnTo>
                        <a:pt x="737" y="866"/>
                      </a:lnTo>
                      <a:lnTo>
                        <a:pt x="683" y="883"/>
                      </a:lnTo>
                      <a:lnTo>
                        <a:pt x="629" y="899"/>
                      </a:lnTo>
                      <a:lnTo>
                        <a:pt x="522" y="933"/>
                      </a:lnTo>
                      <a:lnTo>
                        <a:pt x="467" y="950"/>
                      </a:lnTo>
                      <a:lnTo>
                        <a:pt x="410" y="966"/>
                      </a:lnTo>
                      <a:lnTo>
                        <a:pt x="351" y="983"/>
                      </a:lnTo>
                      <a:lnTo>
                        <a:pt x="320" y="993"/>
                      </a:lnTo>
                      <a:lnTo>
                        <a:pt x="289" y="1002"/>
                      </a:lnTo>
                      <a:lnTo>
                        <a:pt x="257" y="1012"/>
                      </a:lnTo>
                      <a:lnTo>
                        <a:pt x="224" y="1021"/>
                      </a:lnTo>
                      <a:lnTo>
                        <a:pt x="189" y="1032"/>
                      </a:lnTo>
                      <a:lnTo>
                        <a:pt x="154" y="1042"/>
                      </a:lnTo>
                      <a:lnTo>
                        <a:pt x="118" y="1053"/>
                      </a:lnTo>
                      <a:lnTo>
                        <a:pt x="80" y="1064"/>
                      </a:lnTo>
                      <a:lnTo>
                        <a:pt x="40" y="1076"/>
                      </a:lnTo>
                      <a:lnTo>
                        <a:pt x="0" y="1088"/>
                      </a:lnTo>
                      <a:lnTo>
                        <a:pt x="28" y="1078"/>
                      </a:lnTo>
                      <a:lnTo>
                        <a:pt x="55" y="1069"/>
                      </a:lnTo>
                      <a:lnTo>
                        <a:pt x="85" y="1061"/>
                      </a:lnTo>
                      <a:lnTo>
                        <a:pt x="116" y="1053"/>
                      </a:lnTo>
                      <a:lnTo>
                        <a:pt x="148" y="1046"/>
                      </a:lnTo>
                      <a:lnTo>
                        <a:pt x="181" y="1040"/>
                      </a:lnTo>
                      <a:lnTo>
                        <a:pt x="214" y="1033"/>
                      </a:lnTo>
                      <a:lnTo>
                        <a:pt x="249" y="1028"/>
                      </a:lnTo>
                      <a:lnTo>
                        <a:pt x="285" y="1024"/>
                      </a:lnTo>
                      <a:lnTo>
                        <a:pt x="322" y="1019"/>
                      </a:lnTo>
                      <a:lnTo>
                        <a:pt x="358" y="1016"/>
                      </a:lnTo>
                      <a:lnTo>
                        <a:pt x="396" y="1012"/>
                      </a:lnTo>
                      <a:lnTo>
                        <a:pt x="437" y="1010"/>
                      </a:lnTo>
                      <a:lnTo>
                        <a:pt x="476" y="1008"/>
                      </a:lnTo>
                      <a:lnTo>
                        <a:pt x="517" y="1006"/>
                      </a:lnTo>
                      <a:lnTo>
                        <a:pt x="559" y="1005"/>
                      </a:lnTo>
                      <a:lnTo>
                        <a:pt x="601" y="1004"/>
                      </a:lnTo>
                      <a:lnTo>
                        <a:pt x="645" y="1004"/>
                      </a:lnTo>
                      <a:lnTo>
                        <a:pt x="690" y="1004"/>
                      </a:lnTo>
                      <a:lnTo>
                        <a:pt x="735" y="1005"/>
                      </a:lnTo>
                      <a:lnTo>
                        <a:pt x="781" y="1006"/>
                      </a:lnTo>
                      <a:lnTo>
                        <a:pt x="827" y="1009"/>
                      </a:lnTo>
                      <a:lnTo>
                        <a:pt x="875" y="1010"/>
                      </a:lnTo>
                      <a:lnTo>
                        <a:pt x="923" y="1013"/>
                      </a:lnTo>
                      <a:lnTo>
                        <a:pt x="971" y="1016"/>
                      </a:lnTo>
                      <a:lnTo>
                        <a:pt x="1021" y="1019"/>
                      </a:lnTo>
                      <a:lnTo>
                        <a:pt x="1070" y="1023"/>
                      </a:lnTo>
                      <a:lnTo>
                        <a:pt x="1121" y="1026"/>
                      </a:lnTo>
                      <a:lnTo>
                        <a:pt x="1225" y="1035"/>
                      </a:lnTo>
                      <a:lnTo>
                        <a:pt x="1331" y="1046"/>
                      </a:lnTo>
                      <a:lnTo>
                        <a:pt x="1439" y="1057"/>
                      </a:lnTo>
                      <a:lnTo>
                        <a:pt x="1549" y="1070"/>
                      </a:lnTo>
                      <a:lnTo>
                        <a:pt x="1661" y="1084"/>
                      </a:lnTo>
                      <a:lnTo>
                        <a:pt x="1776" y="1099"/>
                      </a:lnTo>
                      <a:lnTo>
                        <a:pt x="1891" y="1114"/>
                      </a:lnTo>
                      <a:lnTo>
                        <a:pt x="2008" y="1131"/>
                      </a:lnTo>
                      <a:lnTo>
                        <a:pt x="2127" y="1147"/>
                      </a:lnTo>
                      <a:lnTo>
                        <a:pt x="2247" y="1165"/>
                      </a:lnTo>
                      <a:lnTo>
                        <a:pt x="2369" y="1183"/>
                      </a:lnTo>
                      <a:lnTo>
                        <a:pt x="2491" y="1202"/>
                      </a:lnTo>
                      <a:lnTo>
                        <a:pt x="2614" y="1221"/>
                      </a:lnTo>
                      <a:lnTo>
                        <a:pt x="2739" y="1240"/>
                      </a:lnTo>
                      <a:lnTo>
                        <a:pt x="2990" y="1278"/>
                      </a:lnTo>
                      <a:lnTo>
                        <a:pt x="3241" y="1317"/>
                      </a:lnTo>
                      <a:lnTo>
                        <a:pt x="3301" y="1287"/>
                      </a:lnTo>
                      <a:lnTo>
                        <a:pt x="3359" y="1259"/>
                      </a:lnTo>
                      <a:lnTo>
                        <a:pt x="3414" y="1230"/>
                      </a:lnTo>
                      <a:lnTo>
                        <a:pt x="3467" y="1202"/>
                      </a:lnTo>
                      <a:lnTo>
                        <a:pt x="3518" y="1176"/>
                      </a:lnTo>
                      <a:lnTo>
                        <a:pt x="3566" y="1149"/>
                      </a:lnTo>
                      <a:lnTo>
                        <a:pt x="3613" y="1123"/>
                      </a:lnTo>
                      <a:lnTo>
                        <a:pt x="3658" y="1097"/>
                      </a:lnTo>
                      <a:lnTo>
                        <a:pt x="3701" y="1072"/>
                      </a:lnTo>
                      <a:lnTo>
                        <a:pt x="3742" y="1048"/>
                      </a:lnTo>
                      <a:lnTo>
                        <a:pt x="3783" y="1024"/>
                      </a:lnTo>
                      <a:lnTo>
                        <a:pt x="3821" y="1001"/>
                      </a:lnTo>
                      <a:lnTo>
                        <a:pt x="3859" y="978"/>
                      </a:lnTo>
                      <a:lnTo>
                        <a:pt x="3894" y="956"/>
                      </a:lnTo>
                      <a:lnTo>
                        <a:pt x="3929" y="934"/>
                      </a:lnTo>
                      <a:lnTo>
                        <a:pt x="3964" y="912"/>
                      </a:lnTo>
                      <a:lnTo>
                        <a:pt x="3997" y="891"/>
                      </a:lnTo>
                      <a:lnTo>
                        <a:pt x="4029" y="871"/>
                      </a:lnTo>
                      <a:lnTo>
                        <a:pt x="4091" y="831"/>
                      </a:lnTo>
                      <a:lnTo>
                        <a:pt x="4153" y="795"/>
                      </a:lnTo>
                      <a:lnTo>
                        <a:pt x="4212" y="759"/>
                      </a:lnTo>
                      <a:lnTo>
                        <a:pt x="4272" y="724"/>
                      </a:lnTo>
                      <a:lnTo>
                        <a:pt x="4332" y="692"/>
                      </a:lnTo>
                      <a:lnTo>
                        <a:pt x="4393" y="662"/>
                      </a:lnTo>
                      <a:lnTo>
                        <a:pt x="4426" y="647"/>
                      </a:lnTo>
                      <a:lnTo>
                        <a:pt x="4458" y="633"/>
                      </a:lnTo>
                      <a:lnTo>
                        <a:pt x="4496" y="617"/>
                      </a:lnTo>
                      <a:lnTo>
                        <a:pt x="4534" y="602"/>
                      </a:lnTo>
                      <a:lnTo>
                        <a:pt x="4573" y="587"/>
                      </a:lnTo>
                      <a:lnTo>
                        <a:pt x="4613" y="572"/>
                      </a:lnTo>
                      <a:lnTo>
                        <a:pt x="4655" y="559"/>
                      </a:lnTo>
                      <a:lnTo>
                        <a:pt x="4698" y="544"/>
                      </a:lnTo>
                      <a:lnTo>
                        <a:pt x="4740" y="530"/>
                      </a:lnTo>
                      <a:lnTo>
                        <a:pt x="4784" y="515"/>
                      </a:lnTo>
                      <a:lnTo>
                        <a:pt x="4829" y="501"/>
                      </a:lnTo>
                      <a:lnTo>
                        <a:pt x="4875" y="487"/>
                      </a:lnTo>
                      <a:lnTo>
                        <a:pt x="4921" y="473"/>
                      </a:lnTo>
                      <a:lnTo>
                        <a:pt x="4968" y="458"/>
                      </a:lnTo>
                      <a:lnTo>
                        <a:pt x="5017" y="444"/>
                      </a:lnTo>
                      <a:lnTo>
                        <a:pt x="5066" y="429"/>
                      </a:lnTo>
                      <a:lnTo>
                        <a:pt x="5116" y="414"/>
                      </a:lnTo>
                      <a:lnTo>
                        <a:pt x="5166" y="399"/>
                      </a:lnTo>
                      <a:lnTo>
                        <a:pt x="5218" y="382"/>
                      </a:lnTo>
                      <a:lnTo>
                        <a:pt x="5271" y="366"/>
                      </a:lnTo>
                      <a:lnTo>
                        <a:pt x="5324" y="349"/>
                      </a:lnTo>
                      <a:lnTo>
                        <a:pt x="5378" y="332"/>
                      </a:lnTo>
                      <a:lnTo>
                        <a:pt x="5434" y="315"/>
                      </a:lnTo>
                      <a:lnTo>
                        <a:pt x="5490" y="296"/>
                      </a:lnTo>
                      <a:lnTo>
                        <a:pt x="5547" y="277"/>
                      </a:lnTo>
                      <a:lnTo>
                        <a:pt x="5604" y="256"/>
                      </a:lnTo>
                      <a:lnTo>
                        <a:pt x="5663" y="235"/>
                      </a:lnTo>
                      <a:lnTo>
                        <a:pt x="5723" y="213"/>
                      </a:lnTo>
                      <a:lnTo>
                        <a:pt x="5783" y="190"/>
                      </a:lnTo>
                      <a:lnTo>
                        <a:pt x="5844" y="167"/>
                      </a:lnTo>
                      <a:lnTo>
                        <a:pt x="5906" y="142"/>
                      </a:lnTo>
                      <a:lnTo>
                        <a:pt x="5970" y="117"/>
                      </a:lnTo>
                      <a:lnTo>
                        <a:pt x="6033" y="90"/>
                      </a:lnTo>
                      <a:lnTo>
                        <a:pt x="6097" y="61"/>
                      </a:lnTo>
                      <a:lnTo>
                        <a:pt x="5888" y="64"/>
                      </a:lnTo>
                      <a:lnTo>
                        <a:pt x="5680" y="62"/>
                      </a:lnTo>
                      <a:lnTo>
                        <a:pt x="5473" y="59"/>
                      </a:lnTo>
                      <a:lnTo>
                        <a:pt x="5268" y="54"/>
                      </a:lnTo>
                      <a:lnTo>
                        <a:pt x="5065" y="49"/>
                      </a:lnTo>
                      <a:lnTo>
                        <a:pt x="4865" y="42"/>
                      </a:lnTo>
                      <a:lnTo>
                        <a:pt x="4765" y="38"/>
                      </a:lnTo>
                      <a:lnTo>
                        <a:pt x="4668" y="35"/>
                      </a:lnTo>
                      <a:lnTo>
                        <a:pt x="4570" y="31"/>
                      </a:lnTo>
                      <a:lnTo>
                        <a:pt x="4474" y="27"/>
                      </a:lnTo>
                      <a:lnTo>
                        <a:pt x="4378" y="23"/>
                      </a:lnTo>
                      <a:lnTo>
                        <a:pt x="4283" y="20"/>
                      </a:lnTo>
                      <a:lnTo>
                        <a:pt x="4189" y="16"/>
                      </a:lnTo>
                      <a:lnTo>
                        <a:pt x="4097" y="13"/>
                      </a:lnTo>
                      <a:lnTo>
                        <a:pt x="4006" y="11"/>
                      </a:lnTo>
                      <a:lnTo>
                        <a:pt x="3915" y="7"/>
                      </a:lnTo>
                      <a:lnTo>
                        <a:pt x="3826" y="5"/>
                      </a:lnTo>
                      <a:lnTo>
                        <a:pt x="3739" y="4"/>
                      </a:lnTo>
                      <a:lnTo>
                        <a:pt x="3652" y="1"/>
                      </a:lnTo>
                      <a:lnTo>
                        <a:pt x="3567" y="0"/>
                      </a:lnTo>
                      <a:lnTo>
                        <a:pt x="3484" y="0"/>
                      </a:lnTo>
                      <a:lnTo>
                        <a:pt x="3402" y="0"/>
                      </a:lnTo>
                      <a:lnTo>
                        <a:pt x="3322" y="0"/>
                      </a:lnTo>
                      <a:lnTo>
                        <a:pt x="3242" y="3"/>
                      </a:lnTo>
                      <a:lnTo>
                        <a:pt x="3165" y="4"/>
                      </a:lnTo>
                      <a:lnTo>
                        <a:pt x="3090" y="7"/>
                      </a:lnTo>
                      <a:lnTo>
                        <a:pt x="3090" y="6"/>
                      </a:lnTo>
                      <a:close/>
                    </a:path>
                  </a:pathLst>
                </a:custGeom>
                <a:solidFill>
                  <a:srgbClr val="FFFFFF"/>
                </a:solidFill>
                <a:ln w="9525">
                  <a:noFill/>
                  <a:round/>
                  <a:headEnd/>
                  <a:tailEnd/>
                </a:ln>
              </p:spPr>
              <p:txBody>
                <a:bodyPr wrap="none" anchor="ctr"/>
                <a:lstStyle/>
                <a:p>
                  <a:endParaRPr lang="en-US"/>
                </a:p>
              </p:txBody>
            </p:sp>
            <p:sp>
              <p:nvSpPr>
                <p:cNvPr id="13324" name="Freeform 25"/>
                <p:cNvSpPr>
                  <a:spLocks noChangeArrowheads="1"/>
                </p:cNvSpPr>
                <p:nvPr/>
              </p:nvSpPr>
              <p:spPr bwMode="auto">
                <a:xfrm>
                  <a:off x="2407" y="2735"/>
                  <a:ext cx="695" cy="169"/>
                </a:xfrm>
                <a:custGeom>
                  <a:avLst/>
                  <a:gdLst>
                    <a:gd name="T0" fmla="*/ 0 w 6199"/>
                    <a:gd name="T1" fmla="*/ 0 h 1277"/>
                    <a:gd name="T2" fmla="*/ 0 w 6199"/>
                    <a:gd name="T3" fmla="*/ 0 h 1277"/>
                    <a:gd name="T4" fmla="*/ 0 w 6199"/>
                    <a:gd name="T5" fmla="*/ 0 h 1277"/>
                    <a:gd name="T6" fmla="*/ 0 w 6199"/>
                    <a:gd name="T7" fmla="*/ 0 h 1277"/>
                    <a:gd name="T8" fmla="*/ 0 w 6199"/>
                    <a:gd name="T9" fmla="*/ 0 h 1277"/>
                    <a:gd name="T10" fmla="*/ 0 w 6199"/>
                    <a:gd name="T11" fmla="*/ 0 h 1277"/>
                    <a:gd name="T12" fmla="*/ 0 w 6199"/>
                    <a:gd name="T13" fmla="*/ 0 h 1277"/>
                    <a:gd name="T14" fmla="*/ 0 w 6199"/>
                    <a:gd name="T15" fmla="*/ 0 h 1277"/>
                    <a:gd name="T16" fmla="*/ 0 w 6199"/>
                    <a:gd name="T17" fmla="*/ 0 h 1277"/>
                    <a:gd name="T18" fmla="*/ 0 w 6199"/>
                    <a:gd name="T19" fmla="*/ 0 h 1277"/>
                    <a:gd name="T20" fmla="*/ 0 w 6199"/>
                    <a:gd name="T21" fmla="*/ 0 h 1277"/>
                    <a:gd name="T22" fmla="*/ 0 w 6199"/>
                    <a:gd name="T23" fmla="*/ 0 h 1277"/>
                    <a:gd name="T24" fmla="*/ 0 w 6199"/>
                    <a:gd name="T25" fmla="*/ 0 h 1277"/>
                    <a:gd name="T26" fmla="*/ 0 w 6199"/>
                    <a:gd name="T27" fmla="*/ 0 h 1277"/>
                    <a:gd name="T28" fmla="*/ 0 w 6199"/>
                    <a:gd name="T29" fmla="*/ 0 h 1277"/>
                    <a:gd name="T30" fmla="*/ 0 w 6199"/>
                    <a:gd name="T31" fmla="*/ 0 h 1277"/>
                    <a:gd name="T32" fmla="*/ 0 w 6199"/>
                    <a:gd name="T33" fmla="*/ 0 h 1277"/>
                    <a:gd name="T34" fmla="*/ 0 w 6199"/>
                    <a:gd name="T35" fmla="*/ 0 h 1277"/>
                    <a:gd name="T36" fmla="*/ 0 w 6199"/>
                    <a:gd name="T37" fmla="*/ 0 h 1277"/>
                    <a:gd name="T38" fmla="*/ 0 w 6199"/>
                    <a:gd name="T39" fmla="*/ 0 h 1277"/>
                    <a:gd name="T40" fmla="*/ 0 w 6199"/>
                    <a:gd name="T41" fmla="*/ 0 h 1277"/>
                    <a:gd name="T42" fmla="*/ 0 w 6199"/>
                    <a:gd name="T43" fmla="*/ 0 h 1277"/>
                    <a:gd name="T44" fmla="*/ 0 w 6199"/>
                    <a:gd name="T45" fmla="*/ 0 h 1277"/>
                    <a:gd name="T46" fmla="*/ 0 w 6199"/>
                    <a:gd name="T47" fmla="*/ 0 h 1277"/>
                    <a:gd name="T48" fmla="*/ 0 w 6199"/>
                    <a:gd name="T49" fmla="*/ 0 h 1277"/>
                    <a:gd name="T50" fmla="*/ 0 w 6199"/>
                    <a:gd name="T51" fmla="*/ 0 h 1277"/>
                    <a:gd name="T52" fmla="*/ 0 w 6199"/>
                    <a:gd name="T53" fmla="*/ 0 h 1277"/>
                    <a:gd name="T54" fmla="*/ 0 w 6199"/>
                    <a:gd name="T55" fmla="*/ 0 h 1277"/>
                    <a:gd name="T56" fmla="*/ 0 w 6199"/>
                    <a:gd name="T57" fmla="*/ 0 h 1277"/>
                    <a:gd name="T58" fmla="*/ 0 w 6199"/>
                    <a:gd name="T59" fmla="*/ 0 h 1277"/>
                    <a:gd name="T60" fmla="*/ 0 w 6199"/>
                    <a:gd name="T61" fmla="*/ 0 h 1277"/>
                    <a:gd name="T62" fmla="*/ 0 w 6199"/>
                    <a:gd name="T63" fmla="*/ 0 h 1277"/>
                    <a:gd name="T64" fmla="*/ 0 w 6199"/>
                    <a:gd name="T65" fmla="*/ 0 h 1277"/>
                    <a:gd name="T66" fmla="*/ 0 w 6199"/>
                    <a:gd name="T67" fmla="*/ 0 h 1277"/>
                    <a:gd name="T68" fmla="*/ 0 w 6199"/>
                    <a:gd name="T69" fmla="*/ 0 h 1277"/>
                    <a:gd name="T70" fmla="*/ 0 w 6199"/>
                    <a:gd name="T71" fmla="*/ 0 h 1277"/>
                    <a:gd name="T72" fmla="*/ 0 w 6199"/>
                    <a:gd name="T73" fmla="*/ 0 h 1277"/>
                    <a:gd name="T74" fmla="*/ 0 w 6199"/>
                    <a:gd name="T75" fmla="*/ 0 h 1277"/>
                    <a:gd name="T76" fmla="*/ 0 w 6199"/>
                    <a:gd name="T77" fmla="*/ 0 h 1277"/>
                    <a:gd name="T78" fmla="*/ 0 w 6199"/>
                    <a:gd name="T79" fmla="*/ 0 h 1277"/>
                    <a:gd name="T80" fmla="*/ 0 w 6199"/>
                    <a:gd name="T81" fmla="*/ 0 h 1277"/>
                    <a:gd name="T82" fmla="*/ 0 w 6199"/>
                    <a:gd name="T83" fmla="*/ 0 h 1277"/>
                    <a:gd name="T84" fmla="*/ 0 w 6199"/>
                    <a:gd name="T85" fmla="*/ 0 h 1277"/>
                    <a:gd name="T86" fmla="*/ 0 w 6199"/>
                    <a:gd name="T87" fmla="*/ 0 h 1277"/>
                    <a:gd name="T88" fmla="*/ 0 w 6199"/>
                    <a:gd name="T89" fmla="*/ 0 h 1277"/>
                    <a:gd name="T90" fmla="*/ 0 w 6199"/>
                    <a:gd name="T91" fmla="*/ 0 h 1277"/>
                    <a:gd name="T92" fmla="*/ 0 w 6199"/>
                    <a:gd name="T93" fmla="*/ 0 h 1277"/>
                    <a:gd name="T94" fmla="*/ 0 w 6199"/>
                    <a:gd name="T95" fmla="*/ 0 h 1277"/>
                    <a:gd name="T96" fmla="*/ 0 w 6199"/>
                    <a:gd name="T97" fmla="*/ 0 h 1277"/>
                    <a:gd name="T98" fmla="*/ 0 w 6199"/>
                    <a:gd name="T99" fmla="*/ 0 h 1277"/>
                    <a:gd name="T100" fmla="*/ 0 w 6199"/>
                    <a:gd name="T101" fmla="*/ 0 h 1277"/>
                    <a:gd name="T102" fmla="*/ 0 w 6199"/>
                    <a:gd name="T103" fmla="*/ 0 h 1277"/>
                    <a:gd name="T104" fmla="*/ 0 w 6199"/>
                    <a:gd name="T105" fmla="*/ 0 h 1277"/>
                    <a:gd name="T106" fmla="*/ 0 w 6199"/>
                    <a:gd name="T107" fmla="*/ 0 h 1277"/>
                    <a:gd name="T108" fmla="*/ 0 w 6199"/>
                    <a:gd name="T109" fmla="*/ 0 h 1277"/>
                    <a:gd name="T110" fmla="*/ 0 w 6199"/>
                    <a:gd name="T111" fmla="*/ 0 h 1277"/>
                    <a:gd name="T112" fmla="*/ 0 w 6199"/>
                    <a:gd name="T113" fmla="*/ 0 h 1277"/>
                    <a:gd name="T114" fmla="*/ 0 w 6199"/>
                    <a:gd name="T115" fmla="*/ 0 h 1277"/>
                    <a:gd name="T116" fmla="*/ 0 w 6199"/>
                    <a:gd name="T117" fmla="*/ 0 h 1277"/>
                    <a:gd name="T118" fmla="*/ 0 w 6199"/>
                    <a:gd name="T119" fmla="*/ 0 h 1277"/>
                    <a:gd name="T120" fmla="*/ 0 w 6199"/>
                    <a:gd name="T121" fmla="*/ 0 h 1277"/>
                    <a:gd name="T122" fmla="*/ 0 w 6199"/>
                    <a:gd name="T123" fmla="*/ 0 h 1277"/>
                    <a:gd name="T124" fmla="*/ 0 w 6199"/>
                    <a:gd name="T125" fmla="*/ 0 h 12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99"/>
                    <a:gd name="T190" fmla="*/ 0 h 1277"/>
                    <a:gd name="T191" fmla="*/ 6199 w 6199"/>
                    <a:gd name="T192" fmla="*/ 1277 h 12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99" h="1277">
                      <a:moveTo>
                        <a:pt x="0" y="1076"/>
                      </a:moveTo>
                      <a:lnTo>
                        <a:pt x="4" y="1067"/>
                      </a:lnTo>
                      <a:lnTo>
                        <a:pt x="9" y="1063"/>
                      </a:lnTo>
                      <a:lnTo>
                        <a:pt x="13" y="1059"/>
                      </a:lnTo>
                      <a:lnTo>
                        <a:pt x="19" y="1056"/>
                      </a:lnTo>
                      <a:lnTo>
                        <a:pt x="24" y="1053"/>
                      </a:lnTo>
                      <a:lnTo>
                        <a:pt x="30" y="1049"/>
                      </a:lnTo>
                      <a:lnTo>
                        <a:pt x="35" y="1047"/>
                      </a:lnTo>
                      <a:lnTo>
                        <a:pt x="40" y="1043"/>
                      </a:lnTo>
                      <a:lnTo>
                        <a:pt x="46" y="1041"/>
                      </a:lnTo>
                      <a:lnTo>
                        <a:pt x="51" y="1038"/>
                      </a:lnTo>
                      <a:lnTo>
                        <a:pt x="57" y="1035"/>
                      </a:lnTo>
                      <a:lnTo>
                        <a:pt x="62" y="1033"/>
                      </a:lnTo>
                      <a:lnTo>
                        <a:pt x="68" y="1029"/>
                      </a:lnTo>
                      <a:lnTo>
                        <a:pt x="73" y="1027"/>
                      </a:lnTo>
                      <a:lnTo>
                        <a:pt x="79" y="1025"/>
                      </a:lnTo>
                      <a:lnTo>
                        <a:pt x="85" y="1023"/>
                      </a:lnTo>
                      <a:lnTo>
                        <a:pt x="91" y="1020"/>
                      </a:lnTo>
                      <a:lnTo>
                        <a:pt x="96" y="1018"/>
                      </a:lnTo>
                      <a:lnTo>
                        <a:pt x="102" y="1015"/>
                      </a:lnTo>
                      <a:lnTo>
                        <a:pt x="108" y="1012"/>
                      </a:lnTo>
                      <a:lnTo>
                        <a:pt x="114" y="1010"/>
                      </a:lnTo>
                      <a:lnTo>
                        <a:pt x="119" y="1009"/>
                      </a:lnTo>
                      <a:lnTo>
                        <a:pt x="125" y="1006"/>
                      </a:lnTo>
                      <a:lnTo>
                        <a:pt x="131" y="1004"/>
                      </a:lnTo>
                      <a:lnTo>
                        <a:pt x="137" y="1002"/>
                      </a:lnTo>
                      <a:lnTo>
                        <a:pt x="142" y="1000"/>
                      </a:lnTo>
                      <a:lnTo>
                        <a:pt x="148" y="997"/>
                      </a:lnTo>
                      <a:lnTo>
                        <a:pt x="154" y="995"/>
                      </a:lnTo>
                      <a:lnTo>
                        <a:pt x="160" y="994"/>
                      </a:lnTo>
                      <a:lnTo>
                        <a:pt x="167" y="992"/>
                      </a:lnTo>
                      <a:lnTo>
                        <a:pt x="172" y="989"/>
                      </a:lnTo>
                      <a:lnTo>
                        <a:pt x="178" y="987"/>
                      </a:lnTo>
                      <a:lnTo>
                        <a:pt x="184" y="986"/>
                      </a:lnTo>
                      <a:lnTo>
                        <a:pt x="190" y="983"/>
                      </a:lnTo>
                      <a:lnTo>
                        <a:pt x="195" y="981"/>
                      </a:lnTo>
                      <a:lnTo>
                        <a:pt x="202" y="980"/>
                      </a:lnTo>
                      <a:lnTo>
                        <a:pt x="208" y="978"/>
                      </a:lnTo>
                      <a:lnTo>
                        <a:pt x="214" y="977"/>
                      </a:lnTo>
                      <a:lnTo>
                        <a:pt x="220" y="974"/>
                      </a:lnTo>
                      <a:lnTo>
                        <a:pt x="225" y="972"/>
                      </a:lnTo>
                      <a:lnTo>
                        <a:pt x="232" y="971"/>
                      </a:lnTo>
                      <a:lnTo>
                        <a:pt x="238" y="970"/>
                      </a:lnTo>
                      <a:lnTo>
                        <a:pt x="244" y="967"/>
                      </a:lnTo>
                      <a:lnTo>
                        <a:pt x="251" y="966"/>
                      </a:lnTo>
                      <a:lnTo>
                        <a:pt x="257" y="964"/>
                      </a:lnTo>
                      <a:lnTo>
                        <a:pt x="262" y="963"/>
                      </a:lnTo>
                      <a:lnTo>
                        <a:pt x="268" y="960"/>
                      </a:lnTo>
                      <a:lnTo>
                        <a:pt x="275" y="959"/>
                      </a:lnTo>
                      <a:lnTo>
                        <a:pt x="281" y="958"/>
                      </a:lnTo>
                      <a:lnTo>
                        <a:pt x="286" y="956"/>
                      </a:lnTo>
                      <a:lnTo>
                        <a:pt x="293" y="955"/>
                      </a:lnTo>
                      <a:lnTo>
                        <a:pt x="299" y="954"/>
                      </a:lnTo>
                      <a:lnTo>
                        <a:pt x="305" y="951"/>
                      </a:lnTo>
                      <a:lnTo>
                        <a:pt x="312" y="950"/>
                      </a:lnTo>
                      <a:lnTo>
                        <a:pt x="318" y="949"/>
                      </a:lnTo>
                      <a:lnTo>
                        <a:pt x="325" y="948"/>
                      </a:lnTo>
                      <a:lnTo>
                        <a:pt x="330" y="947"/>
                      </a:lnTo>
                      <a:lnTo>
                        <a:pt x="336" y="944"/>
                      </a:lnTo>
                      <a:lnTo>
                        <a:pt x="343" y="943"/>
                      </a:lnTo>
                      <a:lnTo>
                        <a:pt x="349" y="942"/>
                      </a:lnTo>
                      <a:lnTo>
                        <a:pt x="356" y="941"/>
                      </a:lnTo>
                      <a:lnTo>
                        <a:pt x="361" y="940"/>
                      </a:lnTo>
                      <a:lnTo>
                        <a:pt x="367" y="939"/>
                      </a:lnTo>
                      <a:lnTo>
                        <a:pt x="374" y="937"/>
                      </a:lnTo>
                      <a:lnTo>
                        <a:pt x="380" y="935"/>
                      </a:lnTo>
                      <a:lnTo>
                        <a:pt x="387" y="934"/>
                      </a:lnTo>
                      <a:lnTo>
                        <a:pt x="392" y="933"/>
                      </a:lnTo>
                      <a:lnTo>
                        <a:pt x="399" y="932"/>
                      </a:lnTo>
                      <a:lnTo>
                        <a:pt x="405" y="930"/>
                      </a:lnTo>
                      <a:lnTo>
                        <a:pt x="412" y="929"/>
                      </a:lnTo>
                      <a:lnTo>
                        <a:pt x="418" y="928"/>
                      </a:lnTo>
                      <a:lnTo>
                        <a:pt x="425" y="927"/>
                      </a:lnTo>
                      <a:lnTo>
                        <a:pt x="431" y="927"/>
                      </a:lnTo>
                      <a:lnTo>
                        <a:pt x="437" y="926"/>
                      </a:lnTo>
                      <a:lnTo>
                        <a:pt x="443" y="925"/>
                      </a:lnTo>
                      <a:lnTo>
                        <a:pt x="450" y="924"/>
                      </a:lnTo>
                      <a:lnTo>
                        <a:pt x="456" y="922"/>
                      </a:lnTo>
                      <a:lnTo>
                        <a:pt x="463" y="921"/>
                      </a:lnTo>
                      <a:lnTo>
                        <a:pt x="470" y="920"/>
                      </a:lnTo>
                      <a:lnTo>
                        <a:pt x="475" y="919"/>
                      </a:lnTo>
                      <a:lnTo>
                        <a:pt x="482" y="919"/>
                      </a:lnTo>
                      <a:lnTo>
                        <a:pt x="488" y="918"/>
                      </a:lnTo>
                      <a:lnTo>
                        <a:pt x="495" y="917"/>
                      </a:lnTo>
                      <a:lnTo>
                        <a:pt x="501" y="916"/>
                      </a:lnTo>
                      <a:lnTo>
                        <a:pt x="508" y="916"/>
                      </a:lnTo>
                      <a:lnTo>
                        <a:pt x="515" y="914"/>
                      </a:lnTo>
                      <a:lnTo>
                        <a:pt x="520" y="913"/>
                      </a:lnTo>
                      <a:lnTo>
                        <a:pt x="527" y="912"/>
                      </a:lnTo>
                      <a:lnTo>
                        <a:pt x="533" y="912"/>
                      </a:lnTo>
                      <a:lnTo>
                        <a:pt x="540" y="911"/>
                      </a:lnTo>
                      <a:lnTo>
                        <a:pt x="547" y="910"/>
                      </a:lnTo>
                      <a:lnTo>
                        <a:pt x="553" y="910"/>
                      </a:lnTo>
                      <a:lnTo>
                        <a:pt x="560" y="909"/>
                      </a:lnTo>
                      <a:lnTo>
                        <a:pt x="566" y="909"/>
                      </a:lnTo>
                      <a:lnTo>
                        <a:pt x="572" y="907"/>
                      </a:lnTo>
                      <a:lnTo>
                        <a:pt x="579" y="906"/>
                      </a:lnTo>
                      <a:lnTo>
                        <a:pt x="586" y="906"/>
                      </a:lnTo>
                      <a:lnTo>
                        <a:pt x="592" y="905"/>
                      </a:lnTo>
                      <a:lnTo>
                        <a:pt x="599" y="905"/>
                      </a:lnTo>
                      <a:lnTo>
                        <a:pt x="606" y="904"/>
                      </a:lnTo>
                      <a:lnTo>
                        <a:pt x="611" y="904"/>
                      </a:lnTo>
                      <a:lnTo>
                        <a:pt x="618" y="903"/>
                      </a:lnTo>
                      <a:lnTo>
                        <a:pt x="625" y="903"/>
                      </a:lnTo>
                      <a:lnTo>
                        <a:pt x="632" y="902"/>
                      </a:lnTo>
                      <a:lnTo>
                        <a:pt x="638" y="902"/>
                      </a:lnTo>
                      <a:lnTo>
                        <a:pt x="645" y="901"/>
                      </a:lnTo>
                      <a:lnTo>
                        <a:pt x="652" y="901"/>
                      </a:lnTo>
                      <a:lnTo>
                        <a:pt x="657" y="899"/>
                      </a:lnTo>
                      <a:lnTo>
                        <a:pt x="664" y="899"/>
                      </a:lnTo>
                      <a:lnTo>
                        <a:pt x="671" y="899"/>
                      </a:lnTo>
                      <a:lnTo>
                        <a:pt x="678" y="898"/>
                      </a:lnTo>
                      <a:lnTo>
                        <a:pt x="684" y="898"/>
                      </a:lnTo>
                      <a:lnTo>
                        <a:pt x="691" y="898"/>
                      </a:lnTo>
                      <a:lnTo>
                        <a:pt x="698" y="897"/>
                      </a:lnTo>
                      <a:lnTo>
                        <a:pt x="705" y="897"/>
                      </a:lnTo>
                      <a:lnTo>
                        <a:pt x="710" y="896"/>
                      </a:lnTo>
                      <a:lnTo>
                        <a:pt x="717" y="896"/>
                      </a:lnTo>
                      <a:lnTo>
                        <a:pt x="724" y="896"/>
                      </a:lnTo>
                      <a:lnTo>
                        <a:pt x="731" y="896"/>
                      </a:lnTo>
                      <a:lnTo>
                        <a:pt x="737" y="895"/>
                      </a:lnTo>
                      <a:lnTo>
                        <a:pt x="744" y="895"/>
                      </a:lnTo>
                      <a:lnTo>
                        <a:pt x="751" y="895"/>
                      </a:lnTo>
                      <a:lnTo>
                        <a:pt x="758" y="895"/>
                      </a:lnTo>
                      <a:lnTo>
                        <a:pt x="765" y="894"/>
                      </a:lnTo>
                      <a:lnTo>
                        <a:pt x="770" y="894"/>
                      </a:lnTo>
                      <a:lnTo>
                        <a:pt x="777" y="894"/>
                      </a:lnTo>
                      <a:lnTo>
                        <a:pt x="784" y="894"/>
                      </a:lnTo>
                      <a:lnTo>
                        <a:pt x="791" y="894"/>
                      </a:lnTo>
                      <a:lnTo>
                        <a:pt x="798" y="894"/>
                      </a:lnTo>
                      <a:lnTo>
                        <a:pt x="804" y="893"/>
                      </a:lnTo>
                      <a:lnTo>
                        <a:pt x="811" y="893"/>
                      </a:lnTo>
                      <a:lnTo>
                        <a:pt x="818" y="893"/>
                      </a:lnTo>
                      <a:lnTo>
                        <a:pt x="825" y="893"/>
                      </a:lnTo>
                      <a:lnTo>
                        <a:pt x="831" y="893"/>
                      </a:lnTo>
                      <a:lnTo>
                        <a:pt x="838" y="893"/>
                      </a:lnTo>
                      <a:lnTo>
                        <a:pt x="844" y="893"/>
                      </a:lnTo>
                      <a:lnTo>
                        <a:pt x="851" y="893"/>
                      </a:lnTo>
                      <a:lnTo>
                        <a:pt x="858" y="893"/>
                      </a:lnTo>
                      <a:lnTo>
                        <a:pt x="865" y="893"/>
                      </a:lnTo>
                      <a:lnTo>
                        <a:pt x="872" y="893"/>
                      </a:lnTo>
                      <a:lnTo>
                        <a:pt x="879" y="893"/>
                      </a:lnTo>
                      <a:lnTo>
                        <a:pt x="886" y="893"/>
                      </a:lnTo>
                      <a:lnTo>
                        <a:pt x="891" y="893"/>
                      </a:lnTo>
                      <a:lnTo>
                        <a:pt x="898" y="893"/>
                      </a:lnTo>
                      <a:lnTo>
                        <a:pt x="905" y="893"/>
                      </a:lnTo>
                      <a:lnTo>
                        <a:pt x="912" y="893"/>
                      </a:lnTo>
                      <a:lnTo>
                        <a:pt x="919" y="893"/>
                      </a:lnTo>
                      <a:lnTo>
                        <a:pt x="926" y="893"/>
                      </a:lnTo>
                      <a:lnTo>
                        <a:pt x="933" y="893"/>
                      </a:lnTo>
                      <a:lnTo>
                        <a:pt x="940" y="893"/>
                      </a:lnTo>
                      <a:lnTo>
                        <a:pt x="947" y="893"/>
                      </a:lnTo>
                      <a:lnTo>
                        <a:pt x="952" y="893"/>
                      </a:lnTo>
                      <a:lnTo>
                        <a:pt x="959" y="893"/>
                      </a:lnTo>
                      <a:lnTo>
                        <a:pt x="966" y="893"/>
                      </a:lnTo>
                      <a:lnTo>
                        <a:pt x="973" y="894"/>
                      </a:lnTo>
                      <a:lnTo>
                        <a:pt x="980" y="894"/>
                      </a:lnTo>
                      <a:lnTo>
                        <a:pt x="987" y="894"/>
                      </a:lnTo>
                      <a:lnTo>
                        <a:pt x="994" y="894"/>
                      </a:lnTo>
                      <a:lnTo>
                        <a:pt x="1001" y="894"/>
                      </a:lnTo>
                      <a:lnTo>
                        <a:pt x="1008" y="894"/>
                      </a:lnTo>
                      <a:lnTo>
                        <a:pt x="1015" y="895"/>
                      </a:lnTo>
                      <a:lnTo>
                        <a:pt x="1022" y="895"/>
                      </a:lnTo>
                      <a:lnTo>
                        <a:pt x="1027" y="895"/>
                      </a:lnTo>
                      <a:lnTo>
                        <a:pt x="1034" y="895"/>
                      </a:lnTo>
                      <a:lnTo>
                        <a:pt x="1041" y="896"/>
                      </a:lnTo>
                      <a:lnTo>
                        <a:pt x="1048" y="896"/>
                      </a:lnTo>
                      <a:lnTo>
                        <a:pt x="1055" y="896"/>
                      </a:lnTo>
                      <a:lnTo>
                        <a:pt x="1062" y="896"/>
                      </a:lnTo>
                      <a:lnTo>
                        <a:pt x="1069" y="897"/>
                      </a:lnTo>
                      <a:lnTo>
                        <a:pt x="1076" y="897"/>
                      </a:lnTo>
                      <a:lnTo>
                        <a:pt x="1083" y="897"/>
                      </a:lnTo>
                      <a:lnTo>
                        <a:pt x="1090" y="897"/>
                      </a:lnTo>
                      <a:lnTo>
                        <a:pt x="1096" y="898"/>
                      </a:lnTo>
                      <a:lnTo>
                        <a:pt x="1103" y="898"/>
                      </a:lnTo>
                      <a:lnTo>
                        <a:pt x="1110" y="898"/>
                      </a:lnTo>
                      <a:lnTo>
                        <a:pt x="1117" y="899"/>
                      </a:lnTo>
                      <a:lnTo>
                        <a:pt x="1131" y="901"/>
                      </a:lnTo>
                      <a:lnTo>
                        <a:pt x="1145" y="901"/>
                      </a:lnTo>
                      <a:lnTo>
                        <a:pt x="1159" y="902"/>
                      </a:lnTo>
                      <a:lnTo>
                        <a:pt x="1171" y="903"/>
                      </a:lnTo>
                      <a:lnTo>
                        <a:pt x="1185" y="904"/>
                      </a:lnTo>
                      <a:lnTo>
                        <a:pt x="1199" y="905"/>
                      </a:lnTo>
                      <a:lnTo>
                        <a:pt x="1213" y="906"/>
                      </a:lnTo>
                      <a:lnTo>
                        <a:pt x="1227" y="907"/>
                      </a:lnTo>
                      <a:lnTo>
                        <a:pt x="1240" y="909"/>
                      </a:lnTo>
                      <a:lnTo>
                        <a:pt x="1254" y="910"/>
                      </a:lnTo>
                      <a:lnTo>
                        <a:pt x="1268" y="911"/>
                      </a:lnTo>
                      <a:lnTo>
                        <a:pt x="1282" y="912"/>
                      </a:lnTo>
                      <a:lnTo>
                        <a:pt x="1296" y="913"/>
                      </a:lnTo>
                      <a:lnTo>
                        <a:pt x="1310" y="914"/>
                      </a:lnTo>
                      <a:lnTo>
                        <a:pt x="1323" y="916"/>
                      </a:lnTo>
                      <a:lnTo>
                        <a:pt x="1337" y="918"/>
                      </a:lnTo>
                      <a:lnTo>
                        <a:pt x="1351" y="919"/>
                      </a:lnTo>
                      <a:lnTo>
                        <a:pt x="1365" y="920"/>
                      </a:lnTo>
                      <a:lnTo>
                        <a:pt x="1379" y="922"/>
                      </a:lnTo>
                      <a:lnTo>
                        <a:pt x="1393" y="924"/>
                      </a:lnTo>
                      <a:lnTo>
                        <a:pt x="1406" y="925"/>
                      </a:lnTo>
                      <a:lnTo>
                        <a:pt x="1420" y="927"/>
                      </a:lnTo>
                      <a:lnTo>
                        <a:pt x="1434" y="928"/>
                      </a:lnTo>
                      <a:lnTo>
                        <a:pt x="1448" y="930"/>
                      </a:lnTo>
                      <a:lnTo>
                        <a:pt x="1462" y="932"/>
                      </a:lnTo>
                      <a:lnTo>
                        <a:pt x="1476" y="934"/>
                      </a:lnTo>
                      <a:lnTo>
                        <a:pt x="1489" y="935"/>
                      </a:lnTo>
                      <a:lnTo>
                        <a:pt x="1503" y="937"/>
                      </a:lnTo>
                      <a:lnTo>
                        <a:pt x="1517" y="939"/>
                      </a:lnTo>
                      <a:lnTo>
                        <a:pt x="1531" y="941"/>
                      </a:lnTo>
                      <a:lnTo>
                        <a:pt x="1545" y="942"/>
                      </a:lnTo>
                      <a:lnTo>
                        <a:pt x="1558" y="944"/>
                      </a:lnTo>
                      <a:lnTo>
                        <a:pt x="1572" y="947"/>
                      </a:lnTo>
                      <a:lnTo>
                        <a:pt x="1586" y="948"/>
                      </a:lnTo>
                      <a:lnTo>
                        <a:pt x="1600" y="950"/>
                      </a:lnTo>
                      <a:lnTo>
                        <a:pt x="1614" y="952"/>
                      </a:lnTo>
                      <a:lnTo>
                        <a:pt x="1628" y="954"/>
                      </a:lnTo>
                      <a:lnTo>
                        <a:pt x="1641" y="956"/>
                      </a:lnTo>
                      <a:lnTo>
                        <a:pt x="1655" y="958"/>
                      </a:lnTo>
                      <a:lnTo>
                        <a:pt x="1669" y="960"/>
                      </a:lnTo>
                      <a:lnTo>
                        <a:pt x="1683" y="962"/>
                      </a:lnTo>
                      <a:lnTo>
                        <a:pt x="1697" y="964"/>
                      </a:lnTo>
                      <a:lnTo>
                        <a:pt x="1711" y="966"/>
                      </a:lnTo>
                      <a:lnTo>
                        <a:pt x="1724" y="968"/>
                      </a:lnTo>
                      <a:lnTo>
                        <a:pt x="1738" y="970"/>
                      </a:lnTo>
                      <a:lnTo>
                        <a:pt x="1752" y="972"/>
                      </a:lnTo>
                      <a:lnTo>
                        <a:pt x="1766" y="974"/>
                      </a:lnTo>
                      <a:lnTo>
                        <a:pt x="1780" y="977"/>
                      </a:lnTo>
                      <a:lnTo>
                        <a:pt x="1794" y="979"/>
                      </a:lnTo>
                      <a:lnTo>
                        <a:pt x="1807" y="981"/>
                      </a:lnTo>
                      <a:lnTo>
                        <a:pt x="1821" y="982"/>
                      </a:lnTo>
                      <a:lnTo>
                        <a:pt x="1835" y="985"/>
                      </a:lnTo>
                      <a:lnTo>
                        <a:pt x="1849" y="987"/>
                      </a:lnTo>
                      <a:lnTo>
                        <a:pt x="1863" y="989"/>
                      </a:lnTo>
                      <a:lnTo>
                        <a:pt x="1876" y="992"/>
                      </a:lnTo>
                      <a:lnTo>
                        <a:pt x="1890" y="994"/>
                      </a:lnTo>
                      <a:lnTo>
                        <a:pt x="1918" y="998"/>
                      </a:lnTo>
                      <a:lnTo>
                        <a:pt x="1946" y="1003"/>
                      </a:lnTo>
                      <a:lnTo>
                        <a:pt x="1972" y="1006"/>
                      </a:lnTo>
                      <a:lnTo>
                        <a:pt x="2000" y="1011"/>
                      </a:lnTo>
                      <a:lnTo>
                        <a:pt x="2027" y="1016"/>
                      </a:lnTo>
                      <a:lnTo>
                        <a:pt x="2055" y="1020"/>
                      </a:lnTo>
                      <a:lnTo>
                        <a:pt x="2082" y="1025"/>
                      </a:lnTo>
                      <a:lnTo>
                        <a:pt x="2109" y="1029"/>
                      </a:lnTo>
                      <a:lnTo>
                        <a:pt x="2123" y="1032"/>
                      </a:lnTo>
                      <a:lnTo>
                        <a:pt x="2136" y="1034"/>
                      </a:lnTo>
                      <a:lnTo>
                        <a:pt x="2150" y="1036"/>
                      </a:lnTo>
                      <a:lnTo>
                        <a:pt x="2163" y="1039"/>
                      </a:lnTo>
                      <a:lnTo>
                        <a:pt x="2177" y="1041"/>
                      </a:lnTo>
                      <a:lnTo>
                        <a:pt x="2190" y="1043"/>
                      </a:lnTo>
                      <a:lnTo>
                        <a:pt x="2204" y="1046"/>
                      </a:lnTo>
                      <a:lnTo>
                        <a:pt x="2218" y="1048"/>
                      </a:lnTo>
                      <a:lnTo>
                        <a:pt x="2230" y="1050"/>
                      </a:lnTo>
                      <a:lnTo>
                        <a:pt x="2244" y="1053"/>
                      </a:lnTo>
                      <a:lnTo>
                        <a:pt x="2258" y="1055"/>
                      </a:lnTo>
                      <a:lnTo>
                        <a:pt x="2271" y="1057"/>
                      </a:lnTo>
                      <a:lnTo>
                        <a:pt x="2284" y="1058"/>
                      </a:lnTo>
                      <a:lnTo>
                        <a:pt x="2298" y="1061"/>
                      </a:lnTo>
                      <a:lnTo>
                        <a:pt x="2311" y="1063"/>
                      </a:lnTo>
                      <a:lnTo>
                        <a:pt x="2325" y="1065"/>
                      </a:lnTo>
                      <a:lnTo>
                        <a:pt x="2337" y="1067"/>
                      </a:lnTo>
                      <a:lnTo>
                        <a:pt x="2351" y="1070"/>
                      </a:lnTo>
                      <a:lnTo>
                        <a:pt x="2364" y="1072"/>
                      </a:lnTo>
                      <a:lnTo>
                        <a:pt x="2378" y="1074"/>
                      </a:lnTo>
                      <a:lnTo>
                        <a:pt x="2390" y="1077"/>
                      </a:lnTo>
                      <a:lnTo>
                        <a:pt x="2404" y="1079"/>
                      </a:lnTo>
                      <a:lnTo>
                        <a:pt x="2417" y="1080"/>
                      </a:lnTo>
                      <a:lnTo>
                        <a:pt x="2431" y="1082"/>
                      </a:lnTo>
                      <a:lnTo>
                        <a:pt x="2443" y="1085"/>
                      </a:lnTo>
                      <a:lnTo>
                        <a:pt x="2457" y="1087"/>
                      </a:lnTo>
                      <a:lnTo>
                        <a:pt x="2470" y="1089"/>
                      </a:lnTo>
                      <a:lnTo>
                        <a:pt x="2483" y="1092"/>
                      </a:lnTo>
                      <a:lnTo>
                        <a:pt x="2496" y="1093"/>
                      </a:lnTo>
                      <a:lnTo>
                        <a:pt x="2509" y="1095"/>
                      </a:lnTo>
                      <a:lnTo>
                        <a:pt x="2522" y="1097"/>
                      </a:lnTo>
                      <a:lnTo>
                        <a:pt x="2536" y="1100"/>
                      </a:lnTo>
                      <a:lnTo>
                        <a:pt x="2548" y="1102"/>
                      </a:lnTo>
                      <a:lnTo>
                        <a:pt x="2561" y="1103"/>
                      </a:lnTo>
                      <a:lnTo>
                        <a:pt x="2574" y="1105"/>
                      </a:lnTo>
                      <a:lnTo>
                        <a:pt x="2587" y="1108"/>
                      </a:lnTo>
                      <a:lnTo>
                        <a:pt x="2600" y="1109"/>
                      </a:lnTo>
                      <a:lnTo>
                        <a:pt x="2613" y="1111"/>
                      </a:lnTo>
                      <a:lnTo>
                        <a:pt x="2625" y="1114"/>
                      </a:lnTo>
                      <a:lnTo>
                        <a:pt x="2638" y="1115"/>
                      </a:lnTo>
                      <a:lnTo>
                        <a:pt x="2651" y="1117"/>
                      </a:lnTo>
                      <a:lnTo>
                        <a:pt x="2663" y="1119"/>
                      </a:lnTo>
                      <a:lnTo>
                        <a:pt x="2677" y="1120"/>
                      </a:lnTo>
                      <a:lnTo>
                        <a:pt x="2690" y="1123"/>
                      </a:lnTo>
                      <a:lnTo>
                        <a:pt x="2703" y="1124"/>
                      </a:lnTo>
                      <a:lnTo>
                        <a:pt x="2715" y="1126"/>
                      </a:lnTo>
                      <a:lnTo>
                        <a:pt x="2728" y="1129"/>
                      </a:lnTo>
                      <a:lnTo>
                        <a:pt x="2741" y="1130"/>
                      </a:lnTo>
                      <a:lnTo>
                        <a:pt x="2752" y="1131"/>
                      </a:lnTo>
                      <a:lnTo>
                        <a:pt x="2765" y="1133"/>
                      </a:lnTo>
                      <a:lnTo>
                        <a:pt x="2778" y="1134"/>
                      </a:lnTo>
                      <a:lnTo>
                        <a:pt x="2790" y="1137"/>
                      </a:lnTo>
                      <a:lnTo>
                        <a:pt x="2803" y="1138"/>
                      </a:lnTo>
                      <a:lnTo>
                        <a:pt x="2816" y="1140"/>
                      </a:lnTo>
                      <a:lnTo>
                        <a:pt x="2827" y="1141"/>
                      </a:lnTo>
                      <a:lnTo>
                        <a:pt x="2840" y="1142"/>
                      </a:lnTo>
                      <a:lnTo>
                        <a:pt x="2852" y="1145"/>
                      </a:lnTo>
                      <a:lnTo>
                        <a:pt x="2865" y="1146"/>
                      </a:lnTo>
                      <a:lnTo>
                        <a:pt x="2877" y="1147"/>
                      </a:lnTo>
                      <a:lnTo>
                        <a:pt x="2889" y="1148"/>
                      </a:lnTo>
                      <a:lnTo>
                        <a:pt x="2901" y="1150"/>
                      </a:lnTo>
                      <a:lnTo>
                        <a:pt x="2913" y="1152"/>
                      </a:lnTo>
                      <a:lnTo>
                        <a:pt x="2926" y="1153"/>
                      </a:lnTo>
                      <a:lnTo>
                        <a:pt x="2938" y="1154"/>
                      </a:lnTo>
                      <a:lnTo>
                        <a:pt x="2950" y="1155"/>
                      </a:lnTo>
                      <a:lnTo>
                        <a:pt x="2962" y="1156"/>
                      </a:lnTo>
                      <a:lnTo>
                        <a:pt x="2975" y="1157"/>
                      </a:lnTo>
                      <a:lnTo>
                        <a:pt x="2986" y="1158"/>
                      </a:lnTo>
                      <a:lnTo>
                        <a:pt x="2992" y="1160"/>
                      </a:lnTo>
                      <a:lnTo>
                        <a:pt x="2998" y="1160"/>
                      </a:lnTo>
                      <a:lnTo>
                        <a:pt x="3004" y="1161"/>
                      </a:lnTo>
                      <a:lnTo>
                        <a:pt x="3010" y="1161"/>
                      </a:lnTo>
                      <a:lnTo>
                        <a:pt x="3016" y="1162"/>
                      </a:lnTo>
                      <a:lnTo>
                        <a:pt x="3022" y="1162"/>
                      </a:lnTo>
                      <a:lnTo>
                        <a:pt x="3028" y="1163"/>
                      </a:lnTo>
                      <a:lnTo>
                        <a:pt x="3033" y="1163"/>
                      </a:lnTo>
                      <a:lnTo>
                        <a:pt x="3039" y="1164"/>
                      </a:lnTo>
                      <a:lnTo>
                        <a:pt x="3046" y="1164"/>
                      </a:lnTo>
                      <a:lnTo>
                        <a:pt x="3052" y="1165"/>
                      </a:lnTo>
                      <a:lnTo>
                        <a:pt x="3057" y="1165"/>
                      </a:lnTo>
                      <a:lnTo>
                        <a:pt x="3063" y="1165"/>
                      </a:lnTo>
                      <a:lnTo>
                        <a:pt x="3069" y="1166"/>
                      </a:lnTo>
                      <a:lnTo>
                        <a:pt x="3075" y="1166"/>
                      </a:lnTo>
                      <a:lnTo>
                        <a:pt x="3081" y="1168"/>
                      </a:lnTo>
                      <a:lnTo>
                        <a:pt x="3086" y="1168"/>
                      </a:lnTo>
                      <a:lnTo>
                        <a:pt x="3092" y="1168"/>
                      </a:lnTo>
                      <a:lnTo>
                        <a:pt x="3098" y="1169"/>
                      </a:lnTo>
                      <a:lnTo>
                        <a:pt x="3104" y="1169"/>
                      </a:lnTo>
                      <a:lnTo>
                        <a:pt x="3109" y="1170"/>
                      </a:lnTo>
                      <a:lnTo>
                        <a:pt x="3115" y="1170"/>
                      </a:lnTo>
                      <a:lnTo>
                        <a:pt x="3121" y="1170"/>
                      </a:lnTo>
                      <a:lnTo>
                        <a:pt x="3127" y="1171"/>
                      </a:lnTo>
                      <a:lnTo>
                        <a:pt x="3132" y="1171"/>
                      </a:lnTo>
                      <a:lnTo>
                        <a:pt x="3138" y="1171"/>
                      </a:lnTo>
                      <a:lnTo>
                        <a:pt x="3144" y="1171"/>
                      </a:lnTo>
                      <a:lnTo>
                        <a:pt x="3150" y="1172"/>
                      </a:lnTo>
                      <a:lnTo>
                        <a:pt x="3155" y="1172"/>
                      </a:lnTo>
                      <a:lnTo>
                        <a:pt x="3161" y="1172"/>
                      </a:lnTo>
                      <a:lnTo>
                        <a:pt x="3167" y="1173"/>
                      </a:lnTo>
                      <a:lnTo>
                        <a:pt x="3173" y="1173"/>
                      </a:lnTo>
                      <a:lnTo>
                        <a:pt x="3178" y="1173"/>
                      </a:lnTo>
                      <a:lnTo>
                        <a:pt x="3184" y="1173"/>
                      </a:lnTo>
                      <a:lnTo>
                        <a:pt x="3190" y="1175"/>
                      </a:lnTo>
                      <a:lnTo>
                        <a:pt x="3196" y="1175"/>
                      </a:lnTo>
                      <a:lnTo>
                        <a:pt x="3202" y="1175"/>
                      </a:lnTo>
                      <a:lnTo>
                        <a:pt x="3207" y="1175"/>
                      </a:lnTo>
                      <a:lnTo>
                        <a:pt x="3212" y="1175"/>
                      </a:lnTo>
                      <a:lnTo>
                        <a:pt x="3218" y="1176"/>
                      </a:lnTo>
                      <a:lnTo>
                        <a:pt x="3223" y="1176"/>
                      </a:lnTo>
                      <a:lnTo>
                        <a:pt x="3229" y="1176"/>
                      </a:lnTo>
                      <a:lnTo>
                        <a:pt x="3235" y="1176"/>
                      </a:lnTo>
                      <a:lnTo>
                        <a:pt x="3241" y="1176"/>
                      </a:lnTo>
                      <a:lnTo>
                        <a:pt x="3246" y="1176"/>
                      </a:lnTo>
                      <a:lnTo>
                        <a:pt x="3251" y="1177"/>
                      </a:lnTo>
                      <a:lnTo>
                        <a:pt x="3257" y="1177"/>
                      </a:lnTo>
                      <a:lnTo>
                        <a:pt x="3263" y="1177"/>
                      </a:lnTo>
                      <a:lnTo>
                        <a:pt x="3268" y="1177"/>
                      </a:lnTo>
                      <a:lnTo>
                        <a:pt x="3273" y="1177"/>
                      </a:lnTo>
                      <a:lnTo>
                        <a:pt x="3279" y="1177"/>
                      </a:lnTo>
                      <a:lnTo>
                        <a:pt x="3284" y="1177"/>
                      </a:lnTo>
                      <a:lnTo>
                        <a:pt x="3290" y="1177"/>
                      </a:lnTo>
                      <a:lnTo>
                        <a:pt x="3296" y="1177"/>
                      </a:lnTo>
                      <a:lnTo>
                        <a:pt x="3301" y="1177"/>
                      </a:lnTo>
                      <a:lnTo>
                        <a:pt x="3306" y="1177"/>
                      </a:lnTo>
                      <a:lnTo>
                        <a:pt x="3308" y="1177"/>
                      </a:lnTo>
                      <a:lnTo>
                        <a:pt x="3310" y="1177"/>
                      </a:lnTo>
                      <a:lnTo>
                        <a:pt x="3311" y="1177"/>
                      </a:lnTo>
                      <a:lnTo>
                        <a:pt x="3313" y="1177"/>
                      </a:lnTo>
                      <a:lnTo>
                        <a:pt x="3316" y="1177"/>
                      </a:lnTo>
                      <a:lnTo>
                        <a:pt x="3317" y="1177"/>
                      </a:lnTo>
                      <a:lnTo>
                        <a:pt x="3319" y="1177"/>
                      </a:lnTo>
                      <a:lnTo>
                        <a:pt x="3320" y="1177"/>
                      </a:lnTo>
                      <a:lnTo>
                        <a:pt x="3322" y="1177"/>
                      </a:lnTo>
                      <a:lnTo>
                        <a:pt x="3324" y="1177"/>
                      </a:lnTo>
                      <a:lnTo>
                        <a:pt x="3326" y="1177"/>
                      </a:lnTo>
                      <a:lnTo>
                        <a:pt x="3327" y="1177"/>
                      </a:lnTo>
                      <a:lnTo>
                        <a:pt x="3329" y="1177"/>
                      </a:lnTo>
                      <a:lnTo>
                        <a:pt x="3331" y="1177"/>
                      </a:lnTo>
                      <a:lnTo>
                        <a:pt x="3333" y="1177"/>
                      </a:lnTo>
                      <a:lnTo>
                        <a:pt x="3335" y="1177"/>
                      </a:lnTo>
                      <a:lnTo>
                        <a:pt x="3336" y="1177"/>
                      </a:lnTo>
                      <a:lnTo>
                        <a:pt x="3339" y="1176"/>
                      </a:lnTo>
                      <a:lnTo>
                        <a:pt x="3340" y="1176"/>
                      </a:lnTo>
                      <a:lnTo>
                        <a:pt x="3342" y="1176"/>
                      </a:lnTo>
                      <a:lnTo>
                        <a:pt x="3343" y="1176"/>
                      </a:lnTo>
                      <a:lnTo>
                        <a:pt x="3346" y="1176"/>
                      </a:lnTo>
                      <a:lnTo>
                        <a:pt x="3347" y="1176"/>
                      </a:lnTo>
                      <a:lnTo>
                        <a:pt x="3349" y="1176"/>
                      </a:lnTo>
                      <a:lnTo>
                        <a:pt x="3352" y="1175"/>
                      </a:lnTo>
                      <a:lnTo>
                        <a:pt x="3357" y="1175"/>
                      </a:lnTo>
                      <a:lnTo>
                        <a:pt x="3361" y="1175"/>
                      </a:lnTo>
                      <a:lnTo>
                        <a:pt x="3364" y="1173"/>
                      </a:lnTo>
                      <a:lnTo>
                        <a:pt x="3369" y="1173"/>
                      </a:lnTo>
                      <a:lnTo>
                        <a:pt x="3372" y="1172"/>
                      </a:lnTo>
                      <a:lnTo>
                        <a:pt x="3375" y="1172"/>
                      </a:lnTo>
                      <a:lnTo>
                        <a:pt x="3380" y="1171"/>
                      </a:lnTo>
                      <a:lnTo>
                        <a:pt x="3384" y="1170"/>
                      </a:lnTo>
                      <a:lnTo>
                        <a:pt x="3387" y="1170"/>
                      </a:lnTo>
                      <a:lnTo>
                        <a:pt x="3392" y="1169"/>
                      </a:lnTo>
                      <a:lnTo>
                        <a:pt x="3395" y="1169"/>
                      </a:lnTo>
                      <a:lnTo>
                        <a:pt x="3400" y="1168"/>
                      </a:lnTo>
                      <a:lnTo>
                        <a:pt x="3403" y="1166"/>
                      </a:lnTo>
                      <a:lnTo>
                        <a:pt x="3408" y="1165"/>
                      </a:lnTo>
                      <a:lnTo>
                        <a:pt x="3411" y="1165"/>
                      </a:lnTo>
                      <a:lnTo>
                        <a:pt x="3416" y="1164"/>
                      </a:lnTo>
                      <a:lnTo>
                        <a:pt x="3419" y="1163"/>
                      </a:lnTo>
                      <a:lnTo>
                        <a:pt x="3424" y="1162"/>
                      </a:lnTo>
                      <a:lnTo>
                        <a:pt x="3427" y="1161"/>
                      </a:lnTo>
                      <a:lnTo>
                        <a:pt x="3432" y="1160"/>
                      </a:lnTo>
                      <a:lnTo>
                        <a:pt x="3437" y="1158"/>
                      </a:lnTo>
                      <a:lnTo>
                        <a:pt x="3440" y="1158"/>
                      </a:lnTo>
                      <a:lnTo>
                        <a:pt x="3445" y="1157"/>
                      </a:lnTo>
                      <a:lnTo>
                        <a:pt x="3449" y="1155"/>
                      </a:lnTo>
                      <a:lnTo>
                        <a:pt x="3453" y="1154"/>
                      </a:lnTo>
                      <a:lnTo>
                        <a:pt x="3457" y="1153"/>
                      </a:lnTo>
                      <a:lnTo>
                        <a:pt x="3462" y="1152"/>
                      </a:lnTo>
                      <a:lnTo>
                        <a:pt x="3465" y="1150"/>
                      </a:lnTo>
                      <a:lnTo>
                        <a:pt x="3470" y="1149"/>
                      </a:lnTo>
                      <a:lnTo>
                        <a:pt x="3475" y="1148"/>
                      </a:lnTo>
                      <a:lnTo>
                        <a:pt x="3478" y="1147"/>
                      </a:lnTo>
                      <a:lnTo>
                        <a:pt x="3483" y="1146"/>
                      </a:lnTo>
                      <a:lnTo>
                        <a:pt x="3487" y="1143"/>
                      </a:lnTo>
                      <a:lnTo>
                        <a:pt x="3492" y="1142"/>
                      </a:lnTo>
                      <a:lnTo>
                        <a:pt x="3495" y="1141"/>
                      </a:lnTo>
                      <a:lnTo>
                        <a:pt x="3500" y="1139"/>
                      </a:lnTo>
                      <a:lnTo>
                        <a:pt x="3505" y="1138"/>
                      </a:lnTo>
                      <a:lnTo>
                        <a:pt x="3509" y="1137"/>
                      </a:lnTo>
                      <a:lnTo>
                        <a:pt x="3514" y="1134"/>
                      </a:lnTo>
                      <a:lnTo>
                        <a:pt x="3518" y="1133"/>
                      </a:lnTo>
                      <a:lnTo>
                        <a:pt x="3522" y="1131"/>
                      </a:lnTo>
                      <a:lnTo>
                        <a:pt x="3526" y="1130"/>
                      </a:lnTo>
                      <a:lnTo>
                        <a:pt x="3531" y="1129"/>
                      </a:lnTo>
                      <a:lnTo>
                        <a:pt x="3536" y="1126"/>
                      </a:lnTo>
                      <a:lnTo>
                        <a:pt x="3540" y="1125"/>
                      </a:lnTo>
                      <a:lnTo>
                        <a:pt x="3545" y="1123"/>
                      </a:lnTo>
                      <a:lnTo>
                        <a:pt x="3549" y="1122"/>
                      </a:lnTo>
                      <a:lnTo>
                        <a:pt x="3554" y="1119"/>
                      </a:lnTo>
                      <a:lnTo>
                        <a:pt x="3559" y="1117"/>
                      </a:lnTo>
                      <a:lnTo>
                        <a:pt x="3563" y="1116"/>
                      </a:lnTo>
                      <a:lnTo>
                        <a:pt x="3568" y="1114"/>
                      </a:lnTo>
                      <a:lnTo>
                        <a:pt x="3573" y="1111"/>
                      </a:lnTo>
                      <a:lnTo>
                        <a:pt x="3576" y="1110"/>
                      </a:lnTo>
                      <a:lnTo>
                        <a:pt x="3581" y="1108"/>
                      </a:lnTo>
                      <a:lnTo>
                        <a:pt x="3585" y="1105"/>
                      </a:lnTo>
                      <a:lnTo>
                        <a:pt x="3590" y="1104"/>
                      </a:lnTo>
                      <a:lnTo>
                        <a:pt x="3594" y="1102"/>
                      </a:lnTo>
                      <a:lnTo>
                        <a:pt x="3599" y="1100"/>
                      </a:lnTo>
                      <a:lnTo>
                        <a:pt x="3604" y="1097"/>
                      </a:lnTo>
                      <a:lnTo>
                        <a:pt x="3608" y="1095"/>
                      </a:lnTo>
                      <a:lnTo>
                        <a:pt x="3613" y="1094"/>
                      </a:lnTo>
                      <a:lnTo>
                        <a:pt x="3617" y="1092"/>
                      </a:lnTo>
                      <a:lnTo>
                        <a:pt x="3622" y="1089"/>
                      </a:lnTo>
                      <a:lnTo>
                        <a:pt x="3628" y="1087"/>
                      </a:lnTo>
                      <a:lnTo>
                        <a:pt x="3632" y="1085"/>
                      </a:lnTo>
                      <a:lnTo>
                        <a:pt x="3637" y="1082"/>
                      </a:lnTo>
                      <a:lnTo>
                        <a:pt x="3642" y="1080"/>
                      </a:lnTo>
                      <a:lnTo>
                        <a:pt x="3646" y="1078"/>
                      </a:lnTo>
                      <a:lnTo>
                        <a:pt x="3651" y="1076"/>
                      </a:lnTo>
                      <a:lnTo>
                        <a:pt x="3655" y="1073"/>
                      </a:lnTo>
                      <a:lnTo>
                        <a:pt x="3660" y="1071"/>
                      </a:lnTo>
                      <a:lnTo>
                        <a:pt x="3665" y="1069"/>
                      </a:lnTo>
                      <a:lnTo>
                        <a:pt x="3669" y="1066"/>
                      </a:lnTo>
                      <a:lnTo>
                        <a:pt x="3674" y="1064"/>
                      </a:lnTo>
                      <a:lnTo>
                        <a:pt x="3679" y="1062"/>
                      </a:lnTo>
                      <a:lnTo>
                        <a:pt x="3683" y="1059"/>
                      </a:lnTo>
                      <a:lnTo>
                        <a:pt x="3689" y="1057"/>
                      </a:lnTo>
                      <a:lnTo>
                        <a:pt x="3693" y="1055"/>
                      </a:lnTo>
                      <a:lnTo>
                        <a:pt x="3698" y="1053"/>
                      </a:lnTo>
                      <a:lnTo>
                        <a:pt x="3703" y="1050"/>
                      </a:lnTo>
                      <a:lnTo>
                        <a:pt x="3707" y="1047"/>
                      </a:lnTo>
                      <a:lnTo>
                        <a:pt x="3712" y="1044"/>
                      </a:lnTo>
                      <a:lnTo>
                        <a:pt x="3717" y="1042"/>
                      </a:lnTo>
                      <a:lnTo>
                        <a:pt x="3721" y="1040"/>
                      </a:lnTo>
                      <a:lnTo>
                        <a:pt x="3726" y="1038"/>
                      </a:lnTo>
                      <a:lnTo>
                        <a:pt x="3732" y="1035"/>
                      </a:lnTo>
                      <a:lnTo>
                        <a:pt x="3736" y="1032"/>
                      </a:lnTo>
                      <a:lnTo>
                        <a:pt x="3741" y="1029"/>
                      </a:lnTo>
                      <a:lnTo>
                        <a:pt x="3745" y="1027"/>
                      </a:lnTo>
                      <a:lnTo>
                        <a:pt x="3750" y="1025"/>
                      </a:lnTo>
                      <a:lnTo>
                        <a:pt x="3755" y="1021"/>
                      </a:lnTo>
                      <a:lnTo>
                        <a:pt x="3759" y="1019"/>
                      </a:lnTo>
                      <a:lnTo>
                        <a:pt x="3764" y="1017"/>
                      </a:lnTo>
                      <a:lnTo>
                        <a:pt x="3770" y="1013"/>
                      </a:lnTo>
                      <a:lnTo>
                        <a:pt x="3774" y="1011"/>
                      </a:lnTo>
                      <a:lnTo>
                        <a:pt x="3779" y="1009"/>
                      </a:lnTo>
                      <a:lnTo>
                        <a:pt x="3783" y="1005"/>
                      </a:lnTo>
                      <a:lnTo>
                        <a:pt x="3788" y="1003"/>
                      </a:lnTo>
                      <a:lnTo>
                        <a:pt x="3793" y="1001"/>
                      </a:lnTo>
                      <a:lnTo>
                        <a:pt x="3803" y="995"/>
                      </a:lnTo>
                      <a:lnTo>
                        <a:pt x="3812" y="989"/>
                      </a:lnTo>
                      <a:lnTo>
                        <a:pt x="3821" y="983"/>
                      </a:lnTo>
                      <a:lnTo>
                        <a:pt x="3831" y="979"/>
                      </a:lnTo>
                      <a:lnTo>
                        <a:pt x="3841" y="973"/>
                      </a:lnTo>
                      <a:lnTo>
                        <a:pt x="3850" y="967"/>
                      </a:lnTo>
                      <a:lnTo>
                        <a:pt x="3859" y="962"/>
                      </a:lnTo>
                      <a:lnTo>
                        <a:pt x="3869" y="956"/>
                      </a:lnTo>
                      <a:lnTo>
                        <a:pt x="3879" y="950"/>
                      </a:lnTo>
                      <a:lnTo>
                        <a:pt x="3888" y="944"/>
                      </a:lnTo>
                      <a:lnTo>
                        <a:pt x="3897" y="939"/>
                      </a:lnTo>
                      <a:lnTo>
                        <a:pt x="3907" y="933"/>
                      </a:lnTo>
                      <a:lnTo>
                        <a:pt x="3916" y="927"/>
                      </a:lnTo>
                      <a:lnTo>
                        <a:pt x="3926" y="921"/>
                      </a:lnTo>
                      <a:lnTo>
                        <a:pt x="3935" y="916"/>
                      </a:lnTo>
                      <a:lnTo>
                        <a:pt x="3945" y="910"/>
                      </a:lnTo>
                      <a:lnTo>
                        <a:pt x="3954" y="903"/>
                      </a:lnTo>
                      <a:lnTo>
                        <a:pt x="3963" y="897"/>
                      </a:lnTo>
                      <a:lnTo>
                        <a:pt x="3972" y="891"/>
                      </a:lnTo>
                      <a:lnTo>
                        <a:pt x="3982" y="886"/>
                      </a:lnTo>
                      <a:lnTo>
                        <a:pt x="3991" y="880"/>
                      </a:lnTo>
                      <a:lnTo>
                        <a:pt x="4000" y="874"/>
                      </a:lnTo>
                      <a:lnTo>
                        <a:pt x="4009" y="868"/>
                      </a:lnTo>
                      <a:lnTo>
                        <a:pt x="4018" y="863"/>
                      </a:lnTo>
                      <a:lnTo>
                        <a:pt x="4023" y="859"/>
                      </a:lnTo>
                      <a:lnTo>
                        <a:pt x="4028" y="857"/>
                      </a:lnTo>
                      <a:lnTo>
                        <a:pt x="4032" y="853"/>
                      </a:lnTo>
                      <a:lnTo>
                        <a:pt x="4037" y="851"/>
                      </a:lnTo>
                      <a:lnTo>
                        <a:pt x="4040" y="848"/>
                      </a:lnTo>
                      <a:lnTo>
                        <a:pt x="4045" y="845"/>
                      </a:lnTo>
                      <a:lnTo>
                        <a:pt x="4050" y="842"/>
                      </a:lnTo>
                      <a:lnTo>
                        <a:pt x="4054" y="840"/>
                      </a:lnTo>
                      <a:lnTo>
                        <a:pt x="4059" y="836"/>
                      </a:lnTo>
                      <a:lnTo>
                        <a:pt x="4063" y="833"/>
                      </a:lnTo>
                      <a:lnTo>
                        <a:pt x="4068" y="830"/>
                      </a:lnTo>
                      <a:lnTo>
                        <a:pt x="4073" y="827"/>
                      </a:lnTo>
                      <a:lnTo>
                        <a:pt x="4076" y="825"/>
                      </a:lnTo>
                      <a:lnTo>
                        <a:pt x="4081" y="821"/>
                      </a:lnTo>
                      <a:lnTo>
                        <a:pt x="4085" y="819"/>
                      </a:lnTo>
                      <a:lnTo>
                        <a:pt x="4090" y="815"/>
                      </a:lnTo>
                      <a:lnTo>
                        <a:pt x="4094" y="813"/>
                      </a:lnTo>
                      <a:lnTo>
                        <a:pt x="4098" y="810"/>
                      </a:lnTo>
                      <a:lnTo>
                        <a:pt x="4103" y="807"/>
                      </a:lnTo>
                      <a:lnTo>
                        <a:pt x="4107" y="805"/>
                      </a:lnTo>
                      <a:lnTo>
                        <a:pt x="4112" y="802"/>
                      </a:lnTo>
                      <a:lnTo>
                        <a:pt x="4116" y="799"/>
                      </a:lnTo>
                      <a:lnTo>
                        <a:pt x="4120" y="796"/>
                      </a:lnTo>
                      <a:lnTo>
                        <a:pt x="4124" y="793"/>
                      </a:lnTo>
                      <a:lnTo>
                        <a:pt x="4129" y="790"/>
                      </a:lnTo>
                      <a:lnTo>
                        <a:pt x="4132" y="788"/>
                      </a:lnTo>
                      <a:lnTo>
                        <a:pt x="4137" y="784"/>
                      </a:lnTo>
                      <a:lnTo>
                        <a:pt x="4142" y="782"/>
                      </a:lnTo>
                      <a:lnTo>
                        <a:pt x="4145" y="780"/>
                      </a:lnTo>
                      <a:lnTo>
                        <a:pt x="4150" y="776"/>
                      </a:lnTo>
                      <a:lnTo>
                        <a:pt x="4154" y="774"/>
                      </a:lnTo>
                      <a:lnTo>
                        <a:pt x="4158" y="770"/>
                      </a:lnTo>
                      <a:lnTo>
                        <a:pt x="4162" y="768"/>
                      </a:lnTo>
                      <a:lnTo>
                        <a:pt x="4167" y="766"/>
                      </a:lnTo>
                      <a:lnTo>
                        <a:pt x="4170" y="762"/>
                      </a:lnTo>
                      <a:lnTo>
                        <a:pt x="4175" y="760"/>
                      </a:lnTo>
                      <a:lnTo>
                        <a:pt x="4179" y="758"/>
                      </a:lnTo>
                      <a:lnTo>
                        <a:pt x="4183" y="754"/>
                      </a:lnTo>
                      <a:lnTo>
                        <a:pt x="4187" y="752"/>
                      </a:lnTo>
                      <a:lnTo>
                        <a:pt x="4191" y="750"/>
                      </a:lnTo>
                      <a:lnTo>
                        <a:pt x="4196" y="746"/>
                      </a:lnTo>
                      <a:lnTo>
                        <a:pt x="4199" y="744"/>
                      </a:lnTo>
                      <a:lnTo>
                        <a:pt x="4204" y="742"/>
                      </a:lnTo>
                      <a:lnTo>
                        <a:pt x="4207" y="739"/>
                      </a:lnTo>
                      <a:lnTo>
                        <a:pt x="4211" y="736"/>
                      </a:lnTo>
                      <a:lnTo>
                        <a:pt x="4215" y="734"/>
                      </a:lnTo>
                      <a:lnTo>
                        <a:pt x="4219" y="731"/>
                      </a:lnTo>
                      <a:lnTo>
                        <a:pt x="4224" y="729"/>
                      </a:lnTo>
                      <a:lnTo>
                        <a:pt x="4227" y="727"/>
                      </a:lnTo>
                      <a:lnTo>
                        <a:pt x="4232" y="723"/>
                      </a:lnTo>
                      <a:lnTo>
                        <a:pt x="4235" y="721"/>
                      </a:lnTo>
                      <a:lnTo>
                        <a:pt x="4238" y="719"/>
                      </a:lnTo>
                      <a:lnTo>
                        <a:pt x="4243" y="716"/>
                      </a:lnTo>
                      <a:lnTo>
                        <a:pt x="4247" y="714"/>
                      </a:lnTo>
                      <a:lnTo>
                        <a:pt x="4250" y="712"/>
                      </a:lnTo>
                      <a:lnTo>
                        <a:pt x="4255" y="708"/>
                      </a:lnTo>
                      <a:lnTo>
                        <a:pt x="4258" y="706"/>
                      </a:lnTo>
                      <a:lnTo>
                        <a:pt x="4262" y="704"/>
                      </a:lnTo>
                      <a:lnTo>
                        <a:pt x="4265" y="701"/>
                      </a:lnTo>
                      <a:lnTo>
                        <a:pt x="4270" y="699"/>
                      </a:lnTo>
                      <a:lnTo>
                        <a:pt x="4273" y="697"/>
                      </a:lnTo>
                      <a:lnTo>
                        <a:pt x="4277" y="694"/>
                      </a:lnTo>
                      <a:lnTo>
                        <a:pt x="4280" y="692"/>
                      </a:lnTo>
                      <a:lnTo>
                        <a:pt x="4283" y="690"/>
                      </a:lnTo>
                      <a:lnTo>
                        <a:pt x="4288" y="688"/>
                      </a:lnTo>
                      <a:lnTo>
                        <a:pt x="4291" y="685"/>
                      </a:lnTo>
                      <a:lnTo>
                        <a:pt x="4295" y="683"/>
                      </a:lnTo>
                      <a:lnTo>
                        <a:pt x="4298" y="681"/>
                      </a:lnTo>
                      <a:lnTo>
                        <a:pt x="4302" y="678"/>
                      </a:lnTo>
                      <a:lnTo>
                        <a:pt x="4305" y="677"/>
                      </a:lnTo>
                      <a:lnTo>
                        <a:pt x="4309" y="675"/>
                      </a:lnTo>
                      <a:lnTo>
                        <a:pt x="4312" y="673"/>
                      </a:lnTo>
                      <a:lnTo>
                        <a:pt x="4316" y="670"/>
                      </a:lnTo>
                      <a:lnTo>
                        <a:pt x="4319" y="668"/>
                      </a:lnTo>
                      <a:lnTo>
                        <a:pt x="4323" y="666"/>
                      </a:lnTo>
                      <a:lnTo>
                        <a:pt x="4326" y="665"/>
                      </a:lnTo>
                      <a:lnTo>
                        <a:pt x="4330" y="662"/>
                      </a:lnTo>
                      <a:lnTo>
                        <a:pt x="4333" y="660"/>
                      </a:lnTo>
                      <a:lnTo>
                        <a:pt x="4336" y="658"/>
                      </a:lnTo>
                      <a:lnTo>
                        <a:pt x="4340" y="657"/>
                      </a:lnTo>
                      <a:lnTo>
                        <a:pt x="4343" y="654"/>
                      </a:lnTo>
                      <a:lnTo>
                        <a:pt x="4346" y="652"/>
                      </a:lnTo>
                      <a:lnTo>
                        <a:pt x="4349" y="651"/>
                      </a:lnTo>
                      <a:lnTo>
                        <a:pt x="4353" y="648"/>
                      </a:lnTo>
                      <a:lnTo>
                        <a:pt x="4356" y="646"/>
                      </a:lnTo>
                      <a:lnTo>
                        <a:pt x="4359" y="645"/>
                      </a:lnTo>
                      <a:lnTo>
                        <a:pt x="4362" y="643"/>
                      </a:lnTo>
                      <a:lnTo>
                        <a:pt x="4365" y="642"/>
                      </a:lnTo>
                      <a:lnTo>
                        <a:pt x="4369" y="639"/>
                      </a:lnTo>
                      <a:lnTo>
                        <a:pt x="4372" y="638"/>
                      </a:lnTo>
                      <a:lnTo>
                        <a:pt x="4374" y="636"/>
                      </a:lnTo>
                      <a:lnTo>
                        <a:pt x="4378" y="635"/>
                      </a:lnTo>
                      <a:lnTo>
                        <a:pt x="4381" y="632"/>
                      </a:lnTo>
                      <a:lnTo>
                        <a:pt x="4384" y="631"/>
                      </a:lnTo>
                      <a:lnTo>
                        <a:pt x="4387" y="630"/>
                      </a:lnTo>
                      <a:lnTo>
                        <a:pt x="4389" y="628"/>
                      </a:lnTo>
                      <a:lnTo>
                        <a:pt x="4391" y="628"/>
                      </a:lnTo>
                      <a:lnTo>
                        <a:pt x="4396" y="624"/>
                      </a:lnTo>
                      <a:lnTo>
                        <a:pt x="4403" y="621"/>
                      </a:lnTo>
                      <a:lnTo>
                        <a:pt x="4409" y="617"/>
                      </a:lnTo>
                      <a:lnTo>
                        <a:pt x="4416" y="614"/>
                      </a:lnTo>
                      <a:lnTo>
                        <a:pt x="4422" y="612"/>
                      </a:lnTo>
                      <a:lnTo>
                        <a:pt x="4429" y="608"/>
                      </a:lnTo>
                      <a:lnTo>
                        <a:pt x="4436" y="605"/>
                      </a:lnTo>
                      <a:lnTo>
                        <a:pt x="4441" y="601"/>
                      </a:lnTo>
                      <a:lnTo>
                        <a:pt x="4448" y="598"/>
                      </a:lnTo>
                      <a:lnTo>
                        <a:pt x="4455" y="595"/>
                      </a:lnTo>
                      <a:lnTo>
                        <a:pt x="4462" y="592"/>
                      </a:lnTo>
                      <a:lnTo>
                        <a:pt x="4468" y="589"/>
                      </a:lnTo>
                      <a:lnTo>
                        <a:pt x="4475" y="585"/>
                      </a:lnTo>
                      <a:lnTo>
                        <a:pt x="4482" y="583"/>
                      </a:lnTo>
                      <a:lnTo>
                        <a:pt x="4489" y="579"/>
                      </a:lnTo>
                      <a:lnTo>
                        <a:pt x="4494" y="576"/>
                      </a:lnTo>
                      <a:lnTo>
                        <a:pt x="4501" y="574"/>
                      </a:lnTo>
                      <a:lnTo>
                        <a:pt x="4508" y="570"/>
                      </a:lnTo>
                      <a:lnTo>
                        <a:pt x="4515" y="567"/>
                      </a:lnTo>
                      <a:lnTo>
                        <a:pt x="4522" y="564"/>
                      </a:lnTo>
                      <a:lnTo>
                        <a:pt x="4529" y="561"/>
                      </a:lnTo>
                      <a:lnTo>
                        <a:pt x="4536" y="559"/>
                      </a:lnTo>
                      <a:lnTo>
                        <a:pt x="4543" y="555"/>
                      </a:lnTo>
                      <a:lnTo>
                        <a:pt x="4550" y="552"/>
                      </a:lnTo>
                      <a:lnTo>
                        <a:pt x="4556" y="549"/>
                      </a:lnTo>
                      <a:lnTo>
                        <a:pt x="4563" y="546"/>
                      </a:lnTo>
                      <a:lnTo>
                        <a:pt x="4570" y="544"/>
                      </a:lnTo>
                      <a:lnTo>
                        <a:pt x="4577" y="540"/>
                      </a:lnTo>
                      <a:lnTo>
                        <a:pt x="4584" y="538"/>
                      </a:lnTo>
                      <a:lnTo>
                        <a:pt x="4591" y="534"/>
                      </a:lnTo>
                      <a:lnTo>
                        <a:pt x="4598" y="532"/>
                      </a:lnTo>
                      <a:lnTo>
                        <a:pt x="4605" y="529"/>
                      </a:lnTo>
                      <a:lnTo>
                        <a:pt x="4612" y="526"/>
                      </a:lnTo>
                      <a:lnTo>
                        <a:pt x="4619" y="523"/>
                      </a:lnTo>
                      <a:lnTo>
                        <a:pt x="4626" y="521"/>
                      </a:lnTo>
                      <a:lnTo>
                        <a:pt x="4633" y="518"/>
                      </a:lnTo>
                      <a:lnTo>
                        <a:pt x="4639" y="515"/>
                      </a:lnTo>
                      <a:lnTo>
                        <a:pt x="4646" y="513"/>
                      </a:lnTo>
                      <a:lnTo>
                        <a:pt x="4654" y="509"/>
                      </a:lnTo>
                      <a:lnTo>
                        <a:pt x="4661" y="507"/>
                      </a:lnTo>
                      <a:lnTo>
                        <a:pt x="4668" y="505"/>
                      </a:lnTo>
                      <a:lnTo>
                        <a:pt x="4675" y="501"/>
                      </a:lnTo>
                      <a:lnTo>
                        <a:pt x="4682" y="499"/>
                      </a:lnTo>
                      <a:lnTo>
                        <a:pt x="4690" y="496"/>
                      </a:lnTo>
                      <a:lnTo>
                        <a:pt x="4697" y="493"/>
                      </a:lnTo>
                      <a:lnTo>
                        <a:pt x="4704" y="491"/>
                      </a:lnTo>
                      <a:lnTo>
                        <a:pt x="4711" y="488"/>
                      </a:lnTo>
                      <a:lnTo>
                        <a:pt x="4719" y="485"/>
                      </a:lnTo>
                      <a:lnTo>
                        <a:pt x="4726" y="483"/>
                      </a:lnTo>
                      <a:lnTo>
                        <a:pt x="4733" y="480"/>
                      </a:lnTo>
                      <a:lnTo>
                        <a:pt x="4740" y="478"/>
                      </a:lnTo>
                      <a:lnTo>
                        <a:pt x="4748" y="475"/>
                      </a:lnTo>
                      <a:lnTo>
                        <a:pt x="4755" y="472"/>
                      </a:lnTo>
                      <a:lnTo>
                        <a:pt x="4762" y="470"/>
                      </a:lnTo>
                      <a:lnTo>
                        <a:pt x="4770" y="468"/>
                      </a:lnTo>
                      <a:lnTo>
                        <a:pt x="4777" y="465"/>
                      </a:lnTo>
                      <a:lnTo>
                        <a:pt x="4783" y="462"/>
                      </a:lnTo>
                      <a:lnTo>
                        <a:pt x="4792" y="460"/>
                      </a:lnTo>
                      <a:lnTo>
                        <a:pt x="4798" y="457"/>
                      </a:lnTo>
                      <a:lnTo>
                        <a:pt x="4807" y="455"/>
                      </a:lnTo>
                      <a:lnTo>
                        <a:pt x="4813" y="453"/>
                      </a:lnTo>
                      <a:lnTo>
                        <a:pt x="4820" y="450"/>
                      </a:lnTo>
                      <a:lnTo>
                        <a:pt x="4828" y="447"/>
                      </a:lnTo>
                      <a:lnTo>
                        <a:pt x="4835" y="445"/>
                      </a:lnTo>
                      <a:lnTo>
                        <a:pt x="4843" y="442"/>
                      </a:lnTo>
                      <a:lnTo>
                        <a:pt x="4850" y="440"/>
                      </a:lnTo>
                      <a:lnTo>
                        <a:pt x="4858" y="438"/>
                      </a:lnTo>
                      <a:lnTo>
                        <a:pt x="4865" y="435"/>
                      </a:lnTo>
                      <a:lnTo>
                        <a:pt x="4873" y="433"/>
                      </a:lnTo>
                      <a:lnTo>
                        <a:pt x="4880" y="431"/>
                      </a:lnTo>
                      <a:lnTo>
                        <a:pt x="4888" y="429"/>
                      </a:lnTo>
                      <a:lnTo>
                        <a:pt x="4895" y="426"/>
                      </a:lnTo>
                      <a:lnTo>
                        <a:pt x="4903" y="423"/>
                      </a:lnTo>
                      <a:lnTo>
                        <a:pt x="4910" y="420"/>
                      </a:lnTo>
                      <a:lnTo>
                        <a:pt x="4918" y="418"/>
                      </a:lnTo>
                      <a:lnTo>
                        <a:pt x="4925" y="416"/>
                      </a:lnTo>
                      <a:lnTo>
                        <a:pt x="4933" y="414"/>
                      </a:lnTo>
                      <a:lnTo>
                        <a:pt x="4940" y="411"/>
                      </a:lnTo>
                      <a:lnTo>
                        <a:pt x="4948" y="409"/>
                      </a:lnTo>
                      <a:lnTo>
                        <a:pt x="4955" y="407"/>
                      </a:lnTo>
                      <a:lnTo>
                        <a:pt x="4970" y="402"/>
                      </a:lnTo>
                      <a:lnTo>
                        <a:pt x="4985" y="397"/>
                      </a:lnTo>
                      <a:lnTo>
                        <a:pt x="5001" y="393"/>
                      </a:lnTo>
                      <a:lnTo>
                        <a:pt x="5016" y="388"/>
                      </a:lnTo>
                      <a:lnTo>
                        <a:pt x="5031" y="384"/>
                      </a:lnTo>
                      <a:lnTo>
                        <a:pt x="5046" y="380"/>
                      </a:lnTo>
                      <a:lnTo>
                        <a:pt x="5061" y="376"/>
                      </a:lnTo>
                      <a:lnTo>
                        <a:pt x="5077" y="371"/>
                      </a:lnTo>
                      <a:lnTo>
                        <a:pt x="5092" y="366"/>
                      </a:lnTo>
                      <a:lnTo>
                        <a:pt x="5107" y="362"/>
                      </a:lnTo>
                      <a:lnTo>
                        <a:pt x="5122" y="357"/>
                      </a:lnTo>
                      <a:lnTo>
                        <a:pt x="5138" y="354"/>
                      </a:lnTo>
                      <a:lnTo>
                        <a:pt x="5153" y="349"/>
                      </a:lnTo>
                      <a:lnTo>
                        <a:pt x="5168" y="345"/>
                      </a:lnTo>
                      <a:lnTo>
                        <a:pt x="5183" y="340"/>
                      </a:lnTo>
                      <a:lnTo>
                        <a:pt x="5199" y="336"/>
                      </a:lnTo>
                      <a:lnTo>
                        <a:pt x="5229" y="327"/>
                      </a:lnTo>
                      <a:lnTo>
                        <a:pt x="5260" y="319"/>
                      </a:lnTo>
                      <a:lnTo>
                        <a:pt x="5290" y="310"/>
                      </a:lnTo>
                      <a:lnTo>
                        <a:pt x="5322" y="302"/>
                      </a:lnTo>
                      <a:lnTo>
                        <a:pt x="5337" y="297"/>
                      </a:lnTo>
                      <a:lnTo>
                        <a:pt x="5351" y="294"/>
                      </a:lnTo>
                      <a:lnTo>
                        <a:pt x="5366" y="289"/>
                      </a:lnTo>
                      <a:lnTo>
                        <a:pt x="5381" y="285"/>
                      </a:lnTo>
                      <a:lnTo>
                        <a:pt x="5396" y="281"/>
                      </a:lnTo>
                      <a:lnTo>
                        <a:pt x="5411" y="277"/>
                      </a:lnTo>
                      <a:lnTo>
                        <a:pt x="5428" y="272"/>
                      </a:lnTo>
                      <a:lnTo>
                        <a:pt x="5443" y="269"/>
                      </a:lnTo>
                      <a:lnTo>
                        <a:pt x="5457" y="264"/>
                      </a:lnTo>
                      <a:lnTo>
                        <a:pt x="5472" y="259"/>
                      </a:lnTo>
                      <a:lnTo>
                        <a:pt x="5487" y="256"/>
                      </a:lnTo>
                      <a:lnTo>
                        <a:pt x="5502" y="251"/>
                      </a:lnTo>
                      <a:lnTo>
                        <a:pt x="5517" y="247"/>
                      </a:lnTo>
                      <a:lnTo>
                        <a:pt x="5532" y="243"/>
                      </a:lnTo>
                      <a:lnTo>
                        <a:pt x="5547" y="239"/>
                      </a:lnTo>
                      <a:lnTo>
                        <a:pt x="5561" y="234"/>
                      </a:lnTo>
                      <a:lnTo>
                        <a:pt x="5569" y="232"/>
                      </a:lnTo>
                      <a:lnTo>
                        <a:pt x="5576" y="229"/>
                      </a:lnTo>
                      <a:lnTo>
                        <a:pt x="5584" y="228"/>
                      </a:lnTo>
                      <a:lnTo>
                        <a:pt x="5591" y="226"/>
                      </a:lnTo>
                      <a:lnTo>
                        <a:pt x="5598" y="224"/>
                      </a:lnTo>
                      <a:lnTo>
                        <a:pt x="5606" y="221"/>
                      </a:lnTo>
                      <a:lnTo>
                        <a:pt x="5613" y="219"/>
                      </a:lnTo>
                      <a:lnTo>
                        <a:pt x="5620" y="217"/>
                      </a:lnTo>
                      <a:lnTo>
                        <a:pt x="5628" y="214"/>
                      </a:lnTo>
                      <a:lnTo>
                        <a:pt x="5635" y="212"/>
                      </a:lnTo>
                      <a:lnTo>
                        <a:pt x="5642" y="210"/>
                      </a:lnTo>
                      <a:lnTo>
                        <a:pt x="5650" y="209"/>
                      </a:lnTo>
                      <a:lnTo>
                        <a:pt x="5657" y="206"/>
                      </a:lnTo>
                      <a:lnTo>
                        <a:pt x="5664" y="204"/>
                      </a:lnTo>
                      <a:lnTo>
                        <a:pt x="5672" y="202"/>
                      </a:lnTo>
                      <a:lnTo>
                        <a:pt x="5679" y="199"/>
                      </a:lnTo>
                      <a:lnTo>
                        <a:pt x="5686" y="197"/>
                      </a:lnTo>
                      <a:lnTo>
                        <a:pt x="5693" y="195"/>
                      </a:lnTo>
                      <a:lnTo>
                        <a:pt x="5701" y="193"/>
                      </a:lnTo>
                      <a:lnTo>
                        <a:pt x="5708" y="190"/>
                      </a:lnTo>
                      <a:lnTo>
                        <a:pt x="5714" y="188"/>
                      </a:lnTo>
                      <a:lnTo>
                        <a:pt x="5721" y="186"/>
                      </a:lnTo>
                      <a:lnTo>
                        <a:pt x="5728" y="183"/>
                      </a:lnTo>
                      <a:lnTo>
                        <a:pt x="5736" y="181"/>
                      </a:lnTo>
                      <a:lnTo>
                        <a:pt x="5743" y="179"/>
                      </a:lnTo>
                      <a:lnTo>
                        <a:pt x="5750" y="176"/>
                      </a:lnTo>
                      <a:lnTo>
                        <a:pt x="5757" y="174"/>
                      </a:lnTo>
                      <a:lnTo>
                        <a:pt x="5764" y="172"/>
                      </a:lnTo>
                      <a:lnTo>
                        <a:pt x="5771" y="170"/>
                      </a:lnTo>
                      <a:lnTo>
                        <a:pt x="5778" y="167"/>
                      </a:lnTo>
                      <a:lnTo>
                        <a:pt x="5785" y="165"/>
                      </a:lnTo>
                      <a:lnTo>
                        <a:pt x="5792" y="163"/>
                      </a:lnTo>
                      <a:lnTo>
                        <a:pt x="5799" y="160"/>
                      </a:lnTo>
                      <a:lnTo>
                        <a:pt x="5805" y="158"/>
                      </a:lnTo>
                      <a:lnTo>
                        <a:pt x="5812" y="156"/>
                      </a:lnTo>
                      <a:lnTo>
                        <a:pt x="5819" y="153"/>
                      </a:lnTo>
                      <a:lnTo>
                        <a:pt x="5826" y="151"/>
                      </a:lnTo>
                      <a:lnTo>
                        <a:pt x="5833" y="149"/>
                      </a:lnTo>
                      <a:lnTo>
                        <a:pt x="5840" y="147"/>
                      </a:lnTo>
                      <a:lnTo>
                        <a:pt x="5847" y="144"/>
                      </a:lnTo>
                      <a:lnTo>
                        <a:pt x="5854" y="142"/>
                      </a:lnTo>
                      <a:lnTo>
                        <a:pt x="5861" y="140"/>
                      </a:lnTo>
                      <a:lnTo>
                        <a:pt x="5868" y="137"/>
                      </a:lnTo>
                      <a:lnTo>
                        <a:pt x="5875" y="135"/>
                      </a:lnTo>
                      <a:lnTo>
                        <a:pt x="5881" y="133"/>
                      </a:lnTo>
                      <a:lnTo>
                        <a:pt x="5888" y="130"/>
                      </a:lnTo>
                      <a:lnTo>
                        <a:pt x="5894" y="128"/>
                      </a:lnTo>
                      <a:lnTo>
                        <a:pt x="5901" y="125"/>
                      </a:lnTo>
                      <a:lnTo>
                        <a:pt x="5908" y="122"/>
                      </a:lnTo>
                      <a:lnTo>
                        <a:pt x="5915" y="120"/>
                      </a:lnTo>
                      <a:lnTo>
                        <a:pt x="5922" y="118"/>
                      </a:lnTo>
                      <a:lnTo>
                        <a:pt x="5928" y="115"/>
                      </a:lnTo>
                      <a:lnTo>
                        <a:pt x="5934" y="113"/>
                      </a:lnTo>
                      <a:lnTo>
                        <a:pt x="5941" y="111"/>
                      </a:lnTo>
                      <a:lnTo>
                        <a:pt x="5947" y="107"/>
                      </a:lnTo>
                      <a:lnTo>
                        <a:pt x="5954" y="105"/>
                      </a:lnTo>
                      <a:lnTo>
                        <a:pt x="5961" y="103"/>
                      </a:lnTo>
                      <a:lnTo>
                        <a:pt x="5967" y="100"/>
                      </a:lnTo>
                      <a:lnTo>
                        <a:pt x="5974" y="98"/>
                      </a:lnTo>
                      <a:lnTo>
                        <a:pt x="5981" y="95"/>
                      </a:lnTo>
                      <a:lnTo>
                        <a:pt x="5986" y="92"/>
                      </a:lnTo>
                      <a:lnTo>
                        <a:pt x="5993" y="90"/>
                      </a:lnTo>
                      <a:lnTo>
                        <a:pt x="5999" y="88"/>
                      </a:lnTo>
                      <a:lnTo>
                        <a:pt x="6006" y="84"/>
                      </a:lnTo>
                      <a:lnTo>
                        <a:pt x="6012" y="82"/>
                      </a:lnTo>
                      <a:lnTo>
                        <a:pt x="6019" y="80"/>
                      </a:lnTo>
                      <a:lnTo>
                        <a:pt x="6024" y="77"/>
                      </a:lnTo>
                      <a:lnTo>
                        <a:pt x="6031" y="74"/>
                      </a:lnTo>
                      <a:lnTo>
                        <a:pt x="6037" y="72"/>
                      </a:lnTo>
                      <a:lnTo>
                        <a:pt x="6043" y="69"/>
                      </a:lnTo>
                      <a:lnTo>
                        <a:pt x="6050" y="66"/>
                      </a:lnTo>
                      <a:lnTo>
                        <a:pt x="6055" y="64"/>
                      </a:lnTo>
                      <a:lnTo>
                        <a:pt x="6062" y="61"/>
                      </a:lnTo>
                      <a:lnTo>
                        <a:pt x="6068" y="58"/>
                      </a:lnTo>
                      <a:lnTo>
                        <a:pt x="6074" y="56"/>
                      </a:lnTo>
                      <a:lnTo>
                        <a:pt x="6081" y="53"/>
                      </a:lnTo>
                      <a:lnTo>
                        <a:pt x="6087" y="50"/>
                      </a:lnTo>
                      <a:lnTo>
                        <a:pt x="6092" y="47"/>
                      </a:lnTo>
                      <a:lnTo>
                        <a:pt x="6098" y="45"/>
                      </a:lnTo>
                      <a:lnTo>
                        <a:pt x="6105" y="42"/>
                      </a:lnTo>
                      <a:lnTo>
                        <a:pt x="6111" y="39"/>
                      </a:lnTo>
                      <a:lnTo>
                        <a:pt x="6117" y="36"/>
                      </a:lnTo>
                      <a:lnTo>
                        <a:pt x="6122" y="34"/>
                      </a:lnTo>
                      <a:lnTo>
                        <a:pt x="6128" y="31"/>
                      </a:lnTo>
                      <a:lnTo>
                        <a:pt x="6134" y="28"/>
                      </a:lnTo>
                      <a:lnTo>
                        <a:pt x="6140" y="26"/>
                      </a:lnTo>
                      <a:lnTo>
                        <a:pt x="6146" y="22"/>
                      </a:lnTo>
                      <a:lnTo>
                        <a:pt x="6152" y="20"/>
                      </a:lnTo>
                      <a:lnTo>
                        <a:pt x="6158" y="18"/>
                      </a:lnTo>
                      <a:lnTo>
                        <a:pt x="6164" y="14"/>
                      </a:lnTo>
                      <a:lnTo>
                        <a:pt x="6170" y="12"/>
                      </a:lnTo>
                      <a:lnTo>
                        <a:pt x="6175" y="8"/>
                      </a:lnTo>
                      <a:lnTo>
                        <a:pt x="6181" y="6"/>
                      </a:lnTo>
                      <a:lnTo>
                        <a:pt x="6187" y="4"/>
                      </a:lnTo>
                      <a:lnTo>
                        <a:pt x="6193" y="1"/>
                      </a:lnTo>
                      <a:lnTo>
                        <a:pt x="6199" y="0"/>
                      </a:lnTo>
                      <a:lnTo>
                        <a:pt x="6195" y="5"/>
                      </a:lnTo>
                      <a:lnTo>
                        <a:pt x="6190" y="10"/>
                      </a:lnTo>
                      <a:lnTo>
                        <a:pt x="6185" y="13"/>
                      </a:lnTo>
                      <a:lnTo>
                        <a:pt x="6180" y="16"/>
                      </a:lnTo>
                      <a:lnTo>
                        <a:pt x="6174" y="20"/>
                      </a:lnTo>
                      <a:lnTo>
                        <a:pt x="6168" y="24"/>
                      </a:lnTo>
                      <a:lnTo>
                        <a:pt x="6164" y="28"/>
                      </a:lnTo>
                      <a:lnTo>
                        <a:pt x="6158" y="31"/>
                      </a:lnTo>
                      <a:lnTo>
                        <a:pt x="6152" y="35"/>
                      </a:lnTo>
                      <a:lnTo>
                        <a:pt x="6146" y="38"/>
                      </a:lnTo>
                      <a:lnTo>
                        <a:pt x="6141" y="42"/>
                      </a:lnTo>
                      <a:lnTo>
                        <a:pt x="6136" y="45"/>
                      </a:lnTo>
                      <a:lnTo>
                        <a:pt x="6130" y="49"/>
                      </a:lnTo>
                      <a:lnTo>
                        <a:pt x="6125" y="51"/>
                      </a:lnTo>
                      <a:lnTo>
                        <a:pt x="6119" y="54"/>
                      </a:lnTo>
                      <a:lnTo>
                        <a:pt x="6113" y="58"/>
                      </a:lnTo>
                      <a:lnTo>
                        <a:pt x="6107" y="61"/>
                      </a:lnTo>
                      <a:lnTo>
                        <a:pt x="6102" y="65"/>
                      </a:lnTo>
                      <a:lnTo>
                        <a:pt x="6095" y="68"/>
                      </a:lnTo>
                      <a:lnTo>
                        <a:pt x="6089" y="72"/>
                      </a:lnTo>
                      <a:lnTo>
                        <a:pt x="6083" y="74"/>
                      </a:lnTo>
                      <a:lnTo>
                        <a:pt x="6077" y="77"/>
                      </a:lnTo>
                      <a:lnTo>
                        <a:pt x="6072" y="81"/>
                      </a:lnTo>
                      <a:lnTo>
                        <a:pt x="6066" y="84"/>
                      </a:lnTo>
                      <a:lnTo>
                        <a:pt x="6059" y="87"/>
                      </a:lnTo>
                      <a:lnTo>
                        <a:pt x="6053" y="90"/>
                      </a:lnTo>
                      <a:lnTo>
                        <a:pt x="6047" y="94"/>
                      </a:lnTo>
                      <a:lnTo>
                        <a:pt x="6040" y="96"/>
                      </a:lnTo>
                      <a:lnTo>
                        <a:pt x="6035" y="99"/>
                      </a:lnTo>
                      <a:lnTo>
                        <a:pt x="6029" y="103"/>
                      </a:lnTo>
                      <a:lnTo>
                        <a:pt x="6022" y="105"/>
                      </a:lnTo>
                      <a:lnTo>
                        <a:pt x="6016" y="109"/>
                      </a:lnTo>
                      <a:lnTo>
                        <a:pt x="6009" y="111"/>
                      </a:lnTo>
                      <a:lnTo>
                        <a:pt x="6004" y="114"/>
                      </a:lnTo>
                      <a:lnTo>
                        <a:pt x="5997" y="118"/>
                      </a:lnTo>
                      <a:lnTo>
                        <a:pt x="5991" y="120"/>
                      </a:lnTo>
                      <a:lnTo>
                        <a:pt x="5984" y="123"/>
                      </a:lnTo>
                      <a:lnTo>
                        <a:pt x="5978" y="126"/>
                      </a:lnTo>
                      <a:lnTo>
                        <a:pt x="5971" y="129"/>
                      </a:lnTo>
                      <a:lnTo>
                        <a:pt x="5966" y="132"/>
                      </a:lnTo>
                      <a:lnTo>
                        <a:pt x="5959" y="135"/>
                      </a:lnTo>
                      <a:lnTo>
                        <a:pt x="5953" y="137"/>
                      </a:lnTo>
                      <a:lnTo>
                        <a:pt x="5946" y="141"/>
                      </a:lnTo>
                      <a:lnTo>
                        <a:pt x="5939" y="143"/>
                      </a:lnTo>
                      <a:lnTo>
                        <a:pt x="5933" y="147"/>
                      </a:lnTo>
                      <a:lnTo>
                        <a:pt x="5926" y="149"/>
                      </a:lnTo>
                      <a:lnTo>
                        <a:pt x="5920" y="152"/>
                      </a:lnTo>
                      <a:lnTo>
                        <a:pt x="5913" y="155"/>
                      </a:lnTo>
                      <a:lnTo>
                        <a:pt x="5907" y="158"/>
                      </a:lnTo>
                      <a:lnTo>
                        <a:pt x="5900" y="160"/>
                      </a:lnTo>
                      <a:lnTo>
                        <a:pt x="5893" y="163"/>
                      </a:lnTo>
                      <a:lnTo>
                        <a:pt x="5886" y="166"/>
                      </a:lnTo>
                      <a:lnTo>
                        <a:pt x="5879" y="168"/>
                      </a:lnTo>
                      <a:lnTo>
                        <a:pt x="5873" y="172"/>
                      </a:lnTo>
                      <a:lnTo>
                        <a:pt x="5867" y="174"/>
                      </a:lnTo>
                      <a:lnTo>
                        <a:pt x="5860" y="176"/>
                      </a:lnTo>
                      <a:lnTo>
                        <a:pt x="5853" y="180"/>
                      </a:lnTo>
                      <a:lnTo>
                        <a:pt x="5846" y="182"/>
                      </a:lnTo>
                      <a:lnTo>
                        <a:pt x="5839" y="184"/>
                      </a:lnTo>
                      <a:lnTo>
                        <a:pt x="5832" y="188"/>
                      </a:lnTo>
                      <a:lnTo>
                        <a:pt x="5825" y="190"/>
                      </a:lnTo>
                      <a:lnTo>
                        <a:pt x="5818" y="193"/>
                      </a:lnTo>
                      <a:lnTo>
                        <a:pt x="5811" y="196"/>
                      </a:lnTo>
                      <a:lnTo>
                        <a:pt x="5804" y="198"/>
                      </a:lnTo>
                      <a:lnTo>
                        <a:pt x="5797" y="201"/>
                      </a:lnTo>
                      <a:lnTo>
                        <a:pt x="5790" y="203"/>
                      </a:lnTo>
                      <a:lnTo>
                        <a:pt x="5784" y="206"/>
                      </a:lnTo>
                      <a:lnTo>
                        <a:pt x="5777" y="209"/>
                      </a:lnTo>
                      <a:lnTo>
                        <a:pt x="5770" y="211"/>
                      </a:lnTo>
                      <a:lnTo>
                        <a:pt x="5763" y="213"/>
                      </a:lnTo>
                      <a:lnTo>
                        <a:pt x="5756" y="217"/>
                      </a:lnTo>
                      <a:lnTo>
                        <a:pt x="5749" y="219"/>
                      </a:lnTo>
                      <a:lnTo>
                        <a:pt x="5741" y="221"/>
                      </a:lnTo>
                      <a:lnTo>
                        <a:pt x="5734" y="224"/>
                      </a:lnTo>
                      <a:lnTo>
                        <a:pt x="5727" y="227"/>
                      </a:lnTo>
                      <a:lnTo>
                        <a:pt x="5720" y="229"/>
                      </a:lnTo>
                      <a:lnTo>
                        <a:pt x="5713" y="232"/>
                      </a:lnTo>
                      <a:lnTo>
                        <a:pt x="5706" y="234"/>
                      </a:lnTo>
                      <a:lnTo>
                        <a:pt x="5698" y="236"/>
                      </a:lnTo>
                      <a:lnTo>
                        <a:pt x="5691" y="239"/>
                      </a:lnTo>
                      <a:lnTo>
                        <a:pt x="5684" y="242"/>
                      </a:lnTo>
                      <a:lnTo>
                        <a:pt x="5678" y="244"/>
                      </a:lnTo>
                      <a:lnTo>
                        <a:pt x="5669" y="247"/>
                      </a:lnTo>
                      <a:lnTo>
                        <a:pt x="5663" y="249"/>
                      </a:lnTo>
                      <a:lnTo>
                        <a:pt x="5656" y="251"/>
                      </a:lnTo>
                      <a:lnTo>
                        <a:pt x="5649" y="254"/>
                      </a:lnTo>
                      <a:lnTo>
                        <a:pt x="5641" y="257"/>
                      </a:lnTo>
                      <a:lnTo>
                        <a:pt x="5634" y="259"/>
                      </a:lnTo>
                      <a:lnTo>
                        <a:pt x="5627" y="262"/>
                      </a:lnTo>
                      <a:lnTo>
                        <a:pt x="5619" y="264"/>
                      </a:lnTo>
                      <a:lnTo>
                        <a:pt x="5612" y="266"/>
                      </a:lnTo>
                      <a:lnTo>
                        <a:pt x="5605" y="269"/>
                      </a:lnTo>
                      <a:lnTo>
                        <a:pt x="5597" y="271"/>
                      </a:lnTo>
                      <a:lnTo>
                        <a:pt x="5590" y="273"/>
                      </a:lnTo>
                      <a:lnTo>
                        <a:pt x="5583" y="275"/>
                      </a:lnTo>
                      <a:lnTo>
                        <a:pt x="5575" y="279"/>
                      </a:lnTo>
                      <a:lnTo>
                        <a:pt x="5560" y="284"/>
                      </a:lnTo>
                      <a:lnTo>
                        <a:pt x="5546" y="288"/>
                      </a:lnTo>
                      <a:lnTo>
                        <a:pt x="5531" y="293"/>
                      </a:lnTo>
                      <a:lnTo>
                        <a:pt x="5516" y="297"/>
                      </a:lnTo>
                      <a:lnTo>
                        <a:pt x="5501" y="302"/>
                      </a:lnTo>
                      <a:lnTo>
                        <a:pt x="5486" y="307"/>
                      </a:lnTo>
                      <a:lnTo>
                        <a:pt x="5471" y="312"/>
                      </a:lnTo>
                      <a:lnTo>
                        <a:pt x="5456" y="317"/>
                      </a:lnTo>
                      <a:lnTo>
                        <a:pt x="5441" y="321"/>
                      </a:lnTo>
                      <a:lnTo>
                        <a:pt x="5426" y="326"/>
                      </a:lnTo>
                      <a:lnTo>
                        <a:pt x="5411" y="331"/>
                      </a:lnTo>
                      <a:lnTo>
                        <a:pt x="5396" y="335"/>
                      </a:lnTo>
                      <a:lnTo>
                        <a:pt x="5381" y="340"/>
                      </a:lnTo>
                      <a:lnTo>
                        <a:pt x="5366" y="345"/>
                      </a:lnTo>
                      <a:lnTo>
                        <a:pt x="5351" y="349"/>
                      </a:lnTo>
                      <a:lnTo>
                        <a:pt x="5337" y="354"/>
                      </a:lnTo>
                      <a:lnTo>
                        <a:pt x="5307" y="363"/>
                      </a:lnTo>
                      <a:lnTo>
                        <a:pt x="5275" y="372"/>
                      </a:lnTo>
                      <a:lnTo>
                        <a:pt x="5245" y="383"/>
                      </a:lnTo>
                      <a:lnTo>
                        <a:pt x="5216" y="392"/>
                      </a:lnTo>
                      <a:lnTo>
                        <a:pt x="5201" y="396"/>
                      </a:lnTo>
                      <a:lnTo>
                        <a:pt x="5186" y="401"/>
                      </a:lnTo>
                      <a:lnTo>
                        <a:pt x="5169" y="406"/>
                      </a:lnTo>
                      <a:lnTo>
                        <a:pt x="5154" y="410"/>
                      </a:lnTo>
                      <a:lnTo>
                        <a:pt x="5139" y="415"/>
                      </a:lnTo>
                      <a:lnTo>
                        <a:pt x="5125" y="419"/>
                      </a:lnTo>
                      <a:lnTo>
                        <a:pt x="5110" y="424"/>
                      </a:lnTo>
                      <a:lnTo>
                        <a:pt x="5095" y="430"/>
                      </a:lnTo>
                      <a:lnTo>
                        <a:pt x="5080" y="434"/>
                      </a:lnTo>
                      <a:lnTo>
                        <a:pt x="5065" y="439"/>
                      </a:lnTo>
                      <a:lnTo>
                        <a:pt x="5050" y="444"/>
                      </a:lnTo>
                      <a:lnTo>
                        <a:pt x="5035" y="448"/>
                      </a:lnTo>
                      <a:lnTo>
                        <a:pt x="5020" y="454"/>
                      </a:lnTo>
                      <a:lnTo>
                        <a:pt x="5005" y="458"/>
                      </a:lnTo>
                      <a:lnTo>
                        <a:pt x="4990" y="463"/>
                      </a:lnTo>
                      <a:lnTo>
                        <a:pt x="4975" y="468"/>
                      </a:lnTo>
                      <a:lnTo>
                        <a:pt x="4968" y="471"/>
                      </a:lnTo>
                      <a:lnTo>
                        <a:pt x="4960" y="473"/>
                      </a:lnTo>
                      <a:lnTo>
                        <a:pt x="4953" y="476"/>
                      </a:lnTo>
                      <a:lnTo>
                        <a:pt x="4946" y="478"/>
                      </a:lnTo>
                      <a:lnTo>
                        <a:pt x="4938" y="480"/>
                      </a:lnTo>
                      <a:lnTo>
                        <a:pt x="4931" y="483"/>
                      </a:lnTo>
                      <a:lnTo>
                        <a:pt x="4923" y="486"/>
                      </a:lnTo>
                      <a:lnTo>
                        <a:pt x="4916" y="488"/>
                      </a:lnTo>
                      <a:lnTo>
                        <a:pt x="4909" y="491"/>
                      </a:lnTo>
                      <a:lnTo>
                        <a:pt x="4901" y="493"/>
                      </a:lnTo>
                      <a:lnTo>
                        <a:pt x="4894" y="495"/>
                      </a:lnTo>
                      <a:lnTo>
                        <a:pt x="4887" y="499"/>
                      </a:lnTo>
                      <a:lnTo>
                        <a:pt x="4879" y="501"/>
                      </a:lnTo>
                      <a:lnTo>
                        <a:pt x="4872" y="503"/>
                      </a:lnTo>
                      <a:lnTo>
                        <a:pt x="4865" y="506"/>
                      </a:lnTo>
                      <a:lnTo>
                        <a:pt x="4857" y="508"/>
                      </a:lnTo>
                      <a:lnTo>
                        <a:pt x="4850" y="511"/>
                      </a:lnTo>
                      <a:lnTo>
                        <a:pt x="4843" y="514"/>
                      </a:lnTo>
                      <a:lnTo>
                        <a:pt x="4835" y="516"/>
                      </a:lnTo>
                      <a:lnTo>
                        <a:pt x="4828" y="520"/>
                      </a:lnTo>
                      <a:lnTo>
                        <a:pt x="4821" y="522"/>
                      </a:lnTo>
                      <a:lnTo>
                        <a:pt x="4815" y="524"/>
                      </a:lnTo>
                      <a:lnTo>
                        <a:pt x="4807" y="526"/>
                      </a:lnTo>
                      <a:lnTo>
                        <a:pt x="4800" y="530"/>
                      </a:lnTo>
                      <a:lnTo>
                        <a:pt x="4793" y="532"/>
                      </a:lnTo>
                      <a:lnTo>
                        <a:pt x="4786" y="534"/>
                      </a:lnTo>
                      <a:lnTo>
                        <a:pt x="4779" y="538"/>
                      </a:lnTo>
                      <a:lnTo>
                        <a:pt x="4771" y="540"/>
                      </a:lnTo>
                      <a:lnTo>
                        <a:pt x="4764" y="543"/>
                      </a:lnTo>
                      <a:lnTo>
                        <a:pt x="4757" y="546"/>
                      </a:lnTo>
                      <a:lnTo>
                        <a:pt x="4750" y="548"/>
                      </a:lnTo>
                      <a:lnTo>
                        <a:pt x="4743" y="551"/>
                      </a:lnTo>
                      <a:lnTo>
                        <a:pt x="4736" y="554"/>
                      </a:lnTo>
                      <a:lnTo>
                        <a:pt x="4729" y="556"/>
                      </a:lnTo>
                      <a:lnTo>
                        <a:pt x="4722" y="560"/>
                      </a:lnTo>
                      <a:lnTo>
                        <a:pt x="4715" y="562"/>
                      </a:lnTo>
                      <a:lnTo>
                        <a:pt x="4709" y="564"/>
                      </a:lnTo>
                      <a:lnTo>
                        <a:pt x="4702" y="568"/>
                      </a:lnTo>
                      <a:lnTo>
                        <a:pt x="4695" y="570"/>
                      </a:lnTo>
                      <a:lnTo>
                        <a:pt x="4688" y="574"/>
                      </a:lnTo>
                      <a:lnTo>
                        <a:pt x="4681" y="576"/>
                      </a:lnTo>
                      <a:lnTo>
                        <a:pt x="4674" y="579"/>
                      </a:lnTo>
                      <a:lnTo>
                        <a:pt x="4667" y="582"/>
                      </a:lnTo>
                      <a:lnTo>
                        <a:pt x="4660" y="585"/>
                      </a:lnTo>
                      <a:lnTo>
                        <a:pt x="4653" y="587"/>
                      </a:lnTo>
                      <a:lnTo>
                        <a:pt x="4646" y="591"/>
                      </a:lnTo>
                      <a:lnTo>
                        <a:pt x="4639" y="593"/>
                      </a:lnTo>
                      <a:lnTo>
                        <a:pt x="4633" y="597"/>
                      </a:lnTo>
                      <a:lnTo>
                        <a:pt x="4626" y="599"/>
                      </a:lnTo>
                      <a:lnTo>
                        <a:pt x="4619" y="602"/>
                      </a:lnTo>
                      <a:lnTo>
                        <a:pt x="4613" y="605"/>
                      </a:lnTo>
                      <a:lnTo>
                        <a:pt x="4606" y="608"/>
                      </a:lnTo>
                      <a:lnTo>
                        <a:pt x="4599" y="610"/>
                      </a:lnTo>
                      <a:lnTo>
                        <a:pt x="4592" y="614"/>
                      </a:lnTo>
                      <a:lnTo>
                        <a:pt x="4585" y="617"/>
                      </a:lnTo>
                      <a:lnTo>
                        <a:pt x="4580" y="620"/>
                      </a:lnTo>
                      <a:lnTo>
                        <a:pt x="4573" y="623"/>
                      </a:lnTo>
                      <a:lnTo>
                        <a:pt x="4566" y="625"/>
                      </a:lnTo>
                      <a:lnTo>
                        <a:pt x="4559" y="629"/>
                      </a:lnTo>
                      <a:lnTo>
                        <a:pt x="4553" y="632"/>
                      </a:lnTo>
                      <a:lnTo>
                        <a:pt x="4546" y="635"/>
                      </a:lnTo>
                      <a:lnTo>
                        <a:pt x="4540" y="638"/>
                      </a:lnTo>
                      <a:lnTo>
                        <a:pt x="4533" y="642"/>
                      </a:lnTo>
                      <a:lnTo>
                        <a:pt x="4527" y="644"/>
                      </a:lnTo>
                      <a:lnTo>
                        <a:pt x="4521" y="647"/>
                      </a:lnTo>
                      <a:lnTo>
                        <a:pt x="4514" y="651"/>
                      </a:lnTo>
                      <a:lnTo>
                        <a:pt x="4508" y="654"/>
                      </a:lnTo>
                      <a:lnTo>
                        <a:pt x="4501" y="657"/>
                      </a:lnTo>
                      <a:lnTo>
                        <a:pt x="4495" y="660"/>
                      </a:lnTo>
                      <a:lnTo>
                        <a:pt x="4489" y="663"/>
                      </a:lnTo>
                      <a:lnTo>
                        <a:pt x="4483" y="667"/>
                      </a:lnTo>
                      <a:lnTo>
                        <a:pt x="4476" y="669"/>
                      </a:lnTo>
                      <a:lnTo>
                        <a:pt x="4470" y="673"/>
                      </a:lnTo>
                      <a:lnTo>
                        <a:pt x="4463" y="676"/>
                      </a:lnTo>
                      <a:lnTo>
                        <a:pt x="4457" y="680"/>
                      </a:lnTo>
                      <a:lnTo>
                        <a:pt x="4452" y="683"/>
                      </a:lnTo>
                      <a:lnTo>
                        <a:pt x="4445" y="686"/>
                      </a:lnTo>
                      <a:lnTo>
                        <a:pt x="4439" y="690"/>
                      </a:lnTo>
                      <a:lnTo>
                        <a:pt x="4433" y="692"/>
                      </a:lnTo>
                      <a:lnTo>
                        <a:pt x="4426" y="696"/>
                      </a:lnTo>
                      <a:lnTo>
                        <a:pt x="4427" y="696"/>
                      </a:lnTo>
                      <a:lnTo>
                        <a:pt x="4424" y="698"/>
                      </a:lnTo>
                      <a:lnTo>
                        <a:pt x="4422" y="699"/>
                      </a:lnTo>
                      <a:lnTo>
                        <a:pt x="4418" y="700"/>
                      </a:lnTo>
                      <a:lnTo>
                        <a:pt x="4416" y="703"/>
                      </a:lnTo>
                      <a:lnTo>
                        <a:pt x="4414" y="704"/>
                      </a:lnTo>
                      <a:lnTo>
                        <a:pt x="4410" y="706"/>
                      </a:lnTo>
                      <a:lnTo>
                        <a:pt x="4408" y="707"/>
                      </a:lnTo>
                      <a:lnTo>
                        <a:pt x="4404" y="708"/>
                      </a:lnTo>
                      <a:lnTo>
                        <a:pt x="4401" y="711"/>
                      </a:lnTo>
                      <a:lnTo>
                        <a:pt x="4399" y="713"/>
                      </a:lnTo>
                      <a:lnTo>
                        <a:pt x="4395" y="714"/>
                      </a:lnTo>
                      <a:lnTo>
                        <a:pt x="4393" y="716"/>
                      </a:lnTo>
                      <a:lnTo>
                        <a:pt x="4389" y="718"/>
                      </a:lnTo>
                      <a:lnTo>
                        <a:pt x="4386" y="720"/>
                      </a:lnTo>
                      <a:lnTo>
                        <a:pt x="4384" y="722"/>
                      </a:lnTo>
                      <a:lnTo>
                        <a:pt x="4380" y="723"/>
                      </a:lnTo>
                      <a:lnTo>
                        <a:pt x="4377" y="726"/>
                      </a:lnTo>
                      <a:lnTo>
                        <a:pt x="4374" y="728"/>
                      </a:lnTo>
                      <a:lnTo>
                        <a:pt x="4371" y="729"/>
                      </a:lnTo>
                      <a:lnTo>
                        <a:pt x="4368" y="731"/>
                      </a:lnTo>
                      <a:lnTo>
                        <a:pt x="4364" y="734"/>
                      </a:lnTo>
                      <a:lnTo>
                        <a:pt x="4361" y="736"/>
                      </a:lnTo>
                      <a:lnTo>
                        <a:pt x="4357" y="737"/>
                      </a:lnTo>
                      <a:lnTo>
                        <a:pt x="4355" y="739"/>
                      </a:lnTo>
                      <a:lnTo>
                        <a:pt x="4351" y="742"/>
                      </a:lnTo>
                      <a:lnTo>
                        <a:pt x="4348" y="744"/>
                      </a:lnTo>
                      <a:lnTo>
                        <a:pt x="4344" y="746"/>
                      </a:lnTo>
                      <a:lnTo>
                        <a:pt x="4341" y="749"/>
                      </a:lnTo>
                      <a:lnTo>
                        <a:pt x="4338" y="751"/>
                      </a:lnTo>
                      <a:lnTo>
                        <a:pt x="4334" y="753"/>
                      </a:lnTo>
                      <a:lnTo>
                        <a:pt x="4331" y="756"/>
                      </a:lnTo>
                      <a:lnTo>
                        <a:pt x="4327" y="758"/>
                      </a:lnTo>
                      <a:lnTo>
                        <a:pt x="4324" y="760"/>
                      </a:lnTo>
                      <a:lnTo>
                        <a:pt x="4320" y="762"/>
                      </a:lnTo>
                      <a:lnTo>
                        <a:pt x="4317" y="765"/>
                      </a:lnTo>
                      <a:lnTo>
                        <a:pt x="4312" y="767"/>
                      </a:lnTo>
                      <a:lnTo>
                        <a:pt x="4309" y="769"/>
                      </a:lnTo>
                      <a:lnTo>
                        <a:pt x="4305" y="772"/>
                      </a:lnTo>
                      <a:lnTo>
                        <a:pt x="4302" y="774"/>
                      </a:lnTo>
                      <a:lnTo>
                        <a:pt x="4298" y="776"/>
                      </a:lnTo>
                      <a:lnTo>
                        <a:pt x="4295" y="779"/>
                      </a:lnTo>
                      <a:lnTo>
                        <a:pt x="4290" y="781"/>
                      </a:lnTo>
                      <a:lnTo>
                        <a:pt x="4287" y="784"/>
                      </a:lnTo>
                      <a:lnTo>
                        <a:pt x="4283" y="787"/>
                      </a:lnTo>
                      <a:lnTo>
                        <a:pt x="4280" y="789"/>
                      </a:lnTo>
                      <a:lnTo>
                        <a:pt x="4275" y="791"/>
                      </a:lnTo>
                      <a:lnTo>
                        <a:pt x="4272" y="793"/>
                      </a:lnTo>
                      <a:lnTo>
                        <a:pt x="4268" y="797"/>
                      </a:lnTo>
                      <a:lnTo>
                        <a:pt x="4264" y="799"/>
                      </a:lnTo>
                      <a:lnTo>
                        <a:pt x="4260" y="802"/>
                      </a:lnTo>
                      <a:lnTo>
                        <a:pt x="4257" y="804"/>
                      </a:lnTo>
                      <a:lnTo>
                        <a:pt x="4252" y="807"/>
                      </a:lnTo>
                      <a:lnTo>
                        <a:pt x="4249" y="810"/>
                      </a:lnTo>
                      <a:lnTo>
                        <a:pt x="4244" y="812"/>
                      </a:lnTo>
                      <a:lnTo>
                        <a:pt x="4241" y="815"/>
                      </a:lnTo>
                      <a:lnTo>
                        <a:pt x="4237" y="818"/>
                      </a:lnTo>
                      <a:lnTo>
                        <a:pt x="4233" y="820"/>
                      </a:lnTo>
                      <a:lnTo>
                        <a:pt x="4229" y="823"/>
                      </a:lnTo>
                      <a:lnTo>
                        <a:pt x="4225" y="826"/>
                      </a:lnTo>
                      <a:lnTo>
                        <a:pt x="4221" y="829"/>
                      </a:lnTo>
                      <a:lnTo>
                        <a:pt x="4217" y="831"/>
                      </a:lnTo>
                      <a:lnTo>
                        <a:pt x="4213" y="834"/>
                      </a:lnTo>
                      <a:lnTo>
                        <a:pt x="4209" y="837"/>
                      </a:lnTo>
                      <a:lnTo>
                        <a:pt x="4204" y="840"/>
                      </a:lnTo>
                      <a:lnTo>
                        <a:pt x="4200" y="843"/>
                      </a:lnTo>
                      <a:lnTo>
                        <a:pt x="4196" y="845"/>
                      </a:lnTo>
                      <a:lnTo>
                        <a:pt x="4192" y="849"/>
                      </a:lnTo>
                      <a:lnTo>
                        <a:pt x="4188" y="851"/>
                      </a:lnTo>
                      <a:lnTo>
                        <a:pt x="4183" y="855"/>
                      </a:lnTo>
                      <a:lnTo>
                        <a:pt x="4180" y="857"/>
                      </a:lnTo>
                      <a:lnTo>
                        <a:pt x="4175" y="860"/>
                      </a:lnTo>
                      <a:lnTo>
                        <a:pt x="4170" y="863"/>
                      </a:lnTo>
                      <a:lnTo>
                        <a:pt x="4167" y="866"/>
                      </a:lnTo>
                      <a:lnTo>
                        <a:pt x="4162" y="868"/>
                      </a:lnTo>
                      <a:lnTo>
                        <a:pt x="4158" y="872"/>
                      </a:lnTo>
                      <a:lnTo>
                        <a:pt x="4154" y="874"/>
                      </a:lnTo>
                      <a:lnTo>
                        <a:pt x="4150" y="878"/>
                      </a:lnTo>
                      <a:lnTo>
                        <a:pt x="4145" y="880"/>
                      </a:lnTo>
                      <a:lnTo>
                        <a:pt x="4141" y="883"/>
                      </a:lnTo>
                      <a:lnTo>
                        <a:pt x="4137" y="886"/>
                      </a:lnTo>
                      <a:lnTo>
                        <a:pt x="4132" y="889"/>
                      </a:lnTo>
                      <a:lnTo>
                        <a:pt x="4128" y="893"/>
                      </a:lnTo>
                      <a:lnTo>
                        <a:pt x="4123" y="895"/>
                      </a:lnTo>
                      <a:lnTo>
                        <a:pt x="4119" y="898"/>
                      </a:lnTo>
                      <a:lnTo>
                        <a:pt x="4115" y="901"/>
                      </a:lnTo>
                      <a:lnTo>
                        <a:pt x="4111" y="904"/>
                      </a:lnTo>
                      <a:lnTo>
                        <a:pt x="4106" y="907"/>
                      </a:lnTo>
                      <a:lnTo>
                        <a:pt x="4101" y="910"/>
                      </a:lnTo>
                      <a:lnTo>
                        <a:pt x="4097" y="913"/>
                      </a:lnTo>
                      <a:lnTo>
                        <a:pt x="4092" y="916"/>
                      </a:lnTo>
                      <a:lnTo>
                        <a:pt x="4088" y="919"/>
                      </a:lnTo>
                      <a:lnTo>
                        <a:pt x="4084" y="922"/>
                      </a:lnTo>
                      <a:lnTo>
                        <a:pt x="4079" y="925"/>
                      </a:lnTo>
                      <a:lnTo>
                        <a:pt x="4075" y="928"/>
                      </a:lnTo>
                      <a:lnTo>
                        <a:pt x="4070" y="932"/>
                      </a:lnTo>
                      <a:lnTo>
                        <a:pt x="4066" y="934"/>
                      </a:lnTo>
                      <a:lnTo>
                        <a:pt x="4056" y="940"/>
                      </a:lnTo>
                      <a:lnTo>
                        <a:pt x="4047" y="947"/>
                      </a:lnTo>
                      <a:lnTo>
                        <a:pt x="4038" y="952"/>
                      </a:lnTo>
                      <a:lnTo>
                        <a:pt x="4029" y="958"/>
                      </a:lnTo>
                      <a:lnTo>
                        <a:pt x="4020" y="965"/>
                      </a:lnTo>
                      <a:lnTo>
                        <a:pt x="4010" y="971"/>
                      </a:lnTo>
                      <a:lnTo>
                        <a:pt x="4001" y="977"/>
                      </a:lnTo>
                      <a:lnTo>
                        <a:pt x="3992" y="983"/>
                      </a:lnTo>
                      <a:lnTo>
                        <a:pt x="3983" y="989"/>
                      </a:lnTo>
                      <a:lnTo>
                        <a:pt x="3972" y="995"/>
                      </a:lnTo>
                      <a:lnTo>
                        <a:pt x="3963" y="1002"/>
                      </a:lnTo>
                      <a:lnTo>
                        <a:pt x="3954" y="1008"/>
                      </a:lnTo>
                      <a:lnTo>
                        <a:pt x="3945" y="1013"/>
                      </a:lnTo>
                      <a:lnTo>
                        <a:pt x="3935" y="1019"/>
                      </a:lnTo>
                      <a:lnTo>
                        <a:pt x="3925" y="1026"/>
                      </a:lnTo>
                      <a:lnTo>
                        <a:pt x="3916" y="1032"/>
                      </a:lnTo>
                      <a:lnTo>
                        <a:pt x="3907" y="1038"/>
                      </a:lnTo>
                      <a:lnTo>
                        <a:pt x="3896" y="1043"/>
                      </a:lnTo>
                      <a:lnTo>
                        <a:pt x="3887" y="1049"/>
                      </a:lnTo>
                      <a:lnTo>
                        <a:pt x="3878" y="1055"/>
                      </a:lnTo>
                      <a:lnTo>
                        <a:pt x="3867" y="1062"/>
                      </a:lnTo>
                      <a:lnTo>
                        <a:pt x="3858" y="1067"/>
                      </a:lnTo>
                      <a:lnTo>
                        <a:pt x="3848" y="1073"/>
                      </a:lnTo>
                      <a:lnTo>
                        <a:pt x="3839" y="1079"/>
                      </a:lnTo>
                      <a:lnTo>
                        <a:pt x="3834" y="1081"/>
                      </a:lnTo>
                      <a:lnTo>
                        <a:pt x="3829" y="1085"/>
                      </a:lnTo>
                      <a:lnTo>
                        <a:pt x="3824" y="1087"/>
                      </a:lnTo>
                      <a:lnTo>
                        <a:pt x="3819" y="1091"/>
                      </a:lnTo>
                      <a:lnTo>
                        <a:pt x="3814" y="1093"/>
                      </a:lnTo>
                      <a:lnTo>
                        <a:pt x="3810" y="1096"/>
                      </a:lnTo>
                      <a:lnTo>
                        <a:pt x="3804" y="1099"/>
                      </a:lnTo>
                      <a:lnTo>
                        <a:pt x="3799" y="1102"/>
                      </a:lnTo>
                      <a:lnTo>
                        <a:pt x="3795" y="1104"/>
                      </a:lnTo>
                      <a:lnTo>
                        <a:pt x="3790" y="1107"/>
                      </a:lnTo>
                      <a:lnTo>
                        <a:pt x="3785" y="1110"/>
                      </a:lnTo>
                      <a:lnTo>
                        <a:pt x="3780" y="1112"/>
                      </a:lnTo>
                      <a:lnTo>
                        <a:pt x="3775" y="1116"/>
                      </a:lnTo>
                      <a:lnTo>
                        <a:pt x="3771" y="1118"/>
                      </a:lnTo>
                      <a:lnTo>
                        <a:pt x="3766" y="1120"/>
                      </a:lnTo>
                      <a:lnTo>
                        <a:pt x="3760" y="1124"/>
                      </a:lnTo>
                      <a:lnTo>
                        <a:pt x="3756" y="1126"/>
                      </a:lnTo>
                      <a:lnTo>
                        <a:pt x="3751" y="1129"/>
                      </a:lnTo>
                      <a:lnTo>
                        <a:pt x="3746" y="1132"/>
                      </a:lnTo>
                      <a:lnTo>
                        <a:pt x="3741" y="1134"/>
                      </a:lnTo>
                      <a:lnTo>
                        <a:pt x="3736" y="1137"/>
                      </a:lnTo>
                      <a:lnTo>
                        <a:pt x="3732" y="1139"/>
                      </a:lnTo>
                      <a:lnTo>
                        <a:pt x="3727" y="1142"/>
                      </a:lnTo>
                      <a:lnTo>
                        <a:pt x="3721" y="1145"/>
                      </a:lnTo>
                      <a:lnTo>
                        <a:pt x="3717" y="1147"/>
                      </a:lnTo>
                      <a:lnTo>
                        <a:pt x="3712" y="1149"/>
                      </a:lnTo>
                      <a:lnTo>
                        <a:pt x="3707" y="1153"/>
                      </a:lnTo>
                      <a:lnTo>
                        <a:pt x="3702" y="1155"/>
                      </a:lnTo>
                      <a:lnTo>
                        <a:pt x="3697" y="1157"/>
                      </a:lnTo>
                      <a:lnTo>
                        <a:pt x="3692" y="1160"/>
                      </a:lnTo>
                      <a:lnTo>
                        <a:pt x="3688" y="1162"/>
                      </a:lnTo>
                      <a:lnTo>
                        <a:pt x="3682" y="1164"/>
                      </a:lnTo>
                      <a:lnTo>
                        <a:pt x="3677" y="1166"/>
                      </a:lnTo>
                      <a:lnTo>
                        <a:pt x="3673" y="1170"/>
                      </a:lnTo>
                      <a:lnTo>
                        <a:pt x="3668" y="1172"/>
                      </a:lnTo>
                      <a:lnTo>
                        <a:pt x="3664" y="1175"/>
                      </a:lnTo>
                      <a:lnTo>
                        <a:pt x="3658" y="1177"/>
                      </a:lnTo>
                      <a:lnTo>
                        <a:pt x="3653" y="1179"/>
                      </a:lnTo>
                      <a:lnTo>
                        <a:pt x="3649" y="1181"/>
                      </a:lnTo>
                      <a:lnTo>
                        <a:pt x="3644" y="1184"/>
                      </a:lnTo>
                      <a:lnTo>
                        <a:pt x="3638" y="1186"/>
                      </a:lnTo>
                      <a:lnTo>
                        <a:pt x="3634" y="1188"/>
                      </a:lnTo>
                      <a:lnTo>
                        <a:pt x="3629" y="1191"/>
                      </a:lnTo>
                      <a:lnTo>
                        <a:pt x="3624" y="1193"/>
                      </a:lnTo>
                      <a:lnTo>
                        <a:pt x="3620" y="1194"/>
                      </a:lnTo>
                      <a:lnTo>
                        <a:pt x="3614" y="1196"/>
                      </a:lnTo>
                      <a:lnTo>
                        <a:pt x="3609" y="1199"/>
                      </a:lnTo>
                      <a:lnTo>
                        <a:pt x="3605" y="1201"/>
                      </a:lnTo>
                      <a:lnTo>
                        <a:pt x="3600" y="1203"/>
                      </a:lnTo>
                      <a:lnTo>
                        <a:pt x="3596" y="1206"/>
                      </a:lnTo>
                      <a:lnTo>
                        <a:pt x="3590" y="1207"/>
                      </a:lnTo>
                      <a:lnTo>
                        <a:pt x="3585" y="1209"/>
                      </a:lnTo>
                      <a:lnTo>
                        <a:pt x="3581" y="1211"/>
                      </a:lnTo>
                      <a:lnTo>
                        <a:pt x="3576" y="1214"/>
                      </a:lnTo>
                      <a:lnTo>
                        <a:pt x="3571" y="1215"/>
                      </a:lnTo>
                      <a:lnTo>
                        <a:pt x="3566" y="1217"/>
                      </a:lnTo>
                      <a:lnTo>
                        <a:pt x="3561" y="1219"/>
                      </a:lnTo>
                      <a:lnTo>
                        <a:pt x="3556" y="1221"/>
                      </a:lnTo>
                      <a:lnTo>
                        <a:pt x="3552" y="1223"/>
                      </a:lnTo>
                      <a:lnTo>
                        <a:pt x="3547" y="1225"/>
                      </a:lnTo>
                      <a:lnTo>
                        <a:pt x="3543" y="1226"/>
                      </a:lnTo>
                      <a:lnTo>
                        <a:pt x="3538" y="1229"/>
                      </a:lnTo>
                      <a:lnTo>
                        <a:pt x="3532" y="1230"/>
                      </a:lnTo>
                      <a:lnTo>
                        <a:pt x="3528" y="1232"/>
                      </a:lnTo>
                      <a:lnTo>
                        <a:pt x="3523" y="1233"/>
                      </a:lnTo>
                      <a:lnTo>
                        <a:pt x="3518" y="1236"/>
                      </a:lnTo>
                      <a:lnTo>
                        <a:pt x="3514" y="1237"/>
                      </a:lnTo>
                      <a:lnTo>
                        <a:pt x="3509" y="1238"/>
                      </a:lnTo>
                      <a:lnTo>
                        <a:pt x="3505" y="1240"/>
                      </a:lnTo>
                      <a:lnTo>
                        <a:pt x="3500" y="1241"/>
                      </a:lnTo>
                      <a:lnTo>
                        <a:pt x="3494" y="1244"/>
                      </a:lnTo>
                      <a:lnTo>
                        <a:pt x="3490" y="1245"/>
                      </a:lnTo>
                      <a:lnTo>
                        <a:pt x="3485" y="1246"/>
                      </a:lnTo>
                      <a:lnTo>
                        <a:pt x="3480" y="1247"/>
                      </a:lnTo>
                      <a:lnTo>
                        <a:pt x="3476" y="1249"/>
                      </a:lnTo>
                      <a:lnTo>
                        <a:pt x="3471" y="1251"/>
                      </a:lnTo>
                      <a:lnTo>
                        <a:pt x="3467" y="1252"/>
                      </a:lnTo>
                      <a:lnTo>
                        <a:pt x="3462" y="1253"/>
                      </a:lnTo>
                      <a:lnTo>
                        <a:pt x="3457" y="1254"/>
                      </a:lnTo>
                      <a:lnTo>
                        <a:pt x="3453" y="1255"/>
                      </a:lnTo>
                      <a:lnTo>
                        <a:pt x="3448" y="1256"/>
                      </a:lnTo>
                      <a:lnTo>
                        <a:pt x="3443" y="1257"/>
                      </a:lnTo>
                      <a:lnTo>
                        <a:pt x="3439" y="1259"/>
                      </a:lnTo>
                      <a:lnTo>
                        <a:pt x="3433" y="1261"/>
                      </a:lnTo>
                      <a:lnTo>
                        <a:pt x="3428" y="1261"/>
                      </a:lnTo>
                      <a:lnTo>
                        <a:pt x="3424" y="1262"/>
                      </a:lnTo>
                      <a:lnTo>
                        <a:pt x="3419" y="1263"/>
                      </a:lnTo>
                      <a:lnTo>
                        <a:pt x="3415" y="1264"/>
                      </a:lnTo>
                      <a:lnTo>
                        <a:pt x="3410" y="1266"/>
                      </a:lnTo>
                      <a:lnTo>
                        <a:pt x="3405" y="1267"/>
                      </a:lnTo>
                      <a:lnTo>
                        <a:pt x="3401" y="1268"/>
                      </a:lnTo>
                      <a:lnTo>
                        <a:pt x="3396" y="1268"/>
                      </a:lnTo>
                      <a:lnTo>
                        <a:pt x="3392" y="1269"/>
                      </a:lnTo>
                      <a:lnTo>
                        <a:pt x="3387" y="1270"/>
                      </a:lnTo>
                      <a:lnTo>
                        <a:pt x="3382" y="1270"/>
                      </a:lnTo>
                      <a:lnTo>
                        <a:pt x="3379" y="1271"/>
                      </a:lnTo>
                      <a:lnTo>
                        <a:pt x="3374" y="1272"/>
                      </a:lnTo>
                      <a:lnTo>
                        <a:pt x="3370" y="1272"/>
                      </a:lnTo>
                      <a:lnTo>
                        <a:pt x="3365" y="1274"/>
                      </a:lnTo>
                      <a:lnTo>
                        <a:pt x="3361" y="1274"/>
                      </a:lnTo>
                      <a:lnTo>
                        <a:pt x="3358" y="1274"/>
                      </a:lnTo>
                      <a:lnTo>
                        <a:pt x="3356" y="1275"/>
                      </a:lnTo>
                      <a:lnTo>
                        <a:pt x="3354" y="1275"/>
                      </a:lnTo>
                      <a:lnTo>
                        <a:pt x="3351" y="1275"/>
                      </a:lnTo>
                      <a:lnTo>
                        <a:pt x="3349" y="1275"/>
                      </a:lnTo>
                      <a:lnTo>
                        <a:pt x="3347" y="1275"/>
                      </a:lnTo>
                      <a:lnTo>
                        <a:pt x="3344" y="1276"/>
                      </a:lnTo>
                      <a:lnTo>
                        <a:pt x="3342" y="1276"/>
                      </a:lnTo>
                      <a:lnTo>
                        <a:pt x="3340" y="1276"/>
                      </a:lnTo>
                      <a:lnTo>
                        <a:pt x="3337" y="1276"/>
                      </a:lnTo>
                      <a:lnTo>
                        <a:pt x="3335" y="1276"/>
                      </a:lnTo>
                      <a:lnTo>
                        <a:pt x="3333" y="1276"/>
                      </a:lnTo>
                      <a:lnTo>
                        <a:pt x="3331" y="1276"/>
                      </a:lnTo>
                      <a:lnTo>
                        <a:pt x="3328" y="1277"/>
                      </a:lnTo>
                      <a:lnTo>
                        <a:pt x="3326" y="1277"/>
                      </a:lnTo>
                      <a:lnTo>
                        <a:pt x="3324" y="1277"/>
                      </a:lnTo>
                      <a:lnTo>
                        <a:pt x="3321" y="1277"/>
                      </a:lnTo>
                      <a:lnTo>
                        <a:pt x="3320" y="1277"/>
                      </a:lnTo>
                      <a:lnTo>
                        <a:pt x="3318" y="1277"/>
                      </a:lnTo>
                      <a:lnTo>
                        <a:pt x="3316" y="1277"/>
                      </a:lnTo>
                      <a:lnTo>
                        <a:pt x="3313" y="1277"/>
                      </a:lnTo>
                      <a:lnTo>
                        <a:pt x="3311" y="1277"/>
                      </a:lnTo>
                      <a:lnTo>
                        <a:pt x="3309" y="1277"/>
                      </a:lnTo>
                      <a:lnTo>
                        <a:pt x="3306" y="1277"/>
                      </a:lnTo>
                      <a:lnTo>
                        <a:pt x="3301" y="1277"/>
                      </a:lnTo>
                      <a:lnTo>
                        <a:pt x="3295" y="1277"/>
                      </a:lnTo>
                      <a:lnTo>
                        <a:pt x="3289" y="1277"/>
                      </a:lnTo>
                      <a:lnTo>
                        <a:pt x="3283" y="1277"/>
                      </a:lnTo>
                      <a:lnTo>
                        <a:pt x="3278" y="1277"/>
                      </a:lnTo>
                      <a:lnTo>
                        <a:pt x="3272" y="1277"/>
                      </a:lnTo>
                      <a:lnTo>
                        <a:pt x="3267" y="1277"/>
                      </a:lnTo>
                      <a:lnTo>
                        <a:pt x="3261" y="1277"/>
                      </a:lnTo>
                      <a:lnTo>
                        <a:pt x="3256" y="1277"/>
                      </a:lnTo>
                      <a:lnTo>
                        <a:pt x="3250" y="1277"/>
                      </a:lnTo>
                      <a:lnTo>
                        <a:pt x="3244" y="1277"/>
                      </a:lnTo>
                      <a:lnTo>
                        <a:pt x="3238" y="1277"/>
                      </a:lnTo>
                      <a:lnTo>
                        <a:pt x="3233" y="1277"/>
                      </a:lnTo>
                      <a:lnTo>
                        <a:pt x="3227" y="1277"/>
                      </a:lnTo>
                      <a:lnTo>
                        <a:pt x="3221" y="1277"/>
                      </a:lnTo>
                      <a:lnTo>
                        <a:pt x="3215" y="1276"/>
                      </a:lnTo>
                      <a:lnTo>
                        <a:pt x="3210" y="1276"/>
                      </a:lnTo>
                      <a:lnTo>
                        <a:pt x="3204" y="1276"/>
                      </a:lnTo>
                      <a:lnTo>
                        <a:pt x="3198" y="1276"/>
                      </a:lnTo>
                      <a:lnTo>
                        <a:pt x="3191" y="1276"/>
                      </a:lnTo>
                      <a:lnTo>
                        <a:pt x="3185" y="1276"/>
                      </a:lnTo>
                      <a:lnTo>
                        <a:pt x="3180" y="1276"/>
                      </a:lnTo>
                      <a:lnTo>
                        <a:pt x="3174" y="1275"/>
                      </a:lnTo>
                      <a:lnTo>
                        <a:pt x="3168" y="1275"/>
                      </a:lnTo>
                      <a:lnTo>
                        <a:pt x="3162" y="1275"/>
                      </a:lnTo>
                      <a:lnTo>
                        <a:pt x="3157" y="1275"/>
                      </a:lnTo>
                      <a:lnTo>
                        <a:pt x="3151" y="1275"/>
                      </a:lnTo>
                      <a:lnTo>
                        <a:pt x="3145" y="1274"/>
                      </a:lnTo>
                      <a:lnTo>
                        <a:pt x="3139" y="1274"/>
                      </a:lnTo>
                      <a:lnTo>
                        <a:pt x="3134" y="1274"/>
                      </a:lnTo>
                      <a:lnTo>
                        <a:pt x="3127" y="1274"/>
                      </a:lnTo>
                      <a:lnTo>
                        <a:pt x="3121" y="1272"/>
                      </a:lnTo>
                      <a:lnTo>
                        <a:pt x="3115" y="1272"/>
                      </a:lnTo>
                      <a:lnTo>
                        <a:pt x="3109" y="1272"/>
                      </a:lnTo>
                      <a:lnTo>
                        <a:pt x="3104" y="1272"/>
                      </a:lnTo>
                      <a:lnTo>
                        <a:pt x="3098" y="1271"/>
                      </a:lnTo>
                      <a:lnTo>
                        <a:pt x="3091" y="1271"/>
                      </a:lnTo>
                      <a:lnTo>
                        <a:pt x="3085" y="1271"/>
                      </a:lnTo>
                      <a:lnTo>
                        <a:pt x="3079" y="1271"/>
                      </a:lnTo>
                      <a:lnTo>
                        <a:pt x="3074" y="1270"/>
                      </a:lnTo>
                      <a:lnTo>
                        <a:pt x="3068" y="1270"/>
                      </a:lnTo>
                      <a:lnTo>
                        <a:pt x="3061" y="1270"/>
                      </a:lnTo>
                      <a:lnTo>
                        <a:pt x="3055" y="1269"/>
                      </a:lnTo>
                      <a:lnTo>
                        <a:pt x="3049" y="1269"/>
                      </a:lnTo>
                      <a:lnTo>
                        <a:pt x="3044" y="1268"/>
                      </a:lnTo>
                      <a:lnTo>
                        <a:pt x="3038" y="1268"/>
                      </a:lnTo>
                      <a:lnTo>
                        <a:pt x="3031" y="1268"/>
                      </a:lnTo>
                      <a:lnTo>
                        <a:pt x="3025" y="1267"/>
                      </a:lnTo>
                      <a:lnTo>
                        <a:pt x="3019" y="1267"/>
                      </a:lnTo>
                      <a:lnTo>
                        <a:pt x="3014" y="1267"/>
                      </a:lnTo>
                      <a:lnTo>
                        <a:pt x="3007" y="1266"/>
                      </a:lnTo>
                      <a:lnTo>
                        <a:pt x="3001" y="1266"/>
                      </a:lnTo>
                      <a:lnTo>
                        <a:pt x="2995" y="1264"/>
                      </a:lnTo>
                      <a:lnTo>
                        <a:pt x="2988" y="1264"/>
                      </a:lnTo>
                      <a:lnTo>
                        <a:pt x="2983" y="1264"/>
                      </a:lnTo>
                      <a:lnTo>
                        <a:pt x="2977" y="1263"/>
                      </a:lnTo>
                      <a:lnTo>
                        <a:pt x="2964" y="1262"/>
                      </a:lnTo>
                      <a:lnTo>
                        <a:pt x="2951" y="1261"/>
                      </a:lnTo>
                      <a:lnTo>
                        <a:pt x="2940" y="1260"/>
                      </a:lnTo>
                      <a:lnTo>
                        <a:pt x="2927" y="1259"/>
                      </a:lnTo>
                      <a:lnTo>
                        <a:pt x="2915" y="1257"/>
                      </a:lnTo>
                      <a:lnTo>
                        <a:pt x="2903" y="1256"/>
                      </a:lnTo>
                      <a:lnTo>
                        <a:pt x="2890" y="1255"/>
                      </a:lnTo>
                      <a:lnTo>
                        <a:pt x="2878" y="1254"/>
                      </a:lnTo>
                      <a:lnTo>
                        <a:pt x="2865" y="1253"/>
                      </a:lnTo>
                      <a:lnTo>
                        <a:pt x="2852" y="1252"/>
                      </a:lnTo>
                      <a:lnTo>
                        <a:pt x="2840" y="1251"/>
                      </a:lnTo>
                      <a:lnTo>
                        <a:pt x="2828" y="1249"/>
                      </a:lnTo>
                      <a:lnTo>
                        <a:pt x="2816" y="1247"/>
                      </a:lnTo>
                      <a:lnTo>
                        <a:pt x="2803" y="1246"/>
                      </a:lnTo>
                      <a:lnTo>
                        <a:pt x="2790" y="1245"/>
                      </a:lnTo>
                      <a:lnTo>
                        <a:pt x="2778" y="1244"/>
                      </a:lnTo>
                      <a:lnTo>
                        <a:pt x="2765" y="1241"/>
                      </a:lnTo>
                      <a:lnTo>
                        <a:pt x="2752" y="1240"/>
                      </a:lnTo>
                      <a:lnTo>
                        <a:pt x="2739" y="1239"/>
                      </a:lnTo>
                      <a:lnTo>
                        <a:pt x="2726" y="1237"/>
                      </a:lnTo>
                      <a:lnTo>
                        <a:pt x="2713" y="1236"/>
                      </a:lnTo>
                      <a:lnTo>
                        <a:pt x="2700" y="1234"/>
                      </a:lnTo>
                      <a:lnTo>
                        <a:pt x="2688" y="1232"/>
                      </a:lnTo>
                      <a:lnTo>
                        <a:pt x="2675" y="1231"/>
                      </a:lnTo>
                      <a:lnTo>
                        <a:pt x="2662" y="1229"/>
                      </a:lnTo>
                      <a:lnTo>
                        <a:pt x="2650" y="1228"/>
                      </a:lnTo>
                      <a:lnTo>
                        <a:pt x="2636" y="1225"/>
                      </a:lnTo>
                      <a:lnTo>
                        <a:pt x="2623" y="1224"/>
                      </a:lnTo>
                      <a:lnTo>
                        <a:pt x="2610" y="1223"/>
                      </a:lnTo>
                      <a:lnTo>
                        <a:pt x="2598" y="1221"/>
                      </a:lnTo>
                      <a:lnTo>
                        <a:pt x="2584" y="1218"/>
                      </a:lnTo>
                      <a:lnTo>
                        <a:pt x="2571" y="1217"/>
                      </a:lnTo>
                      <a:lnTo>
                        <a:pt x="2559" y="1215"/>
                      </a:lnTo>
                      <a:lnTo>
                        <a:pt x="2545" y="1214"/>
                      </a:lnTo>
                      <a:lnTo>
                        <a:pt x="2532" y="1211"/>
                      </a:lnTo>
                      <a:lnTo>
                        <a:pt x="2519" y="1210"/>
                      </a:lnTo>
                      <a:lnTo>
                        <a:pt x="2506" y="1208"/>
                      </a:lnTo>
                      <a:lnTo>
                        <a:pt x="2493" y="1206"/>
                      </a:lnTo>
                      <a:lnTo>
                        <a:pt x="2479" y="1204"/>
                      </a:lnTo>
                      <a:lnTo>
                        <a:pt x="2466" y="1202"/>
                      </a:lnTo>
                      <a:lnTo>
                        <a:pt x="2453" y="1200"/>
                      </a:lnTo>
                      <a:lnTo>
                        <a:pt x="2440" y="1199"/>
                      </a:lnTo>
                      <a:lnTo>
                        <a:pt x="2426" y="1196"/>
                      </a:lnTo>
                      <a:lnTo>
                        <a:pt x="2413" y="1194"/>
                      </a:lnTo>
                      <a:lnTo>
                        <a:pt x="2400" y="1193"/>
                      </a:lnTo>
                      <a:lnTo>
                        <a:pt x="2387" y="1191"/>
                      </a:lnTo>
                      <a:lnTo>
                        <a:pt x="2373" y="1188"/>
                      </a:lnTo>
                      <a:lnTo>
                        <a:pt x="2360" y="1186"/>
                      </a:lnTo>
                      <a:lnTo>
                        <a:pt x="2347" y="1185"/>
                      </a:lnTo>
                      <a:lnTo>
                        <a:pt x="2333" y="1183"/>
                      </a:lnTo>
                      <a:lnTo>
                        <a:pt x="2320" y="1180"/>
                      </a:lnTo>
                      <a:lnTo>
                        <a:pt x="2306" y="1178"/>
                      </a:lnTo>
                      <a:lnTo>
                        <a:pt x="2294" y="1177"/>
                      </a:lnTo>
                      <a:lnTo>
                        <a:pt x="2280" y="1175"/>
                      </a:lnTo>
                      <a:lnTo>
                        <a:pt x="2266" y="1172"/>
                      </a:lnTo>
                      <a:lnTo>
                        <a:pt x="2253" y="1170"/>
                      </a:lnTo>
                      <a:lnTo>
                        <a:pt x="2239" y="1169"/>
                      </a:lnTo>
                      <a:lnTo>
                        <a:pt x="2226" y="1166"/>
                      </a:lnTo>
                      <a:lnTo>
                        <a:pt x="2212" y="1164"/>
                      </a:lnTo>
                      <a:lnTo>
                        <a:pt x="2199" y="1162"/>
                      </a:lnTo>
                      <a:lnTo>
                        <a:pt x="2185" y="1160"/>
                      </a:lnTo>
                      <a:lnTo>
                        <a:pt x="2171" y="1158"/>
                      </a:lnTo>
                      <a:lnTo>
                        <a:pt x="2159" y="1156"/>
                      </a:lnTo>
                      <a:lnTo>
                        <a:pt x="2145" y="1154"/>
                      </a:lnTo>
                      <a:lnTo>
                        <a:pt x="2131" y="1152"/>
                      </a:lnTo>
                      <a:lnTo>
                        <a:pt x="2117" y="1149"/>
                      </a:lnTo>
                      <a:lnTo>
                        <a:pt x="2105" y="1148"/>
                      </a:lnTo>
                      <a:lnTo>
                        <a:pt x="2091" y="1146"/>
                      </a:lnTo>
                      <a:lnTo>
                        <a:pt x="2063" y="1141"/>
                      </a:lnTo>
                      <a:lnTo>
                        <a:pt x="2035" y="1138"/>
                      </a:lnTo>
                      <a:lnTo>
                        <a:pt x="2009" y="1133"/>
                      </a:lnTo>
                      <a:lnTo>
                        <a:pt x="1981" y="1129"/>
                      </a:lnTo>
                      <a:lnTo>
                        <a:pt x="1954" y="1125"/>
                      </a:lnTo>
                      <a:lnTo>
                        <a:pt x="1927" y="1120"/>
                      </a:lnTo>
                      <a:lnTo>
                        <a:pt x="1900" y="1117"/>
                      </a:lnTo>
                      <a:lnTo>
                        <a:pt x="1872" y="1112"/>
                      </a:lnTo>
                      <a:lnTo>
                        <a:pt x="1858" y="1110"/>
                      </a:lnTo>
                      <a:lnTo>
                        <a:pt x="1844" y="1109"/>
                      </a:lnTo>
                      <a:lnTo>
                        <a:pt x="1832" y="1107"/>
                      </a:lnTo>
                      <a:lnTo>
                        <a:pt x="1818" y="1104"/>
                      </a:lnTo>
                      <a:lnTo>
                        <a:pt x="1804" y="1103"/>
                      </a:lnTo>
                      <a:lnTo>
                        <a:pt x="1790" y="1101"/>
                      </a:lnTo>
                      <a:lnTo>
                        <a:pt x="1776" y="1099"/>
                      </a:lnTo>
                      <a:lnTo>
                        <a:pt x="1762" y="1096"/>
                      </a:lnTo>
                      <a:lnTo>
                        <a:pt x="1749" y="1095"/>
                      </a:lnTo>
                      <a:lnTo>
                        <a:pt x="1735" y="1093"/>
                      </a:lnTo>
                      <a:lnTo>
                        <a:pt x="1721" y="1092"/>
                      </a:lnTo>
                      <a:lnTo>
                        <a:pt x="1707" y="1089"/>
                      </a:lnTo>
                      <a:lnTo>
                        <a:pt x="1694" y="1087"/>
                      </a:lnTo>
                      <a:lnTo>
                        <a:pt x="1681" y="1086"/>
                      </a:lnTo>
                      <a:lnTo>
                        <a:pt x="1667" y="1084"/>
                      </a:lnTo>
                      <a:lnTo>
                        <a:pt x="1653" y="1081"/>
                      </a:lnTo>
                      <a:lnTo>
                        <a:pt x="1639" y="1080"/>
                      </a:lnTo>
                      <a:lnTo>
                        <a:pt x="1625" y="1078"/>
                      </a:lnTo>
                      <a:lnTo>
                        <a:pt x="1611" y="1077"/>
                      </a:lnTo>
                      <a:lnTo>
                        <a:pt x="1598" y="1074"/>
                      </a:lnTo>
                      <a:lnTo>
                        <a:pt x="1584" y="1073"/>
                      </a:lnTo>
                      <a:lnTo>
                        <a:pt x="1570" y="1071"/>
                      </a:lnTo>
                      <a:lnTo>
                        <a:pt x="1557" y="1070"/>
                      </a:lnTo>
                      <a:lnTo>
                        <a:pt x="1544" y="1067"/>
                      </a:lnTo>
                      <a:lnTo>
                        <a:pt x="1530" y="1066"/>
                      </a:lnTo>
                      <a:lnTo>
                        <a:pt x="1516" y="1065"/>
                      </a:lnTo>
                      <a:lnTo>
                        <a:pt x="1502" y="1063"/>
                      </a:lnTo>
                      <a:lnTo>
                        <a:pt x="1488" y="1062"/>
                      </a:lnTo>
                      <a:lnTo>
                        <a:pt x="1474" y="1059"/>
                      </a:lnTo>
                      <a:lnTo>
                        <a:pt x="1461" y="1058"/>
                      </a:lnTo>
                      <a:lnTo>
                        <a:pt x="1447" y="1057"/>
                      </a:lnTo>
                      <a:lnTo>
                        <a:pt x="1434" y="1055"/>
                      </a:lnTo>
                      <a:lnTo>
                        <a:pt x="1420" y="1054"/>
                      </a:lnTo>
                      <a:lnTo>
                        <a:pt x="1406" y="1053"/>
                      </a:lnTo>
                      <a:lnTo>
                        <a:pt x="1393" y="1051"/>
                      </a:lnTo>
                      <a:lnTo>
                        <a:pt x="1379" y="1049"/>
                      </a:lnTo>
                      <a:lnTo>
                        <a:pt x="1365" y="1048"/>
                      </a:lnTo>
                      <a:lnTo>
                        <a:pt x="1352" y="1047"/>
                      </a:lnTo>
                      <a:lnTo>
                        <a:pt x="1338" y="1046"/>
                      </a:lnTo>
                      <a:lnTo>
                        <a:pt x="1325" y="1044"/>
                      </a:lnTo>
                      <a:lnTo>
                        <a:pt x="1311" y="1043"/>
                      </a:lnTo>
                      <a:lnTo>
                        <a:pt x="1297" y="1042"/>
                      </a:lnTo>
                      <a:lnTo>
                        <a:pt x="1284" y="1040"/>
                      </a:lnTo>
                      <a:lnTo>
                        <a:pt x="1270" y="1039"/>
                      </a:lnTo>
                      <a:lnTo>
                        <a:pt x="1257" y="1038"/>
                      </a:lnTo>
                      <a:lnTo>
                        <a:pt x="1243" y="1036"/>
                      </a:lnTo>
                      <a:lnTo>
                        <a:pt x="1230" y="1035"/>
                      </a:lnTo>
                      <a:lnTo>
                        <a:pt x="1216" y="1034"/>
                      </a:lnTo>
                      <a:lnTo>
                        <a:pt x="1202" y="1033"/>
                      </a:lnTo>
                      <a:lnTo>
                        <a:pt x="1190" y="1032"/>
                      </a:lnTo>
                      <a:lnTo>
                        <a:pt x="1176" y="1031"/>
                      </a:lnTo>
                      <a:lnTo>
                        <a:pt x="1162" y="1029"/>
                      </a:lnTo>
                      <a:lnTo>
                        <a:pt x="1149" y="1028"/>
                      </a:lnTo>
                      <a:lnTo>
                        <a:pt x="1136" y="1027"/>
                      </a:lnTo>
                      <a:lnTo>
                        <a:pt x="1122" y="1027"/>
                      </a:lnTo>
                      <a:lnTo>
                        <a:pt x="1109" y="1026"/>
                      </a:lnTo>
                      <a:lnTo>
                        <a:pt x="1102" y="1025"/>
                      </a:lnTo>
                      <a:lnTo>
                        <a:pt x="1095" y="1025"/>
                      </a:lnTo>
                      <a:lnTo>
                        <a:pt x="1088" y="1024"/>
                      </a:lnTo>
                      <a:lnTo>
                        <a:pt x="1081" y="1024"/>
                      </a:lnTo>
                      <a:lnTo>
                        <a:pt x="1076" y="1024"/>
                      </a:lnTo>
                      <a:lnTo>
                        <a:pt x="1069" y="1023"/>
                      </a:lnTo>
                      <a:lnTo>
                        <a:pt x="1062" y="1023"/>
                      </a:lnTo>
                      <a:lnTo>
                        <a:pt x="1055" y="1023"/>
                      </a:lnTo>
                      <a:lnTo>
                        <a:pt x="1048" y="1021"/>
                      </a:lnTo>
                      <a:lnTo>
                        <a:pt x="1042" y="1021"/>
                      </a:lnTo>
                      <a:lnTo>
                        <a:pt x="1035" y="1020"/>
                      </a:lnTo>
                      <a:lnTo>
                        <a:pt x="1028" y="1020"/>
                      </a:lnTo>
                      <a:lnTo>
                        <a:pt x="1022" y="1020"/>
                      </a:lnTo>
                      <a:lnTo>
                        <a:pt x="1015" y="1019"/>
                      </a:lnTo>
                      <a:lnTo>
                        <a:pt x="1009" y="1019"/>
                      </a:lnTo>
                      <a:lnTo>
                        <a:pt x="1002" y="1019"/>
                      </a:lnTo>
                      <a:lnTo>
                        <a:pt x="995" y="1018"/>
                      </a:lnTo>
                      <a:lnTo>
                        <a:pt x="988" y="1018"/>
                      </a:lnTo>
                      <a:lnTo>
                        <a:pt x="982" y="1018"/>
                      </a:lnTo>
                      <a:lnTo>
                        <a:pt x="975" y="1018"/>
                      </a:lnTo>
                      <a:lnTo>
                        <a:pt x="969" y="1017"/>
                      </a:lnTo>
                      <a:lnTo>
                        <a:pt x="962" y="1017"/>
                      </a:lnTo>
                      <a:lnTo>
                        <a:pt x="956" y="1017"/>
                      </a:lnTo>
                      <a:lnTo>
                        <a:pt x="949" y="1016"/>
                      </a:lnTo>
                      <a:lnTo>
                        <a:pt x="942" y="1016"/>
                      </a:lnTo>
                      <a:lnTo>
                        <a:pt x="936" y="1016"/>
                      </a:lnTo>
                      <a:lnTo>
                        <a:pt x="929" y="1016"/>
                      </a:lnTo>
                      <a:lnTo>
                        <a:pt x="922" y="1015"/>
                      </a:lnTo>
                      <a:lnTo>
                        <a:pt x="916" y="1015"/>
                      </a:lnTo>
                      <a:lnTo>
                        <a:pt x="910" y="1015"/>
                      </a:lnTo>
                      <a:lnTo>
                        <a:pt x="903" y="1015"/>
                      </a:lnTo>
                      <a:lnTo>
                        <a:pt x="896" y="1015"/>
                      </a:lnTo>
                      <a:lnTo>
                        <a:pt x="890" y="1013"/>
                      </a:lnTo>
                      <a:lnTo>
                        <a:pt x="883" y="1013"/>
                      </a:lnTo>
                      <a:lnTo>
                        <a:pt x="876" y="1013"/>
                      </a:lnTo>
                      <a:lnTo>
                        <a:pt x="869" y="1013"/>
                      </a:lnTo>
                      <a:lnTo>
                        <a:pt x="864" y="1013"/>
                      </a:lnTo>
                      <a:lnTo>
                        <a:pt x="857" y="1013"/>
                      </a:lnTo>
                      <a:lnTo>
                        <a:pt x="850" y="1012"/>
                      </a:lnTo>
                      <a:lnTo>
                        <a:pt x="844" y="1012"/>
                      </a:lnTo>
                      <a:lnTo>
                        <a:pt x="837" y="1012"/>
                      </a:lnTo>
                      <a:lnTo>
                        <a:pt x="830" y="1012"/>
                      </a:lnTo>
                      <a:lnTo>
                        <a:pt x="825" y="1012"/>
                      </a:lnTo>
                      <a:lnTo>
                        <a:pt x="818" y="1012"/>
                      </a:lnTo>
                      <a:lnTo>
                        <a:pt x="811" y="1012"/>
                      </a:lnTo>
                      <a:lnTo>
                        <a:pt x="805" y="1012"/>
                      </a:lnTo>
                      <a:lnTo>
                        <a:pt x="798" y="1011"/>
                      </a:lnTo>
                      <a:lnTo>
                        <a:pt x="792" y="1011"/>
                      </a:lnTo>
                      <a:lnTo>
                        <a:pt x="785" y="1011"/>
                      </a:lnTo>
                      <a:lnTo>
                        <a:pt x="778" y="1011"/>
                      </a:lnTo>
                      <a:lnTo>
                        <a:pt x="773" y="1011"/>
                      </a:lnTo>
                      <a:lnTo>
                        <a:pt x="766" y="1011"/>
                      </a:lnTo>
                      <a:lnTo>
                        <a:pt x="759" y="1011"/>
                      </a:lnTo>
                      <a:lnTo>
                        <a:pt x="753" y="1011"/>
                      </a:lnTo>
                      <a:lnTo>
                        <a:pt x="746" y="1011"/>
                      </a:lnTo>
                      <a:lnTo>
                        <a:pt x="740" y="1011"/>
                      </a:lnTo>
                      <a:lnTo>
                        <a:pt x="734" y="1011"/>
                      </a:lnTo>
                      <a:lnTo>
                        <a:pt x="727" y="1011"/>
                      </a:lnTo>
                      <a:lnTo>
                        <a:pt x="721" y="1011"/>
                      </a:lnTo>
                      <a:lnTo>
                        <a:pt x="714" y="1011"/>
                      </a:lnTo>
                      <a:lnTo>
                        <a:pt x="708" y="1011"/>
                      </a:lnTo>
                      <a:lnTo>
                        <a:pt x="701" y="1011"/>
                      </a:lnTo>
                      <a:lnTo>
                        <a:pt x="696" y="1011"/>
                      </a:lnTo>
                      <a:lnTo>
                        <a:pt x="689" y="1011"/>
                      </a:lnTo>
                      <a:lnTo>
                        <a:pt x="682" y="1011"/>
                      </a:lnTo>
                      <a:lnTo>
                        <a:pt x="676" y="1011"/>
                      </a:lnTo>
                      <a:lnTo>
                        <a:pt x="669" y="1012"/>
                      </a:lnTo>
                      <a:lnTo>
                        <a:pt x="663" y="1012"/>
                      </a:lnTo>
                      <a:lnTo>
                        <a:pt x="656" y="1012"/>
                      </a:lnTo>
                      <a:lnTo>
                        <a:pt x="651" y="1012"/>
                      </a:lnTo>
                      <a:lnTo>
                        <a:pt x="644" y="1012"/>
                      </a:lnTo>
                      <a:lnTo>
                        <a:pt x="638" y="1012"/>
                      </a:lnTo>
                      <a:lnTo>
                        <a:pt x="631" y="1012"/>
                      </a:lnTo>
                      <a:lnTo>
                        <a:pt x="625" y="1012"/>
                      </a:lnTo>
                      <a:lnTo>
                        <a:pt x="618" y="1013"/>
                      </a:lnTo>
                      <a:lnTo>
                        <a:pt x="613" y="1013"/>
                      </a:lnTo>
                      <a:lnTo>
                        <a:pt x="606" y="1013"/>
                      </a:lnTo>
                      <a:lnTo>
                        <a:pt x="600" y="1013"/>
                      </a:lnTo>
                      <a:lnTo>
                        <a:pt x="593" y="1013"/>
                      </a:lnTo>
                      <a:lnTo>
                        <a:pt x="587" y="1013"/>
                      </a:lnTo>
                      <a:lnTo>
                        <a:pt x="580" y="1015"/>
                      </a:lnTo>
                      <a:lnTo>
                        <a:pt x="575" y="1015"/>
                      </a:lnTo>
                      <a:lnTo>
                        <a:pt x="568" y="1015"/>
                      </a:lnTo>
                      <a:lnTo>
                        <a:pt x="562" y="1015"/>
                      </a:lnTo>
                      <a:lnTo>
                        <a:pt x="555" y="1016"/>
                      </a:lnTo>
                      <a:lnTo>
                        <a:pt x="549" y="1016"/>
                      </a:lnTo>
                      <a:lnTo>
                        <a:pt x="542" y="1016"/>
                      </a:lnTo>
                      <a:lnTo>
                        <a:pt x="537" y="1016"/>
                      </a:lnTo>
                      <a:lnTo>
                        <a:pt x="530" y="1017"/>
                      </a:lnTo>
                      <a:lnTo>
                        <a:pt x="524" y="1017"/>
                      </a:lnTo>
                      <a:lnTo>
                        <a:pt x="518" y="1017"/>
                      </a:lnTo>
                      <a:lnTo>
                        <a:pt x="511" y="1018"/>
                      </a:lnTo>
                      <a:lnTo>
                        <a:pt x="505" y="1018"/>
                      </a:lnTo>
                      <a:lnTo>
                        <a:pt x="498" y="1018"/>
                      </a:lnTo>
                      <a:lnTo>
                        <a:pt x="493" y="1019"/>
                      </a:lnTo>
                      <a:lnTo>
                        <a:pt x="486" y="1019"/>
                      </a:lnTo>
                      <a:lnTo>
                        <a:pt x="480" y="1019"/>
                      </a:lnTo>
                      <a:lnTo>
                        <a:pt x="474" y="1020"/>
                      </a:lnTo>
                      <a:lnTo>
                        <a:pt x="467" y="1020"/>
                      </a:lnTo>
                      <a:lnTo>
                        <a:pt x="462" y="1021"/>
                      </a:lnTo>
                      <a:lnTo>
                        <a:pt x="455" y="1021"/>
                      </a:lnTo>
                      <a:lnTo>
                        <a:pt x="449" y="1021"/>
                      </a:lnTo>
                      <a:lnTo>
                        <a:pt x="443" y="1023"/>
                      </a:lnTo>
                      <a:lnTo>
                        <a:pt x="436" y="1023"/>
                      </a:lnTo>
                      <a:lnTo>
                        <a:pt x="431" y="1024"/>
                      </a:lnTo>
                      <a:lnTo>
                        <a:pt x="425" y="1024"/>
                      </a:lnTo>
                      <a:lnTo>
                        <a:pt x="418" y="1025"/>
                      </a:lnTo>
                      <a:lnTo>
                        <a:pt x="412" y="1025"/>
                      </a:lnTo>
                      <a:lnTo>
                        <a:pt x="406" y="1026"/>
                      </a:lnTo>
                      <a:lnTo>
                        <a:pt x="399" y="1026"/>
                      </a:lnTo>
                      <a:lnTo>
                        <a:pt x="394" y="1027"/>
                      </a:lnTo>
                      <a:lnTo>
                        <a:pt x="388" y="1027"/>
                      </a:lnTo>
                      <a:lnTo>
                        <a:pt x="381" y="1028"/>
                      </a:lnTo>
                      <a:lnTo>
                        <a:pt x="375" y="1028"/>
                      </a:lnTo>
                      <a:lnTo>
                        <a:pt x="369" y="1029"/>
                      </a:lnTo>
                      <a:lnTo>
                        <a:pt x="363" y="1029"/>
                      </a:lnTo>
                      <a:lnTo>
                        <a:pt x="357" y="1031"/>
                      </a:lnTo>
                      <a:lnTo>
                        <a:pt x="351" y="1032"/>
                      </a:lnTo>
                      <a:lnTo>
                        <a:pt x="344" y="1032"/>
                      </a:lnTo>
                      <a:lnTo>
                        <a:pt x="338" y="1033"/>
                      </a:lnTo>
                      <a:lnTo>
                        <a:pt x="333" y="1033"/>
                      </a:lnTo>
                      <a:lnTo>
                        <a:pt x="327" y="1034"/>
                      </a:lnTo>
                      <a:lnTo>
                        <a:pt x="320" y="1035"/>
                      </a:lnTo>
                      <a:lnTo>
                        <a:pt x="314" y="1035"/>
                      </a:lnTo>
                      <a:lnTo>
                        <a:pt x="308" y="1036"/>
                      </a:lnTo>
                      <a:lnTo>
                        <a:pt x="303" y="1038"/>
                      </a:lnTo>
                      <a:lnTo>
                        <a:pt x="296" y="1038"/>
                      </a:lnTo>
                      <a:lnTo>
                        <a:pt x="290" y="1039"/>
                      </a:lnTo>
                      <a:lnTo>
                        <a:pt x="284" y="1040"/>
                      </a:lnTo>
                      <a:lnTo>
                        <a:pt x="278" y="1040"/>
                      </a:lnTo>
                      <a:lnTo>
                        <a:pt x="272" y="1041"/>
                      </a:lnTo>
                      <a:lnTo>
                        <a:pt x="266" y="1042"/>
                      </a:lnTo>
                      <a:lnTo>
                        <a:pt x="260" y="1042"/>
                      </a:lnTo>
                      <a:lnTo>
                        <a:pt x="254" y="1043"/>
                      </a:lnTo>
                      <a:lnTo>
                        <a:pt x="247" y="1044"/>
                      </a:lnTo>
                      <a:lnTo>
                        <a:pt x="242" y="1046"/>
                      </a:lnTo>
                      <a:lnTo>
                        <a:pt x="236" y="1046"/>
                      </a:lnTo>
                      <a:lnTo>
                        <a:pt x="230" y="1047"/>
                      </a:lnTo>
                      <a:lnTo>
                        <a:pt x="224" y="1048"/>
                      </a:lnTo>
                      <a:lnTo>
                        <a:pt x="217" y="1049"/>
                      </a:lnTo>
                      <a:lnTo>
                        <a:pt x="212" y="1050"/>
                      </a:lnTo>
                      <a:lnTo>
                        <a:pt x="206" y="1050"/>
                      </a:lnTo>
                      <a:lnTo>
                        <a:pt x="200" y="1051"/>
                      </a:lnTo>
                      <a:lnTo>
                        <a:pt x="194" y="1053"/>
                      </a:lnTo>
                      <a:lnTo>
                        <a:pt x="187" y="1054"/>
                      </a:lnTo>
                      <a:lnTo>
                        <a:pt x="182" y="1055"/>
                      </a:lnTo>
                      <a:lnTo>
                        <a:pt x="176" y="1056"/>
                      </a:lnTo>
                      <a:lnTo>
                        <a:pt x="170" y="1056"/>
                      </a:lnTo>
                      <a:lnTo>
                        <a:pt x="164" y="1057"/>
                      </a:lnTo>
                      <a:lnTo>
                        <a:pt x="159" y="1058"/>
                      </a:lnTo>
                      <a:lnTo>
                        <a:pt x="152" y="1059"/>
                      </a:lnTo>
                      <a:lnTo>
                        <a:pt x="146" y="1061"/>
                      </a:lnTo>
                      <a:lnTo>
                        <a:pt x="140" y="1062"/>
                      </a:lnTo>
                      <a:lnTo>
                        <a:pt x="134" y="1063"/>
                      </a:lnTo>
                      <a:lnTo>
                        <a:pt x="129" y="1064"/>
                      </a:lnTo>
                      <a:lnTo>
                        <a:pt x="123" y="1064"/>
                      </a:lnTo>
                      <a:lnTo>
                        <a:pt x="116" y="1065"/>
                      </a:lnTo>
                      <a:lnTo>
                        <a:pt x="110" y="1066"/>
                      </a:lnTo>
                      <a:lnTo>
                        <a:pt x="104" y="1067"/>
                      </a:lnTo>
                      <a:lnTo>
                        <a:pt x="99" y="1069"/>
                      </a:lnTo>
                      <a:lnTo>
                        <a:pt x="93" y="1070"/>
                      </a:lnTo>
                      <a:lnTo>
                        <a:pt x="87" y="1071"/>
                      </a:lnTo>
                      <a:lnTo>
                        <a:pt x="81" y="1072"/>
                      </a:lnTo>
                      <a:lnTo>
                        <a:pt x="74" y="1072"/>
                      </a:lnTo>
                      <a:lnTo>
                        <a:pt x="69" y="1073"/>
                      </a:lnTo>
                      <a:lnTo>
                        <a:pt x="63" y="1074"/>
                      </a:lnTo>
                      <a:lnTo>
                        <a:pt x="57" y="1076"/>
                      </a:lnTo>
                      <a:lnTo>
                        <a:pt x="51" y="1077"/>
                      </a:lnTo>
                      <a:lnTo>
                        <a:pt x="45" y="1077"/>
                      </a:lnTo>
                      <a:lnTo>
                        <a:pt x="39" y="1078"/>
                      </a:lnTo>
                      <a:lnTo>
                        <a:pt x="33" y="1079"/>
                      </a:lnTo>
                      <a:lnTo>
                        <a:pt x="27" y="1079"/>
                      </a:lnTo>
                      <a:lnTo>
                        <a:pt x="20" y="1080"/>
                      </a:lnTo>
                      <a:lnTo>
                        <a:pt x="15" y="1080"/>
                      </a:lnTo>
                      <a:lnTo>
                        <a:pt x="8" y="1079"/>
                      </a:lnTo>
                      <a:lnTo>
                        <a:pt x="0" y="1076"/>
                      </a:lnTo>
                      <a:close/>
                    </a:path>
                  </a:pathLst>
                </a:custGeom>
                <a:solidFill>
                  <a:srgbClr val="000000"/>
                </a:solidFill>
                <a:ln w="9525">
                  <a:noFill/>
                  <a:round/>
                  <a:headEnd/>
                  <a:tailEnd/>
                </a:ln>
              </p:spPr>
              <p:txBody>
                <a:bodyPr wrap="none" anchor="ctr"/>
                <a:lstStyle/>
                <a:p>
                  <a:endParaRPr lang="en-US"/>
                </a:p>
              </p:txBody>
            </p:sp>
            <p:sp>
              <p:nvSpPr>
                <p:cNvPr id="13325" name="Freeform 26"/>
                <p:cNvSpPr>
                  <a:spLocks noChangeArrowheads="1"/>
                </p:cNvSpPr>
                <p:nvPr/>
              </p:nvSpPr>
              <p:spPr bwMode="auto">
                <a:xfrm>
                  <a:off x="2433" y="2718"/>
                  <a:ext cx="684" cy="148"/>
                </a:xfrm>
                <a:custGeom>
                  <a:avLst/>
                  <a:gdLst>
                    <a:gd name="T0" fmla="*/ 0 w 6103"/>
                    <a:gd name="T1" fmla="*/ 0 h 1114"/>
                    <a:gd name="T2" fmla="*/ 0 w 6103"/>
                    <a:gd name="T3" fmla="*/ 0 h 1114"/>
                    <a:gd name="T4" fmla="*/ 0 w 6103"/>
                    <a:gd name="T5" fmla="*/ 0 h 1114"/>
                    <a:gd name="T6" fmla="*/ 0 w 6103"/>
                    <a:gd name="T7" fmla="*/ 0 h 1114"/>
                    <a:gd name="T8" fmla="*/ 0 w 6103"/>
                    <a:gd name="T9" fmla="*/ 0 h 1114"/>
                    <a:gd name="T10" fmla="*/ 0 w 6103"/>
                    <a:gd name="T11" fmla="*/ 0 h 1114"/>
                    <a:gd name="T12" fmla="*/ 0 w 6103"/>
                    <a:gd name="T13" fmla="*/ 0 h 1114"/>
                    <a:gd name="T14" fmla="*/ 0 w 6103"/>
                    <a:gd name="T15" fmla="*/ 0 h 1114"/>
                    <a:gd name="T16" fmla="*/ 0 w 6103"/>
                    <a:gd name="T17" fmla="*/ 0 h 1114"/>
                    <a:gd name="T18" fmla="*/ 0 w 6103"/>
                    <a:gd name="T19" fmla="*/ 0 h 1114"/>
                    <a:gd name="T20" fmla="*/ 0 w 6103"/>
                    <a:gd name="T21" fmla="*/ 0 h 1114"/>
                    <a:gd name="T22" fmla="*/ 0 w 6103"/>
                    <a:gd name="T23" fmla="*/ 0 h 1114"/>
                    <a:gd name="T24" fmla="*/ 0 w 6103"/>
                    <a:gd name="T25" fmla="*/ 0 h 1114"/>
                    <a:gd name="T26" fmla="*/ 0 w 6103"/>
                    <a:gd name="T27" fmla="*/ 0 h 1114"/>
                    <a:gd name="T28" fmla="*/ 0 w 6103"/>
                    <a:gd name="T29" fmla="*/ 0 h 1114"/>
                    <a:gd name="T30" fmla="*/ 0 w 6103"/>
                    <a:gd name="T31" fmla="*/ 0 h 1114"/>
                    <a:gd name="T32" fmla="*/ 0 w 6103"/>
                    <a:gd name="T33" fmla="*/ 0 h 1114"/>
                    <a:gd name="T34" fmla="*/ 0 w 6103"/>
                    <a:gd name="T35" fmla="*/ 0 h 1114"/>
                    <a:gd name="T36" fmla="*/ 0 w 6103"/>
                    <a:gd name="T37" fmla="*/ 0 h 1114"/>
                    <a:gd name="T38" fmla="*/ 0 w 6103"/>
                    <a:gd name="T39" fmla="*/ 0 h 1114"/>
                    <a:gd name="T40" fmla="*/ 0 w 6103"/>
                    <a:gd name="T41" fmla="*/ 0 h 1114"/>
                    <a:gd name="T42" fmla="*/ 0 w 6103"/>
                    <a:gd name="T43" fmla="*/ 0 h 1114"/>
                    <a:gd name="T44" fmla="*/ 0 w 6103"/>
                    <a:gd name="T45" fmla="*/ 0 h 1114"/>
                    <a:gd name="T46" fmla="*/ 0 w 6103"/>
                    <a:gd name="T47" fmla="*/ 0 h 1114"/>
                    <a:gd name="T48" fmla="*/ 0 w 6103"/>
                    <a:gd name="T49" fmla="*/ 0 h 1114"/>
                    <a:gd name="T50" fmla="*/ 0 w 6103"/>
                    <a:gd name="T51" fmla="*/ 0 h 1114"/>
                    <a:gd name="T52" fmla="*/ 0 w 6103"/>
                    <a:gd name="T53" fmla="*/ 0 h 1114"/>
                    <a:gd name="T54" fmla="*/ 0 w 6103"/>
                    <a:gd name="T55" fmla="*/ 0 h 1114"/>
                    <a:gd name="T56" fmla="*/ 0 w 6103"/>
                    <a:gd name="T57" fmla="*/ 0 h 1114"/>
                    <a:gd name="T58" fmla="*/ 0 w 6103"/>
                    <a:gd name="T59" fmla="*/ 0 h 1114"/>
                    <a:gd name="T60" fmla="*/ 0 w 6103"/>
                    <a:gd name="T61" fmla="*/ 0 h 1114"/>
                    <a:gd name="T62" fmla="*/ 0 w 6103"/>
                    <a:gd name="T63" fmla="*/ 0 h 1114"/>
                    <a:gd name="T64" fmla="*/ 0 w 6103"/>
                    <a:gd name="T65" fmla="*/ 0 h 1114"/>
                    <a:gd name="T66" fmla="*/ 0 w 6103"/>
                    <a:gd name="T67" fmla="*/ 0 h 1114"/>
                    <a:gd name="T68" fmla="*/ 0 w 6103"/>
                    <a:gd name="T69" fmla="*/ 0 h 1114"/>
                    <a:gd name="T70" fmla="*/ 0 w 6103"/>
                    <a:gd name="T71" fmla="*/ 0 h 1114"/>
                    <a:gd name="T72" fmla="*/ 0 w 6103"/>
                    <a:gd name="T73" fmla="*/ 0 h 1114"/>
                    <a:gd name="T74" fmla="*/ 0 w 6103"/>
                    <a:gd name="T75" fmla="*/ 0 h 1114"/>
                    <a:gd name="T76" fmla="*/ 0 w 6103"/>
                    <a:gd name="T77" fmla="*/ 0 h 1114"/>
                    <a:gd name="T78" fmla="*/ 0 w 6103"/>
                    <a:gd name="T79" fmla="*/ 0 h 1114"/>
                    <a:gd name="T80" fmla="*/ 0 w 6103"/>
                    <a:gd name="T81" fmla="*/ 0 h 1114"/>
                    <a:gd name="T82" fmla="*/ 0 w 6103"/>
                    <a:gd name="T83" fmla="*/ 0 h 1114"/>
                    <a:gd name="T84" fmla="*/ 0 w 6103"/>
                    <a:gd name="T85" fmla="*/ 0 h 1114"/>
                    <a:gd name="T86" fmla="*/ 0 w 6103"/>
                    <a:gd name="T87" fmla="*/ 0 h 1114"/>
                    <a:gd name="T88" fmla="*/ 0 w 6103"/>
                    <a:gd name="T89" fmla="*/ 0 h 1114"/>
                    <a:gd name="T90" fmla="*/ 0 w 6103"/>
                    <a:gd name="T91" fmla="*/ 0 h 1114"/>
                    <a:gd name="T92" fmla="*/ 0 w 6103"/>
                    <a:gd name="T93" fmla="*/ 0 h 1114"/>
                    <a:gd name="T94" fmla="*/ 0 w 6103"/>
                    <a:gd name="T95" fmla="*/ 0 h 1114"/>
                    <a:gd name="T96" fmla="*/ 0 w 6103"/>
                    <a:gd name="T97" fmla="*/ 0 h 1114"/>
                    <a:gd name="T98" fmla="*/ 0 w 6103"/>
                    <a:gd name="T99" fmla="*/ 0 h 1114"/>
                    <a:gd name="T100" fmla="*/ 0 w 6103"/>
                    <a:gd name="T101" fmla="*/ 0 h 1114"/>
                    <a:gd name="T102" fmla="*/ 0 w 6103"/>
                    <a:gd name="T103" fmla="*/ 0 h 1114"/>
                    <a:gd name="T104" fmla="*/ 0 w 6103"/>
                    <a:gd name="T105" fmla="*/ 0 h 1114"/>
                    <a:gd name="T106" fmla="*/ 0 w 6103"/>
                    <a:gd name="T107" fmla="*/ 0 h 1114"/>
                    <a:gd name="T108" fmla="*/ 0 w 6103"/>
                    <a:gd name="T109" fmla="*/ 0 h 1114"/>
                    <a:gd name="T110" fmla="*/ 0 w 6103"/>
                    <a:gd name="T111" fmla="*/ 0 h 1114"/>
                    <a:gd name="T112" fmla="*/ 0 w 6103"/>
                    <a:gd name="T113" fmla="*/ 0 h 1114"/>
                    <a:gd name="T114" fmla="*/ 0 w 6103"/>
                    <a:gd name="T115" fmla="*/ 0 h 1114"/>
                    <a:gd name="T116" fmla="*/ 0 w 6103"/>
                    <a:gd name="T117" fmla="*/ 0 h 1114"/>
                    <a:gd name="T118" fmla="*/ 0 w 6103"/>
                    <a:gd name="T119" fmla="*/ 0 h 1114"/>
                    <a:gd name="T120" fmla="*/ 0 w 6103"/>
                    <a:gd name="T121" fmla="*/ 0 h 1114"/>
                    <a:gd name="T122" fmla="*/ 0 w 6103"/>
                    <a:gd name="T123" fmla="*/ 0 h 1114"/>
                    <a:gd name="T124" fmla="*/ 0 w 6103"/>
                    <a:gd name="T125" fmla="*/ 0 h 11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03"/>
                    <a:gd name="T190" fmla="*/ 0 h 1114"/>
                    <a:gd name="T191" fmla="*/ 6103 w 6103"/>
                    <a:gd name="T192" fmla="*/ 1114 h 11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03" h="1114">
                      <a:moveTo>
                        <a:pt x="6103" y="104"/>
                      </a:moveTo>
                      <a:lnTo>
                        <a:pt x="6100" y="105"/>
                      </a:lnTo>
                      <a:lnTo>
                        <a:pt x="6096" y="105"/>
                      </a:lnTo>
                      <a:lnTo>
                        <a:pt x="6092" y="106"/>
                      </a:lnTo>
                      <a:lnTo>
                        <a:pt x="6088" y="107"/>
                      </a:lnTo>
                      <a:lnTo>
                        <a:pt x="6085" y="109"/>
                      </a:lnTo>
                      <a:lnTo>
                        <a:pt x="6080" y="110"/>
                      </a:lnTo>
                      <a:lnTo>
                        <a:pt x="6077" y="111"/>
                      </a:lnTo>
                      <a:lnTo>
                        <a:pt x="6073" y="112"/>
                      </a:lnTo>
                      <a:lnTo>
                        <a:pt x="6069" y="113"/>
                      </a:lnTo>
                      <a:lnTo>
                        <a:pt x="6064" y="113"/>
                      </a:lnTo>
                      <a:lnTo>
                        <a:pt x="6061" y="114"/>
                      </a:lnTo>
                      <a:lnTo>
                        <a:pt x="6056" y="116"/>
                      </a:lnTo>
                      <a:lnTo>
                        <a:pt x="6053" y="117"/>
                      </a:lnTo>
                      <a:lnTo>
                        <a:pt x="6048" y="118"/>
                      </a:lnTo>
                      <a:lnTo>
                        <a:pt x="6045" y="118"/>
                      </a:lnTo>
                      <a:lnTo>
                        <a:pt x="6040" y="119"/>
                      </a:lnTo>
                      <a:lnTo>
                        <a:pt x="6035" y="120"/>
                      </a:lnTo>
                      <a:lnTo>
                        <a:pt x="6031" y="121"/>
                      </a:lnTo>
                      <a:lnTo>
                        <a:pt x="6027" y="122"/>
                      </a:lnTo>
                      <a:lnTo>
                        <a:pt x="6023" y="122"/>
                      </a:lnTo>
                      <a:lnTo>
                        <a:pt x="6018" y="124"/>
                      </a:lnTo>
                      <a:lnTo>
                        <a:pt x="6013" y="125"/>
                      </a:lnTo>
                      <a:lnTo>
                        <a:pt x="6009" y="125"/>
                      </a:lnTo>
                      <a:lnTo>
                        <a:pt x="6005" y="126"/>
                      </a:lnTo>
                      <a:lnTo>
                        <a:pt x="6001" y="127"/>
                      </a:lnTo>
                      <a:lnTo>
                        <a:pt x="5996" y="128"/>
                      </a:lnTo>
                      <a:lnTo>
                        <a:pt x="5992" y="128"/>
                      </a:lnTo>
                      <a:lnTo>
                        <a:pt x="5987" y="129"/>
                      </a:lnTo>
                      <a:lnTo>
                        <a:pt x="5982" y="131"/>
                      </a:lnTo>
                      <a:lnTo>
                        <a:pt x="5978" y="131"/>
                      </a:lnTo>
                      <a:lnTo>
                        <a:pt x="5973" y="132"/>
                      </a:lnTo>
                      <a:lnTo>
                        <a:pt x="5967" y="133"/>
                      </a:lnTo>
                      <a:lnTo>
                        <a:pt x="5963" y="133"/>
                      </a:lnTo>
                      <a:lnTo>
                        <a:pt x="5958" y="134"/>
                      </a:lnTo>
                      <a:lnTo>
                        <a:pt x="5954" y="134"/>
                      </a:lnTo>
                      <a:lnTo>
                        <a:pt x="5949" y="135"/>
                      </a:lnTo>
                      <a:lnTo>
                        <a:pt x="5944" y="136"/>
                      </a:lnTo>
                      <a:lnTo>
                        <a:pt x="5939" y="136"/>
                      </a:lnTo>
                      <a:lnTo>
                        <a:pt x="5934" y="137"/>
                      </a:lnTo>
                      <a:lnTo>
                        <a:pt x="5929" y="139"/>
                      </a:lnTo>
                      <a:lnTo>
                        <a:pt x="5924" y="139"/>
                      </a:lnTo>
                      <a:lnTo>
                        <a:pt x="5919" y="140"/>
                      </a:lnTo>
                      <a:lnTo>
                        <a:pt x="5914" y="140"/>
                      </a:lnTo>
                      <a:lnTo>
                        <a:pt x="5909" y="141"/>
                      </a:lnTo>
                      <a:lnTo>
                        <a:pt x="5904" y="141"/>
                      </a:lnTo>
                      <a:lnTo>
                        <a:pt x="5899" y="142"/>
                      </a:lnTo>
                      <a:lnTo>
                        <a:pt x="5894" y="142"/>
                      </a:lnTo>
                      <a:lnTo>
                        <a:pt x="5889" y="143"/>
                      </a:lnTo>
                      <a:lnTo>
                        <a:pt x="5883" y="143"/>
                      </a:lnTo>
                      <a:lnTo>
                        <a:pt x="5879" y="144"/>
                      </a:lnTo>
                      <a:lnTo>
                        <a:pt x="5873" y="144"/>
                      </a:lnTo>
                      <a:lnTo>
                        <a:pt x="5867" y="145"/>
                      </a:lnTo>
                      <a:lnTo>
                        <a:pt x="5863" y="145"/>
                      </a:lnTo>
                      <a:lnTo>
                        <a:pt x="5857" y="147"/>
                      </a:lnTo>
                      <a:lnTo>
                        <a:pt x="5852" y="147"/>
                      </a:lnTo>
                      <a:lnTo>
                        <a:pt x="5846" y="148"/>
                      </a:lnTo>
                      <a:lnTo>
                        <a:pt x="5841" y="148"/>
                      </a:lnTo>
                      <a:lnTo>
                        <a:pt x="5836" y="149"/>
                      </a:lnTo>
                      <a:lnTo>
                        <a:pt x="5830" y="149"/>
                      </a:lnTo>
                      <a:lnTo>
                        <a:pt x="5824" y="150"/>
                      </a:lnTo>
                      <a:lnTo>
                        <a:pt x="5819" y="150"/>
                      </a:lnTo>
                      <a:lnTo>
                        <a:pt x="5814" y="150"/>
                      </a:lnTo>
                      <a:lnTo>
                        <a:pt x="5808" y="151"/>
                      </a:lnTo>
                      <a:lnTo>
                        <a:pt x="5803" y="151"/>
                      </a:lnTo>
                      <a:lnTo>
                        <a:pt x="5797" y="152"/>
                      </a:lnTo>
                      <a:lnTo>
                        <a:pt x="5791" y="152"/>
                      </a:lnTo>
                      <a:lnTo>
                        <a:pt x="5785" y="152"/>
                      </a:lnTo>
                      <a:lnTo>
                        <a:pt x="5780" y="154"/>
                      </a:lnTo>
                      <a:lnTo>
                        <a:pt x="5774" y="154"/>
                      </a:lnTo>
                      <a:lnTo>
                        <a:pt x="5768" y="154"/>
                      </a:lnTo>
                      <a:lnTo>
                        <a:pt x="5762" y="155"/>
                      </a:lnTo>
                      <a:lnTo>
                        <a:pt x="5757" y="155"/>
                      </a:lnTo>
                      <a:lnTo>
                        <a:pt x="5751" y="155"/>
                      </a:lnTo>
                      <a:lnTo>
                        <a:pt x="5745" y="156"/>
                      </a:lnTo>
                      <a:lnTo>
                        <a:pt x="5739" y="156"/>
                      </a:lnTo>
                      <a:lnTo>
                        <a:pt x="5733" y="156"/>
                      </a:lnTo>
                      <a:lnTo>
                        <a:pt x="5728" y="157"/>
                      </a:lnTo>
                      <a:lnTo>
                        <a:pt x="5722" y="157"/>
                      </a:lnTo>
                      <a:lnTo>
                        <a:pt x="5716" y="157"/>
                      </a:lnTo>
                      <a:lnTo>
                        <a:pt x="5710" y="157"/>
                      </a:lnTo>
                      <a:lnTo>
                        <a:pt x="5704" y="158"/>
                      </a:lnTo>
                      <a:lnTo>
                        <a:pt x="5698" y="158"/>
                      </a:lnTo>
                      <a:lnTo>
                        <a:pt x="5692" y="158"/>
                      </a:lnTo>
                      <a:lnTo>
                        <a:pt x="5686" y="158"/>
                      </a:lnTo>
                      <a:lnTo>
                        <a:pt x="5680" y="159"/>
                      </a:lnTo>
                      <a:lnTo>
                        <a:pt x="5674" y="159"/>
                      </a:lnTo>
                      <a:lnTo>
                        <a:pt x="5668" y="159"/>
                      </a:lnTo>
                      <a:lnTo>
                        <a:pt x="5662" y="159"/>
                      </a:lnTo>
                      <a:lnTo>
                        <a:pt x="5655" y="160"/>
                      </a:lnTo>
                      <a:lnTo>
                        <a:pt x="5649" y="160"/>
                      </a:lnTo>
                      <a:lnTo>
                        <a:pt x="5644" y="160"/>
                      </a:lnTo>
                      <a:lnTo>
                        <a:pt x="5637" y="160"/>
                      </a:lnTo>
                      <a:lnTo>
                        <a:pt x="5631" y="160"/>
                      </a:lnTo>
                      <a:lnTo>
                        <a:pt x="5624" y="160"/>
                      </a:lnTo>
                      <a:lnTo>
                        <a:pt x="5618" y="162"/>
                      </a:lnTo>
                      <a:lnTo>
                        <a:pt x="5611" y="162"/>
                      </a:lnTo>
                      <a:lnTo>
                        <a:pt x="5606" y="162"/>
                      </a:lnTo>
                      <a:lnTo>
                        <a:pt x="5599" y="162"/>
                      </a:lnTo>
                      <a:lnTo>
                        <a:pt x="5593" y="162"/>
                      </a:lnTo>
                      <a:lnTo>
                        <a:pt x="5586" y="162"/>
                      </a:lnTo>
                      <a:lnTo>
                        <a:pt x="5580" y="163"/>
                      </a:lnTo>
                      <a:lnTo>
                        <a:pt x="5573" y="163"/>
                      </a:lnTo>
                      <a:lnTo>
                        <a:pt x="5568" y="163"/>
                      </a:lnTo>
                      <a:lnTo>
                        <a:pt x="5561" y="163"/>
                      </a:lnTo>
                      <a:lnTo>
                        <a:pt x="5555" y="163"/>
                      </a:lnTo>
                      <a:lnTo>
                        <a:pt x="5548" y="163"/>
                      </a:lnTo>
                      <a:lnTo>
                        <a:pt x="5541" y="163"/>
                      </a:lnTo>
                      <a:lnTo>
                        <a:pt x="5535" y="163"/>
                      </a:lnTo>
                      <a:lnTo>
                        <a:pt x="5528" y="163"/>
                      </a:lnTo>
                      <a:lnTo>
                        <a:pt x="5521" y="163"/>
                      </a:lnTo>
                      <a:lnTo>
                        <a:pt x="5515" y="163"/>
                      </a:lnTo>
                      <a:lnTo>
                        <a:pt x="5509" y="163"/>
                      </a:lnTo>
                      <a:lnTo>
                        <a:pt x="5502" y="164"/>
                      </a:lnTo>
                      <a:lnTo>
                        <a:pt x="5495" y="164"/>
                      </a:lnTo>
                      <a:lnTo>
                        <a:pt x="5488" y="164"/>
                      </a:lnTo>
                      <a:lnTo>
                        <a:pt x="5482" y="164"/>
                      </a:lnTo>
                      <a:lnTo>
                        <a:pt x="5475" y="164"/>
                      </a:lnTo>
                      <a:lnTo>
                        <a:pt x="5468" y="164"/>
                      </a:lnTo>
                      <a:lnTo>
                        <a:pt x="5462" y="164"/>
                      </a:lnTo>
                      <a:lnTo>
                        <a:pt x="5455" y="164"/>
                      </a:lnTo>
                      <a:lnTo>
                        <a:pt x="5448" y="164"/>
                      </a:lnTo>
                      <a:lnTo>
                        <a:pt x="5442" y="164"/>
                      </a:lnTo>
                      <a:lnTo>
                        <a:pt x="5435" y="164"/>
                      </a:lnTo>
                      <a:lnTo>
                        <a:pt x="5428" y="164"/>
                      </a:lnTo>
                      <a:lnTo>
                        <a:pt x="5421" y="164"/>
                      </a:lnTo>
                      <a:lnTo>
                        <a:pt x="5414" y="164"/>
                      </a:lnTo>
                      <a:lnTo>
                        <a:pt x="5407" y="164"/>
                      </a:lnTo>
                      <a:lnTo>
                        <a:pt x="5400" y="164"/>
                      </a:lnTo>
                      <a:lnTo>
                        <a:pt x="5394" y="163"/>
                      </a:lnTo>
                      <a:lnTo>
                        <a:pt x="5387" y="163"/>
                      </a:lnTo>
                      <a:lnTo>
                        <a:pt x="5380" y="163"/>
                      </a:lnTo>
                      <a:lnTo>
                        <a:pt x="5373" y="163"/>
                      </a:lnTo>
                      <a:lnTo>
                        <a:pt x="5366" y="163"/>
                      </a:lnTo>
                      <a:lnTo>
                        <a:pt x="5359" y="163"/>
                      </a:lnTo>
                      <a:lnTo>
                        <a:pt x="5352" y="163"/>
                      </a:lnTo>
                      <a:lnTo>
                        <a:pt x="5345" y="163"/>
                      </a:lnTo>
                      <a:lnTo>
                        <a:pt x="5338" y="163"/>
                      </a:lnTo>
                      <a:lnTo>
                        <a:pt x="5331" y="163"/>
                      </a:lnTo>
                      <a:lnTo>
                        <a:pt x="5323" y="163"/>
                      </a:lnTo>
                      <a:lnTo>
                        <a:pt x="5316" y="163"/>
                      </a:lnTo>
                      <a:lnTo>
                        <a:pt x="5309" y="163"/>
                      </a:lnTo>
                      <a:lnTo>
                        <a:pt x="5303" y="162"/>
                      </a:lnTo>
                      <a:lnTo>
                        <a:pt x="5296" y="162"/>
                      </a:lnTo>
                      <a:lnTo>
                        <a:pt x="5289" y="162"/>
                      </a:lnTo>
                      <a:lnTo>
                        <a:pt x="5281" y="162"/>
                      </a:lnTo>
                      <a:lnTo>
                        <a:pt x="5274" y="162"/>
                      </a:lnTo>
                      <a:lnTo>
                        <a:pt x="5267" y="162"/>
                      </a:lnTo>
                      <a:lnTo>
                        <a:pt x="5260" y="162"/>
                      </a:lnTo>
                      <a:lnTo>
                        <a:pt x="5253" y="160"/>
                      </a:lnTo>
                      <a:lnTo>
                        <a:pt x="5245" y="160"/>
                      </a:lnTo>
                      <a:lnTo>
                        <a:pt x="5238" y="160"/>
                      </a:lnTo>
                      <a:lnTo>
                        <a:pt x="5231" y="160"/>
                      </a:lnTo>
                      <a:lnTo>
                        <a:pt x="5223" y="160"/>
                      </a:lnTo>
                      <a:lnTo>
                        <a:pt x="5216" y="160"/>
                      </a:lnTo>
                      <a:lnTo>
                        <a:pt x="5209" y="159"/>
                      </a:lnTo>
                      <a:lnTo>
                        <a:pt x="5202" y="159"/>
                      </a:lnTo>
                      <a:lnTo>
                        <a:pt x="5194" y="159"/>
                      </a:lnTo>
                      <a:lnTo>
                        <a:pt x="5187" y="159"/>
                      </a:lnTo>
                      <a:lnTo>
                        <a:pt x="5179" y="159"/>
                      </a:lnTo>
                      <a:lnTo>
                        <a:pt x="5172" y="158"/>
                      </a:lnTo>
                      <a:lnTo>
                        <a:pt x="5165" y="158"/>
                      </a:lnTo>
                      <a:lnTo>
                        <a:pt x="5157" y="158"/>
                      </a:lnTo>
                      <a:lnTo>
                        <a:pt x="5150" y="158"/>
                      </a:lnTo>
                      <a:lnTo>
                        <a:pt x="5144" y="158"/>
                      </a:lnTo>
                      <a:lnTo>
                        <a:pt x="5135" y="157"/>
                      </a:lnTo>
                      <a:lnTo>
                        <a:pt x="5129" y="157"/>
                      </a:lnTo>
                      <a:lnTo>
                        <a:pt x="5121" y="157"/>
                      </a:lnTo>
                      <a:lnTo>
                        <a:pt x="5114" y="157"/>
                      </a:lnTo>
                      <a:lnTo>
                        <a:pt x="5106" y="156"/>
                      </a:lnTo>
                      <a:lnTo>
                        <a:pt x="5099" y="156"/>
                      </a:lnTo>
                      <a:lnTo>
                        <a:pt x="5091" y="156"/>
                      </a:lnTo>
                      <a:lnTo>
                        <a:pt x="5084" y="156"/>
                      </a:lnTo>
                      <a:lnTo>
                        <a:pt x="5076" y="155"/>
                      </a:lnTo>
                      <a:lnTo>
                        <a:pt x="5069" y="155"/>
                      </a:lnTo>
                      <a:lnTo>
                        <a:pt x="5061" y="155"/>
                      </a:lnTo>
                      <a:lnTo>
                        <a:pt x="5054" y="155"/>
                      </a:lnTo>
                      <a:lnTo>
                        <a:pt x="5039" y="154"/>
                      </a:lnTo>
                      <a:lnTo>
                        <a:pt x="5024" y="154"/>
                      </a:lnTo>
                      <a:lnTo>
                        <a:pt x="5008" y="152"/>
                      </a:lnTo>
                      <a:lnTo>
                        <a:pt x="4993" y="151"/>
                      </a:lnTo>
                      <a:lnTo>
                        <a:pt x="4978" y="151"/>
                      </a:lnTo>
                      <a:lnTo>
                        <a:pt x="4963" y="150"/>
                      </a:lnTo>
                      <a:lnTo>
                        <a:pt x="4948" y="150"/>
                      </a:lnTo>
                      <a:lnTo>
                        <a:pt x="4932" y="149"/>
                      </a:lnTo>
                      <a:lnTo>
                        <a:pt x="4917" y="148"/>
                      </a:lnTo>
                      <a:lnTo>
                        <a:pt x="4902" y="148"/>
                      </a:lnTo>
                      <a:lnTo>
                        <a:pt x="4885" y="147"/>
                      </a:lnTo>
                      <a:lnTo>
                        <a:pt x="4870" y="145"/>
                      </a:lnTo>
                      <a:lnTo>
                        <a:pt x="4854" y="145"/>
                      </a:lnTo>
                      <a:lnTo>
                        <a:pt x="4839" y="144"/>
                      </a:lnTo>
                      <a:lnTo>
                        <a:pt x="4823" y="143"/>
                      </a:lnTo>
                      <a:lnTo>
                        <a:pt x="4808" y="143"/>
                      </a:lnTo>
                      <a:lnTo>
                        <a:pt x="4792" y="142"/>
                      </a:lnTo>
                      <a:lnTo>
                        <a:pt x="4777" y="141"/>
                      </a:lnTo>
                      <a:lnTo>
                        <a:pt x="4761" y="140"/>
                      </a:lnTo>
                      <a:lnTo>
                        <a:pt x="4746" y="140"/>
                      </a:lnTo>
                      <a:lnTo>
                        <a:pt x="4730" y="139"/>
                      </a:lnTo>
                      <a:lnTo>
                        <a:pt x="4714" y="137"/>
                      </a:lnTo>
                      <a:lnTo>
                        <a:pt x="4699" y="137"/>
                      </a:lnTo>
                      <a:lnTo>
                        <a:pt x="4683" y="136"/>
                      </a:lnTo>
                      <a:lnTo>
                        <a:pt x="4668" y="135"/>
                      </a:lnTo>
                      <a:lnTo>
                        <a:pt x="4652" y="134"/>
                      </a:lnTo>
                      <a:lnTo>
                        <a:pt x="4635" y="134"/>
                      </a:lnTo>
                      <a:lnTo>
                        <a:pt x="4619" y="133"/>
                      </a:lnTo>
                      <a:lnTo>
                        <a:pt x="4604" y="132"/>
                      </a:lnTo>
                      <a:lnTo>
                        <a:pt x="4588" y="131"/>
                      </a:lnTo>
                      <a:lnTo>
                        <a:pt x="4572" y="129"/>
                      </a:lnTo>
                      <a:lnTo>
                        <a:pt x="4556" y="129"/>
                      </a:lnTo>
                      <a:lnTo>
                        <a:pt x="4525" y="127"/>
                      </a:lnTo>
                      <a:lnTo>
                        <a:pt x="4493" y="126"/>
                      </a:lnTo>
                      <a:lnTo>
                        <a:pt x="4461" y="124"/>
                      </a:lnTo>
                      <a:lnTo>
                        <a:pt x="4429" y="122"/>
                      </a:lnTo>
                      <a:lnTo>
                        <a:pt x="4397" y="120"/>
                      </a:lnTo>
                      <a:lnTo>
                        <a:pt x="4366" y="119"/>
                      </a:lnTo>
                      <a:lnTo>
                        <a:pt x="4334" y="117"/>
                      </a:lnTo>
                      <a:lnTo>
                        <a:pt x="4301" y="116"/>
                      </a:lnTo>
                      <a:lnTo>
                        <a:pt x="4286" y="114"/>
                      </a:lnTo>
                      <a:lnTo>
                        <a:pt x="4270" y="113"/>
                      </a:lnTo>
                      <a:lnTo>
                        <a:pt x="4254" y="112"/>
                      </a:lnTo>
                      <a:lnTo>
                        <a:pt x="4238" y="112"/>
                      </a:lnTo>
                      <a:lnTo>
                        <a:pt x="4223" y="111"/>
                      </a:lnTo>
                      <a:lnTo>
                        <a:pt x="4207" y="110"/>
                      </a:lnTo>
                      <a:lnTo>
                        <a:pt x="4191" y="110"/>
                      </a:lnTo>
                      <a:lnTo>
                        <a:pt x="4175" y="109"/>
                      </a:lnTo>
                      <a:lnTo>
                        <a:pt x="4160" y="107"/>
                      </a:lnTo>
                      <a:lnTo>
                        <a:pt x="4143" y="107"/>
                      </a:lnTo>
                      <a:lnTo>
                        <a:pt x="4127" y="106"/>
                      </a:lnTo>
                      <a:lnTo>
                        <a:pt x="4111" y="106"/>
                      </a:lnTo>
                      <a:lnTo>
                        <a:pt x="4096" y="105"/>
                      </a:lnTo>
                      <a:lnTo>
                        <a:pt x="4080" y="104"/>
                      </a:lnTo>
                      <a:lnTo>
                        <a:pt x="4064" y="104"/>
                      </a:lnTo>
                      <a:lnTo>
                        <a:pt x="4049" y="103"/>
                      </a:lnTo>
                      <a:lnTo>
                        <a:pt x="4033" y="103"/>
                      </a:lnTo>
                      <a:lnTo>
                        <a:pt x="4017" y="102"/>
                      </a:lnTo>
                      <a:lnTo>
                        <a:pt x="4002" y="101"/>
                      </a:lnTo>
                      <a:lnTo>
                        <a:pt x="3986" y="101"/>
                      </a:lnTo>
                      <a:lnTo>
                        <a:pt x="3971" y="99"/>
                      </a:lnTo>
                      <a:lnTo>
                        <a:pt x="3954" y="99"/>
                      </a:lnTo>
                      <a:lnTo>
                        <a:pt x="3940" y="98"/>
                      </a:lnTo>
                      <a:lnTo>
                        <a:pt x="3923" y="98"/>
                      </a:lnTo>
                      <a:lnTo>
                        <a:pt x="3908" y="98"/>
                      </a:lnTo>
                      <a:lnTo>
                        <a:pt x="3892" y="97"/>
                      </a:lnTo>
                      <a:lnTo>
                        <a:pt x="3877" y="97"/>
                      </a:lnTo>
                      <a:lnTo>
                        <a:pt x="3862" y="96"/>
                      </a:lnTo>
                      <a:lnTo>
                        <a:pt x="3846" y="96"/>
                      </a:lnTo>
                      <a:lnTo>
                        <a:pt x="3831" y="96"/>
                      </a:lnTo>
                      <a:lnTo>
                        <a:pt x="3816" y="95"/>
                      </a:lnTo>
                      <a:lnTo>
                        <a:pt x="3800" y="95"/>
                      </a:lnTo>
                      <a:lnTo>
                        <a:pt x="3793" y="95"/>
                      </a:lnTo>
                      <a:lnTo>
                        <a:pt x="3785" y="95"/>
                      </a:lnTo>
                      <a:lnTo>
                        <a:pt x="3778" y="94"/>
                      </a:lnTo>
                      <a:lnTo>
                        <a:pt x="3770" y="94"/>
                      </a:lnTo>
                      <a:lnTo>
                        <a:pt x="3762" y="94"/>
                      </a:lnTo>
                      <a:lnTo>
                        <a:pt x="3755" y="94"/>
                      </a:lnTo>
                      <a:lnTo>
                        <a:pt x="3747" y="94"/>
                      </a:lnTo>
                      <a:lnTo>
                        <a:pt x="3740" y="94"/>
                      </a:lnTo>
                      <a:lnTo>
                        <a:pt x="3732" y="94"/>
                      </a:lnTo>
                      <a:lnTo>
                        <a:pt x="3725" y="93"/>
                      </a:lnTo>
                      <a:lnTo>
                        <a:pt x="3717" y="93"/>
                      </a:lnTo>
                      <a:lnTo>
                        <a:pt x="3710" y="93"/>
                      </a:lnTo>
                      <a:lnTo>
                        <a:pt x="3702" y="93"/>
                      </a:lnTo>
                      <a:lnTo>
                        <a:pt x="3695" y="93"/>
                      </a:lnTo>
                      <a:lnTo>
                        <a:pt x="3687" y="93"/>
                      </a:lnTo>
                      <a:lnTo>
                        <a:pt x="3680" y="93"/>
                      </a:lnTo>
                      <a:lnTo>
                        <a:pt x="3672" y="93"/>
                      </a:lnTo>
                      <a:lnTo>
                        <a:pt x="3665" y="93"/>
                      </a:lnTo>
                      <a:lnTo>
                        <a:pt x="3657" y="93"/>
                      </a:lnTo>
                      <a:lnTo>
                        <a:pt x="3650" y="93"/>
                      </a:lnTo>
                      <a:lnTo>
                        <a:pt x="3642" y="93"/>
                      </a:lnTo>
                      <a:lnTo>
                        <a:pt x="3635" y="93"/>
                      </a:lnTo>
                      <a:lnTo>
                        <a:pt x="3627" y="93"/>
                      </a:lnTo>
                      <a:lnTo>
                        <a:pt x="3620" y="91"/>
                      </a:lnTo>
                      <a:lnTo>
                        <a:pt x="3613" y="91"/>
                      </a:lnTo>
                      <a:lnTo>
                        <a:pt x="3605" y="91"/>
                      </a:lnTo>
                      <a:lnTo>
                        <a:pt x="3598" y="91"/>
                      </a:lnTo>
                      <a:lnTo>
                        <a:pt x="3590" y="91"/>
                      </a:lnTo>
                      <a:lnTo>
                        <a:pt x="3583" y="91"/>
                      </a:lnTo>
                      <a:lnTo>
                        <a:pt x="3577" y="91"/>
                      </a:lnTo>
                      <a:lnTo>
                        <a:pt x="3569" y="91"/>
                      </a:lnTo>
                      <a:lnTo>
                        <a:pt x="3562" y="91"/>
                      </a:lnTo>
                      <a:lnTo>
                        <a:pt x="3555" y="91"/>
                      </a:lnTo>
                      <a:lnTo>
                        <a:pt x="3547" y="91"/>
                      </a:lnTo>
                      <a:lnTo>
                        <a:pt x="3540" y="93"/>
                      </a:lnTo>
                      <a:lnTo>
                        <a:pt x="3533" y="93"/>
                      </a:lnTo>
                      <a:lnTo>
                        <a:pt x="3526" y="93"/>
                      </a:lnTo>
                      <a:lnTo>
                        <a:pt x="3518" y="93"/>
                      </a:lnTo>
                      <a:lnTo>
                        <a:pt x="3511" y="93"/>
                      </a:lnTo>
                      <a:lnTo>
                        <a:pt x="3504" y="93"/>
                      </a:lnTo>
                      <a:lnTo>
                        <a:pt x="3497" y="93"/>
                      </a:lnTo>
                      <a:lnTo>
                        <a:pt x="3489" y="93"/>
                      </a:lnTo>
                      <a:lnTo>
                        <a:pt x="3482" y="93"/>
                      </a:lnTo>
                      <a:lnTo>
                        <a:pt x="3475" y="93"/>
                      </a:lnTo>
                      <a:lnTo>
                        <a:pt x="3468" y="93"/>
                      </a:lnTo>
                      <a:lnTo>
                        <a:pt x="3461" y="93"/>
                      </a:lnTo>
                      <a:lnTo>
                        <a:pt x="3454" y="93"/>
                      </a:lnTo>
                      <a:lnTo>
                        <a:pt x="3446" y="94"/>
                      </a:lnTo>
                      <a:lnTo>
                        <a:pt x="3439" y="94"/>
                      </a:lnTo>
                      <a:lnTo>
                        <a:pt x="3433" y="94"/>
                      </a:lnTo>
                      <a:lnTo>
                        <a:pt x="3426" y="94"/>
                      </a:lnTo>
                      <a:lnTo>
                        <a:pt x="3419" y="94"/>
                      </a:lnTo>
                      <a:lnTo>
                        <a:pt x="3412" y="94"/>
                      </a:lnTo>
                      <a:lnTo>
                        <a:pt x="3405" y="94"/>
                      </a:lnTo>
                      <a:lnTo>
                        <a:pt x="3398" y="95"/>
                      </a:lnTo>
                      <a:lnTo>
                        <a:pt x="3391" y="95"/>
                      </a:lnTo>
                      <a:lnTo>
                        <a:pt x="3384" y="95"/>
                      </a:lnTo>
                      <a:lnTo>
                        <a:pt x="3377" y="95"/>
                      </a:lnTo>
                      <a:lnTo>
                        <a:pt x="3370" y="95"/>
                      </a:lnTo>
                      <a:lnTo>
                        <a:pt x="3363" y="96"/>
                      </a:lnTo>
                      <a:lnTo>
                        <a:pt x="3357" y="96"/>
                      </a:lnTo>
                      <a:lnTo>
                        <a:pt x="3350" y="96"/>
                      </a:lnTo>
                      <a:lnTo>
                        <a:pt x="3343" y="96"/>
                      </a:lnTo>
                      <a:lnTo>
                        <a:pt x="3336" y="96"/>
                      </a:lnTo>
                      <a:lnTo>
                        <a:pt x="3329" y="97"/>
                      </a:lnTo>
                      <a:lnTo>
                        <a:pt x="3322" y="97"/>
                      </a:lnTo>
                      <a:lnTo>
                        <a:pt x="3315" y="97"/>
                      </a:lnTo>
                      <a:lnTo>
                        <a:pt x="3309" y="98"/>
                      </a:lnTo>
                      <a:lnTo>
                        <a:pt x="3302" y="98"/>
                      </a:lnTo>
                      <a:lnTo>
                        <a:pt x="3295" y="98"/>
                      </a:lnTo>
                      <a:lnTo>
                        <a:pt x="3289" y="98"/>
                      </a:lnTo>
                      <a:lnTo>
                        <a:pt x="3282" y="99"/>
                      </a:lnTo>
                      <a:lnTo>
                        <a:pt x="3276" y="99"/>
                      </a:lnTo>
                      <a:lnTo>
                        <a:pt x="3269" y="99"/>
                      </a:lnTo>
                      <a:lnTo>
                        <a:pt x="3262" y="101"/>
                      </a:lnTo>
                      <a:lnTo>
                        <a:pt x="3255" y="101"/>
                      </a:lnTo>
                      <a:lnTo>
                        <a:pt x="3249" y="101"/>
                      </a:lnTo>
                      <a:lnTo>
                        <a:pt x="3242" y="102"/>
                      </a:lnTo>
                      <a:lnTo>
                        <a:pt x="3236" y="102"/>
                      </a:lnTo>
                      <a:lnTo>
                        <a:pt x="3229" y="102"/>
                      </a:lnTo>
                      <a:lnTo>
                        <a:pt x="3223" y="103"/>
                      </a:lnTo>
                      <a:lnTo>
                        <a:pt x="3216" y="103"/>
                      </a:lnTo>
                      <a:lnTo>
                        <a:pt x="3210" y="104"/>
                      </a:lnTo>
                      <a:lnTo>
                        <a:pt x="3203" y="104"/>
                      </a:lnTo>
                      <a:lnTo>
                        <a:pt x="3196" y="104"/>
                      </a:lnTo>
                      <a:lnTo>
                        <a:pt x="3191" y="105"/>
                      </a:lnTo>
                      <a:lnTo>
                        <a:pt x="3184" y="105"/>
                      </a:lnTo>
                      <a:lnTo>
                        <a:pt x="3178" y="106"/>
                      </a:lnTo>
                      <a:lnTo>
                        <a:pt x="3171" y="106"/>
                      </a:lnTo>
                      <a:lnTo>
                        <a:pt x="3165" y="107"/>
                      </a:lnTo>
                      <a:lnTo>
                        <a:pt x="3158" y="107"/>
                      </a:lnTo>
                      <a:lnTo>
                        <a:pt x="3153" y="109"/>
                      </a:lnTo>
                      <a:lnTo>
                        <a:pt x="3146" y="109"/>
                      </a:lnTo>
                      <a:lnTo>
                        <a:pt x="3140" y="110"/>
                      </a:lnTo>
                      <a:lnTo>
                        <a:pt x="3133" y="110"/>
                      </a:lnTo>
                      <a:lnTo>
                        <a:pt x="3127" y="111"/>
                      </a:lnTo>
                      <a:lnTo>
                        <a:pt x="3121" y="111"/>
                      </a:lnTo>
                      <a:lnTo>
                        <a:pt x="3115" y="112"/>
                      </a:lnTo>
                      <a:lnTo>
                        <a:pt x="3109" y="112"/>
                      </a:lnTo>
                      <a:lnTo>
                        <a:pt x="3103" y="113"/>
                      </a:lnTo>
                      <a:lnTo>
                        <a:pt x="3096" y="113"/>
                      </a:lnTo>
                      <a:lnTo>
                        <a:pt x="3090" y="114"/>
                      </a:lnTo>
                      <a:lnTo>
                        <a:pt x="3085" y="114"/>
                      </a:lnTo>
                      <a:lnTo>
                        <a:pt x="3079" y="116"/>
                      </a:lnTo>
                      <a:lnTo>
                        <a:pt x="3072" y="117"/>
                      </a:lnTo>
                      <a:lnTo>
                        <a:pt x="3066" y="117"/>
                      </a:lnTo>
                      <a:lnTo>
                        <a:pt x="3060" y="118"/>
                      </a:lnTo>
                      <a:lnTo>
                        <a:pt x="3055" y="118"/>
                      </a:lnTo>
                      <a:lnTo>
                        <a:pt x="3049" y="119"/>
                      </a:lnTo>
                      <a:lnTo>
                        <a:pt x="3042" y="120"/>
                      </a:lnTo>
                      <a:lnTo>
                        <a:pt x="3036" y="120"/>
                      </a:lnTo>
                      <a:lnTo>
                        <a:pt x="3030" y="121"/>
                      </a:lnTo>
                      <a:lnTo>
                        <a:pt x="3025" y="122"/>
                      </a:lnTo>
                      <a:lnTo>
                        <a:pt x="3019" y="122"/>
                      </a:lnTo>
                      <a:lnTo>
                        <a:pt x="3013" y="124"/>
                      </a:lnTo>
                      <a:lnTo>
                        <a:pt x="3007" y="125"/>
                      </a:lnTo>
                      <a:lnTo>
                        <a:pt x="3002" y="126"/>
                      </a:lnTo>
                      <a:lnTo>
                        <a:pt x="2996" y="126"/>
                      </a:lnTo>
                      <a:lnTo>
                        <a:pt x="2990" y="127"/>
                      </a:lnTo>
                      <a:lnTo>
                        <a:pt x="2984" y="128"/>
                      </a:lnTo>
                      <a:lnTo>
                        <a:pt x="2979" y="129"/>
                      </a:lnTo>
                      <a:lnTo>
                        <a:pt x="2973" y="129"/>
                      </a:lnTo>
                      <a:lnTo>
                        <a:pt x="2967" y="131"/>
                      </a:lnTo>
                      <a:lnTo>
                        <a:pt x="2962" y="132"/>
                      </a:lnTo>
                      <a:lnTo>
                        <a:pt x="2957" y="133"/>
                      </a:lnTo>
                      <a:lnTo>
                        <a:pt x="2951" y="134"/>
                      </a:lnTo>
                      <a:lnTo>
                        <a:pt x="2945" y="134"/>
                      </a:lnTo>
                      <a:lnTo>
                        <a:pt x="2939" y="135"/>
                      </a:lnTo>
                      <a:lnTo>
                        <a:pt x="2935" y="136"/>
                      </a:lnTo>
                      <a:lnTo>
                        <a:pt x="2929" y="137"/>
                      </a:lnTo>
                      <a:lnTo>
                        <a:pt x="2923" y="139"/>
                      </a:lnTo>
                      <a:lnTo>
                        <a:pt x="2919" y="140"/>
                      </a:lnTo>
                      <a:lnTo>
                        <a:pt x="2913" y="140"/>
                      </a:lnTo>
                      <a:lnTo>
                        <a:pt x="2907" y="141"/>
                      </a:lnTo>
                      <a:lnTo>
                        <a:pt x="2903" y="142"/>
                      </a:lnTo>
                      <a:lnTo>
                        <a:pt x="2897" y="143"/>
                      </a:lnTo>
                      <a:lnTo>
                        <a:pt x="2892" y="144"/>
                      </a:lnTo>
                      <a:lnTo>
                        <a:pt x="2886" y="145"/>
                      </a:lnTo>
                      <a:lnTo>
                        <a:pt x="2882" y="147"/>
                      </a:lnTo>
                      <a:lnTo>
                        <a:pt x="2876" y="148"/>
                      </a:lnTo>
                      <a:lnTo>
                        <a:pt x="2871" y="149"/>
                      </a:lnTo>
                      <a:lnTo>
                        <a:pt x="2866" y="150"/>
                      </a:lnTo>
                      <a:lnTo>
                        <a:pt x="2861" y="151"/>
                      </a:lnTo>
                      <a:lnTo>
                        <a:pt x="2855" y="152"/>
                      </a:lnTo>
                      <a:lnTo>
                        <a:pt x="2851" y="154"/>
                      </a:lnTo>
                      <a:lnTo>
                        <a:pt x="2846" y="155"/>
                      </a:lnTo>
                      <a:lnTo>
                        <a:pt x="2840" y="156"/>
                      </a:lnTo>
                      <a:lnTo>
                        <a:pt x="2836" y="157"/>
                      </a:lnTo>
                      <a:lnTo>
                        <a:pt x="2831" y="158"/>
                      </a:lnTo>
                      <a:lnTo>
                        <a:pt x="2825" y="159"/>
                      </a:lnTo>
                      <a:lnTo>
                        <a:pt x="2821" y="160"/>
                      </a:lnTo>
                      <a:lnTo>
                        <a:pt x="2816" y="162"/>
                      </a:lnTo>
                      <a:lnTo>
                        <a:pt x="2812" y="164"/>
                      </a:lnTo>
                      <a:lnTo>
                        <a:pt x="2807" y="165"/>
                      </a:lnTo>
                      <a:lnTo>
                        <a:pt x="2801" y="166"/>
                      </a:lnTo>
                      <a:lnTo>
                        <a:pt x="2797" y="167"/>
                      </a:lnTo>
                      <a:lnTo>
                        <a:pt x="2792" y="168"/>
                      </a:lnTo>
                      <a:lnTo>
                        <a:pt x="2787" y="170"/>
                      </a:lnTo>
                      <a:lnTo>
                        <a:pt x="2783" y="171"/>
                      </a:lnTo>
                      <a:lnTo>
                        <a:pt x="2778" y="173"/>
                      </a:lnTo>
                      <a:lnTo>
                        <a:pt x="2774" y="174"/>
                      </a:lnTo>
                      <a:lnTo>
                        <a:pt x="2769" y="175"/>
                      </a:lnTo>
                      <a:lnTo>
                        <a:pt x="2764" y="177"/>
                      </a:lnTo>
                      <a:lnTo>
                        <a:pt x="2760" y="178"/>
                      </a:lnTo>
                      <a:lnTo>
                        <a:pt x="2755" y="180"/>
                      </a:lnTo>
                      <a:lnTo>
                        <a:pt x="2752" y="181"/>
                      </a:lnTo>
                      <a:lnTo>
                        <a:pt x="2747" y="182"/>
                      </a:lnTo>
                      <a:lnTo>
                        <a:pt x="2742" y="183"/>
                      </a:lnTo>
                      <a:lnTo>
                        <a:pt x="2738" y="186"/>
                      </a:lnTo>
                      <a:lnTo>
                        <a:pt x="2733" y="187"/>
                      </a:lnTo>
                      <a:lnTo>
                        <a:pt x="2730" y="188"/>
                      </a:lnTo>
                      <a:lnTo>
                        <a:pt x="2725" y="190"/>
                      </a:lnTo>
                      <a:lnTo>
                        <a:pt x="2721" y="192"/>
                      </a:lnTo>
                      <a:lnTo>
                        <a:pt x="2716" y="193"/>
                      </a:lnTo>
                      <a:lnTo>
                        <a:pt x="2712" y="195"/>
                      </a:lnTo>
                      <a:lnTo>
                        <a:pt x="2708" y="196"/>
                      </a:lnTo>
                      <a:lnTo>
                        <a:pt x="2707" y="197"/>
                      </a:lnTo>
                      <a:lnTo>
                        <a:pt x="2704" y="197"/>
                      </a:lnTo>
                      <a:lnTo>
                        <a:pt x="2702" y="198"/>
                      </a:lnTo>
                      <a:lnTo>
                        <a:pt x="2700" y="200"/>
                      </a:lnTo>
                      <a:lnTo>
                        <a:pt x="2697" y="200"/>
                      </a:lnTo>
                      <a:lnTo>
                        <a:pt x="2696" y="201"/>
                      </a:lnTo>
                      <a:lnTo>
                        <a:pt x="2694" y="202"/>
                      </a:lnTo>
                      <a:lnTo>
                        <a:pt x="2692" y="203"/>
                      </a:lnTo>
                      <a:lnTo>
                        <a:pt x="2689" y="203"/>
                      </a:lnTo>
                      <a:lnTo>
                        <a:pt x="2687" y="204"/>
                      </a:lnTo>
                      <a:lnTo>
                        <a:pt x="2685" y="205"/>
                      </a:lnTo>
                      <a:lnTo>
                        <a:pt x="2682" y="206"/>
                      </a:lnTo>
                      <a:lnTo>
                        <a:pt x="2680" y="208"/>
                      </a:lnTo>
                      <a:lnTo>
                        <a:pt x="2677" y="208"/>
                      </a:lnTo>
                      <a:lnTo>
                        <a:pt x="2674" y="209"/>
                      </a:lnTo>
                      <a:lnTo>
                        <a:pt x="2672" y="210"/>
                      </a:lnTo>
                      <a:lnTo>
                        <a:pt x="2670" y="211"/>
                      </a:lnTo>
                      <a:lnTo>
                        <a:pt x="2668" y="212"/>
                      </a:lnTo>
                      <a:lnTo>
                        <a:pt x="2665" y="212"/>
                      </a:lnTo>
                      <a:lnTo>
                        <a:pt x="2662" y="213"/>
                      </a:lnTo>
                      <a:lnTo>
                        <a:pt x="2659" y="215"/>
                      </a:lnTo>
                      <a:lnTo>
                        <a:pt x="2657" y="216"/>
                      </a:lnTo>
                      <a:lnTo>
                        <a:pt x="2654" y="217"/>
                      </a:lnTo>
                      <a:lnTo>
                        <a:pt x="2651" y="218"/>
                      </a:lnTo>
                      <a:lnTo>
                        <a:pt x="2649" y="219"/>
                      </a:lnTo>
                      <a:lnTo>
                        <a:pt x="2646" y="220"/>
                      </a:lnTo>
                      <a:lnTo>
                        <a:pt x="2643" y="221"/>
                      </a:lnTo>
                      <a:lnTo>
                        <a:pt x="2640" y="223"/>
                      </a:lnTo>
                      <a:lnTo>
                        <a:pt x="2638" y="224"/>
                      </a:lnTo>
                      <a:lnTo>
                        <a:pt x="2634" y="225"/>
                      </a:lnTo>
                      <a:lnTo>
                        <a:pt x="2632" y="225"/>
                      </a:lnTo>
                      <a:lnTo>
                        <a:pt x="2628" y="226"/>
                      </a:lnTo>
                      <a:lnTo>
                        <a:pt x="2625" y="227"/>
                      </a:lnTo>
                      <a:lnTo>
                        <a:pt x="2623" y="228"/>
                      </a:lnTo>
                      <a:lnTo>
                        <a:pt x="2619" y="230"/>
                      </a:lnTo>
                      <a:lnTo>
                        <a:pt x="2616" y="231"/>
                      </a:lnTo>
                      <a:lnTo>
                        <a:pt x="2613" y="232"/>
                      </a:lnTo>
                      <a:lnTo>
                        <a:pt x="2610" y="234"/>
                      </a:lnTo>
                      <a:lnTo>
                        <a:pt x="2606" y="235"/>
                      </a:lnTo>
                      <a:lnTo>
                        <a:pt x="2603" y="236"/>
                      </a:lnTo>
                      <a:lnTo>
                        <a:pt x="2600" y="238"/>
                      </a:lnTo>
                      <a:lnTo>
                        <a:pt x="2597" y="239"/>
                      </a:lnTo>
                      <a:lnTo>
                        <a:pt x="2594" y="240"/>
                      </a:lnTo>
                      <a:lnTo>
                        <a:pt x="2590" y="241"/>
                      </a:lnTo>
                      <a:lnTo>
                        <a:pt x="2587" y="242"/>
                      </a:lnTo>
                      <a:lnTo>
                        <a:pt x="2583" y="243"/>
                      </a:lnTo>
                      <a:lnTo>
                        <a:pt x="2580" y="244"/>
                      </a:lnTo>
                      <a:lnTo>
                        <a:pt x="2576" y="246"/>
                      </a:lnTo>
                      <a:lnTo>
                        <a:pt x="2573" y="248"/>
                      </a:lnTo>
                      <a:lnTo>
                        <a:pt x="2570" y="249"/>
                      </a:lnTo>
                      <a:lnTo>
                        <a:pt x="2566" y="250"/>
                      </a:lnTo>
                      <a:lnTo>
                        <a:pt x="2563" y="251"/>
                      </a:lnTo>
                      <a:lnTo>
                        <a:pt x="2559" y="253"/>
                      </a:lnTo>
                      <a:lnTo>
                        <a:pt x="2555" y="254"/>
                      </a:lnTo>
                      <a:lnTo>
                        <a:pt x="2551" y="256"/>
                      </a:lnTo>
                      <a:lnTo>
                        <a:pt x="2548" y="257"/>
                      </a:lnTo>
                      <a:lnTo>
                        <a:pt x="2544" y="258"/>
                      </a:lnTo>
                      <a:lnTo>
                        <a:pt x="2541" y="259"/>
                      </a:lnTo>
                      <a:lnTo>
                        <a:pt x="2536" y="261"/>
                      </a:lnTo>
                      <a:lnTo>
                        <a:pt x="2533" y="263"/>
                      </a:lnTo>
                      <a:lnTo>
                        <a:pt x="2529" y="264"/>
                      </a:lnTo>
                      <a:lnTo>
                        <a:pt x="2525" y="265"/>
                      </a:lnTo>
                      <a:lnTo>
                        <a:pt x="2521" y="266"/>
                      </a:lnTo>
                      <a:lnTo>
                        <a:pt x="2518" y="269"/>
                      </a:lnTo>
                      <a:lnTo>
                        <a:pt x="2513" y="270"/>
                      </a:lnTo>
                      <a:lnTo>
                        <a:pt x="2510" y="271"/>
                      </a:lnTo>
                      <a:lnTo>
                        <a:pt x="2505" y="272"/>
                      </a:lnTo>
                      <a:lnTo>
                        <a:pt x="2502" y="274"/>
                      </a:lnTo>
                      <a:lnTo>
                        <a:pt x="2497" y="276"/>
                      </a:lnTo>
                      <a:lnTo>
                        <a:pt x="2494" y="277"/>
                      </a:lnTo>
                      <a:lnTo>
                        <a:pt x="2489" y="279"/>
                      </a:lnTo>
                      <a:lnTo>
                        <a:pt x="2485" y="280"/>
                      </a:lnTo>
                      <a:lnTo>
                        <a:pt x="2481" y="281"/>
                      </a:lnTo>
                      <a:lnTo>
                        <a:pt x="2476" y="284"/>
                      </a:lnTo>
                      <a:lnTo>
                        <a:pt x="2473" y="285"/>
                      </a:lnTo>
                      <a:lnTo>
                        <a:pt x="2468" y="286"/>
                      </a:lnTo>
                      <a:lnTo>
                        <a:pt x="2465" y="288"/>
                      </a:lnTo>
                      <a:lnTo>
                        <a:pt x="2460" y="289"/>
                      </a:lnTo>
                      <a:lnTo>
                        <a:pt x="2456" y="291"/>
                      </a:lnTo>
                      <a:lnTo>
                        <a:pt x="2451" y="293"/>
                      </a:lnTo>
                      <a:lnTo>
                        <a:pt x="2447" y="294"/>
                      </a:lnTo>
                      <a:lnTo>
                        <a:pt x="2443" y="296"/>
                      </a:lnTo>
                      <a:lnTo>
                        <a:pt x="2438" y="297"/>
                      </a:lnTo>
                      <a:lnTo>
                        <a:pt x="2434" y="299"/>
                      </a:lnTo>
                      <a:lnTo>
                        <a:pt x="2429" y="301"/>
                      </a:lnTo>
                      <a:lnTo>
                        <a:pt x="2426" y="302"/>
                      </a:lnTo>
                      <a:lnTo>
                        <a:pt x="2421" y="304"/>
                      </a:lnTo>
                      <a:lnTo>
                        <a:pt x="2416" y="305"/>
                      </a:lnTo>
                      <a:lnTo>
                        <a:pt x="2412" y="308"/>
                      </a:lnTo>
                      <a:lnTo>
                        <a:pt x="2407" y="309"/>
                      </a:lnTo>
                      <a:lnTo>
                        <a:pt x="2403" y="311"/>
                      </a:lnTo>
                      <a:lnTo>
                        <a:pt x="2398" y="312"/>
                      </a:lnTo>
                      <a:lnTo>
                        <a:pt x="2393" y="314"/>
                      </a:lnTo>
                      <a:lnTo>
                        <a:pt x="2389" y="316"/>
                      </a:lnTo>
                      <a:lnTo>
                        <a:pt x="2384" y="317"/>
                      </a:lnTo>
                      <a:lnTo>
                        <a:pt x="2379" y="319"/>
                      </a:lnTo>
                      <a:lnTo>
                        <a:pt x="2375" y="320"/>
                      </a:lnTo>
                      <a:lnTo>
                        <a:pt x="2370" y="323"/>
                      </a:lnTo>
                      <a:lnTo>
                        <a:pt x="2364" y="324"/>
                      </a:lnTo>
                      <a:lnTo>
                        <a:pt x="2360" y="326"/>
                      </a:lnTo>
                      <a:lnTo>
                        <a:pt x="2355" y="329"/>
                      </a:lnTo>
                      <a:lnTo>
                        <a:pt x="2351" y="330"/>
                      </a:lnTo>
                      <a:lnTo>
                        <a:pt x="2346" y="332"/>
                      </a:lnTo>
                      <a:lnTo>
                        <a:pt x="2341" y="333"/>
                      </a:lnTo>
                      <a:lnTo>
                        <a:pt x="2336" y="335"/>
                      </a:lnTo>
                      <a:lnTo>
                        <a:pt x="2331" y="337"/>
                      </a:lnTo>
                      <a:lnTo>
                        <a:pt x="2326" y="339"/>
                      </a:lnTo>
                      <a:lnTo>
                        <a:pt x="2322" y="340"/>
                      </a:lnTo>
                      <a:lnTo>
                        <a:pt x="2316" y="342"/>
                      </a:lnTo>
                      <a:lnTo>
                        <a:pt x="2311" y="345"/>
                      </a:lnTo>
                      <a:lnTo>
                        <a:pt x="2307" y="346"/>
                      </a:lnTo>
                      <a:lnTo>
                        <a:pt x="2301" y="348"/>
                      </a:lnTo>
                      <a:lnTo>
                        <a:pt x="2297" y="349"/>
                      </a:lnTo>
                      <a:lnTo>
                        <a:pt x="2291" y="352"/>
                      </a:lnTo>
                      <a:lnTo>
                        <a:pt x="2286" y="354"/>
                      </a:lnTo>
                      <a:lnTo>
                        <a:pt x="2282" y="355"/>
                      </a:lnTo>
                      <a:lnTo>
                        <a:pt x="2276" y="357"/>
                      </a:lnTo>
                      <a:lnTo>
                        <a:pt x="2271" y="360"/>
                      </a:lnTo>
                      <a:lnTo>
                        <a:pt x="2265" y="361"/>
                      </a:lnTo>
                      <a:lnTo>
                        <a:pt x="2261" y="363"/>
                      </a:lnTo>
                      <a:lnTo>
                        <a:pt x="2255" y="364"/>
                      </a:lnTo>
                      <a:lnTo>
                        <a:pt x="2250" y="367"/>
                      </a:lnTo>
                      <a:lnTo>
                        <a:pt x="2245" y="369"/>
                      </a:lnTo>
                      <a:lnTo>
                        <a:pt x="2240" y="370"/>
                      </a:lnTo>
                      <a:lnTo>
                        <a:pt x="2234" y="372"/>
                      </a:lnTo>
                      <a:lnTo>
                        <a:pt x="2229" y="375"/>
                      </a:lnTo>
                      <a:lnTo>
                        <a:pt x="2224" y="376"/>
                      </a:lnTo>
                      <a:lnTo>
                        <a:pt x="2218" y="378"/>
                      </a:lnTo>
                      <a:lnTo>
                        <a:pt x="2212" y="380"/>
                      </a:lnTo>
                      <a:lnTo>
                        <a:pt x="2208" y="383"/>
                      </a:lnTo>
                      <a:lnTo>
                        <a:pt x="2202" y="384"/>
                      </a:lnTo>
                      <a:lnTo>
                        <a:pt x="2196" y="386"/>
                      </a:lnTo>
                      <a:lnTo>
                        <a:pt x="2192" y="388"/>
                      </a:lnTo>
                      <a:lnTo>
                        <a:pt x="2186" y="390"/>
                      </a:lnTo>
                      <a:lnTo>
                        <a:pt x="2180" y="392"/>
                      </a:lnTo>
                      <a:lnTo>
                        <a:pt x="2176" y="394"/>
                      </a:lnTo>
                      <a:lnTo>
                        <a:pt x="2170" y="396"/>
                      </a:lnTo>
                      <a:lnTo>
                        <a:pt x="2164" y="398"/>
                      </a:lnTo>
                      <a:lnTo>
                        <a:pt x="2158" y="400"/>
                      </a:lnTo>
                      <a:lnTo>
                        <a:pt x="2152" y="402"/>
                      </a:lnTo>
                      <a:lnTo>
                        <a:pt x="2147" y="405"/>
                      </a:lnTo>
                      <a:lnTo>
                        <a:pt x="2142" y="406"/>
                      </a:lnTo>
                      <a:lnTo>
                        <a:pt x="2136" y="408"/>
                      </a:lnTo>
                      <a:lnTo>
                        <a:pt x="2131" y="410"/>
                      </a:lnTo>
                      <a:lnTo>
                        <a:pt x="2125" y="413"/>
                      </a:lnTo>
                      <a:lnTo>
                        <a:pt x="2119" y="414"/>
                      </a:lnTo>
                      <a:lnTo>
                        <a:pt x="2113" y="416"/>
                      </a:lnTo>
                      <a:lnTo>
                        <a:pt x="2108" y="418"/>
                      </a:lnTo>
                      <a:lnTo>
                        <a:pt x="2102" y="421"/>
                      </a:lnTo>
                      <a:lnTo>
                        <a:pt x="2096" y="423"/>
                      </a:lnTo>
                      <a:lnTo>
                        <a:pt x="2090" y="424"/>
                      </a:lnTo>
                      <a:lnTo>
                        <a:pt x="2085" y="426"/>
                      </a:lnTo>
                      <a:lnTo>
                        <a:pt x="2079" y="429"/>
                      </a:lnTo>
                      <a:lnTo>
                        <a:pt x="2073" y="431"/>
                      </a:lnTo>
                      <a:lnTo>
                        <a:pt x="2067" y="433"/>
                      </a:lnTo>
                      <a:lnTo>
                        <a:pt x="2061" y="436"/>
                      </a:lnTo>
                      <a:lnTo>
                        <a:pt x="2056" y="437"/>
                      </a:lnTo>
                      <a:lnTo>
                        <a:pt x="2050" y="439"/>
                      </a:lnTo>
                      <a:lnTo>
                        <a:pt x="2044" y="441"/>
                      </a:lnTo>
                      <a:lnTo>
                        <a:pt x="2038" y="444"/>
                      </a:lnTo>
                      <a:lnTo>
                        <a:pt x="2033" y="446"/>
                      </a:lnTo>
                      <a:lnTo>
                        <a:pt x="2027" y="448"/>
                      </a:lnTo>
                      <a:lnTo>
                        <a:pt x="2021" y="449"/>
                      </a:lnTo>
                      <a:lnTo>
                        <a:pt x="2015" y="452"/>
                      </a:lnTo>
                      <a:lnTo>
                        <a:pt x="2008" y="454"/>
                      </a:lnTo>
                      <a:lnTo>
                        <a:pt x="2003" y="456"/>
                      </a:lnTo>
                      <a:lnTo>
                        <a:pt x="1997" y="459"/>
                      </a:lnTo>
                      <a:lnTo>
                        <a:pt x="1991" y="461"/>
                      </a:lnTo>
                      <a:lnTo>
                        <a:pt x="1985" y="463"/>
                      </a:lnTo>
                      <a:lnTo>
                        <a:pt x="1980" y="464"/>
                      </a:lnTo>
                      <a:lnTo>
                        <a:pt x="1973" y="467"/>
                      </a:lnTo>
                      <a:lnTo>
                        <a:pt x="1967" y="469"/>
                      </a:lnTo>
                      <a:lnTo>
                        <a:pt x="1961" y="471"/>
                      </a:lnTo>
                      <a:lnTo>
                        <a:pt x="1955" y="474"/>
                      </a:lnTo>
                      <a:lnTo>
                        <a:pt x="1949" y="476"/>
                      </a:lnTo>
                      <a:lnTo>
                        <a:pt x="1943" y="478"/>
                      </a:lnTo>
                      <a:lnTo>
                        <a:pt x="1937" y="480"/>
                      </a:lnTo>
                      <a:lnTo>
                        <a:pt x="1930" y="483"/>
                      </a:lnTo>
                      <a:lnTo>
                        <a:pt x="1924" y="485"/>
                      </a:lnTo>
                      <a:lnTo>
                        <a:pt x="1919" y="486"/>
                      </a:lnTo>
                      <a:lnTo>
                        <a:pt x="1913" y="489"/>
                      </a:lnTo>
                      <a:lnTo>
                        <a:pt x="1906" y="491"/>
                      </a:lnTo>
                      <a:lnTo>
                        <a:pt x="1900" y="493"/>
                      </a:lnTo>
                      <a:lnTo>
                        <a:pt x="1894" y="495"/>
                      </a:lnTo>
                      <a:lnTo>
                        <a:pt x="1887" y="498"/>
                      </a:lnTo>
                      <a:lnTo>
                        <a:pt x="1882" y="500"/>
                      </a:lnTo>
                      <a:lnTo>
                        <a:pt x="1875" y="502"/>
                      </a:lnTo>
                      <a:lnTo>
                        <a:pt x="1869" y="505"/>
                      </a:lnTo>
                      <a:lnTo>
                        <a:pt x="1863" y="507"/>
                      </a:lnTo>
                      <a:lnTo>
                        <a:pt x="1856" y="509"/>
                      </a:lnTo>
                      <a:lnTo>
                        <a:pt x="1851" y="512"/>
                      </a:lnTo>
                      <a:lnTo>
                        <a:pt x="1844" y="514"/>
                      </a:lnTo>
                      <a:lnTo>
                        <a:pt x="1838" y="516"/>
                      </a:lnTo>
                      <a:lnTo>
                        <a:pt x="1831" y="517"/>
                      </a:lnTo>
                      <a:lnTo>
                        <a:pt x="1825" y="520"/>
                      </a:lnTo>
                      <a:lnTo>
                        <a:pt x="1819" y="522"/>
                      </a:lnTo>
                      <a:lnTo>
                        <a:pt x="1813" y="524"/>
                      </a:lnTo>
                      <a:lnTo>
                        <a:pt x="1807" y="527"/>
                      </a:lnTo>
                      <a:lnTo>
                        <a:pt x="1800" y="529"/>
                      </a:lnTo>
                      <a:lnTo>
                        <a:pt x="1794" y="531"/>
                      </a:lnTo>
                      <a:lnTo>
                        <a:pt x="1780" y="536"/>
                      </a:lnTo>
                      <a:lnTo>
                        <a:pt x="1768" y="540"/>
                      </a:lnTo>
                      <a:lnTo>
                        <a:pt x="1755" y="545"/>
                      </a:lnTo>
                      <a:lnTo>
                        <a:pt x="1742" y="550"/>
                      </a:lnTo>
                      <a:lnTo>
                        <a:pt x="1730" y="554"/>
                      </a:lnTo>
                      <a:lnTo>
                        <a:pt x="1717" y="559"/>
                      </a:lnTo>
                      <a:lnTo>
                        <a:pt x="1704" y="563"/>
                      </a:lnTo>
                      <a:lnTo>
                        <a:pt x="1692" y="568"/>
                      </a:lnTo>
                      <a:lnTo>
                        <a:pt x="1678" y="573"/>
                      </a:lnTo>
                      <a:lnTo>
                        <a:pt x="1665" y="577"/>
                      </a:lnTo>
                      <a:lnTo>
                        <a:pt x="1652" y="582"/>
                      </a:lnTo>
                      <a:lnTo>
                        <a:pt x="1639" y="586"/>
                      </a:lnTo>
                      <a:lnTo>
                        <a:pt x="1626" y="591"/>
                      </a:lnTo>
                      <a:lnTo>
                        <a:pt x="1613" y="596"/>
                      </a:lnTo>
                      <a:lnTo>
                        <a:pt x="1599" y="600"/>
                      </a:lnTo>
                      <a:lnTo>
                        <a:pt x="1587" y="605"/>
                      </a:lnTo>
                      <a:lnTo>
                        <a:pt x="1573" y="609"/>
                      </a:lnTo>
                      <a:lnTo>
                        <a:pt x="1560" y="614"/>
                      </a:lnTo>
                      <a:lnTo>
                        <a:pt x="1548" y="619"/>
                      </a:lnTo>
                      <a:lnTo>
                        <a:pt x="1534" y="623"/>
                      </a:lnTo>
                      <a:lnTo>
                        <a:pt x="1521" y="628"/>
                      </a:lnTo>
                      <a:lnTo>
                        <a:pt x="1507" y="632"/>
                      </a:lnTo>
                      <a:lnTo>
                        <a:pt x="1495" y="637"/>
                      </a:lnTo>
                      <a:lnTo>
                        <a:pt x="1481" y="642"/>
                      </a:lnTo>
                      <a:lnTo>
                        <a:pt x="1468" y="646"/>
                      </a:lnTo>
                      <a:lnTo>
                        <a:pt x="1454" y="651"/>
                      </a:lnTo>
                      <a:lnTo>
                        <a:pt x="1440" y="655"/>
                      </a:lnTo>
                      <a:lnTo>
                        <a:pt x="1428" y="661"/>
                      </a:lnTo>
                      <a:lnTo>
                        <a:pt x="1401" y="670"/>
                      </a:lnTo>
                      <a:lnTo>
                        <a:pt x="1375" y="680"/>
                      </a:lnTo>
                      <a:lnTo>
                        <a:pt x="1347" y="689"/>
                      </a:lnTo>
                      <a:lnTo>
                        <a:pt x="1321" y="698"/>
                      </a:lnTo>
                      <a:lnTo>
                        <a:pt x="1294" y="707"/>
                      </a:lnTo>
                      <a:lnTo>
                        <a:pt x="1268" y="716"/>
                      </a:lnTo>
                      <a:lnTo>
                        <a:pt x="1241" y="726"/>
                      </a:lnTo>
                      <a:lnTo>
                        <a:pt x="1213" y="735"/>
                      </a:lnTo>
                      <a:lnTo>
                        <a:pt x="1201" y="740"/>
                      </a:lnTo>
                      <a:lnTo>
                        <a:pt x="1187" y="744"/>
                      </a:lnTo>
                      <a:lnTo>
                        <a:pt x="1174" y="749"/>
                      </a:lnTo>
                      <a:lnTo>
                        <a:pt x="1160" y="753"/>
                      </a:lnTo>
                      <a:lnTo>
                        <a:pt x="1148" y="758"/>
                      </a:lnTo>
                      <a:lnTo>
                        <a:pt x="1134" y="763"/>
                      </a:lnTo>
                      <a:lnTo>
                        <a:pt x="1120" y="767"/>
                      </a:lnTo>
                      <a:lnTo>
                        <a:pt x="1107" y="772"/>
                      </a:lnTo>
                      <a:lnTo>
                        <a:pt x="1094" y="776"/>
                      </a:lnTo>
                      <a:lnTo>
                        <a:pt x="1081" y="780"/>
                      </a:lnTo>
                      <a:lnTo>
                        <a:pt x="1068" y="784"/>
                      </a:lnTo>
                      <a:lnTo>
                        <a:pt x="1054" y="789"/>
                      </a:lnTo>
                      <a:lnTo>
                        <a:pt x="1042" y="794"/>
                      </a:lnTo>
                      <a:lnTo>
                        <a:pt x="1028" y="798"/>
                      </a:lnTo>
                      <a:lnTo>
                        <a:pt x="1015" y="803"/>
                      </a:lnTo>
                      <a:lnTo>
                        <a:pt x="1001" y="807"/>
                      </a:lnTo>
                      <a:lnTo>
                        <a:pt x="989" y="812"/>
                      </a:lnTo>
                      <a:lnTo>
                        <a:pt x="976" y="815"/>
                      </a:lnTo>
                      <a:lnTo>
                        <a:pt x="962" y="820"/>
                      </a:lnTo>
                      <a:lnTo>
                        <a:pt x="950" y="825"/>
                      </a:lnTo>
                      <a:lnTo>
                        <a:pt x="937" y="829"/>
                      </a:lnTo>
                      <a:lnTo>
                        <a:pt x="924" y="834"/>
                      </a:lnTo>
                      <a:lnTo>
                        <a:pt x="910" y="837"/>
                      </a:lnTo>
                      <a:lnTo>
                        <a:pt x="898" y="842"/>
                      </a:lnTo>
                      <a:lnTo>
                        <a:pt x="885" y="847"/>
                      </a:lnTo>
                      <a:lnTo>
                        <a:pt x="872" y="851"/>
                      </a:lnTo>
                      <a:lnTo>
                        <a:pt x="860" y="855"/>
                      </a:lnTo>
                      <a:lnTo>
                        <a:pt x="847" y="859"/>
                      </a:lnTo>
                      <a:lnTo>
                        <a:pt x="840" y="862"/>
                      </a:lnTo>
                      <a:lnTo>
                        <a:pt x="834" y="864"/>
                      </a:lnTo>
                      <a:lnTo>
                        <a:pt x="827" y="866"/>
                      </a:lnTo>
                      <a:lnTo>
                        <a:pt x="822" y="867"/>
                      </a:lnTo>
                      <a:lnTo>
                        <a:pt x="815" y="870"/>
                      </a:lnTo>
                      <a:lnTo>
                        <a:pt x="809" y="872"/>
                      </a:lnTo>
                      <a:lnTo>
                        <a:pt x="802" y="874"/>
                      </a:lnTo>
                      <a:lnTo>
                        <a:pt x="796" y="877"/>
                      </a:lnTo>
                      <a:lnTo>
                        <a:pt x="789" y="878"/>
                      </a:lnTo>
                      <a:lnTo>
                        <a:pt x="784" y="880"/>
                      </a:lnTo>
                      <a:lnTo>
                        <a:pt x="777" y="882"/>
                      </a:lnTo>
                      <a:lnTo>
                        <a:pt x="771" y="885"/>
                      </a:lnTo>
                      <a:lnTo>
                        <a:pt x="764" y="887"/>
                      </a:lnTo>
                      <a:lnTo>
                        <a:pt x="758" y="888"/>
                      </a:lnTo>
                      <a:lnTo>
                        <a:pt x="753" y="890"/>
                      </a:lnTo>
                      <a:lnTo>
                        <a:pt x="746" y="893"/>
                      </a:lnTo>
                      <a:lnTo>
                        <a:pt x="740" y="895"/>
                      </a:lnTo>
                      <a:lnTo>
                        <a:pt x="733" y="896"/>
                      </a:lnTo>
                      <a:lnTo>
                        <a:pt x="727" y="898"/>
                      </a:lnTo>
                      <a:lnTo>
                        <a:pt x="721" y="901"/>
                      </a:lnTo>
                      <a:lnTo>
                        <a:pt x="715" y="903"/>
                      </a:lnTo>
                      <a:lnTo>
                        <a:pt x="709" y="904"/>
                      </a:lnTo>
                      <a:lnTo>
                        <a:pt x="703" y="906"/>
                      </a:lnTo>
                      <a:lnTo>
                        <a:pt x="696" y="909"/>
                      </a:lnTo>
                      <a:lnTo>
                        <a:pt x="690" y="911"/>
                      </a:lnTo>
                      <a:lnTo>
                        <a:pt x="685" y="912"/>
                      </a:lnTo>
                      <a:lnTo>
                        <a:pt x="678" y="914"/>
                      </a:lnTo>
                      <a:lnTo>
                        <a:pt x="672" y="917"/>
                      </a:lnTo>
                      <a:lnTo>
                        <a:pt x="666" y="919"/>
                      </a:lnTo>
                      <a:lnTo>
                        <a:pt x="660" y="920"/>
                      </a:lnTo>
                      <a:lnTo>
                        <a:pt x="653" y="923"/>
                      </a:lnTo>
                      <a:lnTo>
                        <a:pt x="648" y="925"/>
                      </a:lnTo>
                      <a:lnTo>
                        <a:pt x="642" y="926"/>
                      </a:lnTo>
                      <a:lnTo>
                        <a:pt x="636" y="928"/>
                      </a:lnTo>
                      <a:lnTo>
                        <a:pt x="629" y="931"/>
                      </a:lnTo>
                      <a:lnTo>
                        <a:pt x="624" y="932"/>
                      </a:lnTo>
                      <a:lnTo>
                        <a:pt x="618" y="934"/>
                      </a:lnTo>
                      <a:lnTo>
                        <a:pt x="612" y="936"/>
                      </a:lnTo>
                      <a:lnTo>
                        <a:pt x="606" y="938"/>
                      </a:lnTo>
                      <a:lnTo>
                        <a:pt x="600" y="940"/>
                      </a:lnTo>
                      <a:lnTo>
                        <a:pt x="595" y="942"/>
                      </a:lnTo>
                      <a:lnTo>
                        <a:pt x="588" y="943"/>
                      </a:lnTo>
                      <a:lnTo>
                        <a:pt x="582" y="946"/>
                      </a:lnTo>
                      <a:lnTo>
                        <a:pt x="576" y="948"/>
                      </a:lnTo>
                      <a:lnTo>
                        <a:pt x="571" y="949"/>
                      </a:lnTo>
                      <a:lnTo>
                        <a:pt x="565" y="951"/>
                      </a:lnTo>
                      <a:lnTo>
                        <a:pt x="559" y="954"/>
                      </a:lnTo>
                      <a:lnTo>
                        <a:pt x="553" y="955"/>
                      </a:lnTo>
                      <a:lnTo>
                        <a:pt x="547" y="957"/>
                      </a:lnTo>
                      <a:lnTo>
                        <a:pt x="542" y="958"/>
                      </a:lnTo>
                      <a:lnTo>
                        <a:pt x="536" y="961"/>
                      </a:lnTo>
                      <a:lnTo>
                        <a:pt x="530" y="962"/>
                      </a:lnTo>
                      <a:lnTo>
                        <a:pt x="524" y="964"/>
                      </a:lnTo>
                      <a:lnTo>
                        <a:pt x="519" y="966"/>
                      </a:lnTo>
                      <a:lnTo>
                        <a:pt x="513" y="967"/>
                      </a:lnTo>
                      <a:lnTo>
                        <a:pt x="507" y="970"/>
                      </a:lnTo>
                      <a:lnTo>
                        <a:pt x="501" y="971"/>
                      </a:lnTo>
                      <a:lnTo>
                        <a:pt x="496" y="973"/>
                      </a:lnTo>
                      <a:lnTo>
                        <a:pt x="490" y="974"/>
                      </a:lnTo>
                      <a:lnTo>
                        <a:pt x="484" y="977"/>
                      </a:lnTo>
                      <a:lnTo>
                        <a:pt x="480" y="978"/>
                      </a:lnTo>
                      <a:lnTo>
                        <a:pt x="474" y="980"/>
                      </a:lnTo>
                      <a:lnTo>
                        <a:pt x="468" y="981"/>
                      </a:lnTo>
                      <a:lnTo>
                        <a:pt x="462" y="984"/>
                      </a:lnTo>
                      <a:lnTo>
                        <a:pt x="456" y="985"/>
                      </a:lnTo>
                      <a:lnTo>
                        <a:pt x="451" y="987"/>
                      </a:lnTo>
                      <a:lnTo>
                        <a:pt x="446" y="988"/>
                      </a:lnTo>
                      <a:lnTo>
                        <a:pt x="440" y="990"/>
                      </a:lnTo>
                      <a:lnTo>
                        <a:pt x="435" y="992"/>
                      </a:lnTo>
                      <a:lnTo>
                        <a:pt x="429" y="994"/>
                      </a:lnTo>
                      <a:lnTo>
                        <a:pt x="424" y="995"/>
                      </a:lnTo>
                      <a:lnTo>
                        <a:pt x="418" y="997"/>
                      </a:lnTo>
                      <a:lnTo>
                        <a:pt x="413" y="999"/>
                      </a:lnTo>
                      <a:lnTo>
                        <a:pt x="408" y="1001"/>
                      </a:lnTo>
                      <a:lnTo>
                        <a:pt x="402" y="1002"/>
                      </a:lnTo>
                      <a:lnTo>
                        <a:pt x="397" y="1004"/>
                      </a:lnTo>
                      <a:lnTo>
                        <a:pt x="392" y="1005"/>
                      </a:lnTo>
                      <a:lnTo>
                        <a:pt x="386" y="1007"/>
                      </a:lnTo>
                      <a:lnTo>
                        <a:pt x="382" y="1009"/>
                      </a:lnTo>
                      <a:lnTo>
                        <a:pt x="376" y="1010"/>
                      </a:lnTo>
                      <a:lnTo>
                        <a:pt x="370" y="1012"/>
                      </a:lnTo>
                      <a:lnTo>
                        <a:pt x="365" y="1014"/>
                      </a:lnTo>
                      <a:lnTo>
                        <a:pt x="360" y="1015"/>
                      </a:lnTo>
                      <a:lnTo>
                        <a:pt x="355" y="1017"/>
                      </a:lnTo>
                      <a:lnTo>
                        <a:pt x="349" y="1018"/>
                      </a:lnTo>
                      <a:lnTo>
                        <a:pt x="345" y="1019"/>
                      </a:lnTo>
                      <a:lnTo>
                        <a:pt x="339" y="1022"/>
                      </a:lnTo>
                      <a:lnTo>
                        <a:pt x="334" y="1023"/>
                      </a:lnTo>
                      <a:lnTo>
                        <a:pt x="330" y="1024"/>
                      </a:lnTo>
                      <a:lnTo>
                        <a:pt x="324" y="1026"/>
                      </a:lnTo>
                      <a:lnTo>
                        <a:pt x="319" y="1027"/>
                      </a:lnTo>
                      <a:lnTo>
                        <a:pt x="314" y="1028"/>
                      </a:lnTo>
                      <a:lnTo>
                        <a:pt x="309" y="1031"/>
                      </a:lnTo>
                      <a:lnTo>
                        <a:pt x="304" y="1032"/>
                      </a:lnTo>
                      <a:lnTo>
                        <a:pt x="299" y="1033"/>
                      </a:lnTo>
                      <a:lnTo>
                        <a:pt x="294" y="1034"/>
                      </a:lnTo>
                      <a:lnTo>
                        <a:pt x="289" y="1037"/>
                      </a:lnTo>
                      <a:lnTo>
                        <a:pt x="285" y="1038"/>
                      </a:lnTo>
                      <a:lnTo>
                        <a:pt x="279" y="1039"/>
                      </a:lnTo>
                      <a:lnTo>
                        <a:pt x="274" y="1040"/>
                      </a:lnTo>
                      <a:lnTo>
                        <a:pt x="270" y="1042"/>
                      </a:lnTo>
                      <a:lnTo>
                        <a:pt x="265" y="1043"/>
                      </a:lnTo>
                      <a:lnTo>
                        <a:pt x="259" y="1045"/>
                      </a:lnTo>
                      <a:lnTo>
                        <a:pt x="255" y="1046"/>
                      </a:lnTo>
                      <a:lnTo>
                        <a:pt x="250" y="1048"/>
                      </a:lnTo>
                      <a:lnTo>
                        <a:pt x="246" y="1049"/>
                      </a:lnTo>
                      <a:lnTo>
                        <a:pt x="241" y="1050"/>
                      </a:lnTo>
                      <a:lnTo>
                        <a:pt x="236" y="1051"/>
                      </a:lnTo>
                      <a:lnTo>
                        <a:pt x="232" y="1053"/>
                      </a:lnTo>
                      <a:lnTo>
                        <a:pt x="227" y="1054"/>
                      </a:lnTo>
                      <a:lnTo>
                        <a:pt x="223" y="1056"/>
                      </a:lnTo>
                      <a:lnTo>
                        <a:pt x="218" y="1057"/>
                      </a:lnTo>
                      <a:lnTo>
                        <a:pt x="213" y="1058"/>
                      </a:lnTo>
                      <a:lnTo>
                        <a:pt x="209" y="1060"/>
                      </a:lnTo>
                      <a:lnTo>
                        <a:pt x="204" y="1061"/>
                      </a:lnTo>
                      <a:lnTo>
                        <a:pt x="200" y="1062"/>
                      </a:lnTo>
                      <a:lnTo>
                        <a:pt x="195" y="1063"/>
                      </a:lnTo>
                      <a:lnTo>
                        <a:pt x="190" y="1064"/>
                      </a:lnTo>
                      <a:lnTo>
                        <a:pt x="186" y="1065"/>
                      </a:lnTo>
                      <a:lnTo>
                        <a:pt x="182" y="1068"/>
                      </a:lnTo>
                      <a:lnTo>
                        <a:pt x="178" y="1069"/>
                      </a:lnTo>
                      <a:lnTo>
                        <a:pt x="173" y="1070"/>
                      </a:lnTo>
                      <a:lnTo>
                        <a:pt x="168" y="1071"/>
                      </a:lnTo>
                      <a:lnTo>
                        <a:pt x="164" y="1072"/>
                      </a:lnTo>
                      <a:lnTo>
                        <a:pt x="160" y="1073"/>
                      </a:lnTo>
                      <a:lnTo>
                        <a:pt x="156" y="1075"/>
                      </a:lnTo>
                      <a:lnTo>
                        <a:pt x="151" y="1076"/>
                      </a:lnTo>
                      <a:lnTo>
                        <a:pt x="148" y="1077"/>
                      </a:lnTo>
                      <a:lnTo>
                        <a:pt x="143" y="1078"/>
                      </a:lnTo>
                      <a:lnTo>
                        <a:pt x="138" y="1079"/>
                      </a:lnTo>
                      <a:lnTo>
                        <a:pt x="135" y="1080"/>
                      </a:lnTo>
                      <a:lnTo>
                        <a:pt x="130" y="1081"/>
                      </a:lnTo>
                      <a:lnTo>
                        <a:pt x="127" y="1083"/>
                      </a:lnTo>
                      <a:lnTo>
                        <a:pt x="122" y="1084"/>
                      </a:lnTo>
                      <a:lnTo>
                        <a:pt x="119" y="1084"/>
                      </a:lnTo>
                      <a:lnTo>
                        <a:pt x="114" y="1085"/>
                      </a:lnTo>
                      <a:lnTo>
                        <a:pt x="111" y="1086"/>
                      </a:lnTo>
                      <a:lnTo>
                        <a:pt x="106" y="1087"/>
                      </a:lnTo>
                      <a:lnTo>
                        <a:pt x="103" y="1088"/>
                      </a:lnTo>
                      <a:lnTo>
                        <a:pt x="98" y="1089"/>
                      </a:lnTo>
                      <a:lnTo>
                        <a:pt x="95" y="1091"/>
                      </a:lnTo>
                      <a:lnTo>
                        <a:pt x="91" y="1092"/>
                      </a:lnTo>
                      <a:lnTo>
                        <a:pt x="87" y="1093"/>
                      </a:lnTo>
                      <a:lnTo>
                        <a:pt x="83" y="1093"/>
                      </a:lnTo>
                      <a:lnTo>
                        <a:pt x="80" y="1094"/>
                      </a:lnTo>
                      <a:lnTo>
                        <a:pt x="76" y="1095"/>
                      </a:lnTo>
                      <a:lnTo>
                        <a:pt x="72" y="1096"/>
                      </a:lnTo>
                      <a:lnTo>
                        <a:pt x="68" y="1098"/>
                      </a:lnTo>
                      <a:lnTo>
                        <a:pt x="65" y="1098"/>
                      </a:lnTo>
                      <a:lnTo>
                        <a:pt x="61" y="1099"/>
                      </a:lnTo>
                      <a:lnTo>
                        <a:pt x="58" y="1100"/>
                      </a:lnTo>
                      <a:lnTo>
                        <a:pt x="54" y="1101"/>
                      </a:lnTo>
                      <a:lnTo>
                        <a:pt x="50" y="1101"/>
                      </a:lnTo>
                      <a:lnTo>
                        <a:pt x="46" y="1102"/>
                      </a:lnTo>
                      <a:lnTo>
                        <a:pt x="43" y="1103"/>
                      </a:lnTo>
                      <a:lnTo>
                        <a:pt x="39" y="1104"/>
                      </a:lnTo>
                      <a:lnTo>
                        <a:pt x="36" y="1104"/>
                      </a:lnTo>
                      <a:lnTo>
                        <a:pt x="32" y="1106"/>
                      </a:lnTo>
                      <a:lnTo>
                        <a:pt x="29" y="1107"/>
                      </a:lnTo>
                      <a:lnTo>
                        <a:pt x="27" y="1107"/>
                      </a:lnTo>
                      <a:lnTo>
                        <a:pt x="23" y="1108"/>
                      </a:lnTo>
                      <a:lnTo>
                        <a:pt x="20" y="1109"/>
                      </a:lnTo>
                      <a:lnTo>
                        <a:pt x="16" y="1110"/>
                      </a:lnTo>
                      <a:lnTo>
                        <a:pt x="13" y="1110"/>
                      </a:lnTo>
                      <a:lnTo>
                        <a:pt x="9" y="1111"/>
                      </a:lnTo>
                      <a:lnTo>
                        <a:pt x="7" y="1113"/>
                      </a:lnTo>
                      <a:lnTo>
                        <a:pt x="4" y="1113"/>
                      </a:lnTo>
                      <a:lnTo>
                        <a:pt x="0" y="1114"/>
                      </a:lnTo>
                      <a:lnTo>
                        <a:pt x="0" y="1113"/>
                      </a:lnTo>
                      <a:lnTo>
                        <a:pt x="4" y="1113"/>
                      </a:lnTo>
                      <a:lnTo>
                        <a:pt x="7" y="1111"/>
                      </a:lnTo>
                      <a:lnTo>
                        <a:pt x="9" y="1110"/>
                      </a:lnTo>
                      <a:lnTo>
                        <a:pt x="13" y="1110"/>
                      </a:lnTo>
                      <a:lnTo>
                        <a:pt x="16" y="1109"/>
                      </a:lnTo>
                      <a:lnTo>
                        <a:pt x="20" y="1108"/>
                      </a:lnTo>
                      <a:lnTo>
                        <a:pt x="23" y="1108"/>
                      </a:lnTo>
                      <a:lnTo>
                        <a:pt x="26" y="1107"/>
                      </a:lnTo>
                      <a:lnTo>
                        <a:pt x="29" y="1106"/>
                      </a:lnTo>
                      <a:lnTo>
                        <a:pt x="32" y="1104"/>
                      </a:lnTo>
                      <a:lnTo>
                        <a:pt x="36" y="1104"/>
                      </a:lnTo>
                      <a:lnTo>
                        <a:pt x="39" y="1103"/>
                      </a:lnTo>
                      <a:lnTo>
                        <a:pt x="43" y="1102"/>
                      </a:lnTo>
                      <a:lnTo>
                        <a:pt x="46" y="1101"/>
                      </a:lnTo>
                      <a:lnTo>
                        <a:pt x="50" y="1100"/>
                      </a:lnTo>
                      <a:lnTo>
                        <a:pt x="53" y="1099"/>
                      </a:lnTo>
                      <a:lnTo>
                        <a:pt x="57" y="1099"/>
                      </a:lnTo>
                      <a:lnTo>
                        <a:pt x="60" y="1098"/>
                      </a:lnTo>
                      <a:lnTo>
                        <a:pt x="65" y="1096"/>
                      </a:lnTo>
                      <a:lnTo>
                        <a:pt x="68" y="1095"/>
                      </a:lnTo>
                      <a:lnTo>
                        <a:pt x="72" y="1094"/>
                      </a:lnTo>
                      <a:lnTo>
                        <a:pt x="75" y="1093"/>
                      </a:lnTo>
                      <a:lnTo>
                        <a:pt x="79" y="1092"/>
                      </a:lnTo>
                      <a:lnTo>
                        <a:pt x="83" y="1091"/>
                      </a:lnTo>
                      <a:lnTo>
                        <a:pt x="87" y="1089"/>
                      </a:lnTo>
                      <a:lnTo>
                        <a:pt x="90" y="1088"/>
                      </a:lnTo>
                      <a:lnTo>
                        <a:pt x="94" y="1088"/>
                      </a:lnTo>
                      <a:lnTo>
                        <a:pt x="98" y="1087"/>
                      </a:lnTo>
                      <a:lnTo>
                        <a:pt x="102" y="1086"/>
                      </a:lnTo>
                      <a:lnTo>
                        <a:pt x="106" y="1085"/>
                      </a:lnTo>
                      <a:lnTo>
                        <a:pt x="110" y="1084"/>
                      </a:lnTo>
                      <a:lnTo>
                        <a:pt x="113" y="1083"/>
                      </a:lnTo>
                      <a:lnTo>
                        <a:pt x="118" y="1081"/>
                      </a:lnTo>
                      <a:lnTo>
                        <a:pt x="121" y="1080"/>
                      </a:lnTo>
                      <a:lnTo>
                        <a:pt x="126" y="1078"/>
                      </a:lnTo>
                      <a:lnTo>
                        <a:pt x="129" y="1077"/>
                      </a:lnTo>
                      <a:lnTo>
                        <a:pt x="134" y="1076"/>
                      </a:lnTo>
                      <a:lnTo>
                        <a:pt x="137" y="1075"/>
                      </a:lnTo>
                      <a:lnTo>
                        <a:pt x="142" y="1073"/>
                      </a:lnTo>
                      <a:lnTo>
                        <a:pt x="147" y="1072"/>
                      </a:lnTo>
                      <a:lnTo>
                        <a:pt x="150" y="1071"/>
                      </a:lnTo>
                      <a:lnTo>
                        <a:pt x="155" y="1070"/>
                      </a:lnTo>
                      <a:lnTo>
                        <a:pt x="159" y="1069"/>
                      </a:lnTo>
                      <a:lnTo>
                        <a:pt x="163" y="1068"/>
                      </a:lnTo>
                      <a:lnTo>
                        <a:pt x="167" y="1066"/>
                      </a:lnTo>
                      <a:lnTo>
                        <a:pt x="172" y="1064"/>
                      </a:lnTo>
                      <a:lnTo>
                        <a:pt x="175" y="1063"/>
                      </a:lnTo>
                      <a:lnTo>
                        <a:pt x="180" y="1062"/>
                      </a:lnTo>
                      <a:lnTo>
                        <a:pt x="185" y="1061"/>
                      </a:lnTo>
                      <a:lnTo>
                        <a:pt x="189" y="1060"/>
                      </a:lnTo>
                      <a:lnTo>
                        <a:pt x="194" y="1058"/>
                      </a:lnTo>
                      <a:lnTo>
                        <a:pt x="198" y="1056"/>
                      </a:lnTo>
                      <a:lnTo>
                        <a:pt x="202" y="1055"/>
                      </a:lnTo>
                      <a:lnTo>
                        <a:pt x="206" y="1054"/>
                      </a:lnTo>
                      <a:lnTo>
                        <a:pt x="211" y="1053"/>
                      </a:lnTo>
                      <a:lnTo>
                        <a:pt x="216" y="1050"/>
                      </a:lnTo>
                      <a:lnTo>
                        <a:pt x="220" y="1049"/>
                      </a:lnTo>
                      <a:lnTo>
                        <a:pt x="225" y="1048"/>
                      </a:lnTo>
                      <a:lnTo>
                        <a:pt x="229" y="1047"/>
                      </a:lnTo>
                      <a:lnTo>
                        <a:pt x="234" y="1045"/>
                      </a:lnTo>
                      <a:lnTo>
                        <a:pt x="239" y="1043"/>
                      </a:lnTo>
                      <a:lnTo>
                        <a:pt x="243" y="1042"/>
                      </a:lnTo>
                      <a:lnTo>
                        <a:pt x="248" y="1040"/>
                      </a:lnTo>
                      <a:lnTo>
                        <a:pt x="253" y="1039"/>
                      </a:lnTo>
                      <a:lnTo>
                        <a:pt x="258" y="1038"/>
                      </a:lnTo>
                      <a:lnTo>
                        <a:pt x="263" y="1035"/>
                      </a:lnTo>
                      <a:lnTo>
                        <a:pt x="268" y="1034"/>
                      </a:lnTo>
                      <a:lnTo>
                        <a:pt x="272" y="1033"/>
                      </a:lnTo>
                      <a:lnTo>
                        <a:pt x="277" y="1031"/>
                      </a:lnTo>
                      <a:lnTo>
                        <a:pt x="281" y="1030"/>
                      </a:lnTo>
                      <a:lnTo>
                        <a:pt x="287" y="1028"/>
                      </a:lnTo>
                      <a:lnTo>
                        <a:pt x="292" y="1026"/>
                      </a:lnTo>
                      <a:lnTo>
                        <a:pt x="296" y="1025"/>
                      </a:lnTo>
                      <a:lnTo>
                        <a:pt x="301" y="1023"/>
                      </a:lnTo>
                      <a:lnTo>
                        <a:pt x="307" y="1022"/>
                      </a:lnTo>
                      <a:lnTo>
                        <a:pt x="311" y="1020"/>
                      </a:lnTo>
                      <a:lnTo>
                        <a:pt x="316" y="1018"/>
                      </a:lnTo>
                      <a:lnTo>
                        <a:pt x="322" y="1017"/>
                      </a:lnTo>
                      <a:lnTo>
                        <a:pt x="326" y="1015"/>
                      </a:lnTo>
                      <a:lnTo>
                        <a:pt x="331" y="1014"/>
                      </a:lnTo>
                      <a:lnTo>
                        <a:pt x="337" y="1011"/>
                      </a:lnTo>
                      <a:lnTo>
                        <a:pt x="341" y="1010"/>
                      </a:lnTo>
                      <a:lnTo>
                        <a:pt x="347" y="1008"/>
                      </a:lnTo>
                      <a:lnTo>
                        <a:pt x="352" y="1007"/>
                      </a:lnTo>
                      <a:lnTo>
                        <a:pt x="356" y="1004"/>
                      </a:lnTo>
                      <a:lnTo>
                        <a:pt x="362" y="1003"/>
                      </a:lnTo>
                      <a:lnTo>
                        <a:pt x="367" y="1001"/>
                      </a:lnTo>
                      <a:lnTo>
                        <a:pt x="372" y="1000"/>
                      </a:lnTo>
                      <a:lnTo>
                        <a:pt x="378" y="997"/>
                      </a:lnTo>
                      <a:lnTo>
                        <a:pt x="383" y="996"/>
                      </a:lnTo>
                      <a:lnTo>
                        <a:pt x="388" y="994"/>
                      </a:lnTo>
                      <a:lnTo>
                        <a:pt x="393" y="993"/>
                      </a:lnTo>
                      <a:lnTo>
                        <a:pt x="399" y="990"/>
                      </a:lnTo>
                      <a:lnTo>
                        <a:pt x="403" y="989"/>
                      </a:lnTo>
                      <a:lnTo>
                        <a:pt x="409" y="987"/>
                      </a:lnTo>
                      <a:lnTo>
                        <a:pt x="415" y="985"/>
                      </a:lnTo>
                      <a:lnTo>
                        <a:pt x="420" y="984"/>
                      </a:lnTo>
                      <a:lnTo>
                        <a:pt x="425" y="981"/>
                      </a:lnTo>
                      <a:lnTo>
                        <a:pt x="431" y="980"/>
                      </a:lnTo>
                      <a:lnTo>
                        <a:pt x="436" y="978"/>
                      </a:lnTo>
                      <a:lnTo>
                        <a:pt x="441" y="977"/>
                      </a:lnTo>
                      <a:lnTo>
                        <a:pt x="447" y="974"/>
                      </a:lnTo>
                      <a:lnTo>
                        <a:pt x="453" y="972"/>
                      </a:lnTo>
                      <a:lnTo>
                        <a:pt x="458" y="971"/>
                      </a:lnTo>
                      <a:lnTo>
                        <a:pt x="463" y="969"/>
                      </a:lnTo>
                      <a:lnTo>
                        <a:pt x="469" y="966"/>
                      </a:lnTo>
                      <a:lnTo>
                        <a:pt x="475" y="965"/>
                      </a:lnTo>
                      <a:lnTo>
                        <a:pt x="481" y="963"/>
                      </a:lnTo>
                      <a:lnTo>
                        <a:pt x="485" y="961"/>
                      </a:lnTo>
                      <a:lnTo>
                        <a:pt x="491" y="959"/>
                      </a:lnTo>
                      <a:lnTo>
                        <a:pt x="497" y="957"/>
                      </a:lnTo>
                      <a:lnTo>
                        <a:pt x="503" y="955"/>
                      </a:lnTo>
                      <a:lnTo>
                        <a:pt x="508" y="954"/>
                      </a:lnTo>
                      <a:lnTo>
                        <a:pt x="514" y="951"/>
                      </a:lnTo>
                      <a:lnTo>
                        <a:pt x="520" y="949"/>
                      </a:lnTo>
                      <a:lnTo>
                        <a:pt x="526" y="947"/>
                      </a:lnTo>
                      <a:lnTo>
                        <a:pt x="531" y="946"/>
                      </a:lnTo>
                      <a:lnTo>
                        <a:pt x="536" y="943"/>
                      </a:lnTo>
                      <a:lnTo>
                        <a:pt x="542" y="941"/>
                      </a:lnTo>
                      <a:lnTo>
                        <a:pt x="547" y="940"/>
                      </a:lnTo>
                      <a:lnTo>
                        <a:pt x="553" y="938"/>
                      </a:lnTo>
                      <a:lnTo>
                        <a:pt x="559" y="935"/>
                      </a:lnTo>
                      <a:lnTo>
                        <a:pt x="565" y="933"/>
                      </a:lnTo>
                      <a:lnTo>
                        <a:pt x="571" y="931"/>
                      </a:lnTo>
                      <a:lnTo>
                        <a:pt x="576" y="929"/>
                      </a:lnTo>
                      <a:lnTo>
                        <a:pt x="583" y="927"/>
                      </a:lnTo>
                      <a:lnTo>
                        <a:pt x="589" y="925"/>
                      </a:lnTo>
                      <a:lnTo>
                        <a:pt x="595" y="923"/>
                      </a:lnTo>
                      <a:lnTo>
                        <a:pt x="600" y="921"/>
                      </a:lnTo>
                      <a:lnTo>
                        <a:pt x="606" y="919"/>
                      </a:lnTo>
                      <a:lnTo>
                        <a:pt x="612" y="917"/>
                      </a:lnTo>
                      <a:lnTo>
                        <a:pt x="618" y="914"/>
                      </a:lnTo>
                      <a:lnTo>
                        <a:pt x="624" y="912"/>
                      </a:lnTo>
                      <a:lnTo>
                        <a:pt x="629" y="910"/>
                      </a:lnTo>
                      <a:lnTo>
                        <a:pt x="636" y="909"/>
                      </a:lnTo>
                      <a:lnTo>
                        <a:pt x="642" y="906"/>
                      </a:lnTo>
                      <a:lnTo>
                        <a:pt x="648" y="904"/>
                      </a:lnTo>
                      <a:lnTo>
                        <a:pt x="653" y="902"/>
                      </a:lnTo>
                      <a:lnTo>
                        <a:pt x="659" y="900"/>
                      </a:lnTo>
                      <a:lnTo>
                        <a:pt x="666" y="897"/>
                      </a:lnTo>
                      <a:lnTo>
                        <a:pt x="672" y="896"/>
                      </a:lnTo>
                      <a:lnTo>
                        <a:pt x="678" y="894"/>
                      </a:lnTo>
                      <a:lnTo>
                        <a:pt x="683" y="891"/>
                      </a:lnTo>
                      <a:lnTo>
                        <a:pt x="689" y="889"/>
                      </a:lnTo>
                      <a:lnTo>
                        <a:pt x="696" y="887"/>
                      </a:lnTo>
                      <a:lnTo>
                        <a:pt x="702" y="885"/>
                      </a:lnTo>
                      <a:lnTo>
                        <a:pt x="708" y="882"/>
                      </a:lnTo>
                      <a:lnTo>
                        <a:pt x="715" y="880"/>
                      </a:lnTo>
                      <a:lnTo>
                        <a:pt x="720" y="878"/>
                      </a:lnTo>
                      <a:lnTo>
                        <a:pt x="726" y="877"/>
                      </a:lnTo>
                      <a:lnTo>
                        <a:pt x="733" y="874"/>
                      </a:lnTo>
                      <a:lnTo>
                        <a:pt x="739" y="872"/>
                      </a:lnTo>
                      <a:lnTo>
                        <a:pt x="745" y="870"/>
                      </a:lnTo>
                      <a:lnTo>
                        <a:pt x="751" y="867"/>
                      </a:lnTo>
                      <a:lnTo>
                        <a:pt x="757" y="865"/>
                      </a:lnTo>
                      <a:lnTo>
                        <a:pt x="763" y="863"/>
                      </a:lnTo>
                      <a:lnTo>
                        <a:pt x="770" y="860"/>
                      </a:lnTo>
                      <a:lnTo>
                        <a:pt x="776" y="858"/>
                      </a:lnTo>
                      <a:lnTo>
                        <a:pt x="783" y="856"/>
                      </a:lnTo>
                      <a:lnTo>
                        <a:pt x="788" y="853"/>
                      </a:lnTo>
                      <a:lnTo>
                        <a:pt x="794" y="851"/>
                      </a:lnTo>
                      <a:lnTo>
                        <a:pt x="801" y="849"/>
                      </a:lnTo>
                      <a:lnTo>
                        <a:pt x="807" y="847"/>
                      </a:lnTo>
                      <a:lnTo>
                        <a:pt x="814" y="844"/>
                      </a:lnTo>
                      <a:lnTo>
                        <a:pt x="819" y="842"/>
                      </a:lnTo>
                      <a:lnTo>
                        <a:pt x="826" y="840"/>
                      </a:lnTo>
                      <a:lnTo>
                        <a:pt x="832" y="837"/>
                      </a:lnTo>
                      <a:lnTo>
                        <a:pt x="838" y="835"/>
                      </a:lnTo>
                      <a:lnTo>
                        <a:pt x="851" y="830"/>
                      </a:lnTo>
                      <a:lnTo>
                        <a:pt x="863" y="826"/>
                      </a:lnTo>
                      <a:lnTo>
                        <a:pt x="876" y="821"/>
                      </a:lnTo>
                      <a:lnTo>
                        <a:pt x="889" y="817"/>
                      </a:lnTo>
                      <a:lnTo>
                        <a:pt x="902" y="812"/>
                      </a:lnTo>
                      <a:lnTo>
                        <a:pt x="915" y="807"/>
                      </a:lnTo>
                      <a:lnTo>
                        <a:pt x="928" y="803"/>
                      </a:lnTo>
                      <a:lnTo>
                        <a:pt x="940" y="798"/>
                      </a:lnTo>
                      <a:lnTo>
                        <a:pt x="953" y="794"/>
                      </a:lnTo>
                      <a:lnTo>
                        <a:pt x="966" y="789"/>
                      </a:lnTo>
                      <a:lnTo>
                        <a:pt x="980" y="784"/>
                      </a:lnTo>
                      <a:lnTo>
                        <a:pt x="992" y="779"/>
                      </a:lnTo>
                      <a:lnTo>
                        <a:pt x="1005" y="774"/>
                      </a:lnTo>
                      <a:lnTo>
                        <a:pt x="1018" y="769"/>
                      </a:lnTo>
                      <a:lnTo>
                        <a:pt x="1031" y="765"/>
                      </a:lnTo>
                      <a:lnTo>
                        <a:pt x="1044" y="760"/>
                      </a:lnTo>
                      <a:lnTo>
                        <a:pt x="1057" y="754"/>
                      </a:lnTo>
                      <a:lnTo>
                        <a:pt x="1071" y="750"/>
                      </a:lnTo>
                      <a:lnTo>
                        <a:pt x="1083" y="745"/>
                      </a:lnTo>
                      <a:lnTo>
                        <a:pt x="1096" y="741"/>
                      </a:lnTo>
                      <a:lnTo>
                        <a:pt x="1110" y="736"/>
                      </a:lnTo>
                      <a:lnTo>
                        <a:pt x="1122" y="730"/>
                      </a:lnTo>
                      <a:lnTo>
                        <a:pt x="1136" y="726"/>
                      </a:lnTo>
                      <a:lnTo>
                        <a:pt x="1149" y="721"/>
                      </a:lnTo>
                      <a:lnTo>
                        <a:pt x="1162" y="715"/>
                      </a:lnTo>
                      <a:lnTo>
                        <a:pt x="1175" y="711"/>
                      </a:lnTo>
                      <a:lnTo>
                        <a:pt x="1188" y="706"/>
                      </a:lnTo>
                      <a:lnTo>
                        <a:pt x="1202" y="702"/>
                      </a:lnTo>
                      <a:lnTo>
                        <a:pt x="1228" y="691"/>
                      </a:lnTo>
                      <a:lnTo>
                        <a:pt x="1255" y="681"/>
                      </a:lnTo>
                      <a:lnTo>
                        <a:pt x="1281" y="672"/>
                      </a:lnTo>
                      <a:lnTo>
                        <a:pt x="1308" y="661"/>
                      </a:lnTo>
                      <a:lnTo>
                        <a:pt x="1334" y="651"/>
                      </a:lnTo>
                      <a:lnTo>
                        <a:pt x="1361" y="642"/>
                      </a:lnTo>
                      <a:lnTo>
                        <a:pt x="1386" y="631"/>
                      </a:lnTo>
                      <a:lnTo>
                        <a:pt x="1413" y="621"/>
                      </a:lnTo>
                      <a:lnTo>
                        <a:pt x="1427" y="616"/>
                      </a:lnTo>
                      <a:lnTo>
                        <a:pt x="1439" y="612"/>
                      </a:lnTo>
                      <a:lnTo>
                        <a:pt x="1453" y="606"/>
                      </a:lnTo>
                      <a:lnTo>
                        <a:pt x="1466" y="601"/>
                      </a:lnTo>
                      <a:lnTo>
                        <a:pt x="1478" y="597"/>
                      </a:lnTo>
                      <a:lnTo>
                        <a:pt x="1492" y="591"/>
                      </a:lnTo>
                      <a:lnTo>
                        <a:pt x="1505" y="586"/>
                      </a:lnTo>
                      <a:lnTo>
                        <a:pt x="1519" y="581"/>
                      </a:lnTo>
                      <a:lnTo>
                        <a:pt x="1531" y="576"/>
                      </a:lnTo>
                      <a:lnTo>
                        <a:pt x="1544" y="571"/>
                      </a:lnTo>
                      <a:lnTo>
                        <a:pt x="1558" y="567"/>
                      </a:lnTo>
                      <a:lnTo>
                        <a:pt x="1571" y="561"/>
                      </a:lnTo>
                      <a:lnTo>
                        <a:pt x="1583" y="556"/>
                      </a:lnTo>
                      <a:lnTo>
                        <a:pt x="1596" y="552"/>
                      </a:lnTo>
                      <a:lnTo>
                        <a:pt x="1610" y="546"/>
                      </a:lnTo>
                      <a:lnTo>
                        <a:pt x="1622" y="541"/>
                      </a:lnTo>
                      <a:lnTo>
                        <a:pt x="1635" y="537"/>
                      </a:lnTo>
                      <a:lnTo>
                        <a:pt x="1648" y="531"/>
                      </a:lnTo>
                      <a:lnTo>
                        <a:pt x="1662" y="527"/>
                      </a:lnTo>
                      <a:lnTo>
                        <a:pt x="1674" y="522"/>
                      </a:lnTo>
                      <a:lnTo>
                        <a:pt x="1687" y="516"/>
                      </a:lnTo>
                      <a:lnTo>
                        <a:pt x="1700" y="512"/>
                      </a:lnTo>
                      <a:lnTo>
                        <a:pt x="1712" y="507"/>
                      </a:lnTo>
                      <a:lnTo>
                        <a:pt x="1725" y="502"/>
                      </a:lnTo>
                      <a:lnTo>
                        <a:pt x="1738" y="497"/>
                      </a:lnTo>
                      <a:lnTo>
                        <a:pt x="1750" y="492"/>
                      </a:lnTo>
                      <a:lnTo>
                        <a:pt x="1763" y="487"/>
                      </a:lnTo>
                      <a:lnTo>
                        <a:pt x="1776" y="483"/>
                      </a:lnTo>
                      <a:lnTo>
                        <a:pt x="1781" y="480"/>
                      </a:lnTo>
                      <a:lnTo>
                        <a:pt x="1788" y="478"/>
                      </a:lnTo>
                      <a:lnTo>
                        <a:pt x="1794" y="475"/>
                      </a:lnTo>
                      <a:lnTo>
                        <a:pt x="1801" y="472"/>
                      </a:lnTo>
                      <a:lnTo>
                        <a:pt x="1807" y="470"/>
                      </a:lnTo>
                      <a:lnTo>
                        <a:pt x="1813" y="468"/>
                      </a:lnTo>
                      <a:lnTo>
                        <a:pt x="1819" y="466"/>
                      </a:lnTo>
                      <a:lnTo>
                        <a:pt x="1825" y="463"/>
                      </a:lnTo>
                      <a:lnTo>
                        <a:pt x="1831" y="461"/>
                      </a:lnTo>
                      <a:lnTo>
                        <a:pt x="1838" y="459"/>
                      </a:lnTo>
                      <a:lnTo>
                        <a:pt x="1844" y="456"/>
                      </a:lnTo>
                      <a:lnTo>
                        <a:pt x="1851" y="454"/>
                      </a:lnTo>
                      <a:lnTo>
                        <a:pt x="1856" y="452"/>
                      </a:lnTo>
                      <a:lnTo>
                        <a:pt x="1862" y="449"/>
                      </a:lnTo>
                      <a:lnTo>
                        <a:pt x="1869" y="447"/>
                      </a:lnTo>
                      <a:lnTo>
                        <a:pt x="1875" y="444"/>
                      </a:lnTo>
                      <a:lnTo>
                        <a:pt x="1881" y="441"/>
                      </a:lnTo>
                      <a:lnTo>
                        <a:pt x="1886" y="439"/>
                      </a:lnTo>
                      <a:lnTo>
                        <a:pt x="1893" y="437"/>
                      </a:lnTo>
                      <a:lnTo>
                        <a:pt x="1899" y="434"/>
                      </a:lnTo>
                      <a:lnTo>
                        <a:pt x="1905" y="432"/>
                      </a:lnTo>
                      <a:lnTo>
                        <a:pt x="1911" y="430"/>
                      </a:lnTo>
                      <a:lnTo>
                        <a:pt x="1917" y="428"/>
                      </a:lnTo>
                      <a:lnTo>
                        <a:pt x="1923" y="425"/>
                      </a:lnTo>
                      <a:lnTo>
                        <a:pt x="1929" y="423"/>
                      </a:lnTo>
                      <a:lnTo>
                        <a:pt x="1935" y="421"/>
                      </a:lnTo>
                      <a:lnTo>
                        <a:pt x="1942" y="418"/>
                      </a:lnTo>
                      <a:lnTo>
                        <a:pt x="1947" y="416"/>
                      </a:lnTo>
                      <a:lnTo>
                        <a:pt x="1953" y="414"/>
                      </a:lnTo>
                      <a:lnTo>
                        <a:pt x="1959" y="411"/>
                      </a:lnTo>
                      <a:lnTo>
                        <a:pt x="1965" y="409"/>
                      </a:lnTo>
                      <a:lnTo>
                        <a:pt x="1970" y="407"/>
                      </a:lnTo>
                      <a:lnTo>
                        <a:pt x="1977" y="405"/>
                      </a:lnTo>
                      <a:lnTo>
                        <a:pt x="1983" y="402"/>
                      </a:lnTo>
                      <a:lnTo>
                        <a:pt x="1989" y="400"/>
                      </a:lnTo>
                      <a:lnTo>
                        <a:pt x="1995" y="398"/>
                      </a:lnTo>
                      <a:lnTo>
                        <a:pt x="2000" y="395"/>
                      </a:lnTo>
                      <a:lnTo>
                        <a:pt x="2006" y="393"/>
                      </a:lnTo>
                      <a:lnTo>
                        <a:pt x="2012" y="391"/>
                      </a:lnTo>
                      <a:lnTo>
                        <a:pt x="2018" y="388"/>
                      </a:lnTo>
                      <a:lnTo>
                        <a:pt x="2023" y="386"/>
                      </a:lnTo>
                      <a:lnTo>
                        <a:pt x="2029" y="384"/>
                      </a:lnTo>
                      <a:lnTo>
                        <a:pt x="2035" y="381"/>
                      </a:lnTo>
                      <a:lnTo>
                        <a:pt x="2041" y="379"/>
                      </a:lnTo>
                      <a:lnTo>
                        <a:pt x="2046" y="377"/>
                      </a:lnTo>
                      <a:lnTo>
                        <a:pt x="2052" y="375"/>
                      </a:lnTo>
                      <a:lnTo>
                        <a:pt x="2058" y="372"/>
                      </a:lnTo>
                      <a:lnTo>
                        <a:pt x="2064" y="371"/>
                      </a:lnTo>
                      <a:lnTo>
                        <a:pt x="2070" y="369"/>
                      </a:lnTo>
                      <a:lnTo>
                        <a:pt x="2075" y="367"/>
                      </a:lnTo>
                      <a:lnTo>
                        <a:pt x="2081" y="364"/>
                      </a:lnTo>
                      <a:lnTo>
                        <a:pt x="2087" y="362"/>
                      </a:lnTo>
                      <a:lnTo>
                        <a:pt x="2093" y="360"/>
                      </a:lnTo>
                      <a:lnTo>
                        <a:pt x="2097" y="357"/>
                      </a:lnTo>
                      <a:lnTo>
                        <a:pt x="2103" y="355"/>
                      </a:lnTo>
                      <a:lnTo>
                        <a:pt x="2109" y="353"/>
                      </a:lnTo>
                      <a:lnTo>
                        <a:pt x="2114" y="350"/>
                      </a:lnTo>
                      <a:lnTo>
                        <a:pt x="2120" y="348"/>
                      </a:lnTo>
                      <a:lnTo>
                        <a:pt x="2126" y="347"/>
                      </a:lnTo>
                      <a:lnTo>
                        <a:pt x="2131" y="345"/>
                      </a:lnTo>
                      <a:lnTo>
                        <a:pt x="2136" y="342"/>
                      </a:lnTo>
                      <a:lnTo>
                        <a:pt x="2142" y="340"/>
                      </a:lnTo>
                      <a:lnTo>
                        <a:pt x="2148" y="338"/>
                      </a:lnTo>
                      <a:lnTo>
                        <a:pt x="2152" y="335"/>
                      </a:lnTo>
                      <a:lnTo>
                        <a:pt x="2158" y="333"/>
                      </a:lnTo>
                      <a:lnTo>
                        <a:pt x="2164" y="332"/>
                      </a:lnTo>
                      <a:lnTo>
                        <a:pt x="2169" y="330"/>
                      </a:lnTo>
                      <a:lnTo>
                        <a:pt x="2174" y="327"/>
                      </a:lnTo>
                      <a:lnTo>
                        <a:pt x="2180" y="325"/>
                      </a:lnTo>
                      <a:lnTo>
                        <a:pt x="2185" y="323"/>
                      </a:lnTo>
                      <a:lnTo>
                        <a:pt x="2191" y="320"/>
                      </a:lnTo>
                      <a:lnTo>
                        <a:pt x="2196" y="319"/>
                      </a:lnTo>
                      <a:lnTo>
                        <a:pt x="2201" y="317"/>
                      </a:lnTo>
                      <a:lnTo>
                        <a:pt x="2207" y="315"/>
                      </a:lnTo>
                      <a:lnTo>
                        <a:pt x="2211" y="312"/>
                      </a:lnTo>
                      <a:lnTo>
                        <a:pt x="2217" y="311"/>
                      </a:lnTo>
                      <a:lnTo>
                        <a:pt x="2222" y="309"/>
                      </a:lnTo>
                      <a:lnTo>
                        <a:pt x="2227" y="307"/>
                      </a:lnTo>
                      <a:lnTo>
                        <a:pt x="2232" y="304"/>
                      </a:lnTo>
                      <a:lnTo>
                        <a:pt x="2238" y="302"/>
                      </a:lnTo>
                      <a:lnTo>
                        <a:pt x="2242" y="301"/>
                      </a:lnTo>
                      <a:lnTo>
                        <a:pt x="2248" y="299"/>
                      </a:lnTo>
                      <a:lnTo>
                        <a:pt x="2253" y="296"/>
                      </a:lnTo>
                      <a:lnTo>
                        <a:pt x="2258" y="294"/>
                      </a:lnTo>
                      <a:lnTo>
                        <a:pt x="2263" y="293"/>
                      </a:lnTo>
                      <a:lnTo>
                        <a:pt x="2268" y="291"/>
                      </a:lnTo>
                      <a:lnTo>
                        <a:pt x="2273" y="288"/>
                      </a:lnTo>
                      <a:lnTo>
                        <a:pt x="2278" y="287"/>
                      </a:lnTo>
                      <a:lnTo>
                        <a:pt x="2283" y="285"/>
                      </a:lnTo>
                      <a:lnTo>
                        <a:pt x="2288" y="282"/>
                      </a:lnTo>
                      <a:lnTo>
                        <a:pt x="2293" y="281"/>
                      </a:lnTo>
                      <a:lnTo>
                        <a:pt x="2298" y="279"/>
                      </a:lnTo>
                      <a:lnTo>
                        <a:pt x="2302" y="277"/>
                      </a:lnTo>
                      <a:lnTo>
                        <a:pt x="2308" y="276"/>
                      </a:lnTo>
                      <a:lnTo>
                        <a:pt x="2313" y="273"/>
                      </a:lnTo>
                      <a:lnTo>
                        <a:pt x="2317" y="271"/>
                      </a:lnTo>
                      <a:lnTo>
                        <a:pt x="2322" y="270"/>
                      </a:lnTo>
                      <a:lnTo>
                        <a:pt x="2326" y="268"/>
                      </a:lnTo>
                      <a:lnTo>
                        <a:pt x="2331" y="265"/>
                      </a:lnTo>
                      <a:lnTo>
                        <a:pt x="2337" y="264"/>
                      </a:lnTo>
                      <a:lnTo>
                        <a:pt x="2341" y="262"/>
                      </a:lnTo>
                      <a:lnTo>
                        <a:pt x="2346" y="259"/>
                      </a:lnTo>
                      <a:lnTo>
                        <a:pt x="2351" y="258"/>
                      </a:lnTo>
                      <a:lnTo>
                        <a:pt x="2355" y="256"/>
                      </a:lnTo>
                      <a:lnTo>
                        <a:pt x="2360" y="255"/>
                      </a:lnTo>
                      <a:lnTo>
                        <a:pt x="2364" y="253"/>
                      </a:lnTo>
                      <a:lnTo>
                        <a:pt x="2369" y="250"/>
                      </a:lnTo>
                      <a:lnTo>
                        <a:pt x="2374" y="249"/>
                      </a:lnTo>
                      <a:lnTo>
                        <a:pt x="2378" y="247"/>
                      </a:lnTo>
                      <a:lnTo>
                        <a:pt x="2383" y="246"/>
                      </a:lnTo>
                      <a:lnTo>
                        <a:pt x="2388" y="243"/>
                      </a:lnTo>
                      <a:lnTo>
                        <a:pt x="2392" y="242"/>
                      </a:lnTo>
                      <a:lnTo>
                        <a:pt x="2396" y="240"/>
                      </a:lnTo>
                      <a:lnTo>
                        <a:pt x="2400" y="239"/>
                      </a:lnTo>
                      <a:lnTo>
                        <a:pt x="2405" y="236"/>
                      </a:lnTo>
                      <a:lnTo>
                        <a:pt x="2409" y="235"/>
                      </a:lnTo>
                      <a:lnTo>
                        <a:pt x="2414" y="233"/>
                      </a:lnTo>
                      <a:lnTo>
                        <a:pt x="2417" y="232"/>
                      </a:lnTo>
                      <a:lnTo>
                        <a:pt x="2422" y="230"/>
                      </a:lnTo>
                      <a:lnTo>
                        <a:pt x="2427" y="228"/>
                      </a:lnTo>
                      <a:lnTo>
                        <a:pt x="2431" y="226"/>
                      </a:lnTo>
                      <a:lnTo>
                        <a:pt x="2435" y="225"/>
                      </a:lnTo>
                      <a:lnTo>
                        <a:pt x="2439" y="223"/>
                      </a:lnTo>
                      <a:lnTo>
                        <a:pt x="2444" y="221"/>
                      </a:lnTo>
                      <a:lnTo>
                        <a:pt x="2447" y="219"/>
                      </a:lnTo>
                      <a:lnTo>
                        <a:pt x="2452" y="218"/>
                      </a:lnTo>
                      <a:lnTo>
                        <a:pt x="2456" y="217"/>
                      </a:lnTo>
                      <a:lnTo>
                        <a:pt x="2460" y="215"/>
                      </a:lnTo>
                      <a:lnTo>
                        <a:pt x="2464" y="213"/>
                      </a:lnTo>
                      <a:lnTo>
                        <a:pt x="2468" y="211"/>
                      </a:lnTo>
                      <a:lnTo>
                        <a:pt x="2472" y="210"/>
                      </a:lnTo>
                      <a:lnTo>
                        <a:pt x="2476" y="209"/>
                      </a:lnTo>
                      <a:lnTo>
                        <a:pt x="2480" y="206"/>
                      </a:lnTo>
                      <a:lnTo>
                        <a:pt x="2484" y="205"/>
                      </a:lnTo>
                      <a:lnTo>
                        <a:pt x="2488" y="204"/>
                      </a:lnTo>
                      <a:lnTo>
                        <a:pt x="2492" y="202"/>
                      </a:lnTo>
                      <a:lnTo>
                        <a:pt x="2496" y="201"/>
                      </a:lnTo>
                      <a:lnTo>
                        <a:pt x="2499" y="200"/>
                      </a:lnTo>
                      <a:lnTo>
                        <a:pt x="2503" y="197"/>
                      </a:lnTo>
                      <a:lnTo>
                        <a:pt x="2507" y="196"/>
                      </a:lnTo>
                      <a:lnTo>
                        <a:pt x="2511" y="195"/>
                      </a:lnTo>
                      <a:lnTo>
                        <a:pt x="2514" y="193"/>
                      </a:lnTo>
                      <a:lnTo>
                        <a:pt x="2518" y="192"/>
                      </a:lnTo>
                      <a:lnTo>
                        <a:pt x="2522" y="190"/>
                      </a:lnTo>
                      <a:lnTo>
                        <a:pt x="2526" y="188"/>
                      </a:lnTo>
                      <a:lnTo>
                        <a:pt x="2529" y="187"/>
                      </a:lnTo>
                      <a:lnTo>
                        <a:pt x="2533" y="186"/>
                      </a:lnTo>
                      <a:lnTo>
                        <a:pt x="2536" y="185"/>
                      </a:lnTo>
                      <a:lnTo>
                        <a:pt x="2540" y="183"/>
                      </a:lnTo>
                      <a:lnTo>
                        <a:pt x="2543" y="181"/>
                      </a:lnTo>
                      <a:lnTo>
                        <a:pt x="2547" y="180"/>
                      </a:lnTo>
                      <a:lnTo>
                        <a:pt x="2550" y="179"/>
                      </a:lnTo>
                      <a:lnTo>
                        <a:pt x="2553" y="178"/>
                      </a:lnTo>
                      <a:lnTo>
                        <a:pt x="2557" y="177"/>
                      </a:lnTo>
                      <a:lnTo>
                        <a:pt x="2560" y="174"/>
                      </a:lnTo>
                      <a:lnTo>
                        <a:pt x="2564" y="173"/>
                      </a:lnTo>
                      <a:lnTo>
                        <a:pt x="2567" y="172"/>
                      </a:lnTo>
                      <a:lnTo>
                        <a:pt x="2571" y="171"/>
                      </a:lnTo>
                      <a:lnTo>
                        <a:pt x="2574" y="170"/>
                      </a:lnTo>
                      <a:lnTo>
                        <a:pt x="2576" y="168"/>
                      </a:lnTo>
                      <a:lnTo>
                        <a:pt x="2580" y="167"/>
                      </a:lnTo>
                      <a:lnTo>
                        <a:pt x="2583" y="165"/>
                      </a:lnTo>
                      <a:lnTo>
                        <a:pt x="2587" y="164"/>
                      </a:lnTo>
                      <a:lnTo>
                        <a:pt x="2589" y="163"/>
                      </a:lnTo>
                      <a:lnTo>
                        <a:pt x="2593" y="162"/>
                      </a:lnTo>
                      <a:lnTo>
                        <a:pt x="2596" y="160"/>
                      </a:lnTo>
                      <a:lnTo>
                        <a:pt x="2598" y="159"/>
                      </a:lnTo>
                      <a:lnTo>
                        <a:pt x="2602" y="158"/>
                      </a:lnTo>
                      <a:lnTo>
                        <a:pt x="2604" y="157"/>
                      </a:lnTo>
                      <a:lnTo>
                        <a:pt x="2608" y="156"/>
                      </a:lnTo>
                      <a:lnTo>
                        <a:pt x="2610" y="155"/>
                      </a:lnTo>
                      <a:lnTo>
                        <a:pt x="2613" y="154"/>
                      </a:lnTo>
                      <a:lnTo>
                        <a:pt x="2616" y="152"/>
                      </a:lnTo>
                      <a:lnTo>
                        <a:pt x="2619" y="151"/>
                      </a:lnTo>
                      <a:lnTo>
                        <a:pt x="2621" y="150"/>
                      </a:lnTo>
                      <a:lnTo>
                        <a:pt x="2625" y="149"/>
                      </a:lnTo>
                      <a:lnTo>
                        <a:pt x="2627" y="148"/>
                      </a:lnTo>
                      <a:lnTo>
                        <a:pt x="2629" y="147"/>
                      </a:lnTo>
                      <a:lnTo>
                        <a:pt x="2633" y="145"/>
                      </a:lnTo>
                      <a:lnTo>
                        <a:pt x="2635" y="144"/>
                      </a:lnTo>
                      <a:lnTo>
                        <a:pt x="2638" y="143"/>
                      </a:lnTo>
                      <a:lnTo>
                        <a:pt x="2640" y="143"/>
                      </a:lnTo>
                      <a:lnTo>
                        <a:pt x="2642" y="142"/>
                      </a:lnTo>
                      <a:lnTo>
                        <a:pt x="2646" y="141"/>
                      </a:lnTo>
                      <a:lnTo>
                        <a:pt x="2648" y="140"/>
                      </a:lnTo>
                      <a:lnTo>
                        <a:pt x="2650" y="139"/>
                      </a:lnTo>
                      <a:lnTo>
                        <a:pt x="2653" y="137"/>
                      </a:lnTo>
                      <a:lnTo>
                        <a:pt x="2655" y="136"/>
                      </a:lnTo>
                      <a:lnTo>
                        <a:pt x="2657" y="136"/>
                      </a:lnTo>
                      <a:lnTo>
                        <a:pt x="2659" y="135"/>
                      </a:lnTo>
                      <a:lnTo>
                        <a:pt x="2662" y="134"/>
                      </a:lnTo>
                      <a:lnTo>
                        <a:pt x="2664" y="133"/>
                      </a:lnTo>
                      <a:lnTo>
                        <a:pt x="2666" y="132"/>
                      </a:lnTo>
                      <a:lnTo>
                        <a:pt x="2669" y="132"/>
                      </a:lnTo>
                      <a:lnTo>
                        <a:pt x="2670" y="131"/>
                      </a:lnTo>
                      <a:lnTo>
                        <a:pt x="2672" y="129"/>
                      </a:lnTo>
                      <a:lnTo>
                        <a:pt x="2674" y="128"/>
                      </a:lnTo>
                      <a:lnTo>
                        <a:pt x="2677" y="128"/>
                      </a:lnTo>
                      <a:lnTo>
                        <a:pt x="2679" y="127"/>
                      </a:lnTo>
                      <a:lnTo>
                        <a:pt x="2680" y="126"/>
                      </a:lnTo>
                      <a:lnTo>
                        <a:pt x="2681" y="126"/>
                      </a:lnTo>
                      <a:lnTo>
                        <a:pt x="2685" y="125"/>
                      </a:lnTo>
                      <a:lnTo>
                        <a:pt x="2689" y="122"/>
                      </a:lnTo>
                      <a:lnTo>
                        <a:pt x="2694" y="121"/>
                      </a:lnTo>
                      <a:lnTo>
                        <a:pt x="2699" y="119"/>
                      </a:lnTo>
                      <a:lnTo>
                        <a:pt x="2703" y="118"/>
                      </a:lnTo>
                      <a:lnTo>
                        <a:pt x="2708" y="116"/>
                      </a:lnTo>
                      <a:lnTo>
                        <a:pt x="2712" y="114"/>
                      </a:lnTo>
                      <a:lnTo>
                        <a:pt x="2717" y="112"/>
                      </a:lnTo>
                      <a:lnTo>
                        <a:pt x="2722" y="111"/>
                      </a:lnTo>
                      <a:lnTo>
                        <a:pt x="2726" y="109"/>
                      </a:lnTo>
                      <a:lnTo>
                        <a:pt x="2731" y="107"/>
                      </a:lnTo>
                      <a:lnTo>
                        <a:pt x="2735" y="105"/>
                      </a:lnTo>
                      <a:lnTo>
                        <a:pt x="2741" y="104"/>
                      </a:lnTo>
                      <a:lnTo>
                        <a:pt x="2746" y="103"/>
                      </a:lnTo>
                      <a:lnTo>
                        <a:pt x="2750" y="101"/>
                      </a:lnTo>
                      <a:lnTo>
                        <a:pt x="2755" y="99"/>
                      </a:lnTo>
                      <a:lnTo>
                        <a:pt x="2761" y="97"/>
                      </a:lnTo>
                      <a:lnTo>
                        <a:pt x="2765" y="96"/>
                      </a:lnTo>
                      <a:lnTo>
                        <a:pt x="2770" y="95"/>
                      </a:lnTo>
                      <a:lnTo>
                        <a:pt x="2776" y="93"/>
                      </a:lnTo>
                      <a:lnTo>
                        <a:pt x="2780" y="91"/>
                      </a:lnTo>
                      <a:lnTo>
                        <a:pt x="2785" y="90"/>
                      </a:lnTo>
                      <a:lnTo>
                        <a:pt x="2791" y="89"/>
                      </a:lnTo>
                      <a:lnTo>
                        <a:pt x="2795" y="87"/>
                      </a:lnTo>
                      <a:lnTo>
                        <a:pt x="2801" y="86"/>
                      </a:lnTo>
                      <a:lnTo>
                        <a:pt x="2806" y="84"/>
                      </a:lnTo>
                      <a:lnTo>
                        <a:pt x="2812" y="83"/>
                      </a:lnTo>
                      <a:lnTo>
                        <a:pt x="2816" y="81"/>
                      </a:lnTo>
                      <a:lnTo>
                        <a:pt x="2822" y="80"/>
                      </a:lnTo>
                      <a:lnTo>
                        <a:pt x="2827" y="79"/>
                      </a:lnTo>
                      <a:lnTo>
                        <a:pt x="2832" y="78"/>
                      </a:lnTo>
                      <a:lnTo>
                        <a:pt x="2837" y="76"/>
                      </a:lnTo>
                      <a:lnTo>
                        <a:pt x="2843" y="74"/>
                      </a:lnTo>
                      <a:lnTo>
                        <a:pt x="2848" y="73"/>
                      </a:lnTo>
                      <a:lnTo>
                        <a:pt x="2853" y="72"/>
                      </a:lnTo>
                      <a:lnTo>
                        <a:pt x="2859" y="71"/>
                      </a:lnTo>
                      <a:lnTo>
                        <a:pt x="2865" y="69"/>
                      </a:lnTo>
                      <a:lnTo>
                        <a:pt x="2869" y="68"/>
                      </a:lnTo>
                      <a:lnTo>
                        <a:pt x="2875" y="67"/>
                      </a:lnTo>
                      <a:lnTo>
                        <a:pt x="2881" y="66"/>
                      </a:lnTo>
                      <a:lnTo>
                        <a:pt x="2886" y="65"/>
                      </a:lnTo>
                      <a:lnTo>
                        <a:pt x="2891" y="64"/>
                      </a:lnTo>
                      <a:lnTo>
                        <a:pt x="2897" y="63"/>
                      </a:lnTo>
                      <a:lnTo>
                        <a:pt x="2903" y="61"/>
                      </a:lnTo>
                      <a:lnTo>
                        <a:pt x="2908" y="60"/>
                      </a:lnTo>
                      <a:lnTo>
                        <a:pt x="2914" y="59"/>
                      </a:lnTo>
                      <a:lnTo>
                        <a:pt x="2920" y="58"/>
                      </a:lnTo>
                      <a:lnTo>
                        <a:pt x="2926" y="57"/>
                      </a:lnTo>
                      <a:lnTo>
                        <a:pt x="2931" y="56"/>
                      </a:lnTo>
                      <a:lnTo>
                        <a:pt x="2937" y="55"/>
                      </a:lnTo>
                      <a:lnTo>
                        <a:pt x="2943" y="53"/>
                      </a:lnTo>
                      <a:lnTo>
                        <a:pt x="2949" y="52"/>
                      </a:lnTo>
                      <a:lnTo>
                        <a:pt x="2954" y="51"/>
                      </a:lnTo>
                      <a:lnTo>
                        <a:pt x="2960" y="50"/>
                      </a:lnTo>
                      <a:lnTo>
                        <a:pt x="2966" y="49"/>
                      </a:lnTo>
                      <a:lnTo>
                        <a:pt x="2972" y="48"/>
                      </a:lnTo>
                      <a:lnTo>
                        <a:pt x="2977" y="46"/>
                      </a:lnTo>
                      <a:lnTo>
                        <a:pt x="2983" y="45"/>
                      </a:lnTo>
                      <a:lnTo>
                        <a:pt x="2989" y="45"/>
                      </a:lnTo>
                      <a:lnTo>
                        <a:pt x="2995" y="44"/>
                      </a:lnTo>
                      <a:lnTo>
                        <a:pt x="3002" y="43"/>
                      </a:lnTo>
                      <a:lnTo>
                        <a:pt x="3007" y="42"/>
                      </a:lnTo>
                      <a:lnTo>
                        <a:pt x="3013" y="41"/>
                      </a:lnTo>
                      <a:lnTo>
                        <a:pt x="3019" y="40"/>
                      </a:lnTo>
                      <a:lnTo>
                        <a:pt x="3025" y="40"/>
                      </a:lnTo>
                      <a:lnTo>
                        <a:pt x="3032" y="38"/>
                      </a:lnTo>
                      <a:lnTo>
                        <a:pt x="3037" y="37"/>
                      </a:lnTo>
                      <a:lnTo>
                        <a:pt x="3043" y="36"/>
                      </a:lnTo>
                      <a:lnTo>
                        <a:pt x="3050" y="36"/>
                      </a:lnTo>
                      <a:lnTo>
                        <a:pt x="3056" y="35"/>
                      </a:lnTo>
                      <a:lnTo>
                        <a:pt x="3062" y="34"/>
                      </a:lnTo>
                      <a:lnTo>
                        <a:pt x="3068" y="33"/>
                      </a:lnTo>
                      <a:lnTo>
                        <a:pt x="3074" y="33"/>
                      </a:lnTo>
                      <a:lnTo>
                        <a:pt x="3081" y="32"/>
                      </a:lnTo>
                      <a:lnTo>
                        <a:pt x="3087" y="30"/>
                      </a:lnTo>
                      <a:lnTo>
                        <a:pt x="3093" y="30"/>
                      </a:lnTo>
                      <a:lnTo>
                        <a:pt x="3100" y="29"/>
                      </a:lnTo>
                      <a:lnTo>
                        <a:pt x="3105" y="28"/>
                      </a:lnTo>
                      <a:lnTo>
                        <a:pt x="3112" y="28"/>
                      </a:lnTo>
                      <a:lnTo>
                        <a:pt x="3118" y="27"/>
                      </a:lnTo>
                      <a:lnTo>
                        <a:pt x="3125" y="27"/>
                      </a:lnTo>
                      <a:lnTo>
                        <a:pt x="3131" y="26"/>
                      </a:lnTo>
                      <a:lnTo>
                        <a:pt x="3138" y="25"/>
                      </a:lnTo>
                      <a:lnTo>
                        <a:pt x="3145" y="25"/>
                      </a:lnTo>
                      <a:lnTo>
                        <a:pt x="3150" y="23"/>
                      </a:lnTo>
                      <a:lnTo>
                        <a:pt x="3157" y="23"/>
                      </a:lnTo>
                      <a:lnTo>
                        <a:pt x="3163" y="22"/>
                      </a:lnTo>
                      <a:lnTo>
                        <a:pt x="3170" y="21"/>
                      </a:lnTo>
                      <a:lnTo>
                        <a:pt x="3177" y="21"/>
                      </a:lnTo>
                      <a:lnTo>
                        <a:pt x="3184" y="20"/>
                      </a:lnTo>
                      <a:lnTo>
                        <a:pt x="3189" y="20"/>
                      </a:lnTo>
                      <a:lnTo>
                        <a:pt x="3196" y="19"/>
                      </a:lnTo>
                      <a:lnTo>
                        <a:pt x="3203" y="19"/>
                      </a:lnTo>
                      <a:lnTo>
                        <a:pt x="3209" y="18"/>
                      </a:lnTo>
                      <a:lnTo>
                        <a:pt x="3216" y="18"/>
                      </a:lnTo>
                      <a:lnTo>
                        <a:pt x="3223" y="17"/>
                      </a:lnTo>
                      <a:lnTo>
                        <a:pt x="3230" y="17"/>
                      </a:lnTo>
                      <a:lnTo>
                        <a:pt x="3237" y="15"/>
                      </a:lnTo>
                      <a:lnTo>
                        <a:pt x="3242" y="15"/>
                      </a:lnTo>
                      <a:lnTo>
                        <a:pt x="3249" y="14"/>
                      </a:lnTo>
                      <a:lnTo>
                        <a:pt x="3256" y="14"/>
                      </a:lnTo>
                      <a:lnTo>
                        <a:pt x="3263" y="13"/>
                      </a:lnTo>
                      <a:lnTo>
                        <a:pt x="3270" y="13"/>
                      </a:lnTo>
                      <a:lnTo>
                        <a:pt x="3277" y="13"/>
                      </a:lnTo>
                      <a:lnTo>
                        <a:pt x="3284" y="12"/>
                      </a:lnTo>
                      <a:lnTo>
                        <a:pt x="3291" y="12"/>
                      </a:lnTo>
                      <a:lnTo>
                        <a:pt x="3297" y="11"/>
                      </a:lnTo>
                      <a:lnTo>
                        <a:pt x="3304" y="11"/>
                      </a:lnTo>
                      <a:lnTo>
                        <a:pt x="3310" y="11"/>
                      </a:lnTo>
                      <a:lnTo>
                        <a:pt x="3317" y="10"/>
                      </a:lnTo>
                      <a:lnTo>
                        <a:pt x="3324" y="10"/>
                      </a:lnTo>
                      <a:lnTo>
                        <a:pt x="3331" y="10"/>
                      </a:lnTo>
                      <a:lnTo>
                        <a:pt x="3338" y="8"/>
                      </a:lnTo>
                      <a:lnTo>
                        <a:pt x="3345" y="8"/>
                      </a:lnTo>
                      <a:lnTo>
                        <a:pt x="3352" y="8"/>
                      </a:lnTo>
                      <a:lnTo>
                        <a:pt x="3360" y="7"/>
                      </a:lnTo>
                      <a:lnTo>
                        <a:pt x="3367" y="7"/>
                      </a:lnTo>
                      <a:lnTo>
                        <a:pt x="3374" y="7"/>
                      </a:lnTo>
                      <a:lnTo>
                        <a:pt x="3381" y="6"/>
                      </a:lnTo>
                      <a:lnTo>
                        <a:pt x="3388" y="6"/>
                      </a:lnTo>
                      <a:lnTo>
                        <a:pt x="3395" y="6"/>
                      </a:lnTo>
                      <a:lnTo>
                        <a:pt x="3401" y="6"/>
                      </a:lnTo>
                      <a:lnTo>
                        <a:pt x="3408" y="5"/>
                      </a:lnTo>
                      <a:lnTo>
                        <a:pt x="3415" y="5"/>
                      </a:lnTo>
                      <a:lnTo>
                        <a:pt x="3423" y="5"/>
                      </a:lnTo>
                      <a:lnTo>
                        <a:pt x="3430" y="5"/>
                      </a:lnTo>
                      <a:lnTo>
                        <a:pt x="3437" y="4"/>
                      </a:lnTo>
                      <a:lnTo>
                        <a:pt x="3444" y="4"/>
                      </a:lnTo>
                      <a:lnTo>
                        <a:pt x="3452" y="4"/>
                      </a:lnTo>
                      <a:lnTo>
                        <a:pt x="3459" y="4"/>
                      </a:lnTo>
                      <a:lnTo>
                        <a:pt x="3466" y="4"/>
                      </a:lnTo>
                      <a:lnTo>
                        <a:pt x="3473" y="3"/>
                      </a:lnTo>
                      <a:lnTo>
                        <a:pt x="3481" y="3"/>
                      </a:lnTo>
                      <a:lnTo>
                        <a:pt x="3488" y="3"/>
                      </a:lnTo>
                      <a:lnTo>
                        <a:pt x="3495" y="3"/>
                      </a:lnTo>
                      <a:lnTo>
                        <a:pt x="3502" y="3"/>
                      </a:lnTo>
                      <a:lnTo>
                        <a:pt x="3510" y="2"/>
                      </a:lnTo>
                      <a:lnTo>
                        <a:pt x="3517" y="2"/>
                      </a:lnTo>
                      <a:lnTo>
                        <a:pt x="3524" y="2"/>
                      </a:lnTo>
                      <a:lnTo>
                        <a:pt x="3532" y="2"/>
                      </a:lnTo>
                      <a:lnTo>
                        <a:pt x="3539" y="2"/>
                      </a:lnTo>
                      <a:lnTo>
                        <a:pt x="3547" y="2"/>
                      </a:lnTo>
                      <a:lnTo>
                        <a:pt x="3554" y="2"/>
                      </a:lnTo>
                      <a:lnTo>
                        <a:pt x="3560" y="2"/>
                      </a:lnTo>
                      <a:lnTo>
                        <a:pt x="3569" y="0"/>
                      </a:lnTo>
                      <a:lnTo>
                        <a:pt x="3575" y="0"/>
                      </a:lnTo>
                      <a:lnTo>
                        <a:pt x="3583" y="0"/>
                      </a:lnTo>
                      <a:lnTo>
                        <a:pt x="3590" y="0"/>
                      </a:lnTo>
                      <a:lnTo>
                        <a:pt x="3597" y="0"/>
                      </a:lnTo>
                      <a:lnTo>
                        <a:pt x="3605" y="0"/>
                      </a:lnTo>
                      <a:lnTo>
                        <a:pt x="3612" y="0"/>
                      </a:lnTo>
                      <a:lnTo>
                        <a:pt x="3620" y="0"/>
                      </a:lnTo>
                      <a:lnTo>
                        <a:pt x="3627" y="0"/>
                      </a:lnTo>
                      <a:lnTo>
                        <a:pt x="3635" y="0"/>
                      </a:lnTo>
                      <a:lnTo>
                        <a:pt x="3642" y="0"/>
                      </a:lnTo>
                      <a:lnTo>
                        <a:pt x="3650" y="0"/>
                      </a:lnTo>
                      <a:lnTo>
                        <a:pt x="3657" y="0"/>
                      </a:lnTo>
                      <a:lnTo>
                        <a:pt x="3665" y="0"/>
                      </a:lnTo>
                      <a:lnTo>
                        <a:pt x="3672" y="0"/>
                      </a:lnTo>
                      <a:lnTo>
                        <a:pt x="3680" y="0"/>
                      </a:lnTo>
                      <a:lnTo>
                        <a:pt x="3688" y="0"/>
                      </a:lnTo>
                      <a:lnTo>
                        <a:pt x="3695" y="0"/>
                      </a:lnTo>
                      <a:lnTo>
                        <a:pt x="3703" y="0"/>
                      </a:lnTo>
                      <a:lnTo>
                        <a:pt x="3710" y="0"/>
                      </a:lnTo>
                      <a:lnTo>
                        <a:pt x="3718" y="0"/>
                      </a:lnTo>
                      <a:lnTo>
                        <a:pt x="3725" y="0"/>
                      </a:lnTo>
                      <a:lnTo>
                        <a:pt x="3733" y="0"/>
                      </a:lnTo>
                      <a:lnTo>
                        <a:pt x="3741" y="0"/>
                      </a:lnTo>
                      <a:lnTo>
                        <a:pt x="3748" y="0"/>
                      </a:lnTo>
                      <a:lnTo>
                        <a:pt x="3756" y="0"/>
                      </a:lnTo>
                      <a:lnTo>
                        <a:pt x="3764" y="0"/>
                      </a:lnTo>
                      <a:lnTo>
                        <a:pt x="3771" y="0"/>
                      </a:lnTo>
                      <a:lnTo>
                        <a:pt x="3779" y="0"/>
                      </a:lnTo>
                      <a:lnTo>
                        <a:pt x="3787" y="0"/>
                      </a:lnTo>
                      <a:lnTo>
                        <a:pt x="3794" y="2"/>
                      </a:lnTo>
                      <a:lnTo>
                        <a:pt x="3802" y="2"/>
                      </a:lnTo>
                      <a:lnTo>
                        <a:pt x="3817" y="2"/>
                      </a:lnTo>
                      <a:lnTo>
                        <a:pt x="3834" y="2"/>
                      </a:lnTo>
                      <a:lnTo>
                        <a:pt x="3848" y="2"/>
                      </a:lnTo>
                      <a:lnTo>
                        <a:pt x="3865" y="3"/>
                      </a:lnTo>
                      <a:lnTo>
                        <a:pt x="3880" y="3"/>
                      </a:lnTo>
                      <a:lnTo>
                        <a:pt x="3896" y="3"/>
                      </a:lnTo>
                      <a:lnTo>
                        <a:pt x="3911" y="4"/>
                      </a:lnTo>
                      <a:lnTo>
                        <a:pt x="3927" y="4"/>
                      </a:lnTo>
                      <a:lnTo>
                        <a:pt x="3942" y="4"/>
                      </a:lnTo>
                      <a:lnTo>
                        <a:pt x="3958" y="5"/>
                      </a:lnTo>
                      <a:lnTo>
                        <a:pt x="3974" y="5"/>
                      </a:lnTo>
                      <a:lnTo>
                        <a:pt x="3989" y="5"/>
                      </a:lnTo>
                      <a:lnTo>
                        <a:pt x="4005" y="6"/>
                      </a:lnTo>
                      <a:lnTo>
                        <a:pt x="4021" y="6"/>
                      </a:lnTo>
                      <a:lnTo>
                        <a:pt x="4036" y="7"/>
                      </a:lnTo>
                      <a:lnTo>
                        <a:pt x="4052" y="7"/>
                      </a:lnTo>
                      <a:lnTo>
                        <a:pt x="4069" y="8"/>
                      </a:lnTo>
                      <a:lnTo>
                        <a:pt x="4084" y="8"/>
                      </a:lnTo>
                      <a:lnTo>
                        <a:pt x="4100" y="10"/>
                      </a:lnTo>
                      <a:lnTo>
                        <a:pt x="4116" y="11"/>
                      </a:lnTo>
                      <a:lnTo>
                        <a:pt x="4132" y="11"/>
                      </a:lnTo>
                      <a:lnTo>
                        <a:pt x="4148" y="12"/>
                      </a:lnTo>
                      <a:lnTo>
                        <a:pt x="4163" y="12"/>
                      </a:lnTo>
                      <a:lnTo>
                        <a:pt x="4179" y="13"/>
                      </a:lnTo>
                      <a:lnTo>
                        <a:pt x="4195" y="14"/>
                      </a:lnTo>
                      <a:lnTo>
                        <a:pt x="4211" y="14"/>
                      </a:lnTo>
                      <a:lnTo>
                        <a:pt x="4228" y="15"/>
                      </a:lnTo>
                      <a:lnTo>
                        <a:pt x="4243" y="17"/>
                      </a:lnTo>
                      <a:lnTo>
                        <a:pt x="4259" y="17"/>
                      </a:lnTo>
                      <a:lnTo>
                        <a:pt x="4275" y="18"/>
                      </a:lnTo>
                      <a:lnTo>
                        <a:pt x="4291" y="19"/>
                      </a:lnTo>
                      <a:lnTo>
                        <a:pt x="4307" y="19"/>
                      </a:lnTo>
                      <a:lnTo>
                        <a:pt x="4339" y="21"/>
                      </a:lnTo>
                      <a:lnTo>
                        <a:pt x="4370" y="23"/>
                      </a:lnTo>
                      <a:lnTo>
                        <a:pt x="4403" y="25"/>
                      </a:lnTo>
                      <a:lnTo>
                        <a:pt x="4435" y="27"/>
                      </a:lnTo>
                      <a:lnTo>
                        <a:pt x="4466" y="28"/>
                      </a:lnTo>
                      <a:lnTo>
                        <a:pt x="4498" y="30"/>
                      </a:lnTo>
                      <a:lnTo>
                        <a:pt x="4531" y="33"/>
                      </a:lnTo>
                      <a:lnTo>
                        <a:pt x="4562" y="35"/>
                      </a:lnTo>
                      <a:lnTo>
                        <a:pt x="4578" y="36"/>
                      </a:lnTo>
                      <a:lnTo>
                        <a:pt x="4594" y="36"/>
                      </a:lnTo>
                      <a:lnTo>
                        <a:pt x="4610" y="37"/>
                      </a:lnTo>
                      <a:lnTo>
                        <a:pt x="4625" y="38"/>
                      </a:lnTo>
                      <a:lnTo>
                        <a:pt x="4641" y="40"/>
                      </a:lnTo>
                      <a:lnTo>
                        <a:pt x="4657" y="41"/>
                      </a:lnTo>
                      <a:lnTo>
                        <a:pt x="4672" y="42"/>
                      </a:lnTo>
                      <a:lnTo>
                        <a:pt x="4688" y="43"/>
                      </a:lnTo>
                      <a:lnTo>
                        <a:pt x="4705" y="44"/>
                      </a:lnTo>
                      <a:lnTo>
                        <a:pt x="4720" y="45"/>
                      </a:lnTo>
                      <a:lnTo>
                        <a:pt x="4736" y="46"/>
                      </a:lnTo>
                      <a:lnTo>
                        <a:pt x="4752" y="48"/>
                      </a:lnTo>
                      <a:lnTo>
                        <a:pt x="4767" y="49"/>
                      </a:lnTo>
                      <a:lnTo>
                        <a:pt x="4783" y="50"/>
                      </a:lnTo>
                      <a:lnTo>
                        <a:pt x="4798" y="51"/>
                      </a:lnTo>
                      <a:lnTo>
                        <a:pt x="4814" y="52"/>
                      </a:lnTo>
                      <a:lnTo>
                        <a:pt x="4829" y="53"/>
                      </a:lnTo>
                      <a:lnTo>
                        <a:pt x="4845" y="55"/>
                      </a:lnTo>
                      <a:lnTo>
                        <a:pt x="4860" y="56"/>
                      </a:lnTo>
                      <a:lnTo>
                        <a:pt x="4876" y="57"/>
                      </a:lnTo>
                      <a:lnTo>
                        <a:pt x="4891" y="58"/>
                      </a:lnTo>
                      <a:lnTo>
                        <a:pt x="4906" y="59"/>
                      </a:lnTo>
                      <a:lnTo>
                        <a:pt x="4922" y="60"/>
                      </a:lnTo>
                      <a:lnTo>
                        <a:pt x="4937" y="60"/>
                      </a:lnTo>
                      <a:lnTo>
                        <a:pt x="4952" y="61"/>
                      </a:lnTo>
                      <a:lnTo>
                        <a:pt x="4967" y="63"/>
                      </a:lnTo>
                      <a:lnTo>
                        <a:pt x="4983" y="64"/>
                      </a:lnTo>
                      <a:lnTo>
                        <a:pt x="4998" y="65"/>
                      </a:lnTo>
                      <a:lnTo>
                        <a:pt x="5013" y="66"/>
                      </a:lnTo>
                      <a:lnTo>
                        <a:pt x="5028" y="67"/>
                      </a:lnTo>
                      <a:lnTo>
                        <a:pt x="5043" y="68"/>
                      </a:lnTo>
                      <a:lnTo>
                        <a:pt x="5058" y="69"/>
                      </a:lnTo>
                      <a:lnTo>
                        <a:pt x="5066" y="71"/>
                      </a:lnTo>
                      <a:lnTo>
                        <a:pt x="5073" y="71"/>
                      </a:lnTo>
                      <a:lnTo>
                        <a:pt x="5081" y="72"/>
                      </a:lnTo>
                      <a:lnTo>
                        <a:pt x="5088" y="72"/>
                      </a:lnTo>
                      <a:lnTo>
                        <a:pt x="5095" y="73"/>
                      </a:lnTo>
                      <a:lnTo>
                        <a:pt x="5103" y="73"/>
                      </a:lnTo>
                      <a:lnTo>
                        <a:pt x="5110" y="74"/>
                      </a:lnTo>
                      <a:lnTo>
                        <a:pt x="5118" y="74"/>
                      </a:lnTo>
                      <a:lnTo>
                        <a:pt x="5125" y="75"/>
                      </a:lnTo>
                      <a:lnTo>
                        <a:pt x="5133" y="75"/>
                      </a:lnTo>
                      <a:lnTo>
                        <a:pt x="5140" y="76"/>
                      </a:lnTo>
                      <a:lnTo>
                        <a:pt x="5147" y="76"/>
                      </a:lnTo>
                      <a:lnTo>
                        <a:pt x="5155" y="78"/>
                      </a:lnTo>
                      <a:lnTo>
                        <a:pt x="5162" y="78"/>
                      </a:lnTo>
                      <a:lnTo>
                        <a:pt x="5169" y="78"/>
                      </a:lnTo>
                      <a:lnTo>
                        <a:pt x="5177" y="79"/>
                      </a:lnTo>
                      <a:lnTo>
                        <a:pt x="5184" y="79"/>
                      </a:lnTo>
                      <a:lnTo>
                        <a:pt x="5191" y="80"/>
                      </a:lnTo>
                      <a:lnTo>
                        <a:pt x="5199" y="80"/>
                      </a:lnTo>
                      <a:lnTo>
                        <a:pt x="5206" y="81"/>
                      </a:lnTo>
                      <a:lnTo>
                        <a:pt x="5213" y="81"/>
                      </a:lnTo>
                      <a:lnTo>
                        <a:pt x="5221" y="82"/>
                      </a:lnTo>
                      <a:lnTo>
                        <a:pt x="5228" y="82"/>
                      </a:lnTo>
                      <a:lnTo>
                        <a:pt x="5235" y="83"/>
                      </a:lnTo>
                      <a:lnTo>
                        <a:pt x="5241" y="83"/>
                      </a:lnTo>
                      <a:lnTo>
                        <a:pt x="5250" y="84"/>
                      </a:lnTo>
                      <a:lnTo>
                        <a:pt x="5256" y="84"/>
                      </a:lnTo>
                      <a:lnTo>
                        <a:pt x="5263" y="84"/>
                      </a:lnTo>
                      <a:lnTo>
                        <a:pt x="5270" y="86"/>
                      </a:lnTo>
                      <a:lnTo>
                        <a:pt x="5277" y="86"/>
                      </a:lnTo>
                      <a:lnTo>
                        <a:pt x="5284" y="87"/>
                      </a:lnTo>
                      <a:lnTo>
                        <a:pt x="5292" y="87"/>
                      </a:lnTo>
                      <a:lnTo>
                        <a:pt x="5299" y="88"/>
                      </a:lnTo>
                      <a:lnTo>
                        <a:pt x="5306" y="88"/>
                      </a:lnTo>
                      <a:lnTo>
                        <a:pt x="5313" y="89"/>
                      </a:lnTo>
                      <a:lnTo>
                        <a:pt x="5320" y="89"/>
                      </a:lnTo>
                      <a:lnTo>
                        <a:pt x="5327" y="89"/>
                      </a:lnTo>
                      <a:lnTo>
                        <a:pt x="5334" y="90"/>
                      </a:lnTo>
                      <a:lnTo>
                        <a:pt x="5341" y="90"/>
                      </a:lnTo>
                      <a:lnTo>
                        <a:pt x="5347" y="91"/>
                      </a:lnTo>
                      <a:lnTo>
                        <a:pt x="5354" y="91"/>
                      </a:lnTo>
                      <a:lnTo>
                        <a:pt x="5361" y="91"/>
                      </a:lnTo>
                      <a:lnTo>
                        <a:pt x="5368" y="93"/>
                      </a:lnTo>
                      <a:lnTo>
                        <a:pt x="5375" y="93"/>
                      </a:lnTo>
                      <a:lnTo>
                        <a:pt x="5382" y="94"/>
                      </a:lnTo>
                      <a:lnTo>
                        <a:pt x="5389" y="94"/>
                      </a:lnTo>
                      <a:lnTo>
                        <a:pt x="5396" y="95"/>
                      </a:lnTo>
                      <a:lnTo>
                        <a:pt x="5403" y="95"/>
                      </a:lnTo>
                      <a:lnTo>
                        <a:pt x="5410" y="95"/>
                      </a:lnTo>
                      <a:lnTo>
                        <a:pt x="5417" y="96"/>
                      </a:lnTo>
                      <a:lnTo>
                        <a:pt x="5424" y="96"/>
                      </a:lnTo>
                      <a:lnTo>
                        <a:pt x="5430" y="97"/>
                      </a:lnTo>
                      <a:lnTo>
                        <a:pt x="5437" y="97"/>
                      </a:lnTo>
                      <a:lnTo>
                        <a:pt x="5444" y="97"/>
                      </a:lnTo>
                      <a:lnTo>
                        <a:pt x="5450" y="98"/>
                      </a:lnTo>
                      <a:lnTo>
                        <a:pt x="5457" y="98"/>
                      </a:lnTo>
                      <a:lnTo>
                        <a:pt x="5464" y="98"/>
                      </a:lnTo>
                      <a:lnTo>
                        <a:pt x="5471" y="99"/>
                      </a:lnTo>
                      <a:lnTo>
                        <a:pt x="5478" y="99"/>
                      </a:lnTo>
                      <a:lnTo>
                        <a:pt x="5483" y="101"/>
                      </a:lnTo>
                      <a:lnTo>
                        <a:pt x="5490" y="101"/>
                      </a:lnTo>
                      <a:lnTo>
                        <a:pt x="5497" y="101"/>
                      </a:lnTo>
                      <a:lnTo>
                        <a:pt x="5503" y="102"/>
                      </a:lnTo>
                      <a:lnTo>
                        <a:pt x="5510" y="102"/>
                      </a:lnTo>
                      <a:lnTo>
                        <a:pt x="5517" y="102"/>
                      </a:lnTo>
                      <a:lnTo>
                        <a:pt x="5523" y="103"/>
                      </a:lnTo>
                      <a:lnTo>
                        <a:pt x="5530" y="103"/>
                      </a:lnTo>
                      <a:lnTo>
                        <a:pt x="5536" y="103"/>
                      </a:lnTo>
                      <a:lnTo>
                        <a:pt x="5542" y="104"/>
                      </a:lnTo>
                      <a:lnTo>
                        <a:pt x="5549" y="104"/>
                      </a:lnTo>
                      <a:lnTo>
                        <a:pt x="5556" y="104"/>
                      </a:lnTo>
                      <a:lnTo>
                        <a:pt x="5562" y="105"/>
                      </a:lnTo>
                      <a:lnTo>
                        <a:pt x="5569" y="105"/>
                      </a:lnTo>
                      <a:lnTo>
                        <a:pt x="5574" y="105"/>
                      </a:lnTo>
                      <a:lnTo>
                        <a:pt x="5581" y="106"/>
                      </a:lnTo>
                      <a:lnTo>
                        <a:pt x="5587" y="106"/>
                      </a:lnTo>
                      <a:lnTo>
                        <a:pt x="5594" y="106"/>
                      </a:lnTo>
                      <a:lnTo>
                        <a:pt x="5600" y="107"/>
                      </a:lnTo>
                      <a:lnTo>
                        <a:pt x="5607" y="107"/>
                      </a:lnTo>
                      <a:lnTo>
                        <a:pt x="5612" y="107"/>
                      </a:lnTo>
                      <a:lnTo>
                        <a:pt x="5618" y="107"/>
                      </a:lnTo>
                      <a:lnTo>
                        <a:pt x="5625" y="109"/>
                      </a:lnTo>
                      <a:lnTo>
                        <a:pt x="5631" y="109"/>
                      </a:lnTo>
                      <a:lnTo>
                        <a:pt x="5638" y="109"/>
                      </a:lnTo>
                      <a:lnTo>
                        <a:pt x="5644" y="110"/>
                      </a:lnTo>
                      <a:lnTo>
                        <a:pt x="5649" y="110"/>
                      </a:lnTo>
                      <a:lnTo>
                        <a:pt x="5655" y="110"/>
                      </a:lnTo>
                      <a:lnTo>
                        <a:pt x="5662" y="110"/>
                      </a:lnTo>
                      <a:lnTo>
                        <a:pt x="5668" y="111"/>
                      </a:lnTo>
                      <a:lnTo>
                        <a:pt x="5674" y="111"/>
                      </a:lnTo>
                      <a:lnTo>
                        <a:pt x="5680" y="111"/>
                      </a:lnTo>
                      <a:lnTo>
                        <a:pt x="5686" y="111"/>
                      </a:lnTo>
                      <a:lnTo>
                        <a:pt x="5692" y="111"/>
                      </a:lnTo>
                      <a:lnTo>
                        <a:pt x="5698" y="112"/>
                      </a:lnTo>
                      <a:lnTo>
                        <a:pt x="5704" y="112"/>
                      </a:lnTo>
                      <a:lnTo>
                        <a:pt x="5709" y="112"/>
                      </a:lnTo>
                      <a:lnTo>
                        <a:pt x="5716" y="112"/>
                      </a:lnTo>
                      <a:lnTo>
                        <a:pt x="5722" y="112"/>
                      </a:lnTo>
                      <a:lnTo>
                        <a:pt x="5728" y="113"/>
                      </a:lnTo>
                      <a:lnTo>
                        <a:pt x="5733" y="113"/>
                      </a:lnTo>
                      <a:lnTo>
                        <a:pt x="5739" y="113"/>
                      </a:lnTo>
                      <a:lnTo>
                        <a:pt x="5745" y="113"/>
                      </a:lnTo>
                      <a:lnTo>
                        <a:pt x="5751" y="113"/>
                      </a:lnTo>
                      <a:lnTo>
                        <a:pt x="5757" y="114"/>
                      </a:lnTo>
                      <a:lnTo>
                        <a:pt x="5762" y="114"/>
                      </a:lnTo>
                      <a:lnTo>
                        <a:pt x="5768" y="114"/>
                      </a:lnTo>
                      <a:lnTo>
                        <a:pt x="5774" y="114"/>
                      </a:lnTo>
                      <a:lnTo>
                        <a:pt x="5780" y="114"/>
                      </a:lnTo>
                      <a:lnTo>
                        <a:pt x="5784" y="114"/>
                      </a:lnTo>
                      <a:lnTo>
                        <a:pt x="5790" y="114"/>
                      </a:lnTo>
                      <a:lnTo>
                        <a:pt x="5796" y="114"/>
                      </a:lnTo>
                      <a:lnTo>
                        <a:pt x="5801" y="116"/>
                      </a:lnTo>
                      <a:lnTo>
                        <a:pt x="5807" y="116"/>
                      </a:lnTo>
                      <a:lnTo>
                        <a:pt x="5813" y="116"/>
                      </a:lnTo>
                      <a:lnTo>
                        <a:pt x="5818" y="116"/>
                      </a:lnTo>
                      <a:lnTo>
                        <a:pt x="5823" y="116"/>
                      </a:lnTo>
                      <a:lnTo>
                        <a:pt x="5829" y="116"/>
                      </a:lnTo>
                      <a:lnTo>
                        <a:pt x="5834" y="116"/>
                      </a:lnTo>
                      <a:lnTo>
                        <a:pt x="5839" y="116"/>
                      </a:lnTo>
                      <a:lnTo>
                        <a:pt x="5845" y="116"/>
                      </a:lnTo>
                      <a:lnTo>
                        <a:pt x="5850" y="116"/>
                      </a:lnTo>
                      <a:lnTo>
                        <a:pt x="5856" y="116"/>
                      </a:lnTo>
                      <a:lnTo>
                        <a:pt x="5861" y="116"/>
                      </a:lnTo>
                      <a:lnTo>
                        <a:pt x="5866" y="116"/>
                      </a:lnTo>
                      <a:lnTo>
                        <a:pt x="5872" y="116"/>
                      </a:lnTo>
                      <a:lnTo>
                        <a:pt x="5876" y="116"/>
                      </a:lnTo>
                      <a:lnTo>
                        <a:pt x="5882" y="116"/>
                      </a:lnTo>
                      <a:lnTo>
                        <a:pt x="5887" y="116"/>
                      </a:lnTo>
                      <a:lnTo>
                        <a:pt x="5892" y="116"/>
                      </a:lnTo>
                      <a:lnTo>
                        <a:pt x="5897" y="116"/>
                      </a:lnTo>
                      <a:lnTo>
                        <a:pt x="5903" y="116"/>
                      </a:lnTo>
                      <a:lnTo>
                        <a:pt x="5907" y="116"/>
                      </a:lnTo>
                      <a:lnTo>
                        <a:pt x="5912" y="116"/>
                      </a:lnTo>
                      <a:lnTo>
                        <a:pt x="5918" y="116"/>
                      </a:lnTo>
                      <a:lnTo>
                        <a:pt x="5922" y="116"/>
                      </a:lnTo>
                      <a:lnTo>
                        <a:pt x="5927" y="116"/>
                      </a:lnTo>
                      <a:lnTo>
                        <a:pt x="5933" y="116"/>
                      </a:lnTo>
                      <a:lnTo>
                        <a:pt x="5937" y="116"/>
                      </a:lnTo>
                      <a:lnTo>
                        <a:pt x="5942" y="116"/>
                      </a:lnTo>
                      <a:lnTo>
                        <a:pt x="5947" y="116"/>
                      </a:lnTo>
                      <a:lnTo>
                        <a:pt x="5952" y="116"/>
                      </a:lnTo>
                      <a:lnTo>
                        <a:pt x="5957" y="116"/>
                      </a:lnTo>
                      <a:lnTo>
                        <a:pt x="5962" y="114"/>
                      </a:lnTo>
                      <a:lnTo>
                        <a:pt x="5966" y="114"/>
                      </a:lnTo>
                      <a:lnTo>
                        <a:pt x="5971" y="114"/>
                      </a:lnTo>
                      <a:lnTo>
                        <a:pt x="5975" y="114"/>
                      </a:lnTo>
                      <a:lnTo>
                        <a:pt x="5980" y="114"/>
                      </a:lnTo>
                      <a:lnTo>
                        <a:pt x="5985" y="114"/>
                      </a:lnTo>
                      <a:lnTo>
                        <a:pt x="5989" y="113"/>
                      </a:lnTo>
                      <a:lnTo>
                        <a:pt x="5994" y="113"/>
                      </a:lnTo>
                      <a:lnTo>
                        <a:pt x="5998" y="113"/>
                      </a:lnTo>
                      <a:lnTo>
                        <a:pt x="6003" y="113"/>
                      </a:lnTo>
                      <a:lnTo>
                        <a:pt x="6008" y="113"/>
                      </a:lnTo>
                      <a:lnTo>
                        <a:pt x="6012" y="112"/>
                      </a:lnTo>
                      <a:lnTo>
                        <a:pt x="6017" y="112"/>
                      </a:lnTo>
                      <a:lnTo>
                        <a:pt x="6022" y="112"/>
                      </a:lnTo>
                      <a:lnTo>
                        <a:pt x="6025" y="112"/>
                      </a:lnTo>
                      <a:lnTo>
                        <a:pt x="6030" y="111"/>
                      </a:lnTo>
                      <a:lnTo>
                        <a:pt x="6034" y="111"/>
                      </a:lnTo>
                      <a:lnTo>
                        <a:pt x="6039" y="111"/>
                      </a:lnTo>
                      <a:lnTo>
                        <a:pt x="6043" y="110"/>
                      </a:lnTo>
                      <a:lnTo>
                        <a:pt x="6047" y="110"/>
                      </a:lnTo>
                      <a:lnTo>
                        <a:pt x="6051" y="110"/>
                      </a:lnTo>
                      <a:lnTo>
                        <a:pt x="6056" y="110"/>
                      </a:lnTo>
                      <a:lnTo>
                        <a:pt x="6060" y="109"/>
                      </a:lnTo>
                      <a:lnTo>
                        <a:pt x="6064" y="109"/>
                      </a:lnTo>
                      <a:lnTo>
                        <a:pt x="6068" y="107"/>
                      </a:lnTo>
                      <a:lnTo>
                        <a:pt x="6072" y="107"/>
                      </a:lnTo>
                      <a:lnTo>
                        <a:pt x="6076" y="107"/>
                      </a:lnTo>
                      <a:lnTo>
                        <a:pt x="6080" y="106"/>
                      </a:lnTo>
                      <a:lnTo>
                        <a:pt x="6084" y="106"/>
                      </a:lnTo>
                      <a:lnTo>
                        <a:pt x="6088" y="105"/>
                      </a:lnTo>
                      <a:lnTo>
                        <a:pt x="6092" y="105"/>
                      </a:lnTo>
                      <a:lnTo>
                        <a:pt x="6096" y="105"/>
                      </a:lnTo>
                      <a:lnTo>
                        <a:pt x="6100" y="104"/>
                      </a:lnTo>
                      <a:lnTo>
                        <a:pt x="6103" y="104"/>
                      </a:lnTo>
                      <a:close/>
                    </a:path>
                  </a:pathLst>
                </a:custGeom>
                <a:solidFill>
                  <a:srgbClr val="000000"/>
                </a:solidFill>
                <a:ln w="9525">
                  <a:noFill/>
                  <a:round/>
                  <a:headEnd/>
                  <a:tailEnd/>
                </a:ln>
              </p:spPr>
              <p:txBody>
                <a:bodyPr wrap="none" anchor="ctr"/>
                <a:lstStyle/>
                <a:p>
                  <a:endParaRPr lang="en-US"/>
                </a:p>
              </p:txBody>
            </p:sp>
            <p:sp>
              <p:nvSpPr>
                <p:cNvPr id="13326" name="Freeform 27"/>
                <p:cNvSpPr>
                  <a:spLocks noChangeArrowheads="1"/>
                </p:cNvSpPr>
                <p:nvPr/>
              </p:nvSpPr>
              <p:spPr bwMode="auto">
                <a:xfrm>
                  <a:off x="2609" y="2816"/>
                  <a:ext cx="69" cy="28"/>
                </a:xfrm>
                <a:custGeom>
                  <a:avLst/>
                  <a:gdLst>
                    <a:gd name="T0" fmla="*/ 0 w 623"/>
                    <a:gd name="T1" fmla="*/ 0 h 209"/>
                    <a:gd name="T2" fmla="*/ 0 w 623"/>
                    <a:gd name="T3" fmla="*/ 0 h 209"/>
                    <a:gd name="T4" fmla="*/ 0 w 623"/>
                    <a:gd name="T5" fmla="*/ 0 h 209"/>
                    <a:gd name="T6" fmla="*/ 0 w 623"/>
                    <a:gd name="T7" fmla="*/ 0 h 209"/>
                    <a:gd name="T8" fmla="*/ 0 w 623"/>
                    <a:gd name="T9" fmla="*/ 0 h 209"/>
                    <a:gd name="T10" fmla="*/ 0 w 623"/>
                    <a:gd name="T11" fmla="*/ 0 h 209"/>
                    <a:gd name="T12" fmla="*/ 0 w 623"/>
                    <a:gd name="T13" fmla="*/ 0 h 209"/>
                    <a:gd name="T14" fmla="*/ 0 w 623"/>
                    <a:gd name="T15" fmla="*/ 0 h 209"/>
                    <a:gd name="T16" fmla="*/ 0 w 623"/>
                    <a:gd name="T17" fmla="*/ 0 h 209"/>
                    <a:gd name="T18" fmla="*/ 0 w 623"/>
                    <a:gd name="T19" fmla="*/ 0 h 209"/>
                    <a:gd name="T20" fmla="*/ 0 w 623"/>
                    <a:gd name="T21" fmla="*/ 0 h 209"/>
                    <a:gd name="T22" fmla="*/ 0 w 623"/>
                    <a:gd name="T23" fmla="*/ 0 h 209"/>
                    <a:gd name="T24" fmla="*/ 0 w 623"/>
                    <a:gd name="T25" fmla="*/ 0 h 209"/>
                    <a:gd name="T26" fmla="*/ 0 w 623"/>
                    <a:gd name="T27" fmla="*/ 0 h 209"/>
                    <a:gd name="T28" fmla="*/ 0 w 623"/>
                    <a:gd name="T29" fmla="*/ 0 h 209"/>
                    <a:gd name="T30" fmla="*/ 0 w 623"/>
                    <a:gd name="T31" fmla="*/ 0 h 209"/>
                    <a:gd name="T32" fmla="*/ 0 w 623"/>
                    <a:gd name="T33" fmla="*/ 0 h 209"/>
                    <a:gd name="T34" fmla="*/ 0 w 623"/>
                    <a:gd name="T35" fmla="*/ 0 h 209"/>
                    <a:gd name="T36" fmla="*/ 0 w 623"/>
                    <a:gd name="T37" fmla="*/ 0 h 209"/>
                    <a:gd name="T38" fmla="*/ 0 w 623"/>
                    <a:gd name="T39" fmla="*/ 0 h 209"/>
                    <a:gd name="T40" fmla="*/ 0 w 623"/>
                    <a:gd name="T41" fmla="*/ 0 h 209"/>
                    <a:gd name="T42" fmla="*/ 0 w 623"/>
                    <a:gd name="T43" fmla="*/ 0 h 209"/>
                    <a:gd name="T44" fmla="*/ 0 w 623"/>
                    <a:gd name="T45" fmla="*/ 0 h 209"/>
                    <a:gd name="T46" fmla="*/ 0 w 623"/>
                    <a:gd name="T47" fmla="*/ 0 h 209"/>
                    <a:gd name="T48" fmla="*/ 0 w 623"/>
                    <a:gd name="T49" fmla="*/ 0 h 209"/>
                    <a:gd name="T50" fmla="*/ 0 w 623"/>
                    <a:gd name="T51" fmla="*/ 0 h 209"/>
                    <a:gd name="T52" fmla="*/ 0 w 623"/>
                    <a:gd name="T53" fmla="*/ 0 h 209"/>
                    <a:gd name="T54" fmla="*/ 0 w 623"/>
                    <a:gd name="T55" fmla="*/ 0 h 209"/>
                    <a:gd name="T56" fmla="*/ 0 w 623"/>
                    <a:gd name="T57" fmla="*/ 0 h 209"/>
                    <a:gd name="T58" fmla="*/ 0 w 623"/>
                    <a:gd name="T59" fmla="*/ 0 h 209"/>
                    <a:gd name="T60" fmla="*/ 0 w 623"/>
                    <a:gd name="T61" fmla="*/ 0 h 209"/>
                    <a:gd name="T62" fmla="*/ 0 w 623"/>
                    <a:gd name="T63" fmla="*/ 0 h 209"/>
                    <a:gd name="T64" fmla="*/ 0 w 623"/>
                    <a:gd name="T65" fmla="*/ 0 h 209"/>
                    <a:gd name="T66" fmla="*/ 0 w 623"/>
                    <a:gd name="T67" fmla="*/ 0 h 209"/>
                    <a:gd name="T68" fmla="*/ 0 w 623"/>
                    <a:gd name="T69" fmla="*/ 0 h 2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23"/>
                    <a:gd name="T106" fmla="*/ 0 h 209"/>
                    <a:gd name="T107" fmla="*/ 623 w 623"/>
                    <a:gd name="T108" fmla="*/ 209 h 2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23" h="209">
                      <a:moveTo>
                        <a:pt x="0" y="117"/>
                      </a:moveTo>
                      <a:lnTo>
                        <a:pt x="40" y="104"/>
                      </a:lnTo>
                      <a:lnTo>
                        <a:pt x="80" y="91"/>
                      </a:lnTo>
                      <a:lnTo>
                        <a:pt x="123" y="79"/>
                      </a:lnTo>
                      <a:lnTo>
                        <a:pt x="164" y="68"/>
                      </a:lnTo>
                      <a:lnTo>
                        <a:pt x="250" y="47"/>
                      </a:lnTo>
                      <a:lnTo>
                        <a:pt x="291" y="38"/>
                      </a:lnTo>
                      <a:lnTo>
                        <a:pt x="331" y="28"/>
                      </a:lnTo>
                      <a:lnTo>
                        <a:pt x="356" y="23"/>
                      </a:lnTo>
                      <a:lnTo>
                        <a:pt x="380" y="18"/>
                      </a:lnTo>
                      <a:lnTo>
                        <a:pt x="431" y="10"/>
                      </a:lnTo>
                      <a:lnTo>
                        <a:pt x="481" y="4"/>
                      </a:lnTo>
                      <a:lnTo>
                        <a:pt x="505" y="1"/>
                      </a:lnTo>
                      <a:lnTo>
                        <a:pt x="528" y="0"/>
                      </a:lnTo>
                      <a:lnTo>
                        <a:pt x="534" y="0"/>
                      </a:lnTo>
                      <a:lnTo>
                        <a:pt x="539" y="0"/>
                      </a:lnTo>
                      <a:lnTo>
                        <a:pt x="542" y="0"/>
                      </a:lnTo>
                      <a:lnTo>
                        <a:pt x="546" y="1"/>
                      </a:lnTo>
                      <a:lnTo>
                        <a:pt x="550" y="4"/>
                      </a:lnTo>
                      <a:lnTo>
                        <a:pt x="555" y="8"/>
                      </a:lnTo>
                      <a:lnTo>
                        <a:pt x="572" y="16"/>
                      </a:lnTo>
                      <a:lnTo>
                        <a:pt x="591" y="23"/>
                      </a:lnTo>
                      <a:lnTo>
                        <a:pt x="608" y="31"/>
                      </a:lnTo>
                      <a:lnTo>
                        <a:pt x="615" y="35"/>
                      </a:lnTo>
                      <a:lnTo>
                        <a:pt x="623" y="40"/>
                      </a:lnTo>
                      <a:lnTo>
                        <a:pt x="623" y="42"/>
                      </a:lnTo>
                      <a:lnTo>
                        <a:pt x="623" y="46"/>
                      </a:lnTo>
                      <a:lnTo>
                        <a:pt x="622" y="49"/>
                      </a:lnTo>
                      <a:lnTo>
                        <a:pt x="620" y="51"/>
                      </a:lnTo>
                      <a:lnTo>
                        <a:pt x="617" y="53"/>
                      </a:lnTo>
                      <a:lnTo>
                        <a:pt x="606" y="57"/>
                      </a:lnTo>
                      <a:lnTo>
                        <a:pt x="594" y="61"/>
                      </a:lnTo>
                      <a:lnTo>
                        <a:pt x="581" y="64"/>
                      </a:lnTo>
                      <a:lnTo>
                        <a:pt x="569" y="69"/>
                      </a:lnTo>
                      <a:lnTo>
                        <a:pt x="539" y="81"/>
                      </a:lnTo>
                      <a:lnTo>
                        <a:pt x="508" y="95"/>
                      </a:lnTo>
                      <a:lnTo>
                        <a:pt x="444" y="124"/>
                      </a:lnTo>
                      <a:lnTo>
                        <a:pt x="412" y="139"/>
                      </a:lnTo>
                      <a:lnTo>
                        <a:pt x="381" y="153"/>
                      </a:lnTo>
                      <a:lnTo>
                        <a:pt x="350" y="167"/>
                      </a:lnTo>
                      <a:lnTo>
                        <a:pt x="321" y="179"/>
                      </a:lnTo>
                      <a:lnTo>
                        <a:pt x="310" y="185"/>
                      </a:lnTo>
                      <a:lnTo>
                        <a:pt x="299" y="192"/>
                      </a:lnTo>
                      <a:lnTo>
                        <a:pt x="289" y="199"/>
                      </a:lnTo>
                      <a:lnTo>
                        <a:pt x="276" y="203"/>
                      </a:lnTo>
                      <a:lnTo>
                        <a:pt x="265" y="207"/>
                      </a:lnTo>
                      <a:lnTo>
                        <a:pt x="253" y="209"/>
                      </a:lnTo>
                      <a:lnTo>
                        <a:pt x="243" y="209"/>
                      </a:lnTo>
                      <a:lnTo>
                        <a:pt x="232" y="208"/>
                      </a:lnTo>
                      <a:lnTo>
                        <a:pt x="223" y="206"/>
                      </a:lnTo>
                      <a:lnTo>
                        <a:pt x="215" y="203"/>
                      </a:lnTo>
                      <a:lnTo>
                        <a:pt x="207" y="201"/>
                      </a:lnTo>
                      <a:lnTo>
                        <a:pt x="200" y="200"/>
                      </a:lnTo>
                      <a:lnTo>
                        <a:pt x="187" y="196"/>
                      </a:lnTo>
                      <a:lnTo>
                        <a:pt x="176" y="194"/>
                      </a:lnTo>
                      <a:lnTo>
                        <a:pt x="155" y="186"/>
                      </a:lnTo>
                      <a:lnTo>
                        <a:pt x="134" y="178"/>
                      </a:lnTo>
                      <a:lnTo>
                        <a:pt x="124" y="175"/>
                      </a:lnTo>
                      <a:lnTo>
                        <a:pt x="111" y="171"/>
                      </a:lnTo>
                      <a:lnTo>
                        <a:pt x="96" y="167"/>
                      </a:lnTo>
                      <a:lnTo>
                        <a:pt x="79" y="162"/>
                      </a:lnTo>
                      <a:lnTo>
                        <a:pt x="62" y="156"/>
                      </a:lnTo>
                      <a:lnTo>
                        <a:pt x="46" y="150"/>
                      </a:lnTo>
                      <a:lnTo>
                        <a:pt x="31" y="144"/>
                      </a:lnTo>
                      <a:lnTo>
                        <a:pt x="17" y="135"/>
                      </a:lnTo>
                      <a:lnTo>
                        <a:pt x="11" y="131"/>
                      </a:lnTo>
                      <a:lnTo>
                        <a:pt x="7" y="127"/>
                      </a:lnTo>
                      <a:lnTo>
                        <a:pt x="3" y="123"/>
                      </a:lnTo>
                      <a:lnTo>
                        <a:pt x="0" y="118"/>
                      </a:lnTo>
                      <a:lnTo>
                        <a:pt x="0" y="117"/>
                      </a:lnTo>
                      <a:close/>
                    </a:path>
                  </a:pathLst>
                </a:custGeom>
                <a:solidFill>
                  <a:srgbClr val="FF7F00"/>
                </a:solidFill>
                <a:ln w="9525">
                  <a:noFill/>
                  <a:round/>
                  <a:headEnd/>
                  <a:tailEnd/>
                </a:ln>
              </p:spPr>
              <p:txBody>
                <a:bodyPr wrap="none" anchor="ctr"/>
                <a:lstStyle/>
                <a:p>
                  <a:endParaRPr lang="en-US"/>
                </a:p>
              </p:txBody>
            </p:sp>
            <p:sp>
              <p:nvSpPr>
                <p:cNvPr id="13327" name="Freeform 28"/>
                <p:cNvSpPr>
                  <a:spLocks noChangeArrowheads="1"/>
                </p:cNvSpPr>
                <p:nvPr/>
              </p:nvSpPr>
              <p:spPr bwMode="auto">
                <a:xfrm>
                  <a:off x="2678" y="2753"/>
                  <a:ext cx="157" cy="46"/>
                </a:xfrm>
                <a:custGeom>
                  <a:avLst/>
                  <a:gdLst>
                    <a:gd name="T0" fmla="*/ 0 w 1410"/>
                    <a:gd name="T1" fmla="*/ 0 h 345"/>
                    <a:gd name="T2" fmla="*/ 0 w 1410"/>
                    <a:gd name="T3" fmla="*/ 0 h 345"/>
                    <a:gd name="T4" fmla="*/ 0 w 1410"/>
                    <a:gd name="T5" fmla="*/ 0 h 345"/>
                    <a:gd name="T6" fmla="*/ 0 w 1410"/>
                    <a:gd name="T7" fmla="*/ 0 h 345"/>
                    <a:gd name="T8" fmla="*/ 0 w 1410"/>
                    <a:gd name="T9" fmla="*/ 0 h 345"/>
                    <a:gd name="T10" fmla="*/ 0 w 1410"/>
                    <a:gd name="T11" fmla="*/ 0 h 345"/>
                    <a:gd name="T12" fmla="*/ 0 w 1410"/>
                    <a:gd name="T13" fmla="*/ 0 h 345"/>
                    <a:gd name="T14" fmla="*/ 0 w 1410"/>
                    <a:gd name="T15" fmla="*/ 0 h 345"/>
                    <a:gd name="T16" fmla="*/ 0 w 1410"/>
                    <a:gd name="T17" fmla="*/ 0 h 345"/>
                    <a:gd name="T18" fmla="*/ 0 w 1410"/>
                    <a:gd name="T19" fmla="*/ 0 h 345"/>
                    <a:gd name="T20" fmla="*/ 0 w 1410"/>
                    <a:gd name="T21" fmla="*/ 0 h 345"/>
                    <a:gd name="T22" fmla="*/ 0 w 1410"/>
                    <a:gd name="T23" fmla="*/ 0 h 345"/>
                    <a:gd name="T24" fmla="*/ 0 w 1410"/>
                    <a:gd name="T25" fmla="*/ 0 h 345"/>
                    <a:gd name="T26" fmla="*/ 0 w 1410"/>
                    <a:gd name="T27" fmla="*/ 0 h 345"/>
                    <a:gd name="T28" fmla="*/ 0 w 1410"/>
                    <a:gd name="T29" fmla="*/ 0 h 345"/>
                    <a:gd name="T30" fmla="*/ 0 w 1410"/>
                    <a:gd name="T31" fmla="*/ 0 h 345"/>
                    <a:gd name="T32" fmla="*/ 0 w 1410"/>
                    <a:gd name="T33" fmla="*/ 0 h 345"/>
                    <a:gd name="T34" fmla="*/ 0 w 1410"/>
                    <a:gd name="T35" fmla="*/ 0 h 345"/>
                    <a:gd name="T36" fmla="*/ 0 w 1410"/>
                    <a:gd name="T37" fmla="*/ 0 h 345"/>
                    <a:gd name="T38" fmla="*/ 0 w 1410"/>
                    <a:gd name="T39" fmla="*/ 0 h 345"/>
                    <a:gd name="T40" fmla="*/ 0 w 1410"/>
                    <a:gd name="T41" fmla="*/ 0 h 345"/>
                    <a:gd name="T42" fmla="*/ 0 w 1410"/>
                    <a:gd name="T43" fmla="*/ 0 h 345"/>
                    <a:gd name="T44" fmla="*/ 0 w 1410"/>
                    <a:gd name="T45" fmla="*/ 0 h 345"/>
                    <a:gd name="T46" fmla="*/ 0 w 1410"/>
                    <a:gd name="T47" fmla="*/ 0 h 345"/>
                    <a:gd name="T48" fmla="*/ 0 w 1410"/>
                    <a:gd name="T49" fmla="*/ 0 h 345"/>
                    <a:gd name="T50" fmla="*/ 0 w 1410"/>
                    <a:gd name="T51" fmla="*/ 0 h 345"/>
                    <a:gd name="T52" fmla="*/ 0 w 1410"/>
                    <a:gd name="T53" fmla="*/ 0 h 345"/>
                    <a:gd name="T54" fmla="*/ 0 w 1410"/>
                    <a:gd name="T55" fmla="*/ 0 h 345"/>
                    <a:gd name="T56" fmla="*/ 0 w 1410"/>
                    <a:gd name="T57" fmla="*/ 0 h 345"/>
                    <a:gd name="T58" fmla="*/ 0 w 1410"/>
                    <a:gd name="T59" fmla="*/ 0 h 345"/>
                    <a:gd name="T60" fmla="*/ 0 w 1410"/>
                    <a:gd name="T61" fmla="*/ 0 h 345"/>
                    <a:gd name="T62" fmla="*/ 0 w 1410"/>
                    <a:gd name="T63" fmla="*/ 0 h 345"/>
                    <a:gd name="T64" fmla="*/ 0 w 1410"/>
                    <a:gd name="T65" fmla="*/ 0 h 345"/>
                    <a:gd name="T66" fmla="*/ 0 w 1410"/>
                    <a:gd name="T67" fmla="*/ 0 h 345"/>
                    <a:gd name="T68" fmla="*/ 0 w 1410"/>
                    <a:gd name="T69" fmla="*/ 0 h 345"/>
                    <a:gd name="T70" fmla="*/ 0 w 1410"/>
                    <a:gd name="T71" fmla="*/ 0 h 345"/>
                    <a:gd name="T72" fmla="*/ 0 w 1410"/>
                    <a:gd name="T73" fmla="*/ 0 h 345"/>
                    <a:gd name="T74" fmla="*/ 0 w 1410"/>
                    <a:gd name="T75" fmla="*/ 0 h 345"/>
                    <a:gd name="T76" fmla="*/ 0 w 1410"/>
                    <a:gd name="T77" fmla="*/ 0 h 345"/>
                    <a:gd name="T78" fmla="*/ 0 w 1410"/>
                    <a:gd name="T79" fmla="*/ 0 h 345"/>
                    <a:gd name="T80" fmla="*/ 0 w 1410"/>
                    <a:gd name="T81" fmla="*/ 0 h 345"/>
                    <a:gd name="T82" fmla="*/ 0 w 1410"/>
                    <a:gd name="T83" fmla="*/ 0 h 345"/>
                    <a:gd name="T84" fmla="*/ 0 w 1410"/>
                    <a:gd name="T85" fmla="*/ 0 h 345"/>
                    <a:gd name="T86" fmla="*/ 0 w 1410"/>
                    <a:gd name="T87" fmla="*/ 0 h 345"/>
                    <a:gd name="T88" fmla="*/ 0 w 1410"/>
                    <a:gd name="T89" fmla="*/ 0 h 345"/>
                    <a:gd name="T90" fmla="*/ 0 w 1410"/>
                    <a:gd name="T91" fmla="*/ 0 h 345"/>
                    <a:gd name="T92" fmla="*/ 0 w 1410"/>
                    <a:gd name="T93" fmla="*/ 0 h 345"/>
                    <a:gd name="T94" fmla="*/ 0 w 1410"/>
                    <a:gd name="T95" fmla="*/ 0 h 345"/>
                    <a:gd name="T96" fmla="*/ 0 w 1410"/>
                    <a:gd name="T97" fmla="*/ 0 h 345"/>
                    <a:gd name="T98" fmla="*/ 0 w 1410"/>
                    <a:gd name="T99" fmla="*/ 0 h 345"/>
                    <a:gd name="T100" fmla="*/ 0 w 1410"/>
                    <a:gd name="T101" fmla="*/ 0 h 345"/>
                    <a:gd name="T102" fmla="*/ 0 w 1410"/>
                    <a:gd name="T103" fmla="*/ 0 h 345"/>
                    <a:gd name="T104" fmla="*/ 0 w 1410"/>
                    <a:gd name="T105" fmla="*/ 0 h 345"/>
                    <a:gd name="T106" fmla="*/ 0 w 1410"/>
                    <a:gd name="T107" fmla="*/ 0 h 345"/>
                    <a:gd name="T108" fmla="*/ 0 w 1410"/>
                    <a:gd name="T109" fmla="*/ 0 h 345"/>
                    <a:gd name="T110" fmla="*/ 0 w 1410"/>
                    <a:gd name="T111" fmla="*/ 0 h 345"/>
                    <a:gd name="T112" fmla="*/ 0 w 1410"/>
                    <a:gd name="T113" fmla="*/ 0 h 345"/>
                    <a:gd name="T114" fmla="*/ 0 w 1410"/>
                    <a:gd name="T115" fmla="*/ 0 h 3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10"/>
                    <a:gd name="T175" fmla="*/ 0 h 345"/>
                    <a:gd name="T176" fmla="*/ 1410 w 1410"/>
                    <a:gd name="T177" fmla="*/ 345 h 3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10" h="345">
                      <a:moveTo>
                        <a:pt x="253" y="209"/>
                      </a:moveTo>
                      <a:lnTo>
                        <a:pt x="401" y="160"/>
                      </a:lnTo>
                      <a:lnTo>
                        <a:pt x="547" y="112"/>
                      </a:lnTo>
                      <a:lnTo>
                        <a:pt x="619" y="88"/>
                      </a:lnTo>
                      <a:lnTo>
                        <a:pt x="690" y="62"/>
                      </a:lnTo>
                      <a:lnTo>
                        <a:pt x="760" y="38"/>
                      </a:lnTo>
                      <a:lnTo>
                        <a:pt x="831" y="12"/>
                      </a:lnTo>
                      <a:lnTo>
                        <a:pt x="840" y="10"/>
                      </a:lnTo>
                      <a:lnTo>
                        <a:pt x="848" y="6"/>
                      </a:lnTo>
                      <a:lnTo>
                        <a:pt x="855" y="4"/>
                      </a:lnTo>
                      <a:lnTo>
                        <a:pt x="862" y="3"/>
                      </a:lnTo>
                      <a:lnTo>
                        <a:pt x="867" y="1"/>
                      </a:lnTo>
                      <a:lnTo>
                        <a:pt x="872" y="1"/>
                      </a:lnTo>
                      <a:lnTo>
                        <a:pt x="880" y="0"/>
                      </a:lnTo>
                      <a:lnTo>
                        <a:pt x="887" y="1"/>
                      </a:lnTo>
                      <a:lnTo>
                        <a:pt x="892" y="3"/>
                      </a:lnTo>
                      <a:lnTo>
                        <a:pt x="901" y="6"/>
                      </a:lnTo>
                      <a:lnTo>
                        <a:pt x="914" y="10"/>
                      </a:lnTo>
                      <a:lnTo>
                        <a:pt x="926" y="13"/>
                      </a:lnTo>
                      <a:lnTo>
                        <a:pt x="937" y="16"/>
                      </a:lnTo>
                      <a:lnTo>
                        <a:pt x="947" y="21"/>
                      </a:lnTo>
                      <a:lnTo>
                        <a:pt x="967" y="30"/>
                      </a:lnTo>
                      <a:lnTo>
                        <a:pt x="983" y="41"/>
                      </a:lnTo>
                      <a:lnTo>
                        <a:pt x="987" y="43"/>
                      </a:lnTo>
                      <a:lnTo>
                        <a:pt x="992" y="45"/>
                      </a:lnTo>
                      <a:lnTo>
                        <a:pt x="1005" y="47"/>
                      </a:lnTo>
                      <a:lnTo>
                        <a:pt x="1018" y="49"/>
                      </a:lnTo>
                      <a:lnTo>
                        <a:pt x="1035" y="49"/>
                      </a:lnTo>
                      <a:lnTo>
                        <a:pt x="1053" y="49"/>
                      </a:lnTo>
                      <a:lnTo>
                        <a:pt x="1071" y="47"/>
                      </a:lnTo>
                      <a:lnTo>
                        <a:pt x="1112" y="47"/>
                      </a:lnTo>
                      <a:lnTo>
                        <a:pt x="1114" y="47"/>
                      </a:lnTo>
                      <a:lnTo>
                        <a:pt x="1115" y="49"/>
                      </a:lnTo>
                      <a:lnTo>
                        <a:pt x="1116" y="50"/>
                      </a:lnTo>
                      <a:lnTo>
                        <a:pt x="1118" y="51"/>
                      </a:lnTo>
                      <a:lnTo>
                        <a:pt x="1119" y="52"/>
                      </a:lnTo>
                      <a:lnTo>
                        <a:pt x="1121" y="52"/>
                      </a:lnTo>
                      <a:lnTo>
                        <a:pt x="1124" y="52"/>
                      </a:lnTo>
                      <a:lnTo>
                        <a:pt x="1139" y="51"/>
                      </a:lnTo>
                      <a:lnTo>
                        <a:pt x="1157" y="49"/>
                      </a:lnTo>
                      <a:lnTo>
                        <a:pt x="1175" y="45"/>
                      </a:lnTo>
                      <a:lnTo>
                        <a:pt x="1195" y="42"/>
                      </a:lnTo>
                      <a:lnTo>
                        <a:pt x="1213" y="38"/>
                      </a:lnTo>
                      <a:lnTo>
                        <a:pt x="1230" y="36"/>
                      </a:lnTo>
                      <a:lnTo>
                        <a:pt x="1247" y="34"/>
                      </a:lnTo>
                      <a:lnTo>
                        <a:pt x="1253" y="34"/>
                      </a:lnTo>
                      <a:lnTo>
                        <a:pt x="1260" y="34"/>
                      </a:lnTo>
                      <a:lnTo>
                        <a:pt x="1271" y="34"/>
                      </a:lnTo>
                      <a:lnTo>
                        <a:pt x="1280" y="34"/>
                      </a:lnTo>
                      <a:lnTo>
                        <a:pt x="1296" y="36"/>
                      </a:lnTo>
                      <a:lnTo>
                        <a:pt x="1311" y="38"/>
                      </a:lnTo>
                      <a:lnTo>
                        <a:pt x="1325" y="42"/>
                      </a:lnTo>
                      <a:lnTo>
                        <a:pt x="1341" y="44"/>
                      </a:lnTo>
                      <a:lnTo>
                        <a:pt x="1349" y="44"/>
                      </a:lnTo>
                      <a:lnTo>
                        <a:pt x="1359" y="44"/>
                      </a:lnTo>
                      <a:lnTo>
                        <a:pt x="1370" y="44"/>
                      </a:lnTo>
                      <a:lnTo>
                        <a:pt x="1383" y="44"/>
                      </a:lnTo>
                      <a:lnTo>
                        <a:pt x="1395" y="43"/>
                      </a:lnTo>
                      <a:lnTo>
                        <a:pt x="1410" y="41"/>
                      </a:lnTo>
                      <a:lnTo>
                        <a:pt x="1392" y="46"/>
                      </a:lnTo>
                      <a:lnTo>
                        <a:pt x="1373" y="52"/>
                      </a:lnTo>
                      <a:lnTo>
                        <a:pt x="1354" y="59"/>
                      </a:lnTo>
                      <a:lnTo>
                        <a:pt x="1333" y="67"/>
                      </a:lnTo>
                      <a:lnTo>
                        <a:pt x="1290" y="82"/>
                      </a:lnTo>
                      <a:lnTo>
                        <a:pt x="1247" y="98"/>
                      </a:lnTo>
                      <a:lnTo>
                        <a:pt x="1157" y="132"/>
                      </a:lnTo>
                      <a:lnTo>
                        <a:pt x="1113" y="148"/>
                      </a:lnTo>
                      <a:lnTo>
                        <a:pt x="1070" y="163"/>
                      </a:lnTo>
                      <a:lnTo>
                        <a:pt x="914" y="213"/>
                      </a:lnTo>
                      <a:lnTo>
                        <a:pt x="835" y="239"/>
                      </a:lnTo>
                      <a:lnTo>
                        <a:pt x="756" y="264"/>
                      </a:lnTo>
                      <a:lnTo>
                        <a:pt x="741" y="267"/>
                      </a:lnTo>
                      <a:lnTo>
                        <a:pt x="725" y="272"/>
                      </a:lnTo>
                      <a:lnTo>
                        <a:pt x="690" y="282"/>
                      </a:lnTo>
                      <a:lnTo>
                        <a:pt x="673" y="286"/>
                      </a:lnTo>
                      <a:lnTo>
                        <a:pt x="658" y="290"/>
                      </a:lnTo>
                      <a:lnTo>
                        <a:pt x="644" y="293"/>
                      </a:lnTo>
                      <a:lnTo>
                        <a:pt x="638" y="294"/>
                      </a:lnTo>
                      <a:lnTo>
                        <a:pt x="634" y="295"/>
                      </a:lnTo>
                      <a:lnTo>
                        <a:pt x="632" y="295"/>
                      </a:lnTo>
                      <a:lnTo>
                        <a:pt x="629" y="295"/>
                      </a:lnTo>
                      <a:lnTo>
                        <a:pt x="621" y="297"/>
                      </a:lnTo>
                      <a:lnTo>
                        <a:pt x="616" y="297"/>
                      </a:lnTo>
                      <a:lnTo>
                        <a:pt x="613" y="298"/>
                      </a:lnTo>
                      <a:lnTo>
                        <a:pt x="609" y="298"/>
                      </a:lnTo>
                      <a:lnTo>
                        <a:pt x="609" y="297"/>
                      </a:lnTo>
                      <a:lnTo>
                        <a:pt x="612" y="296"/>
                      </a:lnTo>
                      <a:lnTo>
                        <a:pt x="616" y="292"/>
                      </a:lnTo>
                      <a:lnTo>
                        <a:pt x="622" y="288"/>
                      </a:lnTo>
                      <a:lnTo>
                        <a:pt x="623" y="287"/>
                      </a:lnTo>
                      <a:lnTo>
                        <a:pt x="623" y="286"/>
                      </a:lnTo>
                      <a:lnTo>
                        <a:pt x="621" y="285"/>
                      </a:lnTo>
                      <a:lnTo>
                        <a:pt x="619" y="283"/>
                      </a:lnTo>
                      <a:lnTo>
                        <a:pt x="612" y="283"/>
                      </a:lnTo>
                      <a:lnTo>
                        <a:pt x="604" y="282"/>
                      </a:lnTo>
                      <a:lnTo>
                        <a:pt x="598" y="282"/>
                      </a:lnTo>
                      <a:lnTo>
                        <a:pt x="591" y="280"/>
                      </a:lnTo>
                      <a:lnTo>
                        <a:pt x="583" y="279"/>
                      </a:lnTo>
                      <a:lnTo>
                        <a:pt x="566" y="277"/>
                      </a:lnTo>
                      <a:lnTo>
                        <a:pt x="558" y="275"/>
                      </a:lnTo>
                      <a:lnTo>
                        <a:pt x="551" y="273"/>
                      </a:lnTo>
                      <a:lnTo>
                        <a:pt x="545" y="272"/>
                      </a:lnTo>
                      <a:lnTo>
                        <a:pt x="540" y="269"/>
                      </a:lnTo>
                      <a:lnTo>
                        <a:pt x="536" y="266"/>
                      </a:lnTo>
                      <a:lnTo>
                        <a:pt x="530" y="264"/>
                      </a:lnTo>
                      <a:lnTo>
                        <a:pt x="516" y="259"/>
                      </a:lnTo>
                      <a:lnTo>
                        <a:pt x="502" y="256"/>
                      </a:lnTo>
                      <a:lnTo>
                        <a:pt x="496" y="254"/>
                      </a:lnTo>
                      <a:lnTo>
                        <a:pt x="492" y="251"/>
                      </a:lnTo>
                      <a:lnTo>
                        <a:pt x="490" y="248"/>
                      </a:lnTo>
                      <a:lnTo>
                        <a:pt x="487" y="246"/>
                      </a:lnTo>
                      <a:lnTo>
                        <a:pt x="485" y="239"/>
                      </a:lnTo>
                      <a:lnTo>
                        <a:pt x="482" y="232"/>
                      </a:lnTo>
                      <a:lnTo>
                        <a:pt x="479" y="228"/>
                      </a:lnTo>
                      <a:lnTo>
                        <a:pt x="477" y="225"/>
                      </a:lnTo>
                      <a:lnTo>
                        <a:pt x="473" y="222"/>
                      </a:lnTo>
                      <a:lnTo>
                        <a:pt x="469" y="220"/>
                      </a:lnTo>
                      <a:lnTo>
                        <a:pt x="462" y="219"/>
                      </a:lnTo>
                      <a:lnTo>
                        <a:pt x="455" y="218"/>
                      </a:lnTo>
                      <a:lnTo>
                        <a:pt x="446" y="218"/>
                      </a:lnTo>
                      <a:lnTo>
                        <a:pt x="434" y="219"/>
                      </a:lnTo>
                      <a:lnTo>
                        <a:pt x="420" y="221"/>
                      </a:lnTo>
                      <a:lnTo>
                        <a:pt x="405" y="224"/>
                      </a:lnTo>
                      <a:lnTo>
                        <a:pt x="395" y="227"/>
                      </a:lnTo>
                      <a:lnTo>
                        <a:pt x="384" y="229"/>
                      </a:lnTo>
                      <a:lnTo>
                        <a:pt x="372" y="233"/>
                      </a:lnTo>
                      <a:lnTo>
                        <a:pt x="358" y="237"/>
                      </a:lnTo>
                      <a:lnTo>
                        <a:pt x="332" y="246"/>
                      </a:lnTo>
                      <a:lnTo>
                        <a:pt x="319" y="249"/>
                      </a:lnTo>
                      <a:lnTo>
                        <a:pt x="308" y="252"/>
                      </a:lnTo>
                      <a:lnTo>
                        <a:pt x="293" y="256"/>
                      </a:lnTo>
                      <a:lnTo>
                        <a:pt x="275" y="262"/>
                      </a:lnTo>
                      <a:lnTo>
                        <a:pt x="258" y="266"/>
                      </a:lnTo>
                      <a:lnTo>
                        <a:pt x="241" y="273"/>
                      </a:lnTo>
                      <a:lnTo>
                        <a:pt x="204" y="285"/>
                      </a:lnTo>
                      <a:lnTo>
                        <a:pt x="166" y="298"/>
                      </a:lnTo>
                      <a:lnTo>
                        <a:pt x="128" y="311"/>
                      </a:lnTo>
                      <a:lnTo>
                        <a:pt x="92" y="323"/>
                      </a:lnTo>
                      <a:lnTo>
                        <a:pt x="75" y="328"/>
                      </a:lnTo>
                      <a:lnTo>
                        <a:pt x="59" y="333"/>
                      </a:lnTo>
                      <a:lnTo>
                        <a:pt x="44" y="338"/>
                      </a:lnTo>
                      <a:lnTo>
                        <a:pt x="30" y="341"/>
                      </a:lnTo>
                      <a:lnTo>
                        <a:pt x="23" y="342"/>
                      </a:lnTo>
                      <a:lnTo>
                        <a:pt x="18" y="343"/>
                      </a:lnTo>
                      <a:lnTo>
                        <a:pt x="14" y="343"/>
                      </a:lnTo>
                      <a:lnTo>
                        <a:pt x="10" y="345"/>
                      </a:lnTo>
                      <a:lnTo>
                        <a:pt x="5" y="343"/>
                      </a:lnTo>
                      <a:lnTo>
                        <a:pt x="1" y="343"/>
                      </a:lnTo>
                      <a:lnTo>
                        <a:pt x="0" y="341"/>
                      </a:lnTo>
                      <a:lnTo>
                        <a:pt x="1" y="339"/>
                      </a:lnTo>
                      <a:lnTo>
                        <a:pt x="2" y="335"/>
                      </a:lnTo>
                      <a:lnTo>
                        <a:pt x="6" y="332"/>
                      </a:lnTo>
                      <a:lnTo>
                        <a:pt x="10" y="327"/>
                      </a:lnTo>
                      <a:lnTo>
                        <a:pt x="15" y="324"/>
                      </a:lnTo>
                      <a:lnTo>
                        <a:pt x="25" y="315"/>
                      </a:lnTo>
                      <a:lnTo>
                        <a:pt x="34" y="307"/>
                      </a:lnTo>
                      <a:lnTo>
                        <a:pt x="38" y="303"/>
                      </a:lnTo>
                      <a:lnTo>
                        <a:pt x="41" y="300"/>
                      </a:lnTo>
                      <a:lnTo>
                        <a:pt x="46" y="295"/>
                      </a:lnTo>
                      <a:lnTo>
                        <a:pt x="53" y="289"/>
                      </a:lnTo>
                      <a:lnTo>
                        <a:pt x="63" y="282"/>
                      </a:lnTo>
                      <a:lnTo>
                        <a:pt x="75" y="277"/>
                      </a:lnTo>
                      <a:lnTo>
                        <a:pt x="87" y="270"/>
                      </a:lnTo>
                      <a:lnTo>
                        <a:pt x="102" y="263"/>
                      </a:lnTo>
                      <a:lnTo>
                        <a:pt x="119" y="256"/>
                      </a:lnTo>
                      <a:lnTo>
                        <a:pt x="135" y="249"/>
                      </a:lnTo>
                      <a:lnTo>
                        <a:pt x="168" y="236"/>
                      </a:lnTo>
                      <a:lnTo>
                        <a:pt x="184" y="231"/>
                      </a:lnTo>
                      <a:lnTo>
                        <a:pt x="200" y="226"/>
                      </a:lnTo>
                      <a:lnTo>
                        <a:pt x="217" y="220"/>
                      </a:lnTo>
                      <a:lnTo>
                        <a:pt x="230" y="217"/>
                      </a:lnTo>
                      <a:lnTo>
                        <a:pt x="243" y="213"/>
                      </a:lnTo>
                      <a:lnTo>
                        <a:pt x="253" y="210"/>
                      </a:lnTo>
                      <a:lnTo>
                        <a:pt x="253" y="209"/>
                      </a:lnTo>
                      <a:close/>
                    </a:path>
                  </a:pathLst>
                </a:custGeom>
                <a:solidFill>
                  <a:srgbClr val="FF7F00"/>
                </a:solidFill>
                <a:ln w="9525">
                  <a:noFill/>
                  <a:round/>
                  <a:headEnd/>
                  <a:tailEnd/>
                </a:ln>
              </p:spPr>
              <p:txBody>
                <a:bodyPr wrap="none" anchor="ctr"/>
                <a:lstStyle/>
                <a:p>
                  <a:endParaRPr lang="en-US"/>
                </a:p>
              </p:txBody>
            </p:sp>
            <p:sp>
              <p:nvSpPr>
                <p:cNvPr id="13328" name="Freeform 29"/>
                <p:cNvSpPr>
                  <a:spLocks noChangeArrowheads="1"/>
                </p:cNvSpPr>
                <p:nvPr/>
              </p:nvSpPr>
              <p:spPr bwMode="auto">
                <a:xfrm>
                  <a:off x="2794" y="2758"/>
                  <a:ext cx="152" cy="60"/>
                </a:xfrm>
                <a:custGeom>
                  <a:avLst/>
                  <a:gdLst>
                    <a:gd name="T0" fmla="*/ 0 w 1356"/>
                    <a:gd name="T1" fmla="*/ 0 h 464"/>
                    <a:gd name="T2" fmla="*/ 0 w 1356"/>
                    <a:gd name="T3" fmla="*/ 0 h 464"/>
                    <a:gd name="T4" fmla="*/ 0 w 1356"/>
                    <a:gd name="T5" fmla="*/ 0 h 464"/>
                    <a:gd name="T6" fmla="*/ 0 w 1356"/>
                    <a:gd name="T7" fmla="*/ 0 h 464"/>
                    <a:gd name="T8" fmla="*/ 0 w 1356"/>
                    <a:gd name="T9" fmla="*/ 0 h 464"/>
                    <a:gd name="T10" fmla="*/ 0 w 1356"/>
                    <a:gd name="T11" fmla="*/ 0 h 464"/>
                    <a:gd name="T12" fmla="*/ 0 w 1356"/>
                    <a:gd name="T13" fmla="*/ 0 h 464"/>
                    <a:gd name="T14" fmla="*/ 0 w 1356"/>
                    <a:gd name="T15" fmla="*/ 0 h 464"/>
                    <a:gd name="T16" fmla="*/ 0 w 1356"/>
                    <a:gd name="T17" fmla="*/ 0 h 464"/>
                    <a:gd name="T18" fmla="*/ 0 w 1356"/>
                    <a:gd name="T19" fmla="*/ 0 h 464"/>
                    <a:gd name="T20" fmla="*/ 0 w 1356"/>
                    <a:gd name="T21" fmla="*/ 0 h 464"/>
                    <a:gd name="T22" fmla="*/ 0 w 1356"/>
                    <a:gd name="T23" fmla="*/ 0 h 464"/>
                    <a:gd name="T24" fmla="*/ 0 w 1356"/>
                    <a:gd name="T25" fmla="*/ 0 h 464"/>
                    <a:gd name="T26" fmla="*/ 0 w 1356"/>
                    <a:gd name="T27" fmla="*/ 0 h 464"/>
                    <a:gd name="T28" fmla="*/ 0 w 1356"/>
                    <a:gd name="T29" fmla="*/ 0 h 464"/>
                    <a:gd name="T30" fmla="*/ 0 w 1356"/>
                    <a:gd name="T31" fmla="*/ 0 h 464"/>
                    <a:gd name="T32" fmla="*/ 0 w 1356"/>
                    <a:gd name="T33" fmla="*/ 0 h 464"/>
                    <a:gd name="T34" fmla="*/ 0 w 1356"/>
                    <a:gd name="T35" fmla="*/ 0 h 464"/>
                    <a:gd name="T36" fmla="*/ 0 w 1356"/>
                    <a:gd name="T37" fmla="*/ 0 h 464"/>
                    <a:gd name="T38" fmla="*/ 0 w 1356"/>
                    <a:gd name="T39" fmla="*/ 0 h 464"/>
                    <a:gd name="T40" fmla="*/ 0 w 1356"/>
                    <a:gd name="T41" fmla="*/ 0 h 464"/>
                    <a:gd name="T42" fmla="*/ 0 w 1356"/>
                    <a:gd name="T43" fmla="*/ 0 h 464"/>
                    <a:gd name="T44" fmla="*/ 0 w 1356"/>
                    <a:gd name="T45" fmla="*/ 0 h 464"/>
                    <a:gd name="T46" fmla="*/ 0 w 1356"/>
                    <a:gd name="T47" fmla="*/ 0 h 464"/>
                    <a:gd name="T48" fmla="*/ 0 w 1356"/>
                    <a:gd name="T49" fmla="*/ 0 h 464"/>
                    <a:gd name="T50" fmla="*/ 0 w 1356"/>
                    <a:gd name="T51" fmla="*/ 0 h 464"/>
                    <a:gd name="T52" fmla="*/ 0 w 1356"/>
                    <a:gd name="T53" fmla="*/ 0 h 464"/>
                    <a:gd name="T54" fmla="*/ 0 w 1356"/>
                    <a:gd name="T55" fmla="*/ 0 h 464"/>
                    <a:gd name="T56" fmla="*/ 0 w 1356"/>
                    <a:gd name="T57" fmla="*/ 0 h 464"/>
                    <a:gd name="T58" fmla="*/ 0 w 1356"/>
                    <a:gd name="T59" fmla="*/ 0 h 464"/>
                    <a:gd name="T60" fmla="*/ 0 w 1356"/>
                    <a:gd name="T61" fmla="*/ 0 h 464"/>
                    <a:gd name="T62" fmla="*/ 0 w 1356"/>
                    <a:gd name="T63" fmla="*/ 0 h 464"/>
                    <a:gd name="T64" fmla="*/ 0 w 1356"/>
                    <a:gd name="T65" fmla="*/ 0 h 464"/>
                    <a:gd name="T66" fmla="*/ 0 w 1356"/>
                    <a:gd name="T67" fmla="*/ 0 h 464"/>
                    <a:gd name="T68" fmla="*/ 0 w 1356"/>
                    <a:gd name="T69" fmla="*/ 0 h 464"/>
                    <a:gd name="T70" fmla="*/ 0 w 1356"/>
                    <a:gd name="T71" fmla="*/ 0 h 464"/>
                    <a:gd name="T72" fmla="*/ 0 w 1356"/>
                    <a:gd name="T73" fmla="*/ 0 h 464"/>
                    <a:gd name="T74" fmla="*/ 0 w 1356"/>
                    <a:gd name="T75" fmla="*/ 0 h 464"/>
                    <a:gd name="T76" fmla="*/ 0 w 1356"/>
                    <a:gd name="T77" fmla="*/ 0 h 464"/>
                    <a:gd name="T78" fmla="*/ 0 w 1356"/>
                    <a:gd name="T79" fmla="*/ 0 h 464"/>
                    <a:gd name="T80" fmla="*/ 0 w 1356"/>
                    <a:gd name="T81" fmla="*/ 0 h 464"/>
                    <a:gd name="T82" fmla="*/ 0 w 1356"/>
                    <a:gd name="T83" fmla="*/ 0 h 464"/>
                    <a:gd name="T84" fmla="*/ 0 w 1356"/>
                    <a:gd name="T85" fmla="*/ 0 h 464"/>
                    <a:gd name="T86" fmla="*/ 0 w 1356"/>
                    <a:gd name="T87" fmla="*/ 0 h 464"/>
                    <a:gd name="T88" fmla="*/ 0 w 1356"/>
                    <a:gd name="T89" fmla="*/ 0 h 464"/>
                    <a:gd name="T90" fmla="*/ 0 w 1356"/>
                    <a:gd name="T91" fmla="*/ 0 h 4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56"/>
                    <a:gd name="T139" fmla="*/ 0 h 464"/>
                    <a:gd name="T140" fmla="*/ 1356 w 1356"/>
                    <a:gd name="T141" fmla="*/ 464 h 46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56" h="464">
                      <a:moveTo>
                        <a:pt x="221" y="259"/>
                      </a:moveTo>
                      <a:lnTo>
                        <a:pt x="280" y="237"/>
                      </a:lnTo>
                      <a:lnTo>
                        <a:pt x="337" y="214"/>
                      </a:lnTo>
                      <a:lnTo>
                        <a:pt x="395" y="194"/>
                      </a:lnTo>
                      <a:lnTo>
                        <a:pt x="451" y="173"/>
                      </a:lnTo>
                      <a:lnTo>
                        <a:pt x="507" y="153"/>
                      </a:lnTo>
                      <a:lnTo>
                        <a:pt x="561" y="135"/>
                      </a:lnTo>
                      <a:lnTo>
                        <a:pt x="615" y="118"/>
                      </a:lnTo>
                      <a:lnTo>
                        <a:pt x="668" y="101"/>
                      </a:lnTo>
                      <a:lnTo>
                        <a:pt x="720" y="86"/>
                      </a:lnTo>
                      <a:lnTo>
                        <a:pt x="772" y="72"/>
                      </a:lnTo>
                      <a:lnTo>
                        <a:pt x="821" y="59"/>
                      </a:lnTo>
                      <a:lnTo>
                        <a:pt x="871" y="46"/>
                      </a:lnTo>
                      <a:lnTo>
                        <a:pt x="918" y="35"/>
                      </a:lnTo>
                      <a:lnTo>
                        <a:pt x="964" y="23"/>
                      </a:lnTo>
                      <a:lnTo>
                        <a:pt x="1010" y="14"/>
                      </a:lnTo>
                      <a:lnTo>
                        <a:pt x="1054" y="5"/>
                      </a:lnTo>
                      <a:lnTo>
                        <a:pt x="1072" y="1"/>
                      </a:lnTo>
                      <a:lnTo>
                        <a:pt x="1089" y="0"/>
                      </a:lnTo>
                      <a:lnTo>
                        <a:pt x="1102" y="0"/>
                      </a:lnTo>
                      <a:lnTo>
                        <a:pt x="1115" y="1"/>
                      </a:lnTo>
                      <a:lnTo>
                        <a:pt x="1125" y="4"/>
                      </a:lnTo>
                      <a:lnTo>
                        <a:pt x="1136" y="6"/>
                      </a:lnTo>
                      <a:lnTo>
                        <a:pt x="1144" y="10"/>
                      </a:lnTo>
                      <a:lnTo>
                        <a:pt x="1151" y="15"/>
                      </a:lnTo>
                      <a:lnTo>
                        <a:pt x="1157" y="20"/>
                      </a:lnTo>
                      <a:lnTo>
                        <a:pt x="1162" y="25"/>
                      </a:lnTo>
                      <a:lnTo>
                        <a:pt x="1171" y="36"/>
                      </a:lnTo>
                      <a:lnTo>
                        <a:pt x="1181" y="46"/>
                      </a:lnTo>
                      <a:lnTo>
                        <a:pt x="1190" y="55"/>
                      </a:lnTo>
                      <a:lnTo>
                        <a:pt x="1197" y="61"/>
                      </a:lnTo>
                      <a:lnTo>
                        <a:pt x="1206" y="67"/>
                      </a:lnTo>
                      <a:lnTo>
                        <a:pt x="1216" y="70"/>
                      </a:lnTo>
                      <a:lnTo>
                        <a:pt x="1227" y="75"/>
                      </a:lnTo>
                      <a:lnTo>
                        <a:pt x="1250" y="82"/>
                      </a:lnTo>
                      <a:lnTo>
                        <a:pt x="1274" y="89"/>
                      </a:lnTo>
                      <a:lnTo>
                        <a:pt x="1298" y="96"/>
                      </a:lnTo>
                      <a:lnTo>
                        <a:pt x="1310" y="99"/>
                      </a:lnTo>
                      <a:lnTo>
                        <a:pt x="1321" y="104"/>
                      </a:lnTo>
                      <a:lnTo>
                        <a:pt x="1330" y="108"/>
                      </a:lnTo>
                      <a:lnTo>
                        <a:pt x="1340" y="113"/>
                      </a:lnTo>
                      <a:lnTo>
                        <a:pt x="1348" y="118"/>
                      </a:lnTo>
                      <a:lnTo>
                        <a:pt x="1355" y="124"/>
                      </a:lnTo>
                      <a:lnTo>
                        <a:pt x="1356" y="127"/>
                      </a:lnTo>
                      <a:lnTo>
                        <a:pt x="1354" y="129"/>
                      </a:lnTo>
                      <a:lnTo>
                        <a:pt x="1350" y="131"/>
                      </a:lnTo>
                      <a:lnTo>
                        <a:pt x="1345" y="135"/>
                      </a:lnTo>
                      <a:lnTo>
                        <a:pt x="1339" y="138"/>
                      </a:lnTo>
                      <a:lnTo>
                        <a:pt x="1332" y="142"/>
                      </a:lnTo>
                      <a:lnTo>
                        <a:pt x="1324" y="145"/>
                      </a:lnTo>
                      <a:lnTo>
                        <a:pt x="1314" y="149"/>
                      </a:lnTo>
                      <a:lnTo>
                        <a:pt x="1295" y="157"/>
                      </a:lnTo>
                      <a:lnTo>
                        <a:pt x="1275" y="164"/>
                      </a:lnTo>
                      <a:lnTo>
                        <a:pt x="1266" y="167"/>
                      </a:lnTo>
                      <a:lnTo>
                        <a:pt x="1258" y="171"/>
                      </a:lnTo>
                      <a:lnTo>
                        <a:pt x="1251" y="173"/>
                      </a:lnTo>
                      <a:lnTo>
                        <a:pt x="1245" y="175"/>
                      </a:lnTo>
                      <a:lnTo>
                        <a:pt x="1161" y="213"/>
                      </a:lnTo>
                      <a:lnTo>
                        <a:pt x="1079" y="252"/>
                      </a:lnTo>
                      <a:lnTo>
                        <a:pt x="999" y="290"/>
                      </a:lnTo>
                      <a:lnTo>
                        <a:pt x="918" y="327"/>
                      </a:lnTo>
                      <a:lnTo>
                        <a:pt x="839" y="364"/>
                      </a:lnTo>
                      <a:lnTo>
                        <a:pt x="759" y="397"/>
                      </a:lnTo>
                      <a:lnTo>
                        <a:pt x="719" y="412"/>
                      </a:lnTo>
                      <a:lnTo>
                        <a:pt x="679" y="427"/>
                      </a:lnTo>
                      <a:lnTo>
                        <a:pt x="639" y="441"/>
                      </a:lnTo>
                      <a:lnTo>
                        <a:pt x="599" y="455"/>
                      </a:lnTo>
                      <a:lnTo>
                        <a:pt x="585" y="458"/>
                      </a:lnTo>
                      <a:lnTo>
                        <a:pt x="573" y="461"/>
                      </a:lnTo>
                      <a:lnTo>
                        <a:pt x="562" y="463"/>
                      </a:lnTo>
                      <a:lnTo>
                        <a:pt x="553" y="464"/>
                      </a:lnTo>
                      <a:lnTo>
                        <a:pt x="544" y="464"/>
                      </a:lnTo>
                      <a:lnTo>
                        <a:pt x="535" y="463"/>
                      </a:lnTo>
                      <a:lnTo>
                        <a:pt x="529" y="462"/>
                      </a:lnTo>
                      <a:lnTo>
                        <a:pt x="523" y="461"/>
                      </a:lnTo>
                      <a:lnTo>
                        <a:pt x="518" y="458"/>
                      </a:lnTo>
                      <a:lnTo>
                        <a:pt x="514" y="456"/>
                      </a:lnTo>
                      <a:lnTo>
                        <a:pt x="506" y="450"/>
                      </a:lnTo>
                      <a:lnTo>
                        <a:pt x="500" y="443"/>
                      </a:lnTo>
                      <a:lnTo>
                        <a:pt x="495" y="438"/>
                      </a:lnTo>
                      <a:lnTo>
                        <a:pt x="489" y="432"/>
                      </a:lnTo>
                      <a:lnTo>
                        <a:pt x="485" y="427"/>
                      </a:lnTo>
                      <a:lnTo>
                        <a:pt x="479" y="425"/>
                      </a:lnTo>
                      <a:lnTo>
                        <a:pt x="472" y="423"/>
                      </a:lnTo>
                      <a:lnTo>
                        <a:pt x="465" y="421"/>
                      </a:lnTo>
                      <a:lnTo>
                        <a:pt x="456" y="419"/>
                      </a:lnTo>
                      <a:lnTo>
                        <a:pt x="446" y="417"/>
                      </a:lnTo>
                      <a:lnTo>
                        <a:pt x="434" y="415"/>
                      </a:lnTo>
                      <a:lnTo>
                        <a:pt x="421" y="411"/>
                      </a:lnTo>
                      <a:lnTo>
                        <a:pt x="409" y="407"/>
                      </a:lnTo>
                      <a:lnTo>
                        <a:pt x="386" y="397"/>
                      </a:lnTo>
                      <a:lnTo>
                        <a:pt x="361" y="388"/>
                      </a:lnTo>
                      <a:lnTo>
                        <a:pt x="349" y="383"/>
                      </a:lnTo>
                      <a:lnTo>
                        <a:pt x="334" y="380"/>
                      </a:lnTo>
                      <a:lnTo>
                        <a:pt x="307" y="375"/>
                      </a:lnTo>
                      <a:lnTo>
                        <a:pt x="280" y="370"/>
                      </a:lnTo>
                      <a:lnTo>
                        <a:pt x="251" y="366"/>
                      </a:lnTo>
                      <a:lnTo>
                        <a:pt x="220" y="363"/>
                      </a:lnTo>
                      <a:lnTo>
                        <a:pt x="188" y="360"/>
                      </a:lnTo>
                      <a:lnTo>
                        <a:pt x="153" y="359"/>
                      </a:lnTo>
                      <a:lnTo>
                        <a:pt x="117" y="358"/>
                      </a:lnTo>
                      <a:lnTo>
                        <a:pt x="79" y="358"/>
                      </a:lnTo>
                      <a:lnTo>
                        <a:pt x="77" y="358"/>
                      </a:lnTo>
                      <a:lnTo>
                        <a:pt x="72" y="358"/>
                      </a:lnTo>
                      <a:lnTo>
                        <a:pt x="68" y="358"/>
                      </a:lnTo>
                      <a:lnTo>
                        <a:pt x="61" y="358"/>
                      </a:lnTo>
                      <a:lnTo>
                        <a:pt x="48" y="359"/>
                      </a:lnTo>
                      <a:lnTo>
                        <a:pt x="33" y="360"/>
                      </a:lnTo>
                      <a:lnTo>
                        <a:pt x="19" y="360"/>
                      </a:lnTo>
                      <a:lnTo>
                        <a:pt x="14" y="360"/>
                      </a:lnTo>
                      <a:lnTo>
                        <a:pt x="9" y="360"/>
                      </a:lnTo>
                      <a:lnTo>
                        <a:pt x="4" y="360"/>
                      </a:lnTo>
                      <a:lnTo>
                        <a:pt x="1" y="359"/>
                      </a:lnTo>
                      <a:lnTo>
                        <a:pt x="0" y="359"/>
                      </a:lnTo>
                      <a:lnTo>
                        <a:pt x="0" y="358"/>
                      </a:lnTo>
                      <a:lnTo>
                        <a:pt x="1" y="356"/>
                      </a:lnTo>
                      <a:lnTo>
                        <a:pt x="3" y="355"/>
                      </a:lnTo>
                      <a:lnTo>
                        <a:pt x="9" y="350"/>
                      </a:lnTo>
                      <a:lnTo>
                        <a:pt x="17" y="346"/>
                      </a:lnTo>
                      <a:lnTo>
                        <a:pt x="26" y="341"/>
                      </a:lnTo>
                      <a:lnTo>
                        <a:pt x="37" y="335"/>
                      </a:lnTo>
                      <a:lnTo>
                        <a:pt x="46" y="331"/>
                      </a:lnTo>
                      <a:lnTo>
                        <a:pt x="54" y="327"/>
                      </a:lnTo>
                      <a:lnTo>
                        <a:pt x="57" y="325"/>
                      </a:lnTo>
                      <a:lnTo>
                        <a:pt x="60" y="324"/>
                      </a:lnTo>
                      <a:lnTo>
                        <a:pt x="69" y="318"/>
                      </a:lnTo>
                      <a:lnTo>
                        <a:pt x="77" y="312"/>
                      </a:lnTo>
                      <a:lnTo>
                        <a:pt x="86" y="306"/>
                      </a:lnTo>
                      <a:lnTo>
                        <a:pt x="95" y="301"/>
                      </a:lnTo>
                      <a:lnTo>
                        <a:pt x="110" y="294"/>
                      </a:lnTo>
                      <a:lnTo>
                        <a:pt x="126" y="288"/>
                      </a:lnTo>
                      <a:lnTo>
                        <a:pt x="144" y="282"/>
                      </a:lnTo>
                      <a:lnTo>
                        <a:pt x="161" y="276"/>
                      </a:lnTo>
                      <a:lnTo>
                        <a:pt x="178" y="272"/>
                      </a:lnTo>
                      <a:lnTo>
                        <a:pt x="196" y="268"/>
                      </a:lnTo>
                      <a:lnTo>
                        <a:pt x="209" y="264"/>
                      </a:lnTo>
                      <a:lnTo>
                        <a:pt x="215" y="263"/>
                      </a:lnTo>
                      <a:lnTo>
                        <a:pt x="221" y="260"/>
                      </a:lnTo>
                      <a:lnTo>
                        <a:pt x="221" y="259"/>
                      </a:lnTo>
                      <a:close/>
                    </a:path>
                  </a:pathLst>
                </a:custGeom>
                <a:solidFill>
                  <a:srgbClr val="FF7F00"/>
                </a:solidFill>
                <a:ln w="9525">
                  <a:noFill/>
                  <a:round/>
                  <a:headEnd/>
                  <a:tailEnd/>
                </a:ln>
              </p:spPr>
              <p:txBody>
                <a:bodyPr wrap="none" anchor="ctr"/>
                <a:lstStyle/>
                <a:p>
                  <a:endParaRPr lang="en-US"/>
                </a:p>
              </p:txBody>
            </p:sp>
            <p:sp>
              <p:nvSpPr>
                <p:cNvPr id="13329" name="Freeform 30"/>
                <p:cNvSpPr>
                  <a:spLocks noChangeArrowheads="1"/>
                </p:cNvSpPr>
                <p:nvPr/>
              </p:nvSpPr>
              <p:spPr bwMode="auto">
                <a:xfrm>
                  <a:off x="2691" y="2828"/>
                  <a:ext cx="145" cy="39"/>
                </a:xfrm>
                <a:custGeom>
                  <a:avLst/>
                  <a:gdLst>
                    <a:gd name="T0" fmla="*/ 0 w 1298"/>
                    <a:gd name="T1" fmla="*/ 0 h 308"/>
                    <a:gd name="T2" fmla="*/ 0 w 1298"/>
                    <a:gd name="T3" fmla="*/ 0 h 308"/>
                    <a:gd name="T4" fmla="*/ 0 w 1298"/>
                    <a:gd name="T5" fmla="*/ 0 h 308"/>
                    <a:gd name="T6" fmla="*/ 0 w 1298"/>
                    <a:gd name="T7" fmla="*/ 0 h 308"/>
                    <a:gd name="T8" fmla="*/ 0 w 1298"/>
                    <a:gd name="T9" fmla="*/ 0 h 308"/>
                    <a:gd name="T10" fmla="*/ 0 w 1298"/>
                    <a:gd name="T11" fmla="*/ 0 h 308"/>
                    <a:gd name="T12" fmla="*/ 0 w 1298"/>
                    <a:gd name="T13" fmla="*/ 0 h 308"/>
                    <a:gd name="T14" fmla="*/ 0 w 1298"/>
                    <a:gd name="T15" fmla="*/ 0 h 308"/>
                    <a:gd name="T16" fmla="*/ 0 w 1298"/>
                    <a:gd name="T17" fmla="*/ 0 h 308"/>
                    <a:gd name="T18" fmla="*/ 0 w 1298"/>
                    <a:gd name="T19" fmla="*/ 0 h 308"/>
                    <a:gd name="T20" fmla="*/ 0 w 1298"/>
                    <a:gd name="T21" fmla="*/ 0 h 308"/>
                    <a:gd name="T22" fmla="*/ 0 w 1298"/>
                    <a:gd name="T23" fmla="*/ 0 h 308"/>
                    <a:gd name="T24" fmla="*/ 0 w 1298"/>
                    <a:gd name="T25" fmla="*/ 0 h 308"/>
                    <a:gd name="T26" fmla="*/ 0 w 1298"/>
                    <a:gd name="T27" fmla="*/ 0 h 308"/>
                    <a:gd name="T28" fmla="*/ 0 w 1298"/>
                    <a:gd name="T29" fmla="*/ 0 h 308"/>
                    <a:gd name="T30" fmla="*/ 0 w 1298"/>
                    <a:gd name="T31" fmla="*/ 0 h 308"/>
                    <a:gd name="T32" fmla="*/ 0 w 1298"/>
                    <a:gd name="T33" fmla="*/ 0 h 308"/>
                    <a:gd name="T34" fmla="*/ 0 w 1298"/>
                    <a:gd name="T35" fmla="*/ 0 h 308"/>
                    <a:gd name="T36" fmla="*/ 0 w 1298"/>
                    <a:gd name="T37" fmla="*/ 0 h 308"/>
                    <a:gd name="T38" fmla="*/ 0 w 1298"/>
                    <a:gd name="T39" fmla="*/ 0 h 308"/>
                    <a:gd name="T40" fmla="*/ 0 w 1298"/>
                    <a:gd name="T41" fmla="*/ 0 h 308"/>
                    <a:gd name="T42" fmla="*/ 0 w 1298"/>
                    <a:gd name="T43" fmla="*/ 0 h 308"/>
                    <a:gd name="T44" fmla="*/ 0 w 1298"/>
                    <a:gd name="T45" fmla="*/ 0 h 308"/>
                    <a:gd name="T46" fmla="*/ 0 w 1298"/>
                    <a:gd name="T47" fmla="*/ 0 h 308"/>
                    <a:gd name="T48" fmla="*/ 0 w 1298"/>
                    <a:gd name="T49" fmla="*/ 0 h 308"/>
                    <a:gd name="T50" fmla="*/ 0 w 1298"/>
                    <a:gd name="T51" fmla="*/ 0 h 308"/>
                    <a:gd name="T52" fmla="*/ 0 w 1298"/>
                    <a:gd name="T53" fmla="*/ 0 h 308"/>
                    <a:gd name="T54" fmla="*/ 0 w 1298"/>
                    <a:gd name="T55" fmla="*/ 0 h 308"/>
                    <a:gd name="T56" fmla="*/ 0 w 1298"/>
                    <a:gd name="T57" fmla="*/ 0 h 308"/>
                    <a:gd name="T58" fmla="*/ 0 w 1298"/>
                    <a:gd name="T59" fmla="*/ 0 h 308"/>
                    <a:gd name="T60" fmla="*/ 0 w 1298"/>
                    <a:gd name="T61" fmla="*/ 0 h 308"/>
                    <a:gd name="T62" fmla="*/ 0 w 1298"/>
                    <a:gd name="T63" fmla="*/ 0 h 308"/>
                    <a:gd name="T64" fmla="*/ 0 w 1298"/>
                    <a:gd name="T65" fmla="*/ 0 h 308"/>
                    <a:gd name="T66" fmla="*/ 0 w 1298"/>
                    <a:gd name="T67" fmla="*/ 0 h 308"/>
                    <a:gd name="T68" fmla="*/ 0 w 1298"/>
                    <a:gd name="T69" fmla="*/ 0 h 308"/>
                    <a:gd name="T70" fmla="*/ 0 w 1298"/>
                    <a:gd name="T71" fmla="*/ 0 h 308"/>
                    <a:gd name="T72" fmla="*/ 0 w 1298"/>
                    <a:gd name="T73" fmla="*/ 0 h 308"/>
                    <a:gd name="T74" fmla="*/ 0 w 1298"/>
                    <a:gd name="T75" fmla="*/ 0 h 308"/>
                    <a:gd name="T76" fmla="*/ 0 w 1298"/>
                    <a:gd name="T77" fmla="*/ 0 h 308"/>
                    <a:gd name="T78" fmla="*/ 0 w 1298"/>
                    <a:gd name="T79" fmla="*/ 0 h 308"/>
                    <a:gd name="T80" fmla="*/ 0 w 1298"/>
                    <a:gd name="T81" fmla="*/ 0 h 308"/>
                    <a:gd name="T82" fmla="*/ 0 w 1298"/>
                    <a:gd name="T83" fmla="*/ 0 h 308"/>
                    <a:gd name="T84" fmla="*/ 0 w 1298"/>
                    <a:gd name="T85" fmla="*/ 0 h 308"/>
                    <a:gd name="T86" fmla="*/ 0 w 1298"/>
                    <a:gd name="T87" fmla="*/ 0 h 308"/>
                    <a:gd name="T88" fmla="*/ 0 w 1298"/>
                    <a:gd name="T89" fmla="*/ 0 h 308"/>
                    <a:gd name="T90" fmla="*/ 0 w 1298"/>
                    <a:gd name="T91" fmla="*/ 0 h 308"/>
                    <a:gd name="T92" fmla="*/ 0 w 1298"/>
                    <a:gd name="T93" fmla="*/ 0 h 308"/>
                    <a:gd name="T94" fmla="*/ 0 w 1298"/>
                    <a:gd name="T95" fmla="*/ 0 h 308"/>
                    <a:gd name="T96" fmla="*/ 0 w 1298"/>
                    <a:gd name="T97" fmla="*/ 0 h 308"/>
                    <a:gd name="T98" fmla="*/ 0 w 1298"/>
                    <a:gd name="T99" fmla="*/ 0 h 3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98"/>
                    <a:gd name="T151" fmla="*/ 0 h 308"/>
                    <a:gd name="T152" fmla="*/ 1298 w 1298"/>
                    <a:gd name="T153" fmla="*/ 308 h 3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98" h="308">
                      <a:moveTo>
                        <a:pt x="791" y="0"/>
                      </a:moveTo>
                      <a:lnTo>
                        <a:pt x="826" y="5"/>
                      </a:lnTo>
                      <a:lnTo>
                        <a:pt x="859" y="8"/>
                      </a:lnTo>
                      <a:lnTo>
                        <a:pt x="893" y="13"/>
                      </a:lnTo>
                      <a:lnTo>
                        <a:pt x="925" y="16"/>
                      </a:lnTo>
                      <a:lnTo>
                        <a:pt x="987" y="26"/>
                      </a:lnTo>
                      <a:lnTo>
                        <a:pt x="1047" y="35"/>
                      </a:lnTo>
                      <a:lnTo>
                        <a:pt x="1105" y="45"/>
                      </a:lnTo>
                      <a:lnTo>
                        <a:pt x="1161" y="56"/>
                      </a:lnTo>
                      <a:lnTo>
                        <a:pt x="1216" y="66"/>
                      </a:lnTo>
                      <a:lnTo>
                        <a:pt x="1271" y="76"/>
                      </a:lnTo>
                      <a:lnTo>
                        <a:pt x="1275" y="77"/>
                      </a:lnTo>
                      <a:lnTo>
                        <a:pt x="1280" y="79"/>
                      </a:lnTo>
                      <a:lnTo>
                        <a:pt x="1290" y="80"/>
                      </a:lnTo>
                      <a:lnTo>
                        <a:pt x="1295" y="81"/>
                      </a:lnTo>
                      <a:lnTo>
                        <a:pt x="1298" y="82"/>
                      </a:lnTo>
                      <a:lnTo>
                        <a:pt x="1298" y="83"/>
                      </a:lnTo>
                      <a:lnTo>
                        <a:pt x="1298" y="84"/>
                      </a:lnTo>
                      <a:lnTo>
                        <a:pt x="1297" y="85"/>
                      </a:lnTo>
                      <a:lnTo>
                        <a:pt x="1288" y="89"/>
                      </a:lnTo>
                      <a:lnTo>
                        <a:pt x="1279" y="92"/>
                      </a:lnTo>
                      <a:lnTo>
                        <a:pt x="1268" y="97"/>
                      </a:lnTo>
                      <a:lnTo>
                        <a:pt x="1258" y="100"/>
                      </a:lnTo>
                      <a:lnTo>
                        <a:pt x="1245" y="105"/>
                      </a:lnTo>
                      <a:lnTo>
                        <a:pt x="1233" y="110"/>
                      </a:lnTo>
                      <a:lnTo>
                        <a:pt x="1205" y="118"/>
                      </a:lnTo>
                      <a:lnTo>
                        <a:pt x="1175" y="126"/>
                      </a:lnTo>
                      <a:lnTo>
                        <a:pt x="1145" y="135"/>
                      </a:lnTo>
                      <a:lnTo>
                        <a:pt x="1083" y="151"/>
                      </a:lnTo>
                      <a:lnTo>
                        <a:pt x="1067" y="155"/>
                      </a:lnTo>
                      <a:lnTo>
                        <a:pt x="1053" y="159"/>
                      </a:lnTo>
                      <a:lnTo>
                        <a:pt x="1040" y="163"/>
                      </a:lnTo>
                      <a:lnTo>
                        <a:pt x="1029" y="167"/>
                      </a:lnTo>
                      <a:lnTo>
                        <a:pt x="1006" y="174"/>
                      </a:lnTo>
                      <a:lnTo>
                        <a:pt x="992" y="179"/>
                      </a:lnTo>
                      <a:lnTo>
                        <a:pt x="978" y="182"/>
                      </a:lnTo>
                      <a:lnTo>
                        <a:pt x="975" y="183"/>
                      </a:lnTo>
                      <a:lnTo>
                        <a:pt x="971" y="185"/>
                      </a:lnTo>
                      <a:lnTo>
                        <a:pt x="966" y="186"/>
                      </a:lnTo>
                      <a:lnTo>
                        <a:pt x="960" y="187"/>
                      </a:lnTo>
                      <a:lnTo>
                        <a:pt x="953" y="189"/>
                      </a:lnTo>
                      <a:lnTo>
                        <a:pt x="946" y="191"/>
                      </a:lnTo>
                      <a:lnTo>
                        <a:pt x="928" y="196"/>
                      </a:lnTo>
                      <a:lnTo>
                        <a:pt x="911" y="199"/>
                      </a:lnTo>
                      <a:lnTo>
                        <a:pt x="894" y="204"/>
                      </a:lnTo>
                      <a:lnTo>
                        <a:pt x="878" y="206"/>
                      </a:lnTo>
                      <a:lnTo>
                        <a:pt x="871" y="208"/>
                      </a:lnTo>
                      <a:lnTo>
                        <a:pt x="864" y="209"/>
                      </a:lnTo>
                      <a:lnTo>
                        <a:pt x="859" y="209"/>
                      </a:lnTo>
                      <a:lnTo>
                        <a:pt x="852" y="206"/>
                      </a:lnTo>
                      <a:lnTo>
                        <a:pt x="847" y="205"/>
                      </a:lnTo>
                      <a:lnTo>
                        <a:pt x="845" y="205"/>
                      </a:lnTo>
                      <a:lnTo>
                        <a:pt x="843" y="204"/>
                      </a:lnTo>
                      <a:lnTo>
                        <a:pt x="826" y="201"/>
                      </a:lnTo>
                      <a:lnTo>
                        <a:pt x="807" y="197"/>
                      </a:lnTo>
                      <a:lnTo>
                        <a:pt x="768" y="191"/>
                      </a:lnTo>
                      <a:lnTo>
                        <a:pt x="728" y="185"/>
                      </a:lnTo>
                      <a:lnTo>
                        <a:pt x="708" y="181"/>
                      </a:lnTo>
                      <a:lnTo>
                        <a:pt x="690" y="178"/>
                      </a:lnTo>
                      <a:lnTo>
                        <a:pt x="685" y="176"/>
                      </a:lnTo>
                      <a:lnTo>
                        <a:pt x="678" y="176"/>
                      </a:lnTo>
                      <a:lnTo>
                        <a:pt x="670" y="178"/>
                      </a:lnTo>
                      <a:lnTo>
                        <a:pt x="661" y="179"/>
                      </a:lnTo>
                      <a:lnTo>
                        <a:pt x="650" y="181"/>
                      </a:lnTo>
                      <a:lnTo>
                        <a:pt x="638" y="183"/>
                      </a:lnTo>
                      <a:lnTo>
                        <a:pt x="613" y="188"/>
                      </a:lnTo>
                      <a:lnTo>
                        <a:pt x="586" y="194"/>
                      </a:lnTo>
                      <a:lnTo>
                        <a:pt x="560" y="199"/>
                      </a:lnTo>
                      <a:lnTo>
                        <a:pt x="547" y="202"/>
                      </a:lnTo>
                      <a:lnTo>
                        <a:pt x="537" y="205"/>
                      </a:lnTo>
                      <a:lnTo>
                        <a:pt x="526" y="206"/>
                      </a:lnTo>
                      <a:lnTo>
                        <a:pt x="517" y="209"/>
                      </a:lnTo>
                      <a:lnTo>
                        <a:pt x="494" y="213"/>
                      </a:lnTo>
                      <a:lnTo>
                        <a:pt x="470" y="218"/>
                      </a:lnTo>
                      <a:lnTo>
                        <a:pt x="420" y="228"/>
                      </a:lnTo>
                      <a:lnTo>
                        <a:pt x="373" y="239"/>
                      </a:lnTo>
                      <a:lnTo>
                        <a:pt x="350" y="243"/>
                      </a:lnTo>
                      <a:lnTo>
                        <a:pt x="328" y="248"/>
                      </a:lnTo>
                      <a:lnTo>
                        <a:pt x="297" y="256"/>
                      </a:lnTo>
                      <a:lnTo>
                        <a:pt x="268" y="263"/>
                      </a:lnTo>
                      <a:lnTo>
                        <a:pt x="213" y="278"/>
                      </a:lnTo>
                      <a:lnTo>
                        <a:pt x="112" y="303"/>
                      </a:lnTo>
                      <a:lnTo>
                        <a:pt x="95" y="307"/>
                      </a:lnTo>
                      <a:lnTo>
                        <a:pt x="87" y="308"/>
                      </a:lnTo>
                      <a:lnTo>
                        <a:pt x="85" y="308"/>
                      </a:lnTo>
                      <a:lnTo>
                        <a:pt x="83" y="308"/>
                      </a:lnTo>
                      <a:lnTo>
                        <a:pt x="74" y="305"/>
                      </a:lnTo>
                      <a:lnTo>
                        <a:pt x="65" y="303"/>
                      </a:lnTo>
                      <a:lnTo>
                        <a:pt x="60" y="300"/>
                      </a:lnTo>
                      <a:lnTo>
                        <a:pt x="55" y="297"/>
                      </a:lnTo>
                      <a:lnTo>
                        <a:pt x="52" y="295"/>
                      </a:lnTo>
                      <a:lnTo>
                        <a:pt x="48" y="292"/>
                      </a:lnTo>
                      <a:lnTo>
                        <a:pt x="46" y="286"/>
                      </a:lnTo>
                      <a:lnTo>
                        <a:pt x="44" y="279"/>
                      </a:lnTo>
                      <a:lnTo>
                        <a:pt x="41" y="273"/>
                      </a:lnTo>
                      <a:lnTo>
                        <a:pt x="38" y="267"/>
                      </a:lnTo>
                      <a:lnTo>
                        <a:pt x="34" y="264"/>
                      </a:lnTo>
                      <a:lnTo>
                        <a:pt x="30" y="262"/>
                      </a:lnTo>
                      <a:lnTo>
                        <a:pt x="27" y="260"/>
                      </a:lnTo>
                      <a:lnTo>
                        <a:pt x="25" y="259"/>
                      </a:lnTo>
                      <a:lnTo>
                        <a:pt x="17" y="258"/>
                      </a:lnTo>
                      <a:lnTo>
                        <a:pt x="10" y="257"/>
                      </a:lnTo>
                      <a:lnTo>
                        <a:pt x="3" y="256"/>
                      </a:lnTo>
                      <a:lnTo>
                        <a:pt x="1" y="255"/>
                      </a:lnTo>
                      <a:lnTo>
                        <a:pt x="0" y="254"/>
                      </a:lnTo>
                      <a:lnTo>
                        <a:pt x="1" y="252"/>
                      </a:lnTo>
                      <a:lnTo>
                        <a:pt x="2" y="251"/>
                      </a:lnTo>
                      <a:lnTo>
                        <a:pt x="6" y="250"/>
                      </a:lnTo>
                      <a:lnTo>
                        <a:pt x="11" y="248"/>
                      </a:lnTo>
                      <a:lnTo>
                        <a:pt x="18" y="246"/>
                      </a:lnTo>
                      <a:lnTo>
                        <a:pt x="29" y="244"/>
                      </a:lnTo>
                      <a:lnTo>
                        <a:pt x="116" y="226"/>
                      </a:lnTo>
                      <a:lnTo>
                        <a:pt x="205" y="208"/>
                      </a:lnTo>
                      <a:lnTo>
                        <a:pt x="248" y="198"/>
                      </a:lnTo>
                      <a:lnTo>
                        <a:pt x="288" y="189"/>
                      </a:lnTo>
                      <a:lnTo>
                        <a:pt x="328" y="180"/>
                      </a:lnTo>
                      <a:lnTo>
                        <a:pt x="365" y="172"/>
                      </a:lnTo>
                      <a:lnTo>
                        <a:pt x="370" y="170"/>
                      </a:lnTo>
                      <a:lnTo>
                        <a:pt x="374" y="168"/>
                      </a:lnTo>
                      <a:lnTo>
                        <a:pt x="378" y="167"/>
                      </a:lnTo>
                      <a:lnTo>
                        <a:pt x="381" y="166"/>
                      </a:lnTo>
                      <a:lnTo>
                        <a:pt x="382" y="165"/>
                      </a:lnTo>
                      <a:lnTo>
                        <a:pt x="383" y="164"/>
                      </a:lnTo>
                      <a:lnTo>
                        <a:pt x="383" y="161"/>
                      </a:lnTo>
                      <a:lnTo>
                        <a:pt x="381" y="160"/>
                      </a:lnTo>
                      <a:lnTo>
                        <a:pt x="377" y="158"/>
                      </a:lnTo>
                      <a:lnTo>
                        <a:pt x="371" y="157"/>
                      </a:lnTo>
                      <a:lnTo>
                        <a:pt x="363" y="156"/>
                      </a:lnTo>
                      <a:lnTo>
                        <a:pt x="355" y="155"/>
                      </a:lnTo>
                      <a:lnTo>
                        <a:pt x="345" y="153"/>
                      </a:lnTo>
                      <a:lnTo>
                        <a:pt x="326" y="151"/>
                      </a:lnTo>
                      <a:lnTo>
                        <a:pt x="318" y="150"/>
                      </a:lnTo>
                      <a:lnTo>
                        <a:pt x="310" y="149"/>
                      </a:lnTo>
                      <a:lnTo>
                        <a:pt x="303" y="148"/>
                      </a:lnTo>
                      <a:lnTo>
                        <a:pt x="297" y="148"/>
                      </a:lnTo>
                      <a:lnTo>
                        <a:pt x="272" y="143"/>
                      </a:lnTo>
                      <a:lnTo>
                        <a:pt x="244" y="138"/>
                      </a:lnTo>
                      <a:lnTo>
                        <a:pt x="216" y="134"/>
                      </a:lnTo>
                      <a:lnTo>
                        <a:pt x="186" y="130"/>
                      </a:lnTo>
                      <a:lnTo>
                        <a:pt x="129" y="122"/>
                      </a:lnTo>
                      <a:lnTo>
                        <a:pt x="101" y="118"/>
                      </a:lnTo>
                      <a:lnTo>
                        <a:pt x="75" y="113"/>
                      </a:lnTo>
                      <a:lnTo>
                        <a:pt x="71" y="112"/>
                      </a:lnTo>
                      <a:lnTo>
                        <a:pt x="69" y="112"/>
                      </a:lnTo>
                      <a:lnTo>
                        <a:pt x="68" y="111"/>
                      </a:lnTo>
                      <a:lnTo>
                        <a:pt x="67" y="110"/>
                      </a:lnTo>
                      <a:lnTo>
                        <a:pt x="68" y="109"/>
                      </a:lnTo>
                      <a:lnTo>
                        <a:pt x="71" y="106"/>
                      </a:lnTo>
                      <a:lnTo>
                        <a:pt x="77" y="104"/>
                      </a:lnTo>
                      <a:lnTo>
                        <a:pt x="86" y="102"/>
                      </a:lnTo>
                      <a:lnTo>
                        <a:pt x="95" y="99"/>
                      </a:lnTo>
                      <a:lnTo>
                        <a:pt x="107" y="95"/>
                      </a:lnTo>
                      <a:lnTo>
                        <a:pt x="118" y="91"/>
                      </a:lnTo>
                      <a:lnTo>
                        <a:pt x="130" y="87"/>
                      </a:lnTo>
                      <a:lnTo>
                        <a:pt x="144" y="82"/>
                      </a:lnTo>
                      <a:lnTo>
                        <a:pt x="159" y="77"/>
                      </a:lnTo>
                      <a:lnTo>
                        <a:pt x="185" y="71"/>
                      </a:lnTo>
                      <a:lnTo>
                        <a:pt x="209" y="65"/>
                      </a:lnTo>
                      <a:lnTo>
                        <a:pt x="235" y="59"/>
                      </a:lnTo>
                      <a:lnTo>
                        <a:pt x="260" y="52"/>
                      </a:lnTo>
                      <a:lnTo>
                        <a:pt x="264" y="51"/>
                      </a:lnTo>
                      <a:lnTo>
                        <a:pt x="268" y="51"/>
                      </a:lnTo>
                      <a:lnTo>
                        <a:pt x="277" y="48"/>
                      </a:lnTo>
                      <a:lnTo>
                        <a:pt x="289" y="45"/>
                      </a:lnTo>
                      <a:lnTo>
                        <a:pt x="302" y="42"/>
                      </a:lnTo>
                      <a:lnTo>
                        <a:pt x="314" y="39"/>
                      </a:lnTo>
                      <a:lnTo>
                        <a:pt x="325" y="38"/>
                      </a:lnTo>
                      <a:lnTo>
                        <a:pt x="334" y="37"/>
                      </a:lnTo>
                      <a:lnTo>
                        <a:pt x="337" y="37"/>
                      </a:lnTo>
                      <a:lnTo>
                        <a:pt x="341" y="37"/>
                      </a:lnTo>
                      <a:lnTo>
                        <a:pt x="360" y="41"/>
                      </a:lnTo>
                      <a:lnTo>
                        <a:pt x="381" y="44"/>
                      </a:lnTo>
                      <a:lnTo>
                        <a:pt x="402" y="46"/>
                      </a:lnTo>
                      <a:lnTo>
                        <a:pt x="421" y="50"/>
                      </a:lnTo>
                      <a:lnTo>
                        <a:pt x="435" y="53"/>
                      </a:lnTo>
                      <a:lnTo>
                        <a:pt x="448" y="57"/>
                      </a:lnTo>
                      <a:lnTo>
                        <a:pt x="462" y="60"/>
                      </a:lnTo>
                      <a:lnTo>
                        <a:pt x="469" y="62"/>
                      </a:lnTo>
                      <a:lnTo>
                        <a:pt x="477" y="64"/>
                      </a:lnTo>
                      <a:lnTo>
                        <a:pt x="486" y="64"/>
                      </a:lnTo>
                      <a:lnTo>
                        <a:pt x="496" y="65"/>
                      </a:lnTo>
                      <a:lnTo>
                        <a:pt x="508" y="65"/>
                      </a:lnTo>
                      <a:lnTo>
                        <a:pt x="522" y="64"/>
                      </a:lnTo>
                      <a:lnTo>
                        <a:pt x="537" y="62"/>
                      </a:lnTo>
                      <a:lnTo>
                        <a:pt x="553" y="60"/>
                      </a:lnTo>
                      <a:lnTo>
                        <a:pt x="571" y="57"/>
                      </a:lnTo>
                      <a:lnTo>
                        <a:pt x="592" y="52"/>
                      </a:lnTo>
                      <a:lnTo>
                        <a:pt x="608" y="49"/>
                      </a:lnTo>
                      <a:lnTo>
                        <a:pt x="624" y="46"/>
                      </a:lnTo>
                      <a:lnTo>
                        <a:pt x="637" y="43"/>
                      </a:lnTo>
                      <a:lnTo>
                        <a:pt x="648" y="39"/>
                      </a:lnTo>
                      <a:lnTo>
                        <a:pt x="663" y="35"/>
                      </a:lnTo>
                      <a:lnTo>
                        <a:pt x="681" y="30"/>
                      </a:lnTo>
                      <a:lnTo>
                        <a:pt x="700" y="26"/>
                      </a:lnTo>
                      <a:lnTo>
                        <a:pt x="720" y="21"/>
                      </a:lnTo>
                      <a:lnTo>
                        <a:pt x="739" y="15"/>
                      </a:lnTo>
                      <a:lnTo>
                        <a:pt x="758" y="11"/>
                      </a:lnTo>
                      <a:lnTo>
                        <a:pt x="776" y="6"/>
                      </a:lnTo>
                      <a:lnTo>
                        <a:pt x="791" y="1"/>
                      </a:lnTo>
                      <a:lnTo>
                        <a:pt x="791" y="0"/>
                      </a:lnTo>
                      <a:close/>
                    </a:path>
                  </a:pathLst>
                </a:custGeom>
                <a:solidFill>
                  <a:srgbClr val="FF7F00"/>
                </a:solidFill>
                <a:ln w="9525">
                  <a:noFill/>
                  <a:round/>
                  <a:headEnd/>
                  <a:tailEnd/>
                </a:ln>
              </p:spPr>
              <p:txBody>
                <a:bodyPr wrap="none" anchor="ctr"/>
                <a:lstStyle/>
                <a:p>
                  <a:endParaRPr lang="en-US"/>
                </a:p>
              </p:txBody>
            </p:sp>
          </p:grpSp>
        </p:gr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85775"/>
            <a:ext cx="8229600" cy="1143000"/>
          </a:xfrm>
        </p:spPr>
        <p:txBody>
          <a:bodyPr/>
          <a:lstStyle/>
          <a:p>
            <a:pPr>
              <a:defRPr/>
            </a:pPr>
            <a:r>
              <a:rPr err="1"/>
              <a:t>GeoInfoStrategy</a:t>
            </a:r>
            <a:r>
              <a:rPr/>
              <a:t> </a:t>
            </a:r>
            <a:r>
              <a:rPr err="1"/>
              <a:t>Main</a:t>
            </a:r>
            <a:r>
              <a:rPr/>
              <a:t> </a:t>
            </a:r>
            <a:r>
              <a:rPr err="1"/>
              <a:t>Goals</a:t>
            </a:r>
            <a:r>
              <a:rPr/>
              <a:t> </a:t>
            </a:r>
          </a:p>
        </p:txBody>
      </p:sp>
      <p:sp>
        <p:nvSpPr>
          <p:cNvPr id="14339" name="Zástupný symbol pro číslo snímku 3"/>
          <p:cNvSpPr>
            <a:spLocks noGrp="1"/>
          </p:cNvSpPr>
          <p:nvPr>
            <p:ph type="sldNum" sz="quarter" idx="12"/>
          </p:nvPr>
        </p:nvSpPr>
        <p:spPr>
          <a:noFill/>
        </p:spPr>
        <p:txBody>
          <a:bodyPr/>
          <a:lstStyle/>
          <a:p>
            <a:fld id="{EE5EB0BF-ED1F-437A-BFE8-4AB582C48801}" type="slidenum">
              <a:rPr lang="cs-CZ" smtClean="0"/>
              <a:pPr/>
              <a:t>55</a:t>
            </a:fld>
            <a:endParaRPr lang="cs-CZ" smtClean="0"/>
          </a:p>
        </p:txBody>
      </p:sp>
      <p:grpSp>
        <p:nvGrpSpPr>
          <p:cNvPr id="3" name="Group 4"/>
          <p:cNvGrpSpPr>
            <a:grpSpLocks/>
          </p:cNvGrpSpPr>
          <p:nvPr/>
        </p:nvGrpSpPr>
        <p:grpSpPr bwMode="auto">
          <a:xfrm>
            <a:off x="7740650" y="115888"/>
            <a:ext cx="1152525" cy="792162"/>
            <a:chOff x="2381" y="2614"/>
            <a:chExt cx="952" cy="634"/>
          </a:xfrm>
        </p:grpSpPr>
        <p:sp>
          <p:nvSpPr>
            <p:cNvPr id="14343" name="AutoShape 5"/>
            <p:cNvSpPr>
              <a:spLocks noChangeArrowheads="1"/>
            </p:cNvSpPr>
            <p:nvPr/>
          </p:nvSpPr>
          <p:spPr bwMode="auto">
            <a:xfrm>
              <a:off x="2381" y="2614"/>
              <a:ext cx="952" cy="634"/>
            </a:xfrm>
            <a:prstGeom prst="rightArrow">
              <a:avLst>
                <a:gd name="adj1" fmla="val 50000"/>
                <a:gd name="adj2" fmla="val 42496"/>
              </a:avLst>
            </a:prstGeom>
            <a:solidFill>
              <a:srgbClr val="5DAEB7"/>
            </a:solidFill>
            <a:ln w="9525">
              <a:noFill/>
              <a:round/>
              <a:headEnd/>
              <a:tailEnd/>
            </a:ln>
          </p:spPr>
          <p:txBody>
            <a:bodyPr wrap="none" anchor="ctr"/>
            <a:lstStyle/>
            <a:p>
              <a:endParaRPr lang="cs-CZ"/>
            </a:p>
          </p:txBody>
        </p:sp>
        <p:grpSp>
          <p:nvGrpSpPr>
            <p:cNvPr id="4" name="Group 6"/>
            <p:cNvGrpSpPr>
              <a:grpSpLocks/>
            </p:cNvGrpSpPr>
            <p:nvPr/>
          </p:nvGrpSpPr>
          <p:grpSpPr bwMode="auto">
            <a:xfrm>
              <a:off x="2409" y="2720"/>
              <a:ext cx="708" cy="422"/>
              <a:chOff x="2409" y="2720"/>
              <a:chExt cx="708" cy="422"/>
            </a:xfrm>
          </p:grpSpPr>
          <p:grpSp>
            <p:nvGrpSpPr>
              <p:cNvPr id="5" name="Group 7"/>
              <p:cNvGrpSpPr>
                <a:grpSpLocks/>
              </p:cNvGrpSpPr>
              <p:nvPr/>
            </p:nvGrpSpPr>
            <p:grpSpPr bwMode="auto">
              <a:xfrm>
                <a:off x="2409" y="2958"/>
                <a:ext cx="708" cy="184"/>
                <a:chOff x="2409" y="2958"/>
                <a:chExt cx="708" cy="184"/>
              </a:xfrm>
            </p:grpSpPr>
            <p:sp>
              <p:nvSpPr>
                <p:cNvPr id="14365" name="Freeform 8"/>
                <p:cNvSpPr>
                  <a:spLocks noChangeArrowheads="1"/>
                </p:cNvSpPr>
                <p:nvPr/>
              </p:nvSpPr>
              <p:spPr bwMode="auto">
                <a:xfrm>
                  <a:off x="2420" y="2967"/>
                  <a:ext cx="684" cy="172"/>
                </a:xfrm>
                <a:custGeom>
                  <a:avLst/>
                  <a:gdLst>
                    <a:gd name="T0" fmla="*/ 0 w 6097"/>
                    <a:gd name="T1" fmla="*/ 0 h 1317"/>
                    <a:gd name="T2" fmla="*/ 0 w 6097"/>
                    <a:gd name="T3" fmla="*/ 0 h 1317"/>
                    <a:gd name="T4" fmla="*/ 0 w 6097"/>
                    <a:gd name="T5" fmla="*/ 0 h 1317"/>
                    <a:gd name="T6" fmla="*/ 0 w 6097"/>
                    <a:gd name="T7" fmla="*/ 0 h 1317"/>
                    <a:gd name="T8" fmla="*/ 0 w 6097"/>
                    <a:gd name="T9" fmla="*/ 0 h 1317"/>
                    <a:gd name="T10" fmla="*/ 0 w 6097"/>
                    <a:gd name="T11" fmla="*/ 0 h 1317"/>
                    <a:gd name="T12" fmla="*/ 0 w 6097"/>
                    <a:gd name="T13" fmla="*/ 0 h 1317"/>
                    <a:gd name="T14" fmla="*/ 0 w 6097"/>
                    <a:gd name="T15" fmla="*/ 0 h 1317"/>
                    <a:gd name="T16" fmla="*/ 0 w 6097"/>
                    <a:gd name="T17" fmla="*/ 0 h 1317"/>
                    <a:gd name="T18" fmla="*/ 0 w 6097"/>
                    <a:gd name="T19" fmla="*/ 0 h 1317"/>
                    <a:gd name="T20" fmla="*/ 0 w 6097"/>
                    <a:gd name="T21" fmla="*/ 0 h 1317"/>
                    <a:gd name="T22" fmla="*/ 0 w 6097"/>
                    <a:gd name="T23" fmla="*/ 0 h 1317"/>
                    <a:gd name="T24" fmla="*/ 0 w 6097"/>
                    <a:gd name="T25" fmla="*/ 0 h 1317"/>
                    <a:gd name="T26" fmla="*/ 0 w 6097"/>
                    <a:gd name="T27" fmla="*/ 0 h 1317"/>
                    <a:gd name="T28" fmla="*/ 0 w 6097"/>
                    <a:gd name="T29" fmla="*/ 0 h 1317"/>
                    <a:gd name="T30" fmla="*/ 0 w 6097"/>
                    <a:gd name="T31" fmla="*/ 0 h 1317"/>
                    <a:gd name="T32" fmla="*/ 0 w 6097"/>
                    <a:gd name="T33" fmla="*/ 0 h 1317"/>
                    <a:gd name="T34" fmla="*/ 0 w 6097"/>
                    <a:gd name="T35" fmla="*/ 0 h 1317"/>
                    <a:gd name="T36" fmla="*/ 0 w 6097"/>
                    <a:gd name="T37" fmla="*/ 0 h 1317"/>
                    <a:gd name="T38" fmla="*/ 0 w 6097"/>
                    <a:gd name="T39" fmla="*/ 0 h 1317"/>
                    <a:gd name="T40" fmla="*/ 0 w 6097"/>
                    <a:gd name="T41" fmla="*/ 0 h 1317"/>
                    <a:gd name="T42" fmla="*/ 0 w 6097"/>
                    <a:gd name="T43" fmla="*/ 0 h 1317"/>
                    <a:gd name="T44" fmla="*/ 0 w 6097"/>
                    <a:gd name="T45" fmla="*/ 0 h 1317"/>
                    <a:gd name="T46" fmla="*/ 0 w 6097"/>
                    <a:gd name="T47" fmla="*/ 0 h 1317"/>
                    <a:gd name="T48" fmla="*/ 0 w 6097"/>
                    <a:gd name="T49" fmla="*/ 0 h 1317"/>
                    <a:gd name="T50" fmla="*/ 0 w 6097"/>
                    <a:gd name="T51" fmla="*/ 0 h 1317"/>
                    <a:gd name="T52" fmla="*/ 0 w 6097"/>
                    <a:gd name="T53" fmla="*/ 0 h 1317"/>
                    <a:gd name="T54" fmla="*/ 0 w 6097"/>
                    <a:gd name="T55" fmla="*/ 0 h 1317"/>
                    <a:gd name="T56" fmla="*/ 0 w 6097"/>
                    <a:gd name="T57" fmla="*/ 0 h 1317"/>
                    <a:gd name="T58" fmla="*/ 0 w 6097"/>
                    <a:gd name="T59" fmla="*/ 0 h 1317"/>
                    <a:gd name="T60" fmla="*/ 0 w 6097"/>
                    <a:gd name="T61" fmla="*/ 0 h 1317"/>
                    <a:gd name="T62" fmla="*/ 0 w 6097"/>
                    <a:gd name="T63" fmla="*/ 0 h 1317"/>
                    <a:gd name="T64" fmla="*/ 0 w 6097"/>
                    <a:gd name="T65" fmla="*/ 0 h 1317"/>
                    <a:gd name="T66" fmla="*/ 0 w 6097"/>
                    <a:gd name="T67" fmla="*/ 0 h 1317"/>
                    <a:gd name="T68" fmla="*/ 0 w 6097"/>
                    <a:gd name="T69" fmla="*/ 0 h 1317"/>
                    <a:gd name="T70" fmla="*/ 0 w 6097"/>
                    <a:gd name="T71" fmla="*/ 0 h 1317"/>
                    <a:gd name="T72" fmla="*/ 0 w 6097"/>
                    <a:gd name="T73" fmla="*/ 0 h 1317"/>
                    <a:gd name="T74" fmla="*/ 0 w 6097"/>
                    <a:gd name="T75" fmla="*/ 0 h 1317"/>
                    <a:gd name="T76" fmla="*/ 0 w 6097"/>
                    <a:gd name="T77" fmla="*/ 0 h 1317"/>
                    <a:gd name="T78" fmla="*/ 0 w 6097"/>
                    <a:gd name="T79" fmla="*/ 0 h 1317"/>
                    <a:gd name="T80" fmla="*/ 0 w 6097"/>
                    <a:gd name="T81" fmla="*/ 0 h 1317"/>
                    <a:gd name="T82" fmla="*/ 0 w 6097"/>
                    <a:gd name="T83" fmla="*/ 0 h 1317"/>
                    <a:gd name="T84" fmla="*/ 0 w 6097"/>
                    <a:gd name="T85" fmla="*/ 0 h 1317"/>
                    <a:gd name="T86" fmla="*/ 0 w 6097"/>
                    <a:gd name="T87" fmla="*/ 0 h 1317"/>
                    <a:gd name="T88" fmla="*/ 0 w 6097"/>
                    <a:gd name="T89" fmla="*/ 0 h 1317"/>
                    <a:gd name="T90" fmla="*/ 0 w 6097"/>
                    <a:gd name="T91" fmla="*/ 0 h 1317"/>
                    <a:gd name="T92" fmla="*/ 0 w 6097"/>
                    <a:gd name="T93" fmla="*/ 0 h 1317"/>
                    <a:gd name="T94" fmla="*/ 0 w 6097"/>
                    <a:gd name="T95" fmla="*/ 0 h 1317"/>
                    <a:gd name="T96" fmla="*/ 0 w 6097"/>
                    <a:gd name="T97" fmla="*/ 0 h 1317"/>
                    <a:gd name="T98" fmla="*/ 0 w 6097"/>
                    <a:gd name="T99" fmla="*/ 0 h 1317"/>
                    <a:gd name="T100" fmla="*/ 0 w 6097"/>
                    <a:gd name="T101" fmla="*/ 0 h 1317"/>
                    <a:gd name="T102" fmla="*/ 0 w 6097"/>
                    <a:gd name="T103" fmla="*/ 0 h 1317"/>
                    <a:gd name="T104" fmla="*/ 0 w 6097"/>
                    <a:gd name="T105" fmla="*/ 0 h 1317"/>
                    <a:gd name="T106" fmla="*/ 0 w 6097"/>
                    <a:gd name="T107" fmla="*/ 0 h 1317"/>
                    <a:gd name="T108" fmla="*/ 0 w 6097"/>
                    <a:gd name="T109" fmla="*/ 0 h 1317"/>
                    <a:gd name="T110" fmla="*/ 0 w 6097"/>
                    <a:gd name="T111" fmla="*/ 0 h 1317"/>
                    <a:gd name="T112" fmla="*/ 0 w 6097"/>
                    <a:gd name="T113" fmla="*/ 0 h 1317"/>
                    <a:gd name="T114" fmla="*/ 0 w 6097"/>
                    <a:gd name="T115" fmla="*/ 0 h 1317"/>
                    <a:gd name="T116" fmla="*/ 0 w 6097"/>
                    <a:gd name="T117" fmla="*/ 0 h 1317"/>
                    <a:gd name="T118" fmla="*/ 0 w 6097"/>
                    <a:gd name="T119" fmla="*/ 0 h 1317"/>
                    <a:gd name="T120" fmla="*/ 0 w 6097"/>
                    <a:gd name="T121" fmla="*/ 0 h 1317"/>
                    <a:gd name="T122" fmla="*/ 0 w 6097"/>
                    <a:gd name="T123" fmla="*/ 0 h 1317"/>
                    <a:gd name="T124" fmla="*/ 0 w 6097"/>
                    <a:gd name="T125" fmla="*/ 0 h 13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97"/>
                    <a:gd name="T190" fmla="*/ 0 h 1317"/>
                    <a:gd name="T191" fmla="*/ 6097 w 6097"/>
                    <a:gd name="T192" fmla="*/ 1317 h 13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97" h="1317">
                      <a:moveTo>
                        <a:pt x="3090" y="6"/>
                      </a:moveTo>
                      <a:lnTo>
                        <a:pt x="3054" y="14"/>
                      </a:lnTo>
                      <a:lnTo>
                        <a:pt x="3019" y="21"/>
                      </a:lnTo>
                      <a:lnTo>
                        <a:pt x="2951" y="36"/>
                      </a:lnTo>
                      <a:lnTo>
                        <a:pt x="2883" y="54"/>
                      </a:lnTo>
                      <a:lnTo>
                        <a:pt x="2817" y="75"/>
                      </a:lnTo>
                      <a:lnTo>
                        <a:pt x="2753" y="97"/>
                      </a:lnTo>
                      <a:lnTo>
                        <a:pt x="2688" y="120"/>
                      </a:lnTo>
                      <a:lnTo>
                        <a:pt x="2625" y="145"/>
                      </a:lnTo>
                      <a:lnTo>
                        <a:pt x="2561" y="171"/>
                      </a:lnTo>
                      <a:lnTo>
                        <a:pt x="2435" y="226"/>
                      </a:lnTo>
                      <a:lnTo>
                        <a:pt x="2308" y="282"/>
                      </a:lnTo>
                      <a:lnTo>
                        <a:pt x="2242" y="310"/>
                      </a:lnTo>
                      <a:lnTo>
                        <a:pt x="2177" y="338"/>
                      </a:lnTo>
                      <a:lnTo>
                        <a:pt x="2111" y="365"/>
                      </a:lnTo>
                      <a:lnTo>
                        <a:pt x="2042" y="393"/>
                      </a:lnTo>
                      <a:lnTo>
                        <a:pt x="1981" y="416"/>
                      </a:lnTo>
                      <a:lnTo>
                        <a:pt x="1920" y="439"/>
                      </a:lnTo>
                      <a:lnTo>
                        <a:pt x="1861" y="462"/>
                      </a:lnTo>
                      <a:lnTo>
                        <a:pt x="1802" y="484"/>
                      </a:lnTo>
                      <a:lnTo>
                        <a:pt x="1746" y="506"/>
                      </a:lnTo>
                      <a:lnTo>
                        <a:pt x="1690" y="526"/>
                      </a:lnTo>
                      <a:lnTo>
                        <a:pt x="1636" y="547"/>
                      </a:lnTo>
                      <a:lnTo>
                        <a:pt x="1583" y="567"/>
                      </a:lnTo>
                      <a:lnTo>
                        <a:pt x="1532" y="586"/>
                      </a:lnTo>
                      <a:lnTo>
                        <a:pt x="1483" y="605"/>
                      </a:lnTo>
                      <a:lnTo>
                        <a:pt x="1436" y="623"/>
                      </a:lnTo>
                      <a:lnTo>
                        <a:pt x="1390" y="640"/>
                      </a:lnTo>
                      <a:lnTo>
                        <a:pt x="1346" y="657"/>
                      </a:lnTo>
                      <a:lnTo>
                        <a:pt x="1304" y="671"/>
                      </a:lnTo>
                      <a:lnTo>
                        <a:pt x="1265" y="685"/>
                      </a:lnTo>
                      <a:lnTo>
                        <a:pt x="1227" y="699"/>
                      </a:lnTo>
                      <a:lnTo>
                        <a:pt x="1194" y="712"/>
                      </a:lnTo>
                      <a:lnTo>
                        <a:pt x="1160" y="723"/>
                      </a:lnTo>
                      <a:lnTo>
                        <a:pt x="1127" y="735"/>
                      </a:lnTo>
                      <a:lnTo>
                        <a:pt x="1096" y="745"/>
                      </a:lnTo>
                      <a:lnTo>
                        <a:pt x="1066" y="757"/>
                      </a:lnTo>
                      <a:lnTo>
                        <a:pt x="1036" y="767"/>
                      </a:lnTo>
                      <a:lnTo>
                        <a:pt x="1007" y="776"/>
                      </a:lnTo>
                      <a:lnTo>
                        <a:pt x="978" y="787"/>
                      </a:lnTo>
                      <a:lnTo>
                        <a:pt x="946" y="797"/>
                      </a:lnTo>
                      <a:lnTo>
                        <a:pt x="914" y="808"/>
                      </a:lnTo>
                      <a:lnTo>
                        <a:pt x="883" y="819"/>
                      </a:lnTo>
                      <a:lnTo>
                        <a:pt x="853" y="828"/>
                      </a:lnTo>
                      <a:lnTo>
                        <a:pt x="794" y="848"/>
                      </a:lnTo>
                      <a:lnTo>
                        <a:pt x="737" y="866"/>
                      </a:lnTo>
                      <a:lnTo>
                        <a:pt x="683" y="883"/>
                      </a:lnTo>
                      <a:lnTo>
                        <a:pt x="629" y="901"/>
                      </a:lnTo>
                      <a:lnTo>
                        <a:pt x="522" y="934"/>
                      </a:lnTo>
                      <a:lnTo>
                        <a:pt x="467" y="950"/>
                      </a:lnTo>
                      <a:lnTo>
                        <a:pt x="410" y="967"/>
                      </a:lnTo>
                      <a:lnTo>
                        <a:pt x="351" y="985"/>
                      </a:lnTo>
                      <a:lnTo>
                        <a:pt x="320" y="994"/>
                      </a:lnTo>
                      <a:lnTo>
                        <a:pt x="289" y="1003"/>
                      </a:lnTo>
                      <a:lnTo>
                        <a:pt x="257" y="1012"/>
                      </a:lnTo>
                      <a:lnTo>
                        <a:pt x="224" y="1021"/>
                      </a:lnTo>
                      <a:lnTo>
                        <a:pt x="189" y="1032"/>
                      </a:lnTo>
                      <a:lnTo>
                        <a:pt x="154" y="1042"/>
                      </a:lnTo>
                      <a:lnTo>
                        <a:pt x="118" y="1054"/>
                      </a:lnTo>
                      <a:lnTo>
                        <a:pt x="80" y="1064"/>
                      </a:lnTo>
                      <a:lnTo>
                        <a:pt x="40" y="1077"/>
                      </a:lnTo>
                      <a:lnTo>
                        <a:pt x="0" y="1088"/>
                      </a:lnTo>
                      <a:lnTo>
                        <a:pt x="28" y="1079"/>
                      </a:lnTo>
                      <a:lnTo>
                        <a:pt x="55" y="1070"/>
                      </a:lnTo>
                      <a:lnTo>
                        <a:pt x="85" y="1062"/>
                      </a:lnTo>
                      <a:lnTo>
                        <a:pt x="116" y="1054"/>
                      </a:lnTo>
                      <a:lnTo>
                        <a:pt x="148" y="1047"/>
                      </a:lnTo>
                      <a:lnTo>
                        <a:pt x="181" y="1040"/>
                      </a:lnTo>
                      <a:lnTo>
                        <a:pt x="214" y="1034"/>
                      </a:lnTo>
                      <a:lnTo>
                        <a:pt x="249" y="1028"/>
                      </a:lnTo>
                      <a:lnTo>
                        <a:pt x="285" y="1024"/>
                      </a:lnTo>
                      <a:lnTo>
                        <a:pt x="322" y="1019"/>
                      </a:lnTo>
                      <a:lnTo>
                        <a:pt x="358" y="1016"/>
                      </a:lnTo>
                      <a:lnTo>
                        <a:pt x="396" y="1013"/>
                      </a:lnTo>
                      <a:lnTo>
                        <a:pt x="437" y="1010"/>
                      </a:lnTo>
                      <a:lnTo>
                        <a:pt x="476" y="1008"/>
                      </a:lnTo>
                      <a:lnTo>
                        <a:pt x="517" y="1006"/>
                      </a:lnTo>
                      <a:lnTo>
                        <a:pt x="559" y="1005"/>
                      </a:lnTo>
                      <a:lnTo>
                        <a:pt x="601" y="1005"/>
                      </a:lnTo>
                      <a:lnTo>
                        <a:pt x="645" y="1005"/>
                      </a:lnTo>
                      <a:lnTo>
                        <a:pt x="690" y="1005"/>
                      </a:lnTo>
                      <a:lnTo>
                        <a:pt x="735" y="1006"/>
                      </a:lnTo>
                      <a:lnTo>
                        <a:pt x="781" y="1008"/>
                      </a:lnTo>
                      <a:lnTo>
                        <a:pt x="827" y="1009"/>
                      </a:lnTo>
                      <a:lnTo>
                        <a:pt x="875" y="1011"/>
                      </a:lnTo>
                      <a:lnTo>
                        <a:pt x="923" y="1013"/>
                      </a:lnTo>
                      <a:lnTo>
                        <a:pt x="971" y="1016"/>
                      </a:lnTo>
                      <a:lnTo>
                        <a:pt x="1021" y="1019"/>
                      </a:lnTo>
                      <a:lnTo>
                        <a:pt x="1070" y="1023"/>
                      </a:lnTo>
                      <a:lnTo>
                        <a:pt x="1121" y="1027"/>
                      </a:lnTo>
                      <a:lnTo>
                        <a:pt x="1225" y="1036"/>
                      </a:lnTo>
                      <a:lnTo>
                        <a:pt x="1331" y="1047"/>
                      </a:lnTo>
                      <a:lnTo>
                        <a:pt x="1439" y="1058"/>
                      </a:lnTo>
                      <a:lnTo>
                        <a:pt x="1549" y="1071"/>
                      </a:lnTo>
                      <a:lnTo>
                        <a:pt x="1661" y="1085"/>
                      </a:lnTo>
                      <a:lnTo>
                        <a:pt x="1776" y="1099"/>
                      </a:lnTo>
                      <a:lnTo>
                        <a:pt x="1891" y="1115"/>
                      </a:lnTo>
                      <a:lnTo>
                        <a:pt x="2008" y="1131"/>
                      </a:lnTo>
                      <a:lnTo>
                        <a:pt x="2127" y="1148"/>
                      </a:lnTo>
                      <a:lnTo>
                        <a:pt x="2247" y="1165"/>
                      </a:lnTo>
                      <a:lnTo>
                        <a:pt x="2369" y="1184"/>
                      </a:lnTo>
                      <a:lnTo>
                        <a:pt x="2491" y="1202"/>
                      </a:lnTo>
                      <a:lnTo>
                        <a:pt x="2614" y="1221"/>
                      </a:lnTo>
                      <a:lnTo>
                        <a:pt x="2739" y="1240"/>
                      </a:lnTo>
                      <a:lnTo>
                        <a:pt x="2990" y="1279"/>
                      </a:lnTo>
                      <a:lnTo>
                        <a:pt x="3241" y="1317"/>
                      </a:lnTo>
                      <a:lnTo>
                        <a:pt x="3301" y="1287"/>
                      </a:lnTo>
                      <a:lnTo>
                        <a:pt x="3359" y="1259"/>
                      </a:lnTo>
                      <a:lnTo>
                        <a:pt x="3414" y="1231"/>
                      </a:lnTo>
                      <a:lnTo>
                        <a:pt x="3467" y="1203"/>
                      </a:lnTo>
                      <a:lnTo>
                        <a:pt x="3518" y="1176"/>
                      </a:lnTo>
                      <a:lnTo>
                        <a:pt x="3566" y="1149"/>
                      </a:lnTo>
                      <a:lnTo>
                        <a:pt x="3613" y="1123"/>
                      </a:lnTo>
                      <a:lnTo>
                        <a:pt x="3658" y="1097"/>
                      </a:lnTo>
                      <a:lnTo>
                        <a:pt x="3701" y="1072"/>
                      </a:lnTo>
                      <a:lnTo>
                        <a:pt x="3742" y="1048"/>
                      </a:lnTo>
                      <a:lnTo>
                        <a:pt x="3783" y="1025"/>
                      </a:lnTo>
                      <a:lnTo>
                        <a:pt x="3821" y="1001"/>
                      </a:lnTo>
                      <a:lnTo>
                        <a:pt x="3859" y="978"/>
                      </a:lnTo>
                      <a:lnTo>
                        <a:pt x="3894" y="956"/>
                      </a:lnTo>
                      <a:lnTo>
                        <a:pt x="3929" y="934"/>
                      </a:lnTo>
                      <a:lnTo>
                        <a:pt x="3964" y="912"/>
                      </a:lnTo>
                      <a:lnTo>
                        <a:pt x="3997" y="891"/>
                      </a:lnTo>
                      <a:lnTo>
                        <a:pt x="4029" y="872"/>
                      </a:lnTo>
                      <a:lnTo>
                        <a:pt x="4091" y="833"/>
                      </a:lnTo>
                      <a:lnTo>
                        <a:pt x="4153" y="795"/>
                      </a:lnTo>
                      <a:lnTo>
                        <a:pt x="4212" y="759"/>
                      </a:lnTo>
                      <a:lnTo>
                        <a:pt x="4272" y="726"/>
                      </a:lnTo>
                      <a:lnTo>
                        <a:pt x="4332" y="693"/>
                      </a:lnTo>
                      <a:lnTo>
                        <a:pt x="4393" y="662"/>
                      </a:lnTo>
                      <a:lnTo>
                        <a:pt x="4426" y="648"/>
                      </a:lnTo>
                      <a:lnTo>
                        <a:pt x="4458" y="633"/>
                      </a:lnTo>
                      <a:lnTo>
                        <a:pt x="4496" y="619"/>
                      </a:lnTo>
                      <a:lnTo>
                        <a:pt x="4534" y="602"/>
                      </a:lnTo>
                      <a:lnTo>
                        <a:pt x="4573" y="587"/>
                      </a:lnTo>
                      <a:lnTo>
                        <a:pt x="4613" y="574"/>
                      </a:lnTo>
                      <a:lnTo>
                        <a:pt x="4655" y="559"/>
                      </a:lnTo>
                      <a:lnTo>
                        <a:pt x="4698" y="544"/>
                      </a:lnTo>
                      <a:lnTo>
                        <a:pt x="4740" y="530"/>
                      </a:lnTo>
                      <a:lnTo>
                        <a:pt x="4784" y="516"/>
                      </a:lnTo>
                      <a:lnTo>
                        <a:pt x="4829" y="502"/>
                      </a:lnTo>
                      <a:lnTo>
                        <a:pt x="4875" y="487"/>
                      </a:lnTo>
                      <a:lnTo>
                        <a:pt x="4921" y="473"/>
                      </a:lnTo>
                      <a:lnTo>
                        <a:pt x="4968" y="458"/>
                      </a:lnTo>
                      <a:lnTo>
                        <a:pt x="5017" y="445"/>
                      </a:lnTo>
                      <a:lnTo>
                        <a:pt x="5066" y="430"/>
                      </a:lnTo>
                      <a:lnTo>
                        <a:pt x="5116" y="415"/>
                      </a:lnTo>
                      <a:lnTo>
                        <a:pt x="5166" y="399"/>
                      </a:lnTo>
                      <a:lnTo>
                        <a:pt x="5218" y="384"/>
                      </a:lnTo>
                      <a:lnTo>
                        <a:pt x="5271" y="366"/>
                      </a:lnTo>
                      <a:lnTo>
                        <a:pt x="5324" y="350"/>
                      </a:lnTo>
                      <a:lnTo>
                        <a:pt x="5378" y="333"/>
                      </a:lnTo>
                      <a:lnTo>
                        <a:pt x="5434" y="315"/>
                      </a:lnTo>
                      <a:lnTo>
                        <a:pt x="5490" y="296"/>
                      </a:lnTo>
                      <a:lnTo>
                        <a:pt x="5547" y="277"/>
                      </a:lnTo>
                      <a:lnTo>
                        <a:pt x="5604" y="257"/>
                      </a:lnTo>
                      <a:lnTo>
                        <a:pt x="5663" y="236"/>
                      </a:lnTo>
                      <a:lnTo>
                        <a:pt x="5723" y="214"/>
                      </a:lnTo>
                      <a:lnTo>
                        <a:pt x="5783" y="191"/>
                      </a:lnTo>
                      <a:lnTo>
                        <a:pt x="5844" y="167"/>
                      </a:lnTo>
                      <a:lnTo>
                        <a:pt x="5906" y="143"/>
                      </a:lnTo>
                      <a:lnTo>
                        <a:pt x="5970" y="117"/>
                      </a:lnTo>
                      <a:lnTo>
                        <a:pt x="6033" y="90"/>
                      </a:lnTo>
                      <a:lnTo>
                        <a:pt x="6097" y="62"/>
                      </a:lnTo>
                      <a:lnTo>
                        <a:pt x="5888" y="64"/>
                      </a:lnTo>
                      <a:lnTo>
                        <a:pt x="5680" y="62"/>
                      </a:lnTo>
                      <a:lnTo>
                        <a:pt x="5473" y="60"/>
                      </a:lnTo>
                      <a:lnTo>
                        <a:pt x="5268" y="56"/>
                      </a:lnTo>
                      <a:lnTo>
                        <a:pt x="5065" y="50"/>
                      </a:lnTo>
                      <a:lnTo>
                        <a:pt x="4865" y="43"/>
                      </a:lnTo>
                      <a:lnTo>
                        <a:pt x="4765" y="38"/>
                      </a:lnTo>
                      <a:lnTo>
                        <a:pt x="4668" y="35"/>
                      </a:lnTo>
                      <a:lnTo>
                        <a:pt x="4570" y="31"/>
                      </a:lnTo>
                      <a:lnTo>
                        <a:pt x="4474" y="28"/>
                      </a:lnTo>
                      <a:lnTo>
                        <a:pt x="4378" y="24"/>
                      </a:lnTo>
                      <a:lnTo>
                        <a:pt x="4283" y="20"/>
                      </a:lnTo>
                      <a:lnTo>
                        <a:pt x="4189" y="18"/>
                      </a:lnTo>
                      <a:lnTo>
                        <a:pt x="4097" y="14"/>
                      </a:lnTo>
                      <a:lnTo>
                        <a:pt x="4006" y="11"/>
                      </a:lnTo>
                      <a:lnTo>
                        <a:pt x="3915" y="8"/>
                      </a:lnTo>
                      <a:lnTo>
                        <a:pt x="3826" y="6"/>
                      </a:lnTo>
                      <a:lnTo>
                        <a:pt x="3739" y="4"/>
                      </a:lnTo>
                      <a:lnTo>
                        <a:pt x="3652" y="3"/>
                      </a:lnTo>
                      <a:lnTo>
                        <a:pt x="3567" y="1"/>
                      </a:lnTo>
                      <a:lnTo>
                        <a:pt x="3484" y="0"/>
                      </a:lnTo>
                      <a:lnTo>
                        <a:pt x="3402" y="0"/>
                      </a:lnTo>
                      <a:lnTo>
                        <a:pt x="3322" y="1"/>
                      </a:lnTo>
                      <a:lnTo>
                        <a:pt x="3242" y="3"/>
                      </a:lnTo>
                      <a:lnTo>
                        <a:pt x="3165" y="5"/>
                      </a:lnTo>
                      <a:lnTo>
                        <a:pt x="3090" y="7"/>
                      </a:lnTo>
                      <a:lnTo>
                        <a:pt x="3090" y="6"/>
                      </a:lnTo>
                      <a:close/>
                    </a:path>
                  </a:pathLst>
                </a:custGeom>
                <a:solidFill>
                  <a:srgbClr val="FFFFFF"/>
                </a:solidFill>
                <a:ln w="9525">
                  <a:noFill/>
                  <a:round/>
                  <a:headEnd/>
                  <a:tailEnd/>
                </a:ln>
              </p:spPr>
              <p:txBody>
                <a:bodyPr wrap="none" anchor="ctr"/>
                <a:lstStyle/>
                <a:p>
                  <a:endParaRPr lang="en-US"/>
                </a:p>
              </p:txBody>
            </p:sp>
            <p:sp>
              <p:nvSpPr>
                <p:cNvPr id="14366" name="Freeform 9"/>
                <p:cNvSpPr>
                  <a:spLocks noChangeArrowheads="1"/>
                </p:cNvSpPr>
                <p:nvPr/>
              </p:nvSpPr>
              <p:spPr bwMode="auto">
                <a:xfrm>
                  <a:off x="2407" y="2974"/>
                  <a:ext cx="695" cy="170"/>
                </a:xfrm>
                <a:custGeom>
                  <a:avLst/>
                  <a:gdLst>
                    <a:gd name="T0" fmla="*/ 0 w 6199"/>
                    <a:gd name="T1" fmla="*/ 0 h 1278"/>
                    <a:gd name="T2" fmla="*/ 0 w 6199"/>
                    <a:gd name="T3" fmla="*/ 0 h 1278"/>
                    <a:gd name="T4" fmla="*/ 0 w 6199"/>
                    <a:gd name="T5" fmla="*/ 0 h 1278"/>
                    <a:gd name="T6" fmla="*/ 0 w 6199"/>
                    <a:gd name="T7" fmla="*/ 0 h 1278"/>
                    <a:gd name="T8" fmla="*/ 0 w 6199"/>
                    <a:gd name="T9" fmla="*/ 0 h 1278"/>
                    <a:gd name="T10" fmla="*/ 0 w 6199"/>
                    <a:gd name="T11" fmla="*/ 0 h 1278"/>
                    <a:gd name="T12" fmla="*/ 0 w 6199"/>
                    <a:gd name="T13" fmla="*/ 0 h 1278"/>
                    <a:gd name="T14" fmla="*/ 0 w 6199"/>
                    <a:gd name="T15" fmla="*/ 0 h 1278"/>
                    <a:gd name="T16" fmla="*/ 0 w 6199"/>
                    <a:gd name="T17" fmla="*/ 0 h 1278"/>
                    <a:gd name="T18" fmla="*/ 0 w 6199"/>
                    <a:gd name="T19" fmla="*/ 0 h 1278"/>
                    <a:gd name="T20" fmla="*/ 0 w 6199"/>
                    <a:gd name="T21" fmla="*/ 0 h 1278"/>
                    <a:gd name="T22" fmla="*/ 0 w 6199"/>
                    <a:gd name="T23" fmla="*/ 0 h 1278"/>
                    <a:gd name="T24" fmla="*/ 0 w 6199"/>
                    <a:gd name="T25" fmla="*/ 0 h 1278"/>
                    <a:gd name="T26" fmla="*/ 0 w 6199"/>
                    <a:gd name="T27" fmla="*/ 0 h 1278"/>
                    <a:gd name="T28" fmla="*/ 0 w 6199"/>
                    <a:gd name="T29" fmla="*/ 0 h 1278"/>
                    <a:gd name="T30" fmla="*/ 0 w 6199"/>
                    <a:gd name="T31" fmla="*/ 0 h 1278"/>
                    <a:gd name="T32" fmla="*/ 0 w 6199"/>
                    <a:gd name="T33" fmla="*/ 0 h 1278"/>
                    <a:gd name="T34" fmla="*/ 0 w 6199"/>
                    <a:gd name="T35" fmla="*/ 0 h 1278"/>
                    <a:gd name="T36" fmla="*/ 0 w 6199"/>
                    <a:gd name="T37" fmla="*/ 0 h 1278"/>
                    <a:gd name="T38" fmla="*/ 0 w 6199"/>
                    <a:gd name="T39" fmla="*/ 0 h 1278"/>
                    <a:gd name="T40" fmla="*/ 0 w 6199"/>
                    <a:gd name="T41" fmla="*/ 0 h 1278"/>
                    <a:gd name="T42" fmla="*/ 0 w 6199"/>
                    <a:gd name="T43" fmla="*/ 0 h 1278"/>
                    <a:gd name="T44" fmla="*/ 0 w 6199"/>
                    <a:gd name="T45" fmla="*/ 0 h 1278"/>
                    <a:gd name="T46" fmla="*/ 0 w 6199"/>
                    <a:gd name="T47" fmla="*/ 0 h 1278"/>
                    <a:gd name="T48" fmla="*/ 0 w 6199"/>
                    <a:gd name="T49" fmla="*/ 0 h 1278"/>
                    <a:gd name="T50" fmla="*/ 0 w 6199"/>
                    <a:gd name="T51" fmla="*/ 0 h 1278"/>
                    <a:gd name="T52" fmla="*/ 0 w 6199"/>
                    <a:gd name="T53" fmla="*/ 0 h 1278"/>
                    <a:gd name="T54" fmla="*/ 0 w 6199"/>
                    <a:gd name="T55" fmla="*/ 0 h 1278"/>
                    <a:gd name="T56" fmla="*/ 0 w 6199"/>
                    <a:gd name="T57" fmla="*/ 0 h 1278"/>
                    <a:gd name="T58" fmla="*/ 0 w 6199"/>
                    <a:gd name="T59" fmla="*/ 0 h 1278"/>
                    <a:gd name="T60" fmla="*/ 0 w 6199"/>
                    <a:gd name="T61" fmla="*/ 0 h 1278"/>
                    <a:gd name="T62" fmla="*/ 0 w 6199"/>
                    <a:gd name="T63" fmla="*/ 0 h 1278"/>
                    <a:gd name="T64" fmla="*/ 0 w 6199"/>
                    <a:gd name="T65" fmla="*/ 0 h 1278"/>
                    <a:gd name="T66" fmla="*/ 0 w 6199"/>
                    <a:gd name="T67" fmla="*/ 0 h 1278"/>
                    <a:gd name="T68" fmla="*/ 0 w 6199"/>
                    <a:gd name="T69" fmla="*/ 0 h 1278"/>
                    <a:gd name="T70" fmla="*/ 0 w 6199"/>
                    <a:gd name="T71" fmla="*/ 0 h 1278"/>
                    <a:gd name="T72" fmla="*/ 0 w 6199"/>
                    <a:gd name="T73" fmla="*/ 0 h 1278"/>
                    <a:gd name="T74" fmla="*/ 0 w 6199"/>
                    <a:gd name="T75" fmla="*/ 0 h 1278"/>
                    <a:gd name="T76" fmla="*/ 0 w 6199"/>
                    <a:gd name="T77" fmla="*/ 0 h 1278"/>
                    <a:gd name="T78" fmla="*/ 0 w 6199"/>
                    <a:gd name="T79" fmla="*/ 0 h 1278"/>
                    <a:gd name="T80" fmla="*/ 0 w 6199"/>
                    <a:gd name="T81" fmla="*/ 0 h 1278"/>
                    <a:gd name="T82" fmla="*/ 0 w 6199"/>
                    <a:gd name="T83" fmla="*/ 0 h 1278"/>
                    <a:gd name="T84" fmla="*/ 0 w 6199"/>
                    <a:gd name="T85" fmla="*/ 0 h 1278"/>
                    <a:gd name="T86" fmla="*/ 0 w 6199"/>
                    <a:gd name="T87" fmla="*/ 0 h 1278"/>
                    <a:gd name="T88" fmla="*/ 0 w 6199"/>
                    <a:gd name="T89" fmla="*/ 0 h 1278"/>
                    <a:gd name="T90" fmla="*/ 0 w 6199"/>
                    <a:gd name="T91" fmla="*/ 0 h 1278"/>
                    <a:gd name="T92" fmla="*/ 0 w 6199"/>
                    <a:gd name="T93" fmla="*/ 0 h 1278"/>
                    <a:gd name="T94" fmla="*/ 0 w 6199"/>
                    <a:gd name="T95" fmla="*/ 0 h 1278"/>
                    <a:gd name="T96" fmla="*/ 0 w 6199"/>
                    <a:gd name="T97" fmla="*/ 0 h 1278"/>
                    <a:gd name="T98" fmla="*/ 0 w 6199"/>
                    <a:gd name="T99" fmla="*/ 0 h 1278"/>
                    <a:gd name="T100" fmla="*/ 0 w 6199"/>
                    <a:gd name="T101" fmla="*/ 0 h 1278"/>
                    <a:gd name="T102" fmla="*/ 0 w 6199"/>
                    <a:gd name="T103" fmla="*/ 0 h 1278"/>
                    <a:gd name="T104" fmla="*/ 0 w 6199"/>
                    <a:gd name="T105" fmla="*/ 0 h 1278"/>
                    <a:gd name="T106" fmla="*/ 0 w 6199"/>
                    <a:gd name="T107" fmla="*/ 0 h 1278"/>
                    <a:gd name="T108" fmla="*/ 0 w 6199"/>
                    <a:gd name="T109" fmla="*/ 0 h 1278"/>
                    <a:gd name="T110" fmla="*/ 0 w 6199"/>
                    <a:gd name="T111" fmla="*/ 0 h 1278"/>
                    <a:gd name="T112" fmla="*/ 0 w 6199"/>
                    <a:gd name="T113" fmla="*/ 0 h 1278"/>
                    <a:gd name="T114" fmla="*/ 0 w 6199"/>
                    <a:gd name="T115" fmla="*/ 0 h 1278"/>
                    <a:gd name="T116" fmla="*/ 0 w 6199"/>
                    <a:gd name="T117" fmla="*/ 0 h 1278"/>
                    <a:gd name="T118" fmla="*/ 0 w 6199"/>
                    <a:gd name="T119" fmla="*/ 0 h 1278"/>
                    <a:gd name="T120" fmla="*/ 0 w 6199"/>
                    <a:gd name="T121" fmla="*/ 0 h 1278"/>
                    <a:gd name="T122" fmla="*/ 0 w 6199"/>
                    <a:gd name="T123" fmla="*/ 0 h 1278"/>
                    <a:gd name="T124" fmla="*/ 0 w 6199"/>
                    <a:gd name="T125" fmla="*/ 0 h 12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99"/>
                    <a:gd name="T190" fmla="*/ 0 h 1278"/>
                    <a:gd name="T191" fmla="*/ 6199 w 6199"/>
                    <a:gd name="T192" fmla="*/ 1278 h 12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99" h="1278">
                      <a:moveTo>
                        <a:pt x="0" y="1076"/>
                      </a:moveTo>
                      <a:lnTo>
                        <a:pt x="4" y="1069"/>
                      </a:lnTo>
                      <a:lnTo>
                        <a:pt x="9" y="1064"/>
                      </a:lnTo>
                      <a:lnTo>
                        <a:pt x="13" y="1059"/>
                      </a:lnTo>
                      <a:lnTo>
                        <a:pt x="19" y="1056"/>
                      </a:lnTo>
                      <a:lnTo>
                        <a:pt x="24" y="1054"/>
                      </a:lnTo>
                      <a:lnTo>
                        <a:pt x="30" y="1050"/>
                      </a:lnTo>
                      <a:lnTo>
                        <a:pt x="35" y="1047"/>
                      </a:lnTo>
                      <a:lnTo>
                        <a:pt x="40" y="1044"/>
                      </a:lnTo>
                      <a:lnTo>
                        <a:pt x="46" y="1041"/>
                      </a:lnTo>
                      <a:lnTo>
                        <a:pt x="51" y="1039"/>
                      </a:lnTo>
                      <a:lnTo>
                        <a:pt x="57" y="1035"/>
                      </a:lnTo>
                      <a:lnTo>
                        <a:pt x="62" y="1033"/>
                      </a:lnTo>
                      <a:lnTo>
                        <a:pt x="68" y="1031"/>
                      </a:lnTo>
                      <a:lnTo>
                        <a:pt x="73" y="1027"/>
                      </a:lnTo>
                      <a:lnTo>
                        <a:pt x="79" y="1025"/>
                      </a:lnTo>
                      <a:lnTo>
                        <a:pt x="85" y="1023"/>
                      </a:lnTo>
                      <a:lnTo>
                        <a:pt x="91" y="1020"/>
                      </a:lnTo>
                      <a:lnTo>
                        <a:pt x="96" y="1018"/>
                      </a:lnTo>
                      <a:lnTo>
                        <a:pt x="102" y="1016"/>
                      </a:lnTo>
                      <a:lnTo>
                        <a:pt x="108" y="1013"/>
                      </a:lnTo>
                      <a:lnTo>
                        <a:pt x="114" y="1011"/>
                      </a:lnTo>
                      <a:lnTo>
                        <a:pt x="119" y="1009"/>
                      </a:lnTo>
                      <a:lnTo>
                        <a:pt x="125" y="1006"/>
                      </a:lnTo>
                      <a:lnTo>
                        <a:pt x="131" y="1004"/>
                      </a:lnTo>
                      <a:lnTo>
                        <a:pt x="137" y="1002"/>
                      </a:lnTo>
                      <a:lnTo>
                        <a:pt x="142" y="1000"/>
                      </a:lnTo>
                      <a:lnTo>
                        <a:pt x="148" y="997"/>
                      </a:lnTo>
                      <a:lnTo>
                        <a:pt x="154" y="996"/>
                      </a:lnTo>
                      <a:lnTo>
                        <a:pt x="160" y="994"/>
                      </a:lnTo>
                      <a:lnTo>
                        <a:pt x="167" y="992"/>
                      </a:lnTo>
                      <a:lnTo>
                        <a:pt x="172" y="989"/>
                      </a:lnTo>
                      <a:lnTo>
                        <a:pt x="178" y="988"/>
                      </a:lnTo>
                      <a:lnTo>
                        <a:pt x="184" y="986"/>
                      </a:lnTo>
                      <a:lnTo>
                        <a:pt x="190" y="983"/>
                      </a:lnTo>
                      <a:lnTo>
                        <a:pt x="195" y="982"/>
                      </a:lnTo>
                      <a:lnTo>
                        <a:pt x="202" y="980"/>
                      </a:lnTo>
                      <a:lnTo>
                        <a:pt x="208" y="979"/>
                      </a:lnTo>
                      <a:lnTo>
                        <a:pt x="214" y="977"/>
                      </a:lnTo>
                      <a:lnTo>
                        <a:pt x="220" y="974"/>
                      </a:lnTo>
                      <a:lnTo>
                        <a:pt x="225" y="973"/>
                      </a:lnTo>
                      <a:lnTo>
                        <a:pt x="232" y="971"/>
                      </a:lnTo>
                      <a:lnTo>
                        <a:pt x="238" y="970"/>
                      </a:lnTo>
                      <a:lnTo>
                        <a:pt x="244" y="967"/>
                      </a:lnTo>
                      <a:lnTo>
                        <a:pt x="251" y="966"/>
                      </a:lnTo>
                      <a:lnTo>
                        <a:pt x="257" y="965"/>
                      </a:lnTo>
                      <a:lnTo>
                        <a:pt x="262" y="963"/>
                      </a:lnTo>
                      <a:lnTo>
                        <a:pt x="268" y="962"/>
                      </a:lnTo>
                      <a:lnTo>
                        <a:pt x="275" y="959"/>
                      </a:lnTo>
                      <a:lnTo>
                        <a:pt x="281" y="958"/>
                      </a:lnTo>
                      <a:lnTo>
                        <a:pt x="286" y="957"/>
                      </a:lnTo>
                      <a:lnTo>
                        <a:pt x="293" y="955"/>
                      </a:lnTo>
                      <a:lnTo>
                        <a:pt x="299" y="954"/>
                      </a:lnTo>
                      <a:lnTo>
                        <a:pt x="305" y="952"/>
                      </a:lnTo>
                      <a:lnTo>
                        <a:pt x="312" y="951"/>
                      </a:lnTo>
                      <a:lnTo>
                        <a:pt x="318" y="949"/>
                      </a:lnTo>
                      <a:lnTo>
                        <a:pt x="325" y="948"/>
                      </a:lnTo>
                      <a:lnTo>
                        <a:pt x="330" y="947"/>
                      </a:lnTo>
                      <a:lnTo>
                        <a:pt x="336" y="945"/>
                      </a:lnTo>
                      <a:lnTo>
                        <a:pt x="343" y="944"/>
                      </a:lnTo>
                      <a:lnTo>
                        <a:pt x="349" y="942"/>
                      </a:lnTo>
                      <a:lnTo>
                        <a:pt x="356" y="941"/>
                      </a:lnTo>
                      <a:lnTo>
                        <a:pt x="361" y="940"/>
                      </a:lnTo>
                      <a:lnTo>
                        <a:pt x="367" y="939"/>
                      </a:lnTo>
                      <a:lnTo>
                        <a:pt x="374" y="937"/>
                      </a:lnTo>
                      <a:lnTo>
                        <a:pt x="380" y="936"/>
                      </a:lnTo>
                      <a:lnTo>
                        <a:pt x="387" y="935"/>
                      </a:lnTo>
                      <a:lnTo>
                        <a:pt x="392" y="934"/>
                      </a:lnTo>
                      <a:lnTo>
                        <a:pt x="399" y="933"/>
                      </a:lnTo>
                      <a:lnTo>
                        <a:pt x="405" y="932"/>
                      </a:lnTo>
                      <a:lnTo>
                        <a:pt x="412" y="931"/>
                      </a:lnTo>
                      <a:lnTo>
                        <a:pt x="418" y="929"/>
                      </a:lnTo>
                      <a:lnTo>
                        <a:pt x="425" y="928"/>
                      </a:lnTo>
                      <a:lnTo>
                        <a:pt x="431" y="927"/>
                      </a:lnTo>
                      <a:lnTo>
                        <a:pt x="437" y="926"/>
                      </a:lnTo>
                      <a:lnTo>
                        <a:pt x="443" y="925"/>
                      </a:lnTo>
                      <a:lnTo>
                        <a:pt x="450" y="924"/>
                      </a:lnTo>
                      <a:lnTo>
                        <a:pt x="456" y="922"/>
                      </a:lnTo>
                      <a:lnTo>
                        <a:pt x="463" y="922"/>
                      </a:lnTo>
                      <a:lnTo>
                        <a:pt x="470" y="921"/>
                      </a:lnTo>
                      <a:lnTo>
                        <a:pt x="475" y="920"/>
                      </a:lnTo>
                      <a:lnTo>
                        <a:pt x="482" y="919"/>
                      </a:lnTo>
                      <a:lnTo>
                        <a:pt x="488" y="918"/>
                      </a:lnTo>
                      <a:lnTo>
                        <a:pt x="495" y="918"/>
                      </a:lnTo>
                      <a:lnTo>
                        <a:pt x="501" y="917"/>
                      </a:lnTo>
                      <a:lnTo>
                        <a:pt x="508" y="916"/>
                      </a:lnTo>
                      <a:lnTo>
                        <a:pt x="515" y="914"/>
                      </a:lnTo>
                      <a:lnTo>
                        <a:pt x="520" y="914"/>
                      </a:lnTo>
                      <a:lnTo>
                        <a:pt x="527" y="913"/>
                      </a:lnTo>
                      <a:lnTo>
                        <a:pt x="533" y="912"/>
                      </a:lnTo>
                      <a:lnTo>
                        <a:pt x="540" y="911"/>
                      </a:lnTo>
                      <a:lnTo>
                        <a:pt x="547" y="911"/>
                      </a:lnTo>
                      <a:lnTo>
                        <a:pt x="553" y="910"/>
                      </a:lnTo>
                      <a:lnTo>
                        <a:pt x="560" y="910"/>
                      </a:lnTo>
                      <a:lnTo>
                        <a:pt x="566" y="909"/>
                      </a:lnTo>
                      <a:lnTo>
                        <a:pt x="572" y="907"/>
                      </a:lnTo>
                      <a:lnTo>
                        <a:pt x="579" y="907"/>
                      </a:lnTo>
                      <a:lnTo>
                        <a:pt x="586" y="906"/>
                      </a:lnTo>
                      <a:lnTo>
                        <a:pt x="592" y="906"/>
                      </a:lnTo>
                      <a:lnTo>
                        <a:pt x="599" y="905"/>
                      </a:lnTo>
                      <a:lnTo>
                        <a:pt x="606" y="905"/>
                      </a:lnTo>
                      <a:lnTo>
                        <a:pt x="611" y="904"/>
                      </a:lnTo>
                      <a:lnTo>
                        <a:pt x="618" y="904"/>
                      </a:lnTo>
                      <a:lnTo>
                        <a:pt x="625" y="903"/>
                      </a:lnTo>
                      <a:lnTo>
                        <a:pt x="632" y="903"/>
                      </a:lnTo>
                      <a:lnTo>
                        <a:pt x="638" y="902"/>
                      </a:lnTo>
                      <a:lnTo>
                        <a:pt x="645" y="902"/>
                      </a:lnTo>
                      <a:lnTo>
                        <a:pt x="652" y="901"/>
                      </a:lnTo>
                      <a:lnTo>
                        <a:pt x="657" y="901"/>
                      </a:lnTo>
                      <a:lnTo>
                        <a:pt x="664" y="899"/>
                      </a:lnTo>
                      <a:lnTo>
                        <a:pt x="671" y="899"/>
                      </a:lnTo>
                      <a:lnTo>
                        <a:pt x="678" y="899"/>
                      </a:lnTo>
                      <a:lnTo>
                        <a:pt x="684" y="898"/>
                      </a:lnTo>
                      <a:lnTo>
                        <a:pt x="691" y="898"/>
                      </a:lnTo>
                      <a:lnTo>
                        <a:pt x="698" y="898"/>
                      </a:lnTo>
                      <a:lnTo>
                        <a:pt x="705" y="897"/>
                      </a:lnTo>
                      <a:lnTo>
                        <a:pt x="710" y="897"/>
                      </a:lnTo>
                      <a:lnTo>
                        <a:pt x="717" y="897"/>
                      </a:lnTo>
                      <a:lnTo>
                        <a:pt x="724" y="896"/>
                      </a:lnTo>
                      <a:lnTo>
                        <a:pt x="731" y="896"/>
                      </a:lnTo>
                      <a:lnTo>
                        <a:pt x="737" y="896"/>
                      </a:lnTo>
                      <a:lnTo>
                        <a:pt x="744" y="896"/>
                      </a:lnTo>
                      <a:lnTo>
                        <a:pt x="751" y="895"/>
                      </a:lnTo>
                      <a:lnTo>
                        <a:pt x="758" y="895"/>
                      </a:lnTo>
                      <a:lnTo>
                        <a:pt x="765" y="895"/>
                      </a:lnTo>
                      <a:lnTo>
                        <a:pt x="770" y="895"/>
                      </a:lnTo>
                      <a:lnTo>
                        <a:pt x="777" y="894"/>
                      </a:lnTo>
                      <a:lnTo>
                        <a:pt x="784" y="894"/>
                      </a:lnTo>
                      <a:lnTo>
                        <a:pt x="791" y="894"/>
                      </a:lnTo>
                      <a:lnTo>
                        <a:pt x="798" y="894"/>
                      </a:lnTo>
                      <a:lnTo>
                        <a:pt x="804" y="894"/>
                      </a:lnTo>
                      <a:lnTo>
                        <a:pt x="811" y="894"/>
                      </a:lnTo>
                      <a:lnTo>
                        <a:pt x="818" y="894"/>
                      </a:lnTo>
                      <a:lnTo>
                        <a:pt x="825" y="893"/>
                      </a:lnTo>
                      <a:lnTo>
                        <a:pt x="831" y="893"/>
                      </a:lnTo>
                      <a:lnTo>
                        <a:pt x="838" y="893"/>
                      </a:lnTo>
                      <a:lnTo>
                        <a:pt x="844" y="893"/>
                      </a:lnTo>
                      <a:lnTo>
                        <a:pt x="851" y="893"/>
                      </a:lnTo>
                      <a:lnTo>
                        <a:pt x="858" y="893"/>
                      </a:lnTo>
                      <a:lnTo>
                        <a:pt x="865" y="893"/>
                      </a:lnTo>
                      <a:lnTo>
                        <a:pt x="872" y="893"/>
                      </a:lnTo>
                      <a:lnTo>
                        <a:pt x="879" y="893"/>
                      </a:lnTo>
                      <a:lnTo>
                        <a:pt x="886" y="893"/>
                      </a:lnTo>
                      <a:lnTo>
                        <a:pt x="891" y="893"/>
                      </a:lnTo>
                      <a:lnTo>
                        <a:pt x="898" y="893"/>
                      </a:lnTo>
                      <a:lnTo>
                        <a:pt x="905" y="893"/>
                      </a:lnTo>
                      <a:lnTo>
                        <a:pt x="912" y="893"/>
                      </a:lnTo>
                      <a:lnTo>
                        <a:pt x="919" y="893"/>
                      </a:lnTo>
                      <a:lnTo>
                        <a:pt x="926" y="893"/>
                      </a:lnTo>
                      <a:lnTo>
                        <a:pt x="933" y="893"/>
                      </a:lnTo>
                      <a:lnTo>
                        <a:pt x="940" y="893"/>
                      </a:lnTo>
                      <a:lnTo>
                        <a:pt x="947" y="893"/>
                      </a:lnTo>
                      <a:lnTo>
                        <a:pt x="952" y="894"/>
                      </a:lnTo>
                      <a:lnTo>
                        <a:pt x="959" y="894"/>
                      </a:lnTo>
                      <a:lnTo>
                        <a:pt x="966" y="894"/>
                      </a:lnTo>
                      <a:lnTo>
                        <a:pt x="973" y="894"/>
                      </a:lnTo>
                      <a:lnTo>
                        <a:pt x="980" y="894"/>
                      </a:lnTo>
                      <a:lnTo>
                        <a:pt x="987" y="894"/>
                      </a:lnTo>
                      <a:lnTo>
                        <a:pt x="994" y="894"/>
                      </a:lnTo>
                      <a:lnTo>
                        <a:pt x="1001" y="895"/>
                      </a:lnTo>
                      <a:lnTo>
                        <a:pt x="1008" y="895"/>
                      </a:lnTo>
                      <a:lnTo>
                        <a:pt x="1015" y="895"/>
                      </a:lnTo>
                      <a:lnTo>
                        <a:pt x="1022" y="895"/>
                      </a:lnTo>
                      <a:lnTo>
                        <a:pt x="1027" y="895"/>
                      </a:lnTo>
                      <a:lnTo>
                        <a:pt x="1034" y="896"/>
                      </a:lnTo>
                      <a:lnTo>
                        <a:pt x="1041" y="896"/>
                      </a:lnTo>
                      <a:lnTo>
                        <a:pt x="1048" y="896"/>
                      </a:lnTo>
                      <a:lnTo>
                        <a:pt x="1055" y="896"/>
                      </a:lnTo>
                      <a:lnTo>
                        <a:pt x="1062" y="897"/>
                      </a:lnTo>
                      <a:lnTo>
                        <a:pt x="1069" y="897"/>
                      </a:lnTo>
                      <a:lnTo>
                        <a:pt x="1076" y="897"/>
                      </a:lnTo>
                      <a:lnTo>
                        <a:pt x="1083" y="898"/>
                      </a:lnTo>
                      <a:lnTo>
                        <a:pt x="1090" y="898"/>
                      </a:lnTo>
                      <a:lnTo>
                        <a:pt x="1096" y="898"/>
                      </a:lnTo>
                      <a:lnTo>
                        <a:pt x="1103" y="899"/>
                      </a:lnTo>
                      <a:lnTo>
                        <a:pt x="1110" y="899"/>
                      </a:lnTo>
                      <a:lnTo>
                        <a:pt x="1117" y="899"/>
                      </a:lnTo>
                      <a:lnTo>
                        <a:pt x="1131" y="901"/>
                      </a:lnTo>
                      <a:lnTo>
                        <a:pt x="1145" y="902"/>
                      </a:lnTo>
                      <a:lnTo>
                        <a:pt x="1159" y="903"/>
                      </a:lnTo>
                      <a:lnTo>
                        <a:pt x="1171" y="903"/>
                      </a:lnTo>
                      <a:lnTo>
                        <a:pt x="1185" y="904"/>
                      </a:lnTo>
                      <a:lnTo>
                        <a:pt x="1199" y="905"/>
                      </a:lnTo>
                      <a:lnTo>
                        <a:pt x="1213" y="906"/>
                      </a:lnTo>
                      <a:lnTo>
                        <a:pt x="1227" y="907"/>
                      </a:lnTo>
                      <a:lnTo>
                        <a:pt x="1240" y="909"/>
                      </a:lnTo>
                      <a:lnTo>
                        <a:pt x="1254" y="910"/>
                      </a:lnTo>
                      <a:lnTo>
                        <a:pt x="1268" y="911"/>
                      </a:lnTo>
                      <a:lnTo>
                        <a:pt x="1282" y="912"/>
                      </a:lnTo>
                      <a:lnTo>
                        <a:pt x="1296" y="913"/>
                      </a:lnTo>
                      <a:lnTo>
                        <a:pt x="1310" y="916"/>
                      </a:lnTo>
                      <a:lnTo>
                        <a:pt x="1323" y="917"/>
                      </a:lnTo>
                      <a:lnTo>
                        <a:pt x="1337" y="918"/>
                      </a:lnTo>
                      <a:lnTo>
                        <a:pt x="1351" y="919"/>
                      </a:lnTo>
                      <a:lnTo>
                        <a:pt x="1365" y="921"/>
                      </a:lnTo>
                      <a:lnTo>
                        <a:pt x="1379" y="922"/>
                      </a:lnTo>
                      <a:lnTo>
                        <a:pt x="1393" y="924"/>
                      </a:lnTo>
                      <a:lnTo>
                        <a:pt x="1406" y="926"/>
                      </a:lnTo>
                      <a:lnTo>
                        <a:pt x="1420" y="927"/>
                      </a:lnTo>
                      <a:lnTo>
                        <a:pt x="1434" y="929"/>
                      </a:lnTo>
                      <a:lnTo>
                        <a:pt x="1448" y="931"/>
                      </a:lnTo>
                      <a:lnTo>
                        <a:pt x="1462" y="933"/>
                      </a:lnTo>
                      <a:lnTo>
                        <a:pt x="1476" y="934"/>
                      </a:lnTo>
                      <a:lnTo>
                        <a:pt x="1489" y="936"/>
                      </a:lnTo>
                      <a:lnTo>
                        <a:pt x="1503" y="937"/>
                      </a:lnTo>
                      <a:lnTo>
                        <a:pt x="1517" y="940"/>
                      </a:lnTo>
                      <a:lnTo>
                        <a:pt x="1531" y="941"/>
                      </a:lnTo>
                      <a:lnTo>
                        <a:pt x="1545" y="943"/>
                      </a:lnTo>
                      <a:lnTo>
                        <a:pt x="1558" y="944"/>
                      </a:lnTo>
                      <a:lnTo>
                        <a:pt x="1572" y="947"/>
                      </a:lnTo>
                      <a:lnTo>
                        <a:pt x="1586" y="949"/>
                      </a:lnTo>
                      <a:lnTo>
                        <a:pt x="1600" y="950"/>
                      </a:lnTo>
                      <a:lnTo>
                        <a:pt x="1614" y="952"/>
                      </a:lnTo>
                      <a:lnTo>
                        <a:pt x="1628" y="955"/>
                      </a:lnTo>
                      <a:lnTo>
                        <a:pt x="1641" y="956"/>
                      </a:lnTo>
                      <a:lnTo>
                        <a:pt x="1655" y="958"/>
                      </a:lnTo>
                      <a:lnTo>
                        <a:pt x="1669" y="960"/>
                      </a:lnTo>
                      <a:lnTo>
                        <a:pt x="1683" y="963"/>
                      </a:lnTo>
                      <a:lnTo>
                        <a:pt x="1697" y="964"/>
                      </a:lnTo>
                      <a:lnTo>
                        <a:pt x="1711" y="966"/>
                      </a:lnTo>
                      <a:lnTo>
                        <a:pt x="1724" y="969"/>
                      </a:lnTo>
                      <a:lnTo>
                        <a:pt x="1738" y="971"/>
                      </a:lnTo>
                      <a:lnTo>
                        <a:pt x="1752" y="973"/>
                      </a:lnTo>
                      <a:lnTo>
                        <a:pt x="1766" y="974"/>
                      </a:lnTo>
                      <a:lnTo>
                        <a:pt x="1780" y="977"/>
                      </a:lnTo>
                      <a:lnTo>
                        <a:pt x="1794" y="979"/>
                      </a:lnTo>
                      <a:lnTo>
                        <a:pt x="1807" y="981"/>
                      </a:lnTo>
                      <a:lnTo>
                        <a:pt x="1821" y="983"/>
                      </a:lnTo>
                      <a:lnTo>
                        <a:pt x="1835" y="986"/>
                      </a:lnTo>
                      <a:lnTo>
                        <a:pt x="1849" y="988"/>
                      </a:lnTo>
                      <a:lnTo>
                        <a:pt x="1863" y="989"/>
                      </a:lnTo>
                      <a:lnTo>
                        <a:pt x="1876" y="992"/>
                      </a:lnTo>
                      <a:lnTo>
                        <a:pt x="1890" y="994"/>
                      </a:lnTo>
                      <a:lnTo>
                        <a:pt x="1918" y="998"/>
                      </a:lnTo>
                      <a:lnTo>
                        <a:pt x="1946" y="1003"/>
                      </a:lnTo>
                      <a:lnTo>
                        <a:pt x="1972" y="1008"/>
                      </a:lnTo>
                      <a:lnTo>
                        <a:pt x="2000" y="1012"/>
                      </a:lnTo>
                      <a:lnTo>
                        <a:pt x="2027" y="1017"/>
                      </a:lnTo>
                      <a:lnTo>
                        <a:pt x="2055" y="1021"/>
                      </a:lnTo>
                      <a:lnTo>
                        <a:pt x="2082" y="1026"/>
                      </a:lnTo>
                      <a:lnTo>
                        <a:pt x="2109" y="1030"/>
                      </a:lnTo>
                      <a:lnTo>
                        <a:pt x="2123" y="1032"/>
                      </a:lnTo>
                      <a:lnTo>
                        <a:pt x="2136" y="1034"/>
                      </a:lnTo>
                      <a:lnTo>
                        <a:pt x="2150" y="1036"/>
                      </a:lnTo>
                      <a:lnTo>
                        <a:pt x="2163" y="1039"/>
                      </a:lnTo>
                      <a:lnTo>
                        <a:pt x="2177" y="1041"/>
                      </a:lnTo>
                      <a:lnTo>
                        <a:pt x="2190" y="1043"/>
                      </a:lnTo>
                      <a:lnTo>
                        <a:pt x="2204" y="1046"/>
                      </a:lnTo>
                      <a:lnTo>
                        <a:pt x="2218" y="1048"/>
                      </a:lnTo>
                      <a:lnTo>
                        <a:pt x="2230" y="1050"/>
                      </a:lnTo>
                      <a:lnTo>
                        <a:pt x="2244" y="1053"/>
                      </a:lnTo>
                      <a:lnTo>
                        <a:pt x="2258" y="1055"/>
                      </a:lnTo>
                      <a:lnTo>
                        <a:pt x="2271" y="1057"/>
                      </a:lnTo>
                      <a:lnTo>
                        <a:pt x="2284" y="1059"/>
                      </a:lnTo>
                      <a:lnTo>
                        <a:pt x="2298" y="1062"/>
                      </a:lnTo>
                      <a:lnTo>
                        <a:pt x="2311" y="1064"/>
                      </a:lnTo>
                      <a:lnTo>
                        <a:pt x="2325" y="1066"/>
                      </a:lnTo>
                      <a:lnTo>
                        <a:pt x="2337" y="1069"/>
                      </a:lnTo>
                      <a:lnTo>
                        <a:pt x="2351" y="1070"/>
                      </a:lnTo>
                      <a:lnTo>
                        <a:pt x="2364" y="1072"/>
                      </a:lnTo>
                      <a:lnTo>
                        <a:pt x="2378" y="1074"/>
                      </a:lnTo>
                      <a:lnTo>
                        <a:pt x="2390" y="1077"/>
                      </a:lnTo>
                      <a:lnTo>
                        <a:pt x="2404" y="1079"/>
                      </a:lnTo>
                      <a:lnTo>
                        <a:pt x="2417" y="1081"/>
                      </a:lnTo>
                      <a:lnTo>
                        <a:pt x="2431" y="1084"/>
                      </a:lnTo>
                      <a:lnTo>
                        <a:pt x="2443" y="1086"/>
                      </a:lnTo>
                      <a:lnTo>
                        <a:pt x="2457" y="1087"/>
                      </a:lnTo>
                      <a:lnTo>
                        <a:pt x="2470" y="1089"/>
                      </a:lnTo>
                      <a:lnTo>
                        <a:pt x="2483" y="1092"/>
                      </a:lnTo>
                      <a:lnTo>
                        <a:pt x="2496" y="1094"/>
                      </a:lnTo>
                      <a:lnTo>
                        <a:pt x="2509" y="1096"/>
                      </a:lnTo>
                      <a:lnTo>
                        <a:pt x="2522" y="1097"/>
                      </a:lnTo>
                      <a:lnTo>
                        <a:pt x="2536" y="1100"/>
                      </a:lnTo>
                      <a:lnTo>
                        <a:pt x="2548" y="1102"/>
                      </a:lnTo>
                      <a:lnTo>
                        <a:pt x="2561" y="1104"/>
                      </a:lnTo>
                      <a:lnTo>
                        <a:pt x="2574" y="1106"/>
                      </a:lnTo>
                      <a:lnTo>
                        <a:pt x="2587" y="1108"/>
                      </a:lnTo>
                      <a:lnTo>
                        <a:pt x="2600" y="1110"/>
                      </a:lnTo>
                      <a:lnTo>
                        <a:pt x="2613" y="1112"/>
                      </a:lnTo>
                      <a:lnTo>
                        <a:pt x="2625" y="1114"/>
                      </a:lnTo>
                      <a:lnTo>
                        <a:pt x="2638" y="1116"/>
                      </a:lnTo>
                      <a:lnTo>
                        <a:pt x="2651" y="1117"/>
                      </a:lnTo>
                      <a:lnTo>
                        <a:pt x="2663" y="1119"/>
                      </a:lnTo>
                      <a:lnTo>
                        <a:pt x="2677" y="1122"/>
                      </a:lnTo>
                      <a:lnTo>
                        <a:pt x="2690" y="1123"/>
                      </a:lnTo>
                      <a:lnTo>
                        <a:pt x="2703" y="1125"/>
                      </a:lnTo>
                      <a:lnTo>
                        <a:pt x="2715" y="1126"/>
                      </a:lnTo>
                      <a:lnTo>
                        <a:pt x="2728" y="1129"/>
                      </a:lnTo>
                      <a:lnTo>
                        <a:pt x="2741" y="1130"/>
                      </a:lnTo>
                      <a:lnTo>
                        <a:pt x="2752" y="1132"/>
                      </a:lnTo>
                      <a:lnTo>
                        <a:pt x="2765" y="1133"/>
                      </a:lnTo>
                      <a:lnTo>
                        <a:pt x="2778" y="1135"/>
                      </a:lnTo>
                      <a:lnTo>
                        <a:pt x="2790" y="1137"/>
                      </a:lnTo>
                      <a:lnTo>
                        <a:pt x="2803" y="1139"/>
                      </a:lnTo>
                      <a:lnTo>
                        <a:pt x="2816" y="1140"/>
                      </a:lnTo>
                      <a:lnTo>
                        <a:pt x="2827" y="1141"/>
                      </a:lnTo>
                      <a:lnTo>
                        <a:pt x="2840" y="1143"/>
                      </a:lnTo>
                      <a:lnTo>
                        <a:pt x="2852" y="1145"/>
                      </a:lnTo>
                      <a:lnTo>
                        <a:pt x="2865" y="1146"/>
                      </a:lnTo>
                      <a:lnTo>
                        <a:pt x="2877" y="1148"/>
                      </a:lnTo>
                      <a:lnTo>
                        <a:pt x="2889" y="1149"/>
                      </a:lnTo>
                      <a:lnTo>
                        <a:pt x="2901" y="1150"/>
                      </a:lnTo>
                      <a:lnTo>
                        <a:pt x="2913" y="1152"/>
                      </a:lnTo>
                      <a:lnTo>
                        <a:pt x="2926" y="1153"/>
                      </a:lnTo>
                      <a:lnTo>
                        <a:pt x="2938" y="1155"/>
                      </a:lnTo>
                      <a:lnTo>
                        <a:pt x="2950" y="1156"/>
                      </a:lnTo>
                      <a:lnTo>
                        <a:pt x="2962" y="1157"/>
                      </a:lnTo>
                      <a:lnTo>
                        <a:pt x="2975" y="1158"/>
                      </a:lnTo>
                      <a:lnTo>
                        <a:pt x="2986" y="1160"/>
                      </a:lnTo>
                      <a:lnTo>
                        <a:pt x="2992" y="1160"/>
                      </a:lnTo>
                      <a:lnTo>
                        <a:pt x="2998" y="1161"/>
                      </a:lnTo>
                      <a:lnTo>
                        <a:pt x="3004" y="1161"/>
                      </a:lnTo>
                      <a:lnTo>
                        <a:pt x="3010" y="1162"/>
                      </a:lnTo>
                      <a:lnTo>
                        <a:pt x="3016" y="1162"/>
                      </a:lnTo>
                      <a:lnTo>
                        <a:pt x="3022" y="1163"/>
                      </a:lnTo>
                      <a:lnTo>
                        <a:pt x="3028" y="1163"/>
                      </a:lnTo>
                      <a:lnTo>
                        <a:pt x="3033" y="1164"/>
                      </a:lnTo>
                      <a:lnTo>
                        <a:pt x="3039" y="1164"/>
                      </a:lnTo>
                      <a:lnTo>
                        <a:pt x="3046" y="1165"/>
                      </a:lnTo>
                      <a:lnTo>
                        <a:pt x="3052" y="1165"/>
                      </a:lnTo>
                      <a:lnTo>
                        <a:pt x="3057" y="1165"/>
                      </a:lnTo>
                      <a:lnTo>
                        <a:pt x="3063" y="1167"/>
                      </a:lnTo>
                      <a:lnTo>
                        <a:pt x="3069" y="1167"/>
                      </a:lnTo>
                      <a:lnTo>
                        <a:pt x="3075" y="1168"/>
                      </a:lnTo>
                      <a:lnTo>
                        <a:pt x="3081" y="1168"/>
                      </a:lnTo>
                      <a:lnTo>
                        <a:pt x="3086" y="1168"/>
                      </a:lnTo>
                      <a:lnTo>
                        <a:pt x="3092" y="1169"/>
                      </a:lnTo>
                      <a:lnTo>
                        <a:pt x="3098" y="1169"/>
                      </a:lnTo>
                      <a:lnTo>
                        <a:pt x="3104" y="1170"/>
                      </a:lnTo>
                      <a:lnTo>
                        <a:pt x="3109" y="1170"/>
                      </a:lnTo>
                      <a:lnTo>
                        <a:pt x="3115" y="1170"/>
                      </a:lnTo>
                      <a:lnTo>
                        <a:pt x="3121" y="1171"/>
                      </a:lnTo>
                      <a:lnTo>
                        <a:pt x="3127" y="1171"/>
                      </a:lnTo>
                      <a:lnTo>
                        <a:pt x="3132" y="1171"/>
                      </a:lnTo>
                      <a:lnTo>
                        <a:pt x="3138" y="1172"/>
                      </a:lnTo>
                      <a:lnTo>
                        <a:pt x="3144" y="1172"/>
                      </a:lnTo>
                      <a:lnTo>
                        <a:pt x="3150" y="1172"/>
                      </a:lnTo>
                      <a:lnTo>
                        <a:pt x="3155" y="1172"/>
                      </a:lnTo>
                      <a:lnTo>
                        <a:pt x="3161" y="1173"/>
                      </a:lnTo>
                      <a:lnTo>
                        <a:pt x="3167" y="1173"/>
                      </a:lnTo>
                      <a:lnTo>
                        <a:pt x="3173" y="1173"/>
                      </a:lnTo>
                      <a:lnTo>
                        <a:pt x="3178" y="1175"/>
                      </a:lnTo>
                      <a:lnTo>
                        <a:pt x="3184" y="1175"/>
                      </a:lnTo>
                      <a:lnTo>
                        <a:pt x="3190" y="1175"/>
                      </a:lnTo>
                      <a:lnTo>
                        <a:pt x="3196" y="1175"/>
                      </a:lnTo>
                      <a:lnTo>
                        <a:pt x="3202" y="1175"/>
                      </a:lnTo>
                      <a:lnTo>
                        <a:pt x="3207" y="1176"/>
                      </a:lnTo>
                      <a:lnTo>
                        <a:pt x="3212" y="1176"/>
                      </a:lnTo>
                      <a:lnTo>
                        <a:pt x="3218" y="1176"/>
                      </a:lnTo>
                      <a:lnTo>
                        <a:pt x="3223" y="1176"/>
                      </a:lnTo>
                      <a:lnTo>
                        <a:pt x="3229" y="1176"/>
                      </a:lnTo>
                      <a:lnTo>
                        <a:pt x="3235" y="1177"/>
                      </a:lnTo>
                      <a:lnTo>
                        <a:pt x="3241" y="1177"/>
                      </a:lnTo>
                      <a:lnTo>
                        <a:pt x="3246" y="1177"/>
                      </a:lnTo>
                      <a:lnTo>
                        <a:pt x="3251" y="1177"/>
                      </a:lnTo>
                      <a:lnTo>
                        <a:pt x="3257" y="1177"/>
                      </a:lnTo>
                      <a:lnTo>
                        <a:pt x="3263" y="1177"/>
                      </a:lnTo>
                      <a:lnTo>
                        <a:pt x="3268" y="1177"/>
                      </a:lnTo>
                      <a:lnTo>
                        <a:pt x="3273" y="1177"/>
                      </a:lnTo>
                      <a:lnTo>
                        <a:pt x="3279" y="1178"/>
                      </a:lnTo>
                      <a:lnTo>
                        <a:pt x="3284" y="1178"/>
                      </a:lnTo>
                      <a:lnTo>
                        <a:pt x="3290" y="1178"/>
                      </a:lnTo>
                      <a:lnTo>
                        <a:pt x="3296" y="1178"/>
                      </a:lnTo>
                      <a:lnTo>
                        <a:pt x="3301" y="1178"/>
                      </a:lnTo>
                      <a:lnTo>
                        <a:pt x="3306" y="1178"/>
                      </a:lnTo>
                      <a:lnTo>
                        <a:pt x="3308" y="1178"/>
                      </a:lnTo>
                      <a:lnTo>
                        <a:pt x="3310" y="1178"/>
                      </a:lnTo>
                      <a:lnTo>
                        <a:pt x="3311" y="1178"/>
                      </a:lnTo>
                      <a:lnTo>
                        <a:pt x="3313" y="1178"/>
                      </a:lnTo>
                      <a:lnTo>
                        <a:pt x="3316" y="1178"/>
                      </a:lnTo>
                      <a:lnTo>
                        <a:pt x="3317" y="1178"/>
                      </a:lnTo>
                      <a:lnTo>
                        <a:pt x="3319" y="1178"/>
                      </a:lnTo>
                      <a:lnTo>
                        <a:pt x="3320" y="1178"/>
                      </a:lnTo>
                      <a:lnTo>
                        <a:pt x="3322" y="1178"/>
                      </a:lnTo>
                      <a:lnTo>
                        <a:pt x="3324" y="1178"/>
                      </a:lnTo>
                      <a:lnTo>
                        <a:pt x="3326" y="1178"/>
                      </a:lnTo>
                      <a:lnTo>
                        <a:pt x="3327" y="1178"/>
                      </a:lnTo>
                      <a:lnTo>
                        <a:pt x="3329" y="1177"/>
                      </a:lnTo>
                      <a:lnTo>
                        <a:pt x="3331" y="1177"/>
                      </a:lnTo>
                      <a:lnTo>
                        <a:pt x="3333" y="1177"/>
                      </a:lnTo>
                      <a:lnTo>
                        <a:pt x="3335" y="1177"/>
                      </a:lnTo>
                      <a:lnTo>
                        <a:pt x="3336" y="1177"/>
                      </a:lnTo>
                      <a:lnTo>
                        <a:pt x="3339" y="1177"/>
                      </a:lnTo>
                      <a:lnTo>
                        <a:pt x="3340" y="1177"/>
                      </a:lnTo>
                      <a:lnTo>
                        <a:pt x="3342" y="1177"/>
                      </a:lnTo>
                      <a:lnTo>
                        <a:pt x="3343" y="1177"/>
                      </a:lnTo>
                      <a:lnTo>
                        <a:pt x="3346" y="1176"/>
                      </a:lnTo>
                      <a:lnTo>
                        <a:pt x="3347" y="1176"/>
                      </a:lnTo>
                      <a:lnTo>
                        <a:pt x="3349" y="1176"/>
                      </a:lnTo>
                      <a:lnTo>
                        <a:pt x="3352" y="1176"/>
                      </a:lnTo>
                      <a:lnTo>
                        <a:pt x="3357" y="1175"/>
                      </a:lnTo>
                      <a:lnTo>
                        <a:pt x="3361" y="1175"/>
                      </a:lnTo>
                      <a:lnTo>
                        <a:pt x="3364" y="1173"/>
                      </a:lnTo>
                      <a:lnTo>
                        <a:pt x="3369" y="1173"/>
                      </a:lnTo>
                      <a:lnTo>
                        <a:pt x="3372" y="1172"/>
                      </a:lnTo>
                      <a:lnTo>
                        <a:pt x="3375" y="1172"/>
                      </a:lnTo>
                      <a:lnTo>
                        <a:pt x="3380" y="1171"/>
                      </a:lnTo>
                      <a:lnTo>
                        <a:pt x="3384" y="1171"/>
                      </a:lnTo>
                      <a:lnTo>
                        <a:pt x="3387" y="1170"/>
                      </a:lnTo>
                      <a:lnTo>
                        <a:pt x="3392" y="1170"/>
                      </a:lnTo>
                      <a:lnTo>
                        <a:pt x="3395" y="1169"/>
                      </a:lnTo>
                      <a:lnTo>
                        <a:pt x="3400" y="1168"/>
                      </a:lnTo>
                      <a:lnTo>
                        <a:pt x="3403" y="1168"/>
                      </a:lnTo>
                      <a:lnTo>
                        <a:pt x="3408" y="1167"/>
                      </a:lnTo>
                      <a:lnTo>
                        <a:pt x="3411" y="1165"/>
                      </a:lnTo>
                      <a:lnTo>
                        <a:pt x="3416" y="1164"/>
                      </a:lnTo>
                      <a:lnTo>
                        <a:pt x="3419" y="1163"/>
                      </a:lnTo>
                      <a:lnTo>
                        <a:pt x="3424" y="1163"/>
                      </a:lnTo>
                      <a:lnTo>
                        <a:pt x="3427" y="1162"/>
                      </a:lnTo>
                      <a:lnTo>
                        <a:pt x="3432" y="1161"/>
                      </a:lnTo>
                      <a:lnTo>
                        <a:pt x="3437" y="1160"/>
                      </a:lnTo>
                      <a:lnTo>
                        <a:pt x="3440" y="1158"/>
                      </a:lnTo>
                      <a:lnTo>
                        <a:pt x="3445" y="1157"/>
                      </a:lnTo>
                      <a:lnTo>
                        <a:pt x="3449" y="1156"/>
                      </a:lnTo>
                      <a:lnTo>
                        <a:pt x="3453" y="1155"/>
                      </a:lnTo>
                      <a:lnTo>
                        <a:pt x="3457" y="1154"/>
                      </a:lnTo>
                      <a:lnTo>
                        <a:pt x="3462" y="1153"/>
                      </a:lnTo>
                      <a:lnTo>
                        <a:pt x="3465" y="1152"/>
                      </a:lnTo>
                      <a:lnTo>
                        <a:pt x="3470" y="1149"/>
                      </a:lnTo>
                      <a:lnTo>
                        <a:pt x="3475" y="1148"/>
                      </a:lnTo>
                      <a:lnTo>
                        <a:pt x="3478" y="1147"/>
                      </a:lnTo>
                      <a:lnTo>
                        <a:pt x="3483" y="1146"/>
                      </a:lnTo>
                      <a:lnTo>
                        <a:pt x="3487" y="1145"/>
                      </a:lnTo>
                      <a:lnTo>
                        <a:pt x="3492" y="1142"/>
                      </a:lnTo>
                      <a:lnTo>
                        <a:pt x="3495" y="1141"/>
                      </a:lnTo>
                      <a:lnTo>
                        <a:pt x="3500" y="1140"/>
                      </a:lnTo>
                      <a:lnTo>
                        <a:pt x="3505" y="1138"/>
                      </a:lnTo>
                      <a:lnTo>
                        <a:pt x="3509" y="1137"/>
                      </a:lnTo>
                      <a:lnTo>
                        <a:pt x="3514" y="1135"/>
                      </a:lnTo>
                      <a:lnTo>
                        <a:pt x="3518" y="1133"/>
                      </a:lnTo>
                      <a:lnTo>
                        <a:pt x="3522" y="1132"/>
                      </a:lnTo>
                      <a:lnTo>
                        <a:pt x="3526" y="1130"/>
                      </a:lnTo>
                      <a:lnTo>
                        <a:pt x="3531" y="1129"/>
                      </a:lnTo>
                      <a:lnTo>
                        <a:pt x="3536" y="1126"/>
                      </a:lnTo>
                      <a:lnTo>
                        <a:pt x="3540" y="1125"/>
                      </a:lnTo>
                      <a:lnTo>
                        <a:pt x="3545" y="1123"/>
                      </a:lnTo>
                      <a:lnTo>
                        <a:pt x="3549" y="1122"/>
                      </a:lnTo>
                      <a:lnTo>
                        <a:pt x="3554" y="1119"/>
                      </a:lnTo>
                      <a:lnTo>
                        <a:pt x="3559" y="1118"/>
                      </a:lnTo>
                      <a:lnTo>
                        <a:pt x="3563" y="1116"/>
                      </a:lnTo>
                      <a:lnTo>
                        <a:pt x="3568" y="1114"/>
                      </a:lnTo>
                      <a:lnTo>
                        <a:pt x="3573" y="1112"/>
                      </a:lnTo>
                      <a:lnTo>
                        <a:pt x="3576" y="1110"/>
                      </a:lnTo>
                      <a:lnTo>
                        <a:pt x="3581" y="1108"/>
                      </a:lnTo>
                      <a:lnTo>
                        <a:pt x="3585" y="1107"/>
                      </a:lnTo>
                      <a:lnTo>
                        <a:pt x="3590" y="1104"/>
                      </a:lnTo>
                      <a:lnTo>
                        <a:pt x="3594" y="1102"/>
                      </a:lnTo>
                      <a:lnTo>
                        <a:pt x="3599" y="1100"/>
                      </a:lnTo>
                      <a:lnTo>
                        <a:pt x="3604" y="1099"/>
                      </a:lnTo>
                      <a:lnTo>
                        <a:pt x="3608" y="1096"/>
                      </a:lnTo>
                      <a:lnTo>
                        <a:pt x="3613" y="1094"/>
                      </a:lnTo>
                      <a:lnTo>
                        <a:pt x="3617" y="1092"/>
                      </a:lnTo>
                      <a:lnTo>
                        <a:pt x="3622" y="1089"/>
                      </a:lnTo>
                      <a:lnTo>
                        <a:pt x="3628" y="1087"/>
                      </a:lnTo>
                      <a:lnTo>
                        <a:pt x="3632" y="1085"/>
                      </a:lnTo>
                      <a:lnTo>
                        <a:pt x="3637" y="1084"/>
                      </a:lnTo>
                      <a:lnTo>
                        <a:pt x="3642" y="1081"/>
                      </a:lnTo>
                      <a:lnTo>
                        <a:pt x="3646" y="1079"/>
                      </a:lnTo>
                      <a:lnTo>
                        <a:pt x="3651" y="1077"/>
                      </a:lnTo>
                      <a:lnTo>
                        <a:pt x="3655" y="1074"/>
                      </a:lnTo>
                      <a:lnTo>
                        <a:pt x="3660" y="1072"/>
                      </a:lnTo>
                      <a:lnTo>
                        <a:pt x="3665" y="1070"/>
                      </a:lnTo>
                      <a:lnTo>
                        <a:pt x="3669" y="1068"/>
                      </a:lnTo>
                      <a:lnTo>
                        <a:pt x="3674" y="1065"/>
                      </a:lnTo>
                      <a:lnTo>
                        <a:pt x="3679" y="1063"/>
                      </a:lnTo>
                      <a:lnTo>
                        <a:pt x="3683" y="1059"/>
                      </a:lnTo>
                      <a:lnTo>
                        <a:pt x="3689" y="1057"/>
                      </a:lnTo>
                      <a:lnTo>
                        <a:pt x="3693" y="1055"/>
                      </a:lnTo>
                      <a:lnTo>
                        <a:pt x="3698" y="1053"/>
                      </a:lnTo>
                      <a:lnTo>
                        <a:pt x="3703" y="1050"/>
                      </a:lnTo>
                      <a:lnTo>
                        <a:pt x="3707" y="1048"/>
                      </a:lnTo>
                      <a:lnTo>
                        <a:pt x="3712" y="1046"/>
                      </a:lnTo>
                      <a:lnTo>
                        <a:pt x="3717" y="1043"/>
                      </a:lnTo>
                      <a:lnTo>
                        <a:pt x="3721" y="1040"/>
                      </a:lnTo>
                      <a:lnTo>
                        <a:pt x="3726" y="1038"/>
                      </a:lnTo>
                      <a:lnTo>
                        <a:pt x="3732" y="1035"/>
                      </a:lnTo>
                      <a:lnTo>
                        <a:pt x="3736" y="1033"/>
                      </a:lnTo>
                      <a:lnTo>
                        <a:pt x="3741" y="1030"/>
                      </a:lnTo>
                      <a:lnTo>
                        <a:pt x="3745" y="1027"/>
                      </a:lnTo>
                      <a:lnTo>
                        <a:pt x="3750" y="1025"/>
                      </a:lnTo>
                      <a:lnTo>
                        <a:pt x="3755" y="1023"/>
                      </a:lnTo>
                      <a:lnTo>
                        <a:pt x="3759" y="1019"/>
                      </a:lnTo>
                      <a:lnTo>
                        <a:pt x="3764" y="1017"/>
                      </a:lnTo>
                      <a:lnTo>
                        <a:pt x="3770" y="1015"/>
                      </a:lnTo>
                      <a:lnTo>
                        <a:pt x="3774" y="1011"/>
                      </a:lnTo>
                      <a:lnTo>
                        <a:pt x="3779" y="1009"/>
                      </a:lnTo>
                      <a:lnTo>
                        <a:pt x="3783" y="1006"/>
                      </a:lnTo>
                      <a:lnTo>
                        <a:pt x="3788" y="1003"/>
                      </a:lnTo>
                      <a:lnTo>
                        <a:pt x="3793" y="1001"/>
                      </a:lnTo>
                      <a:lnTo>
                        <a:pt x="3803" y="995"/>
                      </a:lnTo>
                      <a:lnTo>
                        <a:pt x="3812" y="990"/>
                      </a:lnTo>
                      <a:lnTo>
                        <a:pt x="3821" y="985"/>
                      </a:lnTo>
                      <a:lnTo>
                        <a:pt x="3831" y="979"/>
                      </a:lnTo>
                      <a:lnTo>
                        <a:pt x="3841" y="973"/>
                      </a:lnTo>
                      <a:lnTo>
                        <a:pt x="3850" y="967"/>
                      </a:lnTo>
                      <a:lnTo>
                        <a:pt x="3859" y="962"/>
                      </a:lnTo>
                      <a:lnTo>
                        <a:pt x="3869" y="956"/>
                      </a:lnTo>
                      <a:lnTo>
                        <a:pt x="3879" y="950"/>
                      </a:lnTo>
                      <a:lnTo>
                        <a:pt x="3888" y="944"/>
                      </a:lnTo>
                      <a:lnTo>
                        <a:pt x="3897" y="939"/>
                      </a:lnTo>
                      <a:lnTo>
                        <a:pt x="3907" y="933"/>
                      </a:lnTo>
                      <a:lnTo>
                        <a:pt x="3916" y="927"/>
                      </a:lnTo>
                      <a:lnTo>
                        <a:pt x="3926" y="921"/>
                      </a:lnTo>
                      <a:lnTo>
                        <a:pt x="3935" y="916"/>
                      </a:lnTo>
                      <a:lnTo>
                        <a:pt x="3945" y="910"/>
                      </a:lnTo>
                      <a:lnTo>
                        <a:pt x="3954" y="904"/>
                      </a:lnTo>
                      <a:lnTo>
                        <a:pt x="3963" y="898"/>
                      </a:lnTo>
                      <a:lnTo>
                        <a:pt x="3972" y="893"/>
                      </a:lnTo>
                      <a:lnTo>
                        <a:pt x="3982" y="887"/>
                      </a:lnTo>
                      <a:lnTo>
                        <a:pt x="3991" y="880"/>
                      </a:lnTo>
                      <a:lnTo>
                        <a:pt x="4000" y="874"/>
                      </a:lnTo>
                      <a:lnTo>
                        <a:pt x="4009" y="868"/>
                      </a:lnTo>
                      <a:lnTo>
                        <a:pt x="4018" y="863"/>
                      </a:lnTo>
                      <a:lnTo>
                        <a:pt x="4023" y="860"/>
                      </a:lnTo>
                      <a:lnTo>
                        <a:pt x="4028" y="857"/>
                      </a:lnTo>
                      <a:lnTo>
                        <a:pt x="4032" y="855"/>
                      </a:lnTo>
                      <a:lnTo>
                        <a:pt x="4037" y="851"/>
                      </a:lnTo>
                      <a:lnTo>
                        <a:pt x="4040" y="848"/>
                      </a:lnTo>
                      <a:lnTo>
                        <a:pt x="4045" y="845"/>
                      </a:lnTo>
                      <a:lnTo>
                        <a:pt x="4050" y="842"/>
                      </a:lnTo>
                      <a:lnTo>
                        <a:pt x="4054" y="840"/>
                      </a:lnTo>
                      <a:lnTo>
                        <a:pt x="4059" y="836"/>
                      </a:lnTo>
                      <a:lnTo>
                        <a:pt x="4063" y="834"/>
                      </a:lnTo>
                      <a:lnTo>
                        <a:pt x="4068" y="830"/>
                      </a:lnTo>
                      <a:lnTo>
                        <a:pt x="4073" y="828"/>
                      </a:lnTo>
                      <a:lnTo>
                        <a:pt x="4076" y="825"/>
                      </a:lnTo>
                      <a:lnTo>
                        <a:pt x="4081" y="822"/>
                      </a:lnTo>
                      <a:lnTo>
                        <a:pt x="4085" y="819"/>
                      </a:lnTo>
                      <a:lnTo>
                        <a:pt x="4090" y="817"/>
                      </a:lnTo>
                      <a:lnTo>
                        <a:pt x="4094" y="813"/>
                      </a:lnTo>
                      <a:lnTo>
                        <a:pt x="4098" y="811"/>
                      </a:lnTo>
                      <a:lnTo>
                        <a:pt x="4103" y="807"/>
                      </a:lnTo>
                      <a:lnTo>
                        <a:pt x="4107" y="805"/>
                      </a:lnTo>
                      <a:lnTo>
                        <a:pt x="4112" y="802"/>
                      </a:lnTo>
                      <a:lnTo>
                        <a:pt x="4116" y="799"/>
                      </a:lnTo>
                      <a:lnTo>
                        <a:pt x="4120" y="797"/>
                      </a:lnTo>
                      <a:lnTo>
                        <a:pt x="4124" y="794"/>
                      </a:lnTo>
                      <a:lnTo>
                        <a:pt x="4129" y="791"/>
                      </a:lnTo>
                      <a:lnTo>
                        <a:pt x="4132" y="788"/>
                      </a:lnTo>
                      <a:lnTo>
                        <a:pt x="4137" y="785"/>
                      </a:lnTo>
                      <a:lnTo>
                        <a:pt x="4142" y="782"/>
                      </a:lnTo>
                      <a:lnTo>
                        <a:pt x="4145" y="780"/>
                      </a:lnTo>
                      <a:lnTo>
                        <a:pt x="4150" y="777"/>
                      </a:lnTo>
                      <a:lnTo>
                        <a:pt x="4154" y="774"/>
                      </a:lnTo>
                      <a:lnTo>
                        <a:pt x="4158" y="772"/>
                      </a:lnTo>
                      <a:lnTo>
                        <a:pt x="4162" y="768"/>
                      </a:lnTo>
                      <a:lnTo>
                        <a:pt x="4167" y="766"/>
                      </a:lnTo>
                      <a:lnTo>
                        <a:pt x="4170" y="764"/>
                      </a:lnTo>
                      <a:lnTo>
                        <a:pt x="4175" y="760"/>
                      </a:lnTo>
                      <a:lnTo>
                        <a:pt x="4179" y="758"/>
                      </a:lnTo>
                      <a:lnTo>
                        <a:pt x="4183" y="756"/>
                      </a:lnTo>
                      <a:lnTo>
                        <a:pt x="4187" y="752"/>
                      </a:lnTo>
                      <a:lnTo>
                        <a:pt x="4191" y="750"/>
                      </a:lnTo>
                      <a:lnTo>
                        <a:pt x="4196" y="747"/>
                      </a:lnTo>
                      <a:lnTo>
                        <a:pt x="4199" y="745"/>
                      </a:lnTo>
                      <a:lnTo>
                        <a:pt x="4204" y="742"/>
                      </a:lnTo>
                      <a:lnTo>
                        <a:pt x="4207" y="739"/>
                      </a:lnTo>
                      <a:lnTo>
                        <a:pt x="4211" y="737"/>
                      </a:lnTo>
                      <a:lnTo>
                        <a:pt x="4215" y="735"/>
                      </a:lnTo>
                      <a:lnTo>
                        <a:pt x="4219" y="731"/>
                      </a:lnTo>
                      <a:lnTo>
                        <a:pt x="4224" y="729"/>
                      </a:lnTo>
                      <a:lnTo>
                        <a:pt x="4227" y="727"/>
                      </a:lnTo>
                      <a:lnTo>
                        <a:pt x="4232" y="724"/>
                      </a:lnTo>
                      <a:lnTo>
                        <a:pt x="4235" y="722"/>
                      </a:lnTo>
                      <a:lnTo>
                        <a:pt x="4238" y="719"/>
                      </a:lnTo>
                      <a:lnTo>
                        <a:pt x="4243" y="716"/>
                      </a:lnTo>
                      <a:lnTo>
                        <a:pt x="4247" y="714"/>
                      </a:lnTo>
                      <a:lnTo>
                        <a:pt x="4250" y="712"/>
                      </a:lnTo>
                      <a:lnTo>
                        <a:pt x="4255" y="709"/>
                      </a:lnTo>
                      <a:lnTo>
                        <a:pt x="4258" y="707"/>
                      </a:lnTo>
                      <a:lnTo>
                        <a:pt x="4262" y="705"/>
                      </a:lnTo>
                      <a:lnTo>
                        <a:pt x="4265" y="703"/>
                      </a:lnTo>
                      <a:lnTo>
                        <a:pt x="4270" y="700"/>
                      </a:lnTo>
                      <a:lnTo>
                        <a:pt x="4273" y="698"/>
                      </a:lnTo>
                      <a:lnTo>
                        <a:pt x="4277" y="696"/>
                      </a:lnTo>
                      <a:lnTo>
                        <a:pt x="4280" y="693"/>
                      </a:lnTo>
                      <a:lnTo>
                        <a:pt x="4283" y="690"/>
                      </a:lnTo>
                      <a:lnTo>
                        <a:pt x="4288" y="689"/>
                      </a:lnTo>
                      <a:lnTo>
                        <a:pt x="4291" y="686"/>
                      </a:lnTo>
                      <a:lnTo>
                        <a:pt x="4295" y="684"/>
                      </a:lnTo>
                      <a:lnTo>
                        <a:pt x="4298" y="682"/>
                      </a:lnTo>
                      <a:lnTo>
                        <a:pt x="4302" y="680"/>
                      </a:lnTo>
                      <a:lnTo>
                        <a:pt x="4305" y="677"/>
                      </a:lnTo>
                      <a:lnTo>
                        <a:pt x="4309" y="675"/>
                      </a:lnTo>
                      <a:lnTo>
                        <a:pt x="4312" y="673"/>
                      </a:lnTo>
                      <a:lnTo>
                        <a:pt x="4316" y="670"/>
                      </a:lnTo>
                      <a:lnTo>
                        <a:pt x="4319" y="669"/>
                      </a:lnTo>
                      <a:lnTo>
                        <a:pt x="4323" y="667"/>
                      </a:lnTo>
                      <a:lnTo>
                        <a:pt x="4326" y="665"/>
                      </a:lnTo>
                      <a:lnTo>
                        <a:pt x="4330" y="662"/>
                      </a:lnTo>
                      <a:lnTo>
                        <a:pt x="4333" y="660"/>
                      </a:lnTo>
                      <a:lnTo>
                        <a:pt x="4336" y="659"/>
                      </a:lnTo>
                      <a:lnTo>
                        <a:pt x="4340" y="657"/>
                      </a:lnTo>
                      <a:lnTo>
                        <a:pt x="4343" y="654"/>
                      </a:lnTo>
                      <a:lnTo>
                        <a:pt x="4346" y="653"/>
                      </a:lnTo>
                      <a:lnTo>
                        <a:pt x="4349" y="651"/>
                      </a:lnTo>
                      <a:lnTo>
                        <a:pt x="4353" y="648"/>
                      </a:lnTo>
                      <a:lnTo>
                        <a:pt x="4356" y="647"/>
                      </a:lnTo>
                      <a:lnTo>
                        <a:pt x="4359" y="645"/>
                      </a:lnTo>
                      <a:lnTo>
                        <a:pt x="4362" y="644"/>
                      </a:lnTo>
                      <a:lnTo>
                        <a:pt x="4365" y="642"/>
                      </a:lnTo>
                      <a:lnTo>
                        <a:pt x="4369" y="640"/>
                      </a:lnTo>
                      <a:lnTo>
                        <a:pt x="4372" y="638"/>
                      </a:lnTo>
                      <a:lnTo>
                        <a:pt x="4374" y="637"/>
                      </a:lnTo>
                      <a:lnTo>
                        <a:pt x="4378" y="635"/>
                      </a:lnTo>
                      <a:lnTo>
                        <a:pt x="4381" y="633"/>
                      </a:lnTo>
                      <a:lnTo>
                        <a:pt x="4384" y="631"/>
                      </a:lnTo>
                      <a:lnTo>
                        <a:pt x="4387" y="630"/>
                      </a:lnTo>
                      <a:lnTo>
                        <a:pt x="4389" y="628"/>
                      </a:lnTo>
                      <a:lnTo>
                        <a:pt x="4391" y="628"/>
                      </a:lnTo>
                      <a:lnTo>
                        <a:pt x="4396" y="624"/>
                      </a:lnTo>
                      <a:lnTo>
                        <a:pt x="4403" y="622"/>
                      </a:lnTo>
                      <a:lnTo>
                        <a:pt x="4409" y="619"/>
                      </a:lnTo>
                      <a:lnTo>
                        <a:pt x="4416" y="615"/>
                      </a:lnTo>
                      <a:lnTo>
                        <a:pt x="4422" y="612"/>
                      </a:lnTo>
                      <a:lnTo>
                        <a:pt x="4429" y="608"/>
                      </a:lnTo>
                      <a:lnTo>
                        <a:pt x="4436" y="605"/>
                      </a:lnTo>
                      <a:lnTo>
                        <a:pt x="4441" y="602"/>
                      </a:lnTo>
                      <a:lnTo>
                        <a:pt x="4448" y="599"/>
                      </a:lnTo>
                      <a:lnTo>
                        <a:pt x="4455" y="596"/>
                      </a:lnTo>
                      <a:lnTo>
                        <a:pt x="4462" y="592"/>
                      </a:lnTo>
                      <a:lnTo>
                        <a:pt x="4468" y="589"/>
                      </a:lnTo>
                      <a:lnTo>
                        <a:pt x="4475" y="586"/>
                      </a:lnTo>
                      <a:lnTo>
                        <a:pt x="4482" y="583"/>
                      </a:lnTo>
                      <a:lnTo>
                        <a:pt x="4489" y="579"/>
                      </a:lnTo>
                      <a:lnTo>
                        <a:pt x="4494" y="577"/>
                      </a:lnTo>
                      <a:lnTo>
                        <a:pt x="4501" y="574"/>
                      </a:lnTo>
                      <a:lnTo>
                        <a:pt x="4508" y="570"/>
                      </a:lnTo>
                      <a:lnTo>
                        <a:pt x="4515" y="568"/>
                      </a:lnTo>
                      <a:lnTo>
                        <a:pt x="4522" y="564"/>
                      </a:lnTo>
                      <a:lnTo>
                        <a:pt x="4529" y="562"/>
                      </a:lnTo>
                      <a:lnTo>
                        <a:pt x="4536" y="559"/>
                      </a:lnTo>
                      <a:lnTo>
                        <a:pt x="4543" y="555"/>
                      </a:lnTo>
                      <a:lnTo>
                        <a:pt x="4550" y="553"/>
                      </a:lnTo>
                      <a:lnTo>
                        <a:pt x="4556" y="549"/>
                      </a:lnTo>
                      <a:lnTo>
                        <a:pt x="4563" y="547"/>
                      </a:lnTo>
                      <a:lnTo>
                        <a:pt x="4570" y="544"/>
                      </a:lnTo>
                      <a:lnTo>
                        <a:pt x="4577" y="541"/>
                      </a:lnTo>
                      <a:lnTo>
                        <a:pt x="4584" y="538"/>
                      </a:lnTo>
                      <a:lnTo>
                        <a:pt x="4591" y="536"/>
                      </a:lnTo>
                      <a:lnTo>
                        <a:pt x="4598" y="532"/>
                      </a:lnTo>
                      <a:lnTo>
                        <a:pt x="4605" y="530"/>
                      </a:lnTo>
                      <a:lnTo>
                        <a:pt x="4612" y="526"/>
                      </a:lnTo>
                      <a:lnTo>
                        <a:pt x="4619" y="524"/>
                      </a:lnTo>
                      <a:lnTo>
                        <a:pt x="4626" y="521"/>
                      </a:lnTo>
                      <a:lnTo>
                        <a:pt x="4633" y="518"/>
                      </a:lnTo>
                      <a:lnTo>
                        <a:pt x="4639" y="516"/>
                      </a:lnTo>
                      <a:lnTo>
                        <a:pt x="4646" y="513"/>
                      </a:lnTo>
                      <a:lnTo>
                        <a:pt x="4654" y="510"/>
                      </a:lnTo>
                      <a:lnTo>
                        <a:pt x="4661" y="507"/>
                      </a:lnTo>
                      <a:lnTo>
                        <a:pt x="4668" y="505"/>
                      </a:lnTo>
                      <a:lnTo>
                        <a:pt x="4675" y="502"/>
                      </a:lnTo>
                      <a:lnTo>
                        <a:pt x="4682" y="499"/>
                      </a:lnTo>
                      <a:lnTo>
                        <a:pt x="4690" y="496"/>
                      </a:lnTo>
                      <a:lnTo>
                        <a:pt x="4697" y="494"/>
                      </a:lnTo>
                      <a:lnTo>
                        <a:pt x="4704" y="491"/>
                      </a:lnTo>
                      <a:lnTo>
                        <a:pt x="4711" y="488"/>
                      </a:lnTo>
                      <a:lnTo>
                        <a:pt x="4719" y="486"/>
                      </a:lnTo>
                      <a:lnTo>
                        <a:pt x="4726" y="484"/>
                      </a:lnTo>
                      <a:lnTo>
                        <a:pt x="4733" y="480"/>
                      </a:lnTo>
                      <a:lnTo>
                        <a:pt x="4740" y="478"/>
                      </a:lnTo>
                      <a:lnTo>
                        <a:pt x="4748" y="476"/>
                      </a:lnTo>
                      <a:lnTo>
                        <a:pt x="4755" y="473"/>
                      </a:lnTo>
                      <a:lnTo>
                        <a:pt x="4762" y="470"/>
                      </a:lnTo>
                      <a:lnTo>
                        <a:pt x="4770" y="468"/>
                      </a:lnTo>
                      <a:lnTo>
                        <a:pt x="4777" y="465"/>
                      </a:lnTo>
                      <a:lnTo>
                        <a:pt x="4783" y="463"/>
                      </a:lnTo>
                      <a:lnTo>
                        <a:pt x="4792" y="461"/>
                      </a:lnTo>
                      <a:lnTo>
                        <a:pt x="4798" y="457"/>
                      </a:lnTo>
                      <a:lnTo>
                        <a:pt x="4807" y="455"/>
                      </a:lnTo>
                      <a:lnTo>
                        <a:pt x="4813" y="453"/>
                      </a:lnTo>
                      <a:lnTo>
                        <a:pt x="4820" y="450"/>
                      </a:lnTo>
                      <a:lnTo>
                        <a:pt x="4828" y="448"/>
                      </a:lnTo>
                      <a:lnTo>
                        <a:pt x="4835" y="446"/>
                      </a:lnTo>
                      <a:lnTo>
                        <a:pt x="4843" y="444"/>
                      </a:lnTo>
                      <a:lnTo>
                        <a:pt x="4850" y="440"/>
                      </a:lnTo>
                      <a:lnTo>
                        <a:pt x="4858" y="438"/>
                      </a:lnTo>
                      <a:lnTo>
                        <a:pt x="4865" y="435"/>
                      </a:lnTo>
                      <a:lnTo>
                        <a:pt x="4873" y="433"/>
                      </a:lnTo>
                      <a:lnTo>
                        <a:pt x="4880" y="431"/>
                      </a:lnTo>
                      <a:lnTo>
                        <a:pt x="4888" y="429"/>
                      </a:lnTo>
                      <a:lnTo>
                        <a:pt x="4895" y="426"/>
                      </a:lnTo>
                      <a:lnTo>
                        <a:pt x="4903" y="424"/>
                      </a:lnTo>
                      <a:lnTo>
                        <a:pt x="4910" y="422"/>
                      </a:lnTo>
                      <a:lnTo>
                        <a:pt x="4918" y="419"/>
                      </a:lnTo>
                      <a:lnTo>
                        <a:pt x="4925" y="417"/>
                      </a:lnTo>
                      <a:lnTo>
                        <a:pt x="4933" y="415"/>
                      </a:lnTo>
                      <a:lnTo>
                        <a:pt x="4940" y="412"/>
                      </a:lnTo>
                      <a:lnTo>
                        <a:pt x="4948" y="410"/>
                      </a:lnTo>
                      <a:lnTo>
                        <a:pt x="4955" y="408"/>
                      </a:lnTo>
                      <a:lnTo>
                        <a:pt x="4970" y="403"/>
                      </a:lnTo>
                      <a:lnTo>
                        <a:pt x="4985" y="399"/>
                      </a:lnTo>
                      <a:lnTo>
                        <a:pt x="5001" y="394"/>
                      </a:lnTo>
                      <a:lnTo>
                        <a:pt x="5016" y="389"/>
                      </a:lnTo>
                      <a:lnTo>
                        <a:pt x="5031" y="385"/>
                      </a:lnTo>
                      <a:lnTo>
                        <a:pt x="5046" y="380"/>
                      </a:lnTo>
                      <a:lnTo>
                        <a:pt x="5061" y="376"/>
                      </a:lnTo>
                      <a:lnTo>
                        <a:pt x="5077" y="371"/>
                      </a:lnTo>
                      <a:lnTo>
                        <a:pt x="5092" y="366"/>
                      </a:lnTo>
                      <a:lnTo>
                        <a:pt x="5107" y="363"/>
                      </a:lnTo>
                      <a:lnTo>
                        <a:pt x="5122" y="358"/>
                      </a:lnTo>
                      <a:lnTo>
                        <a:pt x="5138" y="354"/>
                      </a:lnTo>
                      <a:lnTo>
                        <a:pt x="5153" y="349"/>
                      </a:lnTo>
                      <a:lnTo>
                        <a:pt x="5168" y="346"/>
                      </a:lnTo>
                      <a:lnTo>
                        <a:pt x="5183" y="341"/>
                      </a:lnTo>
                      <a:lnTo>
                        <a:pt x="5199" y="336"/>
                      </a:lnTo>
                      <a:lnTo>
                        <a:pt x="5229" y="328"/>
                      </a:lnTo>
                      <a:lnTo>
                        <a:pt x="5260" y="319"/>
                      </a:lnTo>
                      <a:lnTo>
                        <a:pt x="5290" y="311"/>
                      </a:lnTo>
                      <a:lnTo>
                        <a:pt x="5322" y="302"/>
                      </a:lnTo>
                      <a:lnTo>
                        <a:pt x="5337" y="298"/>
                      </a:lnTo>
                      <a:lnTo>
                        <a:pt x="5351" y="294"/>
                      </a:lnTo>
                      <a:lnTo>
                        <a:pt x="5366" y="289"/>
                      </a:lnTo>
                      <a:lnTo>
                        <a:pt x="5381" y="286"/>
                      </a:lnTo>
                      <a:lnTo>
                        <a:pt x="5396" y="281"/>
                      </a:lnTo>
                      <a:lnTo>
                        <a:pt x="5411" y="277"/>
                      </a:lnTo>
                      <a:lnTo>
                        <a:pt x="5428" y="273"/>
                      </a:lnTo>
                      <a:lnTo>
                        <a:pt x="5443" y="269"/>
                      </a:lnTo>
                      <a:lnTo>
                        <a:pt x="5457" y="264"/>
                      </a:lnTo>
                      <a:lnTo>
                        <a:pt x="5472" y="260"/>
                      </a:lnTo>
                      <a:lnTo>
                        <a:pt x="5487" y="256"/>
                      </a:lnTo>
                      <a:lnTo>
                        <a:pt x="5502" y="251"/>
                      </a:lnTo>
                      <a:lnTo>
                        <a:pt x="5517" y="248"/>
                      </a:lnTo>
                      <a:lnTo>
                        <a:pt x="5532" y="243"/>
                      </a:lnTo>
                      <a:lnTo>
                        <a:pt x="5547" y="239"/>
                      </a:lnTo>
                      <a:lnTo>
                        <a:pt x="5561" y="235"/>
                      </a:lnTo>
                      <a:lnTo>
                        <a:pt x="5569" y="233"/>
                      </a:lnTo>
                      <a:lnTo>
                        <a:pt x="5576" y="231"/>
                      </a:lnTo>
                      <a:lnTo>
                        <a:pt x="5584" y="228"/>
                      </a:lnTo>
                      <a:lnTo>
                        <a:pt x="5591" y="226"/>
                      </a:lnTo>
                      <a:lnTo>
                        <a:pt x="5598" y="224"/>
                      </a:lnTo>
                      <a:lnTo>
                        <a:pt x="5606" y="221"/>
                      </a:lnTo>
                      <a:lnTo>
                        <a:pt x="5613" y="219"/>
                      </a:lnTo>
                      <a:lnTo>
                        <a:pt x="5620" y="218"/>
                      </a:lnTo>
                      <a:lnTo>
                        <a:pt x="5628" y="216"/>
                      </a:lnTo>
                      <a:lnTo>
                        <a:pt x="5635" y="213"/>
                      </a:lnTo>
                      <a:lnTo>
                        <a:pt x="5642" y="211"/>
                      </a:lnTo>
                      <a:lnTo>
                        <a:pt x="5650" y="209"/>
                      </a:lnTo>
                      <a:lnTo>
                        <a:pt x="5657" y="206"/>
                      </a:lnTo>
                      <a:lnTo>
                        <a:pt x="5664" y="204"/>
                      </a:lnTo>
                      <a:lnTo>
                        <a:pt x="5672" y="202"/>
                      </a:lnTo>
                      <a:lnTo>
                        <a:pt x="5679" y="199"/>
                      </a:lnTo>
                      <a:lnTo>
                        <a:pt x="5686" y="197"/>
                      </a:lnTo>
                      <a:lnTo>
                        <a:pt x="5693" y="195"/>
                      </a:lnTo>
                      <a:lnTo>
                        <a:pt x="5701" y="193"/>
                      </a:lnTo>
                      <a:lnTo>
                        <a:pt x="5708" y="191"/>
                      </a:lnTo>
                      <a:lnTo>
                        <a:pt x="5714" y="189"/>
                      </a:lnTo>
                      <a:lnTo>
                        <a:pt x="5721" y="187"/>
                      </a:lnTo>
                      <a:lnTo>
                        <a:pt x="5728" y="185"/>
                      </a:lnTo>
                      <a:lnTo>
                        <a:pt x="5736" y="182"/>
                      </a:lnTo>
                      <a:lnTo>
                        <a:pt x="5743" y="180"/>
                      </a:lnTo>
                      <a:lnTo>
                        <a:pt x="5750" y="178"/>
                      </a:lnTo>
                      <a:lnTo>
                        <a:pt x="5757" y="175"/>
                      </a:lnTo>
                      <a:lnTo>
                        <a:pt x="5764" y="173"/>
                      </a:lnTo>
                      <a:lnTo>
                        <a:pt x="5771" y="171"/>
                      </a:lnTo>
                      <a:lnTo>
                        <a:pt x="5778" y="168"/>
                      </a:lnTo>
                      <a:lnTo>
                        <a:pt x="5785" y="166"/>
                      </a:lnTo>
                      <a:lnTo>
                        <a:pt x="5792" y="164"/>
                      </a:lnTo>
                      <a:lnTo>
                        <a:pt x="5799" y="161"/>
                      </a:lnTo>
                      <a:lnTo>
                        <a:pt x="5805" y="159"/>
                      </a:lnTo>
                      <a:lnTo>
                        <a:pt x="5812" y="157"/>
                      </a:lnTo>
                      <a:lnTo>
                        <a:pt x="5819" y="155"/>
                      </a:lnTo>
                      <a:lnTo>
                        <a:pt x="5826" y="152"/>
                      </a:lnTo>
                      <a:lnTo>
                        <a:pt x="5833" y="150"/>
                      </a:lnTo>
                      <a:lnTo>
                        <a:pt x="5840" y="148"/>
                      </a:lnTo>
                      <a:lnTo>
                        <a:pt x="5847" y="145"/>
                      </a:lnTo>
                      <a:lnTo>
                        <a:pt x="5854" y="142"/>
                      </a:lnTo>
                      <a:lnTo>
                        <a:pt x="5861" y="140"/>
                      </a:lnTo>
                      <a:lnTo>
                        <a:pt x="5868" y="137"/>
                      </a:lnTo>
                      <a:lnTo>
                        <a:pt x="5875" y="135"/>
                      </a:lnTo>
                      <a:lnTo>
                        <a:pt x="5881" y="133"/>
                      </a:lnTo>
                      <a:lnTo>
                        <a:pt x="5888" y="130"/>
                      </a:lnTo>
                      <a:lnTo>
                        <a:pt x="5894" y="128"/>
                      </a:lnTo>
                      <a:lnTo>
                        <a:pt x="5901" y="126"/>
                      </a:lnTo>
                      <a:lnTo>
                        <a:pt x="5908" y="124"/>
                      </a:lnTo>
                      <a:lnTo>
                        <a:pt x="5915" y="121"/>
                      </a:lnTo>
                      <a:lnTo>
                        <a:pt x="5922" y="118"/>
                      </a:lnTo>
                      <a:lnTo>
                        <a:pt x="5928" y="115"/>
                      </a:lnTo>
                      <a:lnTo>
                        <a:pt x="5934" y="113"/>
                      </a:lnTo>
                      <a:lnTo>
                        <a:pt x="5941" y="111"/>
                      </a:lnTo>
                      <a:lnTo>
                        <a:pt x="5947" y="109"/>
                      </a:lnTo>
                      <a:lnTo>
                        <a:pt x="5954" y="106"/>
                      </a:lnTo>
                      <a:lnTo>
                        <a:pt x="5961" y="103"/>
                      </a:lnTo>
                      <a:lnTo>
                        <a:pt x="5967" y="100"/>
                      </a:lnTo>
                      <a:lnTo>
                        <a:pt x="5974" y="98"/>
                      </a:lnTo>
                      <a:lnTo>
                        <a:pt x="5981" y="96"/>
                      </a:lnTo>
                      <a:lnTo>
                        <a:pt x="5986" y="94"/>
                      </a:lnTo>
                      <a:lnTo>
                        <a:pt x="5993" y="90"/>
                      </a:lnTo>
                      <a:lnTo>
                        <a:pt x="5999" y="88"/>
                      </a:lnTo>
                      <a:lnTo>
                        <a:pt x="6006" y="86"/>
                      </a:lnTo>
                      <a:lnTo>
                        <a:pt x="6012" y="83"/>
                      </a:lnTo>
                      <a:lnTo>
                        <a:pt x="6019" y="80"/>
                      </a:lnTo>
                      <a:lnTo>
                        <a:pt x="6024" y="77"/>
                      </a:lnTo>
                      <a:lnTo>
                        <a:pt x="6031" y="75"/>
                      </a:lnTo>
                      <a:lnTo>
                        <a:pt x="6037" y="72"/>
                      </a:lnTo>
                      <a:lnTo>
                        <a:pt x="6043" y="69"/>
                      </a:lnTo>
                      <a:lnTo>
                        <a:pt x="6050" y="67"/>
                      </a:lnTo>
                      <a:lnTo>
                        <a:pt x="6055" y="65"/>
                      </a:lnTo>
                      <a:lnTo>
                        <a:pt x="6062" y="61"/>
                      </a:lnTo>
                      <a:lnTo>
                        <a:pt x="6068" y="59"/>
                      </a:lnTo>
                      <a:lnTo>
                        <a:pt x="6074" y="56"/>
                      </a:lnTo>
                      <a:lnTo>
                        <a:pt x="6081" y="53"/>
                      </a:lnTo>
                      <a:lnTo>
                        <a:pt x="6087" y="51"/>
                      </a:lnTo>
                      <a:lnTo>
                        <a:pt x="6092" y="48"/>
                      </a:lnTo>
                      <a:lnTo>
                        <a:pt x="6098" y="45"/>
                      </a:lnTo>
                      <a:lnTo>
                        <a:pt x="6105" y="43"/>
                      </a:lnTo>
                      <a:lnTo>
                        <a:pt x="6111" y="39"/>
                      </a:lnTo>
                      <a:lnTo>
                        <a:pt x="6117" y="37"/>
                      </a:lnTo>
                      <a:lnTo>
                        <a:pt x="6122" y="34"/>
                      </a:lnTo>
                      <a:lnTo>
                        <a:pt x="6128" y="31"/>
                      </a:lnTo>
                      <a:lnTo>
                        <a:pt x="6134" y="29"/>
                      </a:lnTo>
                      <a:lnTo>
                        <a:pt x="6140" y="26"/>
                      </a:lnTo>
                      <a:lnTo>
                        <a:pt x="6146" y="23"/>
                      </a:lnTo>
                      <a:lnTo>
                        <a:pt x="6152" y="20"/>
                      </a:lnTo>
                      <a:lnTo>
                        <a:pt x="6158" y="18"/>
                      </a:lnTo>
                      <a:lnTo>
                        <a:pt x="6164" y="15"/>
                      </a:lnTo>
                      <a:lnTo>
                        <a:pt x="6170" y="12"/>
                      </a:lnTo>
                      <a:lnTo>
                        <a:pt x="6175" y="10"/>
                      </a:lnTo>
                      <a:lnTo>
                        <a:pt x="6181" y="7"/>
                      </a:lnTo>
                      <a:lnTo>
                        <a:pt x="6187" y="4"/>
                      </a:lnTo>
                      <a:lnTo>
                        <a:pt x="6193" y="1"/>
                      </a:lnTo>
                      <a:lnTo>
                        <a:pt x="6199" y="0"/>
                      </a:lnTo>
                      <a:lnTo>
                        <a:pt x="6195" y="5"/>
                      </a:lnTo>
                      <a:lnTo>
                        <a:pt x="6190" y="10"/>
                      </a:lnTo>
                      <a:lnTo>
                        <a:pt x="6185" y="13"/>
                      </a:lnTo>
                      <a:lnTo>
                        <a:pt x="6180" y="18"/>
                      </a:lnTo>
                      <a:lnTo>
                        <a:pt x="6174" y="21"/>
                      </a:lnTo>
                      <a:lnTo>
                        <a:pt x="6168" y="24"/>
                      </a:lnTo>
                      <a:lnTo>
                        <a:pt x="6164" y="28"/>
                      </a:lnTo>
                      <a:lnTo>
                        <a:pt x="6158" y="31"/>
                      </a:lnTo>
                      <a:lnTo>
                        <a:pt x="6152" y="35"/>
                      </a:lnTo>
                      <a:lnTo>
                        <a:pt x="6146" y="38"/>
                      </a:lnTo>
                      <a:lnTo>
                        <a:pt x="6141" y="42"/>
                      </a:lnTo>
                      <a:lnTo>
                        <a:pt x="6136" y="45"/>
                      </a:lnTo>
                      <a:lnTo>
                        <a:pt x="6130" y="49"/>
                      </a:lnTo>
                      <a:lnTo>
                        <a:pt x="6125" y="52"/>
                      </a:lnTo>
                      <a:lnTo>
                        <a:pt x="6119" y="56"/>
                      </a:lnTo>
                      <a:lnTo>
                        <a:pt x="6113" y="59"/>
                      </a:lnTo>
                      <a:lnTo>
                        <a:pt x="6107" y="61"/>
                      </a:lnTo>
                      <a:lnTo>
                        <a:pt x="6102" y="65"/>
                      </a:lnTo>
                      <a:lnTo>
                        <a:pt x="6095" y="68"/>
                      </a:lnTo>
                      <a:lnTo>
                        <a:pt x="6089" y="72"/>
                      </a:lnTo>
                      <a:lnTo>
                        <a:pt x="6083" y="75"/>
                      </a:lnTo>
                      <a:lnTo>
                        <a:pt x="6077" y="77"/>
                      </a:lnTo>
                      <a:lnTo>
                        <a:pt x="6072" y="81"/>
                      </a:lnTo>
                      <a:lnTo>
                        <a:pt x="6066" y="84"/>
                      </a:lnTo>
                      <a:lnTo>
                        <a:pt x="6059" y="88"/>
                      </a:lnTo>
                      <a:lnTo>
                        <a:pt x="6053" y="90"/>
                      </a:lnTo>
                      <a:lnTo>
                        <a:pt x="6047" y="94"/>
                      </a:lnTo>
                      <a:lnTo>
                        <a:pt x="6040" y="97"/>
                      </a:lnTo>
                      <a:lnTo>
                        <a:pt x="6035" y="99"/>
                      </a:lnTo>
                      <a:lnTo>
                        <a:pt x="6029" y="103"/>
                      </a:lnTo>
                      <a:lnTo>
                        <a:pt x="6022" y="106"/>
                      </a:lnTo>
                      <a:lnTo>
                        <a:pt x="6016" y="109"/>
                      </a:lnTo>
                      <a:lnTo>
                        <a:pt x="6009" y="112"/>
                      </a:lnTo>
                      <a:lnTo>
                        <a:pt x="6004" y="114"/>
                      </a:lnTo>
                      <a:lnTo>
                        <a:pt x="5997" y="118"/>
                      </a:lnTo>
                      <a:lnTo>
                        <a:pt x="5991" y="121"/>
                      </a:lnTo>
                      <a:lnTo>
                        <a:pt x="5984" y="124"/>
                      </a:lnTo>
                      <a:lnTo>
                        <a:pt x="5978" y="127"/>
                      </a:lnTo>
                      <a:lnTo>
                        <a:pt x="5971" y="129"/>
                      </a:lnTo>
                      <a:lnTo>
                        <a:pt x="5966" y="133"/>
                      </a:lnTo>
                      <a:lnTo>
                        <a:pt x="5959" y="135"/>
                      </a:lnTo>
                      <a:lnTo>
                        <a:pt x="5953" y="138"/>
                      </a:lnTo>
                      <a:lnTo>
                        <a:pt x="5946" y="141"/>
                      </a:lnTo>
                      <a:lnTo>
                        <a:pt x="5939" y="144"/>
                      </a:lnTo>
                      <a:lnTo>
                        <a:pt x="5933" y="147"/>
                      </a:lnTo>
                      <a:lnTo>
                        <a:pt x="5926" y="150"/>
                      </a:lnTo>
                      <a:lnTo>
                        <a:pt x="5920" y="152"/>
                      </a:lnTo>
                      <a:lnTo>
                        <a:pt x="5913" y="156"/>
                      </a:lnTo>
                      <a:lnTo>
                        <a:pt x="5907" y="158"/>
                      </a:lnTo>
                      <a:lnTo>
                        <a:pt x="5900" y="160"/>
                      </a:lnTo>
                      <a:lnTo>
                        <a:pt x="5893" y="164"/>
                      </a:lnTo>
                      <a:lnTo>
                        <a:pt x="5886" y="166"/>
                      </a:lnTo>
                      <a:lnTo>
                        <a:pt x="5879" y="170"/>
                      </a:lnTo>
                      <a:lnTo>
                        <a:pt x="5873" y="172"/>
                      </a:lnTo>
                      <a:lnTo>
                        <a:pt x="5867" y="174"/>
                      </a:lnTo>
                      <a:lnTo>
                        <a:pt x="5860" y="178"/>
                      </a:lnTo>
                      <a:lnTo>
                        <a:pt x="5853" y="180"/>
                      </a:lnTo>
                      <a:lnTo>
                        <a:pt x="5846" y="182"/>
                      </a:lnTo>
                      <a:lnTo>
                        <a:pt x="5839" y="186"/>
                      </a:lnTo>
                      <a:lnTo>
                        <a:pt x="5832" y="188"/>
                      </a:lnTo>
                      <a:lnTo>
                        <a:pt x="5825" y="190"/>
                      </a:lnTo>
                      <a:lnTo>
                        <a:pt x="5818" y="194"/>
                      </a:lnTo>
                      <a:lnTo>
                        <a:pt x="5811" y="196"/>
                      </a:lnTo>
                      <a:lnTo>
                        <a:pt x="5804" y="198"/>
                      </a:lnTo>
                      <a:lnTo>
                        <a:pt x="5797" y="202"/>
                      </a:lnTo>
                      <a:lnTo>
                        <a:pt x="5790" y="204"/>
                      </a:lnTo>
                      <a:lnTo>
                        <a:pt x="5784" y="206"/>
                      </a:lnTo>
                      <a:lnTo>
                        <a:pt x="5777" y="209"/>
                      </a:lnTo>
                      <a:lnTo>
                        <a:pt x="5770" y="212"/>
                      </a:lnTo>
                      <a:lnTo>
                        <a:pt x="5763" y="214"/>
                      </a:lnTo>
                      <a:lnTo>
                        <a:pt x="5756" y="217"/>
                      </a:lnTo>
                      <a:lnTo>
                        <a:pt x="5749" y="219"/>
                      </a:lnTo>
                      <a:lnTo>
                        <a:pt x="5741" y="221"/>
                      </a:lnTo>
                      <a:lnTo>
                        <a:pt x="5734" y="225"/>
                      </a:lnTo>
                      <a:lnTo>
                        <a:pt x="5727" y="227"/>
                      </a:lnTo>
                      <a:lnTo>
                        <a:pt x="5720" y="229"/>
                      </a:lnTo>
                      <a:lnTo>
                        <a:pt x="5713" y="232"/>
                      </a:lnTo>
                      <a:lnTo>
                        <a:pt x="5706" y="235"/>
                      </a:lnTo>
                      <a:lnTo>
                        <a:pt x="5698" y="237"/>
                      </a:lnTo>
                      <a:lnTo>
                        <a:pt x="5691" y="240"/>
                      </a:lnTo>
                      <a:lnTo>
                        <a:pt x="5684" y="242"/>
                      </a:lnTo>
                      <a:lnTo>
                        <a:pt x="5678" y="244"/>
                      </a:lnTo>
                      <a:lnTo>
                        <a:pt x="5669" y="247"/>
                      </a:lnTo>
                      <a:lnTo>
                        <a:pt x="5663" y="250"/>
                      </a:lnTo>
                      <a:lnTo>
                        <a:pt x="5656" y="252"/>
                      </a:lnTo>
                      <a:lnTo>
                        <a:pt x="5649" y="255"/>
                      </a:lnTo>
                      <a:lnTo>
                        <a:pt x="5641" y="257"/>
                      </a:lnTo>
                      <a:lnTo>
                        <a:pt x="5634" y="259"/>
                      </a:lnTo>
                      <a:lnTo>
                        <a:pt x="5627" y="262"/>
                      </a:lnTo>
                      <a:lnTo>
                        <a:pt x="5619" y="264"/>
                      </a:lnTo>
                      <a:lnTo>
                        <a:pt x="5612" y="266"/>
                      </a:lnTo>
                      <a:lnTo>
                        <a:pt x="5605" y="270"/>
                      </a:lnTo>
                      <a:lnTo>
                        <a:pt x="5597" y="272"/>
                      </a:lnTo>
                      <a:lnTo>
                        <a:pt x="5590" y="274"/>
                      </a:lnTo>
                      <a:lnTo>
                        <a:pt x="5583" y="277"/>
                      </a:lnTo>
                      <a:lnTo>
                        <a:pt x="5575" y="279"/>
                      </a:lnTo>
                      <a:lnTo>
                        <a:pt x="5560" y="284"/>
                      </a:lnTo>
                      <a:lnTo>
                        <a:pt x="5546" y="288"/>
                      </a:lnTo>
                      <a:lnTo>
                        <a:pt x="5531" y="293"/>
                      </a:lnTo>
                      <a:lnTo>
                        <a:pt x="5516" y="298"/>
                      </a:lnTo>
                      <a:lnTo>
                        <a:pt x="5501" y="303"/>
                      </a:lnTo>
                      <a:lnTo>
                        <a:pt x="5486" y="308"/>
                      </a:lnTo>
                      <a:lnTo>
                        <a:pt x="5471" y="312"/>
                      </a:lnTo>
                      <a:lnTo>
                        <a:pt x="5456" y="317"/>
                      </a:lnTo>
                      <a:lnTo>
                        <a:pt x="5441" y="322"/>
                      </a:lnTo>
                      <a:lnTo>
                        <a:pt x="5426" y="326"/>
                      </a:lnTo>
                      <a:lnTo>
                        <a:pt x="5411" y="331"/>
                      </a:lnTo>
                      <a:lnTo>
                        <a:pt x="5396" y="335"/>
                      </a:lnTo>
                      <a:lnTo>
                        <a:pt x="5381" y="340"/>
                      </a:lnTo>
                      <a:lnTo>
                        <a:pt x="5366" y="345"/>
                      </a:lnTo>
                      <a:lnTo>
                        <a:pt x="5351" y="350"/>
                      </a:lnTo>
                      <a:lnTo>
                        <a:pt x="5337" y="355"/>
                      </a:lnTo>
                      <a:lnTo>
                        <a:pt x="5307" y="364"/>
                      </a:lnTo>
                      <a:lnTo>
                        <a:pt x="5275" y="373"/>
                      </a:lnTo>
                      <a:lnTo>
                        <a:pt x="5245" y="383"/>
                      </a:lnTo>
                      <a:lnTo>
                        <a:pt x="5216" y="392"/>
                      </a:lnTo>
                      <a:lnTo>
                        <a:pt x="5201" y="396"/>
                      </a:lnTo>
                      <a:lnTo>
                        <a:pt x="5186" y="401"/>
                      </a:lnTo>
                      <a:lnTo>
                        <a:pt x="5169" y="406"/>
                      </a:lnTo>
                      <a:lnTo>
                        <a:pt x="5154" y="410"/>
                      </a:lnTo>
                      <a:lnTo>
                        <a:pt x="5139" y="416"/>
                      </a:lnTo>
                      <a:lnTo>
                        <a:pt x="5125" y="421"/>
                      </a:lnTo>
                      <a:lnTo>
                        <a:pt x="5110" y="425"/>
                      </a:lnTo>
                      <a:lnTo>
                        <a:pt x="5095" y="430"/>
                      </a:lnTo>
                      <a:lnTo>
                        <a:pt x="5080" y="434"/>
                      </a:lnTo>
                      <a:lnTo>
                        <a:pt x="5065" y="439"/>
                      </a:lnTo>
                      <a:lnTo>
                        <a:pt x="5050" y="445"/>
                      </a:lnTo>
                      <a:lnTo>
                        <a:pt x="5035" y="449"/>
                      </a:lnTo>
                      <a:lnTo>
                        <a:pt x="5020" y="454"/>
                      </a:lnTo>
                      <a:lnTo>
                        <a:pt x="5005" y="459"/>
                      </a:lnTo>
                      <a:lnTo>
                        <a:pt x="4990" y="464"/>
                      </a:lnTo>
                      <a:lnTo>
                        <a:pt x="4975" y="469"/>
                      </a:lnTo>
                      <a:lnTo>
                        <a:pt x="4968" y="471"/>
                      </a:lnTo>
                      <a:lnTo>
                        <a:pt x="4960" y="473"/>
                      </a:lnTo>
                      <a:lnTo>
                        <a:pt x="4953" y="476"/>
                      </a:lnTo>
                      <a:lnTo>
                        <a:pt x="4946" y="478"/>
                      </a:lnTo>
                      <a:lnTo>
                        <a:pt x="4938" y="482"/>
                      </a:lnTo>
                      <a:lnTo>
                        <a:pt x="4931" y="484"/>
                      </a:lnTo>
                      <a:lnTo>
                        <a:pt x="4923" y="486"/>
                      </a:lnTo>
                      <a:lnTo>
                        <a:pt x="4916" y="488"/>
                      </a:lnTo>
                      <a:lnTo>
                        <a:pt x="4909" y="491"/>
                      </a:lnTo>
                      <a:lnTo>
                        <a:pt x="4901" y="494"/>
                      </a:lnTo>
                      <a:lnTo>
                        <a:pt x="4894" y="496"/>
                      </a:lnTo>
                      <a:lnTo>
                        <a:pt x="4887" y="499"/>
                      </a:lnTo>
                      <a:lnTo>
                        <a:pt x="4879" y="501"/>
                      </a:lnTo>
                      <a:lnTo>
                        <a:pt x="4872" y="503"/>
                      </a:lnTo>
                      <a:lnTo>
                        <a:pt x="4865" y="507"/>
                      </a:lnTo>
                      <a:lnTo>
                        <a:pt x="4857" y="509"/>
                      </a:lnTo>
                      <a:lnTo>
                        <a:pt x="4850" y="511"/>
                      </a:lnTo>
                      <a:lnTo>
                        <a:pt x="4843" y="514"/>
                      </a:lnTo>
                      <a:lnTo>
                        <a:pt x="4835" y="517"/>
                      </a:lnTo>
                      <a:lnTo>
                        <a:pt x="4828" y="520"/>
                      </a:lnTo>
                      <a:lnTo>
                        <a:pt x="4821" y="522"/>
                      </a:lnTo>
                      <a:lnTo>
                        <a:pt x="4815" y="525"/>
                      </a:lnTo>
                      <a:lnTo>
                        <a:pt x="4807" y="528"/>
                      </a:lnTo>
                      <a:lnTo>
                        <a:pt x="4800" y="530"/>
                      </a:lnTo>
                      <a:lnTo>
                        <a:pt x="4793" y="532"/>
                      </a:lnTo>
                      <a:lnTo>
                        <a:pt x="4786" y="536"/>
                      </a:lnTo>
                      <a:lnTo>
                        <a:pt x="4779" y="538"/>
                      </a:lnTo>
                      <a:lnTo>
                        <a:pt x="4771" y="540"/>
                      </a:lnTo>
                      <a:lnTo>
                        <a:pt x="4764" y="544"/>
                      </a:lnTo>
                      <a:lnTo>
                        <a:pt x="4757" y="546"/>
                      </a:lnTo>
                      <a:lnTo>
                        <a:pt x="4750" y="548"/>
                      </a:lnTo>
                      <a:lnTo>
                        <a:pt x="4743" y="552"/>
                      </a:lnTo>
                      <a:lnTo>
                        <a:pt x="4736" y="554"/>
                      </a:lnTo>
                      <a:lnTo>
                        <a:pt x="4729" y="558"/>
                      </a:lnTo>
                      <a:lnTo>
                        <a:pt x="4722" y="560"/>
                      </a:lnTo>
                      <a:lnTo>
                        <a:pt x="4715" y="562"/>
                      </a:lnTo>
                      <a:lnTo>
                        <a:pt x="4709" y="566"/>
                      </a:lnTo>
                      <a:lnTo>
                        <a:pt x="4702" y="568"/>
                      </a:lnTo>
                      <a:lnTo>
                        <a:pt x="4695" y="571"/>
                      </a:lnTo>
                      <a:lnTo>
                        <a:pt x="4688" y="574"/>
                      </a:lnTo>
                      <a:lnTo>
                        <a:pt x="4681" y="577"/>
                      </a:lnTo>
                      <a:lnTo>
                        <a:pt x="4674" y="579"/>
                      </a:lnTo>
                      <a:lnTo>
                        <a:pt x="4667" y="582"/>
                      </a:lnTo>
                      <a:lnTo>
                        <a:pt x="4660" y="585"/>
                      </a:lnTo>
                      <a:lnTo>
                        <a:pt x="4653" y="587"/>
                      </a:lnTo>
                      <a:lnTo>
                        <a:pt x="4646" y="591"/>
                      </a:lnTo>
                      <a:lnTo>
                        <a:pt x="4639" y="593"/>
                      </a:lnTo>
                      <a:lnTo>
                        <a:pt x="4633" y="597"/>
                      </a:lnTo>
                      <a:lnTo>
                        <a:pt x="4626" y="599"/>
                      </a:lnTo>
                      <a:lnTo>
                        <a:pt x="4619" y="602"/>
                      </a:lnTo>
                      <a:lnTo>
                        <a:pt x="4613" y="606"/>
                      </a:lnTo>
                      <a:lnTo>
                        <a:pt x="4606" y="608"/>
                      </a:lnTo>
                      <a:lnTo>
                        <a:pt x="4599" y="612"/>
                      </a:lnTo>
                      <a:lnTo>
                        <a:pt x="4592" y="614"/>
                      </a:lnTo>
                      <a:lnTo>
                        <a:pt x="4585" y="617"/>
                      </a:lnTo>
                      <a:lnTo>
                        <a:pt x="4580" y="620"/>
                      </a:lnTo>
                      <a:lnTo>
                        <a:pt x="4573" y="623"/>
                      </a:lnTo>
                      <a:lnTo>
                        <a:pt x="4566" y="627"/>
                      </a:lnTo>
                      <a:lnTo>
                        <a:pt x="4559" y="629"/>
                      </a:lnTo>
                      <a:lnTo>
                        <a:pt x="4553" y="632"/>
                      </a:lnTo>
                      <a:lnTo>
                        <a:pt x="4546" y="636"/>
                      </a:lnTo>
                      <a:lnTo>
                        <a:pt x="4540" y="638"/>
                      </a:lnTo>
                      <a:lnTo>
                        <a:pt x="4533" y="642"/>
                      </a:lnTo>
                      <a:lnTo>
                        <a:pt x="4527" y="645"/>
                      </a:lnTo>
                      <a:lnTo>
                        <a:pt x="4521" y="647"/>
                      </a:lnTo>
                      <a:lnTo>
                        <a:pt x="4514" y="651"/>
                      </a:lnTo>
                      <a:lnTo>
                        <a:pt x="4508" y="654"/>
                      </a:lnTo>
                      <a:lnTo>
                        <a:pt x="4501" y="658"/>
                      </a:lnTo>
                      <a:lnTo>
                        <a:pt x="4495" y="660"/>
                      </a:lnTo>
                      <a:lnTo>
                        <a:pt x="4489" y="663"/>
                      </a:lnTo>
                      <a:lnTo>
                        <a:pt x="4483" y="667"/>
                      </a:lnTo>
                      <a:lnTo>
                        <a:pt x="4476" y="670"/>
                      </a:lnTo>
                      <a:lnTo>
                        <a:pt x="4470" y="674"/>
                      </a:lnTo>
                      <a:lnTo>
                        <a:pt x="4463" y="676"/>
                      </a:lnTo>
                      <a:lnTo>
                        <a:pt x="4457" y="680"/>
                      </a:lnTo>
                      <a:lnTo>
                        <a:pt x="4452" y="683"/>
                      </a:lnTo>
                      <a:lnTo>
                        <a:pt x="4445" y="686"/>
                      </a:lnTo>
                      <a:lnTo>
                        <a:pt x="4439" y="690"/>
                      </a:lnTo>
                      <a:lnTo>
                        <a:pt x="4433" y="693"/>
                      </a:lnTo>
                      <a:lnTo>
                        <a:pt x="4426" y="697"/>
                      </a:lnTo>
                      <a:lnTo>
                        <a:pt x="4427" y="697"/>
                      </a:lnTo>
                      <a:lnTo>
                        <a:pt x="4424" y="698"/>
                      </a:lnTo>
                      <a:lnTo>
                        <a:pt x="4422" y="699"/>
                      </a:lnTo>
                      <a:lnTo>
                        <a:pt x="4418" y="701"/>
                      </a:lnTo>
                      <a:lnTo>
                        <a:pt x="4416" y="703"/>
                      </a:lnTo>
                      <a:lnTo>
                        <a:pt x="4414" y="704"/>
                      </a:lnTo>
                      <a:lnTo>
                        <a:pt x="4410" y="706"/>
                      </a:lnTo>
                      <a:lnTo>
                        <a:pt x="4408" y="707"/>
                      </a:lnTo>
                      <a:lnTo>
                        <a:pt x="4404" y="709"/>
                      </a:lnTo>
                      <a:lnTo>
                        <a:pt x="4401" y="711"/>
                      </a:lnTo>
                      <a:lnTo>
                        <a:pt x="4399" y="713"/>
                      </a:lnTo>
                      <a:lnTo>
                        <a:pt x="4395" y="714"/>
                      </a:lnTo>
                      <a:lnTo>
                        <a:pt x="4393" y="716"/>
                      </a:lnTo>
                      <a:lnTo>
                        <a:pt x="4389" y="719"/>
                      </a:lnTo>
                      <a:lnTo>
                        <a:pt x="4386" y="720"/>
                      </a:lnTo>
                      <a:lnTo>
                        <a:pt x="4384" y="722"/>
                      </a:lnTo>
                      <a:lnTo>
                        <a:pt x="4380" y="724"/>
                      </a:lnTo>
                      <a:lnTo>
                        <a:pt x="4377" y="726"/>
                      </a:lnTo>
                      <a:lnTo>
                        <a:pt x="4374" y="728"/>
                      </a:lnTo>
                      <a:lnTo>
                        <a:pt x="4371" y="730"/>
                      </a:lnTo>
                      <a:lnTo>
                        <a:pt x="4368" y="731"/>
                      </a:lnTo>
                      <a:lnTo>
                        <a:pt x="4364" y="734"/>
                      </a:lnTo>
                      <a:lnTo>
                        <a:pt x="4361" y="736"/>
                      </a:lnTo>
                      <a:lnTo>
                        <a:pt x="4357" y="738"/>
                      </a:lnTo>
                      <a:lnTo>
                        <a:pt x="4355" y="741"/>
                      </a:lnTo>
                      <a:lnTo>
                        <a:pt x="4351" y="743"/>
                      </a:lnTo>
                      <a:lnTo>
                        <a:pt x="4348" y="744"/>
                      </a:lnTo>
                      <a:lnTo>
                        <a:pt x="4344" y="746"/>
                      </a:lnTo>
                      <a:lnTo>
                        <a:pt x="4341" y="749"/>
                      </a:lnTo>
                      <a:lnTo>
                        <a:pt x="4338" y="751"/>
                      </a:lnTo>
                      <a:lnTo>
                        <a:pt x="4334" y="753"/>
                      </a:lnTo>
                      <a:lnTo>
                        <a:pt x="4331" y="756"/>
                      </a:lnTo>
                      <a:lnTo>
                        <a:pt x="4327" y="758"/>
                      </a:lnTo>
                      <a:lnTo>
                        <a:pt x="4324" y="760"/>
                      </a:lnTo>
                      <a:lnTo>
                        <a:pt x="4320" y="762"/>
                      </a:lnTo>
                      <a:lnTo>
                        <a:pt x="4317" y="765"/>
                      </a:lnTo>
                      <a:lnTo>
                        <a:pt x="4312" y="767"/>
                      </a:lnTo>
                      <a:lnTo>
                        <a:pt x="4309" y="769"/>
                      </a:lnTo>
                      <a:lnTo>
                        <a:pt x="4305" y="772"/>
                      </a:lnTo>
                      <a:lnTo>
                        <a:pt x="4302" y="774"/>
                      </a:lnTo>
                      <a:lnTo>
                        <a:pt x="4298" y="776"/>
                      </a:lnTo>
                      <a:lnTo>
                        <a:pt x="4295" y="780"/>
                      </a:lnTo>
                      <a:lnTo>
                        <a:pt x="4290" y="782"/>
                      </a:lnTo>
                      <a:lnTo>
                        <a:pt x="4287" y="784"/>
                      </a:lnTo>
                      <a:lnTo>
                        <a:pt x="4283" y="787"/>
                      </a:lnTo>
                      <a:lnTo>
                        <a:pt x="4280" y="789"/>
                      </a:lnTo>
                      <a:lnTo>
                        <a:pt x="4275" y="792"/>
                      </a:lnTo>
                      <a:lnTo>
                        <a:pt x="4272" y="795"/>
                      </a:lnTo>
                      <a:lnTo>
                        <a:pt x="4268" y="797"/>
                      </a:lnTo>
                      <a:lnTo>
                        <a:pt x="4264" y="799"/>
                      </a:lnTo>
                      <a:lnTo>
                        <a:pt x="4260" y="803"/>
                      </a:lnTo>
                      <a:lnTo>
                        <a:pt x="4257" y="805"/>
                      </a:lnTo>
                      <a:lnTo>
                        <a:pt x="4252" y="807"/>
                      </a:lnTo>
                      <a:lnTo>
                        <a:pt x="4249" y="810"/>
                      </a:lnTo>
                      <a:lnTo>
                        <a:pt x="4244" y="813"/>
                      </a:lnTo>
                      <a:lnTo>
                        <a:pt x="4241" y="815"/>
                      </a:lnTo>
                      <a:lnTo>
                        <a:pt x="4237" y="818"/>
                      </a:lnTo>
                      <a:lnTo>
                        <a:pt x="4233" y="821"/>
                      </a:lnTo>
                      <a:lnTo>
                        <a:pt x="4229" y="823"/>
                      </a:lnTo>
                      <a:lnTo>
                        <a:pt x="4225" y="827"/>
                      </a:lnTo>
                      <a:lnTo>
                        <a:pt x="4221" y="829"/>
                      </a:lnTo>
                      <a:lnTo>
                        <a:pt x="4217" y="832"/>
                      </a:lnTo>
                      <a:lnTo>
                        <a:pt x="4213" y="835"/>
                      </a:lnTo>
                      <a:lnTo>
                        <a:pt x="4209" y="837"/>
                      </a:lnTo>
                      <a:lnTo>
                        <a:pt x="4204" y="841"/>
                      </a:lnTo>
                      <a:lnTo>
                        <a:pt x="4200" y="843"/>
                      </a:lnTo>
                      <a:lnTo>
                        <a:pt x="4196" y="846"/>
                      </a:lnTo>
                      <a:lnTo>
                        <a:pt x="4192" y="849"/>
                      </a:lnTo>
                      <a:lnTo>
                        <a:pt x="4188" y="851"/>
                      </a:lnTo>
                      <a:lnTo>
                        <a:pt x="4183" y="855"/>
                      </a:lnTo>
                      <a:lnTo>
                        <a:pt x="4180" y="857"/>
                      </a:lnTo>
                      <a:lnTo>
                        <a:pt x="4175" y="860"/>
                      </a:lnTo>
                      <a:lnTo>
                        <a:pt x="4170" y="863"/>
                      </a:lnTo>
                      <a:lnTo>
                        <a:pt x="4167" y="866"/>
                      </a:lnTo>
                      <a:lnTo>
                        <a:pt x="4162" y="868"/>
                      </a:lnTo>
                      <a:lnTo>
                        <a:pt x="4158" y="872"/>
                      </a:lnTo>
                      <a:lnTo>
                        <a:pt x="4154" y="875"/>
                      </a:lnTo>
                      <a:lnTo>
                        <a:pt x="4150" y="878"/>
                      </a:lnTo>
                      <a:lnTo>
                        <a:pt x="4145" y="881"/>
                      </a:lnTo>
                      <a:lnTo>
                        <a:pt x="4141" y="883"/>
                      </a:lnTo>
                      <a:lnTo>
                        <a:pt x="4137" y="887"/>
                      </a:lnTo>
                      <a:lnTo>
                        <a:pt x="4132" y="889"/>
                      </a:lnTo>
                      <a:lnTo>
                        <a:pt x="4128" y="893"/>
                      </a:lnTo>
                      <a:lnTo>
                        <a:pt x="4123" y="896"/>
                      </a:lnTo>
                      <a:lnTo>
                        <a:pt x="4119" y="898"/>
                      </a:lnTo>
                      <a:lnTo>
                        <a:pt x="4115" y="902"/>
                      </a:lnTo>
                      <a:lnTo>
                        <a:pt x="4111" y="904"/>
                      </a:lnTo>
                      <a:lnTo>
                        <a:pt x="4106" y="907"/>
                      </a:lnTo>
                      <a:lnTo>
                        <a:pt x="4101" y="911"/>
                      </a:lnTo>
                      <a:lnTo>
                        <a:pt x="4097" y="913"/>
                      </a:lnTo>
                      <a:lnTo>
                        <a:pt x="4092" y="917"/>
                      </a:lnTo>
                      <a:lnTo>
                        <a:pt x="4088" y="919"/>
                      </a:lnTo>
                      <a:lnTo>
                        <a:pt x="4084" y="922"/>
                      </a:lnTo>
                      <a:lnTo>
                        <a:pt x="4079" y="926"/>
                      </a:lnTo>
                      <a:lnTo>
                        <a:pt x="4075" y="928"/>
                      </a:lnTo>
                      <a:lnTo>
                        <a:pt x="4070" y="932"/>
                      </a:lnTo>
                      <a:lnTo>
                        <a:pt x="4066" y="935"/>
                      </a:lnTo>
                      <a:lnTo>
                        <a:pt x="4056" y="941"/>
                      </a:lnTo>
                      <a:lnTo>
                        <a:pt x="4047" y="947"/>
                      </a:lnTo>
                      <a:lnTo>
                        <a:pt x="4038" y="952"/>
                      </a:lnTo>
                      <a:lnTo>
                        <a:pt x="4029" y="959"/>
                      </a:lnTo>
                      <a:lnTo>
                        <a:pt x="4020" y="965"/>
                      </a:lnTo>
                      <a:lnTo>
                        <a:pt x="4010" y="971"/>
                      </a:lnTo>
                      <a:lnTo>
                        <a:pt x="4001" y="978"/>
                      </a:lnTo>
                      <a:lnTo>
                        <a:pt x="3992" y="983"/>
                      </a:lnTo>
                      <a:lnTo>
                        <a:pt x="3983" y="989"/>
                      </a:lnTo>
                      <a:lnTo>
                        <a:pt x="3972" y="996"/>
                      </a:lnTo>
                      <a:lnTo>
                        <a:pt x="3963" y="1002"/>
                      </a:lnTo>
                      <a:lnTo>
                        <a:pt x="3954" y="1008"/>
                      </a:lnTo>
                      <a:lnTo>
                        <a:pt x="3945" y="1013"/>
                      </a:lnTo>
                      <a:lnTo>
                        <a:pt x="3935" y="1020"/>
                      </a:lnTo>
                      <a:lnTo>
                        <a:pt x="3925" y="1026"/>
                      </a:lnTo>
                      <a:lnTo>
                        <a:pt x="3916" y="1032"/>
                      </a:lnTo>
                      <a:lnTo>
                        <a:pt x="3907" y="1038"/>
                      </a:lnTo>
                      <a:lnTo>
                        <a:pt x="3896" y="1044"/>
                      </a:lnTo>
                      <a:lnTo>
                        <a:pt x="3887" y="1050"/>
                      </a:lnTo>
                      <a:lnTo>
                        <a:pt x="3878" y="1056"/>
                      </a:lnTo>
                      <a:lnTo>
                        <a:pt x="3867" y="1062"/>
                      </a:lnTo>
                      <a:lnTo>
                        <a:pt x="3858" y="1068"/>
                      </a:lnTo>
                      <a:lnTo>
                        <a:pt x="3848" y="1073"/>
                      </a:lnTo>
                      <a:lnTo>
                        <a:pt x="3839" y="1079"/>
                      </a:lnTo>
                      <a:lnTo>
                        <a:pt x="3834" y="1082"/>
                      </a:lnTo>
                      <a:lnTo>
                        <a:pt x="3829" y="1085"/>
                      </a:lnTo>
                      <a:lnTo>
                        <a:pt x="3824" y="1088"/>
                      </a:lnTo>
                      <a:lnTo>
                        <a:pt x="3819" y="1091"/>
                      </a:lnTo>
                      <a:lnTo>
                        <a:pt x="3814" y="1094"/>
                      </a:lnTo>
                      <a:lnTo>
                        <a:pt x="3810" y="1096"/>
                      </a:lnTo>
                      <a:lnTo>
                        <a:pt x="3804" y="1099"/>
                      </a:lnTo>
                      <a:lnTo>
                        <a:pt x="3799" y="1102"/>
                      </a:lnTo>
                      <a:lnTo>
                        <a:pt x="3795" y="1104"/>
                      </a:lnTo>
                      <a:lnTo>
                        <a:pt x="3790" y="1108"/>
                      </a:lnTo>
                      <a:lnTo>
                        <a:pt x="3785" y="1110"/>
                      </a:lnTo>
                      <a:lnTo>
                        <a:pt x="3780" y="1114"/>
                      </a:lnTo>
                      <a:lnTo>
                        <a:pt x="3775" y="1116"/>
                      </a:lnTo>
                      <a:lnTo>
                        <a:pt x="3771" y="1118"/>
                      </a:lnTo>
                      <a:lnTo>
                        <a:pt x="3766" y="1122"/>
                      </a:lnTo>
                      <a:lnTo>
                        <a:pt x="3760" y="1124"/>
                      </a:lnTo>
                      <a:lnTo>
                        <a:pt x="3756" y="1126"/>
                      </a:lnTo>
                      <a:lnTo>
                        <a:pt x="3751" y="1130"/>
                      </a:lnTo>
                      <a:lnTo>
                        <a:pt x="3746" y="1132"/>
                      </a:lnTo>
                      <a:lnTo>
                        <a:pt x="3741" y="1134"/>
                      </a:lnTo>
                      <a:lnTo>
                        <a:pt x="3736" y="1138"/>
                      </a:lnTo>
                      <a:lnTo>
                        <a:pt x="3732" y="1140"/>
                      </a:lnTo>
                      <a:lnTo>
                        <a:pt x="3727" y="1142"/>
                      </a:lnTo>
                      <a:lnTo>
                        <a:pt x="3721" y="1145"/>
                      </a:lnTo>
                      <a:lnTo>
                        <a:pt x="3717" y="1148"/>
                      </a:lnTo>
                      <a:lnTo>
                        <a:pt x="3712" y="1150"/>
                      </a:lnTo>
                      <a:lnTo>
                        <a:pt x="3707" y="1153"/>
                      </a:lnTo>
                      <a:lnTo>
                        <a:pt x="3702" y="1155"/>
                      </a:lnTo>
                      <a:lnTo>
                        <a:pt x="3697" y="1157"/>
                      </a:lnTo>
                      <a:lnTo>
                        <a:pt x="3692" y="1160"/>
                      </a:lnTo>
                      <a:lnTo>
                        <a:pt x="3688" y="1163"/>
                      </a:lnTo>
                      <a:lnTo>
                        <a:pt x="3682" y="1165"/>
                      </a:lnTo>
                      <a:lnTo>
                        <a:pt x="3677" y="1168"/>
                      </a:lnTo>
                      <a:lnTo>
                        <a:pt x="3673" y="1170"/>
                      </a:lnTo>
                      <a:lnTo>
                        <a:pt x="3668" y="1172"/>
                      </a:lnTo>
                      <a:lnTo>
                        <a:pt x="3664" y="1175"/>
                      </a:lnTo>
                      <a:lnTo>
                        <a:pt x="3658" y="1177"/>
                      </a:lnTo>
                      <a:lnTo>
                        <a:pt x="3653" y="1179"/>
                      </a:lnTo>
                      <a:lnTo>
                        <a:pt x="3649" y="1181"/>
                      </a:lnTo>
                      <a:lnTo>
                        <a:pt x="3644" y="1184"/>
                      </a:lnTo>
                      <a:lnTo>
                        <a:pt x="3638" y="1186"/>
                      </a:lnTo>
                      <a:lnTo>
                        <a:pt x="3634" y="1188"/>
                      </a:lnTo>
                      <a:lnTo>
                        <a:pt x="3629" y="1191"/>
                      </a:lnTo>
                      <a:lnTo>
                        <a:pt x="3624" y="1193"/>
                      </a:lnTo>
                      <a:lnTo>
                        <a:pt x="3620" y="1195"/>
                      </a:lnTo>
                      <a:lnTo>
                        <a:pt x="3614" y="1198"/>
                      </a:lnTo>
                      <a:lnTo>
                        <a:pt x="3609" y="1200"/>
                      </a:lnTo>
                      <a:lnTo>
                        <a:pt x="3605" y="1201"/>
                      </a:lnTo>
                      <a:lnTo>
                        <a:pt x="3600" y="1203"/>
                      </a:lnTo>
                      <a:lnTo>
                        <a:pt x="3596" y="1206"/>
                      </a:lnTo>
                      <a:lnTo>
                        <a:pt x="3590" y="1208"/>
                      </a:lnTo>
                      <a:lnTo>
                        <a:pt x="3585" y="1210"/>
                      </a:lnTo>
                      <a:lnTo>
                        <a:pt x="3581" y="1211"/>
                      </a:lnTo>
                      <a:lnTo>
                        <a:pt x="3576" y="1214"/>
                      </a:lnTo>
                      <a:lnTo>
                        <a:pt x="3571" y="1216"/>
                      </a:lnTo>
                      <a:lnTo>
                        <a:pt x="3566" y="1217"/>
                      </a:lnTo>
                      <a:lnTo>
                        <a:pt x="3561" y="1219"/>
                      </a:lnTo>
                      <a:lnTo>
                        <a:pt x="3556" y="1222"/>
                      </a:lnTo>
                      <a:lnTo>
                        <a:pt x="3552" y="1223"/>
                      </a:lnTo>
                      <a:lnTo>
                        <a:pt x="3547" y="1225"/>
                      </a:lnTo>
                      <a:lnTo>
                        <a:pt x="3543" y="1226"/>
                      </a:lnTo>
                      <a:lnTo>
                        <a:pt x="3538" y="1229"/>
                      </a:lnTo>
                      <a:lnTo>
                        <a:pt x="3532" y="1231"/>
                      </a:lnTo>
                      <a:lnTo>
                        <a:pt x="3528" y="1232"/>
                      </a:lnTo>
                      <a:lnTo>
                        <a:pt x="3523" y="1234"/>
                      </a:lnTo>
                      <a:lnTo>
                        <a:pt x="3518" y="1236"/>
                      </a:lnTo>
                      <a:lnTo>
                        <a:pt x="3514" y="1237"/>
                      </a:lnTo>
                      <a:lnTo>
                        <a:pt x="3509" y="1239"/>
                      </a:lnTo>
                      <a:lnTo>
                        <a:pt x="3505" y="1240"/>
                      </a:lnTo>
                      <a:lnTo>
                        <a:pt x="3500" y="1242"/>
                      </a:lnTo>
                      <a:lnTo>
                        <a:pt x="3494" y="1244"/>
                      </a:lnTo>
                      <a:lnTo>
                        <a:pt x="3490" y="1245"/>
                      </a:lnTo>
                      <a:lnTo>
                        <a:pt x="3485" y="1247"/>
                      </a:lnTo>
                      <a:lnTo>
                        <a:pt x="3480" y="1248"/>
                      </a:lnTo>
                      <a:lnTo>
                        <a:pt x="3476" y="1249"/>
                      </a:lnTo>
                      <a:lnTo>
                        <a:pt x="3471" y="1251"/>
                      </a:lnTo>
                      <a:lnTo>
                        <a:pt x="3467" y="1252"/>
                      </a:lnTo>
                      <a:lnTo>
                        <a:pt x="3462" y="1254"/>
                      </a:lnTo>
                      <a:lnTo>
                        <a:pt x="3457" y="1255"/>
                      </a:lnTo>
                      <a:lnTo>
                        <a:pt x="3453" y="1256"/>
                      </a:lnTo>
                      <a:lnTo>
                        <a:pt x="3448" y="1257"/>
                      </a:lnTo>
                      <a:lnTo>
                        <a:pt x="3443" y="1259"/>
                      </a:lnTo>
                      <a:lnTo>
                        <a:pt x="3439" y="1260"/>
                      </a:lnTo>
                      <a:lnTo>
                        <a:pt x="3433" y="1261"/>
                      </a:lnTo>
                      <a:lnTo>
                        <a:pt x="3428" y="1262"/>
                      </a:lnTo>
                      <a:lnTo>
                        <a:pt x="3424" y="1263"/>
                      </a:lnTo>
                      <a:lnTo>
                        <a:pt x="3419" y="1264"/>
                      </a:lnTo>
                      <a:lnTo>
                        <a:pt x="3415" y="1266"/>
                      </a:lnTo>
                      <a:lnTo>
                        <a:pt x="3410" y="1266"/>
                      </a:lnTo>
                      <a:lnTo>
                        <a:pt x="3405" y="1267"/>
                      </a:lnTo>
                      <a:lnTo>
                        <a:pt x="3401" y="1268"/>
                      </a:lnTo>
                      <a:lnTo>
                        <a:pt x="3396" y="1269"/>
                      </a:lnTo>
                      <a:lnTo>
                        <a:pt x="3392" y="1269"/>
                      </a:lnTo>
                      <a:lnTo>
                        <a:pt x="3387" y="1270"/>
                      </a:lnTo>
                      <a:lnTo>
                        <a:pt x="3382" y="1271"/>
                      </a:lnTo>
                      <a:lnTo>
                        <a:pt x="3379" y="1271"/>
                      </a:lnTo>
                      <a:lnTo>
                        <a:pt x="3374" y="1272"/>
                      </a:lnTo>
                      <a:lnTo>
                        <a:pt x="3370" y="1272"/>
                      </a:lnTo>
                      <a:lnTo>
                        <a:pt x="3365" y="1274"/>
                      </a:lnTo>
                      <a:lnTo>
                        <a:pt x="3361" y="1274"/>
                      </a:lnTo>
                      <a:lnTo>
                        <a:pt x="3358" y="1275"/>
                      </a:lnTo>
                      <a:lnTo>
                        <a:pt x="3356" y="1275"/>
                      </a:lnTo>
                      <a:lnTo>
                        <a:pt x="3354" y="1275"/>
                      </a:lnTo>
                      <a:lnTo>
                        <a:pt x="3351" y="1275"/>
                      </a:lnTo>
                      <a:lnTo>
                        <a:pt x="3349" y="1276"/>
                      </a:lnTo>
                      <a:lnTo>
                        <a:pt x="3347" y="1276"/>
                      </a:lnTo>
                      <a:lnTo>
                        <a:pt x="3344" y="1276"/>
                      </a:lnTo>
                      <a:lnTo>
                        <a:pt x="3342" y="1276"/>
                      </a:lnTo>
                      <a:lnTo>
                        <a:pt x="3340" y="1276"/>
                      </a:lnTo>
                      <a:lnTo>
                        <a:pt x="3337" y="1276"/>
                      </a:lnTo>
                      <a:lnTo>
                        <a:pt x="3335" y="1277"/>
                      </a:lnTo>
                      <a:lnTo>
                        <a:pt x="3333" y="1277"/>
                      </a:lnTo>
                      <a:lnTo>
                        <a:pt x="3331" y="1277"/>
                      </a:lnTo>
                      <a:lnTo>
                        <a:pt x="3328" y="1277"/>
                      </a:lnTo>
                      <a:lnTo>
                        <a:pt x="3326" y="1277"/>
                      </a:lnTo>
                      <a:lnTo>
                        <a:pt x="3324" y="1277"/>
                      </a:lnTo>
                      <a:lnTo>
                        <a:pt x="3321" y="1277"/>
                      </a:lnTo>
                      <a:lnTo>
                        <a:pt x="3320" y="1277"/>
                      </a:lnTo>
                      <a:lnTo>
                        <a:pt x="3318" y="1277"/>
                      </a:lnTo>
                      <a:lnTo>
                        <a:pt x="3316" y="1277"/>
                      </a:lnTo>
                      <a:lnTo>
                        <a:pt x="3313" y="1277"/>
                      </a:lnTo>
                      <a:lnTo>
                        <a:pt x="3311" y="1277"/>
                      </a:lnTo>
                      <a:lnTo>
                        <a:pt x="3309" y="1277"/>
                      </a:lnTo>
                      <a:lnTo>
                        <a:pt x="3306" y="1278"/>
                      </a:lnTo>
                      <a:lnTo>
                        <a:pt x="3301" y="1278"/>
                      </a:lnTo>
                      <a:lnTo>
                        <a:pt x="3295" y="1278"/>
                      </a:lnTo>
                      <a:lnTo>
                        <a:pt x="3289" y="1278"/>
                      </a:lnTo>
                      <a:lnTo>
                        <a:pt x="3283" y="1278"/>
                      </a:lnTo>
                      <a:lnTo>
                        <a:pt x="3278" y="1278"/>
                      </a:lnTo>
                      <a:lnTo>
                        <a:pt x="3272" y="1278"/>
                      </a:lnTo>
                      <a:lnTo>
                        <a:pt x="3267" y="1278"/>
                      </a:lnTo>
                      <a:lnTo>
                        <a:pt x="3261" y="1278"/>
                      </a:lnTo>
                      <a:lnTo>
                        <a:pt x="3256" y="1277"/>
                      </a:lnTo>
                      <a:lnTo>
                        <a:pt x="3250" y="1277"/>
                      </a:lnTo>
                      <a:lnTo>
                        <a:pt x="3244" y="1277"/>
                      </a:lnTo>
                      <a:lnTo>
                        <a:pt x="3238" y="1277"/>
                      </a:lnTo>
                      <a:lnTo>
                        <a:pt x="3233" y="1277"/>
                      </a:lnTo>
                      <a:lnTo>
                        <a:pt x="3227" y="1277"/>
                      </a:lnTo>
                      <a:lnTo>
                        <a:pt x="3221" y="1277"/>
                      </a:lnTo>
                      <a:lnTo>
                        <a:pt x="3215" y="1277"/>
                      </a:lnTo>
                      <a:lnTo>
                        <a:pt x="3210" y="1277"/>
                      </a:lnTo>
                      <a:lnTo>
                        <a:pt x="3204" y="1277"/>
                      </a:lnTo>
                      <a:lnTo>
                        <a:pt x="3198" y="1276"/>
                      </a:lnTo>
                      <a:lnTo>
                        <a:pt x="3191" y="1276"/>
                      </a:lnTo>
                      <a:lnTo>
                        <a:pt x="3185" y="1276"/>
                      </a:lnTo>
                      <a:lnTo>
                        <a:pt x="3180" y="1276"/>
                      </a:lnTo>
                      <a:lnTo>
                        <a:pt x="3174" y="1276"/>
                      </a:lnTo>
                      <a:lnTo>
                        <a:pt x="3168" y="1276"/>
                      </a:lnTo>
                      <a:lnTo>
                        <a:pt x="3162" y="1275"/>
                      </a:lnTo>
                      <a:lnTo>
                        <a:pt x="3157" y="1275"/>
                      </a:lnTo>
                      <a:lnTo>
                        <a:pt x="3151" y="1275"/>
                      </a:lnTo>
                      <a:lnTo>
                        <a:pt x="3145" y="1275"/>
                      </a:lnTo>
                      <a:lnTo>
                        <a:pt x="3139" y="1275"/>
                      </a:lnTo>
                      <a:lnTo>
                        <a:pt x="3134" y="1274"/>
                      </a:lnTo>
                      <a:lnTo>
                        <a:pt x="3127" y="1274"/>
                      </a:lnTo>
                      <a:lnTo>
                        <a:pt x="3121" y="1274"/>
                      </a:lnTo>
                      <a:lnTo>
                        <a:pt x="3115" y="1274"/>
                      </a:lnTo>
                      <a:lnTo>
                        <a:pt x="3109" y="1272"/>
                      </a:lnTo>
                      <a:lnTo>
                        <a:pt x="3104" y="1272"/>
                      </a:lnTo>
                      <a:lnTo>
                        <a:pt x="3098" y="1272"/>
                      </a:lnTo>
                      <a:lnTo>
                        <a:pt x="3091" y="1272"/>
                      </a:lnTo>
                      <a:lnTo>
                        <a:pt x="3085" y="1271"/>
                      </a:lnTo>
                      <a:lnTo>
                        <a:pt x="3079" y="1271"/>
                      </a:lnTo>
                      <a:lnTo>
                        <a:pt x="3074" y="1271"/>
                      </a:lnTo>
                      <a:lnTo>
                        <a:pt x="3068" y="1270"/>
                      </a:lnTo>
                      <a:lnTo>
                        <a:pt x="3061" y="1270"/>
                      </a:lnTo>
                      <a:lnTo>
                        <a:pt x="3055" y="1270"/>
                      </a:lnTo>
                      <a:lnTo>
                        <a:pt x="3049" y="1269"/>
                      </a:lnTo>
                      <a:lnTo>
                        <a:pt x="3044" y="1269"/>
                      </a:lnTo>
                      <a:lnTo>
                        <a:pt x="3038" y="1268"/>
                      </a:lnTo>
                      <a:lnTo>
                        <a:pt x="3031" y="1268"/>
                      </a:lnTo>
                      <a:lnTo>
                        <a:pt x="3025" y="1268"/>
                      </a:lnTo>
                      <a:lnTo>
                        <a:pt x="3019" y="1267"/>
                      </a:lnTo>
                      <a:lnTo>
                        <a:pt x="3014" y="1267"/>
                      </a:lnTo>
                      <a:lnTo>
                        <a:pt x="3007" y="1267"/>
                      </a:lnTo>
                      <a:lnTo>
                        <a:pt x="3001" y="1266"/>
                      </a:lnTo>
                      <a:lnTo>
                        <a:pt x="2995" y="1266"/>
                      </a:lnTo>
                      <a:lnTo>
                        <a:pt x="2988" y="1264"/>
                      </a:lnTo>
                      <a:lnTo>
                        <a:pt x="2983" y="1264"/>
                      </a:lnTo>
                      <a:lnTo>
                        <a:pt x="2977" y="1263"/>
                      </a:lnTo>
                      <a:lnTo>
                        <a:pt x="2964" y="1263"/>
                      </a:lnTo>
                      <a:lnTo>
                        <a:pt x="2951" y="1262"/>
                      </a:lnTo>
                      <a:lnTo>
                        <a:pt x="2940" y="1261"/>
                      </a:lnTo>
                      <a:lnTo>
                        <a:pt x="2927" y="1260"/>
                      </a:lnTo>
                      <a:lnTo>
                        <a:pt x="2915" y="1259"/>
                      </a:lnTo>
                      <a:lnTo>
                        <a:pt x="2903" y="1257"/>
                      </a:lnTo>
                      <a:lnTo>
                        <a:pt x="2890" y="1256"/>
                      </a:lnTo>
                      <a:lnTo>
                        <a:pt x="2878" y="1255"/>
                      </a:lnTo>
                      <a:lnTo>
                        <a:pt x="2865" y="1253"/>
                      </a:lnTo>
                      <a:lnTo>
                        <a:pt x="2852" y="1252"/>
                      </a:lnTo>
                      <a:lnTo>
                        <a:pt x="2840" y="1251"/>
                      </a:lnTo>
                      <a:lnTo>
                        <a:pt x="2828" y="1249"/>
                      </a:lnTo>
                      <a:lnTo>
                        <a:pt x="2816" y="1248"/>
                      </a:lnTo>
                      <a:lnTo>
                        <a:pt x="2803" y="1247"/>
                      </a:lnTo>
                      <a:lnTo>
                        <a:pt x="2790" y="1245"/>
                      </a:lnTo>
                      <a:lnTo>
                        <a:pt x="2778" y="1244"/>
                      </a:lnTo>
                      <a:lnTo>
                        <a:pt x="2765" y="1242"/>
                      </a:lnTo>
                      <a:lnTo>
                        <a:pt x="2752" y="1240"/>
                      </a:lnTo>
                      <a:lnTo>
                        <a:pt x="2739" y="1239"/>
                      </a:lnTo>
                      <a:lnTo>
                        <a:pt x="2726" y="1238"/>
                      </a:lnTo>
                      <a:lnTo>
                        <a:pt x="2713" y="1236"/>
                      </a:lnTo>
                      <a:lnTo>
                        <a:pt x="2700" y="1234"/>
                      </a:lnTo>
                      <a:lnTo>
                        <a:pt x="2688" y="1233"/>
                      </a:lnTo>
                      <a:lnTo>
                        <a:pt x="2675" y="1231"/>
                      </a:lnTo>
                      <a:lnTo>
                        <a:pt x="2662" y="1230"/>
                      </a:lnTo>
                      <a:lnTo>
                        <a:pt x="2650" y="1228"/>
                      </a:lnTo>
                      <a:lnTo>
                        <a:pt x="2636" y="1226"/>
                      </a:lnTo>
                      <a:lnTo>
                        <a:pt x="2623" y="1224"/>
                      </a:lnTo>
                      <a:lnTo>
                        <a:pt x="2610" y="1223"/>
                      </a:lnTo>
                      <a:lnTo>
                        <a:pt x="2598" y="1221"/>
                      </a:lnTo>
                      <a:lnTo>
                        <a:pt x="2584" y="1219"/>
                      </a:lnTo>
                      <a:lnTo>
                        <a:pt x="2571" y="1217"/>
                      </a:lnTo>
                      <a:lnTo>
                        <a:pt x="2559" y="1216"/>
                      </a:lnTo>
                      <a:lnTo>
                        <a:pt x="2545" y="1214"/>
                      </a:lnTo>
                      <a:lnTo>
                        <a:pt x="2532" y="1213"/>
                      </a:lnTo>
                      <a:lnTo>
                        <a:pt x="2519" y="1210"/>
                      </a:lnTo>
                      <a:lnTo>
                        <a:pt x="2506" y="1208"/>
                      </a:lnTo>
                      <a:lnTo>
                        <a:pt x="2493" y="1207"/>
                      </a:lnTo>
                      <a:lnTo>
                        <a:pt x="2479" y="1205"/>
                      </a:lnTo>
                      <a:lnTo>
                        <a:pt x="2466" y="1202"/>
                      </a:lnTo>
                      <a:lnTo>
                        <a:pt x="2453" y="1201"/>
                      </a:lnTo>
                      <a:lnTo>
                        <a:pt x="2440" y="1199"/>
                      </a:lnTo>
                      <a:lnTo>
                        <a:pt x="2426" y="1196"/>
                      </a:lnTo>
                      <a:lnTo>
                        <a:pt x="2413" y="1195"/>
                      </a:lnTo>
                      <a:lnTo>
                        <a:pt x="2400" y="1193"/>
                      </a:lnTo>
                      <a:lnTo>
                        <a:pt x="2387" y="1191"/>
                      </a:lnTo>
                      <a:lnTo>
                        <a:pt x="2373" y="1190"/>
                      </a:lnTo>
                      <a:lnTo>
                        <a:pt x="2360" y="1187"/>
                      </a:lnTo>
                      <a:lnTo>
                        <a:pt x="2347" y="1185"/>
                      </a:lnTo>
                      <a:lnTo>
                        <a:pt x="2333" y="1183"/>
                      </a:lnTo>
                      <a:lnTo>
                        <a:pt x="2320" y="1181"/>
                      </a:lnTo>
                      <a:lnTo>
                        <a:pt x="2306" y="1179"/>
                      </a:lnTo>
                      <a:lnTo>
                        <a:pt x="2294" y="1177"/>
                      </a:lnTo>
                      <a:lnTo>
                        <a:pt x="2280" y="1175"/>
                      </a:lnTo>
                      <a:lnTo>
                        <a:pt x="2266" y="1172"/>
                      </a:lnTo>
                      <a:lnTo>
                        <a:pt x="2253" y="1171"/>
                      </a:lnTo>
                      <a:lnTo>
                        <a:pt x="2239" y="1169"/>
                      </a:lnTo>
                      <a:lnTo>
                        <a:pt x="2226" y="1167"/>
                      </a:lnTo>
                      <a:lnTo>
                        <a:pt x="2212" y="1164"/>
                      </a:lnTo>
                      <a:lnTo>
                        <a:pt x="2199" y="1163"/>
                      </a:lnTo>
                      <a:lnTo>
                        <a:pt x="2185" y="1161"/>
                      </a:lnTo>
                      <a:lnTo>
                        <a:pt x="2171" y="1158"/>
                      </a:lnTo>
                      <a:lnTo>
                        <a:pt x="2159" y="1156"/>
                      </a:lnTo>
                      <a:lnTo>
                        <a:pt x="2145" y="1154"/>
                      </a:lnTo>
                      <a:lnTo>
                        <a:pt x="2131" y="1153"/>
                      </a:lnTo>
                      <a:lnTo>
                        <a:pt x="2117" y="1150"/>
                      </a:lnTo>
                      <a:lnTo>
                        <a:pt x="2105" y="1148"/>
                      </a:lnTo>
                      <a:lnTo>
                        <a:pt x="2091" y="1146"/>
                      </a:lnTo>
                      <a:lnTo>
                        <a:pt x="2063" y="1142"/>
                      </a:lnTo>
                      <a:lnTo>
                        <a:pt x="2035" y="1138"/>
                      </a:lnTo>
                      <a:lnTo>
                        <a:pt x="2009" y="1133"/>
                      </a:lnTo>
                      <a:lnTo>
                        <a:pt x="1981" y="1130"/>
                      </a:lnTo>
                      <a:lnTo>
                        <a:pt x="1954" y="1125"/>
                      </a:lnTo>
                      <a:lnTo>
                        <a:pt x="1927" y="1122"/>
                      </a:lnTo>
                      <a:lnTo>
                        <a:pt x="1900" y="1117"/>
                      </a:lnTo>
                      <a:lnTo>
                        <a:pt x="1872" y="1114"/>
                      </a:lnTo>
                      <a:lnTo>
                        <a:pt x="1858" y="1111"/>
                      </a:lnTo>
                      <a:lnTo>
                        <a:pt x="1844" y="1109"/>
                      </a:lnTo>
                      <a:lnTo>
                        <a:pt x="1832" y="1107"/>
                      </a:lnTo>
                      <a:lnTo>
                        <a:pt x="1818" y="1106"/>
                      </a:lnTo>
                      <a:lnTo>
                        <a:pt x="1804" y="1103"/>
                      </a:lnTo>
                      <a:lnTo>
                        <a:pt x="1790" y="1101"/>
                      </a:lnTo>
                      <a:lnTo>
                        <a:pt x="1776" y="1100"/>
                      </a:lnTo>
                      <a:lnTo>
                        <a:pt x="1762" y="1097"/>
                      </a:lnTo>
                      <a:lnTo>
                        <a:pt x="1749" y="1095"/>
                      </a:lnTo>
                      <a:lnTo>
                        <a:pt x="1735" y="1094"/>
                      </a:lnTo>
                      <a:lnTo>
                        <a:pt x="1721" y="1092"/>
                      </a:lnTo>
                      <a:lnTo>
                        <a:pt x="1707" y="1089"/>
                      </a:lnTo>
                      <a:lnTo>
                        <a:pt x="1694" y="1088"/>
                      </a:lnTo>
                      <a:lnTo>
                        <a:pt x="1681" y="1086"/>
                      </a:lnTo>
                      <a:lnTo>
                        <a:pt x="1667" y="1084"/>
                      </a:lnTo>
                      <a:lnTo>
                        <a:pt x="1653" y="1082"/>
                      </a:lnTo>
                      <a:lnTo>
                        <a:pt x="1639" y="1080"/>
                      </a:lnTo>
                      <a:lnTo>
                        <a:pt x="1625" y="1079"/>
                      </a:lnTo>
                      <a:lnTo>
                        <a:pt x="1611" y="1077"/>
                      </a:lnTo>
                      <a:lnTo>
                        <a:pt x="1598" y="1076"/>
                      </a:lnTo>
                      <a:lnTo>
                        <a:pt x="1584" y="1073"/>
                      </a:lnTo>
                      <a:lnTo>
                        <a:pt x="1570" y="1072"/>
                      </a:lnTo>
                      <a:lnTo>
                        <a:pt x="1557" y="1070"/>
                      </a:lnTo>
                      <a:lnTo>
                        <a:pt x="1544" y="1069"/>
                      </a:lnTo>
                      <a:lnTo>
                        <a:pt x="1530" y="1066"/>
                      </a:lnTo>
                      <a:lnTo>
                        <a:pt x="1516" y="1065"/>
                      </a:lnTo>
                      <a:lnTo>
                        <a:pt x="1502" y="1064"/>
                      </a:lnTo>
                      <a:lnTo>
                        <a:pt x="1488" y="1062"/>
                      </a:lnTo>
                      <a:lnTo>
                        <a:pt x="1474" y="1061"/>
                      </a:lnTo>
                      <a:lnTo>
                        <a:pt x="1461" y="1058"/>
                      </a:lnTo>
                      <a:lnTo>
                        <a:pt x="1447" y="1057"/>
                      </a:lnTo>
                      <a:lnTo>
                        <a:pt x="1434" y="1056"/>
                      </a:lnTo>
                      <a:lnTo>
                        <a:pt x="1420" y="1055"/>
                      </a:lnTo>
                      <a:lnTo>
                        <a:pt x="1406" y="1053"/>
                      </a:lnTo>
                      <a:lnTo>
                        <a:pt x="1393" y="1051"/>
                      </a:lnTo>
                      <a:lnTo>
                        <a:pt x="1379" y="1050"/>
                      </a:lnTo>
                      <a:lnTo>
                        <a:pt x="1365" y="1049"/>
                      </a:lnTo>
                      <a:lnTo>
                        <a:pt x="1352" y="1047"/>
                      </a:lnTo>
                      <a:lnTo>
                        <a:pt x="1338" y="1046"/>
                      </a:lnTo>
                      <a:lnTo>
                        <a:pt x="1325" y="1044"/>
                      </a:lnTo>
                      <a:lnTo>
                        <a:pt x="1311" y="1043"/>
                      </a:lnTo>
                      <a:lnTo>
                        <a:pt x="1297" y="1042"/>
                      </a:lnTo>
                      <a:lnTo>
                        <a:pt x="1284" y="1041"/>
                      </a:lnTo>
                      <a:lnTo>
                        <a:pt x="1270" y="1040"/>
                      </a:lnTo>
                      <a:lnTo>
                        <a:pt x="1257" y="1039"/>
                      </a:lnTo>
                      <a:lnTo>
                        <a:pt x="1243" y="1038"/>
                      </a:lnTo>
                      <a:lnTo>
                        <a:pt x="1230" y="1036"/>
                      </a:lnTo>
                      <a:lnTo>
                        <a:pt x="1216" y="1034"/>
                      </a:lnTo>
                      <a:lnTo>
                        <a:pt x="1202" y="1034"/>
                      </a:lnTo>
                      <a:lnTo>
                        <a:pt x="1190" y="1033"/>
                      </a:lnTo>
                      <a:lnTo>
                        <a:pt x="1176" y="1032"/>
                      </a:lnTo>
                      <a:lnTo>
                        <a:pt x="1162" y="1031"/>
                      </a:lnTo>
                      <a:lnTo>
                        <a:pt x="1149" y="1030"/>
                      </a:lnTo>
                      <a:lnTo>
                        <a:pt x="1136" y="1028"/>
                      </a:lnTo>
                      <a:lnTo>
                        <a:pt x="1122" y="1027"/>
                      </a:lnTo>
                      <a:lnTo>
                        <a:pt x="1109" y="1026"/>
                      </a:lnTo>
                      <a:lnTo>
                        <a:pt x="1102" y="1026"/>
                      </a:lnTo>
                      <a:lnTo>
                        <a:pt x="1095" y="1025"/>
                      </a:lnTo>
                      <a:lnTo>
                        <a:pt x="1088" y="1025"/>
                      </a:lnTo>
                      <a:lnTo>
                        <a:pt x="1081" y="1024"/>
                      </a:lnTo>
                      <a:lnTo>
                        <a:pt x="1076" y="1024"/>
                      </a:lnTo>
                      <a:lnTo>
                        <a:pt x="1069" y="1024"/>
                      </a:lnTo>
                      <a:lnTo>
                        <a:pt x="1062" y="1023"/>
                      </a:lnTo>
                      <a:lnTo>
                        <a:pt x="1055" y="1023"/>
                      </a:lnTo>
                      <a:lnTo>
                        <a:pt x="1048" y="1023"/>
                      </a:lnTo>
                      <a:lnTo>
                        <a:pt x="1042" y="1021"/>
                      </a:lnTo>
                      <a:lnTo>
                        <a:pt x="1035" y="1021"/>
                      </a:lnTo>
                      <a:lnTo>
                        <a:pt x="1028" y="1020"/>
                      </a:lnTo>
                      <a:lnTo>
                        <a:pt x="1022" y="1020"/>
                      </a:lnTo>
                      <a:lnTo>
                        <a:pt x="1015" y="1020"/>
                      </a:lnTo>
                      <a:lnTo>
                        <a:pt x="1009" y="1020"/>
                      </a:lnTo>
                      <a:lnTo>
                        <a:pt x="1002" y="1019"/>
                      </a:lnTo>
                      <a:lnTo>
                        <a:pt x="995" y="1019"/>
                      </a:lnTo>
                      <a:lnTo>
                        <a:pt x="988" y="1019"/>
                      </a:lnTo>
                      <a:lnTo>
                        <a:pt x="982" y="1018"/>
                      </a:lnTo>
                      <a:lnTo>
                        <a:pt x="975" y="1018"/>
                      </a:lnTo>
                      <a:lnTo>
                        <a:pt x="969" y="1018"/>
                      </a:lnTo>
                      <a:lnTo>
                        <a:pt x="962" y="1017"/>
                      </a:lnTo>
                      <a:lnTo>
                        <a:pt x="956" y="1017"/>
                      </a:lnTo>
                      <a:lnTo>
                        <a:pt x="949" y="1017"/>
                      </a:lnTo>
                      <a:lnTo>
                        <a:pt x="942" y="1017"/>
                      </a:lnTo>
                      <a:lnTo>
                        <a:pt x="936" y="1016"/>
                      </a:lnTo>
                      <a:lnTo>
                        <a:pt x="929" y="1016"/>
                      </a:lnTo>
                      <a:lnTo>
                        <a:pt x="922" y="1016"/>
                      </a:lnTo>
                      <a:lnTo>
                        <a:pt x="916" y="1016"/>
                      </a:lnTo>
                      <a:lnTo>
                        <a:pt x="910" y="1015"/>
                      </a:lnTo>
                      <a:lnTo>
                        <a:pt x="903" y="1015"/>
                      </a:lnTo>
                      <a:lnTo>
                        <a:pt x="896" y="1015"/>
                      </a:lnTo>
                      <a:lnTo>
                        <a:pt x="890" y="1015"/>
                      </a:lnTo>
                      <a:lnTo>
                        <a:pt x="883" y="1015"/>
                      </a:lnTo>
                      <a:lnTo>
                        <a:pt x="876" y="1013"/>
                      </a:lnTo>
                      <a:lnTo>
                        <a:pt x="869" y="1013"/>
                      </a:lnTo>
                      <a:lnTo>
                        <a:pt x="864" y="1013"/>
                      </a:lnTo>
                      <a:lnTo>
                        <a:pt x="857" y="1013"/>
                      </a:lnTo>
                      <a:lnTo>
                        <a:pt x="850" y="1013"/>
                      </a:lnTo>
                      <a:lnTo>
                        <a:pt x="844" y="1013"/>
                      </a:lnTo>
                      <a:lnTo>
                        <a:pt x="837" y="1013"/>
                      </a:lnTo>
                      <a:lnTo>
                        <a:pt x="830" y="1012"/>
                      </a:lnTo>
                      <a:lnTo>
                        <a:pt x="825" y="1012"/>
                      </a:lnTo>
                      <a:lnTo>
                        <a:pt x="818" y="1012"/>
                      </a:lnTo>
                      <a:lnTo>
                        <a:pt x="811" y="1012"/>
                      </a:lnTo>
                      <a:lnTo>
                        <a:pt x="805" y="1012"/>
                      </a:lnTo>
                      <a:lnTo>
                        <a:pt x="798" y="1012"/>
                      </a:lnTo>
                      <a:lnTo>
                        <a:pt x="792" y="1012"/>
                      </a:lnTo>
                      <a:lnTo>
                        <a:pt x="785" y="1012"/>
                      </a:lnTo>
                      <a:lnTo>
                        <a:pt x="778" y="1012"/>
                      </a:lnTo>
                      <a:lnTo>
                        <a:pt x="773" y="1012"/>
                      </a:lnTo>
                      <a:lnTo>
                        <a:pt x="766" y="1012"/>
                      </a:lnTo>
                      <a:lnTo>
                        <a:pt x="759" y="1012"/>
                      </a:lnTo>
                      <a:lnTo>
                        <a:pt x="753" y="1012"/>
                      </a:lnTo>
                      <a:lnTo>
                        <a:pt x="746" y="1011"/>
                      </a:lnTo>
                      <a:lnTo>
                        <a:pt x="740" y="1011"/>
                      </a:lnTo>
                      <a:lnTo>
                        <a:pt x="734" y="1011"/>
                      </a:lnTo>
                      <a:lnTo>
                        <a:pt x="727" y="1011"/>
                      </a:lnTo>
                      <a:lnTo>
                        <a:pt x="721" y="1011"/>
                      </a:lnTo>
                      <a:lnTo>
                        <a:pt x="714" y="1011"/>
                      </a:lnTo>
                      <a:lnTo>
                        <a:pt x="708" y="1012"/>
                      </a:lnTo>
                      <a:lnTo>
                        <a:pt x="701" y="1012"/>
                      </a:lnTo>
                      <a:lnTo>
                        <a:pt x="696" y="1012"/>
                      </a:lnTo>
                      <a:lnTo>
                        <a:pt x="689" y="1012"/>
                      </a:lnTo>
                      <a:lnTo>
                        <a:pt x="682" y="1012"/>
                      </a:lnTo>
                      <a:lnTo>
                        <a:pt x="676" y="1012"/>
                      </a:lnTo>
                      <a:lnTo>
                        <a:pt x="669" y="1012"/>
                      </a:lnTo>
                      <a:lnTo>
                        <a:pt x="663" y="1012"/>
                      </a:lnTo>
                      <a:lnTo>
                        <a:pt x="656" y="1012"/>
                      </a:lnTo>
                      <a:lnTo>
                        <a:pt x="651" y="1012"/>
                      </a:lnTo>
                      <a:lnTo>
                        <a:pt x="644" y="1012"/>
                      </a:lnTo>
                      <a:lnTo>
                        <a:pt x="638" y="1012"/>
                      </a:lnTo>
                      <a:lnTo>
                        <a:pt x="631" y="1013"/>
                      </a:lnTo>
                      <a:lnTo>
                        <a:pt x="625" y="1013"/>
                      </a:lnTo>
                      <a:lnTo>
                        <a:pt x="618" y="1013"/>
                      </a:lnTo>
                      <a:lnTo>
                        <a:pt x="613" y="1013"/>
                      </a:lnTo>
                      <a:lnTo>
                        <a:pt x="606" y="1013"/>
                      </a:lnTo>
                      <a:lnTo>
                        <a:pt x="600" y="1013"/>
                      </a:lnTo>
                      <a:lnTo>
                        <a:pt x="593" y="1015"/>
                      </a:lnTo>
                      <a:lnTo>
                        <a:pt x="587" y="1015"/>
                      </a:lnTo>
                      <a:lnTo>
                        <a:pt x="580" y="1015"/>
                      </a:lnTo>
                      <a:lnTo>
                        <a:pt x="575" y="1015"/>
                      </a:lnTo>
                      <a:lnTo>
                        <a:pt x="568" y="1016"/>
                      </a:lnTo>
                      <a:lnTo>
                        <a:pt x="562" y="1016"/>
                      </a:lnTo>
                      <a:lnTo>
                        <a:pt x="555" y="1016"/>
                      </a:lnTo>
                      <a:lnTo>
                        <a:pt x="549" y="1016"/>
                      </a:lnTo>
                      <a:lnTo>
                        <a:pt x="542" y="1017"/>
                      </a:lnTo>
                      <a:lnTo>
                        <a:pt x="537" y="1017"/>
                      </a:lnTo>
                      <a:lnTo>
                        <a:pt x="530" y="1017"/>
                      </a:lnTo>
                      <a:lnTo>
                        <a:pt x="524" y="1017"/>
                      </a:lnTo>
                      <a:lnTo>
                        <a:pt x="518" y="1018"/>
                      </a:lnTo>
                      <a:lnTo>
                        <a:pt x="511" y="1018"/>
                      </a:lnTo>
                      <a:lnTo>
                        <a:pt x="505" y="1018"/>
                      </a:lnTo>
                      <a:lnTo>
                        <a:pt x="498" y="1019"/>
                      </a:lnTo>
                      <a:lnTo>
                        <a:pt x="493" y="1019"/>
                      </a:lnTo>
                      <a:lnTo>
                        <a:pt x="486" y="1019"/>
                      </a:lnTo>
                      <a:lnTo>
                        <a:pt x="480" y="1020"/>
                      </a:lnTo>
                      <a:lnTo>
                        <a:pt x="474" y="1020"/>
                      </a:lnTo>
                      <a:lnTo>
                        <a:pt x="467" y="1021"/>
                      </a:lnTo>
                      <a:lnTo>
                        <a:pt x="462" y="1021"/>
                      </a:lnTo>
                      <a:lnTo>
                        <a:pt x="455" y="1021"/>
                      </a:lnTo>
                      <a:lnTo>
                        <a:pt x="449" y="1023"/>
                      </a:lnTo>
                      <a:lnTo>
                        <a:pt x="443" y="1023"/>
                      </a:lnTo>
                      <a:lnTo>
                        <a:pt x="436" y="1024"/>
                      </a:lnTo>
                      <a:lnTo>
                        <a:pt x="431" y="1024"/>
                      </a:lnTo>
                      <a:lnTo>
                        <a:pt x="425" y="1025"/>
                      </a:lnTo>
                      <a:lnTo>
                        <a:pt x="418" y="1025"/>
                      </a:lnTo>
                      <a:lnTo>
                        <a:pt x="412" y="1026"/>
                      </a:lnTo>
                      <a:lnTo>
                        <a:pt x="406" y="1026"/>
                      </a:lnTo>
                      <a:lnTo>
                        <a:pt x="399" y="1027"/>
                      </a:lnTo>
                      <a:lnTo>
                        <a:pt x="394" y="1027"/>
                      </a:lnTo>
                      <a:lnTo>
                        <a:pt x="388" y="1028"/>
                      </a:lnTo>
                      <a:lnTo>
                        <a:pt x="381" y="1028"/>
                      </a:lnTo>
                      <a:lnTo>
                        <a:pt x="375" y="1030"/>
                      </a:lnTo>
                      <a:lnTo>
                        <a:pt x="369" y="1030"/>
                      </a:lnTo>
                      <a:lnTo>
                        <a:pt x="363" y="1031"/>
                      </a:lnTo>
                      <a:lnTo>
                        <a:pt x="357" y="1031"/>
                      </a:lnTo>
                      <a:lnTo>
                        <a:pt x="351" y="1032"/>
                      </a:lnTo>
                      <a:lnTo>
                        <a:pt x="344" y="1033"/>
                      </a:lnTo>
                      <a:lnTo>
                        <a:pt x="338" y="1033"/>
                      </a:lnTo>
                      <a:lnTo>
                        <a:pt x="333" y="1034"/>
                      </a:lnTo>
                      <a:lnTo>
                        <a:pt x="327" y="1034"/>
                      </a:lnTo>
                      <a:lnTo>
                        <a:pt x="320" y="1035"/>
                      </a:lnTo>
                      <a:lnTo>
                        <a:pt x="314" y="1036"/>
                      </a:lnTo>
                      <a:lnTo>
                        <a:pt x="308" y="1036"/>
                      </a:lnTo>
                      <a:lnTo>
                        <a:pt x="303" y="1038"/>
                      </a:lnTo>
                      <a:lnTo>
                        <a:pt x="296" y="1039"/>
                      </a:lnTo>
                      <a:lnTo>
                        <a:pt x="290" y="1039"/>
                      </a:lnTo>
                      <a:lnTo>
                        <a:pt x="284" y="1040"/>
                      </a:lnTo>
                      <a:lnTo>
                        <a:pt x="278" y="1041"/>
                      </a:lnTo>
                      <a:lnTo>
                        <a:pt x="272" y="1041"/>
                      </a:lnTo>
                      <a:lnTo>
                        <a:pt x="266" y="1042"/>
                      </a:lnTo>
                      <a:lnTo>
                        <a:pt x="260" y="1043"/>
                      </a:lnTo>
                      <a:lnTo>
                        <a:pt x="254" y="1044"/>
                      </a:lnTo>
                      <a:lnTo>
                        <a:pt x="247" y="1044"/>
                      </a:lnTo>
                      <a:lnTo>
                        <a:pt x="242" y="1046"/>
                      </a:lnTo>
                      <a:lnTo>
                        <a:pt x="236" y="1047"/>
                      </a:lnTo>
                      <a:lnTo>
                        <a:pt x="230" y="1048"/>
                      </a:lnTo>
                      <a:lnTo>
                        <a:pt x="224" y="1048"/>
                      </a:lnTo>
                      <a:lnTo>
                        <a:pt x="217" y="1049"/>
                      </a:lnTo>
                      <a:lnTo>
                        <a:pt x="212" y="1050"/>
                      </a:lnTo>
                      <a:lnTo>
                        <a:pt x="206" y="1051"/>
                      </a:lnTo>
                      <a:lnTo>
                        <a:pt x="200" y="1053"/>
                      </a:lnTo>
                      <a:lnTo>
                        <a:pt x="194" y="1053"/>
                      </a:lnTo>
                      <a:lnTo>
                        <a:pt x="187" y="1054"/>
                      </a:lnTo>
                      <a:lnTo>
                        <a:pt x="182" y="1055"/>
                      </a:lnTo>
                      <a:lnTo>
                        <a:pt x="176" y="1056"/>
                      </a:lnTo>
                      <a:lnTo>
                        <a:pt x="170" y="1057"/>
                      </a:lnTo>
                      <a:lnTo>
                        <a:pt x="164" y="1058"/>
                      </a:lnTo>
                      <a:lnTo>
                        <a:pt x="159" y="1059"/>
                      </a:lnTo>
                      <a:lnTo>
                        <a:pt x="152" y="1059"/>
                      </a:lnTo>
                      <a:lnTo>
                        <a:pt x="146" y="1061"/>
                      </a:lnTo>
                      <a:lnTo>
                        <a:pt x="140" y="1062"/>
                      </a:lnTo>
                      <a:lnTo>
                        <a:pt x="134" y="1063"/>
                      </a:lnTo>
                      <a:lnTo>
                        <a:pt x="129" y="1064"/>
                      </a:lnTo>
                      <a:lnTo>
                        <a:pt x="123" y="1065"/>
                      </a:lnTo>
                      <a:lnTo>
                        <a:pt x="116" y="1066"/>
                      </a:lnTo>
                      <a:lnTo>
                        <a:pt x="110" y="1068"/>
                      </a:lnTo>
                      <a:lnTo>
                        <a:pt x="104" y="1068"/>
                      </a:lnTo>
                      <a:lnTo>
                        <a:pt x="99" y="1069"/>
                      </a:lnTo>
                      <a:lnTo>
                        <a:pt x="93" y="1070"/>
                      </a:lnTo>
                      <a:lnTo>
                        <a:pt x="87" y="1071"/>
                      </a:lnTo>
                      <a:lnTo>
                        <a:pt x="81" y="1072"/>
                      </a:lnTo>
                      <a:lnTo>
                        <a:pt x="74" y="1073"/>
                      </a:lnTo>
                      <a:lnTo>
                        <a:pt x="69" y="1074"/>
                      </a:lnTo>
                      <a:lnTo>
                        <a:pt x="63" y="1074"/>
                      </a:lnTo>
                      <a:lnTo>
                        <a:pt x="57" y="1076"/>
                      </a:lnTo>
                      <a:lnTo>
                        <a:pt x="51" y="1077"/>
                      </a:lnTo>
                      <a:lnTo>
                        <a:pt x="45" y="1078"/>
                      </a:lnTo>
                      <a:lnTo>
                        <a:pt x="39" y="1078"/>
                      </a:lnTo>
                      <a:lnTo>
                        <a:pt x="33" y="1079"/>
                      </a:lnTo>
                      <a:lnTo>
                        <a:pt x="27" y="1080"/>
                      </a:lnTo>
                      <a:lnTo>
                        <a:pt x="20" y="1080"/>
                      </a:lnTo>
                      <a:lnTo>
                        <a:pt x="15" y="1080"/>
                      </a:lnTo>
                      <a:lnTo>
                        <a:pt x="8" y="1080"/>
                      </a:lnTo>
                      <a:lnTo>
                        <a:pt x="0" y="1076"/>
                      </a:lnTo>
                      <a:close/>
                    </a:path>
                  </a:pathLst>
                </a:custGeom>
                <a:solidFill>
                  <a:srgbClr val="000000"/>
                </a:solidFill>
                <a:ln w="9525">
                  <a:noFill/>
                  <a:round/>
                  <a:headEnd/>
                  <a:tailEnd/>
                </a:ln>
              </p:spPr>
              <p:txBody>
                <a:bodyPr wrap="none" anchor="ctr"/>
                <a:lstStyle/>
                <a:p>
                  <a:endParaRPr lang="en-US"/>
                </a:p>
              </p:txBody>
            </p:sp>
            <p:sp>
              <p:nvSpPr>
                <p:cNvPr id="14367" name="Freeform 10"/>
                <p:cNvSpPr>
                  <a:spLocks noChangeArrowheads="1"/>
                </p:cNvSpPr>
                <p:nvPr/>
              </p:nvSpPr>
              <p:spPr bwMode="auto">
                <a:xfrm>
                  <a:off x="2433" y="2958"/>
                  <a:ext cx="684" cy="146"/>
                </a:xfrm>
                <a:custGeom>
                  <a:avLst/>
                  <a:gdLst>
                    <a:gd name="T0" fmla="*/ 0 w 6103"/>
                    <a:gd name="T1" fmla="*/ 0 h 1114"/>
                    <a:gd name="T2" fmla="*/ 0 w 6103"/>
                    <a:gd name="T3" fmla="*/ 0 h 1114"/>
                    <a:gd name="T4" fmla="*/ 0 w 6103"/>
                    <a:gd name="T5" fmla="*/ 0 h 1114"/>
                    <a:gd name="T6" fmla="*/ 0 w 6103"/>
                    <a:gd name="T7" fmla="*/ 0 h 1114"/>
                    <a:gd name="T8" fmla="*/ 0 w 6103"/>
                    <a:gd name="T9" fmla="*/ 0 h 1114"/>
                    <a:gd name="T10" fmla="*/ 0 w 6103"/>
                    <a:gd name="T11" fmla="*/ 0 h 1114"/>
                    <a:gd name="T12" fmla="*/ 0 w 6103"/>
                    <a:gd name="T13" fmla="*/ 0 h 1114"/>
                    <a:gd name="T14" fmla="*/ 0 w 6103"/>
                    <a:gd name="T15" fmla="*/ 0 h 1114"/>
                    <a:gd name="T16" fmla="*/ 0 w 6103"/>
                    <a:gd name="T17" fmla="*/ 0 h 1114"/>
                    <a:gd name="T18" fmla="*/ 0 w 6103"/>
                    <a:gd name="T19" fmla="*/ 0 h 1114"/>
                    <a:gd name="T20" fmla="*/ 0 w 6103"/>
                    <a:gd name="T21" fmla="*/ 0 h 1114"/>
                    <a:gd name="T22" fmla="*/ 0 w 6103"/>
                    <a:gd name="T23" fmla="*/ 0 h 1114"/>
                    <a:gd name="T24" fmla="*/ 0 w 6103"/>
                    <a:gd name="T25" fmla="*/ 0 h 1114"/>
                    <a:gd name="T26" fmla="*/ 0 w 6103"/>
                    <a:gd name="T27" fmla="*/ 0 h 1114"/>
                    <a:gd name="T28" fmla="*/ 0 w 6103"/>
                    <a:gd name="T29" fmla="*/ 0 h 1114"/>
                    <a:gd name="T30" fmla="*/ 0 w 6103"/>
                    <a:gd name="T31" fmla="*/ 0 h 1114"/>
                    <a:gd name="T32" fmla="*/ 0 w 6103"/>
                    <a:gd name="T33" fmla="*/ 0 h 1114"/>
                    <a:gd name="T34" fmla="*/ 0 w 6103"/>
                    <a:gd name="T35" fmla="*/ 0 h 1114"/>
                    <a:gd name="T36" fmla="*/ 0 w 6103"/>
                    <a:gd name="T37" fmla="*/ 0 h 1114"/>
                    <a:gd name="T38" fmla="*/ 0 w 6103"/>
                    <a:gd name="T39" fmla="*/ 0 h 1114"/>
                    <a:gd name="T40" fmla="*/ 0 w 6103"/>
                    <a:gd name="T41" fmla="*/ 0 h 1114"/>
                    <a:gd name="T42" fmla="*/ 0 w 6103"/>
                    <a:gd name="T43" fmla="*/ 0 h 1114"/>
                    <a:gd name="T44" fmla="*/ 0 w 6103"/>
                    <a:gd name="T45" fmla="*/ 0 h 1114"/>
                    <a:gd name="T46" fmla="*/ 0 w 6103"/>
                    <a:gd name="T47" fmla="*/ 0 h 1114"/>
                    <a:gd name="T48" fmla="*/ 0 w 6103"/>
                    <a:gd name="T49" fmla="*/ 0 h 1114"/>
                    <a:gd name="T50" fmla="*/ 0 w 6103"/>
                    <a:gd name="T51" fmla="*/ 0 h 1114"/>
                    <a:gd name="T52" fmla="*/ 0 w 6103"/>
                    <a:gd name="T53" fmla="*/ 0 h 1114"/>
                    <a:gd name="T54" fmla="*/ 0 w 6103"/>
                    <a:gd name="T55" fmla="*/ 0 h 1114"/>
                    <a:gd name="T56" fmla="*/ 0 w 6103"/>
                    <a:gd name="T57" fmla="*/ 0 h 1114"/>
                    <a:gd name="T58" fmla="*/ 0 w 6103"/>
                    <a:gd name="T59" fmla="*/ 0 h 1114"/>
                    <a:gd name="T60" fmla="*/ 0 w 6103"/>
                    <a:gd name="T61" fmla="*/ 0 h 1114"/>
                    <a:gd name="T62" fmla="*/ 0 w 6103"/>
                    <a:gd name="T63" fmla="*/ 0 h 1114"/>
                    <a:gd name="T64" fmla="*/ 0 w 6103"/>
                    <a:gd name="T65" fmla="*/ 0 h 1114"/>
                    <a:gd name="T66" fmla="*/ 0 w 6103"/>
                    <a:gd name="T67" fmla="*/ 0 h 1114"/>
                    <a:gd name="T68" fmla="*/ 0 w 6103"/>
                    <a:gd name="T69" fmla="*/ 0 h 1114"/>
                    <a:gd name="T70" fmla="*/ 0 w 6103"/>
                    <a:gd name="T71" fmla="*/ 0 h 1114"/>
                    <a:gd name="T72" fmla="*/ 0 w 6103"/>
                    <a:gd name="T73" fmla="*/ 0 h 1114"/>
                    <a:gd name="T74" fmla="*/ 0 w 6103"/>
                    <a:gd name="T75" fmla="*/ 0 h 1114"/>
                    <a:gd name="T76" fmla="*/ 0 w 6103"/>
                    <a:gd name="T77" fmla="*/ 0 h 1114"/>
                    <a:gd name="T78" fmla="*/ 0 w 6103"/>
                    <a:gd name="T79" fmla="*/ 0 h 1114"/>
                    <a:gd name="T80" fmla="*/ 0 w 6103"/>
                    <a:gd name="T81" fmla="*/ 0 h 1114"/>
                    <a:gd name="T82" fmla="*/ 0 w 6103"/>
                    <a:gd name="T83" fmla="*/ 0 h 1114"/>
                    <a:gd name="T84" fmla="*/ 0 w 6103"/>
                    <a:gd name="T85" fmla="*/ 0 h 1114"/>
                    <a:gd name="T86" fmla="*/ 0 w 6103"/>
                    <a:gd name="T87" fmla="*/ 0 h 1114"/>
                    <a:gd name="T88" fmla="*/ 0 w 6103"/>
                    <a:gd name="T89" fmla="*/ 0 h 1114"/>
                    <a:gd name="T90" fmla="*/ 0 w 6103"/>
                    <a:gd name="T91" fmla="*/ 0 h 1114"/>
                    <a:gd name="T92" fmla="*/ 0 w 6103"/>
                    <a:gd name="T93" fmla="*/ 0 h 1114"/>
                    <a:gd name="T94" fmla="*/ 0 w 6103"/>
                    <a:gd name="T95" fmla="*/ 0 h 1114"/>
                    <a:gd name="T96" fmla="*/ 0 w 6103"/>
                    <a:gd name="T97" fmla="*/ 0 h 1114"/>
                    <a:gd name="T98" fmla="*/ 0 w 6103"/>
                    <a:gd name="T99" fmla="*/ 0 h 1114"/>
                    <a:gd name="T100" fmla="*/ 0 w 6103"/>
                    <a:gd name="T101" fmla="*/ 0 h 1114"/>
                    <a:gd name="T102" fmla="*/ 0 w 6103"/>
                    <a:gd name="T103" fmla="*/ 0 h 1114"/>
                    <a:gd name="T104" fmla="*/ 0 w 6103"/>
                    <a:gd name="T105" fmla="*/ 0 h 1114"/>
                    <a:gd name="T106" fmla="*/ 0 w 6103"/>
                    <a:gd name="T107" fmla="*/ 0 h 1114"/>
                    <a:gd name="T108" fmla="*/ 0 w 6103"/>
                    <a:gd name="T109" fmla="*/ 0 h 1114"/>
                    <a:gd name="T110" fmla="*/ 0 w 6103"/>
                    <a:gd name="T111" fmla="*/ 0 h 1114"/>
                    <a:gd name="T112" fmla="*/ 0 w 6103"/>
                    <a:gd name="T113" fmla="*/ 0 h 1114"/>
                    <a:gd name="T114" fmla="*/ 0 w 6103"/>
                    <a:gd name="T115" fmla="*/ 0 h 1114"/>
                    <a:gd name="T116" fmla="*/ 0 w 6103"/>
                    <a:gd name="T117" fmla="*/ 0 h 1114"/>
                    <a:gd name="T118" fmla="*/ 0 w 6103"/>
                    <a:gd name="T119" fmla="*/ 0 h 1114"/>
                    <a:gd name="T120" fmla="*/ 0 w 6103"/>
                    <a:gd name="T121" fmla="*/ 0 h 1114"/>
                    <a:gd name="T122" fmla="*/ 0 w 6103"/>
                    <a:gd name="T123" fmla="*/ 0 h 1114"/>
                    <a:gd name="T124" fmla="*/ 0 w 6103"/>
                    <a:gd name="T125" fmla="*/ 0 h 11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03"/>
                    <a:gd name="T190" fmla="*/ 0 h 1114"/>
                    <a:gd name="T191" fmla="*/ 6103 w 6103"/>
                    <a:gd name="T192" fmla="*/ 1114 h 11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03" h="1114">
                      <a:moveTo>
                        <a:pt x="6103" y="104"/>
                      </a:moveTo>
                      <a:lnTo>
                        <a:pt x="6100" y="105"/>
                      </a:lnTo>
                      <a:lnTo>
                        <a:pt x="6096" y="106"/>
                      </a:lnTo>
                      <a:lnTo>
                        <a:pt x="6092" y="108"/>
                      </a:lnTo>
                      <a:lnTo>
                        <a:pt x="6088" y="109"/>
                      </a:lnTo>
                      <a:lnTo>
                        <a:pt x="6085" y="110"/>
                      </a:lnTo>
                      <a:lnTo>
                        <a:pt x="6080" y="110"/>
                      </a:lnTo>
                      <a:lnTo>
                        <a:pt x="6077" y="111"/>
                      </a:lnTo>
                      <a:lnTo>
                        <a:pt x="6073" y="112"/>
                      </a:lnTo>
                      <a:lnTo>
                        <a:pt x="6069" y="113"/>
                      </a:lnTo>
                      <a:lnTo>
                        <a:pt x="6064" y="114"/>
                      </a:lnTo>
                      <a:lnTo>
                        <a:pt x="6061" y="116"/>
                      </a:lnTo>
                      <a:lnTo>
                        <a:pt x="6056" y="116"/>
                      </a:lnTo>
                      <a:lnTo>
                        <a:pt x="6053" y="117"/>
                      </a:lnTo>
                      <a:lnTo>
                        <a:pt x="6048" y="118"/>
                      </a:lnTo>
                      <a:lnTo>
                        <a:pt x="6045" y="119"/>
                      </a:lnTo>
                      <a:lnTo>
                        <a:pt x="6040" y="120"/>
                      </a:lnTo>
                      <a:lnTo>
                        <a:pt x="6035" y="120"/>
                      </a:lnTo>
                      <a:lnTo>
                        <a:pt x="6031" y="121"/>
                      </a:lnTo>
                      <a:lnTo>
                        <a:pt x="6027" y="122"/>
                      </a:lnTo>
                      <a:lnTo>
                        <a:pt x="6023" y="124"/>
                      </a:lnTo>
                      <a:lnTo>
                        <a:pt x="6018" y="124"/>
                      </a:lnTo>
                      <a:lnTo>
                        <a:pt x="6013" y="125"/>
                      </a:lnTo>
                      <a:lnTo>
                        <a:pt x="6009" y="126"/>
                      </a:lnTo>
                      <a:lnTo>
                        <a:pt x="6005" y="127"/>
                      </a:lnTo>
                      <a:lnTo>
                        <a:pt x="6001" y="127"/>
                      </a:lnTo>
                      <a:lnTo>
                        <a:pt x="5996" y="128"/>
                      </a:lnTo>
                      <a:lnTo>
                        <a:pt x="5992" y="129"/>
                      </a:lnTo>
                      <a:lnTo>
                        <a:pt x="5987" y="129"/>
                      </a:lnTo>
                      <a:lnTo>
                        <a:pt x="5982" y="131"/>
                      </a:lnTo>
                      <a:lnTo>
                        <a:pt x="5978" y="132"/>
                      </a:lnTo>
                      <a:lnTo>
                        <a:pt x="5973" y="132"/>
                      </a:lnTo>
                      <a:lnTo>
                        <a:pt x="5967" y="133"/>
                      </a:lnTo>
                      <a:lnTo>
                        <a:pt x="5963" y="134"/>
                      </a:lnTo>
                      <a:lnTo>
                        <a:pt x="5958" y="134"/>
                      </a:lnTo>
                      <a:lnTo>
                        <a:pt x="5954" y="135"/>
                      </a:lnTo>
                      <a:lnTo>
                        <a:pt x="5949" y="136"/>
                      </a:lnTo>
                      <a:lnTo>
                        <a:pt x="5944" y="136"/>
                      </a:lnTo>
                      <a:lnTo>
                        <a:pt x="5939" y="137"/>
                      </a:lnTo>
                      <a:lnTo>
                        <a:pt x="5934" y="137"/>
                      </a:lnTo>
                      <a:lnTo>
                        <a:pt x="5929" y="139"/>
                      </a:lnTo>
                      <a:lnTo>
                        <a:pt x="5924" y="139"/>
                      </a:lnTo>
                      <a:lnTo>
                        <a:pt x="5919" y="140"/>
                      </a:lnTo>
                      <a:lnTo>
                        <a:pt x="5914" y="141"/>
                      </a:lnTo>
                      <a:lnTo>
                        <a:pt x="5909" y="141"/>
                      </a:lnTo>
                      <a:lnTo>
                        <a:pt x="5904" y="142"/>
                      </a:lnTo>
                      <a:lnTo>
                        <a:pt x="5899" y="142"/>
                      </a:lnTo>
                      <a:lnTo>
                        <a:pt x="5894" y="143"/>
                      </a:lnTo>
                      <a:lnTo>
                        <a:pt x="5889" y="143"/>
                      </a:lnTo>
                      <a:lnTo>
                        <a:pt x="5883" y="144"/>
                      </a:lnTo>
                      <a:lnTo>
                        <a:pt x="5879" y="144"/>
                      </a:lnTo>
                      <a:lnTo>
                        <a:pt x="5873" y="145"/>
                      </a:lnTo>
                      <a:lnTo>
                        <a:pt x="5867" y="145"/>
                      </a:lnTo>
                      <a:lnTo>
                        <a:pt x="5863" y="147"/>
                      </a:lnTo>
                      <a:lnTo>
                        <a:pt x="5857" y="147"/>
                      </a:lnTo>
                      <a:lnTo>
                        <a:pt x="5852" y="148"/>
                      </a:lnTo>
                      <a:lnTo>
                        <a:pt x="5846" y="148"/>
                      </a:lnTo>
                      <a:lnTo>
                        <a:pt x="5841" y="149"/>
                      </a:lnTo>
                      <a:lnTo>
                        <a:pt x="5836" y="149"/>
                      </a:lnTo>
                      <a:lnTo>
                        <a:pt x="5830" y="149"/>
                      </a:lnTo>
                      <a:lnTo>
                        <a:pt x="5824" y="150"/>
                      </a:lnTo>
                      <a:lnTo>
                        <a:pt x="5819" y="150"/>
                      </a:lnTo>
                      <a:lnTo>
                        <a:pt x="5814" y="151"/>
                      </a:lnTo>
                      <a:lnTo>
                        <a:pt x="5808" y="151"/>
                      </a:lnTo>
                      <a:lnTo>
                        <a:pt x="5803" y="152"/>
                      </a:lnTo>
                      <a:lnTo>
                        <a:pt x="5797" y="152"/>
                      </a:lnTo>
                      <a:lnTo>
                        <a:pt x="5791" y="152"/>
                      </a:lnTo>
                      <a:lnTo>
                        <a:pt x="5785" y="154"/>
                      </a:lnTo>
                      <a:lnTo>
                        <a:pt x="5780" y="154"/>
                      </a:lnTo>
                      <a:lnTo>
                        <a:pt x="5774" y="154"/>
                      </a:lnTo>
                      <a:lnTo>
                        <a:pt x="5768" y="155"/>
                      </a:lnTo>
                      <a:lnTo>
                        <a:pt x="5762" y="155"/>
                      </a:lnTo>
                      <a:lnTo>
                        <a:pt x="5757" y="155"/>
                      </a:lnTo>
                      <a:lnTo>
                        <a:pt x="5751" y="156"/>
                      </a:lnTo>
                      <a:lnTo>
                        <a:pt x="5745" y="156"/>
                      </a:lnTo>
                      <a:lnTo>
                        <a:pt x="5739" y="156"/>
                      </a:lnTo>
                      <a:lnTo>
                        <a:pt x="5733" y="157"/>
                      </a:lnTo>
                      <a:lnTo>
                        <a:pt x="5728" y="157"/>
                      </a:lnTo>
                      <a:lnTo>
                        <a:pt x="5722" y="157"/>
                      </a:lnTo>
                      <a:lnTo>
                        <a:pt x="5716" y="158"/>
                      </a:lnTo>
                      <a:lnTo>
                        <a:pt x="5710" y="158"/>
                      </a:lnTo>
                      <a:lnTo>
                        <a:pt x="5704" y="158"/>
                      </a:lnTo>
                      <a:lnTo>
                        <a:pt x="5698" y="158"/>
                      </a:lnTo>
                      <a:lnTo>
                        <a:pt x="5692" y="159"/>
                      </a:lnTo>
                      <a:lnTo>
                        <a:pt x="5686" y="159"/>
                      </a:lnTo>
                      <a:lnTo>
                        <a:pt x="5680" y="159"/>
                      </a:lnTo>
                      <a:lnTo>
                        <a:pt x="5674" y="159"/>
                      </a:lnTo>
                      <a:lnTo>
                        <a:pt x="5668" y="160"/>
                      </a:lnTo>
                      <a:lnTo>
                        <a:pt x="5662" y="160"/>
                      </a:lnTo>
                      <a:lnTo>
                        <a:pt x="5655" y="160"/>
                      </a:lnTo>
                      <a:lnTo>
                        <a:pt x="5649" y="160"/>
                      </a:lnTo>
                      <a:lnTo>
                        <a:pt x="5644" y="160"/>
                      </a:lnTo>
                      <a:lnTo>
                        <a:pt x="5637" y="162"/>
                      </a:lnTo>
                      <a:lnTo>
                        <a:pt x="5631" y="162"/>
                      </a:lnTo>
                      <a:lnTo>
                        <a:pt x="5624" y="162"/>
                      </a:lnTo>
                      <a:lnTo>
                        <a:pt x="5618" y="162"/>
                      </a:lnTo>
                      <a:lnTo>
                        <a:pt x="5611" y="162"/>
                      </a:lnTo>
                      <a:lnTo>
                        <a:pt x="5606" y="162"/>
                      </a:lnTo>
                      <a:lnTo>
                        <a:pt x="5599" y="163"/>
                      </a:lnTo>
                      <a:lnTo>
                        <a:pt x="5593" y="163"/>
                      </a:lnTo>
                      <a:lnTo>
                        <a:pt x="5586" y="163"/>
                      </a:lnTo>
                      <a:lnTo>
                        <a:pt x="5580" y="163"/>
                      </a:lnTo>
                      <a:lnTo>
                        <a:pt x="5573" y="163"/>
                      </a:lnTo>
                      <a:lnTo>
                        <a:pt x="5568" y="163"/>
                      </a:lnTo>
                      <a:lnTo>
                        <a:pt x="5561" y="163"/>
                      </a:lnTo>
                      <a:lnTo>
                        <a:pt x="5555" y="163"/>
                      </a:lnTo>
                      <a:lnTo>
                        <a:pt x="5548" y="163"/>
                      </a:lnTo>
                      <a:lnTo>
                        <a:pt x="5541" y="164"/>
                      </a:lnTo>
                      <a:lnTo>
                        <a:pt x="5535" y="164"/>
                      </a:lnTo>
                      <a:lnTo>
                        <a:pt x="5528" y="164"/>
                      </a:lnTo>
                      <a:lnTo>
                        <a:pt x="5521" y="164"/>
                      </a:lnTo>
                      <a:lnTo>
                        <a:pt x="5515" y="164"/>
                      </a:lnTo>
                      <a:lnTo>
                        <a:pt x="5509" y="164"/>
                      </a:lnTo>
                      <a:lnTo>
                        <a:pt x="5502" y="164"/>
                      </a:lnTo>
                      <a:lnTo>
                        <a:pt x="5495" y="164"/>
                      </a:lnTo>
                      <a:lnTo>
                        <a:pt x="5488" y="164"/>
                      </a:lnTo>
                      <a:lnTo>
                        <a:pt x="5482" y="164"/>
                      </a:lnTo>
                      <a:lnTo>
                        <a:pt x="5475" y="164"/>
                      </a:lnTo>
                      <a:lnTo>
                        <a:pt x="5468" y="164"/>
                      </a:lnTo>
                      <a:lnTo>
                        <a:pt x="5462" y="164"/>
                      </a:lnTo>
                      <a:lnTo>
                        <a:pt x="5455" y="164"/>
                      </a:lnTo>
                      <a:lnTo>
                        <a:pt x="5448" y="164"/>
                      </a:lnTo>
                      <a:lnTo>
                        <a:pt x="5442" y="164"/>
                      </a:lnTo>
                      <a:lnTo>
                        <a:pt x="5435" y="164"/>
                      </a:lnTo>
                      <a:lnTo>
                        <a:pt x="5428" y="164"/>
                      </a:lnTo>
                      <a:lnTo>
                        <a:pt x="5421" y="164"/>
                      </a:lnTo>
                      <a:lnTo>
                        <a:pt x="5414" y="164"/>
                      </a:lnTo>
                      <a:lnTo>
                        <a:pt x="5407" y="164"/>
                      </a:lnTo>
                      <a:lnTo>
                        <a:pt x="5400" y="164"/>
                      </a:lnTo>
                      <a:lnTo>
                        <a:pt x="5394" y="164"/>
                      </a:lnTo>
                      <a:lnTo>
                        <a:pt x="5387" y="164"/>
                      </a:lnTo>
                      <a:lnTo>
                        <a:pt x="5380" y="164"/>
                      </a:lnTo>
                      <a:lnTo>
                        <a:pt x="5373" y="164"/>
                      </a:lnTo>
                      <a:lnTo>
                        <a:pt x="5366" y="164"/>
                      </a:lnTo>
                      <a:lnTo>
                        <a:pt x="5359" y="164"/>
                      </a:lnTo>
                      <a:lnTo>
                        <a:pt x="5352" y="163"/>
                      </a:lnTo>
                      <a:lnTo>
                        <a:pt x="5345" y="163"/>
                      </a:lnTo>
                      <a:lnTo>
                        <a:pt x="5338" y="163"/>
                      </a:lnTo>
                      <a:lnTo>
                        <a:pt x="5331" y="163"/>
                      </a:lnTo>
                      <a:lnTo>
                        <a:pt x="5323" y="163"/>
                      </a:lnTo>
                      <a:lnTo>
                        <a:pt x="5316" y="163"/>
                      </a:lnTo>
                      <a:lnTo>
                        <a:pt x="5309" y="163"/>
                      </a:lnTo>
                      <a:lnTo>
                        <a:pt x="5303" y="163"/>
                      </a:lnTo>
                      <a:lnTo>
                        <a:pt x="5296" y="163"/>
                      </a:lnTo>
                      <a:lnTo>
                        <a:pt x="5289" y="163"/>
                      </a:lnTo>
                      <a:lnTo>
                        <a:pt x="5281" y="162"/>
                      </a:lnTo>
                      <a:lnTo>
                        <a:pt x="5274" y="162"/>
                      </a:lnTo>
                      <a:lnTo>
                        <a:pt x="5267" y="162"/>
                      </a:lnTo>
                      <a:lnTo>
                        <a:pt x="5260" y="162"/>
                      </a:lnTo>
                      <a:lnTo>
                        <a:pt x="5253" y="162"/>
                      </a:lnTo>
                      <a:lnTo>
                        <a:pt x="5245" y="162"/>
                      </a:lnTo>
                      <a:lnTo>
                        <a:pt x="5238" y="160"/>
                      </a:lnTo>
                      <a:lnTo>
                        <a:pt x="5231" y="160"/>
                      </a:lnTo>
                      <a:lnTo>
                        <a:pt x="5223" y="160"/>
                      </a:lnTo>
                      <a:lnTo>
                        <a:pt x="5216" y="160"/>
                      </a:lnTo>
                      <a:lnTo>
                        <a:pt x="5209" y="160"/>
                      </a:lnTo>
                      <a:lnTo>
                        <a:pt x="5202" y="160"/>
                      </a:lnTo>
                      <a:lnTo>
                        <a:pt x="5194" y="159"/>
                      </a:lnTo>
                      <a:lnTo>
                        <a:pt x="5187" y="159"/>
                      </a:lnTo>
                      <a:lnTo>
                        <a:pt x="5179" y="159"/>
                      </a:lnTo>
                      <a:lnTo>
                        <a:pt x="5172" y="159"/>
                      </a:lnTo>
                      <a:lnTo>
                        <a:pt x="5165" y="159"/>
                      </a:lnTo>
                      <a:lnTo>
                        <a:pt x="5157" y="158"/>
                      </a:lnTo>
                      <a:lnTo>
                        <a:pt x="5150" y="158"/>
                      </a:lnTo>
                      <a:lnTo>
                        <a:pt x="5144" y="158"/>
                      </a:lnTo>
                      <a:lnTo>
                        <a:pt x="5135" y="158"/>
                      </a:lnTo>
                      <a:lnTo>
                        <a:pt x="5129" y="158"/>
                      </a:lnTo>
                      <a:lnTo>
                        <a:pt x="5121" y="157"/>
                      </a:lnTo>
                      <a:lnTo>
                        <a:pt x="5114" y="157"/>
                      </a:lnTo>
                      <a:lnTo>
                        <a:pt x="5106" y="157"/>
                      </a:lnTo>
                      <a:lnTo>
                        <a:pt x="5099" y="157"/>
                      </a:lnTo>
                      <a:lnTo>
                        <a:pt x="5091" y="156"/>
                      </a:lnTo>
                      <a:lnTo>
                        <a:pt x="5084" y="156"/>
                      </a:lnTo>
                      <a:lnTo>
                        <a:pt x="5076" y="156"/>
                      </a:lnTo>
                      <a:lnTo>
                        <a:pt x="5069" y="156"/>
                      </a:lnTo>
                      <a:lnTo>
                        <a:pt x="5061" y="155"/>
                      </a:lnTo>
                      <a:lnTo>
                        <a:pt x="5054" y="155"/>
                      </a:lnTo>
                      <a:lnTo>
                        <a:pt x="5039" y="154"/>
                      </a:lnTo>
                      <a:lnTo>
                        <a:pt x="5024" y="154"/>
                      </a:lnTo>
                      <a:lnTo>
                        <a:pt x="5008" y="152"/>
                      </a:lnTo>
                      <a:lnTo>
                        <a:pt x="4993" y="152"/>
                      </a:lnTo>
                      <a:lnTo>
                        <a:pt x="4978" y="151"/>
                      </a:lnTo>
                      <a:lnTo>
                        <a:pt x="4963" y="151"/>
                      </a:lnTo>
                      <a:lnTo>
                        <a:pt x="4948" y="150"/>
                      </a:lnTo>
                      <a:lnTo>
                        <a:pt x="4932" y="149"/>
                      </a:lnTo>
                      <a:lnTo>
                        <a:pt x="4917" y="149"/>
                      </a:lnTo>
                      <a:lnTo>
                        <a:pt x="4902" y="148"/>
                      </a:lnTo>
                      <a:lnTo>
                        <a:pt x="4885" y="147"/>
                      </a:lnTo>
                      <a:lnTo>
                        <a:pt x="4870" y="147"/>
                      </a:lnTo>
                      <a:lnTo>
                        <a:pt x="4854" y="145"/>
                      </a:lnTo>
                      <a:lnTo>
                        <a:pt x="4839" y="144"/>
                      </a:lnTo>
                      <a:lnTo>
                        <a:pt x="4823" y="144"/>
                      </a:lnTo>
                      <a:lnTo>
                        <a:pt x="4808" y="143"/>
                      </a:lnTo>
                      <a:lnTo>
                        <a:pt x="4792" y="142"/>
                      </a:lnTo>
                      <a:lnTo>
                        <a:pt x="4777" y="142"/>
                      </a:lnTo>
                      <a:lnTo>
                        <a:pt x="4761" y="141"/>
                      </a:lnTo>
                      <a:lnTo>
                        <a:pt x="4746" y="140"/>
                      </a:lnTo>
                      <a:lnTo>
                        <a:pt x="4730" y="139"/>
                      </a:lnTo>
                      <a:lnTo>
                        <a:pt x="4714" y="139"/>
                      </a:lnTo>
                      <a:lnTo>
                        <a:pt x="4699" y="137"/>
                      </a:lnTo>
                      <a:lnTo>
                        <a:pt x="4683" y="136"/>
                      </a:lnTo>
                      <a:lnTo>
                        <a:pt x="4668" y="135"/>
                      </a:lnTo>
                      <a:lnTo>
                        <a:pt x="4652" y="135"/>
                      </a:lnTo>
                      <a:lnTo>
                        <a:pt x="4635" y="134"/>
                      </a:lnTo>
                      <a:lnTo>
                        <a:pt x="4619" y="133"/>
                      </a:lnTo>
                      <a:lnTo>
                        <a:pt x="4604" y="132"/>
                      </a:lnTo>
                      <a:lnTo>
                        <a:pt x="4588" y="132"/>
                      </a:lnTo>
                      <a:lnTo>
                        <a:pt x="4572" y="131"/>
                      </a:lnTo>
                      <a:lnTo>
                        <a:pt x="4556" y="129"/>
                      </a:lnTo>
                      <a:lnTo>
                        <a:pt x="4525" y="128"/>
                      </a:lnTo>
                      <a:lnTo>
                        <a:pt x="4493" y="126"/>
                      </a:lnTo>
                      <a:lnTo>
                        <a:pt x="4461" y="124"/>
                      </a:lnTo>
                      <a:lnTo>
                        <a:pt x="4429" y="122"/>
                      </a:lnTo>
                      <a:lnTo>
                        <a:pt x="4397" y="120"/>
                      </a:lnTo>
                      <a:lnTo>
                        <a:pt x="4366" y="119"/>
                      </a:lnTo>
                      <a:lnTo>
                        <a:pt x="4334" y="117"/>
                      </a:lnTo>
                      <a:lnTo>
                        <a:pt x="4301" y="116"/>
                      </a:lnTo>
                      <a:lnTo>
                        <a:pt x="4286" y="114"/>
                      </a:lnTo>
                      <a:lnTo>
                        <a:pt x="4270" y="114"/>
                      </a:lnTo>
                      <a:lnTo>
                        <a:pt x="4254" y="113"/>
                      </a:lnTo>
                      <a:lnTo>
                        <a:pt x="4238" y="112"/>
                      </a:lnTo>
                      <a:lnTo>
                        <a:pt x="4223" y="112"/>
                      </a:lnTo>
                      <a:lnTo>
                        <a:pt x="4207" y="111"/>
                      </a:lnTo>
                      <a:lnTo>
                        <a:pt x="4191" y="110"/>
                      </a:lnTo>
                      <a:lnTo>
                        <a:pt x="4175" y="109"/>
                      </a:lnTo>
                      <a:lnTo>
                        <a:pt x="4160" y="109"/>
                      </a:lnTo>
                      <a:lnTo>
                        <a:pt x="4143" y="108"/>
                      </a:lnTo>
                      <a:lnTo>
                        <a:pt x="4127" y="108"/>
                      </a:lnTo>
                      <a:lnTo>
                        <a:pt x="4111" y="106"/>
                      </a:lnTo>
                      <a:lnTo>
                        <a:pt x="4096" y="105"/>
                      </a:lnTo>
                      <a:lnTo>
                        <a:pt x="4080" y="105"/>
                      </a:lnTo>
                      <a:lnTo>
                        <a:pt x="4064" y="104"/>
                      </a:lnTo>
                      <a:lnTo>
                        <a:pt x="4049" y="103"/>
                      </a:lnTo>
                      <a:lnTo>
                        <a:pt x="4033" y="103"/>
                      </a:lnTo>
                      <a:lnTo>
                        <a:pt x="4017" y="102"/>
                      </a:lnTo>
                      <a:lnTo>
                        <a:pt x="4002" y="102"/>
                      </a:lnTo>
                      <a:lnTo>
                        <a:pt x="3986" y="101"/>
                      </a:lnTo>
                      <a:lnTo>
                        <a:pt x="3971" y="101"/>
                      </a:lnTo>
                      <a:lnTo>
                        <a:pt x="3954" y="99"/>
                      </a:lnTo>
                      <a:lnTo>
                        <a:pt x="3940" y="99"/>
                      </a:lnTo>
                      <a:lnTo>
                        <a:pt x="3923" y="98"/>
                      </a:lnTo>
                      <a:lnTo>
                        <a:pt x="3908" y="98"/>
                      </a:lnTo>
                      <a:lnTo>
                        <a:pt x="3892" y="97"/>
                      </a:lnTo>
                      <a:lnTo>
                        <a:pt x="3877" y="97"/>
                      </a:lnTo>
                      <a:lnTo>
                        <a:pt x="3862" y="97"/>
                      </a:lnTo>
                      <a:lnTo>
                        <a:pt x="3846" y="96"/>
                      </a:lnTo>
                      <a:lnTo>
                        <a:pt x="3831" y="96"/>
                      </a:lnTo>
                      <a:lnTo>
                        <a:pt x="3816" y="96"/>
                      </a:lnTo>
                      <a:lnTo>
                        <a:pt x="3800" y="95"/>
                      </a:lnTo>
                      <a:lnTo>
                        <a:pt x="3793" y="95"/>
                      </a:lnTo>
                      <a:lnTo>
                        <a:pt x="3785" y="95"/>
                      </a:lnTo>
                      <a:lnTo>
                        <a:pt x="3778" y="95"/>
                      </a:lnTo>
                      <a:lnTo>
                        <a:pt x="3770" y="95"/>
                      </a:lnTo>
                      <a:lnTo>
                        <a:pt x="3762" y="94"/>
                      </a:lnTo>
                      <a:lnTo>
                        <a:pt x="3755" y="94"/>
                      </a:lnTo>
                      <a:lnTo>
                        <a:pt x="3747" y="94"/>
                      </a:lnTo>
                      <a:lnTo>
                        <a:pt x="3740" y="94"/>
                      </a:lnTo>
                      <a:lnTo>
                        <a:pt x="3732" y="94"/>
                      </a:lnTo>
                      <a:lnTo>
                        <a:pt x="3725" y="94"/>
                      </a:lnTo>
                      <a:lnTo>
                        <a:pt x="3717" y="94"/>
                      </a:lnTo>
                      <a:lnTo>
                        <a:pt x="3710" y="94"/>
                      </a:lnTo>
                      <a:lnTo>
                        <a:pt x="3702" y="94"/>
                      </a:lnTo>
                      <a:lnTo>
                        <a:pt x="3695" y="93"/>
                      </a:lnTo>
                      <a:lnTo>
                        <a:pt x="3687" y="93"/>
                      </a:lnTo>
                      <a:lnTo>
                        <a:pt x="3680" y="93"/>
                      </a:lnTo>
                      <a:lnTo>
                        <a:pt x="3672" y="93"/>
                      </a:lnTo>
                      <a:lnTo>
                        <a:pt x="3665" y="93"/>
                      </a:lnTo>
                      <a:lnTo>
                        <a:pt x="3657" y="93"/>
                      </a:lnTo>
                      <a:lnTo>
                        <a:pt x="3650" y="93"/>
                      </a:lnTo>
                      <a:lnTo>
                        <a:pt x="3642" y="93"/>
                      </a:lnTo>
                      <a:lnTo>
                        <a:pt x="3635" y="93"/>
                      </a:lnTo>
                      <a:lnTo>
                        <a:pt x="3627" y="93"/>
                      </a:lnTo>
                      <a:lnTo>
                        <a:pt x="3620" y="93"/>
                      </a:lnTo>
                      <a:lnTo>
                        <a:pt x="3613" y="93"/>
                      </a:lnTo>
                      <a:lnTo>
                        <a:pt x="3605" y="93"/>
                      </a:lnTo>
                      <a:lnTo>
                        <a:pt x="3598" y="93"/>
                      </a:lnTo>
                      <a:lnTo>
                        <a:pt x="3590" y="93"/>
                      </a:lnTo>
                      <a:lnTo>
                        <a:pt x="3583" y="93"/>
                      </a:lnTo>
                      <a:lnTo>
                        <a:pt x="3577" y="93"/>
                      </a:lnTo>
                      <a:lnTo>
                        <a:pt x="3569" y="93"/>
                      </a:lnTo>
                      <a:lnTo>
                        <a:pt x="3562" y="93"/>
                      </a:lnTo>
                      <a:lnTo>
                        <a:pt x="3555" y="93"/>
                      </a:lnTo>
                      <a:lnTo>
                        <a:pt x="3547" y="93"/>
                      </a:lnTo>
                      <a:lnTo>
                        <a:pt x="3540" y="93"/>
                      </a:lnTo>
                      <a:lnTo>
                        <a:pt x="3533" y="93"/>
                      </a:lnTo>
                      <a:lnTo>
                        <a:pt x="3526" y="93"/>
                      </a:lnTo>
                      <a:lnTo>
                        <a:pt x="3518" y="93"/>
                      </a:lnTo>
                      <a:lnTo>
                        <a:pt x="3511" y="93"/>
                      </a:lnTo>
                      <a:lnTo>
                        <a:pt x="3504" y="93"/>
                      </a:lnTo>
                      <a:lnTo>
                        <a:pt x="3497" y="93"/>
                      </a:lnTo>
                      <a:lnTo>
                        <a:pt x="3489" y="93"/>
                      </a:lnTo>
                      <a:lnTo>
                        <a:pt x="3482" y="93"/>
                      </a:lnTo>
                      <a:lnTo>
                        <a:pt x="3475" y="93"/>
                      </a:lnTo>
                      <a:lnTo>
                        <a:pt x="3468" y="94"/>
                      </a:lnTo>
                      <a:lnTo>
                        <a:pt x="3461" y="94"/>
                      </a:lnTo>
                      <a:lnTo>
                        <a:pt x="3454" y="94"/>
                      </a:lnTo>
                      <a:lnTo>
                        <a:pt x="3446" y="94"/>
                      </a:lnTo>
                      <a:lnTo>
                        <a:pt x="3439" y="94"/>
                      </a:lnTo>
                      <a:lnTo>
                        <a:pt x="3433" y="94"/>
                      </a:lnTo>
                      <a:lnTo>
                        <a:pt x="3426" y="94"/>
                      </a:lnTo>
                      <a:lnTo>
                        <a:pt x="3419" y="94"/>
                      </a:lnTo>
                      <a:lnTo>
                        <a:pt x="3412" y="95"/>
                      </a:lnTo>
                      <a:lnTo>
                        <a:pt x="3405" y="95"/>
                      </a:lnTo>
                      <a:lnTo>
                        <a:pt x="3398" y="95"/>
                      </a:lnTo>
                      <a:lnTo>
                        <a:pt x="3391" y="95"/>
                      </a:lnTo>
                      <a:lnTo>
                        <a:pt x="3384" y="95"/>
                      </a:lnTo>
                      <a:lnTo>
                        <a:pt x="3377" y="96"/>
                      </a:lnTo>
                      <a:lnTo>
                        <a:pt x="3370" y="96"/>
                      </a:lnTo>
                      <a:lnTo>
                        <a:pt x="3363" y="96"/>
                      </a:lnTo>
                      <a:lnTo>
                        <a:pt x="3357" y="96"/>
                      </a:lnTo>
                      <a:lnTo>
                        <a:pt x="3350" y="96"/>
                      </a:lnTo>
                      <a:lnTo>
                        <a:pt x="3343" y="97"/>
                      </a:lnTo>
                      <a:lnTo>
                        <a:pt x="3336" y="97"/>
                      </a:lnTo>
                      <a:lnTo>
                        <a:pt x="3329" y="97"/>
                      </a:lnTo>
                      <a:lnTo>
                        <a:pt x="3322" y="97"/>
                      </a:lnTo>
                      <a:lnTo>
                        <a:pt x="3315" y="98"/>
                      </a:lnTo>
                      <a:lnTo>
                        <a:pt x="3309" y="98"/>
                      </a:lnTo>
                      <a:lnTo>
                        <a:pt x="3302" y="98"/>
                      </a:lnTo>
                      <a:lnTo>
                        <a:pt x="3295" y="99"/>
                      </a:lnTo>
                      <a:lnTo>
                        <a:pt x="3289" y="99"/>
                      </a:lnTo>
                      <a:lnTo>
                        <a:pt x="3282" y="99"/>
                      </a:lnTo>
                      <a:lnTo>
                        <a:pt x="3276" y="99"/>
                      </a:lnTo>
                      <a:lnTo>
                        <a:pt x="3269" y="101"/>
                      </a:lnTo>
                      <a:lnTo>
                        <a:pt x="3262" y="101"/>
                      </a:lnTo>
                      <a:lnTo>
                        <a:pt x="3255" y="101"/>
                      </a:lnTo>
                      <a:lnTo>
                        <a:pt x="3249" y="102"/>
                      </a:lnTo>
                      <a:lnTo>
                        <a:pt x="3242" y="102"/>
                      </a:lnTo>
                      <a:lnTo>
                        <a:pt x="3236" y="102"/>
                      </a:lnTo>
                      <a:lnTo>
                        <a:pt x="3229" y="103"/>
                      </a:lnTo>
                      <a:lnTo>
                        <a:pt x="3223" y="103"/>
                      </a:lnTo>
                      <a:lnTo>
                        <a:pt x="3216" y="104"/>
                      </a:lnTo>
                      <a:lnTo>
                        <a:pt x="3210" y="104"/>
                      </a:lnTo>
                      <a:lnTo>
                        <a:pt x="3203" y="104"/>
                      </a:lnTo>
                      <a:lnTo>
                        <a:pt x="3196" y="105"/>
                      </a:lnTo>
                      <a:lnTo>
                        <a:pt x="3191" y="105"/>
                      </a:lnTo>
                      <a:lnTo>
                        <a:pt x="3184" y="106"/>
                      </a:lnTo>
                      <a:lnTo>
                        <a:pt x="3178" y="106"/>
                      </a:lnTo>
                      <a:lnTo>
                        <a:pt x="3171" y="108"/>
                      </a:lnTo>
                      <a:lnTo>
                        <a:pt x="3165" y="108"/>
                      </a:lnTo>
                      <a:lnTo>
                        <a:pt x="3158" y="109"/>
                      </a:lnTo>
                      <a:lnTo>
                        <a:pt x="3153" y="109"/>
                      </a:lnTo>
                      <a:lnTo>
                        <a:pt x="3146" y="109"/>
                      </a:lnTo>
                      <a:lnTo>
                        <a:pt x="3140" y="110"/>
                      </a:lnTo>
                      <a:lnTo>
                        <a:pt x="3133" y="110"/>
                      </a:lnTo>
                      <a:lnTo>
                        <a:pt x="3127" y="111"/>
                      </a:lnTo>
                      <a:lnTo>
                        <a:pt x="3121" y="112"/>
                      </a:lnTo>
                      <a:lnTo>
                        <a:pt x="3115" y="112"/>
                      </a:lnTo>
                      <a:lnTo>
                        <a:pt x="3109" y="113"/>
                      </a:lnTo>
                      <a:lnTo>
                        <a:pt x="3103" y="113"/>
                      </a:lnTo>
                      <a:lnTo>
                        <a:pt x="3096" y="114"/>
                      </a:lnTo>
                      <a:lnTo>
                        <a:pt x="3090" y="114"/>
                      </a:lnTo>
                      <a:lnTo>
                        <a:pt x="3085" y="116"/>
                      </a:lnTo>
                      <a:lnTo>
                        <a:pt x="3079" y="116"/>
                      </a:lnTo>
                      <a:lnTo>
                        <a:pt x="3072" y="117"/>
                      </a:lnTo>
                      <a:lnTo>
                        <a:pt x="3066" y="118"/>
                      </a:lnTo>
                      <a:lnTo>
                        <a:pt x="3060" y="118"/>
                      </a:lnTo>
                      <a:lnTo>
                        <a:pt x="3055" y="119"/>
                      </a:lnTo>
                      <a:lnTo>
                        <a:pt x="3049" y="120"/>
                      </a:lnTo>
                      <a:lnTo>
                        <a:pt x="3042" y="120"/>
                      </a:lnTo>
                      <a:lnTo>
                        <a:pt x="3036" y="121"/>
                      </a:lnTo>
                      <a:lnTo>
                        <a:pt x="3030" y="121"/>
                      </a:lnTo>
                      <a:lnTo>
                        <a:pt x="3025" y="122"/>
                      </a:lnTo>
                      <a:lnTo>
                        <a:pt x="3019" y="124"/>
                      </a:lnTo>
                      <a:lnTo>
                        <a:pt x="3013" y="125"/>
                      </a:lnTo>
                      <a:lnTo>
                        <a:pt x="3007" y="125"/>
                      </a:lnTo>
                      <a:lnTo>
                        <a:pt x="3002" y="126"/>
                      </a:lnTo>
                      <a:lnTo>
                        <a:pt x="2996" y="127"/>
                      </a:lnTo>
                      <a:lnTo>
                        <a:pt x="2990" y="127"/>
                      </a:lnTo>
                      <a:lnTo>
                        <a:pt x="2984" y="128"/>
                      </a:lnTo>
                      <a:lnTo>
                        <a:pt x="2979" y="129"/>
                      </a:lnTo>
                      <a:lnTo>
                        <a:pt x="2973" y="131"/>
                      </a:lnTo>
                      <a:lnTo>
                        <a:pt x="2967" y="132"/>
                      </a:lnTo>
                      <a:lnTo>
                        <a:pt x="2962" y="132"/>
                      </a:lnTo>
                      <a:lnTo>
                        <a:pt x="2957" y="133"/>
                      </a:lnTo>
                      <a:lnTo>
                        <a:pt x="2951" y="134"/>
                      </a:lnTo>
                      <a:lnTo>
                        <a:pt x="2945" y="135"/>
                      </a:lnTo>
                      <a:lnTo>
                        <a:pt x="2939" y="136"/>
                      </a:lnTo>
                      <a:lnTo>
                        <a:pt x="2935" y="136"/>
                      </a:lnTo>
                      <a:lnTo>
                        <a:pt x="2929" y="137"/>
                      </a:lnTo>
                      <a:lnTo>
                        <a:pt x="2923" y="139"/>
                      </a:lnTo>
                      <a:lnTo>
                        <a:pt x="2919" y="140"/>
                      </a:lnTo>
                      <a:lnTo>
                        <a:pt x="2913" y="141"/>
                      </a:lnTo>
                      <a:lnTo>
                        <a:pt x="2907" y="142"/>
                      </a:lnTo>
                      <a:lnTo>
                        <a:pt x="2903" y="143"/>
                      </a:lnTo>
                      <a:lnTo>
                        <a:pt x="2897" y="144"/>
                      </a:lnTo>
                      <a:lnTo>
                        <a:pt x="2892" y="145"/>
                      </a:lnTo>
                      <a:lnTo>
                        <a:pt x="2886" y="145"/>
                      </a:lnTo>
                      <a:lnTo>
                        <a:pt x="2882" y="147"/>
                      </a:lnTo>
                      <a:lnTo>
                        <a:pt x="2876" y="148"/>
                      </a:lnTo>
                      <a:lnTo>
                        <a:pt x="2871" y="149"/>
                      </a:lnTo>
                      <a:lnTo>
                        <a:pt x="2866" y="150"/>
                      </a:lnTo>
                      <a:lnTo>
                        <a:pt x="2861" y="151"/>
                      </a:lnTo>
                      <a:lnTo>
                        <a:pt x="2855" y="152"/>
                      </a:lnTo>
                      <a:lnTo>
                        <a:pt x="2851" y="154"/>
                      </a:lnTo>
                      <a:lnTo>
                        <a:pt x="2846" y="155"/>
                      </a:lnTo>
                      <a:lnTo>
                        <a:pt x="2840" y="156"/>
                      </a:lnTo>
                      <a:lnTo>
                        <a:pt x="2836" y="157"/>
                      </a:lnTo>
                      <a:lnTo>
                        <a:pt x="2831" y="159"/>
                      </a:lnTo>
                      <a:lnTo>
                        <a:pt x="2825" y="160"/>
                      </a:lnTo>
                      <a:lnTo>
                        <a:pt x="2821" y="162"/>
                      </a:lnTo>
                      <a:lnTo>
                        <a:pt x="2816" y="163"/>
                      </a:lnTo>
                      <a:lnTo>
                        <a:pt x="2812" y="164"/>
                      </a:lnTo>
                      <a:lnTo>
                        <a:pt x="2807" y="165"/>
                      </a:lnTo>
                      <a:lnTo>
                        <a:pt x="2801" y="166"/>
                      </a:lnTo>
                      <a:lnTo>
                        <a:pt x="2797" y="167"/>
                      </a:lnTo>
                      <a:lnTo>
                        <a:pt x="2792" y="169"/>
                      </a:lnTo>
                      <a:lnTo>
                        <a:pt x="2787" y="171"/>
                      </a:lnTo>
                      <a:lnTo>
                        <a:pt x="2783" y="172"/>
                      </a:lnTo>
                      <a:lnTo>
                        <a:pt x="2778" y="173"/>
                      </a:lnTo>
                      <a:lnTo>
                        <a:pt x="2774" y="174"/>
                      </a:lnTo>
                      <a:lnTo>
                        <a:pt x="2769" y="175"/>
                      </a:lnTo>
                      <a:lnTo>
                        <a:pt x="2764" y="178"/>
                      </a:lnTo>
                      <a:lnTo>
                        <a:pt x="2760" y="179"/>
                      </a:lnTo>
                      <a:lnTo>
                        <a:pt x="2755" y="180"/>
                      </a:lnTo>
                      <a:lnTo>
                        <a:pt x="2752" y="181"/>
                      </a:lnTo>
                      <a:lnTo>
                        <a:pt x="2747" y="183"/>
                      </a:lnTo>
                      <a:lnTo>
                        <a:pt x="2742" y="185"/>
                      </a:lnTo>
                      <a:lnTo>
                        <a:pt x="2738" y="186"/>
                      </a:lnTo>
                      <a:lnTo>
                        <a:pt x="2733" y="187"/>
                      </a:lnTo>
                      <a:lnTo>
                        <a:pt x="2730" y="189"/>
                      </a:lnTo>
                      <a:lnTo>
                        <a:pt x="2725" y="190"/>
                      </a:lnTo>
                      <a:lnTo>
                        <a:pt x="2721" y="192"/>
                      </a:lnTo>
                      <a:lnTo>
                        <a:pt x="2716" y="194"/>
                      </a:lnTo>
                      <a:lnTo>
                        <a:pt x="2712" y="195"/>
                      </a:lnTo>
                      <a:lnTo>
                        <a:pt x="2708" y="197"/>
                      </a:lnTo>
                      <a:lnTo>
                        <a:pt x="2708" y="196"/>
                      </a:lnTo>
                      <a:lnTo>
                        <a:pt x="2707" y="197"/>
                      </a:lnTo>
                      <a:lnTo>
                        <a:pt x="2704" y="198"/>
                      </a:lnTo>
                      <a:lnTo>
                        <a:pt x="2702" y="198"/>
                      </a:lnTo>
                      <a:lnTo>
                        <a:pt x="2700" y="200"/>
                      </a:lnTo>
                      <a:lnTo>
                        <a:pt x="2697" y="201"/>
                      </a:lnTo>
                      <a:lnTo>
                        <a:pt x="2696" y="202"/>
                      </a:lnTo>
                      <a:lnTo>
                        <a:pt x="2694" y="202"/>
                      </a:lnTo>
                      <a:lnTo>
                        <a:pt x="2692" y="203"/>
                      </a:lnTo>
                      <a:lnTo>
                        <a:pt x="2689" y="204"/>
                      </a:lnTo>
                      <a:lnTo>
                        <a:pt x="2687" y="205"/>
                      </a:lnTo>
                      <a:lnTo>
                        <a:pt x="2685" y="205"/>
                      </a:lnTo>
                      <a:lnTo>
                        <a:pt x="2682" y="207"/>
                      </a:lnTo>
                      <a:lnTo>
                        <a:pt x="2680" y="208"/>
                      </a:lnTo>
                      <a:lnTo>
                        <a:pt x="2677" y="209"/>
                      </a:lnTo>
                      <a:lnTo>
                        <a:pt x="2674" y="210"/>
                      </a:lnTo>
                      <a:lnTo>
                        <a:pt x="2672" y="210"/>
                      </a:lnTo>
                      <a:lnTo>
                        <a:pt x="2670" y="211"/>
                      </a:lnTo>
                      <a:lnTo>
                        <a:pt x="2668" y="212"/>
                      </a:lnTo>
                      <a:lnTo>
                        <a:pt x="2665" y="213"/>
                      </a:lnTo>
                      <a:lnTo>
                        <a:pt x="2662" y="215"/>
                      </a:lnTo>
                      <a:lnTo>
                        <a:pt x="2659" y="216"/>
                      </a:lnTo>
                      <a:lnTo>
                        <a:pt x="2657" y="217"/>
                      </a:lnTo>
                      <a:lnTo>
                        <a:pt x="2654" y="217"/>
                      </a:lnTo>
                      <a:lnTo>
                        <a:pt x="2651" y="218"/>
                      </a:lnTo>
                      <a:lnTo>
                        <a:pt x="2649" y="219"/>
                      </a:lnTo>
                      <a:lnTo>
                        <a:pt x="2646" y="220"/>
                      </a:lnTo>
                      <a:lnTo>
                        <a:pt x="2643" y="221"/>
                      </a:lnTo>
                      <a:lnTo>
                        <a:pt x="2640" y="223"/>
                      </a:lnTo>
                      <a:lnTo>
                        <a:pt x="2638" y="224"/>
                      </a:lnTo>
                      <a:lnTo>
                        <a:pt x="2634" y="225"/>
                      </a:lnTo>
                      <a:lnTo>
                        <a:pt x="2632" y="226"/>
                      </a:lnTo>
                      <a:lnTo>
                        <a:pt x="2628" y="227"/>
                      </a:lnTo>
                      <a:lnTo>
                        <a:pt x="2625" y="228"/>
                      </a:lnTo>
                      <a:lnTo>
                        <a:pt x="2623" y="230"/>
                      </a:lnTo>
                      <a:lnTo>
                        <a:pt x="2619" y="231"/>
                      </a:lnTo>
                      <a:lnTo>
                        <a:pt x="2616" y="232"/>
                      </a:lnTo>
                      <a:lnTo>
                        <a:pt x="2613" y="233"/>
                      </a:lnTo>
                      <a:lnTo>
                        <a:pt x="2610" y="234"/>
                      </a:lnTo>
                      <a:lnTo>
                        <a:pt x="2606" y="235"/>
                      </a:lnTo>
                      <a:lnTo>
                        <a:pt x="2603" y="236"/>
                      </a:lnTo>
                      <a:lnTo>
                        <a:pt x="2600" y="238"/>
                      </a:lnTo>
                      <a:lnTo>
                        <a:pt x="2597" y="239"/>
                      </a:lnTo>
                      <a:lnTo>
                        <a:pt x="2594" y="240"/>
                      </a:lnTo>
                      <a:lnTo>
                        <a:pt x="2590" y="241"/>
                      </a:lnTo>
                      <a:lnTo>
                        <a:pt x="2587" y="242"/>
                      </a:lnTo>
                      <a:lnTo>
                        <a:pt x="2583" y="245"/>
                      </a:lnTo>
                      <a:lnTo>
                        <a:pt x="2580" y="246"/>
                      </a:lnTo>
                      <a:lnTo>
                        <a:pt x="2576" y="247"/>
                      </a:lnTo>
                      <a:lnTo>
                        <a:pt x="2573" y="248"/>
                      </a:lnTo>
                      <a:lnTo>
                        <a:pt x="2570" y="249"/>
                      </a:lnTo>
                      <a:lnTo>
                        <a:pt x="2566" y="250"/>
                      </a:lnTo>
                      <a:lnTo>
                        <a:pt x="2563" y="251"/>
                      </a:lnTo>
                      <a:lnTo>
                        <a:pt x="2559" y="254"/>
                      </a:lnTo>
                      <a:lnTo>
                        <a:pt x="2555" y="255"/>
                      </a:lnTo>
                      <a:lnTo>
                        <a:pt x="2551" y="256"/>
                      </a:lnTo>
                      <a:lnTo>
                        <a:pt x="2548" y="257"/>
                      </a:lnTo>
                      <a:lnTo>
                        <a:pt x="2544" y="258"/>
                      </a:lnTo>
                      <a:lnTo>
                        <a:pt x="2541" y="261"/>
                      </a:lnTo>
                      <a:lnTo>
                        <a:pt x="2536" y="262"/>
                      </a:lnTo>
                      <a:lnTo>
                        <a:pt x="2533" y="263"/>
                      </a:lnTo>
                      <a:lnTo>
                        <a:pt x="2529" y="264"/>
                      </a:lnTo>
                      <a:lnTo>
                        <a:pt x="2525" y="265"/>
                      </a:lnTo>
                      <a:lnTo>
                        <a:pt x="2521" y="268"/>
                      </a:lnTo>
                      <a:lnTo>
                        <a:pt x="2518" y="269"/>
                      </a:lnTo>
                      <a:lnTo>
                        <a:pt x="2513" y="270"/>
                      </a:lnTo>
                      <a:lnTo>
                        <a:pt x="2510" y="271"/>
                      </a:lnTo>
                      <a:lnTo>
                        <a:pt x="2505" y="273"/>
                      </a:lnTo>
                      <a:lnTo>
                        <a:pt x="2502" y="274"/>
                      </a:lnTo>
                      <a:lnTo>
                        <a:pt x="2497" y="276"/>
                      </a:lnTo>
                      <a:lnTo>
                        <a:pt x="2494" y="278"/>
                      </a:lnTo>
                      <a:lnTo>
                        <a:pt x="2489" y="279"/>
                      </a:lnTo>
                      <a:lnTo>
                        <a:pt x="2485" y="280"/>
                      </a:lnTo>
                      <a:lnTo>
                        <a:pt x="2481" y="282"/>
                      </a:lnTo>
                      <a:lnTo>
                        <a:pt x="2476" y="284"/>
                      </a:lnTo>
                      <a:lnTo>
                        <a:pt x="2473" y="285"/>
                      </a:lnTo>
                      <a:lnTo>
                        <a:pt x="2468" y="287"/>
                      </a:lnTo>
                      <a:lnTo>
                        <a:pt x="2465" y="288"/>
                      </a:lnTo>
                      <a:lnTo>
                        <a:pt x="2460" y="289"/>
                      </a:lnTo>
                      <a:lnTo>
                        <a:pt x="2456" y="292"/>
                      </a:lnTo>
                      <a:lnTo>
                        <a:pt x="2451" y="293"/>
                      </a:lnTo>
                      <a:lnTo>
                        <a:pt x="2447" y="295"/>
                      </a:lnTo>
                      <a:lnTo>
                        <a:pt x="2443" y="296"/>
                      </a:lnTo>
                      <a:lnTo>
                        <a:pt x="2438" y="297"/>
                      </a:lnTo>
                      <a:lnTo>
                        <a:pt x="2434" y="300"/>
                      </a:lnTo>
                      <a:lnTo>
                        <a:pt x="2429" y="301"/>
                      </a:lnTo>
                      <a:lnTo>
                        <a:pt x="2426" y="303"/>
                      </a:lnTo>
                      <a:lnTo>
                        <a:pt x="2421" y="304"/>
                      </a:lnTo>
                      <a:lnTo>
                        <a:pt x="2416" y="307"/>
                      </a:lnTo>
                      <a:lnTo>
                        <a:pt x="2412" y="308"/>
                      </a:lnTo>
                      <a:lnTo>
                        <a:pt x="2407" y="309"/>
                      </a:lnTo>
                      <a:lnTo>
                        <a:pt x="2403" y="311"/>
                      </a:lnTo>
                      <a:lnTo>
                        <a:pt x="2398" y="312"/>
                      </a:lnTo>
                      <a:lnTo>
                        <a:pt x="2393" y="315"/>
                      </a:lnTo>
                      <a:lnTo>
                        <a:pt x="2389" y="316"/>
                      </a:lnTo>
                      <a:lnTo>
                        <a:pt x="2384" y="318"/>
                      </a:lnTo>
                      <a:lnTo>
                        <a:pt x="2379" y="319"/>
                      </a:lnTo>
                      <a:lnTo>
                        <a:pt x="2375" y="322"/>
                      </a:lnTo>
                      <a:lnTo>
                        <a:pt x="2370" y="323"/>
                      </a:lnTo>
                      <a:lnTo>
                        <a:pt x="2364" y="325"/>
                      </a:lnTo>
                      <a:lnTo>
                        <a:pt x="2360" y="326"/>
                      </a:lnTo>
                      <a:lnTo>
                        <a:pt x="2355" y="329"/>
                      </a:lnTo>
                      <a:lnTo>
                        <a:pt x="2351" y="330"/>
                      </a:lnTo>
                      <a:lnTo>
                        <a:pt x="2346" y="332"/>
                      </a:lnTo>
                      <a:lnTo>
                        <a:pt x="2341" y="334"/>
                      </a:lnTo>
                      <a:lnTo>
                        <a:pt x="2336" y="335"/>
                      </a:lnTo>
                      <a:lnTo>
                        <a:pt x="2331" y="338"/>
                      </a:lnTo>
                      <a:lnTo>
                        <a:pt x="2326" y="339"/>
                      </a:lnTo>
                      <a:lnTo>
                        <a:pt x="2322" y="341"/>
                      </a:lnTo>
                      <a:lnTo>
                        <a:pt x="2316" y="342"/>
                      </a:lnTo>
                      <a:lnTo>
                        <a:pt x="2311" y="345"/>
                      </a:lnTo>
                      <a:lnTo>
                        <a:pt x="2307" y="347"/>
                      </a:lnTo>
                      <a:lnTo>
                        <a:pt x="2301" y="348"/>
                      </a:lnTo>
                      <a:lnTo>
                        <a:pt x="2297" y="350"/>
                      </a:lnTo>
                      <a:lnTo>
                        <a:pt x="2291" y="352"/>
                      </a:lnTo>
                      <a:lnTo>
                        <a:pt x="2286" y="354"/>
                      </a:lnTo>
                      <a:lnTo>
                        <a:pt x="2282" y="356"/>
                      </a:lnTo>
                      <a:lnTo>
                        <a:pt x="2276" y="357"/>
                      </a:lnTo>
                      <a:lnTo>
                        <a:pt x="2271" y="360"/>
                      </a:lnTo>
                      <a:lnTo>
                        <a:pt x="2265" y="362"/>
                      </a:lnTo>
                      <a:lnTo>
                        <a:pt x="2261" y="363"/>
                      </a:lnTo>
                      <a:lnTo>
                        <a:pt x="2255" y="365"/>
                      </a:lnTo>
                      <a:lnTo>
                        <a:pt x="2250" y="368"/>
                      </a:lnTo>
                      <a:lnTo>
                        <a:pt x="2245" y="369"/>
                      </a:lnTo>
                      <a:lnTo>
                        <a:pt x="2240" y="371"/>
                      </a:lnTo>
                      <a:lnTo>
                        <a:pt x="2234" y="373"/>
                      </a:lnTo>
                      <a:lnTo>
                        <a:pt x="2229" y="375"/>
                      </a:lnTo>
                      <a:lnTo>
                        <a:pt x="2224" y="377"/>
                      </a:lnTo>
                      <a:lnTo>
                        <a:pt x="2218" y="379"/>
                      </a:lnTo>
                      <a:lnTo>
                        <a:pt x="2212" y="380"/>
                      </a:lnTo>
                      <a:lnTo>
                        <a:pt x="2208" y="383"/>
                      </a:lnTo>
                      <a:lnTo>
                        <a:pt x="2202" y="385"/>
                      </a:lnTo>
                      <a:lnTo>
                        <a:pt x="2196" y="386"/>
                      </a:lnTo>
                      <a:lnTo>
                        <a:pt x="2192" y="388"/>
                      </a:lnTo>
                      <a:lnTo>
                        <a:pt x="2186" y="391"/>
                      </a:lnTo>
                      <a:lnTo>
                        <a:pt x="2180" y="393"/>
                      </a:lnTo>
                      <a:lnTo>
                        <a:pt x="2176" y="394"/>
                      </a:lnTo>
                      <a:lnTo>
                        <a:pt x="2170" y="396"/>
                      </a:lnTo>
                      <a:lnTo>
                        <a:pt x="2164" y="399"/>
                      </a:lnTo>
                      <a:lnTo>
                        <a:pt x="2158" y="401"/>
                      </a:lnTo>
                      <a:lnTo>
                        <a:pt x="2152" y="402"/>
                      </a:lnTo>
                      <a:lnTo>
                        <a:pt x="2147" y="405"/>
                      </a:lnTo>
                      <a:lnTo>
                        <a:pt x="2142" y="407"/>
                      </a:lnTo>
                      <a:lnTo>
                        <a:pt x="2136" y="409"/>
                      </a:lnTo>
                      <a:lnTo>
                        <a:pt x="2131" y="410"/>
                      </a:lnTo>
                      <a:lnTo>
                        <a:pt x="2125" y="413"/>
                      </a:lnTo>
                      <a:lnTo>
                        <a:pt x="2119" y="415"/>
                      </a:lnTo>
                      <a:lnTo>
                        <a:pt x="2113" y="417"/>
                      </a:lnTo>
                      <a:lnTo>
                        <a:pt x="2108" y="418"/>
                      </a:lnTo>
                      <a:lnTo>
                        <a:pt x="2102" y="421"/>
                      </a:lnTo>
                      <a:lnTo>
                        <a:pt x="2096" y="423"/>
                      </a:lnTo>
                      <a:lnTo>
                        <a:pt x="2090" y="425"/>
                      </a:lnTo>
                      <a:lnTo>
                        <a:pt x="2085" y="428"/>
                      </a:lnTo>
                      <a:lnTo>
                        <a:pt x="2079" y="429"/>
                      </a:lnTo>
                      <a:lnTo>
                        <a:pt x="2073" y="431"/>
                      </a:lnTo>
                      <a:lnTo>
                        <a:pt x="2067" y="433"/>
                      </a:lnTo>
                      <a:lnTo>
                        <a:pt x="2061" y="436"/>
                      </a:lnTo>
                      <a:lnTo>
                        <a:pt x="2056" y="438"/>
                      </a:lnTo>
                      <a:lnTo>
                        <a:pt x="2050" y="440"/>
                      </a:lnTo>
                      <a:lnTo>
                        <a:pt x="2044" y="441"/>
                      </a:lnTo>
                      <a:lnTo>
                        <a:pt x="2038" y="444"/>
                      </a:lnTo>
                      <a:lnTo>
                        <a:pt x="2033" y="446"/>
                      </a:lnTo>
                      <a:lnTo>
                        <a:pt x="2027" y="448"/>
                      </a:lnTo>
                      <a:lnTo>
                        <a:pt x="2021" y="451"/>
                      </a:lnTo>
                      <a:lnTo>
                        <a:pt x="2015" y="453"/>
                      </a:lnTo>
                      <a:lnTo>
                        <a:pt x="2008" y="455"/>
                      </a:lnTo>
                      <a:lnTo>
                        <a:pt x="2003" y="456"/>
                      </a:lnTo>
                      <a:lnTo>
                        <a:pt x="1997" y="459"/>
                      </a:lnTo>
                      <a:lnTo>
                        <a:pt x="1991" y="461"/>
                      </a:lnTo>
                      <a:lnTo>
                        <a:pt x="1985" y="463"/>
                      </a:lnTo>
                      <a:lnTo>
                        <a:pt x="1980" y="466"/>
                      </a:lnTo>
                      <a:lnTo>
                        <a:pt x="1973" y="468"/>
                      </a:lnTo>
                      <a:lnTo>
                        <a:pt x="1967" y="470"/>
                      </a:lnTo>
                      <a:lnTo>
                        <a:pt x="1961" y="472"/>
                      </a:lnTo>
                      <a:lnTo>
                        <a:pt x="1955" y="474"/>
                      </a:lnTo>
                      <a:lnTo>
                        <a:pt x="1949" y="476"/>
                      </a:lnTo>
                      <a:lnTo>
                        <a:pt x="1943" y="478"/>
                      </a:lnTo>
                      <a:lnTo>
                        <a:pt x="1937" y="481"/>
                      </a:lnTo>
                      <a:lnTo>
                        <a:pt x="1930" y="483"/>
                      </a:lnTo>
                      <a:lnTo>
                        <a:pt x="1924" y="485"/>
                      </a:lnTo>
                      <a:lnTo>
                        <a:pt x="1919" y="487"/>
                      </a:lnTo>
                      <a:lnTo>
                        <a:pt x="1913" y="490"/>
                      </a:lnTo>
                      <a:lnTo>
                        <a:pt x="1906" y="492"/>
                      </a:lnTo>
                      <a:lnTo>
                        <a:pt x="1900" y="494"/>
                      </a:lnTo>
                      <a:lnTo>
                        <a:pt x="1894" y="497"/>
                      </a:lnTo>
                      <a:lnTo>
                        <a:pt x="1887" y="498"/>
                      </a:lnTo>
                      <a:lnTo>
                        <a:pt x="1882" y="500"/>
                      </a:lnTo>
                      <a:lnTo>
                        <a:pt x="1875" y="502"/>
                      </a:lnTo>
                      <a:lnTo>
                        <a:pt x="1869" y="505"/>
                      </a:lnTo>
                      <a:lnTo>
                        <a:pt x="1863" y="507"/>
                      </a:lnTo>
                      <a:lnTo>
                        <a:pt x="1856" y="509"/>
                      </a:lnTo>
                      <a:lnTo>
                        <a:pt x="1851" y="512"/>
                      </a:lnTo>
                      <a:lnTo>
                        <a:pt x="1844" y="514"/>
                      </a:lnTo>
                      <a:lnTo>
                        <a:pt x="1838" y="516"/>
                      </a:lnTo>
                      <a:lnTo>
                        <a:pt x="1831" y="518"/>
                      </a:lnTo>
                      <a:lnTo>
                        <a:pt x="1825" y="521"/>
                      </a:lnTo>
                      <a:lnTo>
                        <a:pt x="1819" y="523"/>
                      </a:lnTo>
                      <a:lnTo>
                        <a:pt x="1813" y="525"/>
                      </a:lnTo>
                      <a:lnTo>
                        <a:pt x="1807" y="528"/>
                      </a:lnTo>
                      <a:lnTo>
                        <a:pt x="1800" y="530"/>
                      </a:lnTo>
                      <a:lnTo>
                        <a:pt x="1794" y="532"/>
                      </a:lnTo>
                      <a:lnTo>
                        <a:pt x="1780" y="537"/>
                      </a:lnTo>
                      <a:lnTo>
                        <a:pt x="1768" y="542"/>
                      </a:lnTo>
                      <a:lnTo>
                        <a:pt x="1755" y="545"/>
                      </a:lnTo>
                      <a:lnTo>
                        <a:pt x="1742" y="550"/>
                      </a:lnTo>
                      <a:lnTo>
                        <a:pt x="1730" y="554"/>
                      </a:lnTo>
                      <a:lnTo>
                        <a:pt x="1717" y="559"/>
                      </a:lnTo>
                      <a:lnTo>
                        <a:pt x="1704" y="563"/>
                      </a:lnTo>
                      <a:lnTo>
                        <a:pt x="1692" y="568"/>
                      </a:lnTo>
                      <a:lnTo>
                        <a:pt x="1678" y="573"/>
                      </a:lnTo>
                      <a:lnTo>
                        <a:pt x="1665" y="577"/>
                      </a:lnTo>
                      <a:lnTo>
                        <a:pt x="1652" y="582"/>
                      </a:lnTo>
                      <a:lnTo>
                        <a:pt x="1639" y="586"/>
                      </a:lnTo>
                      <a:lnTo>
                        <a:pt x="1626" y="591"/>
                      </a:lnTo>
                      <a:lnTo>
                        <a:pt x="1613" y="596"/>
                      </a:lnTo>
                      <a:lnTo>
                        <a:pt x="1599" y="600"/>
                      </a:lnTo>
                      <a:lnTo>
                        <a:pt x="1587" y="605"/>
                      </a:lnTo>
                      <a:lnTo>
                        <a:pt x="1573" y="609"/>
                      </a:lnTo>
                      <a:lnTo>
                        <a:pt x="1560" y="615"/>
                      </a:lnTo>
                      <a:lnTo>
                        <a:pt x="1548" y="620"/>
                      </a:lnTo>
                      <a:lnTo>
                        <a:pt x="1534" y="624"/>
                      </a:lnTo>
                      <a:lnTo>
                        <a:pt x="1521" y="629"/>
                      </a:lnTo>
                      <a:lnTo>
                        <a:pt x="1507" y="634"/>
                      </a:lnTo>
                      <a:lnTo>
                        <a:pt x="1495" y="638"/>
                      </a:lnTo>
                      <a:lnTo>
                        <a:pt x="1481" y="643"/>
                      </a:lnTo>
                      <a:lnTo>
                        <a:pt x="1468" y="647"/>
                      </a:lnTo>
                      <a:lnTo>
                        <a:pt x="1454" y="652"/>
                      </a:lnTo>
                      <a:lnTo>
                        <a:pt x="1440" y="657"/>
                      </a:lnTo>
                      <a:lnTo>
                        <a:pt x="1428" y="661"/>
                      </a:lnTo>
                      <a:lnTo>
                        <a:pt x="1401" y="670"/>
                      </a:lnTo>
                      <a:lnTo>
                        <a:pt x="1375" y="680"/>
                      </a:lnTo>
                      <a:lnTo>
                        <a:pt x="1347" y="689"/>
                      </a:lnTo>
                      <a:lnTo>
                        <a:pt x="1321" y="698"/>
                      </a:lnTo>
                      <a:lnTo>
                        <a:pt x="1294" y="707"/>
                      </a:lnTo>
                      <a:lnTo>
                        <a:pt x="1268" y="717"/>
                      </a:lnTo>
                      <a:lnTo>
                        <a:pt x="1241" y="726"/>
                      </a:lnTo>
                      <a:lnTo>
                        <a:pt x="1213" y="735"/>
                      </a:lnTo>
                      <a:lnTo>
                        <a:pt x="1201" y="740"/>
                      </a:lnTo>
                      <a:lnTo>
                        <a:pt x="1187" y="744"/>
                      </a:lnTo>
                      <a:lnTo>
                        <a:pt x="1174" y="749"/>
                      </a:lnTo>
                      <a:lnTo>
                        <a:pt x="1160" y="753"/>
                      </a:lnTo>
                      <a:lnTo>
                        <a:pt x="1148" y="758"/>
                      </a:lnTo>
                      <a:lnTo>
                        <a:pt x="1134" y="763"/>
                      </a:lnTo>
                      <a:lnTo>
                        <a:pt x="1120" y="767"/>
                      </a:lnTo>
                      <a:lnTo>
                        <a:pt x="1107" y="772"/>
                      </a:lnTo>
                      <a:lnTo>
                        <a:pt x="1094" y="776"/>
                      </a:lnTo>
                      <a:lnTo>
                        <a:pt x="1081" y="781"/>
                      </a:lnTo>
                      <a:lnTo>
                        <a:pt x="1068" y="786"/>
                      </a:lnTo>
                      <a:lnTo>
                        <a:pt x="1054" y="790"/>
                      </a:lnTo>
                      <a:lnTo>
                        <a:pt x="1042" y="795"/>
                      </a:lnTo>
                      <a:lnTo>
                        <a:pt x="1028" y="798"/>
                      </a:lnTo>
                      <a:lnTo>
                        <a:pt x="1015" y="803"/>
                      </a:lnTo>
                      <a:lnTo>
                        <a:pt x="1001" y="807"/>
                      </a:lnTo>
                      <a:lnTo>
                        <a:pt x="989" y="812"/>
                      </a:lnTo>
                      <a:lnTo>
                        <a:pt x="976" y="817"/>
                      </a:lnTo>
                      <a:lnTo>
                        <a:pt x="962" y="821"/>
                      </a:lnTo>
                      <a:lnTo>
                        <a:pt x="950" y="825"/>
                      </a:lnTo>
                      <a:lnTo>
                        <a:pt x="937" y="829"/>
                      </a:lnTo>
                      <a:lnTo>
                        <a:pt x="924" y="834"/>
                      </a:lnTo>
                      <a:lnTo>
                        <a:pt x="910" y="839"/>
                      </a:lnTo>
                      <a:lnTo>
                        <a:pt x="898" y="843"/>
                      </a:lnTo>
                      <a:lnTo>
                        <a:pt x="885" y="847"/>
                      </a:lnTo>
                      <a:lnTo>
                        <a:pt x="872" y="851"/>
                      </a:lnTo>
                      <a:lnTo>
                        <a:pt x="860" y="856"/>
                      </a:lnTo>
                      <a:lnTo>
                        <a:pt x="847" y="859"/>
                      </a:lnTo>
                      <a:lnTo>
                        <a:pt x="840" y="862"/>
                      </a:lnTo>
                      <a:lnTo>
                        <a:pt x="834" y="864"/>
                      </a:lnTo>
                      <a:lnTo>
                        <a:pt x="827" y="866"/>
                      </a:lnTo>
                      <a:lnTo>
                        <a:pt x="822" y="868"/>
                      </a:lnTo>
                      <a:lnTo>
                        <a:pt x="815" y="871"/>
                      </a:lnTo>
                      <a:lnTo>
                        <a:pt x="809" y="872"/>
                      </a:lnTo>
                      <a:lnTo>
                        <a:pt x="802" y="874"/>
                      </a:lnTo>
                      <a:lnTo>
                        <a:pt x="796" y="877"/>
                      </a:lnTo>
                      <a:lnTo>
                        <a:pt x="789" y="879"/>
                      </a:lnTo>
                      <a:lnTo>
                        <a:pt x="784" y="881"/>
                      </a:lnTo>
                      <a:lnTo>
                        <a:pt x="777" y="882"/>
                      </a:lnTo>
                      <a:lnTo>
                        <a:pt x="771" y="885"/>
                      </a:lnTo>
                      <a:lnTo>
                        <a:pt x="764" y="887"/>
                      </a:lnTo>
                      <a:lnTo>
                        <a:pt x="758" y="889"/>
                      </a:lnTo>
                      <a:lnTo>
                        <a:pt x="753" y="891"/>
                      </a:lnTo>
                      <a:lnTo>
                        <a:pt x="746" y="893"/>
                      </a:lnTo>
                      <a:lnTo>
                        <a:pt x="740" y="895"/>
                      </a:lnTo>
                      <a:lnTo>
                        <a:pt x="733" y="897"/>
                      </a:lnTo>
                      <a:lnTo>
                        <a:pt x="727" y="900"/>
                      </a:lnTo>
                      <a:lnTo>
                        <a:pt x="721" y="901"/>
                      </a:lnTo>
                      <a:lnTo>
                        <a:pt x="715" y="903"/>
                      </a:lnTo>
                      <a:lnTo>
                        <a:pt x="709" y="905"/>
                      </a:lnTo>
                      <a:lnTo>
                        <a:pt x="703" y="908"/>
                      </a:lnTo>
                      <a:lnTo>
                        <a:pt x="696" y="909"/>
                      </a:lnTo>
                      <a:lnTo>
                        <a:pt x="690" y="911"/>
                      </a:lnTo>
                      <a:lnTo>
                        <a:pt x="685" y="913"/>
                      </a:lnTo>
                      <a:lnTo>
                        <a:pt x="678" y="916"/>
                      </a:lnTo>
                      <a:lnTo>
                        <a:pt x="672" y="917"/>
                      </a:lnTo>
                      <a:lnTo>
                        <a:pt x="666" y="919"/>
                      </a:lnTo>
                      <a:lnTo>
                        <a:pt x="660" y="921"/>
                      </a:lnTo>
                      <a:lnTo>
                        <a:pt x="653" y="923"/>
                      </a:lnTo>
                      <a:lnTo>
                        <a:pt x="648" y="925"/>
                      </a:lnTo>
                      <a:lnTo>
                        <a:pt x="642" y="927"/>
                      </a:lnTo>
                      <a:lnTo>
                        <a:pt x="636" y="928"/>
                      </a:lnTo>
                      <a:lnTo>
                        <a:pt x="629" y="931"/>
                      </a:lnTo>
                      <a:lnTo>
                        <a:pt x="624" y="933"/>
                      </a:lnTo>
                      <a:lnTo>
                        <a:pt x="618" y="935"/>
                      </a:lnTo>
                      <a:lnTo>
                        <a:pt x="612" y="936"/>
                      </a:lnTo>
                      <a:lnTo>
                        <a:pt x="606" y="939"/>
                      </a:lnTo>
                      <a:lnTo>
                        <a:pt x="600" y="940"/>
                      </a:lnTo>
                      <a:lnTo>
                        <a:pt x="595" y="942"/>
                      </a:lnTo>
                      <a:lnTo>
                        <a:pt x="588" y="944"/>
                      </a:lnTo>
                      <a:lnTo>
                        <a:pt x="582" y="946"/>
                      </a:lnTo>
                      <a:lnTo>
                        <a:pt x="576" y="948"/>
                      </a:lnTo>
                      <a:lnTo>
                        <a:pt x="571" y="950"/>
                      </a:lnTo>
                      <a:lnTo>
                        <a:pt x="565" y="951"/>
                      </a:lnTo>
                      <a:lnTo>
                        <a:pt x="559" y="954"/>
                      </a:lnTo>
                      <a:lnTo>
                        <a:pt x="553" y="955"/>
                      </a:lnTo>
                      <a:lnTo>
                        <a:pt x="547" y="957"/>
                      </a:lnTo>
                      <a:lnTo>
                        <a:pt x="542" y="959"/>
                      </a:lnTo>
                      <a:lnTo>
                        <a:pt x="536" y="961"/>
                      </a:lnTo>
                      <a:lnTo>
                        <a:pt x="530" y="963"/>
                      </a:lnTo>
                      <a:lnTo>
                        <a:pt x="524" y="964"/>
                      </a:lnTo>
                      <a:lnTo>
                        <a:pt x="519" y="966"/>
                      </a:lnTo>
                      <a:lnTo>
                        <a:pt x="513" y="969"/>
                      </a:lnTo>
                      <a:lnTo>
                        <a:pt x="507" y="970"/>
                      </a:lnTo>
                      <a:lnTo>
                        <a:pt x="501" y="972"/>
                      </a:lnTo>
                      <a:lnTo>
                        <a:pt x="496" y="973"/>
                      </a:lnTo>
                      <a:lnTo>
                        <a:pt x="490" y="976"/>
                      </a:lnTo>
                      <a:lnTo>
                        <a:pt x="484" y="977"/>
                      </a:lnTo>
                      <a:lnTo>
                        <a:pt x="480" y="979"/>
                      </a:lnTo>
                      <a:lnTo>
                        <a:pt x="474" y="980"/>
                      </a:lnTo>
                      <a:lnTo>
                        <a:pt x="468" y="982"/>
                      </a:lnTo>
                      <a:lnTo>
                        <a:pt x="462" y="984"/>
                      </a:lnTo>
                      <a:lnTo>
                        <a:pt x="456" y="986"/>
                      </a:lnTo>
                      <a:lnTo>
                        <a:pt x="451" y="987"/>
                      </a:lnTo>
                      <a:lnTo>
                        <a:pt x="446" y="989"/>
                      </a:lnTo>
                      <a:lnTo>
                        <a:pt x="440" y="990"/>
                      </a:lnTo>
                      <a:lnTo>
                        <a:pt x="435" y="993"/>
                      </a:lnTo>
                      <a:lnTo>
                        <a:pt x="429" y="994"/>
                      </a:lnTo>
                      <a:lnTo>
                        <a:pt x="424" y="996"/>
                      </a:lnTo>
                      <a:lnTo>
                        <a:pt x="418" y="997"/>
                      </a:lnTo>
                      <a:lnTo>
                        <a:pt x="413" y="1000"/>
                      </a:lnTo>
                      <a:lnTo>
                        <a:pt x="408" y="1001"/>
                      </a:lnTo>
                      <a:lnTo>
                        <a:pt x="402" y="1003"/>
                      </a:lnTo>
                      <a:lnTo>
                        <a:pt x="397" y="1004"/>
                      </a:lnTo>
                      <a:lnTo>
                        <a:pt x="392" y="1005"/>
                      </a:lnTo>
                      <a:lnTo>
                        <a:pt x="386" y="1008"/>
                      </a:lnTo>
                      <a:lnTo>
                        <a:pt x="382" y="1009"/>
                      </a:lnTo>
                      <a:lnTo>
                        <a:pt x="376" y="1011"/>
                      </a:lnTo>
                      <a:lnTo>
                        <a:pt x="370" y="1012"/>
                      </a:lnTo>
                      <a:lnTo>
                        <a:pt x="365" y="1014"/>
                      </a:lnTo>
                      <a:lnTo>
                        <a:pt x="360" y="1016"/>
                      </a:lnTo>
                      <a:lnTo>
                        <a:pt x="355" y="1017"/>
                      </a:lnTo>
                      <a:lnTo>
                        <a:pt x="349" y="1018"/>
                      </a:lnTo>
                      <a:lnTo>
                        <a:pt x="345" y="1020"/>
                      </a:lnTo>
                      <a:lnTo>
                        <a:pt x="339" y="1022"/>
                      </a:lnTo>
                      <a:lnTo>
                        <a:pt x="334" y="1023"/>
                      </a:lnTo>
                      <a:lnTo>
                        <a:pt x="330" y="1025"/>
                      </a:lnTo>
                      <a:lnTo>
                        <a:pt x="324" y="1026"/>
                      </a:lnTo>
                      <a:lnTo>
                        <a:pt x="319" y="1027"/>
                      </a:lnTo>
                      <a:lnTo>
                        <a:pt x="314" y="1030"/>
                      </a:lnTo>
                      <a:lnTo>
                        <a:pt x="309" y="1031"/>
                      </a:lnTo>
                      <a:lnTo>
                        <a:pt x="304" y="1032"/>
                      </a:lnTo>
                      <a:lnTo>
                        <a:pt x="299" y="1034"/>
                      </a:lnTo>
                      <a:lnTo>
                        <a:pt x="294" y="1035"/>
                      </a:lnTo>
                      <a:lnTo>
                        <a:pt x="289" y="1037"/>
                      </a:lnTo>
                      <a:lnTo>
                        <a:pt x="285" y="1038"/>
                      </a:lnTo>
                      <a:lnTo>
                        <a:pt x="279" y="1040"/>
                      </a:lnTo>
                      <a:lnTo>
                        <a:pt x="274" y="1041"/>
                      </a:lnTo>
                      <a:lnTo>
                        <a:pt x="270" y="1042"/>
                      </a:lnTo>
                      <a:lnTo>
                        <a:pt x="265" y="1043"/>
                      </a:lnTo>
                      <a:lnTo>
                        <a:pt x="259" y="1046"/>
                      </a:lnTo>
                      <a:lnTo>
                        <a:pt x="255" y="1047"/>
                      </a:lnTo>
                      <a:lnTo>
                        <a:pt x="250" y="1048"/>
                      </a:lnTo>
                      <a:lnTo>
                        <a:pt x="246" y="1049"/>
                      </a:lnTo>
                      <a:lnTo>
                        <a:pt x="241" y="1050"/>
                      </a:lnTo>
                      <a:lnTo>
                        <a:pt x="236" y="1053"/>
                      </a:lnTo>
                      <a:lnTo>
                        <a:pt x="232" y="1054"/>
                      </a:lnTo>
                      <a:lnTo>
                        <a:pt x="227" y="1055"/>
                      </a:lnTo>
                      <a:lnTo>
                        <a:pt x="223" y="1056"/>
                      </a:lnTo>
                      <a:lnTo>
                        <a:pt x="218" y="1057"/>
                      </a:lnTo>
                      <a:lnTo>
                        <a:pt x="213" y="1058"/>
                      </a:lnTo>
                      <a:lnTo>
                        <a:pt x="209" y="1060"/>
                      </a:lnTo>
                      <a:lnTo>
                        <a:pt x="204" y="1062"/>
                      </a:lnTo>
                      <a:lnTo>
                        <a:pt x="200" y="1063"/>
                      </a:lnTo>
                      <a:lnTo>
                        <a:pt x="195" y="1064"/>
                      </a:lnTo>
                      <a:lnTo>
                        <a:pt x="190" y="1065"/>
                      </a:lnTo>
                      <a:lnTo>
                        <a:pt x="186" y="1066"/>
                      </a:lnTo>
                      <a:lnTo>
                        <a:pt x="182" y="1068"/>
                      </a:lnTo>
                      <a:lnTo>
                        <a:pt x="178" y="1069"/>
                      </a:lnTo>
                      <a:lnTo>
                        <a:pt x="173" y="1070"/>
                      </a:lnTo>
                      <a:lnTo>
                        <a:pt x="168" y="1071"/>
                      </a:lnTo>
                      <a:lnTo>
                        <a:pt x="164" y="1072"/>
                      </a:lnTo>
                      <a:lnTo>
                        <a:pt x="160" y="1073"/>
                      </a:lnTo>
                      <a:lnTo>
                        <a:pt x="156" y="1075"/>
                      </a:lnTo>
                      <a:lnTo>
                        <a:pt x="151" y="1076"/>
                      </a:lnTo>
                      <a:lnTo>
                        <a:pt x="148" y="1077"/>
                      </a:lnTo>
                      <a:lnTo>
                        <a:pt x="143" y="1078"/>
                      </a:lnTo>
                      <a:lnTo>
                        <a:pt x="138" y="1079"/>
                      </a:lnTo>
                      <a:lnTo>
                        <a:pt x="135" y="1080"/>
                      </a:lnTo>
                      <a:lnTo>
                        <a:pt x="130" y="1081"/>
                      </a:lnTo>
                      <a:lnTo>
                        <a:pt x="127" y="1083"/>
                      </a:lnTo>
                      <a:lnTo>
                        <a:pt x="122" y="1084"/>
                      </a:lnTo>
                      <a:lnTo>
                        <a:pt x="119" y="1085"/>
                      </a:lnTo>
                      <a:lnTo>
                        <a:pt x="114" y="1086"/>
                      </a:lnTo>
                      <a:lnTo>
                        <a:pt x="111" y="1087"/>
                      </a:lnTo>
                      <a:lnTo>
                        <a:pt x="106" y="1088"/>
                      </a:lnTo>
                      <a:lnTo>
                        <a:pt x="103" y="1088"/>
                      </a:lnTo>
                      <a:lnTo>
                        <a:pt x="98" y="1090"/>
                      </a:lnTo>
                      <a:lnTo>
                        <a:pt x="95" y="1091"/>
                      </a:lnTo>
                      <a:lnTo>
                        <a:pt x="91" y="1092"/>
                      </a:lnTo>
                      <a:lnTo>
                        <a:pt x="87" y="1093"/>
                      </a:lnTo>
                      <a:lnTo>
                        <a:pt x="83" y="1094"/>
                      </a:lnTo>
                      <a:lnTo>
                        <a:pt x="80" y="1095"/>
                      </a:lnTo>
                      <a:lnTo>
                        <a:pt x="76" y="1095"/>
                      </a:lnTo>
                      <a:lnTo>
                        <a:pt x="72" y="1096"/>
                      </a:lnTo>
                      <a:lnTo>
                        <a:pt x="68" y="1098"/>
                      </a:lnTo>
                      <a:lnTo>
                        <a:pt x="65" y="1099"/>
                      </a:lnTo>
                      <a:lnTo>
                        <a:pt x="61" y="1100"/>
                      </a:lnTo>
                      <a:lnTo>
                        <a:pt x="58" y="1100"/>
                      </a:lnTo>
                      <a:lnTo>
                        <a:pt x="54" y="1101"/>
                      </a:lnTo>
                      <a:lnTo>
                        <a:pt x="50" y="1102"/>
                      </a:lnTo>
                      <a:lnTo>
                        <a:pt x="46" y="1103"/>
                      </a:lnTo>
                      <a:lnTo>
                        <a:pt x="43" y="1103"/>
                      </a:lnTo>
                      <a:lnTo>
                        <a:pt x="39" y="1104"/>
                      </a:lnTo>
                      <a:lnTo>
                        <a:pt x="36" y="1106"/>
                      </a:lnTo>
                      <a:lnTo>
                        <a:pt x="32" y="1106"/>
                      </a:lnTo>
                      <a:lnTo>
                        <a:pt x="29" y="1107"/>
                      </a:lnTo>
                      <a:lnTo>
                        <a:pt x="27" y="1108"/>
                      </a:lnTo>
                      <a:lnTo>
                        <a:pt x="23" y="1109"/>
                      </a:lnTo>
                      <a:lnTo>
                        <a:pt x="20" y="1109"/>
                      </a:lnTo>
                      <a:lnTo>
                        <a:pt x="16" y="1110"/>
                      </a:lnTo>
                      <a:lnTo>
                        <a:pt x="13" y="1111"/>
                      </a:lnTo>
                      <a:lnTo>
                        <a:pt x="9" y="1111"/>
                      </a:lnTo>
                      <a:lnTo>
                        <a:pt x="7" y="1113"/>
                      </a:lnTo>
                      <a:lnTo>
                        <a:pt x="4" y="1114"/>
                      </a:lnTo>
                      <a:lnTo>
                        <a:pt x="0" y="1114"/>
                      </a:lnTo>
                      <a:lnTo>
                        <a:pt x="4" y="1113"/>
                      </a:lnTo>
                      <a:lnTo>
                        <a:pt x="7" y="1111"/>
                      </a:lnTo>
                      <a:lnTo>
                        <a:pt x="9" y="1111"/>
                      </a:lnTo>
                      <a:lnTo>
                        <a:pt x="13" y="1110"/>
                      </a:lnTo>
                      <a:lnTo>
                        <a:pt x="16" y="1109"/>
                      </a:lnTo>
                      <a:lnTo>
                        <a:pt x="20" y="1109"/>
                      </a:lnTo>
                      <a:lnTo>
                        <a:pt x="23" y="1108"/>
                      </a:lnTo>
                      <a:lnTo>
                        <a:pt x="26" y="1107"/>
                      </a:lnTo>
                      <a:lnTo>
                        <a:pt x="29" y="1106"/>
                      </a:lnTo>
                      <a:lnTo>
                        <a:pt x="32" y="1106"/>
                      </a:lnTo>
                      <a:lnTo>
                        <a:pt x="36" y="1104"/>
                      </a:lnTo>
                      <a:lnTo>
                        <a:pt x="39" y="1103"/>
                      </a:lnTo>
                      <a:lnTo>
                        <a:pt x="43" y="1102"/>
                      </a:lnTo>
                      <a:lnTo>
                        <a:pt x="46" y="1101"/>
                      </a:lnTo>
                      <a:lnTo>
                        <a:pt x="50" y="1101"/>
                      </a:lnTo>
                      <a:lnTo>
                        <a:pt x="53" y="1100"/>
                      </a:lnTo>
                      <a:lnTo>
                        <a:pt x="57" y="1099"/>
                      </a:lnTo>
                      <a:lnTo>
                        <a:pt x="60" y="1098"/>
                      </a:lnTo>
                      <a:lnTo>
                        <a:pt x="65" y="1096"/>
                      </a:lnTo>
                      <a:lnTo>
                        <a:pt x="68" y="1095"/>
                      </a:lnTo>
                      <a:lnTo>
                        <a:pt x="72" y="1094"/>
                      </a:lnTo>
                      <a:lnTo>
                        <a:pt x="75" y="1094"/>
                      </a:lnTo>
                      <a:lnTo>
                        <a:pt x="79" y="1093"/>
                      </a:lnTo>
                      <a:lnTo>
                        <a:pt x="83" y="1092"/>
                      </a:lnTo>
                      <a:lnTo>
                        <a:pt x="87" y="1091"/>
                      </a:lnTo>
                      <a:lnTo>
                        <a:pt x="90" y="1090"/>
                      </a:lnTo>
                      <a:lnTo>
                        <a:pt x="94" y="1088"/>
                      </a:lnTo>
                      <a:lnTo>
                        <a:pt x="98" y="1087"/>
                      </a:lnTo>
                      <a:lnTo>
                        <a:pt x="102" y="1086"/>
                      </a:lnTo>
                      <a:lnTo>
                        <a:pt x="106" y="1085"/>
                      </a:lnTo>
                      <a:lnTo>
                        <a:pt x="110" y="1084"/>
                      </a:lnTo>
                      <a:lnTo>
                        <a:pt x="113" y="1083"/>
                      </a:lnTo>
                      <a:lnTo>
                        <a:pt x="118" y="1081"/>
                      </a:lnTo>
                      <a:lnTo>
                        <a:pt x="121" y="1080"/>
                      </a:lnTo>
                      <a:lnTo>
                        <a:pt x="126" y="1079"/>
                      </a:lnTo>
                      <a:lnTo>
                        <a:pt x="129" y="1078"/>
                      </a:lnTo>
                      <a:lnTo>
                        <a:pt x="134" y="1077"/>
                      </a:lnTo>
                      <a:lnTo>
                        <a:pt x="137" y="1076"/>
                      </a:lnTo>
                      <a:lnTo>
                        <a:pt x="142" y="1075"/>
                      </a:lnTo>
                      <a:lnTo>
                        <a:pt x="147" y="1073"/>
                      </a:lnTo>
                      <a:lnTo>
                        <a:pt x="150" y="1071"/>
                      </a:lnTo>
                      <a:lnTo>
                        <a:pt x="155" y="1070"/>
                      </a:lnTo>
                      <a:lnTo>
                        <a:pt x="159" y="1069"/>
                      </a:lnTo>
                      <a:lnTo>
                        <a:pt x="163" y="1068"/>
                      </a:lnTo>
                      <a:lnTo>
                        <a:pt x="167" y="1066"/>
                      </a:lnTo>
                      <a:lnTo>
                        <a:pt x="172" y="1065"/>
                      </a:lnTo>
                      <a:lnTo>
                        <a:pt x="175" y="1064"/>
                      </a:lnTo>
                      <a:lnTo>
                        <a:pt x="180" y="1062"/>
                      </a:lnTo>
                      <a:lnTo>
                        <a:pt x="185" y="1061"/>
                      </a:lnTo>
                      <a:lnTo>
                        <a:pt x="189" y="1060"/>
                      </a:lnTo>
                      <a:lnTo>
                        <a:pt x="194" y="1058"/>
                      </a:lnTo>
                      <a:lnTo>
                        <a:pt x="198" y="1057"/>
                      </a:lnTo>
                      <a:lnTo>
                        <a:pt x="202" y="1055"/>
                      </a:lnTo>
                      <a:lnTo>
                        <a:pt x="206" y="1054"/>
                      </a:lnTo>
                      <a:lnTo>
                        <a:pt x="211" y="1053"/>
                      </a:lnTo>
                      <a:lnTo>
                        <a:pt x="216" y="1052"/>
                      </a:lnTo>
                      <a:lnTo>
                        <a:pt x="220" y="1049"/>
                      </a:lnTo>
                      <a:lnTo>
                        <a:pt x="225" y="1048"/>
                      </a:lnTo>
                      <a:lnTo>
                        <a:pt x="229" y="1047"/>
                      </a:lnTo>
                      <a:lnTo>
                        <a:pt x="234" y="1046"/>
                      </a:lnTo>
                      <a:lnTo>
                        <a:pt x="239" y="1043"/>
                      </a:lnTo>
                      <a:lnTo>
                        <a:pt x="243" y="1042"/>
                      </a:lnTo>
                      <a:lnTo>
                        <a:pt x="248" y="1041"/>
                      </a:lnTo>
                      <a:lnTo>
                        <a:pt x="253" y="1039"/>
                      </a:lnTo>
                      <a:lnTo>
                        <a:pt x="258" y="1038"/>
                      </a:lnTo>
                      <a:lnTo>
                        <a:pt x="263" y="1037"/>
                      </a:lnTo>
                      <a:lnTo>
                        <a:pt x="268" y="1034"/>
                      </a:lnTo>
                      <a:lnTo>
                        <a:pt x="272" y="1033"/>
                      </a:lnTo>
                      <a:lnTo>
                        <a:pt x="277" y="1032"/>
                      </a:lnTo>
                      <a:lnTo>
                        <a:pt x="281" y="1030"/>
                      </a:lnTo>
                      <a:lnTo>
                        <a:pt x="287" y="1028"/>
                      </a:lnTo>
                      <a:lnTo>
                        <a:pt x="292" y="1027"/>
                      </a:lnTo>
                      <a:lnTo>
                        <a:pt x="296" y="1025"/>
                      </a:lnTo>
                      <a:lnTo>
                        <a:pt x="301" y="1024"/>
                      </a:lnTo>
                      <a:lnTo>
                        <a:pt x="307" y="1022"/>
                      </a:lnTo>
                      <a:lnTo>
                        <a:pt x="311" y="1020"/>
                      </a:lnTo>
                      <a:lnTo>
                        <a:pt x="316" y="1019"/>
                      </a:lnTo>
                      <a:lnTo>
                        <a:pt x="322" y="1017"/>
                      </a:lnTo>
                      <a:lnTo>
                        <a:pt x="326" y="1016"/>
                      </a:lnTo>
                      <a:lnTo>
                        <a:pt x="331" y="1014"/>
                      </a:lnTo>
                      <a:lnTo>
                        <a:pt x="337" y="1012"/>
                      </a:lnTo>
                      <a:lnTo>
                        <a:pt x="341" y="1010"/>
                      </a:lnTo>
                      <a:lnTo>
                        <a:pt x="347" y="1009"/>
                      </a:lnTo>
                      <a:lnTo>
                        <a:pt x="352" y="1007"/>
                      </a:lnTo>
                      <a:lnTo>
                        <a:pt x="356" y="1005"/>
                      </a:lnTo>
                      <a:lnTo>
                        <a:pt x="362" y="1003"/>
                      </a:lnTo>
                      <a:lnTo>
                        <a:pt x="367" y="1002"/>
                      </a:lnTo>
                      <a:lnTo>
                        <a:pt x="372" y="1000"/>
                      </a:lnTo>
                      <a:lnTo>
                        <a:pt x="378" y="999"/>
                      </a:lnTo>
                      <a:lnTo>
                        <a:pt x="383" y="996"/>
                      </a:lnTo>
                      <a:lnTo>
                        <a:pt x="388" y="995"/>
                      </a:lnTo>
                      <a:lnTo>
                        <a:pt x="393" y="993"/>
                      </a:lnTo>
                      <a:lnTo>
                        <a:pt x="399" y="992"/>
                      </a:lnTo>
                      <a:lnTo>
                        <a:pt x="403" y="989"/>
                      </a:lnTo>
                      <a:lnTo>
                        <a:pt x="409" y="987"/>
                      </a:lnTo>
                      <a:lnTo>
                        <a:pt x="415" y="986"/>
                      </a:lnTo>
                      <a:lnTo>
                        <a:pt x="420" y="984"/>
                      </a:lnTo>
                      <a:lnTo>
                        <a:pt x="425" y="982"/>
                      </a:lnTo>
                      <a:lnTo>
                        <a:pt x="431" y="980"/>
                      </a:lnTo>
                      <a:lnTo>
                        <a:pt x="436" y="979"/>
                      </a:lnTo>
                      <a:lnTo>
                        <a:pt x="441" y="977"/>
                      </a:lnTo>
                      <a:lnTo>
                        <a:pt x="447" y="974"/>
                      </a:lnTo>
                      <a:lnTo>
                        <a:pt x="453" y="973"/>
                      </a:lnTo>
                      <a:lnTo>
                        <a:pt x="458" y="971"/>
                      </a:lnTo>
                      <a:lnTo>
                        <a:pt x="463" y="969"/>
                      </a:lnTo>
                      <a:lnTo>
                        <a:pt x="469" y="967"/>
                      </a:lnTo>
                      <a:lnTo>
                        <a:pt x="475" y="965"/>
                      </a:lnTo>
                      <a:lnTo>
                        <a:pt x="481" y="963"/>
                      </a:lnTo>
                      <a:lnTo>
                        <a:pt x="485" y="962"/>
                      </a:lnTo>
                      <a:lnTo>
                        <a:pt x="491" y="959"/>
                      </a:lnTo>
                      <a:lnTo>
                        <a:pt x="497" y="957"/>
                      </a:lnTo>
                      <a:lnTo>
                        <a:pt x="503" y="956"/>
                      </a:lnTo>
                      <a:lnTo>
                        <a:pt x="508" y="954"/>
                      </a:lnTo>
                      <a:lnTo>
                        <a:pt x="514" y="951"/>
                      </a:lnTo>
                      <a:lnTo>
                        <a:pt x="520" y="950"/>
                      </a:lnTo>
                      <a:lnTo>
                        <a:pt x="526" y="948"/>
                      </a:lnTo>
                      <a:lnTo>
                        <a:pt x="531" y="946"/>
                      </a:lnTo>
                      <a:lnTo>
                        <a:pt x="536" y="943"/>
                      </a:lnTo>
                      <a:lnTo>
                        <a:pt x="542" y="942"/>
                      </a:lnTo>
                      <a:lnTo>
                        <a:pt x="547" y="940"/>
                      </a:lnTo>
                      <a:lnTo>
                        <a:pt x="553" y="938"/>
                      </a:lnTo>
                      <a:lnTo>
                        <a:pt x="559" y="935"/>
                      </a:lnTo>
                      <a:lnTo>
                        <a:pt x="565" y="934"/>
                      </a:lnTo>
                      <a:lnTo>
                        <a:pt x="571" y="932"/>
                      </a:lnTo>
                      <a:lnTo>
                        <a:pt x="576" y="929"/>
                      </a:lnTo>
                      <a:lnTo>
                        <a:pt x="583" y="927"/>
                      </a:lnTo>
                      <a:lnTo>
                        <a:pt x="589" y="926"/>
                      </a:lnTo>
                      <a:lnTo>
                        <a:pt x="595" y="924"/>
                      </a:lnTo>
                      <a:lnTo>
                        <a:pt x="600" y="921"/>
                      </a:lnTo>
                      <a:lnTo>
                        <a:pt x="606" y="919"/>
                      </a:lnTo>
                      <a:lnTo>
                        <a:pt x="612" y="917"/>
                      </a:lnTo>
                      <a:lnTo>
                        <a:pt x="618" y="916"/>
                      </a:lnTo>
                      <a:lnTo>
                        <a:pt x="624" y="913"/>
                      </a:lnTo>
                      <a:lnTo>
                        <a:pt x="629" y="911"/>
                      </a:lnTo>
                      <a:lnTo>
                        <a:pt x="636" y="909"/>
                      </a:lnTo>
                      <a:lnTo>
                        <a:pt x="642" y="906"/>
                      </a:lnTo>
                      <a:lnTo>
                        <a:pt x="648" y="904"/>
                      </a:lnTo>
                      <a:lnTo>
                        <a:pt x="653" y="903"/>
                      </a:lnTo>
                      <a:lnTo>
                        <a:pt x="659" y="901"/>
                      </a:lnTo>
                      <a:lnTo>
                        <a:pt x="666" y="898"/>
                      </a:lnTo>
                      <a:lnTo>
                        <a:pt x="672" y="896"/>
                      </a:lnTo>
                      <a:lnTo>
                        <a:pt x="678" y="894"/>
                      </a:lnTo>
                      <a:lnTo>
                        <a:pt x="683" y="891"/>
                      </a:lnTo>
                      <a:lnTo>
                        <a:pt x="689" y="889"/>
                      </a:lnTo>
                      <a:lnTo>
                        <a:pt x="696" y="887"/>
                      </a:lnTo>
                      <a:lnTo>
                        <a:pt x="702" y="886"/>
                      </a:lnTo>
                      <a:lnTo>
                        <a:pt x="708" y="883"/>
                      </a:lnTo>
                      <a:lnTo>
                        <a:pt x="715" y="881"/>
                      </a:lnTo>
                      <a:lnTo>
                        <a:pt x="720" y="879"/>
                      </a:lnTo>
                      <a:lnTo>
                        <a:pt x="726" y="877"/>
                      </a:lnTo>
                      <a:lnTo>
                        <a:pt x="733" y="874"/>
                      </a:lnTo>
                      <a:lnTo>
                        <a:pt x="739" y="872"/>
                      </a:lnTo>
                      <a:lnTo>
                        <a:pt x="745" y="870"/>
                      </a:lnTo>
                      <a:lnTo>
                        <a:pt x="751" y="867"/>
                      </a:lnTo>
                      <a:lnTo>
                        <a:pt x="757" y="865"/>
                      </a:lnTo>
                      <a:lnTo>
                        <a:pt x="763" y="863"/>
                      </a:lnTo>
                      <a:lnTo>
                        <a:pt x="770" y="860"/>
                      </a:lnTo>
                      <a:lnTo>
                        <a:pt x="776" y="858"/>
                      </a:lnTo>
                      <a:lnTo>
                        <a:pt x="783" y="856"/>
                      </a:lnTo>
                      <a:lnTo>
                        <a:pt x="788" y="855"/>
                      </a:lnTo>
                      <a:lnTo>
                        <a:pt x="794" y="852"/>
                      </a:lnTo>
                      <a:lnTo>
                        <a:pt x="801" y="850"/>
                      </a:lnTo>
                      <a:lnTo>
                        <a:pt x="807" y="848"/>
                      </a:lnTo>
                      <a:lnTo>
                        <a:pt x="814" y="845"/>
                      </a:lnTo>
                      <a:lnTo>
                        <a:pt x="819" y="843"/>
                      </a:lnTo>
                      <a:lnTo>
                        <a:pt x="826" y="841"/>
                      </a:lnTo>
                      <a:lnTo>
                        <a:pt x="832" y="839"/>
                      </a:lnTo>
                      <a:lnTo>
                        <a:pt x="838" y="836"/>
                      </a:lnTo>
                      <a:lnTo>
                        <a:pt x="851" y="832"/>
                      </a:lnTo>
                      <a:lnTo>
                        <a:pt x="863" y="827"/>
                      </a:lnTo>
                      <a:lnTo>
                        <a:pt x="876" y="822"/>
                      </a:lnTo>
                      <a:lnTo>
                        <a:pt x="889" y="818"/>
                      </a:lnTo>
                      <a:lnTo>
                        <a:pt x="902" y="813"/>
                      </a:lnTo>
                      <a:lnTo>
                        <a:pt x="915" y="807"/>
                      </a:lnTo>
                      <a:lnTo>
                        <a:pt x="928" y="803"/>
                      </a:lnTo>
                      <a:lnTo>
                        <a:pt x="940" y="798"/>
                      </a:lnTo>
                      <a:lnTo>
                        <a:pt x="953" y="794"/>
                      </a:lnTo>
                      <a:lnTo>
                        <a:pt x="966" y="789"/>
                      </a:lnTo>
                      <a:lnTo>
                        <a:pt x="980" y="784"/>
                      </a:lnTo>
                      <a:lnTo>
                        <a:pt x="992" y="780"/>
                      </a:lnTo>
                      <a:lnTo>
                        <a:pt x="1005" y="775"/>
                      </a:lnTo>
                      <a:lnTo>
                        <a:pt x="1018" y="769"/>
                      </a:lnTo>
                      <a:lnTo>
                        <a:pt x="1031" y="765"/>
                      </a:lnTo>
                      <a:lnTo>
                        <a:pt x="1044" y="760"/>
                      </a:lnTo>
                      <a:lnTo>
                        <a:pt x="1057" y="756"/>
                      </a:lnTo>
                      <a:lnTo>
                        <a:pt x="1071" y="751"/>
                      </a:lnTo>
                      <a:lnTo>
                        <a:pt x="1083" y="745"/>
                      </a:lnTo>
                      <a:lnTo>
                        <a:pt x="1096" y="741"/>
                      </a:lnTo>
                      <a:lnTo>
                        <a:pt x="1110" y="736"/>
                      </a:lnTo>
                      <a:lnTo>
                        <a:pt x="1122" y="731"/>
                      </a:lnTo>
                      <a:lnTo>
                        <a:pt x="1136" y="726"/>
                      </a:lnTo>
                      <a:lnTo>
                        <a:pt x="1149" y="721"/>
                      </a:lnTo>
                      <a:lnTo>
                        <a:pt x="1162" y="717"/>
                      </a:lnTo>
                      <a:lnTo>
                        <a:pt x="1175" y="712"/>
                      </a:lnTo>
                      <a:lnTo>
                        <a:pt x="1188" y="706"/>
                      </a:lnTo>
                      <a:lnTo>
                        <a:pt x="1202" y="702"/>
                      </a:lnTo>
                      <a:lnTo>
                        <a:pt x="1228" y="691"/>
                      </a:lnTo>
                      <a:lnTo>
                        <a:pt x="1255" y="682"/>
                      </a:lnTo>
                      <a:lnTo>
                        <a:pt x="1281" y="672"/>
                      </a:lnTo>
                      <a:lnTo>
                        <a:pt x="1308" y="661"/>
                      </a:lnTo>
                      <a:lnTo>
                        <a:pt x="1334" y="652"/>
                      </a:lnTo>
                      <a:lnTo>
                        <a:pt x="1361" y="642"/>
                      </a:lnTo>
                      <a:lnTo>
                        <a:pt x="1386" y="631"/>
                      </a:lnTo>
                      <a:lnTo>
                        <a:pt x="1413" y="622"/>
                      </a:lnTo>
                      <a:lnTo>
                        <a:pt x="1427" y="616"/>
                      </a:lnTo>
                      <a:lnTo>
                        <a:pt x="1439" y="612"/>
                      </a:lnTo>
                      <a:lnTo>
                        <a:pt x="1453" y="607"/>
                      </a:lnTo>
                      <a:lnTo>
                        <a:pt x="1466" y="601"/>
                      </a:lnTo>
                      <a:lnTo>
                        <a:pt x="1478" y="597"/>
                      </a:lnTo>
                      <a:lnTo>
                        <a:pt x="1492" y="592"/>
                      </a:lnTo>
                      <a:lnTo>
                        <a:pt x="1505" y="586"/>
                      </a:lnTo>
                      <a:lnTo>
                        <a:pt x="1519" y="582"/>
                      </a:lnTo>
                      <a:lnTo>
                        <a:pt x="1531" y="577"/>
                      </a:lnTo>
                      <a:lnTo>
                        <a:pt x="1544" y="571"/>
                      </a:lnTo>
                      <a:lnTo>
                        <a:pt x="1558" y="567"/>
                      </a:lnTo>
                      <a:lnTo>
                        <a:pt x="1571" y="562"/>
                      </a:lnTo>
                      <a:lnTo>
                        <a:pt x="1583" y="556"/>
                      </a:lnTo>
                      <a:lnTo>
                        <a:pt x="1596" y="552"/>
                      </a:lnTo>
                      <a:lnTo>
                        <a:pt x="1610" y="547"/>
                      </a:lnTo>
                      <a:lnTo>
                        <a:pt x="1622" y="542"/>
                      </a:lnTo>
                      <a:lnTo>
                        <a:pt x="1635" y="537"/>
                      </a:lnTo>
                      <a:lnTo>
                        <a:pt x="1648" y="532"/>
                      </a:lnTo>
                      <a:lnTo>
                        <a:pt x="1662" y="527"/>
                      </a:lnTo>
                      <a:lnTo>
                        <a:pt x="1674" y="522"/>
                      </a:lnTo>
                      <a:lnTo>
                        <a:pt x="1687" y="517"/>
                      </a:lnTo>
                      <a:lnTo>
                        <a:pt x="1700" y="513"/>
                      </a:lnTo>
                      <a:lnTo>
                        <a:pt x="1712" y="507"/>
                      </a:lnTo>
                      <a:lnTo>
                        <a:pt x="1725" y="502"/>
                      </a:lnTo>
                      <a:lnTo>
                        <a:pt x="1738" y="498"/>
                      </a:lnTo>
                      <a:lnTo>
                        <a:pt x="1750" y="493"/>
                      </a:lnTo>
                      <a:lnTo>
                        <a:pt x="1763" y="487"/>
                      </a:lnTo>
                      <a:lnTo>
                        <a:pt x="1776" y="483"/>
                      </a:lnTo>
                      <a:lnTo>
                        <a:pt x="1781" y="481"/>
                      </a:lnTo>
                      <a:lnTo>
                        <a:pt x="1788" y="478"/>
                      </a:lnTo>
                      <a:lnTo>
                        <a:pt x="1794" y="476"/>
                      </a:lnTo>
                      <a:lnTo>
                        <a:pt x="1801" y="474"/>
                      </a:lnTo>
                      <a:lnTo>
                        <a:pt x="1807" y="471"/>
                      </a:lnTo>
                      <a:lnTo>
                        <a:pt x="1813" y="469"/>
                      </a:lnTo>
                      <a:lnTo>
                        <a:pt x="1819" y="466"/>
                      </a:lnTo>
                      <a:lnTo>
                        <a:pt x="1825" y="463"/>
                      </a:lnTo>
                      <a:lnTo>
                        <a:pt x="1831" y="461"/>
                      </a:lnTo>
                      <a:lnTo>
                        <a:pt x="1838" y="459"/>
                      </a:lnTo>
                      <a:lnTo>
                        <a:pt x="1844" y="456"/>
                      </a:lnTo>
                      <a:lnTo>
                        <a:pt x="1851" y="454"/>
                      </a:lnTo>
                      <a:lnTo>
                        <a:pt x="1856" y="452"/>
                      </a:lnTo>
                      <a:lnTo>
                        <a:pt x="1862" y="449"/>
                      </a:lnTo>
                      <a:lnTo>
                        <a:pt x="1869" y="447"/>
                      </a:lnTo>
                      <a:lnTo>
                        <a:pt x="1875" y="445"/>
                      </a:lnTo>
                      <a:lnTo>
                        <a:pt x="1881" y="443"/>
                      </a:lnTo>
                      <a:lnTo>
                        <a:pt x="1886" y="440"/>
                      </a:lnTo>
                      <a:lnTo>
                        <a:pt x="1893" y="438"/>
                      </a:lnTo>
                      <a:lnTo>
                        <a:pt x="1899" y="436"/>
                      </a:lnTo>
                      <a:lnTo>
                        <a:pt x="1905" y="433"/>
                      </a:lnTo>
                      <a:lnTo>
                        <a:pt x="1911" y="431"/>
                      </a:lnTo>
                      <a:lnTo>
                        <a:pt x="1917" y="429"/>
                      </a:lnTo>
                      <a:lnTo>
                        <a:pt x="1923" y="425"/>
                      </a:lnTo>
                      <a:lnTo>
                        <a:pt x="1929" y="423"/>
                      </a:lnTo>
                      <a:lnTo>
                        <a:pt x="1935" y="421"/>
                      </a:lnTo>
                      <a:lnTo>
                        <a:pt x="1942" y="418"/>
                      </a:lnTo>
                      <a:lnTo>
                        <a:pt x="1947" y="416"/>
                      </a:lnTo>
                      <a:lnTo>
                        <a:pt x="1953" y="414"/>
                      </a:lnTo>
                      <a:lnTo>
                        <a:pt x="1959" y="411"/>
                      </a:lnTo>
                      <a:lnTo>
                        <a:pt x="1965" y="409"/>
                      </a:lnTo>
                      <a:lnTo>
                        <a:pt x="1970" y="407"/>
                      </a:lnTo>
                      <a:lnTo>
                        <a:pt x="1977" y="405"/>
                      </a:lnTo>
                      <a:lnTo>
                        <a:pt x="1983" y="402"/>
                      </a:lnTo>
                      <a:lnTo>
                        <a:pt x="1989" y="400"/>
                      </a:lnTo>
                      <a:lnTo>
                        <a:pt x="1995" y="398"/>
                      </a:lnTo>
                      <a:lnTo>
                        <a:pt x="2000" y="395"/>
                      </a:lnTo>
                      <a:lnTo>
                        <a:pt x="2006" y="393"/>
                      </a:lnTo>
                      <a:lnTo>
                        <a:pt x="2012" y="391"/>
                      </a:lnTo>
                      <a:lnTo>
                        <a:pt x="2018" y="388"/>
                      </a:lnTo>
                      <a:lnTo>
                        <a:pt x="2023" y="387"/>
                      </a:lnTo>
                      <a:lnTo>
                        <a:pt x="2029" y="385"/>
                      </a:lnTo>
                      <a:lnTo>
                        <a:pt x="2035" y="383"/>
                      </a:lnTo>
                      <a:lnTo>
                        <a:pt x="2041" y="380"/>
                      </a:lnTo>
                      <a:lnTo>
                        <a:pt x="2046" y="378"/>
                      </a:lnTo>
                      <a:lnTo>
                        <a:pt x="2052" y="376"/>
                      </a:lnTo>
                      <a:lnTo>
                        <a:pt x="2058" y="373"/>
                      </a:lnTo>
                      <a:lnTo>
                        <a:pt x="2064" y="371"/>
                      </a:lnTo>
                      <a:lnTo>
                        <a:pt x="2070" y="369"/>
                      </a:lnTo>
                      <a:lnTo>
                        <a:pt x="2075" y="367"/>
                      </a:lnTo>
                      <a:lnTo>
                        <a:pt x="2081" y="364"/>
                      </a:lnTo>
                      <a:lnTo>
                        <a:pt x="2087" y="362"/>
                      </a:lnTo>
                      <a:lnTo>
                        <a:pt x="2093" y="360"/>
                      </a:lnTo>
                      <a:lnTo>
                        <a:pt x="2097" y="357"/>
                      </a:lnTo>
                      <a:lnTo>
                        <a:pt x="2103" y="356"/>
                      </a:lnTo>
                      <a:lnTo>
                        <a:pt x="2109" y="354"/>
                      </a:lnTo>
                      <a:lnTo>
                        <a:pt x="2114" y="352"/>
                      </a:lnTo>
                      <a:lnTo>
                        <a:pt x="2120" y="349"/>
                      </a:lnTo>
                      <a:lnTo>
                        <a:pt x="2126" y="347"/>
                      </a:lnTo>
                      <a:lnTo>
                        <a:pt x="2131" y="345"/>
                      </a:lnTo>
                      <a:lnTo>
                        <a:pt x="2136" y="342"/>
                      </a:lnTo>
                      <a:lnTo>
                        <a:pt x="2142" y="340"/>
                      </a:lnTo>
                      <a:lnTo>
                        <a:pt x="2148" y="339"/>
                      </a:lnTo>
                      <a:lnTo>
                        <a:pt x="2152" y="337"/>
                      </a:lnTo>
                      <a:lnTo>
                        <a:pt x="2158" y="334"/>
                      </a:lnTo>
                      <a:lnTo>
                        <a:pt x="2164" y="332"/>
                      </a:lnTo>
                      <a:lnTo>
                        <a:pt x="2169" y="330"/>
                      </a:lnTo>
                      <a:lnTo>
                        <a:pt x="2174" y="327"/>
                      </a:lnTo>
                      <a:lnTo>
                        <a:pt x="2180" y="326"/>
                      </a:lnTo>
                      <a:lnTo>
                        <a:pt x="2185" y="324"/>
                      </a:lnTo>
                      <a:lnTo>
                        <a:pt x="2191" y="322"/>
                      </a:lnTo>
                      <a:lnTo>
                        <a:pt x="2196" y="319"/>
                      </a:lnTo>
                      <a:lnTo>
                        <a:pt x="2201" y="317"/>
                      </a:lnTo>
                      <a:lnTo>
                        <a:pt x="2207" y="315"/>
                      </a:lnTo>
                      <a:lnTo>
                        <a:pt x="2211" y="314"/>
                      </a:lnTo>
                      <a:lnTo>
                        <a:pt x="2217" y="311"/>
                      </a:lnTo>
                      <a:lnTo>
                        <a:pt x="2222" y="309"/>
                      </a:lnTo>
                      <a:lnTo>
                        <a:pt x="2227" y="307"/>
                      </a:lnTo>
                      <a:lnTo>
                        <a:pt x="2232" y="306"/>
                      </a:lnTo>
                      <a:lnTo>
                        <a:pt x="2238" y="303"/>
                      </a:lnTo>
                      <a:lnTo>
                        <a:pt x="2242" y="301"/>
                      </a:lnTo>
                      <a:lnTo>
                        <a:pt x="2248" y="299"/>
                      </a:lnTo>
                      <a:lnTo>
                        <a:pt x="2253" y="297"/>
                      </a:lnTo>
                      <a:lnTo>
                        <a:pt x="2258" y="295"/>
                      </a:lnTo>
                      <a:lnTo>
                        <a:pt x="2263" y="293"/>
                      </a:lnTo>
                      <a:lnTo>
                        <a:pt x="2268" y="291"/>
                      </a:lnTo>
                      <a:lnTo>
                        <a:pt x="2273" y="289"/>
                      </a:lnTo>
                      <a:lnTo>
                        <a:pt x="2278" y="287"/>
                      </a:lnTo>
                      <a:lnTo>
                        <a:pt x="2283" y="285"/>
                      </a:lnTo>
                      <a:lnTo>
                        <a:pt x="2288" y="284"/>
                      </a:lnTo>
                      <a:lnTo>
                        <a:pt x="2293" y="281"/>
                      </a:lnTo>
                      <a:lnTo>
                        <a:pt x="2298" y="279"/>
                      </a:lnTo>
                      <a:lnTo>
                        <a:pt x="2302" y="278"/>
                      </a:lnTo>
                      <a:lnTo>
                        <a:pt x="2308" y="276"/>
                      </a:lnTo>
                      <a:lnTo>
                        <a:pt x="2313" y="273"/>
                      </a:lnTo>
                      <a:lnTo>
                        <a:pt x="2317" y="272"/>
                      </a:lnTo>
                      <a:lnTo>
                        <a:pt x="2322" y="270"/>
                      </a:lnTo>
                      <a:lnTo>
                        <a:pt x="2326" y="268"/>
                      </a:lnTo>
                      <a:lnTo>
                        <a:pt x="2331" y="266"/>
                      </a:lnTo>
                      <a:lnTo>
                        <a:pt x="2337" y="264"/>
                      </a:lnTo>
                      <a:lnTo>
                        <a:pt x="2341" y="262"/>
                      </a:lnTo>
                      <a:lnTo>
                        <a:pt x="2346" y="261"/>
                      </a:lnTo>
                      <a:lnTo>
                        <a:pt x="2351" y="258"/>
                      </a:lnTo>
                      <a:lnTo>
                        <a:pt x="2355" y="257"/>
                      </a:lnTo>
                      <a:lnTo>
                        <a:pt x="2360" y="255"/>
                      </a:lnTo>
                      <a:lnTo>
                        <a:pt x="2364" y="253"/>
                      </a:lnTo>
                      <a:lnTo>
                        <a:pt x="2369" y="251"/>
                      </a:lnTo>
                      <a:lnTo>
                        <a:pt x="2374" y="249"/>
                      </a:lnTo>
                      <a:lnTo>
                        <a:pt x="2378" y="248"/>
                      </a:lnTo>
                      <a:lnTo>
                        <a:pt x="2383" y="246"/>
                      </a:lnTo>
                      <a:lnTo>
                        <a:pt x="2388" y="245"/>
                      </a:lnTo>
                      <a:lnTo>
                        <a:pt x="2392" y="242"/>
                      </a:lnTo>
                      <a:lnTo>
                        <a:pt x="2396" y="241"/>
                      </a:lnTo>
                      <a:lnTo>
                        <a:pt x="2400" y="239"/>
                      </a:lnTo>
                      <a:lnTo>
                        <a:pt x="2405" y="238"/>
                      </a:lnTo>
                      <a:lnTo>
                        <a:pt x="2409" y="235"/>
                      </a:lnTo>
                      <a:lnTo>
                        <a:pt x="2414" y="234"/>
                      </a:lnTo>
                      <a:lnTo>
                        <a:pt x="2417" y="232"/>
                      </a:lnTo>
                      <a:lnTo>
                        <a:pt x="2422" y="231"/>
                      </a:lnTo>
                      <a:lnTo>
                        <a:pt x="2427" y="228"/>
                      </a:lnTo>
                      <a:lnTo>
                        <a:pt x="2431" y="227"/>
                      </a:lnTo>
                      <a:lnTo>
                        <a:pt x="2435" y="225"/>
                      </a:lnTo>
                      <a:lnTo>
                        <a:pt x="2439" y="224"/>
                      </a:lnTo>
                      <a:lnTo>
                        <a:pt x="2444" y="221"/>
                      </a:lnTo>
                      <a:lnTo>
                        <a:pt x="2447" y="220"/>
                      </a:lnTo>
                      <a:lnTo>
                        <a:pt x="2452" y="218"/>
                      </a:lnTo>
                      <a:lnTo>
                        <a:pt x="2456" y="217"/>
                      </a:lnTo>
                      <a:lnTo>
                        <a:pt x="2460" y="216"/>
                      </a:lnTo>
                      <a:lnTo>
                        <a:pt x="2464" y="213"/>
                      </a:lnTo>
                      <a:lnTo>
                        <a:pt x="2468" y="212"/>
                      </a:lnTo>
                      <a:lnTo>
                        <a:pt x="2472" y="210"/>
                      </a:lnTo>
                      <a:lnTo>
                        <a:pt x="2476" y="209"/>
                      </a:lnTo>
                      <a:lnTo>
                        <a:pt x="2480" y="208"/>
                      </a:lnTo>
                      <a:lnTo>
                        <a:pt x="2484" y="205"/>
                      </a:lnTo>
                      <a:lnTo>
                        <a:pt x="2488" y="204"/>
                      </a:lnTo>
                      <a:lnTo>
                        <a:pt x="2492" y="203"/>
                      </a:lnTo>
                      <a:lnTo>
                        <a:pt x="2496" y="201"/>
                      </a:lnTo>
                      <a:lnTo>
                        <a:pt x="2499" y="200"/>
                      </a:lnTo>
                      <a:lnTo>
                        <a:pt x="2503" y="198"/>
                      </a:lnTo>
                      <a:lnTo>
                        <a:pt x="2507" y="196"/>
                      </a:lnTo>
                      <a:lnTo>
                        <a:pt x="2511" y="195"/>
                      </a:lnTo>
                      <a:lnTo>
                        <a:pt x="2514" y="194"/>
                      </a:lnTo>
                      <a:lnTo>
                        <a:pt x="2518" y="192"/>
                      </a:lnTo>
                      <a:lnTo>
                        <a:pt x="2522" y="190"/>
                      </a:lnTo>
                      <a:lnTo>
                        <a:pt x="2526" y="189"/>
                      </a:lnTo>
                      <a:lnTo>
                        <a:pt x="2529" y="188"/>
                      </a:lnTo>
                      <a:lnTo>
                        <a:pt x="2533" y="186"/>
                      </a:lnTo>
                      <a:lnTo>
                        <a:pt x="2536" y="185"/>
                      </a:lnTo>
                      <a:lnTo>
                        <a:pt x="2540" y="183"/>
                      </a:lnTo>
                      <a:lnTo>
                        <a:pt x="2543" y="182"/>
                      </a:lnTo>
                      <a:lnTo>
                        <a:pt x="2547" y="180"/>
                      </a:lnTo>
                      <a:lnTo>
                        <a:pt x="2550" y="179"/>
                      </a:lnTo>
                      <a:lnTo>
                        <a:pt x="2553" y="178"/>
                      </a:lnTo>
                      <a:lnTo>
                        <a:pt x="2557" y="177"/>
                      </a:lnTo>
                      <a:lnTo>
                        <a:pt x="2560" y="175"/>
                      </a:lnTo>
                      <a:lnTo>
                        <a:pt x="2564" y="174"/>
                      </a:lnTo>
                      <a:lnTo>
                        <a:pt x="2567" y="172"/>
                      </a:lnTo>
                      <a:lnTo>
                        <a:pt x="2571" y="171"/>
                      </a:lnTo>
                      <a:lnTo>
                        <a:pt x="2574" y="170"/>
                      </a:lnTo>
                      <a:lnTo>
                        <a:pt x="2576" y="169"/>
                      </a:lnTo>
                      <a:lnTo>
                        <a:pt x="2580" y="167"/>
                      </a:lnTo>
                      <a:lnTo>
                        <a:pt x="2583" y="166"/>
                      </a:lnTo>
                      <a:lnTo>
                        <a:pt x="2587" y="165"/>
                      </a:lnTo>
                      <a:lnTo>
                        <a:pt x="2589" y="164"/>
                      </a:lnTo>
                      <a:lnTo>
                        <a:pt x="2593" y="163"/>
                      </a:lnTo>
                      <a:lnTo>
                        <a:pt x="2596" y="162"/>
                      </a:lnTo>
                      <a:lnTo>
                        <a:pt x="2598" y="159"/>
                      </a:lnTo>
                      <a:lnTo>
                        <a:pt x="2602" y="158"/>
                      </a:lnTo>
                      <a:lnTo>
                        <a:pt x="2604" y="157"/>
                      </a:lnTo>
                      <a:lnTo>
                        <a:pt x="2608" y="156"/>
                      </a:lnTo>
                      <a:lnTo>
                        <a:pt x="2610" y="155"/>
                      </a:lnTo>
                      <a:lnTo>
                        <a:pt x="2613" y="154"/>
                      </a:lnTo>
                      <a:lnTo>
                        <a:pt x="2616" y="152"/>
                      </a:lnTo>
                      <a:lnTo>
                        <a:pt x="2619" y="151"/>
                      </a:lnTo>
                      <a:lnTo>
                        <a:pt x="2621" y="150"/>
                      </a:lnTo>
                      <a:lnTo>
                        <a:pt x="2625" y="149"/>
                      </a:lnTo>
                      <a:lnTo>
                        <a:pt x="2627" y="149"/>
                      </a:lnTo>
                      <a:lnTo>
                        <a:pt x="2629" y="148"/>
                      </a:lnTo>
                      <a:lnTo>
                        <a:pt x="2633" y="147"/>
                      </a:lnTo>
                      <a:lnTo>
                        <a:pt x="2635" y="145"/>
                      </a:lnTo>
                      <a:lnTo>
                        <a:pt x="2638" y="144"/>
                      </a:lnTo>
                      <a:lnTo>
                        <a:pt x="2640" y="143"/>
                      </a:lnTo>
                      <a:lnTo>
                        <a:pt x="2642" y="142"/>
                      </a:lnTo>
                      <a:lnTo>
                        <a:pt x="2646" y="141"/>
                      </a:lnTo>
                      <a:lnTo>
                        <a:pt x="2648" y="140"/>
                      </a:lnTo>
                      <a:lnTo>
                        <a:pt x="2650" y="139"/>
                      </a:lnTo>
                      <a:lnTo>
                        <a:pt x="2653" y="139"/>
                      </a:lnTo>
                      <a:lnTo>
                        <a:pt x="2655" y="137"/>
                      </a:lnTo>
                      <a:lnTo>
                        <a:pt x="2657" y="136"/>
                      </a:lnTo>
                      <a:lnTo>
                        <a:pt x="2659" y="135"/>
                      </a:lnTo>
                      <a:lnTo>
                        <a:pt x="2662" y="134"/>
                      </a:lnTo>
                      <a:lnTo>
                        <a:pt x="2664" y="134"/>
                      </a:lnTo>
                      <a:lnTo>
                        <a:pt x="2666" y="133"/>
                      </a:lnTo>
                      <a:lnTo>
                        <a:pt x="2669" y="132"/>
                      </a:lnTo>
                      <a:lnTo>
                        <a:pt x="2670" y="131"/>
                      </a:lnTo>
                      <a:lnTo>
                        <a:pt x="2672" y="131"/>
                      </a:lnTo>
                      <a:lnTo>
                        <a:pt x="2674" y="129"/>
                      </a:lnTo>
                      <a:lnTo>
                        <a:pt x="2677" y="128"/>
                      </a:lnTo>
                      <a:lnTo>
                        <a:pt x="2679" y="127"/>
                      </a:lnTo>
                      <a:lnTo>
                        <a:pt x="2680" y="127"/>
                      </a:lnTo>
                      <a:lnTo>
                        <a:pt x="2681" y="127"/>
                      </a:lnTo>
                      <a:lnTo>
                        <a:pt x="2685" y="125"/>
                      </a:lnTo>
                      <a:lnTo>
                        <a:pt x="2689" y="122"/>
                      </a:lnTo>
                      <a:lnTo>
                        <a:pt x="2694" y="121"/>
                      </a:lnTo>
                      <a:lnTo>
                        <a:pt x="2699" y="119"/>
                      </a:lnTo>
                      <a:lnTo>
                        <a:pt x="2703" y="118"/>
                      </a:lnTo>
                      <a:lnTo>
                        <a:pt x="2708" y="116"/>
                      </a:lnTo>
                      <a:lnTo>
                        <a:pt x="2712" y="114"/>
                      </a:lnTo>
                      <a:lnTo>
                        <a:pt x="2717" y="112"/>
                      </a:lnTo>
                      <a:lnTo>
                        <a:pt x="2722" y="111"/>
                      </a:lnTo>
                      <a:lnTo>
                        <a:pt x="2726" y="110"/>
                      </a:lnTo>
                      <a:lnTo>
                        <a:pt x="2731" y="108"/>
                      </a:lnTo>
                      <a:lnTo>
                        <a:pt x="2735" y="106"/>
                      </a:lnTo>
                      <a:lnTo>
                        <a:pt x="2741" y="104"/>
                      </a:lnTo>
                      <a:lnTo>
                        <a:pt x="2746" y="103"/>
                      </a:lnTo>
                      <a:lnTo>
                        <a:pt x="2750" y="102"/>
                      </a:lnTo>
                      <a:lnTo>
                        <a:pt x="2755" y="99"/>
                      </a:lnTo>
                      <a:lnTo>
                        <a:pt x="2761" y="98"/>
                      </a:lnTo>
                      <a:lnTo>
                        <a:pt x="2765" y="96"/>
                      </a:lnTo>
                      <a:lnTo>
                        <a:pt x="2770" y="95"/>
                      </a:lnTo>
                      <a:lnTo>
                        <a:pt x="2776" y="94"/>
                      </a:lnTo>
                      <a:lnTo>
                        <a:pt x="2780" y="93"/>
                      </a:lnTo>
                      <a:lnTo>
                        <a:pt x="2785" y="90"/>
                      </a:lnTo>
                      <a:lnTo>
                        <a:pt x="2791" y="89"/>
                      </a:lnTo>
                      <a:lnTo>
                        <a:pt x="2795" y="88"/>
                      </a:lnTo>
                      <a:lnTo>
                        <a:pt x="2801" y="86"/>
                      </a:lnTo>
                      <a:lnTo>
                        <a:pt x="2806" y="84"/>
                      </a:lnTo>
                      <a:lnTo>
                        <a:pt x="2812" y="83"/>
                      </a:lnTo>
                      <a:lnTo>
                        <a:pt x="2816" y="82"/>
                      </a:lnTo>
                      <a:lnTo>
                        <a:pt x="2822" y="81"/>
                      </a:lnTo>
                      <a:lnTo>
                        <a:pt x="2827" y="79"/>
                      </a:lnTo>
                      <a:lnTo>
                        <a:pt x="2832" y="78"/>
                      </a:lnTo>
                      <a:lnTo>
                        <a:pt x="2837" y="76"/>
                      </a:lnTo>
                      <a:lnTo>
                        <a:pt x="2843" y="75"/>
                      </a:lnTo>
                      <a:lnTo>
                        <a:pt x="2848" y="74"/>
                      </a:lnTo>
                      <a:lnTo>
                        <a:pt x="2853" y="73"/>
                      </a:lnTo>
                      <a:lnTo>
                        <a:pt x="2859" y="71"/>
                      </a:lnTo>
                      <a:lnTo>
                        <a:pt x="2865" y="70"/>
                      </a:lnTo>
                      <a:lnTo>
                        <a:pt x="2869" y="68"/>
                      </a:lnTo>
                      <a:lnTo>
                        <a:pt x="2875" y="67"/>
                      </a:lnTo>
                      <a:lnTo>
                        <a:pt x="2881" y="66"/>
                      </a:lnTo>
                      <a:lnTo>
                        <a:pt x="2886" y="65"/>
                      </a:lnTo>
                      <a:lnTo>
                        <a:pt x="2891" y="64"/>
                      </a:lnTo>
                      <a:lnTo>
                        <a:pt x="2897" y="63"/>
                      </a:lnTo>
                      <a:lnTo>
                        <a:pt x="2903" y="61"/>
                      </a:lnTo>
                      <a:lnTo>
                        <a:pt x="2908" y="60"/>
                      </a:lnTo>
                      <a:lnTo>
                        <a:pt x="2914" y="59"/>
                      </a:lnTo>
                      <a:lnTo>
                        <a:pt x="2920" y="58"/>
                      </a:lnTo>
                      <a:lnTo>
                        <a:pt x="2926" y="57"/>
                      </a:lnTo>
                      <a:lnTo>
                        <a:pt x="2931" y="56"/>
                      </a:lnTo>
                      <a:lnTo>
                        <a:pt x="2937" y="55"/>
                      </a:lnTo>
                      <a:lnTo>
                        <a:pt x="2943" y="53"/>
                      </a:lnTo>
                      <a:lnTo>
                        <a:pt x="2949" y="52"/>
                      </a:lnTo>
                      <a:lnTo>
                        <a:pt x="2954" y="51"/>
                      </a:lnTo>
                      <a:lnTo>
                        <a:pt x="2960" y="50"/>
                      </a:lnTo>
                      <a:lnTo>
                        <a:pt x="2966" y="49"/>
                      </a:lnTo>
                      <a:lnTo>
                        <a:pt x="2972" y="49"/>
                      </a:lnTo>
                      <a:lnTo>
                        <a:pt x="2977" y="48"/>
                      </a:lnTo>
                      <a:lnTo>
                        <a:pt x="2983" y="46"/>
                      </a:lnTo>
                      <a:lnTo>
                        <a:pt x="2989" y="45"/>
                      </a:lnTo>
                      <a:lnTo>
                        <a:pt x="2995" y="44"/>
                      </a:lnTo>
                      <a:lnTo>
                        <a:pt x="3002" y="43"/>
                      </a:lnTo>
                      <a:lnTo>
                        <a:pt x="3007" y="43"/>
                      </a:lnTo>
                      <a:lnTo>
                        <a:pt x="3013" y="42"/>
                      </a:lnTo>
                      <a:lnTo>
                        <a:pt x="3019" y="41"/>
                      </a:lnTo>
                      <a:lnTo>
                        <a:pt x="3025" y="40"/>
                      </a:lnTo>
                      <a:lnTo>
                        <a:pt x="3032" y="38"/>
                      </a:lnTo>
                      <a:lnTo>
                        <a:pt x="3037" y="38"/>
                      </a:lnTo>
                      <a:lnTo>
                        <a:pt x="3043" y="37"/>
                      </a:lnTo>
                      <a:lnTo>
                        <a:pt x="3050" y="36"/>
                      </a:lnTo>
                      <a:lnTo>
                        <a:pt x="3056" y="35"/>
                      </a:lnTo>
                      <a:lnTo>
                        <a:pt x="3062" y="35"/>
                      </a:lnTo>
                      <a:lnTo>
                        <a:pt x="3068" y="34"/>
                      </a:lnTo>
                      <a:lnTo>
                        <a:pt x="3074" y="33"/>
                      </a:lnTo>
                      <a:lnTo>
                        <a:pt x="3081" y="33"/>
                      </a:lnTo>
                      <a:lnTo>
                        <a:pt x="3087" y="32"/>
                      </a:lnTo>
                      <a:lnTo>
                        <a:pt x="3093" y="30"/>
                      </a:lnTo>
                      <a:lnTo>
                        <a:pt x="3100" y="29"/>
                      </a:lnTo>
                      <a:lnTo>
                        <a:pt x="3105" y="29"/>
                      </a:lnTo>
                      <a:lnTo>
                        <a:pt x="3112" y="28"/>
                      </a:lnTo>
                      <a:lnTo>
                        <a:pt x="3118" y="27"/>
                      </a:lnTo>
                      <a:lnTo>
                        <a:pt x="3125" y="27"/>
                      </a:lnTo>
                      <a:lnTo>
                        <a:pt x="3131" y="26"/>
                      </a:lnTo>
                      <a:lnTo>
                        <a:pt x="3138" y="26"/>
                      </a:lnTo>
                      <a:lnTo>
                        <a:pt x="3145" y="25"/>
                      </a:lnTo>
                      <a:lnTo>
                        <a:pt x="3150" y="23"/>
                      </a:lnTo>
                      <a:lnTo>
                        <a:pt x="3157" y="23"/>
                      </a:lnTo>
                      <a:lnTo>
                        <a:pt x="3163" y="22"/>
                      </a:lnTo>
                      <a:lnTo>
                        <a:pt x="3170" y="22"/>
                      </a:lnTo>
                      <a:lnTo>
                        <a:pt x="3177" y="21"/>
                      </a:lnTo>
                      <a:lnTo>
                        <a:pt x="3184" y="21"/>
                      </a:lnTo>
                      <a:lnTo>
                        <a:pt x="3189" y="20"/>
                      </a:lnTo>
                      <a:lnTo>
                        <a:pt x="3196" y="20"/>
                      </a:lnTo>
                      <a:lnTo>
                        <a:pt x="3203" y="19"/>
                      </a:lnTo>
                      <a:lnTo>
                        <a:pt x="3209" y="19"/>
                      </a:lnTo>
                      <a:lnTo>
                        <a:pt x="3216" y="18"/>
                      </a:lnTo>
                      <a:lnTo>
                        <a:pt x="3223" y="18"/>
                      </a:lnTo>
                      <a:lnTo>
                        <a:pt x="3230" y="17"/>
                      </a:lnTo>
                      <a:lnTo>
                        <a:pt x="3237" y="17"/>
                      </a:lnTo>
                      <a:lnTo>
                        <a:pt x="3242" y="15"/>
                      </a:lnTo>
                      <a:lnTo>
                        <a:pt x="3249" y="15"/>
                      </a:lnTo>
                      <a:lnTo>
                        <a:pt x="3256" y="14"/>
                      </a:lnTo>
                      <a:lnTo>
                        <a:pt x="3263" y="14"/>
                      </a:lnTo>
                      <a:lnTo>
                        <a:pt x="3270" y="13"/>
                      </a:lnTo>
                      <a:lnTo>
                        <a:pt x="3277" y="13"/>
                      </a:lnTo>
                      <a:lnTo>
                        <a:pt x="3284" y="13"/>
                      </a:lnTo>
                      <a:lnTo>
                        <a:pt x="3291" y="12"/>
                      </a:lnTo>
                      <a:lnTo>
                        <a:pt x="3297" y="12"/>
                      </a:lnTo>
                      <a:lnTo>
                        <a:pt x="3304" y="11"/>
                      </a:lnTo>
                      <a:lnTo>
                        <a:pt x="3310" y="11"/>
                      </a:lnTo>
                      <a:lnTo>
                        <a:pt x="3317" y="11"/>
                      </a:lnTo>
                      <a:lnTo>
                        <a:pt x="3324" y="10"/>
                      </a:lnTo>
                      <a:lnTo>
                        <a:pt x="3331" y="10"/>
                      </a:lnTo>
                      <a:lnTo>
                        <a:pt x="3338" y="10"/>
                      </a:lnTo>
                      <a:lnTo>
                        <a:pt x="3345" y="8"/>
                      </a:lnTo>
                      <a:lnTo>
                        <a:pt x="3352" y="8"/>
                      </a:lnTo>
                      <a:lnTo>
                        <a:pt x="3360" y="8"/>
                      </a:lnTo>
                      <a:lnTo>
                        <a:pt x="3367" y="7"/>
                      </a:lnTo>
                      <a:lnTo>
                        <a:pt x="3374" y="7"/>
                      </a:lnTo>
                      <a:lnTo>
                        <a:pt x="3381" y="7"/>
                      </a:lnTo>
                      <a:lnTo>
                        <a:pt x="3388" y="6"/>
                      </a:lnTo>
                      <a:lnTo>
                        <a:pt x="3395" y="6"/>
                      </a:lnTo>
                      <a:lnTo>
                        <a:pt x="3401" y="6"/>
                      </a:lnTo>
                      <a:lnTo>
                        <a:pt x="3408" y="6"/>
                      </a:lnTo>
                      <a:lnTo>
                        <a:pt x="3415" y="5"/>
                      </a:lnTo>
                      <a:lnTo>
                        <a:pt x="3423" y="5"/>
                      </a:lnTo>
                      <a:lnTo>
                        <a:pt x="3430" y="5"/>
                      </a:lnTo>
                      <a:lnTo>
                        <a:pt x="3437" y="5"/>
                      </a:lnTo>
                      <a:lnTo>
                        <a:pt x="3444" y="4"/>
                      </a:lnTo>
                      <a:lnTo>
                        <a:pt x="3452" y="4"/>
                      </a:lnTo>
                      <a:lnTo>
                        <a:pt x="3459" y="4"/>
                      </a:lnTo>
                      <a:lnTo>
                        <a:pt x="3466" y="4"/>
                      </a:lnTo>
                      <a:lnTo>
                        <a:pt x="3473" y="4"/>
                      </a:lnTo>
                      <a:lnTo>
                        <a:pt x="3481" y="4"/>
                      </a:lnTo>
                      <a:lnTo>
                        <a:pt x="3488" y="3"/>
                      </a:lnTo>
                      <a:lnTo>
                        <a:pt x="3495" y="3"/>
                      </a:lnTo>
                      <a:lnTo>
                        <a:pt x="3502" y="3"/>
                      </a:lnTo>
                      <a:lnTo>
                        <a:pt x="3510" y="3"/>
                      </a:lnTo>
                      <a:lnTo>
                        <a:pt x="3517" y="3"/>
                      </a:lnTo>
                      <a:lnTo>
                        <a:pt x="3524" y="3"/>
                      </a:lnTo>
                      <a:lnTo>
                        <a:pt x="3532" y="2"/>
                      </a:lnTo>
                      <a:lnTo>
                        <a:pt x="3539" y="2"/>
                      </a:lnTo>
                      <a:lnTo>
                        <a:pt x="3547" y="2"/>
                      </a:lnTo>
                      <a:lnTo>
                        <a:pt x="3554" y="2"/>
                      </a:lnTo>
                      <a:lnTo>
                        <a:pt x="3560" y="2"/>
                      </a:lnTo>
                      <a:lnTo>
                        <a:pt x="3569" y="2"/>
                      </a:lnTo>
                      <a:lnTo>
                        <a:pt x="3575" y="2"/>
                      </a:lnTo>
                      <a:lnTo>
                        <a:pt x="3583" y="2"/>
                      </a:lnTo>
                      <a:lnTo>
                        <a:pt x="3590" y="2"/>
                      </a:lnTo>
                      <a:lnTo>
                        <a:pt x="3597" y="2"/>
                      </a:lnTo>
                      <a:lnTo>
                        <a:pt x="3605" y="2"/>
                      </a:lnTo>
                      <a:lnTo>
                        <a:pt x="3612" y="0"/>
                      </a:lnTo>
                      <a:lnTo>
                        <a:pt x="3620" y="0"/>
                      </a:lnTo>
                      <a:lnTo>
                        <a:pt x="3627" y="0"/>
                      </a:lnTo>
                      <a:lnTo>
                        <a:pt x="3635" y="0"/>
                      </a:lnTo>
                      <a:lnTo>
                        <a:pt x="3642" y="0"/>
                      </a:lnTo>
                      <a:lnTo>
                        <a:pt x="3650" y="0"/>
                      </a:lnTo>
                      <a:lnTo>
                        <a:pt x="3657" y="0"/>
                      </a:lnTo>
                      <a:lnTo>
                        <a:pt x="3665" y="0"/>
                      </a:lnTo>
                      <a:lnTo>
                        <a:pt x="3672" y="0"/>
                      </a:lnTo>
                      <a:lnTo>
                        <a:pt x="3680" y="0"/>
                      </a:lnTo>
                      <a:lnTo>
                        <a:pt x="3688" y="0"/>
                      </a:lnTo>
                      <a:lnTo>
                        <a:pt x="3695" y="0"/>
                      </a:lnTo>
                      <a:lnTo>
                        <a:pt x="3703" y="0"/>
                      </a:lnTo>
                      <a:lnTo>
                        <a:pt x="3710" y="0"/>
                      </a:lnTo>
                      <a:lnTo>
                        <a:pt x="3718" y="0"/>
                      </a:lnTo>
                      <a:lnTo>
                        <a:pt x="3725" y="0"/>
                      </a:lnTo>
                      <a:lnTo>
                        <a:pt x="3733" y="0"/>
                      </a:lnTo>
                      <a:lnTo>
                        <a:pt x="3741" y="0"/>
                      </a:lnTo>
                      <a:lnTo>
                        <a:pt x="3748" y="0"/>
                      </a:lnTo>
                      <a:lnTo>
                        <a:pt x="3756" y="2"/>
                      </a:lnTo>
                      <a:lnTo>
                        <a:pt x="3764" y="2"/>
                      </a:lnTo>
                      <a:lnTo>
                        <a:pt x="3771" y="2"/>
                      </a:lnTo>
                      <a:lnTo>
                        <a:pt x="3779" y="2"/>
                      </a:lnTo>
                      <a:lnTo>
                        <a:pt x="3787" y="2"/>
                      </a:lnTo>
                      <a:lnTo>
                        <a:pt x="3794" y="2"/>
                      </a:lnTo>
                      <a:lnTo>
                        <a:pt x="3802" y="2"/>
                      </a:lnTo>
                      <a:lnTo>
                        <a:pt x="3817" y="2"/>
                      </a:lnTo>
                      <a:lnTo>
                        <a:pt x="3834" y="2"/>
                      </a:lnTo>
                      <a:lnTo>
                        <a:pt x="3848" y="3"/>
                      </a:lnTo>
                      <a:lnTo>
                        <a:pt x="3865" y="3"/>
                      </a:lnTo>
                      <a:lnTo>
                        <a:pt x="3880" y="3"/>
                      </a:lnTo>
                      <a:lnTo>
                        <a:pt x="3896" y="4"/>
                      </a:lnTo>
                      <a:lnTo>
                        <a:pt x="3911" y="4"/>
                      </a:lnTo>
                      <a:lnTo>
                        <a:pt x="3927" y="4"/>
                      </a:lnTo>
                      <a:lnTo>
                        <a:pt x="3942" y="5"/>
                      </a:lnTo>
                      <a:lnTo>
                        <a:pt x="3958" y="5"/>
                      </a:lnTo>
                      <a:lnTo>
                        <a:pt x="3974" y="5"/>
                      </a:lnTo>
                      <a:lnTo>
                        <a:pt x="3989" y="6"/>
                      </a:lnTo>
                      <a:lnTo>
                        <a:pt x="4005" y="6"/>
                      </a:lnTo>
                      <a:lnTo>
                        <a:pt x="4021" y="7"/>
                      </a:lnTo>
                      <a:lnTo>
                        <a:pt x="4036" y="7"/>
                      </a:lnTo>
                      <a:lnTo>
                        <a:pt x="4052" y="8"/>
                      </a:lnTo>
                      <a:lnTo>
                        <a:pt x="4069" y="8"/>
                      </a:lnTo>
                      <a:lnTo>
                        <a:pt x="4084" y="10"/>
                      </a:lnTo>
                      <a:lnTo>
                        <a:pt x="4100" y="10"/>
                      </a:lnTo>
                      <a:lnTo>
                        <a:pt x="4116" y="11"/>
                      </a:lnTo>
                      <a:lnTo>
                        <a:pt x="4132" y="12"/>
                      </a:lnTo>
                      <a:lnTo>
                        <a:pt x="4148" y="12"/>
                      </a:lnTo>
                      <a:lnTo>
                        <a:pt x="4163" y="13"/>
                      </a:lnTo>
                      <a:lnTo>
                        <a:pt x="4179" y="13"/>
                      </a:lnTo>
                      <a:lnTo>
                        <a:pt x="4195" y="14"/>
                      </a:lnTo>
                      <a:lnTo>
                        <a:pt x="4211" y="15"/>
                      </a:lnTo>
                      <a:lnTo>
                        <a:pt x="4228" y="15"/>
                      </a:lnTo>
                      <a:lnTo>
                        <a:pt x="4243" y="17"/>
                      </a:lnTo>
                      <a:lnTo>
                        <a:pt x="4259" y="18"/>
                      </a:lnTo>
                      <a:lnTo>
                        <a:pt x="4275" y="18"/>
                      </a:lnTo>
                      <a:lnTo>
                        <a:pt x="4291" y="19"/>
                      </a:lnTo>
                      <a:lnTo>
                        <a:pt x="4307" y="20"/>
                      </a:lnTo>
                      <a:lnTo>
                        <a:pt x="4339" y="21"/>
                      </a:lnTo>
                      <a:lnTo>
                        <a:pt x="4370" y="23"/>
                      </a:lnTo>
                      <a:lnTo>
                        <a:pt x="4403" y="26"/>
                      </a:lnTo>
                      <a:lnTo>
                        <a:pt x="4435" y="27"/>
                      </a:lnTo>
                      <a:lnTo>
                        <a:pt x="4466" y="29"/>
                      </a:lnTo>
                      <a:lnTo>
                        <a:pt x="4498" y="32"/>
                      </a:lnTo>
                      <a:lnTo>
                        <a:pt x="4531" y="33"/>
                      </a:lnTo>
                      <a:lnTo>
                        <a:pt x="4562" y="35"/>
                      </a:lnTo>
                      <a:lnTo>
                        <a:pt x="4578" y="36"/>
                      </a:lnTo>
                      <a:lnTo>
                        <a:pt x="4594" y="37"/>
                      </a:lnTo>
                      <a:lnTo>
                        <a:pt x="4610" y="38"/>
                      </a:lnTo>
                      <a:lnTo>
                        <a:pt x="4625" y="40"/>
                      </a:lnTo>
                      <a:lnTo>
                        <a:pt x="4641" y="41"/>
                      </a:lnTo>
                      <a:lnTo>
                        <a:pt x="4657" y="42"/>
                      </a:lnTo>
                      <a:lnTo>
                        <a:pt x="4672" y="42"/>
                      </a:lnTo>
                      <a:lnTo>
                        <a:pt x="4688" y="43"/>
                      </a:lnTo>
                      <a:lnTo>
                        <a:pt x="4705" y="44"/>
                      </a:lnTo>
                      <a:lnTo>
                        <a:pt x="4720" y="45"/>
                      </a:lnTo>
                      <a:lnTo>
                        <a:pt x="4736" y="46"/>
                      </a:lnTo>
                      <a:lnTo>
                        <a:pt x="4752" y="48"/>
                      </a:lnTo>
                      <a:lnTo>
                        <a:pt x="4767" y="49"/>
                      </a:lnTo>
                      <a:lnTo>
                        <a:pt x="4783" y="50"/>
                      </a:lnTo>
                      <a:lnTo>
                        <a:pt x="4798" y="51"/>
                      </a:lnTo>
                      <a:lnTo>
                        <a:pt x="4814" y="52"/>
                      </a:lnTo>
                      <a:lnTo>
                        <a:pt x="4829" y="53"/>
                      </a:lnTo>
                      <a:lnTo>
                        <a:pt x="4845" y="55"/>
                      </a:lnTo>
                      <a:lnTo>
                        <a:pt x="4860" y="56"/>
                      </a:lnTo>
                      <a:lnTo>
                        <a:pt x="4876" y="57"/>
                      </a:lnTo>
                      <a:lnTo>
                        <a:pt x="4891" y="58"/>
                      </a:lnTo>
                      <a:lnTo>
                        <a:pt x="4906" y="59"/>
                      </a:lnTo>
                      <a:lnTo>
                        <a:pt x="4922" y="60"/>
                      </a:lnTo>
                      <a:lnTo>
                        <a:pt x="4937" y="61"/>
                      </a:lnTo>
                      <a:lnTo>
                        <a:pt x="4952" y="63"/>
                      </a:lnTo>
                      <a:lnTo>
                        <a:pt x="4967" y="64"/>
                      </a:lnTo>
                      <a:lnTo>
                        <a:pt x="4983" y="65"/>
                      </a:lnTo>
                      <a:lnTo>
                        <a:pt x="4998" y="66"/>
                      </a:lnTo>
                      <a:lnTo>
                        <a:pt x="5013" y="67"/>
                      </a:lnTo>
                      <a:lnTo>
                        <a:pt x="5028" y="68"/>
                      </a:lnTo>
                      <a:lnTo>
                        <a:pt x="5043" y="70"/>
                      </a:lnTo>
                      <a:lnTo>
                        <a:pt x="5058" y="71"/>
                      </a:lnTo>
                      <a:lnTo>
                        <a:pt x="5066" y="71"/>
                      </a:lnTo>
                      <a:lnTo>
                        <a:pt x="5073" y="72"/>
                      </a:lnTo>
                      <a:lnTo>
                        <a:pt x="5081" y="72"/>
                      </a:lnTo>
                      <a:lnTo>
                        <a:pt x="5088" y="73"/>
                      </a:lnTo>
                      <a:lnTo>
                        <a:pt x="5095" y="73"/>
                      </a:lnTo>
                      <a:lnTo>
                        <a:pt x="5103" y="74"/>
                      </a:lnTo>
                      <a:lnTo>
                        <a:pt x="5110" y="74"/>
                      </a:lnTo>
                      <a:lnTo>
                        <a:pt x="5118" y="75"/>
                      </a:lnTo>
                      <a:lnTo>
                        <a:pt x="5125" y="75"/>
                      </a:lnTo>
                      <a:lnTo>
                        <a:pt x="5133" y="75"/>
                      </a:lnTo>
                      <a:lnTo>
                        <a:pt x="5140" y="76"/>
                      </a:lnTo>
                      <a:lnTo>
                        <a:pt x="5147" y="76"/>
                      </a:lnTo>
                      <a:lnTo>
                        <a:pt x="5155" y="78"/>
                      </a:lnTo>
                      <a:lnTo>
                        <a:pt x="5162" y="78"/>
                      </a:lnTo>
                      <a:lnTo>
                        <a:pt x="5169" y="79"/>
                      </a:lnTo>
                      <a:lnTo>
                        <a:pt x="5177" y="79"/>
                      </a:lnTo>
                      <a:lnTo>
                        <a:pt x="5184" y="80"/>
                      </a:lnTo>
                      <a:lnTo>
                        <a:pt x="5191" y="80"/>
                      </a:lnTo>
                      <a:lnTo>
                        <a:pt x="5199" y="81"/>
                      </a:lnTo>
                      <a:lnTo>
                        <a:pt x="5206" y="81"/>
                      </a:lnTo>
                      <a:lnTo>
                        <a:pt x="5213" y="82"/>
                      </a:lnTo>
                      <a:lnTo>
                        <a:pt x="5221" y="82"/>
                      </a:lnTo>
                      <a:lnTo>
                        <a:pt x="5228" y="83"/>
                      </a:lnTo>
                      <a:lnTo>
                        <a:pt x="5235" y="83"/>
                      </a:lnTo>
                      <a:lnTo>
                        <a:pt x="5241" y="83"/>
                      </a:lnTo>
                      <a:lnTo>
                        <a:pt x="5250" y="84"/>
                      </a:lnTo>
                      <a:lnTo>
                        <a:pt x="5256" y="84"/>
                      </a:lnTo>
                      <a:lnTo>
                        <a:pt x="5263" y="86"/>
                      </a:lnTo>
                      <a:lnTo>
                        <a:pt x="5270" y="86"/>
                      </a:lnTo>
                      <a:lnTo>
                        <a:pt x="5277" y="87"/>
                      </a:lnTo>
                      <a:lnTo>
                        <a:pt x="5284" y="87"/>
                      </a:lnTo>
                      <a:lnTo>
                        <a:pt x="5292" y="88"/>
                      </a:lnTo>
                      <a:lnTo>
                        <a:pt x="5299" y="88"/>
                      </a:lnTo>
                      <a:lnTo>
                        <a:pt x="5306" y="88"/>
                      </a:lnTo>
                      <a:lnTo>
                        <a:pt x="5313" y="89"/>
                      </a:lnTo>
                      <a:lnTo>
                        <a:pt x="5320" y="89"/>
                      </a:lnTo>
                      <a:lnTo>
                        <a:pt x="5327" y="90"/>
                      </a:lnTo>
                      <a:lnTo>
                        <a:pt x="5334" y="90"/>
                      </a:lnTo>
                      <a:lnTo>
                        <a:pt x="5341" y="91"/>
                      </a:lnTo>
                      <a:lnTo>
                        <a:pt x="5347" y="91"/>
                      </a:lnTo>
                      <a:lnTo>
                        <a:pt x="5354" y="91"/>
                      </a:lnTo>
                      <a:lnTo>
                        <a:pt x="5361" y="93"/>
                      </a:lnTo>
                      <a:lnTo>
                        <a:pt x="5368" y="93"/>
                      </a:lnTo>
                      <a:lnTo>
                        <a:pt x="5375" y="94"/>
                      </a:lnTo>
                      <a:lnTo>
                        <a:pt x="5382" y="94"/>
                      </a:lnTo>
                      <a:lnTo>
                        <a:pt x="5389" y="95"/>
                      </a:lnTo>
                      <a:lnTo>
                        <a:pt x="5396" y="95"/>
                      </a:lnTo>
                      <a:lnTo>
                        <a:pt x="5403" y="95"/>
                      </a:lnTo>
                      <a:lnTo>
                        <a:pt x="5410" y="96"/>
                      </a:lnTo>
                      <a:lnTo>
                        <a:pt x="5417" y="96"/>
                      </a:lnTo>
                      <a:lnTo>
                        <a:pt x="5424" y="97"/>
                      </a:lnTo>
                      <a:lnTo>
                        <a:pt x="5430" y="97"/>
                      </a:lnTo>
                      <a:lnTo>
                        <a:pt x="5437" y="97"/>
                      </a:lnTo>
                      <a:lnTo>
                        <a:pt x="5444" y="98"/>
                      </a:lnTo>
                      <a:lnTo>
                        <a:pt x="5450" y="98"/>
                      </a:lnTo>
                      <a:lnTo>
                        <a:pt x="5457" y="98"/>
                      </a:lnTo>
                      <a:lnTo>
                        <a:pt x="5464" y="99"/>
                      </a:lnTo>
                      <a:lnTo>
                        <a:pt x="5471" y="99"/>
                      </a:lnTo>
                      <a:lnTo>
                        <a:pt x="5478" y="101"/>
                      </a:lnTo>
                      <a:lnTo>
                        <a:pt x="5483" y="101"/>
                      </a:lnTo>
                      <a:lnTo>
                        <a:pt x="5490" y="101"/>
                      </a:lnTo>
                      <a:lnTo>
                        <a:pt x="5497" y="102"/>
                      </a:lnTo>
                      <a:lnTo>
                        <a:pt x="5503" y="102"/>
                      </a:lnTo>
                      <a:lnTo>
                        <a:pt x="5510" y="102"/>
                      </a:lnTo>
                      <a:lnTo>
                        <a:pt x="5517" y="103"/>
                      </a:lnTo>
                      <a:lnTo>
                        <a:pt x="5523" y="103"/>
                      </a:lnTo>
                      <a:lnTo>
                        <a:pt x="5530" y="103"/>
                      </a:lnTo>
                      <a:lnTo>
                        <a:pt x="5536" y="104"/>
                      </a:lnTo>
                      <a:lnTo>
                        <a:pt x="5542" y="104"/>
                      </a:lnTo>
                      <a:lnTo>
                        <a:pt x="5549" y="104"/>
                      </a:lnTo>
                      <a:lnTo>
                        <a:pt x="5556" y="105"/>
                      </a:lnTo>
                      <a:lnTo>
                        <a:pt x="5562" y="105"/>
                      </a:lnTo>
                      <a:lnTo>
                        <a:pt x="5569" y="105"/>
                      </a:lnTo>
                      <a:lnTo>
                        <a:pt x="5574" y="106"/>
                      </a:lnTo>
                      <a:lnTo>
                        <a:pt x="5581" y="106"/>
                      </a:lnTo>
                      <a:lnTo>
                        <a:pt x="5587" y="106"/>
                      </a:lnTo>
                      <a:lnTo>
                        <a:pt x="5594" y="108"/>
                      </a:lnTo>
                      <a:lnTo>
                        <a:pt x="5600" y="108"/>
                      </a:lnTo>
                      <a:lnTo>
                        <a:pt x="5607" y="108"/>
                      </a:lnTo>
                      <a:lnTo>
                        <a:pt x="5612" y="109"/>
                      </a:lnTo>
                      <a:lnTo>
                        <a:pt x="5618" y="109"/>
                      </a:lnTo>
                      <a:lnTo>
                        <a:pt x="5625" y="109"/>
                      </a:lnTo>
                      <a:lnTo>
                        <a:pt x="5631" y="109"/>
                      </a:lnTo>
                      <a:lnTo>
                        <a:pt x="5638" y="110"/>
                      </a:lnTo>
                      <a:lnTo>
                        <a:pt x="5644" y="110"/>
                      </a:lnTo>
                      <a:lnTo>
                        <a:pt x="5649" y="110"/>
                      </a:lnTo>
                      <a:lnTo>
                        <a:pt x="5655" y="110"/>
                      </a:lnTo>
                      <a:lnTo>
                        <a:pt x="5662" y="111"/>
                      </a:lnTo>
                      <a:lnTo>
                        <a:pt x="5668" y="111"/>
                      </a:lnTo>
                      <a:lnTo>
                        <a:pt x="5674" y="111"/>
                      </a:lnTo>
                      <a:lnTo>
                        <a:pt x="5680" y="111"/>
                      </a:lnTo>
                      <a:lnTo>
                        <a:pt x="5686" y="112"/>
                      </a:lnTo>
                      <a:lnTo>
                        <a:pt x="5692" y="112"/>
                      </a:lnTo>
                      <a:lnTo>
                        <a:pt x="5698" y="112"/>
                      </a:lnTo>
                      <a:lnTo>
                        <a:pt x="5704" y="112"/>
                      </a:lnTo>
                      <a:lnTo>
                        <a:pt x="5709" y="112"/>
                      </a:lnTo>
                      <a:lnTo>
                        <a:pt x="5716" y="113"/>
                      </a:lnTo>
                      <a:lnTo>
                        <a:pt x="5722" y="113"/>
                      </a:lnTo>
                      <a:lnTo>
                        <a:pt x="5728" y="113"/>
                      </a:lnTo>
                      <a:lnTo>
                        <a:pt x="5733" y="113"/>
                      </a:lnTo>
                      <a:lnTo>
                        <a:pt x="5739" y="113"/>
                      </a:lnTo>
                      <a:lnTo>
                        <a:pt x="5745" y="114"/>
                      </a:lnTo>
                      <a:lnTo>
                        <a:pt x="5751" y="114"/>
                      </a:lnTo>
                      <a:lnTo>
                        <a:pt x="5757" y="114"/>
                      </a:lnTo>
                      <a:lnTo>
                        <a:pt x="5762" y="114"/>
                      </a:lnTo>
                      <a:lnTo>
                        <a:pt x="5768" y="114"/>
                      </a:lnTo>
                      <a:lnTo>
                        <a:pt x="5774" y="114"/>
                      </a:lnTo>
                      <a:lnTo>
                        <a:pt x="5780" y="116"/>
                      </a:lnTo>
                      <a:lnTo>
                        <a:pt x="5784" y="116"/>
                      </a:lnTo>
                      <a:lnTo>
                        <a:pt x="5790" y="116"/>
                      </a:lnTo>
                      <a:lnTo>
                        <a:pt x="5796" y="116"/>
                      </a:lnTo>
                      <a:lnTo>
                        <a:pt x="5801" y="116"/>
                      </a:lnTo>
                      <a:lnTo>
                        <a:pt x="5807" y="116"/>
                      </a:lnTo>
                      <a:lnTo>
                        <a:pt x="5813" y="116"/>
                      </a:lnTo>
                      <a:lnTo>
                        <a:pt x="5818" y="116"/>
                      </a:lnTo>
                      <a:lnTo>
                        <a:pt x="5823" y="116"/>
                      </a:lnTo>
                      <a:lnTo>
                        <a:pt x="5829" y="116"/>
                      </a:lnTo>
                      <a:lnTo>
                        <a:pt x="5834" y="117"/>
                      </a:lnTo>
                      <a:lnTo>
                        <a:pt x="5839" y="117"/>
                      </a:lnTo>
                      <a:lnTo>
                        <a:pt x="5845" y="117"/>
                      </a:lnTo>
                      <a:lnTo>
                        <a:pt x="5850" y="117"/>
                      </a:lnTo>
                      <a:lnTo>
                        <a:pt x="5856" y="117"/>
                      </a:lnTo>
                      <a:lnTo>
                        <a:pt x="5861" y="117"/>
                      </a:lnTo>
                      <a:lnTo>
                        <a:pt x="5866" y="117"/>
                      </a:lnTo>
                      <a:lnTo>
                        <a:pt x="5872" y="117"/>
                      </a:lnTo>
                      <a:lnTo>
                        <a:pt x="5876" y="117"/>
                      </a:lnTo>
                      <a:lnTo>
                        <a:pt x="5882" y="117"/>
                      </a:lnTo>
                      <a:lnTo>
                        <a:pt x="5887" y="117"/>
                      </a:lnTo>
                      <a:lnTo>
                        <a:pt x="5892" y="117"/>
                      </a:lnTo>
                      <a:lnTo>
                        <a:pt x="5897" y="117"/>
                      </a:lnTo>
                      <a:lnTo>
                        <a:pt x="5903" y="117"/>
                      </a:lnTo>
                      <a:lnTo>
                        <a:pt x="5907" y="117"/>
                      </a:lnTo>
                      <a:lnTo>
                        <a:pt x="5912" y="117"/>
                      </a:lnTo>
                      <a:lnTo>
                        <a:pt x="5918" y="117"/>
                      </a:lnTo>
                      <a:lnTo>
                        <a:pt x="5922" y="117"/>
                      </a:lnTo>
                      <a:lnTo>
                        <a:pt x="5927" y="117"/>
                      </a:lnTo>
                      <a:lnTo>
                        <a:pt x="5933" y="116"/>
                      </a:lnTo>
                      <a:lnTo>
                        <a:pt x="5937" y="116"/>
                      </a:lnTo>
                      <a:lnTo>
                        <a:pt x="5942" y="116"/>
                      </a:lnTo>
                      <a:lnTo>
                        <a:pt x="5947" y="116"/>
                      </a:lnTo>
                      <a:lnTo>
                        <a:pt x="5952" y="116"/>
                      </a:lnTo>
                      <a:lnTo>
                        <a:pt x="5957" y="116"/>
                      </a:lnTo>
                      <a:lnTo>
                        <a:pt x="5962" y="116"/>
                      </a:lnTo>
                      <a:lnTo>
                        <a:pt x="5966" y="116"/>
                      </a:lnTo>
                      <a:lnTo>
                        <a:pt x="5971" y="114"/>
                      </a:lnTo>
                      <a:lnTo>
                        <a:pt x="5975" y="114"/>
                      </a:lnTo>
                      <a:lnTo>
                        <a:pt x="5980" y="114"/>
                      </a:lnTo>
                      <a:lnTo>
                        <a:pt x="5985" y="114"/>
                      </a:lnTo>
                      <a:lnTo>
                        <a:pt x="5989" y="114"/>
                      </a:lnTo>
                      <a:lnTo>
                        <a:pt x="5994" y="114"/>
                      </a:lnTo>
                      <a:lnTo>
                        <a:pt x="5998" y="113"/>
                      </a:lnTo>
                      <a:lnTo>
                        <a:pt x="6003" y="113"/>
                      </a:lnTo>
                      <a:lnTo>
                        <a:pt x="6008" y="113"/>
                      </a:lnTo>
                      <a:lnTo>
                        <a:pt x="6012" y="113"/>
                      </a:lnTo>
                      <a:lnTo>
                        <a:pt x="6017" y="113"/>
                      </a:lnTo>
                      <a:lnTo>
                        <a:pt x="6022" y="112"/>
                      </a:lnTo>
                      <a:lnTo>
                        <a:pt x="6025" y="112"/>
                      </a:lnTo>
                      <a:lnTo>
                        <a:pt x="6030" y="112"/>
                      </a:lnTo>
                      <a:lnTo>
                        <a:pt x="6034" y="111"/>
                      </a:lnTo>
                      <a:lnTo>
                        <a:pt x="6039" y="111"/>
                      </a:lnTo>
                      <a:lnTo>
                        <a:pt x="6043" y="111"/>
                      </a:lnTo>
                      <a:lnTo>
                        <a:pt x="6047" y="111"/>
                      </a:lnTo>
                      <a:lnTo>
                        <a:pt x="6051" y="110"/>
                      </a:lnTo>
                      <a:lnTo>
                        <a:pt x="6056" y="110"/>
                      </a:lnTo>
                      <a:lnTo>
                        <a:pt x="6060" y="110"/>
                      </a:lnTo>
                      <a:lnTo>
                        <a:pt x="6064" y="109"/>
                      </a:lnTo>
                      <a:lnTo>
                        <a:pt x="6068" y="109"/>
                      </a:lnTo>
                      <a:lnTo>
                        <a:pt x="6072" y="108"/>
                      </a:lnTo>
                      <a:lnTo>
                        <a:pt x="6076" y="108"/>
                      </a:lnTo>
                      <a:lnTo>
                        <a:pt x="6080" y="108"/>
                      </a:lnTo>
                      <a:lnTo>
                        <a:pt x="6084" y="106"/>
                      </a:lnTo>
                      <a:lnTo>
                        <a:pt x="6088" y="106"/>
                      </a:lnTo>
                      <a:lnTo>
                        <a:pt x="6092" y="105"/>
                      </a:lnTo>
                      <a:lnTo>
                        <a:pt x="6096" y="105"/>
                      </a:lnTo>
                      <a:lnTo>
                        <a:pt x="6100" y="105"/>
                      </a:lnTo>
                      <a:lnTo>
                        <a:pt x="6103" y="104"/>
                      </a:lnTo>
                      <a:close/>
                    </a:path>
                  </a:pathLst>
                </a:custGeom>
                <a:solidFill>
                  <a:srgbClr val="000000"/>
                </a:solidFill>
                <a:ln w="9525">
                  <a:noFill/>
                  <a:round/>
                  <a:headEnd/>
                  <a:tailEnd/>
                </a:ln>
              </p:spPr>
              <p:txBody>
                <a:bodyPr wrap="none" anchor="ctr"/>
                <a:lstStyle/>
                <a:p>
                  <a:endParaRPr lang="en-US"/>
                </a:p>
              </p:txBody>
            </p:sp>
            <p:sp>
              <p:nvSpPr>
                <p:cNvPr id="14368" name="Freeform 11"/>
                <p:cNvSpPr>
                  <a:spLocks noChangeArrowheads="1"/>
                </p:cNvSpPr>
                <p:nvPr/>
              </p:nvSpPr>
              <p:spPr bwMode="auto">
                <a:xfrm>
                  <a:off x="2638" y="2997"/>
                  <a:ext cx="265" cy="84"/>
                </a:xfrm>
                <a:custGeom>
                  <a:avLst/>
                  <a:gdLst>
                    <a:gd name="T0" fmla="*/ 0 w 2362"/>
                    <a:gd name="T1" fmla="*/ 0 h 633"/>
                    <a:gd name="T2" fmla="*/ 0 w 2362"/>
                    <a:gd name="T3" fmla="*/ 0 h 633"/>
                    <a:gd name="T4" fmla="*/ 0 w 2362"/>
                    <a:gd name="T5" fmla="*/ 0 h 633"/>
                    <a:gd name="T6" fmla="*/ 0 w 2362"/>
                    <a:gd name="T7" fmla="*/ 0 h 633"/>
                    <a:gd name="T8" fmla="*/ 0 w 2362"/>
                    <a:gd name="T9" fmla="*/ 0 h 633"/>
                    <a:gd name="T10" fmla="*/ 0 w 2362"/>
                    <a:gd name="T11" fmla="*/ 0 h 633"/>
                    <a:gd name="T12" fmla="*/ 0 w 2362"/>
                    <a:gd name="T13" fmla="*/ 0 h 633"/>
                    <a:gd name="T14" fmla="*/ 0 w 2362"/>
                    <a:gd name="T15" fmla="*/ 0 h 633"/>
                    <a:gd name="T16" fmla="*/ 0 w 2362"/>
                    <a:gd name="T17" fmla="*/ 0 h 633"/>
                    <a:gd name="T18" fmla="*/ 0 w 2362"/>
                    <a:gd name="T19" fmla="*/ 0 h 633"/>
                    <a:gd name="T20" fmla="*/ 0 w 2362"/>
                    <a:gd name="T21" fmla="*/ 0 h 633"/>
                    <a:gd name="T22" fmla="*/ 0 w 2362"/>
                    <a:gd name="T23" fmla="*/ 0 h 633"/>
                    <a:gd name="T24" fmla="*/ 0 w 2362"/>
                    <a:gd name="T25" fmla="*/ 0 h 633"/>
                    <a:gd name="T26" fmla="*/ 0 w 2362"/>
                    <a:gd name="T27" fmla="*/ 0 h 633"/>
                    <a:gd name="T28" fmla="*/ 0 w 2362"/>
                    <a:gd name="T29" fmla="*/ 0 h 633"/>
                    <a:gd name="T30" fmla="*/ 0 w 2362"/>
                    <a:gd name="T31" fmla="*/ 0 h 633"/>
                    <a:gd name="T32" fmla="*/ 0 w 2362"/>
                    <a:gd name="T33" fmla="*/ 0 h 633"/>
                    <a:gd name="T34" fmla="*/ 0 w 2362"/>
                    <a:gd name="T35" fmla="*/ 0 h 633"/>
                    <a:gd name="T36" fmla="*/ 0 w 2362"/>
                    <a:gd name="T37" fmla="*/ 0 h 633"/>
                    <a:gd name="T38" fmla="*/ 0 w 2362"/>
                    <a:gd name="T39" fmla="*/ 0 h 633"/>
                    <a:gd name="T40" fmla="*/ 0 w 2362"/>
                    <a:gd name="T41" fmla="*/ 0 h 633"/>
                    <a:gd name="T42" fmla="*/ 0 w 2362"/>
                    <a:gd name="T43" fmla="*/ 0 h 633"/>
                    <a:gd name="T44" fmla="*/ 0 w 2362"/>
                    <a:gd name="T45" fmla="*/ 0 h 633"/>
                    <a:gd name="T46" fmla="*/ 0 w 2362"/>
                    <a:gd name="T47" fmla="*/ 0 h 633"/>
                    <a:gd name="T48" fmla="*/ 0 w 2362"/>
                    <a:gd name="T49" fmla="*/ 0 h 633"/>
                    <a:gd name="T50" fmla="*/ 0 w 2362"/>
                    <a:gd name="T51" fmla="*/ 0 h 633"/>
                    <a:gd name="T52" fmla="*/ 0 w 2362"/>
                    <a:gd name="T53" fmla="*/ 0 h 633"/>
                    <a:gd name="T54" fmla="*/ 0 w 2362"/>
                    <a:gd name="T55" fmla="*/ 0 h 633"/>
                    <a:gd name="T56" fmla="*/ 0 w 2362"/>
                    <a:gd name="T57" fmla="*/ 0 h 633"/>
                    <a:gd name="T58" fmla="*/ 0 w 2362"/>
                    <a:gd name="T59" fmla="*/ 0 h 633"/>
                    <a:gd name="T60" fmla="*/ 0 w 2362"/>
                    <a:gd name="T61" fmla="*/ 0 h 633"/>
                    <a:gd name="T62" fmla="*/ 0 w 2362"/>
                    <a:gd name="T63" fmla="*/ 0 h 633"/>
                    <a:gd name="T64" fmla="*/ 0 w 2362"/>
                    <a:gd name="T65" fmla="*/ 0 h 633"/>
                    <a:gd name="T66" fmla="*/ 0 w 2362"/>
                    <a:gd name="T67" fmla="*/ 0 h 633"/>
                    <a:gd name="T68" fmla="*/ 0 w 2362"/>
                    <a:gd name="T69" fmla="*/ 0 h 633"/>
                    <a:gd name="T70" fmla="*/ 0 w 2362"/>
                    <a:gd name="T71" fmla="*/ 0 h 633"/>
                    <a:gd name="T72" fmla="*/ 0 w 2362"/>
                    <a:gd name="T73" fmla="*/ 0 h 633"/>
                    <a:gd name="T74" fmla="*/ 0 w 2362"/>
                    <a:gd name="T75" fmla="*/ 0 h 633"/>
                    <a:gd name="T76" fmla="*/ 0 w 2362"/>
                    <a:gd name="T77" fmla="*/ 0 h 633"/>
                    <a:gd name="T78" fmla="*/ 0 w 2362"/>
                    <a:gd name="T79" fmla="*/ 0 h 633"/>
                    <a:gd name="T80" fmla="*/ 0 w 2362"/>
                    <a:gd name="T81" fmla="*/ 0 h 633"/>
                    <a:gd name="T82" fmla="*/ 0 w 2362"/>
                    <a:gd name="T83" fmla="*/ 0 h 633"/>
                    <a:gd name="T84" fmla="*/ 0 w 2362"/>
                    <a:gd name="T85" fmla="*/ 0 h 633"/>
                    <a:gd name="T86" fmla="*/ 0 w 2362"/>
                    <a:gd name="T87" fmla="*/ 0 h 633"/>
                    <a:gd name="T88" fmla="*/ 0 w 2362"/>
                    <a:gd name="T89" fmla="*/ 0 h 633"/>
                    <a:gd name="T90" fmla="*/ 0 w 2362"/>
                    <a:gd name="T91" fmla="*/ 0 h 633"/>
                    <a:gd name="T92" fmla="*/ 0 w 2362"/>
                    <a:gd name="T93" fmla="*/ 0 h 633"/>
                    <a:gd name="T94" fmla="*/ 0 w 2362"/>
                    <a:gd name="T95" fmla="*/ 0 h 633"/>
                    <a:gd name="T96" fmla="*/ 0 w 2362"/>
                    <a:gd name="T97" fmla="*/ 0 h 633"/>
                    <a:gd name="T98" fmla="*/ 0 w 2362"/>
                    <a:gd name="T99" fmla="*/ 0 h 633"/>
                    <a:gd name="T100" fmla="*/ 0 w 2362"/>
                    <a:gd name="T101" fmla="*/ 0 h 633"/>
                    <a:gd name="T102" fmla="*/ 0 w 2362"/>
                    <a:gd name="T103" fmla="*/ 0 h 633"/>
                    <a:gd name="T104" fmla="*/ 0 w 2362"/>
                    <a:gd name="T105" fmla="*/ 0 h 633"/>
                    <a:gd name="T106" fmla="*/ 0 w 2362"/>
                    <a:gd name="T107" fmla="*/ 0 h 633"/>
                    <a:gd name="T108" fmla="*/ 0 w 2362"/>
                    <a:gd name="T109" fmla="*/ 0 h 633"/>
                    <a:gd name="T110" fmla="*/ 0 w 2362"/>
                    <a:gd name="T111" fmla="*/ 0 h 633"/>
                    <a:gd name="T112" fmla="*/ 0 w 2362"/>
                    <a:gd name="T113" fmla="*/ 0 h 633"/>
                    <a:gd name="T114" fmla="*/ 0 w 2362"/>
                    <a:gd name="T115" fmla="*/ 0 h 633"/>
                    <a:gd name="T116" fmla="*/ 0 w 2362"/>
                    <a:gd name="T117" fmla="*/ 0 h 633"/>
                    <a:gd name="T118" fmla="*/ 0 w 2362"/>
                    <a:gd name="T119" fmla="*/ 0 h 6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62"/>
                    <a:gd name="T181" fmla="*/ 0 h 633"/>
                    <a:gd name="T182" fmla="*/ 2362 w 2362"/>
                    <a:gd name="T183" fmla="*/ 633 h 6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62" h="633">
                      <a:moveTo>
                        <a:pt x="2325" y="275"/>
                      </a:moveTo>
                      <a:lnTo>
                        <a:pt x="2297" y="278"/>
                      </a:lnTo>
                      <a:lnTo>
                        <a:pt x="2270" y="278"/>
                      </a:lnTo>
                      <a:lnTo>
                        <a:pt x="2242" y="277"/>
                      </a:lnTo>
                      <a:lnTo>
                        <a:pt x="2213" y="274"/>
                      </a:lnTo>
                      <a:lnTo>
                        <a:pt x="2186" y="269"/>
                      </a:lnTo>
                      <a:lnTo>
                        <a:pt x="2158" y="264"/>
                      </a:lnTo>
                      <a:lnTo>
                        <a:pt x="2129" y="258"/>
                      </a:lnTo>
                      <a:lnTo>
                        <a:pt x="2101" y="250"/>
                      </a:lnTo>
                      <a:lnTo>
                        <a:pt x="2074" y="241"/>
                      </a:lnTo>
                      <a:lnTo>
                        <a:pt x="2046" y="232"/>
                      </a:lnTo>
                      <a:lnTo>
                        <a:pt x="2020" y="222"/>
                      </a:lnTo>
                      <a:lnTo>
                        <a:pt x="1993" y="212"/>
                      </a:lnTo>
                      <a:lnTo>
                        <a:pt x="1942" y="189"/>
                      </a:lnTo>
                      <a:lnTo>
                        <a:pt x="1917" y="177"/>
                      </a:lnTo>
                      <a:lnTo>
                        <a:pt x="1893" y="164"/>
                      </a:lnTo>
                      <a:lnTo>
                        <a:pt x="1847" y="140"/>
                      </a:lnTo>
                      <a:lnTo>
                        <a:pt x="1803" y="117"/>
                      </a:lnTo>
                      <a:lnTo>
                        <a:pt x="1763" y="94"/>
                      </a:lnTo>
                      <a:lnTo>
                        <a:pt x="1725" y="73"/>
                      </a:lnTo>
                      <a:lnTo>
                        <a:pt x="1706" y="64"/>
                      </a:lnTo>
                      <a:lnTo>
                        <a:pt x="1689" y="55"/>
                      </a:lnTo>
                      <a:lnTo>
                        <a:pt x="1672" y="46"/>
                      </a:lnTo>
                      <a:lnTo>
                        <a:pt x="1654" y="38"/>
                      </a:lnTo>
                      <a:lnTo>
                        <a:pt x="1638" y="31"/>
                      </a:lnTo>
                      <a:lnTo>
                        <a:pt x="1623" y="25"/>
                      </a:lnTo>
                      <a:lnTo>
                        <a:pt x="1608" y="19"/>
                      </a:lnTo>
                      <a:lnTo>
                        <a:pt x="1593" y="15"/>
                      </a:lnTo>
                      <a:lnTo>
                        <a:pt x="1571" y="10"/>
                      </a:lnTo>
                      <a:lnTo>
                        <a:pt x="1549" y="5"/>
                      </a:lnTo>
                      <a:lnTo>
                        <a:pt x="1525" y="3"/>
                      </a:lnTo>
                      <a:lnTo>
                        <a:pt x="1501" y="1"/>
                      </a:lnTo>
                      <a:lnTo>
                        <a:pt x="1475" y="0"/>
                      </a:lnTo>
                      <a:lnTo>
                        <a:pt x="1448" y="0"/>
                      </a:lnTo>
                      <a:lnTo>
                        <a:pt x="1420" y="0"/>
                      </a:lnTo>
                      <a:lnTo>
                        <a:pt x="1393" y="2"/>
                      </a:lnTo>
                      <a:lnTo>
                        <a:pt x="1363" y="4"/>
                      </a:lnTo>
                      <a:lnTo>
                        <a:pt x="1333" y="8"/>
                      </a:lnTo>
                      <a:lnTo>
                        <a:pt x="1303" y="11"/>
                      </a:lnTo>
                      <a:lnTo>
                        <a:pt x="1271" y="17"/>
                      </a:lnTo>
                      <a:lnTo>
                        <a:pt x="1238" y="23"/>
                      </a:lnTo>
                      <a:lnTo>
                        <a:pt x="1205" y="28"/>
                      </a:lnTo>
                      <a:lnTo>
                        <a:pt x="1172" y="37"/>
                      </a:lnTo>
                      <a:lnTo>
                        <a:pt x="1137" y="45"/>
                      </a:lnTo>
                      <a:lnTo>
                        <a:pt x="1102" y="53"/>
                      </a:lnTo>
                      <a:lnTo>
                        <a:pt x="1068" y="62"/>
                      </a:lnTo>
                      <a:lnTo>
                        <a:pt x="1032" y="72"/>
                      </a:lnTo>
                      <a:lnTo>
                        <a:pt x="995" y="84"/>
                      </a:lnTo>
                      <a:lnTo>
                        <a:pt x="923" y="108"/>
                      </a:lnTo>
                      <a:lnTo>
                        <a:pt x="849" y="134"/>
                      </a:lnTo>
                      <a:lnTo>
                        <a:pt x="778" y="163"/>
                      </a:lnTo>
                      <a:lnTo>
                        <a:pt x="743" y="179"/>
                      </a:lnTo>
                      <a:lnTo>
                        <a:pt x="708" y="194"/>
                      </a:lnTo>
                      <a:lnTo>
                        <a:pt x="676" y="212"/>
                      </a:lnTo>
                      <a:lnTo>
                        <a:pt x="644" y="228"/>
                      </a:lnTo>
                      <a:lnTo>
                        <a:pt x="613" y="245"/>
                      </a:lnTo>
                      <a:lnTo>
                        <a:pt x="584" y="263"/>
                      </a:lnTo>
                      <a:lnTo>
                        <a:pt x="607" y="260"/>
                      </a:lnTo>
                      <a:lnTo>
                        <a:pt x="629" y="258"/>
                      </a:lnTo>
                      <a:lnTo>
                        <a:pt x="647" y="255"/>
                      </a:lnTo>
                      <a:lnTo>
                        <a:pt x="663" y="254"/>
                      </a:lnTo>
                      <a:lnTo>
                        <a:pt x="677" y="253"/>
                      </a:lnTo>
                      <a:lnTo>
                        <a:pt x="690" y="252"/>
                      </a:lnTo>
                      <a:lnTo>
                        <a:pt x="700" y="252"/>
                      </a:lnTo>
                      <a:lnTo>
                        <a:pt x="708" y="252"/>
                      </a:lnTo>
                      <a:lnTo>
                        <a:pt x="714" y="253"/>
                      </a:lnTo>
                      <a:lnTo>
                        <a:pt x="719" y="253"/>
                      </a:lnTo>
                      <a:lnTo>
                        <a:pt x="722" y="255"/>
                      </a:lnTo>
                      <a:lnTo>
                        <a:pt x="723" y="256"/>
                      </a:lnTo>
                      <a:lnTo>
                        <a:pt x="723" y="259"/>
                      </a:lnTo>
                      <a:lnTo>
                        <a:pt x="721" y="261"/>
                      </a:lnTo>
                      <a:lnTo>
                        <a:pt x="719" y="263"/>
                      </a:lnTo>
                      <a:lnTo>
                        <a:pt x="714" y="267"/>
                      </a:lnTo>
                      <a:lnTo>
                        <a:pt x="708" y="270"/>
                      </a:lnTo>
                      <a:lnTo>
                        <a:pt x="701" y="274"/>
                      </a:lnTo>
                      <a:lnTo>
                        <a:pt x="693" y="277"/>
                      </a:lnTo>
                      <a:lnTo>
                        <a:pt x="683" y="282"/>
                      </a:lnTo>
                      <a:lnTo>
                        <a:pt x="673" y="286"/>
                      </a:lnTo>
                      <a:lnTo>
                        <a:pt x="661" y="291"/>
                      </a:lnTo>
                      <a:lnTo>
                        <a:pt x="648" y="296"/>
                      </a:lnTo>
                      <a:lnTo>
                        <a:pt x="635" y="301"/>
                      </a:lnTo>
                      <a:lnTo>
                        <a:pt x="620" y="307"/>
                      </a:lnTo>
                      <a:lnTo>
                        <a:pt x="604" y="313"/>
                      </a:lnTo>
                      <a:lnTo>
                        <a:pt x="587" y="319"/>
                      </a:lnTo>
                      <a:lnTo>
                        <a:pt x="570" y="324"/>
                      </a:lnTo>
                      <a:lnTo>
                        <a:pt x="552" y="331"/>
                      </a:lnTo>
                      <a:lnTo>
                        <a:pt x="533" y="337"/>
                      </a:lnTo>
                      <a:lnTo>
                        <a:pt x="493" y="351"/>
                      </a:lnTo>
                      <a:lnTo>
                        <a:pt x="451" y="365"/>
                      </a:lnTo>
                      <a:lnTo>
                        <a:pt x="408" y="380"/>
                      </a:lnTo>
                      <a:lnTo>
                        <a:pt x="363" y="395"/>
                      </a:lnTo>
                      <a:lnTo>
                        <a:pt x="318" y="410"/>
                      </a:lnTo>
                      <a:lnTo>
                        <a:pt x="273" y="426"/>
                      </a:lnTo>
                      <a:lnTo>
                        <a:pt x="228" y="441"/>
                      </a:lnTo>
                      <a:lnTo>
                        <a:pt x="185" y="456"/>
                      </a:lnTo>
                      <a:lnTo>
                        <a:pt x="145" y="471"/>
                      </a:lnTo>
                      <a:lnTo>
                        <a:pt x="125" y="477"/>
                      </a:lnTo>
                      <a:lnTo>
                        <a:pt x="107" y="484"/>
                      </a:lnTo>
                      <a:lnTo>
                        <a:pt x="90" y="491"/>
                      </a:lnTo>
                      <a:lnTo>
                        <a:pt x="74" y="497"/>
                      </a:lnTo>
                      <a:lnTo>
                        <a:pt x="59" y="504"/>
                      </a:lnTo>
                      <a:lnTo>
                        <a:pt x="46" y="510"/>
                      </a:lnTo>
                      <a:lnTo>
                        <a:pt x="33" y="515"/>
                      </a:lnTo>
                      <a:lnTo>
                        <a:pt x="23" y="520"/>
                      </a:lnTo>
                      <a:lnTo>
                        <a:pt x="15" y="525"/>
                      </a:lnTo>
                      <a:lnTo>
                        <a:pt x="8" y="529"/>
                      </a:lnTo>
                      <a:lnTo>
                        <a:pt x="3" y="533"/>
                      </a:lnTo>
                      <a:lnTo>
                        <a:pt x="0" y="536"/>
                      </a:lnTo>
                      <a:lnTo>
                        <a:pt x="0" y="538"/>
                      </a:lnTo>
                      <a:lnTo>
                        <a:pt x="1" y="541"/>
                      </a:lnTo>
                      <a:lnTo>
                        <a:pt x="6" y="543"/>
                      </a:lnTo>
                      <a:lnTo>
                        <a:pt x="12" y="544"/>
                      </a:lnTo>
                      <a:lnTo>
                        <a:pt x="44" y="547"/>
                      </a:lnTo>
                      <a:lnTo>
                        <a:pt x="77" y="548"/>
                      </a:lnTo>
                      <a:lnTo>
                        <a:pt x="112" y="550"/>
                      </a:lnTo>
                      <a:lnTo>
                        <a:pt x="147" y="550"/>
                      </a:lnTo>
                      <a:lnTo>
                        <a:pt x="183" y="550"/>
                      </a:lnTo>
                      <a:lnTo>
                        <a:pt x="220" y="550"/>
                      </a:lnTo>
                      <a:lnTo>
                        <a:pt x="295" y="548"/>
                      </a:lnTo>
                      <a:lnTo>
                        <a:pt x="371" y="542"/>
                      </a:lnTo>
                      <a:lnTo>
                        <a:pt x="447" y="535"/>
                      </a:lnTo>
                      <a:lnTo>
                        <a:pt x="521" y="526"/>
                      </a:lnTo>
                      <a:lnTo>
                        <a:pt x="557" y="520"/>
                      </a:lnTo>
                      <a:lnTo>
                        <a:pt x="593" y="513"/>
                      </a:lnTo>
                      <a:lnTo>
                        <a:pt x="629" y="506"/>
                      </a:lnTo>
                      <a:lnTo>
                        <a:pt x="662" y="499"/>
                      </a:lnTo>
                      <a:lnTo>
                        <a:pt x="696" y="491"/>
                      </a:lnTo>
                      <a:lnTo>
                        <a:pt x="728" y="483"/>
                      </a:lnTo>
                      <a:lnTo>
                        <a:pt x="759" y="474"/>
                      </a:lnTo>
                      <a:lnTo>
                        <a:pt x="788" y="465"/>
                      </a:lnTo>
                      <a:lnTo>
                        <a:pt x="817" y="454"/>
                      </a:lnTo>
                      <a:lnTo>
                        <a:pt x="843" y="444"/>
                      </a:lnTo>
                      <a:lnTo>
                        <a:pt x="869" y="434"/>
                      </a:lnTo>
                      <a:lnTo>
                        <a:pt x="893" y="422"/>
                      </a:lnTo>
                      <a:lnTo>
                        <a:pt x="915" y="411"/>
                      </a:lnTo>
                      <a:lnTo>
                        <a:pt x="934" y="398"/>
                      </a:lnTo>
                      <a:lnTo>
                        <a:pt x="954" y="385"/>
                      </a:lnTo>
                      <a:lnTo>
                        <a:pt x="970" y="373"/>
                      </a:lnTo>
                      <a:lnTo>
                        <a:pt x="985" y="359"/>
                      </a:lnTo>
                      <a:lnTo>
                        <a:pt x="999" y="345"/>
                      </a:lnTo>
                      <a:lnTo>
                        <a:pt x="1017" y="339"/>
                      </a:lnTo>
                      <a:lnTo>
                        <a:pt x="1036" y="334"/>
                      </a:lnTo>
                      <a:lnTo>
                        <a:pt x="1054" y="328"/>
                      </a:lnTo>
                      <a:lnTo>
                        <a:pt x="1071" y="323"/>
                      </a:lnTo>
                      <a:lnTo>
                        <a:pt x="1087" y="319"/>
                      </a:lnTo>
                      <a:lnTo>
                        <a:pt x="1102" y="315"/>
                      </a:lnTo>
                      <a:lnTo>
                        <a:pt x="1119" y="312"/>
                      </a:lnTo>
                      <a:lnTo>
                        <a:pt x="1132" y="308"/>
                      </a:lnTo>
                      <a:lnTo>
                        <a:pt x="1160" y="302"/>
                      </a:lnTo>
                      <a:lnTo>
                        <a:pt x="1184" y="299"/>
                      </a:lnTo>
                      <a:lnTo>
                        <a:pt x="1206" y="296"/>
                      </a:lnTo>
                      <a:lnTo>
                        <a:pt x="1227" y="294"/>
                      </a:lnTo>
                      <a:lnTo>
                        <a:pt x="1244" y="294"/>
                      </a:lnTo>
                      <a:lnTo>
                        <a:pt x="1260" y="296"/>
                      </a:lnTo>
                      <a:lnTo>
                        <a:pt x="1274" y="298"/>
                      </a:lnTo>
                      <a:lnTo>
                        <a:pt x="1286" y="301"/>
                      </a:lnTo>
                      <a:lnTo>
                        <a:pt x="1295" y="305"/>
                      </a:lnTo>
                      <a:lnTo>
                        <a:pt x="1303" y="309"/>
                      </a:lnTo>
                      <a:lnTo>
                        <a:pt x="1310" y="315"/>
                      </a:lnTo>
                      <a:lnTo>
                        <a:pt x="1314" y="322"/>
                      </a:lnTo>
                      <a:lnTo>
                        <a:pt x="1317" y="329"/>
                      </a:lnTo>
                      <a:lnTo>
                        <a:pt x="1317" y="337"/>
                      </a:lnTo>
                      <a:lnTo>
                        <a:pt x="1316" y="346"/>
                      </a:lnTo>
                      <a:lnTo>
                        <a:pt x="1312" y="355"/>
                      </a:lnTo>
                      <a:lnTo>
                        <a:pt x="1306" y="366"/>
                      </a:lnTo>
                      <a:lnTo>
                        <a:pt x="1298" y="376"/>
                      </a:lnTo>
                      <a:lnTo>
                        <a:pt x="1289" y="387"/>
                      </a:lnTo>
                      <a:lnTo>
                        <a:pt x="1278" y="399"/>
                      </a:lnTo>
                      <a:lnTo>
                        <a:pt x="1263" y="411"/>
                      </a:lnTo>
                      <a:lnTo>
                        <a:pt x="1246" y="423"/>
                      </a:lnTo>
                      <a:lnTo>
                        <a:pt x="1228" y="436"/>
                      </a:lnTo>
                      <a:lnTo>
                        <a:pt x="1206" y="450"/>
                      </a:lnTo>
                      <a:lnTo>
                        <a:pt x="1183" y="462"/>
                      </a:lnTo>
                      <a:lnTo>
                        <a:pt x="1157" y="476"/>
                      </a:lnTo>
                      <a:lnTo>
                        <a:pt x="1128" y="490"/>
                      </a:lnTo>
                      <a:lnTo>
                        <a:pt x="1096" y="504"/>
                      </a:lnTo>
                      <a:lnTo>
                        <a:pt x="1069" y="515"/>
                      </a:lnTo>
                      <a:lnTo>
                        <a:pt x="1044" y="526"/>
                      </a:lnTo>
                      <a:lnTo>
                        <a:pt x="1021" y="536"/>
                      </a:lnTo>
                      <a:lnTo>
                        <a:pt x="1000" y="545"/>
                      </a:lnTo>
                      <a:lnTo>
                        <a:pt x="981" y="553"/>
                      </a:lnTo>
                      <a:lnTo>
                        <a:pt x="964" y="562"/>
                      </a:lnTo>
                      <a:lnTo>
                        <a:pt x="950" y="568"/>
                      </a:lnTo>
                      <a:lnTo>
                        <a:pt x="938" y="574"/>
                      </a:lnTo>
                      <a:lnTo>
                        <a:pt x="926" y="580"/>
                      </a:lnTo>
                      <a:lnTo>
                        <a:pt x="917" y="585"/>
                      </a:lnTo>
                      <a:lnTo>
                        <a:pt x="910" y="588"/>
                      </a:lnTo>
                      <a:lnTo>
                        <a:pt x="905" y="591"/>
                      </a:lnTo>
                      <a:lnTo>
                        <a:pt x="902" y="594"/>
                      </a:lnTo>
                      <a:lnTo>
                        <a:pt x="901" y="595"/>
                      </a:lnTo>
                      <a:lnTo>
                        <a:pt x="901" y="596"/>
                      </a:lnTo>
                      <a:lnTo>
                        <a:pt x="903" y="597"/>
                      </a:lnTo>
                      <a:lnTo>
                        <a:pt x="907" y="597"/>
                      </a:lnTo>
                      <a:lnTo>
                        <a:pt x="912" y="596"/>
                      </a:lnTo>
                      <a:lnTo>
                        <a:pt x="919" y="595"/>
                      </a:lnTo>
                      <a:lnTo>
                        <a:pt x="927" y="593"/>
                      </a:lnTo>
                      <a:lnTo>
                        <a:pt x="937" y="590"/>
                      </a:lnTo>
                      <a:lnTo>
                        <a:pt x="947" y="588"/>
                      </a:lnTo>
                      <a:lnTo>
                        <a:pt x="960" y="585"/>
                      </a:lnTo>
                      <a:lnTo>
                        <a:pt x="972" y="581"/>
                      </a:lnTo>
                      <a:lnTo>
                        <a:pt x="986" y="576"/>
                      </a:lnTo>
                      <a:lnTo>
                        <a:pt x="1000" y="572"/>
                      </a:lnTo>
                      <a:lnTo>
                        <a:pt x="1016" y="567"/>
                      </a:lnTo>
                      <a:lnTo>
                        <a:pt x="1032" y="563"/>
                      </a:lnTo>
                      <a:lnTo>
                        <a:pt x="1067" y="552"/>
                      </a:lnTo>
                      <a:lnTo>
                        <a:pt x="1102" y="541"/>
                      </a:lnTo>
                      <a:lnTo>
                        <a:pt x="1180" y="515"/>
                      </a:lnTo>
                      <a:lnTo>
                        <a:pt x="1256" y="491"/>
                      </a:lnTo>
                      <a:lnTo>
                        <a:pt x="1294" y="480"/>
                      </a:lnTo>
                      <a:lnTo>
                        <a:pt x="1331" y="468"/>
                      </a:lnTo>
                      <a:lnTo>
                        <a:pt x="1365" y="457"/>
                      </a:lnTo>
                      <a:lnTo>
                        <a:pt x="1399" y="446"/>
                      </a:lnTo>
                      <a:lnTo>
                        <a:pt x="1431" y="437"/>
                      </a:lnTo>
                      <a:lnTo>
                        <a:pt x="1460" y="428"/>
                      </a:lnTo>
                      <a:lnTo>
                        <a:pt x="1473" y="423"/>
                      </a:lnTo>
                      <a:lnTo>
                        <a:pt x="1487" y="420"/>
                      </a:lnTo>
                      <a:lnTo>
                        <a:pt x="1500" y="416"/>
                      </a:lnTo>
                      <a:lnTo>
                        <a:pt x="1511" y="414"/>
                      </a:lnTo>
                      <a:lnTo>
                        <a:pt x="1522" y="411"/>
                      </a:lnTo>
                      <a:lnTo>
                        <a:pt x="1532" y="408"/>
                      </a:lnTo>
                      <a:lnTo>
                        <a:pt x="1541" y="406"/>
                      </a:lnTo>
                      <a:lnTo>
                        <a:pt x="1549" y="405"/>
                      </a:lnTo>
                      <a:lnTo>
                        <a:pt x="1558" y="403"/>
                      </a:lnTo>
                      <a:lnTo>
                        <a:pt x="1563" y="403"/>
                      </a:lnTo>
                      <a:lnTo>
                        <a:pt x="1569" y="401"/>
                      </a:lnTo>
                      <a:lnTo>
                        <a:pt x="1573" y="401"/>
                      </a:lnTo>
                      <a:lnTo>
                        <a:pt x="1601" y="403"/>
                      </a:lnTo>
                      <a:lnTo>
                        <a:pt x="1627" y="404"/>
                      </a:lnTo>
                      <a:lnTo>
                        <a:pt x="1651" y="405"/>
                      </a:lnTo>
                      <a:lnTo>
                        <a:pt x="1673" y="406"/>
                      </a:lnTo>
                      <a:lnTo>
                        <a:pt x="1694" y="408"/>
                      </a:lnTo>
                      <a:lnTo>
                        <a:pt x="1712" y="411"/>
                      </a:lnTo>
                      <a:lnTo>
                        <a:pt x="1728" y="413"/>
                      </a:lnTo>
                      <a:lnTo>
                        <a:pt x="1743" y="416"/>
                      </a:lnTo>
                      <a:lnTo>
                        <a:pt x="1757" y="419"/>
                      </a:lnTo>
                      <a:lnTo>
                        <a:pt x="1770" y="423"/>
                      </a:lnTo>
                      <a:lnTo>
                        <a:pt x="1780" y="427"/>
                      </a:lnTo>
                      <a:lnTo>
                        <a:pt x="1789" y="431"/>
                      </a:lnTo>
                      <a:lnTo>
                        <a:pt x="1797" y="436"/>
                      </a:lnTo>
                      <a:lnTo>
                        <a:pt x="1804" y="441"/>
                      </a:lnTo>
                      <a:lnTo>
                        <a:pt x="1811" y="446"/>
                      </a:lnTo>
                      <a:lnTo>
                        <a:pt x="1816" y="452"/>
                      </a:lnTo>
                      <a:lnTo>
                        <a:pt x="1820" y="459"/>
                      </a:lnTo>
                      <a:lnTo>
                        <a:pt x="1823" y="466"/>
                      </a:lnTo>
                      <a:lnTo>
                        <a:pt x="1825" y="474"/>
                      </a:lnTo>
                      <a:lnTo>
                        <a:pt x="1826" y="482"/>
                      </a:lnTo>
                      <a:lnTo>
                        <a:pt x="1827" y="490"/>
                      </a:lnTo>
                      <a:lnTo>
                        <a:pt x="1827" y="499"/>
                      </a:lnTo>
                      <a:lnTo>
                        <a:pt x="1827" y="510"/>
                      </a:lnTo>
                      <a:lnTo>
                        <a:pt x="1826" y="520"/>
                      </a:lnTo>
                      <a:lnTo>
                        <a:pt x="1824" y="532"/>
                      </a:lnTo>
                      <a:lnTo>
                        <a:pt x="1823" y="543"/>
                      </a:lnTo>
                      <a:lnTo>
                        <a:pt x="1819" y="556"/>
                      </a:lnTo>
                      <a:lnTo>
                        <a:pt x="1817" y="570"/>
                      </a:lnTo>
                      <a:lnTo>
                        <a:pt x="1813" y="583"/>
                      </a:lnTo>
                      <a:lnTo>
                        <a:pt x="1810" y="598"/>
                      </a:lnTo>
                      <a:lnTo>
                        <a:pt x="1806" y="614"/>
                      </a:lnTo>
                      <a:lnTo>
                        <a:pt x="1803" y="632"/>
                      </a:lnTo>
                      <a:lnTo>
                        <a:pt x="1804" y="633"/>
                      </a:lnTo>
                      <a:lnTo>
                        <a:pt x="1805" y="633"/>
                      </a:lnTo>
                      <a:lnTo>
                        <a:pt x="1809" y="633"/>
                      </a:lnTo>
                      <a:lnTo>
                        <a:pt x="1813" y="632"/>
                      </a:lnTo>
                      <a:lnTo>
                        <a:pt x="1818" y="629"/>
                      </a:lnTo>
                      <a:lnTo>
                        <a:pt x="1825" y="627"/>
                      </a:lnTo>
                      <a:lnTo>
                        <a:pt x="1833" y="624"/>
                      </a:lnTo>
                      <a:lnTo>
                        <a:pt x="1842" y="619"/>
                      </a:lnTo>
                      <a:lnTo>
                        <a:pt x="1851" y="614"/>
                      </a:lnTo>
                      <a:lnTo>
                        <a:pt x="1862" y="609"/>
                      </a:lnTo>
                      <a:lnTo>
                        <a:pt x="1873" y="604"/>
                      </a:lnTo>
                      <a:lnTo>
                        <a:pt x="1886" y="597"/>
                      </a:lnTo>
                      <a:lnTo>
                        <a:pt x="1911" y="583"/>
                      </a:lnTo>
                      <a:lnTo>
                        <a:pt x="1940" y="568"/>
                      </a:lnTo>
                      <a:lnTo>
                        <a:pt x="1969" y="551"/>
                      </a:lnTo>
                      <a:lnTo>
                        <a:pt x="2000" y="534"/>
                      </a:lnTo>
                      <a:lnTo>
                        <a:pt x="2062" y="498"/>
                      </a:lnTo>
                      <a:lnTo>
                        <a:pt x="2124" y="461"/>
                      </a:lnTo>
                      <a:lnTo>
                        <a:pt x="2154" y="443"/>
                      </a:lnTo>
                      <a:lnTo>
                        <a:pt x="2182" y="425"/>
                      </a:lnTo>
                      <a:lnTo>
                        <a:pt x="2210" y="407"/>
                      </a:lnTo>
                      <a:lnTo>
                        <a:pt x="2235" y="391"/>
                      </a:lnTo>
                      <a:lnTo>
                        <a:pt x="2258" y="375"/>
                      </a:lnTo>
                      <a:lnTo>
                        <a:pt x="2280" y="360"/>
                      </a:lnTo>
                      <a:lnTo>
                        <a:pt x="2300" y="346"/>
                      </a:lnTo>
                      <a:lnTo>
                        <a:pt x="2316" y="332"/>
                      </a:lnTo>
                      <a:lnTo>
                        <a:pt x="2331" y="321"/>
                      </a:lnTo>
                      <a:lnTo>
                        <a:pt x="2338" y="315"/>
                      </a:lnTo>
                      <a:lnTo>
                        <a:pt x="2343" y="311"/>
                      </a:lnTo>
                      <a:lnTo>
                        <a:pt x="2348" y="305"/>
                      </a:lnTo>
                      <a:lnTo>
                        <a:pt x="2353" y="300"/>
                      </a:lnTo>
                      <a:lnTo>
                        <a:pt x="2356" y="297"/>
                      </a:lnTo>
                      <a:lnTo>
                        <a:pt x="2358" y="292"/>
                      </a:lnTo>
                      <a:lnTo>
                        <a:pt x="2361" y="289"/>
                      </a:lnTo>
                      <a:lnTo>
                        <a:pt x="2362" y="286"/>
                      </a:lnTo>
                      <a:lnTo>
                        <a:pt x="2362" y="283"/>
                      </a:lnTo>
                      <a:lnTo>
                        <a:pt x="2362" y="281"/>
                      </a:lnTo>
                      <a:lnTo>
                        <a:pt x="2359" y="278"/>
                      </a:lnTo>
                      <a:lnTo>
                        <a:pt x="2357" y="277"/>
                      </a:lnTo>
                      <a:lnTo>
                        <a:pt x="2355" y="276"/>
                      </a:lnTo>
                      <a:lnTo>
                        <a:pt x="2350" y="275"/>
                      </a:lnTo>
                      <a:lnTo>
                        <a:pt x="2346" y="275"/>
                      </a:lnTo>
                      <a:lnTo>
                        <a:pt x="2340" y="275"/>
                      </a:lnTo>
                      <a:lnTo>
                        <a:pt x="2332" y="275"/>
                      </a:lnTo>
                      <a:lnTo>
                        <a:pt x="2325" y="276"/>
                      </a:lnTo>
                      <a:lnTo>
                        <a:pt x="2325" y="275"/>
                      </a:lnTo>
                      <a:close/>
                    </a:path>
                  </a:pathLst>
                </a:custGeom>
                <a:solidFill>
                  <a:srgbClr val="0040FF"/>
                </a:solidFill>
                <a:ln w="9525">
                  <a:noFill/>
                  <a:round/>
                  <a:headEnd/>
                  <a:tailEnd/>
                </a:ln>
              </p:spPr>
              <p:txBody>
                <a:bodyPr wrap="none" anchor="ctr"/>
                <a:lstStyle/>
                <a:p>
                  <a:endParaRPr lang="en-US"/>
                </a:p>
              </p:txBody>
            </p:sp>
          </p:grpSp>
          <p:grpSp>
            <p:nvGrpSpPr>
              <p:cNvPr id="6" name="Group 12"/>
              <p:cNvGrpSpPr>
                <a:grpSpLocks/>
              </p:cNvGrpSpPr>
              <p:nvPr/>
            </p:nvGrpSpPr>
            <p:grpSpPr bwMode="auto">
              <a:xfrm>
                <a:off x="2409" y="2839"/>
                <a:ext cx="708" cy="184"/>
                <a:chOff x="2409" y="2839"/>
                <a:chExt cx="708" cy="184"/>
              </a:xfrm>
            </p:grpSpPr>
            <p:sp>
              <p:nvSpPr>
                <p:cNvPr id="14355" name="Freeform 13"/>
                <p:cNvSpPr>
                  <a:spLocks noChangeArrowheads="1"/>
                </p:cNvSpPr>
                <p:nvPr/>
              </p:nvSpPr>
              <p:spPr bwMode="auto">
                <a:xfrm>
                  <a:off x="2420" y="2848"/>
                  <a:ext cx="684" cy="172"/>
                </a:xfrm>
                <a:custGeom>
                  <a:avLst/>
                  <a:gdLst>
                    <a:gd name="T0" fmla="*/ 0 w 6097"/>
                    <a:gd name="T1" fmla="*/ 0 h 1316"/>
                    <a:gd name="T2" fmla="*/ 0 w 6097"/>
                    <a:gd name="T3" fmla="*/ 0 h 1316"/>
                    <a:gd name="T4" fmla="*/ 0 w 6097"/>
                    <a:gd name="T5" fmla="*/ 0 h 1316"/>
                    <a:gd name="T6" fmla="*/ 0 w 6097"/>
                    <a:gd name="T7" fmla="*/ 0 h 1316"/>
                    <a:gd name="T8" fmla="*/ 0 w 6097"/>
                    <a:gd name="T9" fmla="*/ 0 h 1316"/>
                    <a:gd name="T10" fmla="*/ 0 w 6097"/>
                    <a:gd name="T11" fmla="*/ 0 h 1316"/>
                    <a:gd name="T12" fmla="*/ 0 w 6097"/>
                    <a:gd name="T13" fmla="*/ 0 h 1316"/>
                    <a:gd name="T14" fmla="*/ 0 w 6097"/>
                    <a:gd name="T15" fmla="*/ 0 h 1316"/>
                    <a:gd name="T16" fmla="*/ 0 w 6097"/>
                    <a:gd name="T17" fmla="*/ 0 h 1316"/>
                    <a:gd name="T18" fmla="*/ 0 w 6097"/>
                    <a:gd name="T19" fmla="*/ 0 h 1316"/>
                    <a:gd name="T20" fmla="*/ 0 w 6097"/>
                    <a:gd name="T21" fmla="*/ 0 h 1316"/>
                    <a:gd name="T22" fmla="*/ 0 w 6097"/>
                    <a:gd name="T23" fmla="*/ 0 h 1316"/>
                    <a:gd name="T24" fmla="*/ 0 w 6097"/>
                    <a:gd name="T25" fmla="*/ 0 h 1316"/>
                    <a:gd name="T26" fmla="*/ 0 w 6097"/>
                    <a:gd name="T27" fmla="*/ 0 h 1316"/>
                    <a:gd name="T28" fmla="*/ 0 w 6097"/>
                    <a:gd name="T29" fmla="*/ 0 h 1316"/>
                    <a:gd name="T30" fmla="*/ 0 w 6097"/>
                    <a:gd name="T31" fmla="*/ 0 h 1316"/>
                    <a:gd name="T32" fmla="*/ 0 w 6097"/>
                    <a:gd name="T33" fmla="*/ 0 h 1316"/>
                    <a:gd name="T34" fmla="*/ 0 w 6097"/>
                    <a:gd name="T35" fmla="*/ 0 h 1316"/>
                    <a:gd name="T36" fmla="*/ 0 w 6097"/>
                    <a:gd name="T37" fmla="*/ 0 h 1316"/>
                    <a:gd name="T38" fmla="*/ 0 w 6097"/>
                    <a:gd name="T39" fmla="*/ 0 h 1316"/>
                    <a:gd name="T40" fmla="*/ 0 w 6097"/>
                    <a:gd name="T41" fmla="*/ 0 h 1316"/>
                    <a:gd name="T42" fmla="*/ 0 w 6097"/>
                    <a:gd name="T43" fmla="*/ 0 h 1316"/>
                    <a:gd name="T44" fmla="*/ 0 w 6097"/>
                    <a:gd name="T45" fmla="*/ 0 h 1316"/>
                    <a:gd name="T46" fmla="*/ 0 w 6097"/>
                    <a:gd name="T47" fmla="*/ 0 h 1316"/>
                    <a:gd name="T48" fmla="*/ 0 w 6097"/>
                    <a:gd name="T49" fmla="*/ 0 h 1316"/>
                    <a:gd name="T50" fmla="*/ 0 w 6097"/>
                    <a:gd name="T51" fmla="*/ 0 h 1316"/>
                    <a:gd name="T52" fmla="*/ 0 w 6097"/>
                    <a:gd name="T53" fmla="*/ 0 h 1316"/>
                    <a:gd name="T54" fmla="*/ 0 w 6097"/>
                    <a:gd name="T55" fmla="*/ 0 h 1316"/>
                    <a:gd name="T56" fmla="*/ 0 w 6097"/>
                    <a:gd name="T57" fmla="*/ 0 h 1316"/>
                    <a:gd name="T58" fmla="*/ 0 w 6097"/>
                    <a:gd name="T59" fmla="*/ 0 h 1316"/>
                    <a:gd name="T60" fmla="*/ 0 w 6097"/>
                    <a:gd name="T61" fmla="*/ 0 h 1316"/>
                    <a:gd name="T62" fmla="*/ 0 w 6097"/>
                    <a:gd name="T63" fmla="*/ 0 h 1316"/>
                    <a:gd name="T64" fmla="*/ 0 w 6097"/>
                    <a:gd name="T65" fmla="*/ 0 h 1316"/>
                    <a:gd name="T66" fmla="*/ 0 w 6097"/>
                    <a:gd name="T67" fmla="*/ 0 h 1316"/>
                    <a:gd name="T68" fmla="*/ 0 w 6097"/>
                    <a:gd name="T69" fmla="*/ 0 h 1316"/>
                    <a:gd name="T70" fmla="*/ 0 w 6097"/>
                    <a:gd name="T71" fmla="*/ 0 h 1316"/>
                    <a:gd name="T72" fmla="*/ 0 w 6097"/>
                    <a:gd name="T73" fmla="*/ 0 h 1316"/>
                    <a:gd name="T74" fmla="*/ 0 w 6097"/>
                    <a:gd name="T75" fmla="*/ 0 h 1316"/>
                    <a:gd name="T76" fmla="*/ 0 w 6097"/>
                    <a:gd name="T77" fmla="*/ 0 h 1316"/>
                    <a:gd name="T78" fmla="*/ 0 w 6097"/>
                    <a:gd name="T79" fmla="*/ 0 h 1316"/>
                    <a:gd name="T80" fmla="*/ 0 w 6097"/>
                    <a:gd name="T81" fmla="*/ 0 h 1316"/>
                    <a:gd name="T82" fmla="*/ 0 w 6097"/>
                    <a:gd name="T83" fmla="*/ 0 h 1316"/>
                    <a:gd name="T84" fmla="*/ 0 w 6097"/>
                    <a:gd name="T85" fmla="*/ 0 h 1316"/>
                    <a:gd name="T86" fmla="*/ 0 w 6097"/>
                    <a:gd name="T87" fmla="*/ 0 h 1316"/>
                    <a:gd name="T88" fmla="*/ 0 w 6097"/>
                    <a:gd name="T89" fmla="*/ 0 h 1316"/>
                    <a:gd name="T90" fmla="*/ 0 w 6097"/>
                    <a:gd name="T91" fmla="*/ 0 h 1316"/>
                    <a:gd name="T92" fmla="*/ 0 w 6097"/>
                    <a:gd name="T93" fmla="*/ 0 h 1316"/>
                    <a:gd name="T94" fmla="*/ 0 w 6097"/>
                    <a:gd name="T95" fmla="*/ 0 h 13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097"/>
                    <a:gd name="T145" fmla="*/ 0 h 1316"/>
                    <a:gd name="T146" fmla="*/ 6097 w 6097"/>
                    <a:gd name="T147" fmla="*/ 1316 h 13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097" h="1316">
                      <a:moveTo>
                        <a:pt x="3090" y="5"/>
                      </a:moveTo>
                      <a:lnTo>
                        <a:pt x="3054" y="13"/>
                      </a:lnTo>
                      <a:lnTo>
                        <a:pt x="3019" y="20"/>
                      </a:lnTo>
                      <a:lnTo>
                        <a:pt x="2951" y="36"/>
                      </a:lnTo>
                      <a:lnTo>
                        <a:pt x="2883" y="53"/>
                      </a:lnTo>
                      <a:lnTo>
                        <a:pt x="2817" y="74"/>
                      </a:lnTo>
                      <a:lnTo>
                        <a:pt x="2753" y="96"/>
                      </a:lnTo>
                      <a:lnTo>
                        <a:pt x="2688" y="119"/>
                      </a:lnTo>
                      <a:lnTo>
                        <a:pt x="2625" y="144"/>
                      </a:lnTo>
                      <a:lnTo>
                        <a:pt x="2561" y="171"/>
                      </a:lnTo>
                      <a:lnTo>
                        <a:pt x="2435" y="225"/>
                      </a:lnTo>
                      <a:lnTo>
                        <a:pt x="2308" y="281"/>
                      </a:lnTo>
                      <a:lnTo>
                        <a:pt x="2242" y="309"/>
                      </a:lnTo>
                      <a:lnTo>
                        <a:pt x="2177" y="338"/>
                      </a:lnTo>
                      <a:lnTo>
                        <a:pt x="2111" y="365"/>
                      </a:lnTo>
                      <a:lnTo>
                        <a:pt x="2042" y="392"/>
                      </a:lnTo>
                      <a:lnTo>
                        <a:pt x="1981" y="415"/>
                      </a:lnTo>
                      <a:lnTo>
                        <a:pt x="1920" y="438"/>
                      </a:lnTo>
                      <a:lnTo>
                        <a:pt x="1861" y="461"/>
                      </a:lnTo>
                      <a:lnTo>
                        <a:pt x="1802" y="483"/>
                      </a:lnTo>
                      <a:lnTo>
                        <a:pt x="1746" y="505"/>
                      </a:lnTo>
                      <a:lnTo>
                        <a:pt x="1690" y="526"/>
                      </a:lnTo>
                      <a:lnTo>
                        <a:pt x="1636" y="546"/>
                      </a:lnTo>
                      <a:lnTo>
                        <a:pt x="1583" y="567"/>
                      </a:lnTo>
                      <a:lnTo>
                        <a:pt x="1532" y="586"/>
                      </a:lnTo>
                      <a:lnTo>
                        <a:pt x="1483" y="605"/>
                      </a:lnTo>
                      <a:lnTo>
                        <a:pt x="1436" y="622"/>
                      </a:lnTo>
                      <a:lnTo>
                        <a:pt x="1390" y="639"/>
                      </a:lnTo>
                      <a:lnTo>
                        <a:pt x="1346" y="655"/>
                      </a:lnTo>
                      <a:lnTo>
                        <a:pt x="1304" y="670"/>
                      </a:lnTo>
                      <a:lnTo>
                        <a:pt x="1265" y="685"/>
                      </a:lnTo>
                      <a:lnTo>
                        <a:pt x="1227" y="698"/>
                      </a:lnTo>
                      <a:lnTo>
                        <a:pt x="1194" y="711"/>
                      </a:lnTo>
                      <a:lnTo>
                        <a:pt x="1160" y="722"/>
                      </a:lnTo>
                      <a:lnTo>
                        <a:pt x="1127" y="734"/>
                      </a:lnTo>
                      <a:lnTo>
                        <a:pt x="1096" y="745"/>
                      </a:lnTo>
                      <a:lnTo>
                        <a:pt x="1066" y="756"/>
                      </a:lnTo>
                      <a:lnTo>
                        <a:pt x="1036" y="766"/>
                      </a:lnTo>
                      <a:lnTo>
                        <a:pt x="1007" y="775"/>
                      </a:lnTo>
                      <a:lnTo>
                        <a:pt x="978" y="786"/>
                      </a:lnTo>
                      <a:lnTo>
                        <a:pt x="946" y="797"/>
                      </a:lnTo>
                      <a:lnTo>
                        <a:pt x="914" y="807"/>
                      </a:lnTo>
                      <a:lnTo>
                        <a:pt x="883" y="818"/>
                      </a:lnTo>
                      <a:lnTo>
                        <a:pt x="853" y="828"/>
                      </a:lnTo>
                      <a:lnTo>
                        <a:pt x="794" y="848"/>
                      </a:lnTo>
                      <a:lnTo>
                        <a:pt x="737" y="865"/>
                      </a:lnTo>
                      <a:lnTo>
                        <a:pt x="683" y="883"/>
                      </a:lnTo>
                      <a:lnTo>
                        <a:pt x="629" y="899"/>
                      </a:lnTo>
                      <a:lnTo>
                        <a:pt x="522" y="933"/>
                      </a:lnTo>
                      <a:lnTo>
                        <a:pt x="467" y="949"/>
                      </a:lnTo>
                      <a:lnTo>
                        <a:pt x="410" y="966"/>
                      </a:lnTo>
                      <a:lnTo>
                        <a:pt x="351" y="984"/>
                      </a:lnTo>
                      <a:lnTo>
                        <a:pt x="320" y="993"/>
                      </a:lnTo>
                      <a:lnTo>
                        <a:pt x="289" y="1002"/>
                      </a:lnTo>
                      <a:lnTo>
                        <a:pt x="257" y="1011"/>
                      </a:lnTo>
                      <a:lnTo>
                        <a:pt x="224" y="1022"/>
                      </a:lnTo>
                      <a:lnTo>
                        <a:pt x="189" y="1032"/>
                      </a:lnTo>
                      <a:lnTo>
                        <a:pt x="154" y="1042"/>
                      </a:lnTo>
                      <a:lnTo>
                        <a:pt x="118" y="1053"/>
                      </a:lnTo>
                      <a:lnTo>
                        <a:pt x="80" y="1064"/>
                      </a:lnTo>
                      <a:lnTo>
                        <a:pt x="40" y="1076"/>
                      </a:lnTo>
                      <a:lnTo>
                        <a:pt x="0" y="1087"/>
                      </a:lnTo>
                      <a:lnTo>
                        <a:pt x="28" y="1078"/>
                      </a:lnTo>
                      <a:lnTo>
                        <a:pt x="55" y="1069"/>
                      </a:lnTo>
                      <a:lnTo>
                        <a:pt x="85" y="1061"/>
                      </a:lnTo>
                      <a:lnTo>
                        <a:pt x="116" y="1053"/>
                      </a:lnTo>
                      <a:lnTo>
                        <a:pt x="148" y="1046"/>
                      </a:lnTo>
                      <a:lnTo>
                        <a:pt x="181" y="1039"/>
                      </a:lnTo>
                      <a:lnTo>
                        <a:pt x="214" y="1033"/>
                      </a:lnTo>
                      <a:lnTo>
                        <a:pt x="249" y="1028"/>
                      </a:lnTo>
                      <a:lnTo>
                        <a:pt x="285" y="1023"/>
                      </a:lnTo>
                      <a:lnTo>
                        <a:pt x="322" y="1019"/>
                      </a:lnTo>
                      <a:lnTo>
                        <a:pt x="358" y="1016"/>
                      </a:lnTo>
                      <a:lnTo>
                        <a:pt x="396" y="1012"/>
                      </a:lnTo>
                      <a:lnTo>
                        <a:pt x="437" y="1010"/>
                      </a:lnTo>
                      <a:lnTo>
                        <a:pt x="476" y="1008"/>
                      </a:lnTo>
                      <a:lnTo>
                        <a:pt x="517" y="1005"/>
                      </a:lnTo>
                      <a:lnTo>
                        <a:pt x="559" y="1004"/>
                      </a:lnTo>
                      <a:lnTo>
                        <a:pt x="601" y="1004"/>
                      </a:lnTo>
                      <a:lnTo>
                        <a:pt x="645" y="1004"/>
                      </a:lnTo>
                      <a:lnTo>
                        <a:pt x="690" y="1004"/>
                      </a:lnTo>
                      <a:lnTo>
                        <a:pt x="735" y="1005"/>
                      </a:lnTo>
                      <a:lnTo>
                        <a:pt x="781" y="1007"/>
                      </a:lnTo>
                      <a:lnTo>
                        <a:pt x="827" y="1008"/>
                      </a:lnTo>
                      <a:lnTo>
                        <a:pt x="875" y="1010"/>
                      </a:lnTo>
                      <a:lnTo>
                        <a:pt x="923" y="1012"/>
                      </a:lnTo>
                      <a:lnTo>
                        <a:pt x="971" y="1016"/>
                      </a:lnTo>
                      <a:lnTo>
                        <a:pt x="1021" y="1019"/>
                      </a:lnTo>
                      <a:lnTo>
                        <a:pt x="1070" y="1023"/>
                      </a:lnTo>
                      <a:lnTo>
                        <a:pt x="1121" y="1026"/>
                      </a:lnTo>
                      <a:lnTo>
                        <a:pt x="1225" y="1035"/>
                      </a:lnTo>
                      <a:lnTo>
                        <a:pt x="1331" y="1046"/>
                      </a:lnTo>
                      <a:lnTo>
                        <a:pt x="1439" y="1057"/>
                      </a:lnTo>
                      <a:lnTo>
                        <a:pt x="1549" y="1070"/>
                      </a:lnTo>
                      <a:lnTo>
                        <a:pt x="1661" y="1084"/>
                      </a:lnTo>
                      <a:lnTo>
                        <a:pt x="1776" y="1099"/>
                      </a:lnTo>
                      <a:lnTo>
                        <a:pt x="1891" y="1114"/>
                      </a:lnTo>
                      <a:lnTo>
                        <a:pt x="2008" y="1130"/>
                      </a:lnTo>
                      <a:lnTo>
                        <a:pt x="2127" y="1147"/>
                      </a:lnTo>
                      <a:lnTo>
                        <a:pt x="2247" y="1164"/>
                      </a:lnTo>
                      <a:lnTo>
                        <a:pt x="2369" y="1183"/>
                      </a:lnTo>
                      <a:lnTo>
                        <a:pt x="2491" y="1201"/>
                      </a:lnTo>
                      <a:lnTo>
                        <a:pt x="2614" y="1221"/>
                      </a:lnTo>
                      <a:lnTo>
                        <a:pt x="2739" y="1239"/>
                      </a:lnTo>
                      <a:lnTo>
                        <a:pt x="2990" y="1278"/>
                      </a:lnTo>
                      <a:lnTo>
                        <a:pt x="3241" y="1316"/>
                      </a:lnTo>
                      <a:lnTo>
                        <a:pt x="3301" y="1287"/>
                      </a:lnTo>
                      <a:lnTo>
                        <a:pt x="3359" y="1259"/>
                      </a:lnTo>
                      <a:lnTo>
                        <a:pt x="3414" y="1230"/>
                      </a:lnTo>
                      <a:lnTo>
                        <a:pt x="3467" y="1202"/>
                      </a:lnTo>
                      <a:lnTo>
                        <a:pt x="3518" y="1175"/>
                      </a:lnTo>
                      <a:lnTo>
                        <a:pt x="3566" y="1148"/>
                      </a:lnTo>
                      <a:lnTo>
                        <a:pt x="3613" y="1123"/>
                      </a:lnTo>
                      <a:lnTo>
                        <a:pt x="3658" y="1096"/>
                      </a:lnTo>
                      <a:lnTo>
                        <a:pt x="3701" y="1072"/>
                      </a:lnTo>
                      <a:lnTo>
                        <a:pt x="3742" y="1048"/>
                      </a:lnTo>
                      <a:lnTo>
                        <a:pt x="3783" y="1024"/>
                      </a:lnTo>
                      <a:lnTo>
                        <a:pt x="3821" y="1001"/>
                      </a:lnTo>
                      <a:lnTo>
                        <a:pt x="3859" y="978"/>
                      </a:lnTo>
                      <a:lnTo>
                        <a:pt x="3894" y="955"/>
                      </a:lnTo>
                      <a:lnTo>
                        <a:pt x="3929" y="933"/>
                      </a:lnTo>
                      <a:lnTo>
                        <a:pt x="3964" y="912"/>
                      </a:lnTo>
                      <a:lnTo>
                        <a:pt x="3997" y="891"/>
                      </a:lnTo>
                      <a:lnTo>
                        <a:pt x="4029" y="871"/>
                      </a:lnTo>
                      <a:lnTo>
                        <a:pt x="4091" y="832"/>
                      </a:lnTo>
                      <a:lnTo>
                        <a:pt x="4153" y="794"/>
                      </a:lnTo>
                      <a:lnTo>
                        <a:pt x="4212" y="758"/>
                      </a:lnTo>
                      <a:lnTo>
                        <a:pt x="4272" y="724"/>
                      </a:lnTo>
                      <a:lnTo>
                        <a:pt x="4332" y="692"/>
                      </a:lnTo>
                      <a:lnTo>
                        <a:pt x="4393" y="662"/>
                      </a:lnTo>
                      <a:lnTo>
                        <a:pt x="4426" y="647"/>
                      </a:lnTo>
                      <a:lnTo>
                        <a:pt x="4458" y="634"/>
                      </a:lnTo>
                      <a:lnTo>
                        <a:pt x="4496" y="617"/>
                      </a:lnTo>
                      <a:lnTo>
                        <a:pt x="4534" y="602"/>
                      </a:lnTo>
                      <a:lnTo>
                        <a:pt x="4573" y="587"/>
                      </a:lnTo>
                      <a:lnTo>
                        <a:pt x="4613" y="573"/>
                      </a:lnTo>
                      <a:lnTo>
                        <a:pt x="4655" y="558"/>
                      </a:lnTo>
                      <a:lnTo>
                        <a:pt x="4698" y="544"/>
                      </a:lnTo>
                      <a:lnTo>
                        <a:pt x="4740" y="529"/>
                      </a:lnTo>
                      <a:lnTo>
                        <a:pt x="4784" y="515"/>
                      </a:lnTo>
                      <a:lnTo>
                        <a:pt x="4829" y="501"/>
                      </a:lnTo>
                      <a:lnTo>
                        <a:pt x="4875" y="487"/>
                      </a:lnTo>
                      <a:lnTo>
                        <a:pt x="4921" y="472"/>
                      </a:lnTo>
                      <a:lnTo>
                        <a:pt x="4968" y="459"/>
                      </a:lnTo>
                      <a:lnTo>
                        <a:pt x="5017" y="444"/>
                      </a:lnTo>
                      <a:lnTo>
                        <a:pt x="5066" y="429"/>
                      </a:lnTo>
                      <a:lnTo>
                        <a:pt x="5116" y="414"/>
                      </a:lnTo>
                      <a:lnTo>
                        <a:pt x="5166" y="399"/>
                      </a:lnTo>
                      <a:lnTo>
                        <a:pt x="5218" y="383"/>
                      </a:lnTo>
                      <a:lnTo>
                        <a:pt x="5271" y="366"/>
                      </a:lnTo>
                      <a:lnTo>
                        <a:pt x="5324" y="349"/>
                      </a:lnTo>
                      <a:lnTo>
                        <a:pt x="5378" y="332"/>
                      </a:lnTo>
                      <a:lnTo>
                        <a:pt x="5434" y="314"/>
                      </a:lnTo>
                      <a:lnTo>
                        <a:pt x="5490" y="295"/>
                      </a:lnTo>
                      <a:lnTo>
                        <a:pt x="5547" y="276"/>
                      </a:lnTo>
                      <a:lnTo>
                        <a:pt x="5604" y="256"/>
                      </a:lnTo>
                      <a:lnTo>
                        <a:pt x="5663" y="235"/>
                      </a:lnTo>
                      <a:lnTo>
                        <a:pt x="5723" y="213"/>
                      </a:lnTo>
                      <a:lnTo>
                        <a:pt x="5783" y="190"/>
                      </a:lnTo>
                      <a:lnTo>
                        <a:pt x="5844" y="167"/>
                      </a:lnTo>
                      <a:lnTo>
                        <a:pt x="5906" y="142"/>
                      </a:lnTo>
                      <a:lnTo>
                        <a:pt x="5970" y="117"/>
                      </a:lnTo>
                      <a:lnTo>
                        <a:pt x="6033" y="89"/>
                      </a:lnTo>
                      <a:lnTo>
                        <a:pt x="6097" y="61"/>
                      </a:lnTo>
                      <a:lnTo>
                        <a:pt x="5888" y="63"/>
                      </a:lnTo>
                      <a:lnTo>
                        <a:pt x="5680" y="61"/>
                      </a:lnTo>
                      <a:lnTo>
                        <a:pt x="5473" y="59"/>
                      </a:lnTo>
                      <a:lnTo>
                        <a:pt x="5268" y="54"/>
                      </a:lnTo>
                      <a:lnTo>
                        <a:pt x="5065" y="49"/>
                      </a:lnTo>
                      <a:lnTo>
                        <a:pt x="4965" y="45"/>
                      </a:lnTo>
                      <a:lnTo>
                        <a:pt x="4865" y="42"/>
                      </a:lnTo>
                      <a:lnTo>
                        <a:pt x="4765" y="38"/>
                      </a:lnTo>
                      <a:lnTo>
                        <a:pt x="4668" y="35"/>
                      </a:lnTo>
                      <a:lnTo>
                        <a:pt x="4570" y="30"/>
                      </a:lnTo>
                      <a:lnTo>
                        <a:pt x="4474" y="27"/>
                      </a:lnTo>
                      <a:lnTo>
                        <a:pt x="4378" y="23"/>
                      </a:lnTo>
                      <a:lnTo>
                        <a:pt x="4283" y="20"/>
                      </a:lnTo>
                      <a:lnTo>
                        <a:pt x="4189" y="16"/>
                      </a:lnTo>
                      <a:lnTo>
                        <a:pt x="4097" y="13"/>
                      </a:lnTo>
                      <a:lnTo>
                        <a:pt x="4006" y="10"/>
                      </a:lnTo>
                      <a:lnTo>
                        <a:pt x="3915" y="7"/>
                      </a:lnTo>
                      <a:lnTo>
                        <a:pt x="3826" y="5"/>
                      </a:lnTo>
                      <a:lnTo>
                        <a:pt x="3739" y="3"/>
                      </a:lnTo>
                      <a:lnTo>
                        <a:pt x="3652" y="2"/>
                      </a:lnTo>
                      <a:lnTo>
                        <a:pt x="3567" y="0"/>
                      </a:lnTo>
                      <a:lnTo>
                        <a:pt x="3484" y="0"/>
                      </a:lnTo>
                      <a:lnTo>
                        <a:pt x="3402" y="0"/>
                      </a:lnTo>
                      <a:lnTo>
                        <a:pt x="3322" y="0"/>
                      </a:lnTo>
                      <a:lnTo>
                        <a:pt x="3242" y="2"/>
                      </a:lnTo>
                      <a:lnTo>
                        <a:pt x="3165" y="4"/>
                      </a:lnTo>
                      <a:lnTo>
                        <a:pt x="3090" y="6"/>
                      </a:lnTo>
                      <a:lnTo>
                        <a:pt x="3090" y="5"/>
                      </a:lnTo>
                      <a:close/>
                    </a:path>
                  </a:pathLst>
                </a:custGeom>
                <a:solidFill>
                  <a:srgbClr val="FFFFFF"/>
                </a:solidFill>
                <a:ln w="9525">
                  <a:noFill/>
                  <a:round/>
                  <a:headEnd/>
                  <a:tailEnd/>
                </a:ln>
              </p:spPr>
              <p:txBody>
                <a:bodyPr wrap="none" anchor="ctr"/>
                <a:lstStyle/>
                <a:p>
                  <a:endParaRPr lang="en-US"/>
                </a:p>
              </p:txBody>
            </p:sp>
            <p:sp>
              <p:nvSpPr>
                <p:cNvPr id="14356" name="Freeform 14"/>
                <p:cNvSpPr>
                  <a:spLocks noChangeArrowheads="1"/>
                </p:cNvSpPr>
                <p:nvPr/>
              </p:nvSpPr>
              <p:spPr bwMode="auto">
                <a:xfrm>
                  <a:off x="2407" y="2855"/>
                  <a:ext cx="695" cy="170"/>
                </a:xfrm>
                <a:custGeom>
                  <a:avLst/>
                  <a:gdLst>
                    <a:gd name="T0" fmla="*/ 0 w 6199"/>
                    <a:gd name="T1" fmla="*/ 0 h 1278"/>
                    <a:gd name="T2" fmla="*/ 0 w 6199"/>
                    <a:gd name="T3" fmla="*/ 0 h 1278"/>
                    <a:gd name="T4" fmla="*/ 0 w 6199"/>
                    <a:gd name="T5" fmla="*/ 0 h 1278"/>
                    <a:gd name="T6" fmla="*/ 0 w 6199"/>
                    <a:gd name="T7" fmla="*/ 0 h 1278"/>
                    <a:gd name="T8" fmla="*/ 0 w 6199"/>
                    <a:gd name="T9" fmla="*/ 0 h 1278"/>
                    <a:gd name="T10" fmla="*/ 0 w 6199"/>
                    <a:gd name="T11" fmla="*/ 0 h 1278"/>
                    <a:gd name="T12" fmla="*/ 0 w 6199"/>
                    <a:gd name="T13" fmla="*/ 0 h 1278"/>
                    <a:gd name="T14" fmla="*/ 0 w 6199"/>
                    <a:gd name="T15" fmla="*/ 0 h 1278"/>
                    <a:gd name="T16" fmla="*/ 0 w 6199"/>
                    <a:gd name="T17" fmla="*/ 0 h 1278"/>
                    <a:gd name="T18" fmla="*/ 0 w 6199"/>
                    <a:gd name="T19" fmla="*/ 0 h 1278"/>
                    <a:gd name="T20" fmla="*/ 0 w 6199"/>
                    <a:gd name="T21" fmla="*/ 0 h 1278"/>
                    <a:gd name="T22" fmla="*/ 0 w 6199"/>
                    <a:gd name="T23" fmla="*/ 0 h 1278"/>
                    <a:gd name="T24" fmla="*/ 0 w 6199"/>
                    <a:gd name="T25" fmla="*/ 0 h 1278"/>
                    <a:gd name="T26" fmla="*/ 0 w 6199"/>
                    <a:gd name="T27" fmla="*/ 0 h 1278"/>
                    <a:gd name="T28" fmla="*/ 0 w 6199"/>
                    <a:gd name="T29" fmla="*/ 0 h 1278"/>
                    <a:gd name="T30" fmla="*/ 0 w 6199"/>
                    <a:gd name="T31" fmla="*/ 0 h 1278"/>
                    <a:gd name="T32" fmla="*/ 0 w 6199"/>
                    <a:gd name="T33" fmla="*/ 0 h 1278"/>
                    <a:gd name="T34" fmla="*/ 0 w 6199"/>
                    <a:gd name="T35" fmla="*/ 0 h 1278"/>
                    <a:gd name="T36" fmla="*/ 0 w 6199"/>
                    <a:gd name="T37" fmla="*/ 0 h 1278"/>
                    <a:gd name="T38" fmla="*/ 0 w 6199"/>
                    <a:gd name="T39" fmla="*/ 0 h 1278"/>
                    <a:gd name="T40" fmla="*/ 0 w 6199"/>
                    <a:gd name="T41" fmla="*/ 0 h 1278"/>
                    <a:gd name="T42" fmla="*/ 0 w 6199"/>
                    <a:gd name="T43" fmla="*/ 0 h 1278"/>
                    <a:gd name="T44" fmla="*/ 0 w 6199"/>
                    <a:gd name="T45" fmla="*/ 0 h 1278"/>
                    <a:gd name="T46" fmla="*/ 0 w 6199"/>
                    <a:gd name="T47" fmla="*/ 0 h 1278"/>
                    <a:gd name="T48" fmla="*/ 0 w 6199"/>
                    <a:gd name="T49" fmla="*/ 0 h 1278"/>
                    <a:gd name="T50" fmla="*/ 0 w 6199"/>
                    <a:gd name="T51" fmla="*/ 0 h 1278"/>
                    <a:gd name="T52" fmla="*/ 0 w 6199"/>
                    <a:gd name="T53" fmla="*/ 0 h 1278"/>
                    <a:gd name="T54" fmla="*/ 0 w 6199"/>
                    <a:gd name="T55" fmla="*/ 0 h 1278"/>
                    <a:gd name="T56" fmla="*/ 0 w 6199"/>
                    <a:gd name="T57" fmla="*/ 0 h 1278"/>
                    <a:gd name="T58" fmla="*/ 0 w 6199"/>
                    <a:gd name="T59" fmla="*/ 0 h 1278"/>
                    <a:gd name="T60" fmla="*/ 0 w 6199"/>
                    <a:gd name="T61" fmla="*/ 0 h 1278"/>
                    <a:gd name="T62" fmla="*/ 0 w 6199"/>
                    <a:gd name="T63" fmla="*/ 0 h 1278"/>
                    <a:gd name="T64" fmla="*/ 0 w 6199"/>
                    <a:gd name="T65" fmla="*/ 0 h 1278"/>
                    <a:gd name="T66" fmla="*/ 0 w 6199"/>
                    <a:gd name="T67" fmla="*/ 0 h 1278"/>
                    <a:gd name="T68" fmla="*/ 0 w 6199"/>
                    <a:gd name="T69" fmla="*/ 0 h 1278"/>
                    <a:gd name="T70" fmla="*/ 0 w 6199"/>
                    <a:gd name="T71" fmla="*/ 0 h 1278"/>
                    <a:gd name="T72" fmla="*/ 0 w 6199"/>
                    <a:gd name="T73" fmla="*/ 0 h 1278"/>
                    <a:gd name="T74" fmla="*/ 0 w 6199"/>
                    <a:gd name="T75" fmla="*/ 0 h 1278"/>
                    <a:gd name="T76" fmla="*/ 0 w 6199"/>
                    <a:gd name="T77" fmla="*/ 0 h 1278"/>
                    <a:gd name="T78" fmla="*/ 0 w 6199"/>
                    <a:gd name="T79" fmla="*/ 0 h 1278"/>
                    <a:gd name="T80" fmla="*/ 0 w 6199"/>
                    <a:gd name="T81" fmla="*/ 0 h 1278"/>
                    <a:gd name="T82" fmla="*/ 0 w 6199"/>
                    <a:gd name="T83" fmla="*/ 0 h 1278"/>
                    <a:gd name="T84" fmla="*/ 0 w 6199"/>
                    <a:gd name="T85" fmla="*/ 0 h 1278"/>
                    <a:gd name="T86" fmla="*/ 0 w 6199"/>
                    <a:gd name="T87" fmla="*/ 0 h 1278"/>
                    <a:gd name="T88" fmla="*/ 0 w 6199"/>
                    <a:gd name="T89" fmla="*/ 0 h 1278"/>
                    <a:gd name="T90" fmla="*/ 0 w 6199"/>
                    <a:gd name="T91" fmla="*/ 0 h 1278"/>
                    <a:gd name="T92" fmla="*/ 0 w 6199"/>
                    <a:gd name="T93" fmla="*/ 0 h 1278"/>
                    <a:gd name="T94" fmla="*/ 0 w 6199"/>
                    <a:gd name="T95" fmla="*/ 0 h 1278"/>
                    <a:gd name="T96" fmla="*/ 0 w 6199"/>
                    <a:gd name="T97" fmla="*/ 0 h 1278"/>
                    <a:gd name="T98" fmla="*/ 0 w 6199"/>
                    <a:gd name="T99" fmla="*/ 0 h 1278"/>
                    <a:gd name="T100" fmla="*/ 0 w 6199"/>
                    <a:gd name="T101" fmla="*/ 0 h 1278"/>
                    <a:gd name="T102" fmla="*/ 0 w 6199"/>
                    <a:gd name="T103" fmla="*/ 0 h 1278"/>
                    <a:gd name="T104" fmla="*/ 0 w 6199"/>
                    <a:gd name="T105" fmla="*/ 0 h 1278"/>
                    <a:gd name="T106" fmla="*/ 0 w 6199"/>
                    <a:gd name="T107" fmla="*/ 0 h 1278"/>
                    <a:gd name="T108" fmla="*/ 0 w 6199"/>
                    <a:gd name="T109" fmla="*/ 0 h 1278"/>
                    <a:gd name="T110" fmla="*/ 0 w 6199"/>
                    <a:gd name="T111" fmla="*/ 0 h 1278"/>
                    <a:gd name="T112" fmla="*/ 0 w 6199"/>
                    <a:gd name="T113" fmla="*/ 0 h 1278"/>
                    <a:gd name="T114" fmla="*/ 0 w 6199"/>
                    <a:gd name="T115" fmla="*/ 0 h 1278"/>
                    <a:gd name="T116" fmla="*/ 0 w 6199"/>
                    <a:gd name="T117" fmla="*/ 0 h 1278"/>
                    <a:gd name="T118" fmla="*/ 0 w 6199"/>
                    <a:gd name="T119" fmla="*/ 0 h 1278"/>
                    <a:gd name="T120" fmla="*/ 0 w 6199"/>
                    <a:gd name="T121" fmla="*/ 0 h 1278"/>
                    <a:gd name="T122" fmla="*/ 0 w 6199"/>
                    <a:gd name="T123" fmla="*/ 0 h 1278"/>
                    <a:gd name="T124" fmla="*/ 0 w 6199"/>
                    <a:gd name="T125" fmla="*/ 0 h 12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99"/>
                    <a:gd name="T190" fmla="*/ 0 h 1278"/>
                    <a:gd name="T191" fmla="*/ 6199 w 6199"/>
                    <a:gd name="T192" fmla="*/ 1278 h 12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99" h="1278">
                      <a:moveTo>
                        <a:pt x="0" y="1077"/>
                      </a:moveTo>
                      <a:lnTo>
                        <a:pt x="4" y="1069"/>
                      </a:lnTo>
                      <a:lnTo>
                        <a:pt x="9" y="1064"/>
                      </a:lnTo>
                      <a:lnTo>
                        <a:pt x="13" y="1061"/>
                      </a:lnTo>
                      <a:lnTo>
                        <a:pt x="19" y="1057"/>
                      </a:lnTo>
                      <a:lnTo>
                        <a:pt x="24" y="1054"/>
                      </a:lnTo>
                      <a:lnTo>
                        <a:pt x="30" y="1050"/>
                      </a:lnTo>
                      <a:lnTo>
                        <a:pt x="35" y="1047"/>
                      </a:lnTo>
                      <a:lnTo>
                        <a:pt x="40" y="1044"/>
                      </a:lnTo>
                      <a:lnTo>
                        <a:pt x="46" y="1041"/>
                      </a:lnTo>
                      <a:lnTo>
                        <a:pt x="51" y="1039"/>
                      </a:lnTo>
                      <a:lnTo>
                        <a:pt x="57" y="1036"/>
                      </a:lnTo>
                      <a:lnTo>
                        <a:pt x="62" y="1033"/>
                      </a:lnTo>
                      <a:lnTo>
                        <a:pt x="68" y="1031"/>
                      </a:lnTo>
                      <a:lnTo>
                        <a:pt x="73" y="1028"/>
                      </a:lnTo>
                      <a:lnTo>
                        <a:pt x="79" y="1026"/>
                      </a:lnTo>
                      <a:lnTo>
                        <a:pt x="85" y="1023"/>
                      </a:lnTo>
                      <a:lnTo>
                        <a:pt x="91" y="1020"/>
                      </a:lnTo>
                      <a:lnTo>
                        <a:pt x="96" y="1018"/>
                      </a:lnTo>
                      <a:lnTo>
                        <a:pt x="102" y="1016"/>
                      </a:lnTo>
                      <a:lnTo>
                        <a:pt x="108" y="1013"/>
                      </a:lnTo>
                      <a:lnTo>
                        <a:pt x="114" y="1011"/>
                      </a:lnTo>
                      <a:lnTo>
                        <a:pt x="119" y="1009"/>
                      </a:lnTo>
                      <a:lnTo>
                        <a:pt x="125" y="1006"/>
                      </a:lnTo>
                      <a:lnTo>
                        <a:pt x="131" y="1004"/>
                      </a:lnTo>
                      <a:lnTo>
                        <a:pt x="137" y="1002"/>
                      </a:lnTo>
                      <a:lnTo>
                        <a:pt x="142" y="1001"/>
                      </a:lnTo>
                      <a:lnTo>
                        <a:pt x="148" y="998"/>
                      </a:lnTo>
                      <a:lnTo>
                        <a:pt x="154" y="996"/>
                      </a:lnTo>
                      <a:lnTo>
                        <a:pt x="160" y="994"/>
                      </a:lnTo>
                      <a:lnTo>
                        <a:pt x="167" y="991"/>
                      </a:lnTo>
                      <a:lnTo>
                        <a:pt x="172" y="990"/>
                      </a:lnTo>
                      <a:lnTo>
                        <a:pt x="178" y="988"/>
                      </a:lnTo>
                      <a:lnTo>
                        <a:pt x="184" y="986"/>
                      </a:lnTo>
                      <a:lnTo>
                        <a:pt x="190" y="985"/>
                      </a:lnTo>
                      <a:lnTo>
                        <a:pt x="195" y="982"/>
                      </a:lnTo>
                      <a:lnTo>
                        <a:pt x="202" y="980"/>
                      </a:lnTo>
                      <a:lnTo>
                        <a:pt x="208" y="979"/>
                      </a:lnTo>
                      <a:lnTo>
                        <a:pt x="214" y="976"/>
                      </a:lnTo>
                      <a:lnTo>
                        <a:pt x="220" y="975"/>
                      </a:lnTo>
                      <a:lnTo>
                        <a:pt x="225" y="973"/>
                      </a:lnTo>
                      <a:lnTo>
                        <a:pt x="232" y="972"/>
                      </a:lnTo>
                      <a:lnTo>
                        <a:pt x="238" y="970"/>
                      </a:lnTo>
                      <a:lnTo>
                        <a:pt x="244" y="968"/>
                      </a:lnTo>
                      <a:lnTo>
                        <a:pt x="251" y="966"/>
                      </a:lnTo>
                      <a:lnTo>
                        <a:pt x="257" y="965"/>
                      </a:lnTo>
                      <a:lnTo>
                        <a:pt x="262" y="963"/>
                      </a:lnTo>
                      <a:lnTo>
                        <a:pt x="268" y="962"/>
                      </a:lnTo>
                      <a:lnTo>
                        <a:pt x="275" y="960"/>
                      </a:lnTo>
                      <a:lnTo>
                        <a:pt x="281" y="958"/>
                      </a:lnTo>
                      <a:lnTo>
                        <a:pt x="286" y="957"/>
                      </a:lnTo>
                      <a:lnTo>
                        <a:pt x="293" y="956"/>
                      </a:lnTo>
                      <a:lnTo>
                        <a:pt x="299" y="953"/>
                      </a:lnTo>
                      <a:lnTo>
                        <a:pt x="305" y="952"/>
                      </a:lnTo>
                      <a:lnTo>
                        <a:pt x="312" y="951"/>
                      </a:lnTo>
                      <a:lnTo>
                        <a:pt x="318" y="950"/>
                      </a:lnTo>
                      <a:lnTo>
                        <a:pt x="325" y="948"/>
                      </a:lnTo>
                      <a:lnTo>
                        <a:pt x="330" y="947"/>
                      </a:lnTo>
                      <a:lnTo>
                        <a:pt x="336" y="945"/>
                      </a:lnTo>
                      <a:lnTo>
                        <a:pt x="343" y="944"/>
                      </a:lnTo>
                      <a:lnTo>
                        <a:pt x="349" y="943"/>
                      </a:lnTo>
                      <a:lnTo>
                        <a:pt x="356" y="942"/>
                      </a:lnTo>
                      <a:lnTo>
                        <a:pt x="361" y="940"/>
                      </a:lnTo>
                      <a:lnTo>
                        <a:pt x="367" y="938"/>
                      </a:lnTo>
                      <a:lnTo>
                        <a:pt x="374" y="937"/>
                      </a:lnTo>
                      <a:lnTo>
                        <a:pt x="380" y="936"/>
                      </a:lnTo>
                      <a:lnTo>
                        <a:pt x="387" y="935"/>
                      </a:lnTo>
                      <a:lnTo>
                        <a:pt x="392" y="934"/>
                      </a:lnTo>
                      <a:lnTo>
                        <a:pt x="399" y="933"/>
                      </a:lnTo>
                      <a:lnTo>
                        <a:pt x="405" y="932"/>
                      </a:lnTo>
                      <a:lnTo>
                        <a:pt x="412" y="930"/>
                      </a:lnTo>
                      <a:lnTo>
                        <a:pt x="418" y="929"/>
                      </a:lnTo>
                      <a:lnTo>
                        <a:pt x="425" y="928"/>
                      </a:lnTo>
                      <a:lnTo>
                        <a:pt x="431" y="927"/>
                      </a:lnTo>
                      <a:lnTo>
                        <a:pt x="437" y="926"/>
                      </a:lnTo>
                      <a:lnTo>
                        <a:pt x="443" y="925"/>
                      </a:lnTo>
                      <a:lnTo>
                        <a:pt x="450" y="925"/>
                      </a:lnTo>
                      <a:lnTo>
                        <a:pt x="456" y="924"/>
                      </a:lnTo>
                      <a:lnTo>
                        <a:pt x="463" y="922"/>
                      </a:lnTo>
                      <a:lnTo>
                        <a:pt x="470" y="921"/>
                      </a:lnTo>
                      <a:lnTo>
                        <a:pt x="475" y="920"/>
                      </a:lnTo>
                      <a:lnTo>
                        <a:pt x="482" y="919"/>
                      </a:lnTo>
                      <a:lnTo>
                        <a:pt x="488" y="919"/>
                      </a:lnTo>
                      <a:lnTo>
                        <a:pt x="495" y="918"/>
                      </a:lnTo>
                      <a:lnTo>
                        <a:pt x="501" y="917"/>
                      </a:lnTo>
                      <a:lnTo>
                        <a:pt x="508" y="915"/>
                      </a:lnTo>
                      <a:lnTo>
                        <a:pt x="515" y="915"/>
                      </a:lnTo>
                      <a:lnTo>
                        <a:pt x="520" y="914"/>
                      </a:lnTo>
                      <a:lnTo>
                        <a:pt x="527" y="913"/>
                      </a:lnTo>
                      <a:lnTo>
                        <a:pt x="533" y="912"/>
                      </a:lnTo>
                      <a:lnTo>
                        <a:pt x="540" y="912"/>
                      </a:lnTo>
                      <a:lnTo>
                        <a:pt x="547" y="911"/>
                      </a:lnTo>
                      <a:lnTo>
                        <a:pt x="553" y="910"/>
                      </a:lnTo>
                      <a:lnTo>
                        <a:pt x="560" y="910"/>
                      </a:lnTo>
                      <a:lnTo>
                        <a:pt x="566" y="909"/>
                      </a:lnTo>
                      <a:lnTo>
                        <a:pt x="572" y="909"/>
                      </a:lnTo>
                      <a:lnTo>
                        <a:pt x="579" y="907"/>
                      </a:lnTo>
                      <a:lnTo>
                        <a:pt x="586" y="906"/>
                      </a:lnTo>
                      <a:lnTo>
                        <a:pt x="592" y="906"/>
                      </a:lnTo>
                      <a:lnTo>
                        <a:pt x="599" y="905"/>
                      </a:lnTo>
                      <a:lnTo>
                        <a:pt x="606" y="905"/>
                      </a:lnTo>
                      <a:lnTo>
                        <a:pt x="611" y="904"/>
                      </a:lnTo>
                      <a:lnTo>
                        <a:pt x="618" y="904"/>
                      </a:lnTo>
                      <a:lnTo>
                        <a:pt x="625" y="903"/>
                      </a:lnTo>
                      <a:lnTo>
                        <a:pt x="632" y="903"/>
                      </a:lnTo>
                      <a:lnTo>
                        <a:pt x="638" y="902"/>
                      </a:lnTo>
                      <a:lnTo>
                        <a:pt x="645" y="902"/>
                      </a:lnTo>
                      <a:lnTo>
                        <a:pt x="652" y="902"/>
                      </a:lnTo>
                      <a:lnTo>
                        <a:pt x="657" y="900"/>
                      </a:lnTo>
                      <a:lnTo>
                        <a:pt x="664" y="900"/>
                      </a:lnTo>
                      <a:lnTo>
                        <a:pt x="671" y="899"/>
                      </a:lnTo>
                      <a:lnTo>
                        <a:pt x="678" y="899"/>
                      </a:lnTo>
                      <a:lnTo>
                        <a:pt x="684" y="899"/>
                      </a:lnTo>
                      <a:lnTo>
                        <a:pt x="691" y="898"/>
                      </a:lnTo>
                      <a:lnTo>
                        <a:pt x="698" y="898"/>
                      </a:lnTo>
                      <a:lnTo>
                        <a:pt x="705" y="898"/>
                      </a:lnTo>
                      <a:lnTo>
                        <a:pt x="710" y="897"/>
                      </a:lnTo>
                      <a:lnTo>
                        <a:pt x="717" y="897"/>
                      </a:lnTo>
                      <a:lnTo>
                        <a:pt x="724" y="897"/>
                      </a:lnTo>
                      <a:lnTo>
                        <a:pt x="731" y="896"/>
                      </a:lnTo>
                      <a:lnTo>
                        <a:pt x="737" y="896"/>
                      </a:lnTo>
                      <a:lnTo>
                        <a:pt x="744" y="896"/>
                      </a:lnTo>
                      <a:lnTo>
                        <a:pt x="751" y="896"/>
                      </a:lnTo>
                      <a:lnTo>
                        <a:pt x="758" y="895"/>
                      </a:lnTo>
                      <a:lnTo>
                        <a:pt x="765" y="895"/>
                      </a:lnTo>
                      <a:lnTo>
                        <a:pt x="770" y="895"/>
                      </a:lnTo>
                      <a:lnTo>
                        <a:pt x="777" y="895"/>
                      </a:lnTo>
                      <a:lnTo>
                        <a:pt x="784" y="895"/>
                      </a:lnTo>
                      <a:lnTo>
                        <a:pt x="791" y="894"/>
                      </a:lnTo>
                      <a:lnTo>
                        <a:pt x="798" y="894"/>
                      </a:lnTo>
                      <a:lnTo>
                        <a:pt x="804" y="894"/>
                      </a:lnTo>
                      <a:lnTo>
                        <a:pt x="811" y="894"/>
                      </a:lnTo>
                      <a:lnTo>
                        <a:pt x="818" y="894"/>
                      </a:lnTo>
                      <a:lnTo>
                        <a:pt x="825" y="894"/>
                      </a:lnTo>
                      <a:lnTo>
                        <a:pt x="831" y="894"/>
                      </a:lnTo>
                      <a:lnTo>
                        <a:pt x="838" y="894"/>
                      </a:lnTo>
                      <a:lnTo>
                        <a:pt x="844" y="892"/>
                      </a:lnTo>
                      <a:lnTo>
                        <a:pt x="851" y="892"/>
                      </a:lnTo>
                      <a:lnTo>
                        <a:pt x="858" y="892"/>
                      </a:lnTo>
                      <a:lnTo>
                        <a:pt x="865" y="892"/>
                      </a:lnTo>
                      <a:lnTo>
                        <a:pt x="872" y="892"/>
                      </a:lnTo>
                      <a:lnTo>
                        <a:pt x="879" y="892"/>
                      </a:lnTo>
                      <a:lnTo>
                        <a:pt x="886" y="892"/>
                      </a:lnTo>
                      <a:lnTo>
                        <a:pt x="891" y="892"/>
                      </a:lnTo>
                      <a:lnTo>
                        <a:pt x="898" y="892"/>
                      </a:lnTo>
                      <a:lnTo>
                        <a:pt x="905" y="892"/>
                      </a:lnTo>
                      <a:lnTo>
                        <a:pt x="912" y="892"/>
                      </a:lnTo>
                      <a:lnTo>
                        <a:pt x="919" y="894"/>
                      </a:lnTo>
                      <a:lnTo>
                        <a:pt x="926" y="894"/>
                      </a:lnTo>
                      <a:lnTo>
                        <a:pt x="933" y="894"/>
                      </a:lnTo>
                      <a:lnTo>
                        <a:pt x="940" y="894"/>
                      </a:lnTo>
                      <a:lnTo>
                        <a:pt x="947" y="894"/>
                      </a:lnTo>
                      <a:lnTo>
                        <a:pt x="952" y="894"/>
                      </a:lnTo>
                      <a:lnTo>
                        <a:pt x="959" y="894"/>
                      </a:lnTo>
                      <a:lnTo>
                        <a:pt x="966" y="894"/>
                      </a:lnTo>
                      <a:lnTo>
                        <a:pt x="973" y="894"/>
                      </a:lnTo>
                      <a:lnTo>
                        <a:pt x="980" y="894"/>
                      </a:lnTo>
                      <a:lnTo>
                        <a:pt x="987" y="895"/>
                      </a:lnTo>
                      <a:lnTo>
                        <a:pt x="994" y="895"/>
                      </a:lnTo>
                      <a:lnTo>
                        <a:pt x="1001" y="895"/>
                      </a:lnTo>
                      <a:lnTo>
                        <a:pt x="1008" y="895"/>
                      </a:lnTo>
                      <a:lnTo>
                        <a:pt x="1015" y="895"/>
                      </a:lnTo>
                      <a:lnTo>
                        <a:pt x="1022" y="896"/>
                      </a:lnTo>
                      <a:lnTo>
                        <a:pt x="1027" y="896"/>
                      </a:lnTo>
                      <a:lnTo>
                        <a:pt x="1034" y="896"/>
                      </a:lnTo>
                      <a:lnTo>
                        <a:pt x="1041" y="896"/>
                      </a:lnTo>
                      <a:lnTo>
                        <a:pt x="1048" y="896"/>
                      </a:lnTo>
                      <a:lnTo>
                        <a:pt x="1055" y="897"/>
                      </a:lnTo>
                      <a:lnTo>
                        <a:pt x="1062" y="897"/>
                      </a:lnTo>
                      <a:lnTo>
                        <a:pt x="1069" y="897"/>
                      </a:lnTo>
                      <a:lnTo>
                        <a:pt x="1076" y="898"/>
                      </a:lnTo>
                      <a:lnTo>
                        <a:pt x="1083" y="898"/>
                      </a:lnTo>
                      <a:lnTo>
                        <a:pt x="1090" y="898"/>
                      </a:lnTo>
                      <a:lnTo>
                        <a:pt x="1096" y="899"/>
                      </a:lnTo>
                      <a:lnTo>
                        <a:pt x="1103" y="899"/>
                      </a:lnTo>
                      <a:lnTo>
                        <a:pt x="1110" y="899"/>
                      </a:lnTo>
                      <a:lnTo>
                        <a:pt x="1117" y="900"/>
                      </a:lnTo>
                      <a:lnTo>
                        <a:pt x="1131" y="900"/>
                      </a:lnTo>
                      <a:lnTo>
                        <a:pt x="1145" y="902"/>
                      </a:lnTo>
                      <a:lnTo>
                        <a:pt x="1159" y="903"/>
                      </a:lnTo>
                      <a:lnTo>
                        <a:pt x="1171" y="904"/>
                      </a:lnTo>
                      <a:lnTo>
                        <a:pt x="1185" y="904"/>
                      </a:lnTo>
                      <a:lnTo>
                        <a:pt x="1199" y="905"/>
                      </a:lnTo>
                      <a:lnTo>
                        <a:pt x="1213" y="906"/>
                      </a:lnTo>
                      <a:lnTo>
                        <a:pt x="1227" y="907"/>
                      </a:lnTo>
                      <a:lnTo>
                        <a:pt x="1240" y="909"/>
                      </a:lnTo>
                      <a:lnTo>
                        <a:pt x="1254" y="910"/>
                      </a:lnTo>
                      <a:lnTo>
                        <a:pt x="1268" y="911"/>
                      </a:lnTo>
                      <a:lnTo>
                        <a:pt x="1282" y="912"/>
                      </a:lnTo>
                      <a:lnTo>
                        <a:pt x="1296" y="914"/>
                      </a:lnTo>
                      <a:lnTo>
                        <a:pt x="1310" y="915"/>
                      </a:lnTo>
                      <a:lnTo>
                        <a:pt x="1323" y="917"/>
                      </a:lnTo>
                      <a:lnTo>
                        <a:pt x="1337" y="918"/>
                      </a:lnTo>
                      <a:lnTo>
                        <a:pt x="1351" y="920"/>
                      </a:lnTo>
                      <a:lnTo>
                        <a:pt x="1365" y="921"/>
                      </a:lnTo>
                      <a:lnTo>
                        <a:pt x="1379" y="922"/>
                      </a:lnTo>
                      <a:lnTo>
                        <a:pt x="1393" y="925"/>
                      </a:lnTo>
                      <a:lnTo>
                        <a:pt x="1406" y="926"/>
                      </a:lnTo>
                      <a:lnTo>
                        <a:pt x="1420" y="928"/>
                      </a:lnTo>
                      <a:lnTo>
                        <a:pt x="1434" y="929"/>
                      </a:lnTo>
                      <a:lnTo>
                        <a:pt x="1448" y="930"/>
                      </a:lnTo>
                      <a:lnTo>
                        <a:pt x="1462" y="933"/>
                      </a:lnTo>
                      <a:lnTo>
                        <a:pt x="1476" y="934"/>
                      </a:lnTo>
                      <a:lnTo>
                        <a:pt x="1489" y="936"/>
                      </a:lnTo>
                      <a:lnTo>
                        <a:pt x="1503" y="937"/>
                      </a:lnTo>
                      <a:lnTo>
                        <a:pt x="1517" y="940"/>
                      </a:lnTo>
                      <a:lnTo>
                        <a:pt x="1531" y="942"/>
                      </a:lnTo>
                      <a:lnTo>
                        <a:pt x="1545" y="943"/>
                      </a:lnTo>
                      <a:lnTo>
                        <a:pt x="1558" y="945"/>
                      </a:lnTo>
                      <a:lnTo>
                        <a:pt x="1572" y="947"/>
                      </a:lnTo>
                      <a:lnTo>
                        <a:pt x="1586" y="949"/>
                      </a:lnTo>
                      <a:lnTo>
                        <a:pt x="1600" y="951"/>
                      </a:lnTo>
                      <a:lnTo>
                        <a:pt x="1614" y="952"/>
                      </a:lnTo>
                      <a:lnTo>
                        <a:pt x="1628" y="955"/>
                      </a:lnTo>
                      <a:lnTo>
                        <a:pt x="1641" y="957"/>
                      </a:lnTo>
                      <a:lnTo>
                        <a:pt x="1655" y="958"/>
                      </a:lnTo>
                      <a:lnTo>
                        <a:pt x="1669" y="960"/>
                      </a:lnTo>
                      <a:lnTo>
                        <a:pt x="1683" y="963"/>
                      </a:lnTo>
                      <a:lnTo>
                        <a:pt x="1697" y="965"/>
                      </a:lnTo>
                      <a:lnTo>
                        <a:pt x="1711" y="967"/>
                      </a:lnTo>
                      <a:lnTo>
                        <a:pt x="1724" y="968"/>
                      </a:lnTo>
                      <a:lnTo>
                        <a:pt x="1738" y="971"/>
                      </a:lnTo>
                      <a:lnTo>
                        <a:pt x="1752" y="973"/>
                      </a:lnTo>
                      <a:lnTo>
                        <a:pt x="1766" y="975"/>
                      </a:lnTo>
                      <a:lnTo>
                        <a:pt x="1780" y="978"/>
                      </a:lnTo>
                      <a:lnTo>
                        <a:pt x="1794" y="979"/>
                      </a:lnTo>
                      <a:lnTo>
                        <a:pt x="1807" y="981"/>
                      </a:lnTo>
                      <a:lnTo>
                        <a:pt x="1821" y="983"/>
                      </a:lnTo>
                      <a:lnTo>
                        <a:pt x="1835" y="986"/>
                      </a:lnTo>
                      <a:lnTo>
                        <a:pt x="1849" y="988"/>
                      </a:lnTo>
                      <a:lnTo>
                        <a:pt x="1863" y="990"/>
                      </a:lnTo>
                      <a:lnTo>
                        <a:pt x="1876" y="993"/>
                      </a:lnTo>
                      <a:lnTo>
                        <a:pt x="1890" y="995"/>
                      </a:lnTo>
                      <a:lnTo>
                        <a:pt x="1918" y="998"/>
                      </a:lnTo>
                      <a:lnTo>
                        <a:pt x="1946" y="1003"/>
                      </a:lnTo>
                      <a:lnTo>
                        <a:pt x="1972" y="1008"/>
                      </a:lnTo>
                      <a:lnTo>
                        <a:pt x="2000" y="1012"/>
                      </a:lnTo>
                      <a:lnTo>
                        <a:pt x="2027" y="1017"/>
                      </a:lnTo>
                      <a:lnTo>
                        <a:pt x="2055" y="1021"/>
                      </a:lnTo>
                      <a:lnTo>
                        <a:pt x="2082" y="1026"/>
                      </a:lnTo>
                      <a:lnTo>
                        <a:pt x="2109" y="1031"/>
                      </a:lnTo>
                      <a:lnTo>
                        <a:pt x="2123" y="1033"/>
                      </a:lnTo>
                      <a:lnTo>
                        <a:pt x="2136" y="1035"/>
                      </a:lnTo>
                      <a:lnTo>
                        <a:pt x="2150" y="1037"/>
                      </a:lnTo>
                      <a:lnTo>
                        <a:pt x="2163" y="1040"/>
                      </a:lnTo>
                      <a:lnTo>
                        <a:pt x="2177" y="1042"/>
                      </a:lnTo>
                      <a:lnTo>
                        <a:pt x="2190" y="1044"/>
                      </a:lnTo>
                      <a:lnTo>
                        <a:pt x="2204" y="1047"/>
                      </a:lnTo>
                      <a:lnTo>
                        <a:pt x="2218" y="1048"/>
                      </a:lnTo>
                      <a:lnTo>
                        <a:pt x="2230" y="1050"/>
                      </a:lnTo>
                      <a:lnTo>
                        <a:pt x="2244" y="1052"/>
                      </a:lnTo>
                      <a:lnTo>
                        <a:pt x="2258" y="1055"/>
                      </a:lnTo>
                      <a:lnTo>
                        <a:pt x="2271" y="1057"/>
                      </a:lnTo>
                      <a:lnTo>
                        <a:pt x="2284" y="1059"/>
                      </a:lnTo>
                      <a:lnTo>
                        <a:pt x="2298" y="1062"/>
                      </a:lnTo>
                      <a:lnTo>
                        <a:pt x="2311" y="1064"/>
                      </a:lnTo>
                      <a:lnTo>
                        <a:pt x="2325" y="1066"/>
                      </a:lnTo>
                      <a:lnTo>
                        <a:pt x="2337" y="1069"/>
                      </a:lnTo>
                      <a:lnTo>
                        <a:pt x="2351" y="1071"/>
                      </a:lnTo>
                      <a:lnTo>
                        <a:pt x="2364" y="1073"/>
                      </a:lnTo>
                      <a:lnTo>
                        <a:pt x="2378" y="1075"/>
                      </a:lnTo>
                      <a:lnTo>
                        <a:pt x="2390" y="1077"/>
                      </a:lnTo>
                      <a:lnTo>
                        <a:pt x="2404" y="1079"/>
                      </a:lnTo>
                      <a:lnTo>
                        <a:pt x="2417" y="1081"/>
                      </a:lnTo>
                      <a:lnTo>
                        <a:pt x="2431" y="1084"/>
                      </a:lnTo>
                      <a:lnTo>
                        <a:pt x="2443" y="1086"/>
                      </a:lnTo>
                      <a:lnTo>
                        <a:pt x="2457" y="1088"/>
                      </a:lnTo>
                      <a:lnTo>
                        <a:pt x="2470" y="1090"/>
                      </a:lnTo>
                      <a:lnTo>
                        <a:pt x="2483" y="1092"/>
                      </a:lnTo>
                      <a:lnTo>
                        <a:pt x="2496" y="1094"/>
                      </a:lnTo>
                      <a:lnTo>
                        <a:pt x="2509" y="1096"/>
                      </a:lnTo>
                      <a:lnTo>
                        <a:pt x="2522" y="1099"/>
                      </a:lnTo>
                      <a:lnTo>
                        <a:pt x="2536" y="1101"/>
                      </a:lnTo>
                      <a:lnTo>
                        <a:pt x="2548" y="1102"/>
                      </a:lnTo>
                      <a:lnTo>
                        <a:pt x="2561" y="1104"/>
                      </a:lnTo>
                      <a:lnTo>
                        <a:pt x="2574" y="1107"/>
                      </a:lnTo>
                      <a:lnTo>
                        <a:pt x="2587" y="1108"/>
                      </a:lnTo>
                      <a:lnTo>
                        <a:pt x="2600" y="1110"/>
                      </a:lnTo>
                      <a:lnTo>
                        <a:pt x="2613" y="1112"/>
                      </a:lnTo>
                      <a:lnTo>
                        <a:pt x="2625" y="1113"/>
                      </a:lnTo>
                      <a:lnTo>
                        <a:pt x="2638" y="1116"/>
                      </a:lnTo>
                      <a:lnTo>
                        <a:pt x="2651" y="1118"/>
                      </a:lnTo>
                      <a:lnTo>
                        <a:pt x="2663" y="1119"/>
                      </a:lnTo>
                      <a:lnTo>
                        <a:pt x="2677" y="1122"/>
                      </a:lnTo>
                      <a:lnTo>
                        <a:pt x="2690" y="1124"/>
                      </a:lnTo>
                      <a:lnTo>
                        <a:pt x="2703" y="1125"/>
                      </a:lnTo>
                      <a:lnTo>
                        <a:pt x="2715" y="1127"/>
                      </a:lnTo>
                      <a:lnTo>
                        <a:pt x="2728" y="1128"/>
                      </a:lnTo>
                      <a:lnTo>
                        <a:pt x="2741" y="1131"/>
                      </a:lnTo>
                      <a:lnTo>
                        <a:pt x="2752" y="1132"/>
                      </a:lnTo>
                      <a:lnTo>
                        <a:pt x="2765" y="1134"/>
                      </a:lnTo>
                      <a:lnTo>
                        <a:pt x="2778" y="1135"/>
                      </a:lnTo>
                      <a:lnTo>
                        <a:pt x="2790" y="1138"/>
                      </a:lnTo>
                      <a:lnTo>
                        <a:pt x="2803" y="1139"/>
                      </a:lnTo>
                      <a:lnTo>
                        <a:pt x="2816" y="1140"/>
                      </a:lnTo>
                      <a:lnTo>
                        <a:pt x="2827" y="1142"/>
                      </a:lnTo>
                      <a:lnTo>
                        <a:pt x="2840" y="1143"/>
                      </a:lnTo>
                      <a:lnTo>
                        <a:pt x="2852" y="1145"/>
                      </a:lnTo>
                      <a:lnTo>
                        <a:pt x="2865" y="1147"/>
                      </a:lnTo>
                      <a:lnTo>
                        <a:pt x="2877" y="1148"/>
                      </a:lnTo>
                      <a:lnTo>
                        <a:pt x="2889" y="1149"/>
                      </a:lnTo>
                      <a:lnTo>
                        <a:pt x="2901" y="1150"/>
                      </a:lnTo>
                      <a:lnTo>
                        <a:pt x="2913" y="1151"/>
                      </a:lnTo>
                      <a:lnTo>
                        <a:pt x="2926" y="1154"/>
                      </a:lnTo>
                      <a:lnTo>
                        <a:pt x="2938" y="1155"/>
                      </a:lnTo>
                      <a:lnTo>
                        <a:pt x="2950" y="1156"/>
                      </a:lnTo>
                      <a:lnTo>
                        <a:pt x="2962" y="1157"/>
                      </a:lnTo>
                      <a:lnTo>
                        <a:pt x="2975" y="1158"/>
                      </a:lnTo>
                      <a:lnTo>
                        <a:pt x="2986" y="1160"/>
                      </a:lnTo>
                      <a:lnTo>
                        <a:pt x="2992" y="1161"/>
                      </a:lnTo>
                      <a:lnTo>
                        <a:pt x="2998" y="1161"/>
                      </a:lnTo>
                      <a:lnTo>
                        <a:pt x="3004" y="1162"/>
                      </a:lnTo>
                      <a:lnTo>
                        <a:pt x="3010" y="1162"/>
                      </a:lnTo>
                      <a:lnTo>
                        <a:pt x="3016" y="1163"/>
                      </a:lnTo>
                      <a:lnTo>
                        <a:pt x="3022" y="1163"/>
                      </a:lnTo>
                      <a:lnTo>
                        <a:pt x="3028" y="1164"/>
                      </a:lnTo>
                      <a:lnTo>
                        <a:pt x="3033" y="1164"/>
                      </a:lnTo>
                      <a:lnTo>
                        <a:pt x="3039" y="1164"/>
                      </a:lnTo>
                      <a:lnTo>
                        <a:pt x="3046" y="1165"/>
                      </a:lnTo>
                      <a:lnTo>
                        <a:pt x="3052" y="1165"/>
                      </a:lnTo>
                      <a:lnTo>
                        <a:pt x="3057" y="1166"/>
                      </a:lnTo>
                      <a:lnTo>
                        <a:pt x="3063" y="1166"/>
                      </a:lnTo>
                      <a:lnTo>
                        <a:pt x="3069" y="1168"/>
                      </a:lnTo>
                      <a:lnTo>
                        <a:pt x="3075" y="1168"/>
                      </a:lnTo>
                      <a:lnTo>
                        <a:pt x="3081" y="1168"/>
                      </a:lnTo>
                      <a:lnTo>
                        <a:pt x="3086" y="1169"/>
                      </a:lnTo>
                      <a:lnTo>
                        <a:pt x="3092" y="1169"/>
                      </a:lnTo>
                      <a:lnTo>
                        <a:pt x="3098" y="1170"/>
                      </a:lnTo>
                      <a:lnTo>
                        <a:pt x="3104" y="1170"/>
                      </a:lnTo>
                      <a:lnTo>
                        <a:pt x="3109" y="1170"/>
                      </a:lnTo>
                      <a:lnTo>
                        <a:pt x="3115" y="1171"/>
                      </a:lnTo>
                      <a:lnTo>
                        <a:pt x="3121" y="1171"/>
                      </a:lnTo>
                      <a:lnTo>
                        <a:pt x="3127" y="1171"/>
                      </a:lnTo>
                      <a:lnTo>
                        <a:pt x="3132" y="1172"/>
                      </a:lnTo>
                      <a:lnTo>
                        <a:pt x="3138" y="1172"/>
                      </a:lnTo>
                      <a:lnTo>
                        <a:pt x="3144" y="1172"/>
                      </a:lnTo>
                      <a:lnTo>
                        <a:pt x="3150" y="1172"/>
                      </a:lnTo>
                      <a:lnTo>
                        <a:pt x="3155" y="1173"/>
                      </a:lnTo>
                      <a:lnTo>
                        <a:pt x="3161" y="1173"/>
                      </a:lnTo>
                      <a:lnTo>
                        <a:pt x="3167" y="1173"/>
                      </a:lnTo>
                      <a:lnTo>
                        <a:pt x="3173" y="1174"/>
                      </a:lnTo>
                      <a:lnTo>
                        <a:pt x="3178" y="1174"/>
                      </a:lnTo>
                      <a:lnTo>
                        <a:pt x="3184" y="1174"/>
                      </a:lnTo>
                      <a:lnTo>
                        <a:pt x="3190" y="1174"/>
                      </a:lnTo>
                      <a:lnTo>
                        <a:pt x="3196" y="1176"/>
                      </a:lnTo>
                      <a:lnTo>
                        <a:pt x="3202" y="1176"/>
                      </a:lnTo>
                      <a:lnTo>
                        <a:pt x="3207" y="1176"/>
                      </a:lnTo>
                      <a:lnTo>
                        <a:pt x="3212" y="1176"/>
                      </a:lnTo>
                      <a:lnTo>
                        <a:pt x="3218" y="1176"/>
                      </a:lnTo>
                      <a:lnTo>
                        <a:pt x="3223" y="1177"/>
                      </a:lnTo>
                      <a:lnTo>
                        <a:pt x="3229" y="1177"/>
                      </a:lnTo>
                      <a:lnTo>
                        <a:pt x="3235" y="1177"/>
                      </a:lnTo>
                      <a:lnTo>
                        <a:pt x="3241" y="1177"/>
                      </a:lnTo>
                      <a:lnTo>
                        <a:pt x="3246" y="1177"/>
                      </a:lnTo>
                      <a:lnTo>
                        <a:pt x="3251" y="1177"/>
                      </a:lnTo>
                      <a:lnTo>
                        <a:pt x="3257" y="1177"/>
                      </a:lnTo>
                      <a:lnTo>
                        <a:pt x="3263" y="1178"/>
                      </a:lnTo>
                      <a:lnTo>
                        <a:pt x="3268" y="1178"/>
                      </a:lnTo>
                      <a:lnTo>
                        <a:pt x="3273" y="1178"/>
                      </a:lnTo>
                      <a:lnTo>
                        <a:pt x="3279" y="1178"/>
                      </a:lnTo>
                      <a:lnTo>
                        <a:pt x="3284" y="1178"/>
                      </a:lnTo>
                      <a:lnTo>
                        <a:pt x="3290" y="1178"/>
                      </a:lnTo>
                      <a:lnTo>
                        <a:pt x="3296" y="1178"/>
                      </a:lnTo>
                      <a:lnTo>
                        <a:pt x="3301" y="1178"/>
                      </a:lnTo>
                      <a:lnTo>
                        <a:pt x="3306" y="1178"/>
                      </a:lnTo>
                      <a:lnTo>
                        <a:pt x="3308" y="1178"/>
                      </a:lnTo>
                      <a:lnTo>
                        <a:pt x="3310" y="1178"/>
                      </a:lnTo>
                      <a:lnTo>
                        <a:pt x="3311" y="1178"/>
                      </a:lnTo>
                      <a:lnTo>
                        <a:pt x="3313" y="1178"/>
                      </a:lnTo>
                      <a:lnTo>
                        <a:pt x="3316" y="1178"/>
                      </a:lnTo>
                      <a:lnTo>
                        <a:pt x="3317" y="1178"/>
                      </a:lnTo>
                      <a:lnTo>
                        <a:pt x="3319" y="1178"/>
                      </a:lnTo>
                      <a:lnTo>
                        <a:pt x="3320" y="1178"/>
                      </a:lnTo>
                      <a:lnTo>
                        <a:pt x="3322" y="1178"/>
                      </a:lnTo>
                      <a:lnTo>
                        <a:pt x="3324" y="1178"/>
                      </a:lnTo>
                      <a:lnTo>
                        <a:pt x="3326" y="1178"/>
                      </a:lnTo>
                      <a:lnTo>
                        <a:pt x="3327" y="1178"/>
                      </a:lnTo>
                      <a:lnTo>
                        <a:pt x="3329" y="1178"/>
                      </a:lnTo>
                      <a:lnTo>
                        <a:pt x="3331" y="1178"/>
                      </a:lnTo>
                      <a:lnTo>
                        <a:pt x="3333" y="1178"/>
                      </a:lnTo>
                      <a:lnTo>
                        <a:pt x="3335" y="1177"/>
                      </a:lnTo>
                      <a:lnTo>
                        <a:pt x="3336" y="1177"/>
                      </a:lnTo>
                      <a:lnTo>
                        <a:pt x="3339" y="1177"/>
                      </a:lnTo>
                      <a:lnTo>
                        <a:pt x="3340" y="1177"/>
                      </a:lnTo>
                      <a:lnTo>
                        <a:pt x="3342" y="1177"/>
                      </a:lnTo>
                      <a:lnTo>
                        <a:pt x="3343" y="1177"/>
                      </a:lnTo>
                      <a:lnTo>
                        <a:pt x="3346" y="1177"/>
                      </a:lnTo>
                      <a:lnTo>
                        <a:pt x="3347" y="1177"/>
                      </a:lnTo>
                      <a:lnTo>
                        <a:pt x="3349" y="1176"/>
                      </a:lnTo>
                      <a:lnTo>
                        <a:pt x="3352" y="1176"/>
                      </a:lnTo>
                      <a:lnTo>
                        <a:pt x="3357" y="1176"/>
                      </a:lnTo>
                      <a:lnTo>
                        <a:pt x="3361" y="1174"/>
                      </a:lnTo>
                      <a:lnTo>
                        <a:pt x="3364" y="1174"/>
                      </a:lnTo>
                      <a:lnTo>
                        <a:pt x="3369" y="1173"/>
                      </a:lnTo>
                      <a:lnTo>
                        <a:pt x="3372" y="1173"/>
                      </a:lnTo>
                      <a:lnTo>
                        <a:pt x="3375" y="1172"/>
                      </a:lnTo>
                      <a:lnTo>
                        <a:pt x="3380" y="1172"/>
                      </a:lnTo>
                      <a:lnTo>
                        <a:pt x="3384" y="1171"/>
                      </a:lnTo>
                      <a:lnTo>
                        <a:pt x="3387" y="1171"/>
                      </a:lnTo>
                      <a:lnTo>
                        <a:pt x="3392" y="1170"/>
                      </a:lnTo>
                      <a:lnTo>
                        <a:pt x="3395" y="1169"/>
                      </a:lnTo>
                      <a:lnTo>
                        <a:pt x="3400" y="1169"/>
                      </a:lnTo>
                      <a:lnTo>
                        <a:pt x="3403" y="1168"/>
                      </a:lnTo>
                      <a:lnTo>
                        <a:pt x="3408" y="1166"/>
                      </a:lnTo>
                      <a:lnTo>
                        <a:pt x="3411" y="1165"/>
                      </a:lnTo>
                      <a:lnTo>
                        <a:pt x="3416" y="1165"/>
                      </a:lnTo>
                      <a:lnTo>
                        <a:pt x="3419" y="1164"/>
                      </a:lnTo>
                      <a:lnTo>
                        <a:pt x="3424" y="1163"/>
                      </a:lnTo>
                      <a:lnTo>
                        <a:pt x="3427" y="1162"/>
                      </a:lnTo>
                      <a:lnTo>
                        <a:pt x="3432" y="1161"/>
                      </a:lnTo>
                      <a:lnTo>
                        <a:pt x="3437" y="1160"/>
                      </a:lnTo>
                      <a:lnTo>
                        <a:pt x="3440" y="1158"/>
                      </a:lnTo>
                      <a:lnTo>
                        <a:pt x="3445" y="1157"/>
                      </a:lnTo>
                      <a:lnTo>
                        <a:pt x="3449" y="1156"/>
                      </a:lnTo>
                      <a:lnTo>
                        <a:pt x="3453" y="1155"/>
                      </a:lnTo>
                      <a:lnTo>
                        <a:pt x="3457" y="1154"/>
                      </a:lnTo>
                      <a:lnTo>
                        <a:pt x="3462" y="1153"/>
                      </a:lnTo>
                      <a:lnTo>
                        <a:pt x="3465" y="1151"/>
                      </a:lnTo>
                      <a:lnTo>
                        <a:pt x="3470" y="1150"/>
                      </a:lnTo>
                      <a:lnTo>
                        <a:pt x="3475" y="1149"/>
                      </a:lnTo>
                      <a:lnTo>
                        <a:pt x="3478" y="1147"/>
                      </a:lnTo>
                      <a:lnTo>
                        <a:pt x="3483" y="1146"/>
                      </a:lnTo>
                      <a:lnTo>
                        <a:pt x="3487" y="1145"/>
                      </a:lnTo>
                      <a:lnTo>
                        <a:pt x="3492" y="1143"/>
                      </a:lnTo>
                      <a:lnTo>
                        <a:pt x="3495" y="1141"/>
                      </a:lnTo>
                      <a:lnTo>
                        <a:pt x="3500" y="1140"/>
                      </a:lnTo>
                      <a:lnTo>
                        <a:pt x="3505" y="1139"/>
                      </a:lnTo>
                      <a:lnTo>
                        <a:pt x="3509" y="1136"/>
                      </a:lnTo>
                      <a:lnTo>
                        <a:pt x="3514" y="1135"/>
                      </a:lnTo>
                      <a:lnTo>
                        <a:pt x="3518" y="1134"/>
                      </a:lnTo>
                      <a:lnTo>
                        <a:pt x="3522" y="1132"/>
                      </a:lnTo>
                      <a:lnTo>
                        <a:pt x="3526" y="1131"/>
                      </a:lnTo>
                      <a:lnTo>
                        <a:pt x="3531" y="1128"/>
                      </a:lnTo>
                      <a:lnTo>
                        <a:pt x="3536" y="1127"/>
                      </a:lnTo>
                      <a:lnTo>
                        <a:pt x="3540" y="1125"/>
                      </a:lnTo>
                      <a:lnTo>
                        <a:pt x="3545" y="1124"/>
                      </a:lnTo>
                      <a:lnTo>
                        <a:pt x="3549" y="1122"/>
                      </a:lnTo>
                      <a:lnTo>
                        <a:pt x="3554" y="1120"/>
                      </a:lnTo>
                      <a:lnTo>
                        <a:pt x="3559" y="1118"/>
                      </a:lnTo>
                      <a:lnTo>
                        <a:pt x="3563" y="1116"/>
                      </a:lnTo>
                      <a:lnTo>
                        <a:pt x="3568" y="1115"/>
                      </a:lnTo>
                      <a:lnTo>
                        <a:pt x="3573" y="1112"/>
                      </a:lnTo>
                      <a:lnTo>
                        <a:pt x="3576" y="1110"/>
                      </a:lnTo>
                      <a:lnTo>
                        <a:pt x="3581" y="1109"/>
                      </a:lnTo>
                      <a:lnTo>
                        <a:pt x="3585" y="1107"/>
                      </a:lnTo>
                      <a:lnTo>
                        <a:pt x="3590" y="1104"/>
                      </a:lnTo>
                      <a:lnTo>
                        <a:pt x="3594" y="1102"/>
                      </a:lnTo>
                      <a:lnTo>
                        <a:pt x="3599" y="1101"/>
                      </a:lnTo>
                      <a:lnTo>
                        <a:pt x="3604" y="1099"/>
                      </a:lnTo>
                      <a:lnTo>
                        <a:pt x="3608" y="1096"/>
                      </a:lnTo>
                      <a:lnTo>
                        <a:pt x="3613" y="1094"/>
                      </a:lnTo>
                      <a:lnTo>
                        <a:pt x="3617" y="1092"/>
                      </a:lnTo>
                      <a:lnTo>
                        <a:pt x="3622" y="1090"/>
                      </a:lnTo>
                      <a:lnTo>
                        <a:pt x="3628" y="1088"/>
                      </a:lnTo>
                      <a:lnTo>
                        <a:pt x="3632" y="1086"/>
                      </a:lnTo>
                      <a:lnTo>
                        <a:pt x="3637" y="1084"/>
                      </a:lnTo>
                      <a:lnTo>
                        <a:pt x="3642" y="1081"/>
                      </a:lnTo>
                      <a:lnTo>
                        <a:pt x="3646" y="1079"/>
                      </a:lnTo>
                      <a:lnTo>
                        <a:pt x="3651" y="1077"/>
                      </a:lnTo>
                      <a:lnTo>
                        <a:pt x="3655" y="1074"/>
                      </a:lnTo>
                      <a:lnTo>
                        <a:pt x="3660" y="1072"/>
                      </a:lnTo>
                      <a:lnTo>
                        <a:pt x="3665" y="1070"/>
                      </a:lnTo>
                      <a:lnTo>
                        <a:pt x="3669" y="1067"/>
                      </a:lnTo>
                      <a:lnTo>
                        <a:pt x="3674" y="1065"/>
                      </a:lnTo>
                      <a:lnTo>
                        <a:pt x="3679" y="1063"/>
                      </a:lnTo>
                      <a:lnTo>
                        <a:pt x="3683" y="1061"/>
                      </a:lnTo>
                      <a:lnTo>
                        <a:pt x="3689" y="1058"/>
                      </a:lnTo>
                      <a:lnTo>
                        <a:pt x="3693" y="1056"/>
                      </a:lnTo>
                      <a:lnTo>
                        <a:pt x="3698" y="1052"/>
                      </a:lnTo>
                      <a:lnTo>
                        <a:pt x="3703" y="1050"/>
                      </a:lnTo>
                      <a:lnTo>
                        <a:pt x="3707" y="1048"/>
                      </a:lnTo>
                      <a:lnTo>
                        <a:pt x="3712" y="1046"/>
                      </a:lnTo>
                      <a:lnTo>
                        <a:pt x="3717" y="1043"/>
                      </a:lnTo>
                      <a:lnTo>
                        <a:pt x="3721" y="1041"/>
                      </a:lnTo>
                      <a:lnTo>
                        <a:pt x="3726" y="1037"/>
                      </a:lnTo>
                      <a:lnTo>
                        <a:pt x="3732" y="1035"/>
                      </a:lnTo>
                      <a:lnTo>
                        <a:pt x="3736" y="1033"/>
                      </a:lnTo>
                      <a:lnTo>
                        <a:pt x="3741" y="1031"/>
                      </a:lnTo>
                      <a:lnTo>
                        <a:pt x="3745" y="1028"/>
                      </a:lnTo>
                      <a:lnTo>
                        <a:pt x="3750" y="1025"/>
                      </a:lnTo>
                      <a:lnTo>
                        <a:pt x="3755" y="1023"/>
                      </a:lnTo>
                      <a:lnTo>
                        <a:pt x="3759" y="1020"/>
                      </a:lnTo>
                      <a:lnTo>
                        <a:pt x="3764" y="1017"/>
                      </a:lnTo>
                      <a:lnTo>
                        <a:pt x="3770" y="1014"/>
                      </a:lnTo>
                      <a:lnTo>
                        <a:pt x="3774" y="1012"/>
                      </a:lnTo>
                      <a:lnTo>
                        <a:pt x="3779" y="1009"/>
                      </a:lnTo>
                      <a:lnTo>
                        <a:pt x="3783" y="1006"/>
                      </a:lnTo>
                      <a:lnTo>
                        <a:pt x="3788" y="1004"/>
                      </a:lnTo>
                      <a:lnTo>
                        <a:pt x="3793" y="1001"/>
                      </a:lnTo>
                      <a:lnTo>
                        <a:pt x="3803" y="996"/>
                      </a:lnTo>
                      <a:lnTo>
                        <a:pt x="3812" y="990"/>
                      </a:lnTo>
                      <a:lnTo>
                        <a:pt x="3821" y="985"/>
                      </a:lnTo>
                      <a:lnTo>
                        <a:pt x="3831" y="979"/>
                      </a:lnTo>
                      <a:lnTo>
                        <a:pt x="3841" y="973"/>
                      </a:lnTo>
                      <a:lnTo>
                        <a:pt x="3850" y="967"/>
                      </a:lnTo>
                      <a:lnTo>
                        <a:pt x="3859" y="962"/>
                      </a:lnTo>
                      <a:lnTo>
                        <a:pt x="3869" y="957"/>
                      </a:lnTo>
                      <a:lnTo>
                        <a:pt x="3879" y="951"/>
                      </a:lnTo>
                      <a:lnTo>
                        <a:pt x="3888" y="945"/>
                      </a:lnTo>
                      <a:lnTo>
                        <a:pt x="3897" y="940"/>
                      </a:lnTo>
                      <a:lnTo>
                        <a:pt x="3907" y="934"/>
                      </a:lnTo>
                      <a:lnTo>
                        <a:pt x="3916" y="927"/>
                      </a:lnTo>
                      <a:lnTo>
                        <a:pt x="3926" y="921"/>
                      </a:lnTo>
                      <a:lnTo>
                        <a:pt x="3935" y="915"/>
                      </a:lnTo>
                      <a:lnTo>
                        <a:pt x="3945" y="910"/>
                      </a:lnTo>
                      <a:lnTo>
                        <a:pt x="3954" y="904"/>
                      </a:lnTo>
                      <a:lnTo>
                        <a:pt x="3963" y="898"/>
                      </a:lnTo>
                      <a:lnTo>
                        <a:pt x="3972" y="892"/>
                      </a:lnTo>
                      <a:lnTo>
                        <a:pt x="3982" y="887"/>
                      </a:lnTo>
                      <a:lnTo>
                        <a:pt x="3991" y="881"/>
                      </a:lnTo>
                      <a:lnTo>
                        <a:pt x="4000" y="875"/>
                      </a:lnTo>
                      <a:lnTo>
                        <a:pt x="4009" y="869"/>
                      </a:lnTo>
                      <a:lnTo>
                        <a:pt x="4018" y="863"/>
                      </a:lnTo>
                      <a:lnTo>
                        <a:pt x="4023" y="860"/>
                      </a:lnTo>
                      <a:lnTo>
                        <a:pt x="4028" y="857"/>
                      </a:lnTo>
                      <a:lnTo>
                        <a:pt x="4032" y="854"/>
                      </a:lnTo>
                      <a:lnTo>
                        <a:pt x="4037" y="851"/>
                      </a:lnTo>
                      <a:lnTo>
                        <a:pt x="4040" y="849"/>
                      </a:lnTo>
                      <a:lnTo>
                        <a:pt x="4045" y="845"/>
                      </a:lnTo>
                      <a:lnTo>
                        <a:pt x="4050" y="843"/>
                      </a:lnTo>
                      <a:lnTo>
                        <a:pt x="4054" y="839"/>
                      </a:lnTo>
                      <a:lnTo>
                        <a:pt x="4059" y="837"/>
                      </a:lnTo>
                      <a:lnTo>
                        <a:pt x="4063" y="834"/>
                      </a:lnTo>
                      <a:lnTo>
                        <a:pt x="4068" y="831"/>
                      </a:lnTo>
                      <a:lnTo>
                        <a:pt x="4073" y="828"/>
                      </a:lnTo>
                      <a:lnTo>
                        <a:pt x="4076" y="826"/>
                      </a:lnTo>
                      <a:lnTo>
                        <a:pt x="4081" y="822"/>
                      </a:lnTo>
                      <a:lnTo>
                        <a:pt x="4085" y="820"/>
                      </a:lnTo>
                      <a:lnTo>
                        <a:pt x="4090" y="816"/>
                      </a:lnTo>
                      <a:lnTo>
                        <a:pt x="4094" y="814"/>
                      </a:lnTo>
                      <a:lnTo>
                        <a:pt x="4098" y="811"/>
                      </a:lnTo>
                      <a:lnTo>
                        <a:pt x="4103" y="808"/>
                      </a:lnTo>
                      <a:lnTo>
                        <a:pt x="4107" y="805"/>
                      </a:lnTo>
                      <a:lnTo>
                        <a:pt x="4112" y="803"/>
                      </a:lnTo>
                      <a:lnTo>
                        <a:pt x="4116" y="799"/>
                      </a:lnTo>
                      <a:lnTo>
                        <a:pt x="4120" y="797"/>
                      </a:lnTo>
                      <a:lnTo>
                        <a:pt x="4124" y="793"/>
                      </a:lnTo>
                      <a:lnTo>
                        <a:pt x="4129" y="791"/>
                      </a:lnTo>
                      <a:lnTo>
                        <a:pt x="4132" y="789"/>
                      </a:lnTo>
                      <a:lnTo>
                        <a:pt x="4137" y="785"/>
                      </a:lnTo>
                      <a:lnTo>
                        <a:pt x="4142" y="783"/>
                      </a:lnTo>
                      <a:lnTo>
                        <a:pt x="4145" y="780"/>
                      </a:lnTo>
                      <a:lnTo>
                        <a:pt x="4150" y="777"/>
                      </a:lnTo>
                      <a:lnTo>
                        <a:pt x="4154" y="775"/>
                      </a:lnTo>
                      <a:lnTo>
                        <a:pt x="4158" y="772"/>
                      </a:lnTo>
                      <a:lnTo>
                        <a:pt x="4162" y="769"/>
                      </a:lnTo>
                      <a:lnTo>
                        <a:pt x="4167" y="766"/>
                      </a:lnTo>
                      <a:lnTo>
                        <a:pt x="4170" y="763"/>
                      </a:lnTo>
                      <a:lnTo>
                        <a:pt x="4175" y="761"/>
                      </a:lnTo>
                      <a:lnTo>
                        <a:pt x="4179" y="758"/>
                      </a:lnTo>
                      <a:lnTo>
                        <a:pt x="4183" y="755"/>
                      </a:lnTo>
                      <a:lnTo>
                        <a:pt x="4187" y="753"/>
                      </a:lnTo>
                      <a:lnTo>
                        <a:pt x="4191" y="750"/>
                      </a:lnTo>
                      <a:lnTo>
                        <a:pt x="4196" y="747"/>
                      </a:lnTo>
                      <a:lnTo>
                        <a:pt x="4199" y="745"/>
                      </a:lnTo>
                      <a:lnTo>
                        <a:pt x="4204" y="743"/>
                      </a:lnTo>
                      <a:lnTo>
                        <a:pt x="4207" y="739"/>
                      </a:lnTo>
                      <a:lnTo>
                        <a:pt x="4211" y="737"/>
                      </a:lnTo>
                      <a:lnTo>
                        <a:pt x="4215" y="735"/>
                      </a:lnTo>
                      <a:lnTo>
                        <a:pt x="4219" y="732"/>
                      </a:lnTo>
                      <a:lnTo>
                        <a:pt x="4224" y="729"/>
                      </a:lnTo>
                      <a:lnTo>
                        <a:pt x="4227" y="727"/>
                      </a:lnTo>
                      <a:lnTo>
                        <a:pt x="4232" y="724"/>
                      </a:lnTo>
                      <a:lnTo>
                        <a:pt x="4235" y="722"/>
                      </a:lnTo>
                      <a:lnTo>
                        <a:pt x="4238" y="720"/>
                      </a:lnTo>
                      <a:lnTo>
                        <a:pt x="4243" y="717"/>
                      </a:lnTo>
                      <a:lnTo>
                        <a:pt x="4247" y="714"/>
                      </a:lnTo>
                      <a:lnTo>
                        <a:pt x="4250" y="712"/>
                      </a:lnTo>
                      <a:lnTo>
                        <a:pt x="4255" y="709"/>
                      </a:lnTo>
                      <a:lnTo>
                        <a:pt x="4258" y="707"/>
                      </a:lnTo>
                      <a:lnTo>
                        <a:pt x="4262" y="705"/>
                      </a:lnTo>
                      <a:lnTo>
                        <a:pt x="4265" y="702"/>
                      </a:lnTo>
                      <a:lnTo>
                        <a:pt x="4270" y="700"/>
                      </a:lnTo>
                      <a:lnTo>
                        <a:pt x="4273" y="698"/>
                      </a:lnTo>
                      <a:lnTo>
                        <a:pt x="4277" y="696"/>
                      </a:lnTo>
                      <a:lnTo>
                        <a:pt x="4280" y="693"/>
                      </a:lnTo>
                      <a:lnTo>
                        <a:pt x="4283" y="691"/>
                      </a:lnTo>
                      <a:lnTo>
                        <a:pt x="4288" y="689"/>
                      </a:lnTo>
                      <a:lnTo>
                        <a:pt x="4291" y="686"/>
                      </a:lnTo>
                      <a:lnTo>
                        <a:pt x="4295" y="684"/>
                      </a:lnTo>
                      <a:lnTo>
                        <a:pt x="4298" y="682"/>
                      </a:lnTo>
                      <a:lnTo>
                        <a:pt x="4302" y="679"/>
                      </a:lnTo>
                      <a:lnTo>
                        <a:pt x="4305" y="677"/>
                      </a:lnTo>
                      <a:lnTo>
                        <a:pt x="4309" y="675"/>
                      </a:lnTo>
                      <a:lnTo>
                        <a:pt x="4312" y="673"/>
                      </a:lnTo>
                      <a:lnTo>
                        <a:pt x="4316" y="671"/>
                      </a:lnTo>
                      <a:lnTo>
                        <a:pt x="4319" y="669"/>
                      </a:lnTo>
                      <a:lnTo>
                        <a:pt x="4323" y="667"/>
                      </a:lnTo>
                      <a:lnTo>
                        <a:pt x="4326" y="664"/>
                      </a:lnTo>
                      <a:lnTo>
                        <a:pt x="4330" y="663"/>
                      </a:lnTo>
                      <a:lnTo>
                        <a:pt x="4333" y="661"/>
                      </a:lnTo>
                      <a:lnTo>
                        <a:pt x="4336" y="659"/>
                      </a:lnTo>
                      <a:lnTo>
                        <a:pt x="4340" y="656"/>
                      </a:lnTo>
                      <a:lnTo>
                        <a:pt x="4343" y="655"/>
                      </a:lnTo>
                      <a:lnTo>
                        <a:pt x="4346" y="653"/>
                      </a:lnTo>
                      <a:lnTo>
                        <a:pt x="4349" y="651"/>
                      </a:lnTo>
                      <a:lnTo>
                        <a:pt x="4353" y="650"/>
                      </a:lnTo>
                      <a:lnTo>
                        <a:pt x="4356" y="647"/>
                      </a:lnTo>
                      <a:lnTo>
                        <a:pt x="4359" y="646"/>
                      </a:lnTo>
                      <a:lnTo>
                        <a:pt x="4362" y="644"/>
                      </a:lnTo>
                      <a:lnTo>
                        <a:pt x="4365" y="641"/>
                      </a:lnTo>
                      <a:lnTo>
                        <a:pt x="4369" y="640"/>
                      </a:lnTo>
                      <a:lnTo>
                        <a:pt x="4372" y="638"/>
                      </a:lnTo>
                      <a:lnTo>
                        <a:pt x="4374" y="637"/>
                      </a:lnTo>
                      <a:lnTo>
                        <a:pt x="4378" y="635"/>
                      </a:lnTo>
                      <a:lnTo>
                        <a:pt x="4381" y="633"/>
                      </a:lnTo>
                      <a:lnTo>
                        <a:pt x="4384" y="632"/>
                      </a:lnTo>
                      <a:lnTo>
                        <a:pt x="4387" y="630"/>
                      </a:lnTo>
                      <a:lnTo>
                        <a:pt x="4389" y="629"/>
                      </a:lnTo>
                      <a:lnTo>
                        <a:pt x="4391" y="629"/>
                      </a:lnTo>
                      <a:lnTo>
                        <a:pt x="4396" y="625"/>
                      </a:lnTo>
                      <a:lnTo>
                        <a:pt x="4403" y="622"/>
                      </a:lnTo>
                      <a:lnTo>
                        <a:pt x="4409" y="618"/>
                      </a:lnTo>
                      <a:lnTo>
                        <a:pt x="4416" y="615"/>
                      </a:lnTo>
                      <a:lnTo>
                        <a:pt x="4422" y="612"/>
                      </a:lnTo>
                      <a:lnTo>
                        <a:pt x="4429" y="609"/>
                      </a:lnTo>
                      <a:lnTo>
                        <a:pt x="4436" y="606"/>
                      </a:lnTo>
                      <a:lnTo>
                        <a:pt x="4441" y="602"/>
                      </a:lnTo>
                      <a:lnTo>
                        <a:pt x="4448" y="599"/>
                      </a:lnTo>
                      <a:lnTo>
                        <a:pt x="4455" y="595"/>
                      </a:lnTo>
                      <a:lnTo>
                        <a:pt x="4462" y="593"/>
                      </a:lnTo>
                      <a:lnTo>
                        <a:pt x="4468" y="590"/>
                      </a:lnTo>
                      <a:lnTo>
                        <a:pt x="4475" y="586"/>
                      </a:lnTo>
                      <a:lnTo>
                        <a:pt x="4482" y="583"/>
                      </a:lnTo>
                      <a:lnTo>
                        <a:pt x="4489" y="580"/>
                      </a:lnTo>
                      <a:lnTo>
                        <a:pt x="4494" y="577"/>
                      </a:lnTo>
                      <a:lnTo>
                        <a:pt x="4501" y="574"/>
                      </a:lnTo>
                      <a:lnTo>
                        <a:pt x="4508" y="571"/>
                      </a:lnTo>
                      <a:lnTo>
                        <a:pt x="4515" y="568"/>
                      </a:lnTo>
                      <a:lnTo>
                        <a:pt x="4522" y="564"/>
                      </a:lnTo>
                      <a:lnTo>
                        <a:pt x="4529" y="562"/>
                      </a:lnTo>
                      <a:lnTo>
                        <a:pt x="4536" y="559"/>
                      </a:lnTo>
                      <a:lnTo>
                        <a:pt x="4543" y="556"/>
                      </a:lnTo>
                      <a:lnTo>
                        <a:pt x="4550" y="553"/>
                      </a:lnTo>
                      <a:lnTo>
                        <a:pt x="4556" y="551"/>
                      </a:lnTo>
                      <a:lnTo>
                        <a:pt x="4563" y="547"/>
                      </a:lnTo>
                      <a:lnTo>
                        <a:pt x="4570" y="544"/>
                      </a:lnTo>
                      <a:lnTo>
                        <a:pt x="4577" y="541"/>
                      </a:lnTo>
                      <a:lnTo>
                        <a:pt x="4584" y="538"/>
                      </a:lnTo>
                      <a:lnTo>
                        <a:pt x="4591" y="536"/>
                      </a:lnTo>
                      <a:lnTo>
                        <a:pt x="4598" y="532"/>
                      </a:lnTo>
                      <a:lnTo>
                        <a:pt x="4605" y="530"/>
                      </a:lnTo>
                      <a:lnTo>
                        <a:pt x="4612" y="527"/>
                      </a:lnTo>
                      <a:lnTo>
                        <a:pt x="4619" y="524"/>
                      </a:lnTo>
                      <a:lnTo>
                        <a:pt x="4626" y="522"/>
                      </a:lnTo>
                      <a:lnTo>
                        <a:pt x="4633" y="518"/>
                      </a:lnTo>
                      <a:lnTo>
                        <a:pt x="4639" y="516"/>
                      </a:lnTo>
                      <a:lnTo>
                        <a:pt x="4646" y="513"/>
                      </a:lnTo>
                      <a:lnTo>
                        <a:pt x="4654" y="510"/>
                      </a:lnTo>
                      <a:lnTo>
                        <a:pt x="4661" y="508"/>
                      </a:lnTo>
                      <a:lnTo>
                        <a:pt x="4668" y="504"/>
                      </a:lnTo>
                      <a:lnTo>
                        <a:pt x="4675" y="502"/>
                      </a:lnTo>
                      <a:lnTo>
                        <a:pt x="4682" y="500"/>
                      </a:lnTo>
                      <a:lnTo>
                        <a:pt x="4690" y="496"/>
                      </a:lnTo>
                      <a:lnTo>
                        <a:pt x="4697" y="494"/>
                      </a:lnTo>
                      <a:lnTo>
                        <a:pt x="4704" y="492"/>
                      </a:lnTo>
                      <a:lnTo>
                        <a:pt x="4711" y="488"/>
                      </a:lnTo>
                      <a:lnTo>
                        <a:pt x="4719" y="486"/>
                      </a:lnTo>
                      <a:lnTo>
                        <a:pt x="4726" y="484"/>
                      </a:lnTo>
                      <a:lnTo>
                        <a:pt x="4733" y="481"/>
                      </a:lnTo>
                      <a:lnTo>
                        <a:pt x="4740" y="478"/>
                      </a:lnTo>
                      <a:lnTo>
                        <a:pt x="4748" y="476"/>
                      </a:lnTo>
                      <a:lnTo>
                        <a:pt x="4755" y="473"/>
                      </a:lnTo>
                      <a:lnTo>
                        <a:pt x="4762" y="471"/>
                      </a:lnTo>
                      <a:lnTo>
                        <a:pt x="4770" y="468"/>
                      </a:lnTo>
                      <a:lnTo>
                        <a:pt x="4777" y="465"/>
                      </a:lnTo>
                      <a:lnTo>
                        <a:pt x="4783" y="463"/>
                      </a:lnTo>
                      <a:lnTo>
                        <a:pt x="4792" y="461"/>
                      </a:lnTo>
                      <a:lnTo>
                        <a:pt x="4798" y="458"/>
                      </a:lnTo>
                      <a:lnTo>
                        <a:pt x="4807" y="456"/>
                      </a:lnTo>
                      <a:lnTo>
                        <a:pt x="4813" y="453"/>
                      </a:lnTo>
                      <a:lnTo>
                        <a:pt x="4820" y="450"/>
                      </a:lnTo>
                      <a:lnTo>
                        <a:pt x="4828" y="448"/>
                      </a:lnTo>
                      <a:lnTo>
                        <a:pt x="4835" y="446"/>
                      </a:lnTo>
                      <a:lnTo>
                        <a:pt x="4843" y="443"/>
                      </a:lnTo>
                      <a:lnTo>
                        <a:pt x="4850" y="441"/>
                      </a:lnTo>
                      <a:lnTo>
                        <a:pt x="4858" y="439"/>
                      </a:lnTo>
                      <a:lnTo>
                        <a:pt x="4865" y="437"/>
                      </a:lnTo>
                      <a:lnTo>
                        <a:pt x="4873" y="433"/>
                      </a:lnTo>
                      <a:lnTo>
                        <a:pt x="4880" y="431"/>
                      </a:lnTo>
                      <a:lnTo>
                        <a:pt x="4888" y="428"/>
                      </a:lnTo>
                      <a:lnTo>
                        <a:pt x="4895" y="426"/>
                      </a:lnTo>
                      <a:lnTo>
                        <a:pt x="4903" y="424"/>
                      </a:lnTo>
                      <a:lnTo>
                        <a:pt x="4910" y="422"/>
                      </a:lnTo>
                      <a:lnTo>
                        <a:pt x="4918" y="419"/>
                      </a:lnTo>
                      <a:lnTo>
                        <a:pt x="4925" y="417"/>
                      </a:lnTo>
                      <a:lnTo>
                        <a:pt x="4933" y="415"/>
                      </a:lnTo>
                      <a:lnTo>
                        <a:pt x="4940" y="412"/>
                      </a:lnTo>
                      <a:lnTo>
                        <a:pt x="4948" y="410"/>
                      </a:lnTo>
                      <a:lnTo>
                        <a:pt x="4955" y="408"/>
                      </a:lnTo>
                      <a:lnTo>
                        <a:pt x="4970" y="403"/>
                      </a:lnTo>
                      <a:lnTo>
                        <a:pt x="4985" y="399"/>
                      </a:lnTo>
                      <a:lnTo>
                        <a:pt x="5001" y="394"/>
                      </a:lnTo>
                      <a:lnTo>
                        <a:pt x="5016" y="389"/>
                      </a:lnTo>
                      <a:lnTo>
                        <a:pt x="5031" y="385"/>
                      </a:lnTo>
                      <a:lnTo>
                        <a:pt x="5046" y="380"/>
                      </a:lnTo>
                      <a:lnTo>
                        <a:pt x="5061" y="376"/>
                      </a:lnTo>
                      <a:lnTo>
                        <a:pt x="5077" y="372"/>
                      </a:lnTo>
                      <a:lnTo>
                        <a:pt x="5092" y="367"/>
                      </a:lnTo>
                      <a:lnTo>
                        <a:pt x="5107" y="363"/>
                      </a:lnTo>
                      <a:lnTo>
                        <a:pt x="5122" y="358"/>
                      </a:lnTo>
                      <a:lnTo>
                        <a:pt x="5138" y="354"/>
                      </a:lnTo>
                      <a:lnTo>
                        <a:pt x="5153" y="350"/>
                      </a:lnTo>
                      <a:lnTo>
                        <a:pt x="5168" y="346"/>
                      </a:lnTo>
                      <a:lnTo>
                        <a:pt x="5183" y="341"/>
                      </a:lnTo>
                      <a:lnTo>
                        <a:pt x="5199" y="336"/>
                      </a:lnTo>
                      <a:lnTo>
                        <a:pt x="5229" y="328"/>
                      </a:lnTo>
                      <a:lnTo>
                        <a:pt x="5260" y="320"/>
                      </a:lnTo>
                      <a:lnTo>
                        <a:pt x="5290" y="311"/>
                      </a:lnTo>
                      <a:lnTo>
                        <a:pt x="5322" y="303"/>
                      </a:lnTo>
                      <a:lnTo>
                        <a:pt x="5337" y="298"/>
                      </a:lnTo>
                      <a:lnTo>
                        <a:pt x="5351" y="294"/>
                      </a:lnTo>
                      <a:lnTo>
                        <a:pt x="5366" y="290"/>
                      </a:lnTo>
                      <a:lnTo>
                        <a:pt x="5381" y="286"/>
                      </a:lnTo>
                      <a:lnTo>
                        <a:pt x="5396" y="281"/>
                      </a:lnTo>
                      <a:lnTo>
                        <a:pt x="5411" y="278"/>
                      </a:lnTo>
                      <a:lnTo>
                        <a:pt x="5428" y="273"/>
                      </a:lnTo>
                      <a:lnTo>
                        <a:pt x="5443" y="268"/>
                      </a:lnTo>
                      <a:lnTo>
                        <a:pt x="5457" y="265"/>
                      </a:lnTo>
                      <a:lnTo>
                        <a:pt x="5472" y="260"/>
                      </a:lnTo>
                      <a:lnTo>
                        <a:pt x="5487" y="256"/>
                      </a:lnTo>
                      <a:lnTo>
                        <a:pt x="5502" y="252"/>
                      </a:lnTo>
                      <a:lnTo>
                        <a:pt x="5517" y="248"/>
                      </a:lnTo>
                      <a:lnTo>
                        <a:pt x="5532" y="243"/>
                      </a:lnTo>
                      <a:lnTo>
                        <a:pt x="5547" y="240"/>
                      </a:lnTo>
                      <a:lnTo>
                        <a:pt x="5561" y="235"/>
                      </a:lnTo>
                      <a:lnTo>
                        <a:pt x="5569" y="233"/>
                      </a:lnTo>
                      <a:lnTo>
                        <a:pt x="5576" y="230"/>
                      </a:lnTo>
                      <a:lnTo>
                        <a:pt x="5584" y="228"/>
                      </a:lnTo>
                      <a:lnTo>
                        <a:pt x="5591" y="226"/>
                      </a:lnTo>
                      <a:lnTo>
                        <a:pt x="5598" y="224"/>
                      </a:lnTo>
                      <a:lnTo>
                        <a:pt x="5606" y="222"/>
                      </a:lnTo>
                      <a:lnTo>
                        <a:pt x="5613" y="220"/>
                      </a:lnTo>
                      <a:lnTo>
                        <a:pt x="5620" y="218"/>
                      </a:lnTo>
                      <a:lnTo>
                        <a:pt x="5628" y="216"/>
                      </a:lnTo>
                      <a:lnTo>
                        <a:pt x="5635" y="213"/>
                      </a:lnTo>
                      <a:lnTo>
                        <a:pt x="5642" y="211"/>
                      </a:lnTo>
                      <a:lnTo>
                        <a:pt x="5650" y="209"/>
                      </a:lnTo>
                      <a:lnTo>
                        <a:pt x="5657" y="206"/>
                      </a:lnTo>
                      <a:lnTo>
                        <a:pt x="5664" y="204"/>
                      </a:lnTo>
                      <a:lnTo>
                        <a:pt x="5672" y="202"/>
                      </a:lnTo>
                      <a:lnTo>
                        <a:pt x="5679" y="201"/>
                      </a:lnTo>
                      <a:lnTo>
                        <a:pt x="5686" y="198"/>
                      </a:lnTo>
                      <a:lnTo>
                        <a:pt x="5693" y="196"/>
                      </a:lnTo>
                      <a:lnTo>
                        <a:pt x="5701" y="194"/>
                      </a:lnTo>
                      <a:lnTo>
                        <a:pt x="5708" y="191"/>
                      </a:lnTo>
                      <a:lnTo>
                        <a:pt x="5714" y="189"/>
                      </a:lnTo>
                      <a:lnTo>
                        <a:pt x="5721" y="187"/>
                      </a:lnTo>
                      <a:lnTo>
                        <a:pt x="5728" y="184"/>
                      </a:lnTo>
                      <a:lnTo>
                        <a:pt x="5736" y="182"/>
                      </a:lnTo>
                      <a:lnTo>
                        <a:pt x="5743" y="180"/>
                      </a:lnTo>
                      <a:lnTo>
                        <a:pt x="5750" y="178"/>
                      </a:lnTo>
                      <a:lnTo>
                        <a:pt x="5757" y="175"/>
                      </a:lnTo>
                      <a:lnTo>
                        <a:pt x="5764" y="173"/>
                      </a:lnTo>
                      <a:lnTo>
                        <a:pt x="5771" y="171"/>
                      </a:lnTo>
                      <a:lnTo>
                        <a:pt x="5778" y="168"/>
                      </a:lnTo>
                      <a:lnTo>
                        <a:pt x="5785" y="166"/>
                      </a:lnTo>
                      <a:lnTo>
                        <a:pt x="5792" y="164"/>
                      </a:lnTo>
                      <a:lnTo>
                        <a:pt x="5799" y="161"/>
                      </a:lnTo>
                      <a:lnTo>
                        <a:pt x="5805" y="159"/>
                      </a:lnTo>
                      <a:lnTo>
                        <a:pt x="5812" y="157"/>
                      </a:lnTo>
                      <a:lnTo>
                        <a:pt x="5819" y="154"/>
                      </a:lnTo>
                      <a:lnTo>
                        <a:pt x="5826" y="152"/>
                      </a:lnTo>
                      <a:lnTo>
                        <a:pt x="5833" y="150"/>
                      </a:lnTo>
                      <a:lnTo>
                        <a:pt x="5840" y="148"/>
                      </a:lnTo>
                      <a:lnTo>
                        <a:pt x="5847" y="145"/>
                      </a:lnTo>
                      <a:lnTo>
                        <a:pt x="5854" y="143"/>
                      </a:lnTo>
                      <a:lnTo>
                        <a:pt x="5861" y="141"/>
                      </a:lnTo>
                      <a:lnTo>
                        <a:pt x="5868" y="138"/>
                      </a:lnTo>
                      <a:lnTo>
                        <a:pt x="5875" y="136"/>
                      </a:lnTo>
                      <a:lnTo>
                        <a:pt x="5881" y="133"/>
                      </a:lnTo>
                      <a:lnTo>
                        <a:pt x="5888" y="130"/>
                      </a:lnTo>
                      <a:lnTo>
                        <a:pt x="5894" y="128"/>
                      </a:lnTo>
                      <a:lnTo>
                        <a:pt x="5901" y="126"/>
                      </a:lnTo>
                      <a:lnTo>
                        <a:pt x="5908" y="123"/>
                      </a:lnTo>
                      <a:lnTo>
                        <a:pt x="5915" y="121"/>
                      </a:lnTo>
                      <a:lnTo>
                        <a:pt x="5922" y="119"/>
                      </a:lnTo>
                      <a:lnTo>
                        <a:pt x="5928" y="117"/>
                      </a:lnTo>
                      <a:lnTo>
                        <a:pt x="5934" y="113"/>
                      </a:lnTo>
                      <a:lnTo>
                        <a:pt x="5941" y="111"/>
                      </a:lnTo>
                      <a:lnTo>
                        <a:pt x="5947" y="108"/>
                      </a:lnTo>
                      <a:lnTo>
                        <a:pt x="5954" y="106"/>
                      </a:lnTo>
                      <a:lnTo>
                        <a:pt x="5961" y="104"/>
                      </a:lnTo>
                      <a:lnTo>
                        <a:pt x="5967" y="100"/>
                      </a:lnTo>
                      <a:lnTo>
                        <a:pt x="5974" y="98"/>
                      </a:lnTo>
                      <a:lnTo>
                        <a:pt x="5981" y="96"/>
                      </a:lnTo>
                      <a:lnTo>
                        <a:pt x="5986" y="93"/>
                      </a:lnTo>
                      <a:lnTo>
                        <a:pt x="5993" y="91"/>
                      </a:lnTo>
                      <a:lnTo>
                        <a:pt x="5999" y="88"/>
                      </a:lnTo>
                      <a:lnTo>
                        <a:pt x="6006" y="85"/>
                      </a:lnTo>
                      <a:lnTo>
                        <a:pt x="6012" y="83"/>
                      </a:lnTo>
                      <a:lnTo>
                        <a:pt x="6019" y="81"/>
                      </a:lnTo>
                      <a:lnTo>
                        <a:pt x="6024" y="77"/>
                      </a:lnTo>
                      <a:lnTo>
                        <a:pt x="6031" y="75"/>
                      </a:lnTo>
                      <a:lnTo>
                        <a:pt x="6037" y="73"/>
                      </a:lnTo>
                      <a:lnTo>
                        <a:pt x="6043" y="69"/>
                      </a:lnTo>
                      <a:lnTo>
                        <a:pt x="6050" y="67"/>
                      </a:lnTo>
                      <a:lnTo>
                        <a:pt x="6055" y="65"/>
                      </a:lnTo>
                      <a:lnTo>
                        <a:pt x="6062" y="61"/>
                      </a:lnTo>
                      <a:lnTo>
                        <a:pt x="6068" y="59"/>
                      </a:lnTo>
                      <a:lnTo>
                        <a:pt x="6074" y="57"/>
                      </a:lnTo>
                      <a:lnTo>
                        <a:pt x="6081" y="53"/>
                      </a:lnTo>
                      <a:lnTo>
                        <a:pt x="6087" y="51"/>
                      </a:lnTo>
                      <a:lnTo>
                        <a:pt x="6092" y="49"/>
                      </a:lnTo>
                      <a:lnTo>
                        <a:pt x="6098" y="45"/>
                      </a:lnTo>
                      <a:lnTo>
                        <a:pt x="6105" y="43"/>
                      </a:lnTo>
                      <a:lnTo>
                        <a:pt x="6111" y="41"/>
                      </a:lnTo>
                      <a:lnTo>
                        <a:pt x="6117" y="37"/>
                      </a:lnTo>
                      <a:lnTo>
                        <a:pt x="6122" y="35"/>
                      </a:lnTo>
                      <a:lnTo>
                        <a:pt x="6128" y="31"/>
                      </a:lnTo>
                      <a:lnTo>
                        <a:pt x="6134" y="29"/>
                      </a:lnTo>
                      <a:lnTo>
                        <a:pt x="6140" y="27"/>
                      </a:lnTo>
                      <a:lnTo>
                        <a:pt x="6146" y="23"/>
                      </a:lnTo>
                      <a:lnTo>
                        <a:pt x="6152" y="21"/>
                      </a:lnTo>
                      <a:lnTo>
                        <a:pt x="6158" y="18"/>
                      </a:lnTo>
                      <a:lnTo>
                        <a:pt x="6164" y="15"/>
                      </a:lnTo>
                      <a:lnTo>
                        <a:pt x="6170" y="13"/>
                      </a:lnTo>
                      <a:lnTo>
                        <a:pt x="6175" y="9"/>
                      </a:lnTo>
                      <a:lnTo>
                        <a:pt x="6181" y="7"/>
                      </a:lnTo>
                      <a:lnTo>
                        <a:pt x="6187" y="5"/>
                      </a:lnTo>
                      <a:lnTo>
                        <a:pt x="6193" y="1"/>
                      </a:lnTo>
                      <a:lnTo>
                        <a:pt x="6199" y="0"/>
                      </a:lnTo>
                      <a:lnTo>
                        <a:pt x="6195" y="6"/>
                      </a:lnTo>
                      <a:lnTo>
                        <a:pt x="6190" y="9"/>
                      </a:lnTo>
                      <a:lnTo>
                        <a:pt x="6185" y="14"/>
                      </a:lnTo>
                      <a:lnTo>
                        <a:pt x="6180" y="18"/>
                      </a:lnTo>
                      <a:lnTo>
                        <a:pt x="6174" y="21"/>
                      </a:lnTo>
                      <a:lnTo>
                        <a:pt x="6168" y="24"/>
                      </a:lnTo>
                      <a:lnTo>
                        <a:pt x="6164" y="28"/>
                      </a:lnTo>
                      <a:lnTo>
                        <a:pt x="6158" y="31"/>
                      </a:lnTo>
                      <a:lnTo>
                        <a:pt x="6152" y="35"/>
                      </a:lnTo>
                      <a:lnTo>
                        <a:pt x="6146" y="38"/>
                      </a:lnTo>
                      <a:lnTo>
                        <a:pt x="6141" y="42"/>
                      </a:lnTo>
                      <a:lnTo>
                        <a:pt x="6136" y="45"/>
                      </a:lnTo>
                      <a:lnTo>
                        <a:pt x="6130" y="49"/>
                      </a:lnTo>
                      <a:lnTo>
                        <a:pt x="6125" y="52"/>
                      </a:lnTo>
                      <a:lnTo>
                        <a:pt x="6119" y="55"/>
                      </a:lnTo>
                      <a:lnTo>
                        <a:pt x="6113" y="59"/>
                      </a:lnTo>
                      <a:lnTo>
                        <a:pt x="6107" y="62"/>
                      </a:lnTo>
                      <a:lnTo>
                        <a:pt x="6102" y="66"/>
                      </a:lnTo>
                      <a:lnTo>
                        <a:pt x="6095" y="68"/>
                      </a:lnTo>
                      <a:lnTo>
                        <a:pt x="6089" y="72"/>
                      </a:lnTo>
                      <a:lnTo>
                        <a:pt x="6083" y="75"/>
                      </a:lnTo>
                      <a:lnTo>
                        <a:pt x="6077" y="79"/>
                      </a:lnTo>
                      <a:lnTo>
                        <a:pt x="6072" y="81"/>
                      </a:lnTo>
                      <a:lnTo>
                        <a:pt x="6066" y="84"/>
                      </a:lnTo>
                      <a:lnTo>
                        <a:pt x="6059" y="88"/>
                      </a:lnTo>
                      <a:lnTo>
                        <a:pt x="6053" y="91"/>
                      </a:lnTo>
                      <a:lnTo>
                        <a:pt x="6047" y="93"/>
                      </a:lnTo>
                      <a:lnTo>
                        <a:pt x="6040" y="97"/>
                      </a:lnTo>
                      <a:lnTo>
                        <a:pt x="6035" y="100"/>
                      </a:lnTo>
                      <a:lnTo>
                        <a:pt x="6029" y="103"/>
                      </a:lnTo>
                      <a:lnTo>
                        <a:pt x="6022" y="106"/>
                      </a:lnTo>
                      <a:lnTo>
                        <a:pt x="6016" y="110"/>
                      </a:lnTo>
                      <a:lnTo>
                        <a:pt x="6009" y="112"/>
                      </a:lnTo>
                      <a:lnTo>
                        <a:pt x="6004" y="115"/>
                      </a:lnTo>
                      <a:lnTo>
                        <a:pt x="5997" y="118"/>
                      </a:lnTo>
                      <a:lnTo>
                        <a:pt x="5991" y="121"/>
                      </a:lnTo>
                      <a:lnTo>
                        <a:pt x="5984" y="125"/>
                      </a:lnTo>
                      <a:lnTo>
                        <a:pt x="5978" y="127"/>
                      </a:lnTo>
                      <a:lnTo>
                        <a:pt x="5971" y="130"/>
                      </a:lnTo>
                      <a:lnTo>
                        <a:pt x="5966" y="133"/>
                      </a:lnTo>
                      <a:lnTo>
                        <a:pt x="5959" y="136"/>
                      </a:lnTo>
                      <a:lnTo>
                        <a:pt x="5953" y="138"/>
                      </a:lnTo>
                      <a:lnTo>
                        <a:pt x="5946" y="142"/>
                      </a:lnTo>
                      <a:lnTo>
                        <a:pt x="5939" y="144"/>
                      </a:lnTo>
                      <a:lnTo>
                        <a:pt x="5933" y="148"/>
                      </a:lnTo>
                      <a:lnTo>
                        <a:pt x="5926" y="150"/>
                      </a:lnTo>
                      <a:lnTo>
                        <a:pt x="5920" y="152"/>
                      </a:lnTo>
                      <a:lnTo>
                        <a:pt x="5913" y="156"/>
                      </a:lnTo>
                      <a:lnTo>
                        <a:pt x="5907" y="158"/>
                      </a:lnTo>
                      <a:lnTo>
                        <a:pt x="5900" y="161"/>
                      </a:lnTo>
                      <a:lnTo>
                        <a:pt x="5893" y="164"/>
                      </a:lnTo>
                      <a:lnTo>
                        <a:pt x="5886" y="167"/>
                      </a:lnTo>
                      <a:lnTo>
                        <a:pt x="5879" y="169"/>
                      </a:lnTo>
                      <a:lnTo>
                        <a:pt x="5873" y="172"/>
                      </a:lnTo>
                      <a:lnTo>
                        <a:pt x="5867" y="175"/>
                      </a:lnTo>
                      <a:lnTo>
                        <a:pt x="5860" y="178"/>
                      </a:lnTo>
                      <a:lnTo>
                        <a:pt x="5853" y="180"/>
                      </a:lnTo>
                      <a:lnTo>
                        <a:pt x="5846" y="183"/>
                      </a:lnTo>
                      <a:lnTo>
                        <a:pt x="5839" y="186"/>
                      </a:lnTo>
                      <a:lnTo>
                        <a:pt x="5832" y="188"/>
                      </a:lnTo>
                      <a:lnTo>
                        <a:pt x="5825" y="191"/>
                      </a:lnTo>
                      <a:lnTo>
                        <a:pt x="5818" y="194"/>
                      </a:lnTo>
                      <a:lnTo>
                        <a:pt x="5811" y="196"/>
                      </a:lnTo>
                      <a:lnTo>
                        <a:pt x="5804" y="199"/>
                      </a:lnTo>
                      <a:lnTo>
                        <a:pt x="5797" y="202"/>
                      </a:lnTo>
                      <a:lnTo>
                        <a:pt x="5790" y="204"/>
                      </a:lnTo>
                      <a:lnTo>
                        <a:pt x="5784" y="206"/>
                      </a:lnTo>
                      <a:lnTo>
                        <a:pt x="5777" y="210"/>
                      </a:lnTo>
                      <a:lnTo>
                        <a:pt x="5770" y="212"/>
                      </a:lnTo>
                      <a:lnTo>
                        <a:pt x="5763" y="214"/>
                      </a:lnTo>
                      <a:lnTo>
                        <a:pt x="5756" y="217"/>
                      </a:lnTo>
                      <a:lnTo>
                        <a:pt x="5749" y="220"/>
                      </a:lnTo>
                      <a:lnTo>
                        <a:pt x="5741" y="222"/>
                      </a:lnTo>
                      <a:lnTo>
                        <a:pt x="5734" y="225"/>
                      </a:lnTo>
                      <a:lnTo>
                        <a:pt x="5727" y="227"/>
                      </a:lnTo>
                      <a:lnTo>
                        <a:pt x="5720" y="229"/>
                      </a:lnTo>
                      <a:lnTo>
                        <a:pt x="5713" y="233"/>
                      </a:lnTo>
                      <a:lnTo>
                        <a:pt x="5706" y="235"/>
                      </a:lnTo>
                      <a:lnTo>
                        <a:pt x="5698" y="237"/>
                      </a:lnTo>
                      <a:lnTo>
                        <a:pt x="5691" y="240"/>
                      </a:lnTo>
                      <a:lnTo>
                        <a:pt x="5684" y="242"/>
                      </a:lnTo>
                      <a:lnTo>
                        <a:pt x="5678" y="245"/>
                      </a:lnTo>
                      <a:lnTo>
                        <a:pt x="5669" y="248"/>
                      </a:lnTo>
                      <a:lnTo>
                        <a:pt x="5663" y="250"/>
                      </a:lnTo>
                      <a:lnTo>
                        <a:pt x="5656" y="252"/>
                      </a:lnTo>
                      <a:lnTo>
                        <a:pt x="5649" y="255"/>
                      </a:lnTo>
                      <a:lnTo>
                        <a:pt x="5641" y="257"/>
                      </a:lnTo>
                      <a:lnTo>
                        <a:pt x="5634" y="259"/>
                      </a:lnTo>
                      <a:lnTo>
                        <a:pt x="5627" y="263"/>
                      </a:lnTo>
                      <a:lnTo>
                        <a:pt x="5619" y="265"/>
                      </a:lnTo>
                      <a:lnTo>
                        <a:pt x="5612" y="267"/>
                      </a:lnTo>
                      <a:lnTo>
                        <a:pt x="5605" y="270"/>
                      </a:lnTo>
                      <a:lnTo>
                        <a:pt x="5597" y="272"/>
                      </a:lnTo>
                      <a:lnTo>
                        <a:pt x="5590" y="274"/>
                      </a:lnTo>
                      <a:lnTo>
                        <a:pt x="5583" y="277"/>
                      </a:lnTo>
                      <a:lnTo>
                        <a:pt x="5575" y="279"/>
                      </a:lnTo>
                      <a:lnTo>
                        <a:pt x="5560" y="283"/>
                      </a:lnTo>
                      <a:lnTo>
                        <a:pt x="5546" y="289"/>
                      </a:lnTo>
                      <a:lnTo>
                        <a:pt x="5531" y="294"/>
                      </a:lnTo>
                      <a:lnTo>
                        <a:pt x="5516" y="298"/>
                      </a:lnTo>
                      <a:lnTo>
                        <a:pt x="5501" y="303"/>
                      </a:lnTo>
                      <a:lnTo>
                        <a:pt x="5486" y="308"/>
                      </a:lnTo>
                      <a:lnTo>
                        <a:pt x="5471" y="312"/>
                      </a:lnTo>
                      <a:lnTo>
                        <a:pt x="5456" y="317"/>
                      </a:lnTo>
                      <a:lnTo>
                        <a:pt x="5441" y="321"/>
                      </a:lnTo>
                      <a:lnTo>
                        <a:pt x="5426" y="326"/>
                      </a:lnTo>
                      <a:lnTo>
                        <a:pt x="5411" y="332"/>
                      </a:lnTo>
                      <a:lnTo>
                        <a:pt x="5396" y="336"/>
                      </a:lnTo>
                      <a:lnTo>
                        <a:pt x="5381" y="341"/>
                      </a:lnTo>
                      <a:lnTo>
                        <a:pt x="5366" y="346"/>
                      </a:lnTo>
                      <a:lnTo>
                        <a:pt x="5351" y="350"/>
                      </a:lnTo>
                      <a:lnTo>
                        <a:pt x="5337" y="355"/>
                      </a:lnTo>
                      <a:lnTo>
                        <a:pt x="5307" y="364"/>
                      </a:lnTo>
                      <a:lnTo>
                        <a:pt x="5275" y="373"/>
                      </a:lnTo>
                      <a:lnTo>
                        <a:pt x="5245" y="382"/>
                      </a:lnTo>
                      <a:lnTo>
                        <a:pt x="5216" y="392"/>
                      </a:lnTo>
                      <a:lnTo>
                        <a:pt x="5201" y="396"/>
                      </a:lnTo>
                      <a:lnTo>
                        <a:pt x="5186" y="402"/>
                      </a:lnTo>
                      <a:lnTo>
                        <a:pt x="5169" y="407"/>
                      </a:lnTo>
                      <a:lnTo>
                        <a:pt x="5154" y="411"/>
                      </a:lnTo>
                      <a:lnTo>
                        <a:pt x="5139" y="416"/>
                      </a:lnTo>
                      <a:lnTo>
                        <a:pt x="5125" y="420"/>
                      </a:lnTo>
                      <a:lnTo>
                        <a:pt x="5110" y="425"/>
                      </a:lnTo>
                      <a:lnTo>
                        <a:pt x="5095" y="430"/>
                      </a:lnTo>
                      <a:lnTo>
                        <a:pt x="5080" y="434"/>
                      </a:lnTo>
                      <a:lnTo>
                        <a:pt x="5065" y="440"/>
                      </a:lnTo>
                      <a:lnTo>
                        <a:pt x="5050" y="445"/>
                      </a:lnTo>
                      <a:lnTo>
                        <a:pt x="5035" y="449"/>
                      </a:lnTo>
                      <a:lnTo>
                        <a:pt x="5020" y="454"/>
                      </a:lnTo>
                      <a:lnTo>
                        <a:pt x="5005" y="460"/>
                      </a:lnTo>
                      <a:lnTo>
                        <a:pt x="4990" y="464"/>
                      </a:lnTo>
                      <a:lnTo>
                        <a:pt x="4975" y="469"/>
                      </a:lnTo>
                      <a:lnTo>
                        <a:pt x="4968" y="471"/>
                      </a:lnTo>
                      <a:lnTo>
                        <a:pt x="4960" y="473"/>
                      </a:lnTo>
                      <a:lnTo>
                        <a:pt x="4953" y="477"/>
                      </a:lnTo>
                      <a:lnTo>
                        <a:pt x="4946" y="479"/>
                      </a:lnTo>
                      <a:lnTo>
                        <a:pt x="4938" y="481"/>
                      </a:lnTo>
                      <a:lnTo>
                        <a:pt x="4931" y="484"/>
                      </a:lnTo>
                      <a:lnTo>
                        <a:pt x="4923" y="486"/>
                      </a:lnTo>
                      <a:lnTo>
                        <a:pt x="4916" y="488"/>
                      </a:lnTo>
                      <a:lnTo>
                        <a:pt x="4909" y="492"/>
                      </a:lnTo>
                      <a:lnTo>
                        <a:pt x="4901" y="494"/>
                      </a:lnTo>
                      <a:lnTo>
                        <a:pt x="4894" y="496"/>
                      </a:lnTo>
                      <a:lnTo>
                        <a:pt x="4887" y="499"/>
                      </a:lnTo>
                      <a:lnTo>
                        <a:pt x="4879" y="501"/>
                      </a:lnTo>
                      <a:lnTo>
                        <a:pt x="4872" y="504"/>
                      </a:lnTo>
                      <a:lnTo>
                        <a:pt x="4865" y="507"/>
                      </a:lnTo>
                      <a:lnTo>
                        <a:pt x="4857" y="509"/>
                      </a:lnTo>
                      <a:lnTo>
                        <a:pt x="4850" y="511"/>
                      </a:lnTo>
                      <a:lnTo>
                        <a:pt x="4843" y="515"/>
                      </a:lnTo>
                      <a:lnTo>
                        <a:pt x="4835" y="517"/>
                      </a:lnTo>
                      <a:lnTo>
                        <a:pt x="4828" y="519"/>
                      </a:lnTo>
                      <a:lnTo>
                        <a:pt x="4821" y="523"/>
                      </a:lnTo>
                      <a:lnTo>
                        <a:pt x="4815" y="525"/>
                      </a:lnTo>
                      <a:lnTo>
                        <a:pt x="4807" y="527"/>
                      </a:lnTo>
                      <a:lnTo>
                        <a:pt x="4800" y="530"/>
                      </a:lnTo>
                      <a:lnTo>
                        <a:pt x="4793" y="533"/>
                      </a:lnTo>
                      <a:lnTo>
                        <a:pt x="4786" y="536"/>
                      </a:lnTo>
                      <a:lnTo>
                        <a:pt x="4779" y="538"/>
                      </a:lnTo>
                      <a:lnTo>
                        <a:pt x="4771" y="541"/>
                      </a:lnTo>
                      <a:lnTo>
                        <a:pt x="4764" y="544"/>
                      </a:lnTo>
                      <a:lnTo>
                        <a:pt x="4757" y="546"/>
                      </a:lnTo>
                      <a:lnTo>
                        <a:pt x="4750" y="549"/>
                      </a:lnTo>
                      <a:lnTo>
                        <a:pt x="4743" y="552"/>
                      </a:lnTo>
                      <a:lnTo>
                        <a:pt x="4736" y="555"/>
                      </a:lnTo>
                      <a:lnTo>
                        <a:pt x="4729" y="557"/>
                      </a:lnTo>
                      <a:lnTo>
                        <a:pt x="4722" y="560"/>
                      </a:lnTo>
                      <a:lnTo>
                        <a:pt x="4715" y="563"/>
                      </a:lnTo>
                      <a:lnTo>
                        <a:pt x="4709" y="565"/>
                      </a:lnTo>
                      <a:lnTo>
                        <a:pt x="4702" y="569"/>
                      </a:lnTo>
                      <a:lnTo>
                        <a:pt x="4695" y="571"/>
                      </a:lnTo>
                      <a:lnTo>
                        <a:pt x="4688" y="574"/>
                      </a:lnTo>
                      <a:lnTo>
                        <a:pt x="4681" y="577"/>
                      </a:lnTo>
                      <a:lnTo>
                        <a:pt x="4674" y="579"/>
                      </a:lnTo>
                      <a:lnTo>
                        <a:pt x="4667" y="583"/>
                      </a:lnTo>
                      <a:lnTo>
                        <a:pt x="4660" y="585"/>
                      </a:lnTo>
                      <a:lnTo>
                        <a:pt x="4653" y="589"/>
                      </a:lnTo>
                      <a:lnTo>
                        <a:pt x="4646" y="591"/>
                      </a:lnTo>
                      <a:lnTo>
                        <a:pt x="4639" y="594"/>
                      </a:lnTo>
                      <a:lnTo>
                        <a:pt x="4633" y="597"/>
                      </a:lnTo>
                      <a:lnTo>
                        <a:pt x="4626" y="600"/>
                      </a:lnTo>
                      <a:lnTo>
                        <a:pt x="4619" y="602"/>
                      </a:lnTo>
                      <a:lnTo>
                        <a:pt x="4613" y="606"/>
                      </a:lnTo>
                      <a:lnTo>
                        <a:pt x="4606" y="608"/>
                      </a:lnTo>
                      <a:lnTo>
                        <a:pt x="4599" y="612"/>
                      </a:lnTo>
                      <a:lnTo>
                        <a:pt x="4592" y="615"/>
                      </a:lnTo>
                      <a:lnTo>
                        <a:pt x="4585" y="617"/>
                      </a:lnTo>
                      <a:lnTo>
                        <a:pt x="4580" y="621"/>
                      </a:lnTo>
                      <a:lnTo>
                        <a:pt x="4573" y="623"/>
                      </a:lnTo>
                      <a:lnTo>
                        <a:pt x="4566" y="627"/>
                      </a:lnTo>
                      <a:lnTo>
                        <a:pt x="4559" y="630"/>
                      </a:lnTo>
                      <a:lnTo>
                        <a:pt x="4553" y="632"/>
                      </a:lnTo>
                      <a:lnTo>
                        <a:pt x="4546" y="636"/>
                      </a:lnTo>
                      <a:lnTo>
                        <a:pt x="4540" y="639"/>
                      </a:lnTo>
                      <a:lnTo>
                        <a:pt x="4533" y="641"/>
                      </a:lnTo>
                      <a:lnTo>
                        <a:pt x="4527" y="645"/>
                      </a:lnTo>
                      <a:lnTo>
                        <a:pt x="4521" y="648"/>
                      </a:lnTo>
                      <a:lnTo>
                        <a:pt x="4514" y="652"/>
                      </a:lnTo>
                      <a:lnTo>
                        <a:pt x="4508" y="654"/>
                      </a:lnTo>
                      <a:lnTo>
                        <a:pt x="4501" y="658"/>
                      </a:lnTo>
                      <a:lnTo>
                        <a:pt x="4495" y="661"/>
                      </a:lnTo>
                      <a:lnTo>
                        <a:pt x="4489" y="664"/>
                      </a:lnTo>
                      <a:lnTo>
                        <a:pt x="4483" y="667"/>
                      </a:lnTo>
                      <a:lnTo>
                        <a:pt x="4476" y="670"/>
                      </a:lnTo>
                      <a:lnTo>
                        <a:pt x="4470" y="674"/>
                      </a:lnTo>
                      <a:lnTo>
                        <a:pt x="4463" y="677"/>
                      </a:lnTo>
                      <a:lnTo>
                        <a:pt x="4457" y="681"/>
                      </a:lnTo>
                      <a:lnTo>
                        <a:pt x="4452" y="683"/>
                      </a:lnTo>
                      <a:lnTo>
                        <a:pt x="4445" y="686"/>
                      </a:lnTo>
                      <a:lnTo>
                        <a:pt x="4439" y="690"/>
                      </a:lnTo>
                      <a:lnTo>
                        <a:pt x="4433" y="693"/>
                      </a:lnTo>
                      <a:lnTo>
                        <a:pt x="4426" y="697"/>
                      </a:lnTo>
                      <a:lnTo>
                        <a:pt x="4427" y="697"/>
                      </a:lnTo>
                      <a:lnTo>
                        <a:pt x="4424" y="698"/>
                      </a:lnTo>
                      <a:lnTo>
                        <a:pt x="4422" y="700"/>
                      </a:lnTo>
                      <a:lnTo>
                        <a:pt x="4418" y="701"/>
                      </a:lnTo>
                      <a:lnTo>
                        <a:pt x="4416" y="702"/>
                      </a:lnTo>
                      <a:lnTo>
                        <a:pt x="4414" y="705"/>
                      </a:lnTo>
                      <a:lnTo>
                        <a:pt x="4410" y="706"/>
                      </a:lnTo>
                      <a:lnTo>
                        <a:pt x="4408" y="708"/>
                      </a:lnTo>
                      <a:lnTo>
                        <a:pt x="4404" y="709"/>
                      </a:lnTo>
                      <a:lnTo>
                        <a:pt x="4401" y="712"/>
                      </a:lnTo>
                      <a:lnTo>
                        <a:pt x="4399" y="713"/>
                      </a:lnTo>
                      <a:lnTo>
                        <a:pt x="4395" y="715"/>
                      </a:lnTo>
                      <a:lnTo>
                        <a:pt x="4393" y="716"/>
                      </a:lnTo>
                      <a:lnTo>
                        <a:pt x="4389" y="719"/>
                      </a:lnTo>
                      <a:lnTo>
                        <a:pt x="4386" y="721"/>
                      </a:lnTo>
                      <a:lnTo>
                        <a:pt x="4384" y="722"/>
                      </a:lnTo>
                      <a:lnTo>
                        <a:pt x="4380" y="724"/>
                      </a:lnTo>
                      <a:lnTo>
                        <a:pt x="4377" y="727"/>
                      </a:lnTo>
                      <a:lnTo>
                        <a:pt x="4374" y="728"/>
                      </a:lnTo>
                      <a:lnTo>
                        <a:pt x="4371" y="730"/>
                      </a:lnTo>
                      <a:lnTo>
                        <a:pt x="4368" y="732"/>
                      </a:lnTo>
                      <a:lnTo>
                        <a:pt x="4364" y="735"/>
                      </a:lnTo>
                      <a:lnTo>
                        <a:pt x="4361" y="736"/>
                      </a:lnTo>
                      <a:lnTo>
                        <a:pt x="4357" y="738"/>
                      </a:lnTo>
                      <a:lnTo>
                        <a:pt x="4355" y="740"/>
                      </a:lnTo>
                      <a:lnTo>
                        <a:pt x="4351" y="743"/>
                      </a:lnTo>
                      <a:lnTo>
                        <a:pt x="4348" y="745"/>
                      </a:lnTo>
                      <a:lnTo>
                        <a:pt x="4344" y="747"/>
                      </a:lnTo>
                      <a:lnTo>
                        <a:pt x="4341" y="749"/>
                      </a:lnTo>
                      <a:lnTo>
                        <a:pt x="4338" y="751"/>
                      </a:lnTo>
                      <a:lnTo>
                        <a:pt x="4334" y="753"/>
                      </a:lnTo>
                      <a:lnTo>
                        <a:pt x="4331" y="755"/>
                      </a:lnTo>
                      <a:lnTo>
                        <a:pt x="4327" y="758"/>
                      </a:lnTo>
                      <a:lnTo>
                        <a:pt x="4324" y="760"/>
                      </a:lnTo>
                      <a:lnTo>
                        <a:pt x="4320" y="762"/>
                      </a:lnTo>
                      <a:lnTo>
                        <a:pt x="4317" y="765"/>
                      </a:lnTo>
                      <a:lnTo>
                        <a:pt x="4312" y="767"/>
                      </a:lnTo>
                      <a:lnTo>
                        <a:pt x="4309" y="770"/>
                      </a:lnTo>
                      <a:lnTo>
                        <a:pt x="4305" y="773"/>
                      </a:lnTo>
                      <a:lnTo>
                        <a:pt x="4302" y="775"/>
                      </a:lnTo>
                      <a:lnTo>
                        <a:pt x="4298" y="777"/>
                      </a:lnTo>
                      <a:lnTo>
                        <a:pt x="4295" y="780"/>
                      </a:lnTo>
                      <a:lnTo>
                        <a:pt x="4290" y="782"/>
                      </a:lnTo>
                      <a:lnTo>
                        <a:pt x="4287" y="784"/>
                      </a:lnTo>
                      <a:lnTo>
                        <a:pt x="4283" y="787"/>
                      </a:lnTo>
                      <a:lnTo>
                        <a:pt x="4280" y="790"/>
                      </a:lnTo>
                      <a:lnTo>
                        <a:pt x="4275" y="792"/>
                      </a:lnTo>
                      <a:lnTo>
                        <a:pt x="4272" y="795"/>
                      </a:lnTo>
                      <a:lnTo>
                        <a:pt x="4268" y="797"/>
                      </a:lnTo>
                      <a:lnTo>
                        <a:pt x="4264" y="800"/>
                      </a:lnTo>
                      <a:lnTo>
                        <a:pt x="4260" y="803"/>
                      </a:lnTo>
                      <a:lnTo>
                        <a:pt x="4257" y="805"/>
                      </a:lnTo>
                      <a:lnTo>
                        <a:pt x="4252" y="807"/>
                      </a:lnTo>
                      <a:lnTo>
                        <a:pt x="4249" y="811"/>
                      </a:lnTo>
                      <a:lnTo>
                        <a:pt x="4244" y="813"/>
                      </a:lnTo>
                      <a:lnTo>
                        <a:pt x="4241" y="815"/>
                      </a:lnTo>
                      <a:lnTo>
                        <a:pt x="4237" y="819"/>
                      </a:lnTo>
                      <a:lnTo>
                        <a:pt x="4233" y="821"/>
                      </a:lnTo>
                      <a:lnTo>
                        <a:pt x="4229" y="823"/>
                      </a:lnTo>
                      <a:lnTo>
                        <a:pt x="4225" y="827"/>
                      </a:lnTo>
                      <a:lnTo>
                        <a:pt x="4221" y="829"/>
                      </a:lnTo>
                      <a:lnTo>
                        <a:pt x="4217" y="833"/>
                      </a:lnTo>
                      <a:lnTo>
                        <a:pt x="4213" y="835"/>
                      </a:lnTo>
                      <a:lnTo>
                        <a:pt x="4209" y="837"/>
                      </a:lnTo>
                      <a:lnTo>
                        <a:pt x="4204" y="841"/>
                      </a:lnTo>
                      <a:lnTo>
                        <a:pt x="4200" y="843"/>
                      </a:lnTo>
                      <a:lnTo>
                        <a:pt x="4196" y="846"/>
                      </a:lnTo>
                      <a:lnTo>
                        <a:pt x="4192" y="849"/>
                      </a:lnTo>
                      <a:lnTo>
                        <a:pt x="4188" y="852"/>
                      </a:lnTo>
                      <a:lnTo>
                        <a:pt x="4183" y="854"/>
                      </a:lnTo>
                      <a:lnTo>
                        <a:pt x="4180" y="858"/>
                      </a:lnTo>
                      <a:lnTo>
                        <a:pt x="4175" y="860"/>
                      </a:lnTo>
                      <a:lnTo>
                        <a:pt x="4170" y="864"/>
                      </a:lnTo>
                      <a:lnTo>
                        <a:pt x="4167" y="866"/>
                      </a:lnTo>
                      <a:lnTo>
                        <a:pt x="4162" y="869"/>
                      </a:lnTo>
                      <a:lnTo>
                        <a:pt x="4158" y="872"/>
                      </a:lnTo>
                      <a:lnTo>
                        <a:pt x="4154" y="875"/>
                      </a:lnTo>
                      <a:lnTo>
                        <a:pt x="4150" y="877"/>
                      </a:lnTo>
                      <a:lnTo>
                        <a:pt x="4145" y="881"/>
                      </a:lnTo>
                      <a:lnTo>
                        <a:pt x="4141" y="884"/>
                      </a:lnTo>
                      <a:lnTo>
                        <a:pt x="4137" y="887"/>
                      </a:lnTo>
                      <a:lnTo>
                        <a:pt x="4132" y="890"/>
                      </a:lnTo>
                      <a:lnTo>
                        <a:pt x="4128" y="892"/>
                      </a:lnTo>
                      <a:lnTo>
                        <a:pt x="4123" y="896"/>
                      </a:lnTo>
                      <a:lnTo>
                        <a:pt x="4119" y="898"/>
                      </a:lnTo>
                      <a:lnTo>
                        <a:pt x="4115" y="902"/>
                      </a:lnTo>
                      <a:lnTo>
                        <a:pt x="4111" y="905"/>
                      </a:lnTo>
                      <a:lnTo>
                        <a:pt x="4106" y="907"/>
                      </a:lnTo>
                      <a:lnTo>
                        <a:pt x="4101" y="911"/>
                      </a:lnTo>
                      <a:lnTo>
                        <a:pt x="4097" y="913"/>
                      </a:lnTo>
                      <a:lnTo>
                        <a:pt x="4092" y="917"/>
                      </a:lnTo>
                      <a:lnTo>
                        <a:pt x="4088" y="920"/>
                      </a:lnTo>
                      <a:lnTo>
                        <a:pt x="4084" y="922"/>
                      </a:lnTo>
                      <a:lnTo>
                        <a:pt x="4079" y="926"/>
                      </a:lnTo>
                      <a:lnTo>
                        <a:pt x="4075" y="929"/>
                      </a:lnTo>
                      <a:lnTo>
                        <a:pt x="4070" y="932"/>
                      </a:lnTo>
                      <a:lnTo>
                        <a:pt x="4066" y="935"/>
                      </a:lnTo>
                      <a:lnTo>
                        <a:pt x="4056" y="941"/>
                      </a:lnTo>
                      <a:lnTo>
                        <a:pt x="4047" y="947"/>
                      </a:lnTo>
                      <a:lnTo>
                        <a:pt x="4038" y="953"/>
                      </a:lnTo>
                      <a:lnTo>
                        <a:pt x="4029" y="959"/>
                      </a:lnTo>
                      <a:lnTo>
                        <a:pt x="4020" y="965"/>
                      </a:lnTo>
                      <a:lnTo>
                        <a:pt x="4010" y="972"/>
                      </a:lnTo>
                      <a:lnTo>
                        <a:pt x="4001" y="978"/>
                      </a:lnTo>
                      <a:lnTo>
                        <a:pt x="3992" y="983"/>
                      </a:lnTo>
                      <a:lnTo>
                        <a:pt x="3983" y="990"/>
                      </a:lnTo>
                      <a:lnTo>
                        <a:pt x="3972" y="996"/>
                      </a:lnTo>
                      <a:lnTo>
                        <a:pt x="3963" y="1002"/>
                      </a:lnTo>
                      <a:lnTo>
                        <a:pt x="3954" y="1008"/>
                      </a:lnTo>
                      <a:lnTo>
                        <a:pt x="3945" y="1014"/>
                      </a:lnTo>
                      <a:lnTo>
                        <a:pt x="3935" y="1020"/>
                      </a:lnTo>
                      <a:lnTo>
                        <a:pt x="3925" y="1026"/>
                      </a:lnTo>
                      <a:lnTo>
                        <a:pt x="3916" y="1032"/>
                      </a:lnTo>
                      <a:lnTo>
                        <a:pt x="3907" y="1039"/>
                      </a:lnTo>
                      <a:lnTo>
                        <a:pt x="3896" y="1044"/>
                      </a:lnTo>
                      <a:lnTo>
                        <a:pt x="3887" y="1050"/>
                      </a:lnTo>
                      <a:lnTo>
                        <a:pt x="3878" y="1056"/>
                      </a:lnTo>
                      <a:lnTo>
                        <a:pt x="3867" y="1062"/>
                      </a:lnTo>
                      <a:lnTo>
                        <a:pt x="3858" y="1067"/>
                      </a:lnTo>
                      <a:lnTo>
                        <a:pt x="3848" y="1073"/>
                      </a:lnTo>
                      <a:lnTo>
                        <a:pt x="3839" y="1079"/>
                      </a:lnTo>
                      <a:lnTo>
                        <a:pt x="3834" y="1082"/>
                      </a:lnTo>
                      <a:lnTo>
                        <a:pt x="3829" y="1085"/>
                      </a:lnTo>
                      <a:lnTo>
                        <a:pt x="3824" y="1088"/>
                      </a:lnTo>
                      <a:lnTo>
                        <a:pt x="3819" y="1090"/>
                      </a:lnTo>
                      <a:lnTo>
                        <a:pt x="3814" y="1094"/>
                      </a:lnTo>
                      <a:lnTo>
                        <a:pt x="3810" y="1096"/>
                      </a:lnTo>
                      <a:lnTo>
                        <a:pt x="3804" y="1100"/>
                      </a:lnTo>
                      <a:lnTo>
                        <a:pt x="3799" y="1102"/>
                      </a:lnTo>
                      <a:lnTo>
                        <a:pt x="3795" y="1105"/>
                      </a:lnTo>
                      <a:lnTo>
                        <a:pt x="3790" y="1108"/>
                      </a:lnTo>
                      <a:lnTo>
                        <a:pt x="3785" y="1110"/>
                      </a:lnTo>
                      <a:lnTo>
                        <a:pt x="3780" y="1113"/>
                      </a:lnTo>
                      <a:lnTo>
                        <a:pt x="3775" y="1116"/>
                      </a:lnTo>
                      <a:lnTo>
                        <a:pt x="3771" y="1119"/>
                      </a:lnTo>
                      <a:lnTo>
                        <a:pt x="3766" y="1122"/>
                      </a:lnTo>
                      <a:lnTo>
                        <a:pt x="3760" y="1124"/>
                      </a:lnTo>
                      <a:lnTo>
                        <a:pt x="3756" y="1127"/>
                      </a:lnTo>
                      <a:lnTo>
                        <a:pt x="3751" y="1130"/>
                      </a:lnTo>
                      <a:lnTo>
                        <a:pt x="3746" y="1132"/>
                      </a:lnTo>
                      <a:lnTo>
                        <a:pt x="3741" y="1135"/>
                      </a:lnTo>
                      <a:lnTo>
                        <a:pt x="3736" y="1138"/>
                      </a:lnTo>
                      <a:lnTo>
                        <a:pt x="3732" y="1140"/>
                      </a:lnTo>
                      <a:lnTo>
                        <a:pt x="3727" y="1142"/>
                      </a:lnTo>
                      <a:lnTo>
                        <a:pt x="3721" y="1146"/>
                      </a:lnTo>
                      <a:lnTo>
                        <a:pt x="3717" y="1148"/>
                      </a:lnTo>
                      <a:lnTo>
                        <a:pt x="3712" y="1150"/>
                      </a:lnTo>
                      <a:lnTo>
                        <a:pt x="3707" y="1153"/>
                      </a:lnTo>
                      <a:lnTo>
                        <a:pt x="3702" y="1155"/>
                      </a:lnTo>
                      <a:lnTo>
                        <a:pt x="3697" y="1158"/>
                      </a:lnTo>
                      <a:lnTo>
                        <a:pt x="3692" y="1161"/>
                      </a:lnTo>
                      <a:lnTo>
                        <a:pt x="3688" y="1163"/>
                      </a:lnTo>
                      <a:lnTo>
                        <a:pt x="3682" y="1165"/>
                      </a:lnTo>
                      <a:lnTo>
                        <a:pt x="3677" y="1168"/>
                      </a:lnTo>
                      <a:lnTo>
                        <a:pt x="3673" y="1170"/>
                      </a:lnTo>
                      <a:lnTo>
                        <a:pt x="3668" y="1172"/>
                      </a:lnTo>
                      <a:lnTo>
                        <a:pt x="3664" y="1174"/>
                      </a:lnTo>
                      <a:lnTo>
                        <a:pt x="3658" y="1177"/>
                      </a:lnTo>
                      <a:lnTo>
                        <a:pt x="3653" y="1179"/>
                      </a:lnTo>
                      <a:lnTo>
                        <a:pt x="3649" y="1181"/>
                      </a:lnTo>
                      <a:lnTo>
                        <a:pt x="3644" y="1184"/>
                      </a:lnTo>
                      <a:lnTo>
                        <a:pt x="3638" y="1186"/>
                      </a:lnTo>
                      <a:lnTo>
                        <a:pt x="3634" y="1188"/>
                      </a:lnTo>
                      <a:lnTo>
                        <a:pt x="3629" y="1191"/>
                      </a:lnTo>
                      <a:lnTo>
                        <a:pt x="3624" y="1193"/>
                      </a:lnTo>
                      <a:lnTo>
                        <a:pt x="3620" y="1195"/>
                      </a:lnTo>
                      <a:lnTo>
                        <a:pt x="3614" y="1198"/>
                      </a:lnTo>
                      <a:lnTo>
                        <a:pt x="3609" y="1200"/>
                      </a:lnTo>
                      <a:lnTo>
                        <a:pt x="3605" y="1202"/>
                      </a:lnTo>
                      <a:lnTo>
                        <a:pt x="3600" y="1204"/>
                      </a:lnTo>
                      <a:lnTo>
                        <a:pt x="3596" y="1206"/>
                      </a:lnTo>
                      <a:lnTo>
                        <a:pt x="3590" y="1208"/>
                      </a:lnTo>
                      <a:lnTo>
                        <a:pt x="3585" y="1210"/>
                      </a:lnTo>
                      <a:lnTo>
                        <a:pt x="3581" y="1212"/>
                      </a:lnTo>
                      <a:lnTo>
                        <a:pt x="3576" y="1214"/>
                      </a:lnTo>
                      <a:lnTo>
                        <a:pt x="3571" y="1216"/>
                      </a:lnTo>
                      <a:lnTo>
                        <a:pt x="3566" y="1218"/>
                      </a:lnTo>
                      <a:lnTo>
                        <a:pt x="3561" y="1219"/>
                      </a:lnTo>
                      <a:lnTo>
                        <a:pt x="3556" y="1222"/>
                      </a:lnTo>
                      <a:lnTo>
                        <a:pt x="3552" y="1224"/>
                      </a:lnTo>
                      <a:lnTo>
                        <a:pt x="3547" y="1225"/>
                      </a:lnTo>
                      <a:lnTo>
                        <a:pt x="3543" y="1227"/>
                      </a:lnTo>
                      <a:lnTo>
                        <a:pt x="3538" y="1229"/>
                      </a:lnTo>
                      <a:lnTo>
                        <a:pt x="3532" y="1231"/>
                      </a:lnTo>
                      <a:lnTo>
                        <a:pt x="3528" y="1232"/>
                      </a:lnTo>
                      <a:lnTo>
                        <a:pt x="3523" y="1234"/>
                      </a:lnTo>
                      <a:lnTo>
                        <a:pt x="3518" y="1236"/>
                      </a:lnTo>
                      <a:lnTo>
                        <a:pt x="3514" y="1238"/>
                      </a:lnTo>
                      <a:lnTo>
                        <a:pt x="3509" y="1239"/>
                      </a:lnTo>
                      <a:lnTo>
                        <a:pt x="3505" y="1241"/>
                      </a:lnTo>
                      <a:lnTo>
                        <a:pt x="3500" y="1242"/>
                      </a:lnTo>
                      <a:lnTo>
                        <a:pt x="3494" y="1244"/>
                      </a:lnTo>
                      <a:lnTo>
                        <a:pt x="3490" y="1246"/>
                      </a:lnTo>
                      <a:lnTo>
                        <a:pt x="3485" y="1247"/>
                      </a:lnTo>
                      <a:lnTo>
                        <a:pt x="3480" y="1248"/>
                      </a:lnTo>
                      <a:lnTo>
                        <a:pt x="3476" y="1249"/>
                      </a:lnTo>
                      <a:lnTo>
                        <a:pt x="3471" y="1252"/>
                      </a:lnTo>
                      <a:lnTo>
                        <a:pt x="3467" y="1253"/>
                      </a:lnTo>
                      <a:lnTo>
                        <a:pt x="3462" y="1254"/>
                      </a:lnTo>
                      <a:lnTo>
                        <a:pt x="3457" y="1255"/>
                      </a:lnTo>
                      <a:lnTo>
                        <a:pt x="3453" y="1256"/>
                      </a:lnTo>
                      <a:lnTo>
                        <a:pt x="3448" y="1257"/>
                      </a:lnTo>
                      <a:lnTo>
                        <a:pt x="3443" y="1259"/>
                      </a:lnTo>
                      <a:lnTo>
                        <a:pt x="3439" y="1260"/>
                      </a:lnTo>
                      <a:lnTo>
                        <a:pt x="3433" y="1261"/>
                      </a:lnTo>
                      <a:lnTo>
                        <a:pt x="3428" y="1262"/>
                      </a:lnTo>
                      <a:lnTo>
                        <a:pt x="3424" y="1263"/>
                      </a:lnTo>
                      <a:lnTo>
                        <a:pt x="3419" y="1264"/>
                      </a:lnTo>
                      <a:lnTo>
                        <a:pt x="3415" y="1265"/>
                      </a:lnTo>
                      <a:lnTo>
                        <a:pt x="3410" y="1267"/>
                      </a:lnTo>
                      <a:lnTo>
                        <a:pt x="3405" y="1267"/>
                      </a:lnTo>
                      <a:lnTo>
                        <a:pt x="3401" y="1268"/>
                      </a:lnTo>
                      <a:lnTo>
                        <a:pt x="3396" y="1269"/>
                      </a:lnTo>
                      <a:lnTo>
                        <a:pt x="3392" y="1270"/>
                      </a:lnTo>
                      <a:lnTo>
                        <a:pt x="3387" y="1270"/>
                      </a:lnTo>
                      <a:lnTo>
                        <a:pt x="3382" y="1271"/>
                      </a:lnTo>
                      <a:lnTo>
                        <a:pt x="3379" y="1272"/>
                      </a:lnTo>
                      <a:lnTo>
                        <a:pt x="3374" y="1272"/>
                      </a:lnTo>
                      <a:lnTo>
                        <a:pt x="3370" y="1273"/>
                      </a:lnTo>
                      <a:lnTo>
                        <a:pt x="3365" y="1273"/>
                      </a:lnTo>
                      <a:lnTo>
                        <a:pt x="3361" y="1275"/>
                      </a:lnTo>
                      <a:lnTo>
                        <a:pt x="3358" y="1275"/>
                      </a:lnTo>
                      <a:lnTo>
                        <a:pt x="3356" y="1275"/>
                      </a:lnTo>
                      <a:lnTo>
                        <a:pt x="3354" y="1275"/>
                      </a:lnTo>
                      <a:lnTo>
                        <a:pt x="3351" y="1276"/>
                      </a:lnTo>
                      <a:lnTo>
                        <a:pt x="3349" y="1276"/>
                      </a:lnTo>
                      <a:lnTo>
                        <a:pt x="3347" y="1276"/>
                      </a:lnTo>
                      <a:lnTo>
                        <a:pt x="3344" y="1276"/>
                      </a:lnTo>
                      <a:lnTo>
                        <a:pt x="3342" y="1276"/>
                      </a:lnTo>
                      <a:lnTo>
                        <a:pt x="3340" y="1277"/>
                      </a:lnTo>
                      <a:lnTo>
                        <a:pt x="3337" y="1277"/>
                      </a:lnTo>
                      <a:lnTo>
                        <a:pt x="3335" y="1277"/>
                      </a:lnTo>
                      <a:lnTo>
                        <a:pt x="3333" y="1277"/>
                      </a:lnTo>
                      <a:lnTo>
                        <a:pt x="3331" y="1277"/>
                      </a:lnTo>
                      <a:lnTo>
                        <a:pt x="3328" y="1277"/>
                      </a:lnTo>
                      <a:lnTo>
                        <a:pt x="3326" y="1277"/>
                      </a:lnTo>
                      <a:lnTo>
                        <a:pt x="3324" y="1277"/>
                      </a:lnTo>
                      <a:lnTo>
                        <a:pt x="3321" y="1278"/>
                      </a:lnTo>
                      <a:lnTo>
                        <a:pt x="3320" y="1278"/>
                      </a:lnTo>
                      <a:lnTo>
                        <a:pt x="3318" y="1278"/>
                      </a:lnTo>
                      <a:lnTo>
                        <a:pt x="3316" y="1278"/>
                      </a:lnTo>
                      <a:lnTo>
                        <a:pt x="3313" y="1278"/>
                      </a:lnTo>
                      <a:lnTo>
                        <a:pt x="3311" y="1278"/>
                      </a:lnTo>
                      <a:lnTo>
                        <a:pt x="3309" y="1278"/>
                      </a:lnTo>
                      <a:lnTo>
                        <a:pt x="3306" y="1278"/>
                      </a:lnTo>
                      <a:lnTo>
                        <a:pt x="3301" y="1278"/>
                      </a:lnTo>
                      <a:lnTo>
                        <a:pt x="3295" y="1278"/>
                      </a:lnTo>
                      <a:lnTo>
                        <a:pt x="3289" y="1278"/>
                      </a:lnTo>
                      <a:lnTo>
                        <a:pt x="3283" y="1278"/>
                      </a:lnTo>
                      <a:lnTo>
                        <a:pt x="3278" y="1278"/>
                      </a:lnTo>
                      <a:lnTo>
                        <a:pt x="3272" y="1278"/>
                      </a:lnTo>
                      <a:lnTo>
                        <a:pt x="3267" y="1278"/>
                      </a:lnTo>
                      <a:lnTo>
                        <a:pt x="3261" y="1278"/>
                      </a:lnTo>
                      <a:lnTo>
                        <a:pt x="3256" y="1278"/>
                      </a:lnTo>
                      <a:lnTo>
                        <a:pt x="3250" y="1278"/>
                      </a:lnTo>
                      <a:lnTo>
                        <a:pt x="3244" y="1278"/>
                      </a:lnTo>
                      <a:lnTo>
                        <a:pt x="3238" y="1278"/>
                      </a:lnTo>
                      <a:lnTo>
                        <a:pt x="3233" y="1277"/>
                      </a:lnTo>
                      <a:lnTo>
                        <a:pt x="3227" y="1277"/>
                      </a:lnTo>
                      <a:lnTo>
                        <a:pt x="3221" y="1277"/>
                      </a:lnTo>
                      <a:lnTo>
                        <a:pt x="3215" y="1277"/>
                      </a:lnTo>
                      <a:lnTo>
                        <a:pt x="3210" y="1277"/>
                      </a:lnTo>
                      <a:lnTo>
                        <a:pt x="3204" y="1277"/>
                      </a:lnTo>
                      <a:lnTo>
                        <a:pt x="3198" y="1277"/>
                      </a:lnTo>
                      <a:lnTo>
                        <a:pt x="3191" y="1277"/>
                      </a:lnTo>
                      <a:lnTo>
                        <a:pt x="3185" y="1276"/>
                      </a:lnTo>
                      <a:lnTo>
                        <a:pt x="3180" y="1276"/>
                      </a:lnTo>
                      <a:lnTo>
                        <a:pt x="3174" y="1276"/>
                      </a:lnTo>
                      <a:lnTo>
                        <a:pt x="3168" y="1276"/>
                      </a:lnTo>
                      <a:lnTo>
                        <a:pt x="3162" y="1276"/>
                      </a:lnTo>
                      <a:lnTo>
                        <a:pt x="3157" y="1276"/>
                      </a:lnTo>
                      <a:lnTo>
                        <a:pt x="3151" y="1275"/>
                      </a:lnTo>
                      <a:lnTo>
                        <a:pt x="3145" y="1275"/>
                      </a:lnTo>
                      <a:lnTo>
                        <a:pt x="3139" y="1275"/>
                      </a:lnTo>
                      <a:lnTo>
                        <a:pt x="3134" y="1275"/>
                      </a:lnTo>
                      <a:lnTo>
                        <a:pt x="3127" y="1273"/>
                      </a:lnTo>
                      <a:lnTo>
                        <a:pt x="3121" y="1273"/>
                      </a:lnTo>
                      <a:lnTo>
                        <a:pt x="3115" y="1273"/>
                      </a:lnTo>
                      <a:lnTo>
                        <a:pt x="3109" y="1273"/>
                      </a:lnTo>
                      <a:lnTo>
                        <a:pt x="3104" y="1272"/>
                      </a:lnTo>
                      <a:lnTo>
                        <a:pt x="3098" y="1272"/>
                      </a:lnTo>
                      <a:lnTo>
                        <a:pt x="3091" y="1272"/>
                      </a:lnTo>
                      <a:lnTo>
                        <a:pt x="3085" y="1271"/>
                      </a:lnTo>
                      <a:lnTo>
                        <a:pt x="3079" y="1271"/>
                      </a:lnTo>
                      <a:lnTo>
                        <a:pt x="3074" y="1271"/>
                      </a:lnTo>
                      <a:lnTo>
                        <a:pt x="3068" y="1271"/>
                      </a:lnTo>
                      <a:lnTo>
                        <a:pt x="3061" y="1270"/>
                      </a:lnTo>
                      <a:lnTo>
                        <a:pt x="3055" y="1270"/>
                      </a:lnTo>
                      <a:lnTo>
                        <a:pt x="3049" y="1270"/>
                      </a:lnTo>
                      <a:lnTo>
                        <a:pt x="3044" y="1269"/>
                      </a:lnTo>
                      <a:lnTo>
                        <a:pt x="3038" y="1269"/>
                      </a:lnTo>
                      <a:lnTo>
                        <a:pt x="3031" y="1268"/>
                      </a:lnTo>
                      <a:lnTo>
                        <a:pt x="3025" y="1268"/>
                      </a:lnTo>
                      <a:lnTo>
                        <a:pt x="3019" y="1268"/>
                      </a:lnTo>
                      <a:lnTo>
                        <a:pt x="3014" y="1267"/>
                      </a:lnTo>
                      <a:lnTo>
                        <a:pt x="3007" y="1267"/>
                      </a:lnTo>
                      <a:lnTo>
                        <a:pt x="3001" y="1265"/>
                      </a:lnTo>
                      <a:lnTo>
                        <a:pt x="2995" y="1265"/>
                      </a:lnTo>
                      <a:lnTo>
                        <a:pt x="2988" y="1265"/>
                      </a:lnTo>
                      <a:lnTo>
                        <a:pt x="2983" y="1264"/>
                      </a:lnTo>
                      <a:lnTo>
                        <a:pt x="2977" y="1264"/>
                      </a:lnTo>
                      <a:lnTo>
                        <a:pt x="2964" y="1263"/>
                      </a:lnTo>
                      <a:lnTo>
                        <a:pt x="2951" y="1262"/>
                      </a:lnTo>
                      <a:lnTo>
                        <a:pt x="2940" y="1261"/>
                      </a:lnTo>
                      <a:lnTo>
                        <a:pt x="2927" y="1260"/>
                      </a:lnTo>
                      <a:lnTo>
                        <a:pt x="2915" y="1259"/>
                      </a:lnTo>
                      <a:lnTo>
                        <a:pt x="2903" y="1257"/>
                      </a:lnTo>
                      <a:lnTo>
                        <a:pt x="2890" y="1256"/>
                      </a:lnTo>
                      <a:lnTo>
                        <a:pt x="2878" y="1255"/>
                      </a:lnTo>
                      <a:lnTo>
                        <a:pt x="2865" y="1254"/>
                      </a:lnTo>
                      <a:lnTo>
                        <a:pt x="2852" y="1253"/>
                      </a:lnTo>
                      <a:lnTo>
                        <a:pt x="2840" y="1250"/>
                      </a:lnTo>
                      <a:lnTo>
                        <a:pt x="2828" y="1249"/>
                      </a:lnTo>
                      <a:lnTo>
                        <a:pt x="2816" y="1248"/>
                      </a:lnTo>
                      <a:lnTo>
                        <a:pt x="2803" y="1247"/>
                      </a:lnTo>
                      <a:lnTo>
                        <a:pt x="2790" y="1246"/>
                      </a:lnTo>
                      <a:lnTo>
                        <a:pt x="2778" y="1244"/>
                      </a:lnTo>
                      <a:lnTo>
                        <a:pt x="2765" y="1242"/>
                      </a:lnTo>
                      <a:lnTo>
                        <a:pt x="2752" y="1241"/>
                      </a:lnTo>
                      <a:lnTo>
                        <a:pt x="2739" y="1239"/>
                      </a:lnTo>
                      <a:lnTo>
                        <a:pt x="2726" y="1238"/>
                      </a:lnTo>
                      <a:lnTo>
                        <a:pt x="2713" y="1237"/>
                      </a:lnTo>
                      <a:lnTo>
                        <a:pt x="2700" y="1234"/>
                      </a:lnTo>
                      <a:lnTo>
                        <a:pt x="2688" y="1233"/>
                      </a:lnTo>
                      <a:lnTo>
                        <a:pt x="2675" y="1232"/>
                      </a:lnTo>
                      <a:lnTo>
                        <a:pt x="2662" y="1230"/>
                      </a:lnTo>
                      <a:lnTo>
                        <a:pt x="2650" y="1229"/>
                      </a:lnTo>
                      <a:lnTo>
                        <a:pt x="2636" y="1226"/>
                      </a:lnTo>
                      <a:lnTo>
                        <a:pt x="2623" y="1225"/>
                      </a:lnTo>
                      <a:lnTo>
                        <a:pt x="2610" y="1223"/>
                      </a:lnTo>
                      <a:lnTo>
                        <a:pt x="2598" y="1222"/>
                      </a:lnTo>
                      <a:lnTo>
                        <a:pt x="2584" y="1219"/>
                      </a:lnTo>
                      <a:lnTo>
                        <a:pt x="2571" y="1218"/>
                      </a:lnTo>
                      <a:lnTo>
                        <a:pt x="2559" y="1216"/>
                      </a:lnTo>
                      <a:lnTo>
                        <a:pt x="2545" y="1214"/>
                      </a:lnTo>
                      <a:lnTo>
                        <a:pt x="2532" y="1212"/>
                      </a:lnTo>
                      <a:lnTo>
                        <a:pt x="2519" y="1210"/>
                      </a:lnTo>
                      <a:lnTo>
                        <a:pt x="2506" y="1209"/>
                      </a:lnTo>
                      <a:lnTo>
                        <a:pt x="2493" y="1207"/>
                      </a:lnTo>
                      <a:lnTo>
                        <a:pt x="2479" y="1204"/>
                      </a:lnTo>
                      <a:lnTo>
                        <a:pt x="2466" y="1203"/>
                      </a:lnTo>
                      <a:lnTo>
                        <a:pt x="2453" y="1201"/>
                      </a:lnTo>
                      <a:lnTo>
                        <a:pt x="2440" y="1199"/>
                      </a:lnTo>
                      <a:lnTo>
                        <a:pt x="2426" y="1198"/>
                      </a:lnTo>
                      <a:lnTo>
                        <a:pt x="2413" y="1195"/>
                      </a:lnTo>
                      <a:lnTo>
                        <a:pt x="2400" y="1193"/>
                      </a:lnTo>
                      <a:lnTo>
                        <a:pt x="2387" y="1192"/>
                      </a:lnTo>
                      <a:lnTo>
                        <a:pt x="2373" y="1189"/>
                      </a:lnTo>
                      <a:lnTo>
                        <a:pt x="2360" y="1187"/>
                      </a:lnTo>
                      <a:lnTo>
                        <a:pt x="2347" y="1185"/>
                      </a:lnTo>
                      <a:lnTo>
                        <a:pt x="2333" y="1184"/>
                      </a:lnTo>
                      <a:lnTo>
                        <a:pt x="2320" y="1181"/>
                      </a:lnTo>
                      <a:lnTo>
                        <a:pt x="2306" y="1179"/>
                      </a:lnTo>
                      <a:lnTo>
                        <a:pt x="2294" y="1177"/>
                      </a:lnTo>
                      <a:lnTo>
                        <a:pt x="2280" y="1176"/>
                      </a:lnTo>
                      <a:lnTo>
                        <a:pt x="2266" y="1173"/>
                      </a:lnTo>
                      <a:lnTo>
                        <a:pt x="2253" y="1171"/>
                      </a:lnTo>
                      <a:lnTo>
                        <a:pt x="2239" y="1169"/>
                      </a:lnTo>
                      <a:lnTo>
                        <a:pt x="2226" y="1166"/>
                      </a:lnTo>
                      <a:lnTo>
                        <a:pt x="2212" y="1165"/>
                      </a:lnTo>
                      <a:lnTo>
                        <a:pt x="2199" y="1163"/>
                      </a:lnTo>
                      <a:lnTo>
                        <a:pt x="2185" y="1161"/>
                      </a:lnTo>
                      <a:lnTo>
                        <a:pt x="2171" y="1158"/>
                      </a:lnTo>
                      <a:lnTo>
                        <a:pt x="2159" y="1156"/>
                      </a:lnTo>
                      <a:lnTo>
                        <a:pt x="2145" y="1155"/>
                      </a:lnTo>
                      <a:lnTo>
                        <a:pt x="2131" y="1153"/>
                      </a:lnTo>
                      <a:lnTo>
                        <a:pt x="2117" y="1150"/>
                      </a:lnTo>
                      <a:lnTo>
                        <a:pt x="2105" y="1148"/>
                      </a:lnTo>
                      <a:lnTo>
                        <a:pt x="2091" y="1146"/>
                      </a:lnTo>
                      <a:lnTo>
                        <a:pt x="2063" y="1142"/>
                      </a:lnTo>
                      <a:lnTo>
                        <a:pt x="2035" y="1138"/>
                      </a:lnTo>
                      <a:lnTo>
                        <a:pt x="2009" y="1134"/>
                      </a:lnTo>
                      <a:lnTo>
                        <a:pt x="1981" y="1130"/>
                      </a:lnTo>
                      <a:lnTo>
                        <a:pt x="1954" y="1125"/>
                      </a:lnTo>
                      <a:lnTo>
                        <a:pt x="1927" y="1122"/>
                      </a:lnTo>
                      <a:lnTo>
                        <a:pt x="1900" y="1117"/>
                      </a:lnTo>
                      <a:lnTo>
                        <a:pt x="1872" y="1113"/>
                      </a:lnTo>
                      <a:lnTo>
                        <a:pt x="1858" y="1111"/>
                      </a:lnTo>
                      <a:lnTo>
                        <a:pt x="1844" y="1109"/>
                      </a:lnTo>
                      <a:lnTo>
                        <a:pt x="1832" y="1108"/>
                      </a:lnTo>
                      <a:lnTo>
                        <a:pt x="1818" y="1105"/>
                      </a:lnTo>
                      <a:lnTo>
                        <a:pt x="1804" y="1103"/>
                      </a:lnTo>
                      <a:lnTo>
                        <a:pt x="1790" y="1102"/>
                      </a:lnTo>
                      <a:lnTo>
                        <a:pt x="1776" y="1100"/>
                      </a:lnTo>
                      <a:lnTo>
                        <a:pt x="1762" y="1097"/>
                      </a:lnTo>
                      <a:lnTo>
                        <a:pt x="1749" y="1096"/>
                      </a:lnTo>
                      <a:lnTo>
                        <a:pt x="1735" y="1094"/>
                      </a:lnTo>
                      <a:lnTo>
                        <a:pt x="1721" y="1092"/>
                      </a:lnTo>
                      <a:lnTo>
                        <a:pt x="1707" y="1090"/>
                      </a:lnTo>
                      <a:lnTo>
                        <a:pt x="1694" y="1088"/>
                      </a:lnTo>
                      <a:lnTo>
                        <a:pt x="1681" y="1086"/>
                      </a:lnTo>
                      <a:lnTo>
                        <a:pt x="1667" y="1085"/>
                      </a:lnTo>
                      <a:lnTo>
                        <a:pt x="1653" y="1082"/>
                      </a:lnTo>
                      <a:lnTo>
                        <a:pt x="1639" y="1081"/>
                      </a:lnTo>
                      <a:lnTo>
                        <a:pt x="1625" y="1079"/>
                      </a:lnTo>
                      <a:lnTo>
                        <a:pt x="1611" y="1078"/>
                      </a:lnTo>
                      <a:lnTo>
                        <a:pt x="1598" y="1075"/>
                      </a:lnTo>
                      <a:lnTo>
                        <a:pt x="1584" y="1074"/>
                      </a:lnTo>
                      <a:lnTo>
                        <a:pt x="1570" y="1072"/>
                      </a:lnTo>
                      <a:lnTo>
                        <a:pt x="1557" y="1071"/>
                      </a:lnTo>
                      <a:lnTo>
                        <a:pt x="1544" y="1069"/>
                      </a:lnTo>
                      <a:lnTo>
                        <a:pt x="1530" y="1067"/>
                      </a:lnTo>
                      <a:lnTo>
                        <a:pt x="1516" y="1065"/>
                      </a:lnTo>
                      <a:lnTo>
                        <a:pt x="1502" y="1064"/>
                      </a:lnTo>
                      <a:lnTo>
                        <a:pt x="1488" y="1062"/>
                      </a:lnTo>
                      <a:lnTo>
                        <a:pt x="1474" y="1061"/>
                      </a:lnTo>
                      <a:lnTo>
                        <a:pt x="1461" y="1059"/>
                      </a:lnTo>
                      <a:lnTo>
                        <a:pt x="1447" y="1057"/>
                      </a:lnTo>
                      <a:lnTo>
                        <a:pt x="1434" y="1056"/>
                      </a:lnTo>
                      <a:lnTo>
                        <a:pt x="1420" y="1055"/>
                      </a:lnTo>
                      <a:lnTo>
                        <a:pt x="1406" y="1054"/>
                      </a:lnTo>
                      <a:lnTo>
                        <a:pt x="1393" y="1051"/>
                      </a:lnTo>
                      <a:lnTo>
                        <a:pt x="1379" y="1050"/>
                      </a:lnTo>
                      <a:lnTo>
                        <a:pt x="1365" y="1049"/>
                      </a:lnTo>
                      <a:lnTo>
                        <a:pt x="1352" y="1048"/>
                      </a:lnTo>
                      <a:lnTo>
                        <a:pt x="1338" y="1047"/>
                      </a:lnTo>
                      <a:lnTo>
                        <a:pt x="1325" y="1044"/>
                      </a:lnTo>
                      <a:lnTo>
                        <a:pt x="1311" y="1043"/>
                      </a:lnTo>
                      <a:lnTo>
                        <a:pt x="1297" y="1042"/>
                      </a:lnTo>
                      <a:lnTo>
                        <a:pt x="1284" y="1041"/>
                      </a:lnTo>
                      <a:lnTo>
                        <a:pt x="1270" y="1040"/>
                      </a:lnTo>
                      <a:lnTo>
                        <a:pt x="1257" y="1039"/>
                      </a:lnTo>
                      <a:lnTo>
                        <a:pt x="1243" y="1037"/>
                      </a:lnTo>
                      <a:lnTo>
                        <a:pt x="1230" y="1036"/>
                      </a:lnTo>
                      <a:lnTo>
                        <a:pt x="1216" y="1035"/>
                      </a:lnTo>
                      <a:lnTo>
                        <a:pt x="1202" y="1034"/>
                      </a:lnTo>
                      <a:lnTo>
                        <a:pt x="1190" y="1033"/>
                      </a:lnTo>
                      <a:lnTo>
                        <a:pt x="1176" y="1032"/>
                      </a:lnTo>
                      <a:lnTo>
                        <a:pt x="1162" y="1031"/>
                      </a:lnTo>
                      <a:lnTo>
                        <a:pt x="1149" y="1029"/>
                      </a:lnTo>
                      <a:lnTo>
                        <a:pt x="1136" y="1028"/>
                      </a:lnTo>
                      <a:lnTo>
                        <a:pt x="1122" y="1027"/>
                      </a:lnTo>
                      <a:lnTo>
                        <a:pt x="1109" y="1026"/>
                      </a:lnTo>
                      <a:lnTo>
                        <a:pt x="1102" y="1026"/>
                      </a:lnTo>
                      <a:lnTo>
                        <a:pt x="1095" y="1026"/>
                      </a:lnTo>
                      <a:lnTo>
                        <a:pt x="1088" y="1025"/>
                      </a:lnTo>
                      <a:lnTo>
                        <a:pt x="1081" y="1025"/>
                      </a:lnTo>
                      <a:lnTo>
                        <a:pt x="1076" y="1024"/>
                      </a:lnTo>
                      <a:lnTo>
                        <a:pt x="1069" y="1024"/>
                      </a:lnTo>
                      <a:lnTo>
                        <a:pt x="1062" y="1024"/>
                      </a:lnTo>
                      <a:lnTo>
                        <a:pt x="1055" y="1023"/>
                      </a:lnTo>
                      <a:lnTo>
                        <a:pt x="1048" y="1023"/>
                      </a:lnTo>
                      <a:lnTo>
                        <a:pt x="1042" y="1021"/>
                      </a:lnTo>
                      <a:lnTo>
                        <a:pt x="1035" y="1021"/>
                      </a:lnTo>
                      <a:lnTo>
                        <a:pt x="1028" y="1021"/>
                      </a:lnTo>
                      <a:lnTo>
                        <a:pt x="1022" y="1020"/>
                      </a:lnTo>
                      <a:lnTo>
                        <a:pt x="1015" y="1020"/>
                      </a:lnTo>
                      <a:lnTo>
                        <a:pt x="1009" y="1020"/>
                      </a:lnTo>
                      <a:lnTo>
                        <a:pt x="1002" y="1019"/>
                      </a:lnTo>
                      <a:lnTo>
                        <a:pt x="995" y="1019"/>
                      </a:lnTo>
                      <a:lnTo>
                        <a:pt x="988" y="1019"/>
                      </a:lnTo>
                      <a:lnTo>
                        <a:pt x="982" y="1019"/>
                      </a:lnTo>
                      <a:lnTo>
                        <a:pt x="975" y="1018"/>
                      </a:lnTo>
                      <a:lnTo>
                        <a:pt x="969" y="1018"/>
                      </a:lnTo>
                      <a:lnTo>
                        <a:pt x="962" y="1018"/>
                      </a:lnTo>
                      <a:lnTo>
                        <a:pt x="956" y="1017"/>
                      </a:lnTo>
                      <a:lnTo>
                        <a:pt x="949" y="1017"/>
                      </a:lnTo>
                      <a:lnTo>
                        <a:pt x="942" y="1017"/>
                      </a:lnTo>
                      <a:lnTo>
                        <a:pt x="936" y="1017"/>
                      </a:lnTo>
                      <a:lnTo>
                        <a:pt x="929" y="1016"/>
                      </a:lnTo>
                      <a:lnTo>
                        <a:pt x="922" y="1016"/>
                      </a:lnTo>
                      <a:lnTo>
                        <a:pt x="916" y="1016"/>
                      </a:lnTo>
                      <a:lnTo>
                        <a:pt x="910" y="1016"/>
                      </a:lnTo>
                      <a:lnTo>
                        <a:pt x="903" y="1016"/>
                      </a:lnTo>
                      <a:lnTo>
                        <a:pt x="896" y="1014"/>
                      </a:lnTo>
                      <a:lnTo>
                        <a:pt x="890" y="1014"/>
                      </a:lnTo>
                      <a:lnTo>
                        <a:pt x="883" y="1014"/>
                      </a:lnTo>
                      <a:lnTo>
                        <a:pt x="876" y="1014"/>
                      </a:lnTo>
                      <a:lnTo>
                        <a:pt x="869" y="1014"/>
                      </a:lnTo>
                      <a:lnTo>
                        <a:pt x="864" y="1013"/>
                      </a:lnTo>
                      <a:lnTo>
                        <a:pt x="857" y="1013"/>
                      </a:lnTo>
                      <a:lnTo>
                        <a:pt x="850" y="1013"/>
                      </a:lnTo>
                      <a:lnTo>
                        <a:pt x="844" y="1013"/>
                      </a:lnTo>
                      <a:lnTo>
                        <a:pt x="837" y="1013"/>
                      </a:lnTo>
                      <a:lnTo>
                        <a:pt x="830" y="1013"/>
                      </a:lnTo>
                      <a:lnTo>
                        <a:pt x="825" y="1013"/>
                      </a:lnTo>
                      <a:lnTo>
                        <a:pt x="818" y="1012"/>
                      </a:lnTo>
                      <a:lnTo>
                        <a:pt x="811" y="1012"/>
                      </a:lnTo>
                      <a:lnTo>
                        <a:pt x="805" y="1012"/>
                      </a:lnTo>
                      <a:lnTo>
                        <a:pt x="798" y="1012"/>
                      </a:lnTo>
                      <a:lnTo>
                        <a:pt x="792" y="1012"/>
                      </a:lnTo>
                      <a:lnTo>
                        <a:pt x="785" y="1012"/>
                      </a:lnTo>
                      <a:lnTo>
                        <a:pt x="778" y="1012"/>
                      </a:lnTo>
                      <a:lnTo>
                        <a:pt x="773" y="1012"/>
                      </a:lnTo>
                      <a:lnTo>
                        <a:pt x="766" y="1012"/>
                      </a:lnTo>
                      <a:lnTo>
                        <a:pt x="759" y="1012"/>
                      </a:lnTo>
                      <a:lnTo>
                        <a:pt x="753" y="1012"/>
                      </a:lnTo>
                      <a:lnTo>
                        <a:pt x="746" y="1012"/>
                      </a:lnTo>
                      <a:lnTo>
                        <a:pt x="740" y="1012"/>
                      </a:lnTo>
                      <a:lnTo>
                        <a:pt x="734" y="1012"/>
                      </a:lnTo>
                      <a:lnTo>
                        <a:pt x="727" y="1012"/>
                      </a:lnTo>
                      <a:lnTo>
                        <a:pt x="721" y="1012"/>
                      </a:lnTo>
                      <a:lnTo>
                        <a:pt x="714" y="1012"/>
                      </a:lnTo>
                      <a:lnTo>
                        <a:pt x="708" y="1012"/>
                      </a:lnTo>
                      <a:lnTo>
                        <a:pt x="701" y="1012"/>
                      </a:lnTo>
                      <a:lnTo>
                        <a:pt x="696" y="1012"/>
                      </a:lnTo>
                      <a:lnTo>
                        <a:pt x="689" y="1012"/>
                      </a:lnTo>
                      <a:lnTo>
                        <a:pt x="682" y="1012"/>
                      </a:lnTo>
                      <a:lnTo>
                        <a:pt x="676" y="1012"/>
                      </a:lnTo>
                      <a:lnTo>
                        <a:pt x="669" y="1012"/>
                      </a:lnTo>
                      <a:lnTo>
                        <a:pt x="663" y="1012"/>
                      </a:lnTo>
                      <a:lnTo>
                        <a:pt x="656" y="1012"/>
                      </a:lnTo>
                      <a:lnTo>
                        <a:pt x="651" y="1013"/>
                      </a:lnTo>
                      <a:lnTo>
                        <a:pt x="644" y="1013"/>
                      </a:lnTo>
                      <a:lnTo>
                        <a:pt x="638" y="1013"/>
                      </a:lnTo>
                      <a:lnTo>
                        <a:pt x="631" y="1013"/>
                      </a:lnTo>
                      <a:lnTo>
                        <a:pt x="625" y="1013"/>
                      </a:lnTo>
                      <a:lnTo>
                        <a:pt x="618" y="1013"/>
                      </a:lnTo>
                      <a:lnTo>
                        <a:pt x="613" y="1013"/>
                      </a:lnTo>
                      <a:lnTo>
                        <a:pt x="606" y="1014"/>
                      </a:lnTo>
                      <a:lnTo>
                        <a:pt x="600" y="1014"/>
                      </a:lnTo>
                      <a:lnTo>
                        <a:pt x="593" y="1014"/>
                      </a:lnTo>
                      <a:lnTo>
                        <a:pt x="587" y="1014"/>
                      </a:lnTo>
                      <a:lnTo>
                        <a:pt x="580" y="1014"/>
                      </a:lnTo>
                      <a:lnTo>
                        <a:pt x="575" y="1016"/>
                      </a:lnTo>
                      <a:lnTo>
                        <a:pt x="568" y="1016"/>
                      </a:lnTo>
                      <a:lnTo>
                        <a:pt x="562" y="1016"/>
                      </a:lnTo>
                      <a:lnTo>
                        <a:pt x="555" y="1016"/>
                      </a:lnTo>
                      <a:lnTo>
                        <a:pt x="549" y="1017"/>
                      </a:lnTo>
                      <a:lnTo>
                        <a:pt x="542" y="1017"/>
                      </a:lnTo>
                      <a:lnTo>
                        <a:pt x="537" y="1017"/>
                      </a:lnTo>
                      <a:lnTo>
                        <a:pt x="530" y="1017"/>
                      </a:lnTo>
                      <a:lnTo>
                        <a:pt x="524" y="1018"/>
                      </a:lnTo>
                      <a:lnTo>
                        <a:pt x="518" y="1018"/>
                      </a:lnTo>
                      <a:lnTo>
                        <a:pt x="511" y="1018"/>
                      </a:lnTo>
                      <a:lnTo>
                        <a:pt x="505" y="1019"/>
                      </a:lnTo>
                      <a:lnTo>
                        <a:pt x="498" y="1019"/>
                      </a:lnTo>
                      <a:lnTo>
                        <a:pt x="493" y="1019"/>
                      </a:lnTo>
                      <a:lnTo>
                        <a:pt x="486" y="1020"/>
                      </a:lnTo>
                      <a:lnTo>
                        <a:pt x="480" y="1020"/>
                      </a:lnTo>
                      <a:lnTo>
                        <a:pt x="474" y="1021"/>
                      </a:lnTo>
                      <a:lnTo>
                        <a:pt x="467" y="1021"/>
                      </a:lnTo>
                      <a:lnTo>
                        <a:pt x="462" y="1021"/>
                      </a:lnTo>
                      <a:lnTo>
                        <a:pt x="455" y="1023"/>
                      </a:lnTo>
                      <a:lnTo>
                        <a:pt x="449" y="1023"/>
                      </a:lnTo>
                      <a:lnTo>
                        <a:pt x="443" y="1024"/>
                      </a:lnTo>
                      <a:lnTo>
                        <a:pt x="436" y="1024"/>
                      </a:lnTo>
                      <a:lnTo>
                        <a:pt x="431" y="1025"/>
                      </a:lnTo>
                      <a:lnTo>
                        <a:pt x="425" y="1025"/>
                      </a:lnTo>
                      <a:lnTo>
                        <a:pt x="418" y="1025"/>
                      </a:lnTo>
                      <a:lnTo>
                        <a:pt x="412" y="1026"/>
                      </a:lnTo>
                      <a:lnTo>
                        <a:pt x="406" y="1026"/>
                      </a:lnTo>
                      <a:lnTo>
                        <a:pt x="399" y="1027"/>
                      </a:lnTo>
                      <a:lnTo>
                        <a:pt x="394" y="1027"/>
                      </a:lnTo>
                      <a:lnTo>
                        <a:pt x="388" y="1028"/>
                      </a:lnTo>
                      <a:lnTo>
                        <a:pt x="381" y="1028"/>
                      </a:lnTo>
                      <a:lnTo>
                        <a:pt x="375" y="1029"/>
                      </a:lnTo>
                      <a:lnTo>
                        <a:pt x="369" y="1031"/>
                      </a:lnTo>
                      <a:lnTo>
                        <a:pt x="363" y="1031"/>
                      </a:lnTo>
                      <a:lnTo>
                        <a:pt x="357" y="1032"/>
                      </a:lnTo>
                      <a:lnTo>
                        <a:pt x="351" y="1032"/>
                      </a:lnTo>
                      <a:lnTo>
                        <a:pt x="344" y="1033"/>
                      </a:lnTo>
                      <a:lnTo>
                        <a:pt x="338" y="1033"/>
                      </a:lnTo>
                      <a:lnTo>
                        <a:pt x="333" y="1034"/>
                      </a:lnTo>
                      <a:lnTo>
                        <a:pt x="327" y="1035"/>
                      </a:lnTo>
                      <a:lnTo>
                        <a:pt x="320" y="1035"/>
                      </a:lnTo>
                      <a:lnTo>
                        <a:pt x="314" y="1036"/>
                      </a:lnTo>
                      <a:lnTo>
                        <a:pt x="308" y="1037"/>
                      </a:lnTo>
                      <a:lnTo>
                        <a:pt x="303" y="1037"/>
                      </a:lnTo>
                      <a:lnTo>
                        <a:pt x="296" y="1039"/>
                      </a:lnTo>
                      <a:lnTo>
                        <a:pt x="290" y="1040"/>
                      </a:lnTo>
                      <a:lnTo>
                        <a:pt x="284" y="1040"/>
                      </a:lnTo>
                      <a:lnTo>
                        <a:pt x="278" y="1041"/>
                      </a:lnTo>
                      <a:lnTo>
                        <a:pt x="272" y="1042"/>
                      </a:lnTo>
                      <a:lnTo>
                        <a:pt x="266" y="1042"/>
                      </a:lnTo>
                      <a:lnTo>
                        <a:pt x="260" y="1043"/>
                      </a:lnTo>
                      <a:lnTo>
                        <a:pt x="254" y="1044"/>
                      </a:lnTo>
                      <a:lnTo>
                        <a:pt x="247" y="1046"/>
                      </a:lnTo>
                      <a:lnTo>
                        <a:pt x="242" y="1046"/>
                      </a:lnTo>
                      <a:lnTo>
                        <a:pt x="236" y="1047"/>
                      </a:lnTo>
                      <a:lnTo>
                        <a:pt x="230" y="1048"/>
                      </a:lnTo>
                      <a:lnTo>
                        <a:pt x="224" y="1049"/>
                      </a:lnTo>
                      <a:lnTo>
                        <a:pt x="217" y="1049"/>
                      </a:lnTo>
                      <a:lnTo>
                        <a:pt x="212" y="1050"/>
                      </a:lnTo>
                      <a:lnTo>
                        <a:pt x="206" y="1051"/>
                      </a:lnTo>
                      <a:lnTo>
                        <a:pt x="200" y="1052"/>
                      </a:lnTo>
                      <a:lnTo>
                        <a:pt x="194" y="1054"/>
                      </a:lnTo>
                      <a:lnTo>
                        <a:pt x="187" y="1055"/>
                      </a:lnTo>
                      <a:lnTo>
                        <a:pt x="182" y="1055"/>
                      </a:lnTo>
                      <a:lnTo>
                        <a:pt x="176" y="1056"/>
                      </a:lnTo>
                      <a:lnTo>
                        <a:pt x="170" y="1057"/>
                      </a:lnTo>
                      <a:lnTo>
                        <a:pt x="164" y="1058"/>
                      </a:lnTo>
                      <a:lnTo>
                        <a:pt x="159" y="1059"/>
                      </a:lnTo>
                      <a:lnTo>
                        <a:pt x="152" y="1061"/>
                      </a:lnTo>
                      <a:lnTo>
                        <a:pt x="146" y="1062"/>
                      </a:lnTo>
                      <a:lnTo>
                        <a:pt x="140" y="1062"/>
                      </a:lnTo>
                      <a:lnTo>
                        <a:pt x="134" y="1063"/>
                      </a:lnTo>
                      <a:lnTo>
                        <a:pt x="129" y="1064"/>
                      </a:lnTo>
                      <a:lnTo>
                        <a:pt x="123" y="1065"/>
                      </a:lnTo>
                      <a:lnTo>
                        <a:pt x="116" y="1066"/>
                      </a:lnTo>
                      <a:lnTo>
                        <a:pt x="110" y="1067"/>
                      </a:lnTo>
                      <a:lnTo>
                        <a:pt x="104" y="1069"/>
                      </a:lnTo>
                      <a:lnTo>
                        <a:pt x="99" y="1070"/>
                      </a:lnTo>
                      <a:lnTo>
                        <a:pt x="93" y="1071"/>
                      </a:lnTo>
                      <a:lnTo>
                        <a:pt x="87" y="1071"/>
                      </a:lnTo>
                      <a:lnTo>
                        <a:pt x="81" y="1072"/>
                      </a:lnTo>
                      <a:lnTo>
                        <a:pt x="74" y="1073"/>
                      </a:lnTo>
                      <a:lnTo>
                        <a:pt x="69" y="1074"/>
                      </a:lnTo>
                      <a:lnTo>
                        <a:pt x="63" y="1075"/>
                      </a:lnTo>
                      <a:lnTo>
                        <a:pt x="57" y="1077"/>
                      </a:lnTo>
                      <a:lnTo>
                        <a:pt x="51" y="1077"/>
                      </a:lnTo>
                      <a:lnTo>
                        <a:pt x="45" y="1078"/>
                      </a:lnTo>
                      <a:lnTo>
                        <a:pt x="39" y="1079"/>
                      </a:lnTo>
                      <a:lnTo>
                        <a:pt x="33" y="1079"/>
                      </a:lnTo>
                      <a:lnTo>
                        <a:pt x="27" y="1080"/>
                      </a:lnTo>
                      <a:lnTo>
                        <a:pt x="20" y="1080"/>
                      </a:lnTo>
                      <a:lnTo>
                        <a:pt x="15" y="1080"/>
                      </a:lnTo>
                      <a:lnTo>
                        <a:pt x="8" y="1080"/>
                      </a:lnTo>
                      <a:lnTo>
                        <a:pt x="0" y="1077"/>
                      </a:lnTo>
                      <a:close/>
                    </a:path>
                  </a:pathLst>
                </a:custGeom>
                <a:solidFill>
                  <a:srgbClr val="000000"/>
                </a:solidFill>
                <a:ln w="9525">
                  <a:noFill/>
                  <a:round/>
                  <a:headEnd/>
                  <a:tailEnd/>
                </a:ln>
              </p:spPr>
              <p:txBody>
                <a:bodyPr wrap="none" anchor="ctr"/>
                <a:lstStyle/>
                <a:p>
                  <a:endParaRPr lang="en-US"/>
                </a:p>
              </p:txBody>
            </p:sp>
            <p:sp>
              <p:nvSpPr>
                <p:cNvPr id="14357" name="Freeform 15"/>
                <p:cNvSpPr>
                  <a:spLocks noChangeArrowheads="1"/>
                </p:cNvSpPr>
                <p:nvPr/>
              </p:nvSpPr>
              <p:spPr bwMode="auto">
                <a:xfrm>
                  <a:off x="2433" y="2839"/>
                  <a:ext cx="684" cy="146"/>
                </a:xfrm>
                <a:custGeom>
                  <a:avLst/>
                  <a:gdLst>
                    <a:gd name="T0" fmla="*/ 0 w 6103"/>
                    <a:gd name="T1" fmla="*/ 0 h 1114"/>
                    <a:gd name="T2" fmla="*/ 0 w 6103"/>
                    <a:gd name="T3" fmla="*/ 0 h 1114"/>
                    <a:gd name="T4" fmla="*/ 0 w 6103"/>
                    <a:gd name="T5" fmla="*/ 0 h 1114"/>
                    <a:gd name="T6" fmla="*/ 0 w 6103"/>
                    <a:gd name="T7" fmla="*/ 0 h 1114"/>
                    <a:gd name="T8" fmla="*/ 0 w 6103"/>
                    <a:gd name="T9" fmla="*/ 0 h 1114"/>
                    <a:gd name="T10" fmla="*/ 0 w 6103"/>
                    <a:gd name="T11" fmla="*/ 0 h 1114"/>
                    <a:gd name="T12" fmla="*/ 0 w 6103"/>
                    <a:gd name="T13" fmla="*/ 0 h 1114"/>
                    <a:gd name="T14" fmla="*/ 0 w 6103"/>
                    <a:gd name="T15" fmla="*/ 0 h 1114"/>
                    <a:gd name="T16" fmla="*/ 0 w 6103"/>
                    <a:gd name="T17" fmla="*/ 0 h 1114"/>
                    <a:gd name="T18" fmla="*/ 0 w 6103"/>
                    <a:gd name="T19" fmla="*/ 0 h 1114"/>
                    <a:gd name="T20" fmla="*/ 0 w 6103"/>
                    <a:gd name="T21" fmla="*/ 0 h 1114"/>
                    <a:gd name="T22" fmla="*/ 0 w 6103"/>
                    <a:gd name="T23" fmla="*/ 0 h 1114"/>
                    <a:gd name="T24" fmla="*/ 0 w 6103"/>
                    <a:gd name="T25" fmla="*/ 0 h 1114"/>
                    <a:gd name="T26" fmla="*/ 0 w 6103"/>
                    <a:gd name="T27" fmla="*/ 0 h 1114"/>
                    <a:gd name="T28" fmla="*/ 0 w 6103"/>
                    <a:gd name="T29" fmla="*/ 0 h 1114"/>
                    <a:gd name="T30" fmla="*/ 0 w 6103"/>
                    <a:gd name="T31" fmla="*/ 0 h 1114"/>
                    <a:gd name="T32" fmla="*/ 0 w 6103"/>
                    <a:gd name="T33" fmla="*/ 0 h 1114"/>
                    <a:gd name="T34" fmla="*/ 0 w 6103"/>
                    <a:gd name="T35" fmla="*/ 0 h 1114"/>
                    <a:gd name="T36" fmla="*/ 0 w 6103"/>
                    <a:gd name="T37" fmla="*/ 0 h 1114"/>
                    <a:gd name="T38" fmla="*/ 0 w 6103"/>
                    <a:gd name="T39" fmla="*/ 0 h 1114"/>
                    <a:gd name="T40" fmla="*/ 0 w 6103"/>
                    <a:gd name="T41" fmla="*/ 0 h 1114"/>
                    <a:gd name="T42" fmla="*/ 0 w 6103"/>
                    <a:gd name="T43" fmla="*/ 0 h 1114"/>
                    <a:gd name="T44" fmla="*/ 0 w 6103"/>
                    <a:gd name="T45" fmla="*/ 0 h 1114"/>
                    <a:gd name="T46" fmla="*/ 0 w 6103"/>
                    <a:gd name="T47" fmla="*/ 0 h 1114"/>
                    <a:gd name="T48" fmla="*/ 0 w 6103"/>
                    <a:gd name="T49" fmla="*/ 0 h 1114"/>
                    <a:gd name="T50" fmla="*/ 0 w 6103"/>
                    <a:gd name="T51" fmla="*/ 0 h 1114"/>
                    <a:gd name="T52" fmla="*/ 0 w 6103"/>
                    <a:gd name="T53" fmla="*/ 0 h 1114"/>
                    <a:gd name="T54" fmla="*/ 0 w 6103"/>
                    <a:gd name="T55" fmla="*/ 0 h 1114"/>
                    <a:gd name="T56" fmla="*/ 0 w 6103"/>
                    <a:gd name="T57" fmla="*/ 0 h 1114"/>
                    <a:gd name="T58" fmla="*/ 0 w 6103"/>
                    <a:gd name="T59" fmla="*/ 0 h 1114"/>
                    <a:gd name="T60" fmla="*/ 0 w 6103"/>
                    <a:gd name="T61" fmla="*/ 0 h 1114"/>
                    <a:gd name="T62" fmla="*/ 0 w 6103"/>
                    <a:gd name="T63" fmla="*/ 0 h 1114"/>
                    <a:gd name="T64" fmla="*/ 0 w 6103"/>
                    <a:gd name="T65" fmla="*/ 0 h 1114"/>
                    <a:gd name="T66" fmla="*/ 0 w 6103"/>
                    <a:gd name="T67" fmla="*/ 0 h 1114"/>
                    <a:gd name="T68" fmla="*/ 0 w 6103"/>
                    <a:gd name="T69" fmla="*/ 0 h 1114"/>
                    <a:gd name="T70" fmla="*/ 0 w 6103"/>
                    <a:gd name="T71" fmla="*/ 0 h 1114"/>
                    <a:gd name="T72" fmla="*/ 0 w 6103"/>
                    <a:gd name="T73" fmla="*/ 0 h 1114"/>
                    <a:gd name="T74" fmla="*/ 0 w 6103"/>
                    <a:gd name="T75" fmla="*/ 0 h 1114"/>
                    <a:gd name="T76" fmla="*/ 0 w 6103"/>
                    <a:gd name="T77" fmla="*/ 0 h 1114"/>
                    <a:gd name="T78" fmla="*/ 0 w 6103"/>
                    <a:gd name="T79" fmla="*/ 0 h 1114"/>
                    <a:gd name="T80" fmla="*/ 0 w 6103"/>
                    <a:gd name="T81" fmla="*/ 0 h 1114"/>
                    <a:gd name="T82" fmla="*/ 0 w 6103"/>
                    <a:gd name="T83" fmla="*/ 0 h 1114"/>
                    <a:gd name="T84" fmla="*/ 0 w 6103"/>
                    <a:gd name="T85" fmla="*/ 0 h 1114"/>
                    <a:gd name="T86" fmla="*/ 0 w 6103"/>
                    <a:gd name="T87" fmla="*/ 0 h 1114"/>
                    <a:gd name="T88" fmla="*/ 0 w 6103"/>
                    <a:gd name="T89" fmla="*/ 0 h 1114"/>
                    <a:gd name="T90" fmla="*/ 0 w 6103"/>
                    <a:gd name="T91" fmla="*/ 0 h 1114"/>
                    <a:gd name="T92" fmla="*/ 0 w 6103"/>
                    <a:gd name="T93" fmla="*/ 0 h 1114"/>
                    <a:gd name="T94" fmla="*/ 0 w 6103"/>
                    <a:gd name="T95" fmla="*/ 0 h 1114"/>
                    <a:gd name="T96" fmla="*/ 0 w 6103"/>
                    <a:gd name="T97" fmla="*/ 0 h 1114"/>
                    <a:gd name="T98" fmla="*/ 0 w 6103"/>
                    <a:gd name="T99" fmla="*/ 0 h 1114"/>
                    <a:gd name="T100" fmla="*/ 0 w 6103"/>
                    <a:gd name="T101" fmla="*/ 0 h 1114"/>
                    <a:gd name="T102" fmla="*/ 0 w 6103"/>
                    <a:gd name="T103" fmla="*/ 0 h 1114"/>
                    <a:gd name="T104" fmla="*/ 0 w 6103"/>
                    <a:gd name="T105" fmla="*/ 0 h 1114"/>
                    <a:gd name="T106" fmla="*/ 0 w 6103"/>
                    <a:gd name="T107" fmla="*/ 0 h 1114"/>
                    <a:gd name="T108" fmla="*/ 0 w 6103"/>
                    <a:gd name="T109" fmla="*/ 0 h 1114"/>
                    <a:gd name="T110" fmla="*/ 0 w 6103"/>
                    <a:gd name="T111" fmla="*/ 0 h 1114"/>
                    <a:gd name="T112" fmla="*/ 0 w 6103"/>
                    <a:gd name="T113" fmla="*/ 0 h 1114"/>
                    <a:gd name="T114" fmla="*/ 0 w 6103"/>
                    <a:gd name="T115" fmla="*/ 0 h 1114"/>
                    <a:gd name="T116" fmla="*/ 0 w 6103"/>
                    <a:gd name="T117" fmla="*/ 0 h 1114"/>
                    <a:gd name="T118" fmla="*/ 0 w 6103"/>
                    <a:gd name="T119" fmla="*/ 0 h 1114"/>
                    <a:gd name="T120" fmla="*/ 0 w 6103"/>
                    <a:gd name="T121" fmla="*/ 0 h 1114"/>
                    <a:gd name="T122" fmla="*/ 0 w 6103"/>
                    <a:gd name="T123" fmla="*/ 0 h 1114"/>
                    <a:gd name="T124" fmla="*/ 0 w 6103"/>
                    <a:gd name="T125" fmla="*/ 0 h 11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03"/>
                    <a:gd name="T190" fmla="*/ 0 h 1114"/>
                    <a:gd name="T191" fmla="*/ 6103 w 6103"/>
                    <a:gd name="T192" fmla="*/ 1114 h 11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03" h="1114">
                      <a:moveTo>
                        <a:pt x="6103" y="104"/>
                      </a:moveTo>
                      <a:lnTo>
                        <a:pt x="6100" y="105"/>
                      </a:lnTo>
                      <a:lnTo>
                        <a:pt x="6096" y="106"/>
                      </a:lnTo>
                      <a:lnTo>
                        <a:pt x="6092" y="107"/>
                      </a:lnTo>
                      <a:lnTo>
                        <a:pt x="6088" y="109"/>
                      </a:lnTo>
                      <a:lnTo>
                        <a:pt x="6085" y="110"/>
                      </a:lnTo>
                      <a:lnTo>
                        <a:pt x="6080" y="111"/>
                      </a:lnTo>
                      <a:lnTo>
                        <a:pt x="6077" y="112"/>
                      </a:lnTo>
                      <a:lnTo>
                        <a:pt x="6073" y="112"/>
                      </a:lnTo>
                      <a:lnTo>
                        <a:pt x="6069" y="113"/>
                      </a:lnTo>
                      <a:lnTo>
                        <a:pt x="6064" y="114"/>
                      </a:lnTo>
                      <a:lnTo>
                        <a:pt x="6061" y="115"/>
                      </a:lnTo>
                      <a:lnTo>
                        <a:pt x="6056" y="117"/>
                      </a:lnTo>
                      <a:lnTo>
                        <a:pt x="6053" y="118"/>
                      </a:lnTo>
                      <a:lnTo>
                        <a:pt x="6048" y="118"/>
                      </a:lnTo>
                      <a:lnTo>
                        <a:pt x="6045" y="119"/>
                      </a:lnTo>
                      <a:lnTo>
                        <a:pt x="6040" y="120"/>
                      </a:lnTo>
                      <a:lnTo>
                        <a:pt x="6035" y="121"/>
                      </a:lnTo>
                      <a:lnTo>
                        <a:pt x="6031" y="121"/>
                      </a:lnTo>
                      <a:lnTo>
                        <a:pt x="6027" y="122"/>
                      </a:lnTo>
                      <a:lnTo>
                        <a:pt x="6023" y="124"/>
                      </a:lnTo>
                      <a:lnTo>
                        <a:pt x="6018" y="125"/>
                      </a:lnTo>
                      <a:lnTo>
                        <a:pt x="6013" y="125"/>
                      </a:lnTo>
                      <a:lnTo>
                        <a:pt x="6009" y="126"/>
                      </a:lnTo>
                      <a:lnTo>
                        <a:pt x="6005" y="127"/>
                      </a:lnTo>
                      <a:lnTo>
                        <a:pt x="6001" y="128"/>
                      </a:lnTo>
                      <a:lnTo>
                        <a:pt x="5996" y="128"/>
                      </a:lnTo>
                      <a:lnTo>
                        <a:pt x="5992" y="129"/>
                      </a:lnTo>
                      <a:lnTo>
                        <a:pt x="5987" y="130"/>
                      </a:lnTo>
                      <a:lnTo>
                        <a:pt x="5982" y="130"/>
                      </a:lnTo>
                      <a:lnTo>
                        <a:pt x="5978" y="132"/>
                      </a:lnTo>
                      <a:lnTo>
                        <a:pt x="5973" y="133"/>
                      </a:lnTo>
                      <a:lnTo>
                        <a:pt x="5967" y="133"/>
                      </a:lnTo>
                      <a:lnTo>
                        <a:pt x="5963" y="134"/>
                      </a:lnTo>
                      <a:lnTo>
                        <a:pt x="5958" y="135"/>
                      </a:lnTo>
                      <a:lnTo>
                        <a:pt x="5954" y="135"/>
                      </a:lnTo>
                      <a:lnTo>
                        <a:pt x="5949" y="136"/>
                      </a:lnTo>
                      <a:lnTo>
                        <a:pt x="5944" y="136"/>
                      </a:lnTo>
                      <a:lnTo>
                        <a:pt x="5939" y="137"/>
                      </a:lnTo>
                      <a:lnTo>
                        <a:pt x="5934" y="139"/>
                      </a:lnTo>
                      <a:lnTo>
                        <a:pt x="5929" y="139"/>
                      </a:lnTo>
                      <a:lnTo>
                        <a:pt x="5924" y="140"/>
                      </a:lnTo>
                      <a:lnTo>
                        <a:pt x="5919" y="140"/>
                      </a:lnTo>
                      <a:lnTo>
                        <a:pt x="5914" y="141"/>
                      </a:lnTo>
                      <a:lnTo>
                        <a:pt x="5909" y="141"/>
                      </a:lnTo>
                      <a:lnTo>
                        <a:pt x="5904" y="142"/>
                      </a:lnTo>
                      <a:lnTo>
                        <a:pt x="5899" y="143"/>
                      </a:lnTo>
                      <a:lnTo>
                        <a:pt x="5894" y="143"/>
                      </a:lnTo>
                      <a:lnTo>
                        <a:pt x="5889" y="144"/>
                      </a:lnTo>
                      <a:lnTo>
                        <a:pt x="5883" y="144"/>
                      </a:lnTo>
                      <a:lnTo>
                        <a:pt x="5879" y="145"/>
                      </a:lnTo>
                      <a:lnTo>
                        <a:pt x="5873" y="145"/>
                      </a:lnTo>
                      <a:lnTo>
                        <a:pt x="5867" y="147"/>
                      </a:lnTo>
                      <a:lnTo>
                        <a:pt x="5863" y="147"/>
                      </a:lnTo>
                      <a:lnTo>
                        <a:pt x="5857" y="148"/>
                      </a:lnTo>
                      <a:lnTo>
                        <a:pt x="5852" y="148"/>
                      </a:lnTo>
                      <a:lnTo>
                        <a:pt x="5846" y="148"/>
                      </a:lnTo>
                      <a:lnTo>
                        <a:pt x="5841" y="149"/>
                      </a:lnTo>
                      <a:lnTo>
                        <a:pt x="5836" y="149"/>
                      </a:lnTo>
                      <a:lnTo>
                        <a:pt x="5830" y="150"/>
                      </a:lnTo>
                      <a:lnTo>
                        <a:pt x="5824" y="150"/>
                      </a:lnTo>
                      <a:lnTo>
                        <a:pt x="5819" y="151"/>
                      </a:lnTo>
                      <a:lnTo>
                        <a:pt x="5814" y="151"/>
                      </a:lnTo>
                      <a:lnTo>
                        <a:pt x="5808" y="151"/>
                      </a:lnTo>
                      <a:lnTo>
                        <a:pt x="5803" y="152"/>
                      </a:lnTo>
                      <a:lnTo>
                        <a:pt x="5797" y="152"/>
                      </a:lnTo>
                      <a:lnTo>
                        <a:pt x="5791" y="153"/>
                      </a:lnTo>
                      <a:lnTo>
                        <a:pt x="5785" y="153"/>
                      </a:lnTo>
                      <a:lnTo>
                        <a:pt x="5780" y="153"/>
                      </a:lnTo>
                      <a:lnTo>
                        <a:pt x="5774" y="155"/>
                      </a:lnTo>
                      <a:lnTo>
                        <a:pt x="5768" y="155"/>
                      </a:lnTo>
                      <a:lnTo>
                        <a:pt x="5762" y="155"/>
                      </a:lnTo>
                      <a:lnTo>
                        <a:pt x="5757" y="156"/>
                      </a:lnTo>
                      <a:lnTo>
                        <a:pt x="5751" y="156"/>
                      </a:lnTo>
                      <a:lnTo>
                        <a:pt x="5745" y="156"/>
                      </a:lnTo>
                      <a:lnTo>
                        <a:pt x="5739" y="157"/>
                      </a:lnTo>
                      <a:lnTo>
                        <a:pt x="5733" y="157"/>
                      </a:lnTo>
                      <a:lnTo>
                        <a:pt x="5728" y="157"/>
                      </a:lnTo>
                      <a:lnTo>
                        <a:pt x="5722" y="158"/>
                      </a:lnTo>
                      <a:lnTo>
                        <a:pt x="5716" y="158"/>
                      </a:lnTo>
                      <a:lnTo>
                        <a:pt x="5710" y="158"/>
                      </a:lnTo>
                      <a:lnTo>
                        <a:pt x="5704" y="158"/>
                      </a:lnTo>
                      <a:lnTo>
                        <a:pt x="5698" y="159"/>
                      </a:lnTo>
                      <a:lnTo>
                        <a:pt x="5692" y="159"/>
                      </a:lnTo>
                      <a:lnTo>
                        <a:pt x="5686" y="159"/>
                      </a:lnTo>
                      <a:lnTo>
                        <a:pt x="5680" y="159"/>
                      </a:lnTo>
                      <a:lnTo>
                        <a:pt x="5674" y="160"/>
                      </a:lnTo>
                      <a:lnTo>
                        <a:pt x="5668" y="160"/>
                      </a:lnTo>
                      <a:lnTo>
                        <a:pt x="5662" y="160"/>
                      </a:lnTo>
                      <a:lnTo>
                        <a:pt x="5655" y="160"/>
                      </a:lnTo>
                      <a:lnTo>
                        <a:pt x="5649" y="160"/>
                      </a:lnTo>
                      <a:lnTo>
                        <a:pt x="5644" y="162"/>
                      </a:lnTo>
                      <a:lnTo>
                        <a:pt x="5637" y="162"/>
                      </a:lnTo>
                      <a:lnTo>
                        <a:pt x="5631" y="162"/>
                      </a:lnTo>
                      <a:lnTo>
                        <a:pt x="5624" y="162"/>
                      </a:lnTo>
                      <a:lnTo>
                        <a:pt x="5618" y="162"/>
                      </a:lnTo>
                      <a:lnTo>
                        <a:pt x="5611" y="163"/>
                      </a:lnTo>
                      <a:lnTo>
                        <a:pt x="5606" y="163"/>
                      </a:lnTo>
                      <a:lnTo>
                        <a:pt x="5599" y="163"/>
                      </a:lnTo>
                      <a:lnTo>
                        <a:pt x="5593" y="163"/>
                      </a:lnTo>
                      <a:lnTo>
                        <a:pt x="5586" y="163"/>
                      </a:lnTo>
                      <a:lnTo>
                        <a:pt x="5580" y="163"/>
                      </a:lnTo>
                      <a:lnTo>
                        <a:pt x="5573" y="163"/>
                      </a:lnTo>
                      <a:lnTo>
                        <a:pt x="5568" y="163"/>
                      </a:lnTo>
                      <a:lnTo>
                        <a:pt x="5561" y="164"/>
                      </a:lnTo>
                      <a:lnTo>
                        <a:pt x="5555" y="164"/>
                      </a:lnTo>
                      <a:lnTo>
                        <a:pt x="5548" y="164"/>
                      </a:lnTo>
                      <a:lnTo>
                        <a:pt x="5541" y="164"/>
                      </a:lnTo>
                      <a:lnTo>
                        <a:pt x="5535" y="164"/>
                      </a:lnTo>
                      <a:lnTo>
                        <a:pt x="5528" y="164"/>
                      </a:lnTo>
                      <a:lnTo>
                        <a:pt x="5521" y="164"/>
                      </a:lnTo>
                      <a:lnTo>
                        <a:pt x="5515" y="164"/>
                      </a:lnTo>
                      <a:lnTo>
                        <a:pt x="5509" y="164"/>
                      </a:lnTo>
                      <a:lnTo>
                        <a:pt x="5502" y="164"/>
                      </a:lnTo>
                      <a:lnTo>
                        <a:pt x="5495" y="164"/>
                      </a:lnTo>
                      <a:lnTo>
                        <a:pt x="5488" y="164"/>
                      </a:lnTo>
                      <a:lnTo>
                        <a:pt x="5482" y="164"/>
                      </a:lnTo>
                      <a:lnTo>
                        <a:pt x="5475" y="164"/>
                      </a:lnTo>
                      <a:lnTo>
                        <a:pt x="5468" y="164"/>
                      </a:lnTo>
                      <a:lnTo>
                        <a:pt x="5462" y="164"/>
                      </a:lnTo>
                      <a:lnTo>
                        <a:pt x="5455" y="164"/>
                      </a:lnTo>
                      <a:lnTo>
                        <a:pt x="5448" y="164"/>
                      </a:lnTo>
                      <a:lnTo>
                        <a:pt x="5442" y="164"/>
                      </a:lnTo>
                      <a:lnTo>
                        <a:pt x="5435" y="164"/>
                      </a:lnTo>
                      <a:lnTo>
                        <a:pt x="5428" y="164"/>
                      </a:lnTo>
                      <a:lnTo>
                        <a:pt x="5421" y="164"/>
                      </a:lnTo>
                      <a:lnTo>
                        <a:pt x="5414" y="164"/>
                      </a:lnTo>
                      <a:lnTo>
                        <a:pt x="5407" y="164"/>
                      </a:lnTo>
                      <a:lnTo>
                        <a:pt x="5400" y="164"/>
                      </a:lnTo>
                      <a:lnTo>
                        <a:pt x="5394" y="164"/>
                      </a:lnTo>
                      <a:lnTo>
                        <a:pt x="5387" y="164"/>
                      </a:lnTo>
                      <a:lnTo>
                        <a:pt x="5380" y="164"/>
                      </a:lnTo>
                      <a:lnTo>
                        <a:pt x="5373" y="164"/>
                      </a:lnTo>
                      <a:lnTo>
                        <a:pt x="5366" y="164"/>
                      </a:lnTo>
                      <a:lnTo>
                        <a:pt x="5359" y="164"/>
                      </a:lnTo>
                      <a:lnTo>
                        <a:pt x="5352" y="164"/>
                      </a:lnTo>
                      <a:lnTo>
                        <a:pt x="5345" y="164"/>
                      </a:lnTo>
                      <a:lnTo>
                        <a:pt x="5338" y="164"/>
                      </a:lnTo>
                      <a:lnTo>
                        <a:pt x="5331" y="163"/>
                      </a:lnTo>
                      <a:lnTo>
                        <a:pt x="5323" y="163"/>
                      </a:lnTo>
                      <a:lnTo>
                        <a:pt x="5316" y="163"/>
                      </a:lnTo>
                      <a:lnTo>
                        <a:pt x="5309" y="163"/>
                      </a:lnTo>
                      <a:lnTo>
                        <a:pt x="5303" y="163"/>
                      </a:lnTo>
                      <a:lnTo>
                        <a:pt x="5296" y="163"/>
                      </a:lnTo>
                      <a:lnTo>
                        <a:pt x="5289" y="163"/>
                      </a:lnTo>
                      <a:lnTo>
                        <a:pt x="5281" y="163"/>
                      </a:lnTo>
                      <a:lnTo>
                        <a:pt x="5274" y="163"/>
                      </a:lnTo>
                      <a:lnTo>
                        <a:pt x="5267" y="162"/>
                      </a:lnTo>
                      <a:lnTo>
                        <a:pt x="5260" y="162"/>
                      </a:lnTo>
                      <a:lnTo>
                        <a:pt x="5253" y="162"/>
                      </a:lnTo>
                      <a:lnTo>
                        <a:pt x="5245" y="162"/>
                      </a:lnTo>
                      <a:lnTo>
                        <a:pt x="5238" y="162"/>
                      </a:lnTo>
                      <a:lnTo>
                        <a:pt x="5231" y="162"/>
                      </a:lnTo>
                      <a:lnTo>
                        <a:pt x="5223" y="160"/>
                      </a:lnTo>
                      <a:lnTo>
                        <a:pt x="5216" y="160"/>
                      </a:lnTo>
                      <a:lnTo>
                        <a:pt x="5209" y="160"/>
                      </a:lnTo>
                      <a:lnTo>
                        <a:pt x="5202" y="160"/>
                      </a:lnTo>
                      <a:lnTo>
                        <a:pt x="5194" y="160"/>
                      </a:lnTo>
                      <a:lnTo>
                        <a:pt x="5187" y="160"/>
                      </a:lnTo>
                      <a:lnTo>
                        <a:pt x="5179" y="159"/>
                      </a:lnTo>
                      <a:lnTo>
                        <a:pt x="5172" y="159"/>
                      </a:lnTo>
                      <a:lnTo>
                        <a:pt x="5165" y="159"/>
                      </a:lnTo>
                      <a:lnTo>
                        <a:pt x="5157" y="159"/>
                      </a:lnTo>
                      <a:lnTo>
                        <a:pt x="5150" y="158"/>
                      </a:lnTo>
                      <a:lnTo>
                        <a:pt x="5144" y="158"/>
                      </a:lnTo>
                      <a:lnTo>
                        <a:pt x="5135" y="158"/>
                      </a:lnTo>
                      <a:lnTo>
                        <a:pt x="5129" y="158"/>
                      </a:lnTo>
                      <a:lnTo>
                        <a:pt x="5121" y="158"/>
                      </a:lnTo>
                      <a:lnTo>
                        <a:pt x="5114" y="157"/>
                      </a:lnTo>
                      <a:lnTo>
                        <a:pt x="5106" y="157"/>
                      </a:lnTo>
                      <a:lnTo>
                        <a:pt x="5099" y="157"/>
                      </a:lnTo>
                      <a:lnTo>
                        <a:pt x="5091" y="157"/>
                      </a:lnTo>
                      <a:lnTo>
                        <a:pt x="5084" y="156"/>
                      </a:lnTo>
                      <a:lnTo>
                        <a:pt x="5076" y="156"/>
                      </a:lnTo>
                      <a:lnTo>
                        <a:pt x="5069" y="156"/>
                      </a:lnTo>
                      <a:lnTo>
                        <a:pt x="5061" y="156"/>
                      </a:lnTo>
                      <a:lnTo>
                        <a:pt x="5054" y="155"/>
                      </a:lnTo>
                      <a:lnTo>
                        <a:pt x="5039" y="155"/>
                      </a:lnTo>
                      <a:lnTo>
                        <a:pt x="5024" y="153"/>
                      </a:lnTo>
                      <a:lnTo>
                        <a:pt x="5008" y="153"/>
                      </a:lnTo>
                      <a:lnTo>
                        <a:pt x="4993" y="152"/>
                      </a:lnTo>
                      <a:lnTo>
                        <a:pt x="4978" y="152"/>
                      </a:lnTo>
                      <a:lnTo>
                        <a:pt x="4963" y="151"/>
                      </a:lnTo>
                      <a:lnTo>
                        <a:pt x="4948" y="150"/>
                      </a:lnTo>
                      <a:lnTo>
                        <a:pt x="4932" y="150"/>
                      </a:lnTo>
                      <a:lnTo>
                        <a:pt x="4917" y="149"/>
                      </a:lnTo>
                      <a:lnTo>
                        <a:pt x="4902" y="148"/>
                      </a:lnTo>
                      <a:lnTo>
                        <a:pt x="4885" y="148"/>
                      </a:lnTo>
                      <a:lnTo>
                        <a:pt x="4870" y="147"/>
                      </a:lnTo>
                      <a:lnTo>
                        <a:pt x="4854" y="145"/>
                      </a:lnTo>
                      <a:lnTo>
                        <a:pt x="4839" y="145"/>
                      </a:lnTo>
                      <a:lnTo>
                        <a:pt x="4823" y="144"/>
                      </a:lnTo>
                      <a:lnTo>
                        <a:pt x="4808" y="143"/>
                      </a:lnTo>
                      <a:lnTo>
                        <a:pt x="4792" y="143"/>
                      </a:lnTo>
                      <a:lnTo>
                        <a:pt x="4777" y="142"/>
                      </a:lnTo>
                      <a:lnTo>
                        <a:pt x="4761" y="141"/>
                      </a:lnTo>
                      <a:lnTo>
                        <a:pt x="4746" y="140"/>
                      </a:lnTo>
                      <a:lnTo>
                        <a:pt x="4730" y="140"/>
                      </a:lnTo>
                      <a:lnTo>
                        <a:pt x="4714" y="139"/>
                      </a:lnTo>
                      <a:lnTo>
                        <a:pt x="4699" y="137"/>
                      </a:lnTo>
                      <a:lnTo>
                        <a:pt x="4683" y="136"/>
                      </a:lnTo>
                      <a:lnTo>
                        <a:pt x="4668" y="136"/>
                      </a:lnTo>
                      <a:lnTo>
                        <a:pt x="4652" y="135"/>
                      </a:lnTo>
                      <a:lnTo>
                        <a:pt x="4635" y="134"/>
                      </a:lnTo>
                      <a:lnTo>
                        <a:pt x="4619" y="133"/>
                      </a:lnTo>
                      <a:lnTo>
                        <a:pt x="4604" y="133"/>
                      </a:lnTo>
                      <a:lnTo>
                        <a:pt x="4588" y="132"/>
                      </a:lnTo>
                      <a:lnTo>
                        <a:pt x="4572" y="130"/>
                      </a:lnTo>
                      <a:lnTo>
                        <a:pt x="4556" y="129"/>
                      </a:lnTo>
                      <a:lnTo>
                        <a:pt x="4525" y="128"/>
                      </a:lnTo>
                      <a:lnTo>
                        <a:pt x="4493" y="126"/>
                      </a:lnTo>
                      <a:lnTo>
                        <a:pt x="4461" y="125"/>
                      </a:lnTo>
                      <a:lnTo>
                        <a:pt x="4429" y="122"/>
                      </a:lnTo>
                      <a:lnTo>
                        <a:pt x="4397" y="121"/>
                      </a:lnTo>
                      <a:lnTo>
                        <a:pt x="4366" y="119"/>
                      </a:lnTo>
                      <a:lnTo>
                        <a:pt x="4334" y="118"/>
                      </a:lnTo>
                      <a:lnTo>
                        <a:pt x="4301" y="115"/>
                      </a:lnTo>
                      <a:lnTo>
                        <a:pt x="4286" y="115"/>
                      </a:lnTo>
                      <a:lnTo>
                        <a:pt x="4270" y="114"/>
                      </a:lnTo>
                      <a:lnTo>
                        <a:pt x="4254" y="113"/>
                      </a:lnTo>
                      <a:lnTo>
                        <a:pt x="4238" y="112"/>
                      </a:lnTo>
                      <a:lnTo>
                        <a:pt x="4223" y="112"/>
                      </a:lnTo>
                      <a:lnTo>
                        <a:pt x="4207" y="111"/>
                      </a:lnTo>
                      <a:lnTo>
                        <a:pt x="4191" y="110"/>
                      </a:lnTo>
                      <a:lnTo>
                        <a:pt x="4175" y="110"/>
                      </a:lnTo>
                      <a:lnTo>
                        <a:pt x="4160" y="109"/>
                      </a:lnTo>
                      <a:lnTo>
                        <a:pt x="4143" y="107"/>
                      </a:lnTo>
                      <a:lnTo>
                        <a:pt x="4127" y="107"/>
                      </a:lnTo>
                      <a:lnTo>
                        <a:pt x="4111" y="106"/>
                      </a:lnTo>
                      <a:lnTo>
                        <a:pt x="4096" y="106"/>
                      </a:lnTo>
                      <a:lnTo>
                        <a:pt x="4080" y="105"/>
                      </a:lnTo>
                      <a:lnTo>
                        <a:pt x="4064" y="104"/>
                      </a:lnTo>
                      <a:lnTo>
                        <a:pt x="4049" y="104"/>
                      </a:lnTo>
                      <a:lnTo>
                        <a:pt x="4033" y="103"/>
                      </a:lnTo>
                      <a:lnTo>
                        <a:pt x="4017" y="103"/>
                      </a:lnTo>
                      <a:lnTo>
                        <a:pt x="4002" y="102"/>
                      </a:lnTo>
                      <a:lnTo>
                        <a:pt x="3986" y="102"/>
                      </a:lnTo>
                      <a:lnTo>
                        <a:pt x="3971" y="101"/>
                      </a:lnTo>
                      <a:lnTo>
                        <a:pt x="3954" y="101"/>
                      </a:lnTo>
                      <a:lnTo>
                        <a:pt x="3940" y="99"/>
                      </a:lnTo>
                      <a:lnTo>
                        <a:pt x="3923" y="99"/>
                      </a:lnTo>
                      <a:lnTo>
                        <a:pt x="3908" y="98"/>
                      </a:lnTo>
                      <a:lnTo>
                        <a:pt x="3892" y="98"/>
                      </a:lnTo>
                      <a:lnTo>
                        <a:pt x="3877" y="97"/>
                      </a:lnTo>
                      <a:lnTo>
                        <a:pt x="3862" y="97"/>
                      </a:lnTo>
                      <a:lnTo>
                        <a:pt x="3846" y="97"/>
                      </a:lnTo>
                      <a:lnTo>
                        <a:pt x="3831" y="96"/>
                      </a:lnTo>
                      <a:lnTo>
                        <a:pt x="3816" y="96"/>
                      </a:lnTo>
                      <a:lnTo>
                        <a:pt x="3800" y="96"/>
                      </a:lnTo>
                      <a:lnTo>
                        <a:pt x="3793" y="95"/>
                      </a:lnTo>
                      <a:lnTo>
                        <a:pt x="3785" y="95"/>
                      </a:lnTo>
                      <a:lnTo>
                        <a:pt x="3778" y="95"/>
                      </a:lnTo>
                      <a:lnTo>
                        <a:pt x="3770" y="95"/>
                      </a:lnTo>
                      <a:lnTo>
                        <a:pt x="3762" y="95"/>
                      </a:lnTo>
                      <a:lnTo>
                        <a:pt x="3755" y="95"/>
                      </a:lnTo>
                      <a:lnTo>
                        <a:pt x="3747" y="95"/>
                      </a:lnTo>
                      <a:lnTo>
                        <a:pt x="3740" y="94"/>
                      </a:lnTo>
                      <a:lnTo>
                        <a:pt x="3732" y="94"/>
                      </a:lnTo>
                      <a:lnTo>
                        <a:pt x="3725" y="94"/>
                      </a:lnTo>
                      <a:lnTo>
                        <a:pt x="3717" y="94"/>
                      </a:lnTo>
                      <a:lnTo>
                        <a:pt x="3710" y="94"/>
                      </a:lnTo>
                      <a:lnTo>
                        <a:pt x="3702" y="94"/>
                      </a:lnTo>
                      <a:lnTo>
                        <a:pt x="3695" y="94"/>
                      </a:lnTo>
                      <a:lnTo>
                        <a:pt x="3687" y="94"/>
                      </a:lnTo>
                      <a:lnTo>
                        <a:pt x="3680" y="94"/>
                      </a:lnTo>
                      <a:lnTo>
                        <a:pt x="3672" y="94"/>
                      </a:lnTo>
                      <a:lnTo>
                        <a:pt x="3665" y="92"/>
                      </a:lnTo>
                      <a:lnTo>
                        <a:pt x="3657" y="92"/>
                      </a:lnTo>
                      <a:lnTo>
                        <a:pt x="3650" y="92"/>
                      </a:lnTo>
                      <a:lnTo>
                        <a:pt x="3642" y="92"/>
                      </a:lnTo>
                      <a:lnTo>
                        <a:pt x="3635" y="92"/>
                      </a:lnTo>
                      <a:lnTo>
                        <a:pt x="3627" y="92"/>
                      </a:lnTo>
                      <a:lnTo>
                        <a:pt x="3620" y="92"/>
                      </a:lnTo>
                      <a:lnTo>
                        <a:pt x="3613" y="92"/>
                      </a:lnTo>
                      <a:lnTo>
                        <a:pt x="3605" y="92"/>
                      </a:lnTo>
                      <a:lnTo>
                        <a:pt x="3598" y="92"/>
                      </a:lnTo>
                      <a:lnTo>
                        <a:pt x="3590" y="92"/>
                      </a:lnTo>
                      <a:lnTo>
                        <a:pt x="3583" y="92"/>
                      </a:lnTo>
                      <a:lnTo>
                        <a:pt x="3577" y="92"/>
                      </a:lnTo>
                      <a:lnTo>
                        <a:pt x="3569" y="92"/>
                      </a:lnTo>
                      <a:lnTo>
                        <a:pt x="3562" y="92"/>
                      </a:lnTo>
                      <a:lnTo>
                        <a:pt x="3555" y="92"/>
                      </a:lnTo>
                      <a:lnTo>
                        <a:pt x="3547" y="92"/>
                      </a:lnTo>
                      <a:lnTo>
                        <a:pt x="3540" y="92"/>
                      </a:lnTo>
                      <a:lnTo>
                        <a:pt x="3533" y="92"/>
                      </a:lnTo>
                      <a:lnTo>
                        <a:pt x="3526" y="92"/>
                      </a:lnTo>
                      <a:lnTo>
                        <a:pt x="3518" y="92"/>
                      </a:lnTo>
                      <a:lnTo>
                        <a:pt x="3511" y="92"/>
                      </a:lnTo>
                      <a:lnTo>
                        <a:pt x="3504" y="92"/>
                      </a:lnTo>
                      <a:lnTo>
                        <a:pt x="3497" y="94"/>
                      </a:lnTo>
                      <a:lnTo>
                        <a:pt x="3489" y="94"/>
                      </a:lnTo>
                      <a:lnTo>
                        <a:pt x="3482" y="94"/>
                      </a:lnTo>
                      <a:lnTo>
                        <a:pt x="3475" y="94"/>
                      </a:lnTo>
                      <a:lnTo>
                        <a:pt x="3468" y="94"/>
                      </a:lnTo>
                      <a:lnTo>
                        <a:pt x="3461" y="94"/>
                      </a:lnTo>
                      <a:lnTo>
                        <a:pt x="3454" y="94"/>
                      </a:lnTo>
                      <a:lnTo>
                        <a:pt x="3446" y="94"/>
                      </a:lnTo>
                      <a:lnTo>
                        <a:pt x="3439" y="94"/>
                      </a:lnTo>
                      <a:lnTo>
                        <a:pt x="3433" y="95"/>
                      </a:lnTo>
                      <a:lnTo>
                        <a:pt x="3426" y="95"/>
                      </a:lnTo>
                      <a:lnTo>
                        <a:pt x="3419" y="95"/>
                      </a:lnTo>
                      <a:lnTo>
                        <a:pt x="3412" y="95"/>
                      </a:lnTo>
                      <a:lnTo>
                        <a:pt x="3405" y="95"/>
                      </a:lnTo>
                      <a:lnTo>
                        <a:pt x="3398" y="95"/>
                      </a:lnTo>
                      <a:lnTo>
                        <a:pt x="3391" y="95"/>
                      </a:lnTo>
                      <a:lnTo>
                        <a:pt x="3384" y="96"/>
                      </a:lnTo>
                      <a:lnTo>
                        <a:pt x="3377" y="96"/>
                      </a:lnTo>
                      <a:lnTo>
                        <a:pt x="3370" y="96"/>
                      </a:lnTo>
                      <a:lnTo>
                        <a:pt x="3363" y="96"/>
                      </a:lnTo>
                      <a:lnTo>
                        <a:pt x="3357" y="97"/>
                      </a:lnTo>
                      <a:lnTo>
                        <a:pt x="3350" y="97"/>
                      </a:lnTo>
                      <a:lnTo>
                        <a:pt x="3343" y="97"/>
                      </a:lnTo>
                      <a:lnTo>
                        <a:pt x="3336" y="97"/>
                      </a:lnTo>
                      <a:lnTo>
                        <a:pt x="3329" y="97"/>
                      </a:lnTo>
                      <a:lnTo>
                        <a:pt x="3322" y="98"/>
                      </a:lnTo>
                      <a:lnTo>
                        <a:pt x="3315" y="98"/>
                      </a:lnTo>
                      <a:lnTo>
                        <a:pt x="3309" y="98"/>
                      </a:lnTo>
                      <a:lnTo>
                        <a:pt x="3302" y="99"/>
                      </a:lnTo>
                      <a:lnTo>
                        <a:pt x="3295" y="99"/>
                      </a:lnTo>
                      <a:lnTo>
                        <a:pt x="3289" y="99"/>
                      </a:lnTo>
                      <a:lnTo>
                        <a:pt x="3282" y="99"/>
                      </a:lnTo>
                      <a:lnTo>
                        <a:pt x="3276" y="101"/>
                      </a:lnTo>
                      <a:lnTo>
                        <a:pt x="3269" y="101"/>
                      </a:lnTo>
                      <a:lnTo>
                        <a:pt x="3262" y="101"/>
                      </a:lnTo>
                      <a:lnTo>
                        <a:pt x="3255" y="102"/>
                      </a:lnTo>
                      <a:lnTo>
                        <a:pt x="3249" y="102"/>
                      </a:lnTo>
                      <a:lnTo>
                        <a:pt x="3242" y="102"/>
                      </a:lnTo>
                      <a:lnTo>
                        <a:pt x="3236" y="103"/>
                      </a:lnTo>
                      <a:lnTo>
                        <a:pt x="3229" y="103"/>
                      </a:lnTo>
                      <a:lnTo>
                        <a:pt x="3223" y="104"/>
                      </a:lnTo>
                      <a:lnTo>
                        <a:pt x="3216" y="104"/>
                      </a:lnTo>
                      <a:lnTo>
                        <a:pt x="3210" y="104"/>
                      </a:lnTo>
                      <a:lnTo>
                        <a:pt x="3203" y="105"/>
                      </a:lnTo>
                      <a:lnTo>
                        <a:pt x="3196" y="105"/>
                      </a:lnTo>
                      <a:lnTo>
                        <a:pt x="3191" y="106"/>
                      </a:lnTo>
                      <a:lnTo>
                        <a:pt x="3184" y="106"/>
                      </a:lnTo>
                      <a:lnTo>
                        <a:pt x="3178" y="106"/>
                      </a:lnTo>
                      <a:lnTo>
                        <a:pt x="3171" y="107"/>
                      </a:lnTo>
                      <a:lnTo>
                        <a:pt x="3165" y="107"/>
                      </a:lnTo>
                      <a:lnTo>
                        <a:pt x="3158" y="109"/>
                      </a:lnTo>
                      <a:lnTo>
                        <a:pt x="3153" y="109"/>
                      </a:lnTo>
                      <a:lnTo>
                        <a:pt x="3146" y="110"/>
                      </a:lnTo>
                      <a:lnTo>
                        <a:pt x="3140" y="110"/>
                      </a:lnTo>
                      <a:lnTo>
                        <a:pt x="3133" y="111"/>
                      </a:lnTo>
                      <a:lnTo>
                        <a:pt x="3127" y="111"/>
                      </a:lnTo>
                      <a:lnTo>
                        <a:pt x="3121" y="112"/>
                      </a:lnTo>
                      <a:lnTo>
                        <a:pt x="3115" y="112"/>
                      </a:lnTo>
                      <a:lnTo>
                        <a:pt x="3109" y="113"/>
                      </a:lnTo>
                      <a:lnTo>
                        <a:pt x="3103" y="113"/>
                      </a:lnTo>
                      <a:lnTo>
                        <a:pt x="3096" y="114"/>
                      </a:lnTo>
                      <a:lnTo>
                        <a:pt x="3090" y="115"/>
                      </a:lnTo>
                      <a:lnTo>
                        <a:pt x="3085" y="115"/>
                      </a:lnTo>
                      <a:lnTo>
                        <a:pt x="3079" y="117"/>
                      </a:lnTo>
                      <a:lnTo>
                        <a:pt x="3072" y="117"/>
                      </a:lnTo>
                      <a:lnTo>
                        <a:pt x="3066" y="118"/>
                      </a:lnTo>
                      <a:lnTo>
                        <a:pt x="3060" y="119"/>
                      </a:lnTo>
                      <a:lnTo>
                        <a:pt x="3055" y="119"/>
                      </a:lnTo>
                      <a:lnTo>
                        <a:pt x="3049" y="120"/>
                      </a:lnTo>
                      <a:lnTo>
                        <a:pt x="3042" y="120"/>
                      </a:lnTo>
                      <a:lnTo>
                        <a:pt x="3036" y="121"/>
                      </a:lnTo>
                      <a:lnTo>
                        <a:pt x="3030" y="122"/>
                      </a:lnTo>
                      <a:lnTo>
                        <a:pt x="3025" y="122"/>
                      </a:lnTo>
                      <a:lnTo>
                        <a:pt x="3019" y="124"/>
                      </a:lnTo>
                      <a:lnTo>
                        <a:pt x="3013" y="125"/>
                      </a:lnTo>
                      <a:lnTo>
                        <a:pt x="3007" y="126"/>
                      </a:lnTo>
                      <a:lnTo>
                        <a:pt x="3002" y="126"/>
                      </a:lnTo>
                      <a:lnTo>
                        <a:pt x="2996" y="127"/>
                      </a:lnTo>
                      <a:lnTo>
                        <a:pt x="2990" y="128"/>
                      </a:lnTo>
                      <a:lnTo>
                        <a:pt x="2984" y="128"/>
                      </a:lnTo>
                      <a:lnTo>
                        <a:pt x="2979" y="129"/>
                      </a:lnTo>
                      <a:lnTo>
                        <a:pt x="2973" y="130"/>
                      </a:lnTo>
                      <a:lnTo>
                        <a:pt x="2967" y="132"/>
                      </a:lnTo>
                      <a:lnTo>
                        <a:pt x="2962" y="133"/>
                      </a:lnTo>
                      <a:lnTo>
                        <a:pt x="2957" y="133"/>
                      </a:lnTo>
                      <a:lnTo>
                        <a:pt x="2951" y="134"/>
                      </a:lnTo>
                      <a:lnTo>
                        <a:pt x="2945" y="135"/>
                      </a:lnTo>
                      <a:lnTo>
                        <a:pt x="2939" y="136"/>
                      </a:lnTo>
                      <a:lnTo>
                        <a:pt x="2935" y="137"/>
                      </a:lnTo>
                      <a:lnTo>
                        <a:pt x="2929" y="139"/>
                      </a:lnTo>
                      <a:lnTo>
                        <a:pt x="2923" y="139"/>
                      </a:lnTo>
                      <a:lnTo>
                        <a:pt x="2919" y="140"/>
                      </a:lnTo>
                      <a:lnTo>
                        <a:pt x="2913" y="141"/>
                      </a:lnTo>
                      <a:lnTo>
                        <a:pt x="2907" y="142"/>
                      </a:lnTo>
                      <a:lnTo>
                        <a:pt x="2903" y="143"/>
                      </a:lnTo>
                      <a:lnTo>
                        <a:pt x="2897" y="144"/>
                      </a:lnTo>
                      <a:lnTo>
                        <a:pt x="2892" y="145"/>
                      </a:lnTo>
                      <a:lnTo>
                        <a:pt x="2886" y="147"/>
                      </a:lnTo>
                      <a:lnTo>
                        <a:pt x="2882" y="148"/>
                      </a:lnTo>
                      <a:lnTo>
                        <a:pt x="2876" y="149"/>
                      </a:lnTo>
                      <a:lnTo>
                        <a:pt x="2871" y="150"/>
                      </a:lnTo>
                      <a:lnTo>
                        <a:pt x="2866" y="151"/>
                      </a:lnTo>
                      <a:lnTo>
                        <a:pt x="2861" y="152"/>
                      </a:lnTo>
                      <a:lnTo>
                        <a:pt x="2855" y="153"/>
                      </a:lnTo>
                      <a:lnTo>
                        <a:pt x="2851" y="155"/>
                      </a:lnTo>
                      <a:lnTo>
                        <a:pt x="2846" y="156"/>
                      </a:lnTo>
                      <a:lnTo>
                        <a:pt x="2840" y="157"/>
                      </a:lnTo>
                      <a:lnTo>
                        <a:pt x="2836" y="158"/>
                      </a:lnTo>
                      <a:lnTo>
                        <a:pt x="2831" y="159"/>
                      </a:lnTo>
                      <a:lnTo>
                        <a:pt x="2825" y="160"/>
                      </a:lnTo>
                      <a:lnTo>
                        <a:pt x="2821" y="162"/>
                      </a:lnTo>
                      <a:lnTo>
                        <a:pt x="2816" y="163"/>
                      </a:lnTo>
                      <a:lnTo>
                        <a:pt x="2812" y="164"/>
                      </a:lnTo>
                      <a:lnTo>
                        <a:pt x="2807" y="165"/>
                      </a:lnTo>
                      <a:lnTo>
                        <a:pt x="2801" y="166"/>
                      </a:lnTo>
                      <a:lnTo>
                        <a:pt x="2797" y="168"/>
                      </a:lnTo>
                      <a:lnTo>
                        <a:pt x="2792" y="170"/>
                      </a:lnTo>
                      <a:lnTo>
                        <a:pt x="2787" y="171"/>
                      </a:lnTo>
                      <a:lnTo>
                        <a:pt x="2783" y="172"/>
                      </a:lnTo>
                      <a:lnTo>
                        <a:pt x="2778" y="173"/>
                      </a:lnTo>
                      <a:lnTo>
                        <a:pt x="2774" y="174"/>
                      </a:lnTo>
                      <a:lnTo>
                        <a:pt x="2769" y="176"/>
                      </a:lnTo>
                      <a:lnTo>
                        <a:pt x="2764" y="178"/>
                      </a:lnTo>
                      <a:lnTo>
                        <a:pt x="2760" y="179"/>
                      </a:lnTo>
                      <a:lnTo>
                        <a:pt x="2755" y="180"/>
                      </a:lnTo>
                      <a:lnTo>
                        <a:pt x="2752" y="182"/>
                      </a:lnTo>
                      <a:lnTo>
                        <a:pt x="2747" y="183"/>
                      </a:lnTo>
                      <a:lnTo>
                        <a:pt x="2742" y="185"/>
                      </a:lnTo>
                      <a:lnTo>
                        <a:pt x="2738" y="186"/>
                      </a:lnTo>
                      <a:lnTo>
                        <a:pt x="2733" y="188"/>
                      </a:lnTo>
                      <a:lnTo>
                        <a:pt x="2730" y="189"/>
                      </a:lnTo>
                      <a:lnTo>
                        <a:pt x="2725" y="190"/>
                      </a:lnTo>
                      <a:lnTo>
                        <a:pt x="2721" y="193"/>
                      </a:lnTo>
                      <a:lnTo>
                        <a:pt x="2716" y="194"/>
                      </a:lnTo>
                      <a:lnTo>
                        <a:pt x="2712" y="195"/>
                      </a:lnTo>
                      <a:lnTo>
                        <a:pt x="2708" y="197"/>
                      </a:lnTo>
                      <a:lnTo>
                        <a:pt x="2707" y="197"/>
                      </a:lnTo>
                      <a:lnTo>
                        <a:pt x="2704" y="198"/>
                      </a:lnTo>
                      <a:lnTo>
                        <a:pt x="2702" y="200"/>
                      </a:lnTo>
                      <a:lnTo>
                        <a:pt x="2700" y="200"/>
                      </a:lnTo>
                      <a:lnTo>
                        <a:pt x="2697" y="201"/>
                      </a:lnTo>
                      <a:lnTo>
                        <a:pt x="2696" y="202"/>
                      </a:lnTo>
                      <a:lnTo>
                        <a:pt x="2694" y="203"/>
                      </a:lnTo>
                      <a:lnTo>
                        <a:pt x="2692" y="203"/>
                      </a:lnTo>
                      <a:lnTo>
                        <a:pt x="2689" y="204"/>
                      </a:lnTo>
                      <a:lnTo>
                        <a:pt x="2687" y="205"/>
                      </a:lnTo>
                      <a:lnTo>
                        <a:pt x="2685" y="206"/>
                      </a:lnTo>
                      <a:lnTo>
                        <a:pt x="2682" y="206"/>
                      </a:lnTo>
                      <a:lnTo>
                        <a:pt x="2680" y="208"/>
                      </a:lnTo>
                      <a:lnTo>
                        <a:pt x="2677" y="209"/>
                      </a:lnTo>
                      <a:lnTo>
                        <a:pt x="2674" y="210"/>
                      </a:lnTo>
                      <a:lnTo>
                        <a:pt x="2672" y="211"/>
                      </a:lnTo>
                      <a:lnTo>
                        <a:pt x="2670" y="211"/>
                      </a:lnTo>
                      <a:lnTo>
                        <a:pt x="2668" y="212"/>
                      </a:lnTo>
                      <a:lnTo>
                        <a:pt x="2665" y="213"/>
                      </a:lnTo>
                      <a:lnTo>
                        <a:pt x="2662" y="214"/>
                      </a:lnTo>
                      <a:lnTo>
                        <a:pt x="2659" y="216"/>
                      </a:lnTo>
                      <a:lnTo>
                        <a:pt x="2657" y="217"/>
                      </a:lnTo>
                      <a:lnTo>
                        <a:pt x="2654" y="218"/>
                      </a:lnTo>
                      <a:lnTo>
                        <a:pt x="2651" y="219"/>
                      </a:lnTo>
                      <a:lnTo>
                        <a:pt x="2649" y="220"/>
                      </a:lnTo>
                      <a:lnTo>
                        <a:pt x="2646" y="220"/>
                      </a:lnTo>
                      <a:lnTo>
                        <a:pt x="2643" y="221"/>
                      </a:lnTo>
                      <a:lnTo>
                        <a:pt x="2640" y="223"/>
                      </a:lnTo>
                      <a:lnTo>
                        <a:pt x="2638" y="224"/>
                      </a:lnTo>
                      <a:lnTo>
                        <a:pt x="2634" y="225"/>
                      </a:lnTo>
                      <a:lnTo>
                        <a:pt x="2632" y="226"/>
                      </a:lnTo>
                      <a:lnTo>
                        <a:pt x="2628" y="227"/>
                      </a:lnTo>
                      <a:lnTo>
                        <a:pt x="2625" y="228"/>
                      </a:lnTo>
                      <a:lnTo>
                        <a:pt x="2623" y="229"/>
                      </a:lnTo>
                      <a:lnTo>
                        <a:pt x="2619" y="231"/>
                      </a:lnTo>
                      <a:lnTo>
                        <a:pt x="2616" y="232"/>
                      </a:lnTo>
                      <a:lnTo>
                        <a:pt x="2613" y="233"/>
                      </a:lnTo>
                      <a:lnTo>
                        <a:pt x="2610" y="234"/>
                      </a:lnTo>
                      <a:lnTo>
                        <a:pt x="2606" y="235"/>
                      </a:lnTo>
                      <a:lnTo>
                        <a:pt x="2603" y="236"/>
                      </a:lnTo>
                      <a:lnTo>
                        <a:pt x="2600" y="238"/>
                      </a:lnTo>
                      <a:lnTo>
                        <a:pt x="2597" y="239"/>
                      </a:lnTo>
                      <a:lnTo>
                        <a:pt x="2594" y="241"/>
                      </a:lnTo>
                      <a:lnTo>
                        <a:pt x="2590" y="242"/>
                      </a:lnTo>
                      <a:lnTo>
                        <a:pt x="2587" y="243"/>
                      </a:lnTo>
                      <a:lnTo>
                        <a:pt x="2583" y="244"/>
                      </a:lnTo>
                      <a:lnTo>
                        <a:pt x="2580" y="246"/>
                      </a:lnTo>
                      <a:lnTo>
                        <a:pt x="2576" y="247"/>
                      </a:lnTo>
                      <a:lnTo>
                        <a:pt x="2573" y="248"/>
                      </a:lnTo>
                      <a:lnTo>
                        <a:pt x="2570" y="249"/>
                      </a:lnTo>
                      <a:lnTo>
                        <a:pt x="2566" y="251"/>
                      </a:lnTo>
                      <a:lnTo>
                        <a:pt x="2563" y="252"/>
                      </a:lnTo>
                      <a:lnTo>
                        <a:pt x="2559" y="254"/>
                      </a:lnTo>
                      <a:lnTo>
                        <a:pt x="2555" y="255"/>
                      </a:lnTo>
                      <a:lnTo>
                        <a:pt x="2551" y="256"/>
                      </a:lnTo>
                      <a:lnTo>
                        <a:pt x="2548" y="257"/>
                      </a:lnTo>
                      <a:lnTo>
                        <a:pt x="2544" y="259"/>
                      </a:lnTo>
                      <a:lnTo>
                        <a:pt x="2541" y="261"/>
                      </a:lnTo>
                      <a:lnTo>
                        <a:pt x="2536" y="262"/>
                      </a:lnTo>
                      <a:lnTo>
                        <a:pt x="2533" y="263"/>
                      </a:lnTo>
                      <a:lnTo>
                        <a:pt x="2529" y="264"/>
                      </a:lnTo>
                      <a:lnTo>
                        <a:pt x="2525" y="266"/>
                      </a:lnTo>
                      <a:lnTo>
                        <a:pt x="2521" y="267"/>
                      </a:lnTo>
                      <a:lnTo>
                        <a:pt x="2518" y="269"/>
                      </a:lnTo>
                      <a:lnTo>
                        <a:pt x="2513" y="271"/>
                      </a:lnTo>
                      <a:lnTo>
                        <a:pt x="2510" y="272"/>
                      </a:lnTo>
                      <a:lnTo>
                        <a:pt x="2505" y="273"/>
                      </a:lnTo>
                      <a:lnTo>
                        <a:pt x="2502" y="274"/>
                      </a:lnTo>
                      <a:lnTo>
                        <a:pt x="2497" y="277"/>
                      </a:lnTo>
                      <a:lnTo>
                        <a:pt x="2494" y="278"/>
                      </a:lnTo>
                      <a:lnTo>
                        <a:pt x="2489" y="279"/>
                      </a:lnTo>
                      <a:lnTo>
                        <a:pt x="2485" y="281"/>
                      </a:lnTo>
                      <a:lnTo>
                        <a:pt x="2481" y="282"/>
                      </a:lnTo>
                      <a:lnTo>
                        <a:pt x="2476" y="284"/>
                      </a:lnTo>
                      <a:lnTo>
                        <a:pt x="2473" y="286"/>
                      </a:lnTo>
                      <a:lnTo>
                        <a:pt x="2468" y="287"/>
                      </a:lnTo>
                      <a:lnTo>
                        <a:pt x="2465" y="288"/>
                      </a:lnTo>
                      <a:lnTo>
                        <a:pt x="2460" y="290"/>
                      </a:lnTo>
                      <a:lnTo>
                        <a:pt x="2456" y="292"/>
                      </a:lnTo>
                      <a:lnTo>
                        <a:pt x="2451" y="293"/>
                      </a:lnTo>
                      <a:lnTo>
                        <a:pt x="2447" y="295"/>
                      </a:lnTo>
                      <a:lnTo>
                        <a:pt x="2443" y="296"/>
                      </a:lnTo>
                      <a:lnTo>
                        <a:pt x="2438" y="299"/>
                      </a:lnTo>
                      <a:lnTo>
                        <a:pt x="2434" y="300"/>
                      </a:lnTo>
                      <a:lnTo>
                        <a:pt x="2429" y="302"/>
                      </a:lnTo>
                      <a:lnTo>
                        <a:pt x="2426" y="303"/>
                      </a:lnTo>
                      <a:lnTo>
                        <a:pt x="2421" y="304"/>
                      </a:lnTo>
                      <a:lnTo>
                        <a:pt x="2416" y="307"/>
                      </a:lnTo>
                      <a:lnTo>
                        <a:pt x="2412" y="308"/>
                      </a:lnTo>
                      <a:lnTo>
                        <a:pt x="2407" y="310"/>
                      </a:lnTo>
                      <a:lnTo>
                        <a:pt x="2403" y="311"/>
                      </a:lnTo>
                      <a:lnTo>
                        <a:pt x="2398" y="313"/>
                      </a:lnTo>
                      <a:lnTo>
                        <a:pt x="2393" y="315"/>
                      </a:lnTo>
                      <a:lnTo>
                        <a:pt x="2389" y="317"/>
                      </a:lnTo>
                      <a:lnTo>
                        <a:pt x="2384" y="318"/>
                      </a:lnTo>
                      <a:lnTo>
                        <a:pt x="2379" y="320"/>
                      </a:lnTo>
                      <a:lnTo>
                        <a:pt x="2375" y="322"/>
                      </a:lnTo>
                      <a:lnTo>
                        <a:pt x="2370" y="324"/>
                      </a:lnTo>
                      <a:lnTo>
                        <a:pt x="2364" y="325"/>
                      </a:lnTo>
                      <a:lnTo>
                        <a:pt x="2360" y="327"/>
                      </a:lnTo>
                      <a:lnTo>
                        <a:pt x="2355" y="328"/>
                      </a:lnTo>
                      <a:lnTo>
                        <a:pt x="2351" y="331"/>
                      </a:lnTo>
                      <a:lnTo>
                        <a:pt x="2346" y="332"/>
                      </a:lnTo>
                      <a:lnTo>
                        <a:pt x="2341" y="334"/>
                      </a:lnTo>
                      <a:lnTo>
                        <a:pt x="2336" y="335"/>
                      </a:lnTo>
                      <a:lnTo>
                        <a:pt x="2331" y="338"/>
                      </a:lnTo>
                      <a:lnTo>
                        <a:pt x="2326" y="340"/>
                      </a:lnTo>
                      <a:lnTo>
                        <a:pt x="2322" y="341"/>
                      </a:lnTo>
                      <a:lnTo>
                        <a:pt x="2316" y="343"/>
                      </a:lnTo>
                      <a:lnTo>
                        <a:pt x="2311" y="345"/>
                      </a:lnTo>
                      <a:lnTo>
                        <a:pt x="2307" y="347"/>
                      </a:lnTo>
                      <a:lnTo>
                        <a:pt x="2301" y="348"/>
                      </a:lnTo>
                      <a:lnTo>
                        <a:pt x="2297" y="350"/>
                      </a:lnTo>
                      <a:lnTo>
                        <a:pt x="2291" y="353"/>
                      </a:lnTo>
                      <a:lnTo>
                        <a:pt x="2286" y="354"/>
                      </a:lnTo>
                      <a:lnTo>
                        <a:pt x="2282" y="356"/>
                      </a:lnTo>
                      <a:lnTo>
                        <a:pt x="2276" y="358"/>
                      </a:lnTo>
                      <a:lnTo>
                        <a:pt x="2271" y="360"/>
                      </a:lnTo>
                      <a:lnTo>
                        <a:pt x="2265" y="362"/>
                      </a:lnTo>
                      <a:lnTo>
                        <a:pt x="2261" y="363"/>
                      </a:lnTo>
                      <a:lnTo>
                        <a:pt x="2255" y="365"/>
                      </a:lnTo>
                      <a:lnTo>
                        <a:pt x="2250" y="368"/>
                      </a:lnTo>
                      <a:lnTo>
                        <a:pt x="2245" y="369"/>
                      </a:lnTo>
                      <a:lnTo>
                        <a:pt x="2240" y="371"/>
                      </a:lnTo>
                      <a:lnTo>
                        <a:pt x="2234" y="373"/>
                      </a:lnTo>
                      <a:lnTo>
                        <a:pt x="2229" y="375"/>
                      </a:lnTo>
                      <a:lnTo>
                        <a:pt x="2224" y="377"/>
                      </a:lnTo>
                      <a:lnTo>
                        <a:pt x="2218" y="379"/>
                      </a:lnTo>
                      <a:lnTo>
                        <a:pt x="2212" y="381"/>
                      </a:lnTo>
                      <a:lnTo>
                        <a:pt x="2208" y="383"/>
                      </a:lnTo>
                      <a:lnTo>
                        <a:pt x="2202" y="385"/>
                      </a:lnTo>
                      <a:lnTo>
                        <a:pt x="2196" y="387"/>
                      </a:lnTo>
                      <a:lnTo>
                        <a:pt x="2192" y="388"/>
                      </a:lnTo>
                      <a:lnTo>
                        <a:pt x="2186" y="391"/>
                      </a:lnTo>
                      <a:lnTo>
                        <a:pt x="2180" y="393"/>
                      </a:lnTo>
                      <a:lnTo>
                        <a:pt x="2176" y="395"/>
                      </a:lnTo>
                      <a:lnTo>
                        <a:pt x="2170" y="396"/>
                      </a:lnTo>
                      <a:lnTo>
                        <a:pt x="2164" y="399"/>
                      </a:lnTo>
                      <a:lnTo>
                        <a:pt x="2158" y="401"/>
                      </a:lnTo>
                      <a:lnTo>
                        <a:pt x="2152" y="403"/>
                      </a:lnTo>
                      <a:lnTo>
                        <a:pt x="2147" y="404"/>
                      </a:lnTo>
                      <a:lnTo>
                        <a:pt x="2142" y="407"/>
                      </a:lnTo>
                      <a:lnTo>
                        <a:pt x="2136" y="409"/>
                      </a:lnTo>
                      <a:lnTo>
                        <a:pt x="2131" y="411"/>
                      </a:lnTo>
                      <a:lnTo>
                        <a:pt x="2125" y="412"/>
                      </a:lnTo>
                      <a:lnTo>
                        <a:pt x="2119" y="415"/>
                      </a:lnTo>
                      <a:lnTo>
                        <a:pt x="2113" y="417"/>
                      </a:lnTo>
                      <a:lnTo>
                        <a:pt x="2108" y="419"/>
                      </a:lnTo>
                      <a:lnTo>
                        <a:pt x="2102" y="422"/>
                      </a:lnTo>
                      <a:lnTo>
                        <a:pt x="2096" y="423"/>
                      </a:lnTo>
                      <a:lnTo>
                        <a:pt x="2090" y="425"/>
                      </a:lnTo>
                      <a:lnTo>
                        <a:pt x="2085" y="427"/>
                      </a:lnTo>
                      <a:lnTo>
                        <a:pt x="2079" y="430"/>
                      </a:lnTo>
                      <a:lnTo>
                        <a:pt x="2073" y="432"/>
                      </a:lnTo>
                      <a:lnTo>
                        <a:pt x="2067" y="433"/>
                      </a:lnTo>
                      <a:lnTo>
                        <a:pt x="2061" y="436"/>
                      </a:lnTo>
                      <a:lnTo>
                        <a:pt x="2056" y="438"/>
                      </a:lnTo>
                      <a:lnTo>
                        <a:pt x="2050" y="440"/>
                      </a:lnTo>
                      <a:lnTo>
                        <a:pt x="2044" y="442"/>
                      </a:lnTo>
                      <a:lnTo>
                        <a:pt x="2038" y="445"/>
                      </a:lnTo>
                      <a:lnTo>
                        <a:pt x="2033" y="446"/>
                      </a:lnTo>
                      <a:lnTo>
                        <a:pt x="2027" y="448"/>
                      </a:lnTo>
                      <a:lnTo>
                        <a:pt x="2021" y="450"/>
                      </a:lnTo>
                      <a:lnTo>
                        <a:pt x="2015" y="453"/>
                      </a:lnTo>
                      <a:lnTo>
                        <a:pt x="2008" y="455"/>
                      </a:lnTo>
                      <a:lnTo>
                        <a:pt x="2003" y="457"/>
                      </a:lnTo>
                      <a:lnTo>
                        <a:pt x="1997" y="460"/>
                      </a:lnTo>
                      <a:lnTo>
                        <a:pt x="1991" y="461"/>
                      </a:lnTo>
                      <a:lnTo>
                        <a:pt x="1985" y="463"/>
                      </a:lnTo>
                      <a:lnTo>
                        <a:pt x="1980" y="465"/>
                      </a:lnTo>
                      <a:lnTo>
                        <a:pt x="1973" y="468"/>
                      </a:lnTo>
                      <a:lnTo>
                        <a:pt x="1967" y="470"/>
                      </a:lnTo>
                      <a:lnTo>
                        <a:pt x="1961" y="472"/>
                      </a:lnTo>
                      <a:lnTo>
                        <a:pt x="1955" y="475"/>
                      </a:lnTo>
                      <a:lnTo>
                        <a:pt x="1949" y="477"/>
                      </a:lnTo>
                      <a:lnTo>
                        <a:pt x="1943" y="479"/>
                      </a:lnTo>
                      <a:lnTo>
                        <a:pt x="1937" y="480"/>
                      </a:lnTo>
                      <a:lnTo>
                        <a:pt x="1930" y="483"/>
                      </a:lnTo>
                      <a:lnTo>
                        <a:pt x="1924" y="485"/>
                      </a:lnTo>
                      <a:lnTo>
                        <a:pt x="1919" y="487"/>
                      </a:lnTo>
                      <a:lnTo>
                        <a:pt x="1913" y="490"/>
                      </a:lnTo>
                      <a:lnTo>
                        <a:pt x="1906" y="492"/>
                      </a:lnTo>
                      <a:lnTo>
                        <a:pt x="1900" y="494"/>
                      </a:lnTo>
                      <a:lnTo>
                        <a:pt x="1894" y="497"/>
                      </a:lnTo>
                      <a:lnTo>
                        <a:pt x="1887" y="499"/>
                      </a:lnTo>
                      <a:lnTo>
                        <a:pt x="1882" y="501"/>
                      </a:lnTo>
                      <a:lnTo>
                        <a:pt x="1875" y="503"/>
                      </a:lnTo>
                      <a:lnTo>
                        <a:pt x="1869" y="506"/>
                      </a:lnTo>
                      <a:lnTo>
                        <a:pt x="1863" y="507"/>
                      </a:lnTo>
                      <a:lnTo>
                        <a:pt x="1856" y="509"/>
                      </a:lnTo>
                      <a:lnTo>
                        <a:pt x="1851" y="512"/>
                      </a:lnTo>
                      <a:lnTo>
                        <a:pt x="1844" y="514"/>
                      </a:lnTo>
                      <a:lnTo>
                        <a:pt x="1838" y="516"/>
                      </a:lnTo>
                      <a:lnTo>
                        <a:pt x="1831" y="518"/>
                      </a:lnTo>
                      <a:lnTo>
                        <a:pt x="1825" y="521"/>
                      </a:lnTo>
                      <a:lnTo>
                        <a:pt x="1819" y="523"/>
                      </a:lnTo>
                      <a:lnTo>
                        <a:pt x="1813" y="525"/>
                      </a:lnTo>
                      <a:lnTo>
                        <a:pt x="1807" y="528"/>
                      </a:lnTo>
                      <a:lnTo>
                        <a:pt x="1800" y="530"/>
                      </a:lnTo>
                      <a:lnTo>
                        <a:pt x="1794" y="532"/>
                      </a:lnTo>
                      <a:lnTo>
                        <a:pt x="1780" y="537"/>
                      </a:lnTo>
                      <a:lnTo>
                        <a:pt x="1768" y="541"/>
                      </a:lnTo>
                      <a:lnTo>
                        <a:pt x="1755" y="546"/>
                      </a:lnTo>
                      <a:lnTo>
                        <a:pt x="1742" y="551"/>
                      </a:lnTo>
                      <a:lnTo>
                        <a:pt x="1730" y="555"/>
                      </a:lnTo>
                      <a:lnTo>
                        <a:pt x="1717" y="560"/>
                      </a:lnTo>
                      <a:lnTo>
                        <a:pt x="1704" y="564"/>
                      </a:lnTo>
                      <a:lnTo>
                        <a:pt x="1692" y="569"/>
                      </a:lnTo>
                      <a:lnTo>
                        <a:pt x="1678" y="574"/>
                      </a:lnTo>
                      <a:lnTo>
                        <a:pt x="1665" y="578"/>
                      </a:lnTo>
                      <a:lnTo>
                        <a:pt x="1652" y="583"/>
                      </a:lnTo>
                      <a:lnTo>
                        <a:pt x="1639" y="587"/>
                      </a:lnTo>
                      <a:lnTo>
                        <a:pt x="1626" y="592"/>
                      </a:lnTo>
                      <a:lnTo>
                        <a:pt x="1613" y="597"/>
                      </a:lnTo>
                      <a:lnTo>
                        <a:pt x="1599" y="601"/>
                      </a:lnTo>
                      <a:lnTo>
                        <a:pt x="1587" y="606"/>
                      </a:lnTo>
                      <a:lnTo>
                        <a:pt x="1573" y="611"/>
                      </a:lnTo>
                      <a:lnTo>
                        <a:pt x="1560" y="615"/>
                      </a:lnTo>
                      <a:lnTo>
                        <a:pt x="1548" y="620"/>
                      </a:lnTo>
                      <a:lnTo>
                        <a:pt x="1534" y="624"/>
                      </a:lnTo>
                      <a:lnTo>
                        <a:pt x="1521" y="629"/>
                      </a:lnTo>
                      <a:lnTo>
                        <a:pt x="1507" y="634"/>
                      </a:lnTo>
                      <a:lnTo>
                        <a:pt x="1495" y="638"/>
                      </a:lnTo>
                      <a:lnTo>
                        <a:pt x="1481" y="643"/>
                      </a:lnTo>
                      <a:lnTo>
                        <a:pt x="1468" y="647"/>
                      </a:lnTo>
                      <a:lnTo>
                        <a:pt x="1454" y="652"/>
                      </a:lnTo>
                      <a:lnTo>
                        <a:pt x="1440" y="657"/>
                      </a:lnTo>
                      <a:lnTo>
                        <a:pt x="1428" y="661"/>
                      </a:lnTo>
                      <a:lnTo>
                        <a:pt x="1401" y="670"/>
                      </a:lnTo>
                      <a:lnTo>
                        <a:pt x="1375" y="680"/>
                      </a:lnTo>
                      <a:lnTo>
                        <a:pt x="1347" y="689"/>
                      </a:lnTo>
                      <a:lnTo>
                        <a:pt x="1321" y="699"/>
                      </a:lnTo>
                      <a:lnTo>
                        <a:pt x="1294" y="708"/>
                      </a:lnTo>
                      <a:lnTo>
                        <a:pt x="1268" y="718"/>
                      </a:lnTo>
                      <a:lnTo>
                        <a:pt x="1241" y="727"/>
                      </a:lnTo>
                      <a:lnTo>
                        <a:pt x="1213" y="736"/>
                      </a:lnTo>
                      <a:lnTo>
                        <a:pt x="1201" y="741"/>
                      </a:lnTo>
                      <a:lnTo>
                        <a:pt x="1187" y="745"/>
                      </a:lnTo>
                      <a:lnTo>
                        <a:pt x="1174" y="750"/>
                      </a:lnTo>
                      <a:lnTo>
                        <a:pt x="1160" y="754"/>
                      </a:lnTo>
                      <a:lnTo>
                        <a:pt x="1148" y="758"/>
                      </a:lnTo>
                      <a:lnTo>
                        <a:pt x="1134" y="762"/>
                      </a:lnTo>
                      <a:lnTo>
                        <a:pt x="1120" y="767"/>
                      </a:lnTo>
                      <a:lnTo>
                        <a:pt x="1107" y="772"/>
                      </a:lnTo>
                      <a:lnTo>
                        <a:pt x="1094" y="776"/>
                      </a:lnTo>
                      <a:lnTo>
                        <a:pt x="1081" y="781"/>
                      </a:lnTo>
                      <a:lnTo>
                        <a:pt x="1068" y="785"/>
                      </a:lnTo>
                      <a:lnTo>
                        <a:pt x="1054" y="790"/>
                      </a:lnTo>
                      <a:lnTo>
                        <a:pt x="1042" y="795"/>
                      </a:lnTo>
                      <a:lnTo>
                        <a:pt x="1028" y="799"/>
                      </a:lnTo>
                      <a:lnTo>
                        <a:pt x="1015" y="804"/>
                      </a:lnTo>
                      <a:lnTo>
                        <a:pt x="1001" y="807"/>
                      </a:lnTo>
                      <a:lnTo>
                        <a:pt x="989" y="812"/>
                      </a:lnTo>
                      <a:lnTo>
                        <a:pt x="976" y="817"/>
                      </a:lnTo>
                      <a:lnTo>
                        <a:pt x="962" y="821"/>
                      </a:lnTo>
                      <a:lnTo>
                        <a:pt x="950" y="826"/>
                      </a:lnTo>
                      <a:lnTo>
                        <a:pt x="937" y="830"/>
                      </a:lnTo>
                      <a:lnTo>
                        <a:pt x="924" y="834"/>
                      </a:lnTo>
                      <a:lnTo>
                        <a:pt x="910" y="838"/>
                      </a:lnTo>
                      <a:lnTo>
                        <a:pt x="898" y="843"/>
                      </a:lnTo>
                      <a:lnTo>
                        <a:pt x="885" y="848"/>
                      </a:lnTo>
                      <a:lnTo>
                        <a:pt x="872" y="851"/>
                      </a:lnTo>
                      <a:lnTo>
                        <a:pt x="860" y="856"/>
                      </a:lnTo>
                      <a:lnTo>
                        <a:pt x="847" y="860"/>
                      </a:lnTo>
                      <a:lnTo>
                        <a:pt x="840" y="863"/>
                      </a:lnTo>
                      <a:lnTo>
                        <a:pt x="834" y="864"/>
                      </a:lnTo>
                      <a:lnTo>
                        <a:pt x="827" y="866"/>
                      </a:lnTo>
                      <a:lnTo>
                        <a:pt x="822" y="868"/>
                      </a:lnTo>
                      <a:lnTo>
                        <a:pt x="815" y="871"/>
                      </a:lnTo>
                      <a:lnTo>
                        <a:pt x="809" y="873"/>
                      </a:lnTo>
                      <a:lnTo>
                        <a:pt x="802" y="874"/>
                      </a:lnTo>
                      <a:lnTo>
                        <a:pt x="796" y="876"/>
                      </a:lnTo>
                      <a:lnTo>
                        <a:pt x="789" y="879"/>
                      </a:lnTo>
                      <a:lnTo>
                        <a:pt x="784" y="881"/>
                      </a:lnTo>
                      <a:lnTo>
                        <a:pt x="777" y="883"/>
                      </a:lnTo>
                      <a:lnTo>
                        <a:pt x="771" y="886"/>
                      </a:lnTo>
                      <a:lnTo>
                        <a:pt x="764" y="887"/>
                      </a:lnTo>
                      <a:lnTo>
                        <a:pt x="758" y="889"/>
                      </a:lnTo>
                      <a:lnTo>
                        <a:pt x="753" y="891"/>
                      </a:lnTo>
                      <a:lnTo>
                        <a:pt x="746" y="894"/>
                      </a:lnTo>
                      <a:lnTo>
                        <a:pt x="740" y="895"/>
                      </a:lnTo>
                      <a:lnTo>
                        <a:pt x="733" y="897"/>
                      </a:lnTo>
                      <a:lnTo>
                        <a:pt x="727" y="899"/>
                      </a:lnTo>
                      <a:lnTo>
                        <a:pt x="721" y="902"/>
                      </a:lnTo>
                      <a:lnTo>
                        <a:pt x="715" y="903"/>
                      </a:lnTo>
                      <a:lnTo>
                        <a:pt x="709" y="905"/>
                      </a:lnTo>
                      <a:lnTo>
                        <a:pt x="703" y="908"/>
                      </a:lnTo>
                      <a:lnTo>
                        <a:pt x="696" y="910"/>
                      </a:lnTo>
                      <a:lnTo>
                        <a:pt x="690" y="911"/>
                      </a:lnTo>
                      <a:lnTo>
                        <a:pt x="685" y="913"/>
                      </a:lnTo>
                      <a:lnTo>
                        <a:pt x="678" y="916"/>
                      </a:lnTo>
                      <a:lnTo>
                        <a:pt x="672" y="918"/>
                      </a:lnTo>
                      <a:lnTo>
                        <a:pt x="666" y="919"/>
                      </a:lnTo>
                      <a:lnTo>
                        <a:pt x="660" y="921"/>
                      </a:lnTo>
                      <a:lnTo>
                        <a:pt x="653" y="924"/>
                      </a:lnTo>
                      <a:lnTo>
                        <a:pt x="648" y="925"/>
                      </a:lnTo>
                      <a:lnTo>
                        <a:pt x="642" y="927"/>
                      </a:lnTo>
                      <a:lnTo>
                        <a:pt x="636" y="929"/>
                      </a:lnTo>
                      <a:lnTo>
                        <a:pt x="629" y="931"/>
                      </a:lnTo>
                      <a:lnTo>
                        <a:pt x="624" y="933"/>
                      </a:lnTo>
                      <a:lnTo>
                        <a:pt x="618" y="935"/>
                      </a:lnTo>
                      <a:lnTo>
                        <a:pt x="612" y="936"/>
                      </a:lnTo>
                      <a:lnTo>
                        <a:pt x="606" y="939"/>
                      </a:lnTo>
                      <a:lnTo>
                        <a:pt x="600" y="941"/>
                      </a:lnTo>
                      <a:lnTo>
                        <a:pt x="595" y="942"/>
                      </a:lnTo>
                      <a:lnTo>
                        <a:pt x="588" y="944"/>
                      </a:lnTo>
                      <a:lnTo>
                        <a:pt x="582" y="947"/>
                      </a:lnTo>
                      <a:lnTo>
                        <a:pt x="576" y="948"/>
                      </a:lnTo>
                      <a:lnTo>
                        <a:pt x="571" y="950"/>
                      </a:lnTo>
                      <a:lnTo>
                        <a:pt x="565" y="952"/>
                      </a:lnTo>
                      <a:lnTo>
                        <a:pt x="559" y="954"/>
                      </a:lnTo>
                      <a:lnTo>
                        <a:pt x="553" y="956"/>
                      </a:lnTo>
                      <a:lnTo>
                        <a:pt x="547" y="957"/>
                      </a:lnTo>
                      <a:lnTo>
                        <a:pt x="542" y="959"/>
                      </a:lnTo>
                      <a:lnTo>
                        <a:pt x="536" y="962"/>
                      </a:lnTo>
                      <a:lnTo>
                        <a:pt x="530" y="963"/>
                      </a:lnTo>
                      <a:lnTo>
                        <a:pt x="524" y="965"/>
                      </a:lnTo>
                      <a:lnTo>
                        <a:pt x="519" y="966"/>
                      </a:lnTo>
                      <a:lnTo>
                        <a:pt x="513" y="969"/>
                      </a:lnTo>
                      <a:lnTo>
                        <a:pt x="507" y="970"/>
                      </a:lnTo>
                      <a:lnTo>
                        <a:pt x="501" y="972"/>
                      </a:lnTo>
                      <a:lnTo>
                        <a:pt x="496" y="974"/>
                      </a:lnTo>
                      <a:lnTo>
                        <a:pt x="490" y="975"/>
                      </a:lnTo>
                      <a:lnTo>
                        <a:pt x="484" y="978"/>
                      </a:lnTo>
                      <a:lnTo>
                        <a:pt x="480" y="979"/>
                      </a:lnTo>
                      <a:lnTo>
                        <a:pt x="474" y="981"/>
                      </a:lnTo>
                      <a:lnTo>
                        <a:pt x="468" y="982"/>
                      </a:lnTo>
                      <a:lnTo>
                        <a:pt x="462" y="985"/>
                      </a:lnTo>
                      <a:lnTo>
                        <a:pt x="456" y="986"/>
                      </a:lnTo>
                      <a:lnTo>
                        <a:pt x="451" y="988"/>
                      </a:lnTo>
                      <a:lnTo>
                        <a:pt x="446" y="989"/>
                      </a:lnTo>
                      <a:lnTo>
                        <a:pt x="440" y="992"/>
                      </a:lnTo>
                      <a:lnTo>
                        <a:pt x="435" y="993"/>
                      </a:lnTo>
                      <a:lnTo>
                        <a:pt x="429" y="995"/>
                      </a:lnTo>
                      <a:lnTo>
                        <a:pt x="424" y="996"/>
                      </a:lnTo>
                      <a:lnTo>
                        <a:pt x="418" y="997"/>
                      </a:lnTo>
                      <a:lnTo>
                        <a:pt x="413" y="1000"/>
                      </a:lnTo>
                      <a:lnTo>
                        <a:pt x="408" y="1001"/>
                      </a:lnTo>
                      <a:lnTo>
                        <a:pt x="402" y="1003"/>
                      </a:lnTo>
                      <a:lnTo>
                        <a:pt x="397" y="1004"/>
                      </a:lnTo>
                      <a:lnTo>
                        <a:pt x="392" y="1007"/>
                      </a:lnTo>
                      <a:lnTo>
                        <a:pt x="386" y="1008"/>
                      </a:lnTo>
                      <a:lnTo>
                        <a:pt x="382" y="1009"/>
                      </a:lnTo>
                      <a:lnTo>
                        <a:pt x="376" y="1011"/>
                      </a:lnTo>
                      <a:lnTo>
                        <a:pt x="370" y="1012"/>
                      </a:lnTo>
                      <a:lnTo>
                        <a:pt x="365" y="1015"/>
                      </a:lnTo>
                      <a:lnTo>
                        <a:pt x="360" y="1016"/>
                      </a:lnTo>
                      <a:lnTo>
                        <a:pt x="355" y="1017"/>
                      </a:lnTo>
                      <a:lnTo>
                        <a:pt x="349" y="1019"/>
                      </a:lnTo>
                      <a:lnTo>
                        <a:pt x="345" y="1020"/>
                      </a:lnTo>
                      <a:lnTo>
                        <a:pt x="339" y="1021"/>
                      </a:lnTo>
                      <a:lnTo>
                        <a:pt x="334" y="1024"/>
                      </a:lnTo>
                      <a:lnTo>
                        <a:pt x="330" y="1025"/>
                      </a:lnTo>
                      <a:lnTo>
                        <a:pt x="324" y="1026"/>
                      </a:lnTo>
                      <a:lnTo>
                        <a:pt x="319" y="1028"/>
                      </a:lnTo>
                      <a:lnTo>
                        <a:pt x="314" y="1030"/>
                      </a:lnTo>
                      <a:lnTo>
                        <a:pt x="309" y="1031"/>
                      </a:lnTo>
                      <a:lnTo>
                        <a:pt x="304" y="1033"/>
                      </a:lnTo>
                      <a:lnTo>
                        <a:pt x="299" y="1034"/>
                      </a:lnTo>
                      <a:lnTo>
                        <a:pt x="294" y="1035"/>
                      </a:lnTo>
                      <a:lnTo>
                        <a:pt x="289" y="1036"/>
                      </a:lnTo>
                      <a:lnTo>
                        <a:pt x="285" y="1039"/>
                      </a:lnTo>
                      <a:lnTo>
                        <a:pt x="279" y="1040"/>
                      </a:lnTo>
                      <a:lnTo>
                        <a:pt x="274" y="1041"/>
                      </a:lnTo>
                      <a:lnTo>
                        <a:pt x="270" y="1042"/>
                      </a:lnTo>
                      <a:lnTo>
                        <a:pt x="265" y="1045"/>
                      </a:lnTo>
                      <a:lnTo>
                        <a:pt x="259" y="1046"/>
                      </a:lnTo>
                      <a:lnTo>
                        <a:pt x="255" y="1047"/>
                      </a:lnTo>
                      <a:lnTo>
                        <a:pt x="250" y="1048"/>
                      </a:lnTo>
                      <a:lnTo>
                        <a:pt x="246" y="1049"/>
                      </a:lnTo>
                      <a:lnTo>
                        <a:pt x="241" y="1051"/>
                      </a:lnTo>
                      <a:lnTo>
                        <a:pt x="236" y="1053"/>
                      </a:lnTo>
                      <a:lnTo>
                        <a:pt x="232" y="1054"/>
                      </a:lnTo>
                      <a:lnTo>
                        <a:pt x="227" y="1055"/>
                      </a:lnTo>
                      <a:lnTo>
                        <a:pt x="223" y="1056"/>
                      </a:lnTo>
                      <a:lnTo>
                        <a:pt x="218" y="1057"/>
                      </a:lnTo>
                      <a:lnTo>
                        <a:pt x="213" y="1059"/>
                      </a:lnTo>
                      <a:lnTo>
                        <a:pt x="209" y="1061"/>
                      </a:lnTo>
                      <a:lnTo>
                        <a:pt x="204" y="1062"/>
                      </a:lnTo>
                      <a:lnTo>
                        <a:pt x="200" y="1063"/>
                      </a:lnTo>
                      <a:lnTo>
                        <a:pt x="195" y="1064"/>
                      </a:lnTo>
                      <a:lnTo>
                        <a:pt x="190" y="1065"/>
                      </a:lnTo>
                      <a:lnTo>
                        <a:pt x="186" y="1066"/>
                      </a:lnTo>
                      <a:lnTo>
                        <a:pt x="182" y="1068"/>
                      </a:lnTo>
                      <a:lnTo>
                        <a:pt x="178" y="1069"/>
                      </a:lnTo>
                      <a:lnTo>
                        <a:pt x="173" y="1070"/>
                      </a:lnTo>
                      <a:lnTo>
                        <a:pt x="168" y="1071"/>
                      </a:lnTo>
                      <a:lnTo>
                        <a:pt x="164" y="1072"/>
                      </a:lnTo>
                      <a:lnTo>
                        <a:pt x="160" y="1073"/>
                      </a:lnTo>
                      <a:lnTo>
                        <a:pt x="156" y="1074"/>
                      </a:lnTo>
                      <a:lnTo>
                        <a:pt x="151" y="1076"/>
                      </a:lnTo>
                      <a:lnTo>
                        <a:pt x="148" y="1077"/>
                      </a:lnTo>
                      <a:lnTo>
                        <a:pt x="143" y="1078"/>
                      </a:lnTo>
                      <a:lnTo>
                        <a:pt x="138" y="1079"/>
                      </a:lnTo>
                      <a:lnTo>
                        <a:pt x="135" y="1080"/>
                      </a:lnTo>
                      <a:lnTo>
                        <a:pt x="130" y="1081"/>
                      </a:lnTo>
                      <a:lnTo>
                        <a:pt x="127" y="1083"/>
                      </a:lnTo>
                      <a:lnTo>
                        <a:pt x="122" y="1084"/>
                      </a:lnTo>
                      <a:lnTo>
                        <a:pt x="119" y="1085"/>
                      </a:lnTo>
                      <a:lnTo>
                        <a:pt x="114" y="1086"/>
                      </a:lnTo>
                      <a:lnTo>
                        <a:pt x="111" y="1087"/>
                      </a:lnTo>
                      <a:lnTo>
                        <a:pt x="106" y="1088"/>
                      </a:lnTo>
                      <a:lnTo>
                        <a:pt x="103" y="1089"/>
                      </a:lnTo>
                      <a:lnTo>
                        <a:pt x="98" y="1091"/>
                      </a:lnTo>
                      <a:lnTo>
                        <a:pt x="95" y="1092"/>
                      </a:lnTo>
                      <a:lnTo>
                        <a:pt x="91" y="1092"/>
                      </a:lnTo>
                      <a:lnTo>
                        <a:pt x="87" y="1093"/>
                      </a:lnTo>
                      <a:lnTo>
                        <a:pt x="83" y="1094"/>
                      </a:lnTo>
                      <a:lnTo>
                        <a:pt x="80" y="1095"/>
                      </a:lnTo>
                      <a:lnTo>
                        <a:pt x="76" y="1096"/>
                      </a:lnTo>
                      <a:lnTo>
                        <a:pt x="72" y="1097"/>
                      </a:lnTo>
                      <a:lnTo>
                        <a:pt x="68" y="1097"/>
                      </a:lnTo>
                      <a:lnTo>
                        <a:pt x="65" y="1099"/>
                      </a:lnTo>
                      <a:lnTo>
                        <a:pt x="61" y="1100"/>
                      </a:lnTo>
                      <a:lnTo>
                        <a:pt x="58" y="1101"/>
                      </a:lnTo>
                      <a:lnTo>
                        <a:pt x="54" y="1101"/>
                      </a:lnTo>
                      <a:lnTo>
                        <a:pt x="50" y="1102"/>
                      </a:lnTo>
                      <a:lnTo>
                        <a:pt x="46" y="1103"/>
                      </a:lnTo>
                      <a:lnTo>
                        <a:pt x="43" y="1104"/>
                      </a:lnTo>
                      <a:lnTo>
                        <a:pt x="39" y="1104"/>
                      </a:lnTo>
                      <a:lnTo>
                        <a:pt x="36" y="1106"/>
                      </a:lnTo>
                      <a:lnTo>
                        <a:pt x="32" y="1107"/>
                      </a:lnTo>
                      <a:lnTo>
                        <a:pt x="29" y="1107"/>
                      </a:lnTo>
                      <a:lnTo>
                        <a:pt x="27" y="1108"/>
                      </a:lnTo>
                      <a:lnTo>
                        <a:pt x="23" y="1109"/>
                      </a:lnTo>
                      <a:lnTo>
                        <a:pt x="20" y="1110"/>
                      </a:lnTo>
                      <a:lnTo>
                        <a:pt x="16" y="1110"/>
                      </a:lnTo>
                      <a:lnTo>
                        <a:pt x="13" y="1111"/>
                      </a:lnTo>
                      <a:lnTo>
                        <a:pt x="9" y="1112"/>
                      </a:lnTo>
                      <a:lnTo>
                        <a:pt x="7" y="1112"/>
                      </a:lnTo>
                      <a:lnTo>
                        <a:pt x="4" y="1114"/>
                      </a:lnTo>
                      <a:lnTo>
                        <a:pt x="0" y="1114"/>
                      </a:lnTo>
                      <a:lnTo>
                        <a:pt x="4" y="1112"/>
                      </a:lnTo>
                      <a:lnTo>
                        <a:pt x="7" y="1112"/>
                      </a:lnTo>
                      <a:lnTo>
                        <a:pt x="9" y="1111"/>
                      </a:lnTo>
                      <a:lnTo>
                        <a:pt x="13" y="1110"/>
                      </a:lnTo>
                      <a:lnTo>
                        <a:pt x="16" y="1110"/>
                      </a:lnTo>
                      <a:lnTo>
                        <a:pt x="20" y="1109"/>
                      </a:lnTo>
                      <a:lnTo>
                        <a:pt x="23" y="1108"/>
                      </a:lnTo>
                      <a:lnTo>
                        <a:pt x="26" y="1107"/>
                      </a:lnTo>
                      <a:lnTo>
                        <a:pt x="29" y="1107"/>
                      </a:lnTo>
                      <a:lnTo>
                        <a:pt x="32" y="1106"/>
                      </a:lnTo>
                      <a:lnTo>
                        <a:pt x="36" y="1104"/>
                      </a:lnTo>
                      <a:lnTo>
                        <a:pt x="39" y="1103"/>
                      </a:lnTo>
                      <a:lnTo>
                        <a:pt x="43" y="1103"/>
                      </a:lnTo>
                      <a:lnTo>
                        <a:pt x="46" y="1102"/>
                      </a:lnTo>
                      <a:lnTo>
                        <a:pt x="50" y="1101"/>
                      </a:lnTo>
                      <a:lnTo>
                        <a:pt x="53" y="1100"/>
                      </a:lnTo>
                      <a:lnTo>
                        <a:pt x="57" y="1099"/>
                      </a:lnTo>
                      <a:lnTo>
                        <a:pt x="60" y="1097"/>
                      </a:lnTo>
                      <a:lnTo>
                        <a:pt x="65" y="1097"/>
                      </a:lnTo>
                      <a:lnTo>
                        <a:pt x="68" y="1096"/>
                      </a:lnTo>
                      <a:lnTo>
                        <a:pt x="72" y="1095"/>
                      </a:lnTo>
                      <a:lnTo>
                        <a:pt x="75" y="1094"/>
                      </a:lnTo>
                      <a:lnTo>
                        <a:pt x="79" y="1093"/>
                      </a:lnTo>
                      <a:lnTo>
                        <a:pt x="83" y="1092"/>
                      </a:lnTo>
                      <a:lnTo>
                        <a:pt x="87" y="1091"/>
                      </a:lnTo>
                      <a:lnTo>
                        <a:pt x="90" y="1089"/>
                      </a:lnTo>
                      <a:lnTo>
                        <a:pt x="94" y="1088"/>
                      </a:lnTo>
                      <a:lnTo>
                        <a:pt x="98" y="1087"/>
                      </a:lnTo>
                      <a:lnTo>
                        <a:pt x="102" y="1086"/>
                      </a:lnTo>
                      <a:lnTo>
                        <a:pt x="106" y="1085"/>
                      </a:lnTo>
                      <a:lnTo>
                        <a:pt x="110" y="1084"/>
                      </a:lnTo>
                      <a:lnTo>
                        <a:pt x="113" y="1083"/>
                      </a:lnTo>
                      <a:lnTo>
                        <a:pt x="118" y="1081"/>
                      </a:lnTo>
                      <a:lnTo>
                        <a:pt x="121" y="1080"/>
                      </a:lnTo>
                      <a:lnTo>
                        <a:pt x="126" y="1079"/>
                      </a:lnTo>
                      <a:lnTo>
                        <a:pt x="129" y="1078"/>
                      </a:lnTo>
                      <a:lnTo>
                        <a:pt x="134" y="1077"/>
                      </a:lnTo>
                      <a:lnTo>
                        <a:pt x="137" y="1076"/>
                      </a:lnTo>
                      <a:lnTo>
                        <a:pt x="142" y="1074"/>
                      </a:lnTo>
                      <a:lnTo>
                        <a:pt x="147" y="1073"/>
                      </a:lnTo>
                      <a:lnTo>
                        <a:pt x="150" y="1072"/>
                      </a:lnTo>
                      <a:lnTo>
                        <a:pt x="155" y="1071"/>
                      </a:lnTo>
                      <a:lnTo>
                        <a:pt x="159" y="1069"/>
                      </a:lnTo>
                      <a:lnTo>
                        <a:pt x="163" y="1068"/>
                      </a:lnTo>
                      <a:lnTo>
                        <a:pt x="167" y="1066"/>
                      </a:lnTo>
                      <a:lnTo>
                        <a:pt x="172" y="1065"/>
                      </a:lnTo>
                      <a:lnTo>
                        <a:pt x="175" y="1064"/>
                      </a:lnTo>
                      <a:lnTo>
                        <a:pt x="180" y="1063"/>
                      </a:lnTo>
                      <a:lnTo>
                        <a:pt x="185" y="1062"/>
                      </a:lnTo>
                      <a:lnTo>
                        <a:pt x="189" y="1059"/>
                      </a:lnTo>
                      <a:lnTo>
                        <a:pt x="194" y="1058"/>
                      </a:lnTo>
                      <a:lnTo>
                        <a:pt x="198" y="1057"/>
                      </a:lnTo>
                      <a:lnTo>
                        <a:pt x="202" y="1056"/>
                      </a:lnTo>
                      <a:lnTo>
                        <a:pt x="206" y="1055"/>
                      </a:lnTo>
                      <a:lnTo>
                        <a:pt x="211" y="1053"/>
                      </a:lnTo>
                      <a:lnTo>
                        <a:pt x="216" y="1051"/>
                      </a:lnTo>
                      <a:lnTo>
                        <a:pt x="220" y="1050"/>
                      </a:lnTo>
                      <a:lnTo>
                        <a:pt x="225" y="1049"/>
                      </a:lnTo>
                      <a:lnTo>
                        <a:pt x="229" y="1047"/>
                      </a:lnTo>
                      <a:lnTo>
                        <a:pt x="234" y="1046"/>
                      </a:lnTo>
                      <a:lnTo>
                        <a:pt x="239" y="1045"/>
                      </a:lnTo>
                      <a:lnTo>
                        <a:pt x="243" y="1042"/>
                      </a:lnTo>
                      <a:lnTo>
                        <a:pt x="248" y="1041"/>
                      </a:lnTo>
                      <a:lnTo>
                        <a:pt x="253" y="1040"/>
                      </a:lnTo>
                      <a:lnTo>
                        <a:pt x="258" y="1038"/>
                      </a:lnTo>
                      <a:lnTo>
                        <a:pt x="263" y="1036"/>
                      </a:lnTo>
                      <a:lnTo>
                        <a:pt x="268" y="1035"/>
                      </a:lnTo>
                      <a:lnTo>
                        <a:pt x="272" y="1033"/>
                      </a:lnTo>
                      <a:lnTo>
                        <a:pt x="277" y="1032"/>
                      </a:lnTo>
                      <a:lnTo>
                        <a:pt x="281" y="1031"/>
                      </a:lnTo>
                      <a:lnTo>
                        <a:pt x="287" y="1028"/>
                      </a:lnTo>
                      <a:lnTo>
                        <a:pt x="292" y="1027"/>
                      </a:lnTo>
                      <a:lnTo>
                        <a:pt x="296" y="1026"/>
                      </a:lnTo>
                      <a:lnTo>
                        <a:pt x="301" y="1024"/>
                      </a:lnTo>
                      <a:lnTo>
                        <a:pt x="307" y="1023"/>
                      </a:lnTo>
                      <a:lnTo>
                        <a:pt x="311" y="1020"/>
                      </a:lnTo>
                      <a:lnTo>
                        <a:pt x="316" y="1019"/>
                      </a:lnTo>
                      <a:lnTo>
                        <a:pt x="322" y="1017"/>
                      </a:lnTo>
                      <a:lnTo>
                        <a:pt x="326" y="1016"/>
                      </a:lnTo>
                      <a:lnTo>
                        <a:pt x="331" y="1015"/>
                      </a:lnTo>
                      <a:lnTo>
                        <a:pt x="337" y="1012"/>
                      </a:lnTo>
                      <a:lnTo>
                        <a:pt x="341" y="1011"/>
                      </a:lnTo>
                      <a:lnTo>
                        <a:pt x="347" y="1009"/>
                      </a:lnTo>
                      <a:lnTo>
                        <a:pt x="352" y="1008"/>
                      </a:lnTo>
                      <a:lnTo>
                        <a:pt x="356" y="1005"/>
                      </a:lnTo>
                      <a:lnTo>
                        <a:pt x="362" y="1004"/>
                      </a:lnTo>
                      <a:lnTo>
                        <a:pt x="367" y="1002"/>
                      </a:lnTo>
                      <a:lnTo>
                        <a:pt x="372" y="1001"/>
                      </a:lnTo>
                      <a:lnTo>
                        <a:pt x="378" y="998"/>
                      </a:lnTo>
                      <a:lnTo>
                        <a:pt x="383" y="997"/>
                      </a:lnTo>
                      <a:lnTo>
                        <a:pt x="388" y="995"/>
                      </a:lnTo>
                      <a:lnTo>
                        <a:pt x="393" y="993"/>
                      </a:lnTo>
                      <a:lnTo>
                        <a:pt x="399" y="992"/>
                      </a:lnTo>
                      <a:lnTo>
                        <a:pt x="403" y="989"/>
                      </a:lnTo>
                      <a:lnTo>
                        <a:pt x="409" y="988"/>
                      </a:lnTo>
                      <a:lnTo>
                        <a:pt x="415" y="986"/>
                      </a:lnTo>
                      <a:lnTo>
                        <a:pt x="420" y="985"/>
                      </a:lnTo>
                      <a:lnTo>
                        <a:pt x="425" y="982"/>
                      </a:lnTo>
                      <a:lnTo>
                        <a:pt x="431" y="980"/>
                      </a:lnTo>
                      <a:lnTo>
                        <a:pt x="436" y="979"/>
                      </a:lnTo>
                      <a:lnTo>
                        <a:pt x="441" y="977"/>
                      </a:lnTo>
                      <a:lnTo>
                        <a:pt x="447" y="975"/>
                      </a:lnTo>
                      <a:lnTo>
                        <a:pt x="453" y="973"/>
                      </a:lnTo>
                      <a:lnTo>
                        <a:pt x="458" y="971"/>
                      </a:lnTo>
                      <a:lnTo>
                        <a:pt x="463" y="970"/>
                      </a:lnTo>
                      <a:lnTo>
                        <a:pt x="469" y="967"/>
                      </a:lnTo>
                      <a:lnTo>
                        <a:pt x="475" y="965"/>
                      </a:lnTo>
                      <a:lnTo>
                        <a:pt x="481" y="964"/>
                      </a:lnTo>
                      <a:lnTo>
                        <a:pt x="485" y="962"/>
                      </a:lnTo>
                      <a:lnTo>
                        <a:pt x="491" y="959"/>
                      </a:lnTo>
                      <a:lnTo>
                        <a:pt x="497" y="958"/>
                      </a:lnTo>
                      <a:lnTo>
                        <a:pt x="503" y="956"/>
                      </a:lnTo>
                      <a:lnTo>
                        <a:pt x="508" y="954"/>
                      </a:lnTo>
                      <a:lnTo>
                        <a:pt x="514" y="952"/>
                      </a:lnTo>
                      <a:lnTo>
                        <a:pt x="520" y="950"/>
                      </a:lnTo>
                      <a:lnTo>
                        <a:pt x="526" y="948"/>
                      </a:lnTo>
                      <a:lnTo>
                        <a:pt x="531" y="946"/>
                      </a:lnTo>
                      <a:lnTo>
                        <a:pt x="536" y="944"/>
                      </a:lnTo>
                      <a:lnTo>
                        <a:pt x="542" y="942"/>
                      </a:lnTo>
                      <a:lnTo>
                        <a:pt x="547" y="940"/>
                      </a:lnTo>
                      <a:lnTo>
                        <a:pt x="553" y="937"/>
                      </a:lnTo>
                      <a:lnTo>
                        <a:pt x="559" y="936"/>
                      </a:lnTo>
                      <a:lnTo>
                        <a:pt x="565" y="934"/>
                      </a:lnTo>
                      <a:lnTo>
                        <a:pt x="571" y="932"/>
                      </a:lnTo>
                      <a:lnTo>
                        <a:pt x="576" y="929"/>
                      </a:lnTo>
                      <a:lnTo>
                        <a:pt x="583" y="928"/>
                      </a:lnTo>
                      <a:lnTo>
                        <a:pt x="589" y="926"/>
                      </a:lnTo>
                      <a:lnTo>
                        <a:pt x="595" y="924"/>
                      </a:lnTo>
                      <a:lnTo>
                        <a:pt x="600" y="921"/>
                      </a:lnTo>
                      <a:lnTo>
                        <a:pt x="606" y="919"/>
                      </a:lnTo>
                      <a:lnTo>
                        <a:pt x="612" y="918"/>
                      </a:lnTo>
                      <a:lnTo>
                        <a:pt x="618" y="916"/>
                      </a:lnTo>
                      <a:lnTo>
                        <a:pt x="624" y="913"/>
                      </a:lnTo>
                      <a:lnTo>
                        <a:pt x="629" y="911"/>
                      </a:lnTo>
                      <a:lnTo>
                        <a:pt x="636" y="909"/>
                      </a:lnTo>
                      <a:lnTo>
                        <a:pt x="642" y="908"/>
                      </a:lnTo>
                      <a:lnTo>
                        <a:pt x="648" y="905"/>
                      </a:lnTo>
                      <a:lnTo>
                        <a:pt x="653" y="903"/>
                      </a:lnTo>
                      <a:lnTo>
                        <a:pt x="659" y="901"/>
                      </a:lnTo>
                      <a:lnTo>
                        <a:pt x="666" y="898"/>
                      </a:lnTo>
                      <a:lnTo>
                        <a:pt x="672" y="896"/>
                      </a:lnTo>
                      <a:lnTo>
                        <a:pt x="678" y="894"/>
                      </a:lnTo>
                      <a:lnTo>
                        <a:pt x="683" y="891"/>
                      </a:lnTo>
                      <a:lnTo>
                        <a:pt x="689" y="890"/>
                      </a:lnTo>
                      <a:lnTo>
                        <a:pt x="696" y="888"/>
                      </a:lnTo>
                      <a:lnTo>
                        <a:pt x="702" y="886"/>
                      </a:lnTo>
                      <a:lnTo>
                        <a:pt x="708" y="883"/>
                      </a:lnTo>
                      <a:lnTo>
                        <a:pt x="715" y="881"/>
                      </a:lnTo>
                      <a:lnTo>
                        <a:pt x="720" y="879"/>
                      </a:lnTo>
                      <a:lnTo>
                        <a:pt x="726" y="876"/>
                      </a:lnTo>
                      <a:lnTo>
                        <a:pt x="733" y="874"/>
                      </a:lnTo>
                      <a:lnTo>
                        <a:pt x="739" y="872"/>
                      </a:lnTo>
                      <a:lnTo>
                        <a:pt x="745" y="870"/>
                      </a:lnTo>
                      <a:lnTo>
                        <a:pt x="751" y="868"/>
                      </a:lnTo>
                      <a:lnTo>
                        <a:pt x="757" y="866"/>
                      </a:lnTo>
                      <a:lnTo>
                        <a:pt x="763" y="864"/>
                      </a:lnTo>
                      <a:lnTo>
                        <a:pt x="770" y="861"/>
                      </a:lnTo>
                      <a:lnTo>
                        <a:pt x="776" y="859"/>
                      </a:lnTo>
                      <a:lnTo>
                        <a:pt x="783" y="857"/>
                      </a:lnTo>
                      <a:lnTo>
                        <a:pt x="788" y="855"/>
                      </a:lnTo>
                      <a:lnTo>
                        <a:pt x="794" y="852"/>
                      </a:lnTo>
                      <a:lnTo>
                        <a:pt x="801" y="850"/>
                      </a:lnTo>
                      <a:lnTo>
                        <a:pt x="807" y="848"/>
                      </a:lnTo>
                      <a:lnTo>
                        <a:pt x="814" y="845"/>
                      </a:lnTo>
                      <a:lnTo>
                        <a:pt x="819" y="843"/>
                      </a:lnTo>
                      <a:lnTo>
                        <a:pt x="826" y="841"/>
                      </a:lnTo>
                      <a:lnTo>
                        <a:pt x="832" y="838"/>
                      </a:lnTo>
                      <a:lnTo>
                        <a:pt x="838" y="836"/>
                      </a:lnTo>
                      <a:lnTo>
                        <a:pt x="851" y="832"/>
                      </a:lnTo>
                      <a:lnTo>
                        <a:pt x="863" y="827"/>
                      </a:lnTo>
                      <a:lnTo>
                        <a:pt x="876" y="822"/>
                      </a:lnTo>
                      <a:lnTo>
                        <a:pt x="889" y="818"/>
                      </a:lnTo>
                      <a:lnTo>
                        <a:pt x="902" y="813"/>
                      </a:lnTo>
                      <a:lnTo>
                        <a:pt x="915" y="809"/>
                      </a:lnTo>
                      <a:lnTo>
                        <a:pt x="928" y="804"/>
                      </a:lnTo>
                      <a:lnTo>
                        <a:pt x="940" y="799"/>
                      </a:lnTo>
                      <a:lnTo>
                        <a:pt x="953" y="794"/>
                      </a:lnTo>
                      <a:lnTo>
                        <a:pt x="966" y="789"/>
                      </a:lnTo>
                      <a:lnTo>
                        <a:pt x="980" y="784"/>
                      </a:lnTo>
                      <a:lnTo>
                        <a:pt x="992" y="780"/>
                      </a:lnTo>
                      <a:lnTo>
                        <a:pt x="1005" y="775"/>
                      </a:lnTo>
                      <a:lnTo>
                        <a:pt x="1018" y="771"/>
                      </a:lnTo>
                      <a:lnTo>
                        <a:pt x="1031" y="766"/>
                      </a:lnTo>
                      <a:lnTo>
                        <a:pt x="1044" y="760"/>
                      </a:lnTo>
                      <a:lnTo>
                        <a:pt x="1057" y="756"/>
                      </a:lnTo>
                      <a:lnTo>
                        <a:pt x="1071" y="751"/>
                      </a:lnTo>
                      <a:lnTo>
                        <a:pt x="1083" y="746"/>
                      </a:lnTo>
                      <a:lnTo>
                        <a:pt x="1096" y="741"/>
                      </a:lnTo>
                      <a:lnTo>
                        <a:pt x="1110" y="736"/>
                      </a:lnTo>
                      <a:lnTo>
                        <a:pt x="1122" y="731"/>
                      </a:lnTo>
                      <a:lnTo>
                        <a:pt x="1136" y="727"/>
                      </a:lnTo>
                      <a:lnTo>
                        <a:pt x="1149" y="721"/>
                      </a:lnTo>
                      <a:lnTo>
                        <a:pt x="1162" y="716"/>
                      </a:lnTo>
                      <a:lnTo>
                        <a:pt x="1175" y="712"/>
                      </a:lnTo>
                      <a:lnTo>
                        <a:pt x="1188" y="707"/>
                      </a:lnTo>
                      <a:lnTo>
                        <a:pt x="1202" y="701"/>
                      </a:lnTo>
                      <a:lnTo>
                        <a:pt x="1228" y="692"/>
                      </a:lnTo>
                      <a:lnTo>
                        <a:pt x="1255" y="682"/>
                      </a:lnTo>
                      <a:lnTo>
                        <a:pt x="1281" y="672"/>
                      </a:lnTo>
                      <a:lnTo>
                        <a:pt x="1308" y="662"/>
                      </a:lnTo>
                      <a:lnTo>
                        <a:pt x="1334" y="652"/>
                      </a:lnTo>
                      <a:lnTo>
                        <a:pt x="1361" y="642"/>
                      </a:lnTo>
                      <a:lnTo>
                        <a:pt x="1386" y="632"/>
                      </a:lnTo>
                      <a:lnTo>
                        <a:pt x="1413" y="622"/>
                      </a:lnTo>
                      <a:lnTo>
                        <a:pt x="1427" y="617"/>
                      </a:lnTo>
                      <a:lnTo>
                        <a:pt x="1439" y="612"/>
                      </a:lnTo>
                      <a:lnTo>
                        <a:pt x="1453" y="607"/>
                      </a:lnTo>
                      <a:lnTo>
                        <a:pt x="1466" y="602"/>
                      </a:lnTo>
                      <a:lnTo>
                        <a:pt x="1478" y="597"/>
                      </a:lnTo>
                      <a:lnTo>
                        <a:pt x="1492" y="592"/>
                      </a:lnTo>
                      <a:lnTo>
                        <a:pt x="1505" y="587"/>
                      </a:lnTo>
                      <a:lnTo>
                        <a:pt x="1519" y="582"/>
                      </a:lnTo>
                      <a:lnTo>
                        <a:pt x="1531" y="577"/>
                      </a:lnTo>
                      <a:lnTo>
                        <a:pt x="1544" y="573"/>
                      </a:lnTo>
                      <a:lnTo>
                        <a:pt x="1558" y="567"/>
                      </a:lnTo>
                      <a:lnTo>
                        <a:pt x="1571" y="562"/>
                      </a:lnTo>
                      <a:lnTo>
                        <a:pt x="1583" y="558"/>
                      </a:lnTo>
                      <a:lnTo>
                        <a:pt x="1596" y="552"/>
                      </a:lnTo>
                      <a:lnTo>
                        <a:pt x="1610" y="547"/>
                      </a:lnTo>
                      <a:lnTo>
                        <a:pt x="1622" y="543"/>
                      </a:lnTo>
                      <a:lnTo>
                        <a:pt x="1635" y="537"/>
                      </a:lnTo>
                      <a:lnTo>
                        <a:pt x="1648" y="532"/>
                      </a:lnTo>
                      <a:lnTo>
                        <a:pt x="1662" y="528"/>
                      </a:lnTo>
                      <a:lnTo>
                        <a:pt x="1674" y="522"/>
                      </a:lnTo>
                      <a:lnTo>
                        <a:pt x="1687" y="517"/>
                      </a:lnTo>
                      <a:lnTo>
                        <a:pt x="1700" y="513"/>
                      </a:lnTo>
                      <a:lnTo>
                        <a:pt x="1712" y="508"/>
                      </a:lnTo>
                      <a:lnTo>
                        <a:pt x="1725" y="502"/>
                      </a:lnTo>
                      <a:lnTo>
                        <a:pt x="1738" y="498"/>
                      </a:lnTo>
                      <a:lnTo>
                        <a:pt x="1750" y="493"/>
                      </a:lnTo>
                      <a:lnTo>
                        <a:pt x="1763" y="488"/>
                      </a:lnTo>
                      <a:lnTo>
                        <a:pt x="1776" y="483"/>
                      </a:lnTo>
                      <a:lnTo>
                        <a:pt x="1781" y="480"/>
                      </a:lnTo>
                      <a:lnTo>
                        <a:pt x="1788" y="478"/>
                      </a:lnTo>
                      <a:lnTo>
                        <a:pt x="1794" y="476"/>
                      </a:lnTo>
                      <a:lnTo>
                        <a:pt x="1801" y="474"/>
                      </a:lnTo>
                      <a:lnTo>
                        <a:pt x="1807" y="471"/>
                      </a:lnTo>
                      <a:lnTo>
                        <a:pt x="1813" y="469"/>
                      </a:lnTo>
                      <a:lnTo>
                        <a:pt x="1819" y="467"/>
                      </a:lnTo>
                      <a:lnTo>
                        <a:pt x="1825" y="464"/>
                      </a:lnTo>
                      <a:lnTo>
                        <a:pt x="1831" y="462"/>
                      </a:lnTo>
                      <a:lnTo>
                        <a:pt x="1838" y="460"/>
                      </a:lnTo>
                      <a:lnTo>
                        <a:pt x="1844" y="456"/>
                      </a:lnTo>
                      <a:lnTo>
                        <a:pt x="1851" y="454"/>
                      </a:lnTo>
                      <a:lnTo>
                        <a:pt x="1856" y="452"/>
                      </a:lnTo>
                      <a:lnTo>
                        <a:pt x="1862" y="449"/>
                      </a:lnTo>
                      <a:lnTo>
                        <a:pt x="1869" y="447"/>
                      </a:lnTo>
                      <a:lnTo>
                        <a:pt x="1875" y="445"/>
                      </a:lnTo>
                      <a:lnTo>
                        <a:pt x="1881" y="442"/>
                      </a:lnTo>
                      <a:lnTo>
                        <a:pt x="1886" y="440"/>
                      </a:lnTo>
                      <a:lnTo>
                        <a:pt x="1893" y="438"/>
                      </a:lnTo>
                      <a:lnTo>
                        <a:pt x="1899" y="436"/>
                      </a:lnTo>
                      <a:lnTo>
                        <a:pt x="1905" y="433"/>
                      </a:lnTo>
                      <a:lnTo>
                        <a:pt x="1911" y="431"/>
                      </a:lnTo>
                      <a:lnTo>
                        <a:pt x="1917" y="429"/>
                      </a:lnTo>
                      <a:lnTo>
                        <a:pt x="1923" y="426"/>
                      </a:lnTo>
                      <a:lnTo>
                        <a:pt x="1929" y="424"/>
                      </a:lnTo>
                      <a:lnTo>
                        <a:pt x="1935" y="422"/>
                      </a:lnTo>
                      <a:lnTo>
                        <a:pt x="1942" y="419"/>
                      </a:lnTo>
                      <a:lnTo>
                        <a:pt x="1947" y="417"/>
                      </a:lnTo>
                      <a:lnTo>
                        <a:pt x="1953" y="415"/>
                      </a:lnTo>
                      <a:lnTo>
                        <a:pt x="1959" y="412"/>
                      </a:lnTo>
                      <a:lnTo>
                        <a:pt x="1965" y="410"/>
                      </a:lnTo>
                      <a:lnTo>
                        <a:pt x="1970" y="408"/>
                      </a:lnTo>
                      <a:lnTo>
                        <a:pt x="1977" y="406"/>
                      </a:lnTo>
                      <a:lnTo>
                        <a:pt x="1983" y="403"/>
                      </a:lnTo>
                      <a:lnTo>
                        <a:pt x="1989" y="401"/>
                      </a:lnTo>
                      <a:lnTo>
                        <a:pt x="1995" y="399"/>
                      </a:lnTo>
                      <a:lnTo>
                        <a:pt x="2000" y="396"/>
                      </a:lnTo>
                      <a:lnTo>
                        <a:pt x="2006" y="394"/>
                      </a:lnTo>
                      <a:lnTo>
                        <a:pt x="2012" y="392"/>
                      </a:lnTo>
                      <a:lnTo>
                        <a:pt x="2018" y="389"/>
                      </a:lnTo>
                      <a:lnTo>
                        <a:pt x="2023" y="387"/>
                      </a:lnTo>
                      <a:lnTo>
                        <a:pt x="2029" y="385"/>
                      </a:lnTo>
                      <a:lnTo>
                        <a:pt x="2035" y="383"/>
                      </a:lnTo>
                      <a:lnTo>
                        <a:pt x="2041" y="380"/>
                      </a:lnTo>
                      <a:lnTo>
                        <a:pt x="2046" y="378"/>
                      </a:lnTo>
                      <a:lnTo>
                        <a:pt x="2052" y="376"/>
                      </a:lnTo>
                      <a:lnTo>
                        <a:pt x="2058" y="373"/>
                      </a:lnTo>
                      <a:lnTo>
                        <a:pt x="2064" y="371"/>
                      </a:lnTo>
                      <a:lnTo>
                        <a:pt x="2070" y="369"/>
                      </a:lnTo>
                      <a:lnTo>
                        <a:pt x="2075" y="366"/>
                      </a:lnTo>
                      <a:lnTo>
                        <a:pt x="2081" y="364"/>
                      </a:lnTo>
                      <a:lnTo>
                        <a:pt x="2087" y="363"/>
                      </a:lnTo>
                      <a:lnTo>
                        <a:pt x="2093" y="361"/>
                      </a:lnTo>
                      <a:lnTo>
                        <a:pt x="2097" y="358"/>
                      </a:lnTo>
                      <a:lnTo>
                        <a:pt x="2103" y="356"/>
                      </a:lnTo>
                      <a:lnTo>
                        <a:pt x="2109" y="354"/>
                      </a:lnTo>
                      <a:lnTo>
                        <a:pt x="2114" y="351"/>
                      </a:lnTo>
                      <a:lnTo>
                        <a:pt x="2120" y="349"/>
                      </a:lnTo>
                      <a:lnTo>
                        <a:pt x="2126" y="347"/>
                      </a:lnTo>
                      <a:lnTo>
                        <a:pt x="2131" y="345"/>
                      </a:lnTo>
                      <a:lnTo>
                        <a:pt x="2136" y="343"/>
                      </a:lnTo>
                      <a:lnTo>
                        <a:pt x="2142" y="341"/>
                      </a:lnTo>
                      <a:lnTo>
                        <a:pt x="2148" y="339"/>
                      </a:lnTo>
                      <a:lnTo>
                        <a:pt x="2152" y="337"/>
                      </a:lnTo>
                      <a:lnTo>
                        <a:pt x="2158" y="334"/>
                      </a:lnTo>
                      <a:lnTo>
                        <a:pt x="2164" y="332"/>
                      </a:lnTo>
                      <a:lnTo>
                        <a:pt x="2169" y="330"/>
                      </a:lnTo>
                      <a:lnTo>
                        <a:pt x="2174" y="328"/>
                      </a:lnTo>
                      <a:lnTo>
                        <a:pt x="2180" y="326"/>
                      </a:lnTo>
                      <a:lnTo>
                        <a:pt x="2185" y="324"/>
                      </a:lnTo>
                      <a:lnTo>
                        <a:pt x="2191" y="322"/>
                      </a:lnTo>
                      <a:lnTo>
                        <a:pt x="2196" y="319"/>
                      </a:lnTo>
                      <a:lnTo>
                        <a:pt x="2201" y="318"/>
                      </a:lnTo>
                      <a:lnTo>
                        <a:pt x="2207" y="316"/>
                      </a:lnTo>
                      <a:lnTo>
                        <a:pt x="2211" y="313"/>
                      </a:lnTo>
                      <a:lnTo>
                        <a:pt x="2217" y="311"/>
                      </a:lnTo>
                      <a:lnTo>
                        <a:pt x="2222" y="309"/>
                      </a:lnTo>
                      <a:lnTo>
                        <a:pt x="2227" y="308"/>
                      </a:lnTo>
                      <a:lnTo>
                        <a:pt x="2232" y="305"/>
                      </a:lnTo>
                      <a:lnTo>
                        <a:pt x="2238" y="303"/>
                      </a:lnTo>
                      <a:lnTo>
                        <a:pt x="2242" y="301"/>
                      </a:lnTo>
                      <a:lnTo>
                        <a:pt x="2248" y="300"/>
                      </a:lnTo>
                      <a:lnTo>
                        <a:pt x="2253" y="297"/>
                      </a:lnTo>
                      <a:lnTo>
                        <a:pt x="2258" y="295"/>
                      </a:lnTo>
                      <a:lnTo>
                        <a:pt x="2263" y="293"/>
                      </a:lnTo>
                      <a:lnTo>
                        <a:pt x="2268" y="292"/>
                      </a:lnTo>
                      <a:lnTo>
                        <a:pt x="2273" y="289"/>
                      </a:lnTo>
                      <a:lnTo>
                        <a:pt x="2278" y="287"/>
                      </a:lnTo>
                      <a:lnTo>
                        <a:pt x="2283" y="286"/>
                      </a:lnTo>
                      <a:lnTo>
                        <a:pt x="2288" y="284"/>
                      </a:lnTo>
                      <a:lnTo>
                        <a:pt x="2293" y="281"/>
                      </a:lnTo>
                      <a:lnTo>
                        <a:pt x="2298" y="280"/>
                      </a:lnTo>
                      <a:lnTo>
                        <a:pt x="2302" y="278"/>
                      </a:lnTo>
                      <a:lnTo>
                        <a:pt x="2308" y="275"/>
                      </a:lnTo>
                      <a:lnTo>
                        <a:pt x="2313" y="274"/>
                      </a:lnTo>
                      <a:lnTo>
                        <a:pt x="2317" y="272"/>
                      </a:lnTo>
                      <a:lnTo>
                        <a:pt x="2322" y="270"/>
                      </a:lnTo>
                      <a:lnTo>
                        <a:pt x="2326" y="269"/>
                      </a:lnTo>
                      <a:lnTo>
                        <a:pt x="2331" y="266"/>
                      </a:lnTo>
                      <a:lnTo>
                        <a:pt x="2337" y="264"/>
                      </a:lnTo>
                      <a:lnTo>
                        <a:pt x="2341" y="263"/>
                      </a:lnTo>
                      <a:lnTo>
                        <a:pt x="2346" y="261"/>
                      </a:lnTo>
                      <a:lnTo>
                        <a:pt x="2351" y="258"/>
                      </a:lnTo>
                      <a:lnTo>
                        <a:pt x="2355" y="257"/>
                      </a:lnTo>
                      <a:lnTo>
                        <a:pt x="2360" y="255"/>
                      </a:lnTo>
                      <a:lnTo>
                        <a:pt x="2364" y="254"/>
                      </a:lnTo>
                      <a:lnTo>
                        <a:pt x="2369" y="251"/>
                      </a:lnTo>
                      <a:lnTo>
                        <a:pt x="2374" y="250"/>
                      </a:lnTo>
                      <a:lnTo>
                        <a:pt x="2378" y="248"/>
                      </a:lnTo>
                      <a:lnTo>
                        <a:pt x="2383" y="246"/>
                      </a:lnTo>
                      <a:lnTo>
                        <a:pt x="2388" y="244"/>
                      </a:lnTo>
                      <a:lnTo>
                        <a:pt x="2392" y="242"/>
                      </a:lnTo>
                      <a:lnTo>
                        <a:pt x="2396" y="241"/>
                      </a:lnTo>
                      <a:lnTo>
                        <a:pt x="2400" y="239"/>
                      </a:lnTo>
                      <a:lnTo>
                        <a:pt x="2405" y="238"/>
                      </a:lnTo>
                      <a:lnTo>
                        <a:pt x="2409" y="235"/>
                      </a:lnTo>
                      <a:lnTo>
                        <a:pt x="2414" y="234"/>
                      </a:lnTo>
                      <a:lnTo>
                        <a:pt x="2417" y="232"/>
                      </a:lnTo>
                      <a:lnTo>
                        <a:pt x="2422" y="231"/>
                      </a:lnTo>
                      <a:lnTo>
                        <a:pt x="2427" y="228"/>
                      </a:lnTo>
                      <a:lnTo>
                        <a:pt x="2431" y="227"/>
                      </a:lnTo>
                      <a:lnTo>
                        <a:pt x="2435" y="225"/>
                      </a:lnTo>
                      <a:lnTo>
                        <a:pt x="2439" y="224"/>
                      </a:lnTo>
                      <a:lnTo>
                        <a:pt x="2444" y="223"/>
                      </a:lnTo>
                      <a:lnTo>
                        <a:pt x="2447" y="220"/>
                      </a:lnTo>
                      <a:lnTo>
                        <a:pt x="2452" y="219"/>
                      </a:lnTo>
                      <a:lnTo>
                        <a:pt x="2456" y="217"/>
                      </a:lnTo>
                      <a:lnTo>
                        <a:pt x="2460" y="216"/>
                      </a:lnTo>
                      <a:lnTo>
                        <a:pt x="2464" y="213"/>
                      </a:lnTo>
                      <a:lnTo>
                        <a:pt x="2468" y="212"/>
                      </a:lnTo>
                      <a:lnTo>
                        <a:pt x="2472" y="211"/>
                      </a:lnTo>
                      <a:lnTo>
                        <a:pt x="2476" y="209"/>
                      </a:lnTo>
                      <a:lnTo>
                        <a:pt x="2480" y="208"/>
                      </a:lnTo>
                      <a:lnTo>
                        <a:pt x="2484" y="206"/>
                      </a:lnTo>
                      <a:lnTo>
                        <a:pt x="2488" y="204"/>
                      </a:lnTo>
                      <a:lnTo>
                        <a:pt x="2492" y="203"/>
                      </a:lnTo>
                      <a:lnTo>
                        <a:pt x="2496" y="202"/>
                      </a:lnTo>
                      <a:lnTo>
                        <a:pt x="2499" y="200"/>
                      </a:lnTo>
                      <a:lnTo>
                        <a:pt x="2503" y="198"/>
                      </a:lnTo>
                      <a:lnTo>
                        <a:pt x="2507" y="197"/>
                      </a:lnTo>
                      <a:lnTo>
                        <a:pt x="2511" y="195"/>
                      </a:lnTo>
                      <a:lnTo>
                        <a:pt x="2514" y="194"/>
                      </a:lnTo>
                      <a:lnTo>
                        <a:pt x="2518" y="193"/>
                      </a:lnTo>
                      <a:lnTo>
                        <a:pt x="2522" y="190"/>
                      </a:lnTo>
                      <a:lnTo>
                        <a:pt x="2526" y="189"/>
                      </a:lnTo>
                      <a:lnTo>
                        <a:pt x="2529" y="188"/>
                      </a:lnTo>
                      <a:lnTo>
                        <a:pt x="2533" y="187"/>
                      </a:lnTo>
                      <a:lnTo>
                        <a:pt x="2536" y="185"/>
                      </a:lnTo>
                      <a:lnTo>
                        <a:pt x="2540" y="183"/>
                      </a:lnTo>
                      <a:lnTo>
                        <a:pt x="2543" y="182"/>
                      </a:lnTo>
                      <a:lnTo>
                        <a:pt x="2547" y="181"/>
                      </a:lnTo>
                      <a:lnTo>
                        <a:pt x="2550" y="180"/>
                      </a:lnTo>
                      <a:lnTo>
                        <a:pt x="2553" y="178"/>
                      </a:lnTo>
                      <a:lnTo>
                        <a:pt x="2557" y="176"/>
                      </a:lnTo>
                      <a:lnTo>
                        <a:pt x="2560" y="175"/>
                      </a:lnTo>
                      <a:lnTo>
                        <a:pt x="2564" y="174"/>
                      </a:lnTo>
                      <a:lnTo>
                        <a:pt x="2567" y="173"/>
                      </a:lnTo>
                      <a:lnTo>
                        <a:pt x="2571" y="172"/>
                      </a:lnTo>
                      <a:lnTo>
                        <a:pt x="2574" y="170"/>
                      </a:lnTo>
                      <a:lnTo>
                        <a:pt x="2576" y="168"/>
                      </a:lnTo>
                      <a:lnTo>
                        <a:pt x="2580" y="167"/>
                      </a:lnTo>
                      <a:lnTo>
                        <a:pt x="2583" y="166"/>
                      </a:lnTo>
                      <a:lnTo>
                        <a:pt x="2587" y="165"/>
                      </a:lnTo>
                      <a:lnTo>
                        <a:pt x="2589" y="164"/>
                      </a:lnTo>
                      <a:lnTo>
                        <a:pt x="2593" y="163"/>
                      </a:lnTo>
                      <a:lnTo>
                        <a:pt x="2596" y="162"/>
                      </a:lnTo>
                      <a:lnTo>
                        <a:pt x="2598" y="160"/>
                      </a:lnTo>
                      <a:lnTo>
                        <a:pt x="2602" y="159"/>
                      </a:lnTo>
                      <a:lnTo>
                        <a:pt x="2604" y="158"/>
                      </a:lnTo>
                      <a:lnTo>
                        <a:pt x="2608" y="157"/>
                      </a:lnTo>
                      <a:lnTo>
                        <a:pt x="2610" y="156"/>
                      </a:lnTo>
                      <a:lnTo>
                        <a:pt x="2613" y="155"/>
                      </a:lnTo>
                      <a:lnTo>
                        <a:pt x="2616" y="153"/>
                      </a:lnTo>
                      <a:lnTo>
                        <a:pt x="2619" y="152"/>
                      </a:lnTo>
                      <a:lnTo>
                        <a:pt x="2621" y="151"/>
                      </a:lnTo>
                      <a:lnTo>
                        <a:pt x="2625" y="150"/>
                      </a:lnTo>
                      <a:lnTo>
                        <a:pt x="2627" y="149"/>
                      </a:lnTo>
                      <a:lnTo>
                        <a:pt x="2629" y="148"/>
                      </a:lnTo>
                      <a:lnTo>
                        <a:pt x="2633" y="147"/>
                      </a:lnTo>
                      <a:lnTo>
                        <a:pt x="2635" y="145"/>
                      </a:lnTo>
                      <a:lnTo>
                        <a:pt x="2638" y="144"/>
                      </a:lnTo>
                      <a:lnTo>
                        <a:pt x="2640" y="143"/>
                      </a:lnTo>
                      <a:lnTo>
                        <a:pt x="2642" y="142"/>
                      </a:lnTo>
                      <a:lnTo>
                        <a:pt x="2646" y="141"/>
                      </a:lnTo>
                      <a:lnTo>
                        <a:pt x="2648" y="141"/>
                      </a:lnTo>
                      <a:lnTo>
                        <a:pt x="2650" y="140"/>
                      </a:lnTo>
                      <a:lnTo>
                        <a:pt x="2653" y="139"/>
                      </a:lnTo>
                      <a:lnTo>
                        <a:pt x="2655" y="137"/>
                      </a:lnTo>
                      <a:lnTo>
                        <a:pt x="2657" y="136"/>
                      </a:lnTo>
                      <a:lnTo>
                        <a:pt x="2659" y="135"/>
                      </a:lnTo>
                      <a:lnTo>
                        <a:pt x="2662" y="135"/>
                      </a:lnTo>
                      <a:lnTo>
                        <a:pt x="2664" y="134"/>
                      </a:lnTo>
                      <a:lnTo>
                        <a:pt x="2666" y="133"/>
                      </a:lnTo>
                      <a:lnTo>
                        <a:pt x="2669" y="132"/>
                      </a:lnTo>
                      <a:lnTo>
                        <a:pt x="2670" y="132"/>
                      </a:lnTo>
                      <a:lnTo>
                        <a:pt x="2672" y="130"/>
                      </a:lnTo>
                      <a:lnTo>
                        <a:pt x="2674" y="129"/>
                      </a:lnTo>
                      <a:lnTo>
                        <a:pt x="2677" y="128"/>
                      </a:lnTo>
                      <a:lnTo>
                        <a:pt x="2679" y="128"/>
                      </a:lnTo>
                      <a:lnTo>
                        <a:pt x="2680" y="127"/>
                      </a:lnTo>
                      <a:lnTo>
                        <a:pt x="2681" y="127"/>
                      </a:lnTo>
                      <a:lnTo>
                        <a:pt x="2685" y="125"/>
                      </a:lnTo>
                      <a:lnTo>
                        <a:pt x="2689" y="124"/>
                      </a:lnTo>
                      <a:lnTo>
                        <a:pt x="2694" y="121"/>
                      </a:lnTo>
                      <a:lnTo>
                        <a:pt x="2699" y="120"/>
                      </a:lnTo>
                      <a:lnTo>
                        <a:pt x="2703" y="118"/>
                      </a:lnTo>
                      <a:lnTo>
                        <a:pt x="2708" y="117"/>
                      </a:lnTo>
                      <a:lnTo>
                        <a:pt x="2712" y="114"/>
                      </a:lnTo>
                      <a:lnTo>
                        <a:pt x="2717" y="113"/>
                      </a:lnTo>
                      <a:lnTo>
                        <a:pt x="2722" y="111"/>
                      </a:lnTo>
                      <a:lnTo>
                        <a:pt x="2726" y="110"/>
                      </a:lnTo>
                      <a:lnTo>
                        <a:pt x="2731" y="107"/>
                      </a:lnTo>
                      <a:lnTo>
                        <a:pt x="2735" y="106"/>
                      </a:lnTo>
                      <a:lnTo>
                        <a:pt x="2741" y="105"/>
                      </a:lnTo>
                      <a:lnTo>
                        <a:pt x="2746" y="103"/>
                      </a:lnTo>
                      <a:lnTo>
                        <a:pt x="2750" y="102"/>
                      </a:lnTo>
                      <a:lnTo>
                        <a:pt x="2755" y="99"/>
                      </a:lnTo>
                      <a:lnTo>
                        <a:pt x="2761" y="98"/>
                      </a:lnTo>
                      <a:lnTo>
                        <a:pt x="2765" y="97"/>
                      </a:lnTo>
                      <a:lnTo>
                        <a:pt x="2770" y="95"/>
                      </a:lnTo>
                      <a:lnTo>
                        <a:pt x="2776" y="94"/>
                      </a:lnTo>
                      <a:lnTo>
                        <a:pt x="2780" y="92"/>
                      </a:lnTo>
                      <a:lnTo>
                        <a:pt x="2785" y="91"/>
                      </a:lnTo>
                      <a:lnTo>
                        <a:pt x="2791" y="89"/>
                      </a:lnTo>
                      <a:lnTo>
                        <a:pt x="2795" y="88"/>
                      </a:lnTo>
                      <a:lnTo>
                        <a:pt x="2801" y="87"/>
                      </a:lnTo>
                      <a:lnTo>
                        <a:pt x="2806" y="84"/>
                      </a:lnTo>
                      <a:lnTo>
                        <a:pt x="2812" y="83"/>
                      </a:lnTo>
                      <a:lnTo>
                        <a:pt x="2816" y="82"/>
                      </a:lnTo>
                      <a:lnTo>
                        <a:pt x="2822" y="81"/>
                      </a:lnTo>
                      <a:lnTo>
                        <a:pt x="2827" y="80"/>
                      </a:lnTo>
                      <a:lnTo>
                        <a:pt x="2832" y="77"/>
                      </a:lnTo>
                      <a:lnTo>
                        <a:pt x="2837" y="76"/>
                      </a:lnTo>
                      <a:lnTo>
                        <a:pt x="2843" y="75"/>
                      </a:lnTo>
                      <a:lnTo>
                        <a:pt x="2848" y="74"/>
                      </a:lnTo>
                      <a:lnTo>
                        <a:pt x="2853" y="73"/>
                      </a:lnTo>
                      <a:lnTo>
                        <a:pt x="2859" y="72"/>
                      </a:lnTo>
                      <a:lnTo>
                        <a:pt x="2865" y="71"/>
                      </a:lnTo>
                      <a:lnTo>
                        <a:pt x="2869" y="69"/>
                      </a:lnTo>
                      <a:lnTo>
                        <a:pt x="2875" y="68"/>
                      </a:lnTo>
                      <a:lnTo>
                        <a:pt x="2881" y="66"/>
                      </a:lnTo>
                      <a:lnTo>
                        <a:pt x="2886" y="65"/>
                      </a:lnTo>
                      <a:lnTo>
                        <a:pt x="2891" y="64"/>
                      </a:lnTo>
                      <a:lnTo>
                        <a:pt x="2897" y="63"/>
                      </a:lnTo>
                      <a:lnTo>
                        <a:pt x="2903" y="61"/>
                      </a:lnTo>
                      <a:lnTo>
                        <a:pt x="2908" y="60"/>
                      </a:lnTo>
                      <a:lnTo>
                        <a:pt x="2914" y="59"/>
                      </a:lnTo>
                      <a:lnTo>
                        <a:pt x="2920" y="58"/>
                      </a:lnTo>
                      <a:lnTo>
                        <a:pt x="2926" y="57"/>
                      </a:lnTo>
                      <a:lnTo>
                        <a:pt x="2931" y="56"/>
                      </a:lnTo>
                      <a:lnTo>
                        <a:pt x="2937" y="54"/>
                      </a:lnTo>
                      <a:lnTo>
                        <a:pt x="2943" y="53"/>
                      </a:lnTo>
                      <a:lnTo>
                        <a:pt x="2949" y="53"/>
                      </a:lnTo>
                      <a:lnTo>
                        <a:pt x="2954" y="52"/>
                      </a:lnTo>
                      <a:lnTo>
                        <a:pt x="2960" y="51"/>
                      </a:lnTo>
                      <a:lnTo>
                        <a:pt x="2966" y="50"/>
                      </a:lnTo>
                      <a:lnTo>
                        <a:pt x="2972" y="49"/>
                      </a:lnTo>
                      <a:lnTo>
                        <a:pt x="2977" y="48"/>
                      </a:lnTo>
                      <a:lnTo>
                        <a:pt x="2983" y="46"/>
                      </a:lnTo>
                      <a:lnTo>
                        <a:pt x="2989" y="45"/>
                      </a:lnTo>
                      <a:lnTo>
                        <a:pt x="2995" y="44"/>
                      </a:lnTo>
                      <a:lnTo>
                        <a:pt x="3002" y="44"/>
                      </a:lnTo>
                      <a:lnTo>
                        <a:pt x="3007" y="43"/>
                      </a:lnTo>
                      <a:lnTo>
                        <a:pt x="3013" y="42"/>
                      </a:lnTo>
                      <a:lnTo>
                        <a:pt x="3019" y="41"/>
                      </a:lnTo>
                      <a:lnTo>
                        <a:pt x="3025" y="39"/>
                      </a:lnTo>
                      <a:lnTo>
                        <a:pt x="3032" y="39"/>
                      </a:lnTo>
                      <a:lnTo>
                        <a:pt x="3037" y="38"/>
                      </a:lnTo>
                      <a:lnTo>
                        <a:pt x="3043" y="37"/>
                      </a:lnTo>
                      <a:lnTo>
                        <a:pt x="3050" y="36"/>
                      </a:lnTo>
                      <a:lnTo>
                        <a:pt x="3056" y="36"/>
                      </a:lnTo>
                      <a:lnTo>
                        <a:pt x="3062" y="35"/>
                      </a:lnTo>
                      <a:lnTo>
                        <a:pt x="3068" y="34"/>
                      </a:lnTo>
                      <a:lnTo>
                        <a:pt x="3074" y="34"/>
                      </a:lnTo>
                      <a:lnTo>
                        <a:pt x="3081" y="33"/>
                      </a:lnTo>
                      <a:lnTo>
                        <a:pt x="3087" y="31"/>
                      </a:lnTo>
                      <a:lnTo>
                        <a:pt x="3093" y="30"/>
                      </a:lnTo>
                      <a:lnTo>
                        <a:pt x="3100" y="30"/>
                      </a:lnTo>
                      <a:lnTo>
                        <a:pt x="3105" y="29"/>
                      </a:lnTo>
                      <a:lnTo>
                        <a:pt x="3112" y="28"/>
                      </a:lnTo>
                      <a:lnTo>
                        <a:pt x="3118" y="28"/>
                      </a:lnTo>
                      <a:lnTo>
                        <a:pt x="3125" y="27"/>
                      </a:lnTo>
                      <a:lnTo>
                        <a:pt x="3131" y="27"/>
                      </a:lnTo>
                      <a:lnTo>
                        <a:pt x="3138" y="26"/>
                      </a:lnTo>
                      <a:lnTo>
                        <a:pt x="3145" y="25"/>
                      </a:lnTo>
                      <a:lnTo>
                        <a:pt x="3150" y="25"/>
                      </a:lnTo>
                      <a:lnTo>
                        <a:pt x="3157" y="23"/>
                      </a:lnTo>
                      <a:lnTo>
                        <a:pt x="3163" y="23"/>
                      </a:lnTo>
                      <a:lnTo>
                        <a:pt x="3170" y="22"/>
                      </a:lnTo>
                      <a:lnTo>
                        <a:pt x="3177" y="22"/>
                      </a:lnTo>
                      <a:lnTo>
                        <a:pt x="3184" y="21"/>
                      </a:lnTo>
                      <a:lnTo>
                        <a:pt x="3189" y="20"/>
                      </a:lnTo>
                      <a:lnTo>
                        <a:pt x="3196" y="20"/>
                      </a:lnTo>
                      <a:lnTo>
                        <a:pt x="3203" y="19"/>
                      </a:lnTo>
                      <a:lnTo>
                        <a:pt x="3209" y="19"/>
                      </a:lnTo>
                      <a:lnTo>
                        <a:pt x="3216" y="18"/>
                      </a:lnTo>
                      <a:lnTo>
                        <a:pt x="3223" y="18"/>
                      </a:lnTo>
                      <a:lnTo>
                        <a:pt x="3230" y="16"/>
                      </a:lnTo>
                      <a:lnTo>
                        <a:pt x="3237" y="16"/>
                      </a:lnTo>
                      <a:lnTo>
                        <a:pt x="3242" y="16"/>
                      </a:lnTo>
                      <a:lnTo>
                        <a:pt x="3249" y="15"/>
                      </a:lnTo>
                      <a:lnTo>
                        <a:pt x="3256" y="15"/>
                      </a:lnTo>
                      <a:lnTo>
                        <a:pt x="3263" y="14"/>
                      </a:lnTo>
                      <a:lnTo>
                        <a:pt x="3270" y="14"/>
                      </a:lnTo>
                      <a:lnTo>
                        <a:pt x="3277" y="13"/>
                      </a:lnTo>
                      <a:lnTo>
                        <a:pt x="3284" y="13"/>
                      </a:lnTo>
                      <a:lnTo>
                        <a:pt x="3291" y="13"/>
                      </a:lnTo>
                      <a:lnTo>
                        <a:pt x="3297" y="12"/>
                      </a:lnTo>
                      <a:lnTo>
                        <a:pt x="3304" y="12"/>
                      </a:lnTo>
                      <a:lnTo>
                        <a:pt x="3310" y="11"/>
                      </a:lnTo>
                      <a:lnTo>
                        <a:pt x="3317" y="11"/>
                      </a:lnTo>
                      <a:lnTo>
                        <a:pt x="3324" y="11"/>
                      </a:lnTo>
                      <a:lnTo>
                        <a:pt x="3331" y="10"/>
                      </a:lnTo>
                      <a:lnTo>
                        <a:pt x="3338" y="10"/>
                      </a:lnTo>
                      <a:lnTo>
                        <a:pt x="3345" y="10"/>
                      </a:lnTo>
                      <a:lnTo>
                        <a:pt x="3352" y="8"/>
                      </a:lnTo>
                      <a:lnTo>
                        <a:pt x="3360" y="8"/>
                      </a:lnTo>
                      <a:lnTo>
                        <a:pt x="3367" y="8"/>
                      </a:lnTo>
                      <a:lnTo>
                        <a:pt x="3374" y="7"/>
                      </a:lnTo>
                      <a:lnTo>
                        <a:pt x="3381" y="7"/>
                      </a:lnTo>
                      <a:lnTo>
                        <a:pt x="3388" y="7"/>
                      </a:lnTo>
                      <a:lnTo>
                        <a:pt x="3395" y="7"/>
                      </a:lnTo>
                      <a:lnTo>
                        <a:pt x="3401" y="6"/>
                      </a:lnTo>
                      <a:lnTo>
                        <a:pt x="3408" y="6"/>
                      </a:lnTo>
                      <a:lnTo>
                        <a:pt x="3415" y="6"/>
                      </a:lnTo>
                      <a:lnTo>
                        <a:pt x="3423" y="6"/>
                      </a:lnTo>
                      <a:lnTo>
                        <a:pt x="3430" y="5"/>
                      </a:lnTo>
                      <a:lnTo>
                        <a:pt x="3437" y="5"/>
                      </a:lnTo>
                      <a:lnTo>
                        <a:pt x="3444" y="5"/>
                      </a:lnTo>
                      <a:lnTo>
                        <a:pt x="3452" y="5"/>
                      </a:lnTo>
                      <a:lnTo>
                        <a:pt x="3459" y="4"/>
                      </a:lnTo>
                      <a:lnTo>
                        <a:pt x="3466" y="4"/>
                      </a:lnTo>
                      <a:lnTo>
                        <a:pt x="3473" y="4"/>
                      </a:lnTo>
                      <a:lnTo>
                        <a:pt x="3481" y="4"/>
                      </a:lnTo>
                      <a:lnTo>
                        <a:pt x="3488" y="4"/>
                      </a:lnTo>
                      <a:lnTo>
                        <a:pt x="3495" y="3"/>
                      </a:lnTo>
                      <a:lnTo>
                        <a:pt x="3502" y="3"/>
                      </a:lnTo>
                      <a:lnTo>
                        <a:pt x="3510" y="3"/>
                      </a:lnTo>
                      <a:lnTo>
                        <a:pt x="3517" y="3"/>
                      </a:lnTo>
                      <a:lnTo>
                        <a:pt x="3524" y="3"/>
                      </a:lnTo>
                      <a:lnTo>
                        <a:pt x="3532" y="3"/>
                      </a:lnTo>
                      <a:lnTo>
                        <a:pt x="3539" y="3"/>
                      </a:lnTo>
                      <a:lnTo>
                        <a:pt x="3547" y="3"/>
                      </a:lnTo>
                      <a:lnTo>
                        <a:pt x="3554" y="2"/>
                      </a:lnTo>
                      <a:lnTo>
                        <a:pt x="3560" y="2"/>
                      </a:lnTo>
                      <a:lnTo>
                        <a:pt x="3569" y="2"/>
                      </a:lnTo>
                      <a:lnTo>
                        <a:pt x="3575" y="2"/>
                      </a:lnTo>
                      <a:lnTo>
                        <a:pt x="3583" y="2"/>
                      </a:lnTo>
                      <a:lnTo>
                        <a:pt x="3590" y="2"/>
                      </a:lnTo>
                      <a:lnTo>
                        <a:pt x="3597" y="2"/>
                      </a:lnTo>
                      <a:lnTo>
                        <a:pt x="3605" y="2"/>
                      </a:lnTo>
                      <a:lnTo>
                        <a:pt x="3612" y="2"/>
                      </a:lnTo>
                      <a:lnTo>
                        <a:pt x="3620" y="2"/>
                      </a:lnTo>
                      <a:lnTo>
                        <a:pt x="3627" y="2"/>
                      </a:lnTo>
                      <a:lnTo>
                        <a:pt x="3635" y="2"/>
                      </a:lnTo>
                      <a:lnTo>
                        <a:pt x="3642" y="2"/>
                      </a:lnTo>
                      <a:lnTo>
                        <a:pt x="3650" y="2"/>
                      </a:lnTo>
                      <a:lnTo>
                        <a:pt x="3657" y="2"/>
                      </a:lnTo>
                      <a:lnTo>
                        <a:pt x="3665" y="2"/>
                      </a:lnTo>
                      <a:lnTo>
                        <a:pt x="3672" y="2"/>
                      </a:lnTo>
                      <a:lnTo>
                        <a:pt x="3680" y="0"/>
                      </a:lnTo>
                      <a:lnTo>
                        <a:pt x="3688" y="2"/>
                      </a:lnTo>
                      <a:lnTo>
                        <a:pt x="3695" y="2"/>
                      </a:lnTo>
                      <a:lnTo>
                        <a:pt x="3703" y="2"/>
                      </a:lnTo>
                      <a:lnTo>
                        <a:pt x="3710" y="2"/>
                      </a:lnTo>
                      <a:lnTo>
                        <a:pt x="3718" y="2"/>
                      </a:lnTo>
                      <a:lnTo>
                        <a:pt x="3725" y="2"/>
                      </a:lnTo>
                      <a:lnTo>
                        <a:pt x="3733" y="2"/>
                      </a:lnTo>
                      <a:lnTo>
                        <a:pt x="3741" y="2"/>
                      </a:lnTo>
                      <a:lnTo>
                        <a:pt x="3748" y="2"/>
                      </a:lnTo>
                      <a:lnTo>
                        <a:pt x="3756" y="2"/>
                      </a:lnTo>
                      <a:lnTo>
                        <a:pt x="3764" y="2"/>
                      </a:lnTo>
                      <a:lnTo>
                        <a:pt x="3771" y="2"/>
                      </a:lnTo>
                      <a:lnTo>
                        <a:pt x="3779" y="2"/>
                      </a:lnTo>
                      <a:lnTo>
                        <a:pt x="3787" y="2"/>
                      </a:lnTo>
                      <a:lnTo>
                        <a:pt x="3794" y="2"/>
                      </a:lnTo>
                      <a:lnTo>
                        <a:pt x="3802" y="2"/>
                      </a:lnTo>
                      <a:lnTo>
                        <a:pt x="3817" y="3"/>
                      </a:lnTo>
                      <a:lnTo>
                        <a:pt x="3834" y="3"/>
                      </a:lnTo>
                      <a:lnTo>
                        <a:pt x="3848" y="3"/>
                      </a:lnTo>
                      <a:lnTo>
                        <a:pt x="3865" y="3"/>
                      </a:lnTo>
                      <a:lnTo>
                        <a:pt x="3880" y="4"/>
                      </a:lnTo>
                      <a:lnTo>
                        <a:pt x="3896" y="4"/>
                      </a:lnTo>
                      <a:lnTo>
                        <a:pt x="3911" y="4"/>
                      </a:lnTo>
                      <a:lnTo>
                        <a:pt x="3927" y="5"/>
                      </a:lnTo>
                      <a:lnTo>
                        <a:pt x="3942" y="5"/>
                      </a:lnTo>
                      <a:lnTo>
                        <a:pt x="3958" y="5"/>
                      </a:lnTo>
                      <a:lnTo>
                        <a:pt x="3974" y="6"/>
                      </a:lnTo>
                      <a:lnTo>
                        <a:pt x="3989" y="6"/>
                      </a:lnTo>
                      <a:lnTo>
                        <a:pt x="4005" y="7"/>
                      </a:lnTo>
                      <a:lnTo>
                        <a:pt x="4021" y="7"/>
                      </a:lnTo>
                      <a:lnTo>
                        <a:pt x="4036" y="8"/>
                      </a:lnTo>
                      <a:lnTo>
                        <a:pt x="4052" y="8"/>
                      </a:lnTo>
                      <a:lnTo>
                        <a:pt x="4069" y="10"/>
                      </a:lnTo>
                      <a:lnTo>
                        <a:pt x="4084" y="10"/>
                      </a:lnTo>
                      <a:lnTo>
                        <a:pt x="4100" y="11"/>
                      </a:lnTo>
                      <a:lnTo>
                        <a:pt x="4116" y="11"/>
                      </a:lnTo>
                      <a:lnTo>
                        <a:pt x="4132" y="12"/>
                      </a:lnTo>
                      <a:lnTo>
                        <a:pt x="4148" y="12"/>
                      </a:lnTo>
                      <a:lnTo>
                        <a:pt x="4163" y="13"/>
                      </a:lnTo>
                      <a:lnTo>
                        <a:pt x="4179" y="14"/>
                      </a:lnTo>
                      <a:lnTo>
                        <a:pt x="4195" y="14"/>
                      </a:lnTo>
                      <a:lnTo>
                        <a:pt x="4211" y="15"/>
                      </a:lnTo>
                      <a:lnTo>
                        <a:pt x="4228" y="16"/>
                      </a:lnTo>
                      <a:lnTo>
                        <a:pt x="4243" y="16"/>
                      </a:lnTo>
                      <a:lnTo>
                        <a:pt x="4259" y="18"/>
                      </a:lnTo>
                      <a:lnTo>
                        <a:pt x="4275" y="19"/>
                      </a:lnTo>
                      <a:lnTo>
                        <a:pt x="4291" y="19"/>
                      </a:lnTo>
                      <a:lnTo>
                        <a:pt x="4307" y="20"/>
                      </a:lnTo>
                      <a:lnTo>
                        <a:pt x="4339" y="22"/>
                      </a:lnTo>
                      <a:lnTo>
                        <a:pt x="4370" y="23"/>
                      </a:lnTo>
                      <a:lnTo>
                        <a:pt x="4403" y="26"/>
                      </a:lnTo>
                      <a:lnTo>
                        <a:pt x="4435" y="27"/>
                      </a:lnTo>
                      <a:lnTo>
                        <a:pt x="4466" y="29"/>
                      </a:lnTo>
                      <a:lnTo>
                        <a:pt x="4498" y="31"/>
                      </a:lnTo>
                      <a:lnTo>
                        <a:pt x="4531" y="34"/>
                      </a:lnTo>
                      <a:lnTo>
                        <a:pt x="4562" y="35"/>
                      </a:lnTo>
                      <a:lnTo>
                        <a:pt x="4578" y="36"/>
                      </a:lnTo>
                      <a:lnTo>
                        <a:pt x="4594" y="37"/>
                      </a:lnTo>
                      <a:lnTo>
                        <a:pt x="4610" y="38"/>
                      </a:lnTo>
                      <a:lnTo>
                        <a:pt x="4625" y="39"/>
                      </a:lnTo>
                      <a:lnTo>
                        <a:pt x="4641" y="41"/>
                      </a:lnTo>
                      <a:lnTo>
                        <a:pt x="4657" y="42"/>
                      </a:lnTo>
                      <a:lnTo>
                        <a:pt x="4672" y="43"/>
                      </a:lnTo>
                      <a:lnTo>
                        <a:pt x="4688" y="44"/>
                      </a:lnTo>
                      <a:lnTo>
                        <a:pt x="4705" y="45"/>
                      </a:lnTo>
                      <a:lnTo>
                        <a:pt x="4720" y="46"/>
                      </a:lnTo>
                      <a:lnTo>
                        <a:pt x="4736" y="48"/>
                      </a:lnTo>
                      <a:lnTo>
                        <a:pt x="4752" y="49"/>
                      </a:lnTo>
                      <a:lnTo>
                        <a:pt x="4767" y="49"/>
                      </a:lnTo>
                      <a:lnTo>
                        <a:pt x="4783" y="50"/>
                      </a:lnTo>
                      <a:lnTo>
                        <a:pt x="4798" y="51"/>
                      </a:lnTo>
                      <a:lnTo>
                        <a:pt x="4814" y="52"/>
                      </a:lnTo>
                      <a:lnTo>
                        <a:pt x="4829" y="53"/>
                      </a:lnTo>
                      <a:lnTo>
                        <a:pt x="4845" y="54"/>
                      </a:lnTo>
                      <a:lnTo>
                        <a:pt x="4860" y="56"/>
                      </a:lnTo>
                      <a:lnTo>
                        <a:pt x="4876" y="57"/>
                      </a:lnTo>
                      <a:lnTo>
                        <a:pt x="4891" y="58"/>
                      </a:lnTo>
                      <a:lnTo>
                        <a:pt x="4906" y="59"/>
                      </a:lnTo>
                      <a:lnTo>
                        <a:pt x="4922" y="60"/>
                      </a:lnTo>
                      <a:lnTo>
                        <a:pt x="4937" y="61"/>
                      </a:lnTo>
                      <a:lnTo>
                        <a:pt x="4952" y="63"/>
                      </a:lnTo>
                      <a:lnTo>
                        <a:pt x="4967" y="64"/>
                      </a:lnTo>
                      <a:lnTo>
                        <a:pt x="4983" y="65"/>
                      </a:lnTo>
                      <a:lnTo>
                        <a:pt x="4998" y="66"/>
                      </a:lnTo>
                      <a:lnTo>
                        <a:pt x="5013" y="67"/>
                      </a:lnTo>
                      <a:lnTo>
                        <a:pt x="5028" y="68"/>
                      </a:lnTo>
                      <a:lnTo>
                        <a:pt x="5043" y="69"/>
                      </a:lnTo>
                      <a:lnTo>
                        <a:pt x="5058" y="71"/>
                      </a:lnTo>
                      <a:lnTo>
                        <a:pt x="5066" y="71"/>
                      </a:lnTo>
                      <a:lnTo>
                        <a:pt x="5073" y="72"/>
                      </a:lnTo>
                      <a:lnTo>
                        <a:pt x="5081" y="72"/>
                      </a:lnTo>
                      <a:lnTo>
                        <a:pt x="5088" y="73"/>
                      </a:lnTo>
                      <a:lnTo>
                        <a:pt x="5095" y="73"/>
                      </a:lnTo>
                      <a:lnTo>
                        <a:pt x="5103" y="74"/>
                      </a:lnTo>
                      <a:lnTo>
                        <a:pt x="5110" y="74"/>
                      </a:lnTo>
                      <a:lnTo>
                        <a:pt x="5118" y="75"/>
                      </a:lnTo>
                      <a:lnTo>
                        <a:pt x="5125" y="75"/>
                      </a:lnTo>
                      <a:lnTo>
                        <a:pt x="5133" y="76"/>
                      </a:lnTo>
                      <a:lnTo>
                        <a:pt x="5140" y="76"/>
                      </a:lnTo>
                      <a:lnTo>
                        <a:pt x="5147" y="77"/>
                      </a:lnTo>
                      <a:lnTo>
                        <a:pt x="5155" y="77"/>
                      </a:lnTo>
                      <a:lnTo>
                        <a:pt x="5162" y="79"/>
                      </a:lnTo>
                      <a:lnTo>
                        <a:pt x="5169" y="79"/>
                      </a:lnTo>
                      <a:lnTo>
                        <a:pt x="5177" y="80"/>
                      </a:lnTo>
                      <a:lnTo>
                        <a:pt x="5184" y="80"/>
                      </a:lnTo>
                      <a:lnTo>
                        <a:pt x="5191" y="81"/>
                      </a:lnTo>
                      <a:lnTo>
                        <a:pt x="5199" y="81"/>
                      </a:lnTo>
                      <a:lnTo>
                        <a:pt x="5206" y="81"/>
                      </a:lnTo>
                      <a:lnTo>
                        <a:pt x="5213" y="82"/>
                      </a:lnTo>
                      <a:lnTo>
                        <a:pt x="5221" y="82"/>
                      </a:lnTo>
                      <a:lnTo>
                        <a:pt x="5228" y="83"/>
                      </a:lnTo>
                      <a:lnTo>
                        <a:pt x="5235" y="83"/>
                      </a:lnTo>
                      <a:lnTo>
                        <a:pt x="5241" y="84"/>
                      </a:lnTo>
                      <a:lnTo>
                        <a:pt x="5250" y="84"/>
                      </a:lnTo>
                      <a:lnTo>
                        <a:pt x="5256" y="86"/>
                      </a:lnTo>
                      <a:lnTo>
                        <a:pt x="5263" y="86"/>
                      </a:lnTo>
                      <a:lnTo>
                        <a:pt x="5270" y="87"/>
                      </a:lnTo>
                      <a:lnTo>
                        <a:pt x="5277" y="87"/>
                      </a:lnTo>
                      <a:lnTo>
                        <a:pt x="5284" y="87"/>
                      </a:lnTo>
                      <a:lnTo>
                        <a:pt x="5292" y="88"/>
                      </a:lnTo>
                      <a:lnTo>
                        <a:pt x="5299" y="88"/>
                      </a:lnTo>
                      <a:lnTo>
                        <a:pt x="5306" y="89"/>
                      </a:lnTo>
                      <a:lnTo>
                        <a:pt x="5313" y="89"/>
                      </a:lnTo>
                      <a:lnTo>
                        <a:pt x="5320" y="90"/>
                      </a:lnTo>
                      <a:lnTo>
                        <a:pt x="5327" y="90"/>
                      </a:lnTo>
                      <a:lnTo>
                        <a:pt x="5334" y="91"/>
                      </a:lnTo>
                      <a:lnTo>
                        <a:pt x="5341" y="91"/>
                      </a:lnTo>
                      <a:lnTo>
                        <a:pt x="5347" y="91"/>
                      </a:lnTo>
                      <a:lnTo>
                        <a:pt x="5354" y="92"/>
                      </a:lnTo>
                      <a:lnTo>
                        <a:pt x="5361" y="92"/>
                      </a:lnTo>
                      <a:lnTo>
                        <a:pt x="5368" y="94"/>
                      </a:lnTo>
                      <a:lnTo>
                        <a:pt x="5375" y="94"/>
                      </a:lnTo>
                      <a:lnTo>
                        <a:pt x="5382" y="94"/>
                      </a:lnTo>
                      <a:lnTo>
                        <a:pt x="5389" y="95"/>
                      </a:lnTo>
                      <a:lnTo>
                        <a:pt x="5396" y="95"/>
                      </a:lnTo>
                      <a:lnTo>
                        <a:pt x="5403" y="96"/>
                      </a:lnTo>
                      <a:lnTo>
                        <a:pt x="5410" y="96"/>
                      </a:lnTo>
                      <a:lnTo>
                        <a:pt x="5417" y="96"/>
                      </a:lnTo>
                      <a:lnTo>
                        <a:pt x="5424" y="97"/>
                      </a:lnTo>
                      <a:lnTo>
                        <a:pt x="5430" y="97"/>
                      </a:lnTo>
                      <a:lnTo>
                        <a:pt x="5437" y="98"/>
                      </a:lnTo>
                      <a:lnTo>
                        <a:pt x="5444" y="98"/>
                      </a:lnTo>
                      <a:lnTo>
                        <a:pt x="5450" y="98"/>
                      </a:lnTo>
                      <a:lnTo>
                        <a:pt x="5457" y="99"/>
                      </a:lnTo>
                      <a:lnTo>
                        <a:pt x="5464" y="99"/>
                      </a:lnTo>
                      <a:lnTo>
                        <a:pt x="5471" y="101"/>
                      </a:lnTo>
                      <a:lnTo>
                        <a:pt x="5478" y="101"/>
                      </a:lnTo>
                      <a:lnTo>
                        <a:pt x="5483" y="101"/>
                      </a:lnTo>
                      <a:lnTo>
                        <a:pt x="5490" y="102"/>
                      </a:lnTo>
                      <a:lnTo>
                        <a:pt x="5497" y="102"/>
                      </a:lnTo>
                      <a:lnTo>
                        <a:pt x="5503" y="102"/>
                      </a:lnTo>
                      <a:lnTo>
                        <a:pt x="5510" y="103"/>
                      </a:lnTo>
                      <a:lnTo>
                        <a:pt x="5517" y="103"/>
                      </a:lnTo>
                      <a:lnTo>
                        <a:pt x="5523" y="103"/>
                      </a:lnTo>
                      <a:lnTo>
                        <a:pt x="5530" y="104"/>
                      </a:lnTo>
                      <a:lnTo>
                        <a:pt x="5536" y="104"/>
                      </a:lnTo>
                      <a:lnTo>
                        <a:pt x="5542" y="104"/>
                      </a:lnTo>
                      <a:lnTo>
                        <a:pt x="5549" y="105"/>
                      </a:lnTo>
                      <a:lnTo>
                        <a:pt x="5556" y="105"/>
                      </a:lnTo>
                      <a:lnTo>
                        <a:pt x="5562" y="105"/>
                      </a:lnTo>
                      <a:lnTo>
                        <a:pt x="5569" y="106"/>
                      </a:lnTo>
                      <a:lnTo>
                        <a:pt x="5574" y="106"/>
                      </a:lnTo>
                      <a:lnTo>
                        <a:pt x="5581" y="106"/>
                      </a:lnTo>
                      <a:lnTo>
                        <a:pt x="5587" y="107"/>
                      </a:lnTo>
                      <a:lnTo>
                        <a:pt x="5594" y="107"/>
                      </a:lnTo>
                      <a:lnTo>
                        <a:pt x="5600" y="107"/>
                      </a:lnTo>
                      <a:lnTo>
                        <a:pt x="5607" y="109"/>
                      </a:lnTo>
                      <a:lnTo>
                        <a:pt x="5612" y="109"/>
                      </a:lnTo>
                      <a:lnTo>
                        <a:pt x="5618" y="109"/>
                      </a:lnTo>
                      <a:lnTo>
                        <a:pt x="5625" y="109"/>
                      </a:lnTo>
                      <a:lnTo>
                        <a:pt x="5631" y="110"/>
                      </a:lnTo>
                      <a:lnTo>
                        <a:pt x="5638" y="110"/>
                      </a:lnTo>
                      <a:lnTo>
                        <a:pt x="5644" y="110"/>
                      </a:lnTo>
                      <a:lnTo>
                        <a:pt x="5649" y="110"/>
                      </a:lnTo>
                      <a:lnTo>
                        <a:pt x="5655" y="111"/>
                      </a:lnTo>
                      <a:lnTo>
                        <a:pt x="5662" y="111"/>
                      </a:lnTo>
                      <a:lnTo>
                        <a:pt x="5668" y="111"/>
                      </a:lnTo>
                      <a:lnTo>
                        <a:pt x="5674" y="111"/>
                      </a:lnTo>
                      <a:lnTo>
                        <a:pt x="5680" y="112"/>
                      </a:lnTo>
                      <a:lnTo>
                        <a:pt x="5686" y="112"/>
                      </a:lnTo>
                      <a:lnTo>
                        <a:pt x="5692" y="112"/>
                      </a:lnTo>
                      <a:lnTo>
                        <a:pt x="5698" y="112"/>
                      </a:lnTo>
                      <a:lnTo>
                        <a:pt x="5704" y="113"/>
                      </a:lnTo>
                      <a:lnTo>
                        <a:pt x="5709" y="113"/>
                      </a:lnTo>
                      <a:lnTo>
                        <a:pt x="5716" y="113"/>
                      </a:lnTo>
                      <a:lnTo>
                        <a:pt x="5722" y="113"/>
                      </a:lnTo>
                      <a:lnTo>
                        <a:pt x="5728" y="113"/>
                      </a:lnTo>
                      <a:lnTo>
                        <a:pt x="5733" y="114"/>
                      </a:lnTo>
                      <a:lnTo>
                        <a:pt x="5739" y="114"/>
                      </a:lnTo>
                      <a:lnTo>
                        <a:pt x="5745" y="114"/>
                      </a:lnTo>
                      <a:lnTo>
                        <a:pt x="5751" y="114"/>
                      </a:lnTo>
                      <a:lnTo>
                        <a:pt x="5757" y="114"/>
                      </a:lnTo>
                      <a:lnTo>
                        <a:pt x="5762" y="114"/>
                      </a:lnTo>
                      <a:lnTo>
                        <a:pt x="5768" y="115"/>
                      </a:lnTo>
                      <a:lnTo>
                        <a:pt x="5774" y="115"/>
                      </a:lnTo>
                      <a:lnTo>
                        <a:pt x="5780" y="115"/>
                      </a:lnTo>
                      <a:lnTo>
                        <a:pt x="5784" y="115"/>
                      </a:lnTo>
                      <a:lnTo>
                        <a:pt x="5790" y="115"/>
                      </a:lnTo>
                      <a:lnTo>
                        <a:pt x="5796" y="115"/>
                      </a:lnTo>
                      <a:lnTo>
                        <a:pt x="5801" y="115"/>
                      </a:lnTo>
                      <a:lnTo>
                        <a:pt x="5807" y="115"/>
                      </a:lnTo>
                      <a:lnTo>
                        <a:pt x="5813" y="115"/>
                      </a:lnTo>
                      <a:lnTo>
                        <a:pt x="5818" y="117"/>
                      </a:lnTo>
                      <a:lnTo>
                        <a:pt x="5823" y="117"/>
                      </a:lnTo>
                      <a:lnTo>
                        <a:pt x="5829" y="117"/>
                      </a:lnTo>
                      <a:lnTo>
                        <a:pt x="5834" y="117"/>
                      </a:lnTo>
                      <a:lnTo>
                        <a:pt x="5839" y="117"/>
                      </a:lnTo>
                      <a:lnTo>
                        <a:pt x="5845" y="117"/>
                      </a:lnTo>
                      <a:lnTo>
                        <a:pt x="5850" y="117"/>
                      </a:lnTo>
                      <a:lnTo>
                        <a:pt x="5856" y="117"/>
                      </a:lnTo>
                      <a:lnTo>
                        <a:pt x="5861" y="117"/>
                      </a:lnTo>
                      <a:lnTo>
                        <a:pt x="5866" y="117"/>
                      </a:lnTo>
                      <a:lnTo>
                        <a:pt x="5872" y="117"/>
                      </a:lnTo>
                      <a:lnTo>
                        <a:pt x="5876" y="117"/>
                      </a:lnTo>
                      <a:lnTo>
                        <a:pt x="5882" y="117"/>
                      </a:lnTo>
                      <a:lnTo>
                        <a:pt x="5887" y="117"/>
                      </a:lnTo>
                      <a:lnTo>
                        <a:pt x="5892" y="117"/>
                      </a:lnTo>
                      <a:lnTo>
                        <a:pt x="5897" y="117"/>
                      </a:lnTo>
                      <a:lnTo>
                        <a:pt x="5903" y="117"/>
                      </a:lnTo>
                      <a:lnTo>
                        <a:pt x="5907" y="117"/>
                      </a:lnTo>
                      <a:lnTo>
                        <a:pt x="5912" y="117"/>
                      </a:lnTo>
                      <a:lnTo>
                        <a:pt x="5918" y="117"/>
                      </a:lnTo>
                      <a:lnTo>
                        <a:pt x="5922" y="117"/>
                      </a:lnTo>
                      <a:lnTo>
                        <a:pt x="5927" y="117"/>
                      </a:lnTo>
                      <a:lnTo>
                        <a:pt x="5933" y="117"/>
                      </a:lnTo>
                      <a:lnTo>
                        <a:pt x="5937" y="117"/>
                      </a:lnTo>
                      <a:lnTo>
                        <a:pt x="5942" y="117"/>
                      </a:lnTo>
                      <a:lnTo>
                        <a:pt x="5947" y="115"/>
                      </a:lnTo>
                      <a:lnTo>
                        <a:pt x="5952" y="115"/>
                      </a:lnTo>
                      <a:lnTo>
                        <a:pt x="5957" y="115"/>
                      </a:lnTo>
                      <a:lnTo>
                        <a:pt x="5962" y="115"/>
                      </a:lnTo>
                      <a:lnTo>
                        <a:pt x="5966" y="115"/>
                      </a:lnTo>
                      <a:lnTo>
                        <a:pt x="5971" y="115"/>
                      </a:lnTo>
                      <a:lnTo>
                        <a:pt x="5975" y="115"/>
                      </a:lnTo>
                      <a:lnTo>
                        <a:pt x="5980" y="114"/>
                      </a:lnTo>
                      <a:lnTo>
                        <a:pt x="5985" y="114"/>
                      </a:lnTo>
                      <a:lnTo>
                        <a:pt x="5989" y="114"/>
                      </a:lnTo>
                      <a:lnTo>
                        <a:pt x="5994" y="114"/>
                      </a:lnTo>
                      <a:lnTo>
                        <a:pt x="5998" y="114"/>
                      </a:lnTo>
                      <a:lnTo>
                        <a:pt x="6003" y="114"/>
                      </a:lnTo>
                      <a:lnTo>
                        <a:pt x="6008" y="113"/>
                      </a:lnTo>
                      <a:lnTo>
                        <a:pt x="6012" y="113"/>
                      </a:lnTo>
                      <a:lnTo>
                        <a:pt x="6017" y="113"/>
                      </a:lnTo>
                      <a:lnTo>
                        <a:pt x="6022" y="113"/>
                      </a:lnTo>
                      <a:lnTo>
                        <a:pt x="6025" y="112"/>
                      </a:lnTo>
                      <a:lnTo>
                        <a:pt x="6030" y="112"/>
                      </a:lnTo>
                      <a:lnTo>
                        <a:pt x="6034" y="112"/>
                      </a:lnTo>
                      <a:lnTo>
                        <a:pt x="6039" y="111"/>
                      </a:lnTo>
                      <a:lnTo>
                        <a:pt x="6043" y="111"/>
                      </a:lnTo>
                      <a:lnTo>
                        <a:pt x="6047" y="111"/>
                      </a:lnTo>
                      <a:lnTo>
                        <a:pt x="6051" y="111"/>
                      </a:lnTo>
                      <a:lnTo>
                        <a:pt x="6056" y="110"/>
                      </a:lnTo>
                      <a:lnTo>
                        <a:pt x="6060" y="110"/>
                      </a:lnTo>
                      <a:lnTo>
                        <a:pt x="6064" y="110"/>
                      </a:lnTo>
                      <a:lnTo>
                        <a:pt x="6068" y="109"/>
                      </a:lnTo>
                      <a:lnTo>
                        <a:pt x="6072" y="109"/>
                      </a:lnTo>
                      <a:lnTo>
                        <a:pt x="6076" y="107"/>
                      </a:lnTo>
                      <a:lnTo>
                        <a:pt x="6080" y="107"/>
                      </a:lnTo>
                      <a:lnTo>
                        <a:pt x="6084" y="107"/>
                      </a:lnTo>
                      <a:lnTo>
                        <a:pt x="6088" y="106"/>
                      </a:lnTo>
                      <a:lnTo>
                        <a:pt x="6092" y="106"/>
                      </a:lnTo>
                      <a:lnTo>
                        <a:pt x="6096" y="105"/>
                      </a:lnTo>
                      <a:lnTo>
                        <a:pt x="6100" y="105"/>
                      </a:lnTo>
                      <a:lnTo>
                        <a:pt x="6103" y="104"/>
                      </a:lnTo>
                      <a:close/>
                    </a:path>
                  </a:pathLst>
                </a:custGeom>
                <a:solidFill>
                  <a:srgbClr val="000000"/>
                </a:solidFill>
                <a:ln w="9525">
                  <a:noFill/>
                  <a:round/>
                  <a:headEnd/>
                  <a:tailEnd/>
                </a:ln>
              </p:spPr>
              <p:txBody>
                <a:bodyPr wrap="none" anchor="ctr"/>
                <a:lstStyle/>
                <a:p>
                  <a:endParaRPr lang="en-US"/>
                </a:p>
              </p:txBody>
            </p:sp>
            <p:sp>
              <p:nvSpPr>
                <p:cNvPr id="14358" name="Freeform 16"/>
                <p:cNvSpPr>
                  <a:spLocks noChangeArrowheads="1"/>
                </p:cNvSpPr>
                <p:nvPr/>
              </p:nvSpPr>
              <p:spPr bwMode="auto">
                <a:xfrm>
                  <a:off x="2639" y="2891"/>
                  <a:ext cx="192" cy="53"/>
                </a:xfrm>
                <a:custGeom>
                  <a:avLst/>
                  <a:gdLst>
                    <a:gd name="T0" fmla="*/ 0 w 1710"/>
                    <a:gd name="T1" fmla="*/ 0 h 417"/>
                    <a:gd name="T2" fmla="*/ 0 w 1710"/>
                    <a:gd name="T3" fmla="*/ 0 h 417"/>
                    <a:gd name="T4" fmla="*/ 0 w 1710"/>
                    <a:gd name="T5" fmla="*/ 0 h 417"/>
                    <a:gd name="T6" fmla="*/ 0 w 1710"/>
                    <a:gd name="T7" fmla="*/ 0 h 417"/>
                    <a:gd name="T8" fmla="*/ 0 w 1710"/>
                    <a:gd name="T9" fmla="*/ 0 h 417"/>
                    <a:gd name="T10" fmla="*/ 0 w 1710"/>
                    <a:gd name="T11" fmla="*/ 0 h 417"/>
                    <a:gd name="T12" fmla="*/ 0 w 1710"/>
                    <a:gd name="T13" fmla="*/ 0 h 417"/>
                    <a:gd name="T14" fmla="*/ 0 w 1710"/>
                    <a:gd name="T15" fmla="*/ 0 h 417"/>
                    <a:gd name="T16" fmla="*/ 0 w 1710"/>
                    <a:gd name="T17" fmla="*/ 0 h 417"/>
                    <a:gd name="T18" fmla="*/ 0 w 1710"/>
                    <a:gd name="T19" fmla="*/ 0 h 417"/>
                    <a:gd name="T20" fmla="*/ 0 w 1710"/>
                    <a:gd name="T21" fmla="*/ 0 h 417"/>
                    <a:gd name="T22" fmla="*/ 0 w 1710"/>
                    <a:gd name="T23" fmla="*/ 0 h 417"/>
                    <a:gd name="T24" fmla="*/ 0 w 1710"/>
                    <a:gd name="T25" fmla="*/ 0 h 417"/>
                    <a:gd name="T26" fmla="*/ 0 w 1710"/>
                    <a:gd name="T27" fmla="*/ 0 h 417"/>
                    <a:gd name="T28" fmla="*/ 0 w 1710"/>
                    <a:gd name="T29" fmla="*/ 0 h 417"/>
                    <a:gd name="T30" fmla="*/ 0 w 1710"/>
                    <a:gd name="T31" fmla="*/ 0 h 417"/>
                    <a:gd name="T32" fmla="*/ 0 w 1710"/>
                    <a:gd name="T33" fmla="*/ 0 h 417"/>
                    <a:gd name="T34" fmla="*/ 0 w 1710"/>
                    <a:gd name="T35" fmla="*/ 0 h 417"/>
                    <a:gd name="T36" fmla="*/ 0 w 1710"/>
                    <a:gd name="T37" fmla="*/ 0 h 417"/>
                    <a:gd name="T38" fmla="*/ 0 w 1710"/>
                    <a:gd name="T39" fmla="*/ 0 h 417"/>
                    <a:gd name="T40" fmla="*/ 0 w 1710"/>
                    <a:gd name="T41" fmla="*/ 0 h 417"/>
                    <a:gd name="T42" fmla="*/ 0 w 1710"/>
                    <a:gd name="T43" fmla="*/ 0 h 417"/>
                    <a:gd name="T44" fmla="*/ 0 w 1710"/>
                    <a:gd name="T45" fmla="*/ 0 h 417"/>
                    <a:gd name="T46" fmla="*/ 0 w 1710"/>
                    <a:gd name="T47" fmla="*/ 0 h 417"/>
                    <a:gd name="T48" fmla="*/ 0 w 1710"/>
                    <a:gd name="T49" fmla="*/ 0 h 417"/>
                    <a:gd name="T50" fmla="*/ 0 w 1710"/>
                    <a:gd name="T51" fmla="*/ 0 h 417"/>
                    <a:gd name="T52" fmla="*/ 0 w 1710"/>
                    <a:gd name="T53" fmla="*/ 0 h 417"/>
                    <a:gd name="T54" fmla="*/ 0 w 1710"/>
                    <a:gd name="T55" fmla="*/ 0 h 417"/>
                    <a:gd name="T56" fmla="*/ 0 w 1710"/>
                    <a:gd name="T57" fmla="*/ 0 h 417"/>
                    <a:gd name="T58" fmla="*/ 0 w 1710"/>
                    <a:gd name="T59" fmla="*/ 0 h 417"/>
                    <a:gd name="T60" fmla="*/ 0 w 1710"/>
                    <a:gd name="T61" fmla="*/ 0 h 417"/>
                    <a:gd name="T62" fmla="*/ 0 w 1710"/>
                    <a:gd name="T63" fmla="*/ 0 h 417"/>
                    <a:gd name="T64" fmla="*/ 0 w 1710"/>
                    <a:gd name="T65" fmla="*/ 0 h 4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0"/>
                    <a:gd name="T100" fmla="*/ 0 h 417"/>
                    <a:gd name="T101" fmla="*/ 1710 w 1710"/>
                    <a:gd name="T102" fmla="*/ 417 h 4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0" h="417">
                      <a:moveTo>
                        <a:pt x="0" y="417"/>
                      </a:moveTo>
                      <a:lnTo>
                        <a:pt x="46" y="390"/>
                      </a:lnTo>
                      <a:lnTo>
                        <a:pt x="93" y="365"/>
                      </a:lnTo>
                      <a:lnTo>
                        <a:pt x="140" y="339"/>
                      </a:lnTo>
                      <a:lnTo>
                        <a:pt x="189" y="314"/>
                      </a:lnTo>
                      <a:lnTo>
                        <a:pt x="237" y="291"/>
                      </a:lnTo>
                      <a:lnTo>
                        <a:pt x="286" y="269"/>
                      </a:lnTo>
                      <a:lnTo>
                        <a:pt x="335" y="247"/>
                      </a:lnTo>
                      <a:lnTo>
                        <a:pt x="385" y="228"/>
                      </a:lnTo>
                      <a:lnTo>
                        <a:pt x="434" y="208"/>
                      </a:lnTo>
                      <a:lnTo>
                        <a:pt x="485" y="190"/>
                      </a:lnTo>
                      <a:lnTo>
                        <a:pt x="536" y="171"/>
                      </a:lnTo>
                      <a:lnTo>
                        <a:pt x="586" y="155"/>
                      </a:lnTo>
                      <a:lnTo>
                        <a:pt x="638" y="139"/>
                      </a:lnTo>
                      <a:lnTo>
                        <a:pt x="690" y="124"/>
                      </a:lnTo>
                      <a:lnTo>
                        <a:pt x="743" y="110"/>
                      </a:lnTo>
                      <a:lnTo>
                        <a:pt x="796" y="98"/>
                      </a:lnTo>
                      <a:lnTo>
                        <a:pt x="850" y="85"/>
                      </a:lnTo>
                      <a:lnTo>
                        <a:pt x="904" y="75"/>
                      </a:lnTo>
                      <a:lnTo>
                        <a:pt x="958" y="63"/>
                      </a:lnTo>
                      <a:lnTo>
                        <a:pt x="1013" y="54"/>
                      </a:lnTo>
                      <a:lnTo>
                        <a:pt x="1069" y="45"/>
                      </a:lnTo>
                      <a:lnTo>
                        <a:pt x="1124" y="37"/>
                      </a:lnTo>
                      <a:lnTo>
                        <a:pt x="1181" y="30"/>
                      </a:lnTo>
                      <a:lnTo>
                        <a:pt x="1237" y="24"/>
                      </a:lnTo>
                      <a:lnTo>
                        <a:pt x="1295" y="18"/>
                      </a:lnTo>
                      <a:lnTo>
                        <a:pt x="1353" y="14"/>
                      </a:lnTo>
                      <a:lnTo>
                        <a:pt x="1411" y="9"/>
                      </a:lnTo>
                      <a:lnTo>
                        <a:pt x="1470" y="6"/>
                      </a:lnTo>
                      <a:lnTo>
                        <a:pt x="1529" y="3"/>
                      </a:lnTo>
                      <a:lnTo>
                        <a:pt x="1589" y="1"/>
                      </a:lnTo>
                      <a:lnTo>
                        <a:pt x="1649" y="1"/>
                      </a:lnTo>
                      <a:lnTo>
                        <a:pt x="1710" y="0"/>
                      </a:lnTo>
                    </a:path>
                  </a:pathLst>
                </a:custGeom>
                <a:noFill/>
                <a:ln w="9525">
                  <a:noFill/>
                  <a:round/>
                  <a:headEnd/>
                  <a:tailEnd/>
                </a:ln>
              </p:spPr>
              <p:txBody>
                <a:bodyPr wrap="none" anchor="ctr"/>
                <a:lstStyle/>
                <a:p>
                  <a:endParaRPr lang="en-US"/>
                </a:p>
              </p:txBody>
            </p:sp>
            <p:sp>
              <p:nvSpPr>
                <p:cNvPr id="14359" name="Freeform 17"/>
                <p:cNvSpPr>
                  <a:spLocks noChangeArrowheads="1"/>
                </p:cNvSpPr>
                <p:nvPr/>
              </p:nvSpPr>
              <p:spPr bwMode="auto">
                <a:xfrm>
                  <a:off x="2638" y="2886"/>
                  <a:ext cx="194" cy="63"/>
                </a:xfrm>
                <a:custGeom>
                  <a:avLst/>
                  <a:gdLst>
                    <a:gd name="T0" fmla="*/ 0 w 1727"/>
                    <a:gd name="T1" fmla="*/ 0 h 477"/>
                    <a:gd name="T2" fmla="*/ 0 w 1727"/>
                    <a:gd name="T3" fmla="*/ 0 h 477"/>
                    <a:gd name="T4" fmla="*/ 0 w 1727"/>
                    <a:gd name="T5" fmla="*/ 0 h 477"/>
                    <a:gd name="T6" fmla="*/ 0 w 1727"/>
                    <a:gd name="T7" fmla="*/ 0 h 477"/>
                    <a:gd name="T8" fmla="*/ 0 w 1727"/>
                    <a:gd name="T9" fmla="*/ 0 h 477"/>
                    <a:gd name="T10" fmla="*/ 0 w 1727"/>
                    <a:gd name="T11" fmla="*/ 0 h 477"/>
                    <a:gd name="T12" fmla="*/ 0 w 1727"/>
                    <a:gd name="T13" fmla="*/ 0 h 477"/>
                    <a:gd name="T14" fmla="*/ 0 w 1727"/>
                    <a:gd name="T15" fmla="*/ 0 h 477"/>
                    <a:gd name="T16" fmla="*/ 0 w 1727"/>
                    <a:gd name="T17" fmla="*/ 0 h 477"/>
                    <a:gd name="T18" fmla="*/ 0 w 1727"/>
                    <a:gd name="T19" fmla="*/ 0 h 477"/>
                    <a:gd name="T20" fmla="*/ 0 w 1727"/>
                    <a:gd name="T21" fmla="*/ 0 h 477"/>
                    <a:gd name="T22" fmla="*/ 0 w 1727"/>
                    <a:gd name="T23" fmla="*/ 0 h 477"/>
                    <a:gd name="T24" fmla="*/ 0 w 1727"/>
                    <a:gd name="T25" fmla="*/ 0 h 477"/>
                    <a:gd name="T26" fmla="*/ 0 w 1727"/>
                    <a:gd name="T27" fmla="*/ 0 h 477"/>
                    <a:gd name="T28" fmla="*/ 0 w 1727"/>
                    <a:gd name="T29" fmla="*/ 0 h 477"/>
                    <a:gd name="T30" fmla="*/ 0 w 1727"/>
                    <a:gd name="T31" fmla="*/ 0 h 477"/>
                    <a:gd name="T32" fmla="*/ 0 w 1727"/>
                    <a:gd name="T33" fmla="*/ 0 h 477"/>
                    <a:gd name="T34" fmla="*/ 0 w 1727"/>
                    <a:gd name="T35" fmla="*/ 0 h 477"/>
                    <a:gd name="T36" fmla="*/ 0 w 1727"/>
                    <a:gd name="T37" fmla="*/ 0 h 477"/>
                    <a:gd name="T38" fmla="*/ 0 w 1727"/>
                    <a:gd name="T39" fmla="*/ 0 h 477"/>
                    <a:gd name="T40" fmla="*/ 0 w 1727"/>
                    <a:gd name="T41" fmla="*/ 0 h 477"/>
                    <a:gd name="T42" fmla="*/ 0 w 1727"/>
                    <a:gd name="T43" fmla="*/ 0 h 477"/>
                    <a:gd name="T44" fmla="*/ 0 w 1727"/>
                    <a:gd name="T45" fmla="*/ 0 h 477"/>
                    <a:gd name="T46" fmla="*/ 0 w 1727"/>
                    <a:gd name="T47" fmla="*/ 0 h 477"/>
                    <a:gd name="T48" fmla="*/ 0 w 1727"/>
                    <a:gd name="T49" fmla="*/ 0 h 477"/>
                    <a:gd name="T50" fmla="*/ 0 w 1727"/>
                    <a:gd name="T51" fmla="*/ 0 h 477"/>
                    <a:gd name="T52" fmla="*/ 0 w 1727"/>
                    <a:gd name="T53" fmla="*/ 0 h 477"/>
                    <a:gd name="T54" fmla="*/ 0 w 1727"/>
                    <a:gd name="T55" fmla="*/ 0 h 477"/>
                    <a:gd name="T56" fmla="*/ 0 w 1727"/>
                    <a:gd name="T57" fmla="*/ 0 h 477"/>
                    <a:gd name="T58" fmla="*/ 0 w 1727"/>
                    <a:gd name="T59" fmla="*/ 0 h 477"/>
                    <a:gd name="T60" fmla="*/ 0 w 1727"/>
                    <a:gd name="T61" fmla="*/ 0 h 477"/>
                    <a:gd name="T62" fmla="*/ 0 w 1727"/>
                    <a:gd name="T63" fmla="*/ 0 h 477"/>
                    <a:gd name="T64" fmla="*/ 0 w 1727"/>
                    <a:gd name="T65" fmla="*/ 0 h 477"/>
                    <a:gd name="T66" fmla="*/ 0 w 1727"/>
                    <a:gd name="T67" fmla="*/ 0 h 4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27"/>
                    <a:gd name="T103" fmla="*/ 0 h 477"/>
                    <a:gd name="T104" fmla="*/ 1727 w 1727"/>
                    <a:gd name="T105" fmla="*/ 477 h 4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27" h="477">
                      <a:moveTo>
                        <a:pt x="33" y="476"/>
                      </a:moveTo>
                      <a:lnTo>
                        <a:pt x="0" y="421"/>
                      </a:lnTo>
                      <a:lnTo>
                        <a:pt x="47" y="394"/>
                      </a:lnTo>
                      <a:lnTo>
                        <a:pt x="95" y="368"/>
                      </a:lnTo>
                      <a:lnTo>
                        <a:pt x="142" y="343"/>
                      </a:lnTo>
                      <a:lnTo>
                        <a:pt x="191" y="318"/>
                      </a:lnTo>
                      <a:lnTo>
                        <a:pt x="240" y="294"/>
                      </a:lnTo>
                      <a:lnTo>
                        <a:pt x="290" y="271"/>
                      </a:lnTo>
                      <a:lnTo>
                        <a:pt x="339" y="251"/>
                      </a:lnTo>
                      <a:lnTo>
                        <a:pt x="389" y="230"/>
                      </a:lnTo>
                      <a:lnTo>
                        <a:pt x="440" y="210"/>
                      </a:lnTo>
                      <a:lnTo>
                        <a:pt x="490" y="191"/>
                      </a:lnTo>
                      <a:lnTo>
                        <a:pt x="542" y="173"/>
                      </a:lnTo>
                      <a:lnTo>
                        <a:pt x="594" y="156"/>
                      </a:lnTo>
                      <a:lnTo>
                        <a:pt x="646" y="141"/>
                      </a:lnTo>
                      <a:lnTo>
                        <a:pt x="699" y="126"/>
                      </a:lnTo>
                      <a:lnTo>
                        <a:pt x="752" y="111"/>
                      </a:lnTo>
                      <a:lnTo>
                        <a:pt x="806" y="99"/>
                      </a:lnTo>
                      <a:lnTo>
                        <a:pt x="860" y="86"/>
                      </a:lnTo>
                      <a:lnTo>
                        <a:pt x="914" y="74"/>
                      </a:lnTo>
                      <a:lnTo>
                        <a:pt x="970" y="64"/>
                      </a:lnTo>
                      <a:lnTo>
                        <a:pt x="1025" y="55"/>
                      </a:lnTo>
                      <a:lnTo>
                        <a:pt x="1080" y="46"/>
                      </a:lnTo>
                      <a:lnTo>
                        <a:pt x="1137" y="38"/>
                      </a:lnTo>
                      <a:lnTo>
                        <a:pt x="1194" y="31"/>
                      </a:lnTo>
                      <a:lnTo>
                        <a:pt x="1251" y="24"/>
                      </a:lnTo>
                      <a:lnTo>
                        <a:pt x="1308" y="18"/>
                      </a:lnTo>
                      <a:lnTo>
                        <a:pt x="1367" y="13"/>
                      </a:lnTo>
                      <a:lnTo>
                        <a:pt x="1426" y="9"/>
                      </a:lnTo>
                      <a:lnTo>
                        <a:pt x="1485" y="7"/>
                      </a:lnTo>
                      <a:lnTo>
                        <a:pt x="1545" y="3"/>
                      </a:lnTo>
                      <a:lnTo>
                        <a:pt x="1605" y="2"/>
                      </a:lnTo>
                      <a:lnTo>
                        <a:pt x="1666" y="1"/>
                      </a:lnTo>
                      <a:lnTo>
                        <a:pt x="1727" y="0"/>
                      </a:lnTo>
                      <a:lnTo>
                        <a:pt x="1727" y="63"/>
                      </a:lnTo>
                      <a:lnTo>
                        <a:pt x="1667" y="64"/>
                      </a:lnTo>
                      <a:lnTo>
                        <a:pt x="1607" y="65"/>
                      </a:lnTo>
                      <a:lnTo>
                        <a:pt x="1547" y="68"/>
                      </a:lnTo>
                      <a:lnTo>
                        <a:pt x="1488" y="70"/>
                      </a:lnTo>
                      <a:lnTo>
                        <a:pt x="1429" y="73"/>
                      </a:lnTo>
                      <a:lnTo>
                        <a:pt x="1372" y="77"/>
                      </a:lnTo>
                      <a:lnTo>
                        <a:pt x="1315" y="81"/>
                      </a:lnTo>
                      <a:lnTo>
                        <a:pt x="1258" y="87"/>
                      </a:lnTo>
                      <a:lnTo>
                        <a:pt x="1201" y="94"/>
                      </a:lnTo>
                      <a:lnTo>
                        <a:pt x="1146" y="101"/>
                      </a:lnTo>
                      <a:lnTo>
                        <a:pt x="1091" y="109"/>
                      </a:lnTo>
                      <a:lnTo>
                        <a:pt x="1035" y="117"/>
                      </a:lnTo>
                      <a:lnTo>
                        <a:pt x="981" y="127"/>
                      </a:lnTo>
                      <a:lnTo>
                        <a:pt x="927" y="138"/>
                      </a:lnTo>
                      <a:lnTo>
                        <a:pt x="874" y="149"/>
                      </a:lnTo>
                      <a:lnTo>
                        <a:pt x="821" y="161"/>
                      </a:lnTo>
                      <a:lnTo>
                        <a:pt x="768" y="173"/>
                      </a:lnTo>
                      <a:lnTo>
                        <a:pt x="716" y="187"/>
                      </a:lnTo>
                      <a:lnTo>
                        <a:pt x="664" y="202"/>
                      </a:lnTo>
                      <a:lnTo>
                        <a:pt x="614" y="217"/>
                      </a:lnTo>
                      <a:lnTo>
                        <a:pt x="563" y="234"/>
                      </a:lnTo>
                      <a:lnTo>
                        <a:pt x="512" y="252"/>
                      </a:lnTo>
                      <a:lnTo>
                        <a:pt x="463" y="270"/>
                      </a:lnTo>
                      <a:lnTo>
                        <a:pt x="413" y="289"/>
                      </a:lnTo>
                      <a:lnTo>
                        <a:pt x="364" y="309"/>
                      </a:lnTo>
                      <a:lnTo>
                        <a:pt x="315" y="330"/>
                      </a:lnTo>
                      <a:lnTo>
                        <a:pt x="267" y="352"/>
                      </a:lnTo>
                      <a:lnTo>
                        <a:pt x="220" y="375"/>
                      </a:lnTo>
                      <a:lnTo>
                        <a:pt x="172" y="399"/>
                      </a:lnTo>
                      <a:lnTo>
                        <a:pt x="125" y="424"/>
                      </a:lnTo>
                      <a:lnTo>
                        <a:pt x="79" y="450"/>
                      </a:lnTo>
                      <a:lnTo>
                        <a:pt x="33" y="477"/>
                      </a:lnTo>
                      <a:lnTo>
                        <a:pt x="33" y="476"/>
                      </a:lnTo>
                      <a:close/>
                    </a:path>
                  </a:pathLst>
                </a:custGeom>
                <a:solidFill>
                  <a:srgbClr val="FF0040"/>
                </a:solidFill>
                <a:ln w="9525">
                  <a:noFill/>
                  <a:round/>
                  <a:headEnd/>
                  <a:tailEnd/>
                </a:ln>
              </p:spPr>
              <p:txBody>
                <a:bodyPr wrap="none" anchor="ctr"/>
                <a:lstStyle/>
                <a:p>
                  <a:endParaRPr lang="en-US"/>
                </a:p>
              </p:txBody>
            </p:sp>
            <p:sp>
              <p:nvSpPr>
                <p:cNvPr id="14360" name="Freeform 18"/>
                <p:cNvSpPr>
                  <a:spLocks noChangeArrowheads="1"/>
                </p:cNvSpPr>
                <p:nvPr/>
              </p:nvSpPr>
              <p:spPr bwMode="auto">
                <a:xfrm>
                  <a:off x="2741" y="2899"/>
                  <a:ext cx="15" cy="88"/>
                </a:xfrm>
                <a:custGeom>
                  <a:avLst/>
                  <a:gdLst>
                    <a:gd name="T0" fmla="*/ 0 w 130"/>
                    <a:gd name="T1" fmla="*/ 0 h 684"/>
                    <a:gd name="T2" fmla="*/ 0 w 130"/>
                    <a:gd name="T3" fmla="*/ 0 h 684"/>
                    <a:gd name="T4" fmla="*/ 0 w 130"/>
                    <a:gd name="T5" fmla="*/ 0 h 684"/>
                    <a:gd name="T6" fmla="*/ 0 w 130"/>
                    <a:gd name="T7" fmla="*/ 0 h 684"/>
                    <a:gd name="T8" fmla="*/ 0 w 130"/>
                    <a:gd name="T9" fmla="*/ 0 h 684"/>
                    <a:gd name="T10" fmla="*/ 0 w 130"/>
                    <a:gd name="T11" fmla="*/ 0 h 684"/>
                    <a:gd name="T12" fmla="*/ 0 w 130"/>
                    <a:gd name="T13" fmla="*/ 0 h 684"/>
                    <a:gd name="T14" fmla="*/ 0 w 130"/>
                    <a:gd name="T15" fmla="*/ 0 h 684"/>
                    <a:gd name="T16" fmla="*/ 0 w 130"/>
                    <a:gd name="T17" fmla="*/ 0 h 684"/>
                    <a:gd name="T18" fmla="*/ 0 w 130"/>
                    <a:gd name="T19" fmla="*/ 0 h 684"/>
                    <a:gd name="T20" fmla="*/ 0 w 130"/>
                    <a:gd name="T21" fmla="*/ 0 h 684"/>
                    <a:gd name="T22" fmla="*/ 0 w 130"/>
                    <a:gd name="T23" fmla="*/ 0 h 684"/>
                    <a:gd name="T24" fmla="*/ 0 w 130"/>
                    <a:gd name="T25" fmla="*/ 0 h 684"/>
                    <a:gd name="T26" fmla="*/ 0 w 130"/>
                    <a:gd name="T27" fmla="*/ 0 h 684"/>
                    <a:gd name="T28" fmla="*/ 0 w 130"/>
                    <a:gd name="T29" fmla="*/ 0 h 684"/>
                    <a:gd name="T30" fmla="*/ 0 w 130"/>
                    <a:gd name="T31" fmla="*/ 0 h 684"/>
                    <a:gd name="T32" fmla="*/ 0 w 130"/>
                    <a:gd name="T33" fmla="*/ 0 h 684"/>
                    <a:gd name="T34" fmla="*/ 0 w 130"/>
                    <a:gd name="T35" fmla="*/ 0 h 684"/>
                    <a:gd name="T36" fmla="*/ 0 w 130"/>
                    <a:gd name="T37" fmla="*/ 0 h 684"/>
                    <a:gd name="T38" fmla="*/ 0 w 130"/>
                    <a:gd name="T39" fmla="*/ 0 h 684"/>
                    <a:gd name="T40" fmla="*/ 0 w 130"/>
                    <a:gd name="T41" fmla="*/ 0 h 684"/>
                    <a:gd name="T42" fmla="*/ 0 w 130"/>
                    <a:gd name="T43" fmla="*/ 0 h 684"/>
                    <a:gd name="T44" fmla="*/ 0 w 130"/>
                    <a:gd name="T45" fmla="*/ 0 h 6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0"/>
                    <a:gd name="T70" fmla="*/ 0 h 684"/>
                    <a:gd name="T71" fmla="*/ 130 w 130"/>
                    <a:gd name="T72" fmla="*/ 684 h 6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0" h="684">
                      <a:moveTo>
                        <a:pt x="24" y="0"/>
                      </a:moveTo>
                      <a:lnTo>
                        <a:pt x="19" y="32"/>
                      </a:lnTo>
                      <a:lnTo>
                        <a:pt x="13" y="62"/>
                      </a:lnTo>
                      <a:lnTo>
                        <a:pt x="8" y="91"/>
                      </a:lnTo>
                      <a:lnTo>
                        <a:pt x="5" y="118"/>
                      </a:lnTo>
                      <a:lnTo>
                        <a:pt x="2" y="146"/>
                      </a:lnTo>
                      <a:lnTo>
                        <a:pt x="1" y="171"/>
                      </a:lnTo>
                      <a:lnTo>
                        <a:pt x="0" y="196"/>
                      </a:lnTo>
                      <a:lnTo>
                        <a:pt x="0" y="220"/>
                      </a:lnTo>
                      <a:lnTo>
                        <a:pt x="1" y="243"/>
                      </a:lnTo>
                      <a:lnTo>
                        <a:pt x="2" y="265"/>
                      </a:lnTo>
                      <a:lnTo>
                        <a:pt x="5" y="285"/>
                      </a:lnTo>
                      <a:lnTo>
                        <a:pt x="7" y="306"/>
                      </a:lnTo>
                      <a:lnTo>
                        <a:pt x="14" y="346"/>
                      </a:lnTo>
                      <a:lnTo>
                        <a:pt x="23" y="384"/>
                      </a:lnTo>
                      <a:lnTo>
                        <a:pt x="35" y="421"/>
                      </a:lnTo>
                      <a:lnTo>
                        <a:pt x="46" y="457"/>
                      </a:lnTo>
                      <a:lnTo>
                        <a:pt x="60" y="493"/>
                      </a:lnTo>
                      <a:lnTo>
                        <a:pt x="74" y="528"/>
                      </a:lnTo>
                      <a:lnTo>
                        <a:pt x="88" y="565"/>
                      </a:lnTo>
                      <a:lnTo>
                        <a:pt x="103" y="602"/>
                      </a:lnTo>
                      <a:lnTo>
                        <a:pt x="117" y="642"/>
                      </a:lnTo>
                      <a:lnTo>
                        <a:pt x="130" y="684"/>
                      </a:lnTo>
                    </a:path>
                  </a:pathLst>
                </a:custGeom>
                <a:noFill/>
                <a:ln w="9525">
                  <a:noFill/>
                  <a:round/>
                  <a:headEnd/>
                  <a:tailEnd/>
                </a:ln>
              </p:spPr>
              <p:txBody>
                <a:bodyPr wrap="none" anchor="ctr"/>
                <a:lstStyle/>
                <a:p>
                  <a:endParaRPr lang="en-US"/>
                </a:p>
              </p:txBody>
            </p:sp>
            <p:sp>
              <p:nvSpPr>
                <p:cNvPr id="14361" name="Freeform 19"/>
                <p:cNvSpPr>
                  <a:spLocks noChangeArrowheads="1"/>
                </p:cNvSpPr>
                <p:nvPr/>
              </p:nvSpPr>
              <p:spPr bwMode="auto">
                <a:xfrm>
                  <a:off x="2738" y="2897"/>
                  <a:ext cx="21" cy="93"/>
                </a:xfrm>
                <a:custGeom>
                  <a:avLst/>
                  <a:gdLst>
                    <a:gd name="T0" fmla="*/ 0 w 192"/>
                    <a:gd name="T1" fmla="*/ 0 h 699"/>
                    <a:gd name="T2" fmla="*/ 0 w 192"/>
                    <a:gd name="T3" fmla="*/ 0 h 699"/>
                    <a:gd name="T4" fmla="*/ 0 w 192"/>
                    <a:gd name="T5" fmla="*/ 0 h 699"/>
                    <a:gd name="T6" fmla="*/ 0 w 192"/>
                    <a:gd name="T7" fmla="*/ 0 h 699"/>
                    <a:gd name="T8" fmla="*/ 0 w 192"/>
                    <a:gd name="T9" fmla="*/ 0 h 699"/>
                    <a:gd name="T10" fmla="*/ 0 w 192"/>
                    <a:gd name="T11" fmla="*/ 0 h 699"/>
                    <a:gd name="T12" fmla="*/ 0 w 192"/>
                    <a:gd name="T13" fmla="*/ 0 h 699"/>
                    <a:gd name="T14" fmla="*/ 0 w 192"/>
                    <a:gd name="T15" fmla="*/ 0 h 699"/>
                    <a:gd name="T16" fmla="*/ 0 w 192"/>
                    <a:gd name="T17" fmla="*/ 0 h 699"/>
                    <a:gd name="T18" fmla="*/ 0 w 192"/>
                    <a:gd name="T19" fmla="*/ 0 h 699"/>
                    <a:gd name="T20" fmla="*/ 0 w 192"/>
                    <a:gd name="T21" fmla="*/ 0 h 699"/>
                    <a:gd name="T22" fmla="*/ 0 w 192"/>
                    <a:gd name="T23" fmla="*/ 0 h 699"/>
                    <a:gd name="T24" fmla="*/ 0 w 192"/>
                    <a:gd name="T25" fmla="*/ 0 h 699"/>
                    <a:gd name="T26" fmla="*/ 0 w 192"/>
                    <a:gd name="T27" fmla="*/ 0 h 699"/>
                    <a:gd name="T28" fmla="*/ 0 w 192"/>
                    <a:gd name="T29" fmla="*/ 0 h 699"/>
                    <a:gd name="T30" fmla="*/ 0 w 192"/>
                    <a:gd name="T31" fmla="*/ 0 h 699"/>
                    <a:gd name="T32" fmla="*/ 0 w 192"/>
                    <a:gd name="T33" fmla="*/ 0 h 699"/>
                    <a:gd name="T34" fmla="*/ 0 w 192"/>
                    <a:gd name="T35" fmla="*/ 0 h 699"/>
                    <a:gd name="T36" fmla="*/ 0 w 192"/>
                    <a:gd name="T37" fmla="*/ 0 h 699"/>
                    <a:gd name="T38" fmla="*/ 0 w 192"/>
                    <a:gd name="T39" fmla="*/ 0 h 699"/>
                    <a:gd name="T40" fmla="*/ 0 w 192"/>
                    <a:gd name="T41" fmla="*/ 0 h 699"/>
                    <a:gd name="T42" fmla="*/ 0 w 192"/>
                    <a:gd name="T43" fmla="*/ 0 h 699"/>
                    <a:gd name="T44" fmla="*/ 0 w 192"/>
                    <a:gd name="T45" fmla="*/ 0 h 699"/>
                    <a:gd name="T46" fmla="*/ 0 w 192"/>
                    <a:gd name="T47" fmla="*/ 0 h 699"/>
                    <a:gd name="T48" fmla="*/ 0 w 192"/>
                    <a:gd name="T49" fmla="*/ 0 h 699"/>
                    <a:gd name="T50" fmla="*/ 0 w 192"/>
                    <a:gd name="T51" fmla="*/ 0 h 699"/>
                    <a:gd name="T52" fmla="*/ 0 w 192"/>
                    <a:gd name="T53" fmla="*/ 0 h 699"/>
                    <a:gd name="T54" fmla="*/ 0 w 192"/>
                    <a:gd name="T55" fmla="*/ 0 h 699"/>
                    <a:gd name="T56" fmla="*/ 0 w 192"/>
                    <a:gd name="T57" fmla="*/ 0 h 699"/>
                    <a:gd name="T58" fmla="*/ 0 w 192"/>
                    <a:gd name="T59" fmla="*/ 0 h 699"/>
                    <a:gd name="T60" fmla="*/ 0 w 192"/>
                    <a:gd name="T61" fmla="*/ 0 h 699"/>
                    <a:gd name="T62" fmla="*/ 0 w 192"/>
                    <a:gd name="T63" fmla="*/ 0 h 699"/>
                    <a:gd name="T64" fmla="*/ 0 w 192"/>
                    <a:gd name="T65" fmla="*/ 0 h 699"/>
                    <a:gd name="T66" fmla="*/ 0 w 192"/>
                    <a:gd name="T67" fmla="*/ 0 h 699"/>
                    <a:gd name="T68" fmla="*/ 0 w 192"/>
                    <a:gd name="T69" fmla="*/ 0 h 699"/>
                    <a:gd name="T70" fmla="*/ 0 w 192"/>
                    <a:gd name="T71" fmla="*/ 0 h 699"/>
                    <a:gd name="T72" fmla="*/ 0 w 192"/>
                    <a:gd name="T73" fmla="*/ 0 h 699"/>
                    <a:gd name="T74" fmla="*/ 0 w 192"/>
                    <a:gd name="T75" fmla="*/ 0 h 699"/>
                    <a:gd name="T76" fmla="*/ 0 w 192"/>
                    <a:gd name="T77" fmla="*/ 0 h 699"/>
                    <a:gd name="T78" fmla="*/ 0 w 192"/>
                    <a:gd name="T79" fmla="*/ 0 h 699"/>
                    <a:gd name="T80" fmla="*/ 0 w 192"/>
                    <a:gd name="T81" fmla="*/ 0 h 699"/>
                    <a:gd name="T82" fmla="*/ 0 w 192"/>
                    <a:gd name="T83" fmla="*/ 0 h 699"/>
                    <a:gd name="T84" fmla="*/ 0 w 192"/>
                    <a:gd name="T85" fmla="*/ 0 h 699"/>
                    <a:gd name="T86" fmla="*/ 0 w 192"/>
                    <a:gd name="T87" fmla="*/ 0 h 699"/>
                    <a:gd name="T88" fmla="*/ 0 w 192"/>
                    <a:gd name="T89" fmla="*/ 0 h 699"/>
                    <a:gd name="T90" fmla="*/ 0 w 192"/>
                    <a:gd name="T91" fmla="*/ 0 h 699"/>
                    <a:gd name="T92" fmla="*/ 0 w 192"/>
                    <a:gd name="T93" fmla="*/ 0 h 699"/>
                    <a:gd name="T94" fmla="*/ 0 w 192"/>
                    <a:gd name="T95" fmla="*/ 0 h 699"/>
                    <a:gd name="T96" fmla="*/ 0 w 192"/>
                    <a:gd name="T97" fmla="*/ 0 h 6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2"/>
                    <a:gd name="T148" fmla="*/ 0 h 699"/>
                    <a:gd name="T149" fmla="*/ 192 w 192"/>
                    <a:gd name="T150" fmla="*/ 699 h 6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2" h="699">
                      <a:moveTo>
                        <a:pt x="25" y="0"/>
                      </a:moveTo>
                      <a:lnTo>
                        <a:pt x="87" y="14"/>
                      </a:lnTo>
                      <a:lnTo>
                        <a:pt x="82" y="45"/>
                      </a:lnTo>
                      <a:lnTo>
                        <a:pt x="77" y="75"/>
                      </a:lnTo>
                      <a:lnTo>
                        <a:pt x="72" y="102"/>
                      </a:lnTo>
                      <a:lnTo>
                        <a:pt x="69" y="129"/>
                      </a:lnTo>
                      <a:lnTo>
                        <a:pt x="67" y="154"/>
                      </a:lnTo>
                      <a:lnTo>
                        <a:pt x="66" y="180"/>
                      </a:lnTo>
                      <a:lnTo>
                        <a:pt x="64" y="204"/>
                      </a:lnTo>
                      <a:lnTo>
                        <a:pt x="64" y="226"/>
                      </a:lnTo>
                      <a:lnTo>
                        <a:pt x="66" y="247"/>
                      </a:lnTo>
                      <a:lnTo>
                        <a:pt x="67" y="269"/>
                      </a:lnTo>
                      <a:lnTo>
                        <a:pt x="69" y="289"/>
                      </a:lnTo>
                      <a:lnTo>
                        <a:pt x="71" y="310"/>
                      </a:lnTo>
                      <a:lnTo>
                        <a:pt x="78" y="346"/>
                      </a:lnTo>
                      <a:lnTo>
                        <a:pt x="86" y="383"/>
                      </a:lnTo>
                      <a:lnTo>
                        <a:pt x="97" y="419"/>
                      </a:lnTo>
                      <a:lnTo>
                        <a:pt x="109" y="455"/>
                      </a:lnTo>
                      <a:lnTo>
                        <a:pt x="122" y="489"/>
                      </a:lnTo>
                      <a:lnTo>
                        <a:pt x="136" y="525"/>
                      </a:lnTo>
                      <a:lnTo>
                        <a:pt x="151" y="562"/>
                      </a:lnTo>
                      <a:lnTo>
                        <a:pt x="165" y="599"/>
                      </a:lnTo>
                      <a:lnTo>
                        <a:pt x="178" y="639"/>
                      </a:lnTo>
                      <a:lnTo>
                        <a:pt x="187" y="660"/>
                      </a:lnTo>
                      <a:lnTo>
                        <a:pt x="192" y="682"/>
                      </a:lnTo>
                      <a:lnTo>
                        <a:pt x="131" y="699"/>
                      </a:lnTo>
                      <a:lnTo>
                        <a:pt x="119" y="658"/>
                      </a:lnTo>
                      <a:lnTo>
                        <a:pt x="104" y="619"/>
                      </a:lnTo>
                      <a:lnTo>
                        <a:pt x="90" y="581"/>
                      </a:lnTo>
                      <a:lnTo>
                        <a:pt x="75" y="543"/>
                      </a:lnTo>
                      <a:lnTo>
                        <a:pt x="61" y="508"/>
                      </a:lnTo>
                      <a:lnTo>
                        <a:pt x="47" y="471"/>
                      </a:lnTo>
                      <a:lnTo>
                        <a:pt x="36" y="434"/>
                      </a:lnTo>
                      <a:lnTo>
                        <a:pt x="24" y="397"/>
                      </a:lnTo>
                      <a:lnTo>
                        <a:pt x="15" y="358"/>
                      </a:lnTo>
                      <a:lnTo>
                        <a:pt x="8" y="317"/>
                      </a:lnTo>
                      <a:lnTo>
                        <a:pt x="5" y="295"/>
                      </a:lnTo>
                      <a:lnTo>
                        <a:pt x="2" y="273"/>
                      </a:lnTo>
                      <a:lnTo>
                        <a:pt x="1" y="250"/>
                      </a:lnTo>
                      <a:lnTo>
                        <a:pt x="0" y="227"/>
                      </a:lnTo>
                      <a:lnTo>
                        <a:pt x="0" y="203"/>
                      </a:lnTo>
                      <a:lnTo>
                        <a:pt x="1" y="177"/>
                      </a:lnTo>
                      <a:lnTo>
                        <a:pt x="3" y="151"/>
                      </a:lnTo>
                      <a:lnTo>
                        <a:pt x="6" y="123"/>
                      </a:lnTo>
                      <a:lnTo>
                        <a:pt x="9" y="94"/>
                      </a:lnTo>
                      <a:lnTo>
                        <a:pt x="14" y="64"/>
                      </a:lnTo>
                      <a:lnTo>
                        <a:pt x="18" y="33"/>
                      </a:lnTo>
                      <a:lnTo>
                        <a:pt x="25" y="1"/>
                      </a:lnTo>
                      <a:lnTo>
                        <a:pt x="25" y="0"/>
                      </a:lnTo>
                      <a:close/>
                    </a:path>
                  </a:pathLst>
                </a:custGeom>
                <a:solidFill>
                  <a:srgbClr val="FF0040"/>
                </a:solidFill>
                <a:ln w="9525">
                  <a:noFill/>
                  <a:round/>
                  <a:headEnd/>
                  <a:tailEnd/>
                </a:ln>
              </p:spPr>
              <p:txBody>
                <a:bodyPr wrap="none" anchor="ctr"/>
                <a:lstStyle/>
                <a:p>
                  <a:endParaRPr lang="en-US"/>
                </a:p>
              </p:txBody>
            </p:sp>
            <p:sp>
              <p:nvSpPr>
                <p:cNvPr id="14362" name="Freeform 20"/>
                <p:cNvSpPr>
                  <a:spLocks noChangeArrowheads="1"/>
                </p:cNvSpPr>
                <p:nvPr/>
              </p:nvSpPr>
              <p:spPr bwMode="auto">
                <a:xfrm>
                  <a:off x="2823" y="2874"/>
                  <a:ext cx="89" cy="39"/>
                </a:xfrm>
                <a:custGeom>
                  <a:avLst/>
                  <a:gdLst>
                    <a:gd name="T0" fmla="*/ 0 w 798"/>
                    <a:gd name="T1" fmla="*/ 0 h 303"/>
                    <a:gd name="T2" fmla="*/ 0 w 798"/>
                    <a:gd name="T3" fmla="*/ 0 h 303"/>
                    <a:gd name="T4" fmla="*/ 0 w 798"/>
                    <a:gd name="T5" fmla="*/ 0 h 303"/>
                    <a:gd name="T6" fmla="*/ 0 w 798"/>
                    <a:gd name="T7" fmla="*/ 0 h 303"/>
                    <a:gd name="T8" fmla="*/ 0 w 798"/>
                    <a:gd name="T9" fmla="*/ 0 h 303"/>
                    <a:gd name="T10" fmla="*/ 0 w 798"/>
                    <a:gd name="T11" fmla="*/ 0 h 303"/>
                    <a:gd name="T12" fmla="*/ 0 w 798"/>
                    <a:gd name="T13" fmla="*/ 0 h 303"/>
                    <a:gd name="T14" fmla="*/ 0 w 798"/>
                    <a:gd name="T15" fmla="*/ 0 h 303"/>
                    <a:gd name="T16" fmla="*/ 0 w 798"/>
                    <a:gd name="T17" fmla="*/ 0 h 303"/>
                    <a:gd name="T18" fmla="*/ 0 w 798"/>
                    <a:gd name="T19" fmla="*/ 0 h 303"/>
                    <a:gd name="T20" fmla="*/ 0 w 798"/>
                    <a:gd name="T21" fmla="*/ 0 h 303"/>
                    <a:gd name="T22" fmla="*/ 0 w 798"/>
                    <a:gd name="T23" fmla="*/ 0 h 303"/>
                    <a:gd name="T24" fmla="*/ 0 w 798"/>
                    <a:gd name="T25" fmla="*/ 0 h 303"/>
                    <a:gd name="T26" fmla="*/ 0 w 798"/>
                    <a:gd name="T27" fmla="*/ 0 h 303"/>
                    <a:gd name="T28" fmla="*/ 0 w 798"/>
                    <a:gd name="T29" fmla="*/ 0 h 303"/>
                    <a:gd name="T30" fmla="*/ 0 w 798"/>
                    <a:gd name="T31" fmla="*/ 0 h 303"/>
                    <a:gd name="T32" fmla="*/ 0 w 798"/>
                    <a:gd name="T33" fmla="*/ 0 h 303"/>
                    <a:gd name="T34" fmla="*/ 0 w 798"/>
                    <a:gd name="T35" fmla="*/ 0 h 303"/>
                    <a:gd name="T36" fmla="*/ 0 w 798"/>
                    <a:gd name="T37" fmla="*/ 0 h 303"/>
                    <a:gd name="T38" fmla="*/ 0 w 798"/>
                    <a:gd name="T39" fmla="*/ 0 h 303"/>
                    <a:gd name="T40" fmla="*/ 0 w 798"/>
                    <a:gd name="T41" fmla="*/ 0 h 303"/>
                    <a:gd name="T42" fmla="*/ 0 w 798"/>
                    <a:gd name="T43" fmla="*/ 0 h 303"/>
                    <a:gd name="T44" fmla="*/ 0 w 798"/>
                    <a:gd name="T45" fmla="*/ 0 h 303"/>
                    <a:gd name="T46" fmla="*/ 0 w 798"/>
                    <a:gd name="T47" fmla="*/ 0 h 303"/>
                    <a:gd name="T48" fmla="*/ 0 w 798"/>
                    <a:gd name="T49" fmla="*/ 0 h 303"/>
                    <a:gd name="T50" fmla="*/ 0 w 798"/>
                    <a:gd name="T51" fmla="*/ 0 h 303"/>
                    <a:gd name="T52" fmla="*/ 0 w 798"/>
                    <a:gd name="T53" fmla="*/ 0 h 303"/>
                    <a:gd name="T54" fmla="*/ 0 w 798"/>
                    <a:gd name="T55" fmla="*/ 0 h 303"/>
                    <a:gd name="T56" fmla="*/ 0 w 798"/>
                    <a:gd name="T57" fmla="*/ 0 h 303"/>
                    <a:gd name="T58" fmla="*/ 0 w 798"/>
                    <a:gd name="T59" fmla="*/ 0 h 303"/>
                    <a:gd name="T60" fmla="*/ 0 w 798"/>
                    <a:gd name="T61" fmla="*/ 0 h 303"/>
                    <a:gd name="T62" fmla="*/ 0 w 798"/>
                    <a:gd name="T63" fmla="*/ 0 h 303"/>
                    <a:gd name="T64" fmla="*/ 0 w 798"/>
                    <a:gd name="T65" fmla="*/ 0 h 303"/>
                    <a:gd name="T66" fmla="*/ 0 w 798"/>
                    <a:gd name="T67" fmla="*/ 0 h 303"/>
                    <a:gd name="T68" fmla="*/ 0 w 798"/>
                    <a:gd name="T69" fmla="*/ 0 h 303"/>
                    <a:gd name="T70" fmla="*/ 0 w 798"/>
                    <a:gd name="T71" fmla="*/ 0 h 303"/>
                    <a:gd name="T72" fmla="*/ 0 w 798"/>
                    <a:gd name="T73" fmla="*/ 0 h 303"/>
                    <a:gd name="T74" fmla="*/ 0 w 798"/>
                    <a:gd name="T75" fmla="*/ 0 h 303"/>
                    <a:gd name="T76" fmla="*/ 0 w 798"/>
                    <a:gd name="T77" fmla="*/ 0 h 303"/>
                    <a:gd name="T78" fmla="*/ 0 w 798"/>
                    <a:gd name="T79" fmla="*/ 0 h 303"/>
                    <a:gd name="T80" fmla="*/ 0 w 798"/>
                    <a:gd name="T81" fmla="*/ 0 h 303"/>
                    <a:gd name="T82" fmla="*/ 0 w 798"/>
                    <a:gd name="T83" fmla="*/ 0 h 303"/>
                    <a:gd name="T84" fmla="*/ 0 w 798"/>
                    <a:gd name="T85" fmla="*/ 0 h 303"/>
                    <a:gd name="T86" fmla="*/ 0 w 798"/>
                    <a:gd name="T87" fmla="*/ 0 h 303"/>
                    <a:gd name="T88" fmla="*/ 0 w 798"/>
                    <a:gd name="T89" fmla="*/ 0 h 303"/>
                    <a:gd name="T90" fmla="*/ 0 w 798"/>
                    <a:gd name="T91" fmla="*/ 0 h 303"/>
                    <a:gd name="T92" fmla="*/ 0 w 798"/>
                    <a:gd name="T93" fmla="*/ 0 h 303"/>
                    <a:gd name="T94" fmla="*/ 0 w 798"/>
                    <a:gd name="T95" fmla="*/ 0 h 303"/>
                    <a:gd name="T96" fmla="*/ 0 w 798"/>
                    <a:gd name="T97" fmla="*/ 0 h 303"/>
                    <a:gd name="T98" fmla="*/ 0 w 798"/>
                    <a:gd name="T99" fmla="*/ 0 h 303"/>
                    <a:gd name="T100" fmla="*/ 0 w 798"/>
                    <a:gd name="T101" fmla="*/ 0 h 303"/>
                    <a:gd name="T102" fmla="*/ 0 w 798"/>
                    <a:gd name="T103" fmla="*/ 0 h 303"/>
                    <a:gd name="T104" fmla="*/ 0 w 798"/>
                    <a:gd name="T105" fmla="*/ 0 h 303"/>
                    <a:gd name="T106" fmla="*/ 0 w 798"/>
                    <a:gd name="T107" fmla="*/ 0 h 303"/>
                    <a:gd name="T108" fmla="*/ 0 w 798"/>
                    <a:gd name="T109" fmla="*/ 0 h 303"/>
                    <a:gd name="T110" fmla="*/ 0 w 798"/>
                    <a:gd name="T111" fmla="*/ 0 h 303"/>
                    <a:gd name="T112" fmla="*/ 0 w 798"/>
                    <a:gd name="T113" fmla="*/ 0 h 303"/>
                    <a:gd name="T114" fmla="*/ 0 w 798"/>
                    <a:gd name="T115" fmla="*/ 0 h 303"/>
                    <a:gd name="T116" fmla="*/ 0 w 798"/>
                    <a:gd name="T117" fmla="*/ 0 h 303"/>
                    <a:gd name="T118" fmla="*/ 0 w 798"/>
                    <a:gd name="T119" fmla="*/ 0 h 303"/>
                    <a:gd name="T120" fmla="*/ 0 w 798"/>
                    <a:gd name="T121" fmla="*/ 0 h 303"/>
                    <a:gd name="T122" fmla="*/ 0 w 798"/>
                    <a:gd name="T123" fmla="*/ 0 h 3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8"/>
                    <a:gd name="T187" fmla="*/ 0 h 303"/>
                    <a:gd name="T188" fmla="*/ 798 w 798"/>
                    <a:gd name="T189" fmla="*/ 303 h 3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8" h="303">
                      <a:moveTo>
                        <a:pt x="323" y="0"/>
                      </a:moveTo>
                      <a:lnTo>
                        <a:pt x="300" y="8"/>
                      </a:lnTo>
                      <a:lnTo>
                        <a:pt x="280" y="16"/>
                      </a:lnTo>
                      <a:lnTo>
                        <a:pt x="260" y="26"/>
                      </a:lnTo>
                      <a:lnTo>
                        <a:pt x="243" y="36"/>
                      </a:lnTo>
                      <a:lnTo>
                        <a:pt x="227" y="46"/>
                      </a:lnTo>
                      <a:lnTo>
                        <a:pt x="210" y="58"/>
                      </a:lnTo>
                      <a:lnTo>
                        <a:pt x="179" y="80"/>
                      </a:lnTo>
                      <a:lnTo>
                        <a:pt x="162" y="90"/>
                      </a:lnTo>
                      <a:lnTo>
                        <a:pt x="145" y="100"/>
                      </a:lnTo>
                      <a:lnTo>
                        <a:pt x="126" y="110"/>
                      </a:lnTo>
                      <a:lnTo>
                        <a:pt x="107" y="118"/>
                      </a:lnTo>
                      <a:lnTo>
                        <a:pt x="84" y="125"/>
                      </a:lnTo>
                      <a:lnTo>
                        <a:pt x="72" y="127"/>
                      </a:lnTo>
                      <a:lnTo>
                        <a:pt x="58" y="129"/>
                      </a:lnTo>
                      <a:lnTo>
                        <a:pt x="46" y="132"/>
                      </a:lnTo>
                      <a:lnTo>
                        <a:pt x="31" y="133"/>
                      </a:lnTo>
                      <a:lnTo>
                        <a:pt x="16" y="134"/>
                      </a:lnTo>
                      <a:lnTo>
                        <a:pt x="0" y="134"/>
                      </a:lnTo>
                      <a:lnTo>
                        <a:pt x="5" y="137"/>
                      </a:lnTo>
                      <a:lnTo>
                        <a:pt x="11" y="142"/>
                      </a:lnTo>
                      <a:lnTo>
                        <a:pt x="18" y="145"/>
                      </a:lnTo>
                      <a:lnTo>
                        <a:pt x="26" y="150"/>
                      </a:lnTo>
                      <a:lnTo>
                        <a:pt x="35" y="155"/>
                      </a:lnTo>
                      <a:lnTo>
                        <a:pt x="45" y="159"/>
                      </a:lnTo>
                      <a:lnTo>
                        <a:pt x="65" y="168"/>
                      </a:lnTo>
                      <a:lnTo>
                        <a:pt x="88" y="179"/>
                      </a:lnTo>
                      <a:lnTo>
                        <a:pt x="114" y="190"/>
                      </a:lnTo>
                      <a:lnTo>
                        <a:pt x="140" y="201"/>
                      </a:lnTo>
                      <a:lnTo>
                        <a:pt x="170" y="212"/>
                      </a:lnTo>
                      <a:lnTo>
                        <a:pt x="200" y="224"/>
                      </a:lnTo>
                      <a:lnTo>
                        <a:pt x="232" y="234"/>
                      </a:lnTo>
                      <a:lnTo>
                        <a:pt x="266" y="246"/>
                      </a:lnTo>
                      <a:lnTo>
                        <a:pt x="299" y="256"/>
                      </a:lnTo>
                      <a:lnTo>
                        <a:pt x="334" y="265"/>
                      </a:lnTo>
                      <a:lnTo>
                        <a:pt x="369" y="274"/>
                      </a:lnTo>
                      <a:lnTo>
                        <a:pt x="404" y="282"/>
                      </a:lnTo>
                      <a:lnTo>
                        <a:pt x="439" y="289"/>
                      </a:lnTo>
                      <a:lnTo>
                        <a:pt x="474" y="295"/>
                      </a:lnTo>
                      <a:lnTo>
                        <a:pt x="508" y="298"/>
                      </a:lnTo>
                      <a:lnTo>
                        <a:pt x="541" y="302"/>
                      </a:lnTo>
                      <a:lnTo>
                        <a:pt x="573" y="303"/>
                      </a:lnTo>
                      <a:lnTo>
                        <a:pt x="605" y="302"/>
                      </a:lnTo>
                      <a:lnTo>
                        <a:pt x="635" y="300"/>
                      </a:lnTo>
                      <a:lnTo>
                        <a:pt x="662" y="295"/>
                      </a:lnTo>
                      <a:lnTo>
                        <a:pt x="689" y="288"/>
                      </a:lnTo>
                      <a:lnTo>
                        <a:pt x="700" y="283"/>
                      </a:lnTo>
                      <a:lnTo>
                        <a:pt x="712" y="279"/>
                      </a:lnTo>
                      <a:lnTo>
                        <a:pt x="723" y="273"/>
                      </a:lnTo>
                      <a:lnTo>
                        <a:pt x="734" y="267"/>
                      </a:lnTo>
                      <a:lnTo>
                        <a:pt x="743" y="260"/>
                      </a:lnTo>
                      <a:lnTo>
                        <a:pt x="752" y="252"/>
                      </a:lnTo>
                      <a:lnTo>
                        <a:pt x="760" y="244"/>
                      </a:lnTo>
                      <a:lnTo>
                        <a:pt x="768" y="235"/>
                      </a:lnTo>
                      <a:lnTo>
                        <a:pt x="775" y="225"/>
                      </a:lnTo>
                      <a:lnTo>
                        <a:pt x="781" y="214"/>
                      </a:lnTo>
                      <a:lnTo>
                        <a:pt x="785" y="203"/>
                      </a:lnTo>
                      <a:lnTo>
                        <a:pt x="790" y="191"/>
                      </a:lnTo>
                      <a:lnTo>
                        <a:pt x="794" y="178"/>
                      </a:lnTo>
                      <a:lnTo>
                        <a:pt x="796" y="164"/>
                      </a:lnTo>
                      <a:lnTo>
                        <a:pt x="797" y="150"/>
                      </a:lnTo>
                      <a:lnTo>
                        <a:pt x="798" y="134"/>
                      </a:lnTo>
                    </a:path>
                  </a:pathLst>
                </a:custGeom>
                <a:noFill/>
                <a:ln w="9525">
                  <a:noFill/>
                  <a:round/>
                  <a:headEnd/>
                  <a:tailEnd/>
                </a:ln>
              </p:spPr>
              <p:txBody>
                <a:bodyPr wrap="none" anchor="ctr"/>
                <a:lstStyle/>
                <a:p>
                  <a:endParaRPr lang="en-US"/>
                </a:p>
              </p:txBody>
            </p:sp>
            <p:sp>
              <p:nvSpPr>
                <p:cNvPr id="14363" name="Freeform 21"/>
                <p:cNvSpPr>
                  <a:spLocks noChangeArrowheads="1"/>
                </p:cNvSpPr>
                <p:nvPr/>
              </p:nvSpPr>
              <p:spPr bwMode="auto">
                <a:xfrm>
                  <a:off x="2820" y="2888"/>
                  <a:ext cx="95" cy="30"/>
                </a:xfrm>
                <a:custGeom>
                  <a:avLst/>
                  <a:gdLst>
                    <a:gd name="T0" fmla="*/ 0 w 848"/>
                    <a:gd name="T1" fmla="*/ 0 h 229"/>
                    <a:gd name="T2" fmla="*/ 0 w 848"/>
                    <a:gd name="T3" fmla="*/ 0 h 229"/>
                    <a:gd name="T4" fmla="*/ 0 w 848"/>
                    <a:gd name="T5" fmla="*/ 0 h 229"/>
                    <a:gd name="T6" fmla="*/ 0 w 848"/>
                    <a:gd name="T7" fmla="*/ 0 h 229"/>
                    <a:gd name="T8" fmla="*/ 0 w 848"/>
                    <a:gd name="T9" fmla="*/ 0 h 229"/>
                    <a:gd name="T10" fmla="*/ 0 w 848"/>
                    <a:gd name="T11" fmla="*/ 0 h 229"/>
                    <a:gd name="T12" fmla="*/ 0 w 848"/>
                    <a:gd name="T13" fmla="*/ 0 h 229"/>
                    <a:gd name="T14" fmla="*/ 0 w 848"/>
                    <a:gd name="T15" fmla="*/ 0 h 229"/>
                    <a:gd name="T16" fmla="*/ 0 w 848"/>
                    <a:gd name="T17" fmla="*/ 0 h 229"/>
                    <a:gd name="T18" fmla="*/ 0 w 848"/>
                    <a:gd name="T19" fmla="*/ 0 h 229"/>
                    <a:gd name="T20" fmla="*/ 0 w 848"/>
                    <a:gd name="T21" fmla="*/ 0 h 229"/>
                    <a:gd name="T22" fmla="*/ 0 w 848"/>
                    <a:gd name="T23" fmla="*/ 0 h 229"/>
                    <a:gd name="T24" fmla="*/ 0 w 848"/>
                    <a:gd name="T25" fmla="*/ 0 h 229"/>
                    <a:gd name="T26" fmla="*/ 0 w 848"/>
                    <a:gd name="T27" fmla="*/ 0 h 229"/>
                    <a:gd name="T28" fmla="*/ 0 w 848"/>
                    <a:gd name="T29" fmla="*/ 0 h 229"/>
                    <a:gd name="T30" fmla="*/ 0 w 848"/>
                    <a:gd name="T31" fmla="*/ 0 h 229"/>
                    <a:gd name="T32" fmla="*/ 0 w 848"/>
                    <a:gd name="T33" fmla="*/ 0 h 229"/>
                    <a:gd name="T34" fmla="*/ 0 w 848"/>
                    <a:gd name="T35" fmla="*/ 0 h 229"/>
                    <a:gd name="T36" fmla="*/ 0 w 848"/>
                    <a:gd name="T37" fmla="*/ 0 h 229"/>
                    <a:gd name="T38" fmla="*/ 0 w 848"/>
                    <a:gd name="T39" fmla="*/ 0 h 229"/>
                    <a:gd name="T40" fmla="*/ 0 w 848"/>
                    <a:gd name="T41" fmla="*/ 0 h 229"/>
                    <a:gd name="T42" fmla="*/ 0 w 848"/>
                    <a:gd name="T43" fmla="*/ 0 h 229"/>
                    <a:gd name="T44" fmla="*/ 0 w 848"/>
                    <a:gd name="T45" fmla="*/ 0 h 229"/>
                    <a:gd name="T46" fmla="*/ 0 w 848"/>
                    <a:gd name="T47" fmla="*/ 0 h 229"/>
                    <a:gd name="T48" fmla="*/ 0 w 848"/>
                    <a:gd name="T49" fmla="*/ 0 h 229"/>
                    <a:gd name="T50" fmla="*/ 0 w 848"/>
                    <a:gd name="T51" fmla="*/ 0 h 229"/>
                    <a:gd name="T52" fmla="*/ 0 w 848"/>
                    <a:gd name="T53" fmla="*/ 0 h 229"/>
                    <a:gd name="T54" fmla="*/ 0 w 848"/>
                    <a:gd name="T55" fmla="*/ 0 h 229"/>
                    <a:gd name="T56" fmla="*/ 0 w 848"/>
                    <a:gd name="T57" fmla="*/ 0 h 229"/>
                    <a:gd name="T58" fmla="*/ 0 w 848"/>
                    <a:gd name="T59" fmla="*/ 0 h 229"/>
                    <a:gd name="T60" fmla="*/ 0 w 848"/>
                    <a:gd name="T61" fmla="*/ 0 h 229"/>
                    <a:gd name="T62" fmla="*/ 0 w 848"/>
                    <a:gd name="T63" fmla="*/ 0 h 229"/>
                    <a:gd name="T64" fmla="*/ 0 w 848"/>
                    <a:gd name="T65" fmla="*/ 0 h 229"/>
                    <a:gd name="T66" fmla="*/ 0 w 848"/>
                    <a:gd name="T67" fmla="*/ 0 h 229"/>
                    <a:gd name="T68" fmla="*/ 0 w 848"/>
                    <a:gd name="T69" fmla="*/ 0 h 229"/>
                    <a:gd name="T70" fmla="*/ 0 w 848"/>
                    <a:gd name="T71" fmla="*/ 0 h 229"/>
                    <a:gd name="T72" fmla="*/ 0 w 848"/>
                    <a:gd name="T73" fmla="*/ 0 h 229"/>
                    <a:gd name="T74" fmla="*/ 0 w 848"/>
                    <a:gd name="T75" fmla="*/ 0 h 229"/>
                    <a:gd name="T76" fmla="*/ 0 w 848"/>
                    <a:gd name="T77" fmla="*/ 0 h 229"/>
                    <a:gd name="T78" fmla="*/ 0 w 848"/>
                    <a:gd name="T79" fmla="*/ 0 h 229"/>
                    <a:gd name="T80" fmla="*/ 0 w 848"/>
                    <a:gd name="T81" fmla="*/ 0 h 229"/>
                    <a:gd name="T82" fmla="*/ 0 w 848"/>
                    <a:gd name="T83" fmla="*/ 0 h 229"/>
                    <a:gd name="T84" fmla="*/ 0 w 848"/>
                    <a:gd name="T85" fmla="*/ 0 h 229"/>
                    <a:gd name="T86" fmla="*/ 0 w 848"/>
                    <a:gd name="T87" fmla="*/ 0 h 2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48"/>
                    <a:gd name="T133" fmla="*/ 0 h 229"/>
                    <a:gd name="T134" fmla="*/ 848 w 848"/>
                    <a:gd name="T135" fmla="*/ 229 h 2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48" h="229">
                      <a:moveTo>
                        <a:pt x="0" y="53"/>
                      </a:moveTo>
                      <a:lnTo>
                        <a:pt x="18" y="27"/>
                      </a:lnTo>
                      <a:lnTo>
                        <a:pt x="36" y="0"/>
                      </a:lnTo>
                      <a:lnTo>
                        <a:pt x="41" y="5"/>
                      </a:lnTo>
                      <a:lnTo>
                        <a:pt x="46" y="8"/>
                      </a:lnTo>
                      <a:lnTo>
                        <a:pt x="53" y="12"/>
                      </a:lnTo>
                      <a:lnTo>
                        <a:pt x="60" y="16"/>
                      </a:lnTo>
                      <a:lnTo>
                        <a:pt x="68" y="20"/>
                      </a:lnTo>
                      <a:lnTo>
                        <a:pt x="78" y="24"/>
                      </a:lnTo>
                      <a:lnTo>
                        <a:pt x="97" y="34"/>
                      </a:lnTo>
                      <a:lnTo>
                        <a:pt x="119" y="44"/>
                      </a:lnTo>
                      <a:lnTo>
                        <a:pt x="144" y="54"/>
                      </a:lnTo>
                      <a:lnTo>
                        <a:pt x="171" y="66"/>
                      </a:lnTo>
                      <a:lnTo>
                        <a:pt x="199" y="76"/>
                      </a:lnTo>
                      <a:lnTo>
                        <a:pt x="228" y="88"/>
                      </a:lnTo>
                      <a:lnTo>
                        <a:pt x="261" y="98"/>
                      </a:lnTo>
                      <a:lnTo>
                        <a:pt x="293" y="108"/>
                      </a:lnTo>
                      <a:lnTo>
                        <a:pt x="325" y="119"/>
                      </a:lnTo>
                      <a:lnTo>
                        <a:pt x="360" y="128"/>
                      </a:lnTo>
                      <a:lnTo>
                        <a:pt x="394" y="137"/>
                      </a:lnTo>
                      <a:lnTo>
                        <a:pt x="429" y="144"/>
                      </a:lnTo>
                      <a:lnTo>
                        <a:pt x="462" y="151"/>
                      </a:lnTo>
                      <a:lnTo>
                        <a:pt x="497" y="157"/>
                      </a:lnTo>
                      <a:lnTo>
                        <a:pt x="529" y="161"/>
                      </a:lnTo>
                      <a:lnTo>
                        <a:pt x="561" y="164"/>
                      </a:lnTo>
                      <a:lnTo>
                        <a:pt x="593" y="165"/>
                      </a:lnTo>
                      <a:lnTo>
                        <a:pt x="621" y="165"/>
                      </a:lnTo>
                      <a:lnTo>
                        <a:pt x="648" y="161"/>
                      </a:lnTo>
                      <a:lnTo>
                        <a:pt x="673" y="158"/>
                      </a:lnTo>
                      <a:lnTo>
                        <a:pt x="696" y="151"/>
                      </a:lnTo>
                      <a:lnTo>
                        <a:pt x="716" y="144"/>
                      </a:lnTo>
                      <a:lnTo>
                        <a:pt x="733" y="135"/>
                      </a:lnTo>
                      <a:lnTo>
                        <a:pt x="748" y="123"/>
                      </a:lnTo>
                      <a:lnTo>
                        <a:pt x="755" y="116"/>
                      </a:lnTo>
                      <a:lnTo>
                        <a:pt x="761" y="110"/>
                      </a:lnTo>
                      <a:lnTo>
                        <a:pt x="765" y="102"/>
                      </a:lnTo>
                      <a:lnTo>
                        <a:pt x="770" y="93"/>
                      </a:lnTo>
                      <a:lnTo>
                        <a:pt x="775" y="84"/>
                      </a:lnTo>
                      <a:lnTo>
                        <a:pt x="778" y="75"/>
                      </a:lnTo>
                      <a:lnTo>
                        <a:pt x="780" y="65"/>
                      </a:lnTo>
                      <a:lnTo>
                        <a:pt x="783" y="53"/>
                      </a:lnTo>
                      <a:lnTo>
                        <a:pt x="784" y="40"/>
                      </a:lnTo>
                      <a:lnTo>
                        <a:pt x="784" y="28"/>
                      </a:lnTo>
                      <a:lnTo>
                        <a:pt x="848" y="27"/>
                      </a:lnTo>
                      <a:lnTo>
                        <a:pt x="847" y="46"/>
                      </a:lnTo>
                      <a:lnTo>
                        <a:pt x="846" y="64"/>
                      </a:lnTo>
                      <a:lnTo>
                        <a:pt x="843" y="80"/>
                      </a:lnTo>
                      <a:lnTo>
                        <a:pt x="838" y="96"/>
                      </a:lnTo>
                      <a:lnTo>
                        <a:pt x="833" y="110"/>
                      </a:lnTo>
                      <a:lnTo>
                        <a:pt x="826" y="123"/>
                      </a:lnTo>
                      <a:lnTo>
                        <a:pt x="820" y="136"/>
                      </a:lnTo>
                      <a:lnTo>
                        <a:pt x="812" y="149"/>
                      </a:lnTo>
                      <a:lnTo>
                        <a:pt x="802" y="159"/>
                      </a:lnTo>
                      <a:lnTo>
                        <a:pt x="793" y="169"/>
                      </a:lnTo>
                      <a:lnTo>
                        <a:pt x="782" y="179"/>
                      </a:lnTo>
                      <a:lnTo>
                        <a:pt x="770" y="187"/>
                      </a:lnTo>
                      <a:lnTo>
                        <a:pt x="757" y="195"/>
                      </a:lnTo>
                      <a:lnTo>
                        <a:pt x="745" y="202"/>
                      </a:lnTo>
                      <a:lnTo>
                        <a:pt x="731" y="207"/>
                      </a:lnTo>
                      <a:lnTo>
                        <a:pt x="716" y="212"/>
                      </a:lnTo>
                      <a:lnTo>
                        <a:pt x="702" y="217"/>
                      </a:lnTo>
                      <a:lnTo>
                        <a:pt x="687" y="220"/>
                      </a:lnTo>
                      <a:lnTo>
                        <a:pt x="657" y="226"/>
                      </a:lnTo>
                      <a:lnTo>
                        <a:pt x="625" y="228"/>
                      </a:lnTo>
                      <a:lnTo>
                        <a:pt x="591" y="229"/>
                      </a:lnTo>
                      <a:lnTo>
                        <a:pt x="557" y="227"/>
                      </a:lnTo>
                      <a:lnTo>
                        <a:pt x="522" y="225"/>
                      </a:lnTo>
                      <a:lnTo>
                        <a:pt x="487" y="220"/>
                      </a:lnTo>
                      <a:lnTo>
                        <a:pt x="451" y="214"/>
                      </a:lnTo>
                      <a:lnTo>
                        <a:pt x="416" y="207"/>
                      </a:lnTo>
                      <a:lnTo>
                        <a:pt x="381" y="199"/>
                      </a:lnTo>
                      <a:lnTo>
                        <a:pt x="345" y="190"/>
                      </a:lnTo>
                      <a:lnTo>
                        <a:pt x="309" y="180"/>
                      </a:lnTo>
                      <a:lnTo>
                        <a:pt x="275" y="169"/>
                      </a:lnTo>
                      <a:lnTo>
                        <a:pt x="241" y="159"/>
                      </a:lnTo>
                      <a:lnTo>
                        <a:pt x="208" y="148"/>
                      </a:lnTo>
                      <a:lnTo>
                        <a:pt x="177" y="136"/>
                      </a:lnTo>
                      <a:lnTo>
                        <a:pt x="147" y="125"/>
                      </a:lnTo>
                      <a:lnTo>
                        <a:pt x="119" y="113"/>
                      </a:lnTo>
                      <a:lnTo>
                        <a:pt x="93" y="102"/>
                      </a:lnTo>
                      <a:lnTo>
                        <a:pt x="68" y="91"/>
                      </a:lnTo>
                      <a:lnTo>
                        <a:pt x="48" y="81"/>
                      </a:lnTo>
                      <a:lnTo>
                        <a:pt x="37" y="76"/>
                      </a:lnTo>
                      <a:lnTo>
                        <a:pt x="28" y="72"/>
                      </a:lnTo>
                      <a:lnTo>
                        <a:pt x="20" y="67"/>
                      </a:lnTo>
                      <a:lnTo>
                        <a:pt x="13" y="62"/>
                      </a:lnTo>
                      <a:lnTo>
                        <a:pt x="6" y="59"/>
                      </a:lnTo>
                      <a:lnTo>
                        <a:pt x="0" y="54"/>
                      </a:lnTo>
                      <a:lnTo>
                        <a:pt x="0" y="53"/>
                      </a:lnTo>
                      <a:close/>
                    </a:path>
                  </a:pathLst>
                </a:custGeom>
                <a:solidFill>
                  <a:srgbClr val="FF0040"/>
                </a:solidFill>
                <a:ln w="9525">
                  <a:noFill/>
                  <a:round/>
                  <a:headEnd/>
                  <a:tailEnd/>
                </a:ln>
              </p:spPr>
              <p:txBody>
                <a:bodyPr wrap="none" anchor="ctr"/>
                <a:lstStyle/>
                <a:p>
                  <a:endParaRPr lang="en-US"/>
                </a:p>
              </p:txBody>
            </p:sp>
            <p:sp>
              <p:nvSpPr>
                <p:cNvPr id="14364" name="Freeform 22"/>
                <p:cNvSpPr>
                  <a:spLocks noChangeArrowheads="1"/>
                </p:cNvSpPr>
                <p:nvPr/>
              </p:nvSpPr>
              <p:spPr bwMode="auto">
                <a:xfrm>
                  <a:off x="2820" y="2870"/>
                  <a:ext cx="39" cy="25"/>
                </a:xfrm>
                <a:custGeom>
                  <a:avLst/>
                  <a:gdLst>
                    <a:gd name="T0" fmla="*/ 0 w 348"/>
                    <a:gd name="T1" fmla="*/ 0 h 197"/>
                    <a:gd name="T2" fmla="*/ 0 w 348"/>
                    <a:gd name="T3" fmla="*/ 0 h 197"/>
                    <a:gd name="T4" fmla="*/ 0 w 348"/>
                    <a:gd name="T5" fmla="*/ 0 h 197"/>
                    <a:gd name="T6" fmla="*/ 0 w 348"/>
                    <a:gd name="T7" fmla="*/ 0 h 197"/>
                    <a:gd name="T8" fmla="*/ 0 w 348"/>
                    <a:gd name="T9" fmla="*/ 0 h 197"/>
                    <a:gd name="T10" fmla="*/ 0 w 348"/>
                    <a:gd name="T11" fmla="*/ 0 h 197"/>
                    <a:gd name="T12" fmla="*/ 0 w 348"/>
                    <a:gd name="T13" fmla="*/ 0 h 197"/>
                    <a:gd name="T14" fmla="*/ 0 w 348"/>
                    <a:gd name="T15" fmla="*/ 0 h 197"/>
                    <a:gd name="T16" fmla="*/ 0 w 348"/>
                    <a:gd name="T17" fmla="*/ 0 h 197"/>
                    <a:gd name="T18" fmla="*/ 0 w 348"/>
                    <a:gd name="T19" fmla="*/ 0 h 197"/>
                    <a:gd name="T20" fmla="*/ 0 w 348"/>
                    <a:gd name="T21" fmla="*/ 0 h 197"/>
                    <a:gd name="T22" fmla="*/ 0 w 348"/>
                    <a:gd name="T23" fmla="*/ 0 h 197"/>
                    <a:gd name="T24" fmla="*/ 0 w 348"/>
                    <a:gd name="T25" fmla="*/ 0 h 197"/>
                    <a:gd name="T26" fmla="*/ 0 w 348"/>
                    <a:gd name="T27" fmla="*/ 0 h 197"/>
                    <a:gd name="T28" fmla="*/ 0 w 348"/>
                    <a:gd name="T29" fmla="*/ 0 h 197"/>
                    <a:gd name="T30" fmla="*/ 0 w 348"/>
                    <a:gd name="T31" fmla="*/ 0 h 197"/>
                    <a:gd name="T32" fmla="*/ 0 w 348"/>
                    <a:gd name="T33" fmla="*/ 0 h 197"/>
                    <a:gd name="T34" fmla="*/ 0 w 348"/>
                    <a:gd name="T35" fmla="*/ 0 h 197"/>
                    <a:gd name="T36" fmla="*/ 0 w 348"/>
                    <a:gd name="T37" fmla="*/ 0 h 197"/>
                    <a:gd name="T38" fmla="*/ 0 w 348"/>
                    <a:gd name="T39" fmla="*/ 0 h 197"/>
                    <a:gd name="T40" fmla="*/ 0 w 348"/>
                    <a:gd name="T41" fmla="*/ 0 h 197"/>
                    <a:gd name="T42" fmla="*/ 0 w 348"/>
                    <a:gd name="T43" fmla="*/ 0 h 197"/>
                    <a:gd name="T44" fmla="*/ 0 w 348"/>
                    <a:gd name="T45" fmla="*/ 0 h 197"/>
                    <a:gd name="T46" fmla="*/ 0 w 348"/>
                    <a:gd name="T47" fmla="*/ 0 h 197"/>
                    <a:gd name="T48" fmla="*/ 0 w 348"/>
                    <a:gd name="T49" fmla="*/ 0 h 197"/>
                    <a:gd name="T50" fmla="*/ 0 w 348"/>
                    <a:gd name="T51" fmla="*/ 0 h 197"/>
                    <a:gd name="T52" fmla="*/ 0 w 348"/>
                    <a:gd name="T53" fmla="*/ 0 h 197"/>
                    <a:gd name="T54" fmla="*/ 0 w 348"/>
                    <a:gd name="T55" fmla="*/ 0 h 197"/>
                    <a:gd name="T56" fmla="*/ 0 w 348"/>
                    <a:gd name="T57" fmla="*/ 0 h 197"/>
                    <a:gd name="T58" fmla="*/ 0 w 348"/>
                    <a:gd name="T59" fmla="*/ 0 h 197"/>
                    <a:gd name="T60" fmla="*/ 0 w 348"/>
                    <a:gd name="T61" fmla="*/ 0 h 197"/>
                    <a:gd name="T62" fmla="*/ 0 w 348"/>
                    <a:gd name="T63" fmla="*/ 0 h 197"/>
                    <a:gd name="T64" fmla="*/ 0 w 348"/>
                    <a:gd name="T65" fmla="*/ 0 h 197"/>
                    <a:gd name="T66" fmla="*/ 0 w 348"/>
                    <a:gd name="T67" fmla="*/ 0 h 197"/>
                    <a:gd name="T68" fmla="*/ 0 w 348"/>
                    <a:gd name="T69" fmla="*/ 0 h 197"/>
                    <a:gd name="T70" fmla="*/ 0 w 348"/>
                    <a:gd name="T71" fmla="*/ 0 h 197"/>
                    <a:gd name="T72" fmla="*/ 0 w 348"/>
                    <a:gd name="T73" fmla="*/ 0 h 197"/>
                    <a:gd name="T74" fmla="*/ 0 w 348"/>
                    <a:gd name="T75" fmla="*/ 0 h 197"/>
                    <a:gd name="T76" fmla="*/ 0 w 348"/>
                    <a:gd name="T77" fmla="*/ 0 h 197"/>
                    <a:gd name="T78" fmla="*/ 0 w 348"/>
                    <a:gd name="T79" fmla="*/ 0 h 197"/>
                    <a:gd name="T80" fmla="*/ 0 w 348"/>
                    <a:gd name="T81" fmla="*/ 0 h 197"/>
                    <a:gd name="T82" fmla="*/ 0 w 348"/>
                    <a:gd name="T83" fmla="*/ 0 h 197"/>
                    <a:gd name="T84" fmla="*/ 0 w 348"/>
                    <a:gd name="T85" fmla="*/ 0 h 197"/>
                    <a:gd name="T86" fmla="*/ 0 w 348"/>
                    <a:gd name="T87" fmla="*/ 0 h 197"/>
                    <a:gd name="T88" fmla="*/ 0 w 348"/>
                    <a:gd name="T89" fmla="*/ 0 h 197"/>
                    <a:gd name="T90" fmla="*/ 0 w 348"/>
                    <a:gd name="T91" fmla="*/ 0 h 1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8"/>
                    <a:gd name="T139" fmla="*/ 0 h 197"/>
                    <a:gd name="T140" fmla="*/ 348 w 348"/>
                    <a:gd name="T141" fmla="*/ 197 h 1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8" h="197">
                      <a:moveTo>
                        <a:pt x="333" y="0"/>
                      </a:moveTo>
                      <a:lnTo>
                        <a:pt x="348" y="62"/>
                      </a:lnTo>
                      <a:lnTo>
                        <a:pt x="329" y="69"/>
                      </a:lnTo>
                      <a:lnTo>
                        <a:pt x="310" y="76"/>
                      </a:lnTo>
                      <a:lnTo>
                        <a:pt x="293" y="84"/>
                      </a:lnTo>
                      <a:lnTo>
                        <a:pt x="278" y="93"/>
                      </a:lnTo>
                      <a:lnTo>
                        <a:pt x="262" y="104"/>
                      </a:lnTo>
                      <a:lnTo>
                        <a:pt x="247" y="114"/>
                      </a:lnTo>
                      <a:lnTo>
                        <a:pt x="232" y="126"/>
                      </a:lnTo>
                      <a:lnTo>
                        <a:pt x="215" y="137"/>
                      </a:lnTo>
                      <a:lnTo>
                        <a:pt x="197" y="149"/>
                      </a:lnTo>
                      <a:lnTo>
                        <a:pt x="178" y="160"/>
                      </a:lnTo>
                      <a:lnTo>
                        <a:pt x="157" y="171"/>
                      </a:lnTo>
                      <a:lnTo>
                        <a:pt x="135" y="179"/>
                      </a:lnTo>
                      <a:lnTo>
                        <a:pt x="122" y="183"/>
                      </a:lnTo>
                      <a:lnTo>
                        <a:pt x="110" y="187"/>
                      </a:lnTo>
                      <a:lnTo>
                        <a:pt x="97" y="190"/>
                      </a:lnTo>
                      <a:lnTo>
                        <a:pt x="82" y="192"/>
                      </a:lnTo>
                      <a:lnTo>
                        <a:pt x="67" y="195"/>
                      </a:lnTo>
                      <a:lnTo>
                        <a:pt x="52" y="196"/>
                      </a:lnTo>
                      <a:lnTo>
                        <a:pt x="35" y="197"/>
                      </a:lnTo>
                      <a:lnTo>
                        <a:pt x="18" y="197"/>
                      </a:lnTo>
                      <a:lnTo>
                        <a:pt x="18" y="164"/>
                      </a:lnTo>
                      <a:lnTo>
                        <a:pt x="0" y="190"/>
                      </a:lnTo>
                      <a:lnTo>
                        <a:pt x="18" y="131"/>
                      </a:lnTo>
                      <a:lnTo>
                        <a:pt x="33" y="133"/>
                      </a:lnTo>
                      <a:lnTo>
                        <a:pt x="46" y="133"/>
                      </a:lnTo>
                      <a:lnTo>
                        <a:pt x="59" y="131"/>
                      </a:lnTo>
                      <a:lnTo>
                        <a:pt x="72" y="129"/>
                      </a:lnTo>
                      <a:lnTo>
                        <a:pt x="83" y="127"/>
                      </a:lnTo>
                      <a:lnTo>
                        <a:pt x="94" y="125"/>
                      </a:lnTo>
                      <a:lnTo>
                        <a:pt x="114" y="119"/>
                      </a:lnTo>
                      <a:lnTo>
                        <a:pt x="132" y="112"/>
                      </a:lnTo>
                      <a:lnTo>
                        <a:pt x="149" y="103"/>
                      </a:lnTo>
                      <a:lnTo>
                        <a:pt x="164" y="95"/>
                      </a:lnTo>
                      <a:lnTo>
                        <a:pt x="179" y="84"/>
                      </a:lnTo>
                      <a:lnTo>
                        <a:pt x="194" y="74"/>
                      </a:lnTo>
                      <a:lnTo>
                        <a:pt x="209" y="62"/>
                      </a:lnTo>
                      <a:lnTo>
                        <a:pt x="226" y="51"/>
                      </a:lnTo>
                      <a:lnTo>
                        <a:pt x="243" y="39"/>
                      </a:lnTo>
                      <a:lnTo>
                        <a:pt x="263" y="28"/>
                      </a:lnTo>
                      <a:lnTo>
                        <a:pt x="284" y="17"/>
                      </a:lnTo>
                      <a:lnTo>
                        <a:pt x="308" y="8"/>
                      </a:lnTo>
                      <a:lnTo>
                        <a:pt x="320" y="5"/>
                      </a:lnTo>
                      <a:lnTo>
                        <a:pt x="333" y="1"/>
                      </a:lnTo>
                      <a:lnTo>
                        <a:pt x="333" y="0"/>
                      </a:lnTo>
                      <a:close/>
                    </a:path>
                  </a:pathLst>
                </a:custGeom>
                <a:solidFill>
                  <a:srgbClr val="FF0040"/>
                </a:solidFill>
                <a:ln w="9525">
                  <a:noFill/>
                  <a:round/>
                  <a:headEnd/>
                  <a:tailEnd/>
                </a:ln>
              </p:spPr>
              <p:txBody>
                <a:bodyPr wrap="none" anchor="ctr"/>
                <a:lstStyle/>
                <a:p>
                  <a:endParaRPr lang="en-US"/>
                </a:p>
              </p:txBody>
            </p:sp>
          </p:grpSp>
          <p:grpSp>
            <p:nvGrpSpPr>
              <p:cNvPr id="7" name="Group 23"/>
              <p:cNvGrpSpPr>
                <a:grpSpLocks/>
              </p:cNvGrpSpPr>
              <p:nvPr/>
            </p:nvGrpSpPr>
            <p:grpSpPr bwMode="auto">
              <a:xfrm>
                <a:off x="2409" y="2720"/>
                <a:ext cx="708" cy="184"/>
                <a:chOff x="2409" y="2720"/>
                <a:chExt cx="708" cy="184"/>
              </a:xfrm>
            </p:grpSpPr>
            <p:sp>
              <p:nvSpPr>
                <p:cNvPr id="14348" name="Freeform 24"/>
                <p:cNvSpPr>
                  <a:spLocks noChangeArrowheads="1"/>
                </p:cNvSpPr>
                <p:nvPr/>
              </p:nvSpPr>
              <p:spPr bwMode="auto">
                <a:xfrm>
                  <a:off x="2420" y="2728"/>
                  <a:ext cx="684" cy="172"/>
                </a:xfrm>
                <a:custGeom>
                  <a:avLst/>
                  <a:gdLst>
                    <a:gd name="T0" fmla="*/ 0 w 6097"/>
                    <a:gd name="T1" fmla="*/ 0 h 1317"/>
                    <a:gd name="T2" fmla="*/ 0 w 6097"/>
                    <a:gd name="T3" fmla="*/ 0 h 1317"/>
                    <a:gd name="T4" fmla="*/ 0 w 6097"/>
                    <a:gd name="T5" fmla="*/ 0 h 1317"/>
                    <a:gd name="T6" fmla="*/ 0 w 6097"/>
                    <a:gd name="T7" fmla="*/ 0 h 1317"/>
                    <a:gd name="T8" fmla="*/ 0 w 6097"/>
                    <a:gd name="T9" fmla="*/ 0 h 1317"/>
                    <a:gd name="T10" fmla="*/ 0 w 6097"/>
                    <a:gd name="T11" fmla="*/ 0 h 1317"/>
                    <a:gd name="T12" fmla="*/ 0 w 6097"/>
                    <a:gd name="T13" fmla="*/ 0 h 1317"/>
                    <a:gd name="T14" fmla="*/ 0 w 6097"/>
                    <a:gd name="T15" fmla="*/ 0 h 1317"/>
                    <a:gd name="T16" fmla="*/ 0 w 6097"/>
                    <a:gd name="T17" fmla="*/ 0 h 1317"/>
                    <a:gd name="T18" fmla="*/ 0 w 6097"/>
                    <a:gd name="T19" fmla="*/ 0 h 1317"/>
                    <a:gd name="T20" fmla="*/ 0 w 6097"/>
                    <a:gd name="T21" fmla="*/ 0 h 1317"/>
                    <a:gd name="T22" fmla="*/ 0 w 6097"/>
                    <a:gd name="T23" fmla="*/ 0 h 1317"/>
                    <a:gd name="T24" fmla="*/ 0 w 6097"/>
                    <a:gd name="T25" fmla="*/ 0 h 1317"/>
                    <a:gd name="T26" fmla="*/ 0 w 6097"/>
                    <a:gd name="T27" fmla="*/ 0 h 1317"/>
                    <a:gd name="T28" fmla="*/ 0 w 6097"/>
                    <a:gd name="T29" fmla="*/ 0 h 1317"/>
                    <a:gd name="T30" fmla="*/ 0 w 6097"/>
                    <a:gd name="T31" fmla="*/ 0 h 1317"/>
                    <a:gd name="T32" fmla="*/ 0 w 6097"/>
                    <a:gd name="T33" fmla="*/ 0 h 1317"/>
                    <a:gd name="T34" fmla="*/ 0 w 6097"/>
                    <a:gd name="T35" fmla="*/ 0 h 1317"/>
                    <a:gd name="T36" fmla="*/ 0 w 6097"/>
                    <a:gd name="T37" fmla="*/ 0 h 1317"/>
                    <a:gd name="T38" fmla="*/ 0 w 6097"/>
                    <a:gd name="T39" fmla="*/ 0 h 1317"/>
                    <a:gd name="T40" fmla="*/ 0 w 6097"/>
                    <a:gd name="T41" fmla="*/ 0 h 1317"/>
                    <a:gd name="T42" fmla="*/ 0 w 6097"/>
                    <a:gd name="T43" fmla="*/ 0 h 1317"/>
                    <a:gd name="T44" fmla="*/ 0 w 6097"/>
                    <a:gd name="T45" fmla="*/ 0 h 1317"/>
                    <a:gd name="T46" fmla="*/ 0 w 6097"/>
                    <a:gd name="T47" fmla="*/ 0 h 1317"/>
                    <a:gd name="T48" fmla="*/ 0 w 6097"/>
                    <a:gd name="T49" fmla="*/ 0 h 1317"/>
                    <a:gd name="T50" fmla="*/ 0 w 6097"/>
                    <a:gd name="T51" fmla="*/ 0 h 1317"/>
                    <a:gd name="T52" fmla="*/ 0 w 6097"/>
                    <a:gd name="T53" fmla="*/ 0 h 1317"/>
                    <a:gd name="T54" fmla="*/ 0 w 6097"/>
                    <a:gd name="T55" fmla="*/ 0 h 1317"/>
                    <a:gd name="T56" fmla="*/ 0 w 6097"/>
                    <a:gd name="T57" fmla="*/ 0 h 1317"/>
                    <a:gd name="T58" fmla="*/ 0 w 6097"/>
                    <a:gd name="T59" fmla="*/ 0 h 1317"/>
                    <a:gd name="T60" fmla="*/ 0 w 6097"/>
                    <a:gd name="T61" fmla="*/ 0 h 1317"/>
                    <a:gd name="T62" fmla="*/ 0 w 6097"/>
                    <a:gd name="T63" fmla="*/ 0 h 1317"/>
                    <a:gd name="T64" fmla="*/ 0 w 6097"/>
                    <a:gd name="T65" fmla="*/ 0 h 1317"/>
                    <a:gd name="T66" fmla="*/ 0 w 6097"/>
                    <a:gd name="T67" fmla="*/ 0 h 1317"/>
                    <a:gd name="T68" fmla="*/ 0 w 6097"/>
                    <a:gd name="T69" fmla="*/ 0 h 1317"/>
                    <a:gd name="T70" fmla="*/ 0 w 6097"/>
                    <a:gd name="T71" fmla="*/ 0 h 1317"/>
                    <a:gd name="T72" fmla="*/ 0 w 6097"/>
                    <a:gd name="T73" fmla="*/ 0 h 1317"/>
                    <a:gd name="T74" fmla="*/ 0 w 6097"/>
                    <a:gd name="T75" fmla="*/ 0 h 1317"/>
                    <a:gd name="T76" fmla="*/ 0 w 6097"/>
                    <a:gd name="T77" fmla="*/ 0 h 1317"/>
                    <a:gd name="T78" fmla="*/ 0 w 6097"/>
                    <a:gd name="T79" fmla="*/ 0 h 1317"/>
                    <a:gd name="T80" fmla="*/ 0 w 6097"/>
                    <a:gd name="T81" fmla="*/ 0 h 1317"/>
                    <a:gd name="T82" fmla="*/ 0 w 6097"/>
                    <a:gd name="T83" fmla="*/ 0 h 1317"/>
                    <a:gd name="T84" fmla="*/ 0 w 6097"/>
                    <a:gd name="T85" fmla="*/ 0 h 1317"/>
                    <a:gd name="T86" fmla="*/ 0 w 6097"/>
                    <a:gd name="T87" fmla="*/ 0 h 1317"/>
                    <a:gd name="T88" fmla="*/ 0 w 6097"/>
                    <a:gd name="T89" fmla="*/ 0 h 1317"/>
                    <a:gd name="T90" fmla="*/ 0 w 6097"/>
                    <a:gd name="T91" fmla="*/ 0 h 1317"/>
                    <a:gd name="T92" fmla="*/ 0 w 6097"/>
                    <a:gd name="T93" fmla="*/ 0 h 1317"/>
                    <a:gd name="T94" fmla="*/ 0 w 6097"/>
                    <a:gd name="T95" fmla="*/ 0 h 1317"/>
                    <a:gd name="T96" fmla="*/ 0 w 6097"/>
                    <a:gd name="T97" fmla="*/ 0 h 1317"/>
                    <a:gd name="T98" fmla="*/ 0 w 6097"/>
                    <a:gd name="T99" fmla="*/ 0 h 1317"/>
                    <a:gd name="T100" fmla="*/ 0 w 6097"/>
                    <a:gd name="T101" fmla="*/ 0 h 1317"/>
                    <a:gd name="T102" fmla="*/ 0 w 6097"/>
                    <a:gd name="T103" fmla="*/ 0 h 1317"/>
                    <a:gd name="T104" fmla="*/ 0 w 6097"/>
                    <a:gd name="T105" fmla="*/ 0 h 1317"/>
                    <a:gd name="T106" fmla="*/ 0 w 6097"/>
                    <a:gd name="T107" fmla="*/ 0 h 1317"/>
                    <a:gd name="T108" fmla="*/ 0 w 6097"/>
                    <a:gd name="T109" fmla="*/ 0 h 1317"/>
                    <a:gd name="T110" fmla="*/ 0 w 6097"/>
                    <a:gd name="T111" fmla="*/ 0 h 1317"/>
                    <a:gd name="T112" fmla="*/ 0 w 6097"/>
                    <a:gd name="T113" fmla="*/ 0 h 1317"/>
                    <a:gd name="T114" fmla="*/ 0 w 6097"/>
                    <a:gd name="T115" fmla="*/ 0 h 1317"/>
                    <a:gd name="T116" fmla="*/ 0 w 6097"/>
                    <a:gd name="T117" fmla="*/ 0 h 1317"/>
                    <a:gd name="T118" fmla="*/ 0 w 6097"/>
                    <a:gd name="T119" fmla="*/ 0 h 1317"/>
                    <a:gd name="T120" fmla="*/ 0 w 6097"/>
                    <a:gd name="T121" fmla="*/ 0 h 1317"/>
                    <a:gd name="T122" fmla="*/ 0 w 6097"/>
                    <a:gd name="T123" fmla="*/ 0 h 1317"/>
                    <a:gd name="T124" fmla="*/ 0 w 6097"/>
                    <a:gd name="T125" fmla="*/ 0 h 13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97"/>
                    <a:gd name="T190" fmla="*/ 0 h 1317"/>
                    <a:gd name="T191" fmla="*/ 6097 w 6097"/>
                    <a:gd name="T192" fmla="*/ 1317 h 13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97" h="1317">
                      <a:moveTo>
                        <a:pt x="3090" y="6"/>
                      </a:moveTo>
                      <a:lnTo>
                        <a:pt x="3054" y="13"/>
                      </a:lnTo>
                      <a:lnTo>
                        <a:pt x="3019" y="20"/>
                      </a:lnTo>
                      <a:lnTo>
                        <a:pt x="2951" y="36"/>
                      </a:lnTo>
                      <a:lnTo>
                        <a:pt x="2883" y="54"/>
                      </a:lnTo>
                      <a:lnTo>
                        <a:pt x="2817" y="74"/>
                      </a:lnTo>
                      <a:lnTo>
                        <a:pt x="2753" y="96"/>
                      </a:lnTo>
                      <a:lnTo>
                        <a:pt x="2688" y="120"/>
                      </a:lnTo>
                      <a:lnTo>
                        <a:pt x="2625" y="144"/>
                      </a:lnTo>
                      <a:lnTo>
                        <a:pt x="2561" y="171"/>
                      </a:lnTo>
                      <a:lnTo>
                        <a:pt x="2435" y="225"/>
                      </a:lnTo>
                      <a:lnTo>
                        <a:pt x="2308" y="281"/>
                      </a:lnTo>
                      <a:lnTo>
                        <a:pt x="2242" y="310"/>
                      </a:lnTo>
                      <a:lnTo>
                        <a:pt x="2177" y="338"/>
                      </a:lnTo>
                      <a:lnTo>
                        <a:pt x="2111" y="365"/>
                      </a:lnTo>
                      <a:lnTo>
                        <a:pt x="2042" y="392"/>
                      </a:lnTo>
                      <a:lnTo>
                        <a:pt x="1981" y="416"/>
                      </a:lnTo>
                      <a:lnTo>
                        <a:pt x="1920" y="439"/>
                      </a:lnTo>
                      <a:lnTo>
                        <a:pt x="1861" y="461"/>
                      </a:lnTo>
                      <a:lnTo>
                        <a:pt x="1802" y="484"/>
                      </a:lnTo>
                      <a:lnTo>
                        <a:pt x="1746" y="506"/>
                      </a:lnTo>
                      <a:lnTo>
                        <a:pt x="1690" y="526"/>
                      </a:lnTo>
                      <a:lnTo>
                        <a:pt x="1636" y="547"/>
                      </a:lnTo>
                      <a:lnTo>
                        <a:pt x="1583" y="567"/>
                      </a:lnTo>
                      <a:lnTo>
                        <a:pt x="1532" y="586"/>
                      </a:lnTo>
                      <a:lnTo>
                        <a:pt x="1483" y="605"/>
                      </a:lnTo>
                      <a:lnTo>
                        <a:pt x="1436" y="622"/>
                      </a:lnTo>
                      <a:lnTo>
                        <a:pt x="1390" y="639"/>
                      </a:lnTo>
                      <a:lnTo>
                        <a:pt x="1346" y="655"/>
                      </a:lnTo>
                      <a:lnTo>
                        <a:pt x="1304" y="670"/>
                      </a:lnTo>
                      <a:lnTo>
                        <a:pt x="1265" y="685"/>
                      </a:lnTo>
                      <a:lnTo>
                        <a:pt x="1227" y="699"/>
                      </a:lnTo>
                      <a:lnTo>
                        <a:pt x="1194" y="711"/>
                      </a:lnTo>
                      <a:lnTo>
                        <a:pt x="1160" y="722"/>
                      </a:lnTo>
                      <a:lnTo>
                        <a:pt x="1127" y="734"/>
                      </a:lnTo>
                      <a:lnTo>
                        <a:pt x="1096" y="745"/>
                      </a:lnTo>
                      <a:lnTo>
                        <a:pt x="1066" y="755"/>
                      </a:lnTo>
                      <a:lnTo>
                        <a:pt x="1036" y="766"/>
                      </a:lnTo>
                      <a:lnTo>
                        <a:pt x="1007" y="776"/>
                      </a:lnTo>
                      <a:lnTo>
                        <a:pt x="978" y="785"/>
                      </a:lnTo>
                      <a:lnTo>
                        <a:pt x="946" y="797"/>
                      </a:lnTo>
                      <a:lnTo>
                        <a:pt x="914" y="807"/>
                      </a:lnTo>
                      <a:lnTo>
                        <a:pt x="883" y="818"/>
                      </a:lnTo>
                      <a:lnTo>
                        <a:pt x="853" y="828"/>
                      </a:lnTo>
                      <a:lnTo>
                        <a:pt x="794" y="848"/>
                      </a:lnTo>
                      <a:lnTo>
                        <a:pt x="737" y="866"/>
                      </a:lnTo>
                      <a:lnTo>
                        <a:pt x="683" y="883"/>
                      </a:lnTo>
                      <a:lnTo>
                        <a:pt x="629" y="899"/>
                      </a:lnTo>
                      <a:lnTo>
                        <a:pt x="522" y="933"/>
                      </a:lnTo>
                      <a:lnTo>
                        <a:pt x="467" y="950"/>
                      </a:lnTo>
                      <a:lnTo>
                        <a:pt x="410" y="966"/>
                      </a:lnTo>
                      <a:lnTo>
                        <a:pt x="351" y="983"/>
                      </a:lnTo>
                      <a:lnTo>
                        <a:pt x="320" y="993"/>
                      </a:lnTo>
                      <a:lnTo>
                        <a:pt x="289" y="1002"/>
                      </a:lnTo>
                      <a:lnTo>
                        <a:pt x="257" y="1012"/>
                      </a:lnTo>
                      <a:lnTo>
                        <a:pt x="224" y="1021"/>
                      </a:lnTo>
                      <a:lnTo>
                        <a:pt x="189" y="1032"/>
                      </a:lnTo>
                      <a:lnTo>
                        <a:pt x="154" y="1042"/>
                      </a:lnTo>
                      <a:lnTo>
                        <a:pt x="118" y="1053"/>
                      </a:lnTo>
                      <a:lnTo>
                        <a:pt x="80" y="1064"/>
                      </a:lnTo>
                      <a:lnTo>
                        <a:pt x="40" y="1076"/>
                      </a:lnTo>
                      <a:lnTo>
                        <a:pt x="0" y="1088"/>
                      </a:lnTo>
                      <a:lnTo>
                        <a:pt x="28" y="1078"/>
                      </a:lnTo>
                      <a:lnTo>
                        <a:pt x="55" y="1069"/>
                      </a:lnTo>
                      <a:lnTo>
                        <a:pt x="85" y="1061"/>
                      </a:lnTo>
                      <a:lnTo>
                        <a:pt x="116" y="1053"/>
                      </a:lnTo>
                      <a:lnTo>
                        <a:pt x="148" y="1046"/>
                      </a:lnTo>
                      <a:lnTo>
                        <a:pt x="181" y="1040"/>
                      </a:lnTo>
                      <a:lnTo>
                        <a:pt x="214" y="1033"/>
                      </a:lnTo>
                      <a:lnTo>
                        <a:pt x="249" y="1028"/>
                      </a:lnTo>
                      <a:lnTo>
                        <a:pt x="285" y="1024"/>
                      </a:lnTo>
                      <a:lnTo>
                        <a:pt x="322" y="1019"/>
                      </a:lnTo>
                      <a:lnTo>
                        <a:pt x="358" y="1016"/>
                      </a:lnTo>
                      <a:lnTo>
                        <a:pt x="396" y="1012"/>
                      </a:lnTo>
                      <a:lnTo>
                        <a:pt x="437" y="1010"/>
                      </a:lnTo>
                      <a:lnTo>
                        <a:pt x="476" y="1008"/>
                      </a:lnTo>
                      <a:lnTo>
                        <a:pt x="517" y="1006"/>
                      </a:lnTo>
                      <a:lnTo>
                        <a:pt x="559" y="1005"/>
                      </a:lnTo>
                      <a:lnTo>
                        <a:pt x="601" y="1004"/>
                      </a:lnTo>
                      <a:lnTo>
                        <a:pt x="645" y="1004"/>
                      </a:lnTo>
                      <a:lnTo>
                        <a:pt x="690" y="1004"/>
                      </a:lnTo>
                      <a:lnTo>
                        <a:pt x="735" y="1005"/>
                      </a:lnTo>
                      <a:lnTo>
                        <a:pt x="781" y="1006"/>
                      </a:lnTo>
                      <a:lnTo>
                        <a:pt x="827" y="1009"/>
                      </a:lnTo>
                      <a:lnTo>
                        <a:pt x="875" y="1010"/>
                      </a:lnTo>
                      <a:lnTo>
                        <a:pt x="923" y="1013"/>
                      </a:lnTo>
                      <a:lnTo>
                        <a:pt x="971" y="1016"/>
                      </a:lnTo>
                      <a:lnTo>
                        <a:pt x="1021" y="1019"/>
                      </a:lnTo>
                      <a:lnTo>
                        <a:pt x="1070" y="1023"/>
                      </a:lnTo>
                      <a:lnTo>
                        <a:pt x="1121" y="1026"/>
                      </a:lnTo>
                      <a:lnTo>
                        <a:pt x="1225" y="1035"/>
                      </a:lnTo>
                      <a:lnTo>
                        <a:pt x="1331" y="1046"/>
                      </a:lnTo>
                      <a:lnTo>
                        <a:pt x="1439" y="1057"/>
                      </a:lnTo>
                      <a:lnTo>
                        <a:pt x="1549" y="1070"/>
                      </a:lnTo>
                      <a:lnTo>
                        <a:pt x="1661" y="1084"/>
                      </a:lnTo>
                      <a:lnTo>
                        <a:pt x="1776" y="1099"/>
                      </a:lnTo>
                      <a:lnTo>
                        <a:pt x="1891" y="1114"/>
                      </a:lnTo>
                      <a:lnTo>
                        <a:pt x="2008" y="1131"/>
                      </a:lnTo>
                      <a:lnTo>
                        <a:pt x="2127" y="1147"/>
                      </a:lnTo>
                      <a:lnTo>
                        <a:pt x="2247" y="1165"/>
                      </a:lnTo>
                      <a:lnTo>
                        <a:pt x="2369" y="1183"/>
                      </a:lnTo>
                      <a:lnTo>
                        <a:pt x="2491" y="1202"/>
                      </a:lnTo>
                      <a:lnTo>
                        <a:pt x="2614" y="1221"/>
                      </a:lnTo>
                      <a:lnTo>
                        <a:pt x="2739" y="1240"/>
                      </a:lnTo>
                      <a:lnTo>
                        <a:pt x="2990" y="1278"/>
                      </a:lnTo>
                      <a:lnTo>
                        <a:pt x="3241" y="1317"/>
                      </a:lnTo>
                      <a:lnTo>
                        <a:pt x="3301" y="1287"/>
                      </a:lnTo>
                      <a:lnTo>
                        <a:pt x="3359" y="1259"/>
                      </a:lnTo>
                      <a:lnTo>
                        <a:pt x="3414" y="1230"/>
                      </a:lnTo>
                      <a:lnTo>
                        <a:pt x="3467" y="1202"/>
                      </a:lnTo>
                      <a:lnTo>
                        <a:pt x="3518" y="1176"/>
                      </a:lnTo>
                      <a:lnTo>
                        <a:pt x="3566" y="1149"/>
                      </a:lnTo>
                      <a:lnTo>
                        <a:pt x="3613" y="1123"/>
                      </a:lnTo>
                      <a:lnTo>
                        <a:pt x="3658" y="1097"/>
                      </a:lnTo>
                      <a:lnTo>
                        <a:pt x="3701" y="1072"/>
                      </a:lnTo>
                      <a:lnTo>
                        <a:pt x="3742" y="1048"/>
                      </a:lnTo>
                      <a:lnTo>
                        <a:pt x="3783" y="1024"/>
                      </a:lnTo>
                      <a:lnTo>
                        <a:pt x="3821" y="1001"/>
                      </a:lnTo>
                      <a:lnTo>
                        <a:pt x="3859" y="978"/>
                      </a:lnTo>
                      <a:lnTo>
                        <a:pt x="3894" y="956"/>
                      </a:lnTo>
                      <a:lnTo>
                        <a:pt x="3929" y="934"/>
                      </a:lnTo>
                      <a:lnTo>
                        <a:pt x="3964" y="912"/>
                      </a:lnTo>
                      <a:lnTo>
                        <a:pt x="3997" y="891"/>
                      </a:lnTo>
                      <a:lnTo>
                        <a:pt x="4029" y="871"/>
                      </a:lnTo>
                      <a:lnTo>
                        <a:pt x="4091" y="831"/>
                      </a:lnTo>
                      <a:lnTo>
                        <a:pt x="4153" y="795"/>
                      </a:lnTo>
                      <a:lnTo>
                        <a:pt x="4212" y="759"/>
                      </a:lnTo>
                      <a:lnTo>
                        <a:pt x="4272" y="724"/>
                      </a:lnTo>
                      <a:lnTo>
                        <a:pt x="4332" y="692"/>
                      </a:lnTo>
                      <a:lnTo>
                        <a:pt x="4393" y="662"/>
                      </a:lnTo>
                      <a:lnTo>
                        <a:pt x="4426" y="647"/>
                      </a:lnTo>
                      <a:lnTo>
                        <a:pt x="4458" y="633"/>
                      </a:lnTo>
                      <a:lnTo>
                        <a:pt x="4496" y="617"/>
                      </a:lnTo>
                      <a:lnTo>
                        <a:pt x="4534" y="602"/>
                      </a:lnTo>
                      <a:lnTo>
                        <a:pt x="4573" y="587"/>
                      </a:lnTo>
                      <a:lnTo>
                        <a:pt x="4613" y="572"/>
                      </a:lnTo>
                      <a:lnTo>
                        <a:pt x="4655" y="559"/>
                      </a:lnTo>
                      <a:lnTo>
                        <a:pt x="4698" y="544"/>
                      </a:lnTo>
                      <a:lnTo>
                        <a:pt x="4740" y="530"/>
                      </a:lnTo>
                      <a:lnTo>
                        <a:pt x="4784" y="515"/>
                      </a:lnTo>
                      <a:lnTo>
                        <a:pt x="4829" y="501"/>
                      </a:lnTo>
                      <a:lnTo>
                        <a:pt x="4875" y="487"/>
                      </a:lnTo>
                      <a:lnTo>
                        <a:pt x="4921" y="473"/>
                      </a:lnTo>
                      <a:lnTo>
                        <a:pt x="4968" y="458"/>
                      </a:lnTo>
                      <a:lnTo>
                        <a:pt x="5017" y="444"/>
                      </a:lnTo>
                      <a:lnTo>
                        <a:pt x="5066" y="429"/>
                      </a:lnTo>
                      <a:lnTo>
                        <a:pt x="5116" y="414"/>
                      </a:lnTo>
                      <a:lnTo>
                        <a:pt x="5166" y="399"/>
                      </a:lnTo>
                      <a:lnTo>
                        <a:pt x="5218" y="382"/>
                      </a:lnTo>
                      <a:lnTo>
                        <a:pt x="5271" y="366"/>
                      </a:lnTo>
                      <a:lnTo>
                        <a:pt x="5324" y="349"/>
                      </a:lnTo>
                      <a:lnTo>
                        <a:pt x="5378" y="332"/>
                      </a:lnTo>
                      <a:lnTo>
                        <a:pt x="5434" y="315"/>
                      </a:lnTo>
                      <a:lnTo>
                        <a:pt x="5490" y="296"/>
                      </a:lnTo>
                      <a:lnTo>
                        <a:pt x="5547" y="277"/>
                      </a:lnTo>
                      <a:lnTo>
                        <a:pt x="5604" y="256"/>
                      </a:lnTo>
                      <a:lnTo>
                        <a:pt x="5663" y="235"/>
                      </a:lnTo>
                      <a:lnTo>
                        <a:pt x="5723" y="213"/>
                      </a:lnTo>
                      <a:lnTo>
                        <a:pt x="5783" y="190"/>
                      </a:lnTo>
                      <a:lnTo>
                        <a:pt x="5844" y="167"/>
                      </a:lnTo>
                      <a:lnTo>
                        <a:pt x="5906" y="142"/>
                      </a:lnTo>
                      <a:lnTo>
                        <a:pt x="5970" y="117"/>
                      </a:lnTo>
                      <a:lnTo>
                        <a:pt x="6033" y="90"/>
                      </a:lnTo>
                      <a:lnTo>
                        <a:pt x="6097" y="61"/>
                      </a:lnTo>
                      <a:lnTo>
                        <a:pt x="5888" y="64"/>
                      </a:lnTo>
                      <a:lnTo>
                        <a:pt x="5680" y="62"/>
                      </a:lnTo>
                      <a:lnTo>
                        <a:pt x="5473" y="59"/>
                      </a:lnTo>
                      <a:lnTo>
                        <a:pt x="5268" y="54"/>
                      </a:lnTo>
                      <a:lnTo>
                        <a:pt x="5065" y="49"/>
                      </a:lnTo>
                      <a:lnTo>
                        <a:pt x="4865" y="42"/>
                      </a:lnTo>
                      <a:lnTo>
                        <a:pt x="4765" y="38"/>
                      </a:lnTo>
                      <a:lnTo>
                        <a:pt x="4668" y="35"/>
                      </a:lnTo>
                      <a:lnTo>
                        <a:pt x="4570" y="31"/>
                      </a:lnTo>
                      <a:lnTo>
                        <a:pt x="4474" y="27"/>
                      </a:lnTo>
                      <a:lnTo>
                        <a:pt x="4378" y="23"/>
                      </a:lnTo>
                      <a:lnTo>
                        <a:pt x="4283" y="20"/>
                      </a:lnTo>
                      <a:lnTo>
                        <a:pt x="4189" y="16"/>
                      </a:lnTo>
                      <a:lnTo>
                        <a:pt x="4097" y="13"/>
                      </a:lnTo>
                      <a:lnTo>
                        <a:pt x="4006" y="11"/>
                      </a:lnTo>
                      <a:lnTo>
                        <a:pt x="3915" y="7"/>
                      </a:lnTo>
                      <a:lnTo>
                        <a:pt x="3826" y="5"/>
                      </a:lnTo>
                      <a:lnTo>
                        <a:pt x="3739" y="4"/>
                      </a:lnTo>
                      <a:lnTo>
                        <a:pt x="3652" y="1"/>
                      </a:lnTo>
                      <a:lnTo>
                        <a:pt x="3567" y="0"/>
                      </a:lnTo>
                      <a:lnTo>
                        <a:pt x="3484" y="0"/>
                      </a:lnTo>
                      <a:lnTo>
                        <a:pt x="3402" y="0"/>
                      </a:lnTo>
                      <a:lnTo>
                        <a:pt x="3322" y="0"/>
                      </a:lnTo>
                      <a:lnTo>
                        <a:pt x="3242" y="3"/>
                      </a:lnTo>
                      <a:lnTo>
                        <a:pt x="3165" y="4"/>
                      </a:lnTo>
                      <a:lnTo>
                        <a:pt x="3090" y="7"/>
                      </a:lnTo>
                      <a:lnTo>
                        <a:pt x="3090" y="6"/>
                      </a:lnTo>
                      <a:close/>
                    </a:path>
                  </a:pathLst>
                </a:custGeom>
                <a:solidFill>
                  <a:srgbClr val="FFFFFF"/>
                </a:solidFill>
                <a:ln w="9525">
                  <a:noFill/>
                  <a:round/>
                  <a:headEnd/>
                  <a:tailEnd/>
                </a:ln>
              </p:spPr>
              <p:txBody>
                <a:bodyPr wrap="none" anchor="ctr"/>
                <a:lstStyle/>
                <a:p>
                  <a:endParaRPr lang="en-US"/>
                </a:p>
              </p:txBody>
            </p:sp>
            <p:sp>
              <p:nvSpPr>
                <p:cNvPr id="14349" name="Freeform 25"/>
                <p:cNvSpPr>
                  <a:spLocks noChangeArrowheads="1"/>
                </p:cNvSpPr>
                <p:nvPr/>
              </p:nvSpPr>
              <p:spPr bwMode="auto">
                <a:xfrm>
                  <a:off x="2407" y="2735"/>
                  <a:ext cx="695" cy="169"/>
                </a:xfrm>
                <a:custGeom>
                  <a:avLst/>
                  <a:gdLst>
                    <a:gd name="T0" fmla="*/ 0 w 6199"/>
                    <a:gd name="T1" fmla="*/ 0 h 1277"/>
                    <a:gd name="T2" fmla="*/ 0 w 6199"/>
                    <a:gd name="T3" fmla="*/ 0 h 1277"/>
                    <a:gd name="T4" fmla="*/ 0 w 6199"/>
                    <a:gd name="T5" fmla="*/ 0 h 1277"/>
                    <a:gd name="T6" fmla="*/ 0 w 6199"/>
                    <a:gd name="T7" fmla="*/ 0 h 1277"/>
                    <a:gd name="T8" fmla="*/ 0 w 6199"/>
                    <a:gd name="T9" fmla="*/ 0 h 1277"/>
                    <a:gd name="T10" fmla="*/ 0 w 6199"/>
                    <a:gd name="T11" fmla="*/ 0 h 1277"/>
                    <a:gd name="T12" fmla="*/ 0 w 6199"/>
                    <a:gd name="T13" fmla="*/ 0 h 1277"/>
                    <a:gd name="T14" fmla="*/ 0 w 6199"/>
                    <a:gd name="T15" fmla="*/ 0 h 1277"/>
                    <a:gd name="T16" fmla="*/ 0 w 6199"/>
                    <a:gd name="T17" fmla="*/ 0 h 1277"/>
                    <a:gd name="T18" fmla="*/ 0 w 6199"/>
                    <a:gd name="T19" fmla="*/ 0 h 1277"/>
                    <a:gd name="T20" fmla="*/ 0 w 6199"/>
                    <a:gd name="T21" fmla="*/ 0 h 1277"/>
                    <a:gd name="T22" fmla="*/ 0 w 6199"/>
                    <a:gd name="T23" fmla="*/ 0 h 1277"/>
                    <a:gd name="T24" fmla="*/ 0 w 6199"/>
                    <a:gd name="T25" fmla="*/ 0 h 1277"/>
                    <a:gd name="T26" fmla="*/ 0 w 6199"/>
                    <a:gd name="T27" fmla="*/ 0 h 1277"/>
                    <a:gd name="T28" fmla="*/ 0 w 6199"/>
                    <a:gd name="T29" fmla="*/ 0 h 1277"/>
                    <a:gd name="T30" fmla="*/ 0 w 6199"/>
                    <a:gd name="T31" fmla="*/ 0 h 1277"/>
                    <a:gd name="T32" fmla="*/ 0 w 6199"/>
                    <a:gd name="T33" fmla="*/ 0 h 1277"/>
                    <a:gd name="T34" fmla="*/ 0 w 6199"/>
                    <a:gd name="T35" fmla="*/ 0 h 1277"/>
                    <a:gd name="T36" fmla="*/ 0 w 6199"/>
                    <a:gd name="T37" fmla="*/ 0 h 1277"/>
                    <a:gd name="T38" fmla="*/ 0 w 6199"/>
                    <a:gd name="T39" fmla="*/ 0 h 1277"/>
                    <a:gd name="T40" fmla="*/ 0 w 6199"/>
                    <a:gd name="T41" fmla="*/ 0 h 1277"/>
                    <a:gd name="T42" fmla="*/ 0 w 6199"/>
                    <a:gd name="T43" fmla="*/ 0 h 1277"/>
                    <a:gd name="T44" fmla="*/ 0 w 6199"/>
                    <a:gd name="T45" fmla="*/ 0 h 1277"/>
                    <a:gd name="T46" fmla="*/ 0 w 6199"/>
                    <a:gd name="T47" fmla="*/ 0 h 1277"/>
                    <a:gd name="T48" fmla="*/ 0 w 6199"/>
                    <a:gd name="T49" fmla="*/ 0 h 1277"/>
                    <a:gd name="T50" fmla="*/ 0 w 6199"/>
                    <a:gd name="T51" fmla="*/ 0 h 1277"/>
                    <a:gd name="T52" fmla="*/ 0 w 6199"/>
                    <a:gd name="T53" fmla="*/ 0 h 1277"/>
                    <a:gd name="T54" fmla="*/ 0 w 6199"/>
                    <a:gd name="T55" fmla="*/ 0 h 1277"/>
                    <a:gd name="T56" fmla="*/ 0 w 6199"/>
                    <a:gd name="T57" fmla="*/ 0 h 1277"/>
                    <a:gd name="T58" fmla="*/ 0 w 6199"/>
                    <a:gd name="T59" fmla="*/ 0 h 1277"/>
                    <a:gd name="T60" fmla="*/ 0 w 6199"/>
                    <a:gd name="T61" fmla="*/ 0 h 1277"/>
                    <a:gd name="T62" fmla="*/ 0 w 6199"/>
                    <a:gd name="T63" fmla="*/ 0 h 1277"/>
                    <a:gd name="T64" fmla="*/ 0 w 6199"/>
                    <a:gd name="T65" fmla="*/ 0 h 1277"/>
                    <a:gd name="T66" fmla="*/ 0 w 6199"/>
                    <a:gd name="T67" fmla="*/ 0 h 1277"/>
                    <a:gd name="T68" fmla="*/ 0 w 6199"/>
                    <a:gd name="T69" fmla="*/ 0 h 1277"/>
                    <a:gd name="T70" fmla="*/ 0 w 6199"/>
                    <a:gd name="T71" fmla="*/ 0 h 1277"/>
                    <a:gd name="T72" fmla="*/ 0 w 6199"/>
                    <a:gd name="T73" fmla="*/ 0 h 1277"/>
                    <a:gd name="T74" fmla="*/ 0 w 6199"/>
                    <a:gd name="T75" fmla="*/ 0 h 1277"/>
                    <a:gd name="T76" fmla="*/ 0 w 6199"/>
                    <a:gd name="T77" fmla="*/ 0 h 1277"/>
                    <a:gd name="T78" fmla="*/ 0 w 6199"/>
                    <a:gd name="T79" fmla="*/ 0 h 1277"/>
                    <a:gd name="T80" fmla="*/ 0 w 6199"/>
                    <a:gd name="T81" fmla="*/ 0 h 1277"/>
                    <a:gd name="T82" fmla="*/ 0 w 6199"/>
                    <a:gd name="T83" fmla="*/ 0 h 1277"/>
                    <a:gd name="T84" fmla="*/ 0 w 6199"/>
                    <a:gd name="T85" fmla="*/ 0 h 1277"/>
                    <a:gd name="T86" fmla="*/ 0 w 6199"/>
                    <a:gd name="T87" fmla="*/ 0 h 1277"/>
                    <a:gd name="T88" fmla="*/ 0 w 6199"/>
                    <a:gd name="T89" fmla="*/ 0 h 1277"/>
                    <a:gd name="T90" fmla="*/ 0 w 6199"/>
                    <a:gd name="T91" fmla="*/ 0 h 1277"/>
                    <a:gd name="T92" fmla="*/ 0 w 6199"/>
                    <a:gd name="T93" fmla="*/ 0 h 1277"/>
                    <a:gd name="T94" fmla="*/ 0 w 6199"/>
                    <a:gd name="T95" fmla="*/ 0 h 1277"/>
                    <a:gd name="T96" fmla="*/ 0 w 6199"/>
                    <a:gd name="T97" fmla="*/ 0 h 1277"/>
                    <a:gd name="T98" fmla="*/ 0 w 6199"/>
                    <a:gd name="T99" fmla="*/ 0 h 1277"/>
                    <a:gd name="T100" fmla="*/ 0 w 6199"/>
                    <a:gd name="T101" fmla="*/ 0 h 1277"/>
                    <a:gd name="T102" fmla="*/ 0 w 6199"/>
                    <a:gd name="T103" fmla="*/ 0 h 1277"/>
                    <a:gd name="T104" fmla="*/ 0 w 6199"/>
                    <a:gd name="T105" fmla="*/ 0 h 1277"/>
                    <a:gd name="T106" fmla="*/ 0 w 6199"/>
                    <a:gd name="T107" fmla="*/ 0 h 1277"/>
                    <a:gd name="T108" fmla="*/ 0 w 6199"/>
                    <a:gd name="T109" fmla="*/ 0 h 1277"/>
                    <a:gd name="T110" fmla="*/ 0 w 6199"/>
                    <a:gd name="T111" fmla="*/ 0 h 1277"/>
                    <a:gd name="T112" fmla="*/ 0 w 6199"/>
                    <a:gd name="T113" fmla="*/ 0 h 1277"/>
                    <a:gd name="T114" fmla="*/ 0 w 6199"/>
                    <a:gd name="T115" fmla="*/ 0 h 1277"/>
                    <a:gd name="T116" fmla="*/ 0 w 6199"/>
                    <a:gd name="T117" fmla="*/ 0 h 1277"/>
                    <a:gd name="T118" fmla="*/ 0 w 6199"/>
                    <a:gd name="T119" fmla="*/ 0 h 1277"/>
                    <a:gd name="T120" fmla="*/ 0 w 6199"/>
                    <a:gd name="T121" fmla="*/ 0 h 1277"/>
                    <a:gd name="T122" fmla="*/ 0 w 6199"/>
                    <a:gd name="T123" fmla="*/ 0 h 1277"/>
                    <a:gd name="T124" fmla="*/ 0 w 6199"/>
                    <a:gd name="T125" fmla="*/ 0 h 12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99"/>
                    <a:gd name="T190" fmla="*/ 0 h 1277"/>
                    <a:gd name="T191" fmla="*/ 6199 w 6199"/>
                    <a:gd name="T192" fmla="*/ 1277 h 12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99" h="1277">
                      <a:moveTo>
                        <a:pt x="0" y="1076"/>
                      </a:moveTo>
                      <a:lnTo>
                        <a:pt x="4" y="1067"/>
                      </a:lnTo>
                      <a:lnTo>
                        <a:pt x="9" y="1063"/>
                      </a:lnTo>
                      <a:lnTo>
                        <a:pt x="13" y="1059"/>
                      </a:lnTo>
                      <a:lnTo>
                        <a:pt x="19" y="1056"/>
                      </a:lnTo>
                      <a:lnTo>
                        <a:pt x="24" y="1053"/>
                      </a:lnTo>
                      <a:lnTo>
                        <a:pt x="30" y="1049"/>
                      </a:lnTo>
                      <a:lnTo>
                        <a:pt x="35" y="1047"/>
                      </a:lnTo>
                      <a:lnTo>
                        <a:pt x="40" y="1043"/>
                      </a:lnTo>
                      <a:lnTo>
                        <a:pt x="46" y="1041"/>
                      </a:lnTo>
                      <a:lnTo>
                        <a:pt x="51" y="1038"/>
                      </a:lnTo>
                      <a:lnTo>
                        <a:pt x="57" y="1035"/>
                      </a:lnTo>
                      <a:lnTo>
                        <a:pt x="62" y="1033"/>
                      </a:lnTo>
                      <a:lnTo>
                        <a:pt x="68" y="1029"/>
                      </a:lnTo>
                      <a:lnTo>
                        <a:pt x="73" y="1027"/>
                      </a:lnTo>
                      <a:lnTo>
                        <a:pt x="79" y="1025"/>
                      </a:lnTo>
                      <a:lnTo>
                        <a:pt x="85" y="1023"/>
                      </a:lnTo>
                      <a:lnTo>
                        <a:pt x="91" y="1020"/>
                      </a:lnTo>
                      <a:lnTo>
                        <a:pt x="96" y="1018"/>
                      </a:lnTo>
                      <a:lnTo>
                        <a:pt x="102" y="1015"/>
                      </a:lnTo>
                      <a:lnTo>
                        <a:pt x="108" y="1012"/>
                      </a:lnTo>
                      <a:lnTo>
                        <a:pt x="114" y="1010"/>
                      </a:lnTo>
                      <a:lnTo>
                        <a:pt x="119" y="1009"/>
                      </a:lnTo>
                      <a:lnTo>
                        <a:pt x="125" y="1006"/>
                      </a:lnTo>
                      <a:lnTo>
                        <a:pt x="131" y="1004"/>
                      </a:lnTo>
                      <a:lnTo>
                        <a:pt x="137" y="1002"/>
                      </a:lnTo>
                      <a:lnTo>
                        <a:pt x="142" y="1000"/>
                      </a:lnTo>
                      <a:lnTo>
                        <a:pt x="148" y="997"/>
                      </a:lnTo>
                      <a:lnTo>
                        <a:pt x="154" y="995"/>
                      </a:lnTo>
                      <a:lnTo>
                        <a:pt x="160" y="994"/>
                      </a:lnTo>
                      <a:lnTo>
                        <a:pt x="167" y="992"/>
                      </a:lnTo>
                      <a:lnTo>
                        <a:pt x="172" y="989"/>
                      </a:lnTo>
                      <a:lnTo>
                        <a:pt x="178" y="987"/>
                      </a:lnTo>
                      <a:lnTo>
                        <a:pt x="184" y="986"/>
                      </a:lnTo>
                      <a:lnTo>
                        <a:pt x="190" y="983"/>
                      </a:lnTo>
                      <a:lnTo>
                        <a:pt x="195" y="981"/>
                      </a:lnTo>
                      <a:lnTo>
                        <a:pt x="202" y="980"/>
                      </a:lnTo>
                      <a:lnTo>
                        <a:pt x="208" y="978"/>
                      </a:lnTo>
                      <a:lnTo>
                        <a:pt x="214" y="977"/>
                      </a:lnTo>
                      <a:lnTo>
                        <a:pt x="220" y="974"/>
                      </a:lnTo>
                      <a:lnTo>
                        <a:pt x="225" y="972"/>
                      </a:lnTo>
                      <a:lnTo>
                        <a:pt x="232" y="971"/>
                      </a:lnTo>
                      <a:lnTo>
                        <a:pt x="238" y="970"/>
                      </a:lnTo>
                      <a:lnTo>
                        <a:pt x="244" y="967"/>
                      </a:lnTo>
                      <a:lnTo>
                        <a:pt x="251" y="966"/>
                      </a:lnTo>
                      <a:lnTo>
                        <a:pt x="257" y="964"/>
                      </a:lnTo>
                      <a:lnTo>
                        <a:pt x="262" y="963"/>
                      </a:lnTo>
                      <a:lnTo>
                        <a:pt x="268" y="960"/>
                      </a:lnTo>
                      <a:lnTo>
                        <a:pt x="275" y="959"/>
                      </a:lnTo>
                      <a:lnTo>
                        <a:pt x="281" y="958"/>
                      </a:lnTo>
                      <a:lnTo>
                        <a:pt x="286" y="956"/>
                      </a:lnTo>
                      <a:lnTo>
                        <a:pt x="293" y="955"/>
                      </a:lnTo>
                      <a:lnTo>
                        <a:pt x="299" y="954"/>
                      </a:lnTo>
                      <a:lnTo>
                        <a:pt x="305" y="951"/>
                      </a:lnTo>
                      <a:lnTo>
                        <a:pt x="312" y="950"/>
                      </a:lnTo>
                      <a:lnTo>
                        <a:pt x="318" y="949"/>
                      </a:lnTo>
                      <a:lnTo>
                        <a:pt x="325" y="948"/>
                      </a:lnTo>
                      <a:lnTo>
                        <a:pt x="330" y="947"/>
                      </a:lnTo>
                      <a:lnTo>
                        <a:pt x="336" y="944"/>
                      </a:lnTo>
                      <a:lnTo>
                        <a:pt x="343" y="943"/>
                      </a:lnTo>
                      <a:lnTo>
                        <a:pt x="349" y="942"/>
                      </a:lnTo>
                      <a:lnTo>
                        <a:pt x="356" y="941"/>
                      </a:lnTo>
                      <a:lnTo>
                        <a:pt x="361" y="940"/>
                      </a:lnTo>
                      <a:lnTo>
                        <a:pt x="367" y="939"/>
                      </a:lnTo>
                      <a:lnTo>
                        <a:pt x="374" y="937"/>
                      </a:lnTo>
                      <a:lnTo>
                        <a:pt x="380" y="935"/>
                      </a:lnTo>
                      <a:lnTo>
                        <a:pt x="387" y="934"/>
                      </a:lnTo>
                      <a:lnTo>
                        <a:pt x="392" y="933"/>
                      </a:lnTo>
                      <a:lnTo>
                        <a:pt x="399" y="932"/>
                      </a:lnTo>
                      <a:lnTo>
                        <a:pt x="405" y="930"/>
                      </a:lnTo>
                      <a:lnTo>
                        <a:pt x="412" y="929"/>
                      </a:lnTo>
                      <a:lnTo>
                        <a:pt x="418" y="928"/>
                      </a:lnTo>
                      <a:lnTo>
                        <a:pt x="425" y="927"/>
                      </a:lnTo>
                      <a:lnTo>
                        <a:pt x="431" y="927"/>
                      </a:lnTo>
                      <a:lnTo>
                        <a:pt x="437" y="926"/>
                      </a:lnTo>
                      <a:lnTo>
                        <a:pt x="443" y="925"/>
                      </a:lnTo>
                      <a:lnTo>
                        <a:pt x="450" y="924"/>
                      </a:lnTo>
                      <a:lnTo>
                        <a:pt x="456" y="922"/>
                      </a:lnTo>
                      <a:lnTo>
                        <a:pt x="463" y="921"/>
                      </a:lnTo>
                      <a:lnTo>
                        <a:pt x="470" y="920"/>
                      </a:lnTo>
                      <a:lnTo>
                        <a:pt x="475" y="919"/>
                      </a:lnTo>
                      <a:lnTo>
                        <a:pt x="482" y="919"/>
                      </a:lnTo>
                      <a:lnTo>
                        <a:pt x="488" y="918"/>
                      </a:lnTo>
                      <a:lnTo>
                        <a:pt x="495" y="917"/>
                      </a:lnTo>
                      <a:lnTo>
                        <a:pt x="501" y="916"/>
                      </a:lnTo>
                      <a:lnTo>
                        <a:pt x="508" y="916"/>
                      </a:lnTo>
                      <a:lnTo>
                        <a:pt x="515" y="914"/>
                      </a:lnTo>
                      <a:lnTo>
                        <a:pt x="520" y="913"/>
                      </a:lnTo>
                      <a:lnTo>
                        <a:pt x="527" y="912"/>
                      </a:lnTo>
                      <a:lnTo>
                        <a:pt x="533" y="912"/>
                      </a:lnTo>
                      <a:lnTo>
                        <a:pt x="540" y="911"/>
                      </a:lnTo>
                      <a:lnTo>
                        <a:pt x="547" y="910"/>
                      </a:lnTo>
                      <a:lnTo>
                        <a:pt x="553" y="910"/>
                      </a:lnTo>
                      <a:lnTo>
                        <a:pt x="560" y="909"/>
                      </a:lnTo>
                      <a:lnTo>
                        <a:pt x="566" y="909"/>
                      </a:lnTo>
                      <a:lnTo>
                        <a:pt x="572" y="907"/>
                      </a:lnTo>
                      <a:lnTo>
                        <a:pt x="579" y="906"/>
                      </a:lnTo>
                      <a:lnTo>
                        <a:pt x="586" y="906"/>
                      </a:lnTo>
                      <a:lnTo>
                        <a:pt x="592" y="905"/>
                      </a:lnTo>
                      <a:lnTo>
                        <a:pt x="599" y="905"/>
                      </a:lnTo>
                      <a:lnTo>
                        <a:pt x="606" y="904"/>
                      </a:lnTo>
                      <a:lnTo>
                        <a:pt x="611" y="904"/>
                      </a:lnTo>
                      <a:lnTo>
                        <a:pt x="618" y="903"/>
                      </a:lnTo>
                      <a:lnTo>
                        <a:pt x="625" y="903"/>
                      </a:lnTo>
                      <a:lnTo>
                        <a:pt x="632" y="902"/>
                      </a:lnTo>
                      <a:lnTo>
                        <a:pt x="638" y="902"/>
                      </a:lnTo>
                      <a:lnTo>
                        <a:pt x="645" y="901"/>
                      </a:lnTo>
                      <a:lnTo>
                        <a:pt x="652" y="901"/>
                      </a:lnTo>
                      <a:lnTo>
                        <a:pt x="657" y="899"/>
                      </a:lnTo>
                      <a:lnTo>
                        <a:pt x="664" y="899"/>
                      </a:lnTo>
                      <a:lnTo>
                        <a:pt x="671" y="899"/>
                      </a:lnTo>
                      <a:lnTo>
                        <a:pt x="678" y="898"/>
                      </a:lnTo>
                      <a:lnTo>
                        <a:pt x="684" y="898"/>
                      </a:lnTo>
                      <a:lnTo>
                        <a:pt x="691" y="898"/>
                      </a:lnTo>
                      <a:lnTo>
                        <a:pt x="698" y="897"/>
                      </a:lnTo>
                      <a:lnTo>
                        <a:pt x="705" y="897"/>
                      </a:lnTo>
                      <a:lnTo>
                        <a:pt x="710" y="896"/>
                      </a:lnTo>
                      <a:lnTo>
                        <a:pt x="717" y="896"/>
                      </a:lnTo>
                      <a:lnTo>
                        <a:pt x="724" y="896"/>
                      </a:lnTo>
                      <a:lnTo>
                        <a:pt x="731" y="896"/>
                      </a:lnTo>
                      <a:lnTo>
                        <a:pt x="737" y="895"/>
                      </a:lnTo>
                      <a:lnTo>
                        <a:pt x="744" y="895"/>
                      </a:lnTo>
                      <a:lnTo>
                        <a:pt x="751" y="895"/>
                      </a:lnTo>
                      <a:lnTo>
                        <a:pt x="758" y="895"/>
                      </a:lnTo>
                      <a:lnTo>
                        <a:pt x="765" y="894"/>
                      </a:lnTo>
                      <a:lnTo>
                        <a:pt x="770" y="894"/>
                      </a:lnTo>
                      <a:lnTo>
                        <a:pt x="777" y="894"/>
                      </a:lnTo>
                      <a:lnTo>
                        <a:pt x="784" y="894"/>
                      </a:lnTo>
                      <a:lnTo>
                        <a:pt x="791" y="894"/>
                      </a:lnTo>
                      <a:lnTo>
                        <a:pt x="798" y="894"/>
                      </a:lnTo>
                      <a:lnTo>
                        <a:pt x="804" y="893"/>
                      </a:lnTo>
                      <a:lnTo>
                        <a:pt x="811" y="893"/>
                      </a:lnTo>
                      <a:lnTo>
                        <a:pt x="818" y="893"/>
                      </a:lnTo>
                      <a:lnTo>
                        <a:pt x="825" y="893"/>
                      </a:lnTo>
                      <a:lnTo>
                        <a:pt x="831" y="893"/>
                      </a:lnTo>
                      <a:lnTo>
                        <a:pt x="838" y="893"/>
                      </a:lnTo>
                      <a:lnTo>
                        <a:pt x="844" y="893"/>
                      </a:lnTo>
                      <a:lnTo>
                        <a:pt x="851" y="893"/>
                      </a:lnTo>
                      <a:lnTo>
                        <a:pt x="858" y="893"/>
                      </a:lnTo>
                      <a:lnTo>
                        <a:pt x="865" y="893"/>
                      </a:lnTo>
                      <a:lnTo>
                        <a:pt x="872" y="893"/>
                      </a:lnTo>
                      <a:lnTo>
                        <a:pt x="879" y="893"/>
                      </a:lnTo>
                      <a:lnTo>
                        <a:pt x="886" y="893"/>
                      </a:lnTo>
                      <a:lnTo>
                        <a:pt x="891" y="893"/>
                      </a:lnTo>
                      <a:lnTo>
                        <a:pt x="898" y="893"/>
                      </a:lnTo>
                      <a:lnTo>
                        <a:pt x="905" y="893"/>
                      </a:lnTo>
                      <a:lnTo>
                        <a:pt x="912" y="893"/>
                      </a:lnTo>
                      <a:lnTo>
                        <a:pt x="919" y="893"/>
                      </a:lnTo>
                      <a:lnTo>
                        <a:pt x="926" y="893"/>
                      </a:lnTo>
                      <a:lnTo>
                        <a:pt x="933" y="893"/>
                      </a:lnTo>
                      <a:lnTo>
                        <a:pt x="940" y="893"/>
                      </a:lnTo>
                      <a:lnTo>
                        <a:pt x="947" y="893"/>
                      </a:lnTo>
                      <a:lnTo>
                        <a:pt x="952" y="893"/>
                      </a:lnTo>
                      <a:lnTo>
                        <a:pt x="959" y="893"/>
                      </a:lnTo>
                      <a:lnTo>
                        <a:pt x="966" y="893"/>
                      </a:lnTo>
                      <a:lnTo>
                        <a:pt x="973" y="894"/>
                      </a:lnTo>
                      <a:lnTo>
                        <a:pt x="980" y="894"/>
                      </a:lnTo>
                      <a:lnTo>
                        <a:pt x="987" y="894"/>
                      </a:lnTo>
                      <a:lnTo>
                        <a:pt x="994" y="894"/>
                      </a:lnTo>
                      <a:lnTo>
                        <a:pt x="1001" y="894"/>
                      </a:lnTo>
                      <a:lnTo>
                        <a:pt x="1008" y="894"/>
                      </a:lnTo>
                      <a:lnTo>
                        <a:pt x="1015" y="895"/>
                      </a:lnTo>
                      <a:lnTo>
                        <a:pt x="1022" y="895"/>
                      </a:lnTo>
                      <a:lnTo>
                        <a:pt x="1027" y="895"/>
                      </a:lnTo>
                      <a:lnTo>
                        <a:pt x="1034" y="895"/>
                      </a:lnTo>
                      <a:lnTo>
                        <a:pt x="1041" y="896"/>
                      </a:lnTo>
                      <a:lnTo>
                        <a:pt x="1048" y="896"/>
                      </a:lnTo>
                      <a:lnTo>
                        <a:pt x="1055" y="896"/>
                      </a:lnTo>
                      <a:lnTo>
                        <a:pt x="1062" y="896"/>
                      </a:lnTo>
                      <a:lnTo>
                        <a:pt x="1069" y="897"/>
                      </a:lnTo>
                      <a:lnTo>
                        <a:pt x="1076" y="897"/>
                      </a:lnTo>
                      <a:lnTo>
                        <a:pt x="1083" y="897"/>
                      </a:lnTo>
                      <a:lnTo>
                        <a:pt x="1090" y="897"/>
                      </a:lnTo>
                      <a:lnTo>
                        <a:pt x="1096" y="898"/>
                      </a:lnTo>
                      <a:lnTo>
                        <a:pt x="1103" y="898"/>
                      </a:lnTo>
                      <a:lnTo>
                        <a:pt x="1110" y="898"/>
                      </a:lnTo>
                      <a:lnTo>
                        <a:pt x="1117" y="899"/>
                      </a:lnTo>
                      <a:lnTo>
                        <a:pt x="1131" y="901"/>
                      </a:lnTo>
                      <a:lnTo>
                        <a:pt x="1145" y="901"/>
                      </a:lnTo>
                      <a:lnTo>
                        <a:pt x="1159" y="902"/>
                      </a:lnTo>
                      <a:lnTo>
                        <a:pt x="1171" y="903"/>
                      </a:lnTo>
                      <a:lnTo>
                        <a:pt x="1185" y="904"/>
                      </a:lnTo>
                      <a:lnTo>
                        <a:pt x="1199" y="905"/>
                      </a:lnTo>
                      <a:lnTo>
                        <a:pt x="1213" y="906"/>
                      </a:lnTo>
                      <a:lnTo>
                        <a:pt x="1227" y="907"/>
                      </a:lnTo>
                      <a:lnTo>
                        <a:pt x="1240" y="909"/>
                      </a:lnTo>
                      <a:lnTo>
                        <a:pt x="1254" y="910"/>
                      </a:lnTo>
                      <a:lnTo>
                        <a:pt x="1268" y="911"/>
                      </a:lnTo>
                      <a:lnTo>
                        <a:pt x="1282" y="912"/>
                      </a:lnTo>
                      <a:lnTo>
                        <a:pt x="1296" y="913"/>
                      </a:lnTo>
                      <a:lnTo>
                        <a:pt x="1310" y="914"/>
                      </a:lnTo>
                      <a:lnTo>
                        <a:pt x="1323" y="916"/>
                      </a:lnTo>
                      <a:lnTo>
                        <a:pt x="1337" y="918"/>
                      </a:lnTo>
                      <a:lnTo>
                        <a:pt x="1351" y="919"/>
                      </a:lnTo>
                      <a:lnTo>
                        <a:pt x="1365" y="920"/>
                      </a:lnTo>
                      <a:lnTo>
                        <a:pt x="1379" y="922"/>
                      </a:lnTo>
                      <a:lnTo>
                        <a:pt x="1393" y="924"/>
                      </a:lnTo>
                      <a:lnTo>
                        <a:pt x="1406" y="925"/>
                      </a:lnTo>
                      <a:lnTo>
                        <a:pt x="1420" y="927"/>
                      </a:lnTo>
                      <a:lnTo>
                        <a:pt x="1434" y="928"/>
                      </a:lnTo>
                      <a:lnTo>
                        <a:pt x="1448" y="930"/>
                      </a:lnTo>
                      <a:lnTo>
                        <a:pt x="1462" y="932"/>
                      </a:lnTo>
                      <a:lnTo>
                        <a:pt x="1476" y="934"/>
                      </a:lnTo>
                      <a:lnTo>
                        <a:pt x="1489" y="935"/>
                      </a:lnTo>
                      <a:lnTo>
                        <a:pt x="1503" y="937"/>
                      </a:lnTo>
                      <a:lnTo>
                        <a:pt x="1517" y="939"/>
                      </a:lnTo>
                      <a:lnTo>
                        <a:pt x="1531" y="941"/>
                      </a:lnTo>
                      <a:lnTo>
                        <a:pt x="1545" y="942"/>
                      </a:lnTo>
                      <a:lnTo>
                        <a:pt x="1558" y="944"/>
                      </a:lnTo>
                      <a:lnTo>
                        <a:pt x="1572" y="947"/>
                      </a:lnTo>
                      <a:lnTo>
                        <a:pt x="1586" y="948"/>
                      </a:lnTo>
                      <a:lnTo>
                        <a:pt x="1600" y="950"/>
                      </a:lnTo>
                      <a:lnTo>
                        <a:pt x="1614" y="952"/>
                      </a:lnTo>
                      <a:lnTo>
                        <a:pt x="1628" y="954"/>
                      </a:lnTo>
                      <a:lnTo>
                        <a:pt x="1641" y="956"/>
                      </a:lnTo>
                      <a:lnTo>
                        <a:pt x="1655" y="958"/>
                      </a:lnTo>
                      <a:lnTo>
                        <a:pt x="1669" y="960"/>
                      </a:lnTo>
                      <a:lnTo>
                        <a:pt x="1683" y="962"/>
                      </a:lnTo>
                      <a:lnTo>
                        <a:pt x="1697" y="964"/>
                      </a:lnTo>
                      <a:lnTo>
                        <a:pt x="1711" y="966"/>
                      </a:lnTo>
                      <a:lnTo>
                        <a:pt x="1724" y="968"/>
                      </a:lnTo>
                      <a:lnTo>
                        <a:pt x="1738" y="970"/>
                      </a:lnTo>
                      <a:lnTo>
                        <a:pt x="1752" y="972"/>
                      </a:lnTo>
                      <a:lnTo>
                        <a:pt x="1766" y="974"/>
                      </a:lnTo>
                      <a:lnTo>
                        <a:pt x="1780" y="977"/>
                      </a:lnTo>
                      <a:lnTo>
                        <a:pt x="1794" y="979"/>
                      </a:lnTo>
                      <a:lnTo>
                        <a:pt x="1807" y="981"/>
                      </a:lnTo>
                      <a:lnTo>
                        <a:pt x="1821" y="982"/>
                      </a:lnTo>
                      <a:lnTo>
                        <a:pt x="1835" y="985"/>
                      </a:lnTo>
                      <a:lnTo>
                        <a:pt x="1849" y="987"/>
                      </a:lnTo>
                      <a:lnTo>
                        <a:pt x="1863" y="989"/>
                      </a:lnTo>
                      <a:lnTo>
                        <a:pt x="1876" y="992"/>
                      </a:lnTo>
                      <a:lnTo>
                        <a:pt x="1890" y="994"/>
                      </a:lnTo>
                      <a:lnTo>
                        <a:pt x="1918" y="998"/>
                      </a:lnTo>
                      <a:lnTo>
                        <a:pt x="1946" y="1003"/>
                      </a:lnTo>
                      <a:lnTo>
                        <a:pt x="1972" y="1006"/>
                      </a:lnTo>
                      <a:lnTo>
                        <a:pt x="2000" y="1011"/>
                      </a:lnTo>
                      <a:lnTo>
                        <a:pt x="2027" y="1016"/>
                      </a:lnTo>
                      <a:lnTo>
                        <a:pt x="2055" y="1020"/>
                      </a:lnTo>
                      <a:lnTo>
                        <a:pt x="2082" y="1025"/>
                      </a:lnTo>
                      <a:lnTo>
                        <a:pt x="2109" y="1029"/>
                      </a:lnTo>
                      <a:lnTo>
                        <a:pt x="2123" y="1032"/>
                      </a:lnTo>
                      <a:lnTo>
                        <a:pt x="2136" y="1034"/>
                      </a:lnTo>
                      <a:lnTo>
                        <a:pt x="2150" y="1036"/>
                      </a:lnTo>
                      <a:lnTo>
                        <a:pt x="2163" y="1039"/>
                      </a:lnTo>
                      <a:lnTo>
                        <a:pt x="2177" y="1041"/>
                      </a:lnTo>
                      <a:lnTo>
                        <a:pt x="2190" y="1043"/>
                      </a:lnTo>
                      <a:lnTo>
                        <a:pt x="2204" y="1046"/>
                      </a:lnTo>
                      <a:lnTo>
                        <a:pt x="2218" y="1048"/>
                      </a:lnTo>
                      <a:lnTo>
                        <a:pt x="2230" y="1050"/>
                      </a:lnTo>
                      <a:lnTo>
                        <a:pt x="2244" y="1053"/>
                      </a:lnTo>
                      <a:lnTo>
                        <a:pt x="2258" y="1055"/>
                      </a:lnTo>
                      <a:lnTo>
                        <a:pt x="2271" y="1057"/>
                      </a:lnTo>
                      <a:lnTo>
                        <a:pt x="2284" y="1058"/>
                      </a:lnTo>
                      <a:lnTo>
                        <a:pt x="2298" y="1061"/>
                      </a:lnTo>
                      <a:lnTo>
                        <a:pt x="2311" y="1063"/>
                      </a:lnTo>
                      <a:lnTo>
                        <a:pt x="2325" y="1065"/>
                      </a:lnTo>
                      <a:lnTo>
                        <a:pt x="2337" y="1067"/>
                      </a:lnTo>
                      <a:lnTo>
                        <a:pt x="2351" y="1070"/>
                      </a:lnTo>
                      <a:lnTo>
                        <a:pt x="2364" y="1072"/>
                      </a:lnTo>
                      <a:lnTo>
                        <a:pt x="2378" y="1074"/>
                      </a:lnTo>
                      <a:lnTo>
                        <a:pt x="2390" y="1077"/>
                      </a:lnTo>
                      <a:lnTo>
                        <a:pt x="2404" y="1079"/>
                      </a:lnTo>
                      <a:lnTo>
                        <a:pt x="2417" y="1080"/>
                      </a:lnTo>
                      <a:lnTo>
                        <a:pt x="2431" y="1082"/>
                      </a:lnTo>
                      <a:lnTo>
                        <a:pt x="2443" y="1085"/>
                      </a:lnTo>
                      <a:lnTo>
                        <a:pt x="2457" y="1087"/>
                      </a:lnTo>
                      <a:lnTo>
                        <a:pt x="2470" y="1089"/>
                      </a:lnTo>
                      <a:lnTo>
                        <a:pt x="2483" y="1092"/>
                      </a:lnTo>
                      <a:lnTo>
                        <a:pt x="2496" y="1093"/>
                      </a:lnTo>
                      <a:lnTo>
                        <a:pt x="2509" y="1095"/>
                      </a:lnTo>
                      <a:lnTo>
                        <a:pt x="2522" y="1097"/>
                      </a:lnTo>
                      <a:lnTo>
                        <a:pt x="2536" y="1100"/>
                      </a:lnTo>
                      <a:lnTo>
                        <a:pt x="2548" y="1102"/>
                      </a:lnTo>
                      <a:lnTo>
                        <a:pt x="2561" y="1103"/>
                      </a:lnTo>
                      <a:lnTo>
                        <a:pt x="2574" y="1105"/>
                      </a:lnTo>
                      <a:lnTo>
                        <a:pt x="2587" y="1108"/>
                      </a:lnTo>
                      <a:lnTo>
                        <a:pt x="2600" y="1109"/>
                      </a:lnTo>
                      <a:lnTo>
                        <a:pt x="2613" y="1111"/>
                      </a:lnTo>
                      <a:lnTo>
                        <a:pt x="2625" y="1114"/>
                      </a:lnTo>
                      <a:lnTo>
                        <a:pt x="2638" y="1115"/>
                      </a:lnTo>
                      <a:lnTo>
                        <a:pt x="2651" y="1117"/>
                      </a:lnTo>
                      <a:lnTo>
                        <a:pt x="2663" y="1119"/>
                      </a:lnTo>
                      <a:lnTo>
                        <a:pt x="2677" y="1120"/>
                      </a:lnTo>
                      <a:lnTo>
                        <a:pt x="2690" y="1123"/>
                      </a:lnTo>
                      <a:lnTo>
                        <a:pt x="2703" y="1124"/>
                      </a:lnTo>
                      <a:lnTo>
                        <a:pt x="2715" y="1126"/>
                      </a:lnTo>
                      <a:lnTo>
                        <a:pt x="2728" y="1129"/>
                      </a:lnTo>
                      <a:lnTo>
                        <a:pt x="2741" y="1130"/>
                      </a:lnTo>
                      <a:lnTo>
                        <a:pt x="2752" y="1131"/>
                      </a:lnTo>
                      <a:lnTo>
                        <a:pt x="2765" y="1133"/>
                      </a:lnTo>
                      <a:lnTo>
                        <a:pt x="2778" y="1134"/>
                      </a:lnTo>
                      <a:lnTo>
                        <a:pt x="2790" y="1137"/>
                      </a:lnTo>
                      <a:lnTo>
                        <a:pt x="2803" y="1138"/>
                      </a:lnTo>
                      <a:lnTo>
                        <a:pt x="2816" y="1140"/>
                      </a:lnTo>
                      <a:lnTo>
                        <a:pt x="2827" y="1141"/>
                      </a:lnTo>
                      <a:lnTo>
                        <a:pt x="2840" y="1142"/>
                      </a:lnTo>
                      <a:lnTo>
                        <a:pt x="2852" y="1145"/>
                      </a:lnTo>
                      <a:lnTo>
                        <a:pt x="2865" y="1146"/>
                      </a:lnTo>
                      <a:lnTo>
                        <a:pt x="2877" y="1147"/>
                      </a:lnTo>
                      <a:lnTo>
                        <a:pt x="2889" y="1148"/>
                      </a:lnTo>
                      <a:lnTo>
                        <a:pt x="2901" y="1150"/>
                      </a:lnTo>
                      <a:lnTo>
                        <a:pt x="2913" y="1152"/>
                      </a:lnTo>
                      <a:lnTo>
                        <a:pt x="2926" y="1153"/>
                      </a:lnTo>
                      <a:lnTo>
                        <a:pt x="2938" y="1154"/>
                      </a:lnTo>
                      <a:lnTo>
                        <a:pt x="2950" y="1155"/>
                      </a:lnTo>
                      <a:lnTo>
                        <a:pt x="2962" y="1156"/>
                      </a:lnTo>
                      <a:lnTo>
                        <a:pt x="2975" y="1157"/>
                      </a:lnTo>
                      <a:lnTo>
                        <a:pt x="2986" y="1158"/>
                      </a:lnTo>
                      <a:lnTo>
                        <a:pt x="2992" y="1160"/>
                      </a:lnTo>
                      <a:lnTo>
                        <a:pt x="2998" y="1160"/>
                      </a:lnTo>
                      <a:lnTo>
                        <a:pt x="3004" y="1161"/>
                      </a:lnTo>
                      <a:lnTo>
                        <a:pt x="3010" y="1161"/>
                      </a:lnTo>
                      <a:lnTo>
                        <a:pt x="3016" y="1162"/>
                      </a:lnTo>
                      <a:lnTo>
                        <a:pt x="3022" y="1162"/>
                      </a:lnTo>
                      <a:lnTo>
                        <a:pt x="3028" y="1163"/>
                      </a:lnTo>
                      <a:lnTo>
                        <a:pt x="3033" y="1163"/>
                      </a:lnTo>
                      <a:lnTo>
                        <a:pt x="3039" y="1164"/>
                      </a:lnTo>
                      <a:lnTo>
                        <a:pt x="3046" y="1164"/>
                      </a:lnTo>
                      <a:lnTo>
                        <a:pt x="3052" y="1165"/>
                      </a:lnTo>
                      <a:lnTo>
                        <a:pt x="3057" y="1165"/>
                      </a:lnTo>
                      <a:lnTo>
                        <a:pt x="3063" y="1165"/>
                      </a:lnTo>
                      <a:lnTo>
                        <a:pt x="3069" y="1166"/>
                      </a:lnTo>
                      <a:lnTo>
                        <a:pt x="3075" y="1166"/>
                      </a:lnTo>
                      <a:lnTo>
                        <a:pt x="3081" y="1168"/>
                      </a:lnTo>
                      <a:lnTo>
                        <a:pt x="3086" y="1168"/>
                      </a:lnTo>
                      <a:lnTo>
                        <a:pt x="3092" y="1168"/>
                      </a:lnTo>
                      <a:lnTo>
                        <a:pt x="3098" y="1169"/>
                      </a:lnTo>
                      <a:lnTo>
                        <a:pt x="3104" y="1169"/>
                      </a:lnTo>
                      <a:lnTo>
                        <a:pt x="3109" y="1170"/>
                      </a:lnTo>
                      <a:lnTo>
                        <a:pt x="3115" y="1170"/>
                      </a:lnTo>
                      <a:lnTo>
                        <a:pt x="3121" y="1170"/>
                      </a:lnTo>
                      <a:lnTo>
                        <a:pt x="3127" y="1171"/>
                      </a:lnTo>
                      <a:lnTo>
                        <a:pt x="3132" y="1171"/>
                      </a:lnTo>
                      <a:lnTo>
                        <a:pt x="3138" y="1171"/>
                      </a:lnTo>
                      <a:lnTo>
                        <a:pt x="3144" y="1171"/>
                      </a:lnTo>
                      <a:lnTo>
                        <a:pt x="3150" y="1172"/>
                      </a:lnTo>
                      <a:lnTo>
                        <a:pt x="3155" y="1172"/>
                      </a:lnTo>
                      <a:lnTo>
                        <a:pt x="3161" y="1172"/>
                      </a:lnTo>
                      <a:lnTo>
                        <a:pt x="3167" y="1173"/>
                      </a:lnTo>
                      <a:lnTo>
                        <a:pt x="3173" y="1173"/>
                      </a:lnTo>
                      <a:lnTo>
                        <a:pt x="3178" y="1173"/>
                      </a:lnTo>
                      <a:lnTo>
                        <a:pt x="3184" y="1173"/>
                      </a:lnTo>
                      <a:lnTo>
                        <a:pt x="3190" y="1175"/>
                      </a:lnTo>
                      <a:lnTo>
                        <a:pt x="3196" y="1175"/>
                      </a:lnTo>
                      <a:lnTo>
                        <a:pt x="3202" y="1175"/>
                      </a:lnTo>
                      <a:lnTo>
                        <a:pt x="3207" y="1175"/>
                      </a:lnTo>
                      <a:lnTo>
                        <a:pt x="3212" y="1175"/>
                      </a:lnTo>
                      <a:lnTo>
                        <a:pt x="3218" y="1176"/>
                      </a:lnTo>
                      <a:lnTo>
                        <a:pt x="3223" y="1176"/>
                      </a:lnTo>
                      <a:lnTo>
                        <a:pt x="3229" y="1176"/>
                      </a:lnTo>
                      <a:lnTo>
                        <a:pt x="3235" y="1176"/>
                      </a:lnTo>
                      <a:lnTo>
                        <a:pt x="3241" y="1176"/>
                      </a:lnTo>
                      <a:lnTo>
                        <a:pt x="3246" y="1176"/>
                      </a:lnTo>
                      <a:lnTo>
                        <a:pt x="3251" y="1177"/>
                      </a:lnTo>
                      <a:lnTo>
                        <a:pt x="3257" y="1177"/>
                      </a:lnTo>
                      <a:lnTo>
                        <a:pt x="3263" y="1177"/>
                      </a:lnTo>
                      <a:lnTo>
                        <a:pt x="3268" y="1177"/>
                      </a:lnTo>
                      <a:lnTo>
                        <a:pt x="3273" y="1177"/>
                      </a:lnTo>
                      <a:lnTo>
                        <a:pt x="3279" y="1177"/>
                      </a:lnTo>
                      <a:lnTo>
                        <a:pt x="3284" y="1177"/>
                      </a:lnTo>
                      <a:lnTo>
                        <a:pt x="3290" y="1177"/>
                      </a:lnTo>
                      <a:lnTo>
                        <a:pt x="3296" y="1177"/>
                      </a:lnTo>
                      <a:lnTo>
                        <a:pt x="3301" y="1177"/>
                      </a:lnTo>
                      <a:lnTo>
                        <a:pt x="3306" y="1177"/>
                      </a:lnTo>
                      <a:lnTo>
                        <a:pt x="3308" y="1177"/>
                      </a:lnTo>
                      <a:lnTo>
                        <a:pt x="3310" y="1177"/>
                      </a:lnTo>
                      <a:lnTo>
                        <a:pt x="3311" y="1177"/>
                      </a:lnTo>
                      <a:lnTo>
                        <a:pt x="3313" y="1177"/>
                      </a:lnTo>
                      <a:lnTo>
                        <a:pt x="3316" y="1177"/>
                      </a:lnTo>
                      <a:lnTo>
                        <a:pt x="3317" y="1177"/>
                      </a:lnTo>
                      <a:lnTo>
                        <a:pt x="3319" y="1177"/>
                      </a:lnTo>
                      <a:lnTo>
                        <a:pt x="3320" y="1177"/>
                      </a:lnTo>
                      <a:lnTo>
                        <a:pt x="3322" y="1177"/>
                      </a:lnTo>
                      <a:lnTo>
                        <a:pt x="3324" y="1177"/>
                      </a:lnTo>
                      <a:lnTo>
                        <a:pt x="3326" y="1177"/>
                      </a:lnTo>
                      <a:lnTo>
                        <a:pt x="3327" y="1177"/>
                      </a:lnTo>
                      <a:lnTo>
                        <a:pt x="3329" y="1177"/>
                      </a:lnTo>
                      <a:lnTo>
                        <a:pt x="3331" y="1177"/>
                      </a:lnTo>
                      <a:lnTo>
                        <a:pt x="3333" y="1177"/>
                      </a:lnTo>
                      <a:lnTo>
                        <a:pt x="3335" y="1177"/>
                      </a:lnTo>
                      <a:lnTo>
                        <a:pt x="3336" y="1177"/>
                      </a:lnTo>
                      <a:lnTo>
                        <a:pt x="3339" y="1176"/>
                      </a:lnTo>
                      <a:lnTo>
                        <a:pt x="3340" y="1176"/>
                      </a:lnTo>
                      <a:lnTo>
                        <a:pt x="3342" y="1176"/>
                      </a:lnTo>
                      <a:lnTo>
                        <a:pt x="3343" y="1176"/>
                      </a:lnTo>
                      <a:lnTo>
                        <a:pt x="3346" y="1176"/>
                      </a:lnTo>
                      <a:lnTo>
                        <a:pt x="3347" y="1176"/>
                      </a:lnTo>
                      <a:lnTo>
                        <a:pt x="3349" y="1176"/>
                      </a:lnTo>
                      <a:lnTo>
                        <a:pt x="3352" y="1175"/>
                      </a:lnTo>
                      <a:lnTo>
                        <a:pt x="3357" y="1175"/>
                      </a:lnTo>
                      <a:lnTo>
                        <a:pt x="3361" y="1175"/>
                      </a:lnTo>
                      <a:lnTo>
                        <a:pt x="3364" y="1173"/>
                      </a:lnTo>
                      <a:lnTo>
                        <a:pt x="3369" y="1173"/>
                      </a:lnTo>
                      <a:lnTo>
                        <a:pt x="3372" y="1172"/>
                      </a:lnTo>
                      <a:lnTo>
                        <a:pt x="3375" y="1172"/>
                      </a:lnTo>
                      <a:lnTo>
                        <a:pt x="3380" y="1171"/>
                      </a:lnTo>
                      <a:lnTo>
                        <a:pt x="3384" y="1170"/>
                      </a:lnTo>
                      <a:lnTo>
                        <a:pt x="3387" y="1170"/>
                      </a:lnTo>
                      <a:lnTo>
                        <a:pt x="3392" y="1169"/>
                      </a:lnTo>
                      <a:lnTo>
                        <a:pt x="3395" y="1169"/>
                      </a:lnTo>
                      <a:lnTo>
                        <a:pt x="3400" y="1168"/>
                      </a:lnTo>
                      <a:lnTo>
                        <a:pt x="3403" y="1166"/>
                      </a:lnTo>
                      <a:lnTo>
                        <a:pt x="3408" y="1165"/>
                      </a:lnTo>
                      <a:lnTo>
                        <a:pt x="3411" y="1165"/>
                      </a:lnTo>
                      <a:lnTo>
                        <a:pt x="3416" y="1164"/>
                      </a:lnTo>
                      <a:lnTo>
                        <a:pt x="3419" y="1163"/>
                      </a:lnTo>
                      <a:lnTo>
                        <a:pt x="3424" y="1162"/>
                      </a:lnTo>
                      <a:lnTo>
                        <a:pt x="3427" y="1161"/>
                      </a:lnTo>
                      <a:lnTo>
                        <a:pt x="3432" y="1160"/>
                      </a:lnTo>
                      <a:lnTo>
                        <a:pt x="3437" y="1158"/>
                      </a:lnTo>
                      <a:lnTo>
                        <a:pt x="3440" y="1158"/>
                      </a:lnTo>
                      <a:lnTo>
                        <a:pt x="3445" y="1157"/>
                      </a:lnTo>
                      <a:lnTo>
                        <a:pt x="3449" y="1155"/>
                      </a:lnTo>
                      <a:lnTo>
                        <a:pt x="3453" y="1154"/>
                      </a:lnTo>
                      <a:lnTo>
                        <a:pt x="3457" y="1153"/>
                      </a:lnTo>
                      <a:lnTo>
                        <a:pt x="3462" y="1152"/>
                      </a:lnTo>
                      <a:lnTo>
                        <a:pt x="3465" y="1150"/>
                      </a:lnTo>
                      <a:lnTo>
                        <a:pt x="3470" y="1149"/>
                      </a:lnTo>
                      <a:lnTo>
                        <a:pt x="3475" y="1148"/>
                      </a:lnTo>
                      <a:lnTo>
                        <a:pt x="3478" y="1147"/>
                      </a:lnTo>
                      <a:lnTo>
                        <a:pt x="3483" y="1146"/>
                      </a:lnTo>
                      <a:lnTo>
                        <a:pt x="3487" y="1143"/>
                      </a:lnTo>
                      <a:lnTo>
                        <a:pt x="3492" y="1142"/>
                      </a:lnTo>
                      <a:lnTo>
                        <a:pt x="3495" y="1141"/>
                      </a:lnTo>
                      <a:lnTo>
                        <a:pt x="3500" y="1139"/>
                      </a:lnTo>
                      <a:lnTo>
                        <a:pt x="3505" y="1138"/>
                      </a:lnTo>
                      <a:lnTo>
                        <a:pt x="3509" y="1137"/>
                      </a:lnTo>
                      <a:lnTo>
                        <a:pt x="3514" y="1134"/>
                      </a:lnTo>
                      <a:lnTo>
                        <a:pt x="3518" y="1133"/>
                      </a:lnTo>
                      <a:lnTo>
                        <a:pt x="3522" y="1131"/>
                      </a:lnTo>
                      <a:lnTo>
                        <a:pt x="3526" y="1130"/>
                      </a:lnTo>
                      <a:lnTo>
                        <a:pt x="3531" y="1129"/>
                      </a:lnTo>
                      <a:lnTo>
                        <a:pt x="3536" y="1126"/>
                      </a:lnTo>
                      <a:lnTo>
                        <a:pt x="3540" y="1125"/>
                      </a:lnTo>
                      <a:lnTo>
                        <a:pt x="3545" y="1123"/>
                      </a:lnTo>
                      <a:lnTo>
                        <a:pt x="3549" y="1122"/>
                      </a:lnTo>
                      <a:lnTo>
                        <a:pt x="3554" y="1119"/>
                      </a:lnTo>
                      <a:lnTo>
                        <a:pt x="3559" y="1117"/>
                      </a:lnTo>
                      <a:lnTo>
                        <a:pt x="3563" y="1116"/>
                      </a:lnTo>
                      <a:lnTo>
                        <a:pt x="3568" y="1114"/>
                      </a:lnTo>
                      <a:lnTo>
                        <a:pt x="3573" y="1111"/>
                      </a:lnTo>
                      <a:lnTo>
                        <a:pt x="3576" y="1110"/>
                      </a:lnTo>
                      <a:lnTo>
                        <a:pt x="3581" y="1108"/>
                      </a:lnTo>
                      <a:lnTo>
                        <a:pt x="3585" y="1105"/>
                      </a:lnTo>
                      <a:lnTo>
                        <a:pt x="3590" y="1104"/>
                      </a:lnTo>
                      <a:lnTo>
                        <a:pt x="3594" y="1102"/>
                      </a:lnTo>
                      <a:lnTo>
                        <a:pt x="3599" y="1100"/>
                      </a:lnTo>
                      <a:lnTo>
                        <a:pt x="3604" y="1097"/>
                      </a:lnTo>
                      <a:lnTo>
                        <a:pt x="3608" y="1095"/>
                      </a:lnTo>
                      <a:lnTo>
                        <a:pt x="3613" y="1094"/>
                      </a:lnTo>
                      <a:lnTo>
                        <a:pt x="3617" y="1092"/>
                      </a:lnTo>
                      <a:lnTo>
                        <a:pt x="3622" y="1089"/>
                      </a:lnTo>
                      <a:lnTo>
                        <a:pt x="3628" y="1087"/>
                      </a:lnTo>
                      <a:lnTo>
                        <a:pt x="3632" y="1085"/>
                      </a:lnTo>
                      <a:lnTo>
                        <a:pt x="3637" y="1082"/>
                      </a:lnTo>
                      <a:lnTo>
                        <a:pt x="3642" y="1080"/>
                      </a:lnTo>
                      <a:lnTo>
                        <a:pt x="3646" y="1078"/>
                      </a:lnTo>
                      <a:lnTo>
                        <a:pt x="3651" y="1076"/>
                      </a:lnTo>
                      <a:lnTo>
                        <a:pt x="3655" y="1073"/>
                      </a:lnTo>
                      <a:lnTo>
                        <a:pt x="3660" y="1071"/>
                      </a:lnTo>
                      <a:lnTo>
                        <a:pt x="3665" y="1069"/>
                      </a:lnTo>
                      <a:lnTo>
                        <a:pt x="3669" y="1066"/>
                      </a:lnTo>
                      <a:lnTo>
                        <a:pt x="3674" y="1064"/>
                      </a:lnTo>
                      <a:lnTo>
                        <a:pt x="3679" y="1062"/>
                      </a:lnTo>
                      <a:lnTo>
                        <a:pt x="3683" y="1059"/>
                      </a:lnTo>
                      <a:lnTo>
                        <a:pt x="3689" y="1057"/>
                      </a:lnTo>
                      <a:lnTo>
                        <a:pt x="3693" y="1055"/>
                      </a:lnTo>
                      <a:lnTo>
                        <a:pt x="3698" y="1053"/>
                      </a:lnTo>
                      <a:lnTo>
                        <a:pt x="3703" y="1050"/>
                      </a:lnTo>
                      <a:lnTo>
                        <a:pt x="3707" y="1047"/>
                      </a:lnTo>
                      <a:lnTo>
                        <a:pt x="3712" y="1044"/>
                      </a:lnTo>
                      <a:lnTo>
                        <a:pt x="3717" y="1042"/>
                      </a:lnTo>
                      <a:lnTo>
                        <a:pt x="3721" y="1040"/>
                      </a:lnTo>
                      <a:lnTo>
                        <a:pt x="3726" y="1038"/>
                      </a:lnTo>
                      <a:lnTo>
                        <a:pt x="3732" y="1035"/>
                      </a:lnTo>
                      <a:lnTo>
                        <a:pt x="3736" y="1032"/>
                      </a:lnTo>
                      <a:lnTo>
                        <a:pt x="3741" y="1029"/>
                      </a:lnTo>
                      <a:lnTo>
                        <a:pt x="3745" y="1027"/>
                      </a:lnTo>
                      <a:lnTo>
                        <a:pt x="3750" y="1025"/>
                      </a:lnTo>
                      <a:lnTo>
                        <a:pt x="3755" y="1021"/>
                      </a:lnTo>
                      <a:lnTo>
                        <a:pt x="3759" y="1019"/>
                      </a:lnTo>
                      <a:lnTo>
                        <a:pt x="3764" y="1017"/>
                      </a:lnTo>
                      <a:lnTo>
                        <a:pt x="3770" y="1013"/>
                      </a:lnTo>
                      <a:lnTo>
                        <a:pt x="3774" y="1011"/>
                      </a:lnTo>
                      <a:lnTo>
                        <a:pt x="3779" y="1009"/>
                      </a:lnTo>
                      <a:lnTo>
                        <a:pt x="3783" y="1005"/>
                      </a:lnTo>
                      <a:lnTo>
                        <a:pt x="3788" y="1003"/>
                      </a:lnTo>
                      <a:lnTo>
                        <a:pt x="3793" y="1001"/>
                      </a:lnTo>
                      <a:lnTo>
                        <a:pt x="3803" y="995"/>
                      </a:lnTo>
                      <a:lnTo>
                        <a:pt x="3812" y="989"/>
                      </a:lnTo>
                      <a:lnTo>
                        <a:pt x="3821" y="983"/>
                      </a:lnTo>
                      <a:lnTo>
                        <a:pt x="3831" y="979"/>
                      </a:lnTo>
                      <a:lnTo>
                        <a:pt x="3841" y="973"/>
                      </a:lnTo>
                      <a:lnTo>
                        <a:pt x="3850" y="967"/>
                      </a:lnTo>
                      <a:lnTo>
                        <a:pt x="3859" y="962"/>
                      </a:lnTo>
                      <a:lnTo>
                        <a:pt x="3869" y="956"/>
                      </a:lnTo>
                      <a:lnTo>
                        <a:pt x="3879" y="950"/>
                      </a:lnTo>
                      <a:lnTo>
                        <a:pt x="3888" y="944"/>
                      </a:lnTo>
                      <a:lnTo>
                        <a:pt x="3897" y="939"/>
                      </a:lnTo>
                      <a:lnTo>
                        <a:pt x="3907" y="933"/>
                      </a:lnTo>
                      <a:lnTo>
                        <a:pt x="3916" y="927"/>
                      </a:lnTo>
                      <a:lnTo>
                        <a:pt x="3926" y="921"/>
                      </a:lnTo>
                      <a:lnTo>
                        <a:pt x="3935" y="916"/>
                      </a:lnTo>
                      <a:lnTo>
                        <a:pt x="3945" y="910"/>
                      </a:lnTo>
                      <a:lnTo>
                        <a:pt x="3954" y="903"/>
                      </a:lnTo>
                      <a:lnTo>
                        <a:pt x="3963" y="897"/>
                      </a:lnTo>
                      <a:lnTo>
                        <a:pt x="3972" y="891"/>
                      </a:lnTo>
                      <a:lnTo>
                        <a:pt x="3982" y="886"/>
                      </a:lnTo>
                      <a:lnTo>
                        <a:pt x="3991" y="880"/>
                      </a:lnTo>
                      <a:lnTo>
                        <a:pt x="4000" y="874"/>
                      </a:lnTo>
                      <a:lnTo>
                        <a:pt x="4009" y="868"/>
                      </a:lnTo>
                      <a:lnTo>
                        <a:pt x="4018" y="863"/>
                      </a:lnTo>
                      <a:lnTo>
                        <a:pt x="4023" y="859"/>
                      </a:lnTo>
                      <a:lnTo>
                        <a:pt x="4028" y="857"/>
                      </a:lnTo>
                      <a:lnTo>
                        <a:pt x="4032" y="853"/>
                      </a:lnTo>
                      <a:lnTo>
                        <a:pt x="4037" y="851"/>
                      </a:lnTo>
                      <a:lnTo>
                        <a:pt x="4040" y="848"/>
                      </a:lnTo>
                      <a:lnTo>
                        <a:pt x="4045" y="845"/>
                      </a:lnTo>
                      <a:lnTo>
                        <a:pt x="4050" y="842"/>
                      </a:lnTo>
                      <a:lnTo>
                        <a:pt x="4054" y="840"/>
                      </a:lnTo>
                      <a:lnTo>
                        <a:pt x="4059" y="836"/>
                      </a:lnTo>
                      <a:lnTo>
                        <a:pt x="4063" y="833"/>
                      </a:lnTo>
                      <a:lnTo>
                        <a:pt x="4068" y="830"/>
                      </a:lnTo>
                      <a:lnTo>
                        <a:pt x="4073" y="827"/>
                      </a:lnTo>
                      <a:lnTo>
                        <a:pt x="4076" y="825"/>
                      </a:lnTo>
                      <a:lnTo>
                        <a:pt x="4081" y="821"/>
                      </a:lnTo>
                      <a:lnTo>
                        <a:pt x="4085" y="819"/>
                      </a:lnTo>
                      <a:lnTo>
                        <a:pt x="4090" y="815"/>
                      </a:lnTo>
                      <a:lnTo>
                        <a:pt x="4094" y="813"/>
                      </a:lnTo>
                      <a:lnTo>
                        <a:pt x="4098" y="810"/>
                      </a:lnTo>
                      <a:lnTo>
                        <a:pt x="4103" y="807"/>
                      </a:lnTo>
                      <a:lnTo>
                        <a:pt x="4107" y="805"/>
                      </a:lnTo>
                      <a:lnTo>
                        <a:pt x="4112" y="802"/>
                      </a:lnTo>
                      <a:lnTo>
                        <a:pt x="4116" y="799"/>
                      </a:lnTo>
                      <a:lnTo>
                        <a:pt x="4120" y="796"/>
                      </a:lnTo>
                      <a:lnTo>
                        <a:pt x="4124" y="793"/>
                      </a:lnTo>
                      <a:lnTo>
                        <a:pt x="4129" y="790"/>
                      </a:lnTo>
                      <a:lnTo>
                        <a:pt x="4132" y="788"/>
                      </a:lnTo>
                      <a:lnTo>
                        <a:pt x="4137" y="784"/>
                      </a:lnTo>
                      <a:lnTo>
                        <a:pt x="4142" y="782"/>
                      </a:lnTo>
                      <a:lnTo>
                        <a:pt x="4145" y="780"/>
                      </a:lnTo>
                      <a:lnTo>
                        <a:pt x="4150" y="776"/>
                      </a:lnTo>
                      <a:lnTo>
                        <a:pt x="4154" y="774"/>
                      </a:lnTo>
                      <a:lnTo>
                        <a:pt x="4158" y="770"/>
                      </a:lnTo>
                      <a:lnTo>
                        <a:pt x="4162" y="768"/>
                      </a:lnTo>
                      <a:lnTo>
                        <a:pt x="4167" y="766"/>
                      </a:lnTo>
                      <a:lnTo>
                        <a:pt x="4170" y="762"/>
                      </a:lnTo>
                      <a:lnTo>
                        <a:pt x="4175" y="760"/>
                      </a:lnTo>
                      <a:lnTo>
                        <a:pt x="4179" y="758"/>
                      </a:lnTo>
                      <a:lnTo>
                        <a:pt x="4183" y="754"/>
                      </a:lnTo>
                      <a:lnTo>
                        <a:pt x="4187" y="752"/>
                      </a:lnTo>
                      <a:lnTo>
                        <a:pt x="4191" y="750"/>
                      </a:lnTo>
                      <a:lnTo>
                        <a:pt x="4196" y="746"/>
                      </a:lnTo>
                      <a:lnTo>
                        <a:pt x="4199" y="744"/>
                      </a:lnTo>
                      <a:lnTo>
                        <a:pt x="4204" y="742"/>
                      </a:lnTo>
                      <a:lnTo>
                        <a:pt x="4207" y="739"/>
                      </a:lnTo>
                      <a:lnTo>
                        <a:pt x="4211" y="736"/>
                      </a:lnTo>
                      <a:lnTo>
                        <a:pt x="4215" y="734"/>
                      </a:lnTo>
                      <a:lnTo>
                        <a:pt x="4219" y="731"/>
                      </a:lnTo>
                      <a:lnTo>
                        <a:pt x="4224" y="729"/>
                      </a:lnTo>
                      <a:lnTo>
                        <a:pt x="4227" y="727"/>
                      </a:lnTo>
                      <a:lnTo>
                        <a:pt x="4232" y="723"/>
                      </a:lnTo>
                      <a:lnTo>
                        <a:pt x="4235" y="721"/>
                      </a:lnTo>
                      <a:lnTo>
                        <a:pt x="4238" y="719"/>
                      </a:lnTo>
                      <a:lnTo>
                        <a:pt x="4243" y="716"/>
                      </a:lnTo>
                      <a:lnTo>
                        <a:pt x="4247" y="714"/>
                      </a:lnTo>
                      <a:lnTo>
                        <a:pt x="4250" y="712"/>
                      </a:lnTo>
                      <a:lnTo>
                        <a:pt x="4255" y="708"/>
                      </a:lnTo>
                      <a:lnTo>
                        <a:pt x="4258" y="706"/>
                      </a:lnTo>
                      <a:lnTo>
                        <a:pt x="4262" y="704"/>
                      </a:lnTo>
                      <a:lnTo>
                        <a:pt x="4265" y="701"/>
                      </a:lnTo>
                      <a:lnTo>
                        <a:pt x="4270" y="699"/>
                      </a:lnTo>
                      <a:lnTo>
                        <a:pt x="4273" y="697"/>
                      </a:lnTo>
                      <a:lnTo>
                        <a:pt x="4277" y="694"/>
                      </a:lnTo>
                      <a:lnTo>
                        <a:pt x="4280" y="692"/>
                      </a:lnTo>
                      <a:lnTo>
                        <a:pt x="4283" y="690"/>
                      </a:lnTo>
                      <a:lnTo>
                        <a:pt x="4288" y="688"/>
                      </a:lnTo>
                      <a:lnTo>
                        <a:pt x="4291" y="685"/>
                      </a:lnTo>
                      <a:lnTo>
                        <a:pt x="4295" y="683"/>
                      </a:lnTo>
                      <a:lnTo>
                        <a:pt x="4298" y="681"/>
                      </a:lnTo>
                      <a:lnTo>
                        <a:pt x="4302" y="678"/>
                      </a:lnTo>
                      <a:lnTo>
                        <a:pt x="4305" y="677"/>
                      </a:lnTo>
                      <a:lnTo>
                        <a:pt x="4309" y="675"/>
                      </a:lnTo>
                      <a:lnTo>
                        <a:pt x="4312" y="673"/>
                      </a:lnTo>
                      <a:lnTo>
                        <a:pt x="4316" y="670"/>
                      </a:lnTo>
                      <a:lnTo>
                        <a:pt x="4319" y="668"/>
                      </a:lnTo>
                      <a:lnTo>
                        <a:pt x="4323" y="666"/>
                      </a:lnTo>
                      <a:lnTo>
                        <a:pt x="4326" y="665"/>
                      </a:lnTo>
                      <a:lnTo>
                        <a:pt x="4330" y="662"/>
                      </a:lnTo>
                      <a:lnTo>
                        <a:pt x="4333" y="660"/>
                      </a:lnTo>
                      <a:lnTo>
                        <a:pt x="4336" y="658"/>
                      </a:lnTo>
                      <a:lnTo>
                        <a:pt x="4340" y="657"/>
                      </a:lnTo>
                      <a:lnTo>
                        <a:pt x="4343" y="654"/>
                      </a:lnTo>
                      <a:lnTo>
                        <a:pt x="4346" y="652"/>
                      </a:lnTo>
                      <a:lnTo>
                        <a:pt x="4349" y="651"/>
                      </a:lnTo>
                      <a:lnTo>
                        <a:pt x="4353" y="648"/>
                      </a:lnTo>
                      <a:lnTo>
                        <a:pt x="4356" y="646"/>
                      </a:lnTo>
                      <a:lnTo>
                        <a:pt x="4359" y="645"/>
                      </a:lnTo>
                      <a:lnTo>
                        <a:pt x="4362" y="643"/>
                      </a:lnTo>
                      <a:lnTo>
                        <a:pt x="4365" y="642"/>
                      </a:lnTo>
                      <a:lnTo>
                        <a:pt x="4369" y="639"/>
                      </a:lnTo>
                      <a:lnTo>
                        <a:pt x="4372" y="638"/>
                      </a:lnTo>
                      <a:lnTo>
                        <a:pt x="4374" y="636"/>
                      </a:lnTo>
                      <a:lnTo>
                        <a:pt x="4378" y="635"/>
                      </a:lnTo>
                      <a:lnTo>
                        <a:pt x="4381" y="632"/>
                      </a:lnTo>
                      <a:lnTo>
                        <a:pt x="4384" y="631"/>
                      </a:lnTo>
                      <a:lnTo>
                        <a:pt x="4387" y="630"/>
                      </a:lnTo>
                      <a:lnTo>
                        <a:pt x="4389" y="628"/>
                      </a:lnTo>
                      <a:lnTo>
                        <a:pt x="4391" y="628"/>
                      </a:lnTo>
                      <a:lnTo>
                        <a:pt x="4396" y="624"/>
                      </a:lnTo>
                      <a:lnTo>
                        <a:pt x="4403" y="621"/>
                      </a:lnTo>
                      <a:lnTo>
                        <a:pt x="4409" y="617"/>
                      </a:lnTo>
                      <a:lnTo>
                        <a:pt x="4416" y="614"/>
                      </a:lnTo>
                      <a:lnTo>
                        <a:pt x="4422" y="612"/>
                      </a:lnTo>
                      <a:lnTo>
                        <a:pt x="4429" y="608"/>
                      </a:lnTo>
                      <a:lnTo>
                        <a:pt x="4436" y="605"/>
                      </a:lnTo>
                      <a:lnTo>
                        <a:pt x="4441" y="601"/>
                      </a:lnTo>
                      <a:lnTo>
                        <a:pt x="4448" y="598"/>
                      </a:lnTo>
                      <a:lnTo>
                        <a:pt x="4455" y="595"/>
                      </a:lnTo>
                      <a:lnTo>
                        <a:pt x="4462" y="592"/>
                      </a:lnTo>
                      <a:lnTo>
                        <a:pt x="4468" y="589"/>
                      </a:lnTo>
                      <a:lnTo>
                        <a:pt x="4475" y="585"/>
                      </a:lnTo>
                      <a:lnTo>
                        <a:pt x="4482" y="583"/>
                      </a:lnTo>
                      <a:lnTo>
                        <a:pt x="4489" y="579"/>
                      </a:lnTo>
                      <a:lnTo>
                        <a:pt x="4494" y="576"/>
                      </a:lnTo>
                      <a:lnTo>
                        <a:pt x="4501" y="574"/>
                      </a:lnTo>
                      <a:lnTo>
                        <a:pt x="4508" y="570"/>
                      </a:lnTo>
                      <a:lnTo>
                        <a:pt x="4515" y="567"/>
                      </a:lnTo>
                      <a:lnTo>
                        <a:pt x="4522" y="564"/>
                      </a:lnTo>
                      <a:lnTo>
                        <a:pt x="4529" y="561"/>
                      </a:lnTo>
                      <a:lnTo>
                        <a:pt x="4536" y="559"/>
                      </a:lnTo>
                      <a:lnTo>
                        <a:pt x="4543" y="555"/>
                      </a:lnTo>
                      <a:lnTo>
                        <a:pt x="4550" y="552"/>
                      </a:lnTo>
                      <a:lnTo>
                        <a:pt x="4556" y="549"/>
                      </a:lnTo>
                      <a:lnTo>
                        <a:pt x="4563" y="546"/>
                      </a:lnTo>
                      <a:lnTo>
                        <a:pt x="4570" y="544"/>
                      </a:lnTo>
                      <a:lnTo>
                        <a:pt x="4577" y="540"/>
                      </a:lnTo>
                      <a:lnTo>
                        <a:pt x="4584" y="538"/>
                      </a:lnTo>
                      <a:lnTo>
                        <a:pt x="4591" y="534"/>
                      </a:lnTo>
                      <a:lnTo>
                        <a:pt x="4598" y="532"/>
                      </a:lnTo>
                      <a:lnTo>
                        <a:pt x="4605" y="529"/>
                      </a:lnTo>
                      <a:lnTo>
                        <a:pt x="4612" y="526"/>
                      </a:lnTo>
                      <a:lnTo>
                        <a:pt x="4619" y="523"/>
                      </a:lnTo>
                      <a:lnTo>
                        <a:pt x="4626" y="521"/>
                      </a:lnTo>
                      <a:lnTo>
                        <a:pt x="4633" y="518"/>
                      </a:lnTo>
                      <a:lnTo>
                        <a:pt x="4639" y="515"/>
                      </a:lnTo>
                      <a:lnTo>
                        <a:pt x="4646" y="513"/>
                      </a:lnTo>
                      <a:lnTo>
                        <a:pt x="4654" y="509"/>
                      </a:lnTo>
                      <a:lnTo>
                        <a:pt x="4661" y="507"/>
                      </a:lnTo>
                      <a:lnTo>
                        <a:pt x="4668" y="505"/>
                      </a:lnTo>
                      <a:lnTo>
                        <a:pt x="4675" y="501"/>
                      </a:lnTo>
                      <a:lnTo>
                        <a:pt x="4682" y="499"/>
                      </a:lnTo>
                      <a:lnTo>
                        <a:pt x="4690" y="496"/>
                      </a:lnTo>
                      <a:lnTo>
                        <a:pt x="4697" y="493"/>
                      </a:lnTo>
                      <a:lnTo>
                        <a:pt x="4704" y="491"/>
                      </a:lnTo>
                      <a:lnTo>
                        <a:pt x="4711" y="488"/>
                      </a:lnTo>
                      <a:lnTo>
                        <a:pt x="4719" y="485"/>
                      </a:lnTo>
                      <a:lnTo>
                        <a:pt x="4726" y="483"/>
                      </a:lnTo>
                      <a:lnTo>
                        <a:pt x="4733" y="480"/>
                      </a:lnTo>
                      <a:lnTo>
                        <a:pt x="4740" y="478"/>
                      </a:lnTo>
                      <a:lnTo>
                        <a:pt x="4748" y="475"/>
                      </a:lnTo>
                      <a:lnTo>
                        <a:pt x="4755" y="472"/>
                      </a:lnTo>
                      <a:lnTo>
                        <a:pt x="4762" y="470"/>
                      </a:lnTo>
                      <a:lnTo>
                        <a:pt x="4770" y="468"/>
                      </a:lnTo>
                      <a:lnTo>
                        <a:pt x="4777" y="465"/>
                      </a:lnTo>
                      <a:lnTo>
                        <a:pt x="4783" y="462"/>
                      </a:lnTo>
                      <a:lnTo>
                        <a:pt x="4792" y="460"/>
                      </a:lnTo>
                      <a:lnTo>
                        <a:pt x="4798" y="457"/>
                      </a:lnTo>
                      <a:lnTo>
                        <a:pt x="4807" y="455"/>
                      </a:lnTo>
                      <a:lnTo>
                        <a:pt x="4813" y="453"/>
                      </a:lnTo>
                      <a:lnTo>
                        <a:pt x="4820" y="450"/>
                      </a:lnTo>
                      <a:lnTo>
                        <a:pt x="4828" y="447"/>
                      </a:lnTo>
                      <a:lnTo>
                        <a:pt x="4835" y="445"/>
                      </a:lnTo>
                      <a:lnTo>
                        <a:pt x="4843" y="442"/>
                      </a:lnTo>
                      <a:lnTo>
                        <a:pt x="4850" y="440"/>
                      </a:lnTo>
                      <a:lnTo>
                        <a:pt x="4858" y="438"/>
                      </a:lnTo>
                      <a:lnTo>
                        <a:pt x="4865" y="435"/>
                      </a:lnTo>
                      <a:lnTo>
                        <a:pt x="4873" y="433"/>
                      </a:lnTo>
                      <a:lnTo>
                        <a:pt x="4880" y="431"/>
                      </a:lnTo>
                      <a:lnTo>
                        <a:pt x="4888" y="429"/>
                      </a:lnTo>
                      <a:lnTo>
                        <a:pt x="4895" y="426"/>
                      </a:lnTo>
                      <a:lnTo>
                        <a:pt x="4903" y="423"/>
                      </a:lnTo>
                      <a:lnTo>
                        <a:pt x="4910" y="420"/>
                      </a:lnTo>
                      <a:lnTo>
                        <a:pt x="4918" y="418"/>
                      </a:lnTo>
                      <a:lnTo>
                        <a:pt x="4925" y="416"/>
                      </a:lnTo>
                      <a:lnTo>
                        <a:pt x="4933" y="414"/>
                      </a:lnTo>
                      <a:lnTo>
                        <a:pt x="4940" y="411"/>
                      </a:lnTo>
                      <a:lnTo>
                        <a:pt x="4948" y="409"/>
                      </a:lnTo>
                      <a:lnTo>
                        <a:pt x="4955" y="407"/>
                      </a:lnTo>
                      <a:lnTo>
                        <a:pt x="4970" y="402"/>
                      </a:lnTo>
                      <a:lnTo>
                        <a:pt x="4985" y="397"/>
                      </a:lnTo>
                      <a:lnTo>
                        <a:pt x="5001" y="393"/>
                      </a:lnTo>
                      <a:lnTo>
                        <a:pt x="5016" y="388"/>
                      </a:lnTo>
                      <a:lnTo>
                        <a:pt x="5031" y="384"/>
                      </a:lnTo>
                      <a:lnTo>
                        <a:pt x="5046" y="380"/>
                      </a:lnTo>
                      <a:lnTo>
                        <a:pt x="5061" y="376"/>
                      </a:lnTo>
                      <a:lnTo>
                        <a:pt x="5077" y="371"/>
                      </a:lnTo>
                      <a:lnTo>
                        <a:pt x="5092" y="366"/>
                      </a:lnTo>
                      <a:lnTo>
                        <a:pt x="5107" y="362"/>
                      </a:lnTo>
                      <a:lnTo>
                        <a:pt x="5122" y="357"/>
                      </a:lnTo>
                      <a:lnTo>
                        <a:pt x="5138" y="354"/>
                      </a:lnTo>
                      <a:lnTo>
                        <a:pt x="5153" y="349"/>
                      </a:lnTo>
                      <a:lnTo>
                        <a:pt x="5168" y="345"/>
                      </a:lnTo>
                      <a:lnTo>
                        <a:pt x="5183" y="340"/>
                      </a:lnTo>
                      <a:lnTo>
                        <a:pt x="5199" y="336"/>
                      </a:lnTo>
                      <a:lnTo>
                        <a:pt x="5229" y="327"/>
                      </a:lnTo>
                      <a:lnTo>
                        <a:pt x="5260" y="319"/>
                      </a:lnTo>
                      <a:lnTo>
                        <a:pt x="5290" y="310"/>
                      </a:lnTo>
                      <a:lnTo>
                        <a:pt x="5322" y="302"/>
                      </a:lnTo>
                      <a:lnTo>
                        <a:pt x="5337" y="297"/>
                      </a:lnTo>
                      <a:lnTo>
                        <a:pt x="5351" y="294"/>
                      </a:lnTo>
                      <a:lnTo>
                        <a:pt x="5366" y="289"/>
                      </a:lnTo>
                      <a:lnTo>
                        <a:pt x="5381" y="285"/>
                      </a:lnTo>
                      <a:lnTo>
                        <a:pt x="5396" y="281"/>
                      </a:lnTo>
                      <a:lnTo>
                        <a:pt x="5411" y="277"/>
                      </a:lnTo>
                      <a:lnTo>
                        <a:pt x="5428" y="272"/>
                      </a:lnTo>
                      <a:lnTo>
                        <a:pt x="5443" y="269"/>
                      </a:lnTo>
                      <a:lnTo>
                        <a:pt x="5457" y="264"/>
                      </a:lnTo>
                      <a:lnTo>
                        <a:pt x="5472" y="259"/>
                      </a:lnTo>
                      <a:lnTo>
                        <a:pt x="5487" y="256"/>
                      </a:lnTo>
                      <a:lnTo>
                        <a:pt x="5502" y="251"/>
                      </a:lnTo>
                      <a:lnTo>
                        <a:pt x="5517" y="247"/>
                      </a:lnTo>
                      <a:lnTo>
                        <a:pt x="5532" y="243"/>
                      </a:lnTo>
                      <a:lnTo>
                        <a:pt x="5547" y="239"/>
                      </a:lnTo>
                      <a:lnTo>
                        <a:pt x="5561" y="234"/>
                      </a:lnTo>
                      <a:lnTo>
                        <a:pt x="5569" y="232"/>
                      </a:lnTo>
                      <a:lnTo>
                        <a:pt x="5576" y="229"/>
                      </a:lnTo>
                      <a:lnTo>
                        <a:pt x="5584" y="228"/>
                      </a:lnTo>
                      <a:lnTo>
                        <a:pt x="5591" y="226"/>
                      </a:lnTo>
                      <a:lnTo>
                        <a:pt x="5598" y="224"/>
                      </a:lnTo>
                      <a:lnTo>
                        <a:pt x="5606" y="221"/>
                      </a:lnTo>
                      <a:lnTo>
                        <a:pt x="5613" y="219"/>
                      </a:lnTo>
                      <a:lnTo>
                        <a:pt x="5620" y="217"/>
                      </a:lnTo>
                      <a:lnTo>
                        <a:pt x="5628" y="214"/>
                      </a:lnTo>
                      <a:lnTo>
                        <a:pt x="5635" y="212"/>
                      </a:lnTo>
                      <a:lnTo>
                        <a:pt x="5642" y="210"/>
                      </a:lnTo>
                      <a:lnTo>
                        <a:pt x="5650" y="209"/>
                      </a:lnTo>
                      <a:lnTo>
                        <a:pt x="5657" y="206"/>
                      </a:lnTo>
                      <a:lnTo>
                        <a:pt x="5664" y="204"/>
                      </a:lnTo>
                      <a:lnTo>
                        <a:pt x="5672" y="202"/>
                      </a:lnTo>
                      <a:lnTo>
                        <a:pt x="5679" y="199"/>
                      </a:lnTo>
                      <a:lnTo>
                        <a:pt x="5686" y="197"/>
                      </a:lnTo>
                      <a:lnTo>
                        <a:pt x="5693" y="195"/>
                      </a:lnTo>
                      <a:lnTo>
                        <a:pt x="5701" y="193"/>
                      </a:lnTo>
                      <a:lnTo>
                        <a:pt x="5708" y="190"/>
                      </a:lnTo>
                      <a:lnTo>
                        <a:pt x="5714" y="188"/>
                      </a:lnTo>
                      <a:lnTo>
                        <a:pt x="5721" y="186"/>
                      </a:lnTo>
                      <a:lnTo>
                        <a:pt x="5728" y="183"/>
                      </a:lnTo>
                      <a:lnTo>
                        <a:pt x="5736" y="181"/>
                      </a:lnTo>
                      <a:lnTo>
                        <a:pt x="5743" y="179"/>
                      </a:lnTo>
                      <a:lnTo>
                        <a:pt x="5750" y="176"/>
                      </a:lnTo>
                      <a:lnTo>
                        <a:pt x="5757" y="174"/>
                      </a:lnTo>
                      <a:lnTo>
                        <a:pt x="5764" y="172"/>
                      </a:lnTo>
                      <a:lnTo>
                        <a:pt x="5771" y="170"/>
                      </a:lnTo>
                      <a:lnTo>
                        <a:pt x="5778" y="167"/>
                      </a:lnTo>
                      <a:lnTo>
                        <a:pt x="5785" y="165"/>
                      </a:lnTo>
                      <a:lnTo>
                        <a:pt x="5792" y="163"/>
                      </a:lnTo>
                      <a:lnTo>
                        <a:pt x="5799" y="160"/>
                      </a:lnTo>
                      <a:lnTo>
                        <a:pt x="5805" y="158"/>
                      </a:lnTo>
                      <a:lnTo>
                        <a:pt x="5812" y="156"/>
                      </a:lnTo>
                      <a:lnTo>
                        <a:pt x="5819" y="153"/>
                      </a:lnTo>
                      <a:lnTo>
                        <a:pt x="5826" y="151"/>
                      </a:lnTo>
                      <a:lnTo>
                        <a:pt x="5833" y="149"/>
                      </a:lnTo>
                      <a:lnTo>
                        <a:pt x="5840" y="147"/>
                      </a:lnTo>
                      <a:lnTo>
                        <a:pt x="5847" y="144"/>
                      </a:lnTo>
                      <a:lnTo>
                        <a:pt x="5854" y="142"/>
                      </a:lnTo>
                      <a:lnTo>
                        <a:pt x="5861" y="140"/>
                      </a:lnTo>
                      <a:lnTo>
                        <a:pt x="5868" y="137"/>
                      </a:lnTo>
                      <a:lnTo>
                        <a:pt x="5875" y="135"/>
                      </a:lnTo>
                      <a:lnTo>
                        <a:pt x="5881" y="133"/>
                      </a:lnTo>
                      <a:lnTo>
                        <a:pt x="5888" y="130"/>
                      </a:lnTo>
                      <a:lnTo>
                        <a:pt x="5894" y="128"/>
                      </a:lnTo>
                      <a:lnTo>
                        <a:pt x="5901" y="125"/>
                      </a:lnTo>
                      <a:lnTo>
                        <a:pt x="5908" y="122"/>
                      </a:lnTo>
                      <a:lnTo>
                        <a:pt x="5915" y="120"/>
                      </a:lnTo>
                      <a:lnTo>
                        <a:pt x="5922" y="118"/>
                      </a:lnTo>
                      <a:lnTo>
                        <a:pt x="5928" y="115"/>
                      </a:lnTo>
                      <a:lnTo>
                        <a:pt x="5934" y="113"/>
                      </a:lnTo>
                      <a:lnTo>
                        <a:pt x="5941" y="111"/>
                      </a:lnTo>
                      <a:lnTo>
                        <a:pt x="5947" y="107"/>
                      </a:lnTo>
                      <a:lnTo>
                        <a:pt x="5954" y="105"/>
                      </a:lnTo>
                      <a:lnTo>
                        <a:pt x="5961" y="103"/>
                      </a:lnTo>
                      <a:lnTo>
                        <a:pt x="5967" y="100"/>
                      </a:lnTo>
                      <a:lnTo>
                        <a:pt x="5974" y="98"/>
                      </a:lnTo>
                      <a:lnTo>
                        <a:pt x="5981" y="95"/>
                      </a:lnTo>
                      <a:lnTo>
                        <a:pt x="5986" y="92"/>
                      </a:lnTo>
                      <a:lnTo>
                        <a:pt x="5993" y="90"/>
                      </a:lnTo>
                      <a:lnTo>
                        <a:pt x="5999" y="88"/>
                      </a:lnTo>
                      <a:lnTo>
                        <a:pt x="6006" y="84"/>
                      </a:lnTo>
                      <a:lnTo>
                        <a:pt x="6012" y="82"/>
                      </a:lnTo>
                      <a:lnTo>
                        <a:pt x="6019" y="80"/>
                      </a:lnTo>
                      <a:lnTo>
                        <a:pt x="6024" y="77"/>
                      </a:lnTo>
                      <a:lnTo>
                        <a:pt x="6031" y="74"/>
                      </a:lnTo>
                      <a:lnTo>
                        <a:pt x="6037" y="72"/>
                      </a:lnTo>
                      <a:lnTo>
                        <a:pt x="6043" y="69"/>
                      </a:lnTo>
                      <a:lnTo>
                        <a:pt x="6050" y="66"/>
                      </a:lnTo>
                      <a:lnTo>
                        <a:pt x="6055" y="64"/>
                      </a:lnTo>
                      <a:lnTo>
                        <a:pt x="6062" y="61"/>
                      </a:lnTo>
                      <a:lnTo>
                        <a:pt x="6068" y="58"/>
                      </a:lnTo>
                      <a:lnTo>
                        <a:pt x="6074" y="56"/>
                      </a:lnTo>
                      <a:lnTo>
                        <a:pt x="6081" y="53"/>
                      </a:lnTo>
                      <a:lnTo>
                        <a:pt x="6087" y="50"/>
                      </a:lnTo>
                      <a:lnTo>
                        <a:pt x="6092" y="47"/>
                      </a:lnTo>
                      <a:lnTo>
                        <a:pt x="6098" y="45"/>
                      </a:lnTo>
                      <a:lnTo>
                        <a:pt x="6105" y="42"/>
                      </a:lnTo>
                      <a:lnTo>
                        <a:pt x="6111" y="39"/>
                      </a:lnTo>
                      <a:lnTo>
                        <a:pt x="6117" y="36"/>
                      </a:lnTo>
                      <a:lnTo>
                        <a:pt x="6122" y="34"/>
                      </a:lnTo>
                      <a:lnTo>
                        <a:pt x="6128" y="31"/>
                      </a:lnTo>
                      <a:lnTo>
                        <a:pt x="6134" y="28"/>
                      </a:lnTo>
                      <a:lnTo>
                        <a:pt x="6140" y="26"/>
                      </a:lnTo>
                      <a:lnTo>
                        <a:pt x="6146" y="22"/>
                      </a:lnTo>
                      <a:lnTo>
                        <a:pt x="6152" y="20"/>
                      </a:lnTo>
                      <a:lnTo>
                        <a:pt x="6158" y="18"/>
                      </a:lnTo>
                      <a:lnTo>
                        <a:pt x="6164" y="14"/>
                      </a:lnTo>
                      <a:lnTo>
                        <a:pt x="6170" y="12"/>
                      </a:lnTo>
                      <a:lnTo>
                        <a:pt x="6175" y="8"/>
                      </a:lnTo>
                      <a:lnTo>
                        <a:pt x="6181" y="6"/>
                      </a:lnTo>
                      <a:lnTo>
                        <a:pt x="6187" y="4"/>
                      </a:lnTo>
                      <a:lnTo>
                        <a:pt x="6193" y="1"/>
                      </a:lnTo>
                      <a:lnTo>
                        <a:pt x="6199" y="0"/>
                      </a:lnTo>
                      <a:lnTo>
                        <a:pt x="6195" y="5"/>
                      </a:lnTo>
                      <a:lnTo>
                        <a:pt x="6190" y="10"/>
                      </a:lnTo>
                      <a:lnTo>
                        <a:pt x="6185" y="13"/>
                      </a:lnTo>
                      <a:lnTo>
                        <a:pt x="6180" y="16"/>
                      </a:lnTo>
                      <a:lnTo>
                        <a:pt x="6174" y="20"/>
                      </a:lnTo>
                      <a:lnTo>
                        <a:pt x="6168" y="24"/>
                      </a:lnTo>
                      <a:lnTo>
                        <a:pt x="6164" y="28"/>
                      </a:lnTo>
                      <a:lnTo>
                        <a:pt x="6158" y="31"/>
                      </a:lnTo>
                      <a:lnTo>
                        <a:pt x="6152" y="35"/>
                      </a:lnTo>
                      <a:lnTo>
                        <a:pt x="6146" y="38"/>
                      </a:lnTo>
                      <a:lnTo>
                        <a:pt x="6141" y="42"/>
                      </a:lnTo>
                      <a:lnTo>
                        <a:pt x="6136" y="45"/>
                      </a:lnTo>
                      <a:lnTo>
                        <a:pt x="6130" y="49"/>
                      </a:lnTo>
                      <a:lnTo>
                        <a:pt x="6125" y="51"/>
                      </a:lnTo>
                      <a:lnTo>
                        <a:pt x="6119" y="54"/>
                      </a:lnTo>
                      <a:lnTo>
                        <a:pt x="6113" y="58"/>
                      </a:lnTo>
                      <a:lnTo>
                        <a:pt x="6107" y="61"/>
                      </a:lnTo>
                      <a:lnTo>
                        <a:pt x="6102" y="65"/>
                      </a:lnTo>
                      <a:lnTo>
                        <a:pt x="6095" y="68"/>
                      </a:lnTo>
                      <a:lnTo>
                        <a:pt x="6089" y="72"/>
                      </a:lnTo>
                      <a:lnTo>
                        <a:pt x="6083" y="74"/>
                      </a:lnTo>
                      <a:lnTo>
                        <a:pt x="6077" y="77"/>
                      </a:lnTo>
                      <a:lnTo>
                        <a:pt x="6072" y="81"/>
                      </a:lnTo>
                      <a:lnTo>
                        <a:pt x="6066" y="84"/>
                      </a:lnTo>
                      <a:lnTo>
                        <a:pt x="6059" y="87"/>
                      </a:lnTo>
                      <a:lnTo>
                        <a:pt x="6053" y="90"/>
                      </a:lnTo>
                      <a:lnTo>
                        <a:pt x="6047" y="94"/>
                      </a:lnTo>
                      <a:lnTo>
                        <a:pt x="6040" y="96"/>
                      </a:lnTo>
                      <a:lnTo>
                        <a:pt x="6035" y="99"/>
                      </a:lnTo>
                      <a:lnTo>
                        <a:pt x="6029" y="103"/>
                      </a:lnTo>
                      <a:lnTo>
                        <a:pt x="6022" y="105"/>
                      </a:lnTo>
                      <a:lnTo>
                        <a:pt x="6016" y="109"/>
                      </a:lnTo>
                      <a:lnTo>
                        <a:pt x="6009" y="111"/>
                      </a:lnTo>
                      <a:lnTo>
                        <a:pt x="6004" y="114"/>
                      </a:lnTo>
                      <a:lnTo>
                        <a:pt x="5997" y="118"/>
                      </a:lnTo>
                      <a:lnTo>
                        <a:pt x="5991" y="120"/>
                      </a:lnTo>
                      <a:lnTo>
                        <a:pt x="5984" y="123"/>
                      </a:lnTo>
                      <a:lnTo>
                        <a:pt x="5978" y="126"/>
                      </a:lnTo>
                      <a:lnTo>
                        <a:pt x="5971" y="129"/>
                      </a:lnTo>
                      <a:lnTo>
                        <a:pt x="5966" y="132"/>
                      </a:lnTo>
                      <a:lnTo>
                        <a:pt x="5959" y="135"/>
                      </a:lnTo>
                      <a:lnTo>
                        <a:pt x="5953" y="137"/>
                      </a:lnTo>
                      <a:lnTo>
                        <a:pt x="5946" y="141"/>
                      </a:lnTo>
                      <a:lnTo>
                        <a:pt x="5939" y="143"/>
                      </a:lnTo>
                      <a:lnTo>
                        <a:pt x="5933" y="147"/>
                      </a:lnTo>
                      <a:lnTo>
                        <a:pt x="5926" y="149"/>
                      </a:lnTo>
                      <a:lnTo>
                        <a:pt x="5920" y="152"/>
                      </a:lnTo>
                      <a:lnTo>
                        <a:pt x="5913" y="155"/>
                      </a:lnTo>
                      <a:lnTo>
                        <a:pt x="5907" y="158"/>
                      </a:lnTo>
                      <a:lnTo>
                        <a:pt x="5900" y="160"/>
                      </a:lnTo>
                      <a:lnTo>
                        <a:pt x="5893" y="163"/>
                      </a:lnTo>
                      <a:lnTo>
                        <a:pt x="5886" y="166"/>
                      </a:lnTo>
                      <a:lnTo>
                        <a:pt x="5879" y="168"/>
                      </a:lnTo>
                      <a:lnTo>
                        <a:pt x="5873" y="172"/>
                      </a:lnTo>
                      <a:lnTo>
                        <a:pt x="5867" y="174"/>
                      </a:lnTo>
                      <a:lnTo>
                        <a:pt x="5860" y="176"/>
                      </a:lnTo>
                      <a:lnTo>
                        <a:pt x="5853" y="180"/>
                      </a:lnTo>
                      <a:lnTo>
                        <a:pt x="5846" y="182"/>
                      </a:lnTo>
                      <a:lnTo>
                        <a:pt x="5839" y="184"/>
                      </a:lnTo>
                      <a:lnTo>
                        <a:pt x="5832" y="188"/>
                      </a:lnTo>
                      <a:lnTo>
                        <a:pt x="5825" y="190"/>
                      </a:lnTo>
                      <a:lnTo>
                        <a:pt x="5818" y="193"/>
                      </a:lnTo>
                      <a:lnTo>
                        <a:pt x="5811" y="196"/>
                      </a:lnTo>
                      <a:lnTo>
                        <a:pt x="5804" y="198"/>
                      </a:lnTo>
                      <a:lnTo>
                        <a:pt x="5797" y="201"/>
                      </a:lnTo>
                      <a:lnTo>
                        <a:pt x="5790" y="203"/>
                      </a:lnTo>
                      <a:lnTo>
                        <a:pt x="5784" y="206"/>
                      </a:lnTo>
                      <a:lnTo>
                        <a:pt x="5777" y="209"/>
                      </a:lnTo>
                      <a:lnTo>
                        <a:pt x="5770" y="211"/>
                      </a:lnTo>
                      <a:lnTo>
                        <a:pt x="5763" y="213"/>
                      </a:lnTo>
                      <a:lnTo>
                        <a:pt x="5756" y="217"/>
                      </a:lnTo>
                      <a:lnTo>
                        <a:pt x="5749" y="219"/>
                      </a:lnTo>
                      <a:lnTo>
                        <a:pt x="5741" y="221"/>
                      </a:lnTo>
                      <a:lnTo>
                        <a:pt x="5734" y="224"/>
                      </a:lnTo>
                      <a:lnTo>
                        <a:pt x="5727" y="227"/>
                      </a:lnTo>
                      <a:lnTo>
                        <a:pt x="5720" y="229"/>
                      </a:lnTo>
                      <a:lnTo>
                        <a:pt x="5713" y="232"/>
                      </a:lnTo>
                      <a:lnTo>
                        <a:pt x="5706" y="234"/>
                      </a:lnTo>
                      <a:lnTo>
                        <a:pt x="5698" y="236"/>
                      </a:lnTo>
                      <a:lnTo>
                        <a:pt x="5691" y="239"/>
                      </a:lnTo>
                      <a:lnTo>
                        <a:pt x="5684" y="242"/>
                      </a:lnTo>
                      <a:lnTo>
                        <a:pt x="5678" y="244"/>
                      </a:lnTo>
                      <a:lnTo>
                        <a:pt x="5669" y="247"/>
                      </a:lnTo>
                      <a:lnTo>
                        <a:pt x="5663" y="249"/>
                      </a:lnTo>
                      <a:lnTo>
                        <a:pt x="5656" y="251"/>
                      </a:lnTo>
                      <a:lnTo>
                        <a:pt x="5649" y="254"/>
                      </a:lnTo>
                      <a:lnTo>
                        <a:pt x="5641" y="257"/>
                      </a:lnTo>
                      <a:lnTo>
                        <a:pt x="5634" y="259"/>
                      </a:lnTo>
                      <a:lnTo>
                        <a:pt x="5627" y="262"/>
                      </a:lnTo>
                      <a:lnTo>
                        <a:pt x="5619" y="264"/>
                      </a:lnTo>
                      <a:lnTo>
                        <a:pt x="5612" y="266"/>
                      </a:lnTo>
                      <a:lnTo>
                        <a:pt x="5605" y="269"/>
                      </a:lnTo>
                      <a:lnTo>
                        <a:pt x="5597" y="271"/>
                      </a:lnTo>
                      <a:lnTo>
                        <a:pt x="5590" y="273"/>
                      </a:lnTo>
                      <a:lnTo>
                        <a:pt x="5583" y="275"/>
                      </a:lnTo>
                      <a:lnTo>
                        <a:pt x="5575" y="279"/>
                      </a:lnTo>
                      <a:lnTo>
                        <a:pt x="5560" y="284"/>
                      </a:lnTo>
                      <a:lnTo>
                        <a:pt x="5546" y="288"/>
                      </a:lnTo>
                      <a:lnTo>
                        <a:pt x="5531" y="293"/>
                      </a:lnTo>
                      <a:lnTo>
                        <a:pt x="5516" y="297"/>
                      </a:lnTo>
                      <a:lnTo>
                        <a:pt x="5501" y="302"/>
                      </a:lnTo>
                      <a:lnTo>
                        <a:pt x="5486" y="307"/>
                      </a:lnTo>
                      <a:lnTo>
                        <a:pt x="5471" y="312"/>
                      </a:lnTo>
                      <a:lnTo>
                        <a:pt x="5456" y="317"/>
                      </a:lnTo>
                      <a:lnTo>
                        <a:pt x="5441" y="321"/>
                      </a:lnTo>
                      <a:lnTo>
                        <a:pt x="5426" y="326"/>
                      </a:lnTo>
                      <a:lnTo>
                        <a:pt x="5411" y="331"/>
                      </a:lnTo>
                      <a:lnTo>
                        <a:pt x="5396" y="335"/>
                      </a:lnTo>
                      <a:lnTo>
                        <a:pt x="5381" y="340"/>
                      </a:lnTo>
                      <a:lnTo>
                        <a:pt x="5366" y="345"/>
                      </a:lnTo>
                      <a:lnTo>
                        <a:pt x="5351" y="349"/>
                      </a:lnTo>
                      <a:lnTo>
                        <a:pt x="5337" y="354"/>
                      </a:lnTo>
                      <a:lnTo>
                        <a:pt x="5307" y="363"/>
                      </a:lnTo>
                      <a:lnTo>
                        <a:pt x="5275" y="372"/>
                      </a:lnTo>
                      <a:lnTo>
                        <a:pt x="5245" y="383"/>
                      </a:lnTo>
                      <a:lnTo>
                        <a:pt x="5216" y="392"/>
                      </a:lnTo>
                      <a:lnTo>
                        <a:pt x="5201" y="396"/>
                      </a:lnTo>
                      <a:lnTo>
                        <a:pt x="5186" y="401"/>
                      </a:lnTo>
                      <a:lnTo>
                        <a:pt x="5169" y="406"/>
                      </a:lnTo>
                      <a:lnTo>
                        <a:pt x="5154" y="410"/>
                      </a:lnTo>
                      <a:lnTo>
                        <a:pt x="5139" y="415"/>
                      </a:lnTo>
                      <a:lnTo>
                        <a:pt x="5125" y="419"/>
                      </a:lnTo>
                      <a:lnTo>
                        <a:pt x="5110" y="424"/>
                      </a:lnTo>
                      <a:lnTo>
                        <a:pt x="5095" y="430"/>
                      </a:lnTo>
                      <a:lnTo>
                        <a:pt x="5080" y="434"/>
                      </a:lnTo>
                      <a:lnTo>
                        <a:pt x="5065" y="439"/>
                      </a:lnTo>
                      <a:lnTo>
                        <a:pt x="5050" y="444"/>
                      </a:lnTo>
                      <a:lnTo>
                        <a:pt x="5035" y="448"/>
                      </a:lnTo>
                      <a:lnTo>
                        <a:pt x="5020" y="454"/>
                      </a:lnTo>
                      <a:lnTo>
                        <a:pt x="5005" y="458"/>
                      </a:lnTo>
                      <a:lnTo>
                        <a:pt x="4990" y="463"/>
                      </a:lnTo>
                      <a:lnTo>
                        <a:pt x="4975" y="468"/>
                      </a:lnTo>
                      <a:lnTo>
                        <a:pt x="4968" y="471"/>
                      </a:lnTo>
                      <a:lnTo>
                        <a:pt x="4960" y="473"/>
                      </a:lnTo>
                      <a:lnTo>
                        <a:pt x="4953" y="476"/>
                      </a:lnTo>
                      <a:lnTo>
                        <a:pt x="4946" y="478"/>
                      </a:lnTo>
                      <a:lnTo>
                        <a:pt x="4938" y="480"/>
                      </a:lnTo>
                      <a:lnTo>
                        <a:pt x="4931" y="483"/>
                      </a:lnTo>
                      <a:lnTo>
                        <a:pt x="4923" y="486"/>
                      </a:lnTo>
                      <a:lnTo>
                        <a:pt x="4916" y="488"/>
                      </a:lnTo>
                      <a:lnTo>
                        <a:pt x="4909" y="491"/>
                      </a:lnTo>
                      <a:lnTo>
                        <a:pt x="4901" y="493"/>
                      </a:lnTo>
                      <a:lnTo>
                        <a:pt x="4894" y="495"/>
                      </a:lnTo>
                      <a:lnTo>
                        <a:pt x="4887" y="499"/>
                      </a:lnTo>
                      <a:lnTo>
                        <a:pt x="4879" y="501"/>
                      </a:lnTo>
                      <a:lnTo>
                        <a:pt x="4872" y="503"/>
                      </a:lnTo>
                      <a:lnTo>
                        <a:pt x="4865" y="506"/>
                      </a:lnTo>
                      <a:lnTo>
                        <a:pt x="4857" y="508"/>
                      </a:lnTo>
                      <a:lnTo>
                        <a:pt x="4850" y="511"/>
                      </a:lnTo>
                      <a:lnTo>
                        <a:pt x="4843" y="514"/>
                      </a:lnTo>
                      <a:lnTo>
                        <a:pt x="4835" y="516"/>
                      </a:lnTo>
                      <a:lnTo>
                        <a:pt x="4828" y="520"/>
                      </a:lnTo>
                      <a:lnTo>
                        <a:pt x="4821" y="522"/>
                      </a:lnTo>
                      <a:lnTo>
                        <a:pt x="4815" y="524"/>
                      </a:lnTo>
                      <a:lnTo>
                        <a:pt x="4807" y="526"/>
                      </a:lnTo>
                      <a:lnTo>
                        <a:pt x="4800" y="530"/>
                      </a:lnTo>
                      <a:lnTo>
                        <a:pt x="4793" y="532"/>
                      </a:lnTo>
                      <a:lnTo>
                        <a:pt x="4786" y="534"/>
                      </a:lnTo>
                      <a:lnTo>
                        <a:pt x="4779" y="538"/>
                      </a:lnTo>
                      <a:lnTo>
                        <a:pt x="4771" y="540"/>
                      </a:lnTo>
                      <a:lnTo>
                        <a:pt x="4764" y="543"/>
                      </a:lnTo>
                      <a:lnTo>
                        <a:pt x="4757" y="546"/>
                      </a:lnTo>
                      <a:lnTo>
                        <a:pt x="4750" y="548"/>
                      </a:lnTo>
                      <a:lnTo>
                        <a:pt x="4743" y="551"/>
                      </a:lnTo>
                      <a:lnTo>
                        <a:pt x="4736" y="554"/>
                      </a:lnTo>
                      <a:lnTo>
                        <a:pt x="4729" y="556"/>
                      </a:lnTo>
                      <a:lnTo>
                        <a:pt x="4722" y="560"/>
                      </a:lnTo>
                      <a:lnTo>
                        <a:pt x="4715" y="562"/>
                      </a:lnTo>
                      <a:lnTo>
                        <a:pt x="4709" y="564"/>
                      </a:lnTo>
                      <a:lnTo>
                        <a:pt x="4702" y="568"/>
                      </a:lnTo>
                      <a:lnTo>
                        <a:pt x="4695" y="570"/>
                      </a:lnTo>
                      <a:lnTo>
                        <a:pt x="4688" y="574"/>
                      </a:lnTo>
                      <a:lnTo>
                        <a:pt x="4681" y="576"/>
                      </a:lnTo>
                      <a:lnTo>
                        <a:pt x="4674" y="579"/>
                      </a:lnTo>
                      <a:lnTo>
                        <a:pt x="4667" y="582"/>
                      </a:lnTo>
                      <a:lnTo>
                        <a:pt x="4660" y="585"/>
                      </a:lnTo>
                      <a:lnTo>
                        <a:pt x="4653" y="587"/>
                      </a:lnTo>
                      <a:lnTo>
                        <a:pt x="4646" y="591"/>
                      </a:lnTo>
                      <a:lnTo>
                        <a:pt x="4639" y="593"/>
                      </a:lnTo>
                      <a:lnTo>
                        <a:pt x="4633" y="597"/>
                      </a:lnTo>
                      <a:lnTo>
                        <a:pt x="4626" y="599"/>
                      </a:lnTo>
                      <a:lnTo>
                        <a:pt x="4619" y="602"/>
                      </a:lnTo>
                      <a:lnTo>
                        <a:pt x="4613" y="605"/>
                      </a:lnTo>
                      <a:lnTo>
                        <a:pt x="4606" y="608"/>
                      </a:lnTo>
                      <a:lnTo>
                        <a:pt x="4599" y="610"/>
                      </a:lnTo>
                      <a:lnTo>
                        <a:pt x="4592" y="614"/>
                      </a:lnTo>
                      <a:lnTo>
                        <a:pt x="4585" y="617"/>
                      </a:lnTo>
                      <a:lnTo>
                        <a:pt x="4580" y="620"/>
                      </a:lnTo>
                      <a:lnTo>
                        <a:pt x="4573" y="623"/>
                      </a:lnTo>
                      <a:lnTo>
                        <a:pt x="4566" y="625"/>
                      </a:lnTo>
                      <a:lnTo>
                        <a:pt x="4559" y="629"/>
                      </a:lnTo>
                      <a:lnTo>
                        <a:pt x="4553" y="632"/>
                      </a:lnTo>
                      <a:lnTo>
                        <a:pt x="4546" y="635"/>
                      </a:lnTo>
                      <a:lnTo>
                        <a:pt x="4540" y="638"/>
                      </a:lnTo>
                      <a:lnTo>
                        <a:pt x="4533" y="642"/>
                      </a:lnTo>
                      <a:lnTo>
                        <a:pt x="4527" y="644"/>
                      </a:lnTo>
                      <a:lnTo>
                        <a:pt x="4521" y="647"/>
                      </a:lnTo>
                      <a:lnTo>
                        <a:pt x="4514" y="651"/>
                      </a:lnTo>
                      <a:lnTo>
                        <a:pt x="4508" y="654"/>
                      </a:lnTo>
                      <a:lnTo>
                        <a:pt x="4501" y="657"/>
                      </a:lnTo>
                      <a:lnTo>
                        <a:pt x="4495" y="660"/>
                      </a:lnTo>
                      <a:lnTo>
                        <a:pt x="4489" y="663"/>
                      </a:lnTo>
                      <a:lnTo>
                        <a:pt x="4483" y="667"/>
                      </a:lnTo>
                      <a:lnTo>
                        <a:pt x="4476" y="669"/>
                      </a:lnTo>
                      <a:lnTo>
                        <a:pt x="4470" y="673"/>
                      </a:lnTo>
                      <a:lnTo>
                        <a:pt x="4463" y="676"/>
                      </a:lnTo>
                      <a:lnTo>
                        <a:pt x="4457" y="680"/>
                      </a:lnTo>
                      <a:lnTo>
                        <a:pt x="4452" y="683"/>
                      </a:lnTo>
                      <a:lnTo>
                        <a:pt x="4445" y="686"/>
                      </a:lnTo>
                      <a:lnTo>
                        <a:pt x="4439" y="690"/>
                      </a:lnTo>
                      <a:lnTo>
                        <a:pt x="4433" y="692"/>
                      </a:lnTo>
                      <a:lnTo>
                        <a:pt x="4426" y="696"/>
                      </a:lnTo>
                      <a:lnTo>
                        <a:pt x="4427" y="696"/>
                      </a:lnTo>
                      <a:lnTo>
                        <a:pt x="4424" y="698"/>
                      </a:lnTo>
                      <a:lnTo>
                        <a:pt x="4422" y="699"/>
                      </a:lnTo>
                      <a:lnTo>
                        <a:pt x="4418" y="700"/>
                      </a:lnTo>
                      <a:lnTo>
                        <a:pt x="4416" y="703"/>
                      </a:lnTo>
                      <a:lnTo>
                        <a:pt x="4414" y="704"/>
                      </a:lnTo>
                      <a:lnTo>
                        <a:pt x="4410" y="706"/>
                      </a:lnTo>
                      <a:lnTo>
                        <a:pt x="4408" y="707"/>
                      </a:lnTo>
                      <a:lnTo>
                        <a:pt x="4404" y="708"/>
                      </a:lnTo>
                      <a:lnTo>
                        <a:pt x="4401" y="711"/>
                      </a:lnTo>
                      <a:lnTo>
                        <a:pt x="4399" y="713"/>
                      </a:lnTo>
                      <a:lnTo>
                        <a:pt x="4395" y="714"/>
                      </a:lnTo>
                      <a:lnTo>
                        <a:pt x="4393" y="716"/>
                      </a:lnTo>
                      <a:lnTo>
                        <a:pt x="4389" y="718"/>
                      </a:lnTo>
                      <a:lnTo>
                        <a:pt x="4386" y="720"/>
                      </a:lnTo>
                      <a:lnTo>
                        <a:pt x="4384" y="722"/>
                      </a:lnTo>
                      <a:lnTo>
                        <a:pt x="4380" y="723"/>
                      </a:lnTo>
                      <a:lnTo>
                        <a:pt x="4377" y="726"/>
                      </a:lnTo>
                      <a:lnTo>
                        <a:pt x="4374" y="728"/>
                      </a:lnTo>
                      <a:lnTo>
                        <a:pt x="4371" y="729"/>
                      </a:lnTo>
                      <a:lnTo>
                        <a:pt x="4368" y="731"/>
                      </a:lnTo>
                      <a:lnTo>
                        <a:pt x="4364" y="734"/>
                      </a:lnTo>
                      <a:lnTo>
                        <a:pt x="4361" y="736"/>
                      </a:lnTo>
                      <a:lnTo>
                        <a:pt x="4357" y="737"/>
                      </a:lnTo>
                      <a:lnTo>
                        <a:pt x="4355" y="739"/>
                      </a:lnTo>
                      <a:lnTo>
                        <a:pt x="4351" y="742"/>
                      </a:lnTo>
                      <a:lnTo>
                        <a:pt x="4348" y="744"/>
                      </a:lnTo>
                      <a:lnTo>
                        <a:pt x="4344" y="746"/>
                      </a:lnTo>
                      <a:lnTo>
                        <a:pt x="4341" y="749"/>
                      </a:lnTo>
                      <a:lnTo>
                        <a:pt x="4338" y="751"/>
                      </a:lnTo>
                      <a:lnTo>
                        <a:pt x="4334" y="753"/>
                      </a:lnTo>
                      <a:lnTo>
                        <a:pt x="4331" y="756"/>
                      </a:lnTo>
                      <a:lnTo>
                        <a:pt x="4327" y="758"/>
                      </a:lnTo>
                      <a:lnTo>
                        <a:pt x="4324" y="760"/>
                      </a:lnTo>
                      <a:lnTo>
                        <a:pt x="4320" y="762"/>
                      </a:lnTo>
                      <a:lnTo>
                        <a:pt x="4317" y="765"/>
                      </a:lnTo>
                      <a:lnTo>
                        <a:pt x="4312" y="767"/>
                      </a:lnTo>
                      <a:lnTo>
                        <a:pt x="4309" y="769"/>
                      </a:lnTo>
                      <a:lnTo>
                        <a:pt x="4305" y="772"/>
                      </a:lnTo>
                      <a:lnTo>
                        <a:pt x="4302" y="774"/>
                      </a:lnTo>
                      <a:lnTo>
                        <a:pt x="4298" y="776"/>
                      </a:lnTo>
                      <a:lnTo>
                        <a:pt x="4295" y="779"/>
                      </a:lnTo>
                      <a:lnTo>
                        <a:pt x="4290" y="781"/>
                      </a:lnTo>
                      <a:lnTo>
                        <a:pt x="4287" y="784"/>
                      </a:lnTo>
                      <a:lnTo>
                        <a:pt x="4283" y="787"/>
                      </a:lnTo>
                      <a:lnTo>
                        <a:pt x="4280" y="789"/>
                      </a:lnTo>
                      <a:lnTo>
                        <a:pt x="4275" y="791"/>
                      </a:lnTo>
                      <a:lnTo>
                        <a:pt x="4272" y="793"/>
                      </a:lnTo>
                      <a:lnTo>
                        <a:pt x="4268" y="797"/>
                      </a:lnTo>
                      <a:lnTo>
                        <a:pt x="4264" y="799"/>
                      </a:lnTo>
                      <a:lnTo>
                        <a:pt x="4260" y="802"/>
                      </a:lnTo>
                      <a:lnTo>
                        <a:pt x="4257" y="804"/>
                      </a:lnTo>
                      <a:lnTo>
                        <a:pt x="4252" y="807"/>
                      </a:lnTo>
                      <a:lnTo>
                        <a:pt x="4249" y="810"/>
                      </a:lnTo>
                      <a:lnTo>
                        <a:pt x="4244" y="812"/>
                      </a:lnTo>
                      <a:lnTo>
                        <a:pt x="4241" y="815"/>
                      </a:lnTo>
                      <a:lnTo>
                        <a:pt x="4237" y="818"/>
                      </a:lnTo>
                      <a:lnTo>
                        <a:pt x="4233" y="820"/>
                      </a:lnTo>
                      <a:lnTo>
                        <a:pt x="4229" y="823"/>
                      </a:lnTo>
                      <a:lnTo>
                        <a:pt x="4225" y="826"/>
                      </a:lnTo>
                      <a:lnTo>
                        <a:pt x="4221" y="829"/>
                      </a:lnTo>
                      <a:lnTo>
                        <a:pt x="4217" y="831"/>
                      </a:lnTo>
                      <a:lnTo>
                        <a:pt x="4213" y="834"/>
                      </a:lnTo>
                      <a:lnTo>
                        <a:pt x="4209" y="837"/>
                      </a:lnTo>
                      <a:lnTo>
                        <a:pt x="4204" y="840"/>
                      </a:lnTo>
                      <a:lnTo>
                        <a:pt x="4200" y="843"/>
                      </a:lnTo>
                      <a:lnTo>
                        <a:pt x="4196" y="845"/>
                      </a:lnTo>
                      <a:lnTo>
                        <a:pt x="4192" y="849"/>
                      </a:lnTo>
                      <a:lnTo>
                        <a:pt x="4188" y="851"/>
                      </a:lnTo>
                      <a:lnTo>
                        <a:pt x="4183" y="855"/>
                      </a:lnTo>
                      <a:lnTo>
                        <a:pt x="4180" y="857"/>
                      </a:lnTo>
                      <a:lnTo>
                        <a:pt x="4175" y="860"/>
                      </a:lnTo>
                      <a:lnTo>
                        <a:pt x="4170" y="863"/>
                      </a:lnTo>
                      <a:lnTo>
                        <a:pt x="4167" y="866"/>
                      </a:lnTo>
                      <a:lnTo>
                        <a:pt x="4162" y="868"/>
                      </a:lnTo>
                      <a:lnTo>
                        <a:pt x="4158" y="872"/>
                      </a:lnTo>
                      <a:lnTo>
                        <a:pt x="4154" y="874"/>
                      </a:lnTo>
                      <a:lnTo>
                        <a:pt x="4150" y="878"/>
                      </a:lnTo>
                      <a:lnTo>
                        <a:pt x="4145" y="880"/>
                      </a:lnTo>
                      <a:lnTo>
                        <a:pt x="4141" y="883"/>
                      </a:lnTo>
                      <a:lnTo>
                        <a:pt x="4137" y="886"/>
                      </a:lnTo>
                      <a:lnTo>
                        <a:pt x="4132" y="889"/>
                      </a:lnTo>
                      <a:lnTo>
                        <a:pt x="4128" y="893"/>
                      </a:lnTo>
                      <a:lnTo>
                        <a:pt x="4123" y="895"/>
                      </a:lnTo>
                      <a:lnTo>
                        <a:pt x="4119" y="898"/>
                      </a:lnTo>
                      <a:lnTo>
                        <a:pt x="4115" y="901"/>
                      </a:lnTo>
                      <a:lnTo>
                        <a:pt x="4111" y="904"/>
                      </a:lnTo>
                      <a:lnTo>
                        <a:pt x="4106" y="907"/>
                      </a:lnTo>
                      <a:lnTo>
                        <a:pt x="4101" y="910"/>
                      </a:lnTo>
                      <a:lnTo>
                        <a:pt x="4097" y="913"/>
                      </a:lnTo>
                      <a:lnTo>
                        <a:pt x="4092" y="916"/>
                      </a:lnTo>
                      <a:lnTo>
                        <a:pt x="4088" y="919"/>
                      </a:lnTo>
                      <a:lnTo>
                        <a:pt x="4084" y="922"/>
                      </a:lnTo>
                      <a:lnTo>
                        <a:pt x="4079" y="925"/>
                      </a:lnTo>
                      <a:lnTo>
                        <a:pt x="4075" y="928"/>
                      </a:lnTo>
                      <a:lnTo>
                        <a:pt x="4070" y="932"/>
                      </a:lnTo>
                      <a:lnTo>
                        <a:pt x="4066" y="934"/>
                      </a:lnTo>
                      <a:lnTo>
                        <a:pt x="4056" y="940"/>
                      </a:lnTo>
                      <a:lnTo>
                        <a:pt x="4047" y="947"/>
                      </a:lnTo>
                      <a:lnTo>
                        <a:pt x="4038" y="952"/>
                      </a:lnTo>
                      <a:lnTo>
                        <a:pt x="4029" y="958"/>
                      </a:lnTo>
                      <a:lnTo>
                        <a:pt x="4020" y="965"/>
                      </a:lnTo>
                      <a:lnTo>
                        <a:pt x="4010" y="971"/>
                      </a:lnTo>
                      <a:lnTo>
                        <a:pt x="4001" y="977"/>
                      </a:lnTo>
                      <a:lnTo>
                        <a:pt x="3992" y="983"/>
                      </a:lnTo>
                      <a:lnTo>
                        <a:pt x="3983" y="989"/>
                      </a:lnTo>
                      <a:lnTo>
                        <a:pt x="3972" y="995"/>
                      </a:lnTo>
                      <a:lnTo>
                        <a:pt x="3963" y="1002"/>
                      </a:lnTo>
                      <a:lnTo>
                        <a:pt x="3954" y="1008"/>
                      </a:lnTo>
                      <a:lnTo>
                        <a:pt x="3945" y="1013"/>
                      </a:lnTo>
                      <a:lnTo>
                        <a:pt x="3935" y="1019"/>
                      </a:lnTo>
                      <a:lnTo>
                        <a:pt x="3925" y="1026"/>
                      </a:lnTo>
                      <a:lnTo>
                        <a:pt x="3916" y="1032"/>
                      </a:lnTo>
                      <a:lnTo>
                        <a:pt x="3907" y="1038"/>
                      </a:lnTo>
                      <a:lnTo>
                        <a:pt x="3896" y="1043"/>
                      </a:lnTo>
                      <a:lnTo>
                        <a:pt x="3887" y="1049"/>
                      </a:lnTo>
                      <a:lnTo>
                        <a:pt x="3878" y="1055"/>
                      </a:lnTo>
                      <a:lnTo>
                        <a:pt x="3867" y="1062"/>
                      </a:lnTo>
                      <a:lnTo>
                        <a:pt x="3858" y="1067"/>
                      </a:lnTo>
                      <a:lnTo>
                        <a:pt x="3848" y="1073"/>
                      </a:lnTo>
                      <a:lnTo>
                        <a:pt x="3839" y="1079"/>
                      </a:lnTo>
                      <a:lnTo>
                        <a:pt x="3834" y="1081"/>
                      </a:lnTo>
                      <a:lnTo>
                        <a:pt x="3829" y="1085"/>
                      </a:lnTo>
                      <a:lnTo>
                        <a:pt x="3824" y="1087"/>
                      </a:lnTo>
                      <a:lnTo>
                        <a:pt x="3819" y="1091"/>
                      </a:lnTo>
                      <a:lnTo>
                        <a:pt x="3814" y="1093"/>
                      </a:lnTo>
                      <a:lnTo>
                        <a:pt x="3810" y="1096"/>
                      </a:lnTo>
                      <a:lnTo>
                        <a:pt x="3804" y="1099"/>
                      </a:lnTo>
                      <a:lnTo>
                        <a:pt x="3799" y="1102"/>
                      </a:lnTo>
                      <a:lnTo>
                        <a:pt x="3795" y="1104"/>
                      </a:lnTo>
                      <a:lnTo>
                        <a:pt x="3790" y="1107"/>
                      </a:lnTo>
                      <a:lnTo>
                        <a:pt x="3785" y="1110"/>
                      </a:lnTo>
                      <a:lnTo>
                        <a:pt x="3780" y="1112"/>
                      </a:lnTo>
                      <a:lnTo>
                        <a:pt x="3775" y="1116"/>
                      </a:lnTo>
                      <a:lnTo>
                        <a:pt x="3771" y="1118"/>
                      </a:lnTo>
                      <a:lnTo>
                        <a:pt x="3766" y="1120"/>
                      </a:lnTo>
                      <a:lnTo>
                        <a:pt x="3760" y="1124"/>
                      </a:lnTo>
                      <a:lnTo>
                        <a:pt x="3756" y="1126"/>
                      </a:lnTo>
                      <a:lnTo>
                        <a:pt x="3751" y="1129"/>
                      </a:lnTo>
                      <a:lnTo>
                        <a:pt x="3746" y="1132"/>
                      </a:lnTo>
                      <a:lnTo>
                        <a:pt x="3741" y="1134"/>
                      </a:lnTo>
                      <a:lnTo>
                        <a:pt x="3736" y="1137"/>
                      </a:lnTo>
                      <a:lnTo>
                        <a:pt x="3732" y="1139"/>
                      </a:lnTo>
                      <a:lnTo>
                        <a:pt x="3727" y="1142"/>
                      </a:lnTo>
                      <a:lnTo>
                        <a:pt x="3721" y="1145"/>
                      </a:lnTo>
                      <a:lnTo>
                        <a:pt x="3717" y="1147"/>
                      </a:lnTo>
                      <a:lnTo>
                        <a:pt x="3712" y="1149"/>
                      </a:lnTo>
                      <a:lnTo>
                        <a:pt x="3707" y="1153"/>
                      </a:lnTo>
                      <a:lnTo>
                        <a:pt x="3702" y="1155"/>
                      </a:lnTo>
                      <a:lnTo>
                        <a:pt x="3697" y="1157"/>
                      </a:lnTo>
                      <a:lnTo>
                        <a:pt x="3692" y="1160"/>
                      </a:lnTo>
                      <a:lnTo>
                        <a:pt x="3688" y="1162"/>
                      </a:lnTo>
                      <a:lnTo>
                        <a:pt x="3682" y="1164"/>
                      </a:lnTo>
                      <a:lnTo>
                        <a:pt x="3677" y="1166"/>
                      </a:lnTo>
                      <a:lnTo>
                        <a:pt x="3673" y="1170"/>
                      </a:lnTo>
                      <a:lnTo>
                        <a:pt x="3668" y="1172"/>
                      </a:lnTo>
                      <a:lnTo>
                        <a:pt x="3664" y="1175"/>
                      </a:lnTo>
                      <a:lnTo>
                        <a:pt x="3658" y="1177"/>
                      </a:lnTo>
                      <a:lnTo>
                        <a:pt x="3653" y="1179"/>
                      </a:lnTo>
                      <a:lnTo>
                        <a:pt x="3649" y="1181"/>
                      </a:lnTo>
                      <a:lnTo>
                        <a:pt x="3644" y="1184"/>
                      </a:lnTo>
                      <a:lnTo>
                        <a:pt x="3638" y="1186"/>
                      </a:lnTo>
                      <a:lnTo>
                        <a:pt x="3634" y="1188"/>
                      </a:lnTo>
                      <a:lnTo>
                        <a:pt x="3629" y="1191"/>
                      </a:lnTo>
                      <a:lnTo>
                        <a:pt x="3624" y="1193"/>
                      </a:lnTo>
                      <a:lnTo>
                        <a:pt x="3620" y="1194"/>
                      </a:lnTo>
                      <a:lnTo>
                        <a:pt x="3614" y="1196"/>
                      </a:lnTo>
                      <a:lnTo>
                        <a:pt x="3609" y="1199"/>
                      </a:lnTo>
                      <a:lnTo>
                        <a:pt x="3605" y="1201"/>
                      </a:lnTo>
                      <a:lnTo>
                        <a:pt x="3600" y="1203"/>
                      </a:lnTo>
                      <a:lnTo>
                        <a:pt x="3596" y="1206"/>
                      </a:lnTo>
                      <a:lnTo>
                        <a:pt x="3590" y="1207"/>
                      </a:lnTo>
                      <a:lnTo>
                        <a:pt x="3585" y="1209"/>
                      </a:lnTo>
                      <a:lnTo>
                        <a:pt x="3581" y="1211"/>
                      </a:lnTo>
                      <a:lnTo>
                        <a:pt x="3576" y="1214"/>
                      </a:lnTo>
                      <a:lnTo>
                        <a:pt x="3571" y="1215"/>
                      </a:lnTo>
                      <a:lnTo>
                        <a:pt x="3566" y="1217"/>
                      </a:lnTo>
                      <a:lnTo>
                        <a:pt x="3561" y="1219"/>
                      </a:lnTo>
                      <a:lnTo>
                        <a:pt x="3556" y="1221"/>
                      </a:lnTo>
                      <a:lnTo>
                        <a:pt x="3552" y="1223"/>
                      </a:lnTo>
                      <a:lnTo>
                        <a:pt x="3547" y="1225"/>
                      </a:lnTo>
                      <a:lnTo>
                        <a:pt x="3543" y="1226"/>
                      </a:lnTo>
                      <a:lnTo>
                        <a:pt x="3538" y="1229"/>
                      </a:lnTo>
                      <a:lnTo>
                        <a:pt x="3532" y="1230"/>
                      </a:lnTo>
                      <a:lnTo>
                        <a:pt x="3528" y="1232"/>
                      </a:lnTo>
                      <a:lnTo>
                        <a:pt x="3523" y="1233"/>
                      </a:lnTo>
                      <a:lnTo>
                        <a:pt x="3518" y="1236"/>
                      </a:lnTo>
                      <a:lnTo>
                        <a:pt x="3514" y="1237"/>
                      </a:lnTo>
                      <a:lnTo>
                        <a:pt x="3509" y="1238"/>
                      </a:lnTo>
                      <a:lnTo>
                        <a:pt x="3505" y="1240"/>
                      </a:lnTo>
                      <a:lnTo>
                        <a:pt x="3500" y="1241"/>
                      </a:lnTo>
                      <a:lnTo>
                        <a:pt x="3494" y="1244"/>
                      </a:lnTo>
                      <a:lnTo>
                        <a:pt x="3490" y="1245"/>
                      </a:lnTo>
                      <a:lnTo>
                        <a:pt x="3485" y="1246"/>
                      </a:lnTo>
                      <a:lnTo>
                        <a:pt x="3480" y="1247"/>
                      </a:lnTo>
                      <a:lnTo>
                        <a:pt x="3476" y="1249"/>
                      </a:lnTo>
                      <a:lnTo>
                        <a:pt x="3471" y="1251"/>
                      </a:lnTo>
                      <a:lnTo>
                        <a:pt x="3467" y="1252"/>
                      </a:lnTo>
                      <a:lnTo>
                        <a:pt x="3462" y="1253"/>
                      </a:lnTo>
                      <a:lnTo>
                        <a:pt x="3457" y="1254"/>
                      </a:lnTo>
                      <a:lnTo>
                        <a:pt x="3453" y="1255"/>
                      </a:lnTo>
                      <a:lnTo>
                        <a:pt x="3448" y="1256"/>
                      </a:lnTo>
                      <a:lnTo>
                        <a:pt x="3443" y="1257"/>
                      </a:lnTo>
                      <a:lnTo>
                        <a:pt x="3439" y="1259"/>
                      </a:lnTo>
                      <a:lnTo>
                        <a:pt x="3433" y="1261"/>
                      </a:lnTo>
                      <a:lnTo>
                        <a:pt x="3428" y="1261"/>
                      </a:lnTo>
                      <a:lnTo>
                        <a:pt x="3424" y="1262"/>
                      </a:lnTo>
                      <a:lnTo>
                        <a:pt x="3419" y="1263"/>
                      </a:lnTo>
                      <a:lnTo>
                        <a:pt x="3415" y="1264"/>
                      </a:lnTo>
                      <a:lnTo>
                        <a:pt x="3410" y="1266"/>
                      </a:lnTo>
                      <a:lnTo>
                        <a:pt x="3405" y="1267"/>
                      </a:lnTo>
                      <a:lnTo>
                        <a:pt x="3401" y="1268"/>
                      </a:lnTo>
                      <a:lnTo>
                        <a:pt x="3396" y="1268"/>
                      </a:lnTo>
                      <a:lnTo>
                        <a:pt x="3392" y="1269"/>
                      </a:lnTo>
                      <a:lnTo>
                        <a:pt x="3387" y="1270"/>
                      </a:lnTo>
                      <a:lnTo>
                        <a:pt x="3382" y="1270"/>
                      </a:lnTo>
                      <a:lnTo>
                        <a:pt x="3379" y="1271"/>
                      </a:lnTo>
                      <a:lnTo>
                        <a:pt x="3374" y="1272"/>
                      </a:lnTo>
                      <a:lnTo>
                        <a:pt x="3370" y="1272"/>
                      </a:lnTo>
                      <a:lnTo>
                        <a:pt x="3365" y="1274"/>
                      </a:lnTo>
                      <a:lnTo>
                        <a:pt x="3361" y="1274"/>
                      </a:lnTo>
                      <a:lnTo>
                        <a:pt x="3358" y="1274"/>
                      </a:lnTo>
                      <a:lnTo>
                        <a:pt x="3356" y="1275"/>
                      </a:lnTo>
                      <a:lnTo>
                        <a:pt x="3354" y="1275"/>
                      </a:lnTo>
                      <a:lnTo>
                        <a:pt x="3351" y="1275"/>
                      </a:lnTo>
                      <a:lnTo>
                        <a:pt x="3349" y="1275"/>
                      </a:lnTo>
                      <a:lnTo>
                        <a:pt x="3347" y="1275"/>
                      </a:lnTo>
                      <a:lnTo>
                        <a:pt x="3344" y="1276"/>
                      </a:lnTo>
                      <a:lnTo>
                        <a:pt x="3342" y="1276"/>
                      </a:lnTo>
                      <a:lnTo>
                        <a:pt x="3340" y="1276"/>
                      </a:lnTo>
                      <a:lnTo>
                        <a:pt x="3337" y="1276"/>
                      </a:lnTo>
                      <a:lnTo>
                        <a:pt x="3335" y="1276"/>
                      </a:lnTo>
                      <a:lnTo>
                        <a:pt x="3333" y="1276"/>
                      </a:lnTo>
                      <a:lnTo>
                        <a:pt x="3331" y="1276"/>
                      </a:lnTo>
                      <a:lnTo>
                        <a:pt x="3328" y="1277"/>
                      </a:lnTo>
                      <a:lnTo>
                        <a:pt x="3326" y="1277"/>
                      </a:lnTo>
                      <a:lnTo>
                        <a:pt x="3324" y="1277"/>
                      </a:lnTo>
                      <a:lnTo>
                        <a:pt x="3321" y="1277"/>
                      </a:lnTo>
                      <a:lnTo>
                        <a:pt x="3320" y="1277"/>
                      </a:lnTo>
                      <a:lnTo>
                        <a:pt x="3318" y="1277"/>
                      </a:lnTo>
                      <a:lnTo>
                        <a:pt x="3316" y="1277"/>
                      </a:lnTo>
                      <a:lnTo>
                        <a:pt x="3313" y="1277"/>
                      </a:lnTo>
                      <a:lnTo>
                        <a:pt x="3311" y="1277"/>
                      </a:lnTo>
                      <a:lnTo>
                        <a:pt x="3309" y="1277"/>
                      </a:lnTo>
                      <a:lnTo>
                        <a:pt x="3306" y="1277"/>
                      </a:lnTo>
                      <a:lnTo>
                        <a:pt x="3301" y="1277"/>
                      </a:lnTo>
                      <a:lnTo>
                        <a:pt x="3295" y="1277"/>
                      </a:lnTo>
                      <a:lnTo>
                        <a:pt x="3289" y="1277"/>
                      </a:lnTo>
                      <a:lnTo>
                        <a:pt x="3283" y="1277"/>
                      </a:lnTo>
                      <a:lnTo>
                        <a:pt x="3278" y="1277"/>
                      </a:lnTo>
                      <a:lnTo>
                        <a:pt x="3272" y="1277"/>
                      </a:lnTo>
                      <a:lnTo>
                        <a:pt x="3267" y="1277"/>
                      </a:lnTo>
                      <a:lnTo>
                        <a:pt x="3261" y="1277"/>
                      </a:lnTo>
                      <a:lnTo>
                        <a:pt x="3256" y="1277"/>
                      </a:lnTo>
                      <a:lnTo>
                        <a:pt x="3250" y="1277"/>
                      </a:lnTo>
                      <a:lnTo>
                        <a:pt x="3244" y="1277"/>
                      </a:lnTo>
                      <a:lnTo>
                        <a:pt x="3238" y="1277"/>
                      </a:lnTo>
                      <a:lnTo>
                        <a:pt x="3233" y="1277"/>
                      </a:lnTo>
                      <a:lnTo>
                        <a:pt x="3227" y="1277"/>
                      </a:lnTo>
                      <a:lnTo>
                        <a:pt x="3221" y="1277"/>
                      </a:lnTo>
                      <a:lnTo>
                        <a:pt x="3215" y="1276"/>
                      </a:lnTo>
                      <a:lnTo>
                        <a:pt x="3210" y="1276"/>
                      </a:lnTo>
                      <a:lnTo>
                        <a:pt x="3204" y="1276"/>
                      </a:lnTo>
                      <a:lnTo>
                        <a:pt x="3198" y="1276"/>
                      </a:lnTo>
                      <a:lnTo>
                        <a:pt x="3191" y="1276"/>
                      </a:lnTo>
                      <a:lnTo>
                        <a:pt x="3185" y="1276"/>
                      </a:lnTo>
                      <a:lnTo>
                        <a:pt x="3180" y="1276"/>
                      </a:lnTo>
                      <a:lnTo>
                        <a:pt x="3174" y="1275"/>
                      </a:lnTo>
                      <a:lnTo>
                        <a:pt x="3168" y="1275"/>
                      </a:lnTo>
                      <a:lnTo>
                        <a:pt x="3162" y="1275"/>
                      </a:lnTo>
                      <a:lnTo>
                        <a:pt x="3157" y="1275"/>
                      </a:lnTo>
                      <a:lnTo>
                        <a:pt x="3151" y="1275"/>
                      </a:lnTo>
                      <a:lnTo>
                        <a:pt x="3145" y="1274"/>
                      </a:lnTo>
                      <a:lnTo>
                        <a:pt x="3139" y="1274"/>
                      </a:lnTo>
                      <a:lnTo>
                        <a:pt x="3134" y="1274"/>
                      </a:lnTo>
                      <a:lnTo>
                        <a:pt x="3127" y="1274"/>
                      </a:lnTo>
                      <a:lnTo>
                        <a:pt x="3121" y="1272"/>
                      </a:lnTo>
                      <a:lnTo>
                        <a:pt x="3115" y="1272"/>
                      </a:lnTo>
                      <a:lnTo>
                        <a:pt x="3109" y="1272"/>
                      </a:lnTo>
                      <a:lnTo>
                        <a:pt x="3104" y="1272"/>
                      </a:lnTo>
                      <a:lnTo>
                        <a:pt x="3098" y="1271"/>
                      </a:lnTo>
                      <a:lnTo>
                        <a:pt x="3091" y="1271"/>
                      </a:lnTo>
                      <a:lnTo>
                        <a:pt x="3085" y="1271"/>
                      </a:lnTo>
                      <a:lnTo>
                        <a:pt x="3079" y="1271"/>
                      </a:lnTo>
                      <a:lnTo>
                        <a:pt x="3074" y="1270"/>
                      </a:lnTo>
                      <a:lnTo>
                        <a:pt x="3068" y="1270"/>
                      </a:lnTo>
                      <a:lnTo>
                        <a:pt x="3061" y="1270"/>
                      </a:lnTo>
                      <a:lnTo>
                        <a:pt x="3055" y="1269"/>
                      </a:lnTo>
                      <a:lnTo>
                        <a:pt x="3049" y="1269"/>
                      </a:lnTo>
                      <a:lnTo>
                        <a:pt x="3044" y="1268"/>
                      </a:lnTo>
                      <a:lnTo>
                        <a:pt x="3038" y="1268"/>
                      </a:lnTo>
                      <a:lnTo>
                        <a:pt x="3031" y="1268"/>
                      </a:lnTo>
                      <a:lnTo>
                        <a:pt x="3025" y="1267"/>
                      </a:lnTo>
                      <a:lnTo>
                        <a:pt x="3019" y="1267"/>
                      </a:lnTo>
                      <a:lnTo>
                        <a:pt x="3014" y="1267"/>
                      </a:lnTo>
                      <a:lnTo>
                        <a:pt x="3007" y="1266"/>
                      </a:lnTo>
                      <a:lnTo>
                        <a:pt x="3001" y="1266"/>
                      </a:lnTo>
                      <a:lnTo>
                        <a:pt x="2995" y="1264"/>
                      </a:lnTo>
                      <a:lnTo>
                        <a:pt x="2988" y="1264"/>
                      </a:lnTo>
                      <a:lnTo>
                        <a:pt x="2983" y="1264"/>
                      </a:lnTo>
                      <a:lnTo>
                        <a:pt x="2977" y="1263"/>
                      </a:lnTo>
                      <a:lnTo>
                        <a:pt x="2964" y="1262"/>
                      </a:lnTo>
                      <a:lnTo>
                        <a:pt x="2951" y="1261"/>
                      </a:lnTo>
                      <a:lnTo>
                        <a:pt x="2940" y="1260"/>
                      </a:lnTo>
                      <a:lnTo>
                        <a:pt x="2927" y="1259"/>
                      </a:lnTo>
                      <a:lnTo>
                        <a:pt x="2915" y="1257"/>
                      </a:lnTo>
                      <a:lnTo>
                        <a:pt x="2903" y="1256"/>
                      </a:lnTo>
                      <a:lnTo>
                        <a:pt x="2890" y="1255"/>
                      </a:lnTo>
                      <a:lnTo>
                        <a:pt x="2878" y="1254"/>
                      </a:lnTo>
                      <a:lnTo>
                        <a:pt x="2865" y="1253"/>
                      </a:lnTo>
                      <a:lnTo>
                        <a:pt x="2852" y="1252"/>
                      </a:lnTo>
                      <a:lnTo>
                        <a:pt x="2840" y="1251"/>
                      </a:lnTo>
                      <a:lnTo>
                        <a:pt x="2828" y="1249"/>
                      </a:lnTo>
                      <a:lnTo>
                        <a:pt x="2816" y="1247"/>
                      </a:lnTo>
                      <a:lnTo>
                        <a:pt x="2803" y="1246"/>
                      </a:lnTo>
                      <a:lnTo>
                        <a:pt x="2790" y="1245"/>
                      </a:lnTo>
                      <a:lnTo>
                        <a:pt x="2778" y="1244"/>
                      </a:lnTo>
                      <a:lnTo>
                        <a:pt x="2765" y="1241"/>
                      </a:lnTo>
                      <a:lnTo>
                        <a:pt x="2752" y="1240"/>
                      </a:lnTo>
                      <a:lnTo>
                        <a:pt x="2739" y="1239"/>
                      </a:lnTo>
                      <a:lnTo>
                        <a:pt x="2726" y="1237"/>
                      </a:lnTo>
                      <a:lnTo>
                        <a:pt x="2713" y="1236"/>
                      </a:lnTo>
                      <a:lnTo>
                        <a:pt x="2700" y="1234"/>
                      </a:lnTo>
                      <a:lnTo>
                        <a:pt x="2688" y="1232"/>
                      </a:lnTo>
                      <a:lnTo>
                        <a:pt x="2675" y="1231"/>
                      </a:lnTo>
                      <a:lnTo>
                        <a:pt x="2662" y="1229"/>
                      </a:lnTo>
                      <a:lnTo>
                        <a:pt x="2650" y="1228"/>
                      </a:lnTo>
                      <a:lnTo>
                        <a:pt x="2636" y="1225"/>
                      </a:lnTo>
                      <a:lnTo>
                        <a:pt x="2623" y="1224"/>
                      </a:lnTo>
                      <a:lnTo>
                        <a:pt x="2610" y="1223"/>
                      </a:lnTo>
                      <a:lnTo>
                        <a:pt x="2598" y="1221"/>
                      </a:lnTo>
                      <a:lnTo>
                        <a:pt x="2584" y="1218"/>
                      </a:lnTo>
                      <a:lnTo>
                        <a:pt x="2571" y="1217"/>
                      </a:lnTo>
                      <a:lnTo>
                        <a:pt x="2559" y="1215"/>
                      </a:lnTo>
                      <a:lnTo>
                        <a:pt x="2545" y="1214"/>
                      </a:lnTo>
                      <a:lnTo>
                        <a:pt x="2532" y="1211"/>
                      </a:lnTo>
                      <a:lnTo>
                        <a:pt x="2519" y="1210"/>
                      </a:lnTo>
                      <a:lnTo>
                        <a:pt x="2506" y="1208"/>
                      </a:lnTo>
                      <a:lnTo>
                        <a:pt x="2493" y="1206"/>
                      </a:lnTo>
                      <a:lnTo>
                        <a:pt x="2479" y="1204"/>
                      </a:lnTo>
                      <a:lnTo>
                        <a:pt x="2466" y="1202"/>
                      </a:lnTo>
                      <a:lnTo>
                        <a:pt x="2453" y="1200"/>
                      </a:lnTo>
                      <a:lnTo>
                        <a:pt x="2440" y="1199"/>
                      </a:lnTo>
                      <a:lnTo>
                        <a:pt x="2426" y="1196"/>
                      </a:lnTo>
                      <a:lnTo>
                        <a:pt x="2413" y="1194"/>
                      </a:lnTo>
                      <a:lnTo>
                        <a:pt x="2400" y="1193"/>
                      </a:lnTo>
                      <a:lnTo>
                        <a:pt x="2387" y="1191"/>
                      </a:lnTo>
                      <a:lnTo>
                        <a:pt x="2373" y="1188"/>
                      </a:lnTo>
                      <a:lnTo>
                        <a:pt x="2360" y="1186"/>
                      </a:lnTo>
                      <a:lnTo>
                        <a:pt x="2347" y="1185"/>
                      </a:lnTo>
                      <a:lnTo>
                        <a:pt x="2333" y="1183"/>
                      </a:lnTo>
                      <a:lnTo>
                        <a:pt x="2320" y="1180"/>
                      </a:lnTo>
                      <a:lnTo>
                        <a:pt x="2306" y="1178"/>
                      </a:lnTo>
                      <a:lnTo>
                        <a:pt x="2294" y="1177"/>
                      </a:lnTo>
                      <a:lnTo>
                        <a:pt x="2280" y="1175"/>
                      </a:lnTo>
                      <a:lnTo>
                        <a:pt x="2266" y="1172"/>
                      </a:lnTo>
                      <a:lnTo>
                        <a:pt x="2253" y="1170"/>
                      </a:lnTo>
                      <a:lnTo>
                        <a:pt x="2239" y="1169"/>
                      </a:lnTo>
                      <a:lnTo>
                        <a:pt x="2226" y="1166"/>
                      </a:lnTo>
                      <a:lnTo>
                        <a:pt x="2212" y="1164"/>
                      </a:lnTo>
                      <a:lnTo>
                        <a:pt x="2199" y="1162"/>
                      </a:lnTo>
                      <a:lnTo>
                        <a:pt x="2185" y="1160"/>
                      </a:lnTo>
                      <a:lnTo>
                        <a:pt x="2171" y="1158"/>
                      </a:lnTo>
                      <a:lnTo>
                        <a:pt x="2159" y="1156"/>
                      </a:lnTo>
                      <a:lnTo>
                        <a:pt x="2145" y="1154"/>
                      </a:lnTo>
                      <a:lnTo>
                        <a:pt x="2131" y="1152"/>
                      </a:lnTo>
                      <a:lnTo>
                        <a:pt x="2117" y="1149"/>
                      </a:lnTo>
                      <a:lnTo>
                        <a:pt x="2105" y="1148"/>
                      </a:lnTo>
                      <a:lnTo>
                        <a:pt x="2091" y="1146"/>
                      </a:lnTo>
                      <a:lnTo>
                        <a:pt x="2063" y="1141"/>
                      </a:lnTo>
                      <a:lnTo>
                        <a:pt x="2035" y="1138"/>
                      </a:lnTo>
                      <a:lnTo>
                        <a:pt x="2009" y="1133"/>
                      </a:lnTo>
                      <a:lnTo>
                        <a:pt x="1981" y="1129"/>
                      </a:lnTo>
                      <a:lnTo>
                        <a:pt x="1954" y="1125"/>
                      </a:lnTo>
                      <a:lnTo>
                        <a:pt x="1927" y="1120"/>
                      </a:lnTo>
                      <a:lnTo>
                        <a:pt x="1900" y="1117"/>
                      </a:lnTo>
                      <a:lnTo>
                        <a:pt x="1872" y="1112"/>
                      </a:lnTo>
                      <a:lnTo>
                        <a:pt x="1858" y="1110"/>
                      </a:lnTo>
                      <a:lnTo>
                        <a:pt x="1844" y="1109"/>
                      </a:lnTo>
                      <a:lnTo>
                        <a:pt x="1832" y="1107"/>
                      </a:lnTo>
                      <a:lnTo>
                        <a:pt x="1818" y="1104"/>
                      </a:lnTo>
                      <a:lnTo>
                        <a:pt x="1804" y="1103"/>
                      </a:lnTo>
                      <a:lnTo>
                        <a:pt x="1790" y="1101"/>
                      </a:lnTo>
                      <a:lnTo>
                        <a:pt x="1776" y="1099"/>
                      </a:lnTo>
                      <a:lnTo>
                        <a:pt x="1762" y="1096"/>
                      </a:lnTo>
                      <a:lnTo>
                        <a:pt x="1749" y="1095"/>
                      </a:lnTo>
                      <a:lnTo>
                        <a:pt x="1735" y="1093"/>
                      </a:lnTo>
                      <a:lnTo>
                        <a:pt x="1721" y="1092"/>
                      </a:lnTo>
                      <a:lnTo>
                        <a:pt x="1707" y="1089"/>
                      </a:lnTo>
                      <a:lnTo>
                        <a:pt x="1694" y="1087"/>
                      </a:lnTo>
                      <a:lnTo>
                        <a:pt x="1681" y="1086"/>
                      </a:lnTo>
                      <a:lnTo>
                        <a:pt x="1667" y="1084"/>
                      </a:lnTo>
                      <a:lnTo>
                        <a:pt x="1653" y="1081"/>
                      </a:lnTo>
                      <a:lnTo>
                        <a:pt x="1639" y="1080"/>
                      </a:lnTo>
                      <a:lnTo>
                        <a:pt x="1625" y="1078"/>
                      </a:lnTo>
                      <a:lnTo>
                        <a:pt x="1611" y="1077"/>
                      </a:lnTo>
                      <a:lnTo>
                        <a:pt x="1598" y="1074"/>
                      </a:lnTo>
                      <a:lnTo>
                        <a:pt x="1584" y="1073"/>
                      </a:lnTo>
                      <a:lnTo>
                        <a:pt x="1570" y="1071"/>
                      </a:lnTo>
                      <a:lnTo>
                        <a:pt x="1557" y="1070"/>
                      </a:lnTo>
                      <a:lnTo>
                        <a:pt x="1544" y="1067"/>
                      </a:lnTo>
                      <a:lnTo>
                        <a:pt x="1530" y="1066"/>
                      </a:lnTo>
                      <a:lnTo>
                        <a:pt x="1516" y="1065"/>
                      </a:lnTo>
                      <a:lnTo>
                        <a:pt x="1502" y="1063"/>
                      </a:lnTo>
                      <a:lnTo>
                        <a:pt x="1488" y="1062"/>
                      </a:lnTo>
                      <a:lnTo>
                        <a:pt x="1474" y="1059"/>
                      </a:lnTo>
                      <a:lnTo>
                        <a:pt x="1461" y="1058"/>
                      </a:lnTo>
                      <a:lnTo>
                        <a:pt x="1447" y="1057"/>
                      </a:lnTo>
                      <a:lnTo>
                        <a:pt x="1434" y="1055"/>
                      </a:lnTo>
                      <a:lnTo>
                        <a:pt x="1420" y="1054"/>
                      </a:lnTo>
                      <a:lnTo>
                        <a:pt x="1406" y="1053"/>
                      </a:lnTo>
                      <a:lnTo>
                        <a:pt x="1393" y="1051"/>
                      </a:lnTo>
                      <a:lnTo>
                        <a:pt x="1379" y="1049"/>
                      </a:lnTo>
                      <a:lnTo>
                        <a:pt x="1365" y="1048"/>
                      </a:lnTo>
                      <a:lnTo>
                        <a:pt x="1352" y="1047"/>
                      </a:lnTo>
                      <a:lnTo>
                        <a:pt x="1338" y="1046"/>
                      </a:lnTo>
                      <a:lnTo>
                        <a:pt x="1325" y="1044"/>
                      </a:lnTo>
                      <a:lnTo>
                        <a:pt x="1311" y="1043"/>
                      </a:lnTo>
                      <a:lnTo>
                        <a:pt x="1297" y="1042"/>
                      </a:lnTo>
                      <a:lnTo>
                        <a:pt x="1284" y="1040"/>
                      </a:lnTo>
                      <a:lnTo>
                        <a:pt x="1270" y="1039"/>
                      </a:lnTo>
                      <a:lnTo>
                        <a:pt x="1257" y="1038"/>
                      </a:lnTo>
                      <a:lnTo>
                        <a:pt x="1243" y="1036"/>
                      </a:lnTo>
                      <a:lnTo>
                        <a:pt x="1230" y="1035"/>
                      </a:lnTo>
                      <a:lnTo>
                        <a:pt x="1216" y="1034"/>
                      </a:lnTo>
                      <a:lnTo>
                        <a:pt x="1202" y="1033"/>
                      </a:lnTo>
                      <a:lnTo>
                        <a:pt x="1190" y="1032"/>
                      </a:lnTo>
                      <a:lnTo>
                        <a:pt x="1176" y="1031"/>
                      </a:lnTo>
                      <a:lnTo>
                        <a:pt x="1162" y="1029"/>
                      </a:lnTo>
                      <a:lnTo>
                        <a:pt x="1149" y="1028"/>
                      </a:lnTo>
                      <a:lnTo>
                        <a:pt x="1136" y="1027"/>
                      </a:lnTo>
                      <a:lnTo>
                        <a:pt x="1122" y="1027"/>
                      </a:lnTo>
                      <a:lnTo>
                        <a:pt x="1109" y="1026"/>
                      </a:lnTo>
                      <a:lnTo>
                        <a:pt x="1102" y="1025"/>
                      </a:lnTo>
                      <a:lnTo>
                        <a:pt x="1095" y="1025"/>
                      </a:lnTo>
                      <a:lnTo>
                        <a:pt x="1088" y="1024"/>
                      </a:lnTo>
                      <a:lnTo>
                        <a:pt x="1081" y="1024"/>
                      </a:lnTo>
                      <a:lnTo>
                        <a:pt x="1076" y="1024"/>
                      </a:lnTo>
                      <a:lnTo>
                        <a:pt x="1069" y="1023"/>
                      </a:lnTo>
                      <a:lnTo>
                        <a:pt x="1062" y="1023"/>
                      </a:lnTo>
                      <a:lnTo>
                        <a:pt x="1055" y="1023"/>
                      </a:lnTo>
                      <a:lnTo>
                        <a:pt x="1048" y="1021"/>
                      </a:lnTo>
                      <a:lnTo>
                        <a:pt x="1042" y="1021"/>
                      </a:lnTo>
                      <a:lnTo>
                        <a:pt x="1035" y="1020"/>
                      </a:lnTo>
                      <a:lnTo>
                        <a:pt x="1028" y="1020"/>
                      </a:lnTo>
                      <a:lnTo>
                        <a:pt x="1022" y="1020"/>
                      </a:lnTo>
                      <a:lnTo>
                        <a:pt x="1015" y="1019"/>
                      </a:lnTo>
                      <a:lnTo>
                        <a:pt x="1009" y="1019"/>
                      </a:lnTo>
                      <a:lnTo>
                        <a:pt x="1002" y="1019"/>
                      </a:lnTo>
                      <a:lnTo>
                        <a:pt x="995" y="1018"/>
                      </a:lnTo>
                      <a:lnTo>
                        <a:pt x="988" y="1018"/>
                      </a:lnTo>
                      <a:lnTo>
                        <a:pt x="982" y="1018"/>
                      </a:lnTo>
                      <a:lnTo>
                        <a:pt x="975" y="1018"/>
                      </a:lnTo>
                      <a:lnTo>
                        <a:pt x="969" y="1017"/>
                      </a:lnTo>
                      <a:lnTo>
                        <a:pt x="962" y="1017"/>
                      </a:lnTo>
                      <a:lnTo>
                        <a:pt x="956" y="1017"/>
                      </a:lnTo>
                      <a:lnTo>
                        <a:pt x="949" y="1016"/>
                      </a:lnTo>
                      <a:lnTo>
                        <a:pt x="942" y="1016"/>
                      </a:lnTo>
                      <a:lnTo>
                        <a:pt x="936" y="1016"/>
                      </a:lnTo>
                      <a:lnTo>
                        <a:pt x="929" y="1016"/>
                      </a:lnTo>
                      <a:lnTo>
                        <a:pt x="922" y="1015"/>
                      </a:lnTo>
                      <a:lnTo>
                        <a:pt x="916" y="1015"/>
                      </a:lnTo>
                      <a:lnTo>
                        <a:pt x="910" y="1015"/>
                      </a:lnTo>
                      <a:lnTo>
                        <a:pt x="903" y="1015"/>
                      </a:lnTo>
                      <a:lnTo>
                        <a:pt x="896" y="1015"/>
                      </a:lnTo>
                      <a:lnTo>
                        <a:pt x="890" y="1013"/>
                      </a:lnTo>
                      <a:lnTo>
                        <a:pt x="883" y="1013"/>
                      </a:lnTo>
                      <a:lnTo>
                        <a:pt x="876" y="1013"/>
                      </a:lnTo>
                      <a:lnTo>
                        <a:pt x="869" y="1013"/>
                      </a:lnTo>
                      <a:lnTo>
                        <a:pt x="864" y="1013"/>
                      </a:lnTo>
                      <a:lnTo>
                        <a:pt x="857" y="1013"/>
                      </a:lnTo>
                      <a:lnTo>
                        <a:pt x="850" y="1012"/>
                      </a:lnTo>
                      <a:lnTo>
                        <a:pt x="844" y="1012"/>
                      </a:lnTo>
                      <a:lnTo>
                        <a:pt x="837" y="1012"/>
                      </a:lnTo>
                      <a:lnTo>
                        <a:pt x="830" y="1012"/>
                      </a:lnTo>
                      <a:lnTo>
                        <a:pt x="825" y="1012"/>
                      </a:lnTo>
                      <a:lnTo>
                        <a:pt x="818" y="1012"/>
                      </a:lnTo>
                      <a:lnTo>
                        <a:pt x="811" y="1012"/>
                      </a:lnTo>
                      <a:lnTo>
                        <a:pt x="805" y="1012"/>
                      </a:lnTo>
                      <a:lnTo>
                        <a:pt x="798" y="1011"/>
                      </a:lnTo>
                      <a:lnTo>
                        <a:pt x="792" y="1011"/>
                      </a:lnTo>
                      <a:lnTo>
                        <a:pt x="785" y="1011"/>
                      </a:lnTo>
                      <a:lnTo>
                        <a:pt x="778" y="1011"/>
                      </a:lnTo>
                      <a:lnTo>
                        <a:pt x="773" y="1011"/>
                      </a:lnTo>
                      <a:lnTo>
                        <a:pt x="766" y="1011"/>
                      </a:lnTo>
                      <a:lnTo>
                        <a:pt x="759" y="1011"/>
                      </a:lnTo>
                      <a:lnTo>
                        <a:pt x="753" y="1011"/>
                      </a:lnTo>
                      <a:lnTo>
                        <a:pt x="746" y="1011"/>
                      </a:lnTo>
                      <a:lnTo>
                        <a:pt x="740" y="1011"/>
                      </a:lnTo>
                      <a:lnTo>
                        <a:pt x="734" y="1011"/>
                      </a:lnTo>
                      <a:lnTo>
                        <a:pt x="727" y="1011"/>
                      </a:lnTo>
                      <a:lnTo>
                        <a:pt x="721" y="1011"/>
                      </a:lnTo>
                      <a:lnTo>
                        <a:pt x="714" y="1011"/>
                      </a:lnTo>
                      <a:lnTo>
                        <a:pt x="708" y="1011"/>
                      </a:lnTo>
                      <a:lnTo>
                        <a:pt x="701" y="1011"/>
                      </a:lnTo>
                      <a:lnTo>
                        <a:pt x="696" y="1011"/>
                      </a:lnTo>
                      <a:lnTo>
                        <a:pt x="689" y="1011"/>
                      </a:lnTo>
                      <a:lnTo>
                        <a:pt x="682" y="1011"/>
                      </a:lnTo>
                      <a:lnTo>
                        <a:pt x="676" y="1011"/>
                      </a:lnTo>
                      <a:lnTo>
                        <a:pt x="669" y="1012"/>
                      </a:lnTo>
                      <a:lnTo>
                        <a:pt x="663" y="1012"/>
                      </a:lnTo>
                      <a:lnTo>
                        <a:pt x="656" y="1012"/>
                      </a:lnTo>
                      <a:lnTo>
                        <a:pt x="651" y="1012"/>
                      </a:lnTo>
                      <a:lnTo>
                        <a:pt x="644" y="1012"/>
                      </a:lnTo>
                      <a:lnTo>
                        <a:pt x="638" y="1012"/>
                      </a:lnTo>
                      <a:lnTo>
                        <a:pt x="631" y="1012"/>
                      </a:lnTo>
                      <a:lnTo>
                        <a:pt x="625" y="1012"/>
                      </a:lnTo>
                      <a:lnTo>
                        <a:pt x="618" y="1013"/>
                      </a:lnTo>
                      <a:lnTo>
                        <a:pt x="613" y="1013"/>
                      </a:lnTo>
                      <a:lnTo>
                        <a:pt x="606" y="1013"/>
                      </a:lnTo>
                      <a:lnTo>
                        <a:pt x="600" y="1013"/>
                      </a:lnTo>
                      <a:lnTo>
                        <a:pt x="593" y="1013"/>
                      </a:lnTo>
                      <a:lnTo>
                        <a:pt x="587" y="1013"/>
                      </a:lnTo>
                      <a:lnTo>
                        <a:pt x="580" y="1015"/>
                      </a:lnTo>
                      <a:lnTo>
                        <a:pt x="575" y="1015"/>
                      </a:lnTo>
                      <a:lnTo>
                        <a:pt x="568" y="1015"/>
                      </a:lnTo>
                      <a:lnTo>
                        <a:pt x="562" y="1015"/>
                      </a:lnTo>
                      <a:lnTo>
                        <a:pt x="555" y="1016"/>
                      </a:lnTo>
                      <a:lnTo>
                        <a:pt x="549" y="1016"/>
                      </a:lnTo>
                      <a:lnTo>
                        <a:pt x="542" y="1016"/>
                      </a:lnTo>
                      <a:lnTo>
                        <a:pt x="537" y="1016"/>
                      </a:lnTo>
                      <a:lnTo>
                        <a:pt x="530" y="1017"/>
                      </a:lnTo>
                      <a:lnTo>
                        <a:pt x="524" y="1017"/>
                      </a:lnTo>
                      <a:lnTo>
                        <a:pt x="518" y="1017"/>
                      </a:lnTo>
                      <a:lnTo>
                        <a:pt x="511" y="1018"/>
                      </a:lnTo>
                      <a:lnTo>
                        <a:pt x="505" y="1018"/>
                      </a:lnTo>
                      <a:lnTo>
                        <a:pt x="498" y="1018"/>
                      </a:lnTo>
                      <a:lnTo>
                        <a:pt x="493" y="1019"/>
                      </a:lnTo>
                      <a:lnTo>
                        <a:pt x="486" y="1019"/>
                      </a:lnTo>
                      <a:lnTo>
                        <a:pt x="480" y="1019"/>
                      </a:lnTo>
                      <a:lnTo>
                        <a:pt x="474" y="1020"/>
                      </a:lnTo>
                      <a:lnTo>
                        <a:pt x="467" y="1020"/>
                      </a:lnTo>
                      <a:lnTo>
                        <a:pt x="462" y="1021"/>
                      </a:lnTo>
                      <a:lnTo>
                        <a:pt x="455" y="1021"/>
                      </a:lnTo>
                      <a:lnTo>
                        <a:pt x="449" y="1021"/>
                      </a:lnTo>
                      <a:lnTo>
                        <a:pt x="443" y="1023"/>
                      </a:lnTo>
                      <a:lnTo>
                        <a:pt x="436" y="1023"/>
                      </a:lnTo>
                      <a:lnTo>
                        <a:pt x="431" y="1024"/>
                      </a:lnTo>
                      <a:lnTo>
                        <a:pt x="425" y="1024"/>
                      </a:lnTo>
                      <a:lnTo>
                        <a:pt x="418" y="1025"/>
                      </a:lnTo>
                      <a:lnTo>
                        <a:pt x="412" y="1025"/>
                      </a:lnTo>
                      <a:lnTo>
                        <a:pt x="406" y="1026"/>
                      </a:lnTo>
                      <a:lnTo>
                        <a:pt x="399" y="1026"/>
                      </a:lnTo>
                      <a:lnTo>
                        <a:pt x="394" y="1027"/>
                      </a:lnTo>
                      <a:lnTo>
                        <a:pt x="388" y="1027"/>
                      </a:lnTo>
                      <a:lnTo>
                        <a:pt x="381" y="1028"/>
                      </a:lnTo>
                      <a:lnTo>
                        <a:pt x="375" y="1028"/>
                      </a:lnTo>
                      <a:lnTo>
                        <a:pt x="369" y="1029"/>
                      </a:lnTo>
                      <a:lnTo>
                        <a:pt x="363" y="1029"/>
                      </a:lnTo>
                      <a:lnTo>
                        <a:pt x="357" y="1031"/>
                      </a:lnTo>
                      <a:lnTo>
                        <a:pt x="351" y="1032"/>
                      </a:lnTo>
                      <a:lnTo>
                        <a:pt x="344" y="1032"/>
                      </a:lnTo>
                      <a:lnTo>
                        <a:pt x="338" y="1033"/>
                      </a:lnTo>
                      <a:lnTo>
                        <a:pt x="333" y="1033"/>
                      </a:lnTo>
                      <a:lnTo>
                        <a:pt x="327" y="1034"/>
                      </a:lnTo>
                      <a:lnTo>
                        <a:pt x="320" y="1035"/>
                      </a:lnTo>
                      <a:lnTo>
                        <a:pt x="314" y="1035"/>
                      </a:lnTo>
                      <a:lnTo>
                        <a:pt x="308" y="1036"/>
                      </a:lnTo>
                      <a:lnTo>
                        <a:pt x="303" y="1038"/>
                      </a:lnTo>
                      <a:lnTo>
                        <a:pt x="296" y="1038"/>
                      </a:lnTo>
                      <a:lnTo>
                        <a:pt x="290" y="1039"/>
                      </a:lnTo>
                      <a:lnTo>
                        <a:pt x="284" y="1040"/>
                      </a:lnTo>
                      <a:lnTo>
                        <a:pt x="278" y="1040"/>
                      </a:lnTo>
                      <a:lnTo>
                        <a:pt x="272" y="1041"/>
                      </a:lnTo>
                      <a:lnTo>
                        <a:pt x="266" y="1042"/>
                      </a:lnTo>
                      <a:lnTo>
                        <a:pt x="260" y="1042"/>
                      </a:lnTo>
                      <a:lnTo>
                        <a:pt x="254" y="1043"/>
                      </a:lnTo>
                      <a:lnTo>
                        <a:pt x="247" y="1044"/>
                      </a:lnTo>
                      <a:lnTo>
                        <a:pt x="242" y="1046"/>
                      </a:lnTo>
                      <a:lnTo>
                        <a:pt x="236" y="1046"/>
                      </a:lnTo>
                      <a:lnTo>
                        <a:pt x="230" y="1047"/>
                      </a:lnTo>
                      <a:lnTo>
                        <a:pt x="224" y="1048"/>
                      </a:lnTo>
                      <a:lnTo>
                        <a:pt x="217" y="1049"/>
                      </a:lnTo>
                      <a:lnTo>
                        <a:pt x="212" y="1050"/>
                      </a:lnTo>
                      <a:lnTo>
                        <a:pt x="206" y="1050"/>
                      </a:lnTo>
                      <a:lnTo>
                        <a:pt x="200" y="1051"/>
                      </a:lnTo>
                      <a:lnTo>
                        <a:pt x="194" y="1053"/>
                      </a:lnTo>
                      <a:lnTo>
                        <a:pt x="187" y="1054"/>
                      </a:lnTo>
                      <a:lnTo>
                        <a:pt x="182" y="1055"/>
                      </a:lnTo>
                      <a:lnTo>
                        <a:pt x="176" y="1056"/>
                      </a:lnTo>
                      <a:lnTo>
                        <a:pt x="170" y="1056"/>
                      </a:lnTo>
                      <a:lnTo>
                        <a:pt x="164" y="1057"/>
                      </a:lnTo>
                      <a:lnTo>
                        <a:pt x="159" y="1058"/>
                      </a:lnTo>
                      <a:lnTo>
                        <a:pt x="152" y="1059"/>
                      </a:lnTo>
                      <a:lnTo>
                        <a:pt x="146" y="1061"/>
                      </a:lnTo>
                      <a:lnTo>
                        <a:pt x="140" y="1062"/>
                      </a:lnTo>
                      <a:lnTo>
                        <a:pt x="134" y="1063"/>
                      </a:lnTo>
                      <a:lnTo>
                        <a:pt x="129" y="1064"/>
                      </a:lnTo>
                      <a:lnTo>
                        <a:pt x="123" y="1064"/>
                      </a:lnTo>
                      <a:lnTo>
                        <a:pt x="116" y="1065"/>
                      </a:lnTo>
                      <a:lnTo>
                        <a:pt x="110" y="1066"/>
                      </a:lnTo>
                      <a:lnTo>
                        <a:pt x="104" y="1067"/>
                      </a:lnTo>
                      <a:lnTo>
                        <a:pt x="99" y="1069"/>
                      </a:lnTo>
                      <a:lnTo>
                        <a:pt x="93" y="1070"/>
                      </a:lnTo>
                      <a:lnTo>
                        <a:pt x="87" y="1071"/>
                      </a:lnTo>
                      <a:lnTo>
                        <a:pt x="81" y="1072"/>
                      </a:lnTo>
                      <a:lnTo>
                        <a:pt x="74" y="1072"/>
                      </a:lnTo>
                      <a:lnTo>
                        <a:pt x="69" y="1073"/>
                      </a:lnTo>
                      <a:lnTo>
                        <a:pt x="63" y="1074"/>
                      </a:lnTo>
                      <a:lnTo>
                        <a:pt x="57" y="1076"/>
                      </a:lnTo>
                      <a:lnTo>
                        <a:pt x="51" y="1077"/>
                      </a:lnTo>
                      <a:lnTo>
                        <a:pt x="45" y="1077"/>
                      </a:lnTo>
                      <a:lnTo>
                        <a:pt x="39" y="1078"/>
                      </a:lnTo>
                      <a:lnTo>
                        <a:pt x="33" y="1079"/>
                      </a:lnTo>
                      <a:lnTo>
                        <a:pt x="27" y="1079"/>
                      </a:lnTo>
                      <a:lnTo>
                        <a:pt x="20" y="1080"/>
                      </a:lnTo>
                      <a:lnTo>
                        <a:pt x="15" y="1080"/>
                      </a:lnTo>
                      <a:lnTo>
                        <a:pt x="8" y="1079"/>
                      </a:lnTo>
                      <a:lnTo>
                        <a:pt x="0" y="1076"/>
                      </a:lnTo>
                      <a:close/>
                    </a:path>
                  </a:pathLst>
                </a:custGeom>
                <a:solidFill>
                  <a:srgbClr val="000000"/>
                </a:solidFill>
                <a:ln w="9525">
                  <a:noFill/>
                  <a:round/>
                  <a:headEnd/>
                  <a:tailEnd/>
                </a:ln>
              </p:spPr>
              <p:txBody>
                <a:bodyPr wrap="none" anchor="ctr"/>
                <a:lstStyle/>
                <a:p>
                  <a:endParaRPr lang="en-US"/>
                </a:p>
              </p:txBody>
            </p:sp>
            <p:sp>
              <p:nvSpPr>
                <p:cNvPr id="14350" name="Freeform 26"/>
                <p:cNvSpPr>
                  <a:spLocks noChangeArrowheads="1"/>
                </p:cNvSpPr>
                <p:nvPr/>
              </p:nvSpPr>
              <p:spPr bwMode="auto">
                <a:xfrm>
                  <a:off x="2433" y="2718"/>
                  <a:ext cx="684" cy="148"/>
                </a:xfrm>
                <a:custGeom>
                  <a:avLst/>
                  <a:gdLst>
                    <a:gd name="T0" fmla="*/ 0 w 6103"/>
                    <a:gd name="T1" fmla="*/ 0 h 1114"/>
                    <a:gd name="T2" fmla="*/ 0 w 6103"/>
                    <a:gd name="T3" fmla="*/ 0 h 1114"/>
                    <a:gd name="T4" fmla="*/ 0 w 6103"/>
                    <a:gd name="T5" fmla="*/ 0 h 1114"/>
                    <a:gd name="T6" fmla="*/ 0 w 6103"/>
                    <a:gd name="T7" fmla="*/ 0 h 1114"/>
                    <a:gd name="T8" fmla="*/ 0 w 6103"/>
                    <a:gd name="T9" fmla="*/ 0 h 1114"/>
                    <a:gd name="T10" fmla="*/ 0 w 6103"/>
                    <a:gd name="T11" fmla="*/ 0 h 1114"/>
                    <a:gd name="T12" fmla="*/ 0 w 6103"/>
                    <a:gd name="T13" fmla="*/ 0 h 1114"/>
                    <a:gd name="T14" fmla="*/ 0 w 6103"/>
                    <a:gd name="T15" fmla="*/ 0 h 1114"/>
                    <a:gd name="T16" fmla="*/ 0 w 6103"/>
                    <a:gd name="T17" fmla="*/ 0 h 1114"/>
                    <a:gd name="T18" fmla="*/ 0 w 6103"/>
                    <a:gd name="T19" fmla="*/ 0 h 1114"/>
                    <a:gd name="T20" fmla="*/ 0 w 6103"/>
                    <a:gd name="T21" fmla="*/ 0 h 1114"/>
                    <a:gd name="T22" fmla="*/ 0 w 6103"/>
                    <a:gd name="T23" fmla="*/ 0 h 1114"/>
                    <a:gd name="T24" fmla="*/ 0 w 6103"/>
                    <a:gd name="T25" fmla="*/ 0 h 1114"/>
                    <a:gd name="T26" fmla="*/ 0 w 6103"/>
                    <a:gd name="T27" fmla="*/ 0 h 1114"/>
                    <a:gd name="T28" fmla="*/ 0 w 6103"/>
                    <a:gd name="T29" fmla="*/ 0 h 1114"/>
                    <a:gd name="T30" fmla="*/ 0 w 6103"/>
                    <a:gd name="T31" fmla="*/ 0 h 1114"/>
                    <a:gd name="T32" fmla="*/ 0 w 6103"/>
                    <a:gd name="T33" fmla="*/ 0 h 1114"/>
                    <a:gd name="T34" fmla="*/ 0 w 6103"/>
                    <a:gd name="T35" fmla="*/ 0 h 1114"/>
                    <a:gd name="T36" fmla="*/ 0 w 6103"/>
                    <a:gd name="T37" fmla="*/ 0 h 1114"/>
                    <a:gd name="T38" fmla="*/ 0 w 6103"/>
                    <a:gd name="T39" fmla="*/ 0 h 1114"/>
                    <a:gd name="T40" fmla="*/ 0 w 6103"/>
                    <a:gd name="T41" fmla="*/ 0 h 1114"/>
                    <a:gd name="T42" fmla="*/ 0 w 6103"/>
                    <a:gd name="T43" fmla="*/ 0 h 1114"/>
                    <a:gd name="T44" fmla="*/ 0 w 6103"/>
                    <a:gd name="T45" fmla="*/ 0 h 1114"/>
                    <a:gd name="T46" fmla="*/ 0 w 6103"/>
                    <a:gd name="T47" fmla="*/ 0 h 1114"/>
                    <a:gd name="T48" fmla="*/ 0 w 6103"/>
                    <a:gd name="T49" fmla="*/ 0 h 1114"/>
                    <a:gd name="T50" fmla="*/ 0 w 6103"/>
                    <a:gd name="T51" fmla="*/ 0 h 1114"/>
                    <a:gd name="T52" fmla="*/ 0 w 6103"/>
                    <a:gd name="T53" fmla="*/ 0 h 1114"/>
                    <a:gd name="T54" fmla="*/ 0 w 6103"/>
                    <a:gd name="T55" fmla="*/ 0 h 1114"/>
                    <a:gd name="T56" fmla="*/ 0 w 6103"/>
                    <a:gd name="T57" fmla="*/ 0 h 1114"/>
                    <a:gd name="T58" fmla="*/ 0 w 6103"/>
                    <a:gd name="T59" fmla="*/ 0 h 1114"/>
                    <a:gd name="T60" fmla="*/ 0 w 6103"/>
                    <a:gd name="T61" fmla="*/ 0 h 1114"/>
                    <a:gd name="T62" fmla="*/ 0 w 6103"/>
                    <a:gd name="T63" fmla="*/ 0 h 1114"/>
                    <a:gd name="T64" fmla="*/ 0 w 6103"/>
                    <a:gd name="T65" fmla="*/ 0 h 1114"/>
                    <a:gd name="T66" fmla="*/ 0 w 6103"/>
                    <a:gd name="T67" fmla="*/ 0 h 1114"/>
                    <a:gd name="T68" fmla="*/ 0 w 6103"/>
                    <a:gd name="T69" fmla="*/ 0 h 1114"/>
                    <a:gd name="T70" fmla="*/ 0 w 6103"/>
                    <a:gd name="T71" fmla="*/ 0 h 1114"/>
                    <a:gd name="T72" fmla="*/ 0 w 6103"/>
                    <a:gd name="T73" fmla="*/ 0 h 1114"/>
                    <a:gd name="T74" fmla="*/ 0 w 6103"/>
                    <a:gd name="T75" fmla="*/ 0 h 1114"/>
                    <a:gd name="T76" fmla="*/ 0 w 6103"/>
                    <a:gd name="T77" fmla="*/ 0 h 1114"/>
                    <a:gd name="T78" fmla="*/ 0 w 6103"/>
                    <a:gd name="T79" fmla="*/ 0 h 1114"/>
                    <a:gd name="T80" fmla="*/ 0 w 6103"/>
                    <a:gd name="T81" fmla="*/ 0 h 1114"/>
                    <a:gd name="T82" fmla="*/ 0 w 6103"/>
                    <a:gd name="T83" fmla="*/ 0 h 1114"/>
                    <a:gd name="T84" fmla="*/ 0 w 6103"/>
                    <a:gd name="T85" fmla="*/ 0 h 1114"/>
                    <a:gd name="T86" fmla="*/ 0 w 6103"/>
                    <a:gd name="T87" fmla="*/ 0 h 1114"/>
                    <a:gd name="T88" fmla="*/ 0 w 6103"/>
                    <a:gd name="T89" fmla="*/ 0 h 1114"/>
                    <a:gd name="T90" fmla="*/ 0 w 6103"/>
                    <a:gd name="T91" fmla="*/ 0 h 1114"/>
                    <a:gd name="T92" fmla="*/ 0 w 6103"/>
                    <a:gd name="T93" fmla="*/ 0 h 1114"/>
                    <a:gd name="T94" fmla="*/ 0 w 6103"/>
                    <a:gd name="T95" fmla="*/ 0 h 1114"/>
                    <a:gd name="T96" fmla="*/ 0 w 6103"/>
                    <a:gd name="T97" fmla="*/ 0 h 1114"/>
                    <a:gd name="T98" fmla="*/ 0 w 6103"/>
                    <a:gd name="T99" fmla="*/ 0 h 1114"/>
                    <a:gd name="T100" fmla="*/ 0 w 6103"/>
                    <a:gd name="T101" fmla="*/ 0 h 1114"/>
                    <a:gd name="T102" fmla="*/ 0 w 6103"/>
                    <a:gd name="T103" fmla="*/ 0 h 1114"/>
                    <a:gd name="T104" fmla="*/ 0 w 6103"/>
                    <a:gd name="T105" fmla="*/ 0 h 1114"/>
                    <a:gd name="T106" fmla="*/ 0 w 6103"/>
                    <a:gd name="T107" fmla="*/ 0 h 1114"/>
                    <a:gd name="T108" fmla="*/ 0 w 6103"/>
                    <a:gd name="T109" fmla="*/ 0 h 1114"/>
                    <a:gd name="T110" fmla="*/ 0 w 6103"/>
                    <a:gd name="T111" fmla="*/ 0 h 1114"/>
                    <a:gd name="T112" fmla="*/ 0 w 6103"/>
                    <a:gd name="T113" fmla="*/ 0 h 1114"/>
                    <a:gd name="T114" fmla="*/ 0 w 6103"/>
                    <a:gd name="T115" fmla="*/ 0 h 1114"/>
                    <a:gd name="T116" fmla="*/ 0 w 6103"/>
                    <a:gd name="T117" fmla="*/ 0 h 1114"/>
                    <a:gd name="T118" fmla="*/ 0 w 6103"/>
                    <a:gd name="T119" fmla="*/ 0 h 1114"/>
                    <a:gd name="T120" fmla="*/ 0 w 6103"/>
                    <a:gd name="T121" fmla="*/ 0 h 1114"/>
                    <a:gd name="T122" fmla="*/ 0 w 6103"/>
                    <a:gd name="T123" fmla="*/ 0 h 1114"/>
                    <a:gd name="T124" fmla="*/ 0 w 6103"/>
                    <a:gd name="T125" fmla="*/ 0 h 11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03"/>
                    <a:gd name="T190" fmla="*/ 0 h 1114"/>
                    <a:gd name="T191" fmla="*/ 6103 w 6103"/>
                    <a:gd name="T192" fmla="*/ 1114 h 11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03" h="1114">
                      <a:moveTo>
                        <a:pt x="6103" y="104"/>
                      </a:moveTo>
                      <a:lnTo>
                        <a:pt x="6100" y="105"/>
                      </a:lnTo>
                      <a:lnTo>
                        <a:pt x="6096" y="105"/>
                      </a:lnTo>
                      <a:lnTo>
                        <a:pt x="6092" y="106"/>
                      </a:lnTo>
                      <a:lnTo>
                        <a:pt x="6088" y="107"/>
                      </a:lnTo>
                      <a:lnTo>
                        <a:pt x="6085" y="109"/>
                      </a:lnTo>
                      <a:lnTo>
                        <a:pt x="6080" y="110"/>
                      </a:lnTo>
                      <a:lnTo>
                        <a:pt x="6077" y="111"/>
                      </a:lnTo>
                      <a:lnTo>
                        <a:pt x="6073" y="112"/>
                      </a:lnTo>
                      <a:lnTo>
                        <a:pt x="6069" y="113"/>
                      </a:lnTo>
                      <a:lnTo>
                        <a:pt x="6064" y="113"/>
                      </a:lnTo>
                      <a:lnTo>
                        <a:pt x="6061" y="114"/>
                      </a:lnTo>
                      <a:lnTo>
                        <a:pt x="6056" y="116"/>
                      </a:lnTo>
                      <a:lnTo>
                        <a:pt x="6053" y="117"/>
                      </a:lnTo>
                      <a:lnTo>
                        <a:pt x="6048" y="118"/>
                      </a:lnTo>
                      <a:lnTo>
                        <a:pt x="6045" y="118"/>
                      </a:lnTo>
                      <a:lnTo>
                        <a:pt x="6040" y="119"/>
                      </a:lnTo>
                      <a:lnTo>
                        <a:pt x="6035" y="120"/>
                      </a:lnTo>
                      <a:lnTo>
                        <a:pt x="6031" y="121"/>
                      </a:lnTo>
                      <a:lnTo>
                        <a:pt x="6027" y="122"/>
                      </a:lnTo>
                      <a:lnTo>
                        <a:pt x="6023" y="122"/>
                      </a:lnTo>
                      <a:lnTo>
                        <a:pt x="6018" y="124"/>
                      </a:lnTo>
                      <a:lnTo>
                        <a:pt x="6013" y="125"/>
                      </a:lnTo>
                      <a:lnTo>
                        <a:pt x="6009" y="125"/>
                      </a:lnTo>
                      <a:lnTo>
                        <a:pt x="6005" y="126"/>
                      </a:lnTo>
                      <a:lnTo>
                        <a:pt x="6001" y="127"/>
                      </a:lnTo>
                      <a:lnTo>
                        <a:pt x="5996" y="128"/>
                      </a:lnTo>
                      <a:lnTo>
                        <a:pt x="5992" y="128"/>
                      </a:lnTo>
                      <a:lnTo>
                        <a:pt x="5987" y="129"/>
                      </a:lnTo>
                      <a:lnTo>
                        <a:pt x="5982" y="131"/>
                      </a:lnTo>
                      <a:lnTo>
                        <a:pt x="5978" y="131"/>
                      </a:lnTo>
                      <a:lnTo>
                        <a:pt x="5973" y="132"/>
                      </a:lnTo>
                      <a:lnTo>
                        <a:pt x="5967" y="133"/>
                      </a:lnTo>
                      <a:lnTo>
                        <a:pt x="5963" y="133"/>
                      </a:lnTo>
                      <a:lnTo>
                        <a:pt x="5958" y="134"/>
                      </a:lnTo>
                      <a:lnTo>
                        <a:pt x="5954" y="134"/>
                      </a:lnTo>
                      <a:lnTo>
                        <a:pt x="5949" y="135"/>
                      </a:lnTo>
                      <a:lnTo>
                        <a:pt x="5944" y="136"/>
                      </a:lnTo>
                      <a:lnTo>
                        <a:pt x="5939" y="136"/>
                      </a:lnTo>
                      <a:lnTo>
                        <a:pt x="5934" y="137"/>
                      </a:lnTo>
                      <a:lnTo>
                        <a:pt x="5929" y="139"/>
                      </a:lnTo>
                      <a:lnTo>
                        <a:pt x="5924" y="139"/>
                      </a:lnTo>
                      <a:lnTo>
                        <a:pt x="5919" y="140"/>
                      </a:lnTo>
                      <a:lnTo>
                        <a:pt x="5914" y="140"/>
                      </a:lnTo>
                      <a:lnTo>
                        <a:pt x="5909" y="141"/>
                      </a:lnTo>
                      <a:lnTo>
                        <a:pt x="5904" y="141"/>
                      </a:lnTo>
                      <a:lnTo>
                        <a:pt x="5899" y="142"/>
                      </a:lnTo>
                      <a:lnTo>
                        <a:pt x="5894" y="142"/>
                      </a:lnTo>
                      <a:lnTo>
                        <a:pt x="5889" y="143"/>
                      </a:lnTo>
                      <a:lnTo>
                        <a:pt x="5883" y="143"/>
                      </a:lnTo>
                      <a:lnTo>
                        <a:pt x="5879" y="144"/>
                      </a:lnTo>
                      <a:lnTo>
                        <a:pt x="5873" y="144"/>
                      </a:lnTo>
                      <a:lnTo>
                        <a:pt x="5867" y="145"/>
                      </a:lnTo>
                      <a:lnTo>
                        <a:pt x="5863" y="145"/>
                      </a:lnTo>
                      <a:lnTo>
                        <a:pt x="5857" y="147"/>
                      </a:lnTo>
                      <a:lnTo>
                        <a:pt x="5852" y="147"/>
                      </a:lnTo>
                      <a:lnTo>
                        <a:pt x="5846" y="148"/>
                      </a:lnTo>
                      <a:lnTo>
                        <a:pt x="5841" y="148"/>
                      </a:lnTo>
                      <a:lnTo>
                        <a:pt x="5836" y="149"/>
                      </a:lnTo>
                      <a:lnTo>
                        <a:pt x="5830" y="149"/>
                      </a:lnTo>
                      <a:lnTo>
                        <a:pt x="5824" y="150"/>
                      </a:lnTo>
                      <a:lnTo>
                        <a:pt x="5819" y="150"/>
                      </a:lnTo>
                      <a:lnTo>
                        <a:pt x="5814" y="150"/>
                      </a:lnTo>
                      <a:lnTo>
                        <a:pt x="5808" y="151"/>
                      </a:lnTo>
                      <a:lnTo>
                        <a:pt x="5803" y="151"/>
                      </a:lnTo>
                      <a:lnTo>
                        <a:pt x="5797" y="152"/>
                      </a:lnTo>
                      <a:lnTo>
                        <a:pt x="5791" y="152"/>
                      </a:lnTo>
                      <a:lnTo>
                        <a:pt x="5785" y="152"/>
                      </a:lnTo>
                      <a:lnTo>
                        <a:pt x="5780" y="154"/>
                      </a:lnTo>
                      <a:lnTo>
                        <a:pt x="5774" y="154"/>
                      </a:lnTo>
                      <a:lnTo>
                        <a:pt x="5768" y="154"/>
                      </a:lnTo>
                      <a:lnTo>
                        <a:pt x="5762" y="155"/>
                      </a:lnTo>
                      <a:lnTo>
                        <a:pt x="5757" y="155"/>
                      </a:lnTo>
                      <a:lnTo>
                        <a:pt x="5751" y="155"/>
                      </a:lnTo>
                      <a:lnTo>
                        <a:pt x="5745" y="156"/>
                      </a:lnTo>
                      <a:lnTo>
                        <a:pt x="5739" y="156"/>
                      </a:lnTo>
                      <a:lnTo>
                        <a:pt x="5733" y="156"/>
                      </a:lnTo>
                      <a:lnTo>
                        <a:pt x="5728" y="157"/>
                      </a:lnTo>
                      <a:lnTo>
                        <a:pt x="5722" y="157"/>
                      </a:lnTo>
                      <a:lnTo>
                        <a:pt x="5716" y="157"/>
                      </a:lnTo>
                      <a:lnTo>
                        <a:pt x="5710" y="157"/>
                      </a:lnTo>
                      <a:lnTo>
                        <a:pt x="5704" y="158"/>
                      </a:lnTo>
                      <a:lnTo>
                        <a:pt x="5698" y="158"/>
                      </a:lnTo>
                      <a:lnTo>
                        <a:pt x="5692" y="158"/>
                      </a:lnTo>
                      <a:lnTo>
                        <a:pt x="5686" y="158"/>
                      </a:lnTo>
                      <a:lnTo>
                        <a:pt x="5680" y="159"/>
                      </a:lnTo>
                      <a:lnTo>
                        <a:pt x="5674" y="159"/>
                      </a:lnTo>
                      <a:lnTo>
                        <a:pt x="5668" y="159"/>
                      </a:lnTo>
                      <a:lnTo>
                        <a:pt x="5662" y="159"/>
                      </a:lnTo>
                      <a:lnTo>
                        <a:pt x="5655" y="160"/>
                      </a:lnTo>
                      <a:lnTo>
                        <a:pt x="5649" y="160"/>
                      </a:lnTo>
                      <a:lnTo>
                        <a:pt x="5644" y="160"/>
                      </a:lnTo>
                      <a:lnTo>
                        <a:pt x="5637" y="160"/>
                      </a:lnTo>
                      <a:lnTo>
                        <a:pt x="5631" y="160"/>
                      </a:lnTo>
                      <a:lnTo>
                        <a:pt x="5624" y="160"/>
                      </a:lnTo>
                      <a:lnTo>
                        <a:pt x="5618" y="162"/>
                      </a:lnTo>
                      <a:lnTo>
                        <a:pt x="5611" y="162"/>
                      </a:lnTo>
                      <a:lnTo>
                        <a:pt x="5606" y="162"/>
                      </a:lnTo>
                      <a:lnTo>
                        <a:pt x="5599" y="162"/>
                      </a:lnTo>
                      <a:lnTo>
                        <a:pt x="5593" y="162"/>
                      </a:lnTo>
                      <a:lnTo>
                        <a:pt x="5586" y="162"/>
                      </a:lnTo>
                      <a:lnTo>
                        <a:pt x="5580" y="163"/>
                      </a:lnTo>
                      <a:lnTo>
                        <a:pt x="5573" y="163"/>
                      </a:lnTo>
                      <a:lnTo>
                        <a:pt x="5568" y="163"/>
                      </a:lnTo>
                      <a:lnTo>
                        <a:pt x="5561" y="163"/>
                      </a:lnTo>
                      <a:lnTo>
                        <a:pt x="5555" y="163"/>
                      </a:lnTo>
                      <a:lnTo>
                        <a:pt x="5548" y="163"/>
                      </a:lnTo>
                      <a:lnTo>
                        <a:pt x="5541" y="163"/>
                      </a:lnTo>
                      <a:lnTo>
                        <a:pt x="5535" y="163"/>
                      </a:lnTo>
                      <a:lnTo>
                        <a:pt x="5528" y="163"/>
                      </a:lnTo>
                      <a:lnTo>
                        <a:pt x="5521" y="163"/>
                      </a:lnTo>
                      <a:lnTo>
                        <a:pt x="5515" y="163"/>
                      </a:lnTo>
                      <a:lnTo>
                        <a:pt x="5509" y="163"/>
                      </a:lnTo>
                      <a:lnTo>
                        <a:pt x="5502" y="164"/>
                      </a:lnTo>
                      <a:lnTo>
                        <a:pt x="5495" y="164"/>
                      </a:lnTo>
                      <a:lnTo>
                        <a:pt x="5488" y="164"/>
                      </a:lnTo>
                      <a:lnTo>
                        <a:pt x="5482" y="164"/>
                      </a:lnTo>
                      <a:lnTo>
                        <a:pt x="5475" y="164"/>
                      </a:lnTo>
                      <a:lnTo>
                        <a:pt x="5468" y="164"/>
                      </a:lnTo>
                      <a:lnTo>
                        <a:pt x="5462" y="164"/>
                      </a:lnTo>
                      <a:lnTo>
                        <a:pt x="5455" y="164"/>
                      </a:lnTo>
                      <a:lnTo>
                        <a:pt x="5448" y="164"/>
                      </a:lnTo>
                      <a:lnTo>
                        <a:pt x="5442" y="164"/>
                      </a:lnTo>
                      <a:lnTo>
                        <a:pt x="5435" y="164"/>
                      </a:lnTo>
                      <a:lnTo>
                        <a:pt x="5428" y="164"/>
                      </a:lnTo>
                      <a:lnTo>
                        <a:pt x="5421" y="164"/>
                      </a:lnTo>
                      <a:lnTo>
                        <a:pt x="5414" y="164"/>
                      </a:lnTo>
                      <a:lnTo>
                        <a:pt x="5407" y="164"/>
                      </a:lnTo>
                      <a:lnTo>
                        <a:pt x="5400" y="164"/>
                      </a:lnTo>
                      <a:lnTo>
                        <a:pt x="5394" y="163"/>
                      </a:lnTo>
                      <a:lnTo>
                        <a:pt x="5387" y="163"/>
                      </a:lnTo>
                      <a:lnTo>
                        <a:pt x="5380" y="163"/>
                      </a:lnTo>
                      <a:lnTo>
                        <a:pt x="5373" y="163"/>
                      </a:lnTo>
                      <a:lnTo>
                        <a:pt x="5366" y="163"/>
                      </a:lnTo>
                      <a:lnTo>
                        <a:pt x="5359" y="163"/>
                      </a:lnTo>
                      <a:lnTo>
                        <a:pt x="5352" y="163"/>
                      </a:lnTo>
                      <a:lnTo>
                        <a:pt x="5345" y="163"/>
                      </a:lnTo>
                      <a:lnTo>
                        <a:pt x="5338" y="163"/>
                      </a:lnTo>
                      <a:lnTo>
                        <a:pt x="5331" y="163"/>
                      </a:lnTo>
                      <a:lnTo>
                        <a:pt x="5323" y="163"/>
                      </a:lnTo>
                      <a:lnTo>
                        <a:pt x="5316" y="163"/>
                      </a:lnTo>
                      <a:lnTo>
                        <a:pt x="5309" y="163"/>
                      </a:lnTo>
                      <a:lnTo>
                        <a:pt x="5303" y="162"/>
                      </a:lnTo>
                      <a:lnTo>
                        <a:pt x="5296" y="162"/>
                      </a:lnTo>
                      <a:lnTo>
                        <a:pt x="5289" y="162"/>
                      </a:lnTo>
                      <a:lnTo>
                        <a:pt x="5281" y="162"/>
                      </a:lnTo>
                      <a:lnTo>
                        <a:pt x="5274" y="162"/>
                      </a:lnTo>
                      <a:lnTo>
                        <a:pt x="5267" y="162"/>
                      </a:lnTo>
                      <a:lnTo>
                        <a:pt x="5260" y="162"/>
                      </a:lnTo>
                      <a:lnTo>
                        <a:pt x="5253" y="160"/>
                      </a:lnTo>
                      <a:lnTo>
                        <a:pt x="5245" y="160"/>
                      </a:lnTo>
                      <a:lnTo>
                        <a:pt x="5238" y="160"/>
                      </a:lnTo>
                      <a:lnTo>
                        <a:pt x="5231" y="160"/>
                      </a:lnTo>
                      <a:lnTo>
                        <a:pt x="5223" y="160"/>
                      </a:lnTo>
                      <a:lnTo>
                        <a:pt x="5216" y="160"/>
                      </a:lnTo>
                      <a:lnTo>
                        <a:pt x="5209" y="159"/>
                      </a:lnTo>
                      <a:lnTo>
                        <a:pt x="5202" y="159"/>
                      </a:lnTo>
                      <a:lnTo>
                        <a:pt x="5194" y="159"/>
                      </a:lnTo>
                      <a:lnTo>
                        <a:pt x="5187" y="159"/>
                      </a:lnTo>
                      <a:lnTo>
                        <a:pt x="5179" y="159"/>
                      </a:lnTo>
                      <a:lnTo>
                        <a:pt x="5172" y="158"/>
                      </a:lnTo>
                      <a:lnTo>
                        <a:pt x="5165" y="158"/>
                      </a:lnTo>
                      <a:lnTo>
                        <a:pt x="5157" y="158"/>
                      </a:lnTo>
                      <a:lnTo>
                        <a:pt x="5150" y="158"/>
                      </a:lnTo>
                      <a:lnTo>
                        <a:pt x="5144" y="158"/>
                      </a:lnTo>
                      <a:lnTo>
                        <a:pt x="5135" y="157"/>
                      </a:lnTo>
                      <a:lnTo>
                        <a:pt x="5129" y="157"/>
                      </a:lnTo>
                      <a:lnTo>
                        <a:pt x="5121" y="157"/>
                      </a:lnTo>
                      <a:lnTo>
                        <a:pt x="5114" y="157"/>
                      </a:lnTo>
                      <a:lnTo>
                        <a:pt x="5106" y="156"/>
                      </a:lnTo>
                      <a:lnTo>
                        <a:pt x="5099" y="156"/>
                      </a:lnTo>
                      <a:lnTo>
                        <a:pt x="5091" y="156"/>
                      </a:lnTo>
                      <a:lnTo>
                        <a:pt x="5084" y="156"/>
                      </a:lnTo>
                      <a:lnTo>
                        <a:pt x="5076" y="155"/>
                      </a:lnTo>
                      <a:lnTo>
                        <a:pt x="5069" y="155"/>
                      </a:lnTo>
                      <a:lnTo>
                        <a:pt x="5061" y="155"/>
                      </a:lnTo>
                      <a:lnTo>
                        <a:pt x="5054" y="155"/>
                      </a:lnTo>
                      <a:lnTo>
                        <a:pt x="5039" y="154"/>
                      </a:lnTo>
                      <a:lnTo>
                        <a:pt x="5024" y="154"/>
                      </a:lnTo>
                      <a:lnTo>
                        <a:pt x="5008" y="152"/>
                      </a:lnTo>
                      <a:lnTo>
                        <a:pt x="4993" y="151"/>
                      </a:lnTo>
                      <a:lnTo>
                        <a:pt x="4978" y="151"/>
                      </a:lnTo>
                      <a:lnTo>
                        <a:pt x="4963" y="150"/>
                      </a:lnTo>
                      <a:lnTo>
                        <a:pt x="4948" y="150"/>
                      </a:lnTo>
                      <a:lnTo>
                        <a:pt x="4932" y="149"/>
                      </a:lnTo>
                      <a:lnTo>
                        <a:pt x="4917" y="148"/>
                      </a:lnTo>
                      <a:lnTo>
                        <a:pt x="4902" y="148"/>
                      </a:lnTo>
                      <a:lnTo>
                        <a:pt x="4885" y="147"/>
                      </a:lnTo>
                      <a:lnTo>
                        <a:pt x="4870" y="145"/>
                      </a:lnTo>
                      <a:lnTo>
                        <a:pt x="4854" y="145"/>
                      </a:lnTo>
                      <a:lnTo>
                        <a:pt x="4839" y="144"/>
                      </a:lnTo>
                      <a:lnTo>
                        <a:pt x="4823" y="143"/>
                      </a:lnTo>
                      <a:lnTo>
                        <a:pt x="4808" y="143"/>
                      </a:lnTo>
                      <a:lnTo>
                        <a:pt x="4792" y="142"/>
                      </a:lnTo>
                      <a:lnTo>
                        <a:pt x="4777" y="141"/>
                      </a:lnTo>
                      <a:lnTo>
                        <a:pt x="4761" y="140"/>
                      </a:lnTo>
                      <a:lnTo>
                        <a:pt x="4746" y="140"/>
                      </a:lnTo>
                      <a:lnTo>
                        <a:pt x="4730" y="139"/>
                      </a:lnTo>
                      <a:lnTo>
                        <a:pt x="4714" y="137"/>
                      </a:lnTo>
                      <a:lnTo>
                        <a:pt x="4699" y="137"/>
                      </a:lnTo>
                      <a:lnTo>
                        <a:pt x="4683" y="136"/>
                      </a:lnTo>
                      <a:lnTo>
                        <a:pt x="4668" y="135"/>
                      </a:lnTo>
                      <a:lnTo>
                        <a:pt x="4652" y="134"/>
                      </a:lnTo>
                      <a:lnTo>
                        <a:pt x="4635" y="134"/>
                      </a:lnTo>
                      <a:lnTo>
                        <a:pt x="4619" y="133"/>
                      </a:lnTo>
                      <a:lnTo>
                        <a:pt x="4604" y="132"/>
                      </a:lnTo>
                      <a:lnTo>
                        <a:pt x="4588" y="131"/>
                      </a:lnTo>
                      <a:lnTo>
                        <a:pt x="4572" y="129"/>
                      </a:lnTo>
                      <a:lnTo>
                        <a:pt x="4556" y="129"/>
                      </a:lnTo>
                      <a:lnTo>
                        <a:pt x="4525" y="127"/>
                      </a:lnTo>
                      <a:lnTo>
                        <a:pt x="4493" y="126"/>
                      </a:lnTo>
                      <a:lnTo>
                        <a:pt x="4461" y="124"/>
                      </a:lnTo>
                      <a:lnTo>
                        <a:pt x="4429" y="122"/>
                      </a:lnTo>
                      <a:lnTo>
                        <a:pt x="4397" y="120"/>
                      </a:lnTo>
                      <a:lnTo>
                        <a:pt x="4366" y="119"/>
                      </a:lnTo>
                      <a:lnTo>
                        <a:pt x="4334" y="117"/>
                      </a:lnTo>
                      <a:lnTo>
                        <a:pt x="4301" y="116"/>
                      </a:lnTo>
                      <a:lnTo>
                        <a:pt x="4286" y="114"/>
                      </a:lnTo>
                      <a:lnTo>
                        <a:pt x="4270" y="113"/>
                      </a:lnTo>
                      <a:lnTo>
                        <a:pt x="4254" y="112"/>
                      </a:lnTo>
                      <a:lnTo>
                        <a:pt x="4238" y="112"/>
                      </a:lnTo>
                      <a:lnTo>
                        <a:pt x="4223" y="111"/>
                      </a:lnTo>
                      <a:lnTo>
                        <a:pt x="4207" y="110"/>
                      </a:lnTo>
                      <a:lnTo>
                        <a:pt x="4191" y="110"/>
                      </a:lnTo>
                      <a:lnTo>
                        <a:pt x="4175" y="109"/>
                      </a:lnTo>
                      <a:lnTo>
                        <a:pt x="4160" y="107"/>
                      </a:lnTo>
                      <a:lnTo>
                        <a:pt x="4143" y="107"/>
                      </a:lnTo>
                      <a:lnTo>
                        <a:pt x="4127" y="106"/>
                      </a:lnTo>
                      <a:lnTo>
                        <a:pt x="4111" y="106"/>
                      </a:lnTo>
                      <a:lnTo>
                        <a:pt x="4096" y="105"/>
                      </a:lnTo>
                      <a:lnTo>
                        <a:pt x="4080" y="104"/>
                      </a:lnTo>
                      <a:lnTo>
                        <a:pt x="4064" y="104"/>
                      </a:lnTo>
                      <a:lnTo>
                        <a:pt x="4049" y="103"/>
                      </a:lnTo>
                      <a:lnTo>
                        <a:pt x="4033" y="103"/>
                      </a:lnTo>
                      <a:lnTo>
                        <a:pt x="4017" y="102"/>
                      </a:lnTo>
                      <a:lnTo>
                        <a:pt x="4002" y="101"/>
                      </a:lnTo>
                      <a:lnTo>
                        <a:pt x="3986" y="101"/>
                      </a:lnTo>
                      <a:lnTo>
                        <a:pt x="3971" y="99"/>
                      </a:lnTo>
                      <a:lnTo>
                        <a:pt x="3954" y="99"/>
                      </a:lnTo>
                      <a:lnTo>
                        <a:pt x="3940" y="98"/>
                      </a:lnTo>
                      <a:lnTo>
                        <a:pt x="3923" y="98"/>
                      </a:lnTo>
                      <a:lnTo>
                        <a:pt x="3908" y="98"/>
                      </a:lnTo>
                      <a:lnTo>
                        <a:pt x="3892" y="97"/>
                      </a:lnTo>
                      <a:lnTo>
                        <a:pt x="3877" y="97"/>
                      </a:lnTo>
                      <a:lnTo>
                        <a:pt x="3862" y="96"/>
                      </a:lnTo>
                      <a:lnTo>
                        <a:pt x="3846" y="96"/>
                      </a:lnTo>
                      <a:lnTo>
                        <a:pt x="3831" y="96"/>
                      </a:lnTo>
                      <a:lnTo>
                        <a:pt x="3816" y="95"/>
                      </a:lnTo>
                      <a:lnTo>
                        <a:pt x="3800" y="95"/>
                      </a:lnTo>
                      <a:lnTo>
                        <a:pt x="3793" y="95"/>
                      </a:lnTo>
                      <a:lnTo>
                        <a:pt x="3785" y="95"/>
                      </a:lnTo>
                      <a:lnTo>
                        <a:pt x="3778" y="94"/>
                      </a:lnTo>
                      <a:lnTo>
                        <a:pt x="3770" y="94"/>
                      </a:lnTo>
                      <a:lnTo>
                        <a:pt x="3762" y="94"/>
                      </a:lnTo>
                      <a:lnTo>
                        <a:pt x="3755" y="94"/>
                      </a:lnTo>
                      <a:lnTo>
                        <a:pt x="3747" y="94"/>
                      </a:lnTo>
                      <a:lnTo>
                        <a:pt x="3740" y="94"/>
                      </a:lnTo>
                      <a:lnTo>
                        <a:pt x="3732" y="94"/>
                      </a:lnTo>
                      <a:lnTo>
                        <a:pt x="3725" y="93"/>
                      </a:lnTo>
                      <a:lnTo>
                        <a:pt x="3717" y="93"/>
                      </a:lnTo>
                      <a:lnTo>
                        <a:pt x="3710" y="93"/>
                      </a:lnTo>
                      <a:lnTo>
                        <a:pt x="3702" y="93"/>
                      </a:lnTo>
                      <a:lnTo>
                        <a:pt x="3695" y="93"/>
                      </a:lnTo>
                      <a:lnTo>
                        <a:pt x="3687" y="93"/>
                      </a:lnTo>
                      <a:lnTo>
                        <a:pt x="3680" y="93"/>
                      </a:lnTo>
                      <a:lnTo>
                        <a:pt x="3672" y="93"/>
                      </a:lnTo>
                      <a:lnTo>
                        <a:pt x="3665" y="93"/>
                      </a:lnTo>
                      <a:lnTo>
                        <a:pt x="3657" y="93"/>
                      </a:lnTo>
                      <a:lnTo>
                        <a:pt x="3650" y="93"/>
                      </a:lnTo>
                      <a:lnTo>
                        <a:pt x="3642" y="93"/>
                      </a:lnTo>
                      <a:lnTo>
                        <a:pt x="3635" y="93"/>
                      </a:lnTo>
                      <a:lnTo>
                        <a:pt x="3627" y="93"/>
                      </a:lnTo>
                      <a:lnTo>
                        <a:pt x="3620" y="91"/>
                      </a:lnTo>
                      <a:lnTo>
                        <a:pt x="3613" y="91"/>
                      </a:lnTo>
                      <a:lnTo>
                        <a:pt x="3605" y="91"/>
                      </a:lnTo>
                      <a:lnTo>
                        <a:pt x="3598" y="91"/>
                      </a:lnTo>
                      <a:lnTo>
                        <a:pt x="3590" y="91"/>
                      </a:lnTo>
                      <a:lnTo>
                        <a:pt x="3583" y="91"/>
                      </a:lnTo>
                      <a:lnTo>
                        <a:pt x="3577" y="91"/>
                      </a:lnTo>
                      <a:lnTo>
                        <a:pt x="3569" y="91"/>
                      </a:lnTo>
                      <a:lnTo>
                        <a:pt x="3562" y="91"/>
                      </a:lnTo>
                      <a:lnTo>
                        <a:pt x="3555" y="91"/>
                      </a:lnTo>
                      <a:lnTo>
                        <a:pt x="3547" y="91"/>
                      </a:lnTo>
                      <a:lnTo>
                        <a:pt x="3540" y="93"/>
                      </a:lnTo>
                      <a:lnTo>
                        <a:pt x="3533" y="93"/>
                      </a:lnTo>
                      <a:lnTo>
                        <a:pt x="3526" y="93"/>
                      </a:lnTo>
                      <a:lnTo>
                        <a:pt x="3518" y="93"/>
                      </a:lnTo>
                      <a:lnTo>
                        <a:pt x="3511" y="93"/>
                      </a:lnTo>
                      <a:lnTo>
                        <a:pt x="3504" y="93"/>
                      </a:lnTo>
                      <a:lnTo>
                        <a:pt x="3497" y="93"/>
                      </a:lnTo>
                      <a:lnTo>
                        <a:pt x="3489" y="93"/>
                      </a:lnTo>
                      <a:lnTo>
                        <a:pt x="3482" y="93"/>
                      </a:lnTo>
                      <a:lnTo>
                        <a:pt x="3475" y="93"/>
                      </a:lnTo>
                      <a:lnTo>
                        <a:pt x="3468" y="93"/>
                      </a:lnTo>
                      <a:lnTo>
                        <a:pt x="3461" y="93"/>
                      </a:lnTo>
                      <a:lnTo>
                        <a:pt x="3454" y="93"/>
                      </a:lnTo>
                      <a:lnTo>
                        <a:pt x="3446" y="94"/>
                      </a:lnTo>
                      <a:lnTo>
                        <a:pt x="3439" y="94"/>
                      </a:lnTo>
                      <a:lnTo>
                        <a:pt x="3433" y="94"/>
                      </a:lnTo>
                      <a:lnTo>
                        <a:pt x="3426" y="94"/>
                      </a:lnTo>
                      <a:lnTo>
                        <a:pt x="3419" y="94"/>
                      </a:lnTo>
                      <a:lnTo>
                        <a:pt x="3412" y="94"/>
                      </a:lnTo>
                      <a:lnTo>
                        <a:pt x="3405" y="94"/>
                      </a:lnTo>
                      <a:lnTo>
                        <a:pt x="3398" y="95"/>
                      </a:lnTo>
                      <a:lnTo>
                        <a:pt x="3391" y="95"/>
                      </a:lnTo>
                      <a:lnTo>
                        <a:pt x="3384" y="95"/>
                      </a:lnTo>
                      <a:lnTo>
                        <a:pt x="3377" y="95"/>
                      </a:lnTo>
                      <a:lnTo>
                        <a:pt x="3370" y="95"/>
                      </a:lnTo>
                      <a:lnTo>
                        <a:pt x="3363" y="96"/>
                      </a:lnTo>
                      <a:lnTo>
                        <a:pt x="3357" y="96"/>
                      </a:lnTo>
                      <a:lnTo>
                        <a:pt x="3350" y="96"/>
                      </a:lnTo>
                      <a:lnTo>
                        <a:pt x="3343" y="96"/>
                      </a:lnTo>
                      <a:lnTo>
                        <a:pt x="3336" y="96"/>
                      </a:lnTo>
                      <a:lnTo>
                        <a:pt x="3329" y="97"/>
                      </a:lnTo>
                      <a:lnTo>
                        <a:pt x="3322" y="97"/>
                      </a:lnTo>
                      <a:lnTo>
                        <a:pt x="3315" y="97"/>
                      </a:lnTo>
                      <a:lnTo>
                        <a:pt x="3309" y="98"/>
                      </a:lnTo>
                      <a:lnTo>
                        <a:pt x="3302" y="98"/>
                      </a:lnTo>
                      <a:lnTo>
                        <a:pt x="3295" y="98"/>
                      </a:lnTo>
                      <a:lnTo>
                        <a:pt x="3289" y="98"/>
                      </a:lnTo>
                      <a:lnTo>
                        <a:pt x="3282" y="99"/>
                      </a:lnTo>
                      <a:lnTo>
                        <a:pt x="3276" y="99"/>
                      </a:lnTo>
                      <a:lnTo>
                        <a:pt x="3269" y="99"/>
                      </a:lnTo>
                      <a:lnTo>
                        <a:pt x="3262" y="101"/>
                      </a:lnTo>
                      <a:lnTo>
                        <a:pt x="3255" y="101"/>
                      </a:lnTo>
                      <a:lnTo>
                        <a:pt x="3249" y="101"/>
                      </a:lnTo>
                      <a:lnTo>
                        <a:pt x="3242" y="102"/>
                      </a:lnTo>
                      <a:lnTo>
                        <a:pt x="3236" y="102"/>
                      </a:lnTo>
                      <a:lnTo>
                        <a:pt x="3229" y="102"/>
                      </a:lnTo>
                      <a:lnTo>
                        <a:pt x="3223" y="103"/>
                      </a:lnTo>
                      <a:lnTo>
                        <a:pt x="3216" y="103"/>
                      </a:lnTo>
                      <a:lnTo>
                        <a:pt x="3210" y="104"/>
                      </a:lnTo>
                      <a:lnTo>
                        <a:pt x="3203" y="104"/>
                      </a:lnTo>
                      <a:lnTo>
                        <a:pt x="3196" y="104"/>
                      </a:lnTo>
                      <a:lnTo>
                        <a:pt x="3191" y="105"/>
                      </a:lnTo>
                      <a:lnTo>
                        <a:pt x="3184" y="105"/>
                      </a:lnTo>
                      <a:lnTo>
                        <a:pt x="3178" y="106"/>
                      </a:lnTo>
                      <a:lnTo>
                        <a:pt x="3171" y="106"/>
                      </a:lnTo>
                      <a:lnTo>
                        <a:pt x="3165" y="107"/>
                      </a:lnTo>
                      <a:lnTo>
                        <a:pt x="3158" y="107"/>
                      </a:lnTo>
                      <a:lnTo>
                        <a:pt x="3153" y="109"/>
                      </a:lnTo>
                      <a:lnTo>
                        <a:pt x="3146" y="109"/>
                      </a:lnTo>
                      <a:lnTo>
                        <a:pt x="3140" y="110"/>
                      </a:lnTo>
                      <a:lnTo>
                        <a:pt x="3133" y="110"/>
                      </a:lnTo>
                      <a:lnTo>
                        <a:pt x="3127" y="111"/>
                      </a:lnTo>
                      <a:lnTo>
                        <a:pt x="3121" y="111"/>
                      </a:lnTo>
                      <a:lnTo>
                        <a:pt x="3115" y="112"/>
                      </a:lnTo>
                      <a:lnTo>
                        <a:pt x="3109" y="112"/>
                      </a:lnTo>
                      <a:lnTo>
                        <a:pt x="3103" y="113"/>
                      </a:lnTo>
                      <a:lnTo>
                        <a:pt x="3096" y="113"/>
                      </a:lnTo>
                      <a:lnTo>
                        <a:pt x="3090" y="114"/>
                      </a:lnTo>
                      <a:lnTo>
                        <a:pt x="3085" y="114"/>
                      </a:lnTo>
                      <a:lnTo>
                        <a:pt x="3079" y="116"/>
                      </a:lnTo>
                      <a:lnTo>
                        <a:pt x="3072" y="117"/>
                      </a:lnTo>
                      <a:lnTo>
                        <a:pt x="3066" y="117"/>
                      </a:lnTo>
                      <a:lnTo>
                        <a:pt x="3060" y="118"/>
                      </a:lnTo>
                      <a:lnTo>
                        <a:pt x="3055" y="118"/>
                      </a:lnTo>
                      <a:lnTo>
                        <a:pt x="3049" y="119"/>
                      </a:lnTo>
                      <a:lnTo>
                        <a:pt x="3042" y="120"/>
                      </a:lnTo>
                      <a:lnTo>
                        <a:pt x="3036" y="120"/>
                      </a:lnTo>
                      <a:lnTo>
                        <a:pt x="3030" y="121"/>
                      </a:lnTo>
                      <a:lnTo>
                        <a:pt x="3025" y="122"/>
                      </a:lnTo>
                      <a:lnTo>
                        <a:pt x="3019" y="122"/>
                      </a:lnTo>
                      <a:lnTo>
                        <a:pt x="3013" y="124"/>
                      </a:lnTo>
                      <a:lnTo>
                        <a:pt x="3007" y="125"/>
                      </a:lnTo>
                      <a:lnTo>
                        <a:pt x="3002" y="126"/>
                      </a:lnTo>
                      <a:lnTo>
                        <a:pt x="2996" y="126"/>
                      </a:lnTo>
                      <a:lnTo>
                        <a:pt x="2990" y="127"/>
                      </a:lnTo>
                      <a:lnTo>
                        <a:pt x="2984" y="128"/>
                      </a:lnTo>
                      <a:lnTo>
                        <a:pt x="2979" y="129"/>
                      </a:lnTo>
                      <a:lnTo>
                        <a:pt x="2973" y="129"/>
                      </a:lnTo>
                      <a:lnTo>
                        <a:pt x="2967" y="131"/>
                      </a:lnTo>
                      <a:lnTo>
                        <a:pt x="2962" y="132"/>
                      </a:lnTo>
                      <a:lnTo>
                        <a:pt x="2957" y="133"/>
                      </a:lnTo>
                      <a:lnTo>
                        <a:pt x="2951" y="134"/>
                      </a:lnTo>
                      <a:lnTo>
                        <a:pt x="2945" y="134"/>
                      </a:lnTo>
                      <a:lnTo>
                        <a:pt x="2939" y="135"/>
                      </a:lnTo>
                      <a:lnTo>
                        <a:pt x="2935" y="136"/>
                      </a:lnTo>
                      <a:lnTo>
                        <a:pt x="2929" y="137"/>
                      </a:lnTo>
                      <a:lnTo>
                        <a:pt x="2923" y="139"/>
                      </a:lnTo>
                      <a:lnTo>
                        <a:pt x="2919" y="140"/>
                      </a:lnTo>
                      <a:lnTo>
                        <a:pt x="2913" y="140"/>
                      </a:lnTo>
                      <a:lnTo>
                        <a:pt x="2907" y="141"/>
                      </a:lnTo>
                      <a:lnTo>
                        <a:pt x="2903" y="142"/>
                      </a:lnTo>
                      <a:lnTo>
                        <a:pt x="2897" y="143"/>
                      </a:lnTo>
                      <a:lnTo>
                        <a:pt x="2892" y="144"/>
                      </a:lnTo>
                      <a:lnTo>
                        <a:pt x="2886" y="145"/>
                      </a:lnTo>
                      <a:lnTo>
                        <a:pt x="2882" y="147"/>
                      </a:lnTo>
                      <a:lnTo>
                        <a:pt x="2876" y="148"/>
                      </a:lnTo>
                      <a:lnTo>
                        <a:pt x="2871" y="149"/>
                      </a:lnTo>
                      <a:lnTo>
                        <a:pt x="2866" y="150"/>
                      </a:lnTo>
                      <a:lnTo>
                        <a:pt x="2861" y="151"/>
                      </a:lnTo>
                      <a:lnTo>
                        <a:pt x="2855" y="152"/>
                      </a:lnTo>
                      <a:lnTo>
                        <a:pt x="2851" y="154"/>
                      </a:lnTo>
                      <a:lnTo>
                        <a:pt x="2846" y="155"/>
                      </a:lnTo>
                      <a:lnTo>
                        <a:pt x="2840" y="156"/>
                      </a:lnTo>
                      <a:lnTo>
                        <a:pt x="2836" y="157"/>
                      </a:lnTo>
                      <a:lnTo>
                        <a:pt x="2831" y="158"/>
                      </a:lnTo>
                      <a:lnTo>
                        <a:pt x="2825" y="159"/>
                      </a:lnTo>
                      <a:lnTo>
                        <a:pt x="2821" y="160"/>
                      </a:lnTo>
                      <a:lnTo>
                        <a:pt x="2816" y="162"/>
                      </a:lnTo>
                      <a:lnTo>
                        <a:pt x="2812" y="164"/>
                      </a:lnTo>
                      <a:lnTo>
                        <a:pt x="2807" y="165"/>
                      </a:lnTo>
                      <a:lnTo>
                        <a:pt x="2801" y="166"/>
                      </a:lnTo>
                      <a:lnTo>
                        <a:pt x="2797" y="167"/>
                      </a:lnTo>
                      <a:lnTo>
                        <a:pt x="2792" y="168"/>
                      </a:lnTo>
                      <a:lnTo>
                        <a:pt x="2787" y="170"/>
                      </a:lnTo>
                      <a:lnTo>
                        <a:pt x="2783" y="171"/>
                      </a:lnTo>
                      <a:lnTo>
                        <a:pt x="2778" y="173"/>
                      </a:lnTo>
                      <a:lnTo>
                        <a:pt x="2774" y="174"/>
                      </a:lnTo>
                      <a:lnTo>
                        <a:pt x="2769" y="175"/>
                      </a:lnTo>
                      <a:lnTo>
                        <a:pt x="2764" y="177"/>
                      </a:lnTo>
                      <a:lnTo>
                        <a:pt x="2760" y="178"/>
                      </a:lnTo>
                      <a:lnTo>
                        <a:pt x="2755" y="180"/>
                      </a:lnTo>
                      <a:lnTo>
                        <a:pt x="2752" y="181"/>
                      </a:lnTo>
                      <a:lnTo>
                        <a:pt x="2747" y="182"/>
                      </a:lnTo>
                      <a:lnTo>
                        <a:pt x="2742" y="183"/>
                      </a:lnTo>
                      <a:lnTo>
                        <a:pt x="2738" y="186"/>
                      </a:lnTo>
                      <a:lnTo>
                        <a:pt x="2733" y="187"/>
                      </a:lnTo>
                      <a:lnTo>
                        <a:pt x="2730" y="188"/>
                      </a:lnTo>
                      <a:lnTo>
                        <a:pt x="2725" y="190"/>
                      </a:lnTo>
                      <a:lnTo>
                        <a:pt x="2721" y="192"/>
                      </a:lnTo>
                      <a:lnTo>
                        <a:pt x="2716" y="193"/>
                      </a:lnTo>
                      <a:lnTo>
                        <a:pt x="2712" y="195"/>
                      </a:lnTo>
                      <a:lnTo>
                        <a:pt x="2708" y="196"/>
                      </a:lnTo>
                      <a:lnTo>
                        <a:pt x="2707" y="197"/>
                      </a:lnTo>
                      <a:lnTo>
                        <a:pt x="2704" y="197"/>
                      </a:lnTo>
                      <a:lnTo>
                        <a:pt x="2702" y="198"/>
                      </a:lnTo>
                      <a:lnTo>
                        <a:pt x="2700" y="200"/>
                      </a:lnTo>
                      <a:lnTo>
                        <a:pt x="2697" y="200"/>
                      </a:lnTo>
                      <a:lnTo>
                        <a:pt x="2696" y="201"/>
                      </a:lnTo>
                      <a:lnTo>
                        <a:pt x="2694" y="202"/>
                      </a:lnTo>
                      <a:lnTo>
                        <a:pt x="2692" y="203"/>
                      </a:lnTo>
                      <a:lnTo>
                        <a:pt x="2689" y="203"/>
                      </a:lnTo>
                      <a:lnTo>
                        <a:pt x="2687" y="204"/>
                      </a:lnTo>
                      <a:lnTo>
                        <a:pt x="2685" y="205"/>
                      </a:lnTo>
                      <a:lnTo>
                        <a:pt x="2682" y="206"/>
                      </a:lnTo>
                      <a:lnTo>
                        <a:pt x="2680" y="208"/>
                      </a:lnTo>
                      <a:lnTo>
                        <a:pt x="2677" y="208"/>
                      </a:lnTo>
                      <a:lnTo>
                        <a:pt x="2674" y="209"/>
                      </a:lnTo>
                      <a:lnTo>
                        <a:pt x="2672" y="210"/>
                      </a:lnTo>
                      <a:lnTo>
                        <a:pt x="2670" y="211"/>
                      </a:lnTo>
                      <a:lnTo>
                        <a:pt x="2668" y="212"/>
                      </a:lnTo>
                      <a:lnTo>
                        <a:pt x="2665" y="212"/>
                      </a:lnTo>
                      <a:lnTo>
                        <a:pt x="2662" y="213"/>
                      </a:lnTo>
                      <a:lnTo>
                        <a:pt x="2659" y="215"/>
                      </a:lnTo>
                      <a:lnTo>
                        <a:pt x="2657" y="216"/>
                      </a:lnTo>
                      <a:lnTo>
                        <a:pt x="2654" y="217"/>
                      </a:lnTo>
                      <a:lnTo>
                        <a:pt x="2651" y="218"/>
                      </a:lnTo>
                      <a:lnTo>
                        <a:pt x="2649" y="219"/>
                      </a:lnTo>
                      <a:lnTo>
                        <a:pt x="2646" y="220"/>
                      </a:lnTo>
                      <a:lnTo>
                        <a:pt x="2643" y="221"/>
                      </a:lnTo>
                      <a:lnTo>
                        <a:pt x="2640" y="223"/>
                      </a:lnTo>
                      <a:lnTo>
                        <a:pt x="2638" y="224"/>
                      </a:lnTo>
                      <a:lnTo>
                        <a:pt x="2634" y="225"/>
                      </a:lnTo>
                      <a:lnTo>
                        <a:pt x="2632" y="225"/>
                      </a:lnTo>
                      <a:lnTo>
                        <a:pt x="2628" y="226"/>
                      </a:lnTo>
                      <a:lnTo>
                        <a:pt x="2625" y="227"/>
                      </a:lnTo>
                      <a:lnTo>
                        <a:pt x="2623" y="228"/>
                      </a:lnTo>
                      <a:lnTo>
                        <a:pt x="2619" y="230"/>
                      </a:lnTo>
                      <a:lnTo>
                        <a:pt x="2616" y="231"/>
                      </a:lnTo>
                      <a:lnTo>
                        <a:pt x="2613" y="232"/>
                      </a:lnTo>
                      <a:lnTo>
                        <a:pt x="2610" y="234"/>
                      </a:lnTo>
                      <a:lnTo>
                        <a:pt x="2606" y="235"/>
                      </a:lnTo>
                      <a:lnTo>
                        <a:pt x="2603" y="236"/>
                      </a:lnTo>
                      <a:lnTo>
                        <a:pt x="2600" y="238"/>
                      </a:lnTo>
                      <a:lnTo>
                        <a:pt x="2597" y="239"/>
                      </a:lnTo>
                      <a:lnTo>
                        <a:pt x="2594" y="240"/>
                      </a:lnTo>
                      <a:lnTo>
                        <a:pt x="2590" y="241"/>
                      </a:lnTo>
                      <a:lnTo>
                        <a:pt x="2587" y="242"/>
                      </a:lnTo>
                      <a:lnTo>
                        <a:pt x="2583" y="243"/>
                      </a:lnTo>
                      <a:lnTo>
                        <a:pt x="2580" y="244"/>
                      </a:lnTo>
                      <a:lnTo>
                        <a:pt x="2576" y="246"/>
                      </a:lnTo>
                      <a:lnTo>
                        <a:pt x="2573" y="248"/>
                      </a:lnTo>
                      <a:lnTo>
                        <a:pt x="2570" y="249"/>
                      </a:lnTo>
                      <a:lnTo>
                        <a:pt x="2566" y="250"/>
                      </a:lnTo>
                      <a:lnTo>
                        <a:pt x="2563" y="251"/>
                      </a:lnTo>
                      <a:lnTo>
                        <a:pt x="2559" y="253"/>
                      </a:lnTo>
                      <a:lnTo>
                        <a:pt x="2555" y="254"/>
                      </a:lnTo>
                      <a:lnTo>
                        <a:pt x="2551" y="256"/>
                      </a:lnTo>
                      <a:lnTo>
                        <a:pt x="2548" y="257"/>
                      </a:lnTo>
                      <a:lnTo>
                        <a:pt x="2544" y="258"/>
                      </a:lnTo>
                      <a:lnTo>
                        <a:pt x="2541" y="259"/>
                      </a:lnTo>
                      <a:lnTo>
                        <a:pt x="2536" y="261"/>
                      </a:lnTo>
                      <a:lnTo>
                        <a:pt x="2533" y="263"/>
                      </a:lnTo>
                      <a:lnTo>
                        <a:pt x="2529" y="264"/>
                      </a:lnTo>
                      <a:lnTo>
                        <a:pt x="2525" y="265"/>
                      </a:lnTo>
                      <a:lnTo>
                        <a:pt x="2521" y="266"/>
                      </a:lnTo>
                      <a:lnTo>
                        <a:pt x="2518" y="269"/>
                      </a:lnTo>
                      <a:lnTo>
                        <a:pt x="2513" y="270"/>
                      </a:lnTo>
                      <a:lnTo>
                        <a:pt x="2510" y="271"/>
                      </a:lnTo>
                      <a:lnTo>
                        <a:pt x="2505" y="272"/>
                      </a:lnTo>
                      <a:lnTo>
                        <a:pt x="2502" y="274"/>
                      </a:lnTo>
                      <a:lnTo>
                        <a:pt x="2497" y="276"/>
                      </a:lnTo>
                      <a:lnTo>
                        <a:pt x="2494" y="277"/>
                      </a:lnTo>
                      <a:lnTo>
                        <a:pt x="2489" y="279"/>
                      </a:lnTo>
                      <a:lnTo>
                        <a:pt x="2485" y="280"/>
                      </a:lnTo>
                      <a:lnTo>
                        <a:pt x="2481" y="281"/>
                      </a:lnTo>
                      <a:lnTo>
                        <a:pt x="2476" y="284"/>
                      </a:lnTo>
                      <a:lnTo>
                        <a:pt x="2473" y="285"/>
                      </a:lnTo>
                      <a:lnTo>
                        <a:pt x="2468" y="286"/>
                      </a:lnTo>
                      <a:lnTo>
                        <a:pt x="2465" y="288"/>
                      </a:lnTo>
                      <a:lnTo>
                        <a:pt x="2460" y="289"/>
                      </a:lnTo>
                      <a:lnTo>
                        <a:pt x="2456" y="291"/>
                      </a:lnTo>
                      <a:lnTo>
                        <a:pt x="2451" y="293"/>
                      </a:lnTo>
                      <a:lnTo>
                        <a:pt x="2447" y="294"/>
                      </a:lnTo>
                      <a:lnTo>
                        <a:pt x="2443" y="296"/>
                      </a:lnTo>
                      <a:lnTo>
                        <a:pt x="2438" y="297"/>
                      </a:lnTo>
                      <a:lnTo>
                        <a:pt x="2434" y="299"/>
                      </a:lnTo>
                      <a:lnTo>
                        <a:pt x="2429" y="301"/>
                      </a:lnTo>
                      <a:lnTo>
                        <a:pt x="2426" y="302"/>
                      </a:lnTo>
                      <a:lnTo>
                        <a:pt x="2421" y="304"/>
                      </a:lnTo>
                      <a:lnTo>
                        <a:pt x="2416" y="305"/>
                      </a:lnTo>
                      <a:lnTo>
                        <a:pt x="2412" y="308"/>
                      </a:lnTo>
                      <a:lnTo>
                        <a:pt x="2407" y="309"/>
                      </a:lnTo>
                      <a:lnTo>
                        <a:pt x="2403" y="311"/>
                      </a:lnTo>
                      <a:lnTo>
                        <a:pt x="2398" y="312"/>
                      </a:lnTo>
                      <a:lnTo>
                        <a:pt x="2393" y="314"/>
                      </a:lnTo>
                      <a:lnTo>
                        <a:pt x="2389" y="316"/>
                      </a:lnTo>
                      <a:lnTo>
                        <a:pt x="2384" y="317"/>
                      </a:lnTo>
                      <a:lnTo>
                        <a:pt x="2379" y="319"/>
                      </a:lnTo>
                      <a:lnTo>
                        <a:pt x="2375" y="320"/>
                      </a:lnTo>
                      <a:lnTo>
                        <a:pt x="2370" y="323"/>
                      </a:lnTo>
                      <a:lnTo>
                        <a:pt x="2364" y="324"/>
                      </a:lnTo>
                      <a:lnTo>
                        <a:pt x="2360" y="326"/>
                      </a:lnTo>
                      <a:lnTo>
                        <a:pt x="2355" y="329"/>
                      </a:lnTo>
                      <a:lnTo>
                        <a:pt x="2351" y="330"/>
                      </a:lnTo>
                      <a:lnTo>
                        <a:pt x="2346" y="332"/>
                      </a:lnTo>
                      <a:lnTo>
                        <a:pt x="2341" y="333"/>
                      </a:lnTo>
                      <a:lnTo>
                        <a:pt x="2336" y="335"/>
                      </a:lnTo>
                      <a:lnTo>
                        <a:pt x="2331" y="337"/>
                      </a:lnTo>
                      <a:lnTo>
                        <a:pt x="2326" y="339"/>
                      </a:lnTo>
                      <a:lnTo>
                        <a:pt x="2322" y="340"/>
                      </a:lnTo>
                      <a:lnTo>
                        <a:pt x="2316" y="342"/>
                      </a:lnTo>
                      <a:lnTo>
                        <a:pt x="2311" y="345"/>
                      </a:lnTo>
                      <a:lnTo>
                        <a:pt x="2307" y="346"/>
                      </a:lnTo>
                      <a:lnTo>
                        <a:pt x="2301" y="348"/>
                      </a:lnTo>
                      <a:lnTo>
                        <a:pt x="2297" y="349"/>
                      </a:lnTo>
                      <a:lnTo>
                        <a:pt x="2291" y="352"/>
                      </a:lnTo>
                      <a:lnTo>
                        <a:pt x="2286" y="354"/>
                      </a:lnTo>
                      <a:lnTo>
                        <a:pt x="2282" y="355"/>
                      </a:lnTo>
                      <a:lnTo>
                        <a:pt x="2276" y="357"/>
                      </a:lnTo>
                      <a:lnTo>
                        <a:pt x="2271" y="360"/>
                      </a:lnTo>
                      <a:lnTo>
                        <a:pt x="2265" y="361"/>
                      </a:lnTo>
                      <a:lnTo>
                        <a:pt x="2261" y="363"/>
                      </a:lnTo>
                      <a:lnTo>
                        <a:pt x="2255" y="364"/>
                      </a:lnTo>
                      <a:lnTo>
                        <a:pt x="2250" y="367"/>
                      </a:lnTo>
                      <a:lnTo>
                        <a:pt x="2245" y="369"/>
                      </a:lnTo>
                      <a:lnTo>
                        <a:pt x="2240" y="370"/>
                      </a:lnTo>
                      <a:lnTo>
                        <a:pt x="2234" y="372"/>
                      </a:lnTo>
                      <a:lnTo>
                        <a:pt x="2229" y="375"/>
                      </a:lnTo>
                      <a:lnTo>
                        <a:pt x="2224" y="376"/>
                      </a:lnTo>
                      <a:lnTo>
                        <a:pt x="2218" y="378"/>
                      </a:lnTo>
                      <a:lnTo>
                        <a:pt x="2212" y="380"/>
                      </a:lnTo>
                      <a:lnTo>
                        <a:pt x="2208" y="383"/>
                      </a:lnTo>
                      <a:lnTo>
                        <a:pt x="2202" y="384"/>
                      </a:lnTo>
                      <a:lnTo>
                        <a:pt x="2196" y="386"/>
                      </a:lnTo>
                      <a:lnTo>
                        <a:pt x="2192" y="388"/>
                      </a:lnTo>
                      <a:lnTo>
                        <a:pt x="2186" y="390"/>
                      </a:lnTo>
                      <a:lnTo>
                        <a:pt x="2180" y="392"/>
                      </a:lnTo>
                      <a:lnTo>
                        <a:pt x="2176" y="394"/>
                      </a:lnTo>
                      <a:lnTo>
                        <a:pt x="2170" y="396"/>
                      </a:lnTo>
                      <a:lnTo>
                        <a:pt x="2164" y="398"/>
                      </a:lnTo>
                      <a:lnTo>
                        <a:pt x="2158" y="400"/>
                      </a:lnTo>
                      <a:lnTo>
                        <a:pt x="2152" y="402"/>
                      </a:lnTo>
                      <a:lnTo>
                        <a:pt x="2147" y="405"/>
                      </a:lnTo>
                      <a:lnTo>
                        <a:pt x="2142" y="406"/>
                      </a:lnTo>
                      <a:lnTo>
                        <a:pt x="2136" y="408"/>
                      </a:lnTo>
                      <a:lnTo>
                        <a:pt x="2131" y="410"/>
                      </a:lnTo>
                      <a:lnTo>
                        <a:pt x="2125" y="413"/>
                      </a:lnTo>
                      <a:lnTo>
                        <a:pt x="2119" y="414"/>
                      </a:lnTo>
                      <a:lnTo>
                        <a:pt x="2113" y="416"/>
                      </a:lnTo>
                      <a:lnTo>
                        <a:pt x="2108" y="418"/>
                      </a:lnTo>
                      <a:lnTo>
                        <a:pt x="2102" y="421"/>
                      </a:lnTo>
                      <a:lnTo>
                        <a:pt x="2096" y="423"/>
                      </a:lnTo>
                      <a:lnTo>
                        <a:pt x="2090" y="424"/>
                      </a:lnTo>
                      <a:lnTo>
                        <a:pt x="2085" y="426"/>
                      </a:lnTo>
                      <a:lnTo>
                        <a:pt x="2079" y="429"/>
                      </a:lnTo>
                      <a:lnTo>
                        <a:pt x="2073" y="431"/>
                      </a:lnTo>
                      <a:lnTo>
                        <a:pt x="2067" y="433"/>
                      </a:lnTo>
                      <a:lnTo>
                        <a:pt x="2061" y="436"/>
                      </a:lnTo>
                      <a:lnTo>
                        <a:pt x="2056" y="437"/>
                      </a:lnTo>
                      <a:lnTo>
                        <a:pt x="2050" y="439"/>
                      </a:lnTo>
                      <a:lnTo>
                        <a:pt x="2044" y="441"/>
                      </a:lnTo>
                      <a:lnTo>
                        <a:pt x="2038" y="444"/>
                      </a:lnTo>
                      <a:lnTo>
                        <a:pt x="2033" y="446"/>
                      </a:lnTo>
                      <a:lnTo>
                        <a:pt x="2027" y="448"/>
                      </a:lnTo>
                      <a:lnTo>
                        <a:pt x="2021" y="449"/>
                      </a:lnTo>
                      <a:lnTo>
                        <a:pt x="2015" y="452"/>
                      </a:lnTo>
                      <a:lnTo>
                        <a:pt x="2008" y="454"/>
                      </a:lnTo>
                      <a:lnTo>
                        <a:pt x="2003" y="456"/>
                      </a:lnTo>
                      <a:lnTo>
                        <a:pt x="1997" y="459"/>
                      </a:lnTo>
                      <a:lnTo>
                        <a:pt x="1991" y="461"/>
                      </a:lnTo>
                      <a:lnTo>
                        <a:pt x="1985" y="463"/>
                      </a:lnTo>
                      <a:lnTo>
                        <a:pt x="1980" y="464"/>
                      </a:lnTo>
                      <a:lnTo>
                        <a:pt x="1973" y="467"/>
                      </a:lnTo>
                      <a:lnTo>
                        <a:pt x="1967" y="469"/>
                      </a:lnTo>
                      <a:lnTo>
                        <a:pt x="1961" y="471"/>
                      </a:lnTo>
                      <a:lnTo>
                        <a:pt x="1955" y="474"/>
                      </a:lnTo>
                      <a:lnTo>
                        <a:pt x="1949" y="476"/>
                      </a:lnTo>
                      <a:lnTo>
                        <a:pt x="1943" y="478"/>
                      </a:lnTo>
                      <a:lnTo>
                        <a:pt x="1937" y="480"/>
                      </a:lnTo>
                      <a:lnTo>
                        <a:pt x="1930" y="483"/>
                      </a:lnTo>
                      <a:lnTo>
                        <a:pt x="1924" y="485"/>
                      </a:lnTo>
                      <a:lnTo>
                        <a:pt x="1919" y="486"/>
                      </a:lnTo>
                      <a:lnTo>
                        <a:pt x="1913" y="489"/>
                      </a:lnTo>
                      <a:lnTo>
                        <a:pt x="1906" y="491"/>
                      </a:lnTo>
                      <a:lnTo>
                        <a:pt x="1900" y="493"/>
                      </a:lnTo>
                      <a:lnTo>
                        <a:pt x="1894" y="495"/>
                      </a:lnTo>
                      <a:lnTo>
                        <a:pt x="1887" y="498"/>
                      </a:lnTo>
                      <a:lnTo>
                        <a:pt x="1882" y="500"/>
                      </a:lnTo>
                      <a:lnTo>
                        <a:pt x="1875" y="502"/>
                      </a:lnTo>
                      <a:lnTo>
                        <a:pt x="1869" y="505"/>
                      </a:lnTo>
                      <a:lnTo>
                        <a:pt x="1863" y="507"/>
                      </a:lnTo>
                      <a:lnTo>
                        <a:pt x="1856" y="509"/>
                      </a:lnTo>
                      <a:lnTo>
                        <a:pt x="1851" y="512"/>
                      </a:lnTo>
                      <a:lnTo>
                        <a:pt x="1844" y="514"/>
                      </a:lnTo>
                      <a:lnTo>
                        <a:pt x="1838" y="516"/>
                      </a:lnTo>
                      <a:lnTo>
                        <a:pt x="1831" y="517"/>
                      </a:lnTo>
                      <a:lnTo>
                        <a:pt x="1825" y="520"/>
                      </a:lnTo>
                      <a:lnTo>
                        <a:pt x="1819" y="522"/>
                      </a:lnTo>
                      <a:lnTo>
                        <a:pt x="1813" y="524"/>
                      </a:lnTo>
                      <a:lnTo>
                        <a:pt x="1807" y="527"/>
                      </a:lnTo>
                      <a:lnTo>
                        <a:pt x="1800" y="529"/>
                      </a:lnTo>
                      <a:lnTo>
                        <a:pt x="1794" y="531"/>
                      </a:lnTo>
                      <a:lnTo>
                        <a:pt x="1780" y="536"/>
                      </a:lnTo>
                      <a:lnTo>
                        <a:pt x="1768" y="540"/>
                      </a:lnTo>
                      <a:lnTo>
                        <a:pt x="1755" y="545"/>
                      </a:lnTo>
                      <a:lnTo>
                        <a:pt x="1742" y="550"/>
                      </a:lnTo>
                      <a:lnTo>
                        <a:pt x="1730" y="554"/>
                      </a:lnTo>
                      <a:lnTo>
                        <a:pt x="1717" y="559"/>
                      </a:lnTo>
                      <a:lnTo>
                        <a:pt x="1704" y="563"/>
                      </a:lnTo>
                      <a:lnTo>
                        <a:pt x="1692" y="568"/>
                      </a:lnTo>
                      <a:lnTo>
                        <a:pt x="1678" y="573"/>
                      </a:lnTo>
                      <a:lnTo>
                        <a:pt x="1665" y="577"/>
                      </a:lnTo>
                      <a:lnTo>
                        <a:pt x="1652" y="582"/>
                      </a:lnTo>
                      <a:lnTo>
                        <a:pt x="1639" y="586"/>
                      </a:lnTo>
                      <a:lnTo>
                        <a:pt x="1626" y="591"/>
                      </a:lnTo>
                      <a:lnTo>
                        <a:pt x="1613" y="596"/>
                      </a:lnTo>
                      <a:lnTo>
                        <a:pt x="1599" y="600"/>
                      </a:lnTo>
                      <a:lnTo>
                        <a:pt x="1587" y="605"/>
                      </a:lnTo>
                      <a:lnTo>
                        <a:pt x="1573" y="609"/>
                      </a:lnTo>
                      <a:lnTo>
                        <a:pt x="1560" y="614"/>
                      </a:lnTo>
                      <a:lnTo>
                        <a:pt x="1548" y="619"/>
                      </a:lnTo>
                      <a:lnTo>
                        <a:pt x="1534" y="623"/>
                      </a:lnTo>
                      <a:lnTo>
                        <a:pt x="1521" y="628"/>
                      </a:lnTo>
                      <a:lnTo>
                        <a:pt x="1507" y="632"/>
                      </a:lnTo>
                      <a:lnTo>
                        <a:pt x="1495" y="637"/>
                      </a:lnTo>
                      <a:lnTo>
                        <a:pt x="1481" y="642"/>
                      </a:lnTo>
                      <a:lnTo>
                        <a:pt x="1468" y="646"/>
                      </a:lnTo>
                      <a:lnTo>
                        <a:pt x="1454" y="651"/>
                      </a:lnTo>
                      <a:lnTo>
                        <a:pt x="1440" y="655"/>
                      </a:lnTo>
                      <a:lnTo>
                        <a:pt x="1428" y="661"/>
                      </a:lnTo>
                      <a:lnTo>
                        <a:pt x="1401" y="670"/>
                      </a:lnTo>
                      <a:lnTo>
                        <a:pt x="1375" y="680"/>
                      </a:lnTo>
                      <a:lnTo>
                        <a:pt x="1347" y="689"/>
                      </a:lnTo>
                      <a:lnTo>
                        <a:pt x="1321" y="698"/>
                      </a:lnTo>
                      <a:lnTo>
                        <a:pt x="1294" y="707"/>
                      </a:lnTo>
                      <a:lnTo>
                        <a:pt x="1268" y="716"/>
                      </a:lnTo>
                      <a:lnTo>
                        <a:pt x="1241" y="726"/>
                      </a:lnTo>
                      <a:lnTo>
                        <a:pt x="1213" y="735"/>
                      </a:lnTo>
                      <a:lnTo>
                        <a:pt x="1201" y="740"/>
                      </a:lnTo>
                      <a:lnTo>
                        <a:pt x="1187" y="744"/>
                      </a:lnTo>
                      <a:lnTo>
                        <a:pt x="1174" y="749"/>
                      </a:lnTo>
                      <a:lnTo>
                        <a:pt x="1160" y="753"/>
                      </a:lnTo>
                      <a:lnTo>
                        <a:pt x="1148" y="758"/>
                      </a:lnTo>
                      <a:lnTo>
                        <a:pt x="1134" y="763"/>
                      </a:lnTo>
                      <a:lnTo>
                        <a:pt x="1120" y="767"/>
                      </a:lnTo>
                      <a:lnTo>
                        <a:pt x="1107" y="772"/>
                      </a:lnTo>
                      <a:lnTo>
                        <a:pt x="1094" y="776"/>
                      </a:lnTo>
                      <a:lnTo>
                        <a:pt x="1081" y="780"/>
                      </a:lnTo>
                      <a:lnTo>
                        <a:pt x="1068" y="784"/>
                      </a:lnTo>
                      <a:lnTo>
                        <a:pt x="1054" y="789"/>
                      </a:lnTo>
                      <a:lnTo>
                        <a:pt x="1042" y="794"/>
                      </a:lnTo>
                      <a:lnTo>
                        <a:pt x="1028" y="798"/>
                      </a:lnTo>
                      <a:lnTo>
                        <a:pt x="1015" y="803"/>
                      </a:lnTo>
                      <a:lnTo>
                        <a:pt x="1001" y="807"/>
                      </a:lnTo>
                      <a:lnTo>
                        <a:pt x="989" y="812"/>
                      </a:lnTo>
                      <a:lnTo>
                        <a:pt x="976" y="815"/>
                      </a:lnTo>
                      <a:lnTo>
                        <a:pt x="962" y="820"/>
                      </a:lnTo>
                      <a:lnTo>
                        <a:pt x="950" y="825"/>
                      </a:lnTo>
                      <a:lnTo>
                        <a:pt x="937" y="829"/>
                      </a:lnTo>
                      <a:lnTo>
                        <a:pt x="924" y="834"/>
                      </a:lnTo>
                      <a:lnTo>
                        <a:pt x="910" y="837"/>
                      </a:lnTo>
                      <a:lnTo>
                        <a:pt x="898" y="842"/>
                      </a:lnTo>
                      <a:lnTo>
                        <a:pt x="885" y="847"/>
                      </a:lnTo>
                      <a:lnTo>
                        <a:pt x="872" y="851"/>
                      </a:lnTo>
                      <a:lnTo>
                        <a:pt x="860" y="855"/>
                      </a:lnTo>
                      <a:lnTo>
                        <a:pt x="847" y="859"/>
                      </a:lnTo>
                      <a:lnTo>
                        <a:pt x="840" y="862"/>
                      </a:lnTo>
                      <a:lnTo>
                        <a:pt x="834" y="864"/>
                      </a:lnTo>
                      <a:lnTo>
                        <a:pt x="827" y="866"/>
                      </a:lnTo>
                      <a:lnTo>
                        <a:pt x="822" y="867"/>
                      </a:lnTo>
                      <a:lnTo>
                        <a:pt x="815" y="870"/>
                      </a:lnTo>
                      <a:lnTo>
                        <a:pt x="809" y="872"/>
                      </a:lnTo>
                      <a:lnTo>
                        <a:pt x="802" y="874"/>
                      </a:lnTo>
                      <a:lnTo>
                        <a:pt x="796" y="877"/>
                      </a:lnTo>
                      <a:lnTo>
                        <a:pt x="789" y="878"/>
                      </a:lnTo>
                      <a:lnTo>
                        <a:pt x="784" y="880"/>
                      </a:lnTo>
                      <a:lnTo>
                        <a:pt x="777" y="882"/>
                      </a:lnTo>
                      <a:lnTo>
                        <a:pt x="771" y="885"/>
                      </a:lnTo>
                      <a:lnTo>
                        <a:pt x="764" y="887"/>
                      </a:lnTo>
                      <a:lnTo>
                        <a:pt x="758" y="888"/>
                      </a:lnTo>
                      <a:lnTo>
                        <a:pt x="753" y="890"/>
                      </a:lnTo>
                      <a:lnTo>
                        <a:pt x="746" y="893"/>
                      </a:lnTo>
                      <a:lnTo>
                        <a:pt x="740" y="895"/>
                      </a:lnTo>
                      <a:lnTo>
                        <a:pt x="733" y="896"/>
                      </a:lnTo>
                      <a:lnTo>
                        <a:pt x="727" y="898"/>
                      </a:lnTo>
                      <a:lnTo>
                        <a:pt x="721" y="901"/>
                      </a:lnTo>
                      <a:lnTo>
                        <a:pt x="715" y="903"/>
                      </a:lnTo>
                      <a:lnTo>
                        <a:pt x="709" y="904"/>
                      </a:lnTo>
                      <a:lnTo>
                        <a:pt x="703" y="906"/>
                      </a:lnTo>
                      <a:lnTo>
                        <a:pt x="696" y="909"/>
                      </a:lnTo>
                      <a:lnTo>
                        <a:pt x="690" y="911"/>
                      </a:lnTo>
                      <a:lnTo>
                        <a:pt x="685" y="912"/>
                      </a:lnTo>
                      <a:lnTo>
                        <a:pt x="678" y="914"/>
                      </a:lnTo>
                      <a:lnTo>
                        <a:pt x="672" y="917"/>
                      </a:lnTo>
                      <a:lnTo>
                        <a:pt x="666" y="919"/>
                      </a:lnTo>
                      <a:lnTo>
                        <a:pt x="660" y="920"/>
                      </a:lnTo>
                      <a:lnTo>
                        <a:pt x="653" y="923"/>
                      </a:lnTo>
                      <a:lnTo>
                        <a:pt x="648" y="925"/>
                      </a:lnTo>
                      <a:lnTo>
                        <a:pt x="642" y="926"/>
                      </a:lnTo>
                      <a:lnTo>
                        <a:pt x="636" y="928"/>
                      </a:lnTo>
                      <a:lnTo>
                        <a:pt x="629" y="931"/>
                      </a:lnTo>
                      <a:lnTo>
                        <a:pt x="624" y="932"/>
                      </a:lnTo>
                      <a:lnTo>
                        <a:pt x="618" y="934"/>
                      </a:lnTo>
                      <a:lnTo>
                        <a:pt x="612" y="936"/>
                      </a:lnTo>
                      <a:lnTo>
                        <a:pt x="606" y="938"/>
                      </a:lnTo>
                      <a:lnTo>
                        <a:pt x="600" y="940"/>
                      </a:lnTo>
                      <a:lnTo>
                        <a:pt x="595" y="942"/>
                      </a:lnTo>
                      <a:lnTo>
                        <a:pt x="588" y="943"/>
                      </a:lnTo>
                      <a:lnTo>
                        <a:pt x="582" y="946"/>
                      </a:lnTo>
                      <a:lnTo>
                        <a:pt x="576" y="948"/>
                      </a:lnTo>
                      <a:lnTo>
                        <a:pt x="571" y="949"/>
                      </a:lnTo>
                      <a:lnTo>
                        <a:pt x="565" y="951"/>
                      </a:lnTo>
                      <a:lnTo>
                        <a:pt x="559" y="954"/>
                      </a:lnTo>
                      <a:lnTo>
                        <a:pt x="553" y="955"/>
                      </a:lnTo>
                      <a:lnTo>
                        <a:pt x="547" y="957"/>
                      </a:lnTo>
                      <a:lnTo>
                        <a:pt x="542" y="958"/>
                      </a:lnTo>
                      <a:lnTo>
                        <a:pt x="536" y="961"/>
                      </a:lnTo>
                      <a:lnTo>
                        <a:pt x="530" y="962"/>
                      </a:lnTo>
                      <a:lnTo>
                        <a:pt x="524" y="964"/>
                      </a:lnTo>
                      <a:lnTo>
                        <a:pt x="519" y="966"/>
                      </a:lnTo>
                      <a:lnTo>
                        <a:pt x="513" y="967"/>
                      </a:lnTo>
                      <a:lnTo>
                        <a:pt x="507" y="970"/>
                      </a:lnTo>
                      <a:lnTo>
                        <a:pt x="501" y="971"/>
                      </a:lnTo>
                      <a:lnTo>
                        <a:pt x="496" y="973"/>
                      </a:lnTo>
                      <a:lnTo>
                        <a:pt x="490" y="974"/>
                      </a:lnTo>
                      <a:lnTo>
                        <a:pt x="484" y="977"/>
                      </a:lnTo>
                      <a:lnTo>
                        <a:pt x="480" y="978"/>
                      </a:lnTo>
                      <a:lnTo>
                        <a:pt x="474" y="980"/>
                      </a:lnTo>
                      <a:lnTo>
                        <a:pt x="468" y="981"/>
                      </a:lnTo>
                      <a:lnTo>
                        <a:pt x="462" y="984"/>
                      </a:lnTo>
                      <a:lnTo>
                        <a:pt x="456" y="985"/>
                      </a:lnTo>
                      <a:lnTo>
                        <a:pt x="451" y="987"/>
                      </a:lnTo>
                      <a:lnTo>
                        <a:pt x="446" y="988"/>
                      </a:lnTo>
                      <a:lnTo>
                        <a:pt x="440" y="990"/>
                      </a:lnTo>
                      <a:lnTo>
                        <a:pt x="435" y="992"/>
                      </a:lnTo>
                      <a:lnTo>
                        <a:pt x="429" y="994"/>
                      </a:lnTo>
                      <a:lnTo>
                        <a:pt x="424" y="995"/>
                      </a:lnTo>
                      <a:lnTo>
                        <a:pt x="418" y="997"/>
                      </a:lnTo>
                      <a:lnTo>
                        <a:pt x="413" y="999"/>
                      </a:lnTo>
                      <a:lnTo>
                        <a:pt x="408" y="1001"/>
                      </a:lnTo>
                      <a:lnTo>
                        <a:pt x="402" y="1002"/>
                      </a:lnTo>
                      <a:lnTo>
                        <a:pt x="397" y="1004"/>
                      </a:lnTo>
                      <a:lnTo>
                        <a:pt x="392" y="1005"/>
                      </a:lnTo>
                      <a:lnTo>
                        <a:pt x="386" y="1007"/>
                      </a:lnTo>
                      <a:lnTo>
                        <a:pt x="382" y="1009"/>
                      </a:lnTo>
                      <a:lnTo>
                        <a:pt x="376" y="1010"/>
                      </a:lnTo>
                      <a:lnTo>
                        <a:pt x="370" y="1012"/>
                      </a:lnTo>
                      <a:lnTo>
                        <a:pt x="365" y="1014"/>
                      </a:lnTo>
                      <a:lnTo>
                        <a:pt x="360" y="1015"/>
                      </a:lnTo>
                      <a:lnTo>
                        <a:pt x="355" y="1017"/>
                      </a:lnTo>
                      <a:lnTo>
                        <a:pt x="349" y="1018"/>
                      </a:lnTo>
                      <a:lnTo>
                        <a:pt x="345" y="1019"/>
                      </a:lnTo>
                      <a:lnTo>
                        <a:pt x="339" y="1022"/>
                      </a:lnTo>
                      <a:lnTo>
                        <a:pt x="334" y="1023"/>
                      </a:lnTo>
                      <a:lnTo>
                        <a:pt x="330" y="1024"/>
                      </a:lnTo>
                      <a:lnTo>
                        <a:pt x="324" y="1026"/>
                      </a:lnTo>
                      <a:lnTo>
                        <a:pt x="319" y="1027"/>
                      </a:lnTo>
                      <a:lnTo>
                        <a:pt x="314" y="1028"/>
                      </a:lnTo>
                      <a:lnTo>
                        <a:pt x="309" y="1031"/>
                      </a:lnTo>
                      <a:lnTo>
                        <a:pt x="304" y="1032"/>
                      </a:lnTo>
                      <a:lnTo>
                        <a:pt x="299" y="1033"/>
                      </a:lnTo>
                      <a:lnTo>
                        <a:pt x="294" y="1034"/>
                      </a:lnTo>
                      <a:lnTo>
                        <a:pt x="289" y="1037"/>
                      </a:lnTo>
                      <a:lnTo>
                        <a:pt x="285" y="1038"/>
                      </a:lnTo>
                      <a:lnTo>
                        <a:pt x="279" y="1039"/>
                      </a:lnTo>
                      <a:lnTo>
                        <a:pt x="274" y="1040"/>
                      </a:lnTo>
                      <a:lnTo>
                        <a:pt x="270" y="1042"/>
                      </a:lnTo>
                      <a:lnTo>
                        <a:pt x="265" y="1043"/>
                      </a:lnTo>
                      <a:lnTo>
                        <a:pt x="259" y="1045"/>
                      </a:lnTo>
                      <a:lnTo>
                        <a:pt x="255" y="1046"/>
                      </a:lnTo>
                      <a:lnTo>
                        <a:pt x="250" y="1048"/>
                      </a:lnTo>
                      <a:lnTo>
                        <a:pt x="246" y="1049"/>
                      </a:lnTo>
                      <a:lnTo>
                        <a:pt x="241" y="1050"/>
                      </a:lnTo>
                      <a:lnTo>
                        <a:pt x="236" y="1051"/>
                      </a:lnTo>
                      <a:lnTo>
                        <a:pt x="232" y="1053"/>
                      </a:lnTo>
                      <a:lnTo>
                        <a:pt x="227" y="1054"/>
                      </a:lnTo>
                      <a:lnTo>
                        <a:pt x="223" y="1056"/>
                      </a:lnTo>
                      <a:lnTo>
                        <a:pt x="218" y="1057"/>
                      </a:lnTo>
                      <a:lnTo>
                        <a:pt x="213" y="1058"/>
                      </a:lnTo>
                      <a:lnTo>
                        <a:pt x="209" y="1060"/>
                      </a:lnTo>
                      <a:lnTo>
                        <a:pt x="204" y="1061"/>
                      </a:lnTo>
                      <a:lnTo>
                        <a:pt x="200" y="1062"/>
                      </a:lnTo>
                      <a:lnTo>
                        <a:pt x="195" y="1063"/>
                      </a:lnTo>
                      <a:lnTo>
                        <a:pt x="190" y="1064"/>
                      </a:lnTo>
                      <a:lnTo>
                        <a:pt x="186" y="1065"/>
                      </a:lnTo>
                      <a:lnTo>
                        <a:pt x="182" y="1068"/>
                      </a:lnTo>
                      <a:lnTo>
                        <a:pt x="178" y="1069"/>
                      </a:lnTo>
                      <a:lnTo>
                        <a:pt x="173" y="1070"/>
                      </a:lnTo>
                      <a:lnTo>
                        <a:pt x="168" y="1071"/>
                      </a:lnTo>
                      <a:lnTo>
                        <a:pt x="164" y="1072"/>
                      </a:lnTo>
                      <a:lnTo>
                        <a:pt x="160" y="1073"/>
                      </a:lnTo>
                      <a:lnTo>
                        <a:pt x="156" y="1075"/>
                      </a:lnTo>
                      <a:lnTo>
                        <a:pt x="151" y="1076"/>
                      </a:lnTo>
                      <a:lnTo>
                        <a:pt x="148" y="1077"/>
                      </a:lnTo>
                      <a:lnTo>
                        <a:pt x="143" y="1078"/>
                      </a:lnTo>
                      <a:lnTo>
                        <a:pt x="138" y="1079"/>
                      </a:lnTo>
                      <a:lnTo>
                        <a:pt x="135" y="1080"/>
                      </a:lnTo>
                      <a:lnTo>
                        <a:pt x="130" y="1081"/>
                      </a:lnTo>
                      <a:lnTo>
                        <a:pt x="127" y="1083"/>
                      </a:lnTo>
                      <a:lnTo>
                        <a:pt x="122" y="1084"/>
                      </a:lnTo>
                      <a:lnTo>
                        <a:pt x="119" y="1084"/>
                      </a:lnTo>
                      <a:lnTo>
                        <a:pt x="114" y="1085"/>
                      </a:lnTo>
                      <a:lnTo>
                        <a:pt x="111" y="1086"/>
                      </a:lnTo>
                      <a:lnTo>
                        <a:pt x="106" y="1087"/>
                      </a:lnTo>
                      <a:lnTo>
                        <a:pt x="103" y="1088"/>
                      </a:lnTo>
                      <a:lnTo>
                        <a:pt x="98" y="1089"/>
                      </a:lnTo>
                      <a:lnTo>
                        <a:pt x="95" y="1091"/>
                      </a:lnTo>
                      <a:lnTo>
                        <a:pt x="91" y="1092"/>
                      </a:lnTo>
                      <a:lnTo>
                        <a:pt x="87" y="1093"/>
                      </a:lnTo>
                      <a:lnTo>
                        <a:pt x="83" y="1093"/>
                      </a:lnTo>
                      <a:lnTo>
                        <a:pt x="80" y="1094"/>
                      </a:lnTo>
                      <a:lnTo>
                        <a:pt x="76" y="1095"/>
                      </a:lnTo>
                      <a:lnTo>
                        <a:pt x="72" y="1096"/>
                      </a:lnTo>
                      <a:lnTo>
                        <a:pt x="68" y="1098"/>
                      </a:lnTo>
                      <a:lnTo>
                        <a:pt x="65" y="1098"/>
                      </a:lnTo>
                      <a:lnTo>
                        <a:pt x="61" y="1099"/>
                      </a:lnTo>
                      <a:lnTo>
                        <a:pt x="58" y="1100"/>
                      </a:lnTo>
                      <a:lnTo>
                        <a:pt x="54" y="1101"/>
                      </a:lnTo>
                      <a:lnTo>
                        <a:pt x="50" y="1101"/>
                      </a:lnTo>
                      <a:lnTo>
                        <a:pt x="46" y="1102"/>
                      </a:lnTo>
                      <a:lnTo>
                        <a:pt x="43" y="1103"/>
                      </a:lnTo>
                      <a:lnTo>
                        <a:pt x="39" y="1104"/>
                      </a:lnTo>
                      <a:lnTo>
                        <a:pt x="36" y="1104"/>
                      </a:lnTo>
                      <a:lnTo>
                        <a:pt x="32" y="1106"/>
                      </a:lnTo>
                      <a:lnTo>
                        <a:pt x="29" y="1107"/>
                      </a:lnTo>
                      <a:lnTo>
                        <a:pt x="27" y="1107"/>
                      </a:lnTo>
                      <a:lnTo>
                        <a:pt x="23" y="1108"/>
                      </a:lnTo>
                      <a:lnTo>
                        <a:pt x="20" y="1109"/>
                      </a:lnTo>
                      <a:lnTo>
                        <a:pt x="16" y="1110"/>
                      </a:lnTo>
                      <a:lnTo>
                        <a:pt x="13" y="1110"/>
                      </a:lnTo>
                      <a:lnTo>
                        <a:pt x="9" y="1111"/>
                      </a:lnTo>
                      <a:lnTo>
                        <a:pt x="7" y="1113"/>
                      </a:lnTo>
                      <a:lnTo>
                        <a:pt x="4" y="1113"/>
                      </a:lnTo>
                      <a:lnTo>
                        <a:pt x="0" y="1114"/>
                      </a:lnTo>
                      <a:lnTo>
                        <a:pt x="0" y="1113"/>
                      </a:lnTo>
                      <a:lnTo>
                        <a:pt x="4" y="1113"/>
                      </a:lnTo>
                      <a:lnTo>
                        <a:pt x="7" y="1111"/>
                      </a:lnTo>
                      <a:lnTo>
                        <a:pt x="9" y="1110"/>
                      </a:lnTo>
                      <a:lnTo>
                        <a:pt x="13" y="1110"/>
                      </a:lnTo>
                      <a:lnTo>
                        <a:pt x="16" y="1109"/>
                      </a:lnTo>
                      <a:lnTo>
                        <a:pt x="20" y="1108"/>
                      </a:lnTo>
                      <a:lnTo>
                        <a:pt x="23" y="1108"/>
                      </a:lnTo>
                      <a:lnTo>
                        <a:pt x="26" y="1107"/>
                      </a:lnTo>
                      <a:lnTo>
                        <a:pt x="29" y="1106"/>
                      </a:lnTo>
                      <a:lnTo>
                        <a:pt x="32" y="1104"/>
                      </a:lnTo>
                      <a:lnTo>
                        <a:pt x="36" y="1104"/>
                      </a:lnTo>
                      <a:lnTo>
                        <a:pt x="39" y="1103"/>
                      </a:lnTo>
                      <a:lnTo>
                        <a:pt x="43" y="1102"/>
                      </a:lnTo>
                      <a:lnTo>
                        <a:pt x="46" y="1101"/>
                      </a:lnTo>
                      <a:lnTo>
                        <a:pt x="50" y="1100"/>
                      </a:lnTo>
                      <a:lnTo>
                        <a:pt x="53" y="1099"/>
                      </a:lnTo>
                      <a:lnTo>
                        <a:pt x="57" y="1099"/>
                      </a:lnTo>
                      <a:lnTo>
                        <a:pt x="60" y="1098"/>
                      </a:lnTo>
                      <a:lnTo>
                        <a:pt x="65" y="1096"/>
                      </a:lnTo>
                      <a:lnTo>
                        <a:pt x="68" y="1095"/>
                      </a:lnTo>
                      <a:lnTo>
                        <a:pt x="72" y="1094"/>
                      </a:lnTo>
                      <a:lnTo>
                        <a:pt x="75" y="1093"/>
                      </a:lnTo>
                      <a:lnTo>
                        <a:pt x="79" y="1092"/>
                      </a:lnTo>
                      <a:lnTo>
                        <a:pt x="83" y="1091"/>
                      </a:lnTo>
                      <a:lnTo>
                        <a:pt x="87" y="1089"/>
                      </a:lnTo>
                      <a:lnTo>
                        <a:pt x="90" y="1088"/>
                      </a:lnTo>
                      <a:lnTo>
                        <a:pt x="94" y="1088"/>
                      </a:lnTo>
                      <a:lnTo>
                        <a:pt x="98" y="1087"/>
                      </a:lnTo>
                      <a:lnTo>
                        <a:pt x="102" y="1086"/>
                      </a:lnTo>
                      <a:lnTo>
                        <a:pt x="106" y="1085"/>
                      </a:lnTo>
                      <a:lnTo>
                        <a:pt x="110" y="1084"/>
                      </a:lnTo>
                      <a:lnTo>
                        <a:pt x="113" y="1083"/>
                      </a:lnTo>
                      <a:lnTo>
                        <a:pt x="118" y="1081"/>
                      </a:lnTo>
                      <a:lnTo>
                        <a:pt x="121" y="1080"/>
                      </a:lnTo>
                      <a:lnTo>
                        <a:pt x="126" y="1078"/>
                      </a:lnTo>
                      <a:lnTo>
                        <a:pt x="129" y="1077"/>
                      </a:lnTo>
                      <a:lnTo>
                        <a:pt x="134" y="1076"/>
                      </a:lnTo>
                      <a:lnTo>
                        <a:pt x="137" y="1075"/>
                      </a:lnTo>
                      <a:lnTo>
                        <a:pt x="142" y="1073"/>
                      </a:lnTo>
                      <a:lnTo>
                        <a:pt x="147" y="1072"/>
                      </a:lnTo>
                      <a:lnTo>
                        <a:pt x="150" y="1071"/>
                      </a:lnTo>
                      <a:lnTo>
                        <a:pt x="155" y="1070"/>
                      </a:lnTo>
                      <a:lnTo>
                        <a:pt x="159" y="1069"/>
                      </a:lnTo>
                      <a:lnTo>
                        <a:pt x="163" y="1068"/>
                      </a:lnTo>
                      <a:lnTo>
                        <a:pt x="167" y="1066"/>
                      </a:lnTo>
                      <a:lnTo>
                        <a:pt x="172" y="1064"/>
                      </a:lnTo>
                      <a:lnTo>
                        <a:pt x="175" y="1063"/>
                      </a:lnTo>
                      <a:lnTo>
                        <a:pt x="180" y="1062"/>
                      </a:lnTo>
                      <a:lnTo>
                        <a:pt x="185" y="1061"/>
                      </a:lnTo>
                      <a:lnTo>
                        <a:pt x="189" y="1060"/>
                      </a:lnTo>
                      <a:lnTo>
                        <a:pt x="194" y="1058"/>
                      </a:lnTo>
                      <a:lnTo>
                        <a:pt x="198" y="1056"/>
                      </a:lnTo>
                      <a:lnTo>
                        <a:pt x="202" y="1055"/>
                      </a:lnTo>
                      <a:lnTo>
                        <a:pt x="206" y="1054"/>
                      </a:lnTo>
                      <a:lnTo>
                        <a:pt x="211" y="1053"/>
                      </a:lnTo>
                      <a:lnTo>
                        <a:pt x="216" y="1050"/>
                      </a:lnTo>
                      <a:lnTo>
                        <a:pt x="220" y="1049"/>
                      </a:lnTo>
                      <a:lnTo>
                        <a:pt x="225" y="1048"/>
                      </a:lnTo>
                      <a:lnTo>
                        <a:pt x="229" y="1047"/>
                      </a:lnTo>
                      <a:lnTo>
                        <a:pt x="234" y="1045"/>
                      </a:lnTo>
                      <a:lnTo>
                        <a:pt x="239" y="1043"/>
                      </a:lnTo>
                      <a:lnTo>
                        <a:pt x="243" y="1042"/>
                      </a:lnTo>
                      <a:lnTo>
                        <a:pt x="248" y="1040"/>
                      </a:lnTo>
                      <a:lnTo>
                        <a:pt x="253" y="1039"/>
                      </a:lnTo>
                      <a:lnTo>
                        <a:pt x="258" y="1038"/>
                      </a:lnTo>
                      <a:lnTo>
                        <a:pt x="263" y="1035"/>
                      </a:lnTo>
                      <a:lnTo>
                        <a:pt x="268" y="1034"/>
                      </a:lnTo>
                      <a:lnTo>
                        <a:pt x="272" y="1033"/>
                      </a:lnTo>
                      <a:lnTo>
                        <a:pt x="277" y="1031"/>
                      </a:lnTo>
                      <a:lnTo>
                        <a:pt x="281" y="1030"/>
                      </a:lnTo>
                      <a:lnTo>
                        <a:pt x="287" y="1028"/>
                      </a:lnTo>
                      <a:lnTo>
                        <a:pt x="292" y="1026"/>
                      </a:lnTo>
                      <a:lnTo>
                        <a:pt x="296" y="1025"/>
                      </a:lnTo>
                      <a:lnTo>
                        <a:pt x="301" y="1023"/>
                      </a:lnTo>
                      <a:lnTo>
                        <a:pt x="307" y="1022"/>
                      </a:lnTo>
                      <a:lnTo>
                        <a:pt x="311" y="1020"/>
                      </a:lnTo>
                      <a:lnTo>
                        <a:pt x="316" y="1018"/>
                      </a:lnTo>
                      <a:lnTo>
                        <a:pt x="322" y="1017"/>
                      </a:lnTo>
                      <a:lnTo>
                        <a:pt x="326" y="1015"/>
                      </a:lnTo>
                      <a:lnTo>
                        <a:pt x="331" y="1014"/>
                      </a:lnTo>
                      <a:lnTo>
                        <a:pt x="337" y="1011"/>
                      </a:lnTo>
                      <a:lnTo>
                        <a:pt x="341" y="1010"/>
                      </a:lnTo>
                      <a:lnTo>
                        <a:pt x="347" y="1008"/>
                      </a:lnTo>
                      <a:lnTo>
                        <a:pt x="352" y="1007"/>
                      </a:lnTo>
                      <a:lnTo>
                        <a:pt x="356" y="1004"/>
                      </a:lnTo>
                      <a:lnTo>
                        <a:pt x="362" y="1003"/>
                      </a:lnTo>
                      <a:lnTo>
                        <a:pt x="367" y="1001"/>
                      </a:lnTo>
                      <a:lnTo>
                        <a:pt x="372" y="1000"/>
                      </a:lnTo>
                      <a:lnTo>
                        <a:pt x="378" y="997"/>
                      </a:lnTo>
                      <a:lnTo>
                        <a:pt x="383" y="996"/>
                      </a:lnTo>
                      <a:lnTo>
                        <a:pt x="388" y="994"/>
                      </a:lnTo>
                      <a:lnTo>
                        <a:pt x="393" y="993"/>
                      </a:lnTo>
                      <a:lnTo>
                        <a:pt x="399" y="990"/>
                      </a:lnTo>
                      <a:lnTo>
                        <a:pt x="403" y="989"/>
                      </a:lnTo>
                      <a:lnTo>
                        <a:pt x="409" y="987"/>
                      </a:lnTo>
                      <a:lnTo>
                        <a:pt x="415" y="985"/>
                      </a:lnTo>
                      <a:lnTo>
                        <a:pt x="420" y="984"/>
                      </a:lnTo>
                      <a:lnTo>
                        <a:pt x="425" y="981"/>
                      </a:lnTo>
                      <a:lnTo>
                        <a:pt x="431" y="980"/>
                      </a:lnTo>
                      <a:lnTo>
                        <a:pt x="436" y="978"/>
                      </a:lnTo>
                      <a:lnTo>
                        <a:pt x="441" y="977"/>
                      </a:lnTo>
                      <a:lnTo>
                        <a:pt x="447" y="974"/>
                      </a:lnTo>
                      <a:lnTo>
                        <a:pt x="453" y="972"/>
                      </a:lnTo>
                      <a:lnTo>
                        <a:pt x="458" y="971"/>
                      </a:lnTo>
                      <a:lnTo>
                        <a:pt x="463" y="969"/>
                      </a:lnTo>
                      <a:lnTo>
                        <a:pt x="469" y="966"/>
                      </a:lnTo>
                      <a:lnTo>
                        <a:pt x="475" y="965"/>
                      </a:lnTo>
                      <a:lnTo>
                        <a:pt x="481" y="963"/>
                      </a:lnTo>
                      <a:lnTo>
                        <a:pt x="485" y="961"/>
                      </a:lnTo>
                      <a:lnTo>
                        <a:pt x="491" y="959"/>
                      </a:lnTo>
                      <a:lnTo>
                        <a:pt x="497" y="957"/>
                      </a:lnTo>
                      <a:lnTo>
                        <a:pt x="503" y="955"/>
                      </a:lnTo>
                      <a:lnTo>
                        <a:pt x="508" y="954"/>
                      </a:lnTo>
                      <a:lnTo>
                        <a:pt x="514" y="951"/>
                      </a:lnTo>
                      <a:lnTo>
                        <a:pt x="520" y="949"/>
                      </a:lnTo>
                      <a:lnTo>
                        <a:pt x="526" y="947"/>
                      </a:lnTo>
                      <a:lnTo>
                        <a:pt x="531" y="946"/>
                      </a:lnTo>
                      <a:lnTo>
                        <a:pt x="536" y="943"/>
                      </a:lnTo>
                      <a:lnTo>
                        <a:pt x="542" y="941"/>
                      </a:lnTo>
                      <a:lnTo>
                        <a:pt x="547" y="940"/>
                      </a:lnTo>
                      <a:lnTo>
                        <a:pt x="553" y="938"/>
                      </a:lnTo>
                      <a:lnTo>
                        <a:pt x="559" y="935"/>
                      </a:lnTo>
                      <a:lnTo>
                        <a:pt x="565" y="933"/>
                      </a:lnTo>
                      <a:lnTo>
                        <a:pt x="571" y="931"/>
                      </a:lnTo>
                      <a:lnTo>
                        <a:pt x="576" y="929"/>
                      </a:lnTo>
                      <a:lnTo>
                        <a:pt x="583" y="927"/>
                      </a:lnTo>
                      <a:lnTo>
                        <a:pt x="589" y="925"/>
                      </a:lnTo>
                      <a:lnTo>
                        <a:pt x="595" y="923"/>
                      </a:lnTo>
                      <a:lnTo>
                        <a:pt x="600" y="921"/>
                      </a:lnTo>
                      <a:lnTo>
                        <a:pt x="606" y="919"/>
                      </a:lnTo>
                      <a:lnTo>
                        <a:pt x="612" y="917"/>
                      </a:lnTo>
                      <a:lnTo>
                        <a:pt x="618" y="914"/>
                      </a:lnTo>
                      <a:lnTo>
                        <a:pt x="624" y="912"/>
                      </a:lnTo>
                      <a:lnTo>
                        <a:pt x="629" y="910"/>
                      </a:lnTo>
                      <a:lnTo>
                        <a:pt x="636" y="909"/>
                      </a:lnTo>
                      <a:lnTo>
                        <a:pt x="642" y="906"/>
                      </a:lnTo>
                      <a:lnTo>
                        <a:pt x="648" y="904"/>
                      </a:lnTo>
                      <a:lnTo>
                        <a:pt x="653" y="902"/>
                      </a:lnTo>
                      <a:lnTo>
                        <a:pt x="659" y="900"/>
                      </a:lnTo>
                      <a:lnTo>
                        <a:pt x="666" y="897"/>
                      </a:lnTo>
                      <a:lnTo>
                        <a:pt x="672" y="896"/>
                      </a:lnTo>
                      <a:lnTo>
                        <a:pt x="678" y="894"/>
                      </a:lnTo>
                      <a:lnTo>
                        <a:pt x="683" y="891"/>
                      </a:lnTo>
                      <a:lnTo>
                        <a:pt x="689" y="889"/>
                      </a:lnTo>
                      <a:lnTo>
                        <a:pt x="696" y="887"/>
                      </a:lnTo>
                      <a:lnTo>
                        <a:pt x="702" y="885"/>
                      </a:lnTo>
                      <a:lnTo>
                        <a:pt x="708" y="882"/>
                      </a:lnTo>
                      <a:lnTo>
                        <a:pt x="715" y="880"/>
                      </a:lnTo>
                      <a:lnTo>
                        <a:pt x="720" y="878"/>
                      </a:lnTo>
                      <a:lnTo>
                        <a:pt x="726" y="877"/>
                      </a:lnTo>
                      <a:lnTo>
                        <a:pt x="733" y="874"/>
                      </a:lnTo>
                      <a:lnTo>
                        <a:pt x="739" y="872"/>
                      </a:lnTo>
                      <a:lnTo>
                        <a:pt x="745" y="870"/>
                      </a:lnTo>
                      <a:lnTo>
                        <a:pt x="751" y="867"/>
                      </a:lnTo>
                      <a:lnTo>
                        <a:pt x="757" y="865"/>
                      </a:lnTo>
                      <a:lnTo>
                        <a:pt x="763" y="863"/>
                      </a:lnTo>
                      <a:lnTo>
                        <a:pt x="770" y="860"/>
                      </a:lnTo>
                      <a:lnTo>
                        <a:pt x="776" y="858"/>
                      </a:lnTo>
                      <a:lnTo>
                        <a:pt x="783" y="856"/>
                      </a:lnTo>
                      <a:lnTo>
                        <a:pt x="788" y="853"/>
                      </a:lnTo>
                      <a:lnTo>
                        <a:pt x="794" y="851"/>
                      </a:lnTo>
                      <a:lnTo>
                        <a:pt x="801" y="849"/>
                      </a:lnTo>
                      <a:lnTo>
                        <a:pt x="807" y="847"/>
                      </a:lnTo>
                      <a:lnTo>
                        <a:pt x="814" y="844"/>
                      </a:lnTo>
                      <a:lnTo>
                        <a:pt x="819" y="842"/>
                      </a:lnTo>
                      <a:lnTo>
                        <a:pt x="826" y="840"/>
                      </a:lnTo>
                      <a:lnTo>
                        <a:pt x="832" y="837"/>
                      </a:lnTo>
                      <a:lnTo>
                        <a:pt x="838" y="835"/>
                      </a:lnTo>
                      <a:lnTo>
                        <a:pt x="851" y="830"/>
                      </a:lnTo>
                      <a:lnTo>
                        <a:pt x="863" y="826"/>
                      </a:lnTo>
                      <a:lnTo>
                        <a:pt x="876" y="821"/>
                      </a:lnTo>
                      <a:lnTo>
                        <a:pt x="889" y="817"/>
                      </a:lnTo>
                      <a:lnTo>
                        <a:pt x="902" y="812"/>
                      </a:lnTo>
                      <a:lnTo>
                        <a:pt x="915" y="807"/>
                      </a:lnTo>
                      <a:lnTo>
                        <a:pt x="928" y="803"/>
                      </a:lnTo>
                      <a:lnTo>
                        <a:pt x="940" y="798"/>
                      </a:lnTo>
                      <a:lnTo>
                        <a:pt x="953" y="794"/>
                      </a:lnTo>
                      <a:lnTo>
                        <a:pt x="966" y="789"/>
                      </a:lnTo>
                      <a:lnTo>
                        <a:pt x="980" y="784"/>
                      </a:lnTo>
                      <a:lnTo>
                        <a:pt x="992" y="779"/>
                      </a:lnTo>
                      <a:lnTo>
                        <a:pt x="1005" y="774"/>
                      </a:lnTo>
                      <a:lnTo>
                        <a:pt x="1018" y="769"/>
                      </a:lnTo>
                      <a:lnTo>
                        <a:pt x="1031" y="765"/>
                      </a:lnTo>
                      <a:lnTo>
                        <a:pt x="1044" y="760"/>
                      </a:lnTo>
                      <a:lnTo>
                        <a:pt x="1057" y="754"/>
                      </a:lnTo>
                      <a:lnTo>
                        <a:pt x="1071" y="750"/>
                      </a:lnTo>
                      <a:lnTo>
                        <a:pt x="1083" y="745"/>
                      </a:lnTo>
                      <a:lnTo>
                        <a:pt x="1096" y="741"/>
                      </a:lnTo>
                      <a:lnTo>
                        <a:pt x="1110" y="736"/>
                      </a:lnTo>
                      <a:lnTo>
                        <a:pt x="1122" y="730"/>
                      </a:lnTo>
                      <a:lnTo>
                        <a:pt x="1136" y="726"/>
                      </a:lnTo>
                      <a:lnTo>
                        <a:pt x="1149" y="721"/>
                      </a:lnTo>
                      <a:lnTo>
                        <a:pt x="1162" y="715"/>
                      </a:lnTo>
                      <a:lnTo>
                        <a:pt x="1175" y="711"/>
                      </a:lnTo>
                      <a:lnTo>
                        <a:pt x="1188" y="706"/>
                      </a:lnTo>
                      <a:lnTo>
                        <a:pt x="1202" y="702"/>
                      </a:lnTo>
                      <a:lnTo>
                        <a:pt x="1228" y="691"/>
                      </a:lnTo>
                      <a:lnTo>
                        <a:pt x="1255" y="681"/>
                      </a:lnTo>
                      <a:lnTo>
                        <a:pt x="1281" y="672"/>
                      </a:lnTo>
                      <a:lnTo>
                        <a:pt x="1308" y="661"/>
                      </a:lnTo>
                      <a:lnTo>
                        <a:pt x="1334" y="651"/>
                      </a:lnTo>
                      <a:lnTo>
                        <a:pt x="1361" y="642"/>
                      </a:lnTo>
                      <a:lnTo>
                        <a:pt x="1386" y="631"/>
                      </a:lnTo>
                      <a:lnTo>
                        <a:pt x="1413" y="621"/>
                      </a:lnTo>
                      <a:lnTo>
                        <a:pt x="1427" y="616"/>
                      </a:lnTo>
                      <a:lnTo>
                        <a:pt x="1439" y="612"/>
                      </a:lnTo>
                      <a:lnTo>
                        <a:pt x="1453" y="606"/>
                      </a:lnTo>
                      <a:lnTo>
                        <a:pt x="1466" y="601"/>
                      </a:lnTo>
                      <a:lnTo>
                        <a:pt x="1478" y="597"/>
                      </a:lnTo>
                      <a:lnTo>
                        <a:pt x="1492" y="591"/>
                      </a:lnTo>
                      <a:lnTo>
                        <a:pt x="1505" y="586"/>
                      </a:lnTo>
                      <a:lnTo>
                        <a:pt x="1519" y="581"/>
                      </a:lnTo>
                      <a:lnTo>
                        <a:pt x="1531" y="576"/>
                      </a:lnTo>
                      <a:lnTo>
                        <a:pt x="1544" y="571"/>
                      </a:lnTo>
                      <a:lnTo>
                        <a:pt x="1558" y="567"/>
                      </a:lnTo>
                      <a:lnTo>
                        <a:pt x="1571" y="561"/>
                      </a:lnTo>
                      <a:lnTo>
                        <a:pt x="1583" y="556"/>
                      </a:lnTo>
                      <a:lnTo>
                        <a:pt x="1596" y="552"/>
                      </a:lnTo>
                      <a:lnTo>
                        <a:pt x="1610" y="546"/>
                      </a:lnTo>
                      <a:lnTo>
                        <a:pt x="1622" y="541"/>
                      </a:lnTo>
                      <a:lnTo>
                        <a:pt x="1635" y="537"/>
                      </a:lnTo>
                      <a:lnTo>
                        <a:pt x="1648" y="531"/>
                      </a:lnTo>
                      <a:lnTo>
                        <a:pt x="1662" y="527"/>
                      </a:lnTo>
                      <a:lnTo>
                        <a:pt x="1674" y="522"/>
                      </a:lnTo>
                      <a:lnTo>
                        <a:pt x="1687" y="516"/>
                      </a:lnTo>
                      <a:lnTo>
                        <a:pt x="1700" y="512"/>
                      </a:lnTo>
                      <a:lnTo>
                        <a:pt x="1712" y="507"/>
                      </a:lnTo>
                      <a:lnTo>
                        <a:pt x="1725" y="502"/>
                      </a:lnTo>
                      <a:lnTo>
                        <a:pt x="1738" y="497"/>
                      </a:lnTo>
                      <a:lnTo>
                        <a:pt x="1750" y="492"/>
                      </a:lnTo>
                      <a:lnTo>
                        <a:pt x="1763" y="487"/>
                      </a:lnTo>
                      <a:lnTo>
                        <a:pt x="1776" y="483"/>
                      </a:lnTo>
                      <a:lnTo>
                        <a:pt x="1781" y="480"/>
                      </a:lnTo>
                      <a:lnTo>
                        <a:pt x="1788" y="478"/>
                      </a:lnTo>
                      <a:lnTo>
                        <a:pt x="1794" y="475"/>
                      </a:lnTo>
                      <a:lnTo>
                        <a:pt x="1801" y="472"/>
                      </a:lnTo>
                      <a:lnTo>
                        <a:pt x="1807" y="470"/>
                      </a:lnTo>
                      <a:lnTo>
                        <a:pt x="1813" y="468"/>
                      </a:lnTo>
                      <a:lnTo>
                        <a:pt x="1819" y="466"/>
                      </a:lnTo>
                      <a:lnTo>
                        <a:pt x="1825" y="463"/>
                      </a:lnTo>
                      <a:lnTo>
                        <a:pt x="1831" y="461"/>
                      </a:lnTo>
                      <a:lnTo>
                        <a:pt x="1838" y="459"/>
                      </a:lnTo>
                      <a:lnTo>
                        <a:pt x="1844" y="456"/>
                      </a:lnTo>
                      <a:lnTo>
                        <a:pt x="1851" y="454"/>
                      </a:lnTo>
                      <a:lnTo>
                        <a:pt x="1856" y="452"/>
                      </a:lnTo>
                      <a:lnTo>
                        <a:pt x="1862" y="449"/>
                      </a:lnTo>
                      <a:lnTo>
                        <a:pt x="1869" y="447"/>
                      </a:lnTo>
                      <a:lnTo>
                        <a:pt x="1875" y="444"/>
                      </a:lnTo>
                      <a:lnTo>
                        <a:pt x="1881" y="441"/>
                      </a:lnTo>
                      <a:lnTo>
                        <a:pt x="1886" y="439"/>
                      </a:lnTo>
                      <a:lnTo>
                        <a:pt x="1893" y="437"/>
                      </a:lnTo>
                      <a:lnTo>
                        <a:pt x="1899" y="434"/>
                      </a:lnTo>
                      <a:lnTo>
                        <a:pt x="1905" y="432"/>
                      </a:lnTo>
                      <a:lnTo>
                        <a:pt x="1911" y="430"/>
                      </a:lnTo>
                      <a:lnTo>
                        <a:pt x="1917" y="428"/>
                      </a:lnTo>
                      <a:lnTo>
                        <a:pt x="1923" y="425"/>
                      </a:lnTo>
                      <a:lnTo>
                        <a:pt x="1929" y="423"/>
                      </a:lnTo>
                      <a:lnTo>
                        <a:pt x="1935" y="421"/>
                      </a:lnTo>
                      <a:lnTo>
                        <a:pt x="1942" y="418"/>
                      </a:lnTo>
                      <a:lnTo>
                        <a:pt x="1947" y="416"/>
                      </a:lnTo>
                      <a:lnTo>
                        <a:pt x="1953" y="414"/>
                      </a:lnTo>
                      <a:lnTo>
                        <a:pt x="1959" y="411"/>
                      </a:lnTo>
                      <a:lnTo>
                        <a:pt x="1965" y="409"/>
                      </a:lnTo>
                      <a:lnTo>
                        <a:pt x="1970" y="407"/>
                      </a:lnTo>
                      <a:lnTo>
                        <a:pt x="1977" y="405"/>
                      </a:lnTo>
                      <a:lnTo>
                        <a:pt x="1983" y="402"/>
                      </a:lnTo>
                      <a:lnTo>
                        <a:pt x="1989" y="400"/>
                      </a:lnTo>
                      <a:lnTo>
                        <a:pt x="1995" y="398"/>
                      </a:lnTo>
                      <a:lnTo>
                        <a:pt x="2000" y="395"/>
                      </a:lnTo>
                      <a:lnTo>
                        <a:pt x="2006" y="393"/>
                      </a:lnTo>
                      <a:lnTo>
                        <a:pt x="2012" y="391"/>
                      </a:lnTo>
                      <a:lnTo>
                        <a:pt x="2018" y="388"/>
                      </a:lnTo>
                      <a:lnTo>
                        <a:pt x="2023" y="386"/>
                      </a:lnTo>
                      <a:lnTo>
                        <a:pt x="2029" y="384"/>
                      </a:lnTo>
                      <a:lnTo>
                        <a:pt x="2035" y="381"/>
                      </a:lnTo>
                      <a:lnTo>
                        <a:pt x="2041" y="379"/>
                      </a:lnTo>
                      <a:lnTo>
                        <a:pt x="2046" y="377"/>
                      </a:lnTo>
                      <a:lnTo>
                        <a:pt x="2052" y="375"/>
                      </a:lnTo>
                      <a:lnTo>
                        <a:pt x="2058" y="372"/>
                      </a:lnTo>
                      <a:lnTo>
                        <a:pt x="2064" y="371"/>
                      </a:lnTo>
                      <a:lnTo>
                        <a:pt x="2070" y="369"/>
                      </a:lnTo>
                      <a:lnTo>
                        <a:pt x="2075" y="367"/>
                      </a:lnTo>
                      <a:lnTo>
                        <a:pt x="2081" y="364"/>
                      </a:lnTo>
                      <a:lnTo>
                        <a:pt x="2087" y="362"/>
                      </a:lnTo>
                      <a:lnTo>
                        <a:pt x="2093" y="360"/>
                      </a:lnTo>
                      <a:lnTo>
                        <a:pt x="2097" y="357"/>
                      </a:lnTo>
                      <a:lnTo>
                        <a:pt x="2103" y="355"/>
                      </a:lnTo>
                      <a:lnTo>
                        <a:pt x="2109" y="353"/>
                      </a:lnTo>
                      <a:lnTo>
                        <a:pt x="2114" y="350"/>
                      </a:lnTo>
                      <a:lnTo>
                        <a:pt x="2120" y="348"/>
                      </a:lnTo>
                      <a:lnTo>
                        <a:pt x="2126" y="347"/>
                      </a:lnTo>
                      <a:lnTo>
                        <a:pt x="2131" y="345"/>
                      </a:lnTo>
                      <a:lnTo>
                        <a:pt x="2136" y="342"/>
                      </a:lnTo>
                      <a:lnTo>
                        <a:pt x="2142" y="340"/>
                      </a:lnTo>
                      <a:lnTo>
                        <a:pt x="2148" y="338"/>
                      </a:lnTo>
                      <a:lnTo>
                        <a:pt x="2152" y="335"/>
                      </a:lnTo>
                      <a:lnTo>
                        <a:pt x="2158" y="333"/>
                      </a:lnTo>
                      <a:lnTo>
                        <a:pt x="2164" y="332"/>
                      </a:lnTo>
                      <a:lnTo>
                        <a:pt x="2169" y="330"/>
                      </a:lnTo>
                      <a:lnTo>
                        <a:pt x="2174" y="327"/>
                      </a:lnTo>
                      <a:lnTo>
                        <a:pt x="2180" y="325"/>
                      </a:lnTo>
                      <a:lnTo>
                        <a:pt x="2185" y="323"/>
                      </a:lnTo>
                      <a:lnTo>
                        <a:pt x="2191" y="320"/>
                      </a:lnTo>
                      <a:lnTo>
                        <a:pt x="2196" y="319"/>
                      </a:lnTo>
                      <a:lnTo>
                        <a:pt x="2201" y="317"/>
                      </a:lnTo>
                      <a:lnTo>
                        <a:pt x="2207" y="315"/>
                      </a:lnTo>
                      <a:lnTo>
                        <a:pt x="2211" y="312"/>
                      </a:lnTo>
                      <a:lnTo>
                        <a:pt x="2217" y="311"/>
                      </a:lnTo>
                      <a:lnTo>
                        <a:pt x="2222" y="309"/>
                      </a:lnTo>
                      <a:lnTo>
                        <a:pt x="2227" y="307"/>
                      </a:lnTo>
                      <a:lnTo>
                        <a:pt x="2232" y="304"/>
                      </a:lnTo>
                      <a:lnTo>
                        <a:pt x="2238" y="302"/>
                      </a:lnTo>
                      <a:lnTo>
                        <a:pt x="2242" y="301"/>
                      </a:lnTo>
                      <a:lnTo>
                        <a:pt x="2248" y="299"/>
                      </a:lnTo>
                      <a:lnTo>
                        <a:pt x="2253" y="296"/>
                      </a:lnTo>
                      <a:lnTo>
                        <a:pt x="2258" y="294"/>
                      </a:lnTo>
                      <a:lnTo>
                        <a:pt x="2263" y="293"/>
                      </a:lnTo>
                      <a:lnTo>
                        <a:pt x="2268" y="291"/>
                      </a:lnTo>
                      <a:lnTo>
                        <a:pt x="2273" y="288"/>
                      </a:lnTo>
                      <a:lnTo>
                        <a:pt x="2278" y="287"/>
                      </a:lnTo>
                      <a:lnTo>
                        <a:pt x="2283" y="285"/>
                      </a:lnTo>
                      <a:lnTo>
                        <a:pt x="2288" y="282"/>
                      </a:lnTo>
                      <a:lnTo>
                        <a:pt x="2293" y="281"/>
                      </a:lnTo>
                      <a:lnTo>
                        <a:pt x="2298" y="279"/>
                      </a:lnTo>
                      <a:lnTo>
                        <a:pt x="2302" y="277"/>
                      </a:lnTo>
                      <a:lnTo>
                        <a:pt x="2308" y="276"/>
                      </a:lnTo>
                      <a:lnTo>
                        <a:pt x="2313" y="273"/>
                      </a:lnTo>
                      <a:lnTo>
                        <a:pt x="2317" y="271"/>
                      </a:lnTo>
                      <a:lnTo>
                        <a:pt x="2322" y="270"/>
                      </a:lnTo>
                      <a:lnTo>
                        <a:pt x="2326" y="268"/>
                      </a:lnTo>
                      <a:lnTo>
                        <a:pt x="2331" y="265"/>
                      </a:lnTo>
                      <a:lnTo>
                        <a:pt x="2337" y="264"/>
                      </a:lnTo>
                      <a:lnTo>
                        <a:pt x="2341" y="262"/>
                      </a:lnTo>
                      <a:lnTo>
                        <a:pt x="2346" y="259"/>
                      </a:lnTo>
                      <a:lnTo>
                        <a:pt x="2351" y="258"/>
                      </a:lnTo>
                      <a:lnTo>
                        <a:pt x="2355" y="256"/>
                      </a:lnTo>
                      <a:lnTo>
                        <a:pt x="2360" y="255"/>
                      </a:lnTo>
                      <a:lnTo>
                        <a:pt x="2364" y="253"/>
                      </a:lnTo>
                      <a:lnTo>
                        <a:pt x="2369" y="250"/>
                      </a:lnTo>
                      <a:lnTo>
                        <a:pt x="2374" y="249"/>
                      </a:lnTo>
                      <a:lnTo>
                        <a:pt x="2378" y="247"/>
                      </a:lnTo>
                      <a:lnTo>
                        <a:pt x="2383" y="246"/>
                      </a:lnTo>
                      <a:lnTo>
                        <a:pt x="2388" y="243"/>
                      </a:lnTo>
                      <a:lnTo>
                        <a:pt x="2392" y="242"/>
                      </a:lnTo>
                      <a:lnTo>
                        <a:pt x="2396" y="240"/>
                      </a:lnTo>
                      <a:lnTo>
                        <a:pt x="2400" y="239"/>
                      </a:lnTo>
                      <a:lnTo>
                        <a:pt x="2405" y="236"/>
                      </a:lnTo>
                      <a:lnTo>
                        <a:pt x="2409" y="235"/>
                      </a:lnTo>
                      <a:lnTo>
                        <a:pt x="2414" y="233"/>
                      </a:lnTo>
                      <a:lnTo>
                        <a:pt x="2417" y="232"/>
                      </a:lnTo>
                      <a:lnTo>
                        <a:pt x="2422" y="230"/>
                      </a:lnTo>
                      <a:lnTo>
                        <a:pt x="2427" y="228"/>
                      </a:lnTo>
                      <a:lnTo>
                        <a:pt x="2431" y="226"/>
                      </a:lnTo>
                      <a:lnTo>
                        <a:pt x="2435" y="225"/>
                      </a:lnTo>
                      <a:lnTo>
                        <a:pt x="2439" y="223"/>
                      </a:lnTo>
                      <a:lnTo>
                        <a:pt x="2444" y="221"/>
                      </a:lnTo>
                      <a:lnTo>
                        <a:pt x="2447" y="219"/>
                      </a:lnTo>
                      <a:lnTo>
                        <a:pt x="2452" y="218"/>
                      </a:lnTo>
                      <a:lnTo>
                        <a:pt x="2456" y="217"/>
                      </a:lnTo>
                      <a:lnTo>
                        <a:pt x="2460" y="215"/>
                      </a:lnTo>
                      <a:lnTo>
                        <a:pt x="2464" y="213"/>
                      </a:lnTo>
                      <a:lnTo>
                        <a:pt x="2468" y="211"/>
                      </a:lnTo>
                      <a:lnTo>
                        <a:pt x="2472" y="210"/>
                      </a:lnTo>
                      <a:lnTo>
                        <a:pt x="2476" y="209"/>
                      </a:lnTo>
                      <a:lnTo>
                        <a:pt x="2480" y="206"/>
                      </a:lnTo>
                      <a:lnTo>
                        <a:pt x="2484" y="205"/>
                      </a:lnTo>
                      <a:lnTo>
                        <a:pt x="2488" y="204"/>
                      </a:lnTo>
                      <a:lnTo>
                        <a:pt x="2492" y="202"/>
                      </a:lnTo>
                      <a:lnTo>
                        <a:pt x="2496" y="201"/>
                      </a:lnTo>
                      <a:lnTo>
                        <a:pt x="2499" y="200"/>
                      </a:lnTo>
                      <a:lnTo>
                        <a:pt x="2503" y="197"/>
                      </a:lnTo>
                      <a:lnTo>
                        <a:pt x="2507" y="196"/>
                      </a:lnTo>
                      <a:lnTo>
                        <a:pt x="2511" y="195"/>
                      </a:lnTo>
                      <a:lnTo>
                        <a:pt x="2514" y="193"/>
                      </a:lnTo>
                      <a:lnTo>
                        <a:pt x="2518" y="192"/>
                      </a:lnTo>
                      <a:lnTo>
                        <a:pt x="2522" y="190"/>
                      </a:lnTo>
                      <a:lnTo>
                        <a:pt x="2526" y="188"/>
                      </a:lnTo>
                      <a:lnTo>
                        <a:pt x="2529" y="187"/>
                      </a:lnTo>
                      <a:lnTo>
                        <a:pt x="2533" y="186"/>
                      </a:lnTo>
                      <a:lnTo>
                        <a:pt x="2536" y="185"/>
                      </a:lnTo>
                      <a:lnTo>
                        <a:pt x="2540" y="183"/>
                      </a:lnTo>
                      <a:lnTo>
                        <a:pt x="2543" y="181"/>
                      </a:lnTo>
                      <a:lnTo>
                        <a:pt x="2547" y="180"/>
                      </a:lnTo>
                      <a:lnTo>
                        <a:pt x="2550" y="179"/>
                      </a:lnTo>
                      <a:lnTo>
                        <a:pt x="2553" y="178"/>
                      </a:lnTo>
                      <a:lnTo>
                        <a:pt x="2557" y="177"/>
                      </a:lnTo>
                      <a:lnTo>
                        <a:pt x="2560" y="174"/>
                      </a:lnTo>
                      <a:lnTo>
                        <a:pt x="2564" y="173"/>
                      </a:lnTo>
                      <a:lnTo>
                        <a:pt x="2567" y="172"/>
                      </a:lnTo>
                      <a:lnTo>
                        <a:pt x="2571" y="171"/>
                      </a:lnTo>
                      <a:lnTo>
                        <a:pt x="2574" y="170"/>
                      </a:lnTo>
                      <a:lnTo>
                        <a:pt x="2576" y="168"/>
                      </a:lnTo>
                      <a:lnTo>
                        <a:pt x="2580" y="167"/>
                      </a:lnTo>
                      <a:lnTo>
                        <a:pt x="2583" y="165"/>
                      </a:lnTo>
                      <a:lnTo>
                        <a:pt x="2587" y="164"/>
                      </a:lnTo>
                      <a:lnTo>
                        <a:pt x="2589" y="163"/>
                      </a:lnTo>
                      <a:lnTo>
                        <a:pt x="2593" y="162"/>
                      </a:lnTo>
                      <a:lnTo>
                        <a:pt x="2596" y="160"/>
                      </a:lnTo>
                      <a:lnTo>
                        <a:pt x="2598" y="159"/>
                      </a:lnTo>
                      <a:lnTo>
                        <a:pt x="2602" y="158"/>
                      </a:lnTo>
                      <a:lnTo>
                        <a:pt x="2604" y="157"/>
                      </a:lnTo>
                      <a:lnTo>
                        <a:pt x="2608" y="156"/>
                      </a:lnTo>
                      <a:lnTo>
                        <a:pt x="2610" y="155"/>
                      </a:lnTo>
                      <a:lnTo>
                        <a:pt x="2613" y="154"/>
                      </a:lnTo>
                      <a:lnTo>
                        <a:pt x="2616" y="152"/>
                      </a:lnTo>
                      <a:lnTo>
                        <a:pt x="2619" y="151"/>
                      </a:lnTo>
                      <a:lnTo>
                        <a:pt x="2621" y="150"/>
                      </a:lnTo>
                      <a:lnTo>
                        <a:pt x="2625" y="149"/>
                      </a:lnTo>
                      <a:lnTo>
                        <a:pt x="2627" y="148"/>
                      </a:lnTo>
                      <a:lnTo>
                        <a:pt x="2629" y="147"/>
                      </a:lnTo>
                      <a:lnTo>
                        <a:pt x="2633" y="145"/>
                      </a:lnTo>
                      <a:lnTo>
                        <a:pt x="2635" y="144"/>
                      </a:lnTo>
                      <a:lnTo>
                        <a:pt x="2638" y="143"/>
                      </a:lnTo>
                      <a:lnTo>
                        <a:pt x="2640" y="143"/>
                      </a:lnTo>
                      <a:lnTo>
                        <a:pt x="2642" y="142"/>
                      </a:lnTo>
                      <a:lnTo>
                        <a:pt x="2646" y="141"/>
                      </a:lnTo>
                      <a:lnTo>
                        <a:pt x="2648" y="140"/>
                      </a:lnTo>
                      <a:lnTo>
                        <a:pt x="2650" y="139"/>
                      </a:lnTo>
                      <a:lnTo>
                        <a:pt x="2653" y="137"/>
                      </a:lnTo>
                      <a:lnTo>
                        <a:pt x="2655" y="136"/>
                      </a:lnTo>
                      <a:lnTo>
                        <a:pt x="2657" y="136"/>
                      </a:lnTo>
                      <a:lnTo>
                        <a:pt x="2659" y="135"/>
                      </a:lnTo>
                      <a:lnTo>
                        <a:pt x="2662" y="134"/>
                      </a:lnTo>
                      <a:lnTo>
                        <a:pt x="2664" y="133"/>
                      </a:lnTo>
                      <a:lnTo>
                        <a:pt x="2666" y="132"/>
                      </a:lnTo>
                      <a:lnTo>
                        <a:pt x="2669" y="132"/>
                      </a:lnTo>
                      <a:lnTo>
                        <a:pt x="2670" y="131"/>
                      </a:lnTo>
                      <a:lnTo>
                        <a:pt x="2672" y="129"/>
                      </a:lnTo>
                      <a:lnTo>
                        <a:pt x="2674" y="128"/>
                      </a:lnTo>
                      <a:lnTo>
                        <a:pt x="2677" y="128"/>
                      </a:lnTo>
                      <a:lnTo>
                        <a:pt x="2679" y="127"/>
                      </a:lnTo>
                      <a:lnTo>
                        <a:pt x="2680" y="126"/>
                      </a:lnTo>
                      <a:lnTo>
                        <a:pt x="2681" y="126"/>
                      </a:lnTo>
                      <a:lnTo>
                        <a:pt x="2685" y="125"/>
                      </a:lnTo>
                      <a:lnTo>
                        <a:pt x="2689" y="122"/>
                      </a:lnTo>
                      <a:lnTo>
                        <a:pt x="2694" y="121"/>
                      </a:lnTo>
                      <a:lnTo>
                        <a:pt x="2699" y="119"/>
                      </a:lnTo>
                      <a:lnTo>
                        <a:pt x="2703" y="118"/>
                      </a:lnTo>
                      <a:lnTo>
                        <a:pt x="2708" y="116"/>
                      </a:lnTo>
                      <a:lnTo>
                        <a:pt x="2712" y="114"/>
                      </a:lnTo>
                      <a:lnTo>
                        <a:pt x="2717" y="112"/>
                      </a:lnTo>
                      <a:lnTo>
                        <a:pt x="2722" y="111"/>
                      </a:lnTo>
                      <a:lnTo>
                        <a:pt x="2726" y="109"/>
                      </a:lnTo>
                      <a:lnTo>
                        <a:pt x="2731" y="107"/>
                      </a:lnTo>
                      <a:lnTo>
                        <a:pt x="2735" y="105"/>
                      </a:lnTo>
                      <a:lnTo>
                        <a:pt x="2741" y="104"/>
                      </a:lnTo>
                      <a:lnTo>
                        <a:pt x="2746" y="103"/>
                      </a:lnTo>
                      <a:lnTo>
                        <a:pt x="2750" y="101"/>
                      </a:lnTo>
                      <a:lnTo>
                        <a:pt x="2755" y="99"/>
                      </a:lnTo>
                      <a:lnTo>
                        <a:pt x="2761" y="97"/>
                      </a:lnTo>
                      <a:lnTo>
                        <a:pt x="2765" y="96"/>
                      </a:lnTo>
                      <a:lnTo>
                        <a:pt x="2770" y="95"/>
                      </a:lnTo>
                      <a:lnTo>
                        <a:pt x="2776" y="93"/>
                      </a:lnTo>
                      <a:lnTo>
                        <a:pt x="2780" y="91"/>
                      </a:lnTo>
                      <a:lnTo>
                        <a:pt x="2785" y="90"/>
                      </a:lnTo>
                      <a:lnTo>
                        <a:pt x="2791" y="89"/>
                      </a:lnTo>
                      <a:lnTo>
                        <a:pt x="2795" y="87"/>
                      </a:lnTo>
                      <a:lnTo>
                        <a:pt x="2801" y="86"/>
                      </a:lnTo>
                      <a:lnTo>
                        <a:pt x="2806" y="84"/>
                      </a:lnTo>
                      <a:lnTo>
                        <a:pt x="2812" y="83"/>
                      </a:lnTo>
                      <a:lnTo>
                        <a:pt x="2816" y="81"/>
                      </a:lnTo>
                      <a:lnTo>
                        <a:pt x="2822" y="80"/>
                      </a:lnTo>
                      <a:lnTo>
                        <a:pt x="2827" y="79"/>
                      </a:lnTo>
                      <a:lnTo>
                        <a:pt x="2832" y="78"/>
                      </a:lnTo>
                      <a:lnTo>
                        <a:pt x="2837" y="76"/>
                      </a:lnTo>
                      <a:lnTo>
                        <a:pt x="2843" y="74"/>
                      </a:lnTo>
                      <a:lnTo>
                        <a:pt x="2848" y="73"/>
                      </a:lnTo>
                      <a:lnTo>
                        <a:pt x="2853" y="72"/>
                      </a:lnTo>
                      <a:lnTo>
                        <a:pt x="2859" y="71"/>
                      </a:lnTo>
                      <a:lnTo>
                        <a:pt x="2865" y="69"/>
                      </a:lnTo>
                      <a:lnTo>
                        <a:pt x="2869" y="68"/>
                      </a:lnTo>
                      <a:lnTo>
                        <a:pt x="2875" y="67"/>
                      </a:lnTo>
                      <a:lnTo>
                        <a:pt x="2881" y="66"/>
                      </a:lnTo>
                      <a:lnTo>
                        <a:pt x="2886" y="65"/>
                      </a:lnTo>
                      <a:lnTo>
                        <a:pt x="2891" y="64"/>
                      </a:lnTo>
                      <a:lnTo>
                        <a:pt x="2897" y="63"/>
                      </a:lnTo>
                      <a:lnTo>
                        <a:pt x="2903" y="61"/>
                      </a:lnTo>
                      <a:lnTo>
                        <a:pt x="2908" y="60"/>
                      </a:lnTo>
                      <a:lnTo>
                        <a:pt x="2914" y="59"/>
                      </a:lnTo>
                      <a:lnTo>
                        <a:pt x="2920" y="58"/>
                      </a:lnTo>
                      <a:lnTo>
                        <a:pt x="2926" y="57"/>
                      </a:lnTo>
                      <a:lnTo>
                        <a:pt x="2931" y="56"/>
                      </a:lnTo>
                      <a:lnTo>
                        <a:pt x="2937" y="55"/>
                      </a:lnTo>
                      <a:lnTo>
                        <a:pt x="2943" y="53"/>
                      </a:lnTo>
                      <a:lnTo>
                        <a:pt x="2949" y="52"/>
                      </a:lnTo>
                      <a:lnTo>
                        <a:pt x="2954" y="51"/>
                      </a:lnTo>
                      <a:lnTo>
                        <a:pt x="2960" y="50"/>
                      </a:lnTo>
                      <a:lnTo>
                        <a:pt x="2966" y="49"/>
                      </a:lnTo>
                      <a:lnTo>
                        <a:pt x="2972" y="48"/>
                      </a:lnTo>
                      <a:lnTo>
                        <a:pt x="2977" y="46"/>
                      </a:lnTo>
                      <a:lnTo>
                        <a:pt x="2983" y="45"/>
                      </a:lnTo>
                      <a:lnTo>
                        <a:pt x="2989" y="45"/>
                      </a:lnTo>
                      <a:lnTo>
                        <a:pt x="2995" y="44"/>
                      </a:lnTo>
                      <a:lnTo>
                        <a:pt x="3002" y="43"/>
                      </a:lnTo>
                      <a:lnTo>
                        <a:pt x="3007" y="42"/>
                      </a:lnTo>
                      <a:lnTo>
                        <a:pt x="3013" y="41"/>
                      </a:lnTo>
                      <a:lnTo>
                        <a:pt x="3019" y="40"/>
                      </a:lnTo>
                      <a:lnTo>
                        <a:pt x="3025" y="40"/>
                      </a:lnTo>
                      <a:lnTo>
                        <a:pt x="3032" y="38"/>
                      </a:lnTo>
                      <a:lnTo>
                        <a:pt x="3037" y="37"/>
                      </a:lnTo>
                      <a:lnTo>
                        <a:pt x="3043" y="36"/>
                      </a:lnTo>
                      <a:lnTo>
                        <a:pt x="3050" y="36"/>
                      </a:lnTo>
                      <a:lnTo>
                        <a:pt x="3056" y="35"/>
                      </a:lnTo>
                      <a:lnTo>
                        <a:pt x="3062" y="34"/>
                      </a:lnTo>
                      <a:lnTo>
                        <a:pt x="3068" y="33"/>
                      </a:lnTo>
                      <a:lnTo>
                        <a:pt x="3074" y="33"/>
                      </a:lnTo>
                      <a:lnTo>
                        <a:pt x="3081" y="32"/>
                      </a:lnTo>
                      <a:lnTo>
                        <a:pt x="3087" y="30"/>
                      </a:lnTo>
                      <a:lnTo>
                        <a:pt x="3093" y="30"/>
                      </a:lnTo>
                      <a:lnTo>
                        <a:pt x="3100" y="29"/>
                      </a:lnTo>
                      <a:lnTo>
                        <a:pt x="3105" y="28"/>
                      </a:lnTo>
                      <a:lnTo>
                        <a:pt x="3112" y="28"/>
                      </a:lnTo>
                      <a:lnTo>
                        <a:pt x="3118" y="27"/>
                      </a:lnTo>
                      <a:lnTo>
                        <a:pt x="3125" y="27"/>
                      </a:lnTo>
                      <a:lnTo>
                        <a:pt x="3131" y="26"/>
                      </a:lnTo>
                      <a:lnTo>
                        <a:pt x="3138" y="25"/>
                      </a:lnTo>
                      <a:lnTo>
                        <a:pt x="3145" y="25"/>
                      </a:lnTo>
                      <a:lnTo>
                        <a:pt x="3150" y="23"/>
                      </a:lnTo>
                      <a:lnTo>
                        <a:pt x="3157" y="23"/>
                      </a:lnTo>
                      <a:lnTo>
                        <a:pt x="3163" y="22"/>
                      </a:lnTo>
                      <a:lnTo>
                        <a:pt x="3170" y="21"/>
                      </a:lnTo>
                      <a:lnTo>
                        <a:pt x="3177" y="21"/>
                      </a:lnTo>
                      <a:lnTo>
                        <a:pt x="3184" y="20"/>
                      </a:lnTo>
                      <a:lnTo>
                        <a:pt x="3189" y="20"/>
                      </a:lnTo>
                      <a:lnTo>
                        <a:pt x="3196" y="19"/>
                      </a:lnTo>
                      <a:lnTo>
                        <a:pt x="3203" y="19"/>
                      </a:lnTo>
                      <a:lnTo>
                        <a:pt x="3209" y="18"/>
                      </a:lnTo>
                      <a:lnTo>
                        <a:pt x="3216" y="18"/>
                      </a:lnTo>
                      <a:lnTo>
                        <a:pt x="3223" y="17"/>
                      </a:lnTo>
                      <a:lnTo>
                        <a:pt x="3230" y="17"/>
                      </a:lnTo>
                      <a:lnTo>
                        <a:pt x="3237" y="15"/>
                      </a:lnTo>
                      <a:lnTo>
                        <a:pt x="3242" y="15"/>
                      </a:lnTo>
                      <a:lnTo>
                        <a:pt x="3249" y="14"/>
                      </a:lnTo>
                      <a:lnTo>
                        <a:pt x="3256" y="14"/>
                      </a:lnTo>
                      <a:lnTo>
                        <a:pt x="3263" y="13"/>
                      </a:lnTo>
                      <a:lnTo>
                        <a:pt x="3270" y="13"/>
                      </a:lnTo>
                      <a:lnTo>
                        <a:pt x="3277" y="13"/>
                      </a:lnTo>
                      <a:lnTo>
                        <a:pt x="3284" y="12"/>
                      </a:lnTo>
                      <a:lnTo>
                        <a:pt x="3291" y="12"/>
                      </a:lnTo>
                      <a:lnTo>
                        <a:pt x="3297" y="11"/>
                      </a:lnTo>
                      <a:lnTo>
                        <a:pt x="3304" y="11"/>
                      </a:lnTo>
                      <a:lnTo>
                        <a:pt x="3310" y="11"/>
                      </a:lnTo>
                      <a:lnTo>
                        <a:pt x="3317" y="10"/>
                      </a:lnTo>
                      <a:lnTo>
                        <a:pt x="3324" y="10"/>
                      </a:lnTo>
                      <a:lnTo>
                        <a:pt x="3331" y="10"/>
                      </a:lnTo>
                      <a:lnTo>
                        <a:pt x="3338" y="8"/>
                      </a:lnTo>
                      <a:lnTo>
                        <a:pt x="3345" y="8"/>
                      </a:lnTo>
                      <a:lnTo>
                        <a:pt x="3352" y="8"/>
                      </a:lnTo>
                      <a:lnTo>
                        <a:pt x="3360" y="7"/>
                      </a:lnTo>
                      <a:lnTo>
                        <a:pt x="3367" y="7"/>
                      </a:lnTo>
                      <a:lnTo>
                        <a:pt x="3374" y="7"/>
                      </a:lnTo>
                      <a:lnTo>
                        <a:pt x="3381" y="6"/>
                      </a:lnTo>
                      <a:lnTo>
                        <a:pt x="3388" y="6"/>
                      </a:lnTo>
                      <a:lnTo>
                        <a:pt x="3395" y="6"/>
                      </a:lnTo>
                      <a:lnTo>
                        <a:pt x="3401" y="6"/>
                      </a:lnTo>
                      <a:lnTo>
                        <a:pt x="3408" y="5"/>
                      </a:lnTo>
                      <a:lnTo>
                        <a:pt x="3415" y="5"/>
                      </a:lnTo>
                      <a:lnTo>
                        <a:pt x="3423" y="5"/>
                      </a:lnTo>
                      <a:lnTo>
                        <a:pt x="3430" y="5"/>
                      </a:lnTo>
                      <a:lnTo>
                        <a:pt x="3437" y="4"/>
                      </a:lnTo>
                      <a:lnTo>
                        <a:pt x="3444" y="4"/>
                      </a:lnTo>
                      <a:lnTo>
                        <a:pt x="3452" y="4"/>
                      </a:lnTo>
                      <a:lnTo>
                        <a:pt x="3459" y="4"/>
                      </a:lnTo>
                      <a:lnTo>
                        <a:pt x="3466" y="4"/>
                      </a:lnTo>
                      <a:lnTo>
                        <a:pt x="3473" y="3"/>
                      </a:lnTo>
                      <a:lnTo>
                        <a:pt x="3481" y="3"/>
                      </a:lnTo>
                      <a:lnTo>
                        <a:pt x="3488" y="3"/>
                      </a:lnTo>
                      <a:lnTo>
                        <a:pt x="3495" y="3"/>
                      </a:lnTo>
                      <a:lnTo>
                        <a:pt x="3502" y="3"/>
                      </a:lnTo>
                      <a:lnTo>
                        <a:pt x="3510" y="2"/>
                      </a:lnTo>
                      <a:lnTo>
                        <a:pt x="3517" y="2"/>
                      </a:lnTo>
                      <a:lnTo>
                        <a:pt x="3524" y="2"/>
                      </a:lnTo>
                      <a:lnTo>
                        <a:pt x="3532" y="2"/>
                      </a:lnTo>
                      <a:lnTo>
                        <a:pt x="3539" y="2"/>
                      </a:lnTo>
                      <a:lnTo>
                        <a:pt x="3547" y="2"/>
                      </a:lnTo>
                      <a:lnTo>
                        <a:pt x="3554" y="2"/>
                      </a:lnTo>
                      <a:lnTo>
                        <a:pt x="3560" y="2"/>
                      </a:lnTo>
                      <a:lnTo>
                        <a:pt x="3569" y="0"/>
                      </a:lnTo>
                      <a:lnTo>
                        <a:pt x="3575" y="0"/>
                      </a:lnTo>
                      <a:lnTo>
                        <a:pt x="3583" y="0"/>
                      </a:lnTo>
                      <a:lnTo>
                        <a:pt x="3590" y="0"/>
                      </a:lnTo>
                      <a:lnTo>
                        <a:pt x="3597" y="0"/>
                      </a:lnTo>
                      <a:lnTo>
                        <a:pt x="3605" y="0"/>
                      </a:lnTo>
                      <a:lnTo>
                        <a:pt x="3612" y="0"/>
                      </a:lnTo>
                      <a:lnTo>
                        <a:pt x="3620" y="0"/>
                      </a:lnTo>
                      <a:lnTo>
                        <a:pt x="3627" y="0"/>
                      </a:lnTo>
                      <a:lnTo>
                        <a:pt x="3635" y="0"/>
                      </a:lnTo>
                      <a:lnTo>
                        <a:pt x="3642" y="0"/>
                      </a:lnTo>
                      <a:lnTo>
                        <a:pt x="3650" y="0"/>
                      </a:lnTo>
                      <a:lnTo>
                        <a:pt x="3657" y="0"/>
                      </a:lnTo>
                      <a:lnTo>
                        <a:pt x="3665" y="0"/>
                      </a:lnTo>
                      <a:lnTo>
                        <a:pt x="3672" y="0"/>
                      </a:lnTo>
                      <a:lnTo>
                        <a:pt x="3680" y="0"/>
                      </a:lnTo>
                      <a:lnTo>
                        <a:pt x="3688" y="0"/>
                      </a:lnTo>
                      <a:lnTo>
                        <a:pt x="3695" y="0"/>
                      </a:lnTo>
                      <a:lnTo>
                        <a:pt x="3703" y="0"/>
                      </a:lnTo>
                      <a:lnTo>
                        <a:pt x="3710" y="0"/>
                      </a:lnTo>
                      <a:lnTo>
                        <a:pt x="3718" y="0"/>
                      </a:lnTo>
                      <a:lnTo>
                        <a:pt x="3725" y="0"/>
                      </a:lnTo>
                      <a:lnTo>
                        <a:pt x="3733" y="0"/>
                      </a:lnTo>
                      <a:lnTo>
                        <a:pt x="3741" y="0"/>
                      </a:lnTo>
                      <a:lnTo>
                        <a:pt x="3748" y="0"/>
                      </a:lnTo>
                      <a:lnTo>
                        <a:pt x="3756" y="0"/>
                      </a:lnTo>
                      <a:lnTo>
                        <a:pt x="3764" y="0"/>
                      </a:lnTo>
                      <a:lnTo>
                        <a:pt x="3771" y="0"/>
                      </a:lnTo>
                      <a:lnTo>
                        <a:pt x="3779" y="0"/>
                      </a:lnTo>
                      <a:lnTo>
                        <a:pt x="3787" y="0"/>
                      </a:lnTo>
                      <a:lnTo>
                        <a:pt x="3794" y="2"/>
                      </a:lnTo>
                      <a:lnTo>
                        <a:pt x="3802" y="2"/>
                      </a:lnTo>
                      <a:lnTo>
                        <a:pt x="3817" y="2"/>
                      </a:lnTo>
                      <a:lnTo>
                        <a:pt x="3834" y="2"/>
                      </a:lnTo>
                      <a:lnTo>
                        <a:pt x="3848" y="2"/>
                      </a:lnTo>
                      <a:lnTo>
                        <a:pt x="3865" y="3"/>
                      </a:lnTo>
                      <a:lnTo>
                        <a:pt x="3880" y="3"/>
                      </a:lnTo>
                      <a:lnTo>
                        <a:pt x="3896" y="3"/>
                      </a:lnTo>
                      <a:lnTo>
                        <a:pt x="3911" y="4"/>
                      </a:lnTo>
                      <a:lnTo>
                        <a:pt x="3927" y="4"/>
                      </a:lnTo>
                      <a:lnTo>
                        <a:pt x="3942" y="4"/>
                      </a:lnTo>
                      <a:lnTo>
                        <a:pt x="3958" y="5"/>
                      </a:lnTo>
                      <a:lnTo>
                        <a:pt x="3974" y="5"/>
                      </a:lnTo>
                      <a:lnTo>
                        <a:pt x="3989" y="5"/>
                      </a:lnTo>
                      <a:lnTo>
                        <a:pt x="4005" y="6"/>
                      </a:lnTo>
                      <a:lnTo>
                        <a:pt x="4021" y="6"/>
                      </a:lnTo>
                      <a:lnTo>
                        <a:pt x="4036" y="7"/>
                      </a:lnTo>
                      <a:lnTo>
                        <a:pt x="4052" y="7"/>
                      </a:lnTo>
                      <a:lnTo>
                        <a:pt x="4069" y="8"/>
                      </a:lnTo>
                      <a:lnTo>
                        <a:pt x="4084" y="8"/>
                      </a:lnTo>
                      <a:lnTo>
                        <a:pt x="4100" y="10"/>
                      </a:lnTo>
                      <a:lnTo>
                        <a:pt x="4116" y="11"/>
                      </a:lnTo>
                      <a:lnTo>
                        <a:pt x="4132" y="11"/>
                      </a:lnTo>
                      <a:lnTo>
                        <a:pt x="4148" y="12"/>
                      </a:lnTo>
                      <a:lnTo>
                        <a:pt x="4163" y="12"/>
                      </a:lnTo>
                      <a:lnTo>
                        <a:pt x="4179" y="13"/>
                      </a:lnTo>
                      <a:lnTo>
                        <a:pt x="4195" y="14"/>
                      </a:lnTo>
                      <a:lnTo>
                        <a:pt x="4211" y="14"/>
                      </a:lnTo>
                      <a:lnTo>
                        <a:pt x="4228" y="15"/>
                      </a:lnTo>
                      <a:lnTo>
                        <a:pt x="4243" y="17"/>
                      </a:lnTo>
                      <a:lnTo>
                        <a:pt x="4259" y="17"/>
                      </a:lnTo>
                      <a:lnTo>
                        <a:pt x="4275" y="18"/>
                      </a:lnTo>
                      <a:lnTo>
                        <a:pt x="4291" y="19"/>
                      </a:lnTo>
                      <a:lnTo>
                        <a:pt x="4307" y="19"/>
                      </a:lnTo>
                      <a:lnTo>
                        <a:pt x="4339" y="21"/>
                      </a:lnTo>
                      <a:lnTo>
                        <a:pt x="4370" y="23"/>
                      </a:lnTo>
                      <a:lnTo>
                        <a:pt x="4403" y="25"/>
                      </a:lnTo>
                      <a:lnTo>
                        <a:pt x="4435" y="27"/>
                      </a:lnTo>
                      <a:lnTo>
                        <a:pt x="4466" y="28"/>
                      </a:lnTo>
                      <a:lnTo>
                        <a:pt x="4498" y="30"/>
                      </a:lnTo>
                      <a:lnTo>
                        <a:pt x="4531" y="33"/>
                      </a:lnTo>
                      <a:lnTo>
                        <a:pt x="4562" y="35"/>
                      </a:lnTo>
                      <a:lnTo>
                        <a:pt x="4578" y="36"/>
                      </a:lnTo>
                      <a:lnTo>
                        <a:pt x="4594" y="36"/>
                      </a:lnTo>
                      <a:lnTo>
                        <a:pt x="4610" y="37"/>
                      </a:lnTo>
                      <a:lnTo>
                        <a:pt x="4625" y="38"/>
                      </a:lnTo>
                      <a:lnTo>
                        <a:pt x="4641" y="40"/>
                      </a:lnTo>
                      <a:lnTo>
                        <a:pt x="4657" y="41"/>
                      </a:lnTo>
                      <a:lnTo>
                        <a:pt x="4672" y="42"/>
                      </a:lnTo>
                      <a:lnTo>
                        <a:pt x="4688" y="43"/>
                      </a:lnTo>
                      <a:lnTo>
                        <a:pt x="4705" y="44"/>
                      </a:lnTo>
                      <a:lnTo>
                        <a:pt x="4720" y="45"/>
                      </a:lnTo>
                      <a:lnTo>
                        <a:pt x="4736" y="46"/>
                      </a:lnTo>
                      <a:lnTo>
                        <a:pt x="4752" y="48"/>
                      </a:lnTo>
                      <a:lnTo>
                        <a:pt x="4767" y="49"/>
                      </a:lnTo>
                      <a:lnTo>
                        <a:pt x="4783" y="50"/>
                      </a:lnTo>
                      <a:lnTo>
                        <a:pt x="4798" y="51"/>
                      </a:lnTo>
                      <a:lnTo>
                        <a:pt x="4814" y="52"/>
                      </a:lnTo>
                      <a:lnTo>
                        <a:pt x="4829" y="53"/>
                      </a:lnTo>
                      <a:lnTo>
                        <a:pt x="4845" y="55"/>
                      </a:lnTo>
                      <a:lnTo>
                        <a:pt x="4860" y="56"/>
                      </a:lnTo>
                      <a:lnTo>
                        <a:pt x="4876" y="57"/>
                      </a:lnTo>
                      <a:lnTo>
                        <a:pt x="4891" y="58"/>
                      </a:lnTo>
                      <a:lnTo>
                        <a:pt x="4906" y="59"/>
                      </a:lnTo>
                      <a:lnTo>
                        <a:pt x="4922" y="60"/>
                      </a:lnTo>
                      <a:lnTo>
                        <a:pt x="4937" y="60"/>
                      </a:lnTo>
                      <a:lnTo>
                        <a:pt x="4952" y="61"/>
                      </a:lnTo>
                      <a:lnTo>
                        <a:pt x="4967" y="63"/>
                      </a:lnTo>
                      <a:lnTo>
                        <a:pt x="4983" y="64"/>
                      </a:lnTo>
                      <a:lnTo>
                        <a:pt x="4998" y="65"/>
                      </a:lnTo>
                      <a:lnTo>
                        <a:pt x="5013" y="66"/>
                      </a:lnTo>
                      <a:lnTo>
                        <a:pt x="5028" y="67"/>
                      </a:lnTo>
                      <a:lnTo>
                        <a:pt x="5043" y="68"/>
                      </a:lnTo>
                      <a:lnTo>
                        <a:pt x="5058" y="69"/>
                      </a:lnTo>
                      <a:lnTo>
                        <a:pt x="5066" y="71"/>
                      </a:lnTo>
                      <a:lnTo>
                        <a:pt x="5073" y="71"/>
                      </a:lnTo>
                      <a:lnTo>
                        <a:pt x="5081" y="72"/>
                      </a:lnTo>
                      <a:lnTo>
                        <a:pt x="5088" y="72"/>
                      </a:lnTo>
                      <a:lnTo>
                        <a:pt x="5095" y="73"/>
                      </a:lnTo>
                      <a:lnTo>
                        <a:pt x="5103" y="73"/>
                      </a:lnTo>
                      <a:lnTo>
                        <a:pt x="5110" y="74"/>
                      </a:lnTo>
                      <a:lnTo>
                        <a:pt x="5118" y="74"/>
                      </a:lnTo>
                      <a:lnTo>
                        <a:pt x="5125" y="75"/>
                      </a:lnTo>
                      <a:lnTo>
                        <a:pt x="5133" y="75"/>
                      </a:lnTo>
                      <a:lnTo>
                        <a:pt x="5140" y="76"/>
                      </a:lnTo>
                      <a:lnTo>
                        <a:pt x="5147" y="76"/>
                      </a:lnTo>
                      <a:lnTo>
                        <a:pt x="5155" y="78"/>
                      </a:lnTo>
                      <a:lnTo>
                        <a:pt x="5162" y="78"/>
                      </a:lnTo>
                      <a:lnTo>
                        <a:pt x="5169" y="78"/>
                      </a:lnTo>
                      <a:lnTo>
                        <a:pt x="5177" y="79"/>
                      </a:lnTo>
                      <a:lnTo>
                        <a:pt x="5184" y="79"/>
                      </a:lnTo>
                      <a:lnTo>
                        <a:pt x="5191" y="80"/>
                      </a:lnTo>
                      <a:lnTo>
                        <a:pt x="5199" y="80"/>
                      </a:lnTo>
                      <a:lnTo>
                        <a:pt x="5206" y="81"/>
                      </a:lnTo>
                      <a:lnTo>
                        <a:pt x="5213" y="81"/>
                      </a:lnTo>
                      <a:lnTo>
                        <a:pt x="5221" y="82"/>
                      </a:lnTo>
                      <a:lnTo>
                        <a:pt x="5228" y="82"/>
                      </a:lnTo>
                      <a:lnTo>
                        <a:pt x="5235" y="83"/>
                      </a:lnTo>
                      <a:lnTo>
                        <a:pt x="5241" y="83"/>
                      </a:lnTo>
                      <a:lnTo>
                        <a:pt x="5250" y="84"/>
                      </a:lnTo>
                      <a:lnTo>
                        <a:pt x="5256" y="84"/>
                      </a:lnTo>
                      <a:lnTo>
                        <a:pt x="5263" y="84"/>
                      </a:lnTo>
                      <a:lnTo>
                        <a:pt x="5270" y="86"/>
                      </a:lnTo>
                      <a:lnTo>
                        <a:pt x="5277" y="86"/>
                      </a:lnTo>
                      <a:lnTo>
                        <a:pt x="5284" y="87"/>
                      </a:lnTo>
                      <a:lnTo>
                        <a:pt x="5292" y="87"/>
                      </a:lnTo>
                      <a:lnTo>
                        <a:pt x="5299" y="88"/>
                      </a:lnTo>
                      <a:lnTo>
                        <a:pt x="5306" y="88"/>
                      </a:lnTo>
                      <a:lnTo>
                        <a:pt x="5313" y="89"/>
                      </a:lnTo>
                      <a:lnTo>
                        <a:pt x="5320" y="89"/>
                      </a:lnTo>
                      <a:lnTo>
                        <a:pt x="5327" y="89"/>
                      </a:lnTo>
                      <a:lnTo>
                        <a:pt x="5334" y="90"/>
                      </a:lnTo>
                      <a:lnTo>
                        <a:pt x="5341" y="90"/>
                      </a:lnTo>
                      <a:lnTo>
                        <a:pt x="5347" y="91"/>
                      </a:lnTo>
                      <a:lnTo>
                        <a:pt x="5354" y="91"/>
                      </a:lnTo>
                      <a:lnTo>
                        <a:pt x="5361" y="91"/>
                      </a:lnTo>
                      <a:lnTo>
                        <a:pt x="5368" y="93"/>
                      </a:lnTo>
                      <a:lnTo>
                        <a:pt x="5375" y="93"/>
                      </a:lnTo>
                      <a:lnTo>
                        <a:pt x="5382" y="94"/>
                      </a:lnTo>
                      <a:lnTo>
                        <a:pt x="5389" y="94"/>
                      </a:lnTo>
                      <a:lnTo>
                        <a:pt x="5396" y="95"/>
                      </a:lnTo>
                      <a:lnTo>
                        <a:pt x="5403" y="95"/>
                      </a:lnTo>
                      <a:lnTo>
                        <a:pt x="5410" y="95"/>
                      </a:lnTo>
                      <a:lnTo>
                        <a:pt x="5417" y="96"/>
                      </a:lnTo>
                      <a:lnTo>
                        <a:pt x="5424" y="96"/>
                      </a:lnTo>
                      <a:lnTo>
                        <a:pt x="5430" y="97"/>
                      </a:lnTo>
                      <a:lnTo>
                        <a:pt x="5437" y="97"/>
                      </a:lnTo>
                      <a:lnTo>
                        <a:pt x="5444" y="97"/>
                      </a:lnTo>
                      <a:lnTo>
                        <a:pt x="5450" y="98"/>
                      </a:lnTo>
                      <a:lnTo>
                        <a:pt x="5457" y="98"/>
                      </a:lnTo>
                      <a:lnTo>
                        <a:pt x="5464" y="98"/>
                      </a:lnTo>
                      <a:lnTo>
                        <a:pt x="5471" y="99"/>
                      </a:lnTo>
                      <a:lnTo>
                        <a:pt x="5478" y="99"/>
                      </a:lnTo>
                      <a:lnTo>
                        <a:pt x="5483" y="101"/>
                      </a:lnTo>
                      <a:lnTo>
                        <a:pt x="5490" y="101"/>
                      </a:lnTo>
                      <a:lnTo>
                        <a:pt x="5497" y="101"/>
                      </a:lnTo>
                      <a:lnTo>
                        <a:pt x="5503" y="102"/>
                      </a:lnTo>
                      <a:lnTo>
                        <a:pt x="5510" y="102"/>
                      </a:lnTo>
                      <a:lnTo>
                        <a:pt x="5517" y="102"/>
                      </a:lnTo>
                      <a:lnTo>
                        <a:pt x="5523" y="103"/>
                      </a:lnTo>
                      <a:lnTo>
                        <a:pt x="5530" y="103"/>
                      </a:lnTo>
                      <a:lnTo>
                        <a:pt x="5536" y="103"/>
                      </a:lnTo>
                      <a:lnTo>
                        <a:pt x="5542" y="104"/>
                      </a:lnTo>
                      <a:lnTo>
                        <a:pt x="5549" y="104"/>
                      </a:lnTo>
                      <a:lnTo>
                        <a:pt x="5556" y="104"/>
                      </a:lnTo>
                      <a:lnTo>
                        <a:pt x="5562" y="105"/>
                      </a:lnTo>
                      <a:lnTo>
                        <a:pt x="5569" y="105"/>
                      </a:lnTo>
                      <a:lnTo>
                        <a:pt x="5574" y="105"/>
                      </a:lnTo>
                      <a:lnTo>
                        <a:pt x="5581" y="106"/>
                      </a:lnTo>
                      <a:lnTo>
                        <a:pt x="5587" y="106"/>
                      </a:lnTo>
                      <a:lnTo>
                        <a:pt x="5594" y="106"/>
                      </a:lnTo>
                      <a:lnTo>
                        <a:pt x="5600" y="107"/>
                      </a:lnTo>
                      <a:lnTo>
                        <a:pt x="5607" y="107"/>
                      </a:lnTo>
                      <a:lnTo>
                        <a:pt x="5612" y="107"/>
                      </a:lnTo>
                      <a:lnTo>
                        <a:pt x="5618" y="107"/>
                      </a:lnTo>
                      <a:lnTo>
                        <a:pt x="5625" y="109"/>
                      </a:lnTo>
                      <a:lnTo>
                        <a:pt x="5631" y="109"/>
                      </a:lnTo>
                      <a:lnTo>
                        <a:pt x="5638" y="109"/>
                      </a:lnTo>
                      <a:lnTo>
                        <a:pt x="5644" y="110"/>
                      </a:lnTo>
                      <a:lnTo>
                        <a:pt x="5649" y="110"/>
                      </a:lnTo>
                      <a:lnTo>
                        <a:pt x="5655" y="110"/>
                      </a:lnTo>
                      <a:lnTo>
                        <a:pt x="5662" y="110"/>
                      </a:lnTo>
                      <a:lnTo>
                        <a:pt x="5668" y="111"/>
                      </a:lnTo>
                      <a:lnTo>
                        <a:pt x="5674" y="111"/>
                      </a:lnTo>
                      <a:lnTo>
                        <a:pt x="5680" y="111"/>
                      </a:lnTo>
                      <a:lnTo>
                        <a:pt x="5686" y="111"/>
                      </a:lnTo>
                      <a:lnTo>
                        <a:pt x="5692" y="111"/>
                      </a:lnTo>
                      <a:lnTo>
                        <a:pt x="5698" y="112"/>
                      </a:lnTo>
                      <a:lnTo>
                        <a:pt x="5704" y="112"/>
                      </a:lnTo>
                      <a:lnTo>
                        <a:pt x="5709" y="112"/>
                      </a:lnTo>
                      <a:lnTo>
                        <a:pt x="5716" y="112"/>
                      </a:lnTo>
                      <a:lnTo>
                        <a:pt x="5722" y="112"/>
                      </a:lnTo>
                      <a:lnTo>
                        <a:pt x="5728" y="113"/>
                      </a:lnTo>
                      <a:lnTo>
                        <a:pt x="5733" y="113"/>
                      </a:lnTo>
                      <a:lnTo>
                        <a:pt x="5739" y="113"/>
                      </a:lnTo>
                      <a:lnTo>
                        <a:pt x="5745" y="113"/>
                      </a:lnTo>
                      <a:lnTo>
                        <a:pt x="5751" y="113"/>
                      </a:lnTo>
                      <a:lnTo>
                        <a:pt x="5757" y="114"/>
                      </a:lnTo>
                      <a:lnTo>
                        <a:pt x="5762" y="114"/>
                      </a:lnTo>
                      <a:lnTo>
                        <a:pt x="5768" y="114"/>
                      </a:lnTo>
                      <a:lnTo>
                        <a:pt x="5774" y="114"/>
                      </a:lnTo>
                      <a:lnTo>
                        <a:pt x="5780" y="114"/>
                      </a:lnTo>
                      <a:lnTo>
                        <a:pt x="5784" y="114"/>
                      </a:lnTo>
                      <a:lnTo>
                        <a:pt x="5790" y="114"/>
                      </a:lnTo>
                      <a:lnTo>
                        <a:pt x="5796" y="114"/>
                      </a:lnTo>
                      <a:lnTo>
                        <a:pt x="5801" y="116"/>
                      </a:lnTo>
                      <a:lnTo>
                        <a:pt x="5807" y="116"/>
                      </a:lnTo>
                      <a:lnTo>
                        <a:pt x="5813" y="116"/>
                      </a:lnTo>
                      <a:lnTo>
                        <a:pt x="5818" y="116"/>
                      </a:lnTo>
                      <a:lnTo>
                        <a:pt x="5823" y="116"/>
                      </a:lnTo>
                      <a:lnTo>
                        <a:pt x="5829" y="116"/>
                      </a:lnTo>
                      <a:lnTo>
                        <a:pt x="5834" y="116"/>
                      </a:lnTo>
                      <a:lnTo>
                        <a:pt x="5839" y="116"/>
                      </a:lnTo>
                      <a:lnTo>
                        <a:pt x="5845" y="116"/>
                      </a:lnTo>
                      <a:lnTo>
                        <a:pt x="5850" y="116"/>
                      </a:lnTo>
                      <a:lnTo>
                        <a:pt x="5856" y="116"/>
                      </a:lnTo>
                      <a:lnTo>
                        <a:pt x="5861" y="116"/>
                      </a:lnTo>
                      <a:lnTo>
                        <a:pt x="5866" y="116"/>
                      </a:lnTo>
                      <a:lnTo>
                        <a:pt x="5872" y="116"/>
                      </a:lnTo>
                      <a:lnTo>
                        <a:pt x="5876" y="116"/>
                      </a:lnTo>
                      <a:lnTo>
                        <a:pt x="5882" y="116"/>
                      </a:lnTo>
                      <a:lnTo>
                        <a:pt x="5887" y="116"/>
                      </a:lnTo>
                      <a:lnTo>
                        <a:pt x="5892" y="116"/>
                      </a:lnTo>
                      <a:lnTo>
                        <a:pt x="5897" y="116"/>
                      </a:lnTo>
                      <a:lnTo>
                        <a:pt x="5903" y="116"/>
                      </a:lnTo>
                      <a:lnTo>
                        <a:pt x="5907" y="116"/>
                      </a:lnTo>
                      <a:lnTo>
                        <a:pt x="5912" y="116"/>
                      </a:lnTo>
                      <a:lnTo>
                        <a:pt x="5918" y="116"/>
                      </a:lnTo>
                      <a:lnTo>
                        <a:pt x="5922" y="116"/>
                      </a:lnTo>
                      <a:lnTo>
                        <a:pt x="5927" y="116"/>
                      </a:lnTo>
                      <a:lnTo>
                        <a:pt x="5933" y="116"/>
                      </a:lnTo>
                      <a:lnTo>
                        <a:pt x="5937" y="116"/>
                      </a:lnTo>
                      <a:lnTo>
                        <a:pt x="5942" y="116"/>
                      </a:lnTo>
                      <a:lnTo>
                        <a:pt x="5947" y="116"/>
                      </a:lnTo>
                      <a:lnTo>
                        <a:pt x="5952" y="116"/>
                      </a:lnTo>
                      <a:lnTo>
                        <a:pt x="5957" y="116"/>
                      </a:lnTo>
                      <a:lnTo>
                        <a:pt x="5962" y="114"/>
                      </a:lnTo>
                      <a:lnTo>
                        <a:pt x="5966" y="114"/>
                      </a:lnTo>
                      <a:lnTo>
                        <a:pt x="5971" y="114"/>
                      </a:lnTo>
                      <a:lnTo>
                        <a:pt x="5975" y="114"/>
                      </a:lnTo>
                      <a:lnTo>
                        <a:pt x="5980" y="114"/>
                      </a:lnTo>
                      <a:lnTo>
                        <a:pt x="5985" y="114"/>
                      </a:lnTo>
                      <a:lnTo>
                        <a:pt x="5989" y="113"/>
                      </a:lnTo>
                      <a:lnTo>
                        <a:pt x="5994" y="113"/>
                      </a:lnTo>
                      <a:lnTo>
                        <a:pt x="5998" y="113"/>
                      </a:lnTo>
                      <a:lnTo>
                        <a:pt x="6003" y="113"/>
                      </a:lnTo>
                      <a:lnTo>
                        <a:pt x="6008" y="113"/>
                      </a:lnTo>
                      <a:lnTo>
                        <a:pt x="6012" y="112"/>
                      </a:lnTo>
                      <a:lnTo>
                        <a:pt x="6017" y="112"/>
                      </a:lnTo>
                      <a:lnTo>
                        <a:pt x="6022" y="112"/>
                      </a:lnTo>
                      <a:lnTo>
                        <a:pt x="6025" y="112"/>
                      </a:lnTo>
                      <a:lnTo>
                        <a:pt x="6030" y="111"/>
                      </a:lnTo>
                      <a:lnTo>
                        <a:pt x="6034" y="111"/>
                      </a:lnTo>
                      <a:lnTo>
                        <a:pt x="6039" y="111"/>
                      </a:lnTo>
                      <a:lnTo>
                        <a:pt x="6043" y="110"/>
                      </a:lnTo>
                      <a:lnTo>
                        <a:pt x="6047" y="110"/>
                      </a:lnTo>
                      <a:lnTo>
                        <a:pt x="6051" y="110"/>
                      </a:lnTo>
                      <a:lnTo>
                        <a:pt x="6056" y="110"/>
                      </a:lnTo>
                      <a:lnTo>
                        <a:pt x="6060" y="109"/>
                      </a:lnTo>
                      <a:lnTo>
                        <a:pt x="6064" y="109"/>
                      </a:lnTo>
                      <a:lnTo>
                        <a:pt x="6068" y="107"/>
                      </a:lnTo>
                      <a:lnTo>
                        <a:pt x="6072" y="107"/>
                      </a:lnTo>
                      <a:lnTo>
                        <a:pt x="6076" y="107"/>
                      </a:lnTo>
                      <a:lnTo>
                        <a:pt x="6080" y="106"/>
                      </a:lnTo>
                      <a:lnTo>
                        <a:pt x="6084" y="106"/>
                      </a:lnTo>
                      <a:lnTo>
                        <a:pt x="6088" y="105"/>
                      </a:lnTo>
                      <a:lnTo>
                        <a:pt x="6092" y="105"/>
                      </a:lnTo>
                      <a:lnTo>
                        <a:pt x="6096" y="105"/>
                      </a:lnTo>
                      <a:lnTo>
                        <a:pt x="6100" y="104"/>
                      </a:lnTo>
                      <a:lnTo>
                        <a:pt x="6103" y="104"/>
                      </a:lnTo>
                      <a:close/>
                    </a:path>
                  </a:pathLst>
                </a:custGeom>
                <a:solidFill>
                  <a:srgbClr val="000000"/>
                </a:solidFill>
                <a:ln w="9525">
                  <a:noFill/>
                  <a:round/>
                  <a:headEnd/>
                  <a:tailEnd/>
                </a:ln>
              </p:spPr>
              <p:txBody>
                <a:bodyPr wrap="none" anchor="ctr"/>
                <a:lstStyle/>
                <a:p>
                  <a:endParaRPr lang="en-US"/>
                </a:p>
              </p:txBody>
            </p:sp>
            <p:sp>
              <p:nvSpPr>
                <p:cNvPr id="14351" name="Freeform 27"/>
                <p:cNvSpPr>
                  <a:spLocks noChangeArrowheads="1"/>
                </p:cNvSpPr>
                <p:nvPr/>
              </p:nvSpPr>
              <p:spPr bwMode="auto">
                <a:xfrm>
                  <a:off x="2609" y="2816"/>
                  <a:ext cx="69" cy="28"/>
                </a:xfrm>
                <a:custGeom>
                  <a:avLst/>
                  <a:gdLst>
                    <a:gd name="T0" fmla="*/ 0 w 623"/>
                    <a:gd name="T1" fmla="*/ 0 h 209"/>
                    <a:gd name="T2" fmla="*/ 0 w 623"/>
                    <a:gd name="T3" fmla="*/ 0 h 209"/>
                    <a:gd name="T4" fmla="*/ 0 w 623"/>
                    <a:gd name="T5" fmla="*/ 0 h 209"/>
                    <a:gd name="T6" fmla="*/ 0 w 623"/>
                    <a:gd name="T7" fmla="*/ 0 h 209"/>
                    <a:gd name="T8" fmla="*/ 0 w 623"/>
                    <a:gd name="T9" fmla="*/ 0 h 209"/>
                    <a:gd name="T10" fmla="*/ 0 w 623"/>
                    <a:gd name="T11" fmla="*/ 0 h 209"/>
                    <a:gd name="T12" fmla="*/ 0 w 623"/>
                    <a:gd name="T13" fmla="*/ 0 h 209"/>
                    <a:gd name="T14" fmla="*/ 0 w 623"/>
                    <a:gd name="T15" fmla="*/ 0 h 209"/>
                    <a:gd name="T16" fmla="*/ 0 w 623"/>
                    <a:gd name="T17" fmla="*/ 0 h 209"/>
                    <a:gd name="T18" fmla="*/ 0 w 623"/>
                    <a:gd name="T19" fmla="*/ 0 h 209"/>
                    <a:gd name="T20" fmla="*/ 0 w 623"/>
                    <a:gd name="T21" fmla="*/ 0 h 209"/>
                    <a:gd name="T22" fmla="*/ 0 w 623"/>
                    <a:gd name="T23" fmla="*/ 0 h 209"/>
                    <a:gd name="T24" fmla="*/ 0 w 623"/>
                    <a:gd name="T25" fmla="*/ 0 h 209"/>
                    <a:gd name="T26" fmla="*/ 0 w 623"/>
                    <a:gd name="T27" fmla="*/ 0 h 209"/>
                    <a:gd name="T28" fmla="*/ 0 w 623"/>
                    <a:gd name="T29" fmla="*/ 0 h 209"/>
                    <a:gd name="T30" fmla="*/ 0 w 623"/>
                    <a:gd name="T31" fmla="*/ 0 h 209"/>
                    <a:gd name="T32" fmla="*/ 0 w 623"/>
                    <a:gd name="T33" fmla="*/ 0 h 209"/>
                    <a:gd name="T34" fmla="*/ 0 w 623"/>
                    <a:gd name="T35" fmla="*/ 0 h 209"/>
                    <a:gd name="T36" fmla="*/ 0 w 623"/>
                    <a:gd name="T37" fmla="*/ 0 h 209"/>
                    <a:gd name="T38" fmla="*/ 0 w 623"/>
                    <a:gd name="T39" fmla="*/ 0 h 209"/>
                    <a:gd name="T40" fmla="*/ 0 w 623"/>
                    <a:gd name="T41" fmla="*/ 0 h 209"/>
                    <a:gd name="T42" fmla="*/ 0 w 623"/>
                    <a:gd name="T43" fmla="*/ 0 h 209"/>
                    <a:gd name="T44" fmla="*/ 0 w 623"/>
                    <a:gd name="T45" fmla="*/ 0 h 209"/>
                    <a:gd name="T46" fmla="*/ 0 w 623"/>
                    <a:gd name="T47" fmla="*/ 0 h 209"/>
                    <a:gd name="T48" fmla="*/ 0 w 623"/>
                    <a:gd name="T49" fmla="*/ 0 h 209"/>
                    <a:gd name="T50" fmla="*/ 0 w 623"/>
                    <a:gd name="T51" fmla="*/ 0 h 209"/>
                    <a:gd name="T52" fmla="*/ 0 w 623"/>
                    <a:gd name="T53" fmla="*/ 0 h 209"/>
                    <a:gd name="T54" fmla="*/ 0 w 623"/>
                    <a:gd name="T55" fmla="*/ 0 h 209"/>
                    <a:gd name="T56" fmla="*/ 0 w 623"/>
                    <a:gd name="T57" fmla="*/ 0 h 209"/>
                    <a:gd name="T58" fmla="*/ 0 w 623"/>
                    <a:gd name="T59" fmla="*/ 0 h 209"/>
                    <a:gd name="T60" fmla="*/ 0 w 623"/>
                    <a:gd name="T61" fmla="*/ 0 h 209"/>
                    <a:gd name="T62" fmla="*/ 0 w 623"/>
                    <a:gd name="T63" fmla="*/ 0 h 209"/>
                    <a:gd name="T64" fmla="*/ 0 w 623"/>
                    <a:gd name="T65" fmla="*/ 0 h 209"/>
                    <a:gd name="T66" fmla="*/ 0 w 623"/>
                    <a:gd name="T67" fmla="*/ 0 h 209"/>
                    <a:gd name="T68" fmla="*/ 0 w 623"/>
                    <a:gd name="T69" fmla="*/ 0 h 2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23"/>
                    <a:gd name="T106" fmla="*/ 0 h 209"/>
                    <a:gd name="T107" fmla="*/ 623 w 623"/>
                    <a:gd name="T108" fmla="*/ 209 h 2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23" h="209">
                      <a:moveTo>
                        <a:pt x="0" y="117"/>
                      </a:moveTo>
                      <a:lnTo>
                        <a:pt x="40" y="104"/>
                      </a:lnTo>
                      <a:lnTo>
                        <a:pt x="80" y="91"/>
                      </a:lnTo>
                      <a:lnTo>
                        <a:pt x="123" y="79"/>
                      </a:lnTo>
                      <a:lnTo>
                        <a:pt x="164" y="68"/>
                      </a:lnTo>
                      <a:lnTo>
                        <a:pt x="250" y="47"/>
                      </a:lnTo>
                      <a:lnTo>
                        <a:pt x="291" y="38"/>
                      </a:lnTo>
                      <a:lnTo>
                        <a:pt x="331" y="28"/>
                      </a:lnTo>
                      <a:lnTo>
                        <a:pt x="356" y="23"/>
                      </a:lnTo>
                      <a:lnTo>
                        <a:pt x="380" y="18"/>
                      </a:lnTo>
                      <a:lnTo>
                        <a:pt x="431" y="10"/>
                      </a:lnTo>
                      <a:lnTo>
                        <a:pt x="481" y="4"/>
                      </a:lnTo>
                      <a:lnTo>
                        <a:pt x="505" y="1"/>
                      </a:lnTo>
                      <a:lnTo>
                        <a:pt x="528" y="0"/>
                      </a:lnTo>
                      <a:lnTo>
                        <a:pt x="534" y="0"/>
                      </a:lnTo>
                      <a:lnTo>
                        <a:pt x="539" y="0"/>
                      </a:lnTo>
                      <a:lnTo>
                        <a:pt x="542" y="0"/>
                      </a:lnTo>
                      <a:lnTo>
                        <a:pt x="546" y="1"/>
                      </a:lnTo>
                      <a:lnTo>
                        <a:pt x="550" y="4"/>
                      </a:lnTo>
                      <a:lnTo>
                        <a:pt x="555" y="8"/>
                      </a:lnTo>
                      <a:lnTo>
                        <a:pt x="572" y="16"/>
                      </a:lnTo>
                      <a:lnTo>
                        <a:pt x="591" y="23"/>
                      </a:lnTo>
                      <a:lnTo>
                        <a:pt x="608" y="31"/>
                      </a:lnTo>
                      <a:lnTo>
                        <a:pt x="615" y="35"/>
                      </a:lnTo>
                      <a:lnTo>
                        <a:pt x="623" y="40"/>
                      </a:lnTo>
                      <a:lnTo>
                        <a:pt x="623" y="42"/>
                      </a:lnTo>
                      <a:lnTo>
                        <a:pt x="623" y="46"/>
                      </a:lnTo>
                      <a:lnTo>
                        <a:pt x="622" y="49"/>
                      </a:lnTo>
                      <a:lnTo>
                        <a:pt x="620" y="51"/>
                      </a:lnTo>
                      <a:lnTo>
                        <a:pt x="617" y="53"/>
                      </a:lnTo>
                      <a:lnTo>
                        <a:pt x="606" y="57"/>
                      </a:lnTo>
                      <a:lnTo>
                        <a:pt x="594" y="61"/>
                      </a:lnTo>
                      <a:lnTo>
                        <a:pt x="581" y="64"/>
                      </a:lnTo>
                      <a:lnTo>
                        <a:pt x="569" y="69"/>
                      </a:lnTo>
                      <a:lnTo>
                        <a:pt x="539" y="81"/>
                      </a:lnTo>
                      <a:lnTo>
                        <a:pt x="508" y="95"/>
                      </a:lnTo>
                      <a:lnTo>
                        <a:pt x="444" y="124"/>
                      </a:lnTo>
                      <a:lnTo>
                        <a:pt x="412" y="139"/>
                      </a:lnTo>
                      <a:lnTo>
                        <a:pt x="381" y="153"/>
                      </a:lnTo>
                      <a:lnTo>
                        <a:pt x="350" y="167"/>
                      </a:lnTo>
                      <a:lnTo>
                        <a:pt x="321" y="179"/>
                      </a:lnTo>
                      <a:lnTo>
                        <a:pt x="310" y="185"/>
                      </a:lnTo>
                      <a:lnTo>
                        <a:pt x="299" y="192"/>
                      </a:lnTo>
                      <a:lnTo>
                        <a:pt x="289" y="199"/>
                      </a:lnTo>
                      <a:lnTo>
                        <a:pt x="276" y="203"/>
                      </a:lnTo>
                      <a:lnTo>
                        <a:pt x="265" y="207"/>
                      </a:lnTo>
                      <a:lnTo>
                        <a:pt x="253" y="209"/>
                      </a:lnTo>
                      <a:lnTo>
                        <a:pt x="243" y="209"/>
                      </a:lnTo>
                      <a:lnTo>
                        <a:pt x="232" y="208"/>
                      </a:lnTo>
                      <a:lnTo>
                        <a:pt x="223" y="206"/>
                      </a:lnTo>
                      <a:lnTo>
                        <a:pt x="215" y="203"/>
                      </a:lnTo>
                      <a:lnTo>
                        <a:pt x="207" y="201"/>
                      </a:lnTo>
                      <a:lnTo>
                        <a:pt x="200" y="200"/>
                      </a:lnTo>
                      <a:lnTo>
                        <a:pt x="187" y="196"/>
                      </a:lnTo>
                      <a:lnTo>
                        <a:pt x="176" y="194"/>
                      </a:lnTo>
                      <a:lnTo>
                        <a:pt x="155" y="186"/>
                      </a:lnTo>
                      <a:lnTo>
                        <a:pt x="134" y="178"/>
                      </a:lnTo>
                      <a:lnTo>
                        <a:pt x="124" y="175"/>
                      </a:lnTo>
                      <a:lnTo>
                        <a:pt x="111" y="171"/>
                      </a:lnTo>
                      <a:lnTo>
                        <a:pt x="96" y="167"/>
                      </a:lnTo>
                      <a:lnTo>
                        <a:pt x="79" y="162"/>
                      </a:lnTo>
                      <a:lnTo>
                        <a:pt x="62" y="156"/>
                      </a:lnTo>
                      <a:lnTo>
                        <a:pt x="46" y="150"/>
                      </a:lnTo>
                      <a:lnTo>
                        <a:pt x="31" y="144"/>
                      </a:lnTo>
                      <a:lnTo>
                        <a:pt x="17" y="135"/>
                      </a:lnTo>
                      <a:lnTo>
                        <a:pt x="11" y="131"/>
                      </a:lnTo>
                      <a:lnTo>
                        <a:pt x="7" y="127"/>
                      </a:lnTo>
                      <a:lnTo>
                        <a:pt x="3" y="123"/>
                      </a:lnTo>
                      <a:lnTo>
                        <a:pt x="0" y="118"/>
                      </a:lnTo>
                      <a:lnTo>
                        <a:pt x="0" y="117"/>
                      </a:lnTo>
                      <a:close/>
                    </a:path>
                  </a:pathLst>
                </a:custGeom>
                <a:solidFill>
                  <a:srgbClr val="FF7F00"/>
                </a:solidFill>
                <a:ln w="9525">
                  <a:noFill/>
                  <a:round/>
                  <a:headEnd/>
                  <a:tailEnd/>
                </a:ln>
              </p:spPr>
              <p:txBody>
                <a:bodyPr wrap="none" anchor="ctr"/>
                <a:lstStyle/>
                <a:p>
                  <a:endParaRPr lang="en-US"/>
                </a:p>
              </p:txBody>
            </p:sp>
            <p:sp>
              <p:nvSpPr>
                <p:cNvPr id="14352" name="Freeform 28"/>
                <p:cNvSpPr>
                  <a:spLocks noChangeArrowheads="1"/>
                </p:cNvSpPr>
                <p:nvPr/>
              </p:nvSpPr>
              <p:spPr bwMode="auto">
                <a:xfrm>
                  <a:off x="2678" y="2753"/>
                  <a:ext cx="157" cy="46"/>
                </a:xfrm>
                <a:custGeom>
                  <a:avLst/>
                  <a:gdLst>
                    <a:gd name="T0" fmla="*/ 0 w 1410"/>
                    <a:gd name="T1" fmla="*/ 0 h 345"/>
                    <a:gd name="T2" fmla="*/ 0 w 1410"/>
                    <a:gd name="T3" fmla="*/ 0 h 345"/>
                    <a:gd name="T4" fmla="*/ 0 w 1410"/>
                    <a:gd name="T5" fmla="*/ 0 h 345"/>
                    <a:gd name="T6" fmla="*/ 0 w 1410"/>
                    <a:gd name="T7" fmla="*/ 0 h 345"/>
                    <a:gd name="T8" fmla="*/ 0 w 1410"/>
                    <a:gd name="T9" fmla="*/ 0 h 345"/>
                    <a:gd name="T10" fmla="*/ 0 w 1410"/>
                    <a:gd name="T11" fmla="*/ 0 h 345"/>
                    <a:gd name="T12" fmla="*/ 0 w 1410"/>
                    <a:gd name="T13" fmla="*/ 0 h 345"/>
                    <a:gd name="T14" fmla="*/ 0 w 1410"/>
                    <a:gd name="T15" fmla="*/ 0 h 345"/>
                    <a:gd name="T16" fmla="*/ 0 w 1410"/>
                    <a:gd name="T17" fmla="*/ 0 h 345"/>
                    <a:gd name="T18" fmla="*/ 0 w 1410"/>
                    <a:gd name="T19" fmla="*/ 0 h 345"/>
                    <a:gd name="T20" fmla="*/ 0 w 1410"/>
                    <a:gd name="T21" fmla="*/ 0 h 345"/>
                    <a:gd name="T22" fmla="*/ 0 w 1410"/>
                    <a:gd name="T23" fmla="*/ 0 h 345"/>
                    <a:gd name="T24" fmla="*/ 0 w 1410"/>
                    <a:gd name="T25" fmla="*/ 0 h 345"/>
                    <a:gd name="T26" fmla="*/ 0 w 1410"/>
                    <a:gd name="T27" fmla="*/ 0 h 345"/>
                    <a:gd name="T28" fmla="*/ 0 w 1410"/>
                    <a:gd name="T29" fmla="*/ 0 h 345"/>
                    <a:gd name="T30" fmla="*/ 0 w 1410"/>
                    <a:gd name="T31" fmla="*/ 0 h 345"/>
                    <a:gd name="T32" fmla="*/ 0 w 1410"/>
                    <a:gd name="T33" fmla="*/ 0 h 345"/>
                    <a:gd name="T34" fmla="*/ 0 w 1410"/>
                    <a:gd name="T35" fmla="*/ 0 h 345"/>
                    <a:gd name="T36" fmla="*/ 0 w 1410"/>
                    <a:gd name="T37" fmla="*/ 0 h 345"/>
                    <a:gd name="T38" fmla="*/ 0 w 1410"/>
                    <a:gd name="T39" fmla="*/ 0 h 345"/>
                    <a:gd name="T40" fmla="*/ 0 w 1410"/>
                    <a:gd name="T41" fmla="*/ 0 h 345"/>
                    <a:gd name="T42" fmla="*/ 0 w 1410"/>
                    <a:gd name="T43" fmla="*/ 0 h 345"/>
                    <a:gd name="T44" fmla="*/ 0 w 1410"/>
                    <a:gd name="T45" fmla="*/ 0 h 345"/>
                    <a:gd name="T46" fmla="*/ 0 w 1410"/>
                    <a:gd name="T47" fmla="*/ 0 h 345"/>
                    <a:gd name="T48" fmla="*/ 0 w 1410"/>
                    <a:gd name="T49" fmla="*/ 0 h 345"/>
                    <a:gd name="T50" fmla="*/ 0 w 1410"/>
                    <a:gd name="T51" fmla="*/ 0 h 345"/>
                    <a:gd name="T52" fmla="*/ 0 w 1410"/>
                    <a:gd name="T53" fmla="*/ 0 h 345"/>
                    <a:gd name="T54" fmla="*/ 0 w 1410"/>
                    <a:gd name="T55" fmla="*/ 0 h 345"/>
                    <a:gd name="T56" fmla="*/ 0 w 1410"/>
                    <a:gd name="T57" fmla="*/ 0 h 345"/>
                    <a:gd name="T58" fmla="*/ 0 w 1410"/>
                    <a:gd name="T59" fmla="*/ 0 h 345"/>
                    <a:gd name="T60" fmla="*/ 0 w 1410"/>
                    <a:gd name="T61" fmla="*/ 0 h 345"/>
                    <a:gd name="T62" fmla="*/ 0 w 1410"/>
                    <a:gd name="T63" fmla="*/ 0 h 345"/>
                    <a:gd name="T64" fmla="*/ 0 w 1410"/>
                    <a:gd name="T65" fmla="*/ 0 h 345"/>
                    <a:gd name="T66" fmla="*/ 0 w 1410"/>
                    <a:gd name="T67" fmla="*/ 0 h 345"/>
                    <a:gd name="T68" fmla="*/ 0 w 1410"/>
                    <a:gd name="T69" fmla="*/ 0 h 345"/>
                    <a:gd name="T70" fmla="*/ 0 w 1410"/>
                    <a:gd name="T71" fmla="*/ 0 h 345"/>
                    <a:gd name="T72" fmla="*/ 0 w 1410"/>
                    <a:gd name="T73" fmla="*/ 0 h 345"/>
                    <a:gd name="T74" fmla="*/ 0 w 1410"/>
                    <a:gd name="T75" fmla="*/ 0 h 345"/>
                    <a:gd name="T76" fmla="*/ 0 w 1410"/>
                    <a:gd name="T77" fmla="*/ 0 h 345"/>
                    <a:gd name="T78" fmla="*/ 0 w 1410"/>
                    <a:gd name="T79" fmla="*/ 0 h 345"/>
                    <a:gd name="T80" fmla="*/ 0 w 1410"/>
                    <a:gd name="T81" fmla="*/ 0 h 345"/>
                    <a:gd name="T82" fmla="*/ 0 w 1410"/>
                    <a:gd name="T83" fmla="*/ 0 h 345"/>
                    <a:gd name="T84" fmla="*/ 0 w 1410"/>
                    <a:gd name="T85" fmla="*/ 0 h 345"/>
                    <a:gd name="T86" fmla="*/ 0 w 1410"/>
                    <a:gd name="T87" fmla="*/ 0 h 345"/>
                    <a:gd name="T88" fmla="*/ 0 w 1410"/>
                    <a:gd name="T89" fmla="*/ 0 h 345"/>
                    <a:gd name="T90" fmla="*/ 0 w 1410"/>
                    <a:gd name="T91" fmla="*/ 0 h 345"/>
                    <a:gd name="T92" fmla="*/ 0 w 1410"/>
                    <a:gd name="T93" fmla="*/ 0 h 345"/>
                    <a:gd name="T94" fmla="*/ 0 w 1410"/>
                    <a:gd name="T95" fmla="*/ 0 h 345"/>
                    <a:gd name="T96" fmla="*/ 0 w 1410"/>
                    <a:gd name="T97" fmla="*/ 0 h 345"/>
                    <a:gd name="T98" fmla="*/ 0 w 1410"/>
                    <a:gd name="T99" fmla="*/ 0 h 345"/>
                    <a:gd name="T100" fmla="*/ 0 w 1410"/>
                    <a:gd name="T101" fmla="*/ 0 h 345"/>
                    <a:gd name="T102" fmla="*/ 0 w 1410"/>
                    <a:gd name="T103" fmla="*/ 0 h 345"/>
                    <a:gd name="T104" fmla="*/ 0 w 1410"/>
                    <a:gd name="T105" fmla="*/ 0 h 345"/>
                    <a:gd name="T106" fmla="*/ 0 w 1410"/>
                    <a:gd name="T107" fmla="*/ 0 h 345"/>
                    <a:gd name="T108" fmla="*/ 0 w 1410"/>
                    <a:gd name="T109" fmla="*/ 0 h 345"/>
                    <a:gd name="T110" fmla="*/ 0 w 1410"/>
                    <a:gd name="T111" fmla="*/ 0 h 345"/>
                    <a:gd name="T112" fmla="*/ 0 w 1410"/>
                    <a:gd name="T113" fmla="*/ 0 h 345"/>
                    <a:gd name="T114" fmla="*/ 0 w 1410"/>
                    <a:gd name="T115" fmla="*/ 0 h 3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10"/>
                    <a:gd name="T175" fmla="*/ 0 h 345"/>
                    <a:gd name="T176" fmla="*/ 1410 w 1410"/>
                    <a:gd name="T177" fmla="*/ 345 h 3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10" h="345">
                      <a:moveTo>
                        <a:pt x="253" y="209"/>
                      </a:moveTo>
                      <a:lnTo>
                        <a:pt x="401" y="160"/>
                      </a:lnTo>
                      <a:lnTo>
                        <a:pt x="547" y="112"/>
                      </a:lnTo>
                      <a:lnTo>
                        <a:pt x="619" y="88"/>
                      </a:lnTo>
                      <a:lnTo>
                        <a:pt x="690" y="62"/>
                      </a:lnTo>
                      <a:lnTo>
                        <a:pt x="760" y="38"/>
                      </a:lnTo>
                      <a:lnTo>
                        <a:pt x="831" y="12"/>
                      </a:lnTo>
                      <a:lnTo>
                        <a:pt x="840" y="10"/>
                      </a:lnTo>
                      <a:lnTo>
                        <a:pt x="848" y="6"/>
                      </a:lnTo>
                      <a:lnTo>
                        <a:pt x="855" y="4"/>
                      </a:lnTo>
                      <a:lnTo>
                        <a:pt x="862" y="3"/>
                      </a:lnTo>
                      <a:lnTo>
                        <a:pt x="867" y="1"/>
                      </a:lnTo>
                      <a:lnTo>
                        <a:pt x="872" y="1"/>
                      </a:lnTo>
                      <a:lnTo>
                        <a:pt x="880" y="0"/>
                      </a:lnTo>
                      <a:lnTo>
                        <a:pt x="887" y="1"/>
                      </a:lnTo>
                      <a:lnTo>
                        <a:pt x="892" y="3"/>
                      </a:lnTo>
                      <a:lnTo>
                        <a:pt x="901" y="6"/>
                      </a:lnTo>
                      <a:lnTo>
                        <a:pt x="914" y="10"/>
                      </a:lnTo>
                      <a:lnTo>
                        <a:pt x="926" y="13"/>
                      </a:lnTo>
                      <a:lnTo>
                        <a:pt x="937" y="16"/>
                      </a:lnTo>
                      <a:lnTo>
                        <a:pt x="947" y="21"/>
                      </a:lnTo>
                      <a:lnTo>
                        <a:pt x="967" y="30"/>
                      </a:lnTo>
                      <a:lnTo>
                        <a:pt x="983" y="41"/>
                      </a:lnTo>
                      <a:lnTo>
                        <a:pt x="987" y="43"/>
                      </a:lnTo>
                      <a:lnTo>
                        <a:pt x="992" y="45"/>
                      </a:lnTo>
                      <a:lnTo>
                        <a:pt x="1005" y="47"/>
                      </a:lnTo>
                      <a:lnTo>
                        <a:pt x="1018" y="49"/>
                      </a:lnTo>
                      <a:lnTo>
                        <a:pt x="1035" y="49"/>
                      </a:lnTo>
                      <a:lnTo>
                        <a:pt x="1053" y="49"/>
                      </a:lnTo>
                      <a:lnTo>
                        <a:pt x="1071" y="47"/>
                      </a:lnTo>
                      <a:lnTo>
                        <a:pt x="1112" y="47"/>
                      </a:lnTo>
                      <a:lnTo>
                        <a:pt x="1114" y="47"/>
                      </a:lnTo>
                      <a:lnTo>
                        <a:pt x="1115" y="49"/>
                      </a:lnTo>
                      <a:lnTo>
                        <a:pt x="1116" y="50"/>
                      </a:lnTo>
                      <a:lnTo>
                        <a:pt x="1118" y="51"/>
                      </a:lnTo>
                      <a:lnTo>
                        <a:pt x="1119" y="52"/>
                      </a:lnTo>
                      <a:lnTo>
                        <a:pt x="1121" y="52"/>
                      </a:lnTo>
                      <a:lnTo>
                        <a:pt x="1124" y="52"/>
                      </a:lnTo>
                      <a:lnTo>
                        <a:pt x="1139" y="51"/>
                      </a:lnTo>
                      <a:lnTo>
                        <a:pt x="1157" y="49"/>
                      </a:lnTo>
                      <a:lnTo>
                        <a:pt x="1175" y="45"/>
                      </a:lnTo>
                      <a:lnTo>
                        <a:pt x="1195" y="42"/>
                      </a:lnTo>
                      <a:lnTo>
                        <a:pt x="1213" y="38"/>
                      </a:lnTo>
                      <a:lnTo>
                        <a:pt x="1230" y="36"/>
                      </a:lnTo>
                      <a:lnTo>
                        <a:pt x="1247" y="34"/>
                      </a:lnTo>
                      <a:lnTo>
                        <a:pt x="1253" y="34"/>
                      </a:lnTo>
                      <a:lnTo>
                        <a:pt x="1260" y="34"/>
                      </a:lnTo>
                      <a:lnTo>
                        <a:pt x="1271" y="34"/>
                      </a:lnTo>
                      <a:lnTo>
                        <a:pt x="1280" y="34"/>
                      </a:lnTo>
                      <a:lnTo>
                        <a:pt x="1296" y="36"/>
                      </a:lnTo>
                      <a:lnTo>
                        <a:pt x="1311" y="38"/>
                      </a:lnTo>
                      <a:lnTo>
                        <a:pt x="1325" y="42"/>
                      </a:lnTo>
                      <a:lnTo>
                        <a:pt x="1341" y="44"/>
                      </a:lnTo>
                      <a:lnTo>
                        <a:pt x="1349" y="44"/>
                      </a:lnTo>
                      <a:lnTo>
                        <a:pt x="1359" y="44"/>
                      </a:lnTo>
                      <a:lnTo>
                        <a:pt x="1370" y="44"/>
                      </a:lnTo>
                      <a:lnTo>
                        <a:pt x="1383" y="44"/>
                      </a:lnTo>
                      <a:lnTo>
                        <a:pt x="1395" y="43"/>
                      </a:lnTo>
                      <a:lnTo>
                        <a:pt x="1410" y="41"/>
                      </a:lnTo>
                      <a:lnTo>
                        <a:pt x="1392" y="46"/>
                      </a:lnTo>
                      <a:lnTo>
                        <a:pt x="1373" y="52"/>
                      </a:lnTo>
                      <a:lnTo>
                        <a:pt x="1354" y="59"/>
                      </a:lnTo>
                      <a:lnTo>
                        <a:pt x="1333" y="67"/>
                      </a:lnTo>
                      <a:lnTo>
                        <a:pt x="1290" y="82"/>
                      </a:lnTo>
                      <a:lnTo>
                        <a:pt x="1247" y="98"/>
                      </a:lnTo>
                      <a:lnTo>
                        <a:pt x="1157" y="132"/>
                      </a:lnTo>
                      <a:lnTo>
                        <a:pt x="1113" y="148"/>
                      </a:lnTo>
                      <a:lnTo>
                        <a:pt x="1070" y="163"/>
                      </a:lnTo>
                      <a:lnTo>
                        <a:pt x="914" y="213"/>
                      </a:lnTo>
                      <a:lnTo>
                        <a:pt x="835" y="239"/>
                      </a:lnTo>
                      <a:lnTo>
                        <a:pt x="756" y="264"/>
                      </a:lnTo>
                      <a:lnTo>
                        <a:pt x="741" y="267"/>
                      </a:lnTo>
                      <a:lnTo>
                        <a:pt x="725" y="272"/>
                      </a:lnTo>
                      <a:lnTo>
                        <a:pt x="690" y="282"/>
                      </a:lnTo>
                      <a:lnTo>
                        <a:pt x="673" y="286"/>
                      </a:lnTo>
                      <a:lnTo>
                        <a:pt x="658" y="290"/>
                      </a:lnTo>
                      <a:lnTo>
                        <a:pt x="644" y="293"/>
                      </a:lnTo>
                      <a:lnTo>
                        <a:pt x="638" y="294"/>
                      </a:lnTo>
                      <a:lnTo>
                        <a:pt x="634" y="295"/>
                      </a:lnTo>
                      <a:lnTo>
                        <a:pt x="632" y="295"/>
                      </a:lnTo>
                      <a:lnTo>
                        <a:pt x="629" y="295"/>
                      </a:lnTo>
                      <a:lnTo>
                        <a:pt x="621" y="297"/>
                      </a:lnTo>
                      <a:lnTo>
                        <a:pt x="616" y="297"/>
                      </a:lnTo>
                      <a:lnTo>
                        <a:pt x="613" y="298"/>
                      </a:lnTo>
                      <a:lnTo>
                        <a:pt x="609" y="298"/>
                      </a:lnTo>
                      <a:lnTo>
                        <a:pt x="609" y="297"/>
                      </a:lnTo>
                      <a:lnTo>
                        <a:pt x="612" y="296"/>
                      </a:lnTo>
                      <a:lnTo>
                        <a:pt x="616" y="292"/>
                      </a:lnTo>
                      <a:lnTo>
                        <a:pt x="622" y="288"/>
                      </a:lnTo>
                      <a:lnTo>
                        <a:pt x="623" y="287"/>
                      </a:lnTo>
                      <a:lnTo>
                        <a:pt x="623" y="286"/>
                      </a:lnTo>
                      <a:lnTo>
                        <a:pt x="621" y="285"/>
                      </a:lnTo>
                      <a:lnTo>
                        <a:pt x="619" y="283"/>
                      </a:lnTo>
                      <a:lnTo>
                        <a:pt x="612" y="283"/>
                      </a:lnTo>
                      <a:lnTo>
                        <a:pt x="604" y="282"/>
                      </a:lnTo>
                      <a:lnTo>
                        <a:pt x="598" y="282"/>
                      </a:lnTo>
                      <a:lnTo>
                        <a:pt x="591" y="280"/>
                      </a:lnTo>
                      <a:lnTo>
                        <a:pt x="583" y="279"/>
                      </a:lnTo>
                      <a:lnTo>
                        <a:pt x="566" y="277"/>
                      </a:lnTo>
                      <a:lnTo>
                        <a:pt x="558" y="275"/>
                      </a:lnTo>
                      <a:lnTo>
                        <a:pt x="551" y="273"/>
                      </a:lnTo>
                      <a:lnTo>
                        <a:pt x="545" y="272"/>
                      </a:lnTo>
                      <a:lnTo>
                        <a:pt x="540" y="269"/>
                      </a:lnTo>
                      <a:lnTo>
                        <a:pt x="536" y="266"/>
                      </a:lnTo>
                      <a:lnTo>
                        <a:pt x="530" y="264"/>
                      </a:lnTo>
                      <a:lnTo>
                        <a:pt x="516" y="259"/>
                      </a:lnTo>
                      <a:lnTo>
                        <a:pt x="502" y="256"/>
                      </a:lnTo>
                      <a:lnTo>
                        <a:pt x="496" y="254"/>
                      </a:lnTo>
                      <a:lnTo>
                        <a:pt x="492" y="251"/>
                      </a:lnTo>
                      <a:lnTo>
                        <a:pt x="490" y="248"/>
                      </a:lnTo>
                      <a:lnTo>
                        <a:pt x="487" y="246"/>
                      </a:lnTo>
                      <a:lnTo>
                        <a:pt x="485" y="239"/>
                      </a:lnTo>
                      <a:lnTo>
                        <a:pt x="482" y="232"/>
                      </a:lnTo>
                      <a:lnTo>
                        <a:pt x="479" y="228"/>
                      </a:lnTo>
                      <a:lnTo>
                        <a:pt x="477" y="225"/>
                      </a:lnTo>
                      <a:lnTo>
                        <a:pt x="473" y="222"/>
                      </a:lnTo>
                      <a:lnTo>
                        <a:pt x="469" y="220"/>
                      </a:lnTo>
                      <a:lnTo>
                        <a:pt x="462" y="219"/>
                      </a:lnTo>
                      <a:lnTo>
                        <a:pt x="455" y="218"/>
                      </a:lnTo>
                      <a:lnTo>
                        <a:pt x="446" y="218"/>
                      </a:lnTo>
                      <a:lnTo>
                        <a:pt x="434" y="219"/>
                      </a:lnTo>
                      <a:lnTo>
                        <a:pt x="420" y="221"/>
                      </a:lnTo>
                      <a:lnTo>
                        <a:pt x="405" y="224"/>
                      </a:lnTo>
                      <a:lnTo>
                        <a:pt x="395" y="227"/>
                      </a:lnTo>
                      <a:lnTo>
                        <a:pt x="384" y="229"/>
                      </a:lnTo>
                      <a:lnTo>
                        <a:pt x="372" y="233"/>
                      </a:lnTo>
                      <a:lnTo>
                        <a:pt x="358" y="237"/>
                      </a:lnTo>
                      <a:lnTo>
                        <a:pt x="332" y="246"/>
                      </a:lnTo>
                      <a:lnTo>
                        <a:pt x="319" y="249"/>
                      </a:lnTo>
                      <a:lnTo>
                        <a:pt x="308" y="252"/>
                      </a:lnTo>
                      <a:lnTo>
                        <a:pt x="293" y="256"/>
                      </a:lnTo>
                      <a:lnTo>
                        <a:pt x="275" y="262"/>
                      </a:lnTo>
                      <a:lnTo>
                        <a:pt x="258" y="266"/>
                      </a:lnTo>
                      <a:lnTo>
                        <a:pt x="241" y="273"/>
                      </a:lnTo>
                      <a:lnTo>
                        <a:pt x="204" y="285"/>
                      </a:lnTo>
                      <a:lnTo>
                        <a:pt x="166" y="298"/>
                      </a:lnTo>
                      <a:lnTo>
                        <a:pt x="128" y="311"/>
                      </a:lnTo>
                      <a:lnTo>
                        <a:pt x="92" y="323"/>
                      </a:lnTo>
                      <a:lnTo>
                        <a:pt x="75" y="328"/>
                      </a:lnTo>
                      <a:lnTo>
                        <a:pt x="59" y="333"/>
                      </a:lnTo>
                      <a:lnTo>
                        <a:pt x="44" y="338"/>
                      </a:lnTo>
                      <a:lnTo>
                        <a:pt x="30" y="341"/>
                      </a:lnTo>
                      <a:lnTo>
                        <a:pt x="23" y="342"/>
                      </a:lnTo>
                      <a:lnTo>
                        <a:pt x="18" y="343"/>
                      </a:lnTo>
                      <a:lnTo>
                        <a:pt x="14" y="343"/>
                      </a:lnTo>
                      <a:lnTo>
                        <a:pt x="10" y="345"/>
                      </a:lnTo>
                      <a:lnTo>
                        <a:pt x="5" y="343"/>
                      </a:lnTo>
                      <a:lnTo>
                        <a:pt x="1" y="343"/>
                      </a:lnTo>
                      <a:lnTo>
                        <a:pt x="0" y="341"/>
                      </a:lnTo>
                      <a:lnTo>
                        <a:pt x="1" y="339"/>
                      </a:lnTo>
                      <a:lnTo>
                        <a:pt x="2" y="335"/>
                      </a:lnTo>
                      <a:lnTo>
                        <a:pt x="6" y="332"/>
                      </a:lnTo>
                      <a:lnTo>
                        <a:pt x="10" y="327"/>
                      </a:lnTo>
                      <a:lnTo>
                        <a:pt x="15" y="324"/>
                      </a:lnTo>
                      <a:lnTo>
                        <a:pt x="25" y="315"/>
                      </a:lnTo>
                      <a:lnTo>
                        <a:pt x="34" y="307"/>
                      </a:lnTo>
                      <a:lnTo>
                        <a:pt x="38" y="303"/>
                      </a:lnTo>
                      <a:lnTo>
                        <a:pt x="41" y="300"/>
                      </a:lnTo>
                      <a:lnTo>
                        <a:pt x="46" y="295"/>
                      </a:lnTo>
                      <a:lnTo>
                        <a:pt x="53" y="289"/>
                      </a:lnTo>
                      <a:lnTo>
                        <a:pt x="63" y="282"/>
                      </a:lnTo>
                      <a:lnTo>
                        <a:pt x="75" y="277"/>
                      </a:lnTo>
                      <a:lnTo>
                        <a:pt x="87" y="270"/>
                      </a:lnTo>
                      <a:lnTo>
                        <a:pt x="102" y="263"/>
                      </a:lnTo>
                      <a:lnTo>
                        <a:pt x="119" y="256"/>
                      </a:lnTo>
                      <a:lnTo>
                        <a:pt x="135" y="249"/>
                      </a:lnTo>
                      <a:lnTo>
                        <a:pt x="168" y="236"/>
                      </a:lnTo>
                      <a:lnTo>
                        <a:pt x="184" y="231"/>
                      </a:lnTo>
                      <a:lnTo>
                        <a:pt x="200" y="226"/>
                      </a:lnTo>
                      <a:lnTo>
                        <a:pt x="217" y="220"/>
                      </a:lnTo>
                      <a:lnTo>
                        <a:pt x="230" y="217"/>
                      </a:lnTo>
                      <a:lnTo>
                        <a:pt x="243" y="213"/>
                      </a:lnTo>
                      <a:lnTo>
                        <a:pt x="253" y="210"/>
                      </a:lnTo>
                      <a:lnTo>
                        <a:pt x="253" y="209"/>
                      </a:lnTo>
                      <a:close/>
                    </a:path>
                  </a:pathLst>
                </a:custGeom>
                <a:solidFill>
                  <a:srgbClr val="FF7F00"/>
                </a:solidFill>
                <a:ln w="9525">
                  <a:noFill/>
                  <a:round/>
                  <a:headEnd/>
                  <a:tailEnd/>
                </a:ln>
              </p:spPr>
              <p:txBody>
                <a:bodyPr wrap="none" anchor="ctr"/>
                <a:lstStyle/>
                <a:p>
                  <a:endParaRPr lang="en-US"/>
                </a:p>
              </p:txBody>
            </p:sp>
            <p:sp>
              <p:nvSpPr>
                <p:cNvPr id="14353" name="Freeform 29"/>
                <p:cNvSpPr>
                  <a:spLocks noChangeArrowheads="1"/>
                </p:cNvSpPr>
                <p:nvPr/>
              </p:nvSpPr>
              <p:spPr bwMode="auto">
                <a:xfrm>
                  <a:off x="2794" y="2758"/>
                  <a:ext cx="152" cy="60"/>
                </a:xfrm>
                <a:custGeom>
                  <a:avLst/>
                  <a:gdLst>
                    <a:gd name="T0" fmla="*/ 0 w 1356"/>
                    <a:gd name="T1" fmla="*/ 0 h 464"/>
                    <a:gd name="T2" fmla="*/ 0 w 1356"/>
                    <a:gd name="T3" fmla="*/ 0 h 464"/>
                    <a:gd name="T4" fmla="*/ 0 w 1356"/>
                    <a:gd name="T5" fmla="*/ 0 h 464"/>
                    <a:gd name="T6" fmla="*/ 0 w 1356"/>
                    <a:gd name="T7" fmla="*/ 0 h 464"/>
                    <a:gd name="T8" fmla="*/ 0 w 1356"/>
                    <a:gd name="T9" fmla="*/ 0 h 464"/>
                    <a:gd name="T10" fmla="*/ 0 w 1356"/>
                    <a:gd name="T11" fmla="*/ 0 h 464"/>
                    <a:gd name="T12" fmla="*/ 0 w 1356"/>
                    <a:gd name="T13" fmla="*/ 0 h 464"/>
                    <a:gd name="T14" fmla="*/ 0 w 1356"/>
                    <a:gd name="T15" fmla="*/ 0 h 464"/>
                    <a:gd name="T16" fmla="*/ 0 w 1356"/>
                    <a:gd name="T17" fmla="*/ 0 h 464"/>
                    <a:gd name="T18" fmla="*/ 0 w 1356"/>
                    <a:gd name="T19" fmla="*/ 0 h 464"/>
                    <a:gd name="T20" fmla="*/ 0 w 1356"/>
                    <a:gd name="T21" fmla="*/ 0 h 464"/>
                    <a:gd name="T22" fmla="*/ 0 w 1356"/>
                    <a:gd name="T23" fmla="*/ 0 h 464"/>
                    <a:gd name="T24" fmla="*/ 0 w 1356"/>
                    <a:gd name="T25" fmla="*/ 0 h 464"/>
                    <a:gd name="T26" fmla="*/ 0 w 1356"/>
                    <a:gd name="T27" fmla="*/ 0 h 464"/>
                    <a:gd name="T28" fmla="*/ 0 w 1356"/>
                    <a:gd name="T29" fmla="*/ 0 h 464"/>
                    <a:gd name="T30" fmla="*/ 0 w 1356"/>
                    <a:gd name="T31" fmla="*/ 0 h 464"/>
                    <a:gd name="T32" fmla="*/ 0 w 1356"/>
                    <a:gd name="T33" fmla="*/ 0 h 464"/>
                    <a:gd name="T34" fmla="*/ 0 w 1356"/>
                    <a:gd name="T35" fmla="*/ 0 h 464"/>
                    <a:gd name="T36" fmla="*/ 0 w 1356"/>
                    <a:gd name="T37" fmla="*/ 0 h 464"/>
                    <a:gd name="T38" fmla="*/ 0 w 1356"/>
                    <a:gd name="T39" fmla="*/ 0 h 464"/>
                    <a:gd name="T40" fmla="*/ 0 w 1356"/>
                    <a:gd name="T41" fmla="*/ 0 h 464"/>
                    <a:gd name="T42" fmla="*/ 0 w 1356"/>
                    <a:gd name="T43" fmla="*/ 0 h 464"/>
                    <a:gd name="T44" fmla="*/ 0 w 1356"/>
                    <a:gd name="T45" fmla="*/ 0 h 464"/>
                    <a:gd name="T46" fmla="*/ 0 w 1356"/>
                    <a:gd name="T47" fmla="*/ 0 h 464"/>
                    <a:gd name="T48" fmla="*/ 0 w 1356"/>
                    <a:gd name="T49" fmla="*/ 0 h 464"/>
                    <a:gd name="T50" fmla="*/ 0 w 1356"/>
                    <a:gd name="T51" fmla="*/ 0 h 464"/>
                    <a:gd name="T52" fmla="*/ 0 w 1356"/>
                    <a:gd name="T53" fmla="*/ 0 h 464"/>
                    <a:gd name="T54" fmla="*/ 0 w 1356"/>
                    <a:gd name="T55" fmla="*/ 0 h 464"/>
                    <a:gd name="T56" fmla="*/ 0 w 1356"/>
                    <a:gd name="T57" fmla="*/ 0 h 464"/>
                    <a:gd name="T58" fmla="*/ 0 w 1356"/>
                    <a:gd name="T59" fmla="*/ 0 h 464"/>
                    <a:gd name="T60" fmla="*/ 0 w 1356"/>
                    <a:gd name="T61" fmla="*/ 0 h 464"/>
                    <a:gd name="T62" fmla="*/ 0 w 1356"/>
                    <a:gd name="T63" fmla="*/ 0 h 464"/>
                    <a:gd name="T64" fmla="*/ 0 w 1356"/>
                    <a:gd name="T65" fmla="*/ 0 h 464"/>
                    <a:gd name="T66" fmla="*/ 0 w 1356"/>
                    <a:gd name="T67" fmla="*/ 0 h 464"/>
                    <a:gd name="T68" fmla="*/ 0 w 1356"/>
                    <a:gd name="T69" fmla="*/ 0 h 464"/>
                    <a:gd name="T70" fmla="*/ 0 w 1356"/>
                    <a:gd name="T71" fmla="*/ 0 h 464"/>
                    <a:gd name="T72" fmla="*/ 0 w 1356"/>
                    <a:gd name="T73" fmla="*/ 0 h 464"/>
                    <a:gd name="T74" fmla="*/ 0 w 1356"/>
                    <a:gd name="T75" fmla="*/ 0 h 464"/>
                    <a:gd name="T76" fmla="*/ 0 w 1356"/>
                    <a:gd name="T77" fmla="*/ 0 h 464"/>
                    <a:gd name="T78" fmla="*/ 0 w 1356"/>
                    <a:gd name="T79" fmla="*/ 0 h 464"/>
                    <a:gd name="T80" fmla="*/ 0 w 1356"/>
                    <a:gd name="T81" fmla="*/ 0 h 464"/>
                    <a:gd name="T82" fmla="*/ 0 w 1356"/>
                    <a:gd name="T83" fmla="*/ 0 h 464"/>
                    <a:gd name="T84" fmla="*/ 0 w 1356"/>
                    <a:gd name="T85" fmla="*/ 0 h 464"/>
                    <a:gd name="T86" fmla="*/ 0 w 1356"/>
                    <a:gd name="T87" fmla="*/ 0 h 464"/>
                    <a:gd name="T88" fmla="*/ 0 w 1356"/>
                    <a:gd name="T89" fmla="*/ 0 h 464"/>
                    <a:gd name="T90" fmla="*/ 0 w 1356"/>
                    <a:gd name="T91" fmla="*/ 0 h 4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56"/>
                    <a:gd name="T139" fmla="*/ 0 h 464"/>
                    <a:gd name="T140" fmla="*/ 1356 w 1356"/>
                    <a:gd name="T141" fmla="*/ 464 h 46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56" h="464">
                      <a:moveTo>
                        <a:pt x="221" y="259"/>
                      </a:moveTo>
                      <a:lnTo>
                        <a:pt x="280" y="237"/>
                      </a:lnTo>
                      <a:lnTo>
                        <a:pt x="337" y="214"/>
                      </a:lnTo>
                      <a:lnTo>
                        <a:pt x="395" y="194"/>
                      </a:lnTo>
                      <a:lnTo>
                        <a:pt x="451" y="173"/>
                      </a:lnTo>
                      <a:lnTo>
                        <a:pt x="507" y="153"/>
                      </a:lnTo>
                      <a:lnTo>
                        <a:pt x="561" y="135"/>
                      </a:lnTo>
                      <a:lnTo>
                        <a:pt x="615" y="118"/>
                      </a:lnTo>
                      <a:lnTo>
                        <a:pt x="668" y="101"/>
                      </a:lnTo>
                      <a:lnTo>
                        <a:pt x="720" y="86"/>
                      </a:lnTo>
                      <a:lnTo>
                        <a:pt x="772" y="72"/>
                      </a:lnTo>
                      <a:lnTo>
                        <a:pt x="821" y="59"/>
                      </a:lnTo>
                      <a:lnTo>
                        <a:pt x="871" y="46"/>
                      </a:lnTo>
                      <a:lnTo>
                        <a:pt x="918" y="35"/>
                      </a:lnTo>
                      <a:lnTo>
                        <a:pt x="964" y="23"/>
                      </a:lnTo>
                      <a:lnTo>
                        <a:pt x="1010" y="14"/>
                      </a:lnTo>
                      <a:lnTo>
                        <a:pt x="1054" y="5"/>
                      </a:lnTo>
                      <a:lnTo>
                        <a:pt x="1072" y="1"/>
                      </a:lnTo>
                      <a:lnTo>
                        <a:pt x="1089" y="0"/>
                      </a:lnTo>
                      <a:lnTo>
                        <a:pt x="1102" y="0"/>
                      </a:lnTo>
                      <a:lnTo>
                        <a:pt x="1115" y="1"/>
                      </a:lnTo>
                      <a:lnTo>
                        <a:pt x="1125" y="4"/>
                      </a:lnTo>
                      <a:lnTo>
                        <a:pt x="1136" y="6"/>
                      </a:lnTo>
                      <a:lnTo>
                        <a:pt x="1144" y="10"/>
                      </a:lnTo>
                      <a:lnTo>
                        <a:pt x="1151" y="15"/>
                      </a:lnTo>
                      <a:lnTo>
                        <a:pt x="1157" y="20"/>
                      </a:lnTo>
                      <a:lnTo>
                        <a:pt x="1162" y="25"/>
                      </a:lnTo>
                      <a:lnTo>
                        <a:pt x="1171" y="36"/>
                      </a:lnTo>
                      <a:lnTo>
                        <a:pt x="1181" y="46"/>
                      </a:lnTo>
                      <a:lnTo>
                        <a:pt x="1190" y="55"/>
                      </a:lnTo>
                      <a:lnTo>
                        <a:pt x="1197" y="61"/>
                      </a:lnTo>
                      <a:lnTo>
                        <a:pt x="1206" y="67"/>
                      </a:lnTo>
                      <a:lnTo>
                        <a:pt x="1216" y="70"/>
                      </a:lnTo>
                      <a:lnTo>
                        <a:pt x="1227" y="75"/>
                      </a:lnTo>
                      <a:lnTo>
                        <a:pt x="1250" y="82"/>
                      </a:lnTo>
                      <a:lnTo>
                        <a:pt x="1274" y="89"/>
                      </a:lnTo>
                      <a:lnTo>
                        <a:pt x="1298" y="96"/>
                      </a:lnTo>
                      <a:lnTo>
                        <a:pt x="1310" y="99"/>
                      </a:lnTo>
                      <a:lnTo>
                        <a:pt x="1321" y="104"/>
                      </a:lnTo>
                      <a:lnTo>
                        <a:pt x="1330" y="108"/>
                      </a:lnTo>
                      <a:lnTo>
                        <a:pt x="1340" y="113"/>
                      </a:lnTo>
                      <a:lnTo>
                        <a:pt x="1348" y="118"/>
                      </a:lnTo>
                      <a:lnTo>
                        <a:pt x="1355" y="124"/>
                      </a:lnTo>
                      <a:lnTo>
                        <a:pt x="1356" y="127"/>
                      </a:lnTo>
                      <a:lnTo>
                        <a:pt x="1354" y="129"/>
                      </a:lnTo>
                      <a:lnTo>
                        <a:pt x="1350" y="131"/>
                      </a:lnTo>
                      <a:lnTo>
                        <a:pt x="1345" y="135"/>
                      </a:lnTo>
                      <a:lnTo>
                        <a:pt x="1339" y="138"/>
                      </a:lnTo>
                      <a:lnTo>
                        <a:pt x="1332" y="142"/>
                      </a:lnTo>
                      <a:lnTo>
                        <a:pt x="1324" y="145"/>
                      </a:lnTo>
                      <a:lnTo>
                        <a:pt x="1314" y="149"/>
                      </a:lnTo>
                      <a:lnTo>
                        <a:pt x="1295" y="157"/>
                      </a:lnTo>
                      <a:lnTo>
                        <a:pt x="1275" y="164"/>
                      </a:lnTo>
                      <a:lnTo>
                        <a:pt x="1266" y="167"/>
                      </a:lnTo>
                      <a:lnTo>
                        <a:pt x="1258" y="171"/>
                      </a:lnTo>
                      <a:lnTo>
                        <a:pt x="1251" y="173"/>
                      </a:lnTo>
                      <a:lnTo>
                        <a:pt x="1245" y="175"/>
                      </a:lnTo>
                      <a:lnTo>
                        <a:pt x="1161" y="213"/>
                      </a:lnTo>
                      <a:lnTo>
                        <a:pt x="1079" y="252"/>
                      </a:lnTo>
                      <a:lnTo>
                        <a:pt x="999" y="290"/>
                      </a:lnTo>
                      <a:lnTo>
                        <a:pt x="918" y="327"/>
                      </a:lnTo>
                      <a:lnTo>
                        <a:pt x="839" y="364"/>
                      </a:lnTo>
                      <a:lnTo>
                        <a:pt x="759" y="397"/>
                      </a:lnTo>
                      <a:lnTo>
                        <a:pt x="719" y="412"/>
                      </a:lnTo>
                      <a:lnTo>
                        <a:pt x="679" y="427"/>
                      </a:lnTo>
                      <a:lnTo>
                        <a:pt x="639" y="441"/>
                      </a:lnTo>
                      <a:lnTo>
                        <a:pt x="599" y="455"/>
                      </a:lnTo>
                      <a:lnTo>
                        <a:pt x="585" y="458"/>
                      </a:lnTo>
                      <a:lnTo>
                        <a:pt x="573" y="461"/>
                      </a:lnTo>
                      <a:lnTo>
                        <a:pt x="562" y="463"/>
                      </a:lnTo>
                      <a:lnTo>
                        <a:pt x="553" y="464"/>
                      </a:lnTo>
                      <a:lnTo>
                        <a:pt x="544" y="464"/>
                      </a:lnTo>
                      <a:lnTo>
                        <a:pt x="535" y="463"/>
                      </a:lnTo>
                      <a:lnTo>
                        <a:pt x="529" y="462"/>
                      </a:lnTo>
                      <a:lnTo>
                        <a:pt x="523" y="461"/>
                      </a:lnTo>
                      <a:lnTo>
                        <a:pt x="518" y="458"/>
                      </a:lnTo>
                      <a:lnTo>
                        <a:pt x="514" y="456"/>
                      </a:lnTo>
                      <a:lnTo>
                        <a:pt x="506" y="450"/>
                      </a:lnTo>
                      <a:lnTo>
                        <a:pt x="500" y="443"/>
                      </a:lnTo>
                      <a:lnTo>
                        <a:pt x="495" y="438"/>
                      </a:lnTo>
                      <a:lnTo>
                        <a:pt x="489" y="432"/>
                      </a:lnTo>
                      <a:lnTo>
                        <a:pt x="485" y="427"/>
                      </a:lnTo>
                      <a:lnTo>
                        <a:pt x="479" y="425"/>
                      </a:lnTo>
                      <a:lnTo>
                        <a:pt x="472" y="423"/>
                      </a:lnTo>
                      <a:lnTo>
                        <a:pt x="465" y="421"/>
                      </a:lnTo>
                      <a:lnTo>
                        <a:pt x="456" y="419"/>
                      </a:lnTo>
                      <a:lnTo>
                        <a:pt x="446" y="417"/>
                      </a:lnTo>
                      <a:lnTo>
                        <a:pt x="434" y="415"/>
                      </a:lnTo>
                      <a:lnTo>
                        <a:pt x="421" y="411"/>
                      </a:lnTo>
                      <a:lnTo>
                        <a:pt x="409" y="407"/>
                      </a:lnTo>
                      <a:lnTo>
                        <a:pt x="386" y="397"/>
                      </a:lnTo>
                      <a:lnTo>
                        <a:pt x="361" y="388"/>
                      </a:lnTo>
                      <a:lnTo>
                        <a:pt x="349" y="383"/>
                      </a:lnTo>
                      <a:lnTo>
                        <a:pt x="334" y="380"/>
                      </a:lnTo>
                      <a:lnTo>
                        <a:pt x="307" y="375"/>
                      </a:lnTo>
                      <a:lnTo>
                        <a:pt x="280" y="370"/>
                      </a:lnTo>
                      <a:lnTo>
                        <a:pt x="251" y="366"/>
                      </a:lnTo>
                      <a:lnTo>
                        <a:pt x="220" y="363"/>
                      </a:lnTo>
                      <a:lnTo>
                        <a:pt x="188" y="360"/>
                      </a:lnTo>
                      <a:lnTo>
                        <a:pt x="153" y="359"/>
                      </a:lnTo>
                      <a:lnTo>
                        <a:pt x="117" y="358"/>
                      </a:lnTo>
                      <a:lnTo>
                        <a:pt x="79" y="358"/>
                      </a:lnTo>
                      <a:lnTo>
                        <a:pt x="77" y="358"/>
                      </a:lnTo>
                      <a:lnTo>
                        <a:pt x="72" y="358"/>
                      </a:lnTo>
                      <a:lnTo>
                        <a:pt x="68" y="358"/>
                      </a:lnTo>
                      <a:lnTo>
                        <a:pt x="61" y="358"/>
                      </a:lnTo>
                      <a:lnTo>
                        <a:pt x="48" y="359"/>
                      </a:lnTo>
                      <a:lnTo>
                        <a:pt x="33" y="360"/>
                      </a:lnTo>
                      <a:lnTo>
                        <a:pt x="19" y="360"/>
                      </a:lnTo>
                      <a:lnTo>
                        <a:pt x="14" y="360"/>
                      </a:lnTo>
                      <a:lnTo>
                        <a:pt x="9" y="360"/>
                      </a:lnTo>
                      <a:lnTo>
                        <a:pt x="4" y="360"/>
                      </a:lnTo>
                      <a:lnTo>
                        <a:pt x="1" y="359"/>
                      </a:lnTo>
                      <a:lnTo>
                        <a:pt x="0" y="359"/>
                      </a:lnTo>
                      <a:lnTo>
                        <a:pt x="0" y="358"/>
                      </a:lnTo>
                      <a:lnTo>
                        <a:pt x="1" y="356"/>
                      </a:lnTo>
                      <a:lnTo>
                        <a:pt x="3" y="355"/>
                      </a:lnTo>
                      <a:lnTo>
                        <a:pt x="9" y="350"/>
                      </a:lnTo>
                      <a:lnTo>
                        <a:pt x="17" y="346"/>
                      </a:lnTo>
                      <a:lnTo>
                        <a:pt x="26" y="341"/>
                      </a:lnTo>
                      <a:lnTo>
                        <a:pt x="37" y="335"/>
                      </a:lnTo>
                      <a:lnTo>
                        <a:pt x="46" y="331"/>
                      </a:lnTo>
                      <a:lnTo>
                        <a:pt x="54" y="327"/>
                      </a:lnTo>
                      <a:lnTo>
                        <a:pt x="57" y="325"/>
                      </a:lnTo>
                      <a:lnTo>
                        <a:pt x="60" y="324"/>
                      </a:lnTo>
                      <a:lnTo>
                        <a:pt x="69" y="318"/>
                      </a:lnTo>
                      <a:lnTo>
                        <a:pt x="77" y="312"/>
                      </a:lnTo>
                      <a:lnTo>
                        <a:pt x="86" y="306"/>
                      </a:lnTo>
                      <a:lnTo>
                        <a:pt x="95" y="301"/>
                      </a:lnTo>
                      <a:lnTo>
                        <a:pt x="110" y="294"/>
                      </a:lnTo>
                      <a:lnTo>
                        <a:pt x="126" y="288"/>
                      </a:lnTo>
                      <a:lnTo>
                        <a:pt x="144" y="282"/>
                      </a:lnTo>
                      <a:lnTo>
                        <a:pt x="161" y="276"/>
                      </a:lnTo>
                      <a:lnTo>
                        <a:pt x="178" y="272"/>
                      </a:lnTo>
                      <a:lnTo>
                        <a:pt x="196" y="268"/>
                      </a:lnTo>
                      <a:lnTo>
                        <a:pt x="209" y="264"/>
                      </a:lnTo>
                      <a:lnTo>
                        <a:pt x="215" y="263"/>
                      </a:lnTo>
                      <a:lnTo>
                        <a:pt x="221" y="260"/>
                      </a:lnTo>
                      <a:lnTo>
                        <a:pt x="221" y="259"/>
                      </a:lnTo>
                      <a:close/>
                    </a:path>
                  </a:pathLst>
                </a:custGeom>
                <a:solidFill>
                  <a:srgbClr val="FF7F00"/>
                </a:solidFill>
                <a:ln w="9525">
                  <a:noFill/>
                  <a:round/>
                  <a:headEnd/>
                  <a:tailEnd/>
                </a:ln>
              </p:spPr>
              <p:txBody>
                <a:bodyPr wrap="none" anchor="ctr"/>
                <a:lstStyle/>
                <a:p>
                  <a:endParaRPr lang="en-US"/>
                </a:p>
              </p:txBody>
            </p:sp>
            <p:sp>
              <p:nvSpPr>
                <p:cNvPr id="14354" name="Freeform 30"/>
                <p:cNvSpPr>
                  <a:spLocks noChangeArrowheads="1"/>
                </p:cNvSpPr>
                <p:nvPr/>
              </p:nvSpPr>
              <p:spPr bwMode="auto">
                <a:xfrm>
                  <a:off x="2691" y="2828"/>
                  <a:ext cx="145" cy="39"/>
                </a:xfrm>
                <a:custGeom>
                  <a:avLst/>
                  <a:gdLst>
                    <a:gd name="T0" fmla="*/ 0 w 1298"/>
                    <a:gd name="T1" fmla="*/ 0 h 308"/>
                    <a:gd name="T2" fmla="*/ 0 w 1298"/>
                    <a:gd name="T3" fmla="*/ 0 h 308"/>
                    <a:gd name="T4" fmla="*/ 0 w 1298"/>
                    <a:gd name="T5" fmla="*/ 0 h 308"/>
                    <a:gd name="T6" fmla="*/ 0 w 1298"/>
                    <a:gd name="T7" fmla="*/ 0 h 308"/>
                    <a:gd name="T8" fmla="*/ 0 w 1298"/>
                    <a:gd name="T9" fmla="*/ 0 h 308"/>
                    <a:gd name="T10" fmla="*/ 0 w 1298"/>
                    <a:gd name="T11" fmla="*/ 0 h 308"/>
                    <a:gd name="T12" fmla="*/ 0 w 1298"/>
                    <a:gd name="T13" fmla="*/ 0 h 308"/>
                    <a:gd name="T14" fmla="*/ 0 w 1298"/>
                    <a:gd name="T15" fmla="*/ 0 h 308"/>
                    <a:gd name="T16" fmla="*/ 0 w 1298"/>
                    <a:gd name="T17" fmla="*/ 0 h 308"/>
                    <a:gd name="T18" fmla="*/ 0 w 1298"/>
                    <a:gd name="T19" fmla="*/ 0 h 308"/>
                    <a:gd name="T20" fmla="*/ 0 w 1298"/>
                    <a:gd name="T21" fmla="*/ 0 h 308"/>
                    <a:gd name="T22" fmla="*/ 0 w 1298"/>
                    <a:gd name="T23" fmla="*/ 0 h 308"/>
                    <a:gd name="T24" fmla="*/ 0 w 1298"/>
                    <a:gd name="T25" fmla="*/ 0 h 308"/>
                    <a:gd name="T26" fmla="*/ 0 w 1298"/>
                    <a:gd name="T27" fmla="*/ 0 h 308"/>
                    <a:gd name="T28" fmla="*/ 0 w 1298"/>
                    <a:gd name="T29" fmla="*/ 0 h 308"/>
                    <a:gd name="T30" fmla="*/ 0 w 1298"/>
                    <a:gd name="T31" fmla="*/ 0 h 308"/>
                    <a:gd name="T32" fmla="*/ 0 w 1298"/>
                    <a:gd name="T33" fmla="*/ 0 h 308"/>
                    <a:gd name="T34" fmla="*/ 0 w 1298"/>
                    <a:gd name="T35" fmla="*/ 0 h 308"/>
                    <a:gd name="T36" fmla="*/ 0 w 1298"/>
                    <a:gd name="T37" fmla="*/ 0 h 308"/>
                    <a:gd name="T38" fmla="*/ 0 w 1298"/>
                    <a:gd name="T39" fmla="*/ 0 h 308"/>
                    <a:gd name="T40" fmla="*/ 0 w 1298"/>
                    <a:gd name="T41" fmla="*/ 0 h 308"/>
                    <a:gd name="T42" fmla="*/ 0 w 1298"/>
                    <a:gd name="T43" fmla="*/ 0 h 308"/>
                    <a:gd name="T44" fmla="*/ 0 w 1298"/>
                    <a:gd name="T45" fmla="*/ 0 h 308"/>
                    <a:gd name="T46" fmla="*/ 0 w 1298"/>
                    <a:gd name="T47" fmla="*/ 0 h 308"/>
                    <a:gd name="T48" fmla="*/ 0 w 1298"/>
                    <a:gd name="T49" fmla="*/ 0 h 308"/>
                    <a:gd name="T50" fmla="*/ 0 w 1298"/>
                    <a:gd name="T51" fmla="*/ 0 h 308"/>
                    <a:gd name="T52" fmla="*/ 0 w 1298"/>
                    <a:gd name="T53" fmla="*/ 0 h 308"/>
                    <a:gd name="T54" fmla="*/ 0 w 1298"/>
                    <a:gd name="T55" fmla="*/ 0 h 308"/>
                    <a:gd name="T56" fmla="*/ 0 w 1298"/>
                    <a:gd name="T57" fmla="*/ 0 h 308"/>
                    <a:gd name="T58" fmla="*/ 0 w 1298"/>
                    <a:gd name="T59" fmla="*/ 0 h 308"/>
                    <a:gd name="T60" fmla="*/ 0 w 1298"/>
                    <a:gd name="T61" fmla="*/ 0 h 308"/>
                    <a:gd name="T62" fmla="*/ 0 w 1298"/>
                    <a:gd name="T63" fmla="*/ 0 h 308"/>
                    <a:gd name="T64" fmla="*/ 0 w 1298"/>
                    <a:gd name="T65" fmla="*/ 0 h 308"/>
                    <a:gd name="T66" fmla="*/ 0 w 1298"/>
                    <a:gd name="T67" fmla="*/ 0 h 308"/>
                    <a:gd name="T68" fmla="*/ 0 w 1298"/>
                    <a:gd name="T69" fmla="*/ 0 h 308"/>
                    <a:gd name="T70" fmla="*/ 0 w 1298"/>
                    <a:gd name="T71" fmla="*/ 0 h 308"/>
                    <a:gd name="T72" fmla="*/ 0 w 1298"/>
                    <a:gd name="T73" fmla="*/ 0 h 308"/>
                    <a:gd name="T74" fmla="*/ 0 w 1298"/>
                    <a:gd name="T75" fmla="*/ 0 h 308"/>
                    <a:gd name="T76" fmla="*/ 0 w 1298"/>
                    <a:gd name="T77" fmla="*/ 0 h 308"/>
                    <a:gd name="T78" fmla="*/ 0 w 1298"/>
                    <a:gd name="T79" fmla="*/ 0 h 308"/>
                    <a:gd name="T80" fmla="*/ 0 w 1298"/>
                    <a:gd name="T81" fmla="*/ 0 h 308"/>
                    <a:gd name="T82" fmla="*/ 0 w 1298"/>
                    <a:gd name="T83" fmla="*/ 0 h 308"/>
                    <a:gd name="T84" fmla="*/ 0 w 1298"/>
                    <a:gd name="T85" fmla="*/ 0 h 308"/>
                    <a:gd name="T86" fmla="*/ 0 w 1298"/>
                    <a:gd name="T87" fmla="*/ 0 h 308"/>
                    <a:gd name="T88" fmla="*/ 0 w 1298"/>
                    <a:gd name="T89" fmla="*/ 0 h 308"/>
                    <a:gd name="T90" fmla="*/ 0 w 1298"/>
                    <a:gd name="T91" fmla="*/ 0 h 308"/>
                    <a:gd name="T92" fmla="*/ 0 w 1298"/>
                    <a:gd name="T93" fmla="*/ 0 h 308"/>
                    <a:gd name="T94" fmla="*/ 0 w 1298"/>
                    <a:gd name="T95" fmla="*/ 0 h 308"/>
                    <a:gd name="T96" fmla="*/ 0 w 1298"/>
                    <a:gd name="T97" fmla="*/ 0 h 308"/>
                    <a:gd name="T98" fmla="*/ 0 w 1298"/>
                    <a:gd name="T99" fmla="*/ 0 h 3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98"/>
                    <a:gd name="T151" fmla="*/ 0 h 308"/>
                    <a:gd name="T152" fmla="*/ 1298 w 1298"/>
                    <a:gd name="T153" fmla="*/ 308 h 3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98" h="308">
                      <a:moveTo>
                        <a:pt x="791" y="0"/>
                      </a:moveTo>
                      <a:lnTo>
                        <a:pt x="826" y="5"/>
                      </a:lnTo>
                      <a:lnTo>
                        <a:pt x="859" y="8"/>
                      </a:lnTo>
                      <a:lnTo>
                        <a:pt x="893" y="13"/>
                      </a:lnTo>
                      <a:lnTo>
                        <a:pt x="925" y="16"/>
                      </a:lnTo>
                      <a:lnTo>
                        <a:pt x="987" y="26"/>
                      </a:lnTo>
                      <a:lnTo>
                        <a:pt x="1047" y="35"/>
                      </a:lnTo>
                      <a:lnTo>
                        <a:pt x="1105" y="45"/>
                      </a:lnTo>
                      <a:lnTo>
                        <a:pt x="1161" y="56"/>
                      </a:lnTo>
                      <a:lnTo>
                        <a:pt x="1216" y="66"/>
                      </a:lnTo>
                      <a:lnTo>
                        <a:pt x="1271" y="76"/>
                      </a:lnTo>
                      <a:lnTo>
                        <a:pt x="1275" y="77"/>
                      </a:lnTo>
                      <a:lnTo>
                        <a:pt x="1280" y="79"/>
                      </a:lnTo>
                      <a:lnTo>
                        <a:pt x="1290" y="80"/>
                      </a:lnTo>
                      <a:lnTo>
                        <a:pt x="1295" y="81"/>
                      </a:lnTo>
                      <a:lnTo>
                        <a:pt x="1298" y="82"/>
                      </a:lnTo>
                      <a:lnTo>
                        <a:pt x="1298" y="83"/>
                      </a:lnTo>
                      <a:lnTo>
                        <a:pt x="1298" y="84"/>
                      </a:lnTo>
                      <a:lnTo>
                        <a:pt x="1297" y="85"/>
                      </a:lnTo>
                      <a:lnTo>
                        <a:pt x="1288" y="89"/>
                      </a:lnTo>
                      <a:lnTo>
                        <a:pt x="1279" y="92"/>
                      </a:lnTo>
                      <a:lnTo>
                        <a:pt x="1268" y="97"/>
                      </a:lnTo>
                      <a:lnTo>
                        <a:pt x="1258" y="100"/>
                      </a:lnTo>
                      <a:lnTo>
                        <a:pt x="1245" y="105"/>
                      </a:lnTo>
                      <a:lnTo>
                        <a:pt x="1233" y="110"/>
                      </a:lnTo>
                      <a:lnTo>
                        <a:pt x="1205" y="118"/>
                      </a:lnTo>
                      <a:lnTo>
                        <a:pt x="1175" y="126"/>
                      </a:lnTo>
                      <a:lnTo>
                        <a:pt x="1145" y="135"/>
                      </a:lnTo>
                      <a:lnTo>
                        <a:pt x="1083" y="151"/>
                      </a:lnTo>
                      <a:lnTo>
                        <a:pt x="1067" y="155"/>
                      </a:lnTo>
                      <a:lnTo>
                        <a:pt x="1053" y="159"/>
                      </a:lnTo>
                      <a:lnTo>
                        <a:pt x="1040" y="163"/>
                      </a:lnTo>
                      <a:lnTo>
                        <a:pt x="1029" y="167"/>
                      </a:lnTo>
                      <a:lnTo>
                        <a:pt x="1006" y="174"/>
                      </a:lnTo>
                      <a:lnTo>
                        <a:pt x="992" y="179"/>
                      </a:lnTo>
                      <a:lnTo>
                        <a:pt x="978" y="182"/>
                      </a:lnTo>
                      <a:lnTo>
                        <a:pt x="975" y="183"/>
                      </a:lnTo>
                      <a:lnTo>
                        <a:pt x="971" y="185"/>
                      </a:lnTo>
                      <a:lnTo>
                        <a:pt x="966" y="186"/>
                      </a:lnTo>
                      <a:lnTo>
                        <a:pt x="960" y="187"/>
                      </a:lnTo>
                      <a:lnTo>
                        <a:pt x="953" y="189"/>
                      </a:lnTo>
                      <a:lnTo>
                        <a:pt x="946" y="191"/>
                      </a:lnTo>
                      <a:lnTo>
                        <a:pt x="928" y="196"/>
                      </a:lnTo>
                      <a:lnTo>
                        <a:pt x="911" y="199"/>
                      </a:lnTo>
                      <a:lnTo>
                        <a:pt x="894" y="204"/>
                      </a:lnTo>
                      <a:lnTo>
                        <a:pt x="878" y="206"/>
                      </a:lnTo>
                      <a:lnTo>
                        <a:pt x="871" y="208"/>
                      </a:lnTo>
                      <a:lnTo>
                        <a:pt x="864" y="209"/>
                      </a:lnTo>
                      <a:lnTo>
                        <a:pt x="859" y="209"/>
                      </a:lnTo>
                      <a:lnTo>
                        <a:pt x="852" y="206"/>
                      </a:lnTo>
                      <a:lnTo>
                        <a:pt x="847" y="205"/>
                      </a:lnTo>
                      <a:lnTo>
                        <a:pt x="845" y="205"/>
                      </a:lnTo>
                      <a:lnTo>
                        <a:pt x="843" y="204"/>
                      </a:lnTo>
                      <a:lnTo>
                        <a:pt x="826" y="201"/>
                      </a:lnTo>
                      <a:lnTo>
                        <a:pt x="807" y="197"/>
                      </a:lnTo>
                      <a:lnTo>
                        <a:pt x="768" y="191"/>
                      </a:lnTo>
                      <a:lnTo>
                        <a:pt x="728" y="185"/>
                      </a:lnTo>
                      <a:lnTo>
                        <a:pt x="708" y="181"/>
                      </a:lnTo>
                      <a:lnTo>
                        <a:pt x="690" y="178"/>
                      </a:lnTo>
                      <a:lnTo>
                        <a:pt x="685" y="176"/>
                      </a:lnTo>
                      <a:lnTo>
                        <a:pt x="678" y="176"/>
                      </a:lnTo>
                      <a:lnTo>
                        <a:pt x="670" y="178"/>
                      </a:lnTo>
                      <a:lnTo>
                        <a:pt x="661" y="179"/>
                      </a:lnTo>
                      <a:lnTo>
                        <a:pt x="650" y="181"/>
                      </a:lnTo>
                      <a:lnTo>
                        <a:pt x="638" y="183"/>
                      </a:lnTo>
                      <a:lnTo>
                        <a:pt x="613" y="188"/>
                      </a:lnTo>
                      <a:lnTo>
                        <a:pt x="586" y="194"/>
                      </a:lnTo>
                      <a:lnTo>
                        <a:pt x="560" y="199"/>
                      </a:lnTo>
                      <a:lnTo>
                        <a:pt x="547" y="202"/>
                      </a:lnTo>
                      <a:lnTo>
                        <a:pt x="537" y="205"/>
                      </a:lnTo>
                      <a:lnTo>
                        <a:pt x="526" y="206"/>
                      </a:lnTo>
                      <a:lnTo>
                        <a:pt x="517" y="209"/>
                      </a:lnTo>
                      <a:lnTo>
                        <a:pt x="494" y="213"/>
                      </a:lnTo>
                      <a:lnTo>
                        <a:pt x="470" y="218"/>
                      </a:lnTo>
                      <a:lnTo>
                        <a:pt x="420" y="228"/>
                      </a:lnTo>
                      <a:lnTo>
                        <a:pt x="373" y="239"/>
                      </a:lnTo>
                      <a:lnTo>
                        <a:pt x="350" y="243"/>
                      </a:lnTo>
                      <a:lnTo>
                        <a:pt x="328" y="248"/>
                      </a:lnTo>
                      <a:lnTo>
                        <a:pt x="297" y="256"/>
                      </a:lnTo>
                      <a:lnTo>
                        <a:pt x="268" y="263"/>
                      </a:lnTo>
                      <a:lnTo>
                        <a:pt x="213" y="278"/>
                      </a:lnTo>
                      <a:lnTo>
                        <a:pt x="112" y="303"/>
                      </a:lnTo>
                      <a:lnTo>
                        <a:pt x="95" y="307"/>
                      </a:lnTo>
                      <a:lnTo>
                        <a:pt x="87" y="308"/>
                      </a:lnTo>
                      <a:lnTo>
                        <a:pt x="85" y="308"/>
                      </a:lnTo>
                      <a:lnTo>
                        <a:pt x="83" y="308"/>
                      </a:lnTo>
                      <a:lnTo>
                        <a:pt x="74" y="305"/>
                      </a:lnTo>
                      <a:lnTo>
                        <a:pt x="65" y="303"/>
                      </a:lnTo>
                      <a:lnTo>
                        <a:pt x="60" y="300"/>
                      </a:lnTo>
                      <a:lnTo>
                        <a:pt x="55" y="297"/>
                      </a:lnTo>
                      <a:lnTo>
                        <a:pt x="52" y="295"/>
                      </a:lnTo>
                      <a:lnTo>
                        <a:pt x="48" y="292"/>
                      </a:lnTo>
                      <a:lnTo>
                        <a:pt x="46" y="286"/>
                      </a:lnTo>
                      <a:lnTo>
                        <a:pt x="44" y="279"/>
                      </a:lnTo>
                      <a:lnTo>
                        <a:pt x="41" y="273"/>
                      </a:lnTo>
                      <a:lnTo>
                        <a:pt x="38" y="267"/>
                      </a:lnTo>
                      <a:lnTo>
                        <a:pt x="34" y="264"/>
                      </a:lnTo>
                      <a:lnTo>
                        <a:pt x="30" y="262"/>
                      </a:lnTo>
                      <a:lnTo>
                        <a:pt x="27" y="260"/>
                      </a:lnTo>
                      <a:lnTo>
                        <a:pt x="25" y="259"/>
                      </a:lnTo>
                      <a:lnTo>
                        <a:pt x="17" y="258"/>
                      </a:lnTo>
                      <a:lnTo>
                        <a:pt x="10" y="257"/>
                      </a:lnTo>
                      <a:lnTo>
                        <a:pt x="3" y="256"/>
                      </a:lnTo>
                      <a:lnTo>
                        <a:pt x="1" y="255"/>
                      </a:lnTo>
                      <a:lnTo>
                        <a:pt x="0" y="254"/>
                      </a:lnTo>
                      <a:lnTo>
                        <a:pt x="1" y="252"/>
                      </a:lnTo>
                      <a:lnTo>
                        <a:pt x="2" y="251"/>
                      </a:lnTo>
                      <a:lnTo>
                        <a:pt x="6" y="250"/>
                      </a:lnTo>
                      <a:lnTo>
                        <a:pt x="11" y="248"/>
                      </a:lnTo>
                      <a:lnTo>
                        <a:pt x="18" y="246"/>
                      </a:lnTo>
                      <a:lnTo>
                        <a:pt x="29" y="244"/>
                      </a:lnTo>
                      <a:lnTo>
                        <a:pt x="116" y="226"/>
                      </a:lnTo>
                      <a:lnTo>
                        <a:pt x="205" y="208"/>
                      </a:lnTo>
                      <a:lnTo>
                        <a:pt x="248" y="198"/>
                      </a:lnTo>
                      <a:lnTo>
                        <a:pt x="288" y="189"/>
                      </a:lnTo>
                      <a:lnTo>
                        <a:pt x="328" y="180"/>
                      </a:lnTo>
                      <a:lnTo>
                        <a:pt x="365" y="172"/>
                      </a:lnTo>
                      <a:lnTo>
                        <a:pt x="370" y="170"/>
                      </a:lnTo>
                      <a:lnTo>
                        <a:pt x="374" y="168"/>
                      </a:lnTo>
                      <a:lnTo>
                        <a:pt x="378" y="167"/>
                      </a:lnTo>
                      <a:lnTo>
                        <a:pt x="381" y="166"/>
                      </a:lnTo>
                      <a:lnTo>
                        <a:pt x="382" y="165"/>
                      </a:lnTo>
                      <a:lnTo>
                        <a:pt x="383" y="164"/>
                      </a:lnTo>
                      <a:lnTo>
                        <a:pt x="383" y="161"/>
                      </a:lnTo>
                      <a:lnTo>
                        <a:pt x="381" y="160"/>
                      </a:lnTo>
                      <a:lnTo>
                        <a:pt x="377" y="158"/>
                      </a:lnTo>
                      <a:lnTo>
                        <a:pt x="371" y="157"/>
                      </a:lnTo>
                      <a:lnTo>
                        <a:pt x="363" y="156"/>
                      </a:lnTo>
                      <a:lnTo>
                        <a:pt x="355" y="155"/>
                      </a:lnTo>
                      <a:lnTo>
                        <a:pt x="345" y="153"/>
                      </a:lnTo>
                      <a:lnTo>
                        <a:pt x="326" y="151"/>
                      </a:lnTo>
                      <a:lnTo>
                        <a:pt x="318" y="150"/>
                      </a:lnTo>
                      <a:lnTo>
                        <a:pt x="310" y="149"/>
                      </a:lnTo>
                      <a:lnTo>
                        <a:pt x="303" y="148"/>
                      </a:lnTo>
                      <a:lnTo>
                        <a:pt x="297" y="148"/>
                      </a:lnTo>
                      <a:lnTo>
                        <a:pt x="272" y="143"/>
                      </a:lnTo>
                      <a:lnTo>
                        <a:pt x="244" y="138"/>
                      </a:lnTo>
                      <a:lnTo>
                        <a:pt x="216" y="134"/>
                      </a:lnTo>
                      <a:lnTo>
                        <a:pt x="186" y="130"/>
                      </a:lnTo>
                      <a:lnTo>
                        <a:pt x="129" y="122"/>
                      </a:lnTo>
                      <a:lnTo>
                        <a:pt x="101" y="118"/>
                      </a:lnTo>
                      <a:lnTo>
                        <a:pt x="75" y="113"/>
                      </a:lnTo>
                      <a:lnTo>
                        <a:pt x="71" y="112"/>
                      </a:lnTo>
                      <a:lnTo>
                        <a:pt x="69" y="112"/>
                      </a:lnTo>
                      <a:lnTo>
                        <a:pt x="68" y="111"/>
                      </a:lnTo>
                      <a:lnTo>
                        <a:pt x="67" y="110"/>
                      </a:lnTo>
                      <a:lnTo>
                        <a:pt x="68" y="109"/>
                      </a:lnTo>
                      <a:lnTo>
                        <a:pt x="71" y="106"/>
                      </a:lnTo>
                      <a:lnTo>
                        <a:pt x="77" y="104"/>
                      </a:lnTo>
                      <a:lnTo>
                        <a:pt x="86" y="102"/>
                      </a:lnTo>
                      <a:lnTo>
                        <a:pt x="95" y="99"/>
                      </a:lnTo>
                      <a:lnTo>
                        <a:pt x="107" y="95"/>
                      </a:lnTo>
                      <a:lnTo>
                        <a:pt x="118" y="91"/>
                      </a:lnTo>
                      <a:lnTo>
                        <a:pt x="130" y="87"/>
                      </a:lnTo>
                      <a:lnTo>
                        <a:pt x="144" y="82"/>
                      </a:lnTo>
                      <a:lnTo>
                        <a:pt x="159" y="77"/>
                      </a:lnTo>
                      <a:lnTo>
                        <a:pt x="185" y="71"/>
                      </a:lnTo>
                      <a:lnTo>
                        <a:pt x="209" y="65"/>
                      </a:lnTo>
                      <a:lnTo>
                        <a:pt x="235" y="59"/>
                      </a:lnTo>
                      <a:lnTo>
                        <a:pt x="260" y="52"/>
                      </a:lnTo>
                      <a:lnTo>
                        <a:pt x="264" y="51"/>
                      </a:lnTo>
                      <a:lnTo>
                        <a:pt x="268" y="51"/>
                      </a:lnTo>
                      <a:lnTo>
                        <a:pt x="277" y="48"/>
                      </a:lnTo>
                      <a:lnTo>
                        <a:pt x="289" y="45"/>
                      </a:lnTo>
                      <a:lnTo>
                        <a:pt x="302" y="42"/>
                      </a:lnTo>
                      <a:lnTo>
                        <a:pt x="314" y="39"/>
                      </a:lnTo>
                      <a:lnTo>
                        <a:pt x="325" y="38"/>
                      </a:lnTo>
                      <a:lnTo>
                        <a:pt x="334" y="37"/>
                      </a:lnTo>
                      <a:lnTo>
                        <a:pt x="337" y="37"/>
                      </a:lnTo>
                      <a:lnTo>
                        <a:pt x="341" y="37"/>
                      </a:lnTo>
                      <a:lnTo>
                        <a:pt x="360" y="41"/>
                      </a:lnTo>
                      <a:lnTo>
                        <a:pt x="381" y="44"/>
                      </a:lnTo>
                      <a:lnTo>
                        <a:pt x="402" y="46"/>
                      </a:lnTo>
                      <a:lnTo>
                        <a:pt x="421" y="50"/>
                      </a:lnTo>
                      <a:lnTo>
                        <a:pt x="435" y="53"/>
                      </a:lnTo>
                      <a:lnTo>
                        <a:pt x="448" y="57"/>
                      </a:lnTo>
                      <a:lnTo>
                        <a:pt x="462" y="60"/>
                      </a:lnTo>
                      <a:lnTo>
                        <a:pt x="469" y="62"/>
                      </a:lnTo>
                      <a:lnTo>
                        <a:pt x="477" y="64"/>
                      </a:lnTo>
                      <a:lnTo>
                        <a:pt x="486" y="64"/>
                      </a:lnTo>
                      <a:lnTo>
                        <a:pt x="496" y="65"/>
                      </a:lnTo>
                      <a:lnTo>
                        <a:pt x="508" y="65"/>
                      </a:lnTo>
                      <a:lnTo>
                        <a:pt x="522" y="64"/>
                      </a:lnTo>
                      <a:lnTo>
                        <a:pt x="537" y="62"/>
                      </a:lnTo>
                      <a:lnTo>
                        <a:pt x="553" y="60"/>
                      </a:lnTo>
                      <a:lnTo>
                        <a:pt x="571" y="57"/>
                      </a:lnTo>
                      <a:lnTo>
                        <a:pt x="592" y="52"/>
                      </a:lnTo>
                      <a:lnTo>
                        <a:pt x="608" y="49"/>
                      </a:lnTo>
                      <a:lnTo>
                        <a:pt x="624" y="46"/>
                      </a:lnTo>
                      <a:lnTo>
                        <a:pt x="637" y="43"/>
                      </a:lnTo>
                      <a:lnTo>
                        <a:pt x="648" y="39"/>
                      </a:lnTo>
                      <a:lnTo>
                        <a:pt x="663" y="35"/>
                      </a:lnTo>
                      <a:lnTo>
                        <a:pt x="681" y="30"/>
                      </a:lnTo>
                      <a:lnTo>
                        <a:pt x="700" y="26"/>
                      </a:lnTo>
                      <a:lnTo>
                        <a:pt x="720" y="21"/>
                      </a:lnTo>
                      <a:lnTo>
                        <a:pt x="739" y="15"/>
                      </a:lnTo>
                      <a:lnTo>
                        <a:pt x="758" y="11"/>
                      </a:lnTo>
                      <a:lnTo>
                        <a:pt x="776" y="6"/>
                      </a:lnTo>
                      <a:lnTo>
                        <a:pt x="791" y="1"/>
                      </a:lnTo>
                      <a:lnTo>
                        <a:pt x="791" y="0"/>
                      </a:lnTo>
                      <a:close/>
                    </a:path>
                  </a:pathLst>
                </a:custGeom>
                <a:solidFill>
                  <a:srgbClr val="FF7F00"/>
                </a:solidFill>
                <a:ln w="9525">
                  <a:noFill/>
                  <a:round/>
                  <a:headEnd/>
                  <a:tailEnd/>
                </a:ln>
              </p:spPr>
              <p:txBody>
                <a:bodyPr wrap="none" anchor="ctr"/>
                <a:lstStyle/>
                <a:p>
                  <a:endParaRPr lang="en-US"/>
                </a:p>
              </p:txBody>
            </p:sp>
          </p:grpSp>
        </p:grpSp>
      </p:grpSp>
      <p:pic>
        <p:nvPicPr>
          <p:cNvPr id="14341" name="Picture 4"/>
          <p:cNvPicPr>
            <a:picLocks noChangeAspect="1" noChangeArrowheads="1"/>
          </p:cNvPicPr>
          <p:nvPr/>
        </p:nvPicPr>
        <p:blipFill>
          <a:blip r:embed="rId3" cstate="print"/>
          <a:srcRect/>
          <a:stretch>
            <a:fillRect/>
          </a:stretch>
        </p:blipFill>
        <p:spPr bwMode="auto">
          <a:xfrm>
            <a:off x="1403350" y="1628775"/>
            <a:ext cx="4121150" cy="2087563"/>
          </a:xfrm>
          <a:prstGeom prst="rect">
            <a:avLst/>
          </a:prstGeom>
          <a:noFill/>
          <a:ln w="9525">
            <a:noFill/>
            <a:round/>
            <a:headEnd/>
            <a:tailEnd/>
          </a:ln>
        </p:spPr>
      </p:pic>
      <p:sp>
        <p:nvSpPr>
          <p:cNvPr id="33" name="Zástupný symbol pro obsah 32"/>
          <p:cNvSpPr>
            <a:spLocks noGrp="1"/>
          </p:cNvSpPr>
          <p:nvPr>
            <p:ph idx="1"/>
          </p:nvPr>
        </p:nvSpPr>
        <p:spPr>
          <a:xfrm>
            <a:off x="827088" y="3860800"/>
            <a:ext cx="7859712" cy="2736850"/>
          </a:xfrm>
        </p:spPr>
        <p:txBody>
          <a:bodyPr>
            <a:normAutofit fontScale="92500"/>
          </a:bodyPr>
          <a:lstStyle/>
          <a:p>
            <a:pPr>
              <a:defRPr/>
            </a:pPr>
            <a:r>
              <a:rPr lang="cs-CZ" sz="2400" dirty="0" smtClean="0"/>
              <a:t>to set </a:t>
            </a:r>
            <a:r>
              <a:rPr lang="cs-CZ" sz="2400" dirty="0" err="1" smtClean="0"/>
              <a:t>up</a:t>
            </a:r>
            <a:r>
              <a:rPr lang="cs-CZ" sz="2400" dirty="0" smtClean="0"/>
              <a:t> </a:t>
            </a:r>
            <a:r>
              <a:rPr lang="cs-CZ" sz="2400" dirty="0" err="1" smtClean="0"/>
              <a:t>effective</a:t>
            </a:r>
            <a:r>
              <a:rPr lang="cs-CZ" sz="2400" dirty="0" smtClean="0"/>
              <a:t> </a:t>
            </a:r>
            <a:r>
              <a:rPr lang="cs-CZ" sz="2400" dirty="0" err="1" smtClean="0"/>
              <a:t>coordination</a:t>
            </a:r>
            <a:r>
              <a:rPr lang="cs-CZ" sz="2400" dirty="0" smtClean="0"/>
              <a:t> and </a:t>
            </a:r>
            <a:r>
              <a:rPr lang="cs-CZ" sz="2400" dirty="0" err="1" smtClean="0"/>
              <a:t>integration</a:t>
            </a:r>
            <a:r>
              <a:rPr lang="cs-CZ" sz="2400" dirty="0" smtClean="0"/>
              <a:t> </a:t>
            </a:r>
            <a:r>
              <a:rPr lang="cs-CZ" sz="2400" dirty="0" err="1" smtClean="0"/>
              <a:t>of</a:t>
            </a:r>
            <a:r>
              <a:rPr lang="cs-CZ" sz="2400" dirty="0" smtClean="0"/>
              <a:t> public </a:t>
            </a:r>
            <a:r>
              <a:rPr lang="cs-CZ" sz="2400" dirty="0" err="1" smtClean="0"/>
              <a:t>bodies</a:t>
            </a:r>
            <a:r>
              <a:rPr lang="cs-CZ" sz="2400" dirty="0" smtClean="0"/>
              <a:t> and </a:t>
            </a:r>
            <a:r>
              <a:rPr lang="cs-CZ" sz="2400" dirty="0" err="1" smtClean="0"/>
              <a:t>commercial</a:t>
            </a:r>
            <a:r>
              <a:rPr lang="cs-CZ" sz="2400" dirty="0" smtClean="0"/>
              <a:t> </a:t>
            </a:r>
            <a:r>
              <a:rPr lang="cs-CZ" sz="2400" dirty="0" err="1" smtClean="0"/>
              <a:t>sector</a:t>
            </a:r>
            <a:r>
              <a:rPr lang="cs-CZ" sz="2400" dirty="0" smtClean="0"/>
              <a:t> </a:t>
            </a:r>
            <a:r>
              <a:rPr lang="cs-CZ" sz="2400" dirty="0" err="1" smtClean="0"/>
              <a:t>activities</a:t>
            </a:r>
            <a:r>
              <a:rPr lang="cs-CZ" sz="2400" dirty="0" smtClean="0"/>
              <a:t> </a:t>
            </a:r>
            <a:r>
              <a:rPr lang="en-US" sz="2400" dirty="0" smtClean="0"/>
              <a:t>in the field of spatial </a:t>
            </a:r>
            <a:r>
              <a:rPr lang="cs-CZ" sz="2400" dirty="0" smtClean="0"/>
              <a:t>data</a:t>
            </a:r>
          </a:p>
          <a:p>
            <a:pPr>
              <a:defRPr/>
            </a:pPr>
            <a:r>
              <a:rPr lang="cs-CZ" sz="2400" dirty="0" smtClean="0"/>
              <a:t>to help to set </a:t>
            </a:r>
            <a:r>
              <a:rPr lang="cs-CZ" sz="2400" dirty="0" err="1" smtClean="0"/>
              <a:t>up</a:t>
            </a:r>
            <a:r>
              <a:rPr lang="cs-CZ" sz="2400" dirty="0" smtClean="0"/>
              <a:t> </a:t>
            </a:r>
            <a:r>
              <a:rPr lang="cs-CZ" sz="2400" dirty="0" err="1" smtClean="0"/>
              <a:t>conditions</a:t>
            </a:r>
            <a:r>
              <a:rPr lang="cs-CZ" sz="2400" dirty="0" smtClean="0"/>
              <a:t> for</a:t>
            </a:r>
          </a:p>
          <a:p>
            <a:pPr lvl="1">
              <a:defRPr/>
            </a:pPr>
            <a:r>
              <a:rPr lang="cs-CZ" sz="2000" dirty="0" smtClean="0"/>
              <a:t>major </a:t>
            </a:r>
            <a:r>
              <a:rPr lang="cs-CZ" sz="2000" dirty="0" err="1" smtClean="0"/>
              <a:t>improvement</a:t>
            </a:r>
            <a:r>
              <a:rPr lang="cs-CZ" sz="2000" dirty="0" smtClean="0"/>
              <a:t> </a:t>
            </a:r>
            <a:r>
              <a:rPr lang="cs-CZ" sz="2000" dirty="0" err="1" smtClean="0"/>
              <a:t>of</a:t>
            </a:r>
            <a:r>
              <a:rPr lang="cs-CZ" sz="2000" dirty="0" smtClean="0"/>
              <a:t> </a:t>
            </a:r>
            <a:r>
              <a:rPr lang="en-US" sz="2000" dirty="0" smtClean="0"/>
              <a:t>eGovernment services regarding spatial data</a:t>
            </a:r>
            <a:endParaRPr lang="cs-CZ" sz="2000" dirty="0" smtClean="0"/>
          </a:p>
          <a:p>
            <a:pPr lvl="1">
              <a:defRPr/>
            </a:pPr>
            <a:r>
              <a:rPr lang="cs-CZ" sz="2000" dirty="0" err="1" smtClean="0"/>
              <a:t>reduction</a:t>
            </a:r>
            <a:r>
              <a:rPr lang="cs-CZ" sz="2000" dirty="0" smtClean="0"/>
              <a:t> </a:t>
            </a:r>
            <a:r>
              <a:rPr lang="cs-CZ" sz="2000" dirty="0" err="1" smtClean="0"/>
              <a:t>of</a:t>
            </a:r>
            <a:r>
              <a:rPr lang="cs-CZ" sz="2000" dirty="0" smtClean="0"/>
              <a:t> </a:t>
            </a:r>
            <a:r>
              <a:rPr lang="cs-CZ" sz="2000" dirty="0" err="1" smtClean="0"/>
              <a:t>costs</a:t>
            </a:r>
            <a:r>
              <a:rPr lang="cs-CZ" sz="2000" dirty="0" smtClean="0"/>
              <a:t> </a:t>
            </a:r>
            <a:r>
              <a:rPr lang="cs-CZ" sz="2000" dirty="0" err="1" smtClean="0"/>
              <a:t>of</a:t>
            </a:r>
            <a:r>
              <a:rPr lang="cs-CZ" sz="2000" dirty="0" smtClean="0"/>
              <a:t> public administration </a:t>
            </a:r>
          </a:p>
          <a:p>
            <a:pPr lvl="1">
              <a:defRPr/>
            </a:pPr>
            <a:r>
              <a:rPr lang="cs-CZ" sz="2000" dirty="0" err="1" smtClean="0"/>
              <a:t>enhancing</a:t>
            </a:r>
            <a:r>
              <a:rPr lang="cs-CZ" sz="2000" dirty="0" smtClean="0"/>
              <a:t> </a:t>
            </a:r>
            <a:r>
              <a:rPr lang="cs-CZ" sz="2000" dirty="0" err="1" smtClean="0"/>
              <a:t>of</a:t>
            </a:r>
            <a:r>
              <a:rPr lang="cs-CZ" sz="2000" dirty="0" smtClean="0"/>
              <a:t> </a:t>
            </a:r>
            <a:r>
              <a:rPr lang="cs-CZ" sz="2000" dirty="0" err="1" smtClean="0"/>
              <a:t>the</a:t>
            </a:r>
            <a:r>
              <a:rPr lang="cs-CZ" sz="2000" dirty="0" smtClean="0"/>
              <a:t> </a:t>
            </a:r>
            <a:r>
              <a:rPr lang="en-US" sz="2000" dirty="0" smtClean="0"/>
              <a:t>overall competitiveness of the Czech economy</a:t>
            </a:r>
            <a:endParaRPr lang="cs-CZ" dirty="0" smtClean="0"/>
          </a:p>
          <a:p>
            <a:pPr>
              <a:defRPr/>
            </a:pPr>
            <a:endParaRPr lang="cs-CZ"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85775"/>
            <a:ext cx="8229600" cy="1143000"/>
          </a:xfrm>
        </p:spPr>
        <p:txBody>
          <a:bodyPr/>
          <a:lstStyle/>
          <a:p>
            <a:pPr>
              <a:defRPr/>
            </a:pPr>
            <a:r>
              <a:rPr err="1"/>
              <a:t>GeoInfoStrategy</a:t>
            </a:r>
            <a:r>
              <a:rPr/>
              <a:t> Inspiration </a:t>
            </a:r>
          </a:p>
        </p:txBody>
      </p:sp>
      <p:sp>
        <p:nvSpPr>
          <p:cNvPr id="11267" name="Zástupný symbol pro obsah 2"/>
          <p:cNvSpPr>
            <a:spLocks noGrp="1"/>
          </p:cNvSpPr>
          <p:nvPr>
            <p:ph idx="1"/>
          </p:nvPr>
        </p:nvSpPr>
        <p:spPr>
          <a:xfrm>
            <a:off x="827088" y="1844675"/>
            <a:ext cx="7859712" cy="4752975"/>
          </a:xfrm>
        </p:spPr>
        <p:txBody>
          <a:bodyPr>
            <a:normAutofit fontScale="92500" lnSpcReduction="20000"/>
          </a:bodyPr>
          <a:lstStyle/>
          <a:p>
            <a:pPr>
              <a:spcBef>
                <a:spcPts val="1200"/>
              </a:spcBef>
              <a:defRPr/>
            </a:pPr>
            <a:r>
              <a:rPr lang="cs-CZ" dirty="0" err="1" smtClean="0"/>
              <a:t>European</a:t>
            </a:r>
            <a:endParaRPr lang="cs-CZ" dirty="0" smtClean="0"/>
          </a:p>
          <a:p>
            <a:pPr lvl="1">
              <a:spcBef>
                <a:spcPts val="600"/>
              </a:spcBef>
              <a:spcAft>
                <a:spcPts val="0"/>
              </a:spcAft>
              <a:defRPr/>
            </a:pPr>
            <a:r>
              <a:rPr lang="cs-CZ" dirty="0" smtClean="0"/>
              <a:t>INSPIRE</a:t>
            </a:r>
          </a:p>
          <a:p>
            <a:pPr lvl="1">
              <a:spcBef>
                <a:spcPts val="600"/>
              </a:spcBef>
              <a:spcAft>
                <a:spcPts val="0"/>
              </a:spcAft>
              <a:defRPr/>
            </a:pPr>
            <a:r>
              <a:rPr lang="cs-CZ" dirty="0" err="1" smtClean="0"/>
              <a:t>existing</a:t>
            </a:r>
            <a:r>
              <a:rPr lang="cs-CZ" dirty="0" smtClean="0"/>
              <a:t> </a:t>
            </a:r>
            <a:r>
              <a:rPr lang="cs-CZ" dirty="0" err="1" smtClean="0"/>
              <a:t>geoinformation</a:t>
            </a:r>
            <a:r>
              <a:rPr lang="cs-CZ" dirty="0" smtClean="0"/>
              <a:t> </a:t>
            </a:r>
            <a:r>
              <a:rPr lang="cs-CZ" dirty="0" err="1" smtClean="0"/>
              <a:t>strategies</a:t>
            </a:r>
            <a:r>
              <a:rPr lang="cs-CZ" dirty="0" smtClean="0"/>
              <a:t> (Wales, </a:t>
            </a:r>
            <a:r>
              <a:rPr lang="cs-CZ" dirty="0" err="1" smtClean="0"/>
              <a:t>Netherland</a:t>
            </a:r>
            <a:r>
              <a:rPr lang="cs-CZ" dirty="0" smtClean="0"/>
              <a:t>, </a:t>
            </a:r>
            <a:r>
              <a:rPr lang="cs-CZ" dirty="0" err="1" smtClean="0"/>
              <a:t>Sweden</a:t>
            </a:r>
            <a:r>
              <a:rPr lang="cs-CZ" dirty="0" smtClean="0"/>
              <a:t>, </a:t>
            </a:r>
            <a:r>
              <a:rPr lang="cs-CZ" dirty="0" err="1" smtClean="0"/>
              <a:t>Nothern</a:t>
            </a:r>
            <a:r>
              <a:rPr lang="cs-CZ" dirty="0" smtClean="0"/>
              <a:t> </a:t>
            </a:r>
            <a:r>
              <a:rPr lang="cs-CZ" dirty="0" err="1" smtClean="0"/>
              <a:t>Ireland</a:t>
            </a:r>
            <a:r>
              <a:rPr lang="cs-CZ" dirty="0" smtClean="0"/>
              <a:t>…)</a:t>
            </a:r>
          </a:p>
          <a:p>
            <a:pPr>
              <a:spcBef>
                <a:spcPts val="1200"/>
              </a:spcBef>
              <a:defRPr/>
            </a:pPr>
            <a:r>
              <a:rPr lang="cs-CZ" dirty="0" err="1" smtClean="0"/>
              <a:t>National</a:t>
            </a:r>
            <a:endParaRPr lang="cs-CZ" dirty="0" smtClean="0"/>
          </a:p>
          <a:p>
            <a:pPr lvl="1">
              <a:spcBef>
                <a:spcPts val="600"/>
              </a:spcBef>
              <a:defRPr/>
            </a:pPr>
            <a:r>
              <a:rPr lang="cs-CZ" dirty="0" err="1" smtClean="0"/>
              <a:t>development</a:t>
            </a:r>
            <a:r>
              <a:rPr lang="cs-CZ" dirty="0" smtClean="0"/>
              <a:t> eGovernment </a:t>
            </a:r>
            <a:r>
              <a:rPr lang="cs-CZ" dirty="0" err="1" smtClean="0"/>
              <a:t>strategy</a:t>
            </a:r>
            <a:endParaRPr lang="cs-CZ" dirty="0" smtClean="0"/>
          </a:p>
          <a:p>
            <a:pPr lvl="1">
              <a:spcBef>
                <a:spcPts val="600"/>
              </a:spcBef>
              <a:defRPr/>
            </a:pPr>
            <a:r>
              <a:rPr lang="cs-CZ" dirty="0" smtClean="0"/>
              <a:t>INPIRE </a:t>
            </a:r>
            <a:r>
              <a:rPr lang="cs-CZ" dirty="0" err="1" smtClean="0"/>
              <a:t>Implementation</a:t>
            </a:r>
            <a:r>
              <a:rPr lang="cs-CZ" dirty="0" smtClean="0"/>
              <a:t> </a:t>
            </a:r>
            <a:r>
              <a:rPr lang="cs-CZ" dirty="0" err="1" smtClean="0"/>
              <a:t>Strategy</a:t>
            </a:r>
            <a:endParaRPr lang="cs-CZ" dirty="0" smtClean="0"/>
          </a:p>
          <a:p>
            <a:pPr lvl="1">
              <a:spcBef>
                <a:spcPts val="600"/>
              </a:spcBef>
              <a:defRPr/>
            </a:pPr>
            <a:r>
              <a:rPr lang="cs-CZ" dirty="0" err="1" smtClean="0"/>
              <a:t>existing</a:t>
            </a:r>
            <a:r>
              <a:rPr lang="cs-CZ" dirty="0" smtClean="0"/>
              <a:t> </a:t>
            </a:r>
            <a:r>
              <a:rPr lang="cs-CZ" dirty="0" err="1" smtClean="0"/>
              <a:t>departmental</a:t>
            </a:r>
            <a:r>
              <a:rPr lang="cs-CZ" dirty="0" smtClean="0"/>
              <a:t> </a:t>
            </a:r>
            <a:r>
              <a:rPr lang="cs-CZ" dirty="0" err="1" smtClean="0"/>
              <a:t>development</a:t>
            </a:r>
            <a:r>
              <a:rPr lang="cs-CZ" dirty="0" smtClean="0"/>
              <a:t> </a:t>
            </a:r>
            <a:r>
              <a:rPr lang="cs-CZ" dirty="0" err="1" smtClean="0"/>
              <a:t>strategies</a:t>
            </a:r>
            <a:endParaRPr lang="cs-CZ" dirty="0" smtClean="0"/>
          </a:p>
          <a:p>
            <a:pPr lvl="1">
              <a:spcBef>
                <a:spcPts val="600"/>
              </a:spcBef>
              <a:defRPr/>
            </a:pPr>
            <a:r>
              <a:rPr lang="cs-CZ" dirty="0" err="1" smtClean="0"/>
              <a:t>points</a:t>
            </a:r>
            <a:r>
              <a:rPr lang="cs-CZ" dirty="0" smtClean="0"/>
              <a:t> </a:t>
            </a:r>
            <a:r>
              <a:rPr lang="cs-CZ" dirty="0" err="1" smtClean="0"/>
              <a:t>of</a:t>
            </a:r>
            <a:r>
              <a:rPr lang="cs-CZ" dirty="0" smtClean="0"/>
              <a:t> </a:t>
            </a:r>
            <a:r>
              <a:rPr lang="cs-CZ" dirty="0" err="1" smtClean="0"/>
              <a:t>view</a:t>
            </a:r>
            <a:r>
              <a:rPr lang="cs-CZ" dirty="0" smtClean="0"/>
              <a:t> </a:t>
            </a:r>
            <a:r>
              <a:rPr lang="cs-CZ" dirty="0" err="1" smtClean="0"/>
              <a:t>of</a:t>
            </a:r>
            <a:endParaRPr lang="cs-CZ" dirty="0" smtClean="0"/>
          </a:p>
          <a:p>
            <a:pPr lvl="2">
              <a:spcBef>
                <a:spcPts val="600"/>
              </a:spcBef>
              <a:defRPr/>
            </a:pPr>
            <a:r>
              <a:rPr lang="cs-CZ" dirty="0" err="1" smtClean="0"/>
              <a:t>relevant</a:t>
            </a:r>
            <a:r>
              <a:rPr lang="cs-CZ" dirty="0" smtClean="0"/>
              <a:t>  PA </a:t>
            </a:r>
            <a:r>
              <a:rPr lang="cs-CZ" dirty="0" err="1" smtClean="0"/>
              <a:t>bodies</a:t>
            </a:r>
            <a:endParaRPr lang="cs-CZ" dirty="0" smtClean="0"/>
          </a:p>
          <a:p>
            <a:pPr lvl="2">
              <a:spcBef>
                <a:spcPts val="600"/>
              </a:spcBef>
              <a:defRPr/>
            </a:pPr>
            <a:r>
              <a:rPr lang="cs-CZ" dirty="0" err="1" smtClean="0"/>
              <a:t>professional</a:t>
            </a:r>
            <a:r>
              <a:rPr lang="cs-CZ" dirty="0" smtClean="0"/>
              <a:t> </a:t>
            </a:r>
            <a:r>
              <a:rPr lang="cs-CZ" dirty="0" err="1" smtClean="0"/>
              <a:t>associations</a:t>
            </a:r>
            <a:endParaRPr lang="cs-CZ" dirty="0" smtClean="0"/>
          </a:p>
          <a:p>
            <a:pPr lvl="2">
              <a:spcBef>
                <a:spcPts val="600"/>
              </a:spcBef>
              <a:defRPr/>
            </a:pPr>
            <a:r>
              <a:rPr lang="cs-CZ" dirty="0" smtClean="0"/>
              <a:t>…</a:t>
            </a:r>
          </a:p>
          <a:p>
            <a:pPr lvl="1">
              <a:spcBef>
                <a:spcPts val="0"/>
              </a:spcBef>
              <a:defRPr/>
            </a:pPr>
            <a:endParaRPr lang="cs-CZ" dirty="0" smtClean="0"/>
          </a:p>
          <a:p>
            <a:pPr lvl="1">
              <a:spcBef>
                <a:spcPts val="1200"/>
              </a:spcBef>
              <a:defRPr/>
            </a:pPr>
            <a:endParaRPr lang="cs-CZ" dirty="0" smtClean="0"/>
          </a:p>
          <a:p>
            <a:pPr lvl="1">
              <a:spcBef>
                <a:spcPts val="1200"/>
              </a:spcBef>
              <a:defRPr/>
            </a:pPr>
            <a:endParaRPr lang="cs-CZ" dirty="0" smtClean="0"/>
          </a:p>
          <a:p>
            <a:pPr lvl="1">
              <a:spcBef>
                <a:spcPts val="1200"/>
              </a:spcBef>
              <a:defRPr/>
            </a:pPr>
            <a:endParaRPr lang="cs-CZ" dirty="0" smtClean="0"/>
          </a:p>
          <a:p>
            <a:pPr lvl="1">
              <a:spcBef>
                <a:spcPts val="600"/>
              </a:spcBef>
              <a:defRPr/>
            </a:pPr>
            <a:endParaRPr lang="cs-CZ" sz="2000" kern="1200" dirty="0" smtClean="0"/>
          </a:p>
          <a:p>
            <a:pPr lvl="1">
              <a:spcBef>
                <a:spcPts val="600"/>
              </a:spcBef>
              <a:defRPr/>
            </a:pPr>
            <a:endParaRPr lang="cs-CZ" kern="1200" dirty="0" smtClean="0"/>
          </a:p>
          <a:p>
            <a:pPr lvl="1">
              <a:spcBef>
                <a:spcPts val="600"/>
              </a:spcBef>
              <a:defRPr/>
            </a:pPr>
            <a:endParaRPr lang="cs-CZ" dirty="0" smtClean="0"/>
          </a:p>
          <a:p>
            <a:pPr>
              <a:lnSpc>
                <a:spcPct val="110000"/>
              </a:lnSpc>
              <a:spcBef>
                <a:spcPts val="600"/>
              </a:spcBef>
              <a:buFont typeface="Arial" charset="0"/>
              <a:buChar char="−"/>
              <a:defRPr/>
            </a:pPr>
            <a:endParaRPr lang="cs-CZ" dirty="0" smtClean="0"/>
          </a:p>
        </p:txBody>
      </p:sp>
      <p:sp>
        <p:nvSpPr>
          <p:cNvPr id="15364" name="Zástupný symbol pro číslo snímku 3"/>
          <p:cNvSpPr>
            <a:spLocks noGrp="1"/>
          </p:cNvSpPr>
          <p:nvPr>
            <p:ph type="sldNum" sz="quarter" idx="12"/>
          </p:nvPr>
        </p:nvSpPr>
        <p:spPr>
          <a:noFill/>
        </p:spPr>
        <p:txBody>
          <a:bodyPr/>
          <a:lstStyle/>
          <a:p>
            <a:fld id="{68B6D88D-84C3-42CB-813E-71425C66BA6F}" type="slidenum">
              <a:rPr lang="cs-CZ" smtClean="0"/>
              <a:pPr/>
              <a:t>56</a:t>
            </a:fld>
            <a:endParaRPr lang="cs-CZ" smtClean="0"/>
          </a:p>
        </p:txBody>
      </p:sp>
      <p:grpSp>
        <p:nvGrpSpPr>
          <p:cNvPr id="3" name="Group 4"/>
          <p:cNvGrpSpPr>
            <a:grpSpLocks/>
          </p:cNvGrpSpPr>
          <p:nvPr/>
        </p:nvGrpSpPr>
        <p:grpSpPr bwMode="auto">
          <a:xfrm>
            <a:off x="7740650" y="115888"/>
            <a:ext cx="1152525" cy="792162"/>
            <a:chOff x="2381" y="2614"/>
            <a:chExt cx="952" cy="634"/>
          </a:xfrm>
        </p:grpSpPr>
        <p:sp>
          <p:nvSpPr>
            <p:cNvPr id="15366" name="AutoShape 5"/>
            <p:cNvSpPr>
              <a:spLocks noChangeArrowheads="1"/>
            </p:cNvSpPr>
            <p:nvPr/>
          </p:nvSpPr>
          <p:spPr bwMode="auto">
            <a:xfrm>
              <a:off x="2381" y="2614"/>
              <a:ext cx="952" cy="634"/>
            </a:xfrm>
            <a:prstGeom prst="rightArrow">
              <a:avLst>
                <a:gd name="adj1" fmla="val 50000"/>
                <a:gd name="adj2" fmla="val 42496"/>
              </a:avLst>
            </a:prstGeom>
            <a:solidFill>
              <a:srgbClr val="5DAEB7"/>
            </a:solidFill>
            <a:ln w="9525">
              <a:noFill/>
              <a:round/>
              <a:headEnd/>
              <a:tailEnd/>
            </a:ln>
          </p:spPr>
          <p:txBody>
            <a:bodyPr wrap="none" anchor="ctr"/>
            <a:lstStyle/>
            <a:p>
              <a:endParaRPr lang="cs-CZ"/>
            </a:p>
          </p:txBody>
        </p:sp>
        <p:grpSp>
          <p:nvGrpSpPr>
            <p:cNvPr id="4" name="Group 6"/>
            <p:cNvGrpSpPr>
              <a:grpSpLocks/>
            </p:cNvGrpSpPr>
            <p:nvPr/>
          </p:nvGrpSpPr>
          <p:grpSpPr bwMode="auto">
            <a:xfrm>
              <a:off x="2409" y="2720"/>
              <a:ext cx="708" cy="422"/>
              <a:chOff x="2409" y="2720"/>
              <a:chExt cx="708" cy="422"/>
            </a:xfrm>
          </p:grpSpPr>
          <p:grpSp>
            <p:nvGrpSpPr>
              <p:cNvPr id="5" name="Group 7"/>
              <p:cNvGrpSpPr>
                <a:grpSpLocks/>
              </p:cNvGrpSpPr>
              <p:nvPr/>
            </p:nvGrpSpPr>
            <p:grpSpPr bwMode="auto">
              <a:xfrm>
                <a:off x="2409" y="2958"/>
                <a:ext cx="708" cy="184"/>
                <a:chOff x="2409" y="2958"/>
                <a:chExt cx="708" cy="184"/>
              </a:xfrm>
            </p:grpSpPr>
            <p:sp>
              <p:nvSpPr>
                <p:cNvPr id="15388" name="Freeform 8"/>
                <p:cNvSpPr>
                  <a:spLocks noChangeArrowheads="1"/>
                </p:cNvSpPr>
                <p:nvPr/>
              </p:nvSpPr>
              <p:spPr bwMode="auto">
                <a:xfrm>
                  <a:off x="2420" y="2967"/>
                  <a:ext cx="684" cy="172"/>
                </a:xfrm>
                <a:custGeom>
                  <a:avLst/>
                  <a:gdLst>
                    <a:gd name="T0" fmla="*/ 0 w 6097"/>
                    <a:gd name="T1" fmla="*/ 0 h 1317"/>
                    <a:gd name="T2" fmla="*/ 0 w 6097"/>
                    <a:gd name="T3" fmla="*/ 0 h 1317"/>
                    <a:gd name="T4" fmla="*/ 0 w 6097"/>
                    <a:gd name="T5" fmla="*/ 0 h 1317"/>
                    <a:gd name="T6" fmla="*/ 0 w 6097"/>
                    <a:gd name="T7" fmla="*/ 0 h 1317"/>
                    <a:gd name="T8" fmla="*/ 0 w 6097"/>
                    <a:gd name="T9" fmla="*/ 0 h 1317"/>
                    <a:gd name="T10" fmla="*/ 0 w 6097"/>
                    <a:gd name="T11" fmla="*/ 0 h 1317"/>
                    <a:gd name="T12" fmla="*/ 0 w 6097"/>
                    <a:gd name="T13" fmla="*/ 0 h 1317"/>
                    <a:gd name="T14" fmla="*/ 0 w 6097"/>
                    <a:gd name="T15" fmla="*/ 0 h 1317"/>
                    <a:gd name="T16" fmla="*/ 0 w 6097"/>
                    <a:gd name="T17" fmla="*/ 0 h 1317"/>
                    <a:gd name="T18" fmla="*/ 0 w 6097"/>
                    <a:gd name="T19" fmla="*/ 0 h 1317"/>
                    <a:gd name="T20" fmla="*/ 0 w 6097"/>
                    <a:gd name="T21" fmla="*/ 0 h 1317"/>
                    <a:gd name="T22" fmla="*/ 0 w 6097"/>
                    <a:gd name="T23" fmla="*/ 0 h 1317"/>
                    <a:gd name="T24" fmla="*/ 0 w 6097"/>
                    <a:gd name="T25" fmla="*/ 0 h 1317"/>
                    <a:gd name="T26" fmla="*/ 0 w 6097"/>
                    <a:gd name="T27" fmla="*/ 0 h 1317"/>
                    <a:gd name="T28" fmla="*/ 0 w 6097"/>
                    <a:gd name="T29" fmla="*/ 0 h 1317"/>
                    <a:gd name="T30" fmla="*/ 0 w 6097"/>
                    <a:gd name="T31" fmla="*/ 0 h 1317"/>
                    <a:gd name="T32" fmla="*/ 0 w 6097"/>
                    <a:gd name="T33" fmla="*/ 0 h 1317"/>
                    <a:gd name="T34" fmla="*/ 0 w 6097"/>
                    <a:gd name="T35" fmla="*/ 0 h 1317"/>
                    <a:gd name="T36" fmla="*/ 0 w 6097"/>
                    <a:gd name="T37" fmla="*/ 0 h 1317"/>
                    <a:gd name="T38" fmla="*/ 0 w 6097"/>
                    <a:gd name="T39" fmla="*/ 0 h 1317"/>
                    <a:gd name="T40" fmla="*/ 0 w 6097"/>
                    <a:gd name="T41" fmla="*/ 0 h 1317"/>
                    <a:gd name="T42" fmla="*/ 0 w 6097"/>
                    <a:gd name="T43" fmla="*/ 0 h 1317"/>
                    <a:gd name="T44" fmla="*/ 0 w 6097"/>
                    <a:gd name="T45" fmla="*/ 0 h 1317"/>
                    <a:gd name="T46" fmla="*/ 0 w 6097"/>
                    <a:gd name="T47" fmla="*/ 0 h 1317"/>
                    <a:gd name="T48" fmla="*/ 0 w 6097"/>
                    <a:gd name="T49" fmla="*/ 0 h 1317"/>
                    <a:gd name="T50" fmla="*/ 0 w 6097"/>
                    <a:gd name="T51" fmla="*/ 0 h 1317"/>
                    <a:gd name="T52" fmla="*/ 0 w 6097"/>
                    <a:gd name="T53" fmla="*/ 0 h 1317"/>
                    <a:gd name="T54" fmla="*/ 0 w 6097"/>
                    <a:gd name="T55" fmla="*/ 0 h 1317"/>
                    <a:gd name="T56" fmla="*/ 0 w 6097"/>
                    <a:gd name="T57" fmla="*/ 0 h 1317"/>
                    <a:gd name="T58" fmla="*/ 0 w 6097"/>
                    <a:gd name="T59" fmla="*/ 0 h 1317"/>
                    <a:gd name="T60" fmla="*/ 0 w 6097"/>
                    <a:gd name="T61" fmla="*/ 0 h 1317"/>
                    <a:gd name="T62" fmla="*/ 0 w 6097"/>
                    <a:gd name="T63" fmla="*/ 0 h 1317"/>
                    <a:gd name="T64" fmla="*/ 0 w 6097"/>
                    <a:gd name="T65" fmla="*/ 0 h 1317"/>
                    <a:gd name="T66" fmla="*/ 0 w 6097"/>
                    <a:gd name="T67" fmla="*/ 0 h 1317"/>
                    <a:gd name="T68" fmla="*/ 0 w 6097"/>
                    <a:gd name="T69" fmla="*/ 0 h 1317"/>
                    <a:gd name="T70" fmla="*/ 0 w 6097"/>
                    <a:gd name="T71" fmla="*/ 0 h 1317"/>
                    <a:gd name="T72" fmla="*/ 0 w 6097"/>
                    <a:gd name="T73" fmla="*/ 0 h 1317"/>
                    <a:gd name="T74" fmla="*/ 0 w 6097"/>
                    <a:gd name="T75" fmla="*/ 0 h 1317"/>
                    <a:gd name="T76" fmla="*/ 0 w 6097"/>
                    <a:gd name="T77" fmla="*/ 0 h 1317"/>
                    <a:gd name="T78" fmla="*/ 0 w 6097"/>
                    <a:gd name="T79" fmla="*/ 0 h 1317"/>
                    <a:gd name="T80" fmla="*/ 0 w 6097"/>
                    <a:gd name="T81" fmla="*/ 0 h 1317"/>
                    <a:gd name="T82" fmla="*/ 0 w 6097"/>
                    <a:gd name="T83" fmla="*/ 0 h 1317"/>
                    <a:gd name="T84" fmla="*/ 0 w 6097"/>
                    <a:gd name="T85" fmla="*/ 0 h 1317"/>
                    <a:gd name="T86" fmla="*/ 0 w 6097"/>
                    <a:gd name="T87" fmla="*/ 0 h 1317"/>
                    <a:gd name="T88" fmla="*/ 0 w 6097"/>
                    <a:gd name="T89" fmla="*/ 0 h 1317"/>
                    <a:gd name="T90" fmla="*/ 0 w 6097"/>
                    <a:gd name="T91" fmla="*/ 0 h 1317"/>
                    <a:gd name="T92" fmla="*/ 0 w 6097"/>
                    <a:gd name="T93" fmla="*/ 0 h 1317"/>
                    <a:gd name="T94" fmla="*/ 0 w 6097"/>
                    <a:gd name="T95" fmla="*/ 0 h 1317"/>
                    <a:gd name="T96" fmla="*/ 0 w 6097"/>
                    <a:gd name="T97" fmla="*/ 0 h 1317"/>
                    <a:gd name="T98" fmla="*/ 0 w 6097"/>
                    <a:gd name="T99" fmla="*/ 0 h 1317"/>
                    <a:gd name="T100" fmla="*/ 0 w 6097"/>
                    <a:gd name="T101" fmla="*/ 0 h 1317"/>
                    <a:gd name="T102" fmla="*/ 0 w 6097"/>
                    <a:gd name="T103" fmla="*/ 0 h 1317"/>
                    <a:gd name="T104" fmla="*/ 0 w 6097"/>
                    <a:gd name="T105" fmla="*/ 0 h 1317"/>
                    <a:gd name="T106" fmla="*/ 0 w 6097"/>
                    <a:gd name="T107" fmla="*/ 0 h 1317"/>
                    <a:gd name="T108" fmla="*/ 0 w 6097"/>
                    <a:gd name="T109" fmla="*/ 0 h 1317"/>
                    <a:gd name="T110" fmla="*/ 0 w 6097"/>
                    <a:gd name="T111" fmla="*/ 0 h 1317"/>
                    <a:gd name="T112" fmla="*/ 0 w 6097"/>
                    <a:gd name="T113" fmla="*/ 0 h 1317"/>
                    <a:gd name="T114" fmla="*/ 0 w 6097"/>
                    <a:gd name="T115" fmla="*/ 0 h 1317"/>
                    <a:gd name="T116" fmla="*/ 0 w 6097"/>
                    <a:gd name="T117" fmla="*/ 0 h 1317"/>
                    <a:gd name="T118" fmla="*/ 0 w 6097"/>
                    <a:gd name="T119" fmla="*/ 0 h 1317"/>
                    <a:gd name="T120" fmla="*/ 0 w 6097"/>
                    <a:gd name="T121" fmla="*/ 0 h 1317"/>
                    <a:gd name="T122" fmla="*/ 0 w 6097"/>
                    <a:gd name="T123" fmla="*/ 0 h 1317"/>
                    <a:gd name="T124" fmla="*/ 0 w 6097"/>
                    <a:gd name="T125" fmla="*/ 0 h 13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97"/>
                    <a:gd name="T190" fmla="*/ 0 h 1317"/>
                    <a:gd name="T191" fmla="*/ 6097 w 6097"/>
                    <a:gd name="T192" fmla="*/ 1317 h 13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97" h="1317">
                      <a:moveTo>
                        <a:pt x="3090" y="6"/>
                      </a:moveTo>
                      <a:lnTo>
                        <a:pt x="3054" y="14"/>
                      </a:lnTo>
                      <a:lnTo>
                        <a:pt x="3019" y="21"/>
                      </a:lnTo>
                      <a:lnTo>
                        <a:pt x="2951" y="36"/>
                      </a:lnTo>
                      <a:lnTo>
                        <a:pt x="2883" y="54"/>
                      </a:lnTo>
                      <a:lnTo>
                        <a:pt x="2817" y="75"/>
                      </a:lnTo>
                      <a:lnTo>
                        <a:pt x="2753" y="97"/>
                      </a:lnTo>
                      <a:lnTo>
                        <a:pt x="2688" y="120"/>
                      </a:lnTo>
                      <a:lnTo>
                        <a:pt x="2625" y="145"/>
                      </a:lnTo>
                      <a:lnTo>
                        <a:pt x="2561" y="171"/>
                      </a:lnTo>
                      <a:lnTo>
                        <a:pt x="2435" y="226"/>
                      </a:lnTo>
                      <a:lnTo>
                        <a:pt x="2308" y="282"/>
                      </a:lnTo>
                      <a:lnTo>
                        <a:pt x="2242" y="310"/>
                      </a:lnTo>
                      <a:lnTo>
                        <a:pt x="2177" y="338"/>
                      </a:lnTo>
                      <a:lnTo>
                        <a:pt x="2111" y="365"/>
                      </a:lnTo>
                      <a:lnTo>
                        <a:pt x="2042" y="393"/>
                      </a:lnTo>
                      <a:lnTo>
                        <a:pt x="1981" y="416"/>
                      </a:lnTo>
                      <a:lnTo>
                        <a:pt x="1920" y="439"/>
                      </a:lnTo>
                      <a:lnTo>
                        <a:pt x="1861" y="462"/>
                      </a:lnTo>
                      <a:lnTo>
                        <a:pt x="1802" y="484"/>
                      </a:lnTo>
                      <a:lnTo>
                        <a:pt x="1746" y="506"/>
                      </a:lnTo>
                      <a:lnTo>
                        <a:pt x="1690" y="526"/>
                      </a:lnTo>
                      <a:lnTo>
                        <a:pt x="1636" y="547"/>
                      </a:lnTo>
                      <a:lnTo>
                        <a:pt x="1583" y="567"/>
                      </a:lnTo>
                      <a:lnTo>
                        <a:pt x="1532" y="586"/>
                      </a:lnTo>
                      <a:lnTo>
                        <a:pt x="1483" y="605"/>
                      </a:lnTo>
                      <a:lnTo>
                        <a:pt x="1436" y="623"/>
                      </a:lnTo>
                      <a:lnTo>
                        <a:pt x="1390" y="640"/>
                      </a:lnTo>
                      <a:lnTo>
                        <a:pt x="1346" y="657"/>
                      </a:lnTo>
                      <a:lnTo>
                        <a:pt x="1304" y="671"/>
                      </a:lnTo>
                      <a:lnTo>
                        <a:pt x="1265" y="685"/>
                      </a:lnTo>
                      <a:lnTo>
                        <a:pt x="1227" y="699"/>
                      </a:lnTo>
                      <a:lnTo>
                        <a:pt x="1194" y="712"/>
                      </a:lnTo>
                      <a:lnTo>
                        <a:pt x="1160" y="723"/>
                      </a:lnTo>
                      <a:lnTo>
                        <a:pt x="1127" y="735"/>
                      </a:lnTo>
                      <a:lnTo>
                        <a:pt x="1096" y="745"/>
                      </a:lnTo>
                      <a:lnTo>
                        <a:pt x="1066" y="757"/>
                      </a:lnTo>
                      <a:lnTo>
                        <a:pt x="1036" y="767"/>
                      </a:lnTo>
                      <a:lnTo>
                        <a:pt x="1007" y="776"/>
                      </a:lnTo>
                      <a:lnTo>
                        <a:pt x="978" y="787"/>
                      </a:lnTo>
                      <a:lnTo>
                        <a:pt x="946" y="797"/>
                      </a:lnTo>
                      <a:lnTo>
                        <a:pt x="914" y="808"/>
                      </a:lnTo>
                      <a:lnTo>
                        <a:pt x="883" y="819"/>
                      </a:lnTo>
                      <a:lnTo>
                        <a:pt x="853" y="828"/>
                      </a:lnTo>
                      <a:lnTo>
                        <a:pt x="794" y="848"/>
                      </a:lnTo>
                      <a:lnTo>
                        <a:pt x="737" y="866"/>
                      </a:lnTo>
                      <a:lnTo>
                        <a:pt x="683" y="883"/>
                      </a:lnTo>
                      <a:lnTo>
                        <a:pt x="629" y="901"/>
                      </a:lnTo>
                      <a:lnTo>
                        <a:pt x="522" y="934"/>
                      </a:lnTo>
                      <a:lnTo>
                        <a:pt x="467" y="950"/>
                      </a:lnTo>
                      <a:lnTo>
                        <a:pt x="410" y="967"/>
                      </a:lnTo>
                      <a:lnTo>
                        <a:pt x="351" y="985"/>
                      </a:lnTo>
                      <a:lnTo>
                        <a:pt x="320" y="994"/>
                      </a:lnTo>
                      <a:lnTo>
                        <a:pt x="289" y="1003"/>
                      </a:lnTo>
                      <a:lnTo>
                        <a:pt x="257" y="1012"/>
                      </a:lnTo>
                      <a:lnTo>
                        <a:pt x="224" y="1021"/>
                      </a:lnTo>
                      <a:lnTo>
                        <a:pt x="189" y="1032"/>
                      </a:lnTo>
                      <a:lnTo>
                        <a:pt x="154" y="1042"/>
                      </a:lnTo>
                      <a:lnTo>
                        <a:pt x="118" y="1054"/>
                      </a:lnTo>
                      <a:lnTo>
                        <a:pt x="80" y="1064"/>
                      </a:lnTo>
                      <a:lnTo>
                        <a:pt x="40" y="1077"/>
                      </a:lnTo>
                      <a:lnTo>
                        <a:pt x="0" y="1088"/>
                      </a:lnTo>
                      <a:lnTo>
                        <a:pt x="28" y="1079"/>
                      </a:lnTo>
                      <a:lnTo>
                        <a:pt x="55" y="1070"/>
                      </a:lnTo>
                      <a:lnTo>
                        <a:pt x="85" y="1062"/>
                      </a:lnTo>
                      <a:lnTo>
                        <a:pt x="116" y="1054"/>
                      </a:lnTo>
                      <a:lnTo>
                        <a:pt x="148" y="1047"/>
                      </a:lnTo>
                      <a:lnTo>
                        <a:pt x="181" y="1040"/>
                      </a:lnTo>
                      <a:lnTo>
                        <a:pt x="214" y="1034"/>
                      </a:lnTo>
                      <a:lnTo>
                        <a:pt x="249" y="1028"/>
                      </a:lnTo>
                      <a:lnTo>
                        <a:pt x="285" y="1024"/>
                      </a:lnTo>
                      <a:lnTo>
                        <a:pt x="322" y="1019"/>
                      </a:lnTo>
                      <a:lnTo>
                        <a:pt x="358" y="1016"/>
                      </a:lnTo>
                      <a:lnTo>
                        <a:pt x="396" y="1013"/>
                      </a:lnTo>
                      <a:lnTo>
                        <a:pt x="437" y="1010"/>
                      </a:lnTo>
                      <a:lnTo>
                        <a:pt x="476" y="1008"/>
                      </a:lnTo>
                      <a:lnTo>
                        <a:pt x="517" y="1006"/>
                      </a:lnTo>
                      <a:lnTo>
                        <a:pt x="559" y="1005"/>
                      </a:lnTo>
                      <a:lnTo>
                        <a:pt x="601" y="1005"/>
                      </a:lnTo>
                      <a:lnTo>
                        <a:pt x="645" y="1005"/>
                      </a:lnTo>
                      <a:lnTo>
                        <a:pt x="690" y="1005"/>
                      </a:lnTo>
                      <a:lnTo>
                        <a:pt x="735" y="1006"/>
                      </a:lnTo>
                      <a:lnTo>
                        <a:pt x="781" y="1008"/>
                      </a:lnTo>
                      <a:lnTo>
                        <a:pt x="827" y="1009"/>
                      </a:lnTo>
                      <a:lnTo>
                        <a:pt x="875" y="1011"/>
                      </a:lnTo>
                      <a:lnTo>
                        <a:pt x="923" y="1013"/>
                      </a:lnTo>
                      <a:lnTo>
                        <a:pt x="971" y="1016"/>
                      </a:lnTo>
                      <a:lnTo>
                        <a:pt x="1021" y="1019"/>
                      </a:lnTo>
                      <a:lnTo>
                        <a:pt x="1070" y="1023"/>
                      </a:lnTo>
                      <a:lnTo>
                        <a:pt x="1121" y="1027"/>
                      </a:lnTo>
                      <a:lnTo>
                        <a:pt x="1225" y="1036"/>
                      </a:lnTo>
                      <a:lnTo>
                        <a:pt x="1331" y="1047"/>
                      </a:lnTo>
                      <a:lnTo>
                        <a:pt x="1439" y="1058"/>
                      </a:lnTo>
                      <a:lnTo>
                        <a:pt x="1549" y="1071"/>
                      </a:lnTo>
                      <a:lnTo>
                        <a:pt x="1661" y="1085"/>
                      </a:lnTo>
                      <a:lnTo>
                        <a:pt x="1776" y="1099"/>
                      </a:lnTo>
                      <a:lnTo>
                        <a:pt x="1891" y="1115"/>
                      </a:lnTo>
                      <a:lnTo>
                        <a:pt x="2008" y="1131"/>
                      </a:lnTo>
                      <a:lnTo>
                        <a:pt x="2127" y="1148"/>
                      </a:lnTo>
                      <a:lnTo>
                        <a:pt x="2247" y="1165"/>
                      </a:lnTo>
                      <a:lnTo>
                        <a:pt x="2369" y="1184"/>
                      </a:lnTo>
                      <a:lnTo>
                        <a:pt x="2491" y="1202"/>
                      </a:lnTo>
                      <a:lnTo>
                        <a:pt x="2614" y="1221"/>
                      </a:lnTo>
                      <a:lnTo>
                        <a:pt x="2739" y="1240"/>
                      </a:lnTo>
                      <a:lnTo>
                        <a:pt x="2990" y="1279"/>
                      </a:lnTo>
                      <a:lnTo>
                        <a:pt x="3241" y="1317"/>
                      </a:lnTo>
                      <a:lnTo>
                        <a:pt x="3301" y="1287"/>
                      </a:lnTo>
                      <a:lnTo>
                        <a:pt x="3359" y="1259"/>
                      </a:lnTo>
                      <a:lnTo>
                        <a:pt x="3414" y="1231"/>
                      </a:lnTo>
                      <a:lnTo>
                        <a:pt x="3467" y="1203"/>
                      </a:lnTo>
                      <a:lnTo>
                        <a:pt x="3518" y="1176"/>
                      </a:lnTo>
                      <a:lnTo>
                        <a:pt x="3566" y="1149"/>
                      </a:lnTo>
                      <a:lnTo>
                        <a:pt x="3613" y="1123"/>
                      </a:lnTo>
                      <a:lnTo>
                        <a:pt x="3658" y="1097"/>
                      </a:lnTo>
                      <a:lnTo>
                        <a:pt x="3701" y="1072"/>
                      </a:lnTo>
                      <a:lnTo>
                        <a:pt x="3742" y="1048"/>
                      </a:lnTo>
                      <a:lnTo>
                        <a:pt x="3783" y="1025"/>
                      </a:lnTo>
                      <a:lnTo>
                        <a:pt x="3821" y="1001"/>
                      </a:lnTo>
                      <a:lnTo>
                        <a:pt x="3859" y="978"/>
                      </a:lnTo>
                      <a:lnTo>
                        <a:pt x="3894" y="956"/>
                      </a:lnTo>
                      <a:lnTo>
                        <a:pt x="3929" y="934"/>
                      </a:lnTo>
                      <a:lnTo>
                        <a:pt x="3964" y="912"/>
                      </a:lnTo>
                      <a:lnTo>
                        <a:pt x="3997" y="891"/>
                      </a:lnTo>
                      <a:lnTo>
                        <a:pt x="4029" y="872"/>
                      </a:lnTo>
                      <a:lnTo>
                        <a:pt x="4091" y="833"/>
                      </a:lnTo>
                      <a:lnTo>
                        <a:pt x="4153" y="795"/>
                      </a:lnTo>
                      <a:lnTo>
                        <a:pt x="4212" y="759"/>
                      </a:lnTo>
                      <a:lnTo>
                        <a:pt x="4272" y="726"/>
                      </a:lnTo>
                      <a:lnTo>
                        <a:pt x="4332" y="693"/>
                      </a:lnTo>
                      <a:lnTo>
                        <a:pt x="4393" y="662"/>
                      </a:lnTo>
                      <a:lnTo>
                        <a:pt x="4426" y="648"/>
                      </a:lnTo>
                      <a:lnTo>
                        <a:pt x="4458" y="633"/>
                      </a:lnTo>
                      <a:lnTo>
                        <a:pt x="4496" y="619"/>
                      </a:lnTo>
                      <a:lnTo>
                        <a:pt x="4534" y="602"/>
                      </a:lnTo>
                      <a:lnTo>
                        <a:pt x="4573" y="587"/>
                      </a:lnTo>
                      <a:lnTo>
                        <a:pt x="4613" y="574"/>
                      </a:lnTo>
                      <a:lnTo>
                        <a:pt x="4655" y="559"/>
                      </a:lnTo>
                      <a:lnTo>
                        <a:pt x="4698" y="544"/>
                      </a:lnTo>
                      <a:lnTo>
                        <a:pt x="4740" y="530"/>
                      </a:lnTo>
                      <a:lnTo>
                        <a:pt x="4784" y="516"/>
                      </a:lnTo>
                      <a:lnTo>
                        <a:pt x="4829" y="502"/>
                      </a:lnTo>
                      <a:lnTo>
                        <a:pt x="4875" y="487"/>
                      </a:lnTo>
                      <a:lnTo>
                        <a:pt x="4921" y="473"/>
                      </a:lnTo>
                      <a:lnTo>
                        <a:pt x="4968" y="458"/>
                      </a:lnTo>
                      <a:lnTo>
                        <a:pt x="5017" y="445"/>
                      </a:lnTo>
                      <a:lnTo>
                        <a:pt x="5066" y="430"/>
                      </a:lnTo>
                      <a:lnTo>
                        <a:pt x="5116" y="415"/>
                      </a:lnTo>
                      <a:lnTo>
                        <a:pt x="5166" y="399"/>
                      </a:lnTo>
                      <a:lnTo>
                        <a:pt x="5218" y="384"/>
                      </a:lnTo>
                      <a:lnTo>
                        <a:pt x="5271" y="366"/>
                      </a:lnTo>
                      <a:lnTo>
                        <a:pt x="5324" y="350"/>
                      </a:lnTo>
                      <a:lnTo>
                        <a:pt x="5378" y="333"/>
                      </a:lnTo>
                      <a:lnTo>
                        <a:pt x="5434" y="315"/>
                      </a:lnTo>
                      <a:lnTo>
                        <a:pt x="5490" y="296"/>
                      </a:lnTo>
                      <a:lnTo>
                        <a:pt x="5547" y="277"/>
                      </a:lnTo>
                      <a:lnTo>
                        <a:pt x="5604" y="257"/>
                      </a:lnTo>
                      <a:lnTo>
                        <a:pt x="5663" y="236"/>
                      </a:lnTo>
                      <a:lnTo>
                        <a:pt x="5723" y="214"/>
                      </a:lnTo>
                      <a:lnTo>
                        <a:pt x="5783" y="191"/>
                      </a:lnTo>
                      <a:lnTo>
                        <a:pt x="5844" y="167"/>
                      </a:lnTo>
                      <a:lnTo>
                        <a:pt x="5906" y="143"/>
                      </a:lnTo>
                      <a:lnTo>
                        <a:pt x="5970" y="117"/>
                      </a:lnTo>
                      <a:lnTo>
                        <a:pt x="6033" y="90"/>
                      </a:lnTo>
                      <a:lnTo>
                        <a:pt x="6097" y="62"/>
                      </a:lnTo>
                      <a:lnTo>
                        <a:pt x="5888" y="64"/>
                      </a:lnTo>
                      <a:lnTo>
                        <a:pt x="5680" y="62"/>
                      </a:lnTo>
                      <a:lnTo>
                        <a:pt x="5473" y="60"/>
                      </a:lnTo>
                      <a:lnTo>
                        <a:pt x="5268" y="56"/>
                      </a:lnTo>
                      <a:lnTo>
                        <a:pt x="5065" y="50"/>
                      </a:lnTo>
                      <a:lnTo>
                        <a:pt x="4865" y="43"/>
                      </a:lnTo>
                      <a:lnTo>
                        <a:pt x="4765" y="38"/>
                      </a:lnTo>
                      <a:lnTo>
                        <a:pt x="4668" y="35"/>
                      </a:lnTo>
                      <a:lnTo>
                        <a:pt x="4570" y="31"/>
                      </a:lnTo>
                      <a:lnTo>
                        <a:pt x="4474" y="28"/>
                      </a:lnTo>
                      <a:lnTo>
                        <a:pt x="4378" y="24"/>
                      </a:lnTo>
                      <a:lnTo>
                        <a:pt x="4283" y="20"/>
                      </a:lnTo>
                      <a:lnTo>
                        <a:pt x="4189" y="18"/>
                      </a:lnTo>
                      <a:lnTo>
                        <a:pt x="4097" y="14"/>
                      </a:lnTo>
                      <a:lnTo>
                        <a:pt x="4006" y="11"/>
                      </a:lnTo>
                      <a:lnTo>
                        <a:pt x="3915" y="8"/>
                      </a:lnTo>
                      <a:lnTo>
                        <a:pt x="3826" y="6"/>
                      </a:lnTo>
                      <a:lnTo>
                        <a:pt x="3739" y="4"/>
                      </a:lnTo>
                      <a:lnTo>
                        <a:pt x="3652" y="3"/>
                      </a:lnTo>
                      <a:lnTo>
                        <a:pt x="3567" y="1"/>
                      </a:lnTo>
                      <a:lnTo>
                        <a:pt x="3484" y="0"/>
                      </a:lnTo>
                      <a:lnTo>
                        <a:pt x="3402" y="0"/>
                      </a:lnTo>
                      <a:lnTo>
                        <a:pt x="3322" y="1"/>
                      </a:lnTo>
                      <a:lnTo>
                        <a:pt x="3242" y="3"/>
                      </a:lnTo>
                      <a:lnTo>
                        <a:pt x="3165" y="5"/>
                      </a:lnTo>
                      <a:lnTo>
                        <a:pt x="3090" y="7"/>
                      </a:lnTo>
                      <a:lnTo>
                        <a:pt x="3090" y="6"/>
                      </a:lnTo>
                      <a:close/>
                    </a:path>
                  </a:pathLst>
                </a:custGeom>
                <a:solidFill>
                  <a:srgbClr val="FFFFFF"/>
                </a:solidFill>
                <a:ln w="9525">
                  <a:noFill/>
                  <a:round/>
                  <a:headEnd/>
                  <a:tailEnd/>
                </a:ln>
              </p:spPr>
              <p:txBody>
                <a:bodyPr wrap="none" anchor="ctr"/>
                <a:lstStyle/>
                <a:p>
                  <a:endParaRPr lang="en-US"/>
                </a:p>
              </p:txBody>
            </p:sp>
            <p:sp>
              <p:nvSpPr>
                <p:cNvPr id="15389" name="Freeform 9"/>
                <p:cNvSpPr>
                  <a:spLocks noChangeArrowheads="1"/>
                </p:cNvSpPr>
                <p:nvPr/>
              </p:nvSpPr>
              <p:spPr bwMode="auto">
                <a:xfrm>
                  <a:off x="2407" y="2974"/>
                  <a:ext cx="695" cy="170"/>
                </a:xfrm>
                <a:custGeom>
                  <a:avLst/>
                  <a:gdLst>
                    <a:gd name="T0" fmla="*/ 0 w 6199"/>
                    <a:gd name="T1" fmla="*/ 0 h 1278"/>
                    <a:gd name="T2" fmla="*/ 0 w 6199"/>
                    <a:gd name="T3" fmla="*/ 0 h 1278"/>
                    <a:gd name="T4" fmla="*/ 0 w 6199"/>
                    <a:gd name="T5" fmla="*/ 0 h 1278"/>
                    <a:gd name="T6" fmla="*/ 0 w 6199"/>
                    <a:gd name="T7" fmla="*/ 0 h 1278"/>
                    <a:gd name="T8" fmla="*/ 0 w 6199"/>
                    <a:gd name="T9" fmla="*/ 0 h 1278"/>
                    <a:gd name="T10" fmla="*/ 0 w 6199"/>
                    <a:gd name="T11" fmla="*/ 0 h 1278"/>
                    <a:gd name="T12" fmla="*/ 0 w 6199"/>
                    <a:gd name="T13" fmla="*/ 0 h 1278"/>
                    <a:gd name="T14" fmla="*/ 0 w 6199"/>
                    <a:gd name="T15" fmla="*/ 0 h 1278"/>
                    <a:gd name="T16" fmla="*/ 0 w 6199"/>
                    <a:gd name="T17" fmla="*/ 0 h 1278"/>
                    <a:gd name="T18" fmla="*/ 0 w 6199"/>
                    <a:gd name="T19" fmla="*/ 0 h 1278"/>
                    <a:gd name="T20" fmla="*/ 0 w 6199"/>
                    <a:gd name="T21" fmla="*/ 0 h 1278"/>
                    <a:gd name="T22" fmla="*/ 0 w 6199"/>
                    <a:gd name="T23" fmla="*/ 0 h 1278"/>
                    <a:gd name="T24" fmla="*/ 0 w 6199"/>
                    <a:gd name="T25" fmla="*/ 0 h 1278"/>
                    <a:gd name="T26" fmla="*/ 0 w 6199"/>
                    <a:gd name="T27" fmla="*/ 0 h 1278"/>
                    <a:gd name="T28" fmla="*/ 0 w 6199"/>
                    <a:gd name="T29" fmla="*/ 0 h 1278"/>
                    <a:gd name="T30" fmla="*/ 0 w 6199"/>
                    <a:gd name="T31" fmla="*/ 0 h 1278"/>
                    <a:gd name="T32" fmla="*/ 0 w 6199"/>
                    <a:gd name="T33" fmla="*/ 0 h 1278"/>
                    <a:gd name="T34" fmla="*/ 0 w 6199"/>
                    <a:gd name="T35" fmla="*/ 0 h 1278"/>
                    <a:gd name="T36" fmla="*/ 0 w 6199"/>
                    <a:gd name="T37" fmla="*/ 0 h 1278"/>
                    <a:gd name="T38" fmla="*/ 0 w 6199"/>
                    <a:gd name="T39" fmla="*/ 0 h 1278"/>
                    <a:gd name="T40" fmla="*/ 0 w 6199"/>
                    <a:gd name="T41" fmla="*/ 0 h 1278"/>
                    <a:gd name="T42" fmla="*/ 0 w 6199"/>
                    <a:gd name="T43" fmla="*/ 0 h 1278"/>
                    <a:gd name="T44" fmla="*/ 0 w 6199"/>
                    <a:gd name="T45" fmla="*/ 0 h 1278"/>
                    <a:gd name="T46" fmla="*/ 0 w 6199"/>
                    <a:gd name="T47" fmla="*/ 0 h 1278"/>
                    <a:gd name="T48" fmla="*/ 0 w 6199"/>
                    <a:gd name="T49" fmla="*/ 0 h 1278"/>
                    <a:gd name="T50" fmla="*/ 0 w 6199"/>
                    <a:gd name="T51" fmla="*/ 0 h 1278"/>
                    <a:gd name="T52" fmla="*/ 0 w 6199"/>
                    <a:gd name="T53" fmla="*/ 0 h 1278"/>
                    <a:gd name="T54" fmla="*/ 0 w 6199"/>
                    <a:gd name="T55" fmla="*/ 0 h 1278"/>
                    <a:gd name="T56" fmla="*/ 0 w 6199"/>
                    <a:gd name="T57" fmla="*/ 0 h 1278"/>
                    <a:gd name="T58" fmla="*/ 0 w 6199"/>
                    <a:gd name="T59" fmla="*/ 0 h 1278"/>
                    <a:gd name="T60" fmla="*/ 0 w 6199"/>
                    <a:gd name="T61" fmla="*/ 0 h 1278"/>
                    <a:gd name="T62" fmla="*/ 0 w 6199"/>
                    <a:gd name="T63" fmla="*/ 0 h 1278"/>
                    <a:gd name="T64" fmla="*/ 0 w 6199"/>
                    <a:gd name="T65" fmla="*/ 0 h 1278"/>
                    <a:gd name="T66" fmla="*/ 0 w 6199"/>
                    <a:gd name="T67" fmla="*/ 0 h 1278"/>
                    <a:gd name="T68" fmla="*/ 0 w 6199"/>
                    <a:gd name="T69" fmla="*/ 0 h 1278"/>
                    <a:gd name="T70" fmla="*/ 0 w 6199"/>
                    <a:gd name="T71" fmla="*/ 0 h 1278"/>
                    <a:gd name="T72" fmla="*/ 0 w 6199"/>
                    <a:gd name="T73" fmla="*/ 0 h 1278"/>
                    <a:gd name="T74" fmla="*/ 0 w 6199"/>
                    <a:gd name="T75" fmla="*/ 0 h 1278"/>
                    <a:gd name="T76" fmla="*/ 0 w 6199"/>
                    <a:gd name="T77" fmla="*/ 0 h 1278"/>
                    <a:gd name="T78" fmla="*/ 0 w 6199"/>
                    <a:gd name="T79" fmla="*/ 0 h 1278"/>
                    <a:gd name="T80" fmla="*/ 0 w 6199"/>
                    <a:gd name="T81" fmla="*/ 0 h 1278"/>
                    <a:gd name="T82" fmla="*/ 0 w 6199"/>
                    <a:gd name="T83" fmla="*/ 0 h 1278"/>
                    <a:gd name="T84" fmla="*/ 0 w 6199"/>
                    <a:gd name="T85" fmla="*/ 0 h 1278"/>
                    <a:gd name="T86" fmla="*/ 0 w 6199"/>
                    <a:gd name="T87" fmla="*/ 0 h 1278"/>
                    <a:gd name="T88" fmla="*/ 0 w 6199"/>
                    <a:gd name="T89" fmla="*/ 0 h 1278"/>
                    <a:gd name="T90" fmla="*/ 0 w 6199"/>
                    <a:gd name="T91" fmla="*/ 0 h 1278"/>
                    <a:gd name="T92" fmla="*/ 0 w 6199"/>
                    <a:gd name="T93" fmla="*/ 0 h 1278"/>
                    <a:gd name="T94" fmla="*/ 0 w 6199"/>
                    <a:gd name="T95" fmla="*/ 0 h 1278"/>
                    <a:gd name="T96" fmla="*/ 0 w 6199"/>
                    <a:gd name="T97" fmla="*/ 0 h 1278"/>
                    <a:gd name="T98" fmla="*/ 0 w 6199"/>
                    <a:gd name="T99" fmla="*/ 0 h 1278"/>
                    <a:gd name="T100" fmla="*/ 0 w 6199"/>
                    <a:gd name="T101" fmla="*/ 0 h 1278"/>
                    <a:gd name="T102" fmla="*/ 0 w 6199"/>
                    <a:gd name="T103" fmla="*/ 0 h 1278"/>
                    <a:gd name="T104" fmla="*/ 0 w 6199"/>
                    <a:gd name="T105" fmla="*/ 0 h 1278"/>
                    <a:gd name="T106" fmla="*/ 0 w 6199"/>
                    <a:gd name="T107" fmla="*/ 0 h 1278"/>
                    <a:gd name="T108" fmla="*/ 0 w 6199"/>
                    <a:gd name="T109" fmla="*/ 0 h 1278"/>
                    <a:gd name="T110" fmla="*/ 0 w 6199"/>
                    <a:gd name="T111" fmla="*/ 0 h 1278"/>
                    <a:gd name="T112" fmla="*/ 0 w 6199"/>
                    <a:gd name="T113" fmla="*/ 0 h 1278"/>
                    <a:gd name="T114" fmla="*/ 0 w 6199"/>
                    <a:gd name="T115" fmla="*/ 0 h 1278"/>
                    <a:gd name="T116" fmla="*/ 0 w 6199"/>
                    <a:gd name="T117" fmla="*/ 0 h 1278"/>
                    <a:gd name="T118" fmla="*/ 0 w 6199"/>
                    <a:gd name="T119" fmla="*/ 0 h 1278"/>
                    <a:gd name="T120" fmla="*/ 0 w 6199"/>
                    <a:gd name="T121" fmla="*/ 0 h 1278"/>
                    <a:gd name="T122" fmla="*/ 0 w 6199"/>
                    <a:gd name="T123" fmla="*/ 0 h 1278"/>
                    <a:gd name="T124" fmla="*/ 0 w 6199"/>
                    <a:gd name="T125" fmla="*/ 0 h 12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99"/>
                    <a:gd name="T190" fmla="*/ 0 h 1278"/>
                    <a:gd name="T191" fmla="*/ 6199 w 6199"/>
                    <a:gd name="T192" fmla="*/ 1278 h 12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99" h="1278">
                      <a:moveTo>
                        <a:pt x="0" y="1076"/>
                      </a:moveTo>
                      <a:lnTo>
                        <a:pt x="4" y="1069"/>
                      </a:lnTo>
                      <a:lnTo>
                        <a:pt x="9" y="1064"/>
                      </a:lnTo>
                      <a:lnTo>
                        <a:pt x="13" y="1059"/>
                      </a:lnTo>
                      <a:lnTo>
                        <a:pt x="19" y="1056"/>
                      </a:lnTo>
                      <a:lnTo>
                        <a:pt x="24" y="1054"/>
                      </a:lnTo>
                      <a:lnTo>
                        <a:pt x="30" y="1050"/>
                      </a:lnTo>
                      <a:lnTo>
                        <a:pt x="35" y="1047"/>
                      </a:lnTo>
                      <a:lnTo>
                        <a:pt x="40" y="1044"/>
                      </a:lnTo>
                      <a:lnTo>
                        <a:pt x="46" y="1041"/>
                      </a:lnTo>
                      <a:lnTo>
                        <a:pt x="51" y="1039"/>
                      </a:lnTo>
                      <a:lnTo>
                        <a:pt x="57" y="1035"/>
                      </a:lnTo>
                      <a:lnTo>
                        <a:pt x="62" y="1033"/>
                      </a:lnTo>
                      <a:lnTo>
                        <a:pt x="68" y="1031"/>
                      </a:lnTo>
                      <a:lnTo>
                        <a:pt x="73" y="1027"/>
                      </a:lnTo>
                      <a:lnTo>
                        <a:pt x="79" y="1025"/>
                      </a:lnTo>
                      <a:lnTo>
                        <a:pt x="85" y="1023"/>
                      </a:lnTo>
                      <a:lnTo>
                        <a:pt x="91" y="1020"/>
                      </a:lnTo>
                      <a:lnTo>
                        <a:pt x="96" y="1018"/>
                      </a:lnTo>
                      <a:lnTo>
                        <a:pt x="102" y="1016"/>
                      </a:lnTo>
                      <a:lnTo>
                        <a:pt x="108" y="1013"/>
                      </a:lnTo>
                      <a:lnTo>
                        <a:pt x="114" y="1011"/>
                      </a:lnTo>
                      <a:lnTo>
                        <a:pt x="119" y="1009"/>
                      </a:lnTo>
                      <a:lnTo>
                        <a:pt x="125" y="1006"/>
                      </a:lnTo>
                      <a:lnTo>
                        <a:pt x="131" y="1004"/>
                      </a:lnTo>
                      <a:lnTo>
                        <a:pt x="137" y="1002"/>
                      </a:lnTo>
                      <a:lnTo>
                        <a:pt x="142" y="1000"/>
                      </a:lnTo>
                      <a:lnTo>
                        <a:pt x="148" y="997"/>
                      </a:lnTo>
                      <a:lnTo>
                        <a:pt x="154" y="996"/>
                      </a:lnTo>
                      <a:lnTo>
                        <a:pt x="160" y="994"/>
                      </a:lnTo>
                      <a:lnTo>
                        <a:pt x="167" y="992"/>
                      </a:lnTo>
                      <a:lnTo>
                        <a:pt x="172" y="989"/>
                      </a:lnTo>
                      <a:lnTo>
                        <a:pt x="178" y="988"/>
                      </a:lnTo>
                      <a:lnTo>
                        <a:pt x="184" y="986"/>
                      </a:lnTo>
                      <a:lnTo>
                        <a:pt x="190" y="983"/>
                      </a:lnTo>
                      <a:lnTo>
                        <a:pt x="195" y="982"/>
                      </a:lnTo>
                      <a:lnTo>
                        <a:pt x="202" y="980"/>
                      </a:lnTo>
                      <a:lnTo>
                        <a:pt x="208" y="979"/>
                      </a:lnTo>
                      <a:lnTo>
                        <a:pt x="214" y="977"/>
                      </a:lnTo>
                      <a:lnTo>
                        <a:pt x="220" y="974"/>
                      </a:lnTo>
                      <a:lnTo>
                        <a:pt x="225" y="973"/>
                      </a:lnTo>
                      <a:lnTo>
                        <a:pt x="232" y="971"/>
                      </a:lnTo>
                      <a:lnTo>
                        <a:pt x="238" y="970"/>
                      </a:lnTo>
                      <a:lnTo>
                        <a:pt x="244" y="967"/>
                      </a:lnTo>
                      <a:lnTo>
                        <a:pt x="251" y="966"/>
                      </a:lnTo>
                      <a:lnTo>
                        <a:pt x="257" y="965"/>
                      </a:lnTo>
                      <a:lnTo>
                        <a:pt x="262" y="963"/>
                      </a:lnTo>
                      <a:lnTo>
                        <a:pt x="268" y="962"/>
                      </a:lnTo>
                      <a:lnTo>
                        <a:pt x="275" y="959"/>
                      </a:lnTo>
                      <a:lnTo>
                        <a:pt x="281" y="958"/>
                      </a:lnTo>
                      <a:lnTo>
                        <a:pt x="286" y="957"/>
                      </a:lnTo>
                      <a:lnTo>
                        <a:pt x="293" y="955"/>
                      </a:lnTo>
                      <a:lnTo>
                        <a:pt x="299" y="954"/>
                      </a:lnTo>
                      <a:lnTo>
                        <a:pt x="305" y="952"/>
                      </a:lnTo>
                      <a:lnTo>
                        <a:pt x="312" y="951"/>
                      </a:lnTo>
                      <a:lnTo>
                        <a:pt x="318" y="949"/>
                      </a:lnTo>
                      <a:lnTo>
                        <a:pt x="325" y="948"/>
                      </a:lnTo>
                      <a:lnTo>
                        <a:pt x="330" y="947"/>
                      </a:lnTo>
                      <a:lnTo>
                        <a:pt x="336" y="945"/>
                      </a:lnTo>
                      <a:lnTo>
                        <a:pt x="343" y="944"/>
                      </a:lnTo>
                      <a:lnTo>
                        <a:pt x="349" y="942"/>
                      </a:lnTo>
                      <a:lnTo>
                        <a:pt x="356" y="941"/>
                      </a:lnTo>
                      <a:lnTo>
                        <a:pt x="361" y="940"/>
                      </a:lnTo>
                      <a:lnTo>
                        <a:pt x="367" y="939"/>
                      </a:lnTo>
                      <a:lnTo>
                        <a:pt x="374" y="937"/>
                      </a:lnTo>
                      <a:lnTo>
                        <a:pt x="380" y="936"/>
                      </a:lnTo>
                      <a:lnTo>
                        <a:pt x="387" y="935"/>
                      </a:lnTo>
                      <a:lnTo>
                        <a:pt x="392" y="934"/>
                      </a:lnTo>
                      <a:lnTo>
                        <a:pt x="399" y="933"/>
                      </a:lnTo>
                      <a:lnTo>
                        <a:pt x="405" y="932"/>
                      </a:lnTo>
                      <a:lnTo>
                        <a:pt x="412" y="931"/>
                      </a:lnTo>
                      <a:lnTo>
                        <a:pt x="418" y="929"/>
                      </a:lnTo>
                      <a:lnTo>
                        <a:pt x="425" y="928"/>
                      </a:lnTo>
                      <a:lnTo>
                        <a:pt x="431" y="927"/>
                      </a:lnTo>
                      <a:lnTo>
                        <a:pt x="437" y="926"/>
                      </a:lnTo>
                      <a:lnTo>
                        <a:pt x="443" y="925"/>
                      </a:lnTo>
                      <a:lnTo>
                        <a:pt x="450" y="924"/>
                      </a:lnTo>
                      <a:lnTo>
                        <a:pt x="456" y="922"/>
                      </a:lnTo>
                      <a:lnTo>
                        <a:pt x="463" y="922"/>
                      </a:lnTo>
                      <a:lnTo>
                        <a:pt x="470" y="921"/>
                      </a:lnTo>
                      <a:lnTo>
                        <a:pt x="475" y="920"/>
                      </a:lnTo>
                      <a:lnTo>
                        <a:pt x="482" y="919"/>
                      </a:lnTo>
                      <a:lnTo>
                        <a:pt x="488" y="918"/>
                      </a:lnTo>
                      <a:lnTo>
                        <a:pt x="495" y="918"/>
                      </a:lnTo>
                      <a:lnTo>
                        <a:pt x="501" y="917"/>
                      </a:lnTo>
                      <a:lnTo>
                        <a:pt x="508" y="916"/>
                      </a:lnTo>
                      <a:lnTo>
                        <a:pt x="515" y="914"/>
                      </a:lnTo>
                      <a:lnTo>
                        <a:pt x="520" y="914"/>
                      </a:lnTo>
                      <a:lnTo>
                        <a:pt x="527" y="913"/>
                      </a:lnTo>
                      <a:lnTo>
                        <a:pt x="533" y="912"/>
                      </a:lnTo>
                      <a:lnTo>
                        <a:pt x="540" y="911"/>
                      </a:lnTo>
                      <a:lnTo>
                        <a:pt x="547" y="911"/>
                      </a:lnTo>
                      <a:lnTo>
                        <a:pt x="553" y="910"/>
                      </a:lnTo>
                      <a:lnTo>
                        <a:pt x="560" y="910"/>
                      </a:lnTo>
                      <a:lnTo>
                        <a:pt x="566" y="909"/>
                      </a:lnTo>
                      <a:lnTo>
                        <a:pt x="572" y="907"/>
                      </a:lnTo>
                      <a:lnTo>
                        <a:pt x="579" y="907"/>
                      </a:lnTo>
                      <a:lnTo>
                        <a:pt x="586" y="906"/>
                      </a:lnTo>
                      <a:lnTo>
                        <a:pt x="592" y="906"/>
                      </a:lnTo>
                      <a:lnTo>
                        <a:pt x="599" y="905"/>
                      </a:lnTo>
                      <a:lnTo>
                        <a:pt x="606" y="905"/>
                      </a:lnTo>
                      <a:lnTo>
                        <a:pt x="611" y="904"/>
                      </a:lnTo>
                      <a:lnTo>
                        <a:pt x="618" y="904"/>
                      </a:lnTo>
                      <a:lnTo>
                        <a:pt x="625" y="903"/>
                      </a:lnTo>
                      <a:lnTo>
                        <a:pt x="632" y="903"/>
                      </a:lnTo>
                      <a:lnTo>
                        <a:pt x="638" y="902"/>
                      </a:lnTo>
                      <a:lnTo>
                        <a:pt x="645" y="902"/>
                      </a:lnTo>
                      <a:lnTo>
                        <a:pt x="652" y="901"/>
                      </a:lnTo>
                      <a:lnTo>
                        <a:pt x="657" y="901"/>
                      </a:lnTo>
                      <a:lnTo>
                        <a:pt x="664" y="899"/>
                      </a:lnTo>
                      <a:lnTo>
                        <a:pt x="671" y="899"/>
                      </a:lnTo>
                      <a:lnTo>
                        <a:pt x="678" y="899"/>
                      </a:lnTo>
                      <a:lnTo>
                        <a:pt x="684" y="898"/>
                      </a:lnTo>
                      <a:lnTo>
                        <a:pt x="691" y="898"/>
                      </a:lnTo>
                      <a:lnTo>
                        <a:pt x="698" y="898"/>
                      </a:lnTo>
                      <a:lnTo>
                        <a:pt x="705" y="897"/>
                      </a:lnTo>
                      <a:lnTo>
                        <a:pt x="710" y="897"/>
                      </a:lnTo>
                      <a:lnTo>
                        <a:pt x="717" y="897"/>
                      </a:lnTo>
                      <a:lnTo>
                        <a:pt x="724" y="896"/>
                      </a:lnTo>
                      <a:lnTo>
                        <a:pt x="731" y="896"/>
                      </a:lnTo>
                      <a:lnTo>
                        <a:pt x="737" y="896"/>
                      </a:lnTo>
                      <a:lnTo>
                        <a:pt x="744" y="896"/>
                      </a:lnTo>
                      <a:lnTo>
                        <a:pt x="751" y="895"/>
                      </a:lnTo>
                      <a:lnTo>
                        <a:pt x="758" y="895"/>
                      </a:lnTo>
                      <a:lnTo>
                        <a:pt x="765" y="895"/>
                      </a:lnTo>
                      <a:lnTo>
                        <a:pt x="770" y="895"/>
                      </a:lnTo>
                      <a:lnTo>
                        <a:pt x="777" y="894"/>
                      </a:lnTo>
                      <a:lnTo>
                        <a:pt x="784" y="894"/>
                      </a:lnTo>
                      <a:lnTo>
                        <a:pt x="791" y="894"/>
                      </a:lnTo>
                      <a:lnTo>
                        <a:pt x="798" y="894"/>
                      </a:lnTo>
                      <a:lnTo>
                        <a:pt x="804" y="894"/>
                      </a:lnTo>
                      <a:lnTo>
                        <a:pt x="811" y="894"/>
                      </a:lnTo>
                      <a:lnTo>
                        <a:pt x="818" y="894"/>
                      </a:lnTo>
                      <a:lnTo>
                        <a:pt x="825" y="893"/>
                      </a:lnTo>
                      <a:lnTo>
                        <a:pt x="831" y="893"/>
                      </a:lnTo>
                      <a:lnTo>
                        <a:pt x="838" y="893"/>
                      </a:lnTo>
                      <a:lnTo>
                        <a:pt x="844" y="893"/>
                      </a:lnTo>
                      <a:lnTo>
                        <a:pt x="851" y="893"/>
                      </a:lnTo>
                      <a:lnTo>
                        <a:pt x="858" y="893"/>
                      </a:lnTo>
                      <a:lnTo>
                        <a:pt x="865" y="893"/>
                      </a:lnTo>
                      <a:lnTo>
                        <a:pt x="872" y="893"/>
                      </a:lnTo>
                      <a:lnTo>
                        <a:pt x="879" y="893"/>
                      </a:lnTo>
                      <a:lnTo>
                        <a:pt x="886" y="893"/>
                      </a:lnTo>
                      <a:lnTo>
                        <a:pt x="891" y="893"/>
                      </a:lnTo>
                      <a:lnTo>
                        <a:pt x="898" y="893"/>
                      </a:lnTo>
                      <a:lnTo>
                        <a:pt x="905" y="893"/>
                      </a:lnTo>
                      <a:lnTo>
                        <a:pt x="912" y="893"/>
                      </a:lnTo>
                      <a:lnTo>
                        <a:pt x="919" y="893"/>
                      </a:lnTo>
                      <a:lnTo>
                        <a:pt x="926" y="893"/>
                      </a:lnTo>
                      <a:lnTo>
                        <a:pt x="933" y="893"/>
                      </a:lnTo>
                      <a:lnTo>
                        <a:pt x="940" y="893"/>
                      </a:lnTo>
                      <a:lnTo>
                        <a:pt x="947" y="893"/>
                      </a:lnTo>
                      <a:lnTo>
                        <a:pt x="952" y="894"/>
                      </a:lnTo>
                      <a:lnTo>
                        <a:pt x="959" y="894"/>
                      </a:lnTo>
                      <a:lnTo>
                        <a:pt x="966" y="894"/>
                      </a:lnTo>
                      <a:lnTo>
                        <a:pt x="973" y="894"/>
                      </a:lnTo>
                      <a:lnTo>
                        <a:pt x="980" y="894"/>
                      </a:lnTo>
                      <a:lnTo>
                        <a:pt x="987" y="894"/>
                      </a:lnTo>
                      <a:lnTo>
                        <a:pt x="994" y="894"/>
                      </a:lnTo>
                      <a:lnTo>
                        <a:pt x="1001" y="895"/>
                      </a:lnTo>
                      <a:lnTo>
                        <a:pt x="1008" y="895"/>
                      </a:lnTo>
                      <a:lnTo>
                        <a:pt x="1015" y="895"/>
                      </a:lnTo>
                      <a:lnTo>
                        <a:pt x="1022" y="895"/>
                      </a:lnTo>
                      <a:lnTo>
                        <a:pt x="1027" y="895"/>
                      </a:lnTo>
                      <a:lnTo>
                        <a:pt x="1034" y="896"/>
                      </a:lnTo>
                      <a:lnTo>
                        <a:pt x="1041" y="896"/>
                      </a:lnTo>
                      <a:lnTo>
                        <a:pt x="1048" y="896"/>
                      </a:lnTo>
                      <a:lnTo>
                        <a:pt x="1055" y="896"/>
                      </a:lnTo>
                      <a:lnTo>
                        <a:pt x="1062" y="897"/>
                      </a:lnTo>
                      <a:lnTo>
                        <a:pt x="1069" y="897"/>
                      </a:lnTo>
                      <a:lnTo>
                        <a:pt x="1076" y="897"/>
                      </a:lnTo>
                      <a:lnTo>
                        <a:pt x="1083" y="898"/>
                      </a:lnTo>
                      <a:lnTo>
                        <a:pt x="1090" y="898"/>
                      </a:lnTo>
                      <a:lnTo>
                        <a:pt x="1096" y="898"/>
                      </a:lnTo>
                      <a:lnTo>
                        <a:pt x="1103" y="899"/>
                      </a:lnTo>
                      <a:lnTo>
                        <a:pt x="1110" y="899"/>
                      </a:lnTo>
                      <a:lnTo>
                        <a:pt x="1117" y="899"/>
                      </a:lnTo>
                      <a:lnTo>
                        <a:pt x="1131" y="901"/>
                      </a:lnTo>
                      <a:lnTo>
                        <a:pt x="1145" y="902"/>
                      </a:lnTo>
                      <a:lnTo>
                        <a:pt x="1159" y="903"/>
                      </a:lnTo>
                      <a:lnTo>
                        <a:pt x="1171" y="903"/>
                      </a:lnTo>
                      <a:lnTo>
                        <a:pt x="1185" y="904"/>
                      </a:lnTo>
                      <a:lnTo>
                        <a:pt x="1199" y="905"/>
                      </a:lnTo>
                      <a:lnTo>
                        <a:pt x="1213" y="906"/>
                      </a:lnTo>
                      <a:lnTo>
                        <a:pt x="1227" y="907"/>
                      </a:lnTo>
                      <a:lnTo>
                        <a:pt x="1240" y="909"/>
                      </a:lnTo>
                      <a:lnTo>
                        <a:pt x="1254" y="910"/>
                      </a:lnTo>
                      <a:lnTo>
                        <a:pt x="1268" y="911"/>
                      </a:lnTo>
                      <a:lnTo>
                        <a:pt x="1282" y="912"/>
                      </a:lnTo>
                      <a:lnTo>
                        <a:pt x="1296" y="913"/>
                      </a:lnTo>
                      <a:lnTo>
                        <a:pt x="1310" y="916"/>
                      </a:lnTo>
                      <a:lnTo>
                        <a:pt x="1323" y="917"/>
                      </a:lnTo>
                      <a:lnTo>
                        <a:pt x="1337" y="918"/>
                      </a:lnTo>
                      <a:lnTo>
                        <a:pt x="1351" y="919"/>
                      </a:lnTo>
                      <a:lnTo>
                        <a:pt x="1365" y="921"/>
                      </a:lnTo>
                      <a:lnTo>
                        <a:pt x="1379" y="922"/>
                      </a:lnTo>
                      <a:lnTo>
                        <a:pt x="1393" y="924"/>
                      </a:lnTo>
                      <a:lnTo>
                        <a:pt x="1406" y="926"/>
                      </a:lnTo>
                      <a:lnTo>
                        <a:pt x="1420" y="927"/>
                      </a:lnTo>
                      <a:lnTo>
                        <a:pt x="1434" y="929"/>
                      </a:lnTo>
                      <a:lnTo>
                        <a:pt x="1448" y="931"/>
                      </a:lnTo>
                      <a:lnTo>
                        <a:pt x="1462" y="933"/>
                      </a:lnTo>
                      <a:lnTo>
                        <a:pt x="1476" y="934"/>
                      </a:lnTo>
                      <a:lnTo>
                        <a:pt x="1489" y="936"/>
                      </a:lnTo>
                      <a:lnTo>
                        <a:pt x="1503" y="937"/>
                      </a:lnTo>
                      <a:lnTo>
                        <a:pt x="1517" y="940"/>
                      </a:lnTo>
                      <a:lnTo>
                        <a:pt x="1531" y="941"/>
                      </a:lnTo>
                      <a:lnTo>
                        <a:pt x="1545" y="943"/>
                      </a:lnTo>
                      <a:lnTo>
                        <a:pt x="1558" y="944"/>
                      </a:lnTo>
                      <a:lnTo>
                        <a:pt x="1572" y="947"/>
                      </a:lnTo>
                      <a:lnTo>
                        <a:pt x="1586" y="949"/>
                      </a:lnTo>
                      <a:lnTo>
                        <a:pt x="1600" y="950"/>
                      </a:lnTo>
                      <a:lnTo>
                        <a:pt x="1614" y="952"/>
                      </a:lnTo>
                      <a:lnTo>
                        <a:pt x="1628" y="955"/>
                      </a:lnTo>
                      <a:lnTo>
                        <a:pt x="1641" y="956"/>
                      </a:lnTo>
                      <a:lnTo>
                        <a:pt x="1655" y="958"/>
                      </a:lnTo>
                      <a:lnTo>
                        <a:pt x="1669" y="960"/>
                      </a:lnTo>
                      <a:lnTo>
                        <a:pt x="1683" y="963"/>
                      </a:lnTo>
                      <a:lnTo>
                        <a:pt x="1697" y="964"/>
                      </a:lnTo>
                      <a:lnTo>
                        <a:pt x="1711" y="966"/>
                      </a:lnTo>
                      <a:lnTo>
                        <a:pt x="1724" y="969"/>
                      </a:lnTo>
                      <a:lnTo>
                        <a:pt x="1738" y="971"/>
                      </a:lnTo>
                      <a:lnTo>
                        <a:pt x="1752" y="973"/>
                      </a:lnTo>
                      <a:lnTo>
                        <a:pt x="1766" y="974"/>
                      </a:lnTo>
                      <a:lnTo>
                        <a:pt x="1780" y="977"/>
                      </a:lnTo>
                      <a:lnTo>
                        <a:pt x="1794" y="979"/>
                      </a:lnTo>
                      <a:lnTo>
                        <a:pt x="1807" y="981"/>
                      </a:lnTo>
                      <a:lnTo>
                        <a:pt x="1821" y="983"/>
                      </a:lnTo>
                      <a:lnTo>
                        <a:pt x="1835" y="986"/>
                      </a:lnTo>
                      <a:lnTo>
                        <a:pt x="1849" y="988"/>
                      </a:lnTo>
                      <a:lnTo>
                        <a:pt x="1863" y="989"/>
                      </a:lnTo>
                      <a:lnTo>
                        <a:pt x="1876" y="992"/>
                      </a:lnTo>
                      <a:lnTo>
                        <a:pt x="1890" y="994"/>
                      </a:lnTo>
                      <a:lnTo>
                        <a:pt x="1918" y="998"/>
                      </a:lnTo>
                      <a:lnTo>
                        <a:pt x="1946" y="1003"/>
                      </a:lnTo>
                      <a:lnTo>
                        <a:pt x="1972" y="1008"/>
                      </a:lnTo>
                      <a:lnTo>
                        <a:pt x="2000" y="1012"/>
                      </a:lnTo>
                      <a:lnTo>
                        <a:pt x="2027" y="1017"/>
                      </a:lnTo>
                      <a:lnTo>
                        <a:pt x="2055" y="1021"/>
                      </a:lnTo>
                      <a:lnTo>
                        <a:pt x="2082" y="1026"/>
                      </a:lnTo>
                      <a:lnTo>
                        <a:pt x="2109" y="1030"/>
                      </a:lnTo>
                      <a:lnTo>
                        <a:pt x="2123" y="1032"/>
                      </a:lnTo>
                      <a:lnTo>
                        <a:pt x="2136" y="1034"/>
                      </a:lnTo>
                      <a:lnTo>
                        <a:pt x="2150" y="1036"/>
                      </a:lnTo>
                      <a:lnTo>
                        <a:pt x="2163" y="1039"/>
                      </a:lnTo>
                      <a:lnTo>
                        <a:pt x="2177" y="1041"/>
                      </a:lnTo>
                      <a:lnTo>
                        <a:pt x="2190" y="1043"/>
                      </a:lnTo>
                      <a:lnTo>
                        <a:pt x="2204" y="1046"/>
                      </a:lnTo>
                      <a:lnTo>
                        <a:pt x="2218" y="1048"/>
                      </a:lnTo>
                      <a:lnTo>
                        <a:pt x="2230" y="1050"/>
                      </a:lnTo>
                      <a:lnTo>
                        <a:pt x="2244" y="1053"/>
                      </a:lnTo>
                      <a:lnTo>
                        <a:pt x="2258" y="1055"/>
                      </a:lnTo>
                      <a:lnTo>
                        <a:pt x="2271" y="1057"/>
                      </a:lnTo>
                      <a:lnTo>
                        <a:pt x="2284" y="1059"/>
                      </a:lnTo>
                      <a:lnTo>
                        <a:pt x="2298" y="1062"/>
                      </a:lnTo>
                      <a:lnTo>
                        <a:pt x="2311" y="1064"/>
                      </a:lnTo>
                      <a:lnTo>
                        <a:pt x="2325" y="1066"/>
                      </a:lnTo>
                      <a:lnTo>
                        <a:pt x="2337" y="1069"/>
                      </a:lnTo>
                      <a:lnTo>
                        <a:pt x="2351" y="1070"/>
                      </a:lnTo>
                      <a:lnTo>
                        <a:pt x="2364" y="1072"/>
                      </a:lnTo>
                      <a:lnTo>
                        <a:pt x="2378" y="1074"/>
                      </a:lnTo>
                      <a:lnTo>
                        <a:pt x="2390" y="1077"/>
                      </a:lnTo>
                      <a:lnTo>
                        <a:pt x="2404" y="1079"/>
                      </a:lnTo>
                      <a:lnTo>
                        <a:pt x="2417" y="1081"/>
                      </a:lnTo>
                      <a:lnTo>
                        <a:pt x="2431" y="1084"/>
                      </a:lnTo>
                      <a:lnTo>
                        <a:pt x="2443" y="1086"/>
                      </a:lnTo>
                      <a:lnTo>
                        <a:pt x="2457" y="1087"/>
                      </a:lnTo>
                      <a:lnTo>
                        <a:pt x="2470" y="1089"/>
                      </a:lnTo>
                      <a:lnTo>
                        <a:pt x="2483" y="1092"/>
                      </a:lnTo>
                      <a:lnTo>
                        <a:pt x="2496" y="1094"/>
                      </a:lnTo>
                      <a:lnTo>
                        <a:pt x="2509" y="1096"/>
                      </a:lnTo>
                      <a:lnTo>
                        <a:pt x="2522" y="1097"/>
                      </a:lnTo>
                      <a:lnTo>
                        <a:pt x="2536" y="1100"/>
                      </a:lnTo>
                      <a:lnTo>
                        <a:pt x="2548" y="1102"/>
                      </a:lnTo>
                      <a:lnTo>
                        <a:pt x="2561" y="1104"/>
                      </a:lnTo>
                      <a:lnTo>
                        <a:pt x="2574" y="1106"/>
                      </a:lnTo>
                      <a:lnTo>
                        <a:pt x="2587" y="1108"/>
                      </a:lnTo>
                      <a:lnTo>
                        <a:pt x="2600" y="1110"/>
                      </a:lnTo>
                      <a:lnTo>
                        <a:pt x="2613" y="1112"/>
                      </a:lnTo>
                      <a:lnTo>
                        <a:pt x="2625" y="1114"/>
                      </a:lnTo>
                      <a:lnTo>
                        <a:pt x="2638" y="1116"/>
                      </a:lnTo>
                      <a:lnTo>
                        <a:pt x="2651" y="1117"/>
                      </a:lnTo>
                      <a:lnTo>
                        <a:pt x="2663" y="1119"/>
                      </a:lnTo>
                      <a:lnTo>
                        <a:pt x="2677" y="1122"/>
                      </a:lnTo>
                      <a:lnTo>
                        <a:pt x="2690" y="1123"/>
                      </a:lnTo>
                      <a:lnTo>
                        <a:pt x="2703" y="1125"/>
                      </a:lnTo>
                      <a:lnTo>
                        <a:pt x="2715" y="1126"/>
                      </a:lnTo>
                      <a:lnTo>
                        <a:pt x="2728" y="1129"/>
                      </a:lnTo>
                      <a:lnTo>
                        <a:pt x="2741" y="1130"/>
                      </a:lnTo>
                      <a:lnTo>
                        <a:pt x="2752" y="1132"/>
                      </a:lnTo>
                      <a:lnTo>
                        <a:pt x="2765" y="1133"/>
                      </a:lnTo>
                      <a:lnTo>
                        <a:pt x="2778" y="1135"/>
                      </a:lnTo>
                      <a:lnTo>
                        <a:pt x="2790" y="1137"/>
                      </a:lnTo>
                      <a:lnTo>
                        <a:pt x="2803" y="1139"/>
                      </a:lnTo>
                      <a:lnTo>
                        <a:pt x="2816" y="1140"/>
                      </a:lnTo>
                      <a:lnTo>
                        <a:pt x="2827" y="1141"/>
                      </a:lnTo>
                      <a:lnTo>
                        <a:pt x="2840" y="1143"/>
                      </a:lnTo>
                      <a:lnTo>
                        <a:pt x="2852" y="1145"/>
                      </a:lnTo>
                      <a:lnTo>
                        <a:pt x="2865" y="1146"/>
                      </a:lnTo>
                      <a:lnTo>
                        <a:pt x="2877" y="1148"/>
                      </a:lnTo>
                      <a:lnTo>
                        <a:pt x="2889" y="1149"/>
                      </a:lnTo>
                      <a:lnTo>
                        <a:pt x="2901" y="1150"/>
                      </a:lnTo>
                      <a:lnTo>
                        <a:pt x="2913" y="1152"/>
                      </a:lnTo>
                      <a:lnTo>
                        <a:pt x="2926" y="1153"/>
                      </a:lnTo>
                      <a:lnTo>
                        <a:pt x="2938" y="1155"/>
                      </a:lnTo>
                      <a:lnTo>
                        <a:pt x="2950" y="1156"/>
                      </a:lnTo>
                      <a:lnTo>
                        <a:pt x="2962" y="1157"/>
                      </a:lnTo>
                      <a:lnTo>
                        <a:pt x="2975" y="1158"/>
                      </a:lnTo>
                      <a:lnTo>
                        <a:pt x="2986" y="1160"/>
                      </a:lnTo>
                      <a:lnTo>
                        <a:pt x="2992" y="1160"/>
                      </a:lnTo>
                      <a:lnTo>
                        <a:pt x="2998" y="1161"/>
                      </a:lnTo>
                      <a:lnTo>
                        <a:pt x="3004" y="1161"/>
                      </a:lnTo>
                      <a:lnTo>
                        <a:pt x="3010" y="1162"/>
                      </a:lnTo>
                      <a:lnTo>
                        <a:pt x="3016" y="1162"/>
                      </a:lnTo>
                      <a:lnTo>
                        <a:pt x="3022" y="1163"/>
                      </a:lnTo>
                      <a:lnTo>
                        <a:pt x="3028" y="1163"/>
                      </a:lnTo>
                      <a:lnTo>
                        <a:pt x="3033" y="1164"/>
                      </a:lnTo>
                      <a:lnTo>
                        <a:pt x="3039" y="1164"/>
                      </a:lnTo>
                      <a:lnTo>
                        <a:pt x="3046" y="1165"/>
                      </a:lnTo>
                      <a:lnTo>
                        <a:pt x="3052" y="1165"/>
                      </a:lnTo>
                      <a:lnTo>
                        <a:pt x="3057" y="1165"/>
                      </a:lnTo>
                      <a:lnTo>
                        <a:pt x="3063" y="1167"/>
                      </a:lnTo>
                      <a:lnTo>
                        <a:pt x="3069" y="1167"/>
                      </a:lnTo>
                      <a:lnTo>
                        <a:pt x="3075" y="1168"/>
                      </a:lnTo>
                      <a:lnTo>
                        <a:pt x="3081" y="1168"/>
                      </a:lnTo>
                      <a:lnTo>
                        <a:pt x="3086" y="1168"/>
                      </a:lnTo>
                      <a:lnTo>
                        <a:pt x="3092" y="1169"/>
                      </a:lnTo>
                      <a:lnTo>
                        <a:pt x="3098" y="1169"/>
                      </a:lnTo>
                      <a:lnTo>
                        <a:pt x="3104" y="1170"/>
                      </a:lnTo>
                      <a:lnTo>
                        <a:pt x="3109" y="1170"/>
                      </a:lnTo>
                      <a:lnTo>
                        <a:pt x="3115" y="1170"/>
                      </a:lnTo>
                      <a:lnTo>
                        <a:pt x="3121" y="1171"/>
                      </a:lnTo>
                      <a:lnTo>
                        <a:pt x="3127" y="1171"/>
                      </a:lnTo>
                      <a:lnTo>
                        <a:pt x="3132" y="1171"/>
                      </a:lnTo>
                      <a:lnTo>
                        <a:pt x="3138" y="1172"/>
                      </a:lnTo>
                      <a:lnTo>
                        <a:pt x="3144" y="1172"/>
                      </a:lnTo>
                      <a:lnTo>
                        <a:pt x="3150" y="1172"/>
                      </a:lnTo>
                      <a:lnTo>
                        <a:pt x="3155" y="1172"/>
                      </a:lnTo>
                      <a:lnTo>
                        <a:pt x="3161" y="1173"/>
                      </a:lnTo>
                      <a:lnTo>
                        <a:pt x="3167" y="1173"/>
                      </a:lnTo>
                      <a:lnTo>
                        <a:pt x="3173" y="1173"/>
                      </a:lnTo>
                      <a:lnTo>
                        <a:pt x="3178" y="1175"/>
                      </a:lnTo>
                      <a:lnTo>
                        <a:pt x="3184" y="1175"/>
                      </a:lnTo>
                      <a:lnTo>
                        <a:pt x="3190" y="1175"/>
                      </a:lnTo>
                      <a:lnTo>
                        <a:pt x="3196" y="1175"/>
                      </a:lnTo>
                      <a:lnTo>
                        <a:pt x="3202" y="1175"/>
                      </a:lnTo>
                      <a:lnTo>
                        <a:pt x="3207" y="1176"/>
                      </a:lnTo>
                      <a:lnTo>
                        <a:pt x="3212" y="1176"/>
                      </a:lnTo>
                      <a:lnTo>
                        <a:pt x="3218" y="1176"/>
                      </a:lnTo>
                      <a:lnTo>
                        <a:pt x="3223" y="1176"/>
                      </a:lnTo>
                      <a:lnTo>
                        <a:pt x="3229" y="1176"/>
                      </a:lnTo>
                      <a:lnTo>
                        <a:pt x="3235" y="1177"/>
                      </a:lnTo>
                      <a:lnTo>
                        <a:pt x="3241" y="1177"/>
                      </a:lnTo>
                      <a:lnTo>
                        <a:pt x="3246" y="1177"/>
                      </a:lnTo>
                      <a:lnTo>
                        <a:pt x="3251" y="1177"/>
                      </a:lnTo>
                      <a:lnTo>
                        <a:pt x="3257" y="1177"/>
                      </a:lnTo>
                      <a:lnTo>
                        <a:pt x="3263" y="1177"/>
                      </a:lnTo>
                      <a:lnTo>
                        <a:pt x="3268" y="1177"/>
                      </a:lnTo>
                      <a:lnTo>
                        <a:pt x="3273" y="1177"/>
                      </a:lnTo>
                      <a:lnTo>
                        <a:pt x="3279" y="1178"/>
                      </a:lnTo>
                      <a:lnTo>
                        <a:pt x="3284" y="1178"/>
                      </a:lnTo>
                      <a:lnTo>
                        <a:pt x="3290" y="1178"/>
                      </a:lnTo>
                      <a:lnTo>
                        <a:pt x="3296" y="1178"/>
                      </a:lnTo>
                      <a:lnTo>
                        <a:pt x="3301" y="1178"/>
                      </a:lnTo>
                      <a:lnTo>
                        <a:pt x="3306" y="1178"/>
                      </a:lnTo>
                      <a:lnTo>
                        <a:pt x="3308" y="1178"/>
                      </a:lnTo>
                      <a:lnTo>
                        <a:pt x="3310" y="1178"/>
                      </a:lnTo>
                      <a:lnTo>
                        <a:pt x="3311" y="1178"/>
                      </a:lnTo>
                      <a:lnTo>
                        <a:pt x="3313" y="1178"/>
                      </a:lnTo>
                      <a:lnTo>
                        <a:pt x="3316" y="1178"/>
                      </a:lnTo>
                      <a:lnTo>
                        <a:pt x="3317" y="1178"/>
                      </a:lnTo>
                      <a:lnTo>
                        <a:pt x="3319" y="1178"/>
                      </a:lnTo>
                      <a:lnTo>
                        <a:pt x="3320" y="1178"/>
                      </a:lnTo>
                      <a:lnTo>
                        <a:pt x="3322" y="1178"/>
                      </a:lnTo>
                      <a:lnTo>
                        <a:pt x="3324" y="1178"/>
                      </a:lnTo>
                      <a:lnTo>
                        <a:pt x="3326" y="1178"/>
                      </a:lnTo>
                      <a:lnTo>
                        <a:pt x="3327" y="1178"/>
                      </a:lnTo>
                      <a:lnTo>
                        <a:pt x="3329" y="1177"/>
                      </a:lnTo>
                      <a:lnTo>
                        <a:pt x="3331" y="1177"/>
                      </a:lnTo>
                      <a:lnTo>
                        <a:pt x="3333" y="1177"/>
                      </a:lnTo>
                      <a:lnTo>
                        <a:pt x="3335" y="1177"/>
                      </a:lnTo>
                      <a:lnTo>
                        <a:pt x="3336" y="1177"/>
                      </a:lnTo>
                      <a:lnTo>
                        <a:pt x="3339" y="1177"/>
                      </a:lnTo>
                      <a:lnTo>
                        <a:pt x="3340" y="1177"/>
                      </a:lnTo>
                      <a:lnTo>
                        <a:pt x="3342" y="1177"/>
                      </a:lnTo>
                      <a:lnTo>
                        <a:pt x="3343" y="1177"/>
                      </a:lnTo>
                      <a:lnTo>
                        <a:pt x="3346" y="1176"/>
                      </a:lnTo>
                      <a:lnTo>
                        <a:pt x="3347" y="1176"/>
                      </a:lnTo>
                      <a:lnTo>
                        <a:pt x="3349" y="1176"/>
                      </a:lnTo>
                      <a:lnTo>
                        <a:pt x="3352" y="1176"/>
                      </a:lnTo>
                      <a:lnTo>
                        <a:pt x="3357" y="1175"/>
                      </a:lnTo>
                      <a:lnTo>
                        <a:pt x="3361" y="1175"/>
                      </a:lnTo>
                      <a:lnTo>
                        <a:pt x="3364" y="1173"/>
                      </a:lnTo>
                      <a:lnTo>
                        <a:pt x="3369" y="1173"/>
                      </a:lnTo>
                      <a:lnTo>
                        <a:pt x="3372" y="1172"/>
                      </a:lnTo>
                      <a:lnTo>
                        <a:pt x="3375" y="1172"/>
                      </a:lnTo>
                      <a:lnTo>
                        <a:pt x="3380" y="1171"/>
                      </a:lnTo>
                      <a:lnTo>
                        <a:pt x="3384" y="1171"/>
                      </a:lnTo>
                      <a:lnTo>
                        <a:pt x="3387" y="1170"/>
                      </a:lnTo>
                      <a:lnTo>
                        <a:pt x="3392" y="1170"/>
                      </a:lnTo>
                      <a:lnTo>
                        <a:pt x="3395" y="1169"/>
                      </a:lnTo>
                      <a:lnTo>
                        <a:pt x="3400" y="1168"/>
                      </a:lnTo>
                      <a:lnTo>
                        <a:pt x="3403" y="1168"/>
                      </a:lnTo>
                      <a:lnTo>
                        <a:pt x="3408" y="1167"/>
                      </a:lnTo>
                      <a:lnTo>
                        <a:pt x="3411" y="1165"/>
                      </a:lnTo>
                      <a:lnTo>
                        <a:pt x="3416" y="1164"/>
                      </a:lnTo>
                      <a:lnTo>
                        <a:pt x="3419" y="1163"/>
                      </a:lnTo>
                      <a:lnTo>
                        <a:pt x="3424" y="1163"/>
                      </a:lnTo>
                      <a:lnTo>
                        <a:pt x="3427" y="1162"/>
                      </a:lnTo>
                      <a:lnTo>
                        <a:pt x="3432" y="1161"/>
                      </a:lnTo>
                      <a:lnTo>
                        <a:pt x="3437" y="1160"/>
                      </a:lnTo>
                      <a:lnTo>
                        <a:pt x="3440" y="1158"/>
                      </a:lnTo>
                      <a:lnTo>
                        <a:pt x="3445" y="1157"/>
                      </a:lnTo>
                      <a:lnTo>
                        <a:pt x="3449" y="1156"/>
                      </a:lnTo>
                      <a:lnTo>
                        <a:pt x="3453" y="1155"/>
                      </a:lnTo>
                      <a:lnTo>
                        <a:pt x="3457" y="1154"/>
                      </a:lnTo>
                      <a:lnTo>
                        <a:pt x="3462" y="1153"/>
                      </a:lnTo>
                      <a:lnTo>
                        <a:pt x="3465" y="1152"/>
                      </a:lnTo>
                      <a:lnTo>
                        <a:pt x="3470" y="1149"/>
                      </a:lnTo>
                      <a:lnTo>
                        <a:pt x="3475" y="1148"/>
                      </a:lnTo>
                      <a:lnTo>
                        <a:pt x="3478" y="1147"/>
                      </a:lnTo>
                      <a:lnTo>
                        <a:pt x="3483" y="1146"/>
                      </a:lnTo>
                      <a:lnTo>
                        <a:pt x="3487" y="1145"/>
                      </a:lnTo>
                      <a:lnTo>
                        <a:pt x="3492" y="1142"/>
                      </a:lnTo>
                      <a:lnTo>
                        <a:pt x="3495" y="1141"/>
                      </a:lnTo>
                      <a:lnTo>
                        <a:pt x="3500" y="1140"/>
                      </a:lnTo>
                      <a:lnTo>
                        <a:pt x="3505" y="1138"/>
                      </a:lnTo>
                      <a:lnTo>
                        <a:pt x="3509" y="1137"/>
                      </a:lnTo>
                      <a:lnTo>
                        <a:pt x="3514" y="1135"/>
                      </a:lnTo>
                      <a:lnTo>
                        <a:pt x="3518" y="1133"/>
                      </a:lnTo>
                      <a:lnTo>
                        <a:pt x="3522" y="1132"/>
                      </a:lnTo>
                      <a:lnTo>
                        <a:pt x="3526" y="1130"/>
                      </a:lnTo>
                      <a:lnTo>
                        <a:pt x="3531" y="1129"/>
                      </a:lnTo>
                      <a:lnTo>
                        <a:pt x="3536" y="1126"/>
                      </a:lnTo>
                      <a:lnTo>
                        <a:pt x="3540" y="1125"/>
                      </a:lnTo>
                      <a:lnTo>
                        <a:pt x="3545" y="1123"/>
                      </a:lnTo>
                      <a:lnTo>
                        <a:pt x="3549" y="1122"/>
                      </a:lnTo>
                      <a:lnTo>
                        <a:pt x="3554" y="1119"/>
                      </a:lnTo>
                      <a:lnTo>
                        <a:pt x="3559" y="1118"/>
                      </a:lnTo>
                      <a:lnTo>
                        <a:pt x="3563" y="1116"/>
                      </a:lnTo>
                      <a:lnTo>
                        <a:pt x="3568" y="1114"/>
                      </a:lnTo>
                      <a:lnTo>
                        <a:pt x="3573" y="1112"/>
                      </a:lnTo>
                      <a:lnTo>
                        <a:pt x="3576" y="1110"/>
                      </a:lnTo>
                      <a:lnTo>
                        <a:pt x="3581" y="1108"/>
                      </a:lnTo>
                      <a:lnTo>
                        <a:pt x="3585" y="1107"/>
                      </a:lnTo>
                      <a:lnTo>
                        <a:pt x="3590" y="1104"/>
                      </a:lnTo>
                      <a:lnTo>
                        <a:pt x="3594" y="1102"/>
                      </a:lnTo>
                      <a:lnTo>
                        <a:pt x="3599" y="1100"/>
                      </a:lnTo>
                      <a:lnTo>
                        <a:pt x="3604" y="1099"/>
                      </a:lnTo>
                      <a:lnTo>
                        <a:pt x="3608" y="1096"/>
                      </a:lnTo>
                      <a:lnTo>
                        <a:pt x="3613" y="1094"/>
                      </a:lnTo>
                      <a:lnTo>
                        <a:pt x="3617" y="1092"/>
                      </a:lnTo>
                      <a:lnTo>
                        <a:pt x="3622" y="1089"/>
                      </a:lnTo>
                      <a:lnTo>
                        <a:pt x="3628" y="1087"/>
                      </a:lnTo>
                      <a:lnTo>
                        <a:pt x="3632" y="1085"/>
                      </a:lnTo>
                      <a:lnTo>
                        <a:pt x="3637" y="1084"/>
                      </a:lnTo>
                      <a:lnTo>
                        <a:pt x="3642" y="1081"/>
                      </a:lnTo>
                      <a:lnTo>
                        <a:pt x="3646" y="1079"/>
                      </a:lnTo>
                      <a:lnTo>
                        <a:pt x="3651" y="1077"/>
                      </a:lnTo>
                      <a:lnTo>
                        <a:pt x="3655" y="1074"/>
                      </a:lnTo>
                      <a:lnTo>
                        <a:pt x="3660" y="1072"/>
                      </a:lnTo>
                      <a:lnTo>
                        <a:pt x="3665" y="1070"/>
                      </a:lnTo>
                      <a:lnTo>
                        <a:pt x="3669" y="1068"/>
                      </a:lnTo>
                      <a:lnTo>
                        <a:pt x="3674" y="1065"/>
                      </a:lnTo>
                      <a:lnTo>
                        <a:pt x="3679" y="1063"/>
                      </a:lnTo>
                      <a:lnTo>
                        <a:pt x="3683" y="1059"/>
                      </a:lnTo>
                      <a:lnTo>
                        <a:pt x="3689" y="1057"/>
                      </a:lnTo>
                      <a:lnTo>
                        <a:pt x="3693" y="1055"/>
                      </a:lnTo>
                      <a:lnTo>
                        <a:pt x="3698" y="1053"/>
                      </a:lnTo>
                      <a:lnTo>
                        <a:pt x="3703" y="1050"/>
                      </a:lnTo>
                      <a:lnTo>
                        <a:pt x="3707" y="1048"/>
                      </a:lnTo>
                      <a:lnTo>
                        <a:pt x="3712" y="1046"/>
                      </a:lnTo>
                      <a:lnTo>
                        <a:pt x="3717" y="1043"/>
                      </a:lnTo>
                      <a:lnTo>
                        <a:pt x="3721" y="1040"/>
                      </a:lnTo>
                      <a:lnTo>
                        <a:pt x="3726" y="1038"/>
                      </a:lnTo>
                      <a:lnTo>
                        <a:pt x="3732" y="1035"/>
                      </a:lnTo>
                      <a:lnTo>
                        <a:pt x="3736" y="1033"/>
                      </a:lnTo>
                      <a:lnTo>
                        <a:pt x="3741" y="1030"/>
                      </a:lnTo>
                      <a:lnTo>
                        <a:pt x="3745" y="1027"/>
                      </a:lnTo>
                      <a:lnTo>
                        <a:pt x="3750" y="1025"/>
                      </a:lnTo>
                      <a:lnTo>
                        <a:pt x="3755" y="1023"/>
                      </a:lnTo>
                      <a:lnTo>
                        <a:pt x="3759" y="1019"/>
                      </a:lnTo>
                      <a:lnTo>
                        <a:pt x="3764" y="1017"/>
                      </a:lnTo>
                      <a:lnTo>
                        <a:pt x="3770" y="1015"/>
                      </a:lnTo>
                      <a:lnTo>
                        <a:pt x="3774" y="1011"/>
                      </a:lnTo>
                      <a:lnTo>
                        <a:pt x="3779" y="1009"/>
                      </a:lnTo>
                      <a:lnTo>
                        <a:pt x="3783" y="1006"/>
                      </a:lnTo>
                      <a:lnTo>
                        <a:pt x="3788" y="1003"/>
                      </a:lnTo>
                      <a:lnTo>
                        <a:pt x="3793" y="1001"/>
                      </a:lnTo>
                      <a:lnTo>
                        <a:pt x="3803" y="995"/>
                      </a:lnTo>
                      <a:lnTo>
                        <a:pt x="3812" y="990"/>
                      </a:lnTo>
                      <a:lnTo>
                        <a:pt x="3821" y="985"/>
                      </a:lnTo>
                      <a:lnTo>
                        <a:pt x="3831" y="979"/>
                      </a:lnTo>
                      <a:lnTo>
                        <a:pt x="3841" y="973"/>
                      </a:lnTo>
                      <a:lnTo>
                        <a:pt x="3850" y="967"/>
                      </a:lnTo>
                      <a:lnTo>
                        <a:pt x="3859" y="962"/>
                      </a:lnTo>
                      <a:lnTo>
                        <a:pt x="3869" y="956"/>
                      </a:lnTo>
                      <a:lnTo>
                        <a:pt x="3879" y="950"/>
                      </a:lnTo>
                      <a:lnTo>
                        <a:pt x="3888" y="944"/>
                      </a:lnTo>
                      <a:lnTo>
                        <a:pt x="3897" y="939"/>
                      </a:lnTo>
                      <a:lnTo>
                        <a:pt x="3907" y="933"/>
                      </a:lnTo>
                      <a:lnTo>
                        <a:pt x="3916" y="927"/>
                      </a:lnTo>
                      <a:lnTo>
                        <a:pt x="3926" y="921"/>
                      </a:lnTo>
                      <a:lnTo>
                        <a:pt x="3935" y="916"/>
                      </a:lnTo>
                      <a:lnTo>
                        <a:pt x="3945" y="910"/>
                      </a:lnTo>
                      <a:lnTo>
                        <a:pt x="3954" y="904"/>
                      </a:lnTo>
                      <a:lnTo>
                        <a:pt x="3963" y="898"/>
                      </a:lnTo>
                      <a:lnTo>
                        <a:pt x="3972" y="893"/>
                      </a:lnTo>
                      <a:lnTo>
                        <a:pt x="3982" y="887"/>
                      </a:lnTo>
                      <a:lnTo>
                        <a:pt x="3991" y="880"/>
                      </a:lnTo>
                      <a:lnTo>
                        <a:pt x="4000" y="874"/>
                      </a:lnTo>
                      <a:lnTo>
                        <a:pt x="4009" y="868"/>
                      </a:lnTo>
                      <a:lnTo>
                        <a:pt x="4018" y="863"/>
                      </a:lnTo>
                      <a:lnTo>
                        <a:pt x="4023" y="860"/>
                      </a:lnTo>
                      <a:lnTo>
                        <a:pt x="4028" y="857"/>
                      </a:lnTo>
                      <a:lnTo>
                        <a:pt x="4032" y="855"/>
                      </a:lnTo>
                      <a:lnTo>
                        <a:pt x="4037" y="851"/>
                      </a:lnTo>
                      <a:lnTo>
                        <a:pt x="4040" y="848"/>
                      </a:lnTo>
                      <a:lnTo>
                        <a:pt x="4045" y="845"/>
                      </a:lnTo>
                      <a:lnTo>
                        <a:pt x="4050" y="842"/>
                      </a:lnTo>
                      <a:lnTo>
                        <a:pt x="4054" y="840"/>
                      </a:lnTo>
                      <a:lnTo>
                        <a:pt x="4059" y="836"/>
                      </a:lnTo>
                      <a:lnTo>
                        <a:pt x="4063" y="834"/>
                      </a:lnTo>
                      <a:lnTo>
                        <a:pt x="4068" y="830"/>
                      </a:lnTo>
                      <a:lnTo>
                        <a:pt x="4073" y="828"/>
                      </a:lnTo>
                      <a:lnTo>
                        <a:pt x="4076" y="825"/>
                      </a:lnTo>
                      <a:lnTo>
                        <a:pt x="4081" y="822"/>
                      </a:lnTo>
                      <a:lnTo>
                        <a:pt x="4085" y="819"/>
                      </a:lnTo>
                      <a:lnTo>
                        <a:pt x="4090" y="817"/>
                      </a:lnTo>
                      <a:lnTo>
                        <a:pt x="4094" y="813"/>
                      </a:lnTo>
                      <a:lnTo>
                        <a:pt x="4098" y="811"/>
                      </a:lnTo>
                      <a:lnTo>
                        <a:pt x="4103" y="807"/>
                      </a:lnTo>
                      <a:lnTo>
                        <a:pt x="4107" y="805"/>
                      </a:lnTo>
                      <a:lnTo>
                        <a:pt x="4112" y="802"/>
                      </a:lnTo>
                      <a:lnTo>
                        <a:pt x="4116" y="799"/>
                      </a:lnTo>
                      <a:lnTo>
                        <a:pt x="4120" y="797"/>
                      </a:lnTo>
                      <a:lnTo>
                        <a:pt x="4124" y="794"/>
                      </a:lnTo>
                      <a:lnTo>
                        <a:pt x="4129" y="791"/>
                      </a:lnTo>
                      <a:lnTo>
                        <a:pt x="4132" y="788"/>
                      </a:lnTo>
                      <a:lnTo>
                        <a:pt x="4137" y="785"/>
                      </a:lnTo>
                      <a:lnTo>
                        <a:pt x="4142" y="782"/>
                      </a:lnTo>
                      <a:lnTo>
                        <a:pt x="4145" y="780"/>
                      </a:lnTo>
                      <a:lnTo>
                        <a:pt x="4150" y="777"/>
                      </a:lnTo>
                      <a:lnTo>
                        <a:pt x="4154" y="774"/>
                      </a:lnTo>
                      <a:lnTo>
                        <a:pt x="4158" y="772"/>
                      </a:lnTo>
                      <a:lnTo>
                        <a:pt x="4162" y="768"/>
                      </a:lnTo>
                      <a:lnTo>
                        <a:pt x="4167" y="766"/>
                      </a:lnTo>
                      <a:lnTo>
                        <a:pt x="4170" y="764"/>
                      </a:lnTo>
                      <a:lnTo>
                        <a:pt x="4175" y="760"/>
                      </a:lnTo>
                      <a:lnTo>
                        <a:pt x="4179" y="758"/>
                      </a:lnTo>
                      <a:lnTo>
                        <a:pt x="4183" y="756"/>
                      </a:lnTo>
                      <a:lnTo>
                        <a:pt x="4187" y="752"/>
                      </a:lnTo>
                      <a:lnTo>
                        <a:pt x="4191" y="750"/>
                      </a:lnTo>
                      <a:lnTo>
                        <a:pt x="4196" y="747"/>
                      </a:lnTo>
                      <a:lnTo>
                        <a:pt x="4199" y="745"/>
                      </a:lnTo>
                      <a:lnTo>
                        <a:pt x="4204" y="742"/>
                      </a:lnTo>
                      <a:lnTo>
                        <a:pt x="4207" y="739"/>
                      </a:lnTo>
                      <a:lnTo>
                        <a:pt x="4211" y="737"/>
                      </a:lnTo>
                      <a:lnTo>
                        <a:pt x="4215" y="735"/>
                      </a:lnTo>
                      <a:lnTo>
                        <a:pt x="4219" y="731"/>
                      </a:lnTo>
                      <a:lnTo>
                        <a:pt x="4224" y="729"/>
                      </a:lnTo>
                      <a:lnTo>
                        <a:pt x="4227" y="727"/>
                      </a:lnTo>
                      <a:lnTo>
                        <a:pt x="4232" y="724"/>
                      </a:lnTo>
                      <a:lnTo>
                        <a:pt x="4235" y="722"/>
                      </a:lnTo>
                      <a:lnTo>
                        <a:pt x="4238" y="719"/>
                      </a:lnTo>
                      <a:lnTo>
                        <a:pt x="4243" y="716"/>
                      </a:lnTo>
                      <a:lnTo>
                        <a:pt x="4247" y="714"/>
                      </a:lnTo>
                      <a:lnTo>
                        <a:pt x="4250" y="712"/>
                      </a:lnTo>
                      <a:lnTo>
                        <a:pt x="4255" y="709"/>
                      </a:lnTo>
                      <a:lnTo>
                        <a:pt x="4258" y="707"/>
                      </a:lnTo>
                      <a:lnTo>
                        <a:pt x="4262" y="705"/>
                      </a:lnTo>
                      <a:lnTo>
                        <a:pt x="4265" y="703"/>
                      </a:lnTo>
                      <a:lnTo>
                        <a:pt x="4270" y="700"/>
                      </a:lnTo>
                      <a:lnTo>
                        <a:pt x="4273" y="698"/>
                      </a:lnTo>
                      <a:lnTo>
                        <a:pt x="4277" y="696"/>
                      </a:lnTo>
                      <a:lnTo>
                        <a:pt x="4280" y="693"/>
                      </a:lnTo>
                      <a:lnTo>
                        <a:pt x="4283" y="690"/>
                      </a:lnTo>
                      <a:lnTo>
                        <a:pt x="4288" y="689"/>
                      </a:lnTo>
                      <a:lnTo>
                        <a:pt x="4291" y="686"/>
                      </a:lnTo>
                      <a:lnTo>
                        <a:pt x="4295" y="684"/>
                      </a:lnTo>
                      <a:lnTo>
                        <a:pt x="4298" y="682"/>
                      </a:lnTo>
                      <a:lnTo>
                        <a:pt x="4302" y="680"/>
                      </a:lnTo>
                      <a:lnTo>
                        <a:pt x="4305" y="677"/>
                      </a:lnTo>
                      <a:lnTo>
                        <a:pt x="4309" y="675"/>
                      </a:lnTo>
                      <a:lnTo>
                        <a:pt x="4312" y="673"/>
                      </a:lnTo>
                      <a:lnTo>
                        <a:pt x="4316" y="670"/>
                      </a:lnTo>
                      <a:lnTo>
                        <a:pt x="4319" y="669"/>
                      </a:lnTo>
                      <a:lnTo>
                        <a:pt x="4323" y="667"/>
                      </a:lnTo>
                      <a:lnTo>
                        <a:pt x="4326" y="665"/>
                      </a:lnTo>
                      <a:lnTo>
                        <a:pt x="4330" y="662"/>
                      </a:lnTo>
                      <a:lnTo>
                        <a:pt x="4333" y="660"/>
                      </a:lnTo>
                      <a:lnTo>
                        <a:pt x="4336" y="659"/>
                      </a:lnTo>
                      <a:lnTo>
                        <a:pt x="4340" y="657"/>
                      </a:lnTo>
                      <a:lnTo>
                        <a:pt x="4343" y="654"/>
                      </a:lnTo>
                      <a:lnTo>
                        <a:pt x="4346" y="653"/>
                      </a:lnTo>
                      <a:lnTo>
                        <a:pt x="4349" y="651"/>
                      </a:lnTo>
                      <a:lnTo>
                        <a:pt x="4353" y="648"/>
                      </a:lnTo>
                      <a:lnTo>
                        <a:pt x="4356" y="647"/>
                      </a:lnTo>
                      <a:lnTo>
                        <a:pt x="4359" y="645"/>
                      </a:lnTo>
                      <a:lnTo>
                        <a:pt x="4362" y="644"/>
                      </a:lnTo>
                      <a:lnTo>
                        <a:pt x="4365" y="642"/>
                      </a:lnTo>
                      <a:lnTo>
                        <a:pt x="4369" y="640"/>
                      </a:lnTo>
                      <a:lnTo>
                        <a:pt x="4372" y="638"/>
                      </a:lnTo>
                      <a:lnTo>
                        <a:pt x="4374" y="637"/>
                      </a:lnTo>
                      <a:lnTo>
                        <a:pt x="4378" y="635"/>
                      </a:lnTo>
                      <a:lnTo>
                        <a:pt x="4381" y="633"/>
                      </a:lnTo>
                      <a:lnTo>
                        <a:pt x="4384" y="631"/>
                      </a:lnTo>
                      <a:lnTo>
                        <a:pt x="4387" y="630"/>
                      </a:lnTo>
                      <a:lnTo>
                        <a:pt x="4389" y="628"/>
                      </a:lnTo>
                      <a:lnTo>
                        <a:pt x="4391" y="628"/>
                      </a:lnTo>
                      <a:lnTo>
                        <a:pt x="4396" y="624"/>
                      </a:lnTo>
                      <a:lnTo>
                        <a:pt x="4403" y="622"/>
                      </a:lnTo>
                      <a:lnTo>
                        <a:pt x="4409" y="619"/>
                      </a:lnTo>
                      <a:lnTo>
                        <a:pt x="4416" y="615"/>
                      </a:lnTo>
                      <a:lnTo>
                        <a:pt x="4422" y="612"/>
                      </a:lnTo>
                      <a:lnTo>
                        <a:pt x="4429" y="608"/>
                      </a:lnTo>
                      <a:lnTo>
                        <a:pt x="4436" y="605"/>
                      </a:lnTo>
                      <a:lnTo>
                        <a:pt x="4441" y="602"/>
                      </a:lnTo>
                      <a:lnTo>
                        <a:pt x="4448" y="599"/>
                      </a:lnTo>
                      <a:lnTo>
                        <a:pt x="4455" y="596"/>
                      </a:lnTo>
                      <a:lnTo>
                        <a:pt x="4462" y="592"/>
                      </a:lnTo>
                      <a:lnTo>
                        <a:pt x="4468" y="589"/>
                      </a:lnTo>
                      <a:lnTo>
                        <a:pt x="4475" y="586"/>
                      </a:lnTo>
                      <a:lnTo>
                        <a:pt x="4482" y="583"/>
                      </a:lnTo>
                      <a:lnTo>
                        <a:pt x="4489" y="579"/>
                      </a:lnTo>
                      <a:lnTo>
                        <a:pt x="4494" y="577"/>
                      </a:lnTo>
                      <a:lnTo>
                        <a:pt x="4501" y="574"/>
                      </a:lnTo>
                      <a:lnTo>
                        <a:pt x="4508" y="570"/>
                      </a:lnTo>
                      <a:lnTo>
                        <a:pt x="4515" y="568"/>
                      </a:lnTo>
                      <a:lnTo>
                        <a:pt x="4522" y="564"/>
                      </a:lnTo>
                      <a:lnTo>
                        <a:pt x="4529" y="562"/>
                      </a:lnTo>
                      <a:lnTo>
                        <a:pt x="4536" y="559"/>
                      </a:lnTo>
                      <a:lnTo>
                        <a:pt x="4543" y="555"/>
                      </a:lnTo>
                      <a:lnTo>
                        <a:pt x="4550" y="553"/>
                      </a:lnTo>
                      <a:lnTo>
                        <a:pt x="4556" y="549"/>
                      </a:lnTo>
                      <a:lnTo>
                        <a:pt x="4563" y="547"/>
                      </a:lnTo>
                      <a:lnTo>
                        <a:pt x="4570" y="544"/>
                      </a:lnTo>
                      <a:lnTo>
                        <a:pt x="4577" y="541"/>
                      </a:lnTo>
                      <a:lnTo>
                        <a:pt x="4584" y="538"/>
                      </a:lnTo>
                      <a:lnTo>
                        <a:pt x="4591" y="536"/>
                      </a:lnTo>
                      <a:lnTo>
                        <a:pt x="4598" y="532"/>
                      </a:lnTo>
                      <a:lnTo>
                        <a:pt x="4605" y="530"/>
                      </a:lnTo>
                      <a:lnTo>
                        <a:pt x="4612" y="526"/>
                      </a:lnTo>
                      <a:lnTo>
                        <a:pt x="4619" y="524"/>
                      </a:lnTo>
                      <a:lnTo>
                        <a:pt x="4626" y="521"/>
                      </a:lnTo>
                      <a:lnTo>
                        <a:pt x="4633" y="518"/>
                      </a:lnTo>
                      <a:lnTo>
                        <a:pt x="4639" y="516"/>
                      </a:lnTo>
                      <a:lnTo>
                        <a:pt x="4646" y="513"/>
                      </a:lnTo>
                      <a:lnTo>
                        <a:pt x="4654" y="510"/>
                      </a:lnTo>
                      <a:lnTo>
                        <a:pt x="4661" y="507"/>
                      </a:lnTo>
                      <a:lnTo>
                        <a:pt x="4668" y="505"/>
                      </a:lnTo>
                      <a:lnTo>
                        <a:pt x="4675" y="502"/>
                      </a:lnTo>
                      <a:lnTo>
                        <a:pt x="4682" y="499"/>
                      </a:lnTo>
                      <a:lnTo>
                        <a:pt x="4690" y="496"/>
                      </a:lnTo>
                      <a:lnTo>
                        <a:pt x="4697" y="494"/>
                      </a:lnTo>
                      <a:lnTo>
                        <a:pt x="4704" y="491"/>
                      </a:lnTo>
                      <a:lnTo>
                        <a:pt x="4711" y="488"/>
                      </a:lnTo>
                      <a:lnTo>
                        <a:pt x="4719" y="486"/>
                      </a:lnTo>
                      <a:lnTo>
                        <a:pt x="4726" y="484"/>
                      </a:lnTo>
                      <a:lnTo>
                        <a:pt x="4733" y="480"/>
                      </a:lnTo>
                      <a:lnTo>
                        <a:pt x="4740" y="478"/>
                      </a:lnTo>
                      <a:lnTo>
                        <a:pt x="4748" y="476"/>
                      </a:lnTo>
                      <a:lnTo>
                        <a:pt x="4755" y="473"/>
                      </a:lnTo>
                      <a:lnTo>
                        <a:pt x="4762" y="470"/>
                      </a:lnTo>
                      <a:lnTo>
                        <a:pt x="4770" y="468"/>
                      </a:lnTo>
                      <a:lnTo>
                        <a:pt x="4777" y="465"/>
                      </a:lnTo>
                      <a:lnTo>
                        <a:pt x="4783" y="463"/>
                      </a:lnTo>
                      <a:lnTo>
                        <a:pt x="4792" y="461"/>
                      </a:lnTo>
                      <a:lnTo>
                        <a:pt x="4798" y="457"/>
                      </a:lnTo>
                      <a:lnTo>
                        <a:pt x="4807" y="455"/>
                      </a:lnTo>
                      <a:lnTo>
                        <a:pt x="4813" y="453"/>
                      </a:lnTo>
                      <a:lnTo>
                        <a:pt x="4820" y="450"/>
                      </a:lnTo>
                      <a:lnTo>
                        <a:pt x="4828" y="448"/>
                      </a:lnTo>
                      <a:lnTo>
                        <a:pt x="4835" y="446"/>
                      </a:lnTo>
                      <a:lnTo>
                        <a:pt x="4843" y="444"/>
                      </a:lnTo>
                      <a:lnTo>
                        <a:pt x="4850" y="440"/>
                      </a:lnTo>
                      <a:lnTo>
                        <a:pt x="4858" y="438"/>
                      </a:lnTo>
                      <a:lnTo>
                        <a:pt x="4865" y="435"/>
                      </a:lnTo>
                      <a:lnTo>
                        <a:pt x="4873" y="433"/>
                      </a:lnTo>
                      <a:lnTo>
                        <a:pt x="4880" y="431"/>
                      </a:lnTo>
                      <a:lnTo>
                        <a:pt x="4888" y="429"/>
                      </a:lnTo>
                      <a:lnTo>
                        <a:pt x="4895" y="426"/>
                      </a:lnTo>
                      <a:lnTo>
                        <a:pt x="4903" y="424"/>
                      </a:lnTo>
                      <a:lnTo>
                        <a:pt x="4910" y="422"/>
                      </a:lnTo>
                      <a:lnTo>
                        <a:pt x="4918" y="419"/>
                      </a:lnTo>
                      <a:lnTo>
                        <a:pt x="4925" y="417"/>
                      </a:lnTo>
                      <a:lnTo>
                        <a:pt x="4933" y="415"/>
                      </a:lnTo>
                      <a:lnTo>
                        <a:pt x="4940" y="412"/>
                      </a:lnTo>
                      <a:lnTo>
                        <a:pt x="4948" y="410"/>
                      </a:lnTo>
                      <a:lnTo>
                        <a:pt x="4955" y="408"/>
                      </a:lnTo>
                      <a:lnTo>
                        <a:pt x="4970" y="403"/>
                      </a:lnTo>
                      <a:lnTo>
                        <a:pt x="4985" y="399"/>
                      </a:lnTo>
                      <a:lnTo>
                        <a:pt x="5001" y="394"/>
                      </a:lnTo>
                      <a:lnTo>
                        <a:pt x="5016" y="389"/>
                      </a:lnTo>
                      <a:lnTo>
                        <a:pt x="5031" y="385"/>
                      </a:lnTo>
                      <a:lnTo>
                        <a:pt x="5046" y="380"/>
                      </a:lnTo>
                      <a:lnTo>
                        <a:pt x="5061" y="376"/>
                      </a:lnTo>
                      <a:lnTo>
                        <a:pt x="5077" y="371"/>
                      </a:lnTo>
                      <a:lnTo>
                        <a:pt x="5092" y="366"/>
                      </a:lnTo>
                      <a:lnTo>
                        <a:pt x="5107" y="363"/>
                      </a:lnTo>
                      <a:lnTo>
                        <a:pt x="5122" y="358"/>
                      </a:lnTo>
                      <a:lnTo>
                        <a:pt x="5138" y="354"/>
                      </a:lnTo>
                      <a:lnTo>
                        <a:pt x="5153" y="349"/>
                      </a:lnTo>
                      <a:lnTo>
                        <a:pt x="5168" y="346"/>
                      </a:lnTo>
                      <a:lnTo>
                        <a:pt x="5183" y="341"/>
                      </a:lnTo>
                      <a:lnTo>
                        <a:pt x="5199" y="336"/>
                      </a:lnTo>
                      <a:lnTo>
                        <a:pt x="5229" y="328"/>
                      </a:lnTo>
                      <a:lnTo>
                        <a:pt x="5260" y="319"/>
                      </a:lnTo>
                      <a:lnTo>
                        <a:pt x="5290" y="311"/>
                      </a:lnTo>
                      <a:lnTo>
                        <a:pt x="5322" y="302"/>
                      </a:lnTo>
                      <a:lnTo>
                        <a:pt x="5337" y="298"/>
                      </a:lnTo>
                      <a:lnTo>
                        <a:pt x="5351" y="294"/>
                      </a:lnTo>
                      <a:lnTo>
                        <a:pt x="5366" y="289"/>
                      </a:lnTo>
                      <a:lnTo>
                        <a:pt x="5381" y="286"/>
                      </a:lnTo>
                      <a:lnTo>
                        <a:pt x="5396" y="281"/>
                      </a:lnTo>
                      <a:lnTo>
                        <a:pt x="5411" y="277"/>
                      </a:lnTo>
                      <a:lnTo>
                        <a:pt x="5428" y="273"/>
                      </a:lnTo>
                      <a:lnTo>
                        <a:pt x="5443" y="269"/>
                      </a:lnTo>
                      <a:lnTo>
                        <a:pt x="5457" y="264"/>
                      </a:lnTo>
                      <a:lnTo>
                        <a:pt x="5472" y="260"/>
                      </a:lnTo>
                      <a:lnTo>
                        <a:pt x="5487" y="256"/>
                      </a:lnTo>
                      <a:lnTo>
                        <a:pt x="5502" y="251"/>
                      </a:lnTo>
                      <a:lnTo>
                        <a:pt x="5517" y="248"/>
                      </a:lnTo>
                      <a:lnTo>
                        <a:pt x="5532" y="243"/>
                      </a:lnTo>
                      <a:lnTo>
                        <a:pt x="5547" y="239"/>
                      </a:lnTo>
                      <a:lnTo>
                        <a:pt x="5561" y="235"/>
                      </a:lnTo>
                      <a:lnTo>
                        <a:pt x="5569" y="233"/>
                      </a:lnTo>
                      <a:lnTo>
                        <a:pt x="5576" y="231"/>
                      </a:lnTo>
                      <a:lnTo>
                        <a:pt x="5584" y="228"/>
                      </a:lnTo>
                      <a:lnTo>
                        <a:pt x="5591" y="226"/>
                      </a:lnTo>
                      <a:lnTo>
                        <a:pt x="5598" y="224"/>
                      </a:lnTo>
                      <a:lnTo>
                        <a:pt x="5606" y="221"/>
                      </a:lnTo>
                      <a:lnTo>
                        <a:pt x="5613" y="219"/>
                      </a:lnTo>
                      <a:lnTo>
                        <a:pt x="5620" y="218"/>
                      </a:lnTo>
                      <a:lnTo>
                        <a:pt x="5628" y="216"/>
                      </a:lnTo>
                      <a:lnTo>
                        <a:pt x="5635" y="213"/>
                      </a:lnTo>
                      <a:lnTo>
                        <a:pt x="5642" y="211"/>
                      </a:lnTo>
                      <a:lnTo>
                        <a:pt x="5650" y="209"/>
                      </a:lnTo>
                      <a:lnTo>
                        <a:pt x="5657" y="206"/>
                      </a:lnTo>
                      <a:lnTo>
                        <a:pt x="5664" y="204"/>
                      </a:lnTo>
                      <a:lnTo>
                        <a:pt x="5672" y="202"/>
                      </a:lnTo>
                      <a:lnTo>
                        <a:pt x="5679" y="199"/>
                      </a:lnTo>
                      <a:lnTo>
                        <a:pt x="5686" y="197"/>
                      </a:lnTo>
                      <a:lnTo>
                        <a:pt x="5693" y="195"/>
                      </a:lnTo>
                      <a:lnTo>
                        <a:pt x="5701" y="193"/>
                      </a:lnTo>
                      <a:lnTo>
                        <a:pt x="5708" y="191"/>
                      </a:lnTo>
                      <a:lnTo>
                        <a:pt x="5714" y="189"/>
                      </a:lnTo>
                      <a:lnTo>
                        <a:pt x="5721" y="187"/>
                      </a:lnTo>
                      <a:lnTo>
                        <a:pt x="5728" y="185"/>
                      </a:lnTo>
                      <a:lnTo>
                        <a:pt x="5736" y="182"/>
                      </a:lnTo>
                      <a:lnTo>
                        <a:pt x="5743" y="180"/>
                      </a:lnTo>
                      <a:lnTo>
                        <a:pt x="5750" y="178"/>
                      </a:lnTo>
                      <a:lnTo>
                        <a:pt x="5757" y="175"/>
                      </a:lnTo>
                      <a:lnTo>
                        <a:pt x="5764" y="173"/>
                      </a:lnTo>
                      <a:lnTo>
                        <a:pt x="5771" y="171"/>
                      </a:lnTo>
                      <a:lnTo>
                        <a:pt x="5778" y="168"/>
                      </a:lnTo>
                      <a:lnTo>
                        <a:pt x="5785" y="166"/>
                      </a:lnTo>
                      <a:lnTo>
                        <a:pt x="5792" y="164"/>
                      </a:lnTo>
                      <a:lnTo>
                        <a:pt x="5799" y="161"/>
                      </a:lnTo>
                      <a:lnTo>
                        <a:pt x="5805" y="159"/>
                      </a:lnTo>
                      <a:lnTo>
                        <a:pt x="5812" y="157"/>
                      </a:lnTo>
                      <a:lnTo>
                        <a:pt x="5819" y="155"/>
                      </a:lnTo>
                      <a:lnTo>
                        <a:pt x="5826" y="152"/>
                      </a:lnTo>
                      <a:lnTo>
                        <a:pt x="5833" y="150"/>
                      </a:lnTo>
                      <a:lnTo>
                        <a:pt x="5840" y="148"/>
                      </a:lnTo>
                      <a:lnTo>
                        <a:pt x="5847" y="145"/>
                      </a:lnTo>
                      <a:lnTo>
                        <a:pt x="5854" y="142"/>
                      </a:lnTo>
                      <a:lnTo>
                        <a:pt x="5861" y="140"/>
                      </a:lnTo>
                      <a:lnTo>
                        <a:pt x="5868" y="137"/>
                      </a:lnTo>
                      <a:lnTo>
                        <a:pt x="5875" y="135"/>
                      </a:lnTo>
                      <a:lnTo>
                        <a:pt x="5881" y="133"/>
                      </a:lnTo>
                      <a:lnTo>
                        <a:pt x="5888" y="130"/>
                      </a:lnTo>
                      <a:lnTo>
                        <a:pt x="5894" y="128"/>
                      </a:lnTo>
                      <a:lnTo>
                        <a:pt x="5901" y="126"/>
                      </a:lnTo>
                      <a:lnTo>
                        <a:pt x="5908" y="124"/>
                      </a:lnTo>
                      <a:lnTo>
                        <a:pt x="5915" y="121"/>
                      </a:lnTo>
                      <a:lnTo>
                        <a:pt x="5922" y="118"/>
                      </a:lnTo>
                      <a:lnTo>
                        <a:pt x="5928" y="115"/>
                      </a:lnTo>
                      <a:lnTo>
                        <a:pt x="5934" y="113"/>
                      </a:lnTo>
                      <a:lnTo>
                        <a:pt x="5941" y="111"/>
                      </a:lnTo>
                      <a:lnTo>
                        <a:pt x="5947" y="109"/>
                      </a:lnTo>
                      <a:lnTo>
                        <a:pt x="5954" y="106"/>
                      </a:lnTo>
                      <a:lnTo>
                        <a:pt x="5961" y="103"/>
                      </a:lnTo>
                      <a:lnTo>
                        <a:pt x="5967" y="100"/>
                      </a:lnTo>
                      <a:lnTo>
                        <a:pt x="5974" y="98"/>
                      </a:lnTo>
                      <a:lnTo>
                        <a:pt x="5981" y="96"/>
                      </a:lnTo>
                      <a:lnTo>
                        <a:pt x="5986" y="94"/>
                      </a:lnTo>
                      <a:lnTo>
                        <a:pt x="5993" y="90"/>
                      </a:lnTo>
                      <a:lnTo>
                        <a:pt x="5999" y="88"/>
                      </a:lnTo>
                      <a:lnTo>
                        <a:pt x="6006" y="86"/>
                      </a:lnTo>
                      <a:lnTo>
                        <a:pt x="6012" y="83"/>
                      </a:lnTo>
                      <a:lnTo>
                        <a:pt x="6019" y="80"/>
                      </a:lnTo>
                      <a:lnTo>
                        <a:pt x="6024" y="77"/>
                      </a:lnTo>
                      <a:lnTo>
                        <a:pt x="6031" y="75"/>
                      </a:lnTo>
                      <a:lnTo>
                        <a:pt x="6037" y="72"/>
                      </a:lnTo>
                      <a:lnTo>
                        <a:pt x="6043" y="69"/>
                      </a:lnTo>
                      <a:lnTo>
                        <a:pt x="6050" y="67"/>
                      </a:lnTo>
                      <a:lnTo>
                        <a:pt x="6055" y="65"/>
                      </a:lnTo>
                      <a:lnTo>
                        <a:pt x="6062" y="61"/>
                      </a:lnTo>
                      <a:lnTo>
                        <a:pt x="6068" y="59"/>
                      </a:lnTo>
                      <a:lnTo>
                        <a:pt x="6074" y="56"/>
                      </a:lnTo>
                      <a:lnTo>
                        <a:pt x="6081" y="53"/>
                      </a:lnTo>
                      <a:lnTo>
                        <a:pt x="6087" y="51"/>
                      </a:lnTo>
                      <a:lnTo>
                        <a:pt x="6092" y="48"/>
                      </a:lnTo>
                      <a:lnTo>
                        <a:pt x="6098" y="45"/>
                      </a:lnTo>
                      <a:lnTo>
                        <a:pt x="6105" y="43"/>
                      </a:lnTo>
                      <a:lnTo>
                        <a:pt x="6111" y="39"/>
                      </a:lnTo>
                      <a:lnTo>
                        <a:pt x="6117" y="37"/>
                      </a:lnTo>
                      <a:lnTo>
                        <a:pt x="6122" y="34"/>
                      </a:lnTo>
                      <a:lnTo>
                        <a:pt x="6128" y="31"/>
                      </a:lnTo>
                      <a:lnTo>
                        <a:pt x="6134" y="29"/>
                      </a:lnTo>
                      <a:lnTo>
                        <a:pt x="6140" y="26"/>
                      </a:lnTo>
                      <a:lnTo>
                        <a:pt x="6146" y="23"/>
                      </a:lnTo>
                      <a:lnTo>
                        <a:pt x="6152" y="20"/>
                      </a:lnTo>
                      <a:lnTo>
                        <a:pt x="6158" y="18"/>
                      </a:lnTo>
                      <a:lnTo>
                        <a:pt x="6164" y="15"/>
                      </a:lnTo>
                      <a:lnTo>
                        <a:pt x="6170" y="12"/>
                      </a:lnTo>
                      <a:lnTo>
                        <a:pt x="6175" y="10"/>
                      </a:lnTo>
                      <a:lnTo>
                        <a:pt x="6181" y="7"/>
                      </a:lnTo>
                      <a:lnTo>
                        <a:pt x="6187" y="4"/>
                      </a:lnTo>
                      <a:lnTo>
                        <a:pt x="6193" y="1"/>
                      </a:lnTo>
                      <a:lnTo>
                        <a:pt x="6199" y="0"/>
                      </a:lnTo>
                      <a:lnTo>
                        <a:pt x="6195" y="5"/>
                      </a:lnTo>
                      <a:lnTo>
                        <a:pt x="6190" y="10"/>
                      </a:lnTo>
                      <a:lnTo>
                        <a:pt x="6185" y="13"/>
                      </a:lnTo>
                      <a:lnTo>
                        <a:pt x="6180" y="18"/>
                      </a:lnTo>
                      <a:lnTo>
                        <a:pt x="6174" y="21"/>
                      </a:lnTo>
                      <a:lnTo>
                        <a:pt x="6168" y="24"/>
                      </a:lnTo>
                      <a:lnTo>
                        <a:pt x="6164" y="28"/>
                      </a:lnTo>
                      <a:lnTo>
                        <a:pt x="6158" y="31"/>
                      </a:lnTo>
                      <a:lnTo>
                        <a:pt x="6152" y="35"/>
                      </a:lnTo>
                      <a:lnTo>
                        <a:pt x="6146" y="38"/>
                      </a:lnTo>
                      <a:lnTo>
                        <a:pt x="6141" y="42"/>
                      </a:lnTo>
                      <a:lnTo>
                        <a:pt x="6136" y="45"/>
                      </a:lnTo>
                      <a:lnTo>
                        <a:pt x="6130" y="49"/>
                      </a:lnTo>
                      <a:lnTo>
                        <a:pt x="6125" y="52"/>
                      </a:lnTo>
                      <a:lnTo>
                        <a:pt x="6119" y="56"/>
                      </a:lnTo>
                      <a:lnTo>
                        <a:pt x="6113" y="59"/>
                      </a:lnTo>
                      <a:lnTo>
                        <a:pt x="6107" y="61"/>
                      </a:lnTo>
                      <a:lnTo>
                        <a:pt x="6102" y="65"/>
                      </a:lnTo>
                      <a:lnTo>
                        <a:pt x="6095" y="68"/>
                      </a:lnTo>
                      <a:lnTo>
                        <a:pt x="6089" y="72"/>
                      </a:lnTo>
                      <a:lnTo>
                        <a:pt x="6083" y="75"/>
                      </a:lnTo>
                      <a:lnTo>
                        <a:pt x="6077" y="77"/>
                      </a:lnTo>
                      <a:lnTo>
                        <a:pt x="6072" y="81"/>
                      </a:lnTo>
                      <a:lnTo>
                        <a:pt x="6066" y="84"/>
                      </a:lnTo>
                      <a:lnTo>
                        <a:pt x="6059" y="88"/>
                      </a:lnTo>
                      <a:lnTo>
                        <a:pt x="6053" y="90"/>
                      </a:lnTo>
                      <a:lnTo>
                        <a:pt x="6047" y="94"/>
                      </a:lnTo>
                      <a:lnTo>
                        <a:pt x="6040" y="97"/>
                      </a:lnTo>
                      <a:lnTo>
                        <a:pt x="6035" y="99"/>
                      </a:lnTo>
                      <a:lnTo>
                        <a:pt x="6029" y="103"/>
                      </a:lnTo>
                      <a:lnTo>
                        <a:pt x="6022" y="106"/>
                      </a:lnTo>
                      <a:lnTo>
                        <a:pt x="6016" y="109"/>
                      </a:lnTo>
                      <a:lnTo>
                        <a:pt x="6009" y="112"/>
                      </a:lnTo>
                      <a:lnTo>
                        <a:pt x="6004" y="114"/>
                      </a:lnTo>
                      <a:lnTo>
                        <a:pt x="5997" y="118"/>
                      </a:lnTo>
                      <a:lnTo>
                        <a:pt x="5991" y="121"/>
                      </a:lnTo>
                      <a:lnTo>
                        <a:pt x="5984" y="124"/>
                      </a:lnTo>
                      <a:lnTo>
                        <a:pt x="5978" y="127"/>
                      </a:lnTo>
                      <a:lnTo>
                        <a:pt x="5971" y="129"/>
                      </a:lnTo>
                      <a:lnTo>
                        <a:pt x="5966" y="133"/>
                      </a:lnTo>
                      <a:lnTo>
                        <a:pt x="5959" y="135"/>
                      </a:lnTo>
                      <a:lnTo>
                        <a:pt x="5953" y="138"/>
                      </a:lnTo>
                      <a:lnTo>
                        <a:pt x="5946" y="141"/>
                      </a:lnTo>
                      <a:lnTo>
                        <a:pt x="5939" y="144"/>
                      </a:lnTo>
                      <a:lnTo>
                        <a:pt x="5933" y="147"/>
                      </a:lnTo>
                      <a:lnTo>
                        <a:pt x="5926" y="150"/>
                      </a:lnTo>
                      <a:lnTo>
                        <a:pt x="5920" y="152"/>
                      </a:lnTo>
                      <a:lnTo>
                        <a:pt x="5913" y="156"/>
                      </a:lnTo>
                      <a:lnTo>
                        <a:pt x="5907" y="158"/>
                      </a:lnTo>
                      <a:lnTo>
                        <a:pt x="5900" y="160"/>
                      </a:lnTo>
                      <a:lnTo>
                        <a:pt x="5893" y="164"/>
                      </a:lnTo>
                      <a:lnTo>
                        <a:pt x="5886" y="166"/>
                      </a:lnTo>
                      <a:lnTo>
                        <a:pt x="5879" y="170"/>
                      </a:lnTo>
                      <a:lnTo>
                        <a:pt x="5873" y="172"/>
                      </a:lnTo>
                      <a:lnTo>
                        <a:pt x="5867" y="174"/>
                      </a:lnTo>
                      <a:lnTo>
                        <a:pt x="5860" y="178"/>
                      </a:lnTo>
                      <a:lnTo>
                        <a:pt x="5853" y="180"/>
                      </a:lnTo>
                      <a:lnTo>
                        <a:pt x="5846" y="182"/>
                      </a:lnTo>
                      <a:lnTo>
                        <a:pt x="5839" y="186"/>
                      </a:lnTo>
                      <a:lnTo>
                        <a:pt x="5832" y="188"/>
                      </a:lnTo>
                      <a:lnTo>
                        <a:pt x="5825" y="190"/>
                      </a:lnTo>
                      <a:lnTo>
                        <a:pt x="5818" y="194"/>
                      </a:lnTo>
                      <a:lnTo>
                        <a:pt x="5811" y="196"/>
                      </a:lnTo>
                      <a:lnTo>
                        <a:pt x="5804" y="198"/>
                      </a:lnTo>
                      <a:lnTo>
                        <a:pt x="5797" y="202"/>
                      </a:lnTo>
                      <a:lnTo>
                        <a:pt x="5790" y="204"/>
                      </a:lnTo>
                      <a:lnTo>
                        <a:pt x="5784" y="206"/>
                      </a:lnTo>
                      <a:lnTo>
                        <a:pt x="5777" y="209"/>
                      </a:lnTo>
                      <a:lnTo>
                        <a:pt x="5770" y="212"/>
                      </a:lnTo>
                      <a:lnTo>
                        <a:pt x="5763" y="214"/>
                      </a:lnTo>
                      <a:lnTo>
                        <a:pt x="5756" y="217"/>
                      </a:lnTo>
                      <a:lnTo>
                        <a:pt x="5749" y="219"/>
                      </a:lnTo>
                      <a:lnTo>
                        <a:pt x="5741" y="221"/>
                      </a:lnTo>
                      <a:lnTo>
                        <a:pt x="5734" y="225"/>
                      </a:lnTo>
                      <a:lnTo>
                        <a:pt x="5727" y="227"/>
                      </a:lnTo>
                      <a:lnTo>
                        <a:pt x="5720" y="229"/>
                      </a:lnTo>
                      <a:lnTo>
                        <a:pt x="5713" y="232"/>
                      </a:lnTo>
                      <a:lnTo>
                        <a:pt x="5706" y="235"/>
                      </a:lnTo>
                      <a:lnTo>
                        <a:pt x="5698" y="237"/>
                      </a:lnTo>
                      <a:lnTo>
                        <a:pt x="5691" y="240"/>
                      </a:lnTo>
                      <a:lnTo>
                        <a:pt x="5684" y="242"/>
                      </a:lnTo>
                      <a:lnTo>
                        <a:pt x="5678" y="244"/>
                      </a:lnTo>
                      <a:lnTo>
                        <a:pt x="5669" y="247"/>
                      </a:lnTo>
                      <a:lnTo>
                        <a:pt x="5663" y="250"/>
                      </a:lnTo>
                      <a:lnTo>
                        <a:pt x="5656" y="252"/>
                      </a:lnTo>
                      <a:lnTo>
                        <a:pt x="5649" y="255"/>
                      </a:lnTo>
                      <a:lnTo>
                        <a:pt x="5641" y="257"/>
                      </a:lnTo>
                      <a:lnTo>
                        <a:pt x="5634" y="259"/>
                      </a:lnTo>
                      <a:lnTo>
                        <a:pt x="5627" y="262"/>
                      </a:lnTo>
                      <a:lnTo>
                        <a:pt x="5619" y="264"/>
                      </a:lnTo>
                      <a:lnTo>
                        <a:pt x="5612" y="266"/>
                      </a:lnTo>
                      <a:lnTo>
                        <a:pt x="5605" y="270"/>
                      </a:lnTo>
                      <a:lnTo>
                        <a:pt x="5597" y="272"/>
                      </a:lnTo>
                      <a:lnTo>
                        <a:pt x="5590" y="274"/>
                      </a:lnTo>
                      <a:lnTo>
                        <a:pt x="5583" y="277"/>
                      </a:lnTo>
                      <a:lnTo>
                        <a:pt x="5575" y="279"/>
                      </a:lnTo>
                      <a:lnTo>
                        <a:pt x="5560" y="284"/>
                      </a:lnTo>
                      <a:lnTo>
                        <a:pt x="5546" y="288"/>
                      </a:lnTo>
                      <a:lnTo>
                        <a:pt x="5531" y="293"/>
                      </a:lnTo>
                      <a:lnTo>
                        <a:pt x="5516" y="298"/>
                      </a:lnTo>
                      <a:lnTo>
                        <a:pt x="5501" y="303"/>
                      </a:lnTo>
                      <a:lnTo>
                        <a:pt x="5486" y="308"/>
                      </a:lnTo>
                      <a:lnTo>
                        <a:pt x="5471" y="312"/>
                      </a:lnTo>
                      <a:lnTo>
                        <a:pt x="5456" y="317"/>
                      </a:lnTo>
                      <a:lnTo>
                        <a:pt x="5441" y="322"/>
                      </a:lnTo>
                      <a:lnTo>
                        <a:pt x="5426" y="326"/>
                      </a:lnTo>
                      <a:lnTo>
                        <a:pt x="5411" y="331"/>
                      </a:lnTo>
                      <a:lnTo>
                        <a:pt x="5396" y="335"/>
                      </a:lnTo>
                      <a:lnTo>
                        <a:pt x="5381" y="340"/>
                      </a:lnTo>
                      <a:lnTo>
                        <a:pt x="5366" y="345"/>
                      </a:lnTo>
                      <a:lnTo>
                        <a:pt x="5351" y="350"/>
                      </a:lnTo>
                      <a:lnTo>
                        <a:pt x="5337" y="355"/>
                      </a:lnTo>
                      <a:lnTo>
                        <a:pt x="5307" y="364"/>
                      </a:lnTo>
                      <a:lnTo>
                        <a:pt x="5275" y="373"/>
                      </a:lnTo>
                      <a:lnTo>
                        <a:pt x="5245" y="383"/>
                      </a:lnTo>
                      <a:lnTo>
                        <a:pt x="5216" y="392"/>
                      </a:lnTo>
                      <a:lnTo>
                        <a:pt x="5201" y="396"/>
                      </a:lnTo>
                      <a:lnTo>
                        <a:pt x="5186" y="401"/>
                      </a:lnTo>
                      <a:lnTo>
                        <a:pt x="5169" y="406"/>
                      </a:lnTo>
                      <a:lnTo>
                        <a:pt x="5154" y="410"/>
                      </a:lnTo>
                      <a:lnTo>
                        <a:pt x="5139" y="416"/>
                      </a:lnTo>
                      <a:lnTo>
                        <a:pt x="5125" y="421"/>
                      </a:lnTo>
                      <a:lnTo>
                        <a:pt x="5110" y="425"/>
                      </a:lnTo>
                      <a:lnTo>
                        <a:pt x="5095" y="430"/>
                      </a:lnTo>
                      <a:lnTo>
                        <a:pt x="5080" y="434"/>
                      </a:lnTo>
                      <a:lnTo>
                        <a:pt x="5065" y="439"/>
                      </a:lnTo>
                      <a:lnTo>
                        <a:pt x="5050" y="445"/>
                      </a:lnTo>
                      <a:lnTo>
                        <a:pt x="5035" y="449"/>
                      </a:lnTo>
                      <a:lnTo>
                        <a:pt x="5020" y="454"/>
                      </a:lnTo>
                      <a:lnTo>
                        <a:pt x="5005" y="459"/>
                      </a:lnTo>
                      <a:lnTo>
                        <a:pt x="4990" y="464"/>
                      </a:lnTo>
                      <a:lnTo>
                        <a:pt x="4975" y="469"/>
                      </a:lnTo>
                      <a:lnTo>
                        <a:pt x="4968" y="471"/>
                      </a:lnTo>
                      <a:lnTo>
                        <a:pt x="4960" y="473"/>
                      </a:lnTo>
                      <a:lnTo>
                        <a:pt x="4953" y="476"/>
                      </a:lnTo>
                      <a:lnTo>
                        <a:pt x="4946" y="478"/>
                      </a:lnTo>
                      <a:lnTo>
                        <a:pt x="4938" y="482"/>
                      </a:lnTo>
                      <a:lnTo>
                        <a:pt x="4931" y="484"/>
                      </a:lnTo>
                      <a:lnTo>
                        <a:pt x="4923" y="486"/>
                      </a:lnTo>
                      <a:lnTo>
                        <a:pt x="4916" y="488"/>
                      </a:lnTo>
                      <a:lnTo>
                        <a:pt x="4909" y="491"/>
                      </a:lnTo>
                      <a:lnTo>
                        <a:pt x="4901" y="494"/>
                      </a:lnTo>
                      <a:lnTo>
                        <a:pt x="4894" y="496"/>
                      </a:lnTo>
                      <a:lnTo>
                        <a:pt x="4887" y="499"/>
                      </a:lnTo>
                      <a:lnTo>
                        <a:pt x="4879" y="501"/>
                      </a:lnTo>
                      <a:lnTo>
                        <a:pt x="4872" y="503"/>
                      </a:lnTo>
                      <a:lnTo>
                        <a:pt x="4865" y="507"/>
                      </a:lnTo>
                      <a:lnTo>
                        <a:pt x="4857" y="509"/>
                      </a:lnTo>
                      <a:lnTo>
                        <a:pt x="4850" y="511"/>
                      </a:lnTo>
                      <a:lnTo>
                        <a:pt x="4843" y="514"/>
                      </a:lnTo>
                      <a:lnTo>
                        <a:pt x="4835" y="517"/>
                      </a:lnTo>
                      <a:lnTo>
                        <a:pt x="4828" y="520"/>
                      </a:lnTo>
                      <a:lnTo>
                        <a:pt x="4821" y="522"/>
                      </a:lnTo>
                      <a:lnTo>
                        <a:pt x="4815" y="525"/>
                      </a:lnTo>
                      <a:lnTo>
                        <a:pt x="4807" y="528"/>
                      </a:lnTo>
                      <a:lnTo>
                        <a:pt x="4800" y="530"/>
                      </a:lnTo>
                      <a:lnTo>
                        <a:pt x="4793" y="532"/>
                      </a:lnTo>
                      <a:lnTo>
                        <a:pt x="4786" y="536"/>
                      </a:lnTo>
                      <a:lnTo>
                        <a:pt x="4779" y="538"/>
                      </a:lnTo>
                      <a:lnTo>
                        <a:pt x="4771" y="540"/>
                      </a:lnTo>
                      <a:lnTo>
                        <a:pt x="4764" y="544"/>
                      </a:lnTo>
                      <a:lnTo>
                        <a:pt x="4757" y="546"/>
                      </a:lnTo>
                      <a:lnTo>
                        <a:pt x="4750" y="548"/>
                      </a:lnTo>
                      <a:lnTo>
                        <a:pt x="4743" y="552"/>
                      </a:lnTo>
                      <a:lnTo>
                        <a:pt x="4736" y="554"/>
                      </a:lnTo>
                      <a:lnTo>
                        <a:pt x="4729" y="558"/>
                      </a:lnTo>
                      <a:lnTo>
                        <a:pt x="4722" y="560"/>
                      </a:lnTo>
                      <a:lnTo>
                        <a:pt x="4715" y="562"/>
                      </a:lnTo>
                      <a:lnTo>
                        <a:pt x="4709" y="566"/>
                      </a:lnTo>
                      <a:lnTo>
                        <a:pt x="4702" y="568"/>
                      </a:lnTo>
                      <a:lnTo>
                        <a:pt x="4695" y="571"/>
                      </a:lnTo>
                      <a:lnTo>
                        <a:pt x="4688" y="574"/>
                      </a:lnTo>
                      <a:lnTo>
                        <a:pt x="4681" y="577"/>
                      </a:lnTo>
                      <a:lnTo>
                        <a:pt x="4674" y="579"/>
                      </a:lnTo>
                      <a:lnTo>
                        <a:pt x="4667" y="582"/>
                      </a:lnTo>
                      <a:lnTo>
                        <a:pt x="4660" y="585"/>
                      </a:lnTo>
                      <a:lnTo>
                        <a:pt x="4653" y="587"/>
                      </a:lnTo>
                      <a:lnTo>
                        <a:pt x="4646" y="591"/>
                      </a:lnTo>
                      <a:lnTo>
                        <a:pt x="4639" y="593"/>
                      </a:lnTo>
                      <a:lnTo>
                        <a:pt x="4633" y="597"/>
                      </a:lnTo>
                      <a:lnTo>
                        <a:pt x="4626" y="599"/>
                      </a:lnTo>
                      <a:lnTo>
                        <a:pt x="4619" y="602"/>
                      </a:lnTo>
                      <a:lnTo>
                        <a:pt x="4613" y="606"/>
                      </a:lnTo>
                      <a:lnTo>
                        <a:pt x="4606" y="608"/>
                      </a:lnTo>
                      <a:lnTo>
                        <a:pt x="4599" y="612"/>
                      </a:lnTo>
                      <a:lnTo>
                        <a:pt x="4592" y="614"/>
                      </a:lnTo>
                      <a:lnTo>
                        <a:pt x="4585" y="617"/>
                      </a:lnTo>
                      <a:lnTo>
                        <a:pt x="4580" y="620"/>
                      </a:lnTo>
                      <a:lnTo>
                        <a:pt x="4573" y="623"/>
                      </a:lnTo>
                      <a:lnTo>
                        <a:pt x="4566" y="627"/>
                      </a:lnTo>
                      <a:lnTo>
                        <a:pt x="4559" y="629"/>
                      </a:lnTo>
                      <a:lnTo>
                        <a:pt x="4553" y="632"/>
                      </a:lnTo>
                      <a:lnTo>
                        <a:pt x="4546" y="636"/>
                      </a:lnTo>
                      <a:lnTo>
                        <a:pt x="4540" y="638"/>
                      </a:lnTo>
                      <a:lnTo>
                        <a:pt x="4533" y="642"/>
                      </a:lnTo>
                      <a:lnTo>
                        <a:pt x="4527" y="645"/>
                      </a:lnTo>
                      <a:lnTo>
                        <a:pt x="4521" y="647"/>
                      </a:lnTo>
                      <a:lnTo>
                        <a:pt x="4514" y="651"/>
                      </a:lnTo>
                      <a:lnTo>
                        <a:pt x="4508" y="654"/>
                      </a:lnTo>
                      <a:lnTo>
                        <a:pt x="4501" y="658"/>
                      </a:lnTo>
                      <a:lnTo>
                        <a:pt x="4495" y="660"/>
                      </a:lnTo>
                      <a:lnTo>
                        <a:pt x="4489" y="663"/>
                      </a:lnTo>
                      <a:lnTo>
                        <a:pt x="4483" y="667"/>
                      </a:lnTo>
                      <a:lnTo>
                        <a:pt x="4476" y="670"/>
                      </a:lnTo>
                      <a:lnTo>
                        <a:pt x="4470" y="674"/>
                      </a:lnTo>
                      <a:lnTo>
                        <a:pt x="4463" y="676"/>
                      </a:lnTo>
                      <a:lnTo>
                        <a:pt x="4457" y="680"/>
                      </a:lnTo>
                      <a:lnTo>
                        <a:pt x="4452" y="683"/>
                      </a:lnTo>
                      <a:lnTo>
                        <a:pt x="4445" y="686"/>
                      </a:lnTo>
                      <a:lnTo>
                        <a:pt x="4439" y="690"/>
                      </a:lnTo>
                      <a:lnTo>
                        <a:pt x="4433" y="693"/>
                      </a:lnTo>
                      <a:lnTo>
                        <a:pt x="4426" y="697"/>
                      </a:lnTo>
                      <a:lnTo>
                        <a:pt x="4427" y="697"/>
                      </a:lnTo>
                      <a:lnTo>
                        <a:pt x="4424" y="698"/>
                      </a:lnTo>
                      <a:lnTo>
                        <a:pt x="4422" y="699"/>
                      </a:lnTo>
                      <a:lnTo>
                        <a:pt x="4418" y="701"/>
                      </a:lnTo>
                      <a:lnTo>
                        <a:pt x="4416" y="703"/>
                      </a:lnTo>
                      <a:lnTo>
                        <a:pt x="4414" y="704"/>
                      </a:lnTo>
                      <a:lnTo>
                        <a:pt x="4410" y="706"/>
                      </a:lnTo>
                      <a:lnTo>
                        <a:pt x="4408" y="707"/>
                      </a:lnTo>
                      <a:lnTo>
                        <a:pt x="4404" y="709"/>
                      </a:lnTo>
                      <a:lnTo>
                        <a:pt x="4401" y="711"/>
                      </a:lnTo>
                      <a:lnTo>
                        <a:pt x="4399" y="713"/>
                      </a:lnTo>
                      <a:lnTo>
                        <a:pt x="4395" y="714"/>
                      </a:lnTo>
                      <a:lnTo>
                        <a:pt x="4393" y="716"/>
                      </a:lnTo>
                      <a:lnTo>
                        <a:pt x="4389" y="719"/>
                      </a:lnTo>
                      <a:lnTo>
                        <a:pt x="4386" y="720"/>
                      </a:lnTo>
                      <a:lnTo>
                        <a:pt x="4384" y="722"/>
                      </a:lnTo>
                      <a:lnTo>
                        <a:pt x="4380" y="724"/>
                      </a:lnTo>
                      <a:lnTo>
                        <a:pt x="4377" y="726"/>
                      </a:lnTo>
                      <a:lnTo>
                        <a:pt x="4374" y="728"/>
                      </a:lnTo>
                      <a:lnTo>
                        <a:pt x="4371" y="730"/>
                      </a:lnTo>
                      <a:lnTo>
                        <a:pt x="4368" y="731"/>
                      </a:lnTo>
                      <a:lnTo>
                        <a:pt x="4364" y="734"/>
                      </a:lnTo>
                      <a:lnTo>
                        <a:pt x="4361" y="736"/>
                      </a:lnTo>
                      <a:lnTo>
                        <a:pt x="4357" y="738"/>
                      </a:lnTo>
                      <a:lnTo>
                        <a:pt x="4355" y="741"/>
                      </a:lnTo>
                      <a:lnTo>
                        <a:pt x="4351" y="743"/>
                      </a:lnTo>
                      <a:lnTo>
                        <a:pt x="4348" y="744"/>
                      </a:lnTo>
                      <a:lnTo>
                        <a:pt x="4344" y="746"/>
                      </a:lnTo>
                      <a:lnTo>
                        <a:pt x="4341" y="749"/>
                      </a:lnTo>
                      <a:lnTo>
                        <a:pt x="4338" y="751"/>
                      </a:lnTo>
                      <a:lnTo>
                        <a:pt x="4334" y="753"/>
                      </a:lnTo>
                      <a:lnTo>
                        <a:pt x="4331" y="756"/>
                      </a:lnTo>
                      <a:lnTo>
                        <a:pt x="4327" y="758"/>
                      </a:lnTo>
                      <a:lnTo>
                        <a:pt x="4324" y="760"/>
                      </a:lnTo>
                      <a:lnTo>
                        <a:pt x="4320" y="762"/>
                      </a:lnTo>
                      <a:lnTo>
                        <a:pt x="4317" y="765"/>
                      </a:lnTo>
                      <a:lnTo>
                        <a:pt x="4312" y="767"/>
                      </a:lnTo>
                      <a:lnTo>
                        <a:pt x="4309" y="769"/>
                      </a:lnTo>
                      <a:lnTo>
                        <a:pt x="4305" y="772"/>
                      </a:lnTo>
                      <a:lnTo>
                        <a:pt x="4302" y="774"/>
                      </a:lnTo>
                      <a:lnTo>
                        <a:pt x="4298" y="776"/>
                      </a:lnTo>
                      <a:lnTo>
                        <a:pt x="4295" y="780"/>
                      </a:lnTo>
                      <a:lnTo>
                        <a:pt x="4290" y="782"/>
                      </a:lnTo>
                      <a:lnTo>
                        <a:pt x="4287" y="784"/>
                      </a:lnTo>
                      <a:lnTo>
                        <a:pt x="4283" y="787"/>
                      </a:lnTo>
                      <a:lnTo>
                        <a:pt x="4280" y="789"/>
                      </a:lnTo>
                      <a:lnTo>
                        <a:pt x="4275" y="792"/>
                      </a:lnTo>
                      <a:lnTo>
                        <a:pt x="4272" y="795"/>
                      </a:lnTo>
                      <a:lnTo>
                        <a:pt x="4268" y="797"/>
                      </a:lnTo>
                      <a:lnTo>
                        <a:pt x="4264" y="799"/>
                      </a:lnTo>
                      <a:lnTo>
                        <a:pt x="4260" y="803"/>
                      </a:lnTo>
                      <a:lnTo>
                        <a:pt x="4257" y="805"/>
                      </a:lnTo>
                      <a:lnTo>
                        <a:pt x="4252" y="807"/>
                      </a:lnTo>
                      <a:lnTo>
                        <a:pt x="4249" y="810"/>
                      </a:lnTo>
                      <a:lnTo>
                        <a:pt x="4244" y="813"/>
                      </a:lnTo>
                      <a:lnTo>
                        <a:pt x="4241" y="815"/>
                      </a:lnTo>
                      <a:lnTo>
                        <a:pt x="4237" y="818"/>
                      </a:lnTo>
                      <a:lnTo>
                        <a:pt x="4233" y="821"/>
                      </a:lnTo>
                      <a:lnTo>
                        <a:pt x="4229" y="823"/>
                      </a:lnTo>
                      <a:lnTo>
                        <a:pt x="4225" y="827"/>
                      </a:lnTo>
                      <a:lnTo>
                        <a:pt x="4221" y="829"/>
                      </a:lnTo>
                      <a:lnTo>
                        <a:pt x="4217" y="832"/>
                      </a:lnTo>
                      <a:lnTo>
                        <a:pt x="4213" y="835"/>
                      </a:lnTo>
                      <a:lnTo>
                        <a:pt x="4209" y="837"/>
                      </a:lnTo>
                      <a:lnTo>
                        <a:pt x="4204" y="841"/>
                      </a:lnTo>
                      <a:lnTo>
                        <a:pt x="4200" y="843"/>
                      </a:lnTo>
                      <a:lnTo>
                        <a:pt x="4196" y="846"/>
                      </a:lnTo>
                      <a:lnTo>
                        <a:pt x="4192" y="849"/>
                      </a:lnTo>
                      <a:lnTo>
                        <a:pt x="4188" y="851"/>
                      </a:lnTo>
                      <a:lnTo>
                        <a:pt x="4183" y="855"/>
                      </a:lnTo>
                      <a:lnTo>
                        <a:pt x="4180" y="857"/>
                      </a:lnTo>
                      <a:lnTo>
                        <a:pt x="4175" y="860"/>
                      </a:lnTo>
                      <a:lnTo>
                        <a:pt x="4170" y="863"/>
                      </a:lnTo>
                      <a:lnTo>
                        <a:pt x="4167" y="866"/>
                      </a:lnTo>
                      <a:lnTo>
                        <a:pt x="4162" y="868"/>
                      </a:lnTo>
                      <a:lnTo>
                        <a:pt x="4158" y="872"/>
                      </a:lnTo>
                      <a:lnTo>
                        <a:pt x="4154" y="875"/>
                      </a:lnTo>
                      <a:lnTo>
                        <a:pt x="4150" y="878"/>
                      </a:lnTo>
                      <a:lnTo>
                        <a:pt x="4145" y="881"/>
                      </a:lnTo>
                      <a:lnTo>
                        <a:pt x="4141" y="883"/>
                      </a:lnTo>
                      <a:lnTo>
                        <a:pt x="4137" y="887"/>
                      </a:lnTo>
                      <a:lnTo>
                        <a:pt x="4132" y="889"/>
                      </a:lnTo>
                      <a:lnTo>
                        <a:pt x="4128" y="893"/>
                      </a:lnTo>
                      <a:lnTo>
                        <a:pt x="4123" y="896"/>
                      </a:lnTo>
                      <a:lnTo>
                        <a:pt x="4119" y="898"/>
                      </a:lnTo>
                      <a:lnTo>
                        <a:pt x="4115" y="902"/>
                      </a:lnTo>
                      <a:lnTo>
                        <a:pt x="4111" y="904"/>
                      </a:lnTo>
                      <a:lnTo>
                        <a:pt x="4106" y="907"/>
                      </a:lnTo>
                      <a:lnTo>
                        <a:pt x="4101" y="911"/>
                      </a:lnTo>
                      <a:lnTo>
                        <a:pt x="4097" y="913"/>
                      </a:lnTo>
                      <a:lnTo>
                        <a:pt x="4092" y="917"/>
                      </a:lnTo>
                      <a:lnTo>
                        <a:pt x="4088" y="919"/>
                      </a:lnTo>
                      <a:lnTo>
                        <a:pt x="4084" y="922"/>
                      </a:lnTo>
                      <a:lnTo>
                        <a:pt x="4079" y="926"/>
                      </a:lnTo>
                      <a:lnTo>
                        <a:pt x="4075" y="928"/>
                      </a:lnTo>
                      <a:lnTo>
                        <a:pt x="4070" y="932"/>
                      </a:lnTo>
                      <a:lnTo>
                        <a:pt x="4066" y="935"/>
                      </a:lnTo>
                      <a:lnTo>
                        <a:pt x="4056" y="941"/>
                      </a:lnTo>
                      <a:lnTo>
                        <a:pt x="4047" y="947"/>
                      </a:lnTo>
                      <a:lnTo>
                        <a:pt x="4038" y="952"/>
                      </a:lnTo>
                      <a:lnTo>
                        <a:pt x="4029" y="959"/>
                      </a:lnTo>
                      <a:lnTo>
                        <a:pt x="4020" y="965"/>
                      </a:lnTo>
                      <a:lnTo>
                        <a:pt x="4010" y="971"/>
                      </a:lnTo>
                      <a:lnTo>
                        <a:pt x="4001" y="978"/>
                      </a:lnTo>
                      <a:lnTo>
                        <a:pt x="3992" y="983"/>
                      </a:lnTo>
                      <a:lnTo>
                        <a:pt x="3983" y="989"/>
                      </a:lnTo>
                      <a:lnTo>
                        <a:pt x="3972" y="996"/>
                      </a:lnTo>
                      <a:lnTo>
                        <a:pt x="3963" y="1002"/>
                      </a:lnTo>
                      <a:lnTo>
                        <a:pt x="3954" y="1008"/>
                      </a:lnTo>
                      <a:lnTo>
                        <a:pt x="3945" y="1013"/>
                      </a:lnTo>
                      <a:lnTo>
                        <a:pt x="3935" y="1020"/>
                      </a:lnTo>
                      <a:lnTo>
                        <a:pt x="3925" y="1026"/>
                      </a:lnTo>
                      <a:lnTo>
                        <a:pt x="3916" y="1032"/>
                      </a:lnTo>
                      <a:lnTo>
                        <a:pt x="3907" y="1038"/>
                      </a:lnTo>
                      <a:lnTo>
                        <a:pt x="3896" y="1044"/>
                      </a:lnTo>
                      <a:lnTo>
                        <a:pt x="3887" y="1050"/>
                      </a:lnTo>
                      <a:lnTo>
                        <a:pt x="3878" y="1056"/>
                      </a:lnTo>
                      <a:lnTo>
                        <a:pt x="3867" y="1062"/>
                      </a:lnTo>
                      <a:lnTo>
                        <a:pt x="3858" y="1068"/>
                      </a:lnTo>
                      <a:lnTo>
                        <a:pt x="3848" y="1073"/>
                      </a:lnTo>
                      <a:lnTo>
                        <a:pt x="3839" y="1079"/>
                      </a:lnTo>
                      <a:lnTo>
                        <a:pt x="3834" y="1082"/>
                      </a:lnTo>
                      <a:lnTo>
                        <a:pt x="3829" y="1085"/>
                      </a:lnTo>
                      <a:lnTo>
                        <a:pt x="3824" y="1088"/>
                      </a:lnTo>
                      <a:lnTo>
                        <a:pt x="3819" y="1091"/>
                      </a:lnTo>
                      <a:lnTo>
                        <a:pt x="3814" y="1094"/>
                      </a:lnTo>
                      <a:lnTo>
                        <a:pt x="3810" y="1096"/>
                      </a:lnTo>
                      <a:lnTo>
                        <a:pt x="3804" y="1099"/>
                      </a:lnTo>
                      <a:lnTo>
                        <a:pt x="3799" y="1102"/>
                      </a:lnTo>
                      <a:lnTo>
                        <a:pt x="3795" y="1104"/>
                      </a:lnTo>
                      <a:lnTo>
                        <a:pt x="3790" y="1108"/>
                      </a:lnTo>
                      <a:lnTo>
                        <a:pt x="3785" y="1110"/>
                      </a:lnTo>
                      <a:lnTo>
                        <a:pt x="3780" y="1114"/>
                      </a:lnTo>
                      <a:lnTo>
                        <a:pt x="3775" y="1116"/>
                      </a:lnTo>
                      <a:lnTo>
                        <a:pt x="3771" y="1118"/>
                      </a:lnTo>
                      <a:lnTo>
                        <a:pt x="3766" y="1122"/>
                      </a:lnTo>
                      <a:lnTo>
                        <a:pt x="3760" y="1124"/>
                      </a:lnTo>
                      <a:lnTo>
                        <a:pt x="3756" y="1126"/>
                      </a:lnTo>
                      <a:lnTo>
                        <a:pt x="3751" y="1130"/>
                      </a:lnTo>
                      <a:lnTo>
                        <a:pt x="3746" y="1132"/>
                      </a:lnTo>
                      <a:lnTo>
                        <a:pt x="3741" y="1134"/>
                      </a:lnTo>
                      <a:lnTo>
                        <a:pt x="3736" y="1138"/>
                      </a:lnTo>
                      <a:lnTo>
                        <a:pt x="3732" y="1140"/>
                      </a:lnTo>
                      <a:lnTo>
                        <a:pt x="3727" y="1142"/>
                      </a:lnTo>
                      <a:lnTo>
                        <a:pt x="3721" y="1145"/>
                      </a:lnTo>
                      <a:lnTo>
                        <a:pt x="3717" y="1148"/>
                      </a:lnTo>
                      <a:lnTo>
                        <a:pt x="3712" y="1150"/>
                      </a:lnTo>
                      <a:lnTo>
                        <a:pt x="3707" y="1153"/>
                      </a:lnTo>
                      <a:lnTo>
                        <a:pt x="3702" y="1155"/>
                      </a:lnTo>
                      <a:lnTo>
                        <a:pt x="3697" y="1157"/>
                      </a:lnTo>
                      <a:lnTo>
                        <a:pt x="3692" y="1160"/>
                      </a:lnTo>
                      <a:lnTo>
                        <a:pt x="3688" y="1163"/>
                      </a:lnTo>
                      <a:lnTo>
                        <a:pt x="3682" y="1165"/>
                      </a:lnTo>
                      <a:lnTo>
                        <a:pt x="3677" y="1168"/>
                      </a:lnTo>
                      <a:lnTo>
                        <a:pt x="3673" y="1170"/>
                      </a:lnTo>
                      <a:lnTo>
                        <a:pt x="3668" y="1172"/>
                      </a:lnTo>
                      <a:lnTo>
                        <a:pt x="3664" y="1175"/>
                      </a:lnTo>
                      <a:lnTo>
                        <a:pt x="3658" y="1177"/>
                      </a:lnTo>
                      <a:lnTo>
                        <a:pt x="3653" y="1179"/>
                      </a:lnTo>
                      <a:lnTo>
                        <a:pt x="3649" y="1181"/>
                      </a:lnTo>
                      <a:lnTo>
                        <a:pt x="3644" y="1184"/>
                      </a:lnTo>
                      <a:lnTo>
                        <a:pt x="3638" y="1186"/>
                      </a:lnTo>
                      <a:lnTo>
                        <a:pt x="3634" y="1188"/>
                      </a:lnTo>
                      <a:lnTo>
                        <a:pt x="3629" y="1191"/>
                      </a:lnTo>
                      <a:lnTo>
                        <a:pt x="3624" y="1193"/>
                      </a:lnTo>
                      <a:lnTo>
                        <a:pt x="3620" y="1195"/>
                      </a:lnTo>
                      <a:lnTo>
                        <a:pt x="3614" y="1198"/>
                      </a:lnTo>
                      <a:lnTo>
                        <a:pt x="3609" y="1200"/>
                      </a:lnTo>
                      <a:lnTo>
                        <a:pt x="3605" y="1201"/>
                      </a:lnTo>
                      <a:lnTo>
                        <a:pt x="3600" y="1203"/>
                      </a:lnTo>
                      <a:lnTo>
                        <a:pt x="3596" y="1206"/>
                      </a:lnTo>
                      <a:lnTo>
                        <a:pt x="3590" y="1208"/>
                      </a:lnTo>
                      <a:lnTo>
                        <a:pt x="3585" y="1210"/>
                      </a:lnTo>
                      <a:lnTo>
                        <a:pt x="3581" y="1211"/>
                      </a:lnTo>
                      <a:lnTo>
                        <a:pt x="3576" y="1214"/>
                      </a:lnTo>
                      <a:lnTo>
                        <a:pt x="3571" y="1216"/>
                      </a:lnTo>
                      <a:lnTo>
                        <a:pt x="3566" y="1217"/>
                      </a:lnTo>
                      <a:lnTo>
                        <a:pt x="3561" y="1219"/>
                      </a:lnTo>
                      <a:lnTo>
                        <a:pt x="3556" y="1222"/>
                      </a:lnTo>
                      <a:lnTo>
                        <a:pt x="3552" y="1223"/>
                      </a:lnTo>
                      <a:lnTo>
                        <a:pt x="3547" y="1225"/>
                      </a:lnTo>
                      <a:lnTo>
                        <a:pt x="3543" y="1226"/>
                      </a:lnTo>
                      <a:lnTo>
                        <a:pt x="3538" y="1229"/>
                      </a:lnTo>
                      <a:lnTo>
                        <a:pt x="3532" y="1231"/>
                      </a:lnTo>
                      <a:lnTo>
                        <a:pt x="3528" y="1232"/>
                      </a:lnTo>
                      <a:lnTo>
                        <a:pt x="3523" y="1234"/>
                      </a:lnTo>
                      <a:lnTo>
                        <a:pt x="3518" y="1236"/>
                      </a:lnTo>
                      <a:lnTo>
                        <a:pt x="3514" y="1237"/>
                      </a:lnTo>
                      <a:lnTo>
                        <a:pt x="3509" y="1239"/>
                      </a:lnTo>
                      <a:lnTo>
                        <a:pt x="3505" y="1240"/>
                      </a:lnTo>
                      <a:lnTo>
                        <a:pt x="3500" y="1242"/>
                      </a:lnTo>
                      <a:lnTo>
                        <a:pt x="3494" y="1244"/>
                      </a:lnTo>
                      <a:lnTo>
                        <a:pt x="3490" y="1245"/>
                      </a:lnTo>
                      <a:lnTo>
                        <a:pt x="3485" y="1247"/>
                      </a:lnTo>
                      <a:lnTo>
                        <a:pt x="3480" y="1248"/>
                      </a:lnTo>
                      <a:lnTo>
                        <a:pt x="3476" y="1249"/>
                      </a:lnTo>
                      <a:lnTo>
                        <a:pt x="3471" y="1251"/>
                      </a:lnTo>
                      <a:lnTo>
                        <a:pt x="3467" y="1252"/>
                      </a:lnTo>
                      <a:lnTo>
                        <a:pt x="3462" y="1254"/>
                      </a:lnTo>
                      <a:lnTo>
                        <a:pt x="3457" y="1255"/>
                      </a:lnTo>
                      <a:lnTo>
                        <a:pt x="3453" y="1256"/>
                      </a:lnTo>
                      <a:lnTo>
                        <a:pt x="3448" y="1257"/>
                      </a:lnTo>
                      <a:lnTo>
                        <a:pt x="3443" y="1259"/>
                      </a:lnTo>
                      <a:lnTo>
                        <a:pt x="3439" y="1260"/>
                      </a:lnTo>
                      <a:lnTo>
                        <a:pt x="3433" y="1261"/>
                      </a:lnTo>
                      <a:lnTo>
                        <a:pt x="3428" y="1262"/>
                      </a:lnTo>
                      <a:lnTo>
                        <a:pt x="3424" y="1263"/>
                      </a:lnTo>
                      <a:lnTo>
                        <a:pt x="3419" y="1264"/>
                      </a:lnTo>
                      <a:lnTo>
                        <a:pt x="3415" y="1266"/>
                      </a:lnTo>
                      <a:lnTo>
                        <a:pt x="3410" y="1266"/>
                      </a:lnTo>
                      <a:lnTo>
                        <a:pt x="3405" y="1267"/>
                      </a:lnTo>
                      <a:lnTo>
                        <a:pt x="3401" y="1268"/>
                      </a:lnTo>
                      <a:lnTo>
                        <a:pt x="3396" y="1269"/>
                      </a:lnTo>
                      <a:lnTo>
                        <a:pt x="3392" y="1269"/>
                      </a:lnTo>
                      <a:lnTo>
                        <a:pt x="3387" y="1270"/>
                      </a:lnTo>
                      <a:lnTo>
                        <a:pt x="3382" y="1271"/>
                      </a:lnTo>
                      <a:lnTo>
                        <a:pt x="3379" y="1271"/>
                      </a:lnTo>
                      <a:lnTo>
                        <a:pt x="3374" y="1272"/>
                      </a:lnTo>
                      <a:lnTo>
                        <a:pt x="3370" y="1272"/>
                      </a:lnTo>
                      <a:lnTo>
                        <a:pt x="3365" y="1274"/>
                      </a:lnTo>
                      <a:lnTo>
                        <a:pt x="3361" y="1274"/>
                      </a:lnTo>
                      <a:lnTo>
                        <a:pt x="3358" y="1275"/>
                      </a:lnTo>
                      <a:lnTo>
                        <a:pt x="3356" y="1275"/>
                      </a:lnTo>
                      <a:lnTo>
                        <a:pt x="3354" y="1275"/>
                      </a:lnTo>
                      <a:lnTo>
                        <a:pt x="3351" y="1275"/>
                      </a:lnTo>
                      <a:lnTo>
                        <a:pt x="3349" y="1276"/>
                      </a:lnTo>
                      <a:lnTo>
                        <a:pt x="3347" y="1276"/>
                      </a:lnTo>
                      <a:lnTo>
                        <a:pt x="3344" y="1276"/>
                      </a:lnTo>
                      <a:lnTo>
                        <a:pt x="3342" y="1276"/>
                      </a:lnTo>
                      <a:lnTo>
                        <a:pt x="3340" y="1276"/>
                      </a:lnTo>
                      <a:lnTo>
                        <a:pt x="3337" y="1276"/>
                      </a:lnTo>
                      <a:lnTo>
                        <a:pt x="3335" y="1277"/>
                      </a:lnTo>
                      <a:lnTo>
                        <a:pt x="3333" y="1277"/>
                      </a:lnTo>
                      <a:lnTo>
                        <a:pt x="3331" y="1277"/>
                      </a:lnTo>
                      <a:lnTo>
                        <a:pt x="3328" y="1277"/>
                      </a:lnTo>
                      <a:lnTo>
                        <a:pt x="3326" y="1277"/>
                      </a:lnTo>
                      <a:lnTo>
                        <a:pt x="3324" y="1277"/>
                      </a:lnTo>
                      <a:lnTo>
                        <a:pt x="3321" y="1277"/>
                      </a:lnTo>
                      <a:lnTo>
                        <a:pt x="3320" y="1277"/>
                      </a:lnTo>
                      <a:lnTo>
                        <a:pt x="3318" y="1277"/>
                      </a:lnTo>
                      <a:lnTo>
                        <a:pt x="3316" y="1277"/>
                      </a:lnTo>
                      <a:lnTo>
                        <a:pt x="3313" y="1277"/>
                      </a:lnTo>
                      <a:lnTo>
                        <a:pt x="3311" y="1277"/>
                      </a:lnTo>
                      <a:lnTo>
                        <a:pt x="3309" y="1277"/>
                      </a:lnTo>
                      <a:lnTo>
                        <a:pt x="3306" y="1278"/>
                      </a:lnTo>
                      <a:lnTo>
                        <a:pt x="3301" y="1278"/>
                      </a:lnTo>
                      <a:lnTo>
                        <a:pt x="3295" y="1278"/>
                      </a:lnTo>
                      <a:lnTo>
                        <a:pt x="3289" y="1278"/>
                      </a:lnTo>
                      <a:lnTo>
                        <a:pt x="3283" y="1278"/>
                      </a:lnTo>
                      <a:lnTo>
                        <a:pt x="3278" y="1278"/>
                      </a:lnTo>
                      <a:lnTo>
                        <a:pt x="3272" y="1278"/>
                      </a:lnTo>
                      <a:lnTo>
                        <a:pt x="3267" y="1278"/>
                      </a:lnTo>
                      <a:lnTo>
                        <a:pt x="3261" y="1278"/>
                      </a:lnTo>
                      <a:lnTo>
                        <a:pt x="3256" y="1277"/>
                      </a:lnTo>
                      <a:lnTo>
                        <a:pt x="3250" y="1277"/>
                      </a:lnTo>
                      <a:lnTo>
                        <a:pt x="3244" y="1277"/>
                      </a:lnTo>
                      <a:lnTo>
                        <a:pt x="3238" y="1277"/>
                      </a:lnTo>
                      <a:lnTo>
                        <a:pt x="3233" y="1277"/>
                      </a:lnTo>
                      <a:lnTo>
                        <a:pt x="3227" y="1277"/>
                      </a:lnTo>
                      <a:lnTo>
                        <a:pt x="3221" y="1277"/>
                      </a:lnTo>
                      <a:lnTo>
                        <a:pt x="3215" y="1277"/>
                      </a:lnTo>
                      <a:lnTo>
                        <a:pt x="3210" y="1277"/>
                      </a:lnTo>
                      <a:lnTo>
                        <a:pt x="3204" y="1277"/>
                      </a:lnTo>
                      <a:lnTo>
                        <a:pt x="3198" y="1276"/>
                      </a:lnTo>
                      <a:lnTo>
                        <a:pt x="3191" y="1276"/>
                      </a:lnTo>
                      <a:lnTo>
                        <a:pt x="3185" y="1276"/>
                      </a:lnTo>
                      <a:lnTo>
                        <a:pt x="3180" y="1276"/>
                      </a:lnTo>
                      <a:lnTo>
                        <a:pt x="3174" y="1276"/>
                      </a:lnTo>
                      <a:lnTo>
                        <a:pt x="3168" y="1276"/>
                      </a:lnTo>
                      <a:lnTo>
                        <a:pt x="3162" y="1275"/>
                      </a:lnTo>
                      <a:lnTo>
                        <a:pt x="3157" y="1275"/>
                      </a:lnTo>
                      <a:lnTo>
                        <a:pt x="3151" y="1275"/>
                      </a:lnTo>
                      <a:lnTo>
                        <a:pt x="3145" y="1275"/>
                      </a:lnTo>
                      <a:lnTo>
                        <a:pt x="3139" y="1275"/>
                      </a:lnTo>
                      <a:lnTo>
                        <a:pt x="3134" y="1274"/>
                      </a:lnTo>
                      <a:lnTo>
                        <a:pt x="3127" y="1274"/>
                      </a:lnTo>
                      <a:lnTo>
                        <a:pt x="3121" y="1274"/>
                      </a:lnTo>
                      <a:lnTo>
                        <a:pt x="3115" y="1274"/>
                      </a:lnTo>
                      <a:lnTo>
                        <a:pt x="3109" y="1272"/>
                      </a:lnTo>
                      <a:lnTo>
                        <a:pt x="3104" y="1272"/>
                      </a:lnTo>
                      <a:lnTo>
                        <a:pt x="3098" y="1272"/>
                      </a:lnTo>
                      <a:lnTo>
                        <a:pt x="3091" y="1272"/>
                      </a:lnTo>
                      <a:lnTo>
                        <a:pt x="3085" y="1271"/>
                      </a:lnTo>
                      <a:lnTo>
                        <a:pt x="3079" y="1271"/>
                      </a:lnTo>
                      <a:lnTo>
                        <a:pt x="3074" y="1271"/>
                      </a:lnTo>
                      <a:lnTo>
                        <a:pt x="3068" y="1270"/>
                      </a:lnTo>
                      <a:lnTo>
                        <a:pt x="3061" y="1270"/>
                      </a:lnTo>
                      <a:lnTo>
                        <a:pt x="3055" y="1270"/>
                      </a:lnTo>
                      <a:lnTo>
                        <a:pt x="3049" y="1269"/>
                      </a:lnTo>
                      <a:lnTo>
                        <a:pt x="3044" y="1269"/>
                      </a:lnTo>
                      <a:lnTo>
                        <a:pt x="3038" y="1268"/>
                      </a:lnTo>
                      <a:lnTo>
                        <a:pt x="3031" y="1268"/>
                      </a:lnTo>
                      <a:lnTo>
                        <a:pt x="3025" y="1268"/>
                      </a:lnTo>
                      <a:lnTo>
                        <a:pt x="3019" y="1267"/>
                      </a:lnTo>
                      <a:lnTo>
                        <a:pt x="3014" y="1267"/>
                      </a:lnTo>
                      <a:lnTo>
                        <a:pt x="3007" y="1267"/>
                      </a:lnTo>
                      <a:lnTo>
                        <a:pt x="3001" y="1266"/>
                      </a:lnTo>
                      <a:lnTo>
                        <a:pt x="2995" y="1266"/>
                      </a:lnTo>
                      <a:lnTo>
                        <a:pt x="2988" y="1264"/>
                      </a:lnTo>
                      <a:lnTo>
                        <a:pt x="2983" y="1264"/>
                      </a:lnTo>
                      <a:lnTo>
                        <a:pt x="2977" y="1263"/>
                      </a:lnTo>
                      <a:lnTo>
                        <a:pt x="2964" y="1263"/>
                      </a:lnTo>
                      <a:lnTo>
                        <a:pt x="2951" y="1262"/>
                      </a:lnTo>
                      <a:lnTo>
                        <a:pt x="2940" y="1261"/>
                      </a:lnTo>
                      <a:lnTo>
                        <a:pt x="2927" y="1260"/>
                      </a:lnTo>
                      <a:lnTo>
                        <a:pt x="2915" y="1259"/>
                      </a:lnTo>
                      <a:lnTo>
                        <a:pt x="2903" y="1257"/>
                      </a:lnTo>
                      <a:lnTo>
                        <a:pt x="2890" y="1256"/>
                      </a:lnTo>
                      <a:lnTo>
                        <a:pt x="2878" y="1255"/>
                      </a:lnTo>
                      <a:lnTo>
                        <a:pt x="2865" y="1253"/>
                      </a:lnTo>
                      <a:lnTo>
                        <a:pt x="2852" y="1252"/>
                      </a:lnTo>
                      <a:lnTo>
                        <a:pt x="2840" y="1251"/>
                      </a:lnTo>
                      <a:lnTo>
                        <a:pt x="2828" y="1249"/>
                      </a:lnTo>
                      <a:lnTo>
                        <a:pt x="2816" y="1248"/>
                      </a:lnTo>
                      <a:lnTo>
                        <a:pt x="2803" y="1247"/>
                      </a:lnTo>
                      <a:lnTo>
                        <a:pt x="2790" y="1245"/>
                      </a:lnTo>
                      <a:lnTo>
                        <a:pt x="2778" y="1244"/>
                      </a:lnTo>
                      <a:lnTo>
                        <a:pt x="2765" y="1242"/>
                      </a:lnTo>
                      <a:lnTo>
                        <a:pt x="2752" y="1240"/>
                      </a:lnTo>
                      <a:lnTo>
                        <a:pt x="2739" y="1239"/>
                      </a:lnTo>
                      <a:lnTo>
                        <a:pt x="2726" y="1238"/>
                      </a:lnTo>
                      <a:lnTo>
                        <a:pt x="2713" y="1236"/>
                      </a:lnTo>
                      <a:lnTo>
                        <a:pt x="2700" y="1234"/>
                      </a:lnTo>
                      <a:lnTo>
                        <a:pt x="2688" y="1233"/>
                      </a:lnTo>
                      <a:lnTo>
                        <a:pt x="2675" y="1231"/>
                      </a:lnTo>
                      <a:lnTo>
                        <a:pt x="2662" y="1230"/>
                      </a:lnTo>
                      <a:lnTo>
                        <a:pt x="2650" y="1228"/>
                      </a:lnTo>
                      <a:lnTo>
                        <a:pt x="2636" y="1226"/>
                      </a:lnTo>
                      <a:lnTo>
                        <a:pt x="2623" y="1224"/>
                      </a:lnTo>
                      <a:lnTo>
                        <a:pt x="2610" y="1223"/>
                      </a:lnTo>
                      <a:lnTo>
                        <a:pt x="2598" y="1221"/>
                      </a:lnTo>
                      <a:lnTo>
                        <a:pt x="2584" y="1219"/>
                      </a:lnTo>
                      <a:lnTo>
                        <a:pt x="2571" y="1217"/>
                      </a:lnTo>
                      <a:lnTo>
                        <a:pt x="2559" y="1216"/>
                      </a:lnTo>
                      <a:lnTo>
                        <a:pt x="2545" y="1214"/>
                      </a:lnTo>
                      <a:lnTo>
                        <a:pt x="2532" y="1213"/>
                      </a:lnTo>
                      <a:lnTo>
                        <a:pt x="2519" y="1210"/>
                      </a:lnTo>
                      <a:lnTo>
                        <a:pt x="2506" y="1208"/>
                      </a:lnTo>
                      <a:lnTo>
                        <a:pt x="2493" y="1207"/>
                      </a:lnTo>
                      <a:lnTo>
                        <a:pt x="2479" y="1205"/>
                      </a:lnTo>
                      <a:lnTo>
                        <a:pt x="2466" y="1202"/>
                      </a:lnTo>
                      <a:lnTo>
                        <a:pt x="2453" y="1201"/>
                      </a:lnTo>
                      <a:lnTo>
                        <a:pt x="2440" y="1199"/>
                      </a:lnTo>
                      <a:lnTo>
                        <a:pt x="2426" y="1196"/>
                      </a:lnTo>
                      <a:lnTo>
                        <a:pt x="2413" y="1195"/>
                      </a:lnTo>
                      <a:lnTo>
                        <a:pt x="2400" y="1193"/>
                      </a:lnTo>
                      <a:lnTo>
                        <a:pt x="2387" y="1191"/>
                      </a:lnTo>
                      <a:lnTo>
                        <a:pt x="2373" y="1190"/>
                      </a:lnTo>
                      <a:lnTo>
                        <a:pt x="2360" y="1187"/>
                      </a:lnTo>
                      <a:lnTo>
                        <a:pt x="2347" y="1185"/>
                      </a:lnTo>
                      <a:lnTo>
                        <a:pt x="2333" y="1183"/>
                      </a:lnTo>
                      <a:lnTo>
                        <a:pt x="2320" y="1181"/>
                      </a:lnTo>
                      <a:lnTo>
                        <a:pt x="2306" y="1179"/>
                      </a:lnTo>
                      <a:lnTo>
                        <a:pt x="2294" y="1177"/>
                      </a:lnTo>
                      <a:lnTo>
                        <a:pt x="2280" y="1175"/>
                      </a:lnTo>
                      <a:lnTo>
                        <a:pt x="2266" y="1172"/>
                      </a:lnTo>
                      <a:lnTo>
                        <a:pt x="2253" y="1171"/>
                      </a:lnTo>
                      <a:lnTo>
                        <a:pt x="2239" y="1169"/>
                      </a:lnTo>
                      <a:lnTo>
                        <a:pt x="2226" y="1167"/>
                      </a:lnTo>
                      <a:lnTo>
                        <a:pt x="2212" y="1164"/>
                      </a:lnTo>
                      <a:lnTo>
                        <a:pt x="2199" y="1163"/>
                      </a:lnTo>
                      <a:lnTo>
                        <a:pt x="2185" y="1161"/>
                      </a:lnTo>
                      <a:lnTo>
                        <a:pt x="2171" y="1158"/>
                      </a:lnTo>
                      <a:lnTo>
                        <a:pt x="2159" y="1156"/>
                      </a:lnTo>
                      <a:lnTo>
                        <a:pt x="2145" y="1154"/>
                      </a:lnTo>
                      <a:lnTo>
                        <a:pt x="2131" y="1153"/>
                      </a:lnTo>
                      <a:lnTo>
                        <a:pt x="2117" y="1150"/>
                      </a:lnTo>
                      <a:lnTo>
                        <a:pt x="2105" y="1148"/>
                      </a:lnTo>
                      <a:lnTo>
                        <a:pt x="2091" y="1146"/>
                      </a:lnTo>
                      <a:lnTo>
                        <a:pt x="2063" y="1142"/>
                      </a:lnTo>
                      <a:lnTo>
                        <a:pt x="2035" y="1138"/>
                      </a:lnTo>
                      <a:lnTo>
                        <a:pt x="2009" y="1133"/>
                      </a:lnTo>
                      <a:lnTo>
                        <a:pt x="1981" y="1130"/>
                      </a:lnTo>
                      <a:lnTo>
                        <a:pt x="1954" y="1125"/>
                      </a:lnTo>
                      <a:lnTo>
                        <a:pt x="1927" y="1122"/>
                      </a:lnTo>
                      <a:lnTo>
                        <a:pt x="1900" y="1117"/>
                      </a:lnTo>
                      <a:lnTo>
                        <a:pt x="1872" y="1114"/>
                      </a:lnTo>
                      <a:lnTo>
                        <a:pt x="1858" y="1111"/>
                      </a:lnTo>
                      <a:lnTo>
                        <a:pt x="1844" y="1109"/>
                      </a:lnTo>
                      <a:lnTo>
                        <a:pt x="1832" y="1107"/>
                      </a:lnTo>
                      <a:lnTo>
                        <a:pt x="1818" y="1106"/>
                      </a:lnTo>
                      <a:lnTo>
                        <a:pt x="1804" y="1103"/>
                      </a:lnTo>
                      <a:lnTo>
                        <a:pt x="1790" y="1101"/>
                      </a:lnTo>
                      <a:lnTo>
                        <a:pt x="1776" y="1100"/>
                      </a:lnTo>
                      <a:lnTo>
                        <a:pt x="1762" y="1097"/>
                      </a:lnTo>
                      <a:lnTo>
                        <a:pt x="1749" y="1095"/>
                      </a:lnTo>
                      <a:lnTo>
                        <a:pt x="1735" y="1094"/>
                      </a:lnTo>
                      <a:lnTo>
                        <a:pt x="1721" y="1092"/>
                      </a:lnTo>
                      <a:lnTo>
                        <a:pt x="1707" y="1089"/>
                      </a:lnTo>
                      <a:lnTo>
                        <a:pt x="1694" y="1088"/>
                      </a:lnTo>
                      <a:lnTo>
                        <a:pt x="1681" y="1086"/>
                      </a:lnTo>
                      <a:lnTo>
                        <a:pt x="1667" y="1084"/>
                      </a:lnTo>
                      <a:lnTo>
                        <a:pt x="1653" y="1082"/>
                      </a:lnTo>
                      <a:lnTo>
                        <a:pt x="1639" y="1080"/>
                      </a:lnTo>
                      <a:lnTo>
                        <a:pt x="1625" y="1079"/>
                      </a:lnTo>
                      <a:lnTo>
                        <a:pt x="1611" y="1077"/>
                      </a:lnTo>
                      <a:lnTo>
                        <a:pt x="1598" y="1076"/>
                      </a:lnTo>
                      <a:lnTo>
                        <a:pt x="1584" y="1073"/>
                      </a:lnTo>
                      <a:lnTo>
                        <a:pt x="1570" y="1072"/>
                      </a:lnTo>
                      <a:lnTo>
                        <a:pt x="1557" y="1070"/>
                      </a:lnTo>
                      <a:lnTo>
                        <a:pt x="1544" y="1069"/>
                      </a:lnTo>
                      <a:lnTo>
                        <a:pt x="1530" y="1066"/>
                      </a:lnTo>
                      <a:lnTo>
                        <a:pt x="1516" y="1065"/>
                      </a:lnTo>
                      <a:lnTo>
                        <a:pt x="1502" y="1064"/>
                      </a:lnTo>
                      <a:lnTo>
                        <a:pt x="1488" y="1062"/>
                      </a:lnTo>
                      <a:lnTo>
                        <a:pt x="1474" y="1061"/>
                      </a:lnTo>
                      <a:lnTo>
                        <a:pt x="1461" y="1058"/>
                      </a:lnTo>
                      <a:lnTo>
                        <a:pt x="1447" y="1057"/>
                      </a:lnTo>
                      <a:lnTo>
                        <a:pt x="1434" y="1056"/>
                      </a:lnTo>
                      <a:lnTo>
                        <a:pt x="1420" y="1055"/>
                      </a:lnTo>
                      <a:lnTo>
                        <a:pt x="1406" y="1053"/>
                      </a:lnTo>
                      <a:lnTo>
                        <a:pt x="1393" y="1051"/>
                      </a:lnTo>
                      <a:lnTo>
                        <a:pt x="1379" y="1050"/>
                      </a:lnTo>
                      <a:lnTo>
                        <a:pt x="1365" y="1049"/>
                      </a:lnTo>
                      <a:lnTo>
                        <a:pt x="1352" y="1047"/>
                      </a:lnTo>
                      <a:lnTo>
                        <a:pt x="1338" y="1046"/>
                      </a:lnTo>
                      <a:lnTo>
                        <a:pt x="1325" y="1044"/>
                      </a:lnTo>
                      <a:lnTo>
                        <a:pt x="1311" y="1043"/>
                      </a:lnTo>
                      <a:lnTo>
                        <a:pt x="1297" y="1042"/>
                      </a:lnTo>
                      <a:lnTo>
                        <a:pt x="1284" y="1041"/>
                      </a:lnTo>
                      <a:lnTo>
                        <a:pt x="1270" y="1040"/>
                      </a:lnTo>
                      <a:lnTo>
                        <a:pt x="1257" y="1039"/>
                      </a:lnTo>
                      <a:lnTo>
                        <a:pt x="1243" y="1038"/>
                      </a:lnTo>
                      <a:lnTo>
                        <a:pt x="1230" y="1036"/>
                      </a:lnTo>
                      <a:lnTo>
                        <a:pt x="1216" y="1034"/>
                      </a:lnTo>
                      <a:lnTo>
                        <a:pt x="1202" y="1034"/>
                      </a:lnTo>
                      <a:lnTo>
                        <a:pt x="1190" y="1033"/>
                      </a:lnTo>
                      <a:lnTo>
                        <a:pt x="1176" y="1032"/>
                      </a:lnTo>
                      <a:lnTo>
                        <a:pt x="1162" y="1031"/>
                      </a:lnTo>
                      <a:lnTo>
                        <a:pt x="1149" y="1030"/>
                      </a:lnTo>
                      <a:lnTo>
                        <a:pt x="1136" y="1028"/>
                      </a:lnTo>
                      <a:lnTo>
                        <a:pt x="1122" y="1027"/>
                      </a:lnTo>
                      <a:lnTo>
                        <a:pt x="1109" y="1026"/>
                      </a:lnTo>
                      <a:lnTo>
                        <a:pt x="1102" y="1026"/>
                      </a:lnTo>
                      <a:lnTo>
                        <a:pt x="1095" y="1025"/>
                      </a:lnTo>
                      <a:lnTo>
                        <a:pt x="1088" y="1025"/>
                      </a:lnTo>
                      <a:lnTo>
                        <a:pt x="1081" y="1024"/>
                      </a:lnTo>
                      <a:lnTo>
                        <a:pt x="1076" y="1024"/>
                      </a:lnTo>
                      <a:lnTo>
                        <a:pt x="1069" y="1024"/>
                      </a:lnTo>
                      <a:lnTo>
                        <a:pt x="1062" y="1023"/>
                      </a:lnTo>
                      <a:lnTo>
                        <a:pt x="1055" y="1023"/>
                      </a:lnTo>
                      <a:lnTo>
                        <a:pt x="1048" y="1023"/>
                      </a:lnTo>
                      <a:lnTo>
                        <a:pt x="1042" y="1021"/>
                      </a:lnTo>
                      <a:lnTo>
                        <a:pt x="1035" y="1021"/>
                      </a:lnTo>
                      <a:lnTo>
                        <a:pt x="1028" y="1020"/>
                      </a:lnTo>
                      <a:lnTo>
                        <a:pt x="1022" y="1020"/>
                      </a:lnTo>
                      <a:lnTo>
                        <a:pt x="1015" y="1020"/>
                      </a:lnTo>
                      <a:lnTo>
                        <a:pt x="1009" y="1020"/>
                      </a:lnTo>
                      <a:lnTo>
                        <a:pt x="1002" y="1019"/>
                      </a:lnTo>
                      <a:lnTo>
                        <a:pt x="995" y="1019"/>
                      </a:lnTo>
                      <a:lnTo>
                        <a:pt x="988" y="1019"/>
                      </a:lnTo>
                      <a:lnTo>
                        <a:pt x="982" y="1018"/>
                      </a:lnTo>
                      <a:lnTo>
                        <a:pt x="975" y="1018"/>
                      </a:lnTo>
                      <a:lnTo>
                        <a:pt x="969" y="1018"/>
                      </a:lnTo>
                      <a:lnTo>
                        <a:pt x="962" y="1017"/>
                      </a:lnTo>
                      <a:lnTo>
                        <a:pt x="956" y="1017"/>
                      </a:lnTo>
                      <a:lnTo>
                        <a:pt x="949" y="1017"/>
                      </a:lnTo>
                      <a:lnTo>
                        <a:pt x="942" y="1017"/>
                      </a:lnTo>
                      <a:lnTo>
                        <a:pt x="936" y="1016"/>
                      </a:lnTo>
                      <a:lnTo>
                        <a:pt x="929" y="1016"/>
                      </a:lnTo>
                      <a:lnTo>
                        <a:pt x="922" y="1016"/>
                      </a:lnTo>
                      <a:lnTo>
                        <a:pt x="916" y="1016"/>
                      </a:lnTo>
                      <a:lnTo>
                        <a:pt x="910" y="1015"/>
                      </a:lnTo>
                      <a:lnTo>
                        <a:pt x="903" y="1015"/>
                      </a:lnTo>
                      <a:lnTo>
                        <a:pt x="896" y="1015"/>
                      </a:lnTo>
                      <a:lnTo>
                        <a:pt x="890" y="1015"/>
                      </a:lnTo>
                      <a:lnTo>
                        <a:pt x="883" y="1015"/>
                      </a:lnTo>
                      <a:lnTo>
                        <a:pt x="876" y="1013"/>
                      </a:lnTo>
                      <a:lnTo>
                        <a:pt x="869" y="1013"/>
                      </a:lnTo>
                      <a:lnTo>
                        <a:pt x="864" y="1013"/>
                      </a:lnTo>
                      <a:lnTo>
                        <a:pt x="857" y="1013"/>
                      </a:lnTo>
                      <a:lnTo>
                        <a:pt x="850" y="1013"/>
                      </a:lnTo>
                      <a:lnTo>
                        <a:pt x="844" y="1013"/>
                      </a:lnTo>
                      <a:lnTo>
                        <a:pt x="837" y="1013"/>
                      </a:lnTo>
                      <a:lnTo>
                        <a:pt x="830" y="1012"/>
                      </a:lnTo>
                      <a:lnTo>
                        <a:pt x="825" y="1012"/>
                      </a:lnTo>
                      <a:lnTo>
                        <a:pt x="818" y="1012"/>
                      </a:lnTo>
                      <a:lnTo>
                        <a:pt x="811" y="1012"/>
                      </a:lnTo>
                      <a:lnTo>
                        <a:pt x="805" y="1012"/>
                      </a:lnTo>
                      <a:lnTo>
                        <a:pt x="798" y="1012"/>
                      </a:lnTo>
                      <a:lnTo>
                        <a:pt x="792" y="1012"/>
                      </a:lnTo>
                      <a:lnTo>
                        <a:pt x="785" y="1012"/>
                      </a:lnTo>
                      <a:lnTo>
                        <a:pt x="778" y="1012"/>
                      </a:lnTo>
                      <a:lnTo>
                        <a:pt x="773" y="1012"/>
                      </a:lnTo>
                      <a:lnTo>
                        <a:pt x="766" y="1012"/>
                      </a:lnTo>
                      <a:lnTo>
                        <a:pt x="759" y="1012"/>
                      </a:lnTo>
                      <a:lnTo>
                        <a:pt x="753" y="1012"/>
                      </a:lnTo>
                      <a:lnTo>
                        <a:pt x="746" y="1011"/>
                      </a:lnTo>
                      <a:lnTo>
                        <a:pt x="740" y="1011"/>
                      </a:lnTo>
                      <a:lnTo>
                        <a:pt x="734" y="1011"/>
                      </a:lnTo>
                      <a:lnTo>
                        <a:pt x="727" y="1011"/>
                      </a:lnTo>
                      <a:lnTo>
                        <a:pt x="721" y="1011"/>
                      </a:lnTo>
                      <a:lnTo>
                        <a:pt x="714" y="1011"/>
                      </a:lnTo>
                      <a:lnTo>
                        <a:pt x="708" y="1012"/>
                      </a:lnTo>
                      <a:lnTo>
                        <a:pt x="701" y="1012"/>
                      </a:lnTo>
                      <a:lnTo>
                        <a:pt x="696" y="1012"/>
                      </a:lnTo>
                      <a:lnTo>
                        <a:pt x="689" y="1012"/>
                      </a:lnTo>
                      <a:lnTo>
                        <a:pt x="682" y="1012"/>
                      </a:lnTo>
                      <a:lnTo>
                        <a:pt x="676" y="1012"/>
                      </a:lnTo>
                      <a:lnTo>
                        <a:pt x="669" y="1012"/>
                      </a:lnTo>
                      <a:lnTo>
                        <a:pt x="663" y="1012"/>
                      </a:lnTo>
                      <a:lnTo>
                        <a:pt x="656" y="1012"/>
                      </a:lnTo>
                      <a:lnTo>
                        <a:pt x="651" y="1012"/>
                      </a:lnTo>
                      <a:lnTo>
                        <a:pt x="644" y="1012"/>
                      </a:lnTo>
                      <a:lnTo>
                        <a:pt x="638" y="1012"/>
                      </a:lnTo>
                      <a:lnTo>
                        <a:pt x="631" y="1013"/>
                      </a:lnTo>
                      <a:lnTo>
                        <a:pt x="625" y="1013"/>
                      </a:lnTo>
                      <a:lnTo>
                        <a:pt x="618" y="1013"/>
                      </a:lnTo>
                      <a:lnTo>
                        <a:pt x="613" y="1013"/>
                      </a:lnTo>
                      <a:lnTo>
                        <a:pt x="606" y="1013"/>
                      </a:lnTo>
                      <a:lnTo>
                        <a:pt x="600" y="1013"/>
                      </a:lnTo>
                      <a:lnTo>
                        <a:pt x="593" y="1015"/>
                      </a:lnTo>
                      <a:lnTo>
                        <a:pt x="587" y="1015"/>
                      </a:lnTo>
                      <a:lnTo>
                        <a:pt x="580" y="1015"/>
                      </a:lnTo>
                      <a:lnTo>
                        <a:pt x="575" y="1015"/>
                      </a:lnTo>
                      <a:lnTo>
                        <a:pt x="568" y="1016"/>
                      </a:lnTo>
                      <a:lnTo>
                        <a:pt x="562" y="1016"/>
                      </a:lnTo>
                      <a:lnTo>
                        <a:pt x="555" y="1016"/>
                      </a:lnTo>
                      <a:lnTo>
                        <a:pt x="549" y="1016"/>
                      </a:lnTo>
                      <a:lnTo>
                        <a:pt x="542" y="1017"/>
                      </a:lnTo>
                      <a:lnTo>
                        <a:pt x="537" y="1017"/>
                      </a:lnTo>
                      <a:lnTo>
                        <a:pt x="530" y="1017"/>
                      </a:lnTo>
                      <a:lnTo>
                        <a:pt x="524" y="1017"/>
                      </a:lnTo>
                      <a:lnTo>
                        <a:pt x="518" y="1018"/>
                      </a:lnTo>
                      <a:lnTo>
                        <a:pt x="511" y="1018"/>
                      </a:lnTo>
                      <a:lnTo>
                        <a:pt x="505" y="1018"/>
                      </a:lnTo>
                      <a:lnTo>
                        <a:pt x="498" y="1019"/>
                      </a:lnTo>
                      <a:lnTo>
                        <a:pt x="493" y="1019"/>
                      </a:lnTo>
                      <a:lnTo>
                        <a:pt x="486" y="1019"/>
                      </a:lnTo>
                      <a:lnTo>
                        <a:pt x="480" y="1020"/>
                      </a:lnTo>
                      <a:lnTo>
                        <a:pt x="474" y="1020"/>
                      </a:lnTo>
                      <a:lnTo>
                        <a:pt x="467" y="1021"/>
                      </a:lnTo>
                      <a:lnTo>
                        <a:pt x="462" y="1021"/>
                      </a:lnTo>
                      <a:lnTo>
                        <a:pt x="455" y="1021"/>
                      </a:lnTo>
                      <a:lnTo>
                        <a:pt x="449" y="1023"/>
                      </a:lnTo>
                      <a:lnTo>
                        <a:pt x="443" y="1023"/>
                      </a:lnTo>
                      <a:lnTo>
                        <a:pt x="436" y="1024"/>
                      </a:lnTo>
                      <a:lnTo>
                        <a:pt x="431" y="1024"/>
                      </a:lnTo>
                      <a:lnTo>
                        <a:pt x="425" y="1025"/>
                      </a:lnTo>
                      <a:lnTo>
                        <a:pt x="418" y="1025"/>
                      </a:lnTo>
                      <a:lnTo>
                        <a:pt x="412" y="1026"/>
                      </a:lnTo>
                      <a:lnTo>
                        <a:pt x="406" y="1026"/>
                      </a:lnTo>
                      <a:lnTo>
                        <a:pt x="399" y="1027"/>
                      </a:lnTo>
                      <a:lnTo>
                        <a:pt x="394" y="1027"/>
                      </a:lnTo>
                      <a:lnTo>
                        <a:pt x="388" y="1028"/>
                      </a:lnTo>
                      <a:lnTo>
                        <a:pt x="381" y="1028"/>
                      </a:lnTo>
                      <a:lnTo>
                        <a:pt x="375" y="1030"/>
                      </a:lnTo>
                      <a:lnTo>
                        <a:pt x="369" y="1030"/>
                      </a:lnTo>
                      <a:lnTo>
                        <a:pt x="363" y="1031"/>
                      </a:lnTo>
                      <a:lnTo>
                        <a:pt x="357" y="1031"/>
                      </a:lnTo>
                      <a:lnTo>
                        <a:pt x="351" y="1032"/>
                      </a:lnTo>
                      <a:lnTo>
                        <a:pt x="344" y="1033"/>
                      </a:lnTo>
                      <a:lnTo>
                        <a:pt x="338" y="1033"/>
                      </a:lnTo>
                      <a:lnTo>
                        <a:pt x="333" y="1034"/>
                      </a:lnTo>
                      <a:lnTo>
                        <a:pt x="327" y="1034"/>
                      </a:lnTo>
                      <a:lnTo>
                        <a:pt x="320" y="1035"/>
                      </a:lnTo>
                      <a:lnTo>
                        <a:pt x="314" y="1036"/>
                      </a:lnTo>
                      <a:lnTo>
                        <a:pt x="308" y="1036"/>
                      </a:lnTo>
                      <a:lnTo>
                        <a:pt x="303" y="1038"/>
                      </a:lnTo>
                      <a:lnTo>
                        <a:pt x="296" y="1039"/>
                      </a:lnTo>
                      <a:lnTo>
                        <a:pt x="290" y="1039"/>
                      </a:lnTo>
                      <a:lnTo>
                        <a:pt x="284" y="1040"/>
                      </a:lnTo>
                      <a:lnTo>
                        <a:pt x="278" y="1041"/>
                      </a:lnTo>
                      <a:lnTo>
                        <a:pt x="272" y="1041"/>
                      </a:lnTo>
                      <a:lnTo>
                        <a:pt x="266" y="1042"/>
                      </a:lnTo>
                      <a:lnTo>
                        <a:pt x="260" y="1043"/>
                      </a:lnTo>
                      <a:lnTo>
                        <a:pt x="254" y="1044"/>
                      </a:lnTo>
                      <a:lnTo>
                        <a:pt x="247" y="1044"/>
                      </a:lnTo>
                      <a:lnTo>
                        <a:pt x="242" y="1046"/>
                      </a:lnTo>
                      <a:lnTo>
                        <a:pt x="236" y="1047"/>
                      </a:lnTo>
                      <a:lnTo>
                        <a:pt x="230" y="1048"/>
                      </a:lnTo>
                      <a:lnTo>
                        <a:pt x="224" y="1048"/>
                      </a:lnTo>
                      <a:lnTo>
                        <a:pt x="217" y="1049"/>
                      </a:lnTo>
                      <a:lnTo>
                        <a:pt x="212" y="1050"/>
                      </a:lnTo>
                      <a:lnTo>
                        <a:pt x="206" y="1051"/>
                      </a:lnTo>
                      <a:lnTo>
                        <a:pt x="200" y="1053"/>
                      </a:lnTo>
                      <a:lnTo>
                        <a:pt x="194" y="1053"/>
                      </a:lnTo>
                      <a:lnTo>
                        <a:pt x="187" y="1054"/>
                      </a:lnTo>
                      <a:lnTo>
                        <a:pt x="182" y="1055"/>
                      </a:lnTo>
                      <a:lnTo>
                        <a:pt x="176" y="1056"/>
                      </a:lnTo>
                      <a:lnTo>
                        <a:pt x="170" y="1057"/>
                      </a:lnTo>
                      <a:lnTo>
                        <a:pt x="164" y="1058"/>
                      </a:lnTo>
                      <a:lnTo>
                        <a:pt x="159" y="1059"/>
                      </a:lnTo>
                      <a:lnTo>
                        <a:pt x="152" y="1059"/>
                      </a:lnTo>
                      <a:lnTo>
                        <a:pt x="146" y="1061"/>
                      </a:lnTo>
                      <a:lnTo>
                        <a:pt x="140" y="1062"/>
                      </a:lnTo>
                      <a:lnTo>
                        <a:pt x="134" y="1063"/>
                      </a:lnTo>
                      <a:lnTo>
                        <a:pt x="129" y="1064"/>
                      </a:lnTo>
                      <a:lnTo>
                        <a:pt x="123" y="1065"/>
                      </a:lnTo>
                      <a:lnTo>
                        <a:pt x="116" y="1066"/>
                      </a:lnTo>
                      <a:lnTo>
                        <a:pt x="110" y="1068"/>
                      </a:lnTo>
                      <a:lnTo>
                        <a:pt x="104" y="1068"/>
                      </a:lnTo>
                      <a:lnTo>
                        <a:pt x="99" y="1069"/>
                      </a:lnTo>
                      <a:lnTo>
                        <a:pt x="93" y="1070"/>
                      </a:lnTo>
                      <a:lnTo>
                        <a:pt x="87" y="1071"/>
                      </a:lnTo>
                      <a:lnTo>
                        <a:pt x="81" y="1072"/>
                      </a:lnTo>
                      <a:lnTo>
                        <a:pt x="74" y="1073"/>
                      </a:lnTo>
                      <a:lnTo>
                        <a:pt x="69" y="1074"/>
                      </a:lnTo>
                      <a:lnTo>
                        <a:pt x="63" y="1074"/>
                      </a:lnTo>
                      <a:lnTo>
                        <a:pt x="57" y="1076"/>
                      </a:lnTo>
                      <a:lnTo>
                        <a:pt x="51" y="1077"/>
                      </a:lnTo>
                      <a:lnTo>
                        <a:pt x="45" y="1078"/>
                      </a:lnTo>
                      <a:lnTo>
                        <a:pt x="39" y="1078"/>
                      </a:lnTo>
                      <a:lnTo>
                        <a:pt x="33" y="1079"/>
                      </a:lnTo>
                      <a:lnTo>
                        <a:pt x="27" y="1080"/>
                      </a:lnTo>
                      <a:lnTo>
                        <a:pt x="20" y="1080"/>
                      </a:lnTo>
                      <a:lnTo>
                        <a:pt x="15" y="1080"/>
                      </a:lnTo>
                      <a:lnTo>
                        <a:pt x="8" y="1080"/>
                      </a:lnTo>
                      <a:lnTo>
                        <a:pt x="0" y="1076"/>
                      </a:lnTo>
                      <a:close/>
                    </a:path>
                  </a:pathLst>
                </a:custGeom>
                <a:solidFill>
                  <a:srgbClr val="000000"/>
                </a:solidFill>
                <a:ln w="9525">
                  <a:noFill/>
                  <a:round/>
                  <a:headEnd/>
                  <a:tailEnd/>
                </a:ln>
              </p:spPr>
              <p:txBody>
                <a:bodyPr wrap="none" anchor="ctr"/>
                <a:lstStyle/>
                <a:p>
                  <a:endParaRPr lang="en-US"/>
                </a:p>
              </p:txBody>
            </p:sp>
            <p:sp>
              <p:nvSpPr>
                <p:cNvPr id="15390" name="Freeform 10"/>
                <p:cNvSpPr>
                  <a:spLocks noChangeArrowheads="1"/>
                </p:cNvSpPr>
                <p:nvPr/>
              </p:nvSpPr>
              <p:spPr bwMode="auto">
                <a:xfrm>
                  <a:off x="2433" y="2958"/>
                  <a:ext cx="684" cy="146"/>
                </a:xfrm>
                <a:custGeom>
                  <a:avLst/>
                  <a:gdLst>
                    <a:gd name="T0" fmla="*/ 0 w 6103"/>
                    <a:gd name="T1" fmla="*/ 0 h 1114"/>
                    <a:gd name="T2" fmla="*/ 0 w 6103"/>
                    <a:gd name="T3" fmla="*/ 0 h 1114"/>
                    <a:gd name="T4" fmla="*/ 0 w 6103"/>
                    <a:gd name="T5" fmla="*/ 0 h 1114"/>
                    <a:gd name="T6" fmla="*/ 0 w 6103"/>
                    <a:gd name="T7" fmla="*/ 0 h 1114"/>
                    <a:gd name="T8" fmla="*/ 0 w 6103"/>
                    <a:gd name="T9" fmla="*/ 0 h 1114"/>
                    <a:gd name="T10" fmla="*/ 0 w 6103"/>
                    <a:gd name="T11" fmla="*/ 0 h 1114"/>
                    <a:gd name="T12" fmla="*/ 0 w 6103"/>
                    <a:gd name="T13" fmla="*/ 0 h 1114"/>
                    <a:gd name="T14" fmla="*/ 0 w 6103"/>
                    <a:gd name="T15" fmla="*/ 0 h 1114"/>
                    <a:gd name="T16" fmla="*/ 0 w 6103"/>
                    <a:gd name="T17" fmla="*/ 0 h 1114"/>
                    <a:gd name="T18" fmla="*/ 0 w 6103"/>
                    <a:gd name="T19" fmla="*/ 0 h 1114"/>
                    <a:gd name="T20" fmla="*/ 0 w 6103"/>
                    <a:gd name="T21" fmla="*/ 0 h 1114"/>
                    <a:gd name="T22" fmla="*/ 0 w 6103"/>
                    <a:gd name="T23" fmla="*/ 0 h 1114"/>
                    <a:gd name="T24" fmla="*/ 0 w 6103"/>
                    <a:gd name="T25" fmla="*/ 0 h 1114"/>
                    <a:gd name="T26" fmla="*/ 0 w 6103"/>
                    <a:gd name="T27" fmla="*/ 0 h 1114"/>
                    <a:gd name="T28" fmla="*/ 0 w 6103"/>
                    <a:gd name="T29" fmla="*/ 0 h 1114"/>
                    <a:gd name="T30" fmla="*/ 0 w 6103"/>
                    <a:gd name="T31" fmla="*/ 0 h 1114"/>
                    <a:gd name="T32" fmla="*/ 0 w 6103"/>
                    <a:gd name="T33" fmla="*/ 0 h 1114"/>
                    <a:gd name="T34" fmla="*/ 0 w 6103"/>
                    <a:gd name="T35" fmla="*/ 0 h 1114"/>
                    <a:gd name="T36" fmla="*/ 0 w 6103"/>
                    <a:gd name="T37" fmla="*/ 0 h 1114"/>
                    <a:gd name="T38" fmla="*/ 0 w 6103"/>
                    <a:gd name="T39" fmla="*/ 0 h 1114"/>
                    <a:gd name="T40" fmla="*/ 0 w 6103"/>
                    <a:gd name="T41" fmla="*/ 0 h 1114"/>
                    <a:gd name="T42" fmla="*/ 0 w 6103"/>
                    <a:gd name="T43" fmla="*/ 0 h 1114"/>
                    <a:gd name="T44" fmla="*/ 0 w 6103"/>
                    <a:gd name="T45" fmla="*/ 0 h 1114"/>
                    <a:gd name="T46" fmla="*/ 0 w 6103"/>
                    <a:gd name="T47" fmla="*/ 0 h 1114"/>
                    <a:gd name="T48" fmla="*/ 0 w 6103"/>
                    <a:gd name="T49" fmla="*/ 0 h 1114"/>
                    <a:gd name="T50" fmla="*/ 0 w 6103"/>
                    <a:gd name="T51" fmla="*/ 0 h 1114"/>
                    <a:gd name="T52" fmla="*/ 0 w 6103"/>
                    <a:gd name="T53" fmla="*/ 0 h 1114"/>
                    <a:gd name="T54" fmla="*/ 0 w 6103"/>
                    <a:gd name="T55" fmla="*/ 0 h 1114"/>
                    <a:gd name="T56" fmla="*/ 0 w 6103"/>
                    <a:gd name="T57" fmla="*/ 0 h 1114"/>
                    <a:gd name="T58" fmla="*/ 0 w 6103"/>
                    <a:gd name="T59" fmla="*/ 0 h 1114"/>
                    <a:gd name="T60" fmla="*/ 0 w 6103"/>
                    <a:gd name="T61" fmla="*/ 0 h 1114"/>
                    <a:gd name="T62" fmla="*/ 0 w 6103"/>
                    <a:gd name="T63" fmla="*/ 0 h 1114"/>
                    <a:gd name="T64" fmla="*/ 0 w 6103"/>
                    <a:gd name="T65" fmla="*/ 0 h 1114"/>
                    <a:gd name="T66" fmla="*/ 0 w 6103"/>
                    <a:gd name="T67" fmla="*/ 0 h 1114"/>
                    <a:gd name="T68" fmla="*/ 0 w 6103"/>
                    <a:gd name="T69" fmla="*/ 0 h 1114"/>
                    <a:gd name="T70" fmla="*/ 0 w 6103"/>
                    <a:gd name="T71" fmla="*/ 0 h 1114"/>
                    <a:gd name="T72" fmla="*/ 0 w 6103"/>
                    <a:gd name="T73" fmla="*/ 0 h 1114"/>
                    <a:gd name="T74" fmla="*/ 0 w 6103"/>
                    <a:gd name="T75" fmla="*/ 0 h 1114"/>
                    <a:gd name="T76" fmla="*/ 0 w 6103"/>
                    <a:gd name="T77" fmla="*/ 0 h 1114"/>
                    <a:gd name="T78" fmla="*/ 0 w 6103"/>
                    <a:gd name="T79" fmla="*/ 0 h 1114"/>
                    <a:gd name="T80" fmla="*/ 0 w 6103"/>
                    <a:gd name="T81" fmla="*/ 0 h 1114"/>
                    <a:gd name="T82" fmla="*/ 0 w 6103"/>
                    <a:gd name="T83" fmla="*/ 0 h 1114"/>
                    <a:gd name="T84" fmla="*/ 0 w 6103"/>
                    <a:gd name="T85" fmla="*/ 0 h 1114"/>
                    <a:gd name="T86" fmla="*/ 0 w 6103"/>
                    <a:gd name="T87" fmla="*/ 0 h 1114"/>
                    <a:gd name="T88" fmla="*/ 0 w 6103"/>
                    <a:gd name="T89" fmla="*/ 0 h 1114"/>
                    <a:gd name="T90" fmla="*/ 0 w 6103"/>
                    <a:gd name="T91" fmla="*/ 0 h 1114"/>
                    <a:gd name="T92" fmla="*/ 0 w 6103"/>
                    <a:gd name="T93" fmla="*/ 0 h 1114"/>
                    <a:gd name="T94" fmla="*/ 0 w 6103"/>
                    <a:gd name="T95" fmla="*/ 0 h 1114"/>
                    <a:gd name="T96" fmla="*/ 0 w 6103"/>
                    <a:gd name="T97" fmla="*/ 0 h 1114"/>
                    <a:gd name="T98" fmla="*/ 0 w 6103"/>
                    <a:gd name="T99" fmla="*/ 0 h 1114"/>
                    <a:gd name="T100" fmla="*/ 0 w 6103"/>
                    <a:gd name="T101" fmla="*/ 0 h 1114"/>
                    <a:gd name="T102" fmla="*/ 0 w 6103"/>
                    <a:gd name="T103" fmla="*/ 0 h 1114"/>
                    <a:gd name="T104" fmla="*/ 0 w 6103"/>
                    <a:gd name="T105" fmla="*/ 0 h 1114"/>
                    <a:gd name="T106" fmla="*/ 0 w 6103"/>
                    <a:gd name="T107" fmla="*/ 0 h 1114"/>
                    <a:gd name="T108" fmla="*/ 0 w 6103"/>
                    <a:gd name="T109" fmla="*/ 0 h 1114"/>
                    <a:gd name="T110" fmla="*/ 0 w 6103"/>
                    <a:gd name="T111" fmla="*/ 0 h 1114"/>
                    <a:gd name="T112" fmla="*/ 0 w 6103"/>
                    <a:gd name="T113" fmla="*/ 0 h 1114"/>
                    <a:gd name="T114" fmla="*/ 0 w 6103"/>
                    <a:gd name="T115" fmla="*/ 0 h 1114"/>
                    <a:gd name="T116" fmla="*/ 0 w 6103"/>
                    <a:gd name="T117" fmla="*/ 0 h 1114"/>
                    <a:gd name="T118" fmla="*/ 0 w 6103"/>
                    <a:gd name="T119" fmla="*/ 0 h 1114"/>
                    <a:gd name="T120" fmla="*/ 0 w 6103"/>
                    <a:gd name="T121" fmla="*/ 0 h 1114"/>
                    <a:gd name="T122" fmla="*/ 0 w 6103"/>
                    <a:gd name="T123" fmla="*/ 0 h 1114"/>
                    <a:gd name="T124" fmla="*/ 0 w 6103"/>
                    <a:gd name="T125" fmla="*/ 0 h 11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03"/>
                    <a:gd name="T190" fmla="*/ 0 h 1114"/>
                    <a:gd name="T191" fmla="*/ 6103 w 6103"/>
                    <a:gd name="T192" fmla="*/ 1114 h 11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03" h="1114">
                      <a:moveTo>
                        <a:pt x="6103" y="104"/>
                      </a:moveTo>
                      <a:lnTo>
                        <a:pt x="6100" y="105"/>
                      </a:lnTo>
                      <a:lnTo>
                        <a:pt x="6096" y="106"/>
                      </a:lnTo>
                      <a:lnTo>
                        <a:pt x="6092" y="108"/>
                      </a:lnTo>
                      <a:lnTo>
                        <a:pt x="6088" y="109"/>
                      </a:lnTo>
                      <a:lnTo>
                        <a:pt x="6085" y="110"/>
                      </a:lnTo>
                      <a:lnTo>
                        <a:pt x="6080" y="110"/>
                      </a:lnTo>
                      <a:lnTo>
                        <a:pt x="6077" y="111"/>
                      </a:lnTo>
                      <a:lnTo>
                        <a:pt x="6073" y="112"/>
                      </a:lnTo>
                      <a:lnTo>
                        <a:pt x="6069" y="113"/>
                      </a:lnTo>
                      <a:lnTo>
                        <a:pt x="6064" y="114"/>
                      </a:lnTo>
                      <a:lnTo>
                        <a:pt x="6061" y="116"/>
                      </a:lnTo>
                      <a:lnTo>
                        <a:pt x="6056" y="116"/>
                      </a:lnTo>
                      <a:lnTo>
                        <a:pt x="6053" y="117"/>
                      </a:lnTo>
                      <a:lnTo>
                        <a:pt x="6048" y="118"/>
                      </a:lnTo>
                      <a:lnTo>
                        <a:pt x="6045" y="119"/>
                      </a:lnTo>
                      <a:lnTo>
                        <a:pt x="6040" y="120"/>
                      </a:lnTo>
                      <a:lnTo>
                        <a:pt x="6035" y="120"/>
                      </a:lnTo>
                      <a:lnTo>
                        <a:pt x="6031" y="121"/>
                      </a:lnTo>
                      <a:lnTo>
                        <a:pt x="6027" y="122"/>
                      </a:lnTo>
                      <a:lnTo>
                        <a:pt x="6023" y="124"/>
                      </a:lnTo>
                      <a:lnTo>
                        <a:pt x="6018" y="124"/>
                      </a:lnTo>
                      <a:lnTo>
                        <a:pt x="6013" y="125"/>
                      </a:lnTo>
                      <a:lnTo>
                        <a:pt x="6009" y="126"/>
                      </a:lnTo>
                      <a:lnTo>
                        <a:pt x="6005" y="127"/>
                      </a:lnTo>
                      <a:lnTo>
                        <a:pt x="6001" y="127"/>
                      </a:lnTo>
                      <a:lnTo>
                        <a:pt x="5996" y="128"/>
                      </a:lnTo>
                      <a:lnTo>
                        <a:pt x="5992" y="129"/>
                      </a:lnTo>
                      <a:lnTo>
                        <a:pt x="5987" y="129"/>
                      </a:lnTo>
                      <a:lnTo>
                        <a:pt x="5982" y="131"/>
                      </a:lnTo>
                      <a:lnTo>
                        <a:pt x="5978" y="132"/>
                      </a:lnTo>
                      <a:lnTo>
                        <a:pt x="5973" y="132"/>
                      </a:lnTo>
                      <a:lnTo>
                        <a:pt x="5967" y="133"/>
                      </a:lnTo>
                      <a:lnTo>
                        <a:pt x="5963" y="134"/>
                      </a:lnTo>
                      <a:lnTo>
                        <a:pt x="5958" y="134"/>
                      </a:lnTo>
                      <a:lnTo>
                        <a:pt x="5954" y="135"/>
                      </a:lnTo>
                      <a:lnTo>
                        <a:pt x="5949" y="136"/>
                      </a:lnTo>
                      <a:lnTo>
                        <a:pt x="5944" y="136"/>
                      </a:lnTo>
                      <a:lnTo>
                        <a:pt x="5939" y="137"/>
                      </a:lnTo>
                      <a:lnTo>
                        <a:pt x="5934" y="137"/>
                      </a:lnTo>
                      <a:lnTo>
                        <a:pt x="5929" y="139"/>
                      </a:lnTo>
                      <a:lnTo>
                        <a:pt x="5924" y="139"/>
                      </a:lnTo>
                      <a:lnTo>
                        <a:pt x="5919" y="140"/>
                      </a:lnTo>
                      <a:lnTo>
                        <a:pt x="5914" y="141"/>
                      </a:lnTo>
                      <a:lnTo>
                        <a:pt x="5909" y="141"/>
                      </a:lnTo>
                      <a:lnTo>
                        <a:pt x="5904" y="142"/>
                      </a:lnTo>
                      <a:lnTo>
                        <a:pt x="5899" y="142"/>
                      </a:lnTo>
                      <a:lnTo>
                        <a:pt x="5894" y="143"/>
                      </a:lnTo>
                      <a:lnTo>
                        <a:pt x="5889" y="143"/>
                      </a:lnTo>
                      <a:lnTo>
                        <a:pt x="5883" y="144"/>
                      </a:lnTo>
                      <a:lnTo>
                        <a:pt x="5879" y="144"/>
                      </a:lnTo>
                      <a:lnTo>
                        <a:pt x="5873" y="145"/>
                      </a:lnTo>
                      <a:lnTo>
                        <a:pt x="5867" y="145"/>
                      </a:lnTo>
                      <a:lnTo>
                        <a:pt x="5863" y="147"/>
                      </a:lnTo>
                      <a:lnTo>
                        <a:pt x="5857" y="147"/>
                      </a:lnTo>
                      <a:lnTo>
                        <a:pt x="5852" y="148"/>
                      </a:lnTo>
                      <a:lnTo>
                        <a:pt x="5846" y="148"/>
                      </a:lnTo>
                      <a:lnTo>
                        <a:pt x="5841" y="149"/>
                      </a:lnTo>
                      <a:lnTo>
                        <a:pt x="5836" y="149"/>
                      </a:lnTo>
                      <a:lnTo>
                        <a:pt x="5830" y="149"/>
                      </a:lnTo>
                      <a:lnTo>
                        <a:pt x="5824" y="150"/>
                      </a:lnTo>
                      <a:lnTo>
                        <a:pt x="5819" y="150"/>
                      </a:lnTo>
                      <a:lnTo>
                        <a:pt x="5814" y="151"/>
                      </a:lnTo>
                      <a:lnTo>
                        <a:pt x="5808" y="151"/>
                      </a:lnTo>
                      <a:lnTo>
                        <a:pt x="5803" y="152"/>
                      </a:lnTo>
                      <a:lnTo>
                        <a:pt x="5797" y="152"/>
                      </a:lnTo>
                      <a:lnTo>
                        <a:pt x="5791" y="152"/>
                      </a:lnTo>
                      <a:lnTo>
                        <a:pt x="5785" y="154"/>
                      </a:lnTo>
                      <a:lnTo>
                        <a:pt x="5780" y="154"/>
                      </a:lnTo>
                      <a:lnTo>
                        <a:pt x="5774" y="154"/>
                      </a:lnTo>
                      <a:lnTo>
                        <a:pt x="5768" y="155"/>
                      </a:lnTo>
                      <a:lnTo>
                        <a:pt x="5762" y="155"/>
                      </a:lnTo>
                      <a:lnTo>
                        <a:pt x="5757" y="155"/>
                      </a:lnTo>
                      <a:lnTo>
                        <a:pt x="5751" y="156"/>
                      </a:lnTo>
                      <a:lnTo>
                        <a:pt x="5745" y="156"/>
                      </a:lnTo>
                      <a:lnTo>
                        <a:pt x="5739" y="156"/>
                      </a:lnTo>
                      <a:lnTo>
                        <a:pt x="5733" y="157"/>
                      </a:lnTo>
                      <a:lnTo>
                        <a:pt x="5728" y="157"/>
                      </a:lnTo>
                      <a:lnTo>
                        <a:pt x="5722" y="157"/>
                      </a:lnTo>
                      <a:lnTo>
                        <a:pt x="5716" y="158"/>
                      </a:lnTo>
                      <a:lnTo>
                        <a:pt x="5710" y="158"/>
                      </a:lnTo>
                      <a:lnTo>
                        <a:pt x="5704" y="158"/>
                      </a:lnTo>
                      <a:lnTo>
                        <a:pt x="5698" y="158"/>
                      </a:lnTo>
                      <a:lnTo>
                        <a:pt x="5692" y="159"/>
                      </a:lnTo>
                      <a:lnTo>
                        <a:pt x="5686" y="159"/>
                      </a:lnTo>
                      <a:lnTo>
                        <a:pt x="5680" y="159"/>
                      </a:lnTo>
                      <a:lnTo>
                        <a:pt x="5674" y="159"/>
                      </a:lnTo>
                      <a:lnTo>
                        <a:pt x="5668" y="160"/>
                      </a:lnTo>
                      <a:lnTo>
                        <a:pt x="5662" y="160"/>
                      </a:lnTo>
                      <a:lnTo>
                        <a:pt x="5655" y="160"/>
                      </a:lnTo>
                      <a:lnTo>
                        <a:pt x="5649" y="160"/>
                      </a:lnTo>
                      <a:lnTo>
                        <a:pt x="5644" y="160"/>
                      </a:lnTo>
                      <a:lnTo>
                        <a:pt x="5637" y="162"/>
                      </a:lnTo>
                      <a:lnTo>
                        <a:pt x="5631" y="162"/>
                      </a:lnTo>
                      <a:lnTo>
                        <a:pt x="5624" y="162"/>
                      </a:lnTo>
                      <a:lnTo>
                        <a:pt x="5618" y="162"/>
                      </a:lnTo>
                      <a:lnTo>
                        <a:pt x="5611" y="162"/>
                      </a:lnTo>
                      <a:lnTo>
                        <a:pt x="5606" y="162"/>
                      </a:lnTo>
                      <a:lnTo>
                        <a:pt x="5599" y="163"/>
                      </a:lnTo>
                      <a:lnTo>
                        <a:pt x="5593" y="163"/>
                      </a:lnTo>
                      <a:lnTo>
                        <a:pt x="5586" y="163"/>
                      </a:lnTo>
                      <a:lnTo>
                        <a:pt x="5580" y="163"/>
                      </a:lnTo>
                      <a:lnTo>
                        <a:pt x="5573" y="163"/>
                      </a:lnTo>
                      <a:lnTo>
                        <a:pt x="5568" y="163"/>
                      </a:lnTo>
                      <a:lnTo>
                        <a:pt x="5561" y="163"/>
                      </a:lnTo>
                      <a:lnTo>
                        <a:pt x="5555" y="163"/>
                      </a:lnTo>
                      <a:lnTo>
                        <a:pt x="5548" y="163"/>
                      </a:lnTo>
                      <a:lnTo>
                        <a:pt x="5541" y="164"/>
                      </a:lnTo>
                      <a:lnTo>
                        <a:pt x="5535" y="164"/>
                      </a:lnTo>
                      <a:lnTo>
                        <a:pt x="5528" y="164"/>
                      </a:lnTo>
                      <a:lnTo>
                        <a:pt x="5521" y="164"/>
                      </a:lnTo>
                      <a:lnTo>
                        <a:pt x="5515" y="164"/>
                      </a:lnTo>
                      <a:lnTo>
                        <a:pt x="5509" y="164"/>
                      </a:lnTo>
                      <a:lnTo>
                        <a:pt x="5502" y="164"/>
                      </a:lnTo>
                      <a:lnTo>
                        <a:pt x="5495" y="164"/>
                      </a:lnTo>
                      <a:lnTo>
                        <a:pt x="5488" y="164"/>
                      </a:lnTo>
                      <a:lnTo>
                        <a:pt x="5482" y="164"/>
                      </a:lnTo>
                      <a:lnTo>
                        <a:pt x="5475" y="164"/>
                      </a:lnTo>
                      <a:lnTo>
                        <a:pt x="5468" y="164"/>
                      </a:lnTo>
                      <a:lnTo>
                        <a:pt x="5462" y="164"/>
                      </a:lnTo>
                      <a:lnTo>
                        <a:pt x="5455" y="164"/>
                      </a:lnTo>
                      <a:lnTo>
                        <a:pt x="5448" y="164"/>
                      </a:lnTo>
                      <a:lnTo>
                        <a:pt x="5442" y="164"/>
                      </a:lnTo>
                      <a:lnTo>
                        <a:pt x="5435" y="164"/>
                      </a:lnTo>
                      <a:lnTo>
                        <a:pt x="5428" y="164"/>
                      </a:lnTo>
                      <a:lnTo>
                        <a:pt x="5421" y="164"/>
                      </a:lnTo>
                      <a:lnTo>
                        <a:pt x="5414" y="164"/>
                      </a:lnTo>
                      <a:lnTo>
                        <a:pt x="5407" y="164"/>
                      </a:lnTo>
                      <a:lnTo>
                        <a:pt x="5400" y="164"/>
                      </a:lnTo>
                      <a:lnTo>
                        <a:pt x="5394" y="164"/>
                      </a:lnTo>
                      <a:lnTo>
                        <a:pt x="5387" y="164"/>
                      </a:lnTo>
                      <a:lnTo>
                        <a:pt x="5380" y="164"/>
                      </a:lnTo>
                      <a:lnTo>
                        <a:pt x="5373" y="164"/>
                      </a:lnTo>
                      <a:lnTo>
                        <a:pt x="5366" y="164"/>
                      </a:lnTo>
                      <a:lnTo>
                        <a:pt x="5359" y="164"/>
                      </a:lnTo>
                      <a:lnTo>
                        <a:pt x="5352" y="163"/>
                      </a:lnTo>
                      <a:lnTo>
                        <a:pt x="5345" y="163"/>
                      </a:lnTo>
                      <a:lnTo>
                        <a:pt x="5338" y="163"/>
                      </a:lnTo>
                      <a:lnTo>
                        <a:pt x="5331" y="163"/>
                      </a:lnTo>
                      <a:lnTo>
                        <a:pt x="5323" y="163"/>
                      </a:lnTo>
                      <a:lnTo>
                        <a:pt x="5316" y="163"/>
                      </a:lnTo>
                      <a:lnTo>
                        <a:pt x="5309" y="163"/>
                      </a:lnTo>
                      <a:lnTo>
                        <a:pt x="5303" y="163"/>
                      </a:lnTo>
                      <a:lnTo>
                        <a:pt x="5296" y="163"/>
                      </a:lnTo>
                      <a:lnTo>
                        <a:pt x="5289" y="163"/>
                      </a:lnTo>
                      <a:lnTo>
                        <a:pt x="5281" y="162"/>
                      </a:lnTo>
                      <a:lnTo>
                        <a:pt x="5274" y="162"/>
                      </a:lnTo>
                      <a:lnTo>
                        <a:pt x="5267" y="162"/>
                      </a:lnTo>
                      <a:lnTo>
                        <a:pt x="5260" y="162"/>
                      </a:lnTo>
                      <a:lnTo>
                        <a:pt x="5253" y="162"/>
                      </a:lnTo>
                      <a:lnTo>
                        <a:pt x="5245" y="162"/>
                      </a:lnTo>
                      <a:lnTo>
                        <a:pt x="5238" y="160"/>
                      </a:lnTo>
                      <a:lnTo>
                        <a:pt x="5231" y="160"/>
                      </a:lnTo>
                      <a:lnTo>
                        <a:pt x="5223" y="160"/>
                      </a:lnTo>
                      <a:lnTo>
                        <a:pt x="5216" y="160"/>
                      </a:lnTo>
                      <a:lnTo>
                        <a:pt x="5209" y="160"/>
                      </a:lnTo>
                      <a:lnTo>
                        <a:pt x="5202" y="160"/>
                      </a:lnTo>
                      <a:lnTo>
                        <a:pt x="5194" y="159"/>
                      </a:lnTo>
                      <a:lnTo>
                        <a:pt x="5187" y="159"/>
                      </a:lnTo>
                      <a:lnTo>
                        <a:pt x="5179" y="159"/>
                      </a:lnTo>
                      <a:lnTo>
                        <a:pt x="5172" y="159"/>
                      </a:lnTo>
                      <a:lnTo>
                        <a:pt x="5165" y="159"/>
                      </a:lnTo>
                      <a:lnTo>
                        <a:pt x="5157" y="158"/>
                      </a:lnTo>
                      <a:lnTo>
                        <a:pt x="5150" y="158"/>
                      </a:lnTo>
                      <a:lnTo>
                        <a:pt x="5144" y="158"/>
                      </a:lnTo>
                      <a:lnTo>
                        <a:pt x="5135" y="158"/>
                      </a:lnTo>
                      <a:lnTo>
                        <a:pt x="5129" y="158"/>
                      </a:lnTo>
                      <a:lnTo>
                        <a:pt x="5121" y="157"/>
                      </a:lnTo>
                      <a:lnTo>
                        <a:pt x="5114" y="157"/>
                      </a:lnTo>
                      <a:lnTo>
                        <a:pt x="5106" y="157"/>
                      </a:lnTo>
                      <a:lnTo>
                        <a:pt x="5099" y="157"/>
                      </a:lnTo>
                      <a:lnTo>
                        <a:pt x="5091" y="156"/>
                      </a:lnTo>
                      <a:lnTo>
                        <a:pt x="5084" y="156"/>
                      </a:lnTo>
                      <a:lnTo>
                        <a:pt x="5076" y="156"/>
                      </a:lnTo>
                      <a:lnTo>
                        <a:pt x="5069" y="156"/>
                      </a:lnTo>
                      <a:lnTo>
                        <a:pt x="5061" y="155"/>
                      </a:lnTo>
                      <a:lnTo>
                        <a:pt x="5054" y="155"/>
                      </a:lnTo>
                      <a:lnTo>
                        <a:pt x="5039" y="154"/>
                      </a:lnTo>
                      <a:lnTo>
                        <a:pt x="5024" y="154"/>
                      </a:lnTo>
                      <a:lnTo>
                        <a:pt x="5008" y="152"/>
                      </a:lnTo>
                      <a:lnTo>
                        <a:pt x="4993" y="152"/>
                      </a:lnTo>
                      <a:lnTo>
                        <a:pt x="4978" y="151"/>
                      </a:lnTo>
                      <a:lnTo>
                        <a:pt x="4963" y="151"/>
                      </a:lnTo>
                      <a:lnTo>
                        <a:pt x="4948" y="150"/>
                      </a:lnTo>
                      <a:lnTo>
                        <a:pt x="4932" y="149"/>
                      </a:lnTo>
                      <a:lnTo>
                        <a:pt x="4917" y="149"/>
                      </a:lnTo>
                      <a:lnTo>
                        <a:pt x="4902" y="148"/>
                      </a:lnTo>
                      <a:lnTo>
                        <a:pt x="4885" y="147"/>
                      </a:lnTo>
                      <a:lnTo>
                        <a:pt x="4870" y="147"/>
                      </a:lnTo>
                      <a:lnTo>
                        <a:pt x="4854" y="145"/>
                      </a:lnTo>
                      <a:lnTo>
                        <a:pt x="4839" y="144"/>
                      </a:lnTo>
                      <a:lnTo>
                        <a:pt x="4823" y="144"/>
                      </a:lnTo>
                      <a:lnTo>
                        <a:pt x="4808" y="143"/>
                      </a:lnTo>
                      <a:lnTo>
                        <a:pt x="4792" y="142"/>
                      </a:lnTo>
                      <a:lnTo>
                        <a:pt x="4777" y="142"/>
                      </a:lnTo>
                      <a:lnTo>
                        <a:pt x="4761" y="141"/>
                      </a:lnTo>
                      <a:lnTo>
                        <a:pt x="4746" y="140"/>
                      </a:lnTo>
                      <a:lnTo>
                        <a:pt x="4730" y="139"/>
                      </a:lnTo>
                      <a:lnTo>
                        <a:pt x="4714" y="139"/>
                      </a:lnTo>
                      <a:lnTo>
                        <a:pt x="4699" y="137"/>
                      </a:lnTo>
                      <a:lnTo>
                        <a:pt x="4683" y="136"/>
                      </a:lnTo>
                      <a:lnTo>
                        <a:pt x="4668" y="135"/>
                      </a:lnTo>
                      <a:lnTo>
                        <a:pt x="4652" y="135"/>
                      </a:lnTo>
                      <a:lnTo>
                        <a:pt x="4635" y="134"/>
                      </a:lnTo>
                      <a:lnTo>
                        <a:pt x="4619" y="133"/>
                      </a:lnTo>
                      <a:lnTo>
                        <a:pt x="4604" y="132"/>
                      </a:lnTo>
                      <a:lnTo>
                        <a:pt x="4588" y="132"/>
                      </a:lnTo>
                      <a:lnTo>
                        <a:pt x="4572" y="131"/>
                      </a:lnTo>
                      <a:lnTo>
                        <a:pt x="4556" y="129"/>
                      </a:lnTo>
                      <a:lnTo>
                        <a:pt x="4525" y="128"/>
                      </a:lnTo>
                      <a:lnTo>
                        <a:pt x="4493" y="126"/>
                      </a:lnTo>
                      <a:lnTo>
                        <a:pt x="4461" y="124"/>
                      </a:lnTo>
                      <a:lnTo>
                        <a:pt x="4429" y="122"/>
                      </a:lnTo>
                      <a:lnTo>
                        <a:pt x="4397" y="120"/>
                      </a:lnTo>
                      <a:lnTo>
                        <a:pt x="4366" y="119"/>
                      </a:lnTo>
                      <a:lnTo>
                        <a:pt x="4334" y="117"/>
                      </a:lnTo>
                      <a:lnTo>
                        <a:pt x="4301" y="116"/>
                      </a:lnTo>
                      <a:lnTo>
                        <a:pt x="4286" y="114"/>
                      </a:lnTo>
                      <a:lnTo>
                        <a:pt x="4270" y="114"/>
                      </a:lnTo>
                      <a:lnTo>
                        <a:pt x="4254" y="113"/>
                      </a:lnTo>
                      <a:lnTo>
                        <a:pt x="4238" y="112"/>
                      </a:lnTo>
                      <a:lnTo>
                        <a:pt x="4223" y="112"/>
                      </a:lnTo>
                      <a:lnTo>
                        <a:pt x="4207" y="111"/>
                      </a:lnTo>
                      <a:lnTo>
                        <a:pt x="4191" y="110"/>
                      </a:lnTo>
                      <a:lnTo>
                        <a:pt x="4175" y="109"/>
                      </a:lnTo>
                      <a:lnTo>
                        <a:pt x="4160" y="109"/>
                      </a:lnTo>
                      <a:lnTo>
                        <a:pt x="4143" y="108"/>
                      </a:lnTo>
                      <a:lnTo>
                        <a:pt x="4127" y="108"/>
                      </a:lnTo>
                      <a:lnTo>
                        <a:pt x="4111" y="106"/>
                      </a:lnTo>
                      <a:lnTo>
                        <a:pt x="4096" y="105"/>
                      </a:lnTo>
                      <a:lnTo>
                        <a:pt x="4080" y="105"/>
                      </a:lnTo>
                      <a:lnTo>
                        <a:pt x="4064" y="104"/>
                      </a:lnTo>
                      <a:lnTo>
                        <a:pt x="4049" y="103"/>
                      </a:lnTo>
                      <a:lnTo>
                        <a:pt x="4033" y="103"/>
                      </a:lnTo>
                      <a:lnTo>
                        <a:pt x="4017" y="102"/>
                      </a:lnTo>
                      <a:lnTo>
                        <a:pt x="4002" y="102"/>
                      </a:lnTo>
                      <a:lnTo>
                        <a:pt x="3986" y="101"/>
                      </a:lnTo>
                      <a:lnTo>
                        <a:pt x="3971" y="101"/>
                      </a:lnTo>
                      <a:lnTo>
                        <a:pt x="3954" y="99"/>
                      </a:lnTo>
                      <a:lnTo>
                        <a:pt x="3940" y="99"/>
                      </a:lnTo>
                      <a:lnTo>
                        <a:pt x="3923" y="98"/>
                      </a:lnTo>
                      <a:lnTo>
                        <a:pt x="3908" y="98"/>
                      </a:lnTo>
                      <a:lnTo>
                        <a:pt x="3892" y="97"/>
                      </a:lnTo>
                      <a:lnTo>
                        <a:pt x="3877" y="97"/>
                      </a:lnTo>
                      <a:lnTo>
                        <a:pt x="3862" y="97"/>
                      </a:lnTo>
                      <a:lnTo>
                        <a:pt x="3846" y="96"/>
                      </a:lnTo>
                      <a:lnTo>
                        <a:pt x="3831" y="96"/>
                      </a:lnTo>
                      <a:lnTo>
                        <a:pt x="3816" y="96"/>
                      </a:lnTo>
                      <a:lnTo>
                        <a:pt x="3800" y="95"/>
                      </a:lnTo>
                      <a:lnTo>
                        <a:pt x="3793" y="95"/>
                      </a:lnTo>
                      <a:lnTo>
                        <a:pt x="3785" y="95"/>
                      </a:lnTo>
                      <a:lnTo>
                        <a:pt x="3778" y="95"/>
                      </a:lnTo>
                      <a:lnTo>
                        <a:pt x="3770" y="95"/>
                      </a:lnTo>
                      <a:lnTo>
                        <a:pt x="3762" y="94"/>
                      </a:lnTo>
                      <a:lnTo>
                        <a:pt x="3755" y="94"/>
                      </a:lnTo>
                      <a:lnTo>
                        <a:pt x="3747" y="94"/>
                      </a:lnTo>
                      <a:lnTo>
                        <a:pt x="3740" y="94"/>
                      </a:lnTo>
                      <a:lnTo>
                        <a:pt x="3732" y="94"/>
                      </a:lnTo>
                      <a:lnTo>
                        <a:pt x="3725" y="94"/>
                      </a:lnTo>
                      <a:lnTo>
                        <a:pt x="3717" y="94"/>
                      </a:lnTo>
                      <a:lnTo>
                        <a:pt x="3710" y="94"/>
                      </a:lnTo>
                      <a:lnTo>
                        <a:pt x="3702" y="94"/>
                      </a:lnTo>
                      <a:lnTo>
                        <a:pt x="3695" y="93"/>
                      </a:lnTo>
                      <a:lnTo>
                        <a:pt x="3687" y="93"/>
                      </a:lnTo>
                      <a:lnTo>
                        <a:pt x="3680" y="93"/>
                      </a:lnTo>
                      <a:lnTo>
                        <a:pt x="3672" y="93"/>
                      </a:lnTo>
                      <a:lnTo>
                        <a:pt x="3665" y="93"/>
                      </a:lnTo>
                      <a:lnTo>
                        <a:pt x="3657" y="93"/>
                      </a:lnTo>
                      <a:lnTo>
                        <a:pt x="3650" y="93"/>
                      </a:lnTo>
                      <a:lnTo>
                        <a:pt x="3642" y="93"/>
                      </a:lnTo>
                      <a:lnTo>
                        <a:pt x="3635" y="93"/>
                      </a:lnTo>
                      <a:lnTo>
                        <a:pt x="3627" y="93"/>
                      </a:lnTo>
                      <a:lnTo>
                        <a:pt x="3620" y="93"/>
                      </a:lnTo>
                      <a:lnTo>
                        <a:pt x="3613" y="93"/>
                      </a:lnTo>
                      <a:lnTo>
                        <a:pt x="3605" y="93"/>
                      </a:lnTo>
                      <a:lnTo>
                        <a:pt x="3598" y="93"/>
                      </a:lnTo>
                      <a:lnTo>
                        <a:pt x="3590" y="93"/>
                      </a:lnTo>
                      <a:lnTo>
                        <a:pt x="3583" y="93"/>
                      </a:lnTo>
                      <a:lnTo>
                        <a:pt x="3577" y="93"/>
                      </a:lnTo>
                      <a:lnTo>
                        <a:pt x="3569" y="93"/>
                      </a:lnTo>
                      <a:lnTo>
                        <a:pt x="3562" y="93"/>
                      </a:lnTo>
                      <a:lnTo>
                        <a:pt x="3555" y="93"/>
                      </a:lnTo>
                      <a:lnTo>
                        <a:pt x="3547" y="93"/>
                      </a:lnTo>
                      <a:lnTo>
                        <a:pt x="3540" y="93"/>
                      </a:lnTo>
                      <a:lnTo>
                        <a:pt x="3533" y="93"/>
                      </a:lnTo>
                      <a:lnTo>
                        <a:pt x="3526" y="93"/>
                      </a:lnTo>
                      <a:lnTo>
                        <a:pt x="3518" y="93"/>
                      </a:lnTo>
                      <a:lnTo>
                        <a:pt x="3511" y="93"/>
                      </a:lnTo>
                      <a:lnTo>
                        <a:pt x="3504" y="93"/>
                      </a:lnTo>
                      <a:lnTo>
                        <a:pt x="3497" y="93"/>
                      </a:lnTo>
                      <a:lnTo>
                        <a:pt x="3489" y="93"/>
                      </a:lnTo>
                      <a:lnTo>
                        <a:pt x="3482" y="93"/>
                      </a:lnTo>
                      <a:lnTo>
                        <a:pt x="3475" y="93"/>
                      </a:lnTo>
                      <a:lnTo>
                        <a:pt x="3468" y="94"/>
                      </a:lnTo>
                      <a:lnTo>
                        <a:pt x="3461" y="94"/>
                      </a:lnTo>
                      <a:lnTo>
                        <a:pt x="3454" y="94"/>
                      </a:lnTo>
                      <a:lnTo>
                        <a:pt x="3446" y="94"/>
                      </a:lnTo>
                      <a:lnTo>
                        <a:pt x="3439" y="94"/>
                      </a:lnTo>
                      <a:lnTo>
                        <a:pt x="3433" y="94"/>
                      </a:lnTo>
                      <a:lnTo>
                        <a:pt x="3426" y="94"/>
                      </a:lnTo>
                      <a:lnTo>
                        <a:pt x="3419" y="94"/>
                      </a:lnTo>
                      <a:lnTo>
                        <a:pt x="3412" y="95"/>
                      </a:lnTo>
                      <a:lnTo>
                        <a:pt x="3405" y="95"/>
                      </a:lnTo>
                      <a:lnTo>
                        <a:pt x="3398" y="95"/>
                      </a:lnTo>
                      <a:lnTo>
                        <a:pt x="3391" y="95"/>
                      </a:lnTo>
                      <a:lnTo>
                        <a:pt x="3384" y="95"/>
                      </a:lnTo>
                      <a:lnTo>
                        <a:pt x="3377" y="96"/>
                      </a:lnTo>
                      <a:lnTo>
                        <a:pt x="3370" y="96"/>
                      </a:lnTo>
                      <a:lnTo>
                        <a:pt x="3363" y="96"/>
                      </a:lnTo>
                      <a:lnTo>
                        <a:pt x="3357" y="96"/>
                      </a:lnTo>
                      <a:lnTo>
                        <a:pt x="3350" y="96"/>
                      </a:lnTo>
                      <a:lnTo>
                        <a:pt x="3343" y="97"/>
                      </a:lnTo>
                      <a:lnTo>
                        <a:pt x="3336" y="97"/>
                      </a:lnTo>
                      <a:lnTo>
                        <a:pt x="3329" y="97"/>
                      </a:lnTo>
                      <a:lnTo>
                        <a:pt x="3322" y="97"/>
                      </a:lnTo>
                      <a:lnTo>
                        <a:pt x="3315" y="98"/>
                      </a:lnTo>
                      <a:lnTo>
                        <a:pt x="3309" y="98"/>
                      </a:lnTo>
                      <a:lnTo>
                        <a:pt x="3302" y="98"/>
                      </a:lnTo>
                      <a:lnTo>
                        <a:pt x="3295" y="99"/>
                      </a:lnTo>
                      <a:lnTo>
                        <a:pt x="3289" y="99"/>
                      </a:lnTo>
                      <a:lnTo>
                        <a:pt x="3282" y="99"/>
                      </a:lnTo>
                      <a:lnTo>
                        <a:pt x="3276" y="99"/>
                      </a:lnTo>
                      <a:lnTo>
                        <a:pt x="3269" y="101"/>
                      </a:lnTo>
                      <a:lnTo>
                        <a:pt x="3262" y="101"/>
                      </a:lnTo>
                      <a:lnTo>
                        <a:pt x="3255" y="101"/>
                      </a:lnTo>
                      <a:lnTo>
                        <a:pt x="3249" y="102"/>
                      </a:lnTo>
                      <a:lnTo>
                        <a:pt x="3242" y="102"/>
                      </a:lnTo>
                      <a:lnTo>
                        <a:pt x="3236" y="102"/>
                      </a:lnTo>
                      <a:lnTo>
                        <a:pt x="3229" y="103"/>
                      </a:lnTo>
                      <a:lnTo>
                        <a:pt x="3223" y="103"/>
                      </a:lnTo>
                      <a:lnTo>
                        <a:pt x="3216" y="104"/>
                      </a:lnTo>
                      <a:lnTo>
                        <a:pt x="3210" y="104"/>
                      </a:lnTo>
                      <a:lnTo>
                        <a:pt x="3203" y="104"/>
                      </a:lnTo>
                      <a:lnTo>
                        <a:pt x="3196" y="105"/>
                      </a:lnTo>
                      <a:lnTo>
                        <a:pt x="3191" y="105"/>
                      </a:lnTo>
                      <a:lnTo>
                        <a:pt x="3184" y="106"/>
                      </a:lnTo>
                      <a:lnTo>
                        <a:pt x="3178" y="106"/>
                      </a:lnTo>
                      <a:lnTo>
                        <a:pt x="3171" y="108"/>
                      </a:lnTo>
                      <a:lnTo>
                        <a:pt x="3165" y="108"/>
                      </a:lnTo>
                      <a:lnTo>
                        <a:pt x="3158" y="109"/>
                      </a:lnTo>
                      <a:lnTo>
                        <a:pt x="3153" y="109"/>
                      </a:lnTo>
                      <a:lnTo>
                        <a:pt x="3146" y="109"/>
                      </a:lnTo>
                      <a:lnTo>
                        <a:pt x="3140" y="110"/>
                      </a:lnTo>
                      <a:lnTo>
                        <a:pt x="3133" y="110"/>
                      </a:lnTo>
                      <a:lnTo>
                        <a:pt x="3127" y="111"/>
                      </a:lnTo>
                      <a:lnTo>
                        <a:pt x="3121" y="112"/>
                      </a:lnTo>
                      <a:lnTo>
                        <a:pt x="3115" y="112"/>
                      </a:lnTo>
                      <a:lnTo>
                        <a:pt x="3109" y="113"/>
                      </a:lnTo>
                      <a:lnTo>
                        <a:pt x="3103" y="113"/>
                      </a:lnTo>
                      <a:lnTo>
                        <a:pt x="3096" y="114"/>
                      </a:lnTo>
                      <a:lnTo>
                        <a:pt x="3090" y="114"/>
                      </a:lnTo>
                      <a:lnTo>
                        <a:pt x="3085" y="116"/>
                      </a:lnTo>
                      <a:lnTo>
                        <a:pt x="3079" y="116"/>
                      </a:lnTo>
                      <a:lnTo>
                        <a:pt x="3072" y="117"/>
                      </a:lnTo>
                      <a:lnTo>
                        <a:pt x="3066" y="118"/>
                      </a:lnTo>
                      <a:lnTo>
                        <a:pt x="3060" y="118"/>
                      </a:lnTo>
                      <a:lnTo>
                        <a:pt x="3055" y="119"/>
                      </a:lnTo>
                      <a:lnTo>
                        <a:pt x="3049" y="120"/>
                      </a:lnTo>
                      <a:lnTo>
                        <a:pt x="3042" y="120"/>
                      </a:lnTo>
                      <a:lnTo>
                        <a:pt x="3036" y="121"/>
                      </a:lnTo>
                      <a:lnTo>
                        <a:pt x="3030" y="121"/>
                      </a:lnTo>
                      <a:lnTo>
                        <a:pt x="3025" y="122"/>
                      </a:lnTo>
                      <a:lnTo>
                        <a:pt x="3019" y="124"/>
                      </a:lnTo>
                      <a:lnTo>
                        <a:pt x="3013" y="125"/>
                      </a:lnTo>
                      <a:lnTo>
                        <a:pt x="3007" y="125"/>
                      </a:lnTo>
                      <a:lnTo>
                        <a:pt x="3002" y="126"/>
                      </a:lnTo>
                      <a:lnTo>
                        <a:pt x="2996" y="127"/>
                      </a:lnTo>
                      <a:lnTo>
                        <a:pt x="2990" y="127"/>
                      </a:lnTo>
                      <a:lnTo>
                        <a:pt x="2984" y="128"/>
                      </a:lnTo>
                      <a:lnTo>
                        <a:pt x="2979" y="129"/>
                      </a:lnTo>
                      <a:lnTo>
                        <a:pt x="2973" y="131"/>
                      </a:lnTo>
                      <a:lnTo>
                        <a:pt x="2967" y="132"/>
                      </a:lnTo>
                      <a:lnTo>
                        <a:pt x="2962" y="132"/>
                      </a:lnTo>
                      <a:lnTo>
                        <a:pt x="2957" y="133"/>
                      </a:lnTo>
                      <a:lnTo>
                        <a:pt x="2951" y="134"/>
                      </a:lnTo>
                      <a:lnTo>
                        <a:pt x="2945" y="135"/>
                      </a:lnTo>
                      <a:lnTo>
                        <a:pt x="2939" y="136"/>
                      </a:lnTo>
                      <a:lnTo>
                        <a:pt x="2935" y="136"/>
                      </a:lnTo>
                      <a:lnTo>
                        <a:pt x="2929" y="137"/>
                      </a:lnTo>
                      <a:lnTo>
                        <a:pt x="2923" y="139"/>
                      </a:lnTo>
                      <a:lnTo>
                        <a:pt x="2919" y="140"/>
                      </a:lnTo>
                      <a:lnTo>
                        <a:pt x="2913" y="141"/>
                      </a:lnTo>
                      <a:lnTo>
                        <a:pt x="2907" y="142"/>
                      </a:lnTo>
                      <a:lnTo>
                        <a:pt x="2903" y="143"/>
                      </a:lnTo>
                      <a:lnTo>
                        <a:pt x="2897" y="144"/>
                      </a:lnTo>
                      <a:lnTo>
                        <a:pt x="2892" y="145"/>
                      </a:lnTo>
                      <a:lnTo>
                        <a:pt x="2886" y="145"/>
                      </a:lnTo>
                      <a:lnTo>
                        <a:pt x="2882" y="147"/>
                      </a:lnTo>
                      <a:lnTo>
                        <a:pt x="2876" y="148"/>
                      </a:lnTo>
                      <a:lnTo>
                        <a:pt x="2871" y="149"/>
                      </a:lnTo>
                      <a:lnTo>
                        <a:pt x="2866" y="150"/>
                      </a:lnTo>
                      <a:lnTo>
                        <a:pt x="2861" y="151"/>
                      </a:lnTo>
                      <a:lnTo>
                        <a:pt x="2855" y="152"/>
                      </a:lnTo>
                      <a:lnTo>
                        <a:pt x="2851" y="154"/>
                      </a:lnTo>
                      <a:lnTo>
                        <a:pt x="2846" y="155"/>
                      </a:lnTo>
                      <a:lnTo>
                        <a:pt x="2840" y="156"/>
                      </a:lnTo>
                      <a:lnTo>
                        <a:pt x="2836" y="157"/>
                      </a:lnTo>
                      <a:lnTo>
                        <a:pt x="2831" y="159"/>
                      </a:lnTo>
                      <a:lnTo>
                        <a:pt x="2825" y="160"/>
                      </a:lnTo>
                      <a:lnTo>
                        <a:pt x="2821" y="162"/>
                      </a:lnTo>
                      <a:lnTo>
                        <a:pt x="2816" y="163"/>
                      </a:lnTo>
                      <a:lnTo>
                        <a:pt x="2812" y="164"/>
                      </a:lnTo>
                      <a:lnTo>
                        <a:pt x="2807" y="165"/>
                      </a:lnTo>
                      <a:lnTo>
                        <a:pt x="2801" y="166"/>
                      </a:lnTo>
                      <a:lnTo>
                        <a:pt x="2797" y="167"/>
                      </a:lnTo>
                      <a:lnTo>
                        <a:pt x="2792" y="169"/>
                      </a:lnTo>
                      <a:lnTo>
                        <a:pt x="2787" y="171"/>
                      </a:lnTo>
                      <a:lnTo>
                        <a:pt x="2783" y="172"/>
                      </a:lnTo>
                      <a:lnTo>
                        <a:pt x="2778" y="173"/>
                      </a:lnTo>
                      <a:lnTo>
                        <a:pt x="2774" y="174"/>
                      </a:lnTo>
                      <a:lnTo>
                        <a:pt x="2769" y="175"/>
                      </a:lnTo>
                      <a:lnTo>
                        <a:pt x="2764" y="178"/>
                      </a:lnTo>
                      <a:lnTo>
                        <a:pt x="2760" y="179"/>
                      </a:lnTo>
                      <a:lnTo>
                        <a:pt x="2755" y="180"/>
                      </a:lnTo>
                      <a:lnTo>
                        <a:pt x="2752" y="181"/>
                      </a:lnTo>
                      <a:lnTo>
                        <a:pt x="2747" y="183"/>
                      </a:lnTo>
                      <a:lnTo>
                        <a:pt x="2742" y="185"/>
                      </a:lnTo>
                      <a:lnTo>
                        <a:pt x="2738" y="186"/>
                      </a:lnTo>
                      <a:lnTo>
                        <a:pt x="2733" y="187"/>
                      </a:lnTo>
                      <a:lnTo>
                        <a:pt x="2730" y="189"/>
                      </a:lnTo>
                      <a:lnTo>
                        <a:pt x="2725" y="190"/>
                      </a:lnTo>
                      <a:lnTo>
                        <a:pt x="2721" y="192"/>
                      </a:lnTo>
                      <a:lnTo>
                        <a:pt x="2716" y="194"/>
                      </a:lnTo>
                      <a:lnTo>
                        <a:pt x="2712" y="195"/>
                      </a:lnTo>
                      <a:lnTo>
                        <a:pt x="2708" y="197"/>
                      </a:lnTo>
                      <a:lnTo>
                        <a:pt x="2708" y="196"/>
                      </a:lnTo>
                      <a:lnTo>
                        <a:pt x="2707" y="197"/>
                      </a:lnTo>
                      <a:lnTo>
                        <a:pt x="2704" y="198"/>
                      </a:lnTo>
                      <a:lnTo>
                        <a:pt x="2702" y="198"/>
                      </a:lnTo>
                      <a:lnTo>
                        <a:pt x="2700" y="200"/>
                      </a:lnTo>
                      <a:lnTo>
                        <a:pt x="2697" y="201"/>
                      </a:lnTo>
                      <a:lnTo>
                        <a:pt x="2696" y="202"/>
                      </a:lnTo>
                      <a:lnTo>
                        <a:pt x="2694" y="202"/>
                      </a:lnTo>
                      <a:lnTo>
                        <a:pt x="2692" y="203"/>
                      </a:lnTo>
                      <a:lnTo>
                        <a:pt x="2689" y="204"/>
                      </a:lnTo>
                      <a:lnTo>
                        <a:pt x="2687" y="205"/>
                      </a:lnTo>
                      <a:lnTo>
                        <a:pt x="2685" y="205"/>
                      </a:lnTo>
                      <a:lnTo>
                        <a:pt x="2682" y="207"/>
                      </a:lnTo>
                      <a:lnTo>
                        <a:pt x="2680" y="208"/>
                      </a:lnTo>
                      <a:lnTo>
                        <a:pt x="2677" y="209"/>
                      </a:lnTo>
                      <a:lnTo>
                        <a:pt x="2674" y="210"/>
                      </a:lnTo>
                      <a:lnTo>
                        <a:pt x="2672" y="210"/>
                      </a:lnTo>
                      <a:lnTo>
                        <a:pt x="2670" y="211"/>
                      </a:lnTo>
                      <a:lnTo>
                        <a:pt x="2668" y="212"/>
                      </a:lnTo>
                      <a:lnTo>
                        <a:pt x="2665" y="213"/>
                      </a:lnTo>
                      <a:lnTo>
                        <a:pt x="2662" y="215"/>
                      </a:lnTo>
                      <a:lnTo>
                        <a:pt x="2659" y="216"/>
                      </a:lnTo>
                      <a:lnTo>
                        <a:pt x="2657" y="217"/>
                      </a:lnTo>
                      <a:lnTo>
                        <a:pt x="2654" y="217"/>
                      </a:lnTo>
                      <a:lnTo>
                        <a:pt x="2651" y="218"/>
                      </a:lnTo>
                      <a:lnTo>
                        <a:pt x="2649" y="219"/>
                      </a:lnTo>
                      <a:lnTo>
                        <a:pt x="2646" y="220"/>
                      </a:lnTo>
                      <a:lnTo>
                        <a:pt x="2643" y="221"/>
                      </a:lnTo>
                      <a:lnTo>
                        <a:pt x="2640" y="223"/>
                      </a:lnTo>
                      <a:lnTo>
                        <a:pt x="2638" y="224"/>
                      </a:lnTo>
                      <a:lnTo>
                        <a:pt x="2634" y="225"/>
                      </a:lnTo>
                      <a:lnTo>
                        <a:pt x="2632" y="226"/>
                      </a:lnTo>
                      <a:lnTo>
                        <a:pt x="2628" y="227"/>
                      </a:lnTo>
                      <a:lnTo>
                        <a:pt x="2625" y="228"/>
                      </a:lnTo>
                      <a:lnTo>
                        <a:pt x="2623" y="230"/>
                      </a:lnTo>
                      <a:lnTo>
                        <a:pt x="2619" y="231"/>
                      </a:lnTo>
                      <a:lnTo>
                        <a:pt x="2616" y="232"/>
                      </a:lnTo>
                      <a:lnTo>
                        <a:pt x="2613" y="233"/>
                      </a:lnTo>
                      <a:lnTo>
                        <a:pt x="2610" y="234"/>
                      </a:lnTo>
                      <a:lnTo>
                        <a:pt x="2606" y="235"/>
                      </a:lnTo>
                      <a:lnTo>
                        <a:pt x="2603" y="236"/>
                      </a:lnTo>
                      <a:lnTo>
                        <a:pt x="2600" y="238"/>
                      </a:lnTo>
                      <a:lnTo>
                        <a:pt x="2597" y="239"/>
                      </a:lnTo>
                      <a:lnTo>
                        <a:pt x="2594" y="240"/>
                      </a:lnTo>
                      <a:lnTo>
                        <a:pt x="2590" y="241"/>
                      </a:lnTo>
                      <a:lnTo>
                        <a:pt x="2587" y="242"/>
                      </a:lnTo>
                      <a:lnTo>
                        <a:pt x="2583" y="245"/>
                      </a:lnTo>
                      <a:lnTo>
                        <a:pt x="2580" y="246"/>
                      </a:lnTo>
                      <a:lnTo>
                        <a:pt x="2576" y="247"/>
                      </a:lnTo>
                      <a:lnTo>
                        <a:pt x="2573" y="248"/>
                      </a:lnTo>
                      <a:lnTo>
                        <a:pt x="2570" y="249"/>
                      </a:lnTo>
                      <a:lnTo>
                        <a:pt x="2566" y="250"/>
                      </a:lnTo>
                      <a:lnTo>
                        <a:pt x="2563" y="251"/>
                      </a:lnTo>
                      <a:lnTo>
                        <a:pt x="2559" y="254"/>
                      </a:lnTo>
                      <a:lnTo>
                        <a:pt x="2555" y="255"/>
                      </a:lnTo>
                      <a:lnTo>
                        <a:pt x="2551" y="256"/>
                      </a:lnTo>
                      <a:lnTo>
                        <a:pt x="2548" y="257"/>
                      </a:lnTo>
                      <a:lnTo>
                        <a:pt x="2544" y="258"/>
                      </a:lnTo>
                      <a:lnTo>
                        <a:pt x="2541" y="261"/>
                      </a:lnTo>
                      <a:lnTo>
                        <a:pt x="2536" y="262"/>
                      </a:lnTo>
                      <a:lnTo>
                        <a:pt x="2533" y="263"/>
                      </a:lnTo>
                      <a:lnTo>
                        <a:pt x="2529" y="264"/>
                      </a:lnTo>
                      <a:lnTo>
                        <a:pt x="2525" y="265"/>
                      </a:lnTo>
                      <a:lnTo>
                        <a:pt x="2521" y="268"/>
                      </a:lnTo>
                      <a:lnTo>
                        <a:pt x="2518" y="269"/>
                      </a:lnTo>
                      <a:lnTo>
                        <a:pt x="2513" y="270"/>
                      </a:lnTo>
                      <a:lnTo>
                        <a:pt x="2510" y="271"/>
                      </a:lnTo>
                      <a:lnTo>
                        <a:pt x="2505" y="273"/>
                      </a:lnTo>
                      <a:lnTo>
                        <a:pt x="2502" y="274"/>
                      </a:lnTo>
                      <a:lnTo>
                        <a:pt x="2497" y="276"/>
                      </a:lnTo>
                      <a:lnTo>
                        <a:pt x="2494" y="278"/>
                      </a:lnTo>
                      <a:lnTo>
                        <a:pt x="2489" y="279"/>
                      </a:lnTo>
                      <a:lnTo>
                        <a:pt x="2485" y="280"/>
                      </a:lnTo>
                      <a:lnTo>
                        <a:pt x="2481" y="282"/>
                      </a:lnTo>
                      <a:lnTo>
                        <a:pt x="2476" y="284"/>
                      </a:lnTo>
                      <a:lnTo>
                        <a:pt x="2473" y="285"/>
                      </a:lnTo>
                      <a:lnTo>
                        <a:pt x="2468" y="287"/>
                      </a:lnTo>
                      <a:lnTo>
                        <a:pt x="2465" y="288"/>
                      </a:lnTo>
                      <a:lnTo>
                        <a:pt x="2460" y="289"/>
                      </a:lnTo>
                      <a:lnTo>
                        <a:pt x="2456" y="292"/>
                      </a:lnTo>
                      <a:lnTo>
                        <a:pt x="2451" y="293"/>
                      </a:lnTo>
                      <a:lnTo>
                        <a:pt x="2447" y="295"/>
                      </a:lnTo>
                      <a:lnTo>
                        <a:pt x="2443" y="296"/>
                      </a:lnTo>
                      <a:lnTo>
                        <a:pt x="2438" y="297"/>
                      </a:lnTo>
                      <a:lnTo>
                        <a:pt x="2434" y="300"/>
                      </a:lnTo>
                      <a:lnTo>
                        <a:pt x="2429" y="301"/>
                      </a:lnTo>
                      <a:lnTo>
                        <a:pt x="2426" y="303"/>
                      </a:lnTo>
                      <a:lnTo>
                        <a:pt x="2421" y="304"/>
                      </a:lnTo>
                      <a:lnTo>
                        <a:pt x="2416" y="307"/>
                      </a:lnTo>
                      <a:lnTo>
                        <a:pt x="2412" y="308"/>
                      </a:lnTo>
                      <a:lnTo>
                        <a:pt x="2407" y="309"/>
                      </a:lnTo>
                      <a:lnTo>
                        <a:pt x="2403" y="311"/>
                      </a:lnTo>
                      <a:lnTo>
                        <a:pt x="2398" y="312"/>
                      </a:lnTo>
                      <a:lnTo>
                        <a:pt x="2393" y="315"/>
                      </a:lnTo>
                      <a:lnTo>
                        <a:pt x="2389" y="316"/>
                      </a:lnTo>
                      <a:lnTo>
                        <a:pt x="2384" y="318"/>
                      </a:lnTo>
                      <a:lnTo>
                        <a:pt x="2379" y="319"/>
                      </a:lnTo>
                      <a:lnTo>
                        <a:pt x="2375" y="322"/>
                      </a:lnTo>
                      <a:lnTo>
                        <a:pt x="2370" y="323"/>
                      </a:lnTo>
                      <a:lnTo>
                        <a:pt x="2364" y="325"/>
                      </a:lnTo>
                      <a:lnTo>
                        <a:pt x="2360" y="326"/>
                      </a:lnTo>
                      <a:lnTo>
                        <a:pt x="2355" y="329"/>
                      </a:lnTo>
                      <a:lnTo>
                        <a:pt x="2351" y="330"/>
                      </a:lnTo>
                      <a:lnTo>
                        <a:pt x="2346" y="332"/>
                      </a:lnTo>
                      <a:lnTo>
                        <a:pt x="2341" y="334"/>
                      </a:lnTo>
                      <a:lnTo>
                        <a:pt x="2336" y="335"/>
                      </a:lnTo>
                      <a:lnTo>
                        <a:pt x="2331" y="338"/>
                      </a:lnTo>
                      <a:lnTo>
                        <a:pt x="2326" y="339"/>
                      </a:lnTo>
                      <a:lnTo>
                        <a:pt x="2322" y="341"/>
                      </a:lnTo>
                      <a:lnTo>
                        <a:pt x="2316" y="342"/>
                      </a:lnTo>
                      <a:lnTo>
                        <a:pt x="2311" y="345"/>
                      </a:lnTo>
                      <a:lnTo>
                        <a:pt x="2307" y="347"/>
                      </a:lnTo>
                      <a:lnTo>
                        <a:pt x="2301" y="348"/>
                      </a:lnTo>
                      <a:lnTo>
                        <a:pt x="2297" y="350"/>
                      </a:lnTo>
                      <a:lnTo>
                        <a:pt x="2291" y="352"/>
                      </a:lnTo>
                      <a:lnTo>
                        <a:pt x="2286" y="354"/>
                      </a:lnTo>
                      <a:lnTo>
                        <a:pt x="2282" y="356"/>
                      </a:lnTo>
                      <a:lnTo>
                        <a:pt x="2276" y="357"/>
                      </a:lnTo>
                      <a:lnTo>
                        <a:pt x="2271" y="360"/>
                      </a:lnTo>
                      <a:lnTo>
                        <a:pt x="2265" y="362"/>
                      </a:lnTo>
                      <a:lnTo>
                        <a:pt x="2261" y="363"/>
                      </a:lnTo>
                      <a:lnTo>
                        <a:pt x="2255" y="365"/>
                      </a:lnTo>
                      <a:lnTo>
                        <a:pt x="2250" y="368"/>
                      </a:lnTo>
                      <a:lnTo>
                        <a:pt x="2245" y="369"/>
                      </a:lnTo>
                      <a:lnTo>
                        <a:pt x="2240" y="371"/>
                      </a:lnTo>
                      <a:lnTo>
                        <a:pt x="2234" y="373"/>
                      </a:lnTo>
                      <a:lnTo>
                        <a:pt x="2229" y="375"/>
                      </a:lnTo>
                      <a:lnTo>
                        <a:pt x="2224" y="377"/>
                      </a:lnTo>
                      <a:lnTo>
                        <a:pt x="2218" y="379"/>
                      </a:lnTo>
                      <a:lnTo>
                        <a:pt x="2212" y="380"/>
                      </a:lnTo>
                      <a:lnTo>
                        <a:pt x="2208" y="383"/>
                      </a:lnTo>
                      <a:lnTo>
                        <a:pt x="2202" y="385"/>
                      </a:lnTo>
                      <a:lnTo>
                        <a:pt x="2196" y="386"/>
                      </a:lnTo>
                      <a:lnTo>
                        <a:pt x="2192" y="388"/>
                      </a:lnTo>
                      <a:lnTo>
                        <a:pt x="2186" y="391"/>
                      </a:lnTo>
                      <a:lnTo>
                        <a:pt x="2180" y="393"/>
                      </a:lnTo>
                      <a:lnTo>
                        <a:pt x="2176" y="394"/>
                      </a:lnTo>
                      <a:lnTo>
                        <a:pt x="2170" y="396"/>
                      </a:lnTo>
                      <a:lnTo>
                        <a:pt x="2164" y="399"/>
                      </a:lnTo>
                      <a:lnTo>
                        <a:pt x="2158" y="401"/>
                      </a:lnTo>
                      <a:lnTo>
                        <a:pt x="2152" y="402"/>
                      </a:lnTo>
                      <a:lnTo>
                        <a:pt x="2147" y="405"/>
                      </a:lnTo>
                      <a:lnTo>
                        <a:pt x="2142" y="407"/>
                      </a:lnTo>
                      <a:lnTo>
                        <a:pt x="2136" y="409"/>
                      </a:lnTo>
                      <a:lnTo>
                        <a:pt x="2131" y="410"/>
                      </a:lnTo>
                      <a:lnTo>
                        <a:pt x="2125" y="413"/>
                      </a:lnTo>
                      <a:lnTo>
                        <a:pt x="2119" y="415"/>
                      </a:lnTo>
                      <a:lnTo>
                        <a:pt x="2113" y="417"/>
                      </a:lnTo>
                      <a:lnTo>
                        <a:pt x="2108" y="418"/>
                      </a:lnTo>
                      <a:lnTo>
                        <a:pt x="2102" y="421"/>
                      </a:lnTo>
                      <a:lnTo>
                        <a:pt x="2096" y="423"/>
                      </a:lnTo>
                      <a:lnTo>
                        <a:pt x="2090" y="425"/>
                      </a:lnTo>
                      <a:lnTo>
                        <a:pt x="2085" y="428"/>
                      </a:lnTo>
                      <a:lnTo>
                        <a:pt x="2079" y="429"/>
                      </a:lnTo>
                      <a:lnTo>
                        <a:pt x="2073" y="431"/>
                      </a:lnTo>
                      <a:lnTo>
                        <a:pt x="2067" y="433"/>
                      </a:lnTo>
                      <a:lnTo>
                        <a:pt x="2061" y="436"/>
                      </a:lnTo>
                      <a:lnTo>
                        <a:pt x="2056" y="438"/>
                      </a:lnTo>
                      <a:lnTo>
                        <a:pt x="2050" y="440"/>
                      </a:lnTo>
                      <a:lnTo>
                        <a:pt x="2044" y="441"/>
                      </a:lnTo>
                      <a:lnTo>
                        <a:pt x="2038" y="444"/>
                      </a:lnTo>
                      <a:lnTo>
                        <a:pt x="2033" y="446"/>
                      </a:lnTo>
                      <a:lnTo>
                        <a:pt x="2027" y="448"/>
                      </a:lnTo>
                      <a:lnTo>
                        <a:pt x="2021" y="451"/>
                      </a:lnTo>
                      <a:lnTo>
                        <a:pt x="2015" y="453"/>
                      </a:lnTo>
                      <a:lnTo>
                        <a:pt x="2008" y="455"/>
                      </a:lnTo>
                      <a:lnTo>
                        <a:pt x="2003" y="456"/>
                      </a:lnTo>
                      <a:lnTo>
                        <a:pt x="1997" y="459"/>
                      </a:lnTo>
                      <a:lnTo>
                        <a:pt x="1991" y="461"/>
                      </a:lnTo>
                      <a:lnTo>
                        <a:pt x="1985" y="463"/>
                      </a:lnTo>
                      <a:lnTo>
                        <a:pt x="1980" y="466"/>
                      </a:lnTo>
                      <a:lnTo>
                        <a:pt x="1973" y="468"/>
                      </a:lnTo>
                      <a:lnTo>
                        <a:pt x="1967" y="470"/>
                      </a:lnTo>
                      <a:lnTo>
                        <a:pt x="1961" y="472"/>
                      </a:lnTo>
                      <a:lnTo>
                        <a:pt x="1955" y="474"/>
                      </a:lnTo>
                      <a:lnTo>
                        <a:pt x="1949" y="476"/>
                      </a:lnTo>
                      <a:lnTo>
                        <a:pt x="1943" y="478"/>
                      </a:lnTo>
                      <a:lnTo>
                        <a:pt x="1937" y="481"/>
                      </a:lnTo>
                      <a:lnTo>
                        <a:pt x="1930" y="483"/>
                      </a:lnTo>
                      <a:lnTo>
                        <a:pt x="1924" y="485"/>
                      </a:lnTo>
                      <a:lnTo>
                        <a:pt x="1919" y="487"/>
                      </a:lnTo>
                      <a:lnTo>
                        <a:pt x="1913" y="490"/>
                      </a:lnTo>
                      <a:lnTo>
                        <a:pt x="1906" y="492"/>
                      </a:lnTo>
                      <a:lnTo>
                        <a:pt x="1900" y="494"/>
                      </a:lnTo>
                      <a:lnTo>
                        <a:pt x="1894" y="497"/>
                      </a:lnTo>
                      <a:lnTo>
                        <a:pt x="1887" y="498"/>
                      </a:lnTo>
                      <a:lnTo>
                        <a:pt x="1882" y="500"/>
                      </a:lnTo>
                      <a:lnTo>
                        <a:pt x="1875" y="502"/>
                      </a:lnTo>
                      <a:lnTo>
                        <a:pt x="1869" y="505"/>
                      </a:lnTo>
                      <a:lnTo>
                        <a:pt x="1863" y="507"/>
                      </a:lnTo>
                      <a:lnTo>
                        <a:pt x="1856" y="509"/>
                      </a:lnTo>
                      <a:lnTo>
                        <a:pt x="1851" y="512"/>
                      </a:lnTo>
                      <a:lnTo>
                        <a:pt x="1844" y="514"/>
                      </a:lnTo>
                      <a:lnTo>
                        <a:pt x="1838" y="516"/>
                      </a:lnTo>
                      <a:lnTo>
                        <a:pt x="1831" y="518"/>
                      </a:lnTo>
                      <a:lnTo>
                        <a:pt x="1825" y="521"/>
                      </a:lnTo>
                      <a:lnTo>
                        <a:pt x="1819" y="523"/>
                      </a:lnTo>
                      <a:lnTo>
                        <a:pt x="1813" y="525"/>
                      </a:lnTo>
                      <a:lnTo>
                        <a:pt x="1807" y="528"/>
                      </a:lnTo>
                      <a:lnTo>
                        <a:pt x="1800" y="530"/>
                      </a:lnTo>
                      <a:lnTo>
                        <a:pt x="1794" y="532"/>
                      </a:lnTo>
                      <a:lnTo>
                        <a:pt x="1780" y="537"/>
                      </a:lnTo>
                      <a:lnTo>
                        <a:pt x="1768" y="542"/>
                      </a:lnTo>
                      <a:lnTo>
                        <a:pt x="1755" y="545"/>
                      </a:lnTo>
                      <a:lnTo>
                        <a:pt x="1742" y="550"/>
                      </a:lnTo>
                      <a:lnTo>
                        <a:pt x="1730" y="554"/>
                      </a:lnTo>
                      <a:lnTo>
                        <a:pt x="1717" y="559"/>
                      </a:lnTo>
                      <a:lnTo>
                        <a:pt x="1704" y="563"/>
                      </a:lnTo>
                      <a:lnTo>
                        <a:pt x="1692" y="568"/>
                      </a:lnTo>
                      <a:lnTo>
                        <a:pt x="1678" y="573"/>
                      </a:lnTo>
                      <a:lnTo>
                        <a:pt x="1665" y="577"/>
                      </a:lnTo>
                      <a:lnTo>
                        <a:pt x="1652" y="582"/>
                      </a:lnTo>
                      <a:lnTo>
                        <a:pt x="1639" y="586"/>
                      </a:lnTo>
                      <a:lnTo>
                        <a:pt x="1626" y="591"/>
                      </a:lnTo>
                      <a:lnTo>
                        <a:pt x="1613" y="596"/>
                      </a:lnTo>
                      <a:lnTo>
                        <a:pt x="1599" y="600"/>
                      </a:lnTo>
                      <a:lnTo>
                        <a:pt x="1587" y="605"/>
                      </a:lnTo>
                      <a:lnTo>
                        <a:pt x="1573" y="609"/>
                      </a:lnTo>
                      <a:lnTo>
                        <a:pt x="1560" y="615"/>
                      </a:lnTo>
                      <a:lnTo>
                        <a:pt x="1548" y="620"/>
                      </a:lnTo>
                      <a:lnTo>
                        <a:pt x="1534" y="624"/>
                      </a:lnTo>
                      <a:lnTo>
                        <a:pt x="1521" y="629"/>
                      </a:lnTo>
                      <a:lnTo>
                        <a:pt x="1507" y="634"/>
                      </a:lnTo>
                      <a:lnTo>
                        <a:pt x="1495" y="638"/>
                      </a:lnTo>
                      <a:lnTo>
                        <a:pt x="1481" y="643"/>
                      </a:lnTo>
                      <a:lnTo>
                        <a:pt x="1468" y="647"/>
                      </a:lnTo>
                      <a:lnTo>
                        <a:pt x="1454" y="652"/>
                      </a:lnTo>
                      <a:lnTo>
                        <a:pt x="1440" y="657"/>
                      </a:lnTo>
                      <a:lnTo>
                        <a:pt x="1428" y="661"/>
                      </a:lnTo>
                      <a:lnTo>
                        <a:pt x="1401" y="670"/>
                      </a:lnTo>
                      <a:lnTo>
                        <a:pt x="1375" y="680"/>
                      </a:lnTo>
                      <a:lnTo>
                        <a:pt x="1347" y="689"/>
                      </a:lnTo>
                      <a:lnTo>
                        <a:pt x="1321" y="698"/>
                      </a:lnTo>
                      <a:lnTo>
                        <a:pt x="1294" y="707"/>
                      </a:lnTo>
                      <a:lnTo>
                        <a:pt x="1268" y="717"/>
                      </a:lnTo>
                      <a:lnTo>
                        <a:pt x="1241" y="726"/>
                      </a:lnTo>
                      <a:lnTo>
                        <a:pt x="1213" y="735"/>
                      </a:lnTo>
                      <a:lnTo>
                        <a:pt x="1201" y="740"/>
                      </a:lnTo>
                      <a:lnTo>
                        <a:pt x="1187" y="744"/>
                      </a:lnTo>
                      <a:lnTo>
                        <a:pt x="1174" y="749"/>
                      </a:lnTo>
                      <a:lnTo>
                        <a:pt x="1160" y="753"/>
                      </a:lnTo>
                      <a:lnTo>
                        <a:pt x="1148" y="758"/>
                      </a:lnTo>
                      <a:lnTo>
                        <a:pt x="1134" y="763"/>
                      </a:lnTo>
                      <a:lnTo>
                        <a:pt x="1120" y="767"/>
                      </a:lnTo>
                      <a:lnTo>
                        <a:pt x="1107" y="772"/>
                      </a:lnTo>
                      <a:lnTo>
                        <a:pt x="1094" y="776"/>
                      </a:lnTo>
                      <a:lnTo>
                        <a:pt x="1081" y="781"/>
                      </a:lnTo>
                      <a:lnTo>
                        <a:pt x="1068" y="786"/>
                      </a:lnTo>
                      <a:lnTo>
                        <a:pt x="1054" y="790"/>
                      </a:lnTo>
                      <a:lnTo>
                        <a:pt x="1042" y="795"/>
                      </a:lnTo>
                      <a:lnTo>
                        <a:pt x="1028" y="798"/>
                      </a:lnTo>
                      <a:lnTo>
                        <a:pt x="1015" y="803"/>
                      </a:lnTo>
                      <a:lnTo>
                        <a:pt x="1001" y="807"/>
                      </a:lnTo>
                      <a:lnTo>
                        <a:pt x="989" y="812"/>
                      </a:lnTo>
                      <a:lnTo>
                        <a:pt x="976" y="817"/>
                      </a:lnTo>
                      <a:lnTo>
                        <a:pt x="962" y="821"/>
                      </a:lnTo>
                      <a:lnTo>
                        <a:pt x="950" y="825"/>
                      </a:lnTo>
                      <a:lnTo>
                        <a:pt x="937" y="829"/>
                      </a:lnTo>
                      <a:lnTo>
                        <a:pt x="924" y="834"/>
                      </a:lnTo>
                      <a:lnTo>
                        <a:pt x="910" y="839"/>
                      </a:lnTo>
                      <a:lnTo>
                        <a:pt x="898" y="843"/>
                      </a:lnTo>
                      <a:lnTo>
                        <a:pt x="885" y="847"/>
                      </a:lnTo>
                      <a:lnTo>
                        <a:pt x="872" y="851"/>
                      </a:lnTo>
                      <a:lnTo>
                        <a:pt x="860" y="856"/>
                      </a:lnTo>
                      <a:lnTo>
                        <a:pt x="847" y="859"/>
                      </a:lnTo>
                      <a:lnTo>
                        <a:pt x="840" y="862"/>
                      </a:lnTo>
                      <a:lnTo>
                        <a:pt x="834" y="864"/>
                      </a:lnTo>
                      <a:lnTo>
                        <a:pt x="827" y="866"/>
                      </a:lnTo>
                      <a:lnTo>
                        <a:pt x="822" y="868"/>
                      </a:lnTo>
                      <a:lnTo>
                        <a:pt x="815" y="871"/>
                      </a:lnTo>
                      <a:lnTo>
                        <a:pt x="809" y="872"/>
                      </a:lnTo>
                      <a:lnTo>
                        <a:pt x="802" y="874"/>
                      </a:lnTo>
                      <a:lnTo>
                        <a:pt x="796" y="877"/>
                      </a:lnTo>
                      <a:lnTo>
                        <a:pt x="789" y="879"/>
                      </a:lnTo>
                      <a:lnTo>
                        <a:pt x="784" y="881"/>
                      </a:lnTo>
                      <a:lnTo>
                        <a:pt x="777" y="882"/>
                      </a:lnTo>
                      <a:lnTo>
                        <a:pt x="771" y="885"/>
                      </a:lnTo>
                      <a:lnTo>
                        <a:pt x="764" y="887"/>
                      </a:lnTo>
                      <a:lnTo>
                        <a:pt x="758" y="889"/>
                      </a:lnTo>
                      <a:lnTo>
                        <a:pt x="753" y="891"/>
                      </a:lnTo>
                      <a:lnTo>
                        <a:pt x="746" y="893"/>
                      </a:lnTo>
                      <a:lnTo>
                        <a:pt x="740" y="895"/>
                      </a:lnTo>
                      <a:lnTo>
                        <a:pt x="733" y="897"/>
                      </a:lnTo>
                      <a:lnTo>
                        <a:pt x="727" y="900"/>
                      </a:lnTo>
                      <a:lnTo>
                        <a:pt x="721" y="901"/>
                      </a:lnTo>
                      <a:lnTo>
                        <a:pt x="715" y="903"/>
                      </a:lnTo>
                      <a:lnTo>
                        <a:pt x="709" y="905"/>
                      </a:lnTo>
                      <a:lnTo>
                        <a:pt x="703" y="908"/>
                      </a:lnTo>
                      <a:lnTo>
                        <a:pt x="696" y="909"/>
                      </a:lnTo>
                      <a:lnTo>
                        <a:pt x="690" y="911"/>
                      </a:lnTo>
                      <a:lnTo>
                        <a:pt x="685" y="913"/>
                      </a:lnTo>
                      <a:lnTo>
                        <a:pt x="678" y="916"/>
                      </a:lnTo>
                      <a:lnTo>
                        <a:pt x="672" y="917"/>
                      </a:lnTo>
                      <a:lnTo>
                        <a:pt x="666" y="919"/>
                      </a:lnTo>
                      <a:lnTo>
                        <a:pt x="660" y="921"/>
                      </a:lnTo>
                      <a:lnTo>
                        <a:pt x="653" y="923"/>
                      </a:lnTo>
                      <a:lnTo>
                        <a:pt x="648" y="925"/>
                      </a:lnTo>
                      <a:lnTo>
                        <a:pt x="642" y="927"/>
                      </a:lnTo>
                      <a:lnTo>
                        <a:pt x="636" y="928"/>
                      </a:lnTo>
                      <a:lnTo>
                        <a:pt x="629" y="931"/>
                      </a:lnTo>
                      <a:lnTo>
                        <a:pt x="624" y="933"/>
                      </a:lnTo>
                      <a:lnTo>
                        <a:pt x="618" y="935"/>
                      </a:lnTo>
                      <a:lnTo>
                        <a:pt x="612" y="936"/>
                      </a:lnTo>
                      <a:lnTo>
                        <a:pt x="606" y="939"/>
                      </a:lnTo>
                      <a:lnTo>
                        <a:pt x="600" y="940"/>
                      </a:lnTo>
                      <a:lnTo>
                        <a:pt x="595" y="942"/>
                      </a:lnTo>
                      <a:lnTo>
                        <a:pt x="588" y="944"/>
                      </a:lnTo>
                      <a:lnTo>
                        <a:pt x="582" y="946"/>
                      </a:lnTo>
                      <a:lnTo>
                        <a:pt x="576" y="948"/>
                      </a:lnTo>
                      <a:lnTo>
                        <a:pt x="571" y="950"/>
                      </a:lnTo>
                      <a:lnTo>
                        <a:pt x="565" y="951"/>
                      </a:lnTo>
                      <a:lnTo>
                        <a:pt x="559" y="954"/>
                      </a:lnTo>
                      <a:lnTo>
                        <a:pt x="553" y="955"/>
                      </a:lnTo>
                      <a:lnTo>
                        <a:pt x="547" y="957"/>
                      </a:lnTo>
                      <a:lnTo>
                        <a:pt x="542" y="959"/>
                      </a:lnTo>
                      <a:lnTo>
                        <a:pt x="536" y="961"/>
                      </a:lnTo>
                      <a:lnTo>
                        <a:pt x="530" y="963"/>
                      </a:lnTo>
                      <a:lnTo>
                        <a:pt x="524" y="964"/>
                      </a:lnTo>
                      <a:lnTo>
                        <a:pt x="519" y="966"/>
                      </a:lnTo>
                      <a:lnTo>
                        <a:pt x="513" y="969"/>
                      </a:lnTo>
                      <a:lnTo>
                        <a:pt x="507" y="970"/>
                      </a:lnTo>
                      <a:lnTo>
                        <a:pt x="501" y="972"/>
                      </a:lnTo>
                      <a:lnTo>
                        <a:pt x="496" y="973"/>
                      </a:lnTo>
                      <a:lnTo>
                        <a:pt x="490" y="976"/>
                      </a:lnTo>
                      <a:lnTo>
                        <a:pt x="484" y="977"/>
                      </a:lnTo>
                      <a:lnTo>
                        <a:pt x="480" y="979"/>
                      </a:lnTo>
                      <a:lnTo>
                        <a:pt x="474" y="980"/>
                      </a:lnTo>
                      <a:lnTo>
                        <a:pt x="468" y="982"/>
                      </a:lnTo>
                      <a:lnTo>
                        <a:pt x="462" y="984"/>
                      </a:lnTo>
                      <a:lnTo>
                        <a:pt x="456" y="986"/>
                      </a:lnTo>
                      <a:lnTo>
                        <a:pt x="451" y="987"/>
                      </a:lnTo>
                      <a:lnTo>
                        <a:pt x="446" y="989"/>
                      </a:lnTo>
                      <a:lnTo>
                        <a:pt x="440" y="990"/>
                      </a:lnTo>
                      <a:lnTo>
                        <a:pt x="435" y="993"/>
                      </a:lnTo>
                      <a:lnTo>
                        <a:pt x="429" y="994"/>
                      </a:lnTo>
                      <a:lnTo>
                        <a:pt x="424" y="996"/>
                      </a:lnTo>
                      <a:lnTo>
                        <a:pt x="418" y="997"/>
                      </a:lnTo>
                      <a:lnTo>
                        <a:pt x="413" y="1000"/>
                      </a:lnTo>
                      <a:lnTo>
                        <a:pt x="408" y="1001"/>
                      </a:lnTo>
                      <a:lnTo>
                        <a:pt x="402" y="1003"/>
                      </a:lnTo>
                      <a:lnTo>
                        <a:pt x="397" y="1004"/>
                      </a:lnTo>
                      <a:lnTo>
                        <a:pt x="392" y="1005"/>
                      </a:lnTo>
                      <a:lnTo>
                        <a:pt x="386" y="1008"/>
                      </a:lnTo>
                      <a:lnTo>
                        <a:pt x="382" y="1009"/>
                      </a:lnTo>
                      <a:lnTo>
                        <a:pt x="376" y="1011"/>
                      </a:lnTo>
                      <a:lnTo>
                        <a:pt x="370" y="1012"/>
                      </a:lnTo>
                      <a:lnTo>
                        <a:pt x="365" y="1014"/>
                      </a:lnTo>
                      <a:lnTo>
                        <a:pt x="360" y="1016"/>
                      </a:lnTo>
                      <a:lnTo>
                        <a:pt x="355" y="1017"/>
                      </a:lnTo>
                      <a:lnTo>
                        <a:pt x="349" y="1018"/>
                      </a:lnTo>
                      <a:lnTo>
                        <a:pt x="345" y="1020"/>
                      </a:lnTo>
                      <a:lnTo>
                        <a:pt x="339" y="1022"/>
                      </a:lnTo>
                      <a:lnTo>
                        <a:pt x="334" y="1023"/>
                      </a:lnTo>
                      <a:lnTo>
                        <a:pt x="330" y="1025"/>
                      </a:lnTo>
                      <a:lnTo>
                        <a:pt x="324" y="1026"/>
                      </a:lnTo>
                      <a:lnTo>
                        <a:pt x="319" y="1027"/>
                      </a:lnTo>
                      <a:lnTo>
                        <a:pt x="314" y="1030"/>
                      </a:lnTo>
                      <a:lnTo>
                        <a:pt x="309" y="1031"/>
                      </a:lnTo>
                      <a:lnTo>
                        <a:pt x="304" y="1032"/>
                      </a:lnTo>
                      <a:lnTo>
                        <a:pt x="299" y="1034"/>
                      </a:lnTo>
                      <a:lnTo>
                        <a:pt x="294" y="1035"/>
                      </a:lnTo>
                      <a:lnTo>
                        <a:pt x="289" y="1037"/>
                      </a:lnTo>
                      <a:lnTo>
                        <a:pt x="285" y="1038"/>
                      </a:lnTo>
                      <a:lnTo>
                        <a:pt x="279" y="1040"/>
                      </a:lnTo>
                      <a:lnTo>
                        <a:pt x="274" y="1041"/>
                      </a:lnTo>
                      <a:lnTo>
                        <a:pt x="270" y="1042"/>
                      </a:lnTo>
                      <a:lnTo>
                        <a:pt x="265" y="1043"/>
                      </a:lnTo>
                      <a:lnTo>
                        <a:pt x="259" y="1046"/>
                      </a:lnTo>
                      <a:lnTo>
                        <a:pt x="255" y="1047"/>
                      </a:lnTo>
                      <a:lnTo>
                        <a:pt x="250" y="1048"/>
                      </a:lnTo>
                      <a:lnTo>
                        <a:pt x="246" y="1049"/>
                      </a:lnTo>
                      <a:lnTo>
                        <a:pt x="241" y="1050"/>
                      </a:lnTo>
                      <a:lnTo>
                        <a:pt x="236" y="1053"/>
                      </a:lnTo>
                      <a:lnTo>
                        <a:pt x="232" y="1054"/>
                      </a:lnTo>
                      <a:lnTo>
                        <a:pt x="227" y="1055"/>
                      </a:lnTo>
                      <a:lnTo>
                        <a:pt x="223" y="1056"/>
                      </a:lnTo>
                      <a:lnTo>
                        <a:pt x="218" y="1057"/>
                      </a:lnTo>
                      <a:lnTo>
                        <a:pt x="213" y="1058"/>
                      </a:lnTo>
                      <a:lnTo>
                        <a:pt x="209" y="1060"/>
                      </a:lnTo>
                      <a:lnTo>
                        <a:pt x="204" y="1062"/>
                      </a:lnTo>
                      <a:lnTo>
                        <a:pt x="200" y="1063"/>
                      </a:lnTo>
                      <a:lnTo>
                        <a:pt x="195" y="1064"/>
                      </a:lnTo>
                      <a:lnTo>
                        <a:pt x="190" y="1065"/>
                      </a:lnTo>
                      <a:lnTo>
                        <a:pt x="186" y="1066"/>
                      </a:lnTo>
                      <a:lnTo>
                        <a:pt x="182" y="1068"/>
                      </a:lnTo>
                      <a:lnTo>
                        <a:pt x="178" y="1069"/>
                      </a:lnTo>
                      <a:lnTo>
                        <a:pt x="173" y="1070"/>
                      </a:lnTo>
                      <a:lnTo>
                        <a:pt x="168" y="1071"/>
                      </a:lnTo>
                      <a:lnTo>
                        <a:pt x="164" y="1072"/>
                      </a:lnTo>
                      <a:lnTo>
                        <a:pt x="160" y="1073"/>
                      </a:lnTo>
                      <a:lnTo>
                        <a:pt x="156" y="1075"/>
                      </a:lnTo>
                      <a:lnTo>
                        <a:pt x="151" y="1076"/>
                      </a:lnTo>
                      <a:lnTo>
                        <a:pt x="148" y="1077"/>
                      </a:lnTo>
                      <a:lnTo>
                        <a:pt x="143" y="1078"/>
                      </a:lnTo>
                      <a:lnTo>
                        <a:pt x="138" y="1079"/>
                      </a:lnTo>
                      <a:lnTo>
                        <a:pt x="135" y="1080"/>
                      </a:lnTo>
                      <a:lnTo>
                        <a:pt x="130" y="1081"/>
                      </a:lnTo>
                      <a:lnTo>
                        <a:pt x="127" y="1083"/>
                      </a:lnTo>
                      <a:lnTo>
                        <a:pt x="122" y="1084"/>
                      </a:lnTo>
                      <a:lnTo>
                        <a:pt x="119" y="1085"/>
                      </a:lnTo>
                      <a:lnTo>
                        <a:pt x="114" y="1086"/>
                      </a:lnTo>
                      <a:lnTo>
                        <a:pt x="111" y="1087"/>
                      </a:lnTo>
                      <a:lnTo>
                        <a:pt x="106" y="1088"/>
                      </a:lnTo>
                      <a:lnTo>
                        <a:pt x="103" y="1088"/>
                      </a:lnTo>
                      <a:lnTo>
                        <a:pt x="98" y="1090"/>
                      </a:lnTo>
                      <a:lnTo>
                        <a:pt x="95" y="1091"/>
                      </a:lnTo>
                      <a:lnTo>
                        <a:pt x="91" y="1092"/>
                      </a:lnTo>
                      <a:lnTo>
                        <a:pt x="87" y="1093"/>
                      </a:lnTo>
                      <a:lnTo>
                        <a:pt x="83" y="1094"/>
                      </a:lnTo>
                      <a:lnTo>
                        <a:pt x="80" y="1095"/>
                      </a:lnTo>
                      <a:lnTo>
                        <a:pt x="76" y="1095"/>
                      </a:lnTo>
                      <a:lnTo>
                        <a:pt x="72" y="1096"/>
                      </a:lnTo>
                      <a:lnTo>
                        <a:pt x="68" y="1098"/>
                      </a:lnTo>
                      <a:lnTo>
                        <a:pt x="65" y="1099"/>
                      </a:lnTo>
                      <a:lnTo>
                        <a:pt x="61" y="1100"/>
                      </a:lnTo>
                      <a:lnTo>
                        <a:pt x="58" y="1100"/>
                      </a:lnTo>
                      <a:lnTo>
                        <a:pt x="54" y="1101"/>
                      </a:lnTo>
                      <a:lnTo>
                        <a:pt x="50" y="1102"/>
                      </a:lnTo>
                      <a:lnTo>
                        <a:pt x="46" y="1103"/>
                      </a:lnTo>
                      <a:lnTo>
                        <a:pt x="43" y="1103"/>
                      </a:lnTo>
                      <a:lnTo>
                        <a:pt x="39" y="1104"/>
                      </a:lnTo>
                      <a:lnTo>
                        <a:pt x="36" y="1106"/>
                      </a:lnTo>
                      <a:lnTo>
                        <a:pt x="32" y="1106"/>
                      </a:lnTo>
                      <a:lnTo>
                        <a:pt x="29" y="1107"/>
                      </a:lnTo>
                      <a:lnTo>
                        <a:pt x="27" y="1108"/>
                      </a:lnTo>
                      <a:lnTo>
                        <a:pt x="23" y="1109"/>
                      </a:lnTo>
                      <a:lnTo>
                        <a:pt x="20" y="1109"/>
                      </a:lnTo>
                      <a:lnTo>
                        <a:pt x="16" y="1110"/>
                      </a:lnTo>
                      <a:lnTo>
                        <a:pt x="13" y="1111"/>
                      </a:lnTo>
                      <a:lnTo>
                        <a:pt x="9" y="1111"/>
                      </a:lnTo>
                      <a:lnTo>
                        <a:pt x="7" y="1113"/>
                      </a:lnTo>
                      <a:lnTo>
                        <a:pt x="4" y="1114"/>
                      </a:lnTo>
                      <a:lnTo>
                        <a:pt x="0" y="1114"/>
                      </a:lnTo>
                      <a:lnTo>
                        <a:pt x="4" y="1113"/>
                      </a:lnTo>
                      <a:lnTo>
                        <a:pt x="7" y="1111"/>
                      </a:lnTo>
                      <a:lnTo>
                        <a:pt x="9" y="1111"/>
                      </a:lnTo>
                      <a:lnTo>
                        <a:pt x="13" y="1110"/>
                      </a:lnTo>
                      <a:lnTo>
                        <a:pt x="16" y="1109"/>
                      </a:lnTo>
                      <a:lnTo>
                        <a:pt x="20" y="1109"/>
                      </a:lnTo>
                      <a:lnTo>
                        <a:pt x="23" y="1108"/>
                      </a:lnTo>
                      <a:lnTo>
                        <a:pt x="26" y="1107"/>
                      </a:lnTo>
                      <a:lnTo>
                        <a:pt x="29" y="1106"/>
                      </a:lnTo>
                      <a:lnTo>
                        <a:pt x="32" y="1106"/>
                      </a:lnTo>
                      <a:lnTo>
                        <a:pt x="36" y="1104"/>
                      </a:lnTo>
                      <a:lnTo>
                        <a:pt x="39" y="1103"/>
                      </a:lnTo>
                      <a:lnTo>
                        <a:pt x="43" y="1102"/>
                      </a:lnTo>
                      <a:lnTo>
                        <a:pt x="46" y="1101"/>
                      </a:lnTo>
                      <a:lnTo>
                        <a:pt x="50" y="1101"/>
                      </a:lnTo>
                      <a:lnTo>
                        <a:pt x="53" y="1100"/>
                      </a:lnTo>
                      <a:lnTo>
                        <a:pt x="57" y="1099"/>
                      </a:lnTo>
                      <a:lnTo>
                        <a:pt x="60" y="1098"/>
                      </a:lnTo>
                      <a:lnTo>
                        <a:pt x="65" y="1096"/>
                      </a:lnTo>
                      <a:lnTo>
                        <a:pt x="68" y="1095"/>
                      </a:lnTo>
                      <a:lnTo>
                        <a:pt x="72" y="1094"/>
                      </a:lnTo>
                      <a:lnTo>
                        <a:pt x="75" y="1094"/>
                      </a:lnTo>
                      <a:lnTo>
                        <a:pt x="79" y="1093"/>
                      </a:lnTo>
                      <a:lnTo>
                        <a:pt x="83" y="1092"/>
                      </a:lnTo>
                      <a:lnTo>
                        <a:pt x="87" y="1091"/>
                      </a:lnTo>
                      <a:lnTo>
                        <a:pt x="90" y="1090"/>
                      </a:lnTo>
                      <a:lnTo>
                        <a:pt x="94" y="1088"/>
                      </a:lnTo>
                      <a:lnTo>
                        <a:pt x="98" y="1087"/>
                      </a:lnTo>
                      <a:lnTo>
                        <a:pt x="102" y="1086"/>
                      </a:lnTo>
                      <a:lnTo>
                        <a:pt x="106" y="1085"/>
                      </a:lnTo>
                      <a:lnTo>
                        <a:pt x="110" y="1084"/>
                      </a:lnTo>
                      <a:lnTo>
                        <a:pt x="113" y="1083"/>
                      </a:lnTo>
                      <a:lnTo>
                        <a:pt x="118" y="1081"/>
                      </a:lnTo>
                      <a:lnTo>
                        <a:pt x="121" y="1080"/>
                      </a:lnTo>
                      <a:lnTo>
                        <a:pt x="126" y="1079"/>
                      </a:lnTo>
                      <a:lnTo>
                        <a:pt x="129" y="1078"/>
                      </a:lnTo>
                      <a:lnTo>
                        <a:pt x="134" y="1077"/>
                      </a:lnTo>
                      <a:lnTo>
                        <a:pt x="137" y="1076"/>
                      </a:lnTo>
                      <a:lnTo>
                        <a:pt x="142" y="1075"/>
                      </a:lnTo>
                      <a:lnTo>
                        <a:pt x="147" y="1073"/>
                      </a:lnTo>
                      <a:lnTo>
                        <a:pt x="150" y="1071"/>
                      </a:lnTo>
                      <a:lnTo>
                        <a:pt x="155" y="1070"/>
                      </a:lnTo>
                      <a:lnTo>
                        <a:pt x="159" y="1069"/>
                      </a:lnTo>
                      <a:lnTo>
                        <a:pt x="163" y="1068"/>
                      </a:lnTo>
                      <a:lnTo>
                        <a:pt x="167" y="1066"/>
                      </a:lnTo>
                      <a:lnTo>
                        <a:pt x="172" y="1065"/>
                      </a:lnTo>
                      <a:lnTo>
                        <a:pt x="175" y="1064"/>
                      </a:lnTo>
                      <a:lnTo>
                        <a:pt x="180" y="1062"/>
                      </a:lnTo>
                      <a:lnTo>
                        <a:pt x="185" y="1061"/>
                      </a:lnTo>
                      <a:lnTo>
                        <a:pt x="189" y="1060"/>
                      </a:lnTo>
                      <a:lnTo>
                        <a:pt x="194" y="1058"/>
                      </a:lnTo>
                      <a:lnTo>
                        <a:pt x="198" y="1057"/>
                      </a:lnTo>
                      <a:lnTo>
                        <a:pt x="202" y="1055"/>
                      </a:lnTo>
                      <a:lnTo>
                        <a:pt x="206" y="1054"/>
                      </a:lnTo>
                      <a:lnTo>
                        <a:pt x="211" y="1053"/>
                      </a:lnTo>
                      <a:lnTo>
                        <a:pt x="216" y="1052"/>
                      </a:lnTo>
                      <a:lnTo>
                        <a:pt x="220" y="1049"/>
                      </a:lnTo>
                      <a:lnTo>
                        <a:pt x="225" y="1048"/>
                      </a:lnTo>
                      <a:lnTo>
                        <a:pt x="229" y="1047"/>
                      </a:lnTo>
                      <a:lnTo>
                        <a:pt x="234" y="1046"/>
                      </a:lnTo>
                      <a:lnTo>
                        <a:pt x="239" y="1043"/>
                      </a:lnTo>
                      <a:lnTo>
                        <a:pt x="243" y="1042"/>
                      </a:lnTo>
                      <a:lnTo>
                        <a:pt x="248" y="1041"/>
                      </a:lnTo>
                      <a:lnTo>
                        <a:pt x="253" y="1039"/>
                      </a:lnTo>
                      <a:lnTo>
                        <a:pt x="258" y="1038"/>
                      </a:lnTo>
                      <a:lnTo>
                        <a:pt x="263" y="1037"/>
                      </a:lnTo>
                      <a:lnTo>
                        <a:pt x="268" y="1034"/>
                      </a:lnTo>
                      <a:lnTo>
                        <a:pt x="272" y="1033"/>
                      </a:lnTo>
                      <a:lnTo>
                        <a:pt x="277" y="1032"/>
                      </a:lnTo>
                      <a:lnTo>
                        <a:pt x="281" y="1030"/>
                      </a:lnTo>
                      <a:lnTo>
                        <a:pt x="287" y="1028"/>
                      </a:lnTo>
                      <a:lnTo>
                        <a:pt x="292" y="1027"/>
                      </a:lnTo>
                      <a:lnTo>
                        <a:pt x="296" y="1025"/>
                      </a:lnTo>
                      <a:lnTo>
                        <a:pt x="301" y="1024"/>
                      </a:lnTo>
                      <a:lnTo>
                        <a:pt x="307" y="1022"/>
                      </a:lnTo>
                      <a:lnTo>
                        <a:pt x="311" y="1020"/>
                      </a:lnTo>
                      <a:lnTo>
                        <a:pt x="316" y="1019"/>
                      </a:lnTo>
                      <a:lnTo>
                        <a:pt x="322" y="1017"/>
                      </a:lnTo>
                      <a:lnTo>
                        <a:pt x="326" y="1016"/>
                      </a:lnTo>
                      <a:lnTo>
                        <a:pt x="331" y="1014"/>
                      </a:lnTo>
                      <a:lnTo>
                        <a:pt x="337" y="1012"/>
                      </a:lnTo>
                      <a:lnTo>
                        <a:pt x="341" y="1010"/>
                      </a:lnTo>
                      <a:lnTo>
                        <a:pt x="347" y="1009"/>
                      </a:lnTo>
                      <a:lnTo>
                        <a:pt x="352" y="1007"/>
                      </a:lnTo>
                      <a:lnTo>
                        <a:pt x="356" y="1005"/>
                      </a:lnTo>
                      <a:lnTo>
                        <a:pt x="362" y="1003"/>
                      </a:lnTo>
                      <a:lnTo>
                        <a:pt x="367" y="1002"/>
                      </a:lnTo>
                      <a:lnTo>
                        <a:pt x="372" y="1000"/>
                      </a:lnTo>
                      <a:lnTo>
                        <a:pt x="378" y="999"/>
                      </a:lnTo>
                      <a:lnTo>
                        <a:pt x="383" y="996"/>
                      </a:lnTo>
                      <a:lnTo>
                        <a:pt x="388" y="995"/>
                      </a:lnTo>
                      <a:lnTo>
                        <a:pt x="393" y="993"/>
                      </a:lnTo>
                      <a:lnTo>
                        <a:pt x="399" y="992"/>
                      </a:lnTo>
                      <a:lnTo>
                        <a:pt x="403" y="989"/>
                      </a:lnTo>
                      <a:lnTo>
                        <a:pt x="409" y="987"/>
                      </a:lnTo>
                      <a:lnTo>
                        <a:pt x="415" y="986"/>
                      </a:lnTo>
                      <a:lnTo>
                        <a:pt x="420" y="984"/>
                      </a:lnTo>
                      <a:lnTo>
                        <a:pt x="425" y="982"/>
                      </a:lnTo>
                      <a:lnTo>
                        <a:pt x="431" y="980"/>
                      </a:lnTo>
                      <a:lnTo>
                        <a:pt x="436" y="979"/>
                      </a:lnTo>
                      <a:lnTo>
                        <a:pt x="441" y="977"/>
                      </a:lnTo>
                      <a:lnTo>
                        <a:pt x="447" y="974"/>
                      </a:lnTo>
                      <a:lnTo>
                        <a:pt x="453" y="973"/>
                      </a:lnTo>
                      <a:lnTo>
                        <a:pt x="458" y="971"/>
                      </a:lnTo>
                      <a:lnTo>
                        <a:pt x="463" y="969"/>
                      </a:lnTo>
                      <a:lnTo>
                        <a:pt x="469" y="967"/>
                      </a:lnTo>
                      <a:lnTo>
                        <a:pt x="475" y="965"/>
                      </a:lnTo>
                      <a:lnTo>
                        <a:pt x="481" y="963"/>
                      </a:lnTo>
                      <a:lnTo>
                        <a:pt x="485" y="962"/>
                      </a:lnTo>
                      <a:lnTo>
                        <a:pt x="491" y="959"/>
                      </a:lnTo>
                      <a:lnTo>
                        <a:pt x="497" y="957"/>
                      </a:lnTo>
                      <a:lnTo>
                        <a:pt x="503" y="956"/>
                      </a:lnTo>
                      <a:lnTo>
                        <a:pt x="508" y="954"/>
                      </a:lnTo>
                      <a:lnTo>
                        <a:pt x="514" y="951"/>
                      </a:lnTo>
                      <a:lnTo>
                        <a:pt x="520" y="950"/>
                      </a:lnTo>
                      <a:lnTo>
                        <a:pt x="526" y="948"/>
                      </a:lnTo>
                      <a:lnTo>
                        <a:pt x="531" y="946"/>
                      </a:lnTo>
                      <a:lnTo>
                        <a:pt x="536" y="943"/>
                      </a:lnTo>
                      <a:lnTo>
                        <a:pt x="542" y="942"/>
                      </a:lnTo>
                      <a:lnTo>
                        <a:pt x="547" y="940"/>
                      </a:lnTo>
                      <a:lnTo>
                        <a:pt x="553" y="938"/>
                      </a:lnTo>
                      <a:lnTo>
                        <a:pt x="559" y="935"/>
                      </a:lnTo>
                      <a:lnTo>
                        <a:pt x="565" y="934"/>
                      </a:lnTo>
                      <a:lnTo>
                        <a:pt x="571" y="932"/>
                      </a:lnTo>
                      <a:lnTo>
                        <a:pt x="576" y="929"/>
                      </a:lnTo>
                      <a:lnTo>
                        <a:pt x="583" y="927"/>
                      </a:lnTo>
                      <a:lnTo>
                        <a:pt x="589" y="926"/>
                      </a:lnTo>
                      <a:lnTo>
                        <a:pt x="595" y="924"/>
                      </a:lnTo>
                      <a:lnTo>
                        <a:pt x="600" y="921"/>
                      </a:lnTo>
                      <a:lnTo>
                        <a:pt x="606" y="919"/>
                      </a:lnTo>
                      <a:lnTo>
                        <a:pt x="612" y="917"/>
                      </a:lnTo>
                      <a:lnTo>
                        <a:pt x="618" y="916"/>
                      </a:lnTo>
                      <a:lnTo>
                        <a:pt x="624" y="913"/>
                      </a:lnTo>
                      <a:lnTo>
                        <a:pt x="629" y="911"/>
                      </a:lnTo>
                      <a:lnTo>
                        <a:pt x="636" y="909"/>
                      </a:lnTo>
                      <a:lnTo>
                        <a:pt x="642" y="906"/>
                      </a:lnTo>
                      <a:lnTo>
                        <a:pt x="648" y="904"/>
                      </a:lnTo>
                      <a:lnTo>
                        <a:pt x="653" y="903"/>
                      </a:lnTo>
                      <a:lnTo>
                        <a:pt x="659" y="901"/>
                      </a:lnTo>
                      <a:lnTo>
                        <a:pt x="666" y="898"/>
                      </a:lnTo>
                      <a:lnTo>
                        <a:pt x="672" y="896"/>
                      </a:lnTo>
                      <a:lnTo>
                        <a:pt x="678" y="894"/>
                      </a:lnTo>
                      <a:lnTo>
                        <a:pt x="683" y="891"/>
                      </a:lnTo>
                      <a:lnTo>
                        <a:pt x="689" y="889"/>
                      </a:lnTo>
                      <a:lnTo>
                        <a:pt x="696" y="887"/>
                      </a:lnTo>
                      <a:lnTo>
                        <a:pt x="702" y="886"/>
                      </a:lnTo>
                      <a:lnTo>
                        <a:pt x="708" y="883"/>
                      </a:lnTo>
                      <a:lnTo>
                        <a:pt x="715" y="881"/>
                      </a:lnTo>
                      <a:lnTo>
                        <a:pt x="720" y="879"/>
                      </a:lnTo>
                      <a:lnTo>
                        <a:pt x="726" y="877"/>
                      </a:lnTo>
                      <a:lnTo>
                        <a:pt x="733" y="874"/>
                      </a:lnTo>
                      <a:lnTo>
                        <a:pt x="739" y="872"/>
                      </a:lnTo>
                      <a:lnTo>
                        <a:pt x="745" y="870"/>
                      </a:lnTo>
                      <a:lnTo>
                        <a:pt x="751" y="867"/>
                      </a:lnTo>
                      <a:lnTo>
                        <a:pt x="757" y="865"/>
                      </a:lnTo>
                      <a:lnTo>
                        <a:pt x="763" y="863"/>
                      </a:lnTo>
                      <a:lnTo>
                        <a:pt x="770" y="860"/>
                      </a:lnTo>
                      <a:lnTo>
                        <a:pt x="776" y="858"/>
                      </a:lnTo>
                      <a:lnTo>
                        <a:pt x="783" y="856"/>
                      </a:lnTo>
                      <a:lnTo>
                        <a:pt x="788" y="855"/>
                      </a:lnTo>
                      <a:lnTo>
                        <a:pt x="794" y="852"/>
                      </a:lnTo>
                      <a:lnTo>
                        <a:pt x="801" y="850"/>
                      </a:lnTo>
                      <a:lnTo>
                        <a:pt x="807" y="848"/>
                      </a:lnTo>
                      <a:lnTo>
                        <a:pt x="814" y="845"/>
                      </a:lnTo>
                      <a:lnTo>
                        <a:pt x="819" y="843"/>
                      </a:lnTo>
                      <a:lnTo>
                        <a:pt x="826" y="841"/>
                      </a:lnTo>
                      <a:lnTo>
                        <a:pt x="832" y="839"/>
                      </a:lnTo>
                      <a:lnTo>
                        <a:pt x="838" y="836"/>
                      </a:lnTo>
                      <a:lnTo>
                        <a:pt x="851" y="832"/>
                      </a:lnTo>
                      <a:lnTo>
                        <a:pt x="863" y="827"/>
                      </a:lnTo>
                      <a:lnTo>
                        <a:pt x="876" y="822"/>
                      </a:lnTo>
                      <a:lnTo>
                        <a:pt x="889" y="818"/>
                      </a:lnTo>
                      <a:lnTo>
                        <a:pt x="902" y="813"/>
                      </a:lnTo>
                      <a:lnTo>
                        <a:pt x="915" y="807"/>
                      </a:lnTo>
                      <a:lnTo>
                        <a:pt x="928" y="803"/>
                      </a:lnTo>
                      <a:lnTo>
                        <a:pt x="940" y="798"/>
                      </a:lnTo>
                      <a:lnTo>
                        <a:pt x="953" y="794"/>
                      </a:lnTo>
                      <a:lnTo>
                        <a:pt x="966" y="789"/>
                      </a:lnTo>
                      <a:lnTo>
                        <a:pt x="980" y="784"/>
                      </a:lnTo>
                      <a:lnTo>
                        <a:pt x="992" y="780"/>
                      </a:lnTo>
                      <a:lnTo>
                        <a:pt x="1005" y="775"/>
                      </a:lnTo>
                      <a:lnTo>
                        <a:pt x="1018" y="769"/>
                      </a:lnTo>
                      <a:lnTo>
                        <a:pt x="1031" y="765"/>
                      </a:lnTo>
                      <a:lnTo>
                        <a:pt x="1044" y="760"/>
                      </a:lnTo>
                      <a:lnTo>
                        <a:pt x="1057" y="756"/>
                      </a:lnTo>
                      <a:lnTo>
                        <a:pt x="1071" y="751"/>
                      </a:lnTo>
                      <a:lnTo>
                        <a:pt x="1083" y="745"/>
                      </a:lnTo>
                      <a:lnTo>
                        <a:pt x="1096" y="741"/>
                      </a:lnTo>
                      <a:lnTo>
                        <a:pt x="1110" y="736"/>
                      </a:lnTo>
                      <a:lnTo>
                        <a:pt x="1122" y="731"/>
                      </a:lnTo>
                      <a:lnTo>
                        <a:pt x="1136" y="726"/>
                      </a:lnTo>
                      <a:lnTo>
                        <a:pt x="1149" y="721"/>
                      </a:lnTo>
                      <a:lnTo>
                        <a:pt x="1162" y="717"/>
                      </a:lnTo>
                      <a:lnTo>
                        <a:pt x="1175" y="712"/>
                      </a:lnTo>
                      <a:lnTo>
                        <a:pt x="1188" y="706"/>
                      </a:lnTo>
                      <a:lnTo>
                        <a:pt x="1202" y="702"/>
                      </a:lnTo>
                      <a:lnTo>
                        <a:pt x="1228" y="691"/>
                      </a:lnTo>
                      <a:lnTo>
                        <a:pt x="1255" y="682"/>
                      </a:lnTo>
                      <a:lnTo>
                        <a:pt x="1281" y="672"/>
                      </a:lnTo>
                      <a:lnTo>
                        <a:pt x="1308" y="661"/>
                      </a:lnTo>
                      <a:lnTo>
                        <a:pt x="1334" y="652"/>
                      </a:lnTo>
                      <a:lnTo>
                        <a:pt x="1361" y="642"/>
                      </a:lnTo>
                      <a:lnTo>
                        <a:pt x="1386" y="631"/>
                      </a:lnTo>
                      <a:lnTo>
                        <a:pt x="1413" y="622"/>
                      </a:lnTo>
                      <a:lnTo>
                        <a:pt x="1427" y="616"/>
                      </a:lnTo>
                      <a:lnTo>
                        <a:pt x="1439" y="612"/>
                      </a:lnTo>
                      <a:lnTo>
                        <a:pt x="1453" y="607"/>
                      </a:lnTo>
                      <a:lnTo>
                        <a:pt x="1466" y="601"/>
                      </a:lnTo>
                      <a:lnTo>
                        <a:pt x="1478" y="597"/>
                      </a:lnTo>
                      <a:lnTo>
                        <a:pt x="1492" y="592"/>
                      </a:lnTo>
                      <a:lnTo>
                        <a:pt x="1505" y="586"/>
                      </a:lnTo>
                      <a:lnTo>
                        <a:pt x="1519" y="582"/>
                      </a:lnTo>
                      <a:lnTo>
                        <a:pt x="1531" y="577"/>
                      </a:lnTo>
                      <a:lnTo>
                        <a:pt x="1544" y="571"/>
                      </a:lnTo>
                      <a:lnTo>
                        <a:pt x="1558" y="567"/>
                      </a:lnTo>
                      <a:lnTo>
                        <a:pt x="1571" y="562"/>
                      </a:lnTo>
                      <a:lnTo>
                        <a:pt x="1583" y="556"/>
                      </a:lnTo>
                      <a:lnTo>
                        <a:pt x="1596" y="552"/>
                      </a:lnTo>
                      <a:lnTo>
                        <a:pt x="1610" y="547"/>
                      </a:lnTo>
                      <a:lnTo>
                        <a:pt x="1622" y="542"/>
                      </a:lnTo>
                      <a:lnTo>
                        <a:pt x="1635" y="537"/>
                      </a:lnTo>
                      <a:lnTo>
                        <a:pt x="1648" y="532"/>
                      </a:lnTo>
                      <a:lnTo>
                        <a:pt x="1662" y="527"/>
                      </a:lnTo>
                      <a:lnTo>
                        <a:pt x="1674" y="522"/>
                      </a:lnTo>
                      <a:lnTo>
                        <a:pt x="1687" y="517"/>
                      </a:lnTo>
                      <a:lnTo>
                        <a:pt x="1700" y="513"/>
                      </a:lnTo>
                      <a:lnTo>
                        <a:pt x="1712" y="507"/>
                      </a:lnTo>
                      <a:lnTo>
                        <a:pt x="1725" y="502"/>
                      </a:lnTo>
                      <a:lnTo>
                        <a:pt x="1738" y="498"/>
                      </a:lnTo>
                      <a:lnTo>
                        <a:pt x="1750" y="493"/>
                      </a:lnTo>
                      <a:lnTo>
                        <a:pt x="1763" y="487"/>
                      </a:lnTo>
                      <a:lnTo>
                        <a:pt x="1776" y="483"/>
                      </a:lnTo>
                      <a:lnTo>
                        <a:pt x="1781" y="481"/>
                      </a:lnTo>
                      <a:lnTo>
                        <a:pt x="1788" y="478"/>
                      </a:lnTo>
                      <a:lnTo>
                        <a:pt x="1794" y="476"/>
                      </a:lnTo>
                      <a:lnTo>
                        <a:pt x="1801" y="474"/>
                      </a:lnTo>
                      <a:lnTo>
                        <a:pt x="1807" y="471"/>
                      </a:lnTo>
                      <a:lnTo>
                        <a:pt x="1813" y="469"/>
                      </a:lnTo>
                      <a:lnTo>
                        <a:pt x="1819" y="466"/>
                      </a:lnTo>
                      <a:lnTo>
                        <a:pt x="1825" y="463"/>
                      </a:lnTo>
                      <a:lnTo>
                        <a:pt x="1831" y="461"/>
                      </a:lnTo>
                      <a:lnTo>
                        <a:pt x="1838" y="459"/>
                      </a:lnTo>
                      <a:lnTo>
                        <a:pt x="1844" y="456"/>
                      </a:lnTo>
                      <a:lnTo>
                        <a:pt x="1851" y="454"/>
                      </a:lnTo>
                      <a:lnTo>
                        <a:pt x="1856" y="452"/>
                      </a:lnTo>
                      <a:lnTo>
                        <a:pt x="1862" y="449"/>
                      </a:lnTo>
                      <a:lnTo>
                        <a:pt x="1869" y="447"/>
                      </a:lnTo>
                      <a:lnTo>
                        <a:pt x="1875" y="445"/>
                      </a:lnTo>
                      <a:lnTo>
                        <a:pt x="1881" y="443"/>
                      </a:lnTo>
                      <a:lnTo>
                        <a:pt x="1886" y="440"/>
                      </a:lnTo>
                      <a:lnTo>
                        <a:pt x="1893" y="438"/>
                      </a:lnTo>
                      <a:lnTo>
                        <a:pt x="1899" y="436"/>
                      </a:lnTo>
                      <a:lnTo>
                        <a:pt x="1905" y="433"/>
                      </a:lnTo>
                      <a:lnTo>
                        <a:pt x="1911" y="431"/>
                      </a:lnTo>
                      <a:lnTo>
                        <a:pt x="1917" y="429"/>
                      </a:lnTo>
                      <a:lnTo>
                        <a:pt x="1923" y="425"/>
                      </a:lnTo>
                      <a:lnTo>
                        <a:pt x="1929" y="423"/>
                      </a:lnTo>
                      <a:lnTo>
                        <a:pt x="1935" y="421"/>
                      </a:lnTo>
                      <a:lnTo>
                        <a:pt x="1942" y="418"/>
                      </a:lnTo>
                      <a:lnTo>
                        <a:pt x="1947" y="416"/>
                      </a:lnTo>
                      <a:lnTo>
                        <a:pt x="1953" y="414"/>
                      </a:lnTo>
                      <a:lnTo>
                        <a:pt x="1959" y="411"/>
                      </a:lnTo>
                      <a:lnTo>
                        <a:pt x="1965" y="409"/>
                      </a:lnTo>
                      <a:lnTo>
                        <a:pt x="1970" y="407"/>
                      </a:lnTo>
                      <a:lnTo>
                        <a:pt x="1977" y="405"/>
                      </a:lnTo>
                      <a:lnTo>
                        <a:pt x="1983" y="402"/>
                      </a:lnTo>
                      <a:lnTo>
                        <a:pt x="1989" y="400"/>
                      </a:lnTo>
                      <a:lnTo>
                        <a:pt x="1995" y="398"/>
                      </a:lnTo>
                      <a:lnTo>
                        <a:pt x="2000" y="395"/>
                      </a:lnTo>
                      <a:lnTo>
                        <a:pt x="2006" y="393"/>
                      </a:lnTo>
                      <a:lnTo>
                        <a:pt x="2012" y="391"/>
                      </a:lnTo>
                      <a:lnTo>
                        <a:pt x="2018" y="388"/>
                      </a:lnTo>
                      <a:lnTo>
                        <a:pt x="2023" y="387"/>
                      </a:lnTo>
                      <a:lnTo>
                        <a:pt x="2029" y="385"/>
                      </a:lnTo>
                      <a:lnTo>
                        <a:pt x="2035" y="383"/>
                      </a:lnTo>
                      <a:lnTo>
                        <a:pt x="2041" y="380"/>
                      </a:lnTo>
                      <a:lnTo>
                        <a:pt x="2046" y="378"/>
                      </a:lnTo>
                      <a:lnTo>
                        <a:pt x="2052" y="376"/>
                      </a:lnTo>
                      <a:lnTo>
                        <a:pt x="2058" y="373"/>
                      </a:lnTo>
                      <a:lnTo>
                        <a:pt x="2064" y="371"/>
                      </a:lnTo>
                      <a:lnTo>
                        <a:pt x="2070" y="369"/>
                      </a:lnTo>
                      <a:lnTo>
                        <a:pt x="2075" y="367"/>
                      </a:lnTo>
                      <a:lnTo>
                        <a:pt x="2081" y="364"/>
                      </a:lnTo>
                      <a:lnTo>
                        <a:pt x="2087" y="362"/>
                      </a:lnTo>
                      <a:lnTo>
                        <a:pt x="2093" y="360"/>
                      </a:lnTo>
                      <a:lnTo>
                        <a:pt x="2097" y="357"/>
                      </a:lnTo>
                      <a:lnTo>
                        <a:pt x="2103" y="356"/>
                      </a:lnTo>
                      <a:lnTo>
                        <a:pt x="2109" y="354"/>
                      </a:lnTo>
                      <a:lnTo>
                        <a:pt x="2114" y="352"/>
                      </a:lnTo>
                      <a:lnTo>
                        <a:pt x="2120" y="349"/>
                      </a:lnTo>
                      <a:lnTo>
                        <a:pt x="2126" y="347"/>
                      </a:lnTo>
                      <a:lnTo>
                        <a:pt x="2131" y="345"/>
                      </a:lnTo>
                      <a:lnTo>
                        <a:pt x="2136" y="342"/>
                      </a:lnTo>
                      <a:lnTo>
                        <a:pt x="2142" y="340"/>
                      </a:lnTo>
                      <a:lnTo>
                        <a:pt x="2148" y="339"/>
                      </a:lnTo>
                      <a:lnTo>
                        <a:pt x="2152" y="337"/>
                      </a:lnTo>
                      <a:lnTo>
                        <a:pt x="2158" y="334"/>
                      </a:lnTo>
                      <a:lnTo>
                        <a:pt x="2164" y="332"/>
                      </a:lnTo>
                      <a:lnTo>
                        <a:pt x="2169" y="330"/>
                      </a:lnTo>
                      <a:lnTo>
                        <a:pt x="2174" y="327"/>
                      </a:lnTo>
                      <a:lnTo>
                        <a:pt x="2180" y="326"/>
                      </a:lnTo>
                      <a:lnTo>
                        <a:pt x="2185" y="324"/>
                      </a:lnTo>
                      <a:lnTo>
                        <a:pt x="2191" y="322"/>
                      </a:lnTo>
                      <a:lnTo>
                        <a:pt x="2196" y="319"/>
                      </a:lnTo>
                      <a:lnTo>
                        <a:pt x="2201" y="317"/>
                      </a:lnTo>
                      <a:lnTo>
                        <a:pt x="2207" y="315"/>
                      </a:lnTo>
                      <a:lnTo>
                        <a:pt x="2211" y="314"/>
                      </a:lnTo>
                      <a:lnTo>
                        <a:pt x="2217" y="311"/>
                      </a:lnTo>
                      <a:lnTo>
                        <a:pt x="2222" y="309"/>
                      </a:lnTo>
                      <a:lnTo>
                        <a:pt x="2227" y="307"/>
                      </a:lnTo>
                      <a:lnTo>
                        <a:pt x="2232" y="306"/>
                      </a:lnTo>
                      <a:lnTo>
                        <a:pt x="2238" y="303"/>
                      </a:lnTo>
                      <a:lnTo>
                        <a:pt x="2242" y="301"/>
                      </a:lnTo>
                      <a:lnTo>
                        <a:pt x="2248" y="299"/>
                      </a:lnTo>
                      <a:lnTo>
                        <a:pt x="2253" y="297"/>
                      </a:lnTo>
                      <a:lnTo>
                        <a:pt x="2258" y="295"/>
                      </a:lnTo>
                      <a:lnTo>
                        <a:pt x="2263" y="293"/>
                      </a:lnTo>
                      <a:lnTo>
                        <a:pt x="2268" y="291"/>
                      </a:lnTo>
                      <a:lnTo>
                        <a:pt x="2273" y="289"/>
                      </a:lnTo>
                      <a:lnTo>
                        <a:pt x="2278" y="287"/>
                      </a:lnTo>
                      <a:lnTo>
                        <a:pt x="2283" y="285"/>
                      </a:lnTo>
                      <a:lnTo>
                        <a:pt x="2288" y="284"/>
                      </a:lnTo>
                      <a:lnTo>
                        <a:pt x="2293" y="281"/>
                      </a:lnTo>
                      <a:lnTo>
                        <a:pt x="2298" y="279"/>
                      </a:lnTo>
                      <a:lnTo>
                        <a:pt x="2302" y="278"/>
                      </a:lnTo>
                      <a:lnTo>
                        <a:pt x="2308" y="276"/>
                      </a:lnTo>
                      <a:lnTo>
                        <a:pt x="2313" y="273"/>
                      </a:lnTo>
                      <a:lnTo>
                        <a:pt x="2317" y="272"/>
                      </a:lnTo>
                      <a:lnTo>
                        <a:pt x="2322" y="270"/>
                      </a:lnTo>
                      <a:lnTo>
                        <a:pt x="2326" y="268"/>
                      </a:lnTo>
                      <a:lnTo>
                        <a:pt x="2331" y="266"/>
                      </a:lnTo>
                      <a:lnTo>
                        <a:pt x="2337" y="264"/>
                      </a:lnTo>
                      <a:lnTo>
                        <a:pt x="2341" y="262"/>
                      </a:lnTo>
                      <a:lnTo>
                        <a:pt x="2346" y="261"/>
                      </a:lnTo>
                      <a:lnTo>
                        <a:pt x="2351" y="258"/>
                      </a:lnTo>
                      <a:lnTo>
                        <a:pt x="2355" y="257"/>
                      </a:lnTo>
                      <a:lnTo>
                        <a:pt x="2360" y="255"/>
                      </a:lnTo>
                      <a:lnTo>
                        <a:pt x="2364" y="253"/>
                      </a:lnTo>
                      <a:lnTo>
                        <a:pt x="2369" y="251"/>
                      </a:lnTo>
                      <a:lnTo>
                        <a:pt x="2374" y="249"/>
                      </a:lnTo>
                      <a:lnTo>
                        <a:pt x="2378" y="248"/>
                      </a:lnTo>
                      <a:lnTo>
                        <a:pt x="2383" y="246"/>
                      </a:lnTo>
                      <a:lnTo>
                        <a:pt x="2388" y="245"/>
                      </a:lnTo>
                      <a:lnTo>
                        <a:pt x="2392" y="242"/>
                      </a:lnTo>
                      <a:lnTo>
                        <a:pt x="2396" y="241"/>
                      </a:lnTo>
                      <a:lnTo>
                        <a:pt x="2400" y="239"/>
                      </a:lnTo>
                      <a:lnTo>
                        <a:pt x="2405" y="238"/>
                      </a:lnTo>
                      <a:lnTo>
                        <a:pt x="2409" y="235"/>
                      </a:lnTo>
                      <a:lnTo>
                        <a:pt x="2414" y="234"/>
                      </a:lnTo>
                      <a:lnTo>
                        <a:pt x="2417" y="232"/>
                      </a:lnTo>
                      <a:lnTo>
                        <a:pt x="2422" y="231"/>
                      </a:lnTo>
                      <a:lnTo>
                        <a:pt x="2427" y="228"/>
                      </a:lnTo>
                      <a:lnTo>
                        <a:pt x="2431" y="227"/>
                      </a:lnTo>
                      <a:lnTo>
                        <a:pt x="2435" y="225"/>
                      </a:lnTo>
                      <a:lnTo>
                        <a:pt x="2439" y="224"/>
                      </a:lnTo>
                      <a:lnTo>
                        <a:pt x="2444" y="221"/>
                      </a:lnTo>
                      <a:lnTo>
                        <a:pt x="2447" y="220"/>
                      </a:lnTo>
                      <a:lnTo>
                        <a:pt x="2452" y="218"/>
                      </a:lnTo>
                      <a:lnTo>
                        <a:pt x="2456" y="217"/>
                      </a:lnTo>
                      <a:lnTo>
                        <a:pt x="2460" y="216"/>
                      </a:lnTo>
                      <a:lnTo>
                        <a:pt x="2464" y="213"/>
                      </a:lnTo>
                      <a:lnTo>
                        <a:pt x="2468" y="212"/>
                      </a:lnTo>
                      <a:lnTo>
                        <a:pt x="2472" y="210"/>
                      </a:lnTo>
                      <a:lnTo>
                        <a:pt x="2476" y="209"/>
                      </a:lnTo>
                      <a:lnTo>
                        <a:pt x="2480" y="208"/>
                      </a:lnTo>
                      <a:lnTo>
                        <a:pt x="2484" y="205"/>
                      </a:lnTo>
                      <a:lnTo>
                        <a:pt x="2488" y="204"/>
                      </a:lnTo>
                      <a:lnTo>
                        <a:pt x="2492" y="203"/>
                      </a:lnTo>
                      <a:lnTo>
                        <a:pt x="2496" y="201"/>
                      </a:lnTo>
                      <a:lnTo>
                        <a:pt x="2499" y="200"/>
                      </a:lnTo>
                      <a:lnTo>
                        <a:pt x="2503" y="198"/>
                      </a:lnTo>
                      <a:lnTo>
                        <a:pt x="2507" y="196"/>
                      </a:lnTo>
                      <a:lnTo>
                        <a:pt x="2511" y="195"/>
                      </a:lnTo>
                      <a:lnTo>
                        <a:pt x="2514" y="194"/>
                      </a:lnTo>
                      <a:lnTo>
                        <a:pt x="2518" y="192"/>
                      </a:lnTo>
                      <a:lnTo>
                        <a:pt x="2522" y="190"/>
                      </a:lnTo>
                      <a:lnTo>
                        <a:pt x="2526" y="189"/>
                      </a:lnTo>
                      <a:lnTo>
                        <a:pt x="2529" y="188"/>
                      </a:lnTo>
                      <a:lnTo>
                        <a:pt x="2533" y="186"/>
                      </a:lnTo>
                      <a:lnTo>
                        <a:pt x="2536" y="185"/>
                      </a:lnTo>
                      <a:lnTo>
                        <a:pt x="2540" y="183"/>
                      </a:lnTo>
                      <a:lnTo>
                        <a:pt x="2543" y="182"/>
                      </a:lnTo>
                      <a:lnTo>
                        <a:pt x="2547" y="180"/>
                      </a:lnTo>
                      <a:lnTo>
                        <a:pt x="2550" y="179"/>
                      </a:lnTo>
                      <a:lnTo>
                        <a:pt x="2553" y="178"/>
                      </a:lnTo>
                      <a:lnTo>
                        <a:pt x="2557" y="177"/>
                      </a:lnTo>
                      <a:lnTo>
                        <a:pt x="2560" y="175"/>
                      </a:lnTo>
                      <a:lnTo>
                        <a:pt x="2564" y="174"/>
                      </a:lnTo>
                      <a:lnTo>
                        <a:pt x="2567" y="172"/>
                      </a:lnTo>
                      <a:lnTo>
                        <a:pt x="2571" y="171"/>
                      </a:lnTo>
                      <a:lnTo>
                        <a:pt x="2574" y="170"/>
                      </a:lnTo>
                      <a:lnTo>
                        <a:pt x="2576" y="169"/>
                      </a:lnTo>
                      <a:lnTo>
                        <a:pt x="2580" y="167"/>
                      </a:lnTo>
                      <a:lnTo>
                        <a:pt x="2583" y="166"/>
                      </a:lnTo>
                      <a:lnTo>
                        <a:pt x="2587" y="165"/>
                      </a:lnTo>
                      <a:lnTo>
                        <a:pt x="2589" y="164"/>
                      </a:lnTo>
                      <a:lnTo>
                        <a:pt x="2593" y="163"/>
                      </a:lnTo>
                      <a:lnTo>
                        <a:pt x="2596" y="162"/>
                      </a:lnTo>
                      <a:lnTo>
                        <a:pt x="2598" y="159"/>
                      </a:lnTo>
                      <a:lnTo>
                        <a:pt x="2602" y="158"/>
                      </a:lnTo>
                      <a:lnTo>
                        <a:pt x="2604" y="157"/>
                      </a:lnTo>
                      <a:lnTo>
                        <a:pt x="2608" y="156"/>
                      </a:lnTo>
                      <a:lnTo>
                        <a:pt x="2610" y="155"/>
                      </a:lnTo>
                      <a:lnTo>
                        <a:pt x="2613" y="154"/>
                      </a:lnTo>
                      <a:lnTo>
                        <a:pt x="2616" y="152"/>
                      </a:lnTo>
                      <a:lnTo>
                        <a:pt x="2619" y="151"/>
                      </a:lnTo>
                      <a:lnTo>
                        <a:pt x="2621" y="150"/>
                      </a:lnTo>
                      <a:lnTo>
                        <a:pt x="2625" y="149"/>
                      </a:lnTo>
                      <a:lnTo>
                        <a:pt x="2627" y="149"/>
                      </a:lnTo>
                      <a:lnTo>
                        <a:pt x="2629" y="148"/>
                      </a:lnTo>
                      <a:lnTo>
                        <a:pt x="2633" y="147"/>
                      </a:lnTo>
                      <a:lnTo>
                        <a:pt x="2635" y="145"/>
                      </a:lnTo>
                      <a:lnTo>
                        <a:pt x="2638" y="144"/>
                      </a:lnTo>
                      <a:lnTo>
                        <a:pt x="2640" y="143"/>
                      </a:lnTo>
                      <a:lnTo>
                        <a:pt x="2642" y="142"/>
                      </a:lnTo>
                      <a:lnTo>
                        <a:pt x="2646" y="141"/>
                      </a:lnTo>
                      <a:lnTo>
                        <a:pt x="2648" y="140"/>
                      </a:lnTo>
                      <a:lnTo>
                        <a:pt x="2650" y="139"/>
                      </a:lnTo>
                      <a:lnTo>
                        <a:pt x="2653" y="139"/>
                      </a:lnTo>
                      <a:lnTo>
                        <a:pt x="2655" y="137"/>
                      </a:lnTo>
                      <a:lnTo>
                        <a:pt x="2657" y="136"/>
                      </a:lnTo>
                      <a:lnTo>
                        <a:pt x="2659" y="135"/>
                      </a:lnTo>
                      <a:lnTo>
                        <a:pt x="2662" y="134"/>
                      </a:lnTo>
                      <a:lnTo>
                        <a:pt x="2664" y="134"/>
                      </a:lnTo>
                      <a:lnTo>
                        <a:pt x="2666" y="133"/>
                      </a:lnTo>
                      <a:lnTo>
                        <a:pt x="2669" y="132"/>
                      </a:lnTo>
                      <a:lnTo>
                        <a:pt x="2670" y="131"/>
                      </a:lnTo>
                      <a:lnTo>
                        <a:pt x="2672" y="131"/>
                      </a:lnTo>
                      <a:lnTo>
                        <a:pt x="2674" y="129"/>
                      </a:lnTo>
                      <a:lnTo>
                        <a:pt x="2677" y="128"/>
                      </a:lnTo>
                      <a:lnTo>
                        <a:pt x="2679" y="127"/>
                      </a:lnTo>
                      <a:lnTo>
                        <a:pt x="2680" y="127"/>
                      </a:lnTo>
                      <a:lnTo>
                        <a:pt x="2681" y="127"/>
                      </a:lnTo>
                      <a:lnTo>
                        <a:pt x="2685" y="125"/>
                      </a:lnTo>
                      <a:lnTo>
                        <a:pt x="2689" y="122"/>
                      </a:lnTo>
                      <a:lnTo>
                        <a:pt x="2694" y="121"/>
                      </a:lnTo>
                      <a:lnTo>
                        <a:pt x="2699" y="119"/>
                      </a:lnTo>
                      <a:lnTo>
                        <a:pt x="2703" y="118"/>
                      </a:lnTo>
                      <a:lnTo>
                        <a:pt x="2708" y="116"/>
                      </a:lnTo>
                      <a:lnTo>
                        <a:pt x="2712" y="114"/>
                      </a:lnTo>
                      <a:lnTo>
                        <a:pt x="2717" y="112"/>
                      </a:lnTo>
                      <a:lnTo>
                        <a:pt x="2722" y="111"/>
                      </a:lnTo>
                      <a:lnTo>
                        <a:pt x="2726" y="110"/>
                      </a:lnTo>
                      <a:lnTo>
                        <a:pt x="2731" y="108"/>
                      </a:lnTo>
                      <a:lnTo>
                        <a:pt x="2735" y="106"/>
                      </a:lnTo>
                      <a:lnTo>
                        <a:pt x="2741" y="104"/>
                      </a:lnTo>
                      <a:lnTo>
                        <a:pt x="2746" y="103"/>
                      </a:lnTo>
                      <a:lnTo>
                        <a:pt x="2750" y="102"/>
                      </a:lnTo>
                      <a:lnTo>
                        <a:pt x="2755" y="99"/>
                      </a:lnTo>
                      <a:lnTo>
                        <a:pt x="2761" y="98"/>
                      </a:lnTo>
                      <a:lnTo>
                        <a:pt x="2765" y="96"/>
                      </a:lnTo>
                      <a:lnTo>
                        <a:pt x="2770" y="95"/>
                      </a:lnTo>
                      <a:lnTo>
                        <a:pt x="2776" y="94"/>
                      </a:lnTo>
                      <a:lnTo>
                        <a:pt x="2780" y="93"/>
                      </a:lnTo>
                      <a:lnTo>
                        <a:pt x="2785" y="90"/>
                      </a:lnTo>
                      <a:lnTo>
                        <a:pt x="2791" y="89"/>
                      </a:lnTo>
                      <a:lnTo>
                        <a:pt x="2795" y="88"/>
                      </a:lnTo>
                      <a:lnTo>
                        <a:pt x="2801" y="86"/>
                      </a:lnTo>
                      <a:lnTo>
                        <a:pt x="2806" y="84"/>
                      </a:lnTo>
                      <a:lnTo>
                        <a:pt x="2812" y="83"/>
                      </a:lnTo>
                      <a:lnTo>
                        <a:pt x="2816" y="82"/>
                      </a:lnTo>
                      <a:lnTo>
                        <a:pt x="2822" y="81"/>
                      </a:lnTo>
                      <a:lnTo>
                        <a:pt x="2827" y="79"/>
                      </a:lnTo>
                      <a:lnTo>
                        <a:pt x="2832" y="78"/>
                      </a:lnTo>
                      <a:lnTo>
                        <a:pt x="2837" y="76"/>
                      </a:lnTo>
                      <a:lnTo>
                        <a:pt x="2843" y="75"/>
                      </a:lnTo>
                      <a:lnTo>
                        <a:pt x="2848" y="74"/>
                      </a:lnTo>
                      <a:lnTo>
                        <a:pt x="2853" y="73"/>
                      </a:lnTo>
                      <a:lnTo>
                        <a:pt x="2859" y="71"/>
                      </a:lnTo>
                      <a:lnTo>
                        <a:pt x="2865" y="70"/>
                      </a:lnTo>
                      <a:lnTo>
                        <a:pt x="2869" y="68"/>
                      </a:lnTo>
                      <a:lnTo>
                        <a:pt x="2875" y="67"/>
                      </a:lnTo>
                      <a:lnTo>
                        <a:pt x="2881" y="66"/>
                      </a:lnTo>
                      <a:lnTo>
                        <a:pt x="2886" y="65"/>
                      </a:lnTo>
                      <a:lnTo>
                        <a:pt x="2891" y="64"/>
                      </a:lnTo>
                      <a:lnTo>
                        <a:pt x="2897" y="63"/>
                      </a:lnTo>
                      <a:lnTo>
                        <a:pt x="2903" y="61"/>
                      </a:lnTo>
                      <a:lnTo>
                        <a:pt x="2908" y="60"/>
                      </a:lnTo>
                      <a:lnTo>
                        <a:pt x="2914" y="59"/>
                      </a:lnTo>
                      <a:lnTo>
                        <a:pt x="2920" y="58"/>
                      </a:lnTo>
                      <a:lnTo>
                        <a:pt x="2926" y="57"/>
                      </a:lnTo>
                      <a:lnTo>
                        <a:pt x="2931" y="56"/>
                      </a:lnTo>
                      <a:lnTo>
                        <a:pt x="2937" y="55"/>
                      </a:lnTo>
                      <a:lnTo>
                        <a:pt x="2943" y="53"/>
                      </a:lnTo>
                      <a:lnTo>
                        <a:pt x="2949" y="52"/>
                      </a:lnTo>
                      <a:lnTo>
                        <a:pt x="2954" y="51"/>
                      </a:lnTo>
                      <a:lnTo>
                        <a:pt x="2960" y="50"/>
                      </a:lnTo>
                      <a:lnTo>
                        <a:pt x="2966" y="49"/>
                      </a:lnTo>
                      <a:lnTo>
                        <a:pt x="2972" y="49"/>
                      </a:lnTo>
                      <a:lnTo>
                        <a:pt x="2977" y="48"/>
                      </a:lnTo>
                      <a:lnTo>
                        <a:pt x="2983" y="46"/>
                      </a:lnTo>
                      <a:lnTo>
                        <a:pt x="2989" y="45"/>
                      </a:lnTo>
                      <a:lnTo>
                        <a:pt x="2995" y="44"/>
                      </a:lnTo>
                      <a:lnTo>
                        <a:pt x="3002" y="43"/>
                      </a:lnTo>
                      <a:lnTo>
                        <a:pt x="3007" y="43"/>
                      </a:lnTo>
                      <a:lnTo>
                        <a:pt x="3013" y="42"/>
                      </a:lnTo>
                      <a:lnTo>
                        <a:pt x="3019" y="41"/>
                      </a:lnTo>
                      <a:lnTo>
                        <a:pt x="3025" y="40"/>
                      </a:lnTo>
                      <a:lnTo>
                        <a:pt x="3032" y="38"/>
                      </a:lnTo>
                      <a:lnTo>
                        <a:pt x="3037" y="38"/>
                      </a:lnTo>
                      <a:lnTo>
                        <a:pt x="3043" y="37"/>
                      </a:lnTo>
                      <a:lnTo>
                        <a:pt x="3050" y="36"/>
                      </a:lnTo>
                      <a:lnTo>
                        <a:pt x="3056" y="35"/>
                      </a:lnTo>
                      <a:lnTo>
                        <a:pt x="3062" y="35"/>
                      </a:lnTo>
                      <a:lnTo>
                        <a:pt x="3068" y="34"/>
                      </a:lnTo>
                      <a:lnTo>
                        <a:pt x="3074" y="33"/>
                      </a:lnTo>
                      <a:lnTo>
                        <a:pt x="3081" y="33"/>
                      </a:lnTo>
                      <a:lnTo>
                        <a:pt x="3087" y="32"/>
                      </a:lnTo>
                      <a:lnTo>
                        <a:pt x="3093" y="30"/>
                      </a:lnTo>
                      <a:lnTo>
                        <a:pt x="3100" y="29"/>
                      </a:lnTo>
                      <a:lnTo>
                        <a:pt x="3105" y="29"/>
                      </a:lnTo>
                      <a:lnTo>
                        <a:pt x="3112" y="28"/>
                      </a:lnTo>
                      <a:lnTo>
                        <a:pt x="3118" y="27"/>
                      </a:lnTo>
                      <a:lnTo>
                        <a:pt x="3125" y="27"/>
                      </a:lnTo>
                      <a:lnTo>
                        <a:pt x="3131" y="26"/>
                      </a:lnTo>
                      <a:lnTo>
                        <a:pt x="3138" y="26"/>
                      </a:lnTo>
                      <a:lnTo>
                        <a:pt x="3145" y="25"/>
                      </a:lnTo>
                      <a:lnTo>
                        <a:pt x="3150" y="23"/>
                      </a:lnTo>
                      <a:lnTo>
                        <a:pt x="3157" y="23"/>
                      </a:lnTo>
                      <a:lnTo>
                        <a:pt x="3163" y="22"/>
                      </a:lnTo>
                      <a:lnTo>
                        <a:pt x="3170" y="22"/>
                      </a:lnTo>
                      <a:lnTo>
                        <a:pt x="3177" y="21"/>
                      </a:lnTo>
                      <a:lnTo>
                        <a:pt x="3184" y="21"/>
                      </a:lnTo>
                      <a:lnTo>
                        <a:pt x="3189" y="20"/>
                      </a:lnTo>
                      <a:lnTo>
                        <a:pt x="3196" y="20"/>
                      </a:lnTo>
                      <a:lnTo>
                        <a:pt x="3203" y="19"/>
                      </a:lnTo>
                      <a:lnTo>
                        <a:pt x="3209" y="19"/>
                      </a:lnTo>
                      <a:lnTo>
                        <a:pt x="3216" y="18"/>
                      </a:lnTo>
                      <a:lnTo>
                        <a:pt x="3223" y="18"/>
                      </a:lnTo>
                      <a:lnTo>
                        <a:pt x="3230" y="17"/>
                      </a:lnTo>
                      <a:lnTo>
                        <a:pt x="3237" y="17"/>
                      </a:lnTo>
                      <a:lnTo>
                        <a:pt x="3242" y="15"/>
                      </a:lnTo>
                      <a:lnTo>
                        <a:pt x="3249" y="15"/>
                      </a:lnTo>
                      <a:lnTo>
                        <a:pt x="3256" y="14"/>
                      </a:lnTo>
                      <a:lnTo>
                        <a:pt x="3263" y="14"/>
                      </a:lnTo>
                      <a:lnTo>
                        <a:pt x="3270" y="13"/>
                      </a:lnTo>
                      <a:lnTo>
                        <a:pt x="3277" y="13"/>
                      </a:lnTo>
                      <a:lnTo>
                        <a:pt x="3284" y="13"/>
                      </a:lnTo>
                      <a:lnTo>
                        <a:pt x="3291" y="12"/>
                      </a:lnTo>
                      <a:lnTo>
                        <a:pt x="3297" y="12"/>
                      </a:lnTo>
                      <a:lnTo>
                        <a:pt x="3304" y="11"/>
                      </a:lnTo>
                      <a:lnTo>
                        <a:pt x="3310" y="11"/>
                      </a:lnTo>
                      <a:lnTo>
                        <a:pt x="3317" y="11"/>
                      </a:lnTo>
                      <a:lnTo>
                        <a:pt x="3324" y="10"/>
                      </a:lnTo>
                      <a:lnTo>
                        <a:pt x="3331" y="10"/>
                      </a:lnTo>
                      <a:lnTo>
                        <a:pt x="3338" y="10"/>
                      </a:lnTo>
                      <a:lnTo>
                        <a:pt x="3345" y="8"/>
                      </a:lnTo>
                      <a:lnTo>
                        <a:pt x="3352" y="8"/>
                      </a:lnTo>
                      <a:lnTo>
                        <a:pt x="3360" y="8"/>
                      </a:lnTo>
                      <a:lnTo>
                        <a:pt x="3367" y="7"/>
                      </a:lnTo>
                      <a:lnTo>
                        <a:pt x="3374" y="7"/>
                      </a:lnTo>
                      <a:lnTo>
                        <a:pt x="3381" y="7"/>
                      </a:lnTo>
                      <a:lnTo>
                        <a:pt x="3388" y="6"/>
                      </a:lnTo>
                      <a:lnTo>
                        <a:pt x="3395" y="6"/>
                      </a:lnTo>
                      <a:lnTo>
                        <a:pt x="3401" y="6"/>
                      </a:lnTo>
                      <a:lnTo>
                        <a:pt x="3408" y="6"/>
                      </a:lnTo>
                      <a:lnTo>
                        <a:pt x="3415" y="5"/>
                      </a:lnTo>
                      <a:lnTo>
                        <a:pt x="3423" y="5"/>
                      </a:lnTo>
                      <a:lnTo>
                        <a:pt x="3430" y="5"/>
                      </a:lnTo>
                      <a:lnTo>
                        <a:pt x="3437" y="5"/>
                      </a:lnTo>
                      <a:lnTo>
                        <a:pt x="3444" y="4"/>
                      </a:lnTo>
                      <a:lnTo>
                        <a:pt x="3452" y="4"/>
                      </a:lnTo>
                      <a:lnTo>
                        <a:pt x="3459" y="4"/>
                      </a:lnTo>
                      <a:lnTo>
                        <a:pt x="3466" y="4"/>
                      </a:lnTo>
                      <a:lnTo>
                        <a:pt x="3473" y="4"/>
                      </a:lnTo>
                      <a:lnTo>
                        <a:pt x="3481" y="4"/>
                      </a:lnTo>
                      <a:lnTo>
                        <a:pt x="3488" y="3"/>
                      </a:lnTo>
                      <a:lnTo>
                        <a:pt x="3495" y="3"/>
                      </a:lnTo>
                      <a:lnTo>
                        <a:pt x="3502" y="3"/>
                      </a:lnTo>
                      <a:lnTo>
                        <a:pt x="3510" y="3"/>
                      </a:lnTo>
                      <a:lnTo>
                        <a:pt x="3517" y="3"/>
                      </a:lnTo>
                      <a:lnTo>
                        <a:pt x="3524" y="3"/>
                      </a:lnTo>
                      <a:lnTo>
                        <a:pt x="3532" y="2"/>
                      </a:lnTo>
                      <a:lnTo>
                        <a:pt x="3539" y="2"/>
                      </a:lnTo>
                      <a:lnTo>
                        <a:pt x="3547" y="2"/>
                      </a:lnTo>
                      <a:lnTo>
                        <a:pt x="3554" y="2"/>
                      </a:lnTo>
                      <a:lnTo>
                        <a:pt x="3560" y="2"/>
                      </a:lnTo>
                      <a:lnTo>
                        <a:pt x="3569" y="2"/>
                      </a:lnTo>
                      <a:lnTo>
                        <a:pt x="3575" y="2"/>
                      </a:lnTo>
                      <a:lnTo>
                        <a:pt x="3583" y="2"/>
                      </a:lnTo>
                      <a:lnTo>
                        <a:pt x="3590" y="2"/>
                      </a:lnTo>
                      <a:lnTo>
                        <a:pt x="3597" y="2"/>
                      </a:lnTo>
                      <a:lnTo>
                        <a:pt x="3605" y="2"/>
                      </a:lnTo>
                      <a:lnTo>
                        <a:pt x="3612" y="0"/>
                      </a:lnTo>
                      <a:lnTo>
                        <a:pt x="3620" y="0"/>
                      </a:lnTo>
                      <a:lnTo>
                        <a:pt x="3627" y="0"/>
                      </a:lnTo>
                      <a:lnTo>
                        <a:pt x="3635" y="0"/>
                      </a:lnTo>
                      <a:lnTo>
                        <a:pt x="3642" y="0"/>
                      </a:lnTo>
                      <a:lnTo>
                        <a:pt x="3650" y="0"/>
                      </a:lnTo>
                      <a:lnTo>
                        <a:pt x="3657" y="0"/>
                      </a:lnTo>
                      <a:lnTo>
                        <a:pt x="3665" y="0"/>
                      </a:lnTo>
                      <a:lnTo>
                        <a:pt x="3672" y="0"/>
                      </a:lnTo>
                      <a:lnTo>
                        <a:pt x="3680" y="0"/>
                      </a:lnTo>
                      <a:lnTo>
                        <a:pt x="3688" y="0"/>
                      </a:lnTo>
                      <a:lnTo>
                        <a:pt x="3695" y="0"/>
                      </a:lnTo>
                      <a:lnTo>
                        <a:pt x="3703" y="0"/>
                      </a:lnTo>
                      <a:lnTo>
                        <a:pt x="3710" y="0"/>
                      </a:lnTo>
                      <a:lnTo>
                        <a:pt x="3718" y="0"/>
                      </a:lnTo>
                      <a:lnTo>
                        <a:pt x="3725" y="0"/>
                      </a:lnTo>
                      <a:lnTo>
                        <a:pt x="3733" y="0"/>
                      </a:lnTo>
                      <a:lnTo>
                        <a:pt x="3741" y="0"/>
                      </a:lnTo>
                      <a:lnTo>
                        <a:pt x="3748" y="0"/>
                      </a:lnTo>
                      <a:lnTo>
                        <a:pt x="3756" y="2"/>
                      </a:lnTo>
                      <a:lnTo>
                        <a:pt x="3764" y="2"/>
                      </a:lnTo>
                      <a:lnTo>
                        <a:pt x="3771" y="2"/>
                      </a:lnTo>
                      <a:lnTo>
                        <a:pt x="3779" y="2"/>
                      </a:lnTo>
                      <a:lnTo>
                        <a:pt x="3787" y="2"/>
                      </a:lnTo>
                      <a:lnTo>
                        <a:pt x="3794" y="2"/>
                      </a:lnTo>
                      <a:lnTo>
                        <a:pt x="3802" y="2"/>
                      </a:lnTo>
                      <a:lnTo>
                        <a:pt x="3817" y="2"/>
                      </a:lnTo>
                      <a:lnTo>
                        <a:pt x="3834" y="2"/>
                      </a:lnTo>
                      <a:lnTo>
                        <a:pt x="3848" y="3"/>
                      </a:lnTo>
                      <a:lnTo>
                        <a:pt x="3865" y="3"/>
                      </a:lnTo>
                      <a:lnTo>
                        <a:pt x="3880" y="3"/>
                      </a:lnTo>
                      <a:lnTo>
                        <a:pt x="3896" y="4"/>
                      </a:lnTo>
                      <a:lnTo>
                        <a:pt x="3911" y="4"/>
                      </a:lnTo>
                      <a:lnTo>
                        <a:pt x="3927" y="4"/>
                      </a:lnTo>
                      <a:lnTo>
                        <a:pt x="3942" y="5"/>
                      </a:lnTo>
                      <a:lnTo>
                        <a:pt x="3958" y="5"/>
                      </a:lnTo>
                      <a:lnTo>
                        <a:pt x="3974" y="5"/>
                      </a:lnTo>
                      <a:lnTo>
                        <a:pt x="3989" y="6"/>
                      </a:lnTo>
                      <a:lnTo>
                        <a:pt x="4005" y="6"/>
                      </a:lnTo>
                      <a:lnTo>
                        <a:pt x="4021" y="7"/>
                      </a:lnTo>
                      <a:lnTo>
                        <a:pt x="4036" y="7"/>
                      </a:lnTo>
                      <a:lnTo>
                        <a:pt x="4052" y="8"/>
                      </a:lnTo>
                      <a:lnTo>
                        <a:pt x="4069" y="8"/>
                      </a:lnTo>
                      <a:lnTo>
                        <a:pt x="4084" y="10"/>
                      </a:lnTo>
                      <a:lnTo>
                        <a:pt x="4100" y="10"/>
                      </a:lnTo>
                      <a:lnTo>
                        <a:pt x="4116" y="11"/>
                      </a:lnTo>
                      <a:lnTo>
                        <a:pt x="4132" y="12"/>
                      </a:lnTo>
                      <a:lnTo>
                        <a:pt x="4148" y="12"/>
                      </a:lnTo>
                      <a:lnTo>
                        <a:pt x="4163" y="13"/>
                      </a:lnTo>
                      <a:lnTo>
                        <a:pt x="4179" y="13"/>
                      </a:lnTo>
                      <a:lnTo>
                        <a:pt x="4195" y="14"/>
                      </a:lnTo>
                      <a:lnTo>
                        <a:pt x="4211" y="15"/>
                      </a:lnTo>
                      <a:lnTo>
                        <a:pt x="4228" y="15"/>
                      </a:lnTo>
                      <a:lnTo>
                        <a:pt x="4243" y="17"/>
                      </a:lnTo>
                      <a:lnTo>
                        <a:pt x="4259" y="18"/>
                      </a:lnTo>
                      <a:lnTo>
                        <a:pt x="4275" y="18"/>
                      </a:lnTo>
                      <a:lnTo>
                        <a:pt x="4291" y="19"/>
                      </a:lnTo>
                      <a:lnTo>
                        <a:pt x="4307" y="20"/>
                      </a:lnTo>
                      <a:lnTo>
                        <a:pt x="4339" y="21"/>
                      </a:lnTo>
                      <a:lnTo>
                        <a:pt x="4370" y="23"/>
                      </a:lnTo>
                      <a:lnTo>
                        <a:pt x="4403" y="26"/>
                      </a:lnTo>
                      <a:lnTo>
                        <a:pt x="4435" y="27"/>
                      </a:lnTo>
                      <a:lnTo>
                        <a:pt x="4466" y="29"/>
                      </a:lnTo>
                      <a:lnTo>
                        <a:pt x="4498" y="32"/>
                      </a:lnTo>
                      <a:lnTo>
                        <a:pt x="4531" y="33"/>
                      </a:lnTo>
                      <a:lnTo>
                        <a:pt x="4562" y="35"/>
                      </a:lnTo>
                      <a:lnTo>
                        <a:pt x="4578" y="36"/>
                      </a:lnTo>
                      <a:lnTo>
                        <a:pt x="4594" y="37"/>
                      </a:lnTo>
                      <a:lnTo>
                        <a:pt x="4610" y="38"/>
                      </a:lnTo>
                      <a:lnTo>
                        <a:pt x="4625" y="40"/>
                      </a:lnTo>
                      <a:lnTo>
                        <a:pt x="4641" y="41"/>
                      </a:lnTo>
                      <a:lnTo>
                        <a:pt x="4657" y="42"/>
                      </a:lnTo>
                      <a:lnTo>
                        <a:pt x="4672" y="42"/>
                      </a:lnTo>
                      <a:lnTo>
                        <a:pt x="4688" y="43"/>
                      </a:lnTo>
                      <a:lnTo>
                        <a:pt x="4705" y="44"/>
                      </a:lnTo>
                      <a:lnTo>
                        <a:pt x="4720" y="45"/>
                      </a:lnTo>
                      <a:lnTo>
                        <a:pt x="4736" y="46"/>
                      </a:lnTo>
                      <a:lnTo>
                        <a:pt x="4752" y="48"/>
                      </a:lnTo>
                      <a:lnTo>
                        <a:pt x="4767" y="49"/>
                      </a:lnTo>
                      <a:lnTo>
                        <a:pt x="4783" y="50"/>
                      </a:lnTo>
                      <a:lnTo>
                        <a:pt x="4798" y="51"/>
                      </a:lnTo>
                      <a:lnTo>
                        <a:pt x="4814" y="52"/>
                      </a:lnTo>
                      <a:lnTo>
                        <a:pt x="4829" y="53"/>
                      </a:lnTo>
                      <a:lnTo>
                        <a:pt x="4845" y="55"/>
                      </a:lnTo>
                      <a:lnTo>
                        <a:pt x="4860" y="56"/>
                      </a:lnTo>
                      <a:lnTo>
                        <a:pt x="4876" y="57"/>
                      </a:lnTo>
                      <a:lnTo>
                        <a:pt x="4891" y="58"/>
                      </a:lnTo>
                      <a:lnTo>
                        <a:pt x="4906" y="59"/>
                      </a:lnTo>
                      <a:lnTo>
                        <a:pt x="4922" y="60"/>
                      </a:lnTo>
                      <a:lnTo>
                        <a:pt x="4937" y="61"/>
                      </a:lnTo>
                      <a:lnTo>
                        <a:pt x="4952" y="63"/>
                      </a:lnTo>
                      <a:lnTo>
                        <a:pt x="4967" y="64"/>
                      </a:lnTo>
                      <a:lnTo>
                        <a:pt x="4983" y="65"/>
                      </a:lnTo>
                      <a:lnTo>
                        <a:pt x="4998" y="66"/>
                      </a:lnTo>
                      <a:lnTo>
                        <a:pt x="5013" y="67"/>
                      </a:lnTo>
                      <a:lnTo>
                        <a:pt x="5028" y="68"/>
                      </a:lnTo>
                      <a:lnTo>
                        <a:pt x="5043" y="70"/>
                      </a:lnTo>
                      <a:lnTo>
                        <a:pt x="5058" y="71"/>
                      </a:lnTo>
                      <a:lnTo>
                        <a:pt x="5066" y="71"/>
                      </a:lnTo>
                      <a:lnTo>
                        <a:pt x="5073" y="72"/>
                      </a:lnTo>
                      <a:lnTo>
                        <a:pt x="5081" y="72"/>
                      </a:lnTo>
                      <a:lnTo>
                        <a:pt x="5088" y="73"/>
                      </a:lnTo>
                      <a:lnTo>
                        <a:pt x="5095" y="73"/>
                      </a:lnTo>
                      <a:lnTo>
                        <a:pt x="5103" y="74"/>
                      </a:lnTo>
                      <a:lnTo>
                        <a:pt x="5110" y="74"/>
                      </a:lnTo>
                      <a:lnTo>
                        <a:pt x="5118" y="75"/>
                      </a:lnTo>
                      <a:lnTo>
                        <a:pt x="5125" y="75"/>
                      </a:lnTo>
                      <a:lnTo>
                        <a:pt x="5133" y="75"/>
                      </a:lnTo>
                      <a:lnTo>
                        <a:pt x="5140" y="76"/>
                      </a:lnTo>
                      <a:lnTo>
                        <a:pt x="5147" y="76"/>
                      </a:lnTo>
                      <a:lnTo>
                        <a:pt x="5155" y="78"/>
                      </a:lnTo>
                      <a:lnTo>
                        <a:pt x="5162" y="78"/>
                      </a:lnTo>
                      <a:lnTo>
                        <a:pt x="5169" y="79"/>
                      </a:lnTo>
                      <a:lnTo>
                        <a:pt x="5177" y="79"/>
                      </a:lnTo>
                      <a:lnTo>
                        <a:pt x="5184" y="80"/>
                      </a:lnTo>
                      <a:lnTo>
                        <a:pt x="5191" y="80"/>
                      </a:lnTo>
                      <a:lnTo>
                        <a:pt x="5199" y="81"/>
                      </a:lnTo>
                      <a:lnTo>
                        <a:pt x="5206" y="81"/>
                      </a:lnTo>
                      <a:lnTo>
                        <a:pt x="5213" y="82"/>
                      </a:lnTo>
                      <a:lnTo>
                        <a:pt x="5221" y="82"/>
                      </a:lnTo>
                      <a:lnTo>
                        <a:pt x="5228" y="83"/>
                      </a:lnTo>
                      <a:lnTo>
                        <a:pt x="5235" y="83"/>
                      </a:lnTo>
                      <a:lnTo>
                        <a:pt x="5241" y="83"/>
                      </a:lnTo>
                      <a:lnTo>
                        <a:pt x="5250" y="84"/>
                      </a:lnTo>
                      <a:lnTo>
                        <a:pt x="5256" y="84"/>
                      </a:lnTo>
                      <a:lnTo>
                        <a:pt x="5263" y="86"/>
                      </a:lnTo>
                      <a:lnTo>
                        <a:pt x="5270" y="86"/>
                      </a:lnTo>
                      <a:lnTo>
                        <a:pt x="5277" y="87"/>
                      </a:lnTo>
                      <a:lnTo>
                        <a:pt x="5284" y="87"/>
                      </a:lnTo>
                      <a:lnTo>
                        <a:pt x="5292" y="88"/>
                      </a:lnTo>
                      <a:lnTo>
                        <a:pt x="5299" y="88"/>
                      </a:lnTo>
                      <a:lnTo>
                        <a:pt x="5306" y="88"/>
                      </a:lnTo>
                      <a:lnTo>
                        <a:pt x="5313" y="89"/>
                      </a:lnTo>
                      <a:lnTo>
                        <a:pt x="5320" y="89"/>
                      </a:lnTo>
                      <a:lnTo>
                        <a:pt x="5327" y="90"/>
                      </a:lnTo>
                      <a:lnTo>
                        <a:pt x="5334" y="90"/>
                      </a:lnTo>
                      <a:lnTo>
                        <a:pt x="5341" y="91"/>
                      </a:lnTo>
                      <a:lnTo>
                        <a:pt x="5347" y="91"/>
                      </a:lnTo>
                      <a:lnTo>
                        <a:pt x="5354" y="91"/>
                      </a:lnTo>
                      <a:lnTo>
                        <a:pt x="5361" y="93"/>
                      </a:lnTo>
                      <a:lnTo>
                        <a:pt x="5368" y="93"/>
                      </a:lnTo>
                      <a:lnTo>
                        <a:pt x="5375" y="94"/>
                      </a:lnTo>
                      <a:lnTo>
                        <a:pt x="5382" y="94"/>
                      </a:lnTo>
                      <a:lnTo>
                        <a:pt x="5389" y="95"/>
                      </a:lnTo>
                      <a:lnTo>
                        <a:pt x="5396" y="95"/>
                      </a:lnTo>
                      <a:lnTo>
                        <a:pt x="5403" y="95"/>
                      </a:lnTo>
                      <a:lnTo>
                        <a:pt x="5410" y="96"/>
                      </a:lnTo>
                      <a:lnTo>
                        <a:pt x="5417" y="96"/>
                      </a:lnTo>
                      <a:lnTo>
                        <a:pt x="5424" y="97"/>
                      </a:lnTo>
                      <a:lnTo>
                        <a:pt x="5430" y="97"/>
                      </a:lnTo>
                      <a:lnTo>
                        <a:pt x="5437" y="97"/>
                      </a:lnTo>
                      <a:lnTo>
                        <a:pt x="5444" y="98"/>
                      </a:lnTo>
                      <a:lnTo>
                        <a:pt x="5450" y="98"/>
                      </a:lnTo>
                      <a:lnTo>
                        <a:pt x="5457" y="98"/>
                      </a:lnTo>
                      <a:lnTo>
                        <a:pt x="5464" y="99"/>
                      </a:lnTo>
                      <a:lnTo>
                        <a:pt x="5471" y="99"/>
                      </a:lnTo>
                      <a:lnTo>
                        <a:pt x="5478" y="101"/>
                      </a:lnTo>
                      <a:lnTo>
                        <a:pt x="5483" y="101"/>
                      </a:lnTo>
                      <a:lnTo>
                        <a:pt x="5490" y="101"/>
                      </a:lnTo>
                      <a:lnTo>
                        <a:pt x="5497" y="102"/>
                      </a:lnTo>
                      <a:lnTo>
                        <a:pt x="5503" y="102"/>
                      </a:lnTo>
                      <a:lnTo>
                        <a:pt x="5510" y="102"/>
                      </a:lnTo>
                      <a:lnTo>
                        <a:pt x="5517" y="103"/>
                      </a:lnTo>
                      <a:lnTo>
                        <a:pt x="5523" y="103"/>
                      </a:lnTo>
                      <a:lnTo>
                        <a:pt x="5530" y="103"/>
                      </a:lnTo>
                      <a:lnTo>
                        <a:pt x="5536" y="104"/>
                      </a:lnTo>
                      <a:lnTo>
                        <a:pt x="5542" y="104"/>
                      </a:lnTo>
                      <a:lnTo>
                        <a:pt x="5549" y="104"/>
                      </a:lnTo>
                      <a:lnTo>
                        <a:pt x="5556" y="105"/>
                      </a:lnTo>
                      <a:lnTo>
                        <a:pt x="5562" y="105"/>
                      </a:lnTo>
                      <a:lnTo>
                        <a:pt x="5569" y="105"/>
                      </a:lnTo>
                      <a:lnTo>
                        <a:pt x="5574" y="106"/>
                      </a:lnTo>
                      <a:lnTo>
                        <a:pt x="5581" y="106"/>
                      </a:lnTo>
                      <a:lnTo>
                        <a:pt x="5587" y="106"/>
                      </a:lnTo>
                      <a:lnTo>
                        <a:pt x="5594" y="108"/>
                      </a:lnTo>
                      <a:lnTo>
                        <a:pt x="5600" y="108"/>
                      </a:lnTo>
                      <a:lnTo>
                        <a:pt x="5607" y="108"/>
                      </a:lnTo>
                      <a:lnTo>
                        <a:pt x="5612" y="109"/>
                      </a:lnTo>
                      <a:lnTo>
                        <a:pt x="5618" y="109"/>
                      </a:lnTo>
                      <a:lnTo>
                        <a:pt x="5625" y="109"/>
                      </a:lnTo>
                      <a:lnTo>
                        <a:pt x="5631" y="109"/>
                      </a:lnTo>
                      <a:lnTo>
                        <a:pt x="5638" y="110"/>
                      </a:lnTo>
                      <a:lnTo>
                        <a:pt x="5644" y="110"/>
                      </a:lnTo>
                      <a:lnTo>
                        <a:pt x="5649" y="110"/>
                      </a:lnTo>
                      <a:lnTo>
                        <a:pt x="5655" y="110"/>
                      </a:lnTo>
                      <a:lnTo>
                        <a:pt x="5662" y="111"/>
                      </a:lnTo>
                      <a:lnTo>
                        <a:pt x="5668" y="111"/>
                      </a:lnTo>
                      <a:lnTo>
                        <a:pt x="5674" y="111"/>
                      </a:lnTo>
                      <a:lnTo>
                        <a:pt x="5680" y="111"/>
                      </a:lnTo>
                      <a:lnTo>
                        <a:pt x="5686" y="112"/>
                      </a:lnTo>
                      <a:lnTo>
                        <a:pt x="5692" y="112"/>
                      </a:lnTo>
                      <a:lnTo>
                        <a:pt x="5698" y="112"/>
                      </a:lnTo>
                      <a:lnTo>
                        <a:pt x="5704" y="112"/>
                      </a:lnTo>
                      <a:lnTo>
                        <a:pt x="5709" y="112"/>
                      </a:lnTo>
                      <a:lnTo>
                        <a:pt x="5716" y="113"/>
                      </a:lnTo>
                      <a:lnTo>
                        <a:pt x="5722" y="113"/>
                      </a:lnTo>
                      <a:lnTo>
                        <a:pt x="5728" y="113"/>
                      </a:lnTo>
                      <a:lnTo>
                        <a:pt x="5733" y="113"/>
                      </a:lnTo>
                      <a:lnTo>
                        <a:pt x="5739" y="113"/>
                      </a:lnTo>
                      <a:lnTo>
                        <a:pt x="5745" y="114"/>
                      </a:lnTo>
                      <a:lnTo>
                        <a:pt x="5751" y="114"/>
                      </a:lnTo>
                      <a:lnTo>
                        <a:pt x="5757" y="114"/>
                      </a:lnTo>
                      <a:lnTo>
                        <a:pt x="5762" y="114"/>
                      </a:lnTo>
                      <a:lnTo>
                        <a:pt x="5768" y="114"/>
                      </a:lnTo>
                      <a:lnTo>
                        <a:pt x="5774" y="114"/>
                      </a:lnTo>
                      <a:lnTo>
                        <a:pt x="5780" y="116"/>
                      </a:lnTo>
                      <a:lnTo>
                        <a:pt x="5784" y="116"/>
                      </a:lnTo>
                      <a:lnTo>
                        <a:pt x="5790" y="116"/>
                      </a:lnTo>
                      <a:lnTo>
                        <a:pt x="5796" y="116"/>
                      </a:lnTo>
                      <a:lnTo>
                        <a:pt x="5801" y="116"/>
                      </a:lnTo>
                      <a:lnTo>
                        <a:pt x="5807" y="116"/>
                      </a:lnTo>
                      <a:lnTo>
                        <a:pt x="5813" y="116"/>
                      </a:lnTo>
                      <a:lnTo>
                        <a:pt x="5818" y="116"/>
                      </a:lnTo>
                      <a:lnTo>
                        <a:pt x="5823" y="116"/>
                      </a:lnTo>
                      <a:lnTo>
                        <a:pt x="5829" y="116"/>
                      </a:lnTo>
                      <a:lnTo>
                        <a:pt x="5834" y="117"/>
                      </a:lnTo>
                      <a:lnTo>
                        <a:pt x="5839" y="117"/>
                      </a:lnTo>
                      <a:lnTo>
                        <a:pt x="5845" y="117"/>
                      </a:lnTo>
                      <a:lnTo>
                        <a:pt x="5850" y="117"/>
                      </a:lnTo>
                      <a:lnTo>
                        <a:pt x="5856" y="117"/>
                      </a:lnTo>
                      <a:lnTo>
                        <a:pt x="5861" y="117"/>
                      </a:lnTo>
                      <a:lnTo>
                        <a:pt x="5866" y="117"/>
                      </a:lnTo>
                      <a:lnTo>
                        <a:pt x="5872" y="117"/>
                      </a:lnTo>
                      <a:lnTo>
                        <a:pt x="5876" y="117"/>
                      </a:lnTo>
                      <a:lnTo>
                        <a:pt x="5882" y="117"/>
                      </a:lnTo>
                      <a:lnTo>
                        <a:pt x="5887" y="117"/>
                      </a:lnTo>
                      <a:lnTo>
                        <a:pt x="5892" y="117"/>
                      </a:lnTo>
                      <a:lnTo>
                        <a:pt x="5897" y="117"/>
                      </a:lnTo>
                      <a:lnTo>
                        <a:pt x="5903" y="117"/>
                      </a:lnTo>
                      <a:lnTo>
                        <a:pt x="5907" y="117"/>
                      </a:lnTo>
                      <a:lnTo>
                        <a:pt x="5912" y="117"/>
                      </a:lnTo>
                      <a:lnTo>
                        <a:pt x="5918" y="117"/>
                      </a:lnTo>
                      <a:lnTo>
                        <a:pt x="5922" y="117"/>
                      </a:lnTo>
                      <a:lnTo>
                        <a:pt x="5927" y="117"/>
                      </a:lnTo>
                      <a:lnTo>
                        <a:pt x="5933" y="116"/>
                      </a:lnTo>
                      <a:lnTo>
                        <a:pt x="5937" y="116"/>
                      </a:lnTo>
                      <a:lnTo>
                        <a:pt x="5942" y="116"/>
                      </a:lnTo>
                      <a:lnTo>
                        <a:pt x="5947" y="116"/>
                      </a:lnTo>
                      <a:lnTo>
                        <a:pt x="5952" y="116"/>
                      </a:lnTo>
                      <a:lnTo>
                        <a:pt x="5957" y="116"/>
                      </a:lnTo>
                      <a:lnTo>
                        <a:pt x="5962" y="116"/>
                      </a:lnTo>
                      <a:lnTo>
                        <a:pt x="5966" y="116"/>
                      </a:lnTo>
                      <a:lnTo>
                        <a:pt x="5971" y="114"/>
                      </a:lnTo>
                      <a:lnTo>
                        <a:pt x="5975" y="114"/>
                      </a:lnTo>
                      <a:lnTo>
                        <a:pt x="5980" y="114"/>
                      </a:lnTo>
                      <a:lnTo>
                        <a:pt x="5985" y="114"/>
                      </a:lnTo>
                      <a:lnTo>
                        <a:pt x="5989" y="114"/>
                      </a:lnTo>
                      <a:lnTo>
                        <a:pt x="5994" y="114"/>
                      </a:lnTo>
                      <a:lnTo>
                        <a:pt x="5998" y="113"/>
                      </a:lnTo>
                      <a:lnTo>
                        <a:pt x="6003" y="113"/>
                      </a:lnTo>
                      <a:lnTo>
                        <a:pt x="6008" y="113"/>
                      </a:lnTo>
                      <a:lnTo>
                        <a:pt x="6012" y="113"/>
                      </a:lnTo>
                      <a:lnTo>
                        <a:pt x="6017" y="113"/>
                      </a:lnTo>
                      <a:lnTo>
                        <a:pt x="6022" y="112"/>
                      </a:lnTo>
                      <a:lnTo>
                        <a:pt x="6025" y="112"/>
                      </a:lnTo>
                      <a:lnTo>
                        <a:pt x="6030" y="112"/>
                      </a:lnTo>
                      <a:lnTo>
                        <a:pt x="6034" y="111"/>
                      </a:lnTo>
                      <a:lnTo>
                        <a:pt x="6039" y="111"/>
                      </a:lnTo>
                      <a:lnTo>
                        <a:pt x="6043" y="111"/>
                      </a:lnTo>
                      <a:lnTo>
                        <a:pt x="6047" y="111"/>
                      </a:lnTo>
                      <a:lnTo>
                        <a:pt x="6051" y="110"/>
                      </a:lnTo>
                      <a:lnTo>
                        <a:pt x="6056" y="110"/>
                      </a:lnTo>
                      <a:lnTo>
                        <a:pt x="6060" y="110"/>
                      </a:lnTo>
                      <a:lnTo>
                        <a:pt x="6064" y="109"/>
                      </a:lnTo>
                      <a:lnTo>
                        <a:pt x="6068" y="109"/>
                      </a:lnTo>
                      <a:lnTo>
                        <a:pt x="6072" y="108"/>
                      </a:lnTo>
                      <a:lnTo>
                        <a:pt x="6076" y="108"/>
                      </a:lnTo>
                      <a:lnTo>
                        <a:pt x="6080" y="108"/>
                      </a:lnTo>
                      <a:lnTo>
                        <a:pt x="6084" y="106"/>
                      </a:lnTo>
                      <a:lnTo>
                        <a:pt x="6088" y="106"/>
                      </a:lnTo>
                      <a:lnTo>
                        <a:pt x="6092" y="105"/>
                      </a:lnTo>
                      <a:lnTo>
                        <a:pt x="6096" y="105"/>
                      </a:lnTo>
                      <a:lnTo>
                        <a:pt x="6100" y="105"/>
                      </a:lnTo>
                      <a:lnTo>
                        <a:pt x="6103" y="104"/>
                      </a:lnTo>
                      <a:close/>
                    </a:path>
                  </a:pathLst>
                </a:custGeom>
                <a:solidFill>
                  <a:srgbClr val="000000"/>
                </a:solidFill>
                <a:ln w="9525">
                  <a:noFill/>
                  <a:round/>
                  <a:headEnd/>
                  <a:tailEnd/>
                </a:ln>
              </p:spPr>
              <p:txBody>
                <a:bodyPr wrap="none" anchor="ctr"/>
                <a:lstStyle/>
                <a:p>
                  <a:endParaRPr lang="en-US"/>
                </a:p>
              </p:txBody>
            </p:sp>
            <p:sp>
              <p:nvSpPr>
                <p:cNvPr id="15391" name="Freeform 11"/>
                <p:cNvSpPr>
                  <a:spLocks noChangeArrowheads="1"/>
                </p:cNvSpPr>
                <p:nvPr/>
              </p:nvSpPr>
              <p:spPr bwMode="auto">
                <a:xfrm>
                  <a:off x="2638" y="2997"/>
                  <a:ext cx="265" cy="84"/>
                </a:xfrm>
                <a:custGeom>
                  <a:avLst/>
                  <a:gdLst>
                    <a:gd name="T0" fmla="*/ 0 w 2362"/>
                    <a:gd name="T1" fmla="*/ 0 h 633"/>
                    <a:gd name="T2" fmla="*/ 0 w 2362"/>
                    <a:gd name="T3" fmla="*/ 0 h 633"/>
                    <a:gd name="T4" fmla="*/ 0 w 2362"/>
                    <a:gd name="T5" fmla="*/ 0 h 633"/>
                    <a:gd name="T6" fmla="*/ 0 w 2362"/>
                    <a:gd name="T7" fmla="*/ 0 h 633"/>
                    <a:gd name="T8" fmla="*/ 0 w 2362"/>
                    <a:gd name="T9" fmla="*/ 0 h 633"/>
                    <a:gd name="T10" fmla="*/ 0 w 2362"/>
                    <a:gd name="T11" fmla="*/ 0 h 633"/>
                    <a:gd name="T12" fmla="*/ 0 w 2362"/>
                    <a:gd name="T13" fmla="*/ 0 h 633"/>
                    <a:gd name="T14" fmla="*/ 0 w 2362"/>
                    <a:gd name="T15" fmla="*/ 0 h 633"/>
                    <a:gd name="T16" fmla="*/ 0 w 2362"/>
                    <a:gd name="T17" fmla="*/ 0 h 633"/>
                    <a:gd name="T18" fmla="*/ 0 w 2362"/>
                    <a:gd name="T19" fmla="*/ 0 h 633"/>
                    <a:gd name="T20" fmla="*/ 0 w 2362"/>
                    <a:gd name="T21" fmla="*/ 0 h 633"/>
                    <a:gd name="T22" fmla="*/ 0 w 2362"/>
                    <a:gd name="T23" fmla="*/ 0 h 633"/>
                    <a:gd name="T24" fmla="*/ 0 w 2362"/>
                    <a:gd name="T25" fmla="*/ 0 h 633"/>
                    <a:gd name="T26" fmla="*/ 0 w 2362"/>
                    <a:gd name="T27" fmla="*/ 0 h 633"/>
                    <a:gd name="T28" fmla="*/ 0 w 2362"/>
                    <a:gd name="T29" fmla="*/ 0 h 633"/>
                    <a:gd name="T30" fmla="*/ 0 w 2362"/>
                    <a:gd name="T31" fmla="*/ 0 h 633"/>
                    <a:gd name="T32" fmla="*/ 0 w 2362"/>
                    <a:gd name="T33" fmla="*/ 0 h 633"/>
                    <a:gd name="T34" fmla="*/ 0 w 2362"/>
                    <a:gd name="T35" fmla="*/ 0 h 633"/>
                    <a:gd name="T36" fmla="*/ 0 w 2362"/>
                    <a:gd name="T37" fmla="*/ 0 h 633"/>
                    <a:gd name="T38" fmla="*/ 0 w 2362"/>
                    <a:gd name="T39" fmla="*/ 0 h 633"/>
                    <a:gd name="T40" fmla="*/ 0 w 2362"/>
                    <a:gd name="T41" fmla="*/ 0 h 633"/>
                    <a:gd name="T42" fmla="*/ 0 w 2362"/>
                    <a:gd name="T43" fmla="*/ 0 h 633"/>
                    <a:gd name="T44" fmla="*/ 0 w 2362"/>
                    <a:gd name="T45" fmla="*/ 0 h 633"/>
                    <a:gd name="T46" fmla="*/ 0 w 2362"/>
                    <a:gd name="T47" fmla="*/ 0 h 633"/>
                    <a:gd name="T48" fmla="*/ 0 w 2362"/>
                    <a:gd name="T49" fmla="*/ 0 h 633"/>
                    <a:gd name="T50" fmla="*/ 0 w 2362"/>
                    <a:gd name="T51" fmla="*/ 0 h 633"/>
                    <a:gd name="T52" fmla="*/ 0 w 2362"/>
                    <a:gd name="T53" fmla="*/ 0 h 633"/>
                    <a:gd name="T54" fmla="*/ 0 w 2362"/>
                    <a:gd name="T55" fmla="*/ 0 h 633"/>
                    <a:gd name="T56" fmla="*/ 0 w 2362"/>
                    <a:gd name="T57" fmla="*/ 0 h 633"/>
                    <a:gd name="T58" fmla="*/ 0 w 2362"/>
                    <a:gd name="T59" fmla="*/ 0 h 633"/>
                    <a:gd name="T60" fmla="*/ 0 w 2362"/>
                    <a:gd name="T61" fmla="*/ 0 h 633"/>
                    <a:gd name="T62" fmla="*/ 0 w 2362"/>
                    <a:gd name="T63" fmla="*/ 0 h 633"/>
                    <a:gd name="T64" fmla="*/ 0 w 2362"/>
                    <a:gd name="T65" fmla="*/ 0 h 633"/>
                    <a:gd name="T66" fmla="*/ 0 w 2362"/>
                    <a:gd name="T67" fmla="*/ 0 h 633"/>
                    <a:gd name="T68" fmla="*/ 0 w 2362"/>
                    <a:gd name="T69" fmla="*/ 0 h 633"/>
                    <a:gd name="T70" fmla="*/ 0 w 2362"/>
                    <a:gd name="T71" fmla="*/ 0 h 633"/>
                    <a:gd name="T72" fmla="*/ 0 w 2362"/>
                    <a:gd name="T73" fmla="*/ 0 h 633"/>
                    <a:gd name="T74" fmla="*/ 0 w 2362"/>
                    <a:gd name="T75" fmla="*/ 0 h 633"/>
                    <a:gd name="T76" fmla="*/ 0 w 2362"/>
                    <a:gd name="T77" fmla="*/ 0 h 633"/>
                    <a:gd name="T78" fmla="*/ 0 w 2362"/>
                    <a:gd name="T79" fmla="*/ 0 h 633"/>
                    <a:gd name="T80" fmla="*/ 0 w 2362"/>
                    <a:gd name="T81" fmla="*/ 0 h 633"/>
                    <a:gd name="T82" fmla="*/ 0 w 2362"/>
                    <a:gd name="T83" fmla="*/ 0 h 633"/>
                    <a:gd name="T84" fmla="*/ 0 w 2362"/>
                    <a:gd name="T85" fmla="*/ 0 h 633"/>
                    <a:gd name="T86" fmla="*/ 0 w 2362"/>
                    <a:gd name="T87" fmla="*/ 0 h 633"/>
                    <a:gd name="T88" fmla="*/ 0 w 2362"/>
                    <a:gd name="T89" fmla="*/ 0 h 633"/>
                    <a:gd name="T90" fmla="*/ 0 w 2362"/>
                    <a:gd name="T91" fmla="*/ 0 h 633"/>
                    <a:gd name="T92" fmla="*/ 0 w 2362"/>
                    <a:gd name="T93" fmla="*/ 0 h 633"/>
                    <a:gd name="T94" fmla="*/ 0 w 2362"/>
                    <a:gd name="T95" fmla="*/ 0 h 633"/>
                    <a:gd name="T96" fmla="*/ 0 w 2362"/>
                    <a:gd name="T97" fmla="*/ 0 h 633"/>
                    <a:gd name="T98" fmla="*/ 0 w 2362"/>
                    <a:gd name="T99" fmla="*/ 0 h 633"/>
                    <a:gd name="T100" fmla="*/ 0 w 2362"/>
                    <a:gd name="T101" fmla="*/ 0 h 633"/>
                    <a:gd name="T102" fmla="*/ 0 w 2362"/>
                    <a:gd name="T103" fmla="*/ 0 h 633"/>
                    <a:gd name="T104" fmla="*/ 0 w 2362"/>
                    <a:gd name="T105" fmla="*/ 0 h 633"/>
                    <a:gd name="T106" fmla="*/ 0 w 2362"/>
                    <a:gd name="T107" fmla="*/ 0 h 633"/>
                    <a:gd name="T108" fmla="*/ 0 w 2362"/>
                    <a:gd name="T109" fmla="*/ 0 h 633"/>
                    <a:gd name="T110" fmla="*/ 0 w 2362"/>
                    <a:gd name="T111" fmla="*/ 0 h 633"/>
                    <a:gd name="T112" fmla="*/ 0 w 2362"/>
                    <a:gd name="T113" fmla="*/ 0 h 633"/>
                    <a:gd name="T114" fmla="*/ 0 w 2362"/>
                    <a:gd name="T115" fmla="*/ 0 h 633"/>
                    <a:gd name="T116" fmla="*/ 0 w 2362"/>
                    <a:gd name="T117" fmla="*/ 0 h 633"/>
                    <a:gd name="T118" fmla="*/ 0 w 2362"/>
                    <a:gd name="T119" fmla="*/ 0 h 6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62"/>
                    <a:gd name="T181" fmla="*/ 0 h 633"/>
                    <a:gd name="T182" fmla="*/ 2362 w 2362"/>
                    <a:gd name="T183" fmla="*/ 633 h 6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62" h="633">
                      <a:moveTo>
                        <a:pt x="2325" y="275"/>
                      </a:moveTo>
                      <a:lnTo>
                        <a:pt x="2297" y="278"/>
                      </a:lnTo>
                      <a:lnTo>
                        <a:pt x="2270" y="278"/>
                      </a:lnTo>
                      <a:lnTo>
                        <a:pt x="2242" y="277"/>
                      </a:lnTo>
                      <a:lnTo>
                        <a:pt x="2213" y="274"/>
                      </a:lnTo>
                      <a:lnTo>
                        <a:pt x="2186" y="269"/>
                      </a:lnTo>
                      <a:lnTo>
                        <a:pt x="2158" y="264"/>
                      </a:lnTo>
                      <a:lnTo>
                        <a:pt x="2129" y="258"/>
                      </a:lnTo>
                      <a:lnTo>
                        <a:pt x="2101" y="250"/>
                      </a:lnTo>
                      <a:lnTo>
                        <a:pt x="2074" y="241"/>
                      </a:lnTo>
                      <a:lnTo>
                        <a:pt x="2046" y="232"/>
                      </a:lnTo>
                      <a:lnTo>
                        <a:pt x="2020" y="222"/>
                      </a:lnTo>
                      <a:lnTo>
                        <a:pt x="1993" y="212"/>
                      </a:lnTo>
                      <a:lnTo>
                        <a:pt x="1942" y="189"/>
                      </a:lnTo>
                      <a:lnTo>
                        <a:pt x="1917" y="177"/>
                      </a:lnTo>
                      <a:lnTo>
                        <a:pt x="1893" y="164"/>
                      </a:lnTo>
                      <a:lnTo>
                        <a:pt x="1847" y="140"/>
                      </a:lnTo>
                      <a:lnTo>
                        <a:pt x="1803" y="117"/>
                      </a:lnTo>
                      <a:lnTo>
                        <a:pt x="1763" y="94"/>
                      </a:lnTo>
                      <a:lnTo>
                        <a:pt x="1725" y="73"/>
                      </a:lnTo>
                      <a:lnTo>
                        <a:pt x="1706" y="64"/>
                      </a:lnTo>
                      <a:lnTo>
                        <a:pt x="1689" y="55"/>
                      </a:lnTo>
                      <a:lnTo>
                        <a:pt x="1672" y="46"/>
                      </a:lnTo>
                      <a:lnTo>
                        <a:pt x="1654" y="38"/>
                      </a:lnTo>
                      <a:lnTo>
                        <a:pt x="1638" y="31"/>
                      </a:lnTo>
                      <a:lnTo>
                        <a:pt x="1623" y="25"/>
                      </a:lnTo>
                      <a:lnTo>
                        <a:pt x="1608" y="19"/>
                      </a:lnTo>
                      <a:lnTo>
                        <a:pt x="1593" y="15"/>
                      </a:lnTo>
                      <a:lnTo>
                        <a:pt x="1571" y="10"/>
                      </a:lnTo>
                      <a:lnTo>
                        <a:pt x="1549" y="5"/>
                      </a:lnTo>
                      <a:lnTo>
                        <a:pt x="1525" y="3"/>
                      </a:lnTo>
                      <a:lnTo>
                        <a:pt x="1501" y="1"/>
                      </a:lnTo>
                      <a:lnTo>
                        <a:pt x="1475" y="0"/>
                      </a:lnTo>
                      <a:lnTo>
                        <a:pt x="1448" y="0"/>
                      </a:lnTo>
                      <a:lnTo>
                        <a:pt x="1420" y="0"/>
                      </a:lnTo>
                      <a:lnTo>
                        <a:pt x="1393" y="2"/>
                      </a:lnTo>
                      <a:lnTo>
                        <a:pt x="1363" y="4"/>
                      </a:lnTo>
                      <a:lnTo>
                        <a:pt x="1333" y="8"/>
                      </a:lnTo>
                      <a:lnTo>
                        <a:pt x="1303" y="11"/>
                      </a:lnTo>
                      <a:lnTo>
                        <a:pt x="1271" y="17"/>
                      </a:lnTo>
                      <a:lnTo>
                        <a:pt x="1238" y="23"/>
                      </a:lnTo>
                      <a:lnTo>
                        <a:pt x="1205" y="28"/>
                      </a:lnTo>
                      <a:lnTo>
                        <a:pt x="1172" y="37"/>
                      </a:lnTo>
                      <a:lnTo>
                        <a:pt x="1137" y="45"/>
                      </a:lnTo>
                      <a:lnTo>
                        <a:pt x="1102" y="53"/>
                      </a:lnTo>
                      <a:lnTo>
                        <a:pt x="1068" y="62"/>
                      </a:lnTo>
                      <a:lnTo>
                        <a:pt x="1032" y="72"/>
                      </a:lnTo>
                      <a:lnTo>
                        <a:pt x="995" y="84"/>
                      </a:lnTo>
                      <a:lnTo>
                        <a:pt x="923" y="108"/>
                      </a:lnTo>
                      <a:lnTo>
                        <a:pt x="849" y="134"/>
                      </a:lnTo>
                      <a:lnTo>
                        <a:pt x="778" y="163"/>
                      </a:lnTo>
                      <a:lnTo>
                        <a:pt x="743" y="179"/>
                      </a:lnTo>
                      <a:lnTo>
                        <a:pt x="708" y="194"/>
                      </a:lnTo>
                      <a:lnTo>
                        <a:pt x="676" y="212"/>
                      </a:lnTo>
                      <a:lnTo>
                        <a:pt x="644" y="228"/>
                      </a:lnTo>
                      <a:lnTo>
                        <a:pt x="613" y="245"/>
                      </a:lnTo>
                      <a:lnTo>
                        <a:pt x="584" y="263"/>
                      </a:lnTo>
                      <a:lnTo>
                        <a:pt x="607" y="260"/>
                      </a:lnTo>
                      <a:lnTo>
                        <a:pt x="629" y="258"/>
                      </a:lnTo>
                      <a:lnTo>
                        <a:pt x="647" y="255"/>
                      </a:lnTo>
                      <a:lnTo>
                        <a:pt x="663" y="254"/>
                      </a:lnTo>
                      <a:lnTo>
                        <a:pt x="677" y="253"/>
                      </a:lnTo>
                      <a:lnTo>
                        <a:pt x="690" y="252"/>
                      </a:lnTo>
                      <a:lnTo>
                        <a:pt x="700" y="252"/>
                      </a:lnTo>
                      <a:lnTo>
                        <a:pt x="708" y="252"/>
                      </a:lnTo>
                      <a:lnTo>
                        <a:pt x="714" y="253"/>
                      </a:lnTo>
                      <a:lnTo>
                        <a:pt x="719" y="253"/>
                      </a:lnTo>
                      <a:lnTo>
                        <a:pt x="722" y="255"/>
                      </a:lnTo>
                      <a:lnTo>
                        <a:pt x="723" y="256"/>
                      </a:lnTo>
                      <a:lnTo>
                        <a:pt x="723" y="259"/>
                      </a:lnTo>
                      <a:lnTo>
                        <a:pt x="721" y="261"/>
                      </a:lnTo>
                      <a:lnTo>
                        <a:pt x="719" y="263"/>
                      </a:lnTo>
                      <a:lnTo>
                        <a:pt x="714" y="267"/>
                      </a:lnTo>
                      <a:lnTo>
                        <a:pt x="708" y="270"/>
                      </a:lnTo>
                      <a:lnTo>
                        <a:pt x="701" y="274"/>
                      </a:lnTo>
                      <a:lnTo>
                        <a:pt x="693" y="277"/>
                      </a:lnTo>
                      <a:lnTo>
                        <a:pt x="683" y="282"/>
                      </a:lnTo>
                      <a:lnTo>
                        <a:pt x="673" y="286"/>
                      </a:lnTo>
                      <a:lnTo>
                        <a:pt x="661" y="291"/>
                      </a:lnTo>
                      <a:lnTo>
                        <a:pt x="648" y="296"/>
                      </a:lnTo>
                      <a:lnTo>
                        <a:pt x="635" y="301"/>
                      </a:lnTo>
                      <a:lnTo>
                        <a:pt x="620" y="307"/>
                      </a:lnTo>
                      <a:lnTo>
                        <a:pt x="604" y="313"/>
                      </a:lnTo>
                      <a:lnTo>
                        <a:pt x="587" y="319"/>
                      </a:lnTo>
                      <a:lnTo>
                        <a:pt x="570" y="324"/>
                      </a:lnTo>
                      <a:lnTo>
                        <a:pt x="552" y="331"/>
                      </a:lnTo>
                      <a:lnTo>
                        <a:pt x="533" y="337"/>
                      </a:lnTo>
                      <a:lnTo>
                        <a:pt x="493" y="351"/>
                      </a:lnTo>
                      <a:lnTo>
                        <a:pt x="451" y="365"/>
                      </a:lnTo>
                      <a:lnTo>
                        <a:pt x="408" y="380"/>
                      </a:lnTo>
                      <a:lnTo>
                        <a:pt x="363" y="395"/>
                      </a:lnTo>
                      <a:lnTo>
                        <a:pt x="318" y="410"/>
                      </a:lnTo>
                      <a:lnTo>
                        <a:pt x="273" y="426"/>
                      </a:lnTo>
                      <a:lnTo>
                        <a:pt x="228" y="441"/>
                      </a:lnTo>
                      <a:lnTo>
                        <a:pt x="185" y="456"/>
                      </a:lnTo>
                      <a:lnTo>
                        <a:pt x="145" y="471"/>
                      </a:lnTo>
                      <a:lnTo>
                        <a:pt x="125" y="477"/>
                      </a:lnTo>
                      <a:lnTo>
                        <a:pt x="107" y="484"/>
                      </a:lnTo>
                      <a:lnTo>
                        <a:pt x="90" y="491"/>
                      </a:lnTo>
                      <a:lnTo>
                        <a:pt x="74" y="497"/>
                      </a:lnTo>
                      <a:lnTo>
                        <a:pt x="59" y="504"/>
                      </a:lnTo>
                      <a:lnTo>
                        <a:pt x="46" y="510"/>
                      </a:lnTo>
                      <a:lnTo>
                        <a:pt x="33" y="515"/>
                      </a:lnTo>
                      <a:lnTo>
                        <a:pt x="23" y="520"/>
                      </a:lnTo>
                      <a:lnTo>
                        <a:pt x="15" y="525"/>
                      </a:lnTo>
                      <a:lnTo>
                        <a:pt x="8" y="529"/>
                      </a:lnTo>
                      <a:lnTo>
                        <a:pt x="3" y="533"/>
                      </a:lnTo>
                      <a:lnTo>
                        <a:pt x="0" y="536"/>
                      </a:lnTo>
                      <a:lnTo>
                        <a:pt x="0" y="538"/>
                      </a:lnTo>
                      <a:lnTo>
                        <a:pt x="1" y="541"/>
                      </a:lnTo>
                      <a:lnTo>
                        <a:pt x="6" y="543"/>
                      </a:lnTo>
                      <a:lnTo>
                        <a:pt x="12" y="544"/>
                      </a:lnTo>
                      <a:lnTo>
                        <a:pt x="44" y="547"/>
                      </a:lnTo>
                      <a:lnTo>
                        <a:pt x="77" y="548"/>
                      </a:lnTo>
                      <a:lnTo>
                        <a:pt x="112" y="550"/>
                      </a:lnTo>
                      <a:lnTo>
                        <a:pt x="147" y="550"/>
                      </a:lnTo>
                      <a:lnTo>
                        <a:pt x="183" y="550"/>
                      </a:lnTo>
                      <a:lnTo>
                        <a:pt x="220" y="550"/>
                      </a:lnTo>
                      <a:lnTo>
                        <a:pt x="295" y="548"/>
                      </a:lnTo>
                      <a:lnTo>
                        <a:pt x="371" y="542"/>
                      </a:lnTo>
                      <a:lnTo>
                        <a:pt x="447" y="535"/>
                      </a:lnTo>
                      <a:lnTo>
                        <a:pt x="521" y="526"/>
                      </a:lnTo>
                      <a:lnTo>
                        <a:pt x="557" y="520"/>
                      </a:lnTo>
                      <a:lnTo>
                        <a:pt x="593" y="513"/>
                      </a:lnTo>
                      <a:lnTo>
                        <a:pt x="629" y="506"/>
                      </a:lnTo>
                      <a:lnTo>
                        <a:pt x="662" y="499"/>
                      </a:lnTo>
                      <a:lnTo>
                        <a:pt x="696" y="491"/>
                      </a:lnTo>
                      <a:lnTo>
                        <a:pt x="728" y="483"/>
                      </a:lnTo>
                      <a:lnTo>
                        <a:pt x="759" y="474"/>
                      </a:lnTo>
                      <a:lnTo>
                        <a:pt x="788" y="465"/>
                      </a:lnTo>
                      <a:lnTo>
                        <a:pt x="817" y="454"/>
                      </a:lnTo>
                      <a:lnTo>
                        <a:pt x="843" y="444"/>
                      </a:lnTo>
                      <a:lnTo>
                        <a:pt x="869" y="434"/>
                      </a:lnTo>
                      <a:lnTo>
                        <a:pt x="893" y="422"/>
                      </a:lnTo>
                      <a:lnTo>
                        <a:pt x="915" y="411"/>
                      </a:lnTo>
                      <a:lnTo>
                        <a:pt x="934" y="398"/>
                      </a:lnTo>
                      <a:lnTo>
                        <a:pt x="954" y="385"/>
                      </a:lnTo>
                      <a:lnTo>
                        <a:pt x="970" y="373"/>
                      </a:lnTo>
                      <a:lnTo>
                        <a:pt x="985" y="359"/>
                      </a:lnTo>
                      <a:lnTo>
                        <a:pt x="999" y="345"/>
                      </a:lnTo>
                      <a:lnTo>
                        <a:pt x="1017" y="339"/>
                      </a:lnTo>
                      <a:lnTo>
                        <a:pt x="1036" y="334"/>
                      </a:lnTo>
                      <a:lnTo>
                        <a:pt x="1054" y="328"/>
                      </a:lnTo>
                      <a:lnTo>
                        <a:pt x="1071" y="323"/>
                      </a:lnTo>
                      <a:lnTo>
                        <a:pt x="1087" y="319"/>
                      </a:lnTo>
                      <a:lnTo>
                        <a:pt x="1102" y="315"/>
                      </a:lnTo>
                      <a:lnTo>
                        <a:pt x="1119" y="312"/>
                      </a:lnTo>
                      <a:lnTo>
                        <a:pt x="1132" y="308"/>
                      </a:lnTo>
                      <a:lnTo>
                        <a:pt x="1160" y="302"/>
                      </a:lnTo>
                      <a:lnTo>
                        <a:pt x="1184" y="299"/>
                      </a:lnTo>
                      <a:lnTo>
                        <a:pt x="1206" y="296"/>
                      </a:lnTo>
                      <a:lnTo>
                        <a:pt x="1227" y="294"/>
                      </a:lnTo>
                      <a:lnTo>
                        <a:pt x="1244" y="294"/>
                      </a:lnTo>
                      <a:lnTo>
                        <a:pt x="1260" y="296"/>
                      </a:lnTo>
                      <a:lnTo>
                        <a:pt x="1274" y="298"/>
                      </a:lnTo>
                      <a:lnTo>
                        <a:pt x="1286" y="301"/>
                      </a:lnTo>
                      <a:lnTo>
                        <a:pt x="1295" y="305"/>
                      </a:lnTo>
                      <a:lnTo>
                        <a:pt x="1303" y="309"/>
                      </a:lnTo>
                      <a:lnTo>
                        <a:pt x="1310" y="315"/>
                      </a:lnTo>
                      <a:lnTo>
                        <a:pt x="1314" y="322"/>
                      </a:lnTo>
                      <a:lnTo>
                        <a:pt x="1317" y="329"/>
                      </a:lnTo>
                      <a:lnTo>
                        <a:pt x="1317" y="337"/>
                      </a:lnTo>
                      <a:lnTo>
                        <a:pt x="1316" y="346"/>
                      </a:lnTo>
                      <a:lnTo>
                        <a:pt x="1312" y="355"/>
                      </a:lnTo>
                      <a:lnTo>
                        <a:pt x="1306" y="366"/>
                      </a:lnTo>
                      <a:lnTo>
                        <a:pt x="1298" y="376"/>
                      </a:lnTo>
                      <a:lnTo>
                        <a:pt x="1289" y="387"/>
                      </a:lnTo>
                      <a:lnTo>
                        <a:pt x="1278" y="399"/>
                      </a:lnTo>
                      <a:lnTo>
                        <a:pt x="1263" y="411"/>
                      </a:lnTo>
                      <a:lnTo>
                        <a:pt x="1246" y="423"/>
                      </a:lnTo>
                      <a:lnTo>
                        <a:pt x="1228" y="436"/>
                      </a:lnTo>
                      <a:lnTo>
                        <a:pt x="1206" y="450"/>
                      </a:lnTo>
                      <a:lnTo>
                        <a:pt x="1183" y="462"/>
                      </a:lnTo>
                      <a:lnTo>
                        <a:pt x="1157" y="476"/>
                      </a:lnTo>
                      <a:lnTo>
                        <a:pt x="1128" y="490"/>
                      </a:lnTo>
                      <a:lnTo>
                        <a:pt x="1096" y="504"/>
                      </a:lnTo>
                      <a:lnTo>
                        <a:pt x="1069" y="515"/>
                      </a:lnTo>
                      <a:lnTo>
                        <a:pt x="1044" y="526"/>
                      </a:lnTo>
                      <a:lnTo>
                        <a:pt x="1021" y="536"/>
                      </a:lnTo>
                      <a:lnTo>
                        <a:pt x="1000" y="545"/>
                      </a:lnTo>
                      <a:lnTo>
                        <a:pt x="981" y="553"/>
                      </a:lnTo>
                      <a:lnTo>
                        <a:pt x="964" y="562"/>
                      </a:lnTo>
                      <a:lnTo>
                        <a:pt x="950" y="568"/>
                      </a:lnTo>
                      <a:lnTo>
                        <a:pt x="938" y="574"/>
                      </a:lnTo>
                      <a:lnTo>
                        <a:pt x="926" y="580"/>
                      </a:lnTo>
                      <a:lnTo>
                        <a:pt x="917" y="585"/>
                      </a:lnTo>
                      <a:lnTo>
                        <a:pt x="910" y="588"/>
                      </a:lnTo>
                      <a:lnTo>
                        <a:pt x="905" y="591"/>
                      </a:lnTo>
                      <a:lnTo>
                        <a:pt x="902" y="594"/>
                      </a:lnTo>
                      <a:lnTo>
                        <a:pt x="901" y="595"/>
                      </a:lnTo>
                      <a:lnTo>
                        <a:pt x="901" y="596"/>
                      </a:lnTo>
                      <a:lnTo>
                        <a:pt x="903" y="597"/>
                      </a:lnTo>
                      <a:lnTo>
                        <a:pt x="907" y="597"/>
                      </a:lnTo>
                      <a:lnTo>
                        <a:pt x="912" y="596"/>
                      </a:lnTo>
                      <a:lnTo>
                        <a:pt x="919" y="595"/>
                      </a:lnTo>
                      <a:lnTo>
                        <a:pt x="927" y="593"/>
                      </a:lnTo>
                      <a:lnTo>
                        <a:pt x="937" y="590"/>
                      </a:lnTo>
                      <a:lnTo>
                        <a:pt x="947" y="588"/>
                      </a:lnTo>
                      <a:lnTo>
                        <a:pt x="960" y="585"/>
                      </a:lnTo>
                      <a:lnTo>
                        <a:pt x="972" y="581"/>
                      </a:lnTo>
                      <a:lnTo>
                        <a:pt x="986" y="576"/>
                      </a:lnTo>
                      <a:lnTo>
                        <a:pt x="1000" y="572"/>
                      </a:lnTo>
                      <a:lnTo>
                        <a:pt x="1016" y="567"/>
                      </a:lnTo>
                      <a:lnTo>
                        <a:pt x="1032" y="563"/>
                      </a:lnTo>
                      <a:lnTo>
                        <a:pt x="1067" y="552"/>
                      </a:lnTo>
                      <a:lnTo>
                        <a:pt x="1102" y="541"/>
                      </a:lnTo>
                      <a:lnTo>
                        <a:pt x="1180" y="515"/>
                      </a:lnTo>
                      <a:lnTo>
                        <a:pt x="1256" y="491"/>
                      </a:lnTo>
                      <a:lnTo>
                        <a:pt x="1294" y="480"/>
                      </a:lnTo>
                      <a:lnTo>
                        <a:pt x="1331" y="468"/>
                      </a:lnTo>
                      <a:lnTo>
                        <a:pt x="1365" y="457"/>
                      </a:lnTo>
                      <a:lnTo>
                        <a:pt x="1399" y="446"/>
                      </a:lnTo>
                      <a:lnTo>
                        <a:pt x="1431" y="437"/>
                      </a:lnTo>
                      <a:lnTo>
                        <a:pt x="1460" y="428"/>
                      </a:lnTo>
                      <a:lnTo>
                        <a:pt x="1473" y="423"/>
                      </a:lnTo>
                      <a:lnTo>
                        <a:pt x="1487" y="420"/>
                      </a:lnTo>
                      <a:lnTo>
                        <a:pt x="1500" y="416"/>
                      </a:lnTo>
                      <a:lnTo>
                        <a:pt x="1511" y="414"/>
                      </a:lnTo>
                      <a:lnTo>
                        <a:pt x="1522" y="411"/>
                      </a:lnTo>
                      <a:lnTo>
                        <a:pt x="1532" y="408"/>
                      </a:lnTo>
                      <a:lnTo>
                        <a:pt x="1541" y="406"/>
                      </a:lnTo>
                      <a:lnTo>
                        <a:pt x="1549" y="405"/>
                      </a:lnTo>
                      <a:lnTo>
                        <a:pt x="1558" y="403"/>
                      </a:lnTo>
                      <a:lnTo>
                        <a:pt x="1563" y="403"/>
                      </a:lnTo>
                      <a:lnTo>
                        <a:pt x="1569" y="401"/>
                      </a:lnTo>
                      <a:lnTo>
                        <a:pt x="1573" y="401"/>
                      </a:lnTo>
                      <a:lnTo>
                        <a:pt x="1601" y="403"/>
                      </a:lnTo>
                      <a:lnTo>
                        <a:pt x="1627" y="404"/>
                      </a:lnTo>
                      <a:lnTo>
                        <a:pt x="1651" y="405"/>
                      </a:lnTo>
                      <a:lnTo>
                        <a:pt x="1673" y="406"/>
                      </a:lnTo>
                      <a:lnTo>
                        <a:pt x="1694" y="408"/>
                      </a:lnTo>
                      <a:lnTo>
                        <a:pt x="1712" y="411"/>
                      </a:lnTo>
                      <a:lnTo>
                        <a:pt x="1728" y="413"/>
                      </a:lnTo>
                      <a:lnTo>
                        <a:pt x="1743" y="416"/>
                      </a:lnTo>
                      <a:lnTo>
                        <a:pt x="1757" y="419"/>
                      </a:lnTo>
                      <a:lnTo>
                        <a:pt x="1770" y="423"/>
                      </a:lnTo>
                      <a:lnTo>
                        <a:pt x="1780" y="427"/>
                      </a:lnTo>
                      <a:lnTo>
                        <a:pt x="1789" y="431"/>
                      </a:lnTo>
                      <a:lnTo>
                        <a:pt x="1797" y="436"/>
                      </a:lnTo>
                      <a:lnTo>
                        <a:pt x="1804" y="441"/>
                      </a:lnTo>
                      <a:lnTo>
                        <a:pt x="1811" y="446"/>
                      </a:lnTo>
                      <a:lnTo>
                        <a:pt x="1816" y="452"/>
                      </a:lnTo>
                      <a:lnTo>
                        <a:pt x="1820" y="459"/>
                      </a:lnTo>
                      <a:lnTo>
                        <a:pt x="1823" y="466"/>
                      </a:lnTo>
                      <a:lnTo>
                        <a:pt x="1825" y="474"/>
                      </a:lnTo>
                      <a:lnTo>
                        <a:pt x="1826" y="482"/>
                      </a:lnTo>
                      <a:lnTo>
                        <a:pt x="1827" y="490"/>
                      </a:lnTo>
                      <a:lnTo>
                        <a:pt x="1827" y="499"/>
                      </a:lnTo>
                      <a:lnTo>
                        <a:pt x="1827" y="510"/>
                      </a:lnTo>
                      <a:lnTo>
                        <a:pt x="1826" y="520"/>
                      </a:lnTo>
                      <a:lnTo>
                        <a:pt x="1824" y="532"/>
                      </a:lnTo>
                      <a:lnTo>
                        <a:pt x="1823" y="543"/>
                      </a:lnTo>
                      <a:lnTo>
                        <a:pt x="1819" y="556"/>
                      </a:lnTo>
                      <a:lnTo>
                        <a:pt x="1817" y="570"/>
                      </a:lnTo>
                      <a:lnTo>
                        <a:pt x="1813" y="583"/>
                      </a:lnTo>
                      <a:lnTo>
                        <a:pt x="1810" y="598"/>
                      </a:lnTo>
                      <a:lnTo>
                        <a:pt x="1806" y="614"/>
                      </a:lnTo>
                      <a:lnTo>
                        <a:pt x="1803" y="632"/>
                      </a:lnTo>
                      <a:lnTo>
                        <a:pt x="1804" y="633"/>
                      </a:lnTo>
                      <a:lnTo>
                        <a:pt x="1805" y="633"/>
                      </a:lnTo>
                      <a:lnTo>
                        <a:pt x="1809" y="633"/>
                      </a:lnTo>
                      <a:lnTo>
                        <a:pt x="1813" y="632"/>
                      </a:lnTo>
                      <a:lnTo>
                        <a:pt x="1818" y="629"/>
                      </a:lnTo>
                      <a:lnTo>
                        <a:pt x="1825" y="627"/>
                      </a:lnTo>
                      <a:lnTo>
                        <a:pt x="1833" y="624"/>
                      </a:lnTo>
                      <a:lnTo>
                        <a:pt x="1842" y="619"/>
                      </a:lnTo>
                      <a:lnTo>
                        <a:pt x="1851" y="614"/>
                      </a:lnTo>
                      <a:lnTo>
                        <a:pt x="1862" y="609"/>
                      </a:lnTo>
                      <a:lnTo>
                        <a:pt x="1873" y="604"/>
                      </a:lnTo>
                      <a:lnTo>
                        <a:pt x="1886" y="597"/>
                      </a:lnTo>
                      <a:lnTo>
                        <a:pt x="1911" y="583"/>
                      </a:lnTo>
                      <a:lnTo>
                        <a:pt x="1940" y="568"/>
                      </a:lnTo>
                      <a:lnTo>
                        <a:pt x="1969" y="551"/>
                      </a:lnTo>
                      <a:lnTo>
                        <a:pt x="2000" y="534"/>
                      </a:lnTo>
                      <a:lnTo>
                        <a:pt x="2062" y="498"/>
                      </a:lnTo>
                      <a:lnTo>
                        <a:pt x="2124" y="461"/>
                      </a:lnTo>
                      <a:lnTo>
                        <a:pt x="2154" y="443"/>
                      </a:lnTo>
                      <a:lnTo>
                        <a:pt x="2182" y="425"/>
                      </a:lnTo>
                      <a:lnTo>
                        <a:pt x="2210" y="407"/>
                      </a:lnTo>
                      <a:lnTo>
                        <a:pt x="2235" y="391"/>
                      </a:lnTo>
                      <a:lnTo>
                        <a:pt x="2258" y="375"/>
                      </a:lnTo>
                      <a:lnTo>
                        <a:pt x="2280" y="360"/>
                      </a:lnTo>
                      <a:lnTo>
                        <a:pt x="2300" y="346"/>
                      </a:lnTo>
                      <a:lnTo>
                        <a:pt x="2316" y="332"/>
                      </a:lnTo>
                      <a:lnTo>
                        <a:pt x="2331" y="321"/>
                      </a:lnTo>
                      <a:lnTo>
                        <a:pt x="2338" y="315"/>
                      </a:lnTo>
                      <a:lnTo>
                        <a:pt x="2343" y="311"/>
                      </a:lnTo>
                      <a:lnTo>
                        <a:pt x="2348" y="305"/>
                      </a:lnTo>
                      <a:lnTo>
                        <a:pt x="2353" y="300"/>
                      </a:lnTo>
                      <a:lnTo>
                        <a:pt x="2356" y="297"/>
                      </a:lnTo>
                      <a:lnTo>
                        <a:pt x="2358" y="292"/>
                      </a:lnTo>
                      <a:lnTo>
                        <a:pt x="2361" y="289"/>
                      </a:lnTo>
                      <a:lnTo>
                        <a:pt x="2362" y="286"/>
                      </a:lnTo>
                      <a:lnTo>
                        <a:pt x="2362" y="283"/>
                      </a:lnTo>
                      <a:lnTo>
                        <a:pt x="2362" y="281"/>
                      </a:lnTo>
                      <a:lnTo>
                        <a:pt x="2359" y="278"/>
                      </a:lnTo>
                      <a:lnTo>
                        <a:pt x="2357" y="277"/>
                      </a:lnTo>
                      <a:lnTo>
                        <a:pt x="2355" y="276"/>
                      </a:lnTo>
                      <a:lnTo>
                        <a:pt x="2350" y="275"/>
                      </a:lnTo>
                      <a:lnTo>
                        <a:pt x="2346" y="275"/>
                      </a:lnTo>
                      <a:lnTo>
                        <a:pt x="2340" y="275"/>
                      </a:lnTo>
                      <a:lnTo>
                        <a:pt x="2332" y="275"/>
                      </a:lnTo>
                      <a:lnTo>
                        <a:pt x="2325" y="276"/>
                      </a:lnTo>
                      <a:lnTo>
                        <a:pt x="2325" y="275"/>
                      </a:lnTo>
                      <a:close/>
                    </a:path>
                  </a:pathLst>
                </a:custGeom>
                <a:solidFill>
                  <a:srgbClr val="0040FF"/>
                </a:solidFill>
                <a:ln w="9525">
                  <a:noFill/>
                  <a:round/>
                  <a:headEnd/>
                  <a:tailEnd/>
                </a:ln>
              </p:spPr>
              <p:txBody>
                <a:bodyPr wrap="none" anchor="ctr"/>
                <a:lstStyle/>
                <a:p>
                  <a:endParaRPr lang="en-US"/>
                </a:p>
              </p:txBody>
            </p:sp>
          </p:grpSp>
          <p:grpSp>
            <p:nvGrpSpPr>
              <p:cNvPr id="6" name="Group 12"/>
              <p:cNvGrpSpPr>
                <a:grpSpLocks/>
              </p:cNvGrpSpPr>
              <p:nvPr/>
            </p:nvGrpSpPr>
            <p:grpSpPr bwMode="auto">
              <a:xfrm>
                <a:off x="2409" y="2839"/>
                <a:ext cx="708" cy="184"/>
                <a:chOff x="2409" y="2839"/>
                <a:chExt cx="708" cy="184"/>
              </a:xfrm>
            </p:grpSpPr>
            <p:sp>
              <p:nvSpPr>
                <p:cNvPr id="15378" name="Freeform 13"/>
                <p:cNvSpPr>
                  <a:spLocks noChangeArrowheads="1"/>
                </p:cNvSpPr>
                <p:nvPr/>
              </p:nvSpPr>
              <p:spPr bwMode="auto">
                <a:xfrm>
                  <a:off x="2420" y="2848"/>
                  <a:ext cx="684" cy="172"/>
                </a:xfrm>
                <a:custGeom>
                  <a:avLst/>
                  <a:gdLst>
                    <a:gd name="T0" fmla="*/ 0 w 6097"/>
                    <a:gd name="T1" fmla="*/ 0 h 1316"/>
                    <a:gd name="T2" fmla="*/ 0 w 6097"/>
                    <a:gd name="T3" fmla="*/ 0 h 1316"/>
                    <a:gd name="T4" fmla="*/ 0 w 6097"/>
                    <a:gd name="T5" fmla="*/ 0 h 1316"/>
                    <a:gd name="T6" fmla="*/ 0 w 6097"/>
                    <a:gd name="T7" fmla="*/ 0 h 1316"/>
                    <a:gd name="T8" fmla="*/ 0 w 6097"/>
                    <a:gd name="T9" fmla="*/ 0 h 1316"/>
                    <a:gd name="T10" fmla="*/ 0 w 6097"/>
                    <a:gd name="T11" fmla="*/ 0 h 1316"/>
                    <a:gd name="T12" fmla="*/ 0 w 6097"/>
                    <a:gd name="T13" fmla="*/ 0 h 1316"/>
                    <a:gd name="T14" fmla="*/ 0 w 6097"/>
                    <a:gd name="T15" fmla="*/ 0 h 1316"/>
                    <a:gd name="T16" fmla="*/ 0 w 6097"/>
                    <a:gd name="T17" fmla="*/ 0 h 1316"/>
                    <a:gd name="T18" fmla="*/ 0 w 6097"/>
                    <a:gd name="T19" fmla="*/ 0 h 1316"/>
                    <a:gd name="T20" fmla="*/ 0 w 6097"/>
                    <a:gd name="T21" fmla="*/ 0 h 1316"/>
                    <a:gd name="T22" fmla="*/ 0 w 6097"/>
                    <a:gd name="T23" fmla="*/ 0 h 1316"/>
                    <a:gd name="T24" fmla="*/ 0 w 6097"/>
                    <a:gd name="T25" fmla="*/ 0 h 1316"/>
                    <a:gd name="T26" fmla="*/ 0 w 6097"/>
                    <a:gd name="T27" fmla="*/ 0 h 1316"/>
                    <a:gd name="T28" fmla="*/ 0 w 6097"/>
                    <a:gd name="T29" fmla="*/ 0 h 1316"/>
                    <a:gd name="T30" fmla="*/ 0 w 6097"/>
                    <a:gd name="T31" fmla="*/ 0 h 1316"/>
                    <a:gd name="T32" fmla="*/ 0 w 6097"/>
                    <a:gd name="T33" fmla="*/ 0 h 1316"/>
                    <a:gd name="T34" fmla="*/ 0 w 6097"/>
                    <a:gd name="T35" fmla="*/ 0 h 1316"/>
                    <a:gd name="T36" fmla="*/ 0 w 6097"/>
                    <a:gd name="T37" fmla="*/ 0 h 1316"/>
                    <a:gd name="T38" fmla="*/ 0 w 6097"/>
                    <a:gd name="T39" fmla="*/ 0 h 1316"/>
                    <a:gd name="T40" fmla="*/ 0 w 6097"/>
                    <a:gd name="T41" fmla="*/ 0 h 1316"/>
                    <a:gd name="T42" fmla="*/ 0 w 6097"/>
                    <a:gd name="T43" fmla="*/ 0 h 1316"/>
                    <a:gd name="T44" fmla="*/ 0 w 6097"/>
                    <a:gd name="T45" fmla="*/ 0 h 1316"/>
                    <a:gd name="T46" fmla="*/ 0 w 6097"/>
                    <a:gd name="T47" fmla="*/ 0 h 1316"/>
                    <a:gd name="T48" fmla="*/ 0 w 6097"/>
                    <a:gd name="T49" fmla="*/ 0 h 1316"/>
                    <a:gd name="T50" fmla="*/ 0 w 6097"/>
                    <a:gd name="T51" fmla="*/ 0 h 1316"/>
                    <a:gd name="T52" fmla="*/ 0 w 6097"/>
                    <a:gd name="T53" fmla="*/ 0 h 1316"/>
                    <a:gd name="T54" fmla="*/ 0 w 6097"/>
                    <a:gd name="T55" fmla="*/ 0 h 1316"/>
                    <a:gd name="T56" fmla="*/ 0 w 6097"/>
                    <a:gd name="T57" fmla="*/ 0 h 1316"/>
                    <a:gd name="T58" fmla="*/ 0 w 6097"/>
                    <a:gd name="T59" fmla="*/ 0 h 1316"/>
                    <a:gd name="T60" fmla="*/ 0 w 6097"/>
                    <a:gd name="T61" fmla="*/ 0 h 1316"/>
                    <a:gd name="T62" fmla="*/ 0 w 6097"/>
                    <a:gd name="T63" fmla="*/ 0 h 1316"/>
                    <a:gd name="T64" fmla="*/ 0 w 6097"/>
                    <a:gd name="T65" fmla="*/ 0 h 1316"/>
                    <a:gd name="T66" fmla="*/ 0 w 6097"/>
                    <a:gd name="T67" fmla="*/ 0 h 1316"/>
                    <a:gd name="T68" fmla="*/ 0 w 6097"/>
                    <a:gd name="T69" fmla="*/ 0 h 1316"/>
                    <a:gd name="T70" fmla="*/ 0 w 6097"/>
                    <a:gd name="T71" fmla="*/ 0 h 1316"/>
                    <a:gd name="T72" fmla="*/ 0 w 6097"/>
                    <a:gd name="T73" fmla="*/ 0 h 1316"/>
                    <a:gd name="T74" fmla="*/ 0 w 6097"/>
                    <a:gd name="T75" fmla="*/ 0 h 1316"/>
                    <a:gd name="T76" fmla="*/ 0 w 6097"/>
                    <a:gd name="T77" fmla="*/ 0 h 1316"/>
                    <a:gd name="T78" fmla="*/ 0 w 6097"/>
                    <a:gd name="T79" fmla="*/ 0 h 1316"/>
                    <a:gd name="T80" fmla="*/ 0 w 6097"/>
                    <a:gd name="T81" fmla="*/ 0 h 1316"/>
                    <a:gd name="T82" fmla="*/ 0 w 6097"/>
                    <a:gd name="T83" fmla="*/ 0 h 1316"/>
                    <a:gd name="T84" fmla="*/ 0 w 6097"/>
                    <a:gd name="T85" fmla="*/ 0 h 1316"/>
                    <a:gd name="T86" fmla="*/ 0 w 6097"/>
                    <a:gd name="T87" fmla="*/ 0 h 1316"/>
                    <a:gd name="T88" fmla="*/ 0 w 6097"/>
                    <a:gd name="T89" fmla="*/ 0 h 1316"/>
                    <a:gd name="T90" fmla="*/ 0 w 6097"/>
                    <a:gd name="T91" fmla="*/ 0 h 1316"/>
                    <a:gd name="T92" fmla="*/ 0 w 6097"/>
                    <a:gd name="T93" fmla="*/ 0 h 1316"/>
                    <a:gd name="T94" fmla="*/ 0 w 6097"/>
                    <a:gd name="T95" fmla="*/ 0 h 13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097"/>
                    <a:gd name="T145" fmla="*/ 0 h 1316"/>
                    <a:gd name="T146" fmla="*/ 6097 w 6097"/>
                    <a:gd name="T147" fmla="*/ 1316 h 13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097" h="1316">
                      <a:moveTo>
                        <a:pt x="3090" y="5"/>
                      </a:moveTo>
                      <a:lnTo>
                        <a:pt x="3054" y="13"/>
                      </a:lnTo>
                      <a:lnTo>
                        <a:pt x="3019" y="20"/>
                      </a:lnTo>
                      <a:lnTo>
                        <a:pt x="2951" y="36"/>
                      </a:lnTo>
                      <a:lnTo>
                        <a:pt x="2883" y="53"/>
                      </a:lnTo>
                      <a:lnTo>
                        <a:pt x="2817" y="74"/>
                      </a:lnTo>
                      <a:lnTo>
                        <a:pt x="2753" y="96"/>
                      </a:lnTo>
                      <a:lnTo>
                        <a:pt x="2688" y="119"/>
                      </a:lnTo>
                      <a:lnTo>
                        <a:pt x="2625" y="144"/>
                      </a:lnTo>
                      <a:lnTo>
                        <a:pt x="2561" y="171"/>
                      </a:lnTo>
                      <a:lnTo>
                        <a:pt x="2435" y="225"/>
                      </a:lnTo>
                      <a:lnTo>
                        <a:pt x="2308" y="281"/>
                      </a:lnTo>
                      <a:lnTo>
                        <a:pt x="2242" y="309"/>
                      </a:lnTo>
                      <a:lnTo>
                        <a:pt x="2177" y="338"/>
                      </a:lnTo>
                      <a:lnTo>
                        <a:pt x="2111" y="365"/>
                      </a:lnTo>
                      <a:lnTo>
                        <a:pt x="2042" y="392"/>
                      </a:lnTo>
                      <a:lnTo>
                        <a:pt x="1981" y="415"/>
                      </a:lnTo>
                      <a:lnTo>
                        <a:pt x="1920" y="438"/>
                      </a:lnTo>
                      <a:lnTo>
                        <a:pt x="1861" y="461"/>
                      </a:lnTo>
                      <a:lnTo>
                        <a:pt x="1802" y="483"/>
                      </a:lnTo>
                      <a:lnTo>
                        <a:pt x="1746" y="505"/>
                      </a:lnTo>
                      <a:lnTo>
                        <a:pt x="1690" y="526"/>
                      </a:lnTo>
                      <a:lnTo>
                        <a:pt x="1636" y="546"/>
                      </a:lnTo>
                      <a:lnTo>
                        <a:pt x="1583" y="567"/>
                      </a:lnTo>
                      <a:lnTo>
                        <a:pt x="1532" y="586"/>
                      </a:lnTo>
                      <a:lnTo>
                        <a:pt x="1483" y="605"/>
                      </a:lnTo>
                      <a:lnTo>
                        <a:pt x="1436" y="622"/>
                      </a:lnTo>
                      <a:lnTo>
                        <a:pt x="1390" y="639"/>
                      </a:lnTo>
                      <a:lnTo>
                        <a:pt x="1346" y="655"/>
                      </a:lnTo>
                      <a:lnTo>
                        <a:pt x="1304" y="670"/>
                      </a:lnTo>
                      <a:lnTo>
                        <a:pt x="1265" y="685"/>
                      </a:lnTo>
                      <a:lnTo>
                        <a:pt x="1227" y="698"/>
                      </a:lnTo>
                      <a:lnTo>
                        <a:pt x="1194" y="711"/>
                      </a:lnTo>
                      <a:lnTo>
                        <a:pt x="1160" y="722"/>
                      </a:lnTo>
                      <a:lnTo>
                        <a:pt x="1127" y="734"/>
                      </a:lnTo>
                      <a:lnTo>
                        <a:pt x="1096" y="745"/>
                      </a:lnTo>
                      <a:lnTo>
                        <a:pt x="1066" y="756"/>
                      </a:lnTo>
                      <a:lnTo>
                        <a:pt x="1036" y="766"/>
                      </a:lnTo>
                      <a:lnTo>
                        <a:pt x="1007" y="775"/>
                      </a:lnTo>
                      <a:lnTo>
                        <a:pt x="978" y="786"/>
                      </a:lnTo>
                      <a:lnTo>
                        <a:pt x="946" y="797"/>
                      </a:lnTo>
                      <a:lnTo>
                        <a:pt x="914" y="807"/>
                      </a:lnTo>
                      <a:lnTo>
                        <a:pt x="883" y="818"/>
                      </a:lnTo>
                      <a:lnTo>
                        <a:pt x="853" y="828"/>
                      </a:lnTo>
                      <a:lnTo>
                        <a:pt x="794" y="848"/>
                      </a:lnTo>
                      <a:lnTo>
                        <a:pt x="737" y="865"/>
                      </a:lnTo>
                      <a:lnTo>
                        <a:pt x="683" y="883"/>
                      </a:lnTo>
                      <a:lnTo>
                        <a:pt x="629" y="899"/>
                      </a:lnTo>
                      <a:lnTo>
                        <a:pt x="522" y="933"/>
                      </a:lnTo>
                      <a:lnTo>
                        <a:pt x="467" y="949"/>
                      </a:lnTo>
                      <a:lnTo>
                        <a:pt x="410" y="966"/>
                      </a:lnTo>
                      <a:lnTo>
                        <a:pt x="351" y="984"/>
                      </a:lnTo>
                      <a:lnTo>
                        <a:pt x="320" y="993"/>
                      </a:lnTo>
                      <a:lnTo>
                        <a:pt x="289" y="1002"/>
                      </a:lnTo>
                      <a:lnTo>
                        <a:pt x="257" y="1011"/>
                      </a:lnTo>
                      <a:lnTo>
                        <a:pt x="224" y="1022"/>
                      </a:lnTo>
                      <a:lnTo>
                        <a:pt x="189" y="1032"/>
                      </a:lnTo>
                      <a:lnTo>
                        <a:pt x="154" y="1042"/>
                      </a:lnTo>
                      <a:lnTo>
                        <a:pt x="118" y="1053"/>
                      </a:lnTo>
                      <a:lnTo>
                        <a:pt x="80" y="1064"/>
                      </a:lnTo>
                      <a:lnTo>
                        <a:pt x="40" y="1076"/>
                      </a:lnTo>
                      <a:lnTo>
                        <a:pt x="0" y="1087"/>
                      </a:lnTo>
                      <a:lnTo>
                        <a:pt x="28" y="1078"/>
                      </a:lnTo>
                      <a:lnTo>
                        <a:pt x="55" y="1069"/>
                      </a:lnTo>
                      <a:lnTo>
                        <a:pt x="85" y="1061"/>
                      </a:lnTo>
                      <a:lnTo>
                        <a:pt x="116" y="1053"/>
                      </a:lnTo>
                      <a:lnTo>
                        <a:pt x="148" y="1046"/>
                      </a:lnTo>
                      <a:lnTo>
                        <a:pt x="181" y="1039"/>
                      </a:lnTo>
                      <a:lnTo>
                        <a:pt x="214" y="1033"/>
                      </a:lnTo>
                      <a:lnTo>
                        <a:pt x="249" y="1028"/>
                      </a:lnTo>
                      <a:lnTo>
                        <a:pt x="285" y="1023"/>
                      </a:lnTo>
                      <a:lnTo>
                        <a:pt x="322" y="1019"/>
                      </a:lnTo>
                      <a:lnTo>
                        <a:pt x="358" y="1016"/>
                      </a:lnTo>
                      <a:lnTo>
                        <a:pt x="396" y="1012"/>
                      </a:lnTo>
                      <a:lnTo>
                        <a:pt x="437" y="1010"/>
                      </a:lnTo>
                      <a:lnTo>
                        <a:pt x="476" y="1008"/>
                      </a:lnTo>
                      <a:lnTo>
                        <a:pt x="517" y="1005"/>
                      </a:lnTo>
                      <a:lnTo>
                        <a:pt x="559" y="1004"/>
                      </a:lnTo>
                      <a:lnTo>
                        <a:pt x="601" y="1004"/>
                      </a:lnTo>
                      <a:lnTo>
                        <a:pt x="645" y="1004"/>
                      </a:lnTo>
                      <a:lnTo>
                        <a:pt x="690" y="1004"/>
                      </a:lnTo>
                      <a:lnTo>
                        <a:pt x="735" y="1005"/>
                      </a:lnTo>
                      <a:lnTo>
                        <a:pt x="781" y="1007"/>
                      </a:lnTo>
                      <a:lnTo>
                        <a:pt x="827" y="1008"/>
                      </a:lnTo>
                      <a:lnTo>
                        <a:pt x="875" y="1010"/>
                      </a:lnTo>
                      <a:lnTo>
                        <a:pt x="923" y="1012"/>
                      </a:lnTo>
                      <a:lnTo>
                        <a:pt x="971" y="1016"/>
                      </a:lnTo>
                      <a:lnTo>
                        <a:pt x="1021" y="1019"/>
                      </a:lnTo>
                      <a:lnTo>
                        <a:pt x="1070" y="1023"/>
                      </a:lnTo>
                      <a:lnTo>
                        <a:pt x="1121" y="1026"/>
                      </a:lnTo>
                      <a:lnTo>
                        <a:pt x="1225" y="1035"/>
                      </a:lnTo>
                      <a:lnTo>
                        <a:pt x="1331" y="1046"/>
                      </a:lnTo>
                      <a:lnTo>
                        <a:pt x="1439" y="1057"/>
                      </a:lnTo>
                      <a:lnTo>
                        <a:pt x="1549" y="1070"/>
                      </a:lnTo>
                      <a:lnTo>
                        <a:pt x="1661" y="1084"/>
                      </a:lnTo>
                      <a:lnTo>
                        <a:pt x="1776" y="1099"/>
                      </a:lnTo>
                      <a:lnTo>
                        <a:pt x="1891" y="1114"/>
                      </a:lnTo>
                      <a:lnTo>
                        <a:pt x="2008" y="1130"/>
                      </a:lnTo>
                      <a:lnTo>
                        <a:pt x="2127" y="1147"/>
                      </a:lnTo>
                      <a:lnTo>
                        <a:pt x="2247" y="1164"/>
                      </a:lnTo>
                      <a:lnTo>
                        <a:pt x="2369" y="1183"/>
                      </a:lnTo>
                      <a:lnTo>
                        <a:pt x="2491" y="1201"/>
                      </a:lnTo>
                      <a:lnTo>
                        <a:pt x="2614" y="1221"/>
                      </a:lnTo>
                      <a:lnTo>
                        <a:pt x="2739" y="1239"/>
                      </a:lnTo>
                      <a:lnTo>
                        <a:pt x="2990" y="1278"/>
                      </a:lnTo>
                      <a:lnTo>
                        <a:pt x="3241" y="1316"/>
                      </a:lnTo>
                      <a:lnTo>
                        <a:pt x="3301" y="1287"/>
                      </a:lnTo>
                      <a:lnTo>
                        <a:pt x="3359" y="1259"/>
                      </a:lnTo>
                      <a:lnTo>
                        <a:pt x="3414" y="1230"/>
                      </a:lnTo>
                      <a:lnTo>
                        <a:pt x="3467" y="1202"/>
                      </a:lnTo>
                      <a:lnTo>
                        <a:pt x="3518" y="1175"/>
                      </a:lnTo>
                      <a:lnTo>
                        <a:pt x="3566" y="1148"/>
                      </a:lnTo>
                      <a:lnTo>
                        <a:pt x="3613" y="1123"/>
                      </a:lnTo>
                      <a:lnTo>
                        <a:pt x="3658" y="1096"/>
                      </a:lnTo>
                      <a:lnTo>
                        <a:pt x="3701" y="1072"/>
                      </a:lnTo>
                      <a:lnTo>
                        <a:pt x="3742" y="1048"/>
                      </a:lnTo>
                      <a:lnTo>
                        <a:pt x="3783" y="1024"/>
                      </a:lnTo>
                      <a:lnTo>
                        <a:pt x="3821" y="1001"/>
                      </a:lnTo>
                      <a:lnTo>
                        <a:pt x="3859" y="978"/>
                      </a:lnTo>
                      <a:lnTo>
                        <a:pt x="3894" y="955"/>
                      </a:lnTo>
                      <a:lnTo>
                        <a:pt x="3929" y="933"/>
                      </a:lnTo>
                      <a:lnTo>
                        <a:pt x="3964" y="912"/>
                      </a:lnTo>
                      <a:lnTo>
                        <a:pt x="3997" y="891"/>
                      </a:lnTo>
                      <a:lnTo>
                        <a:pt x="4029" y="871"/>
                      </a:lnTo>
                      <a:lnTo>
                        <a:pt x="4091" y="832"/>
                      </a:lnTo>
                      <a:lnTo>
                        <a:pt x="4153" y="794"/>
                      </a:lnTo>
                      <a:lnTo>
                        <a:pt x="4212" y="758"/>
                      </a:lnTo>
                      <a:lnTo>
                        <a:pt x="4272" y="724"/>
                      </a:lnTo>
                      <a:lnTo>
                        <a:pt x="4332" y="692"/>
                      </a:lnTo>
                      <a:lnTo>
                        <a:pt x="4393" y="662"/>
                      </a:lnTo>
                      <a:lnTo>
                        <a:pt x="4426" y="647"/>
                      </a:lnTo>
                      <a:lnTo>
                        <a:pt x="4458" y="634"/>
                      </a:lnTo>
                      <a:lnTo>
                        <a:pt x="4496" y="617"/>
                      </a:lnTo>
                      <a:lnTo>
                        <a:pt x="4534" y="602"/>
                      </a:lnTo>
                      <a:lnTo>
                        <a:pt x="4573" y="587"/>
                      </a:lnTo>
                      <a:lnTo>
                        <a:pt x="4613" y="573"/>
                      </a:lnTo>
                      <a:lnTo>
                        <a:pt x="4655" y="558"/>
                      </a:lnTo>
                      <a:lnTo>
                        <a:pt x="4698" y="544"/>
                      </a:lnTo>
                      <a:lnTo>
                        <a:pt x="4740" y="529"/>
                      </a:lnTo>
                      <a:lnTo>
                        <a:pt x="4784" y="515"/>
                      </a:lnTo>
                      <a:lnTo>
                        <a:pt x="4829" y="501"/>
                      </a:lnTo>
                      <a:lnTo>
                        <a:pt x="4875" y="487"/>
                      </a:lnTo>
                      <a:lnTo>
                        <a:pt x="4921" y="472"/>
                      </a:lnTo>
                      <a:lnTo>
                        <a:pt x="4968" y="459"/>
                      </a:lnTo>
                      <a:lnTo>
                        <a:pt x="5017" y="444"/>
                      </a:lnTo>
                      <a:lnTo>
                        <a:pt x="5066" y="429"/>
                      </a:lnTo>
                      <a:lnTo>
                        <a:pt x="5116" y="414"/>
                      </a:lnTo>
                      <a:lnTo>
                        <a:pt x="5166" y="399"/>
                      </a:lnTo>
                      <a:lnTo>
                        <a:pt x="5218" y="383"/>
                      </a:lnTo>
                      <a:lnTo>
                        <a:pt x="5271" y="366"/>
                      </a:lnTo>
                      <a:lnTo>
                        <a:pt x="5324" y="349"/>
                      </a:lnTo>
                      <a:lnTo>
                        <a:pt x="5378" y="332"/>
                      </a:lnTo>
                      <a:lnTo>
                        <a:pt x="5434" y="314"/>
                      </a:lnTo>
                      <a:lnTo>
                        <a:pt x="5490" y="295"/>
                      </a:lnTo>
                      <a:lnTo>
                        <a:pt x="5547" y="276"/>
                      </a:lnTo>
                      <a:lnTo>
                        <a:pt x="5604" y="256"/>
                      </a:lnTo>
                      <a:lnTo>
                        <a:pt x="5663" y="235"/>
                      </a:lnTo>
                      <a:lnTo>
                        <a:pt x="5723" y="213"/>
                      </a:lnTo>
                      <a:lnTo>
                        <a:pt x="5783" y="190"/>
                      </a:lnTo>
                      <a:lnTo>
                        <a:pt x="5844" y="167"/>
                      </a:lnTo>
                      <a:lnTo>
                        <a:pt x="5906" y="142"/>
                      </a:lnTo>
                      <a:lnTo>
                        <a:pt x="5970" y="117"/>
                      </a:lnTo>
                      <a:lnTo>
                        <a:pt x="6033" y="89"/>
                      </a:lnTo>
                      <a:lnTo>
                        <a:pt x="6097" y="61"/>
                      </a:lnTo>
                      <a:lnTo>
                        <a:pt x="5888" y="63"/>
                      </a:lnTo>
                      <a:lnTo>
                        <a:pt x="5680" y="61"/>
                      </a:lnTo>
                      <a:lnTo>
                        <a:pt x="5473" y="59"/>
                      </a:lnTo>
                      <a:lnTo>
                        <a:pt x="5268" y="54"/>
                      </a:lnTo>
                      <a:lnTo>
                        <a:pt x="5065" y="49"/>
                      </a:lnTo>
                      <a:lnTo>
                        <a:pt x="4965" y="45"/>
                      </a:lnTo>
                      <a:lnTo>
                        <a:pt x="4865" y="42"/>
                      </a:lnTo>
                      <a:lnTo>
                        <a:pt x="4765" y="38"/>
                      </a:lnTo>
                      <a:lnTo>
                        <a:pt x="4668" y="35"/>
                      </a:lnTo>
                      <a:lnTo>
                        <a:pt x="4570" y="30"/>
                      </a:lnTo>
                      <a:lnTo>
                        <a:pt x="4474" y="27"/>
                      </a:lnTo>
                      <a:lnTo>
                        <a:pt x="4378" y="23"/>
                      </a:lnTo>
                      <a:lnTo>
                        <a:pt x="4283" y="20"/>
                      </a:lnTo>
                      <a:lnTo>
                        <a:pt x="4189" y="16"/>
                      </a:lnTo>
                      <a:lnTo>
                        <a:pt x="4097" y="13"/>
                      </a:lnTo>
                      <a:lnTo>
                        <a:pt x="4006" y="10"/>
                      </a:lnTo>
                      <a:lnTo>
                        <a:pt x="3915" y="7"/>
                      </a:lnTo>
                      <a:lnTo>
                        <a:pt x="3826" y="5"/>
                      </a:lnTo>
                      <a:lnTo>
                        <a:pt x="3739" y="3"/>
                      </a:lnTo>
                      <a:lnTo>
                        <a:pt x="3652" y="2"/>
                      </a:lnTo>
                      <a:lnTo>
                        <a:pt x="3567" y="0"/>
                      </a:lnTo>
                      <a:lnTo>
                        <a:pt x="3484" y="0"/>
                      </a:lnTo>
                      <a:lnTo>
                        <a:pt x="3402" y="0"/>
                      </a:lnTo>
                      <a:lnTo>
                        <a:pt x="3322" y="0"/>
                      </a:lnTo>
                      <a:lnTo>
                        <a:pt x="3242" y="2"/>
                      </a:lnTo>
                      <a:lnTo>
                        <a:pt x="3165" y="4"/>
                      </a:lnTo>
                      <a:lnTo>
                        <a:pt x="3090" y="6"/>
                      </a:lnTo>
                      <a:lnTo>
                        <a:pt x="3090" y="5"/>
                      </a:lnTo>
                      <a:close/>
                    </a:path>
                  </a:pathLst>
                </a:custGeom>
                <a:solidFill>
                  <a:srgbClr val="FFFFFF"/>
                </a:solidFill>
                <a:ln w="9525">
                  <a:noFill/>
                  <a:round/>
                  <a:headEnd/>
                  <a:tailEnd/>
                </a:ln>
              </p:spPr>
              <p:txBody>
                <a:bodyPr wrap="none" anchor="ctr"/>
                <a:lstStyle/>
                <a:p>
                  <a:endParaRPr lang="en-US"/>
                </a:p>
              </p:txBody>
            </p:sp>
            <p:sp>
              <p:nvSpPr>
                <p:cNvPr id="15379" name="Freeform 14"/>
                <p:cNvSpPr>
                  <a:spLocks noChangeArrowheads="1"/>
                </p:cNvSpPr>
                <p:nvPr/>
              </p:nvSpPr>
              <p:spPr bwMode="auto">
                <a:xfrm>
                  <a:off x="2407" y="2855"/>
                  <a:ext cx="695" cy="170"/>
                </a:xfrm>
                <a:custGeom>
                  <a:avLst/>
                  <a:gdLst>
                    <a:gd name="T0" fmla="*/ 0 w 6199"/>
                    <a:gd name="T1" fmla="*/ 0 h 1278"/>
                    <a:gd name="T2" fmla="*/ 0 w 6199"/>
                    <a:gd name="T3" fmla="*/ 0 h 1278"/>
                    <a:gd name="T4" fmla="*/ 0 w 6199"/>
                    <a:gd name="T5" fmla="*/ 0 h 1278"/>
                    <a:gd name="T6" fmla="*/ 0 w 6199"/>
                    <a:gd name="T7" fmla="*/ 0 h 1278"/>
                    <a:gd name="T8" fmla="*/ 0 w 6199"/>
                    <a:gd name="T9" fmla="*/ 0 h 1278"/>
                    <a:gd name="T10" fmla="*/ 0 w 6199"/>
                    <a:gd name="T11" fmla="*/ 0 h 1278"/>
                    <a:gd name="T12" fmla="*/ 0 w 6199"/>
                    <a:gd name="T13" fmla="*/ 0 h 1278"/>
                    <a:gd name="T14" fmla="*/ 0 w 6199"/>
                    <a:gd name="T15" fmla="*/ 0 h 1278"/>
                    <a:gd name="T16" fmla="*/ 0 w 6199"/>
                    <a:gd name="T17" fmla="*/ 0 h 1278"/>
                    <a:gd name="T18" fmla="*/ 0 w 6199"/>
                    <a:gd name="T19" fmla="*/ 0 h 1278"/>
                    <a:gd name="T20" fmla="*/ 0 w 6199"/>
                    <a:gd name="T21" fmla="*/ 0 h 1278"/>
                    <a:gd name="T22" fmla="*/ 0 w 6199"/>
                    <a:gd name="T23" fmla="*/ 0 h 1278"/>
                    <a:gd name="T24" fmla="*/ 0 w 6199"/>
                    <a:gd name="T25" fmla="*/ 0 h 1278"/>
                    <a:gd name="T26" fmla="*/ 0 w 6199"/>
                    <a:gd name="T27" fmla="*/ 0 h 1278"/>
                    <a:gd name="T28" fmla="*/ 0 w 6199"/>
                    <a:gd name="T29" fmla="*/ 0 h 1278"/>
                    <a:gd name="T30" fmla="*/ 0 w 6199"/>
                    <a:gd name="T31" fmla="*/ 0 h 1278"/>
                    <a:gd name="T32" fmla="*/ 0 w 6199"/>
                    <a:gd name="T33" fmla="*/ 0 h 1278"/>
                    <a:gd name="T34" fmla="*/ 0 w 6199"/>
                    <a:gd name="T35" fmla="*/ 0 h 1278"/>
                    <a:gd name="T36" fmla="*/ 0 w 6199"/>
                    <a:gd name="T37" fmla="*/ 0 h 1278"/>
                    <a:gd name="T38" fmla="*/ 0 w 6199"/>
                    <a:gd name="T39" fmla="*/ 0 h 1278"/>
                    <a:gd name="T40" fmla="*/ 0 w 6199"/>
                    <a:gd name="T41" fmla="*/ 0 h 1278"/>
                    <a:gd name="T42" fmla="*/ 0 w 6199"/>
                    <a:gd name="T43" fmla="*/ 0 h 1278"/>
                    <a:gd name="T44" fmla="*/ 0 w 6199"/>
                    <a:gd name="T45" fmla="*/ 0 h 1278"/>
                    <a:gd name="T46" fmla="*/ 0 w 6199"/>
                    <a:gd name="T47" fmla="*/ 0 h 1278"/>
                    <a:gd name="T48" fmla="*/ 0 w 6199"/>
                    <a:gd name="T49" fmla="*/ 0 h 1278"/>
                    <a:gd name="T50" fmla="*/ 0 w 6199"/>
                    <a:gd name="T51" fmla="*/ 0 h 1278"/>
                    <a:gd name="T52" fmla="*/ 0 w 6199"/>
                    <a:gd name="T53" fmla="*/ 0 h 1278"/>
                    <a:gd name="T54" fmla="*/ 0 w 6199"/>
                    <a:gd name="T55" fmla="*/ 0 h 1278"/>
                    <a:gd name="T56" fmla="*/ 0 w 6199"/>
                    <a:gd name="T57" fmla="*/ 0 h 1278"/>
                    <a:gd name="T58" fmla="*/ 0 w 6199"/>
                    <a:gd name="T59" fmla="*/ 0 h 1278"/>
                    <a:gd name="T60" fmla="*/ 0 w 6199"/>
                    <a:gd name="T61" fmla="*/ 0 h 1278"/>
                    <a:gd name="T62" fmla="*/ 0 w 6199"/>
                    <a:gd name="T63" fmla="*/ 0 h 1278"/>
                    <a:gd name="T64" fmla="*/ 0 w 6199"/>
                    <a:gd name="T65" fmla="*/ 0 h 1278"/>
                    <a:gd name="T66" fmla="*/ 0 w 6199"/>
                    <a:gd name="T67" fmla="*/ 0 h 1278"/>
                    <a:gd name="T68" fmla="*/ 0 w 6199"/>
                    <a:gd name="T69" fmla="*/ 0 h 1278"/>
                    <a:gd name="T70" fmla="*/ 0 w 6199"/>
                    <a:gd name="T71" fmla="*/ 0 h 1278"/>
                    <a:gd name="T72" fmla="*/ 0 w 6199"/>
                    <a:gd name="T73" fmla="*/ 0 h 1278"/>
                    <a:gd name="T74" fmla="*/ 0 w 6199"/>
                    <a:gd name="T75" fmla="*/ 0 h 1278"/>
                    <a:gd name="T76" fmla="*/ 0 w 6199"/>
                    <a:gd name="T77" fmla="*/ 0 h 1278"/>
                    <a:gd name="T78" fmla="*/ 0 w 6199"/>
                    <a:gd name="T79" fmla="*/ 0 h 1278"/>
                    <a:gd name="T80" fmla="*/ 0 w 6199"/>
                    <a:gd name="T81" fmla="*/ 0 h 1278"/>
                    <a:gd name="T82" fmla="*/ 0 w 6199"/>
                    <a:gd name="T83" fmla="*/ 0 h 1278"/>
                    <a:gd name="T84" fmla="*/ 0 w 6199"/>
                    <a:gd name="T85" fmla="*/ 0 h 1278"/>
                    <a:gd name="T86" fmla="*/ 0 w 6199"/>
                    <a:gd name="T87" fmla="*/ 0 h 1278"/>
                    <a:gd name="T88" fmla="*/ 0 w 6199"/>
                    <a:gd name="T89" fmla="*/ 0 h 1278"/>
                    <a:gd name="T90" fmla="*/ 0 w 6199"/>
                    <a:gd name="T91" fmla="*/ 0 h 1278"/>
                    <a:gd name="T92" fmla="*/ 0 w 6199"/>
                    <a:gd name="T93" fmla="*/ 0 h 1278"/>
                    <a:gd name="T94" fmla="*/ 0 w 6199"/>
                    <a:gd name="T95" fmla="*/ 0 h 1278"/>
                    <a:gd name="T96" fmla="*/ 0 w 6199"/>
                    <a:gd name="T97" fmla="*/ 0 h 1278"/>
                    <a:gd name="T98" fmla="*/ 0 w 6199"/>
                    <a:gd name="T99" fmla="*/ 0 h 1278"/>
                    <a:gd name="T100" fmla="*/ 0 w 6199"/>
                    <a:gd name="T101" fmla="*/ 0 h 1278"/>
                    <a:gd name="T102" fmla="*/ 0 w 6199"/>
                    <a:gd name="T103" fmla="*/ 0 h 1278"/>
                    <a:gd name="T104" fmla="*/ 0 w 6199"/>
                    <a:gd name="T105" fmla="*/ 0 h 1278"/>
                    <a:gd name="T106" fmla="*/ 0 w 6199"/>
                    <a:gd name="T107" fmla="*/ 0 h 1278"/>
                    <a:gd name="T108" fmla="*/ 0 w 6199"/>
                    <a:gd name="T109" fmla="*/ 0 h 1278"/>
                    <a:gd name="T110" fmla="*/ 0 w 6199"/>
                    <a:gd name="T111" fmla="*/ 0 h 1278"/>
                    <a:gd name="T112" fmla="*/ 0 w 6199"/>
                    <a:gd name="T113" fmla="*/ 0 h 1278"/>
                    <a:gd name="T114" fmla="*/ 0 w 6199"/>
                    <a:gd name="T115" fmla="*/ 0 h 1278"/>
                    <a:gd name="T116" fmla="*/ 0 w 6199"/>
                    <a:gd name="T117" fmla="*/ 0 h 1278"/>
                    <a:gd name="T118" fmla="*/ 0 w 6199"/>
                    <a:gd name="T119" fmla="*/ 0 h 1278"/>
                    <a:gd name="T120" fmla="*/ 0 w 6199"/>
                    <a:gd name="T121" fmla="*/ 0 h 1278"/>
                    <a:gd name="T122" fmla="*/ 0 w 6199"/>
                    <a:gd name="T123" fmla="*/ 0 h 1278"/>
                    <a:gd name="T124" fmla="*/ 0 w 6199"/>
                    <a:gd name="T125" fmla="*/ 0 h 12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99"/>
                    <a:gd name="T190" fmla="*/ 0 h 1278"/>
                    <a:gd name="T191" fmla="*/ 6199 w 6199"/>
                    <a:gd name="T192" fmla="*/ 1278 h 12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99" h="1278">
                      <a:moveTo>
                        <a:pt x="0" y="1077"/>
                      </a:moveTo>
                      <a:lnTo>
                        <a:pt x="4" y="1069"/>
                      </a:lnTo>
                      <a:lnTo>
                        <a:pt x="9" y="1064"/>
                      </a:lnTo>
                      <a:lnTo>
                        <a:pt x="13" y="1061"/>
                      </a:lnTo>
                      <a:lnTo>
                        <a:pt x="19" y="1057"/>
                      </a:lnTo>
                      <a:lnTo>
                        <a:pt x="24" y="1054"/>
                      </a:lnTo>
                      <a:lnTo>
                        <a:pt x="30" y="1050"/>
                      </a:lnTo>
                      <a:lnTo>
                        <a:pt x="35" y="1047"/>
                      </a:lnTo>
                      <a:lnTo>
                        <a:pt x="40" y="1044"/>
                      </a:lnTo>
                      <a:lnTo>
                        <a:pt x="46" y="1041"/>
                      </a:lnTo>
                      <a:lnTo>
                        <a:pt x="51" y="1039"/>
                      </a:lnTo>
                      <a:lnTo>
                        <a:pt x="57" y="1036"/>
                      </a:lnTo>
                      <a:lnTo>
                        <a:pt x="62" y="1033"/>
                      </a:lnTo>
                      <a:lnTo>
                        <a:pt x="68" y="1031"/>
                      </a:lnTo>
                      <a:lnTo>
                        <a:pt x="73" y="1028"/>
                      </a:lnTo>
                      <a:lnTo>
                        <a:pt x="79" y="1026"/>
                      </a:lnTo>
                      <a:lnTo>
                        <a:pt x="85" y="1023"/>
                      </a:lnTo>
                      <a:lnTo>
                        <a:pt x="91" y="1020"/>
                      </a:lnTo>
                      <a:lnTo>
                        <a:pt x="96" y="1018"/>
                      </a:lnTo>
                      <a:lnTo>
                        <a:pt x="102" y="1016"/>
                      </a:lnTo>
                      <a:lnTo>
                        <a:pt x="108" y="1013"/>
                      </a:lnTo>
                      <a:lnTo>
                        <a:pt x="114" y="1011"/>
                      </a:lnTo>
                      <a:lnTo>
                        <a:pt x="119" y="1009"/>
                      </a:lnTo>
                      <a:lnTo>
                        <a:pt x="125" y="1006"/>
                      </a:lnTo>
                      <a:lnTo>
                        <a:pt x="131" y="1004"/>
                      </a:lnTo>
                      <a:lnTo>
                        <a:pt x="137" y="1002"/>
                      </a:lnTo>
                      <a:lnTo>
                        <a:pt x="142" y="1001"/>
                      </a:lnTo>
                      <a:lnTo>
                        <a:pt x="148" y="998"/>
                      </a:lnTo>
                      <a:lnTo>
                        <a:pt x="154" y="996"/>
                      </a:lnTo>
                      <a:lnTo>
                        <a:pt x="160" y="994"/>
                      </a:lnTo>
                      <a:lnTo>
                        <a:pt x="167" y="991"/>
                      </a:lnTo>
                      <a:lnTo>
                        <a:pt x="172" y="990"/>
                      </a:lnTo>
                      <a:lnTo>
                        <a:pt x="178" y="988"/>
                      </a:lnTo>
                      <a:lnTo>
                        <a:pt x="184" y="986"/>
                      </a:lnTo>
                      <a:lnTo>
                        <a:pt x="190" y="985"/>
                      </a:lnTo>
                      <a:lnTo>
                        <a:pt x="195" y="982"/>
                      </a:lnTo>
                      <a:lnTo>
                        <a:pt x="202" y="980"/>
                      </a:lnTo>
                      <a:lnTo>
                        <a:pt x="208" y="979"/>
                      </a:lnTo>
                      <a:lnTo>
                        <a:pt x="214" y="976"/>
                      </a:lnTo>
                      <a:lnTo>
                        <a:pt x="220" y="975"/>
                      </a:lnTo>
                      <a:lnTo>
                        <a:pt x="225" y="973"/>
                      </a:lnTo>
                      <a:lnTo>
                        <a:pt x="232" y="972"/>
                      </a:lnTo>
                      <a:lnTo>
                        <a:pt x="238" y="970"/>
                      </a:lnTo>
                      <a:lnTo>
                        <a:pt x="244" y="968"/>
                      </a:lnTo>
                      <a:lnTo>
                        <a:pt x="251" y="966"/>
                      </a:lnTo>
                      <a:lnTo>
                        <a:pt x="257" y="965"/>
                      </a:lnTo>
                      <a:lnTo>
                        <a:pt x="262" y="963"/>
                      </a:lnTo>
                      <a:lnTo>
                        <a:pt x="268" y="962"/>
                      </a:lnTo>
                      <a:lnTo>
                        <a:pt x="275" y="960"/>
                      </a:lnTo>
                      <a:lnTo>
                        <a:pt x="281" y="958"/>
                      </a:lnTo>
                      <a:lnTo>
                        <a:pt x="286" y="957"/>
                      </a:lnTo>
                      <a:lnTo>
                        <a:pt x="293" y="956"/>
                      </a:lnTo>
                      <a:lnTo>
                        <a:pt x="299" y="953"/>
                      </a:lnTo>
                      <a:lnTo>
                        <a:pt x="305" y="952"/>
                      </a:lnTo>
                      <a:lnTo>
                        <a:pt x="312" y="951"/>
                      </a:lnTo>
                      <a:lnTo>
                        <a:pt x="318" y="950"/>
                      </a:lnTo>
                      <a:lnTo>
                        <a:pt x="325" y="948"/>
                      </a:lnTo>
                      <a:lnTo>
                        <a:pt x="330" y="947"/>
                      </a:lnTo>
                      <a:lnTo>
                        <a:pt x="336" y="945"/>
                      </a:lnTo>
                      <a:lnTo>
                        <a:pt x="343" y="944"/>
                      </a:lnTo>
                      <a:lnTo>
                        <a:pt x="349" y="943"/>
                      </a:lnTo>
                      <a:lnTo>
                        <a:pt x="356" y="942"/>
                      </a:lnTo>
                      <a:lnTo>
                        <a:pt x="361" y="940"/>
                      </a:lnTo>
                      <a:lnTo>
                        <a:pt x="367" y="938"/>
                      </a:lnTo>
                      <a:lnTo>
                        <a:pt x="374" y="937"/>
                      </a:lnTo>
                      <a:lnTo>
                        <a:pt x="380" y="936"/>
                      </a:lnTo>
                      <a:lnTo>
                        <a:pt x="387" y="935"/>
                      </a:lnTo>
                      <a:lnTo>
                        <a:pt x="392" y="934"/>
                      </a:lnTo>
                      <a:lnTo>
                        <a:pt x="399" y="933"/>
                      </a:lnTo>
                      <a:lnTo>
                        <a:pt x="405" y="932"/>
                      </a:lnTo>
                      <a:lnTo>
                        <a:pt x="412" y="930"/>
                      </a:lnTo>
                      <a:lnTo>
                        <a:pt x="418" y="929"/>
                      </a:lnTo>
                      <a:lnTo>
                        <a:pt x="425" y="928"/>
                      </a:lnTo>
                      <a:lnTo>
                        <a:pt x="431" y="927"/>
                      </a:lnTo>
                      <a:lnTo>
                        <a:pt x="437" y="926"/>
                      </a:lnTo>
                      <a:lnTo>
                        <a:pt x="443" y="925"/>
                      </a:lnTo>
                      <a:lnTo>
                        <a:pt x="450" y="925"/>
                      </a:lnTo>
                      <a:lnTo>
                        <a:pt x="456" y="924"/>
                      </a:lnTo>
                      <a:lnTo>
                        <a:pt x="463" y="922"/>
                      </a:lnTo>
                      <a:lnTo>
                        <a:pt x="470" y="921"/>
                      </a:lnTo>
                      <a:lnTo>
                        <a:pt x="475" y="920"/>
                      </a:lnTo>
                      <a:lnTo>
                        <a:pt x="482" y="919"/>
                      </a:lnTo>
                      <a:lnTo>
                        <a:pt x="488" y="919"/>
                      </a:lnTo>
                      <a:lnTo>
                        <a:pt x="495" y="918"/>
                      </a:lnTo>
                      <a:lnTo>
                        <a:pt x="501" y="917"/>
                      </a:lnTo>
                      <a:lnTo>
                        <a:pt x="508" y="915"/>
                      </a:lnTo>
                      <a:lnTo>
                        <a:pt x="515" y="915"/>
                      </a:lnTo>
                      <a:lnTo>
                        <a:pt x="520" y="914"/>
                      </a:lnTo>
                      <a:lnTo>
                        <a:pt x="527" y="913"/>
                      </a:lnTo>
                      <a:lnTo>
                        <a:pt x="533" y="912"/>
                      </a:lnTo>
                      <a:lnTo>
                        <a:pt x="540" y="912"/>
                      </a:lnTo>
                      <a:lnTo>
                        <a:pt x="547" y="911"/>
                      </a:lnTo>
                      <a:lnTo>
                        <a:pt x="553" y="910"/>
                      </a:lnTo>
                      <a:lnTo>
                        <a:pt x="560" y="910"/>
                      </a:lnTo>
                      <a:lnTo>
                        <a:pt x="566" y="909"/>
                      </a:lnTo>
                      <a:lnTo>
                        <a:pt x="572" y="909"/>
                      </a:lnTo>
                      <a:lnTo>
                        <a:pt x="579" y="907"/>
                      </a:lnTo>
                      <a:lnTo>
                        <a:pt x="586" y="906"/>
                      </a:lnTo>
                      <a:lnTo>
                        <a:pt x="592" y="906"/>
                      </a:lnTo>
                      <a:lnTo>
                        <a:pt x="599" y="905"/>
                      </a:lnTo>
                      <a:lnTo>
                        <a:pt x="606" y="905"/>
                      </a:lnTo>
                      <a:lnTo>
                        <a:pt x="611" y="904"/>
                      </a:lnTo>
                      <a:lnTo>
                        <a:pt x="618" y="904"/>
                      </a:lnTo>
                      <a:lnTo>
                        <a:pt x="625" y="903"/>
                      </a:lnTo>
                      <a:lnTo>
                        <a:pt x="632" y="903"/>
                      </a:lnTo>
                      <a:lnTo>
                        <a:pt x="638" y="902"/>
                      </a:lnTo>
                      <a:lnTo>
                        <a:pt x="645" y="902"/>
                      </a:lnTo>
                      <a:lnTo>
                        <a:pt x="652" y="902"/>
                      </a:lnTo>
                      <a:lnTo>
                        <a:pt x="657" y="900"/>
                      </a:lnTo>
                      <a:lnTo>
                        <a:pt x="664" y="900"/>
                      </a:lnTo>
                      <a:lnTo>
                        <a:pt x="671" y="899"/>
                      </a:lnTo>
                      <a:lnTo>
                        <a:pt x="678" y="899"/>
                      </a:lnTo>
                      <a:lnTo>
                        <a:pt x="684" y="899"/>
                      </a:lnTo>
                      <a:lnTo>
                        <a:pt x="691" y="898"/>
                      </a:lnTo>
                      <a:lnTo>
                        <a:pt x="698" y="898"/>
                      </a:lnTo>
                      <a:lnTo>
                        <a:pt x="705" y="898"/>
                      </a:lnTo>
                      <a:lnTo>
                        <a:pt x="710" y="897"/>
                      </a:lnTo>
                      <a:lnTo>
                        <a:pt x="717" y="897"/>
                      </a:lnTo>
                      <a:lnTo>
                        <a:pt x="724" y="897"/>
                      </a:lnTo>
                      <a:lnTo>
                        <a:pt x="731" y="896"/>
                      </a:lnTo>
                      <a:lnTo>
                        <a:pt x="737" y="896"/>
                      </a:lnTo>
                      <a:lnTo>
                        <a:pt x="744" y="896"/>
                      </a:lnTo>
                      <a:lnTo>
                        <a:pt x="751" y="896"/>
                      </a:lnTo>
                      <a:lnTo>
                        <a:pt x="758" y="895"/>
                      </a:lnTo>
                      <a:lnTo>
                        <a:pt x="765" y="895"/>
                      </a:lnTo>
                      <a:lnTo>
                        <a:pt x="770" y="895"/>
                      </a:lnTo>
                      <a:lnTo>
                        <a:pt x="777" y="895"/>
                      </a:lnTo>
                      <a:lnTo>
                        <a:pt x="784" y="895"/>
                      </a:lnTo>
                      <a:lnTo>
                        <a:pt x="791" y="894"/>
                      </a:lnTo>
                      <a:lnTo>
                        <a:pt x="798" y="894"/>
                      </a:lnTo>
                      <a:lnTo>
                        <a:pt x="804" y="894"/>
                      </a:lnTo>
                      <a:lnTo>
                        <a:pt x="811" y="894"/>
                      </a:lnTo>
                      <a:lnTo>
                        <a:pt x="818" y="894"/>
                      </a:lnTo>
                      <a:lnTo>
                        <a:pt x="825" y="894"/>
                      </a:lnTo>
                      <a:lnTo>
                        <a:pt x="831" y="894"/>
                      </a:lnTo>
                      <a:lnTo>
                        <a:pt x="838" y="894"/>
                      </a:lnTo>
                      <a:lnTo>
                        <a:pt x="844" y="892"/>
                      </a:lnTo>
                      <a:lnTo>
                        <a:pt x="851" y="892"/>
                      </a:lnTo>
                      <a:lnTo>
                        <a:pt x="858" y="892"/>
                      </a:lnTo>
                      <a:lnTo>
                        <a:pt x="865" y="892"/>
                      </a:lnTo>
                      <a:lnTo>
                        <a:pt x="872" y="892"/>
                      </a:lnTo>
                      <a:lnTo>
                        <a:pt x="879" y="892"/>
                      </a:lnTo>
                      <a:lnTo>
                        <a:pt x="886" y="892"/>
                      </a:lnTo>
                      <a:lnTo>
                        <a:pt x="891" y="892"/>
                      </a:lnTo>
                      <a:lnTo>
                        <a:pt x="898" y="892"/>
                      </a:lnTo>
                      <a:lnTo>
                        <a:pt x="905" y="892"/>
                      </a:lnTo>
                      <a:lnTo>
                        <a:pt x="912" y="892"/>
                      </a:lnTo>
                      <a:lnTo>
                        <a:pt x="919" y="894"/>
                      </a:lnTo>
                      <a:lnTo>
                        <a:pt x="926" y="894"/>
                      </a:lnTo>
                      <a:lnTo>
                        <a:pt x="933" y="894"/>
                      </a:lnTo>
                      <a:lnTo>
                        <a:pt x="940" y="894"/>
                      </a:lnTo>
                      <a:lnTo>
                        <a:pt x="947" y="894"/>
                      </a:lnTo>
                      <a:lnTo>
                        <a:pt x="952" y="894"/>
                      </a:lnTo>
                      <a:lnTo>
                        <a:pt x="959" y="894"/>
                      </a:lnTo>
                      <a:lnTo>
                        <a:pt x="966" y="894"/>
                      </a:lnTo>
                      <a:lnTo>
                        <a:pt x="973" y="894"/>
                      </a:lnTo>
                      <a:lnTo>
                        <a:pt x="980" y="894"/>
                      </a:lnTo>
                      <a:lnTo>
                        <a:pt x="987" y="895"/>
                      </a:lnTo>
                      <a:lnTo>
                        <a:pt x="994" y="895"/>
                      </a:lnTo>
                      <a:lnTo>
                        <a:pt x="1001" y="895"/>
                      </a:lnTo>
                      <a:lnTo>
                        <a:pt x="1008" y="895"/>
                      </a:lnTo>
                      <a:lnTo>
                        <a:pt x="1015" y="895"/>
                      </a:lnTo>
                      <a:lnTo>
                        <a:pt x="1022" y="896"/>
                      </a:lnTo>
                      <a:lnTo>
                        <a:pt x="1027" y="896"/>
                      </a:lnTo>
                      <a:lnTo>
                        <a:pt x="1034" y="896"/>
                      </a:lnTo>
                      <a:lnTo>
                        <a:pt x="1041" y="896"/>
                      </a:lnTo>
                      <a:lnTo>
                        <a:pt x="1048" y="896"/>
                      </a:lnTo>
                      <a:lnTo>
                        <a:pt x="1055" y="897"/>
                      </a:lnTo>
                      <a:lnTo>
                        <a:pt x="1062" y="897"/>
                      </a:lnTo>
                      <a:lnTo>
                        <a:pt x="1069" y="897"/>
                      </a:lnTo>
                      <a:lnTo>
                        <a:pt x="1076" y="898"/>
                      </a:lnTo>
                      <a:lnTo>
                        <a:pt x="1083" y="898"/>
                      </a:lnTo>
                      <a:lnTo>
                        <a:pt x="1090" y="898"/>
                      </a:lnTo>
                      <a:lnTo>
                        <a:pt x="1096" y="899"/>
                      </a:lnTo>
                      <a:lnTo>
                        <a:pt x="1103" y="899"/>
                      </a:lnTo>
                      <a:lnTo>
                        <a:pt x="1110" y="899"/>
                      </a:lnTo>
                      <a:lnTo>
                        <a:pt x="1117" y="900"/>
                      </a:lnTo>
                      <a:lnTo>
                        <a:pt x="1131" y="900"/>
                      </a:lnTo>
                      <a:lnTo>
                        <a:pt x="1145" y="902"/>
                      </a:lnTo>
                      <a:lnTo>
                        <a:pt x="1159" y="903"/>
                      </a:lnTo>
                      <a:lnTo>
                        <a:pt x="1171" y="904"/>
                      </a:lnTo>
                      <a:lnTo>
                        <a:pt x="1185" y="904"/>
                      </a:lnTo>
                      <a:lnTo>
                        <a:pt x="1199" y="905"/>
                      </a:lnTo>
                      <a:lnTo>
                        <a:pt x="1213" y="906"/>
                      </a:lnTo>
                      <a:lnTo>
                        <a:pt x="1227" y="907"/>
                      </a:lnTo>
                      <a:lnTo>
                        <a:pt x="1240" y="909"/>
                      </a:lnTo>
                      <a:lnTo>
                        <a:pt x="1254" y="910"/>
                      </a:lnTo>
                      <a:lnTo>
                        <a:pt x="1268" y="911"/>
                      </a:lnTo>
                      <a:lnTo>
                        <a:pt x="1282" y="912"/>
                      </a:lnTo>
                      <a:lnTo>
                        <a:pt x="1296" y="914"/>
                      </a:lnTo>
                      <a:lnTo>
                        <a:pt x="1310" y="915"/>
                      </a:lnTo>
                      <a:lnTo>
                        <a:pt x="1323" y="917"/>
                      </a:lnTo>
                      <a:lnTo>
                        <a:pt x="1337" y="918"/>
                      </a:lnTo>
                      <a:lnTo>
                        <a:pt x="1351" y="920"/>
                      </a:lnTo>
                      <a:lnTo>
                        <a:pt x="1365" y="921"/>
                      </a:lnTo>
                      <a:lnTo>
                        <a:pt x="1379" y="922"/>
                      </a:lnTo>
                      <a:lnTo>
                        <a:pt x="1393" y="925"/>
                      </a:lnTo>
                      <a:lnTo>
                        <a:pt x="1406" y="926"/>
                      </a:lnTo>
                      <a:lnTo>
                        <a:pt x="1420" y="928"/>
                      </a:lnTo>
                      <a:lnTo>
                        <a:pt x="1434" y="929"/>
                      </a:lnTo>
                      <a:lnTo>
                        <a:pt x="1448" y="930"/>
                      </a:lnTo>
                      <a:lnTo>
                        <a:pt x="1462" y="933"/>
                      </a:lnTo>
                      <a:lnTo>
                        <a:pt x="1476" y="934"/>
                      </a:lnTo>
                      <a:lnTo>
                        <a:pt x="1489" y="936"/>
                      </a:lnTo>
                      <a:lnTo>
                        <a:pt x="1503" y="937"/>
                      </a:lnTo>
                      <a:lnTo>
                        <a:pt x="1517" y="940"/>
                      </a:lnTo>
                      <a:lnTo>
                        <a:pt x="1531" y="942"/>
                      </a:lnTo>
                      <a:lnTo>
                        <a:pt x="1545" y="943"/>
                      </a:lnTo>
                      <a:lnTo>
                        <a:pt x="1558" y="945"/>
                      </a:lnTo>
                      <a:lnTo>
                        <a:pt x="1572" y="947"/>
                      </a:lnTo>
                      <a:lnTo>
                        <a:pt x="1586" y="949"/>
                      </a:lnTo>
                      <a:lnTo>
                        <a:pt x="1600" y="951"/>
                      </a:lnTo>
                      <a:lnTo>
                        <a:pt x="1614" y="952"/>
                      </a:lnTo>
                      <a:lnTo>
                        <a:pt x="1628" y="955"/>
                      </a:lnTo>
                      <a:lnTo>
                        <a:pt x="1641" y="957"/>
                      </a:lnTo>
                      <a:lnTo>
                        <a:pt x="1655" y="958"/>
                      </a:lnTo>
                      <a:lnTo>
                        <a:pt x="1669" y="960"/>
                      </a:lnTo>
                      <a:lnTo>
                        <a:pt x="1683" y="963"/>
                      </a:lnTo>
                      <a:lnTo>
                        <a:pt x="1697" y="965"/>
                      </a:lnTo>
                      <a:lnTo>
                        <a:pt x="1711" y="967"/>
                      </a:lnTo>
                      <a:lnTo>
                        <a:pt x="1724" y="968"/>
                      </a:lnTo>
                      <a:lnTo>
                        <a:pt x="1738" y="971"/>
                      </a:lnTo>
                      <a:lnTo>
                        <a:pt x="1752" y="973"/>
                      </a:lnTo>
                      <a:lnTo>
                        <a:pt x="1766" y="975"/>
                      </a:lnTo>
                      <a:lnTo>
                        <a:pt x="1780" y="978"/>
                      </a:lnTo>
                      <a:lnTo>
                        <a:pt x="1794" y="979"/>
                      </a:lnTo>
                      <a:lnTo>
                        <a:pt x="1807" y="981"/>
                      </a:lnTo>
                      <a:lnTo>
                        <a:pt x="1821" y="983"/>
                      </a:lnTo>
                      <a:lnTo>
                        <a:pt x="1835" y="986"/>
                      </a:lnTo>
                      <a:lnTo>
                        <a:pt x="1849" y="988"/>
                      </a:lnTo>
                      <a:lnTo>
                        <a:pt x="1863" y="990"/>
                      </a:lnTo>
                      <a:lnTo>
                        <a:pt x="1876" y="993"/>
                      </a:lnTo>
                      <a:lnTo>
                        <a:pt x="1890" y="995"/>
                      </a:lnTo>
                      <a:lnTo>
                        <a:pt x="1918" y="998"/>
                      </a:lnTo>
                      <a:lnTo>
                        <a:pt x="1946" y="1003"/>
                      </a:lnTo>
                      <a:lnTo>
                        <a:pt x="1972" y="1008"/>
                      </a:lnTo>
                      <a:lnTo>
                        <a:pt x="2000" y="1012"/>
                      </a:lnTo>
                      <a:lnTo>
                        <a:pt x="2027" y="1017"/>
                      </a:lnTo>
                      <a:lnTo>
                        <a:pt x="2055" y="1021"/>
                      </a:lnTo>
                      <a:lnTo>
                        <a:pt x="2082" y="1026"/>
                      </a:lnTo>
                      <a:lnTo>
                        <a:pt x="2109" y="1031"/>
                      </a:lnTo>
                      <a:lnTo>
                        <a:pt x="2123" y="1033"/>
                      </a:lnTo>
                      <a:lnTo>
                        <a:pt x="2136" y="1035"/>
                      </a:lnTo>
                      <a:lnTo>
                        <a:pt x="2150" y="1037"/>
                      </a:lnTo>
                      <a:lnTo>
                        <a:pt x="2163" y="1040"/>
                      </a:lnTo>
                      <a:lnTo>
                        <a:pt x="2177" y="1042"/>
                      </a:lnTo>
                      <a:lnTo>
                        <a:pt x="2190" y="1044"/>
                      </a:lnTo>
                      <a:lnTo>
                        <a:pt x="2204" y="1047"/>
                      </a:lnTo>
                      <a:lnTo>
                        <a:pt x="2218" y="1048"/>
                      </a:lnTo>
                      <a:lnTo>
                        <a:pt x="2230" y="1050"/>
                      </a:lnTo>
                      <a:lnTo>
                        <a:pt x="2244" y="1052"/>
                      </a:lnTo>
                      <a:lnTo>
                        <a:pt x="2258" y="1055"/>
                      </a:lnTo>
                      <a:lnTo>
                        <a:pt x="2271" y="1057"/>
                      </a:lnTo>
                      <a:lnTo>
                        <a:pt x="2284" y="1059"/>
                      </a:lnTo>
                      <a:lnTo>
                        <a:pt x="2298" y="1062"/>
                      </a:lnTo>
                      <a:lnTo>
                        <a:pt x="2311" y="1064"/>
                      </a:lnTo>
                      <a:lnTo>
                        <a:pt x="2325" y="1066"/>
                      </a:lnTo>
                      <a:lnTo>
                        <a:pt x="2337" y="1069"/>
                      </a:lnTo>
                      <a:lnTo>
                        <a:pt x="2351" y="1071"/>
                      </a:lnTo>
                      <a:lnTo>
                        <a:pt x="2364" y="1073"/>
                      </a:lnTo>
                      <a:lnTo>
                        <a:pt x="2378" y="1075"/>
                      </a:lnTo>
                      <a:lnTo>
                        <a:pt x="2390" y="1077"/>
                      </a:lnTo>
                      <a:lnTo>
                        <a:pt x="2404" y="1079"/>
                      </a:lnTo>
                      <a:lnTo>
                        <a:pt x="2417" y="1081"/>
                      </a:lnTo>
                      <a:lnTo>
                        <a:pt x="2431" y="1084"/>
                      </a:lnTo>
                      <a:lnTo>
                        <a:pt x="2443" y="1086"/>
                      </a:lnTo>
                      <a:lnTo>
                        <a:pt x="2457" y="1088"/>
                      </a:lnTo>
                      <a:lnTo>
                        <a:pt x="2470" y="1090"/>
                      </a:lnTo>
                      <a:lnTo>
                        <a:pt x="2483" y="1092"/>
                      </a:lnTo>
                      <a:lnTo>
                        <a:pt x="2496" y="1094"/>
                      </a:lnTo>
                      <a:lnTo>
                        <a:pt x="2509" y="1096"/>
                      </a:lnTo>
                      <a:lnTo>
                        <a:pt x="2522" y="1099"/>
                      </a:lnTo>
                      <a:lnTo>
                        <a:pt x="2536" y="1101"/>
                      </a:lnTo>
                      <a:lnTo>
                        <a:pt x="2548" y="1102"/>
                      </a:lnTo>
                      <a:lnTo>
                        <a:pt x="2561" y="1104"/>
                      </a:lnTo>
                      <a:lnTo>
                        <a:pt x="2574" y="1107"/>
                      </a:lnTo>
                      <a:lnTo>
                        <a:pt x="2587" y="1108"/>
                      </a:lnTo>
                      <a:lnTo>
                        <a:pt x="2600" y="1110"/>
                      </a:lnTo>
                      <a:lnTo>
                        <a:pt x="2613" y="1112"/>
                      </a:lnTo>
                      <a:lnTo>
                        <a:pt x="2625" y="1113"/>
                      </a:lnTo>
                      <a:lnTo>
                        <a:pt x="2638" y="1116"/>
                      </a:lnTo>
                      <a:lnTo>
                        <a:pt x="2651" y="1118"/>
                      </a:lnTo>
                      <a:lnTo>
                        <a:pt x="2663" y="1119"/>
                      </a:lnTo>
                      <a:lnTo>
                        <a:pt x="2677" y="1122"/>
                      </a:lnTo>
                      <a:lnTo>
                        <a:pt x="2690" y="1124"/>
                      </a:lnTo>
                      <a:lnTo>
                        <a:pt x="2703" y="1125"/>
                      </a:lnTo>
                      <a:lnTo>
                        <a:pt x="2715" y="1127"/>
                      </a:lnTo>
                      <a:lnTo>
                        <a:pt x="2728" y="1128"/>
                      </a:lnTo>
                      <a:lnTo>
                        <a:pt x="2741" y="1131"/>
                      </a:lnTo>
                      <a:lnTo>
                        <a:pt x="2752" y="1132"/>
                      </a:lnTo>
                      <a:lnTo>
                        <a:pt x="2765" y="1134"/>
                      </a:lnTo>
                      <a:lnTo>
                        <a:pt x="2778" y="1135"/>
                      </a:lnTo>
                      <a:lnTo>
                        <a:pt x="2790" y="1138"/>
                      </a:lnTo>
                      <a:lnTo>
                        <a:pt x="2803" y="1139"/>
                      </a:lnTo>
                      <a:lnTo>
                        <a:pt x="2816" y="1140"/>
                      </a:lnTo>
                      <a:lnTo>
                        <a:pt x="2827" y="1142"/>
                      </a:lnTo>
                      <a:lnTo>
                        <a:pt x="2840" y="1143"/>
                      </a:lnTo>
                      <a:lnTo>
                        <a:pt x="2852" y="1145"/>
                      </a:lnTo>
                      <a:lnTo>
                        <a:pt x="2865" y="1147"/>
                      </a:lnTo>
                      <a:lnTo>
                        <a:pt x="2877" y="1148"/>
                      </a:lnTo>
                      <a:lnTo>
                        <a:pt x="2889" y="1149"/>
                      </a:lnTo>
                      <a:lnTo>
                        <a:pt x="2901" y="1150"/>
                      </a:lnTo>
                      <a:lnTo>
                        <a:pt x="2913" y="1151"/>
                      </a:lnTo>
                      <a:lnTo>
                        <a:pt x="2926" y="1154"/>
                      </a:lnTo>
                      <a:lnTo>
                        <a:pt x="2938" y="1155"/>
                      </a:lnTo>
                      <a:lnTo>
                        <a:pt x="2950" y="1156"/>
                      </a:lnTo>
                      <a:lnTo>
                        <a:pt x="2962" y="1157"/>
                      </a:lnTo>
                      <a:lnTo>
                        <a:pt x="2975" y="1158"/>
                      </a:lnTo>
                      <a:lnTo>
                        <a:pt x="2986" y="1160"/>
                      </a:lnTo>
                      <a:lnTo>
                        <a:pt x="2992" y="1161"/>
                      </a:lnTo>
                      <a:lnTo>
                        <a:pt x="2998" y="1161"/>
                      </a:lnTo>
                      <a:lnTo>
                        <a:pt x="3004" y="1162"/>
                      </a:lnTo>
                      <a:lnTo>
                        <a:pt x="3010" y="1162"/>
                      </a:lnTo>
                      <a:lnTo>
                        <a:pt x="3016" y="1163"/>
                      </a:lnTo>
                      <a:lnTo>
                        <a:pt x="3022" y="1163"/>
                      </a:lnTo>
                      <a:lnTo>
                        <a:pt x="3028" y="1164"/>
                      </a:lnTo>
                      <a:lnTo>
                        <a:pt x="3033" y="1164"/>
                      </a:lnTo>
                      <a:lnTo>
                        <a:pt x="3039" y="1164"/>
                      </a:lnTo>
                      <a:lnTo>
                        <a:pt x="3046" y="1165"/>
                      </a:lnTo>
                      <a:lnTo>
                        <a:pt x="3052" y="1165"/>
                      </a:lnTo>
                      <a:lnTo>
                        <a:pt x="3057" y="1166"/>
                      </a:lnTo>
                      <a:lnTo>
                        <a:pt x="3063" y="1166"/>
                      </a:lnTo>
                      <a:lnTo>
                        <a:pt x="3069" y="1168"/>
                      </a:lnTo>
                      <a:lnTo>
                        <a:pt x="3075" y="1168"/>
                      </a:lnTo>
                      <a:lnTo>
                        <a:pt x="3081" y="1168"/>
                      </a:lnTo>
                      <a:lnTo>
                        <a:pt x="3086" y="1169"/>
                      </a:lnTo>
                      <a:lnTo>
                        <a:pt x="3092" y="1169"/>
                      </a:lnTo>
                      <a:lnTo>
                        <a:pt x="3098" y="1170"/>
                      </a:lnTo>
                      <a:lnTo>
                        <a:pt x="3104" y="1170"/>
                      </a:lnTo>
                      <a:lnTo>
                        <a:pt x="3109" y="1170"/>
                      </a:lnTo>
                      <a:lnTo>
                        <a:pt x="3115" y="1171"/>
                      </a:lnTo>
                      <a:lnTo>
                        <a:pt x="3121" y="1171"/>
                      </a:lnTo>
                      <a:lnTo>
                        <a:pt x="3127" y="1171"/>
                      </a:lnTo>
                      <a:lnTo>
                        <a:pt x="3132" y="1172"/>
                      </a:lnTo>
                      <a:lnTo>
                        <a:pt x="3138" y="1172"/>
                      </a:lnTo>
                      <a:lnTo>
                        <a:pt x="3144" y="1172"/>
                      </a:lnTo>
                      <a:lnTo>
                        <a:pt x="3150" y="1172"/>
                      </a:lnTo>
                      <a:lnTo>
                        <a:pt x="3155" y="1173"/>
                      </a:lnTo>
                      <a:lnTo>
                        <a:pt x="3161" y="1173"/>
                      </a:lnTo>
                      <a:lnTo>
                        <a:pt x="3167" y="1173"/>
                      </a:lnTo>
                      <a:lnTo>
                        <a:pt x="3173" y="1174"/>
                      </a:lnTo>
                      <a:lnTo>
                        <a:pt x="3178" y="1174"/>
                      </a:lnTo>
                      <a:lnTo>
                        <a:pt x="3184" y="1174"/>
                      </a:lnTo>
                      <a:lnTo>
                        <a:pt x="3190" y="1174"/>
                      </a:lnTo>
                      <a:lnTo>
                        <a:pt x="3196" y="1176"/>
                      </a:lnTo>
                      <a:lnTo>
                        <a:pt x="3202" y="1176"/>
                      </a:lnTo>
                      <a:lnTo>
                        <a:pt x="3207" y="1176"/>
                      </a:lnTo>
                      <a:lnTo>
                        <a:pt x="3212" y="1176"/>
                      </a:lnTo>
                      <a:lnTo>
                        <a:pt x="3218" y="1176"/>
                      </a:lnTo>
                      <a:lnTo>
                        <a:pt x="3223" y="1177"/>
                      </a:lnTo>
                      <a:lnTo>
                        <a:pt x="3229" y="1177"/>
                      </a:lnTo>
                      <a:lnTo>
                        <a:pt x="3235" y="1177"/>
                      </a:lnTo>
                      <a:lnTo>
                        <a:pt x="3241" y="1177"/>
                      </a:lnTo>
                      <a:lnTo>
                        <a:pt x="3246" y="1177"/>
                      </a:lnTo>
                      <a:lnTo>
                        <a:pt x="3251" y="1177"/>
                      </a:lnTo>
                      <a:lnTo>
                        <a:pt x="3257" y="1177"/>
                      </a:lnTo>
                      <a:lnTo>
                        <a:pt x="3263" y="1178"/>
                      </a:lnTo>
                      <a:lnTo>
                        <a:pt x="3268" y="1178"/>
                      </a:lnTo>
                      <a:lnTo>
                        <a:pt x="3273" y="1178"/>
                      </a:lnTo>
                      <a:lnTo>
                        <a:pt x="3279" y="1178"/>
                      </a:lnTo>
                      <a:lnTo>
                        <a:pt x="3284" y="1178"/>
                      </a:lnTo>
                      <a:lnTo>
                        <a:pt x="3290" y="1178"/>
                      </a:lnTo>
                      <a:lnTo>
                        <a:pt x="3296" y="1178"/>
                      </a:lnTo>
                      <a:lnTo>
                        <a:pt x="3301" y="1178"/>
                      </a:lnTo>
                      <a:lnTo>
                        <a:pt x="3306" y="1178"/>
                      </a:lnTo>
                      <a:lnTo>
                        <a:pt x="3308" y="1178"/>
                      </a:lnTo>
                      <a:lnTo>
                        <a:pt x="3310" y="1178"/>
                      </a:lnTo>
                      <a:lnTo>
                        <a:pt x="3311" y="1178"/>
                      </a:lnTo>
                      <a:lnTo>
                        <a:pt x="3313" y="1178"/>
                      </a:lnTo>
                      <a:lnTo>
                        <a:pt x="3316" y="1178"/>
                      </a:lnTo>
                      <a:lnTo>
                        <a:pt x="3317" y="1178"/>
                      </a:lnTo>
                      <a:lnTo>
                        <a:pt x="3319" y="1178"/>
                      </a:lnTo>
                      <a:lnTo>
                        <a:pt x="3320" y="1178"/>
                      </a:lnTo>
                      <a:lnTo>
                        <a:pt x="3322" y="1178"/>
                      </a:lnTo>
                      <a:lnTo>
                        <a:pt x="3324" y="1178"/>
                      </a:lnTo>
                      <a:lnTo>
                        <a:pt x="3326" y="1178"/>
                      </a:lnTo>
                      <a:lnTo>
                        <a:pt x="3327" y="1178"/>
                      </a:lnTo>
                      <a:lnTo>
                        <a:pt x="3329" y="1178"/>
                      </a:lnTo>
                      <a:lnTo>
                        <a:pt x="3331" y="1178"/>
                      </a:lnTo>
                      <a:lnTo>
                        <a:pt x="3333" y="1178"/>
                      </a:lnTo>
                      <a:lnTo>
                        <a:pt x="3335" y="1177"/>
                      </a:lnTo>
                      <a:lnTo>
                        <a:pt x="3336" y="1177"/>
                      </a:lnTo>
                      <a:lnTo>
                        <a:pt x="3339" y="1177"/>
                      </a:lnTo>
                      <a:lnTo>
                        <a:pt x="3340" y="1177"/>
                      </a:lnTo>
                      <a:lnTo>
                        <a:pt x="3342" y="1177"/>
                      </a:lnTo>
                      <a:lnTo>
                        <a:pt x="3343" y="1177"/>
                      </a:lnTo>
                      <a:lnTo>
                        <a:pt x="3346" y="1177"/>
                      </a:lnTo>
                      <a:lnTo>
                        <a:pt x="3347" y="1177"/>
                      </a:lnTo>
                      <a:lnTo>
                        <a:pt x="3349" y="1176"/>
                      </a:lnTo>
                      <a:lnTo>
                        <a:pt x="3352" y="1176"/>
                      </a:lnTo>
                      <a:lnTo>
                        <a:pt x="3357" y="1176"/>
                      </a:lnTo>
                      <a:lnTo>
                        <a:pt x="3361" y="1174"/>
                      </a:lnTo>
                      <a:lnTo>
                        <a:pt x="3364" y="1174"/>
                      </a:lnTo>
                      <a:lnTo>
                        <a:pt x="3369" y="1173"/>
                      </a:lnTo>
                      <a:lnTo>
                        <a:pt x="3372" y="1173"/>
                      </a:lnTo>
                      <a:lnTo>
                        <a:pt x="3375" y="1172"/>
                      </a:lnTo>
                      <a:lnTo>
                        <a:pt x="3380" y="1172"/>
                      </a:lnTo>
                      <a:lnTo>
                        <a:pt x="3384" y="1171"/>
                      </a:lnTo>
                      <a:lnTo>
                        <a:pt x="3387" y="1171"/>
                      </a:lnTo>
                      <a:lnTo>
                        <a:pt x="3392" y="1170"/>
                      </a:lnTo>
                      <a:lnTo>
                        <a:pt x="3395" y="1169"/>
                      </a:lnTo>
                      <a:lnTo>
                        <a:pt x="3400" y="1169"/>
                      </a:lnTo>
                      <a:lnTo>
                        <a:pt x="3403" y="1168"/>
                      </a:lnTo>
                      <a:lnTo>
                        <a:pt x="3408" y="1166"/>
                      </a:lnTo>
                      <a:lnTo>
                        <a:pt x="3411" y="1165"/>
                      </a:lnTo>
                      <a:lnTo>
                        <a:pt x="3416" y="1165"/>
                      </a:lnTo>
                      <a:lnTo>
                        <a:pt x="3419" y="1164"/>
                      </a:lnTo>
                      <a:lnTo>
                        <a:pt x="3424" y="1163"/>
                      </a:lnTo>
                      <a:lnTo>
                        <a:pt x="3427" y="1162"/>
                      </a:lnTo>
                      <a:lnTo>
                        <a:pt x="3432" y="1161"/>
                      </a:lnTo>
                      <a:lnTo>
                        <a:pt x="3437" y="1160"/>
                      </a:lnTo>
                      <a:lnTo>
                        <a:pt x="3440" y="1158"/>
                      </a:lnTo>
                      <a:lnTo>
                        <a:pt x="3445" y="1157"/>
                      </a:lnTo>
                      <a:lnTo>
                        <a:pt x="3449" y="1156"/>
                      </a:lnTo>
                      <a:lnTo>
                        <a:pt x="3453" y="1155"/>
                      </a:lnTo>
                      <a:lnTo>
                        <a:pt x="3457" y="1154"/>
                      </a:lnTo>
                      <a:lnTo>
                        <a:pt x="3462" y="1153"/>
                      </a:lnTo>
                      <a:lnTo>
                        <a:pt x="3465" y="1151"/>
                      </a:lnTo>
                      <a:lnTo>
                        <a:pt x="3470" y="1150"/>
                      </a:lnTo>
                      <a:lnTo>
                        <a:pt x="3475" y="1149"/>
                      </a:lnTo>
                      <a:lnTo>
                        <a:pt x="3478" y="1147"/>
                      </a:lnTo>
                      <a:lnTo>
                        <a:pt x="3483" y="1146"/>
                      </a:lnTo>
                      <a:lnTo>
                        <a:pt x="3487" y="1145"/>
                      </a:lnTo>
                      <a:lnTo>
                        <a:pt x="3492" y="1143"/>
                      </a:lnTo>
                      <a:lnTo>
                        <a:pt x="3495" y="1141"/>
                      </a:lnTo>
                      <a:lnTo>
                        <a:pt x="3500" y="1140"/>
                      </a:lnTo>
                      <a:lnTo>
                        <a:pt x="3505" y="1139"/>
                      </a:lnTo>
                      <a:lnTo>
                        <a:pt x="3509" y="1136"/>
                      </a:lnTo>
                      <a:lnTo>
                        <a:pt x="3514" y="1135"/>
                      </a:lnTo>
                      <a:lnTo>
                        <a:pt x="3518" y="1134"/>
                      </a:lnTo>
                      <a:lnTo>
                        <a:pt x="3522" y="1132"/>
                      </a:lnTo>
                      <a:lnTo>
                        <a:pt x="3526" y="1131"/>
                      </a:lnTo>
                      <a:lnTo>
                        <a:pt x="3531" y="1128"/>
                      </a:lnTo>
                      <a:lnTo>
                        <a:pt x="3536" y="1127"/>
                      </a:lnTo>
                      <a:lnTo>
                        <a:pt x="3540" y="1125"/>
                      </a:lnTo>
                      <a:lnTo>
                        <a:pt x="3545" y="1124"/>
                      </a:lnTo>
                      <a:lnTo>
                        <a:pt x="3549" y="1122"/>
                      </a:lnTo>
                      <a:lnTo>
                        <a:pt x="3554" y="1120"/>
                      </a:lnTo>
                      <a:lnTo>
                        <a:pt x="3559" y="1118"/>
                      </a:lnTo>
                      <a:lnTo>
                        <a:pt x="3563" y="1116"/>
                      </a:lnTo>
                      <a:lnTo>
                        <a:pt x="3568" y="1115"/>
                      </a:lnTo>
                      <a:lnTo>
                        <a:pt x="3573" y="1112"/>
                      </a:lnTo>
                      <a:lnTo>
                        <a:pt x="3576" y="1110"/>
                      </a:lnTo>
                      <a:lnTo>
                        <a:pt x="3581" y="1109"/>
                      </a:lnTo>
                      <a:lnTo>
                        <a:pt x="3585" y="1107"/>
                      </a:lnTo>
                      <a:lnTo>
                        <a:pt x="3590" y="1104"/>
                      </a:lnTo>
                      <a:lnTo>
                        <a:pt x="3594" y="1102"/>
                      </a:lnTo>
                      <a:lnTo>
                        <a:pt x="3599" y="1101"/>
                      </a:lnTo>
                      <a:lnTo>
                        <a:pt x="3604" y="1099"/>
                      </a:lnTo>
                      <a:lnTo>
                        <a:pt x="3608" y="1096"/>
                      </a:lnTo>
                      <a:lnTo>
                        <a:pt x="3613" y="1094"/>
                      </a:lnTo>
                      <a:lnTo>
                        <a:pt x="3617" y="1092"/>
                      </a:lnTo>
                      <a:lnTo>
                        <a:pt x="3622" y="1090"/>
                      </a:lnTo>
                      <a:lnTo>
                        <a:pt x="3628" y="1088"/>
                      </a:lnTo>
                      <a:lnTo>
                        <a:pt x="3632" y="1086"/>
                      </a:lnTo>
                      <a:lnTo>
                        <a:pt x="3637" y="1084"/>
                      </a:lnTo>
                      <a:lnTo>
                        <a:pt x="3642" y="1081"/>
                      </a:lnTo>
                      <a:lnTo>
                        <a:pt x="3646" y="1079"/>
                      </a:lnTo>
                      <a:lnTo>
                        <a:pt x="3651" y="1077"/>
                      </a:lnTo>
                      <a:lnTo>
                        <a:pt x="3655" y="1074"/>
                      </a:lnTo>
                      <a:lnTo>
                        <a:pt x="3660" y="1072"/>
                      </a:lnTo>
                      <a:lnTo>
                        <a:pt x="3665" y="1070"/>
                      </a:lnTo>
                      <a:lnTo>
                        <a:pt x="3669" y="1067"/>
                      </a:lnTo>
                      <a:lnTo>
                        <a:pt x="3674" y="1065"/>
                      </a:lnTo>
                      <a:lnTo>
                        <a:pt x="3679" y="1063"/>
                      </a:lnTo>
                      <a:lnTo>
                        <a:pt x="3683" y="1061"/>
                      </a:lnTo>
                      <a:lnTo>
                        <a:pt x="3689" y="1058"/>
                      </a:lnTo>
                      <a:lnTo>
                        <a:pt x="3693" y="1056"/>
                      </a:lnTo>
                      <a:lnTo>
                        <a:pt x="3698" y="1052"/>
                      </a:lnTo>
                      <a:lnTo>
                        <a:pt x="3703" y="1050"/>
                      </a:lnTo>
                      <a:lnTo>
                        <a:pt x="3707" y="1048"/>
                      </a:lnTo>
                      <a:lnTo>
                        <a:pt x="3712" y="1046"/>
                      </a:lnTo>
                      <a:lnTo>
                        <a:pt x="3717" y="1043"/>
                      </a:lnTo>
                      <a:lnTo>
                        <a:pt x="3721" y="1041"/>
                      </a:lnTo>
                      <a:lnTo>
                        <a:pt x="3726" y="1037"/>
                      </a:lnTo>
                      <a:lnTo>
                        <a:pt x="3732" y="1035"/>
                      </a:lnTo>
                      <a:lnTo>
                        <a:pt x="3736" y="1033"/>
                      </a:lnTo>
                      <a:lnTo>
                        <a:pt x="3741" y="1031"/>
                      </a:lnTo>
                      <a:lnTo>
                        <a:pt x="3745" y="1028"/>
                      </a:lnTo>
                      <a:lnTo>
                        <a:pt x="3750" y="1025"/>
                      </a:lnTo>
                      <a:lnTo>
                        <a:pt x="3755" y="1023"/>
                      </a:lnTo>
                      <a:lnTo>
                        <a:pt x="3759" y="1020"/>
                      </a:lnTo>
                      <a:lnTo>
                        <a:pt x="3764" y="1017"/>
                      </a:lnTo>
                      <a:lnTo>
                        <a:pt x="3770" y="1014"/>
                      </a:lnTo>
                      <a:lnTo>
                        <a:pt x="3774" y="1012"/>
                      </a:lnTo>
                      <a:lnTo>
                        <a:pt x="3779" y="1009"/>
                      </a:lnTo>
                      <a:lnTo>
                        <a:pt x="3783" y="1006"/>
                      </a:lnTo>
                      <a:lnTo>
                        <a:pt x="3788" y="1004"/>
                      </a:lnTo>
                      <a:lnTo>
                        <a:pt x="3793" y="1001"/>
                      </a:lnTo>
                      <a:lnTo>
                        <a:pt x="3803" y="996"/>
                      </a:lnTo>
                      <a:lnTo>
                        <a:pt x="3812" y="990"/>
                      </a:lnTo>
                      <a:lnTo>
                        <a:pt x="3821" y="985"/>
                      </a:lnTo>
                      <a:lnTo>
                        <a:pt x="3831" y="979"/>
                      </a:lnTo>
                      <a:lnTo>
                        <a:pt x="3841" y="973"/>
                      </a:lnTo>
                      <a:lnTo>
                        <a:pt x="3850" y="967"/>
                      </a:lnTo>
                      <a:lnTo>
                        <a:pt x="3859" y="962"/>
                      </a:lnTo>
                      <a:lnTo>
                        <a:pt x="3869" y="957"/>
                      </a:lnTo>
                      <a:lnTo>
                        <a:pt x="3879" y="951"/>
                      </a:lnTo>
                      <a:lnTo>
                        <a:pt x="3888" y="945"/>
                      </a:lnTo>
                      <a:lnTo>
                        <a:pt x="3897" y="940"/>
                      </a:lnTo>
                      <a:lnTo>
                        <a:pt x="3907" y="934"/>
                      </a:lnTo>
                      <a:lnTo>
                        <a:pt x="3916" y="927"/>
                      </a:lnTo>
                      <a:lnTo>
                        <a:pt x="3926" y="921"/>
                      </a:lnTo>
                      <a:lnTo>
                        <a:pt x="3935" y="915"/>
                      </a:lnTo>
                      <a:lnTo>
                        <a:pt x="3945" y="910"/>
                      </a:lnTo>
                      <a:lnTo>
                        <a:pt x="3954" y="904"/>
                      </a:lnTo>
                      <a:lnTo>
                        <a:pt x="3963" y="898"/>
                      </a:lnTo>
                      <a:lnTo>
                        <a:pt x="3972" y="892"/>
                      </a:lnTo>
                      <a:lnTo>
                        <a:pt x="3982" y="887"/>
                      </a:lnTo>
                      <a:lnTo>
                        <a:pt x="3991" y="881"/>
                      </a:lnTo>
                      <a:lnTo>
                        <a:pt x="4000" y="875"/>
                      </a:lnTo>
                      <a:lnTo>
                        <a:pt x="4009" y="869"/>
                      </a:lnTo>
                      <a:lnTo>
                        <a:pt x="4018" y="863"/>
                      </a:lnTo>
                      <a:lnTo>
                        <a:pt x="4023" y="860"/>
                      </a:lnTo>
                      <a:lnTo>
                        <a:pt x="4028" y="857"/>
                      </a:lnTo>
                      <a:lnTo>
                        <a:pt x="4032" y="854"/>
                      </a:lnTo>
                      <a:lnTo>
                        <a:pt x="4037" y="851"/>
                      </a:lnTo>
                      <a:lnTo>
                        <a:pt x="4040" y="849"/>
                      </a:lnTo>
                      <a:lnTo>
                        <a:pt x="4045" y="845"/>
                      </a:lnTo>
                      <a:lnTo>
                        <a:pt x="4050" y="843"/>
                      </a:lnTo>
                      <a:lnTo>
                        <a:pt x="4054" y="839"/>
                      </a:lnTo>
                      <a:lnTo>
                        <a:pt x="4059" y="837"/>
                      </a:lnTo>
                      <a:lnTo>
                        <a:pt x="4063" y="834"/>
                      </a:lnTo>
                      <a:lnTo>
                        <a:pt x="4068" y="831"/>
                      </a:lnTo>
                      <a:lnTo>
                        <a:pt x="4073" y="828"/>
                      </a:lnTo>
                      <a:lnTo>
                        <a:pt x="4076" y="826"/>
                      </a:lnTo>
                      <a:lnTo>
                        <a:pt x="4081" y="822"/>
                      </a:lnTo>
                      <a:lnTo>
                        <a:pt x="4085" y="820"/>
                      </a:lnTo>
                      <a:lnTo>
                        <a:pt x="4090" y="816"/>
                      </a:lnTo>
                      <a:lnTo>
                        <a:pt x="4094" y="814"/>
                      </a:lnTo>
                      <a:lnTo>
                        <a:pt x="4098" y="811"/>
                      </a:lnTo>
                      <a:lnTo>
                        <a:pt x="4103" y="808"/>
                      </a:lnTo>
                      <a:lnTo>
                        <a:pt x="4107" y="805"/>
                      </a:lnTo>
                      <a:lnTo>
                        <a:pt x="4112" y="803"/>
                      </a:lnTo>
                      <a:lnTo>
                        <a:pt x="4116" y="799"/>
                      </a:lnTo>
                      <a:lnTo>
                        <a:pt x="4120" y="797"/>
                      </a:lnTo>
                      <a:lnTo>
                        <a:pt x="4124" y="793"/>
                      </a:lnTo>
                      <a:lnTo>
                        <a:pt x="4129" y="791"/>
                      </a:lnTo>
                      <a:lnTo>
                        <a:pt x="4132" y="789"/>
                      </a:lnTo>
                      <a:lnTo>
                        <a:pt x="4137" y="785"/>
                      </a:lnTo>
                      <a:lnTo>
                        <a:pt x="4142" y="783"/>
                      </a:lnTo>
                      <a:lnTo>
                        <a:pt x="4145" y="780"/>
                      </a:lnTo>
                      <a:lnTo>
                        <a:pt x="4150" y="777"/>
                      </a:lnTo>
                      <a:lnTo>
                        <a:pt x="4154" y="775"/>
                      </a:lnTo>
                      <a:lnTo>
                        <a:pt x="4158" y="772"/>
                      </a:lnTo>
                      <a:lnTo>
                        <a:pt x="4162" y="769"/>
                      </a:lnTo>
                      <a:lnTo>
                        <a:pt x="4167" y="766"/>
                      </a:lnTo>
                      <a:lnTo>
                        <a:pt x="4170" y="763"/>
                      </a:lnTo>
                      <a:lnTo>
                        <a:pt x="4175" y="761"/>
                      </a:lnTo>
                      <a:lnTo>
                        <a:pt x="4179" y="758"/>
                      </a:lnTo>
                      <a:lnTo>
                        <a:pt x="4183" y="755"/>
                      </a:lnTo>
                      <a:lnTo>
                        <a:pt x="4187" y="753"/>
                      </a:lnTo>
                      <a:lnTo>
                        <a:pt x="4191" y="750"/>
                      </a:lnTo>
                      <a:lnTo>
                        <a:pt x="4196" y="747"/>
                      </a:lnTo>
                      <a:lnTo>
                        <a:pt x="4199" y="745"/>
                      </a:lnTo>
                      <a:lnTo>
                        <a:pt x="4204" y="743"/>
                      </a:lnTo>
                      <a:lnTo>
                        <a:pt x="4207" y="739"/>
                      </a:lnTo>
                      <a:lnTo>
                        <a:pt x="4211" y="737"/>
                      </a:lnTo>
                      <a:lnTo>
                        <a:pt x="4215" y="735"/>
                      </a:lnTo>
                      <a:lnTo>
                        <a:pt x="4219" y="732"/>
                      </a:lnTo>
                      <a:lnTo>
                        <a:pt x="4224" y="729"/>
                      </a:lnTo>
                      <a:lnTo>
                        <a:pt x="4227" y="727"/>
                      </a:lnTo>
                      <a:lnTo>
                        <a:pt x="4232" y="724"/>
                      </a:lnTo>
                      <a:lnTo>
                        <a:pt x="4235" y="722"/>
                      </a:lnTo>
                      <a:lnTo>
                        <a:pt x="4238" y="720"/>
                      </a:lnTo>
                      <a:lnTo>
                        <a:pt x="4243" y="717"/>
                      </a:lnTo>
                      <a:lnTo>
                        <a:pt x="4247" y="714"/>
                      </a:lnTo>
                      <a:lnTo>
                        <a:pt x="4250" y="712"/>
                      </a:lnTo>
                      <a:lnTo>
                        <a:pt x="4255" y="709"/>
                      </a:lnTo>
                      <a:lnTo>
                        <a:pt x="4258" y="707"/>
                      </a:lnTo>
                      <a:lnTo>
                        <a:pt x="4262" y="705"/>
                      </a:lnTo>
                      <a:lnTo>
                        <a:pt x="4265" y="702"/>
                      </a:lnTo>
                      <a:lnTo>
                        <a:pt x="4270" y="700"/>
                      </a:lnTo>
                      <a:lnTo>
                        <a:pt x="4273" y="698"/>
                      </a:lnTo>
                      <a:lnTo>
                        <a:pt x="4277" y="696"/>
                      </a:lnTo>
                      <a:lnTo>
                        <a:pt x="4280" y="693"/>
                      </a:lnTo>
                      <a:lnTo>
                        <a:pt x="4283" y="691"/>
                      </a:lnTo>
                      <a:lnTo>
                        <a:pt x="4288" y="689"/>
                      </a:lnTo>
                      <a:lnTo>
                        <a:pt x="4291" y="686"/>
                      </a:lnTo>
                      <a:lnTo>
                        <a:pt x="4295" y="684"/>
                      </a:lnTo>
                      <a:lnTo>
                        <a:pt x="4298" y="682"/>
                      </a:lnTo>
                      <a:lnTo>
                        <a:pt x="4302" y="679"/>
                      </a:lnTo>
                      <a:lnTo>
                        <a:pt x="4305" y="677"/>
                      </a:lnTo>
                      <a:lnTo>
                        <a:pt x="4309" y="675"/>
                      </a:lnTo>
                      <a:lnTo>
                        <a:pt x="4312" y="673"/>
                      </a:lnTo>
                      <a:lnTo>
                        <a:pt x="4316" y="671"/>
                      </a:lnTo>
                      <a:lnTo>
                        <a:pt x="4319" y="669"/>
                      </a:lnTo>
                      <a:lnTo>
                        <a:pt x="4323" y="667"/>
                      </a:lnTo>
                      <a:lnTo>
                        <a:pt x="4326" y="664"/>
                      </a:lnTo>
                      <a:lnTo>
                        <a:pt x="4330" y="663"/>
                      </a:lnTo>
                      <a:lnTo>
                        <a:pt x="4333" y="661"/>
                      </a:lnTo>
                      <a:lnTo>
                        <a:pt x="4336" y="659"/>
                      </a:lnTo>
                      <a:lnTo>
                        <a:pt x="4340" y="656"/>
                      </a:lnTo>
                      <a:lnTo>
                        <a:pt x="4343" y="655"/>
                      </a:lnTo>
                      <a:lnTo>
                        <a:pt x="4346" y="653"/>
                      </a:lnTo>
                      <a:lnTo>
                        <a:pt x="4349" y="651"/>
                      </a:lnTo>
                      <a:lnTo>
                        <a:pt x="4353" y="650"/>
                      </a:lnTo>
                      <a:lnTo>
                        <a:pt x="4356" y="647"/>
                      </a:lnTo>
                      <a:lnTo>
                        <a:pt x="4359" y="646"/>
                      </a:lnTo>
                      <a:lnTo>
                        <a:pt x="4362" y="644"/>
                      </a:lnTo>
                      <a:lnTo>
                        <a:pt x="4365" y="641"/>
                      </a:lnTo>
                      <a:lnTo>
                        <a:pt x="4369" y="640"/>
                      </a:lnTo>
                      <a:lnTo>
                        <a:pt x="4372" y="638"/>
                      </a:lnTo>
                      <a:lnTo>
                        <a:pt x="4374" y="637"/>
                      </a:lnTo>
                      <a:lnTo>
                        <a:pt x="4378" y="635"/>
                      </a:lnTo>
                      <a:lnTo>
                        <a:pt x="4381" y="633"/>
                      </a:lnTo>
                      <a:lnTo>
                        <a:pt x="4384" y="632"/>
                      </a:lnTo>
                      <a:lnTo>
                        <a:pt x="4387" y="630"/>
                      </a:lnTo>
                      <a:lnTo>
                        <a:pt x="4389" y="629"/>
                      </a:lnTo>
                      <a:lnTo>
                        <a:pt x="4391" y="629"/>
                      </a:lnTo>
                      <a:lnTo>
                        <a:pt x="4396" y="625"/>
                      </a:lnTo>
                      <a:lnTo>
                        <a:pt x="4403" y="622"/>
                      </a:lnTo>
                      <a:lnTo>
                        <a:pt x="4409" y="618"/>
                      </a:lnTo>
                      <a:lnTo>
                        <a:pt x="4416" y="615"/>
                      </a:lnTo>
                      <a:lnTo>
                        <a:pt x="4422" y="612"/>
                      </a:lnTo>
                      <a:lnTo>
                        <a:pt x="4429" y="609"/>
                      </a:lnTo>
                      <a:lnTo>
                        <a:pt x="4436" y="606"/>
                      </a:lnTo>
                      <a:lnTo>
                        <a:pt x="4441" y="602"/>
                      </a:lnTo>
                      <a:lnTo>
                        <a:pt x="4448" y="599"/>
                      </a:lnTo>
                      <a:lnTo>
                        <a:pt x="4455" y="595"/>
                      </a:lnTo>
                      <a:lnTo>
                        <a:pt x="4462" y="593"/>
                      </a:lnTo>
                      <a:lnTo>
                        <a:pt x="4468" y="590"/>
                      </a:lnTo>
                      <a:lnTo>
                        <a:pt x="4475" y="586"/>
                      </a:lnTo>
                      <a:lnTo>
                        <a:pt x="4482" y="583"/>
                      </a:lnTo>
                      <a:lnTo>
                        <a:pt x="4489" y="580"/>
                      </a:lnTo>
                      <a:lnTo>
                        <a:pt x="4494" y="577"/>
                      </a:lnTo>
                      <a:lnTo>
                        <a:pt x="4501" y="574"/>
                      </a:lnTo>
                      <a:lnTo>
                        <a:pt x="4508" y="571"/>
                      </a:lnTo>
                      <a:lnTo>
                        <a:pt x="4515" y="568"/>
                      </a:lnTo>
                      <a:lnTo>
                        <a:pt x="4522" y="564"/>
                      </a:lnTo>
                      <a:lnTo>
                        <a:pt x="4529" y="562"/>
                      </a:lnTo>
                      <a:lnTo>
                        <a:pt x="4536" y="559"/>
                      </a:lnTo>
                      <a:lnTo>
                        <a:pt x="4543" y="556"/>
                      </a:lnTo>
                      <a:lnTo>
                        <a:pt x="4550" y="553"/>
                      </a:lnTo>
                      <a:lnTo>
                        <a:pt x="4556" y="551"/>
                      </a:lnTo>
                      <a:lnTo>
                        <a:pt x="4563" y="547"/>
                      </a:lnTo>
                      <a:lnTo>
                        <a:pt x="4570" y="544"/>
                      </a:lnTo>
                      <a:lnTo>
                        <a:pt x="4577" y="541"/>
                      </a:lnTo>
                      <a:lnTo>
                        <a:pt x="4584" y="538"/>
                      </a:lnTo>
                      <a:lnTo>
                        <a:pt x="4591" y="536"/>
                      </a:lnTo>
                      <a:lnTo>
                        <a:pt x="4598" y="532"/>
                      </a:lnTo>
                      <a:lnTo>
                        <a:pt x="4605" y="530"/>
                      </a:lnTo>
                      <a:lnTo>
                        <a:pt x="4612" y="527"/>
                      </a:lnTo>
                      <a:lnTo>
                        <a:pt x="4619" y="524"/>
                      </a:lnTo>
                      <a:lnTo>
                        <a:pt x="4626" y="522"/>
                      </a:lnTo>
                      <a:lnTo>
                        <a:pt x="4633" y="518"/>
                      </a:lnTo>
                      <a:lnTo>
                        <a:pt x="4639" y="516"/>
                      </a:lnTo>
                      <a:lnTo>
                        <a:pt x="4646" y="513"/>
                      </a:lnTo>
                      <a:lnTo>
                        <a:pt x="4654" y="510"/>
                      </a:lnTo>
                      <a:lnTo>
                        <a:pt x="4661" y="508"/>
                      </a:lnTo>
                      <a:lnTo>
                        <a:pt x="4668" y="504"/>
                      </a:lnTo>
                      <a:lnTo>
                        <a:pt x="4675" y="502"/>
                      </a:lnTo>
                      <a:lnTo>
                        <a:pt x="4682" y="500"/>
                      </a:lnTo>
                      <a:lnTo>
                        <a:pt x="4690" y="496"/>
                      </a:lnTo>
                      <a:lnTo>
                        <a:pt x="4697" y="494"/>
                      </a:lnTo>
                      <a:lnTo>
                        <a:pt x="4704" y="492"/>
                      </a:lnTo>
                      <a:lnTo>
                        <a:pt x="4711" y="488"/>
                      </a:lnTo>
                      <a:lnTo>
                        <a:pt x="4719" y="486"/>
                      </a:lnTo>
                      <a:lnTo>
                        <a:pt x="4726" y="484"/>
                      </a:lnTo>
                      <a:lnTo>
                        <a:pt x="4733" y="481"/>
                      </a:lnTo>
                      <a:lnTo>
                        <a:pt x="4740" y="478"/>
                      </a:lnTo>
                      <a:lnTo>
                        <a:pt x="4748" y="476"/>
                      </a:lnTo>
                      <a:lnTo>
                        <a:pt x="4755" y="473"/>
                      </a:lnTo>
                      <a:lnTo>
                        <a:pt x="4762" y="471"/>
                      </a:lnTo>
                      <a:lnTo>
                        <a:pt x="4770" y="468"/>
                      </a:lnTo>
                      <a:lnTo>
                        <a:pt x="4777" y="465"/>
                      </a:lnTo>
                      <a:lnTo>
                        <a:pt x="4783" y="463"/>
                      </a:lnTo>
                      <a:lnTo>
                        <a:pt x="4792" y="461"/>
                      </a:lnTo>
                      <a:lnTo>
                        <a:pt x="4798" y="458"/>
                      </a:lnTo>
                      <a:lnTo>
                        <a:pt x="4807" y="456"/>
                      </a:lnTo>
                      <a:lnTo>
                        <a:pt x="4813" y="453"/>
                      </a:lnTo>
                      <a:lnTo>
                        <a:pt x="4820" y="450"/>
                      </a:lnTo>
                      <a:lnTo>
                        <a:pt x="4828" y="448"/>
                      </a:lnTo>
                      <a:lnTo>
                        <a:pt x="4835" y="446"/>
                      </a:lnTo>
                      <a:lnTo>
                        <a:pt x="4843" y="443"/>
                      </a:lnTo>
                      <a:lnTo>
                        <a:pt x="4850" y="441"/>
                      </a:lnTo>
                      <a:lnTo>
                        <a:pt x="4858" y="439"/>
                      </a:lnTo>
                      <a:lnTo>
                        <a:pt x="4865" y="437"/>
                      </a:lnTo>
                      <a:lnTo>
                        <a:pt x="4873" y="433"/>
                      </a:lnTo>
                      <a:lnTo>
                        <a:pt x="4880" y="431"/>
                      </a:lnTo>
                      <a:lnTo>
                        <a:pt x="4888" y="428"/>
                      </a:lnTo>
                      <a:lnTo>
                        <a:pt x="4895" y="426"/>
                      </a:lnTo>
                      <a:lnTo>
                        <a:pt x="4903" y="424"/>
                      </a:lnTo>
                      <a:lnTo>
                        <a:pt x="4910" y="422"/>
                      </a:lnTo>
                      <a:lnTo>
                        <a:pt x="4918" y="419"/>
                      </a:lnTo>
                      <a:lnTo>
                        <a:pt x="4925" y="417"/>
                      </a:lnTo>
                      <a:lnTo>
                        <a:pt x="4933" y="415"/>
                      </a:lnTo>
                      <a:lnTo>
                        <a:pt x="4940" y="412"/>
                      </a:lnTo>
                      <a:lnTo>
                        <a:pt x="4948" y="410"/>
                      </a:lnTo>
                      <a:lnTo>
                        <a:pt x="4955" y="408"/>
                      </a:lnTo>
                      <a:lnTo>
                        <a:pt x="4970" y="403"/>
                      </a:lnTo>
                      <a:lnTo>
                        <a:pt x="4985" y="399"/>
                      </a:lnTo>
                      <a:lnTo>
                        <a:pt x="5001" y="394"/>
                      </a:lnTo>
                      <a:lnTo>
                        <a:pt x="5016" y="389"/>
                      </a:lnTo>
                      <a:lnTo>
                        <a:pt x="5031" y="385"/>
                      </a:lnTo>
                      <a:lnTo>
                        <a:pt x="5046" y="380"/>
                      </a:lnTo>
                      <a:lnTo>
                        <a:pt x="5061" y="376"/>
                      </a:lnTo>
                      <a:lnTo>
                        <a:pt x="5077" y="372"/>
                      </a:lnTo>
                      <a:lnTo>
                        <a:pt x="5092" y="367"/>
                      </a:lnTo>
                      <a:lnTo>
                        <a:pt x="5107" y="363"/>
                      </a:lnTo>
                      <a:lnTo>
                        <a:pt x="5122" y="358"/>
                      </a:lnTo>
                      <a:lnTo>
                        <a:pt x="5138" y="354"/>
                      </a:lnTo>
                      <a:lnTo>
                        <a:pt x="5153" y="350"/>
                      </a:lnTo>
                      <a:lnTo>
                        <a:pt x="5168" y="346"/>
                      </a:lnTo>
                      <a:lnTo>
                        <a:pt x="5183" y="341"/>
                      </a:lnTo>
                      <a:lnTo>
                        <a:pt x="5199" y="336"/>
                      </a:lnTo>
                      <a:lnTo>
                        <a:pt x="5229" y="328"/>
                      </a:lnTo>
                      <a:lnTo>
                        <a:pt x="5260" y="320"/>
                      </a:lnTo>
                      <a:lnTo>
                        <a:pt x="5290" y="311"/>
                      </a:lnTo>
                      <a:lnTo>
                        <a:pt x="5322" y="303"/>
                      </a:lnTo>
                      <a:lnTo>
                        <a:pt x="5337" y="298"/>
                      </a:lnTo>
                      <a:lnTo>
                        <a:pt x="5351" y="294"/>
                      </a:lnTo>
                      <a:lnTo>
                        <a:pt x="5366" y="290"/>
                      </a:lnTo>
                      <a:lnTo>
                        <a:pt x="5381" y="286"/>
                      </a:lnTo>
                      <a:lnTo>
                        <a:pt x="5396" y="281"/>
                      </a:lnTo>
                      <a:lnTo>
                        <a:pt x="5411" y="278"/>
                      </a:lnTo>
                      <a:lnTo>
                        <a:pt x="5428" y="273"/>
                      </a:lnTo>
                      <a:lnTo>
                        <a:pt x="5443" y="268"/>
                      </a:lnTo>
                      <a:lnTo>
                        <a:pt x="5457" y="265"/>
                      </a:lnTo>
                      <a:lnTo>
                        <a:pt x="5472" y="260"/>
                      </a:lnTo>
                      <a:lnTo>
                        <a:pt x="5487" y="256"/>
                      </a:lnTo>
                      <a:lnTo>
                        <a:pt x="5502" y="252"/>
                      </a:lnTo>
                      <a:lnTo>
                        <a:pt x="5517" y="248"/>
                      </a:lnTo>
                      <a:lnTo>
                        <a:pt x="5532" y="243"/>
                      </a:lnTo>
                      <a:lnTo>
                        <a:pt x="5547" y="240"/>
                      </a:lnTo>
                      <a:lnTo>
                        <a:pt x="5561" y="235"/>
                      </a:lnTo>
                      <a:lnTo>
                        <a:pt x="5569" y="233"/>
                      </a:lnTo>
                      <a:lnTo>
                        <a:pt x="5576" y="230"/>
                      </a:lnTo>
                      <a:lnTo>
                        <a:pt x="5584" y="228"/>
                      </a:lnTo>
                      <a:lnTo>
                        <a:pt x="5591" y="226"/>
                      </a:lnTo>
                      <a:lnTo>
                        <a:pt x="5598" y="224"/>
                      </a:lnTo>
                      <a:lnTo>
                        <a:pt x="5606" y="222"/>
                      </a:lnTo>
                      <a:lnTo>
                        <a:pt x="5613" y="220"/>
                      </a:lnTo>
                      <a:lnTo>
                        <a:pt x="5620" y="218"/>
                      </a:lnTo>
                      <a:lnTo>
                        <a:pt x="5628" y="216"/>
                      </a:lnTo>
                      <a:lnTo>
                        <a:pt x="5635" y="213"/>
                      </a:lnTo>
                      <a:lnTo>
                        <a:pt x="5642" y="211"/>
                      </a:lnTo>
                      <a:lnTo>
                        <a:pt x="5650" y="209"/>
                      </a:lnTo>
                      <a:lnTo>
                        <a:pt x="5657" y="206"/>
                      </a:lnTo>
                      <a:lnTo>
                        <a:pt x="5664" y="204"/>
                      </a:lnTo>
                      <a:lnTo>
                        <a:pt x="5672" y="202"/>
                      </a:lnTo>
                      <a:lnTo>
                        <a:pt x="5679" y="201"/>
                      </a:lnTo>
                      <a:lnTo>
                        <a:pt x="5686" y="198"/>
                      </a:lnTo>
                      <a:lnTo>
                        <a:pt x="5693" y="196"/>
                      </a:lnTo>
                      <a:lnTo>
                        <a:pt x="5701" y="194"/>
                      </a:lnTo>
                      <a:lnTo>
                        <a:pt x="5708" y="191"/>
                      </a:lnTo>
                      <a:lnTo>
                        <a:pt x="5714" y="189"/>
                      </a:lnTo>
                      <a:lnTo>
                        <a:pt x="5721" y="187"/>
                      </a:lnTo>
                      <a:lnTo>
                        <a:pt x="5728" y="184"/>
                      </a:lnTo>
                      <a:lnTo>
                        <a:pt x="5736" y="182"/>
                      </a:lnTo>
                      <a:lnTo>
                        <a:pt x="5743" y="180"/>
                      </a:lnTo>
                      <a:lnTo>
                        <a:pt x="5750" y="178"/>
                      </a:lnTo>
                      <a:lnTo>
                        <a:pt x="5757" y="175"/>
                      </a:lnTo>
                      <a:lnTo>
                        <a:pt x="5764" y="173"/>
                      </a:lnTo>
                      <a:lnTo>
                        <a:pt x="5771" y="171"/>
                      </a:lnTo>
                      <a:lnTo>
                        <a:pt x="5778" y="168"/>
                      </a:lnTo>
                      <a:lnTo>
                        <a:pt x="5785" y="166"/>
                      </a:lnTo>
                      <a:lnTo>
                        <a:pt x="5792" y="164"/>
                      </a:lnTo>
                      <a:lnTo>
                        <a:pt x="5799" y="161"/>
                      </a:lnTo>
                      <a:lnTo>
                        <a:pt x="5805" y="159"/>
                      </a:lnTo>
                      <a:lnTo>
                        <a:pt x="5812" y="157"/>
                      </a:lnTo>
                      <a:lnTo>
                        <a:pt x="5819" y="154"/>
                      </a:lnTo>
                      <a:lnTo>
                        <a:pt x="5826" y="152"/>
                      </a:lnTo>
                      <a:lnTo>
                        <a:pt x="5833" y="150"/>
                      </a:lnTo>
                      <a:lnTo>
                        <a:pt x="5840" y="148"/>
                      </a:lnTo>
                      <a:lnTo>
                        <a:pt x="5847" y="145"/>
                      </a:lnTo>
                      <a:lnTo>
                        <a:pt x="5854" y="143"/>
                      </a:lnTo>
                      <a:lnTo>
                        <a:pt x="5861" y="141"/>
                      </a:lnTo>
                      <a:lnTo>
                        <a:pt x="5868" y="138"/>
                      </a:lnTo>
                      <a:lnTo>
                        <a:pt x="5875" y="136"/>
                      </a:lnTo>
                      <a:lnTo>
                        <a:pt x="5881" y="133"/>
                      </a:lnTo>
                      <a:lnTo>
                        <a:pt x="5888" y="130"/>
                      </a:lnTo>
                      <a:lnTo>
                        <a:pt x="5894" y="128"/>
                      </a:lnTo>
                      <a:lnTo>
                        <a:pt x="5901" y="126"/>
                      </a:lnTo>
                      <a:lnTo>
                        <a:pt x="5908" y="123"/>
                      </a:lnTo>
                      <a:lnTo>
                        <a:pt x="5915" y="121"/>
                      </a:lnTo>
                      <a:lnTo>
                        <a:pt x="5922" y="119"/>
                      </a:lnTo>
                      <a:lnTo>
                        <a:pt x="5928" y="117"/>
                      </a:lnTo>
                      <a:lnTo>
                        <a:pt x="5934" y="113"/>
                      </a:lnTo>
                      <a:lnTo>
                        <a:pt x="5941" y="111"/>
                      </a:lnTo>
                      <a:lnTo>
                        <a:pt x="5947" y="108"/>
                      </a:lnTo>
                      <a:lnTo>
                        <a:pt x="5954" y="106"/>
                      </a:lnTo>
                      <a:lnTo>
                        <a:pt x="5961" y="104"/>
                      </a:lnTo>
                      <a:lnTo>
                        <a:pt x="5967" y="100"/>
                      </a:lnTo>
                      <a:lnTo>
                        <a:pt x="5974" y="98"/>
                      </a:lnTo>
                      <a:lnTo>
                        <a:pt x="5981" y="96"/>
                      </a:lnTo>
                      <a:lnTo>
                        <a:pt x="5986" y="93"/>
                      </a:lnTo>
                      <a:lnTo>
                        <a:pt x="5993" y="91"/>
                      </a:lnTo>
                      <a:lnTo>
                        <a:pt x="5999" y="88"/>
                      </a:lnTo>
                      <a:lnTo>
                        <a:pt x="6006" y="85"/>
                      </a:lnTo>
                      <a:lnTo>
                        <a:pt x="6012" y="83"/>
                      </a:lnTo>
                      <a:lnTo>
                        <a:pt x="6019" y="81"/>
                      </a:lnTo>
                      <a:lnTo>
                        <a:pt x="6024" y="77"/>
                      </a:lnTo>
                      <a:lnTo>
                        <a:pt x="6031" y="75"/>
                      </a:lnTo>
                      <a:lnTo>
                        <a:pt x="6037" y="73"/>
                      </a:lnTo>
                      <a:lnTo>
                        <a:pt x="6043" y="69"/>
                      </a:lnTo>
                      <a:lnTo>
                        <a:pt x="6050" y="67"/>
                      </a:lnTo>
                      <a:lnTo>
                        <a:pt x="6055" y="65"/>
                      </a:lnTo>
                      <a:lnTo>
                        <a:pt x="6062" y="61"/>
                      </a:lnTo>
                      <a:lnTo>
                        <a:pt x="6068" y="59"/>
                      </a:lnTo>
                      <a:lnTo>
                        <a:pt x="6074" y="57"/>
                      </a:lnTo>
                      <a:lnTo>
                        <a:pt x="6081" y="53"/>
                      </a:lnTo>
                      <a:lnTo>
                        <a:pt x="6087" y="51"/>
                      </a:lnTo>
                      <a:lnTo>
                        <a:pt x="6092" y="49"/>
                      </a:lnTo>
                      <a:lnTo>
                        <a:pt x="6098" y="45"/>
                      </a:lnTo>
                      <a:lnTo>
                        <a:pt x="6105" y="43"/>
                      </a:lnTo>
                      <a:lnTo>
                        <a:pt x="6111" y="41"/>
                      </a:lnTo>
                      <a:lnTo>
                        <a:pt x="6117" y="37"/>
                      </a:lnTo>
                      <a:lnTo>
                        <a:pt x="6122" y="35"/>
                      </a:lnTo>
                      <a:lnTo>
                        <a:pt x="6128" y="31"/>
                      </a:lnTo>
                      <a:lnTo>
                        <a:pt x="6134" y="29"/>
                      </a:lnTo>
                      <a:lnTo>
                        <a:pt x="6140" y="27"/>
                      </a:lnTo>
                      <a:lnTo>
                        <a:pt x="6146" y="23"/>
                      </a:lnTo>
                      <a:lnTo>
                        <a:pt x="6152" y="21"/>
                      </a:lnTo>
                      <a:lnTo>
                        <a:pt x="6158" y="18"/>
                      </a:lnTo>
                      <a:lnTo>
                        <a:pt x="6164" y="15"/>
                      </a:lnTo>
                      <a:lnTo>
                        <a:pt x="6170" y="13"/>
                      </a:lnTo>
                      <a:lnTo>
                        <a:pt x="6175" y="9"/>
                      </a:lnTo>
                      <a:lnTo>
                        <a:pt x="6181" y="7"/>
                      </a:lnTo>
                      <a:lnTo>
                        <a:pt x="6187" y="5"/>
                      </a:lnTo>
                      <a:lnTo>
                        <a:pt x="6193" y="1"/>
                      </a:lnTo>
                      <a:lnTo>
                        <a:pt x="6199" y="0"/>
                      </a:lnTo>
                      <a:lnTo>
                        <a:pt x="6195" y="6"/>
                      </a:lnTo>
                      <a:lnTo>
                        <a:pt x="6190" y="9"/>
                      </a:lnTo>
                      <a:lnTo>
                        <a:pt x="6185" y="14"/>
                      </a:lnTo>
                      <a:lnTo>
                        <a:pt x="6180" y="18"/>
                      </a:lnTo>
                      <a:lnTo>
                        <a:pt x="6174" y="21"/>
                      </a:lnTo>
                      <a:lnTo>
                        <a:pt x="6168" y="24"/>
                      </a:lnTo>
                      <a:lnTo>
                        <a:pt x="6164" y="28"/>
                      </a:lnTo>
                      <a:lnTo>
                        <a:pt x="6158" y="31"/>
                      </a:lnTo>
                      <a:lnTo>
                        <a:pt x="6152" y="35"/>
                      </a:lnTo>
                      <a:lnTo>
                        <a:pt x="6146" y="38"/>
                      </a:lnTo>
                      <a:lnTo>
                        <a:pt x="6141" y="42"/>
                      </a:lnTo>
                      <a:lnTo>
                        <a:pt x="6136" y="45"/>
                      </a:lnTo>
                      <a:lnTo>
                        <a:pt x="6130" y="49"/>
                      </a:lnTo>
                      <a:lnTo>
                        <a:pt x="6125" y="52"/>
                      </a:lnTo>
                      <a:lnTo>
                        <a:pt x="6119" y="55"/>
                      </a:lnTo>
                      <a:lnTo>
                        <a:pt x="6113" y="59"/>
                      </a:lnTo>
                      <a:lnTo>
                        <a:pt x="6107" y="62"/>
                      </a:lnTo>
                      <a:lnTo>
                        <a:pt x="6102" y="66"/>
                      </a:lnTo>
                      <a:lnTo>
                        <a:pt x="6095" y="68"/>
                      </a:lnTo>
                      <a:lnTo>
                        <a:pt x="6089" y="72"/>
                      </a:lnTo>
                      <a:lnTo>
                        <a:pt x="6083" y="75"/>
                      </a:lnTo>
                      <a:lnTo>
                        <a:pt x="6077" y="79"/>
                      </a:lnTo>
                      <a:lnTo>
                        <a:pt x="6072" y="81"/>
                      </a:lnTo>
                      <a:lnTo>
                        <a:pt x="6066" y="84"/>
                      </a:lnTo>
                      <a:lnTo>
                        <a:pt x="6059" y="88"/>
                      </a:lnTo>
                      <a:lnTo>
                        <a:pt x="6053" y="91"/>
                      </a:lnTo>
                      <a:lnTo>
                        <a:pt x="6047" y="93"/>
                      </a:lnTo>
                      <a:lnTo>
                        <a:pt x="6040" y="97"/>
                      </a:lnTo>
                      <a:lnTo>
                        <a:pt x="6035" y="100"/>
                      </a:lnTo>
                      <a:lnTo>
                        <a:pt x="6029" y="103"/>
                      </a:lnTo>
                      <a:lnTo>
                        <a:pt x="6022" y="106"/>
                      </a:lnTo>
                      <a:lnTo>
                        <a:pt x="6016" y="110"/>
                      </a:lnTo>
                      <a:lnTo>
                        <a:pt x="6009" y="112"/>
                      </a:lnTo>
                      <a:lnTo>
                        <a:pt x="6004" y="115"/>
                      </a:lnTo>
                      <a:lnTo>
                        <a:pt x="5997" y="118"/>
                      </a:lnTo>
                      <a:lnTo>
                        <a:pt x="5991" y="121"/>
                      </a:lnTo>
                      <a:lnTo>
                        <a:pt x="5984" y="125"/>
                      </a:lnTo>
                      <a:lnTo>
                        <a:pt x="5978" y="127"/>
                      </a:lnTo>
                      <a:lnTo>
                        <a:pt x="5971" y="130"/>
                      </a:lnTo>
                      <a:lnTo>
                        <a:pt x="5966" y="133"/>
                      </a:lnTo>
                      <a:lnTo>
                        <a:pt x="5959" y="136"/>
                      </a:lnTo>
                      <a:lnTo>
                        <a:pt x="5953" y="138"/>
                      </a:lnTo>
                      <a:lnTo>
                        <a:pt x="5946" y="142"/>
                      </a:lnTo>
                      <a:lnTo>
                        <a:pt x="5939" y="144"/>
                      </a:lnTo>
                      <a:lnTo>
                        <a:pt x="5933" y="148"/>
                      </a:lnTo>
                      <a:lnTo>
                        <a:pt x="5926" y="150"/>
                      </a:lnTo>
                      <a:lnTo>
                        <a:pt x="5920" y="152"/>
                      </a:lnTo>
                      <a:lnTo>
                        <a:pt x="5913" y="156"/>
                      </a:lnTo>
                      <a:lnTo>
                        <a:pt x="5907" y="158"/>
                      </a:lnTo>
                      <a:lnTo>
                        <a:pt x="5900" y="161"/>
                      </a:lnTo>
                      <a:lnTo>
                        <a:pt x="5893" y="164"/>
                      </a:lnTo>
                      <a:lnTo>
                        <a:pt x="5886" y="167"/>
                      </a:lnTo>
                      <a:lnTo>
                        <a:pt x="5879" y="169"/>
                      </a:lnTo>
                      <a:lnTo>
                        <a:pt x="5873" y="172"/>
                      </a:lnTo>
                      <a:lnTo>
                        <a:pt x="5867" y="175"/>
                      </a:lnTo>
                      <a:lnTo>
                        <a:pt x="5860" y="178"/>
                      </a:lnTo>
                      <a:lnTo>
                        <a:pt x="5853" y="180"/>
                      </a:lnTo>
                      <a:lnTo>
                        <a:pt x="5846" y="183"/>
                      </a:lnTo>
                      <a:lnTo>
                        <a:pt x="5839" y="186"/>
                      </a:lnTo>
                      <a:lnTo>
                        <a:pt x="5832" y="188"/>
                      </a:lnTo>
                      <a:lnTo>
                        <a:pt x="5825" y="191"/>
                      </a:lnTo>
                      <a:lnTo>
                        <a:pt x="5818" y="194"/>
                      </a:lnTo>
                      <a:lnTo>
                        <a:pt x="5811" y="196"/>
                      </a:lnTo>
                      <a:lnTo>
                        <a:pt x="5804" y="199"/>
                      </a:lnTo>
                      <a:lnTo>
                        <a:pt x="5797" y="202"/>
                      </a:lnTo>
                      <a:lnTo>
                        <a:pt x="5790" y="204"/>
                      </a:lnTo>
                      <a:lnTo>
                        <a:pt x="5784" y="206"/>
                      </a:lnTo>
                      <a:lnTo>
                        <a:pt x="5777" y="210"/>
                      </a:lnTo>
                      <a:lnTo>
                        <a:pt x="5770" y="212"/>
                      </a:lnTo>
                      <a:lnTo>
                        <a:pt x="5763" y="214"/>
                      </a:lnTo>
                      <a:lnTo>
                        <a:pt x="5756" y="217"/>
                      </a:lnTo>
                      <a:lnTo>
                        <a:pt x="5749" y="220"/>
                      </a:lnTo>
                      <a:lnTo>
                        <a:pt x="5741" y="222"/>
                      </a:lnTo>
                      <a:lnTo>
                        <a:pt x="5734" y="225"/>
                      </a:lnTo>
                      <a:lnTo>
                        <a:pt x="5727" y="227"/>
                      </a:lnTo>
                      <a:lnTo>
                        <a:pt x="5720" y="229"/>
                      </a:lnTo>
                      <a:lnTo>
                        <a:pt x="5713" y="233"/>
                      </a:lnTo>
                      <a:lnTo>
                        <a:pt x="5706" y="235"/>
                      </a:lnTo>
                      <a:lnTo>
                        <a:pt x="5698" y="237"/>
                      </a:lnTo>
                      <a:lnTo>
                        <a:pt x="5691" y="240"/>
                      </a:lnTo>
                      <a:lnTo>
                        <a:pt x="5684" y="242"/>
                      </a:lnTo>
                      <a:lnTo>
                        <a:pt x="5678" y="245"/>
                      </a:lnTo>
                      <a:lnTo>
                        <a:pt x="5669" y="248"/>
                      </a:lnTo>
                      <a:lnTo>
                        <a:pt x="5663" y="250"/>
                      </a:lnTo>
                      <a:lnTo>
                        <a:pt x="5656" y="252"/>
                      </a:lnTo>
                      <a:lnTo>
                        <a:pt x="5649" y="255"/>
                      </a:lnTo>
                      <a:lnTo>
                        <a:pt x="5641" y="257"/>
                      </a:lnTo>
                      <a:lnTo>
                        <a:pt x="5634" y="259"/>
                      </a:lnTo>
                      <a:lnTo>
                        <a:pt x="5627" y="263"/>
                      </a:lnTo>
                      <a:lnTo>
                        <a:pt x="5619" y="265"/>
                      </a:lnTo>
                      <a:lnTo>
                        <a:pt x="5612" y="267"/>
                      </a:lnTo>
                      <a:lnTo>
                        <a:pt x="5605" y="270"/>
                      </a:lnTo>
                      <a:lnTo>
                        <a:pt x="5597" y="272"/>
                      </a:lnTo>
                      <a:lnTo>
                        <a:pt x="5590" y="274"/>
                      </a:lnTo>
                      <a:lnTo>
                        <a:pt x="5583" y="277"/>
                      </a:lnTo>
                      <a:lnTo>
                        <a:pt x="5575" y="279"/>
                      </a:lnTo>
                      <a:lnTo>
                        <a:pt x="5560" y="283"/>
                      </a:lnTo>
                      <a:lnTo>
                        <a:pt x="5546" y="289"/>
                      </a:lnTo>
                      <a:lnTo>
                        <a:pt x="5531" y="294"/>
                      </a:lnTo>
                      <a:lnTo>
                        <a:pt x="5516" y="298"/>
                      </a:lnTo>
                      <a:lnTo>
                        <a:pt x="5501" y="303"/>
                      </a:lnTo>
                      <a:lnTo>
                        <a:pt x="5486" y="308"/>
                      </a:lnTo>
                      <a:lnTo>
                        <a:pt x="5471" y="312"/>
                      </a:lnTo>
                      <a:lnTo>
                        <a:pt x="5456" y="317"/>
                      </a:lnTo>
                      <a:lnTo>
                        <a:pt x="5441" y="321"/>
                      </a:lnTo>
                      <a:lnTo>
                        <a:pt x="5426" y="326"/>
                      </a:lnTo>
                      <a:lnTo>
                        <a:pt x="5411" y="332"/>
                      </a:lnTo>
                      <a:lnTo>
                        <a:pt x="5396" y="336"/>
                      </a:lnTo>
                      <a:lnTo>
                        <a:pt x="5381" y="341"/>
                      </a:lnTo>
                      <a:lnTo>
                        <a:pt x="5366" y="346"/>
                      </a:lnTo>
                      <a:lnTo>
                        <a:pt x="5351" y="350"/>
                      </a:lnTo>
                      <a:lnTo>
                        <a:pt x="5337" y="355"/>
                      </a:lnTo>
                      <a:lnTo>
                        <a:pt x="5307" y="364"/>
                      </a:lnTo>
                      <a:lnTo>
                        <a:pt x="5275" y="373"/>
                      </a:lnTo>
                      <a:lnTo>
                        <a:pt x="5245" y="382"/>
                      </a:lnTo>
                      <a:lnTo>
                        <a:pt x="5216" y="392"/>
                      </a:lnTo>
                      <a:lnTo>
                        <a:pt x="5201" y="396"/>
                      </a:lnTo>
                      <a:lnTo>
                        <a:pt x="5186" y="402"/>
                      </a:lnTo>
                      <a:lnTo>
                        <a:pt x="5169" y="407"/>
                      </a:lnTo>
                      <a:lnTo>
                        <a:pt x="5154" y="411"/>
                      </a:lnTo>
                      <a:lnTo>
                        <a:pt x="5139" y="416"/>
                      </a:lnTo>
                      <a:lnTo>
                        <a:pt x="5125" y="420"/>
                      </a:lnTo>
                      <a:lnTo>
                        <a:pt x="5110" y="425"/>
                      </a:lnTo>
                      <a:lnTo>
                        <a:pt x="5095" y="430"/>
                      </a:lnTo>
                      <a:lnTo>
                        <a:pt x="5080" y="434"/>
                      </a:lnTo>
                      <a:lnTo>
                        <a:pt x="5065" y="440"/>
                      </a:lnTo>
                      <a:lnTo>
                        <a:pt x="5050" y="445"/>
                      </a:lnTo>
                      <a:lnTo>
                        <a:pt x="5035" y="449"/>
                      </a:lnTo>
                      <a:lnTo>
                        <a:pt x="5020" y="454"/>
                      </a:lnTo>
                      <a:lnTo>
                        <a:pt x="5005" y="460"/>
                      </a:lnTo>
                      <a:lnTo>
                        <a:pt x="4990" y="464"/>
                      </a:lnTo>
                      <a:lnTo>
                        <a:pt x="4975" y="469"/>
                      </a:lnTo>
                      <a:lnTo>
                        <a:pt x="4968" y="471"/>
                      </a:lnTo>
                      <a:lnTo>
                        <a:pt x="4960" y="473"/>
                      </a:lnTo>
                      <a:lnTo>
                        <a:pt x="4953" y="477"/>
                      </a:lnTo>
                      <a:lnTo>
                        <a:pt x="4946" y="479"/>
                      </a:lnTo>
                      <a:lnTo>
                        <a:pt x="4938" y="481"/>
                      </a:lnTo>
                      <a:lnTo>
                        <a:pt x="4931" y="484"/>
                      </a:lnTo>
                      <a:lnTo>
                        <a:pt x="4923" y="486"/>
                      </a:lnTo>
                      <a:lnTo>
                        <a:pt x="4916" y="488"/>
                      </a:lnTo>
                      <a:lnTo>
                        <a:pt x="4909" y="492"/>
                      </a:lnTo>
                      <a:lnTo>
                        <a:pt x="4901" y="494"/>
                      </a:lnTo>
                      <a:lnTo>
                        <a:pt x="4894" y="496"/>
                      </a:lnTo>
                      <a:lnTo>
                        <a:pt x="4887" y="499"/>
                      </a:lnTo>
                      <a:lnTo>
                        <a:pt x="4879" y="501"/>
                      </a:lnTo>
                      <a:lnTo>
                        <a:pt x="4872" y="504"/>
                      </a:lnTo>
                      <a:lnTo>
                        <a:pt x="4865" y="507"/>
                      </a:lnTo>
                      <a:lnTo>
                        <a:pt x="4857" y="509"/>
                      </a:lnTo>
                      <a:lnTo>
                        <a:pt x="4850" y="511"/>
                      </a:lnTo>
                      <a:lnTo>
                        <a:pt x="4843" y="515"/>
                      </a:lnTo>
                      <a:lnTo>
                        <a:pt x="4835" y="517"/>
                      </a:lnTo>
                      <a:lnTo>
                        <a:pt x="4828" y="519"/>
                      </a:lnTo>
                      <a:lnTo>
                        <a:pt x="4821" y="523"/>
                      </a:lnTo>
                      <a:lnTo>
                        <a:pt x="4815" y="525"/>
                      </a:lnTo>
                      <a:lnTo>
                        <a:pt x="4807" y="527"/>
                      </a:lnTo>
                      <a:lnTo>
                        <a:pt x="4800" y="530"/>
                      </a:lnTo>
                      <a:lnTo>
                        <a:pt x="4793" y="533"/>
                      </a:lnTo>
                      <a:lnTo>
                        <a:pt x="4786" y="536"/>
                      </a:lnTo>
                      <a:lnTo>
                        <a:pt x="4779" y="538"/>
                      </a:lnTo>
                      <a:lnTo>
                        <a:pt x="4771" y="541"/>
                      </a:lnTo>
                      <a:lnTo>
                        <a:pt x="4764" y="544"/>
                      </a:lnTo>
                      <a:lnTo>
                        <a:pt x="4757" y="546"/>
                      </a:lnTo>
                      <a:lnTo>
                        <a:pt x="4750" y="549"/>
                      </a:lnTo>
                      <a:lnTo>
                        <a:pt x="4743" y="552"/>
                      </a:lnTo>
                      <a:lnTo>
                        <a:pt x="4736" y="555"/>
                      </a:lnTo>
                      <a:lnTo>
                        <a:pt x="4729" y="557"/>
                      </a:lnTo>
                      <a:lnTo>
                        <a:pt x="4722" y="560"/>
                      </a:lnTo>
                      <a:lnTo>
                        <a:pt x="4715" y="563"/>
                      </a:lnTo>
                      <a:lnTo>
                        <a:pt x="4709" y="565"/>
                      </a:lnTo>
                      <a:lnTo>
                        <a:pt x="4702" y="569"/>
                      </a:lnTo>
                      <a:lnTo>
                        <a:pt x="4695" y="571"/>
                      </a:lnTo>
                      <a:lnTo>
                        <a:pt x="4688" y="574"/>
                      </a:lnTo>
                      <a:lnTo>
                        <a:pt x="4681" y="577"/>
                      </a:lnTo>
                      <a:lnTo>
                        <a:pt x="4674" y="579"/>
                      </a:lnTo>
                      <a:lnTo>
                        <a:pt x="4667" y="583"/>
                      </a:lnTo>
                      <a:lnTo>
                        <a:pt x="4660" y="585"/>
                      </a:lnTo>
                      <a:lnTo>
                        <a:pt x="4653" y="589"/>
                      </a:lnTo>
                      <a:lnTo>
                        <a:pt x="4646" y="591"/>
                      </a:lnTo>
                      <a:lnTo>
                        <a:pt x="4639" y="594"/>
                      </a:lnTo>
                      <a:lnTo>
                        <a:pt x="4633" y="597"/>
                      </a:lnTo>
                      <a:lnTo>
                        <a:pt x="4626" y="600"/>
                      </a:lnTo>
                      <a:lnTo>
                        <a:pt x="4619" y="602"/>
                      </a:lnTo>
                      <a:lnTo>
                        <a:pt x="4613" y="606"/>
                      </a:lnTo>
                      <a:lnTo>
                        <a:pt x="4606" y="608"/>
                      </a:lnTo>
                      <a:lnTo>
                        <a:pt x="4599" y="612"/>
                      </a:lnTo>
                      <a:lnTo>
                        <a:pt x="4592" y="615"/>
                      </a:lnTo>
                      <a:lnTo>
                        <a:pt x="4585" y="617"/>
                      </a:lnTo>
                      <a:lnTo>
                        <a:pt x="4580" y="621"/>
                      </a:lnTo>
                      <a:lnTo>
                        <a:pt x="4573" y="623"/>
                      </a:lnTo>
                      <a:lnTo>
                        <a:pt x="4566" y="627"/>
                      </a:lnTo>
                      <a:lnTo>
                        <a:pt x="4559" y="630"/>
                      </a:lnTo>
                      <a:lnTo>
                        <a:pt x="4553" y="632"/>
                      </a:lnTo>
                      <a:lnTo>
                        <a:pt x="4546" y="636"/>
                      </a:lnTo>
                      <a:lnTo>
                        <a:pt x="4540" y="639"/>
                      </a:lnTo>
                      <a:lnTo>
                        <a:pt x="4533" y="641"/>
                      </a:lnTo>
                      <a:lnTo>
                        <a:pt x="4527" y="645"/>
                      </a:lnTo>
                      <a:lnTo>
                        <a:pt x="4521" y="648"/>
                      </a:lnTo>
                      <a:lnTo>
                        <a:pt x="4514" y="652"/>
                      </a:lnTo>
                      <a:lnTo>
                        <a:pt x="4508" y="654"/>
                      </a:lnTo>
                      <a:lnTo>
                        <a:pt x="4501" y="658"/>
                      </a:lnTo>
                      <a:lnTo>
                        <a:pt x="4495" y="661"/>
                      </a:lnTo>
                      <a:lnTo>
                        <a:pt x="4489" y="664"/>
                      </a:lnTo>
                      <a:lnTo>
                        <a:pt x="4483" y="667"/>
                      </a:lnTo>
                      <a:lnTo>
                        <a:pt x="4476" y="670"/>
                      </a:lnTo>
                      <a:lnTo>
                        <a:pt x="4470" y="674"/>
                      </a:lnTo>
                      <a:lnTo>
                        <a:pt x="4463" y="677"/>
                      </a:lnTo>
                      <a:lnTo>
                        <a:pt x="4457" y="681"/>
                      </a:lnTo>
                      <a:lnTo>
                        <a:pt x="4452" y="683"/>
                      </a:lnTo>
                      <a:lnTo>
                        <a:pt x="4445" y="686"/>
                      </a:lnTo>
                      <a:lnTo>
                        <a:pt x="4439" y="690"/>
                      </a:lnTo>
                      <a:lnTo>
                        <a:pt x="4433" y="693"/>
                      </a:lnTo>
                      <a:lnTo>
                        <a:pt x="4426" y="697"/>
                      </a:lnTo>
                      <a:lnTo>
                        <a:pt x="4427" y="697"/>
                      </a:lnTo>
                      <a:lnTo>
                        <a:pt x="4424" y="698"/>
                      </a:lnTo>
                      <a:lnTo>
                        <a:pt x="4422" y="700"/>
                      </a:lnTo>
                      <a:lnTo>
                        <a:pt x="4418" y="701"/>
                      </a:lnTo>
                      <a:lnTo>
                        <a:pt x="4416" y="702"/>
                      </a:lnTo>
                      <a:lnTo>
                        <a:pt x="4414" y="705"/>
                      </a:lnTo>
                      <a:lnTo>
                        <a:pt x="4410" y="706"/>
                      </a:lnTo>
                      <a:lnTo>
                        <a:pt x="4408" y="708"/>
                      </a:lnTo>
                      <a:lnTo>
                        <a:pt x="4404" y="709"/>
                      </a:lnTo>
                      <a:lnTo>
                        <a:pt x="4401" y="712"/>
                      </a:lnTo>
                      <a:lnTo>
                        <a:pt x="4399" y="713"/>
                      </a:lnTo>
                      <a:lnTo>
                        <a:pt x="4395" y="715"/>
                      </a:lnTo>
                      <a:lnTo>
                        <a:pt x="4393" y="716"/>
                      </a:lnTo>
                      <a:lnTo>
                        <a:pt x="4389" y="719"/>
                      </a:lnTo>
                      <a:lnTo>
                        <a:pt x="4386" y="721"/>
                      </a:lnTo>
                      <a:lnTo>
                        <a:pt x="4384" y="722"/>
                      </a:lnTo>
                      <a:lnTo>
                        <a:pt x="4380" y="724"/>
                      </a:lnTo>
                      <a:lnTo>
                        <a:pt x="4377" y="727"/>
                      </a:lnTo>
                      <a:lnTo>
                        <a:pt x="4374" y="728"/>
                      </a:lnTo>
                      <a:lnTo>
                        <a:pt x="4371" y="730"/>
                      </a:lnTo>
                      <a:lnTo>
                        <a:pt x="4368" y="732"/>
                      </a:lnTo>
                      <a:lnTo>
                        <a:pt x="4364" y="735"/>
                      </a:lnTo>
                      <a:lnTo>
                        <a:pt x="4361" y="736"/>
                      </a:lnTo>
                      <a:lnTo>
                        <a:pt x="4357" y="738"/>
                      </a:lnTo>
                      <a:lnTo>
                        <a:pt x="4355" y="740"/>
                      </a:lnTo>
                      <a:lnTo>
                        <a:pt x="4351" y="743"/>
                      </a:lnTo>
                      <a:lnTo>
                        <a:pt x="4348" y="745"/>
                      </a:lnTo>
                      <a:lnTo>
                        <a:pt x="4344" y="747"/>
                      </a:lnTo>
                      <a:lnTo>
                        <a:pt x="4341" y="749"/>
                      </a:lnTo>
                      <a:lnTo>
                        <a:pt x="4338" y="751"/>
                      </a:lnTo>
                      <a:lnTo>
                        <a:pt x="4334" y="753"/>
                      </a:lnTo>
                      <a:lnTo>
                        <a:pt x="4331" y="755"/>
                      </a:lnTo>
                      <a:lnTo>
                        <a:pt x="4327" y="758"/>
                      </a:lnTo>
                      <a:lnTo>
                        <a:pt x="4324" y="760"/>
                      </a:lnTo>
                      <a:lnTo>
                        <a:pt x="4320" y="762"/>
                      </a:lnTo>
                      <a:lnTo>
                        <a:pt x="4317" y="765"/>
                      </a:lnTo>
                      <a:lnTo>
                        <a:pt x="4312" y="767"/>
                      </a:lnTo>
                      <a:lnTo>
                        <a:pt x="4309" y="770"/>
                      </a:lnTo>
                      <a:lnTo>
                        <a:pt x="4305" y="773"/>
                      </a:lnTo>
                      <a:lnTo>
                        <a:pt x="4302" y="775"/>
                      </a:lnTo>
                      <a:lnTo>
                        <a:pt x="4298" y="777"/>
                      </a:lnTo>
                      <a:lnTo>
                        <a:pt x="4295" y="780"/>
                      </a:lnTo>
                      <a:lnTo>
                        <a:pt x="4290" y="782"/>
                      </a:lnTo>
                      <a:lnTo>
                        <a:pt x="4287" y="784"/>
                      </a:lnTo>
                      <a:lnTo>
                        <a:pt x="4283" y="787"/>
                      </a:lnTo>
                      <a:lnTo>
                        <a:pt x="4280" y="790"/>
                      </a:lnTo>
                      <a:lnTo>
                        <a:pt x="4275" y="792"/>
                      </a:lnTo>
                      <a:lnTo>
                        <a:pt x="4272" y="795"/>
                      </a:lnTo>
                      <a:lnTo>
                        <a:pt x="4268" y="797"/>
                      </a:lnTo>
                      <a:lnTo>
                        <a:pt x="4264" y="800"/>
                      </a:lnTo>
                      <a:lnTo>
                        <a:pt x="4260" y="803"/>
                      </a:lnTo>
                      <a:lnTo>
                        <a:pt x="4257" y="805"/>
                      </a:lnTo>
                      <a:lnTo>
                        <a:pt x="4252" y="807"/>
                      </a:lnTo>
                      <a:lnTo>
                        <a:pt x="4249" y="811"/>
                      </a:lnTo>
                      <a:lnTo>
                        <a:pt x="4244" y="813"/>
                      </a:lnTo>
                      <a:lnTo>
                        <a:pt x="4241" y="815"/>
                      </a:lnTo>
                      <a:lnTo>
                        <a:pt x="4237" y="819"/>
                      </a:lnTo>
                      <a:lnTo>
                        <a:pt x="4233" y="821"/>
                      </a:lnTo>
                      <a:lnTo>
                        <a:pt x="4229" y="823"/>
                      </a:lnTo>
                      <a:lnTo>
                        <a:pt x="4225" y="827"/>
                      </a:lnTo>
                      <a:lnTo>
                        <a:pt x="4221" y="829"/>
                      </a:lnTo>
                      <a:lnTo>
                        <a:pt x="4217" y="833"/>
                      </a:lnTo>
                      <a:lnTo>
                        <a:pt x="4213" y="835"/>
                      </a:lnTo>
                      <a:lnTo>
                        <a:pt x="4209" y="837"/>
                      </a:lnTo>
                      <a:lnTo>
                        <a:pt x="4204" y="841"/>
                      </a:lnTo>
                      <a:lnTo>
                        <a:pt x="4200" y="843"/>
                      </a:lnTo>
                      <a:lnTo>
                        <a:pt x="4196" y="846"/>
                      </a:lnTo>
                      <a:lnTo>
                        <a:pt x="4192" y="849"/>
                      </a:lnTo>
                      <a:lnTo>
                        <a:pt x="4188" y="852"/>
                      </a:lnTo>
                      <a:lnTo>
                        <a:pt x="4183" y="854"/>
                      </a:lnTo>
                      <a:lnTo>
                        <a:pt x="4180" y="858"/>
                      </a:lnTo>
                      <a:lnTo>
                        <a:pt x="4175" y="860"/>
                      </a:lnTo>
                      <a:lnTo>
                        <a:pt x="4170" y="864"/>
                      </a:lnTo>
                      <a:lnTo>
                        <a:pt x="4167" y="866"/>
                      </a:lnTo>
                      <a:lnTo>
                        <a:pt x="4162" y="869"/>
                      </a:lnTo>
                      <a:lnTo>
                        <a:pt x="4158" y="872"/>
                      </a:lnTo>
                      <a:lnTo>
                        <a:pt x="4154" y="875"/>
                      </a:lnTo>
                      <a:lnTo>
                        <a:pt x="4150" y="877"/>
                      </a:lnTo>
                      <a:lnTo>
                        <a:pt x="4145" y="881"/>
                      </a:lnTo>
                      <a:lnTo>
                        <a:pt x="4141" y="884"/>
                      </a:lnTo>
                      <a:lnTo>
                        <a:pt x="4137" y="887"/>
                      </a:lnTo>
                      <a:lnTo>
                        <a:pt x="4132" y="890"/>
                      </a:lnTo>
                      <a:lnTo>
                        <a:pt x="4128" y="892"/>
                      </a:lnTo>
                      <a:lnTo>
                        <a:pt x="4123" y="896"/>
                      </a:lnTo>
                      <a:lnTo>
                        <a:pt x="4119" y="898"/>
                      </a:lnTo>
                      <a:lnTo>
                        <a:pt x="4115" y="902"/>
                      </a:lnTo>
                      <a:lnTo>
                        <a:pt x="4111" y="905"/>
                      </a:lnTo>
                      <a:lnTo>
                        <a:pt x="4106" y="907"/>
                      </a:lnTo>
                      <a:lnTo>
                        <a:pt x="4101" y="911"/>
                      </a:lnTo>
                      <a:lnTo>
                        <a:pt x="4097" y="913"/>
                      </a:lnTo>
                      <a:lnTo>
                        <a:pt x="4092" y="917"/>
                      </a:lnTo>
                      <a:lnTo>
                        <a:pt x="4088" y="920"/>
                      </a:lnTo>
                      <a:lnTo>
                        <a:pt x="4084" y="922"/>
                      </a:lnTo>
                      <a:lnTo>
                        <a:pt x="4079" y="926"/>
                      </a:lnTo>
                      <a:lnTo>
                        <a:pt x="4075" y="929"/>
                      </a:lnTo>
                      <a:lnTo>
                        <a:pt x="4070" y="932"/>
                      </a:lnTo>
                      <a:lnTo>
                        <a:pt x="4066" y="935"/>
                      </a:lnTo>
                      <a:lnTo>
                        <a:pt x="4056" y="941"/>
                      </a:lnTo>
                      <a:lnTo>
                        <a:pt x="4047" y="947"/>
                      </a:lnTo>
                      <a:lnTo>
                        <a:pt x="4038" y="953"/>
                      </a:lnTo>
                      <a:lnTo>
                        <a:pt x="4029" y="959"/>
                      </a:lnTo>
                      <a:lnTo>
                        <a:pt x="4020" y="965"/>
                      </a:lnTo>
                      <a:lnTo>
                        <a:pt x="4010" y="972"/>
                      </a:lnTo>
                      <a:lnTo>
                        <a:pt x="4001" y="978"/>
                      </a:lnTo>
                      <a:lnTo>
                        <a:pt x="3992" y="983"/>
                      </a:lnTo>
                      <a:lnTo>
                        <a:pt x="3983" y="990"/>
                      </a:lnTo>
                      <a:lnTo>
                        <a:pt x="3972" y="996"/>
                      </a:lnTo>
                      <a:lnTo>
                        <a:pt x="3963" y="1002"/>
                      </a:lnTo>
                      <a:lnTo>
                        <a:pt x="3954" y="1008"/>
                      </a:lnTo>
                      <a:lnTo>
                        <a:pt x="3945" y="1014"/>
                      </a:lnTo>
                      <a:lnTo>
                        <a:pt x="3935" y="1020"/>
                      </a:lnTo>
                      <a:lnTo>
                        <a:pt x="3925" y="1026"/>
                      </a:lnTo>
                      <a:lnTo>
                        <a:pt x="3916" y="1032"/>
                      </a:lnTo>
                      <a:lnTo>
                        <a:pt x="3907" y="1039"/>
                      </a:lnTo>
                      <a:lnTo>
                        <a:pt x="3896" y="1044"/>
                      </a:lnTo>
                      <a:lnTo>
                        <a:pt x="3887" y="1050"/>
                      </a:lnTo>
                      <a:lnTo>
                        <a:pt x="3878" y="1056"/>
                      </a:lnTo>
                      <a:lnTo>
                        <a:pt x="3867" y="1062"/>
                      </a:lnTo>
                      <a:lnTo>
                        <a:pt x="3858" y="1067"/>
                      </a:lnTo>
                      <a:lnTo>
                        <a:pt x="3848" y="1073"/>
                      </a:lnTo>
                      <a:lnTo>
                        <a:pt x="3839" y="1079"/>
                      </a:lnTo>
                      <a:lnTo>
                        <a:pt x="3834" y="1082"/>
                      </a:lnTo>
                      <a:lnTo>
                        <a:pt x="3829" y="1085"/>
                      </a:lnTo>
                      <a:lnTo>
                        <a:pt x="3824" y="1088"/>
                      </a:lnTo>
                      <a:lnTo>
                        <a:pt x="3819" y="1090"/>
                      </a:lnTo>
                      <a:lnTo>
                        <a:pt x="3814" y="1094"/>
                      </a:lnTo>
                      <a:lnTo>
                        <a:pt x="3810" y="1096"/>
                      </a:lnTo>
                      <a:lnTo>
                        <a:pt x="3804" y="1100"/>
                      </a:lnTo>
                      <a:lnTo>
                        <a:pt x="3799" y="1102"/>
                      </a:lnTo>
                      <a:lnTo>
                        <a:pt x="3795" y="1105"/>
                      </a:lnTo>
                      <a:lnTo>
                        <a:pt x="3790" y="1108"/>
                      </a:lnTo>
                      <a:lnTo>
                        <a:pt x="3785" y="1110"/>
                      </a:lnTo>
                      <a:lnTo>
                        <a:pt x="3780" y="1113"/>
                      </a:lnTo>
                      <a:lnTo>
                        <a:pt x="3775" y="1116"/>
                      </a:lnTo>
                      <a:lnTo>
                        <a:pt x="3771" y="1119"/>
                      </a:lnTo>
                      <a:lnTo>
                        <a:pt x="3766" y="1122"/>
                      </a:lnTo>
                      <a:lnTo>
                        <a:pt x="3760" y="1124"/>
                      </a:lnTo>
                      <a:lnTo>
                        <a:pt x="3756" y="1127"/>
                      </a:lnTo>
                      <a:lnTo>
                        <a:pt x="3751" y="1130"/>
                      </a:lnTo>
                      <a:lnTo>
                        <a:pt x="3746" y="1132"/>
                      </a:lnTo>
                      <a:lnTo>
                        <a:pt x="3741" y="1135"/>
                      </a:lnTo>
                      <a:lnTo>
                        <a:pt x="3736" y="1138"/>
                      </a:lnTo>
                      <a:lnTo>
                        <a:pt x="3732" y="1140"/>
                      </a:lnTo>
                      <a:lnTo>
                        <a:pt x="3727" y="1142"/>
                      </a:lnTo>
                      <a:lnTo>
                        <a:pt x="3721" y="1146"/>
                      </a:lnTo>
                      <a:lnTo>
                        <a:pt x="3717" y="1148"/>
                      </a:lnTo>
                      <a:lnTo>
                        <a:pt x="3712" y="1150"/>
                      </a:lnTo>
                      <a:lnTo>
                        <a:pt x="3707" y="1153"/>
                      </a:lnTo>
                      <a:lnTo>
                        <a:pt x="3702" y="1155"/>
                      </a:lnTo>
                      <a:lnTo>
                        <a:pt x="3697" y="1158"/>
                      </a:lnTo>
                      <a:lnTo>
                        <a:pt x="3692" y="1161"/>
                      </a:lnTo>
                      <a:lnTo>
                        <a:pt x="3688" y="1163"/>
                      </a:lnTo>
                      <a:lnTo>
                        <a:pt x="3682" y="1165"/>
                      </a:lnTo>
                      <a:lnTo>
                        <a:pt x="3677" y="1168"/>
                      </a:lnTo>
                      <a:lnTo>
                        <a:pt x="3673" y="1170"/>
                      </a:lnTo>
                      <a:lnTo>
                        <a:pt x="3668" y="1172"/>
                      </a:lnTo>
                      <a:lnTo>
                        <a:pt x="3664" y="1174"/>
                      </a:lnTo>
                      <a:lnTo>
                        <a:pt x="3658" y="1177"/>
                      </a:lnTo>
                      <a:lnTo>
                        <a:pt x="3653" y="1179"/>
                      </a:lnTo>
                      <a:lnTo>
                        <a:pt x="3649" y="1181"/>
                      </a:lnTo>
                      <a:lnTo>
                        <a:pt x="3644" y="1184"/>
                      </a:lnTo>
                      <a:lnTo>
                        <a:pt x="3638" y="1186"/>
                      </a:lnTo>
                      <a:lnTo>
                        <a:pt x="3634" y="1188"/>
                      </a:lnTo>
                      <a:lnTo>
                        <a:pt x="3629" y="1191"/>
                      </a:lnTo>
                      <a:lnTo>
                        <a:pt x="3624" y="1193"/>
                      </a:lnTo>
                      <a:lnTo>
                        <a:pt x="3620" y="1195"/>
                      </a:lnTo>
                      <a:lnTo>
                        <a:pt x="3614" y="1198"/>
                      </a:lnTo>
                      <a:lnTo>
                        <a:pt x="3609" y="1200"/>
                      </a:lnTo>
                      <a:lnTo>
                        <a:pt x="3605" y="1202"/>
                      </a:lnTo>
                      <a:lnTo>
                        <a:pt x="3600" y="1204"/>
                      </a:lnTo>
                      <a:lnTo>
                        <a:pt x="3596" y="1206"/>
                      </a:lnTo>
                      <a:lnTo>
                        <a:pt x="3590" y="1208"/>
                      </a:lnTo>
                      <a:lnTo>
                        <a:pt x="3585" y="1210"/>
                      </a:lnTo>
                      <a:lnTo>
                        <a:pt x="3581" y="1212"/>
                      </a:lnTo>
                      <a:lnTo>
                        <a:pt x="3576" y="1214"/>
                      </a:lnTo>
                      <a:lnTo>
                        <a:pt x="3571" y="1216"/>
                      </a:lnTo>
                      <a:lnTo>
                        <a:pt x="3566" y="1218"/>
                      </a:lnTo>
                      <a:lnTo>
                        <a:pt x="3561" y="1219"/>
                      </a:lnTo>
                      <a:lnTo>
                        <a:pt x="3556" y="1222"/>
                      </a:lnTo>
                      <a:lnTo>
                        <a:pt x="3552" y="1224"/>
                      </a:lnTo>
                      <a:lnTo>
                        <a:pt x="3547" y="1225"/>
                      </a:lnTo>
                      <a:lnTo>
                        <a:pt x="3543" y="1227"/>
                      </a:lnTo>
                      <a:lnTo>
                        <a:pt x="3538" y="1229"/>
                      </a:lnTo>
                      <a:lnTo>
                        <a:pt x="3532" y="1231"/>
                      </a:lnTo>
                      <a:lnTo>
                        <a:pt x="3528" y="1232"/>
                      </a:lnTo>
                      <a:lnTo>
                        <a:pt x="3523" y="1234"/>
                      </a:lnTo>
                      <a:lnTo>
                        <a:pt x="3518" y="1236"/>
                      </a:lnTo>
                      <a:lnTo>
                        <a:pt x="3514" y="1238"/>
                      </a:lnTo>
                      <a:lnTo>
                        <a:pt x="3509" y="1239"/>
                      </a:lnTo>
                      <a:lnTo>
                        <a:pt x="3505" y="1241"/>
                      </a:lnTo>
                      <a:lnTo>
                        <a:pt x="3500" y="1242"/>
                      </a:lnTo>
                      <a:lnTo>
                        <a:pt x="3494" y="1244"/>
                      </a:lnTo>
                      <a:lnTo>
                        <a:pt x="3490" y="1246"/>
                      </a:lnTo>
                      <a:lnTo>
                        <a:pt x="3485" y="1247"/>
                      </a:lnTo>
                      <a:lnTo>
                        <a:pt x="3480" y="1248"/>
                      </a:lnTo>
                      <a:lnTo>
                        <a:pt x="3476" y="1249"/>
                      </a:lnTo>
                      <a:lnTo>
                        <a:pt x="3471" y="1252"/>
                      </a:lnTo>
                      <a:lnTo>
                        <a:pt x="3467" y="1253"/>
                      </a:lnTo>
                      <a:lnTo>
                        <a:pt x="3462" y="1254"/>
                      </a:lnTo>
                      <a:lnTo>
                        <a:pt x="3457" y="1255"/>
                      </a:lnTo>
                      <a:lnTo>
                        <a:pt x="3453" y="1256"/>
                      </a:lnTo>
                      <a:lnTo>
                        <a:pt x="3448" y="1257"/>
                      </a:lnTo>
                      <a:lnTo>
                        <a:pt x="3443" y="1259"/>
                      </a:lnTo>
                      <a:lnTo>
                        <a:pt x="3439" y="1260"/>
                      </a:lnTo>
                      <a:lnTo>
                        <a:pt x="3433" y="1261"/>
                      </a:lnTo>
                      <a:lnTo>
                        <a:pt x="3428" y="1262"/>
                      </a:lnTo>
                      <a:lnTo>
                        <a:pt x="3424" y="1263"/>
                      </a:lnTo>
                      <a:lnTo>
                        <a:pt x="3419" y="1264"/>
                      </a:lnTo>
                      <a:lnTo>
                        <a:pt x="3415" y="1265"/>
                      </a:lnTo>
                      <a:lnTo>
                        <a:pt x="3410" y="1267"/>
                      </a:lnTo>
                      <a:lnTo>
                        <a:pt x="3405" y="1267"/>
                      </a:lnTo>
                      <a:lnTo>
                        <a:pt x="3401" y="1268"/>
                      </a:lnTo>
                      <a:lnTo>
                        <a:pt x="3396" y="1269"/>
                      </a:lnTo>
                      <a:lnTo>
                        <a:pt x="3392" y="1270"/>
                      </a:lnTo>
                      <a:lnTo>
                        <a:pt x="3387" y="1270"/>
                      </a:lnTo>
                      <a:lnTo>
                        <a:pt x="3382" y="1271"/>
                      </a:lnTo>
                      <a:lnTo>
                        <a:pt x="3379" y="1272"/>
                      </a:lnTo>
                      <a:lnTo>
                        <a:pt x="3374" y="1272"/>
                      </a:lnTo>
                      <a:lnTo>
                        <a:pt x="3370" y="1273"/>
                      </a:lnTo>
                      <a:lnTo>
                        <a:pt x="3365" y="1273"/>
                      </a:lnTo>
                      <a:lnTo>
                        <a:pt x="3361" y="1275"/>
                      </a:lnTo>
                      <a:lnTo>
                        <a:pt x="3358" y="1275"/>
                      </a:lnTo>
                      <a:lnTo>
                        <a:pt x="3356" y="1275"/>
                      </a:lnTo>
                      <a:lnTo>
                        <a:pt x="3354" y="1275"/>
                      </a:lnTo>
                      <a:lnTo>
                        <a:pt x="3351" y="1276"/>
                      </a:lnTo>
                      <a:lnTo>
                        <a:pt x="3349" y="1276"/>
                      </a:lnTo>
                      <a:lnTo>
                        <a:pt x="3347" y="1276"/>
                      </a:lnTo>
                      <a:lnTo>
                        <a:pt x="3344" y="1276"/>
                      </a:lnTo>
                      <a:lnTo>
                        <a:pt x="3342" y="1276"/>
                      </a:lnTo>
                      <a:lnTo>
                        <a:pt x="3340" y="1277"/>
                      </a:lnTo>
                      <a:lnTo>
                        <a:pt x="3337" y="1277"/>
                      </a:lnTo>
                      <a:lnTo>
                        <a:pt x="3335" y="1277"/>
                      </a:lnTo>
                      <a:lnTo>
                        <a:pt x="3333" y="1277"/>
                      </a:lnTo>
                      <a:lnTo>
                        <a:pt x="3331" y="1277"/>
                      </a:lnTo>
                      <a:lnTo>
                        <a:pt x="3328" y="1277"/>
                      </a:lnTo>
                      <a:lnTo>
                        <a:pt x="3326" y="1277"/>
                      </a:lnTo>
                      <a:lnTo>
                        <a:pt x="3324" y="1277"/>
                      </a:lnTo>
                      <a:lnTo>
                        <a:pt x="3321" y="1278"/>
                      </a:lnTo>
                      <a:lnTo>
                        <a:pt x="3320" y="1278"/>
                      </a:lnTo>
                      <a:lnTo>
                        <a:pt x="3318" y="1278"/>
                      </a:lnTo>
                      <a:lnTo>
                        <a:pt x="3316" y="1278"/>
                      </a:lnTo>
                      <a:lnTo>
                        <a:pt x="3313" y="1278"/>
                      </a:lnTo>
                      <a:lnTo>
                        <a:pt x="3311" y="1278"/>
                      </a:lnTo>
                      <a:lnTo>
                        <a:pt x="3309" y="1278"/>
                      </a:lnTo>
                      <a:lnTo>
                        <a:pt x="3306" y="1278"/>
                      </a:lnTo>
                      <a:lnTo>
                        <a:pt x="3301" y="1278"/>
                      </a:lnTo>
                      <a:lnTo>
                        <a:pt x="3295" y="1278"/>
                      </a:lnTo>
                      <a:lnTo>
                        <a:pt x="3289" y="1278"/>
                      </a:lnTo>
                      <a:lnTo>
                        <a:pt x="3283" y="1278"/>
                      </a:lnTo>
                      <a:lnTo>
                        <a:pt x="3278" y="1278"/>
                      </a:lnTo>
                      <a:lnTo>
                        <a:pt x="3272" y="1278"/>
                      </a:lnTo>
                      <a:lnTo>
                        <a:pt x="3267" y="1278"/>
                      </a:lnTo>
                      <a:lnTo>
                        <a:pt x="3261" y="1278"/>
                      </a:lnTo>
                      <a:lnTo>
                        <a:pt x="3256" y="1278"/>
                      </a:lnTo>
                      <a:lnTo>
                        <a:pt x="3250" y="1278"/>
                      </a:lnTo>
                      <a:lnTo>
                        <a:pt x="3244" y="1278"/>
                      </a:lnTo>
                      <a:lnTo>
                        <a:pt x="3238" y="1278"/>
                      </a:lnTo>
                      <a:lnTo>
                        <a:pt x="3233" y="1277"/>
                      </a:lnTo>
                      <a:lnTo>
                        <a:pt x="3227" y="1277"/>
                      </a:lnTo>
                      <a:lnTo>
                        <a:pt x="3221" y="1277"/>
                      </a:lnTo>
                      <a:lnTo>
                        <a:pt x="3215" y="1277"/>
                      </a:lnTo>
                      <a:lnTo>
                        <a:pt x="3210" y="1277"/>
                      </a:lnTo>
                      <a:lnTo>
                        <a:pt x="3204" y="1277"/>
                      </a:lnTo>
                      <a:lnTo>
                        <a:pt x="3198" y="1277"/>
                      </a:lnTo>
                      <a:lnTo>
                        <a:pt x="3191" y="1277"/>
                      </a:lnTo>
                      <a:lnTo>
                        <a:pt x="3185" y="1276"/>
                      </a:lnTo>
                      <a:lnTo>
                        <a:pt x="3180" y="1276"/>
                      </a:lnTo>
                      <a:lnTo>
                        <a:pt x="3174" y="1276"/>
                      </a:lnTo>
                      <a:lnTo>
                        <a:pt x="3168" y="1276"/>
                      </a:lnTo>
                      <a:lnTo>
                        <a:pt x="3162" y="1276"/>
                      </a:lnTo>
                      <a:lnTo>
                        <a:pt x="3157" y="1276"/>
                      </a:lnTo>
                      <a:lnTo>
                        <a:pt x="3151" y="1275"/>
                      </a:lnTo>
                      <a:lnTo>
                        <a:pt x="3145" y="1275"/>
                      </a:lnTo>
                      <a:lnTo>
                        <a:pt x="3139" y="1275"/>
                      </a:lnTo>
                      <a:lnTo>
                        <a:pt x="3134" y="1275"/>
                      </a:lnTo>
                      <a:lnTo>
                        <a:pt x="3127" y="1273"/>
                      </a:lnTo>
                      <a:lnTo>
                        <a:pt x="3121" y="1273"/>
                      </a:lnTo>
                      <a:lnTo>
                        <a:pt x="3115" y="1273"/>
                      </a:lnTo>
                      <a:lnTo>
                        <a:pt x="3109" y="1273"/>
                      </a:lnTo>
                      <a:lnTo>
                        <a:pt x="3104" y="1272"/>
                      </a:lnTo>
                      <a:lnTo>
                        <a:pt x="3098" y="1272"/>
                      </a:lnTo>
                      <a:lnTo>
                        <a:pt x="3091" y="1272"/>
                      </a:lnTo>
                      <a:lnTo>
                        <a:pt x="3085" y="1271"/>
                      </a:lnTo>
                      <a:lnTo>
                        <a:pt x="3079" y="1271"/>
                      </a:lnTo>
                      <a:lnTo>
                        <a:pt x="3074" y="1271"/>
                      </a:lnTo>
                      <a:lnTo>
                        <a:pt x="3068" y="1271"/>
                      </a:lnTo>
                      <a:lnTo>
                        <a:pt x="3061" y="1270"/>
                      </a:lnTo>
                      <a:lnTo>
                        <a:pt x="3055" y="1270"/>
                      </a:lnTo>
                      <a:lnTo>
                        <a:pt x="3049" y="1270"/>
                      </a:lnTo>
                      <a:lnTo>
                        <a:pt x="3044" y="1269"/>
                      </a:lnTo>
                      <a:lnTo>
                        <a:pt x="3038" y="1269"/>
                      </a:lnTo>
                      <a:lnTo>
                        <a:pt x="3031" y="1268"/>
                      </a:lnTo>
                      <a:lnTo>
                        <a:pt x="3025" y="1268"/>
                      </a:lnTo>
                      <a:lnTo>
                        <a:pt x="3019" y="1268"/>
                      </a:lnTo>
                      <a:lnTo>
                        <a:pt x="3014" y="1267"/>
                      </a:lnTo>
                      <a:lnTo>
                        <a:pt x="3007" y="1267"/>
                      </a:lnTo>
                      <a:lnTo>
                        <a:pt x="3001" y="1265"/>
                      </a:lnTo>
                      <a:lnTo>
                        <a:pt x="2995" y="1265"/>
                      </a:lnTo>
                      <a:lnTo>
                        <a:pt x="2988" y="1265"/>
                      </a:lnTo>
                      <a:lnTo>
                        <a:pt x="2983" y="1264"/>
                      </a:lnTo>
                      <a:lnTo>
                        <a:pt x="2977" y="1264"/>
                      </a:lnTo>
                      <a:lnTo>
                        <a:pt x="2964" y="1263"/>
                      </a:lnTo>
                      <a:lnTo>
                        <a:pt x="2951" y="1262"/>
                      </a:lnTo>
                      <a:lnTo>
                        <a:pt x="2940" y="1261"/>
                      </a:lnTo>
                      <a:lnTo>
                        <a:pt x="2927" y="1260"/>
                      </a:lnTo>
                      <a:lnTo>
                        <a:pt x="2915" y="1259"/>
                      </a:lnTo>
                      <a:lnTo>
                        <a:pt x="2903" y="1257"/>
                      </a:lnTo>
                      <a:lnTo>
                        <a:pt x="2890" y="1256"/>
                      </a:lnTo>
                      <a:lnTo>
                        <a:pt x="2878" y="1255"/>
                      </a:lnTo>
                      <a:lnTo>
                        <a:pt x="2865" y="1254"/>
                      </a:lnTo>
                      <a:lnTo>
                        <a:pt x="2852" y="1253"/>
                      </a:lnTo>
                      <a:lnTo>
                        <a:pt x="2840" y="1250"/>
                      </a:lnTo>
                      <a:lnTo>
                        <a:pt x="2828" y="1249"/>
                      </a:lnTo>
                      <a:lnTo>
                        <a:pt x="2816" y="1248"/>
                      </a:lnTo>
                      <a:lnTo>
                        <a:pt x="2803" y="1247"/>
                      </a:lnTo>
                      <a:lnTo>
                        <a:pt x="2790" y="1246"/>
                      </a:lnTo>
                      <a:lnTo>
                        <a:pt x="2778" y="1244"/>
                      </a:lnTo>
                      <a:lnTo>
                        <a:pt x="2765" y="1242"/>
                      </a:lnTo>
                      <a:lnTo>
                        <a:pt x="2752" y="1241"/>
                      </a:lnTo>
                      <a:lnTo>
                        <a:pt x="2739" y="1239"/>
                      </a:lnTo>
                      <a:lnTo>
                        <a:pt x="2726" y="1238"/>
                      </a:lnTo>
                      <a:lnTo>
                        <a:pt x="2713" y="1237"/>
                      </a:lnTo>
                      <a:lnTo>
                        <a:pt x="2700" y="1234"/>
                      </a:lnTo>
                      <a:lnTo>
                        <a:pt x="2688" y="1233"/>
                      </a:lnTo>
                      <a:lnTo>
                        <a:pt x="2675" y="1232"/>
                      </a:lnTo>
                      <a:lnTo>
                        <a:pt x="2662" y="1230"/>
                      </a:lnTo>
                      <a:lnTo>
                        <a:pt x="2650" y="1229"/>
                      </a:lnTo>
                      <a:lnTo>
                        <a:pt x="2636" y="1226"/>
                      </a:lnTo>
                      <a:lnTo>
                        <a:pt x="2623" y="1225"/>
                      </a:lnTo>
                      <a:lnTo>
                        <a:pt x="2610" y="1223"/>
                      </a:lnTo>
                      <a:lnTo>
                        <a:pt x="2598" y="1222"/>
                      </a:lnTo>
                      <a:lnTo>
                        <a:pt x="2584" y="1219"/>
                      </a:lnTo>
                      <a:lnTo>
                        <a:pt x="2571" y="1218"/>
                      </a:lnTo>
                      <a:lnTo>
                        <a:pt x="2559" y="1216"/>
                      </a:lnTo>
                      <a:lnTo>
                        <a:pt x="2545" y="1214"/>
                      </a:lnTo>
                      <a:lnTo>
                        <a:pt x="2532" y="1212"/>
                      </a:lnTo>
                      <a:lnTo>
                        <a:pt x="2519" y="1210"/>
                      </a:lnTo>
                      <a:lnTo>
                        <a:pt x="2506" y="1209"/>
                      </a:lnTo>
                      <a:lnTo>
                        <a:pt x="2493" y="1207"/>
                      </a:lnTo>
                      <a:lnTo>
                        <a:pt x="2479" y="1204"/>
                      </a:lnTo>
                      <a:lnTo>
                        <a:pt x="2466" y="1203"/>
                      </a:lnTo>
                      <a:lnTo>
                        <a:pt x="2453" y="1201"/>
                      </a:lnTo>
                      <a:lnTo>
                        <a:pt x="2440" y="1199"/>
                      </a:lnTo>
                      <a:lnTo>
                        <a:pt x="2426" y="1198"/>
                      </a:lnTo>
                      <a:lnTo>
                        <a:pt x="2413" y="1195"/>
                      </a:lnTo>
                      <a:lnTo>
                        <a:pt x="2400" y="1193"/>
                      </a:lnTo>
                      <a:lnTo>
                        <a:pt x="2387" y="1192"/>
                      </a:lnTo>
                      <a:lnTo>
                        <a:pt x="2373" y="1189"/>
                      </a:lnTo>
                      <a:lnTo>
                        <a:pt x="2360" y="1187"/>
                      </a:lnTo>
                      <a:lnTo>
                        <a:pt x="2347" y="1185"/>
                      </a:lnTo>
                      <a:lnTo>
                        <a:pt x="2333" y="1184"/>
                      </a:lnTo>
                      <a:lnTo>
                        <a:pt x="2320" y="1181"/>
                      </a:lnTo>
                      <a:lnTo>
                        <a:pt x="2306" y="1179"/>
                      </a:lnTo>
                      <a:lnTo>
                        <a:pt x="2294" y="1177"/>
                      </a:lnTo>
                      <a:lnTo>
                        <a:pt x="2280" y="1176"/>
                      </a:lnTo>
                      <a:lnTo>
                        <a:pt x="2266" y="1173"/>
                      </a:lnTo>
                      <a:lnTo>
                        <a:pt x="2253" y="1171"/>
                      </a:lnTo>
                      <a:lnTo>
                        <a:pt x="2239" y="1169"/>
                      </a:lnTo>
                      <a:lnTo>
                        <a:pt x="2226" y="1166"/>
                      </a:lnTo>
                      <a:lnTo>
                        <a:pt x="2212" y="1165"/>
                      </a:lnTo>
                      <a:lnTo>
                        <a:pt x="2199" y="1163"/>
                      </a:lnTo>
                      <a:lnTo>
                        <a:pt x="2185" y="1161"/>
                      </a:lnTo>
                      <a:lnTo>
                        <a:pt x="2171" y="1158"/>
                      </a:lnTo>
                      <a:lnTo>
                        <a:pt x="2159" y="1156"/>
                      </a:lnTo>
                      <a:lnTo>
                        <a:pt x="2145" y="1155"/>
                      </a:lnTo>
                      <a:lnTo>
                        <a:pt x="2131" y="1153"/>
                      </a:lnTo>
                      <a:lnTo>
                        <a:pt x="2117" y="1150"/>
                      </a:lnTo>
                      <a:lnTo>
                        <a:pt x="2105" y="1148"/>
                      </a:lnTo>
                      <a:lnTo>
                        <a:pt x="2091" y="1146"/>
                      </a:lnTo>
                      <a:lnTo>
                        <a:pt x="2063" y="1142"/>
                      </a:lnTo>
                      <a:lnTo>
                        <a:pt x="2035" y="1138"/>
                      </a:lnTo>
                      <a:lnTo>
                        <a:pt x="2009" y="1134"/>
                      </a:lnTo>
                      <a:lnTo>
                        <a:pt x="1981" y="1130"/>
                      </a:lnTo>
                      <a:lnTo>
                        <a:pt x="1954" y="1125"/>
                      </a:lnTo>
                      <a:lnTo>
                        <a:pt x="1927" y="1122"/>
                      </a:lnTo>
                      <a:lnTo>
                        <a:pt x="1900" y="1117"/>
                      </a:lnTo>
                      <a:lnTo>
                        <a:pt x="1872" y="1113"/>
                      </a:lnTo>
                      <a:lnTo>
                        <a:pt x="1858" y="1111"/>
                      </a:lnTo>
                      <a:lnTo>
                        <a:pt x="1844" y="1109"/>
                      </a:lnTo>
                      <a:lnTo>
                        <a:pt x="1832" y="1108"/>
                      </a:lnTo>
                      <a:lnTo>
                        <a:pt x="1818" y="1105"/>
                      </a:lnTo>
                      <a:lnTo>
                        <a:pt x="1804" y="1103"/>
                      </a:lnTo>
                      <a:lnTo>
                        <a:pt x="1790" y="1102"/>
                      </a:lnTo>
                      <a:lnTo>
                        <a:pt x="1776" y="1100"/>
                      </a:lnTo>
                      <a:lnTo>
                        <a:pt x="1762" y="1097"/>
                      </a:lnTo>
                      <a:lnTo>
                        <a:pt x="1749" y="1096"/>
                      </a:lnTo>
                      <a:lnTo>
                        <a:pt x="1735" y="1094"/>
                      </a:lnTo>
                      <a:lnTo>
                        <a:pt x="1721" y="1092"/>
                      </a:lnTo>
                      <a:lnTo>
                        <a:pt x="1707" y="1090"/>
                      </a:lnTo>
                      <a:lnTo>
                        <a:pt x="1694" y="1088"/>
                      </a:lnTo>
                      <a:lnTo>
                        <a:pt x="1681" y="1086"/>
                      </a:lnTo>
                      <a:lnTo>
                        <a:pt x="1667" y="1085"/>
                      </a:lnTo>
                      <a:lnTo>
                        <a:pt x="1653" y="1082"/>
                      </a:lnTo>
                      <a:lnTo>
                        <a:pt x="1639" y="1081"/>
                      </a:lnTo>
                      <a:lnTo>
                        <a:pt x="1625" y="1079"/>
                      </a:lnTo>
                      <a:lnTo>
                        <a:pt x="1611" y="1078"/>
                      </a:lnTo>
                      <a:lnTo>
                        <a:pt x="1598" y="1075"/>
                      </a:lnTo>
                      <a:lnTo>
                        <a:pt x="1584" y="1074"/>
                      </a:lnTo>
                      <a:lnTo>
                        <a:pt x="1570" y="1072"/>
                      </a:lnTo>
                      <a:lnTo>
                        <a:pt x="1557" y="1071"/>
                      </a:lnTo>
                      <a:lnTo>
                        <a:pt x="1544" y="1069"/>
                      </a:lnTo>
                      <a:lnTo>
                        <a:pt x="1530" y="1067"/>
                      </a:lnTo>
                      <a:lnTo>
                        <a:pt x="1516" y="1065"/>
                      </a:lnTo>
                      <a:lnTo>
                        <a:pt x="1502" y="1064"/>
                      </a:lnTo>
                      <a:lnTo>
                        <a:pt x="1488" y="1062"/>
                      </a:lnTo>
                      <a:lnTo>
                        <a:pt x="1474" y="1061"/>
                      </a:lnTo>
                      <a:lnTo>
                        <a:pt x="1461" y="1059"/>
                      </a:lnTo>
                      <a:lnTo>
                        <a:pt x="1447" y="1057"/>
                      </a:lnTo>
                      <a:lnTo>
                        <a:pt x="1434" y="1056"/>
                      </a:lnTo>
                      <a:lnTo>
                        <a:pt x="1420" y="1055"/>
                      </a:lnTo>
                      <a:lnTo>
                        <a:pt x="1406" y="1054"/>
                      </a:lnTo>
                      <a:lnTo>
                        <a:pt x="1393" y="1051"/>
                      </a:lnTo>
                      <a:lnTo>
                        <a:pt x="1379" y="1050"/>
                      </a:lnTo>
                      <a:lnTo>
                        <a:pt x="1365" y="1049"/>
                      </a:lnTo>
                      <a:lnTo>
                        <a:pt x="1352" y="1048"/>
                      </a:lnTo>
                      <a:lnTo>
                        <a:pt x="1338" y="1047"/>
                      </a:lnTo>
                      <a:lnTo>
                        <a:pt x="1325" y="1044"/>
                      </a:lnTo>
                      <a:lnTo>
                        <a:pt x="1311" y="1043"/>
                      </a:lnTo>
                      <a:lnTo>
                        <a:pt x="1297" y="1042"/>
                      </a:lnTo>
                      <a:lnTo>
                        <a:pt x="1284" y="1041"/>
                      </a:lnTo>
                      <a:lnTo>
                        <a:pt x="1270" y="1040"/>
                      </a:lnTo>
                      <a:lnTo>
                        <a:pt x="1257" y="1039"/>
                      </a:lnTo>
                      <a:lnTo>
                        <a:pt x="1243" y="1037"/>
                      </a:lnTo>
                      <a:lnTo>
                        <a:pt x="1230" y="1036"/>
                      </a:lnTo>
                      <a:lnTo>
                        <a:pt x="1216" y="1035"/>
                      </a:lnTo>
                      <a:lnTo>
                        <a:pt x="1202" y="1034"/>
                      </a:lnTo>
                      <a:lnTo>
                        <a:pt x="1190" y="1033"/>
                      </a:lnTo>
                      <a:lnTo>
                        <a:pt x="1176" y="1032"/>
                      </a:lnTo>
                      <a:lnTo>
                        <a:pt x="1162" y="1031"/>
                      </a:lnTo>
                      <a:lnTo>
                        <a:pt x="1149" y="1029"/>
                      </a:lnTo>
                      <a:lnTo>
                        <a:pt x="1136" y="1028"/>
                      </a:lnTo>
                      <a:lnTo>
                        <a:pt x="1122" y="1027"/>
                      </a:lnTo>
                      <a:lnTo>
                        <a:pt x="1109" y="1026"/>
                      </a:lnTo>
                      <a:lnTo>
                        <a:pt x="1102" y="1026"/>
                      </a:lnTo>
                      <a:lnTo>
                        <a:pt x="1095" y="1026"/>
                      </a:lnTo>
                      <a:lnTo>
                        <a:pt x="1088" y="1025"/>
                      </a:lnTo>
                      <a:lnTo>
                        <a:pt x="1081" y="1025"/>
                      </a:lnTo>
                      <a:lnTo>
                        <a:pt x="1076" y="1024"/>
                      </a:lnTo>
                      <a:lnTo>
                        <a:pt x="1069" y="1024"/>
                      </a:lnTo>
                      <a:lnTo>
                        <a:pt x="1062" y="1024"/>
                      </a:lnTo>
                      <a:lnTo>
                        <a:pt x="1055" y="1023"/>
                      </a:lnTo>
                      <a:lnTo>
                        <a:pt x="1048" y="1023"/>
                      </a:lnTo>
                      <a:lnTo>
                        <a:pt x="1042" y="1021"/>
                      </a:lnTo>
                      <a:lnTo>
                        <a:pt x="1035" y="1021"/>
                      </a:lnTo>
                      <a:lnTo>
                        <a:pt x="1028" y="1021"/>
                      </a:lnTo>
                      <a:lnTo>
                        <a:pt x="1022" y="1020"/>
                      </a:lnTo>
                      <a:lnTo>
                        <a:pt x="1015" y="1020"/>
                      </a:lnTo>
                      <a:lnTo>
                        <a:pt x="1009" y="1020"/>
                      </a:lnTo>
                      <a:lnTo>
                        <a:pt x="1002" y="1019"/>
                      </a:lnTo>
                      <a:lnTo>
                        <a:pt x="995" y="1019"/>
                      </a:lnTo>
                      <a:lnTo>
                        <a:pt x="988" y="1019"/>
                      </a:lnTo>
                      <a:lnTo>
                        <a:pt x="982" y="1019"/>
                      </a:lnTo>
                      <a:lnTo>
                        <a:pt x="975" y="1018"/>
                      </a:lnTo>
                      <a:lnTo>
                        <a:pt x="969" y="1018"/>
                      </a:lnTo>
                      <a:lnTo>
                        <a:pt x="962" y="1018"/>
                      </a:lnTo>
                      <a:lnTo>
                        <a:pt x="956" y="1017"/>
                      </a:lnTo>
                      <a:lnTo>
                        <a:pt x="949" y="1017"/>
                      </a:lnTo>
                      <a:lnTo>
                        <a:pt x="942" y="1017"/>
                      </a:lnTo>
                      <a:lnTo>
                        <a:pt x="936" y="1017"/>
                      </a:lnTo>
                      <a:lnTo>
                        <a:pt x="929" y="1016"/>
                      </a:lnTo>
                      <a:lnTo>
                        <a:pt x="922" y="1016"/>
                      </a:lnTo>
                      <a:lnTo>
                        <a:pt x="916" y="1016"/>
                      </a:lnTo>
                      <a:lnTo>
                        <a:pt x="910" y="1016"/>
                      </a:lnTo>
                      <a:lnTo>
                        <a:pt x="903" y="1016"/>
                      </a:lnTo>
                      <a:lnTo>
                        <a:pt x="896" y="1014"/>
                      </a:lnTo>
                      <a:lnTo>
                        <a:pt x="890" y="1014"/>
                      </a:lnTo>
                      <a:lnTo>
                        <a:pt x="883" y="1014"/>
                      </a:lnTo>
                      <a:lnTo>
                        <a:pt x="876" y="1014"/>
                      </a:lnTo>
                      <a:lnTo>
                        <a:pt x="869" y="1014"/>
                      </a:lnTo>
                      <a:lnTo>
                        <a:pt x="864" y="1013"/>
                      </a:lnTo>
                      <a:lnTo>
                        <a:pt x="857" y="1013"/>
                      </a:lnTo>
                      <a:lnTo>
                        <a:pt x="850" y="1013"/>
                      </a:lnTo>
                      <a:lnTo>
                        <a:pt x="844" y="1013"/>
                      </a:lnTo>
                      <a:lnTo>
                        <a:pt x="837" y="1013"/>
                      </a:lnTo>
                      <a:lnTo>
                        <a:pt x="830" y="1013"/>
                      </a:lnTo>
                      <a:lnTo>
                        <a:pt x="825" y="1013"/>
                      </a:lnTo>
                      <a:lnTo>
                        <a:pt x="818" y="1012"/>
                      </a:lnTo>
                      <a:lnTo>
                        <a:pt x="811" y="1012"/>
                      </a:lnTo>
                      <a:lnTo>
                        <a:pt x="805" y="1012"/>
                      </a:lnTo>
                      <a:lnTo>
                        <a:pt x="798" y="1012"/>
                      </a:lnTo>
                      <a:lnTo>
                        <a:pt x="792" y="1012"/>
                      </a:lnTo>
                      <a:lnTo>
                        <a:pt x="785" y="1012"/>
                      </a:lnTo>
                      <a:lnTo>
                        <a:pt x="778" y="1012"/>
                      </a:lnTo>
                      <a:lnTo>
                        <a:pt x="773" y="1012"/>
                      </a:lnTo>
                      <a:lnTo>
                        <a:pt x="766" y="1012"/>
                      </a:lnTo>
                      <a:lnTo>
                        <a:pt x="759" y="1012"/>
                      </a:lnTo>
                      <a:lnTo>
                        <a:pt x="753" y="1012"/>
                      </a:lnTo>
                      <a:lnTo>
                        <a:pt x="746" y="1012"/>
                      </a:lnTo>
                      <a:lnTo>
                        <a:pt x="740" y="1012"/>
                      </a:lnTo>
                      <a:lnTo>
                        <a:pt x="734" y="1012"/>
                      </a:lnTo>
                      <a:lnTo>
                        <a:pt x="727" y="1012"/>
                      </a:lnTo>
                      <a:lnTo>
                        <a:pt x="721" y="1012"/>
                      </a:lnTo>
                      <a:lnTo>
                        <a:pt x="714" y="1012"/>
                      </a:lnTo>
                      <a:lnTo>
                        <a:pt x="708" y="1012"/>
                      </a:lnTo>
                      <a:lnTo>
                        <a:pt x="701" y="1012"/>
                      </a:lnTo>
                      <a:lnTo>
                        <a:pt x="696" y="1012"/>
                      </a:lnTo>
                      <a:lnTo>
                        <a:pt x="689" y="1012"/>
                      </a:lnTo>
                      <a:lnTo>
                        <a:pt x="682" y="1012"/>
                      </a:lnTo>
                      <a:lnTo>
                        <a:pt x="676" y="1012"/>
                      </a:lnTo>
                      <a:lnTo>
                        <a:pt x="669" y="1012"/>
                      </a:lnTo>
                      <a:lnTo>
                        <a:pt x="663" y="1012"/>
                      </a:lnTo>
                      <a:lnTo>
                        <a:pt x="656" y="1012"/>
                      </a:lnTo>
                      <a:lnTo>
                        <a:pt x="651" y="1013"/>
                      </a:lnTo>
                      <a:lnTo>
                        <a:pt x="644" y="1013"/>
                      </a:lnTo>
                      <a:lnTo>
                        <a:pt x="638" y="1013"/>
                      </a:lnTo>
                      <a:lnTo>
                        <a:pt x="631" y="1013"/>
                      </a:lnTo>
                      <a:lnTo>
                        <a:pt x="625" y="1013"/>
                      </a:lnTo>
                      <a:lnTo>
                        <a:pt x="618" y="1013"/>
                      </a:lnTo>
                      <a:lnTo>
                        <a:pt x="613" y="1013"/>
                      </a:lnTo>
                      <a:lnTo>
                        <a:pt x="606" y="1014"/>
                      </a:lnTo>
                      <a:lnTo>
                        <a:pt x="600" y="1014"/>
                      </a:lnTo>
                      <a:lnTo>
                        <a:pt x="593" y="1014"/>
                      </a:lnTo>
                      <a:lnTo>
                        <a:pt x="587" y="1014"/>
                      </a:lnTo>
                      <a:lnTo>
                        <a:pt x="580" y="1014"/>
                      </a:lnTo>
                      <a:lnTo>
                        <a:pt x="575" y="1016"/>
                      </a:lnTo>
                      <a:lnTo>
                        <a:pt x="568" y="1016"/>
                      </a:lnTo>
                      <a:lnTo>
                        <a:pt x="562" y="1016"/>
                      </a:lnTo>
                      <a:lnTo>
                        <a:pt x="555" y="1016"/>
                      </a:lnTo>
                      <a:lnTo>
                        <a:pt x="549" y="1017"/>
                      </a:lnTo>
                      <a:lnTo>
                        <a:pt x="542" y="1017"/>
                      </a:lnTo>
                      <a:lnTo>
                        <a:pt x="537" y="1017"/>
                      </a:lnTo>
                      <a:lnTo>
                        <a:pt x="530" y="1017"/>
                      </a:lnTo>
                      <a:lnTo>
                        <a:pt x="524" y="1018"/>
                      </a:lnTo>
                      <a:lnTo>
                        <a:pt x="518" y="1018"/>
                      </a:lnTo>
                      <a:lnTo>
                        <a:pt x="511" y="1018"/>
                      </a:lnTo>
                      <a:lnTo>
                        <a:pt x="505" y="1019"/>
                      </a:lnTo>
                      <a:lnTo>
                        <a:pt x="498" y="1019"/>
                      </a:lnTo>
                      <a:lnTo>
                        <a:pt x="493" y="1019"/>
                      </a:lnTo>
                      <a:lnTo>
                        <a:pt x="486" y="1020"/>
                      </a:lnTo>
                      <a:lnTo>
                        <a:pt x="480" y="1020"/>
                      </a:lnTo>
                      <a:lnTo>
                        <a:pt x="474" y="1021"/>
                      </a:lnTo>
                      <a:lnTo>
                        <a:pt x="467" y="1021"/>
                      </a:lnTo>
                      <a:lnTo>
                        <a:pt x="462" y="1021"/>
                      </a:lnTo>
                      <a:lnTo>
                        <a:pt x="455" y="1023"/>
                      </a:lnTo>
                      <a:lnTo>
                        <a:pt x="449" y="1023"/>
                      </a:lnTo>
                      <a:lnTo>
                        <a:pt x="443" y="1024"/>
                      </a:lnTo>
                      <a:lnTo>
                        <a:pt x="436" y="1024"/>
                      </a:lnTo>
                      <a:lnTo>
                        <a:pt x="431" y="1025"/>
                      </a:lnTo>
                      <a:lnTo>
                        <a:pt x="425" y="1025"/>
                      </a:lnTo>
                      <a:lnTo>
                        <a:pt x="418" y="1025"/>
                      </a:lnTo>
                      <a:lnTo>
                        <a:pt x="412" y="1026"/>
                      </a:lnTo>
                      <a:lnTo>
                        <a:pt x="406" y="1026"/>
                      </a:lnTo>
                      <a:lnTo>
                        <a:pt x="399" y="1027"/>
                      </a:lnTo>
                      <a:lnTo>
                        <a:pt x="394" y="1027"/>
                      </a:lnTo>
                      <a:lnTo>
                        <a:pt x="388" y="1028"/>
                      </a:lnTo>
                      <a:lnTo>
                        <a:pt x="381" y="1028"/>
                      </a:lnTo>
                      <a:lnTo>
                        <a:pt x="375" y="1029"/>
                      </a:lnTo>
                      <a:lnTo>
                        <a:pt x="369" y="1031"/>
                      </a:lnTo>
                      <a:lnTo>
                        <a:pt x="363" y="1031"/>
                      </a:lnTo>
                      <a:lnTo>
                        <a:pt x="357" y="1032"/>
                      </a:lnTo>
                      <a:lnTo>
                        <a:pt x="351" y="1032"/>
                      </a:lnTo>
                      <a:lnTo>
                        <a:pt x="344" y="1033"/>
                      </a:lnTo>
                      <a:lnTo>
                        <a:pt x="338" y="1033"/>
                      </a:lnTo>
                      <a:lnTo>
                        <a:pt x="333" y="1034"/>
                      </a:lnTo>
                      <a:lnTo>
                        <a:pt x="327" y="1035"/>
                      </a:lnTo>
                      <a:lnTo>
                        <a:pt x="320" y="1035"/>
                      </a:lnTo>
                      <a:lnTo>
                        <a:pt x="314" y="1036"/>
                      </a:lnTo>
                      <a:lnTo>
                        <a:pt x="308" y="1037"/>
                      </a:lnTo>
                      <a:lnTo>
                        <a:pt x="303" y="1037"/>
                      </a:lnTo>
                      <a:lnTo>
                        <a:pt x="296" y="1039"/>
                      </a:lnTo>
                      <a:lnTo>
                        <a:pt x="290" y="1040"/>
                      </a:lnTo>
                      <a:lnTo>
                        <a:pt x="284" y="1040"/>
                      </a:lnTo>
                      <a:lnTo>
                        <a:pt x="278" y="1041"/>
                      </a:lnTo>
                      <a:lnTo>
                        <a:pt x="272" y="1042"/>
                      </a:lnTo>
                      <a:lnTo>
                        <a:pt x="266" y="1042"/>
                      </a:lnTo>
                      <a:lnTo>
                        <a:pt x="260" y="1043"/>
                      </a:lnTo>
                      <a:lnTo>
                        <a:pt x="254" y="1044"/>
                      </a:lnTo>
                      <a:lnTo>
                        <a:pt x="247" y="1046"/>
                      </a:lnTo>
                      <a:lnTo>
                        <a:pt x="242" y="1046"/>
                      </a:lnTo>
                      <a:lnTo>
                        <a:pt x="236" y="1047"/>
                      </a:lnTo>
                      <a:lnTo>
                        <a:pt x="230" y="1048"/>
                      </a:lnTo>
                      <a:lnTo>
                        <a:pt x="224" y="1049"/>
                      </a:lnTo>
                      <a:lnTo>
                        <a:pt x="217" y="1049"/>
                      </a:lnTo>
                      <a:lnTo>
                        <a:pt x="212" y="1050"/>
                      </a:lnTo>
                      <a:lnTo>
                        <a:pt x="206" y="1051"/>
                      </a:lnTo>
                      <a:lnTo>
                        <a:pt x="200" y="1052"/>
                      </a:lnTo>
                      <a:lnTo>
                        <a:pt x="194" y="1054"/>
                      </a:lnTo>
                      <a:lnTo>
                        <a:pt x="187" y="1055"/>
                      </a:lnTo>
                      <a:lnTo>
                        <a:pt x="182" y="1055"/>
                      </a:lnTo>
                      <a:lnTo>
                        <a:pt x="176" y="1056"/>
                      </a:lnTo>
                      <a:lnTo>
                        <a:pt x="170" y="1057"/>
                      </a:lnTo>
                      <a:lnTo>
                        <a:pt x="164" y="1058"/>
                      </a:lnTo>
                      <a:lnTo>
                        <a:pt x="159" y="1059"/>
                      </a:lnTo>
                      <a:lnTo>
                        <a:pt x="152" y="1061"/>
                      </a:lnTo>
                      <a:lnTo>
                        <a:pt x="146" y="1062"/>
                      </a:lnTo>
                      <a:lnTo>
                        <a:pt x="140" y="1062"/>
                      </a:lnTo>
                      <a:lnTo>
                        <a:pt x="134" y="1063"/>
                      </a:lnTo>
                      <a:lnTo>
                        <a:pt x="129" y="1064"/>
                      </a:lnTo>
                      <a:lnTo>
                        <a:pt x="123" y="1065"/>
                      </a:lnTo>
                      <a:lnTo>
                        <a:pt x="116" y="1066"/>
                      </a:lnTo>
                      <a:lnTo>
                        <a:pt x="110" y="1067"/>
                      </a:lnTo>
                      <a:lnTo>
                        <a:pt x="104" y="1069"/>
                      </a:lnTo>
                      <a:lnTo>
                        <a:pt x="99" y="1070"/>
                      </a:lnTo>
                      <a:lnTo>
                        <a:pt x="93" y="1071"/>
                      </a:lnTo>
                      <a:lnTo>
                        <a:pt x="87" y="1071"/>
                      </a:lnTo>
                      <a:lnTo>
                        <a:pt x="81" y="1072"/>
                      </a:lnTo>
                      <a:lnTo>
                        <a:pt x="74" y="1073"/>
                      </a:lnTo>
                      <a:lnTo>
                        <a:pt x="69" y="1074"/>
                      </a:lnTo>
                      <a:lnTo>
                        <a:pt x="63" y="1075"/>
                      </a:lnTo>
                      <a:lnTo>
                        <a:pt x="57" y="1077"/>
                      </a:lnTo>
                      <a:lnTo>
                        <a:pt x="51" y="1077"/>
                      </a:lnTo>
                      <a:lnTo>
                        <a:pt x="45" y="1078"/>
                      </a:lnTo>
                      <a:lnTo>
                        <a:pt x="39" y="1079"/>
                      </a:lnTo>
                      <a:lnTo>
                        <a:pt x="33" y="1079"/>
                      </a:lnTo>
                      <a:lnTo>
                        <a:pt x="27" y="1080"/>
                      </a:lnTo>
                      <a:lnTo>
                        <a:pt x="20" y="1080"/>
                      </a:lnTo>
                      <a:lnTo>
                        <a:pt x="15" y="1080"/>
                      </a:lnTo>
                      <a:lnTo>
                        <a:pt x="8" y="1080"/>
                      </a:lnTo>
                      <a:lnTo>
                        <a:pt x="0" y="1077"/>
                      </a:lnTo>
                      <a:close/>
                    </a:path>
                  </a:pathLst>
                </a:custGeom>
                <a:solidFill>
                  <a:srgbClr val="000000"/>
                </a:solidFill>
                <a:ln w="9525">
                  <a:noFill/>
                  <a:round/>
                  <a:headEnd/>
                  <a:tailEnd/>
                </a:ln>
              </p:spPr>
              <p:txBody>
                <a:bodyPr wrap="none" anchor="ctr"/>
                <a:lstStyle/>
                <a:p>
                  <a:endParaRPr lang="en-US"/>
                </a:p>
              </p:txBody>
            </p:sp>
            <p:sp>
              <p:nvSpPr>
                <p:cNvPr id="15380" name="Freeform 15"/>
                <p:cNvSpPr>
                  <a:spLocks noChangeArrowheads="1"/>
                </p:cNvSpPr>
                <p:nvPr/>
              </p:nvSpPr>
              <p:spPr bwMode="auto">
                <a:xfrm>
                  <a:off x="2433" y="2839"/>
                  <a:ext cx="684" cy="146"/>
                </a:xfrm>
                <a:custGeom>
                  <a:avLst/>
                  <a:gdLst>
                    <a:gd name="T0" fmla="*/ 0 w 6103"/>
                    <a:gd name="T1" fmla="*/ 0 h 1114"/>
                    <a:gd name="T2" fmla="*/ 0 w 6103"/>
                    <a:gd name="T3" fmla="*/ 0 h 1114"/>
                    <a:gd name="T4" fmla="*/ 0 w 6103"/>
                    <a:gd name="T5" fmla="*/ 0 h 1114"/>
                    <a:gd name="T6" fmla="*/ 0 w 6103"/>
                    <a:gd name="T7" fmla="*/ 0 h 1114"/>
                    <a:gd name="T8" fmla="*/ 0 w 6103"/>
                    <a:gd name="T9" fmla="*/ 0 h 1114"/>
                    <a:gd name="T10" fmla="*/ 0 w 6103"/>
                    <a:gd name="T11" fmla="*/ 0 h 1114"/>
                    <a:gd name="T12" fmla="*/ 0 w 6103"/>
                    <a:gd name="T13" fmla="*/ 0 h 1114"/>
                    <a:gd name="T14" fmla="*/ 0 w 6103"/>
                    <a:gd name="T15" fmla="*/ 0 h 1114"/>
                    <a:gd name="T16" fmla="*/ 0 w 6103"/>
                    <a:gd name="T17" fmla="*/ 0 h 1114"/>
                    <a:gd name="T18" fmla="*/ 0 w 6103"/>
                    <a:gd name="T19" fmla="*/ 0 h 1114"/>
                    <a:gd name="T20" fmla="*/ 0 w 6103"/>
                    <a:gd name="T21" fmla="*/ 0 h 1114"/>
                    <a:gd name="T22" fmla="*/ 0 w 6103"/>
                    <a:gd name="T23" fmla="*/ 0 h 1114"/>
                    <a:gd name="T24" fmla="*/ 0 w 6103"/>
                    <a:gd name="T25" fmla="*/ 0 h 1114"/>
                    <a:gd name="T26" fmla="*/ 0 w 6103"/>
                    <a:gd name="T27" fmla="*/ 0 h 1114"/>
                    <a:gd name="T28" fmla="*/ 0 w 6103"/>
                    <a:gd name="T29" fmla="*/ 0 h 1114"/>
                    <a:gd name="T30" fmla="*/ 0 w 6103"/>
                    <a:gd name="T31" fmla="*/ 0 h 1114"/>
                    <a:gd name="T32" fmla="*/ 0 w 6103"/>
                    <a:gd name="T33" fmla="*/ 0 h 1114"/>
                    <a:gd name="T34" fmla="*/ 0 w 6103"/>
                    <a:gd name="T35" fmla="*/ 0 h 1114"/>
                    <a:gd name="T36" fmla="*/ 0 w 6103"/>
                    <a:gd name="T37" fmla="*/ 0 h 1114"/>
                    <a:gd name="T38" fmla="*/ 0 w 6103"/>
                    <a:gd name="T39" fmla="*/ 0 h 1114"/>
                    <a:gd name="T40" fmla="*/ 0 w 6103"/>
                    <a:gd name="T41" fmla="*/ 0 h 1114"/>
                    <a:gd name="T42" fmla="*/ 0 w 6103"/>
                    <a:gd name="T43" fmla="*/ 0 h 1114"/>
                    <a:gd name="T44" fmla="*/ 0 w 6103"/>
                    <a:gd name="T45" fmla="*/ 0 h 1114"/>
                    <a:gd name="T46" fmla="*/ 0 w 6103"/>
                    <a:gd name="T47" fmla="*/ 0 h 1114"/>
                    <a:gd name="T48" fmla="*/ 0 w 6103"/>
                    <a:gd name="T49" fmla="*/ 0 h 1114"/>
                    <a:gd name="T50" fmla="*/ 0 w 6103"/>
                    <a:gd name="T51" fmla="*/ 0 h 1114"/>
                    <a:gd name="T52" fmla="*/ 0 w 6103"/>
                    <a:gd name="T53" fmla="*/ 0 h 1114"/>
                    <a:gd name="T54" fmla="*/ 0 w 6103"/>
                    <a:gd name="T55" fmla="*/ 0 h 1114"/>
                    <a:gd name="T56" fmla="*/ 0 w 6103"/>
                    <a:gd name="T57" fmla="*/ 0 h 1114"/>
                    <a:gd name="T58" fmla="*/ 0 w 6103"/>
                    <a:gd name="T59" fmla="*/ 0 h 1114"/>
                    <a:gd name="T60" fmla="*/ 0 w 6103"/>
                    <a:gd name="T61" fmla="*/ 0 h 1114"/>
                    <a:gd name="T62" fmla="*/ 0 w 6103"/>
                    <a:gd name="T63" fmla="*/ 0 h 1114"/>
                    <a:gd name="T64" fmla="*/ 0 w 6103"/>
                    <a:gd name="T65" fmla="*/ 0 h 1114"/>
                    <a:gd name="T66" fmla="*/ 0 w 6103"/>
                    <a:gd name="T67" fmla="*/ 0 h 1114"/>
                    <a:gd name="T68" fmla="*/ 0 w 6103"/>
                    <a:gd name="T69" fmla="*/ 0 h 1114"/>
                    <a:gd name="T70" fmla="*/ 0 w 6103"/>
                    <a:gd name="T71" fmla="*/ 0 h 1114"/>
                    <a:gd name="T72" fmla="*/ 0 w 6103"/>
                    <a:gd name="T73" fmla="*/ 0 h 1114"/>
                    <a:gd name="T74" fmla="*/ 0 w 6103"/>
                    <a:gd name="T75" fmla="*/ 0 h 1114"/>
                    <a:gd name="T76" fmla="*/ 0 w 6103"/>
                    <a:gd name="T77" fmla="*/ 0 h 1114"/>
                    <a:gd name="T78" fmla="*/ 0 w 6103"/>
                    <a:gd name="T79" fmla="*/ 0 h 1114"/>
                    <a:gd name="T80" fmla="*/ 0 w 6103"/>
                    <a:gd name="T81" fmla="*/ 0 h 1114"/>
                    <a:gd name="T82" fmla="*/ 0 w 6103"/>
                    <a:gd name="T83" fmla="*/ 0 h 1114"/>
                    <a:gd name="T84" fmla="*/ 0 w 6103"/>
                    <a:gd name="T85" fmla="*/ 0 h 1114"/>
                    <a:gd name="T86" fmla="*/ 0 w 6103"/>
                    <a:gd name="T87" fmla="*/ 0 h 1114"/>
                    <a:gd name="T88" fmla="*/ 0 w 6103"/>
                    <a:gd name="T89" fmla="*/ 0 h 1114"/>
                    <a:gd name="T90" fmla="*/ 0 w 6103"/>
                    <a:gd name="T91" fmla="*/ 0 h 1114"/>
                    <a:gd name="T92" fmla="*/ 0 w 6103"/>
                    <a:gd name="T93" fmla="*/ 0 h 1114"/>
                    <a:gd name="T94" fmla="*/ 0 w 6103"/>
                    <a:gd name="T95" fmla="*/ 0 h 1114"/>
                    <a:gd name="T96" fmla="*/ 0 w 6103"/>
                    <a:gd name="T97" fmla="*/ 0 h 1114"/>
                    <a:gd name="T98" fmla="*/ 0 w 6103"/>
                    <a:gd name="T99" fmla="*/ 0 h 1114"/>
                    <a:gd name="T100" fmla="*/ 0 w 6103"/>
                    <a:gd name="T101" fmla="*/ 0 h 1114"/>
                    <a:gd name="T102" fmla="*/ 0 w 6103"/>
                    <a:gd name="T103" fmla="*/ 0 h 1114"/>
                    <a:gd name="T104" fmla="*/ 0 w 6103"/>
                    <a:gd name="T105" fmla="*/ 0 h 1114"/>
                    <a:gd name="T106" fmla="*/ 0 w 6103"/>
                    <a:gd name="T107" fmla="*/ 0 h 1114"/>
                    <a:gd name="T108" fmla="*/ 0 w 6103"/>
                    <a:gd name="T109" fmla="*/ 0 h 1114"/>
                    <a:gd name="T110" fmla="*/ 0 w 6103"/>
                    <a:gd name="T111" fmla="*/ 0 h 1114"/>
                    <a:gd name="T112" fmla="*/ 0 w 6103"/>
                    <a:gd name="T113" fmla="*/ 0 h 1114"/>
                    <a:gd name="T114" fmla="*/ 0 w 6103"/>
                    <a:gd name="T115" fmla="*/ 0 h 1114"/>
                    <a:gd name="T116" fmla="*/ 0 w 6103"/>
                    <a:gd name="T117" fmla="*/ 0 h 1114"/>
                    <a:gd name="T118" fmla="*/ 0 w 6103"/>
                    <a:gd name="T119" fmla="*/ 0 h 1114"/>
                    <a:gd name="T120" fmla="*/ 0 w 6103"/>
                    <a:gd name="T121" fmla="*/ 0 h 1114"/>
                    <a:gd name="T122" fmla="*/ 0 w 6103"/>
                    <a:gd name="T123" fmla="*/ 0 h 1114"/>
                    <a:gd name="T124" fmla="*/ 0 w 6103"/>
                    <a:gd name="T125" fmla="*/ 0 h 11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03"/>
                    <a:gd name="T190" fmla="*/ 0 h 1114"/>
                    <a:gd name="T191" fmla="*/ 6103 w 6103"/>
                    <a:gd name="T192" fmla="*/ 1114 h 11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03" h="1114">
                      <a:moveTo>
                        <a:pt x="6103" y="104"/>
                      </a:moveTo>
                      <a:lnTo>
                        <a:pt x="6100" y="105"/>
                      </a:lnTo>
                      <a:lnTo>
                        <a:pt x="6096" y="106"/>
                      </a:lnTo>
                      <a:lnTo>
                        <a:pt x="6092" y="107"/>
                      </a:lnTo>
                      <a:lnTo>
                        <a:pt x="6088" y="109"/>
                      </a:lnTo>
                      <a:lnTo>
                        <a:pt x="6085" y="110"/>
                      </a:lnTo>
                      <a:lnTo>
                        <a:pt x="6080" y="111"/>
                      </a:lnTo>
                      <a:lnTo>
                        <a:pt x="6077" y="112"/>
                      </a:lnTo>
                      <a:lnTo>
                        <a:pt x="6073" y="112"/>
                      </a:lnTo>
                      <a:lnTo>
                        <a:pt x="6069" y="113"/>
                      </a:lnTo>
                      <a:lnTo>
                        <a:pt x="6064" y="114"/>
                      </a:lnTo>
                      <a:lnTo>
                        <a:pt x="6061" y="115"/>
                      </a:lnTo>
                      <a:lnTo>
                        <a:pt x="6056" y="117"/>
                      </a:lnTo>
                      <a:lnTo>
                        <a:pt x="6053" y="118"/>
                      </a:lnTo>
                      <a:lnTo>
                        <a:pt x="6048" y="118"/>
                      </a:lnTo>
                      <a:lnTo>
                        <a:pt x="6045" y="119"/>
                      </a:lnTo>
                      <a:lnTo>
                        <a:pt x="6040" y="120"/>
                      </a:lnTo>
                      <a:lnTo>
                        <a:pt x="6035" y="121"/>
                      </a:lnTo>
                      <a:lnTo>
                        <a:pt x="6031" y="121"/>
                      </a:lnTo>
                      <a:lnTo>
                        <a:pt x="6027" y="122"/>
                      </a:lnTo>
                      <a:lnTo>
                        <a:pt x="6023" y="124"/>
                      </a:lnTo>
                      <a:lnTo>
                        <a:pt x="6018" y="125"/>
                      </a:lnTo>
                      <a:lnTo>
                        <a:pt x="6013" y="125"/>
                      </a:lnTo>
                      <a:lnTo>
                        <a:pt x="6009" y="126"/>
                      </a:lnTo>
                      <a:lnTo>
                        <a:pt x="6005" y="127"/>
                      </a:lnTo>
                      <a:lnTo>
                        <a:pt x="6001" y="128"/>
                      </a:lnTo>
                      <a:lnTo>
                        <a:pt x="5996" y="128"/>
                      </a:lnTo>
                      <a:lnTo>
                        <a:pt x="5992" y="129"/>
                      </a:lnTo>
                      <a:lnTo>
                        <a:pt x="5987" y="130"/>
                      </a:lnTo>
                      <a:lnTo>
                        <a:pt x="5982" y="130"/>
                      </a:lnTo>
                      <a:lnTo>
                        <a:pt x="5978" y="132"/>
                      </a:lnTo>
                      <a:lnTo>
                        <a:pt x="5973" y="133"/>
                      </a:lnTo>
                      <a:lnTo>
                        <a:pt x="5967" y="133"/>
                      </a:lnTo>
                      <a:lnTo>
                        <a:pt x="5963" y="134"/>
                      </a:lnTo>
                      <a:lnTo>
                        <a:pt x="5958" y="135"/>
                      </a:lnTo>
                      <a:lnTo>
                        <a:pt x="5954" y="135"/>
                      </a:lnTo>
                      <a:lnTo>
                        <a:pt x="5949" y="136"/>
                      </a:lnTo>
                      <a:lnTo>
                        <a:pt x="5944" y="136"/>
                      </a:lnTo>
                      <a:lnTo>
                        <a:pt x="5939" y="137"/>
                      </a:lnTo>
                      <a:lnTo>
                        <a:pt x="5934" y="139"/>
                      </a:lnTo>
                      <a:lnTo>
                        <a:pt x="5929" y="139"/>
                      </a:lnTo>
                      <a:lnTo>
                        <a:pt x="5924" y="140"/>
                      </a:lnTo>
                      <a:lnTo>
                        <a:pt x="5919" y="140"/>
                      </a:lnTo>
                      <a:lnTo>
                        <a:pt x="5914" y="141"/>
                      </a:lnTo>
                      <a:lnTo>
                        <a:pt x="5909" y="141"/>
                      </a:lnTo>
                      <a:lnTo>
                        <a:pt x="5904" y="142"/>
                      </a:lnTo>
                      <a:lnTo>
                        <a:pt x="5899" y="143"/>
                      </a:lnTo>
                      <a:lnTo>
                        <a:pt x="5894" y="143"/>
                      </a:lnTo>
                      <a:lnTo>
                        <a:pt x="5889" y="144"/>
                      </a:lnTo>
                      <a:lnTo>
                        <a:pt x="5883" y="144"/>
                      </a:lnTo>
                      <a:lnTo>
                        <a:pt x="5879" y="145"/>
                      </a:lnTo>
                      <a:lnTo>
                        <a:pt x="5873" y="145"/>
                      </a:lnTo>
                      <a:lnTo>
                        <a:pt x="5867" y="147"/>
                      </a:lnTo>
                      <a:lnTo>
                        <a:pt x="5863" y="147"/>
                      </a:lnTo>
                      <a:lnTo>
                        <a:pt x="5857" y="148"/>
                      </a:lnTo>
                      <a:lnTo>
                        <a:pt x="5852" y="148"/>
                      </a:lnTo>
                      <a:lnTo>
                        <a:pt x="5846" y="148"/>
                      </a:lnTo>
                      <a:lnTo>
                        <a:pt x="5841" y="149"/>
                      </a:lnTo>
                      <a:lnTo>
                        <a:pt x="5836" y="149"/>
                      </a:lnTo>
                      <a:lnTo>
                        <a:pt x="5830" y="150"/>
                      </a:lnTo>
                      <a:lnTo>
                        <a:pt x="5824" y="150"/>
                      </a:lnTo>
                      <a:lnTo>
                        <a:pt x="5819" y="151"/>
                      </a:lnTo>
                      <a:lnTo>
                        <a:pt x="5814" y="151"/>
                      </a:lnTo>
                      <a:lnTo>
                        <a:pt x="5808" y="151"/>
                      </a:lnTo>
                      <a:lnTo>
                        <a:pt x="5803" y="152"/>
                      </a:lnTo>
                      <a:lnTo>
                        <a:pt x="5797" y="152"/>
                      </a:lnTo>
                      <a:lnTo>
                        <a:pt x="5791" y="153"/>
                      </a:lnTo>
                      <a:lnTo>
                        <a:pt x="5785" y="153"/>
                      </a:lnTo>
                      <a:lnTo>
                        <a:pt x="5780" y="153"/>
                      </a:lnTo>
                      <a:lnTo>
                        <a:pt x="5774" y="155"/>
                      </a:lnTo>
                      <a:lnTo>
                        <a:pt x="5768" y="155"/>
                      </a:lnTo>
                      <a:lnTo>
                        <a:pt x="5762" y="155"/>
                      </a:lnTo>
                      <a:lnTo>
                        <a:pt x="5757" y="156"/>
                      </a:lnTo>
                      <a:lnTo>
                        <a:pt x="5751" y="156"/>
                      </a:lnTo>
                      <a:lnTo>
                        <a:pt x="5745" y="156"/>
                      </a:lnTo>
                      <a:lnTo>
                        <a:pt x="5739" y="157"/>
                      </a:lnTo>
                      <a:lnTo>
                        <a:pt x="5733" y="157"/>
                      </a:lnTo>
                      <a:lnTo>
                        <a:pt x="5728" y="157"/>
                      </a:lnTo>
                      <a:lnTo>
                        <a:pt x="5722" y="158"/>
                      </a:lnTo>
                      <a:lnTo>
                        <a:pt x="5716" y="158"/>
                      </a:lnTo>
                      <a:lnTo>
                        <a:pt x="5710" y="158"/>
                      </a:lnTo>
                      <a:lnTo>
                        <a:pt x="5704" y="158"/>
                      </a:lnTo>
                      <a:lnTo>
                        <a:pt x="5698" y="159"/>
                      </a:lnTo>
                      <a:lnTo>
                        <a:pt x="5692" y="159"/>
                      </a:lnTo>
                      <a:lnTo>
                        <a:pt x="5686" y="159"/>
                      </a:lnTo>
                      <a:lnTo>
                        <a:pt x="5680" y="159"/>
                      </a:lnTo>
                      <a:lnTo>
                        <a:pt x="5674" y="160"/>
                      </a:lnTo>
                      <a:lnTo>
                        <a:pt x="5668" y="160"/>
                      </a:lnTo>
                      <a:lnTo>
                        <a:pt x="5662" y="160"/>
                      </a:lnTo>
                      <a:lnTo>
                        <a:pt x="5655" y="160"/>
                      </a:lnTo>
                      <a:lnTo>
                        <a:pt x="5649" y="160"/>
                      </a:lnTo>
                      <a:lnTo>
                        <a:pt x="5644" y="162"/>
                      </a:lnTo>
                      <a:lnTo>
                        <a:pt x="5637" y="162"/>
                      </a:lnTo>
                      <a:lnTo>
                        <a:pt x="5631" y="162"/>
                      </a:lnTo>
                      <a:lnTo>
                        <a:pt x="5624" y="162"/>
                      </a:lnTo>
                      <a:lnTo>
                        <a:pt x="5618" y="162"/>
                      </a:lnTo>
                      <a:lnTo>
                        <a:pt x="5611" y="163"/>
                      </a:lnTo>
                      <a:lnTo>
                        <a:pt x="5606" y="163"/>
                      </a:lnTo>
                      <a:lnTo>
                        <a:pt x="5599" y="163"/>
                      </a:lnTo>
                      <a:lnTo>
                        <a:pt x="5593" y="163"/>
                      </a:lnTo>
                      <a:lnTo>
                        <a:pt x="5586" y="163"/>
                      </a:lnTo>
                      <a:lnTo>
                        <a:pt x="5580" y="163"/>
                      </a:lnTo>
                      <a:lnTo>
                        <a:pt x="5573" y="163"/>
                      </a:lnTo>
                      <a:lnTo>
                        <a:pt x="5568" y="163"/>
                      </a:lnTo>
                      <a:lnTo>
                        <a:pt x="5561" y="164"/>
                      </a:lnTo>
                      <a:lnTo>
                        <a:pt x="5555" y="164"/>
                      </a:lnTo>
                      <a:lnTo>
                        <a:pt x="5548" y="164"/>
                      </a:lnTo>
                      <a:lnTo>
                        <a:pt x="5541" y="164"/>
                      </a:lnTo>
                      <a:lnTo>
                        <a:pt x="5535" y="164"/>
                      </a:lnTo>
                      <a:lnTo>
                        <a:pt x="5528" y="164"/>
                      </a:lnTo>
                      <a:lnTo>
                        <a:pt x="5521" y="164"/>
                      </a:lnTo>
                      <a:lnTo>
                        <a:pt x="5515" y="164"/>
                      </a:lnTo>
                      <a:lnTo>
                        <a:pt x="5509" y="164"/>
                      </a:lnTo>
                      <a:lnTo>
                        <a:pt x="5502" y="164"/>
                      </a:lnTo>
                      <a:lnTo>
                        <a:pt x="5495" y="164"/>
                      </a:lnTo>
                      <a:lnTo>
                        <a:pt x="5488" y="164"/>
                      </a:lnTo>
                      <a:lnTo>
                        <a:pt x="5482" y="164"/>
                      </a:lnTo>
                      <a:lnTo>
                        <a:pt x="5475" y="164"/>
                      </a:lnTo>
                      <a:lnTo>
                        <a:pt x="5468" y="164"/>
                      </a:lnTo>
                      <a:lnTo>
                        <a:pt x="5462" y="164"/>
                      </a:lnTo>
                      <a:lnTo>
                        <a:pt x="5455" y="164"/>
                      </a:lnTo>
                      <a:lnTo>
                        <a:pt x="5448" y="164"/>
                      </a:lnTo>
                      <a:lnTo>
                        <a:pt x="5442" y="164"/>
                      </a:lnTo>
                      <a:lnTo>
                        <a:pt x="5435" y="164"/>
                      </a:lnTo>
                      <a:lnTo>
                        <a:pt x="5428" y="164"/>
                      </a:lnTo>
                      <a:lnTo>
                        <a:pt x="5421" y="164"/>
                      </a:lnTo>
                      <a:lnTo>
                        <a:pt x="5414" y="164"/>
                      </a:lnTo>
                      <a:lnTo>
                        <a:pt x="5407" y="164"/>
                      </a:lnTo>
                      <a:lnTo>
                        <a:pt x="5400" y="164"/>
                      </a:lnTo>
                      <a:lnTo>
                        <a:pt x="5394" y="164"/>
                      </a:lnTo>
                      <a:lnTo>
                        <a:pt x="5387" y="164"/>
                      </a:lnTo>
                      <a:lnTo>
                        <a:pt x="5380" y="164"/>
                      </a:lnTo>
                      <a:lnTo>
                        <a:pt x="5373" y="164"/>
                      </a:lnTo>
                      <a:lnTo>
                        <a:pt x="5366" y="164"/>
                      </a:lnTo>
                      <a:lnTo>
                        <a:pt x="5359" y="164"/>
                      </a:lnTo>
                      <a:lnTo>
                        <a:pt x="5352" y="164"/>
                      </a:lnTo>
                      <a:lnTo>
                        <a:pt x="5345" y="164"/>
                      </a:lnTo>
                      <a:lnTo>
                        <a:pt x="5338" y="164"/>
                      </a:lnTo>
                      <a:lnTo>
                        <a:pt x="5331" y="163"/>
                      </a:lnTo>
                      <a:lnTo>
                        <a:pt x="5323" y="163"/>
                      </a:lnTo>
                      <a:lnTo>
                        <a:pt x="5316" y="163"/>
                      </a:lnTo>
                      <a:lnTo>
                        <a:pt x="5309" y="163"/>
                      </a:lnTo>
                      <a:lnTo>
                        <a:pt x="5303" y="163"/>
                      </a:lnTo>
                      <a:lnTo>
                        <a:pt x="5296" y="163"/>
                      </a:lnTo>
                      <a:lnTo>
                        <a:pt x="5289" y="163"/>
                      </a:lnTo>
                      <a:lnTo>
                        <a:pt x="5281" y="163"/>
                      </a:lnTo>
                      <a:lnTo>
                        <a:pt x="5274" y="163"/>
                      </a:lnTo>
                      <a:lnTo>
                        <a:pt x="5267" y="162"/>
                      </a:lnTo>
                      <a:lnTo>
                        <a:pt x="5260" y="162"/>
                      </a:lnTo>
                      <a:lnTo>
                        <a:pt x="5253" y="162"/>
                      </a:lnTo>
                      <a:lnTo>
                        <a:pt x="5245" y="162"/>
                      </a:lnTo>
                      <a:lnTo>
                        <a:pt x="5238" y="162"/>
                      </a:lnTo>
                      <a:lnTo>
                        <a:pt x="5231" y="162"/>
                      </a:lnTo>
                      <a:lnTo>
                        <a:pt x="5223" y="160"/>
                      </a:lnTo>
                      <a:lnTo>
                        <a:pt x="5216" y="160"/>
                      </a:lnTo>
                      <a:lnTo>
                        <a:pt x="5209" y="160"/>
                      </a:lnTo>
                      <a:lnTo>
                        <a:pt x="5202" y="160"/>
                      </a:lnTo>
                      <a:lnTo>
                        <a:pt x="5194" y="160"/>
                      </a:lnTo>
                      <a:lnTo>
                        <a:pt x="5187" y="160"/>
                      </a:lnTo>
                      <a:lnTo>
                        <a:pt x="5179" y="159"/>
                      </a:lnTo>
                      <a:lnTo>
                        <a:pt x="5172" y="159"/>
                      </a:lnTo>
                      <a:lnTo>
                        <a:pt x="5165" y="159"/>
                      </a:lnTo>
                      <a:lnTo>
                        <a:pt x="5157" y="159"/>
                      </a:lnTo>
                      <a:lnTo>
                        <a:pt x="5150" y="158"/>
                      </a:lnTo>
                      <a:lnTo>
                        <a:pt x="5144" y="158"/>
                      </a:lnTo>
                      <a:lnTo>
                        <a:pt x="5135" y="158"/>
                      </a:lnTo>
                      <a:lnTo>
                        <a:pt x="5129" y="158"/>
                      </a:lnTo>
                      <a:lnTo>
                        <a:pt x="5121" y="158"/>
                      </a:lnTo>
                      <a:lnTo>
                        <a:pt x="5114" y="157"/>
                      </a:lnTo>
                      <a:lnTo>
                        <a:pt x="5106" y="157"/>
                      </a:lnTo>
                      <a:lnTo>
                        <a:pt x="5099" y="157"/>
                      </a:lnTo>
                      <a:lnTo>
                        <a:pt x="5091" y="157"/>
                      </a:lnTo>
                      <a:lnTo>
                        <a:pt x="5084" y="156"/>
                      </a:lnTo>
                      <a:lnTo>
                        <a:pt x="5076" y="156"/>
                      </a:lnTo>
                      <a:lnTo>
                        <a:pt x="5069" y="156"/>
                      </a:lnTo>
                      <a:lnTo>
                        <a:pt x="5061" y="156"/>
                      </a:lnTo>
                      <a:lnTo>
                        <a:pt x="5054" y="155"/>
                      </a:lnTo>
                      <a:lnTo>
                        <a:pt x="5039" y="155"/>
                      </a:lnTo>
                      <a:lnTo>
                        <a:pt x="5024" y="153"/>
                      </a:lnTo>
                      <a:lnTo>
                        <a:pt x="5008" y="153"/>
                      </a:lnTo>
                      <a:lnTo>
                        <a:pt x="4993" y="152"/>
                      </a:lnTo>
                      <a:lnTo>
                        <a:pt x="4978" y="152"/>
                      </a:lnTo>
                      <a:lnTo>
                        <a:pt x="4963" y="151"/>
                      </a:lnTo>
                      <a:lnTo>
                        <a:pt x="4948" y="150"/>
                      </a:lnTo>
                      <a:lnTo>
                        <a:pt x="4932" y="150"/>
                      </a:lnTo>
                      <a:lnTo>
                        <a:pt x="4917" y="149"/>
                      </a:lnTo>
                      <a:lnTo>
                        <a:pt x="4902" y="148"/>
                      </a:lnTo>
                      <a:lnTo>
                        <a:pt x="4885" y="148"/>
                      </a:lnTo>
                      <a:lnTo>
                        <a:pt x="4870" y="147"/>
                      </a:lnTo>
                      <a:lnTo>
                        <a:pt x="4854" y="145"/>
                      </a:lnTo>
                      <a:lnTo>
                        <a:pt x="4839" y="145"/>
                      </a:lnTo>
                      <a:lnTo>
                        <a:pt x="4823" y="144"/>
                      </a:lnTo>
                      <a:lnTo>
                        <a:pt x="4808" y="143"/>
                      </a:lnTo>
                      <a:lnTo>
                        <a:pt x="4792" y="143"/>
                      </a:lnTo>
                      <a:lnTo>
                        <a:pt x="4777" y="142"/>
                      </a:lnTo>
                      <a:lnTo>
                        <a:pt x="4761" y="141"/>
                      </a:lnTo>
                      <a:lnTo>
                        <a:pt x="4746" y="140"/>
                      </a:lnTo>
                      <a:lnTo>
                        <a:pt x="4730" y="140"/>
                      </a:lnTo>
                      <a:lnTo>
                        <a:pt x="4714" y="139"/>
                      </a:lnTo>
                      <a:lnTo>
                        <a:pt x="4699" y="137"/>
                      </a:lnTo>
                      <a:lnTo>
                        <a:pt x="4683" y="136"/>
                      </a:lnTo>
                      <a:lnTo>
                        <a:pt x="4668" y="136"/>
                      </a:lnTo>
                      <a:lnTo>
                        <a:pt x="4652" y="135"/>
                      </a:lnTo>
                      <a:lnTo>
                        <a:pt x="4635" y="134"/>
                      </a:lnTo>
                      <a:lnTo>
                        <a:pt x="4619" y="133"/>
                      </a:lnTo>
                      <a:lnTo>
                        <a:pt x="4604" y="133"/>
                      </a:lnTo>
                      <a:lnTo>
                        <a:pt x="4588" y="132"/>
                      </a:lnTo>
                      <a:lnTo>
                        <a:pt x="4572" y="130"/>
                      </a:lnTo>
                      <a:lnTo>
                        <a:pt x="4556" y="129"/>
                      </a:lnTo>
                      <a:lnTo>
                        <a:pt x="4525" y="128"/>
                      </a:lnTo>
                      <a:lnTo>
                        <a:pt x="4493" y="126"/>
                      </a:lnTo>
                      <a:lnTo>
                        <a:pt x="4461" y="125"/>
                      </a:lnTo>
                      <a:lnTo>
                        <a:pt x="4429" y="122"/>
                      </a:lnTo>
                      <a:lnTo>
                        <a:pt x="4397" y="121"/>
                      </a:lnTo>
                      <a:lnTo>
                        <a:pt x="4366" y="119"/>
                      </a:lnTo>
                      <a:lnTo>
                        <a:pt x="4334" y="118"/>
                      </a:lnTo>
                      <a:lnTo>
                        <a:pt x="4301" y="115"/>
                      </a:lnTo>
                      <a:lnTo>
                        <a:pt x="4286" y="115"/>
                      </a:lnTo>
                      <a:lnTo>
                        <a:pt x="4270" y="114"/>
                      </a:lnTo>
                      <a:lnTo>
                        <a:pt x="4254" y="113"/>
                      </a:lnTo>
                      <a:lnTo>
                        <a:pt x="4238" y="112"/>
                      </a:lnTo>
                      <a:lnTo>
                        <a:pt x="4223" y="112"/>
                      </a:lnTo>
                      <a:lnTo>
                        <a:pt x="4207" y="111"/>
                      </a:lnTo>
                      <a:lnTo>
                        <a:pt x="4191" y="110"/>
                      </a:lnTo>
                      <a:lnTo>
                        <a:pt x="4175" y="110"/>
                      </a:lnTo>
                      <a:lnTo>
                        <a:pt x="4160" y="109"/>
                      </a:lnTo>
                      <a:lnTo>
                        <a:pt x="4143" y="107"/>
                      </a:lnTo>
                      <a:lnTo>
                        <a:pt x="4127" y="107"/>
                      </a:lnTo>
                      <a:lnTo>
                        <a:pt x="4111" y="106"/>
                      </a:lnTo>
                      <a:lnTo>
                        <a:pt x="4096" y="106"/>
                      </a:lnTo>
                      <a:lnTo>
                        <a:pt x="4080" y="105"/>
                      </a:lnTo>
                      <a:lnTo>
                        <a:pt x="4064" y="104"/>
                      </a:lnTo>
                      <a:lnTo>
                        <a:pt x="4049" y="104"/>
                      </a:lnTo>
                      <a:lnTo>
                        <a:pt x="4033" y="103"/>
                      </a:lnTo>
                      <a:lnTo>
                        <a:pt x="4017" y="103"/>
                      </a:lnTo>
                      <a:lnTo>
                        <a:pt x="4002" y="102"/>
                      </a:lnTo>
                      <a:lnTo>
                        <a:pt x="3986" y="102"/>
                      </a:lnTo>
                      <a:lnTo>
                        <a:pt x="3971" y="101"/>
                      </a:lnTo>
                      <a:lnTo>
                        <a:pt x="3954" y="101"/>
                      </a:lnTo>
                      <a:lnTo>
                        <a:pt x="3940" y="99"/>
                      </a:lnTo>
                      <a:lnTo>
                        <a:pt x="3923" y="99"/>
                      </a:lnTo>
                      <a:lnTo>
                        <a:pt x="3908" y="98"/>
                      </a:lnTo>
                      <a:lnTo>
                        <a:pt x="3892" y="98"/>
                      </a:lnTo>
                      <a:lnTo>
                        <a:pt x="3877" y="97"/>
                      </a:lnTo>
                      <a:lnTo>
                        <a:pt x="3862" y="97"/>
                      </a:lnTo>
                      <a:lnTo>
                        <a:pt x="3846" y="97"/>
                      </a:lnTo>
                      <a:lnTo>
                        <a:pt x="3831" y="96"/>
                      </a:lnTo>
                      <a:lnTo>
                        <a:pt x="3816" y="96"/>
                      </a:lnTo>
                      <a:lnTo>
                        <a:pt x="3800" y="96"/>
                      </a:lnTo>
                      <a:lnTo>
                        <a:pt x="3793" y="95"/>
                      </a:lnTo>
                      <a:lnTo>
                        <a:pt x="3785" y="95"/>
                      </a:lnTo>
                      <a:lnTo>
                        <a:pt x="3778" y="95"/>
                      </a:lnTo>
                      <a:lnTo>
                        <a:pt x="3770" y="95"/>
                      </a:lnTo>
                      <a:lnTo>
                        <a:pt x="3762" y="95"/>
                      </a:lnTo>
                      <a:lnTo>
                        <a:pt x="3755" y="95"/>
                      </a:lnTo>
                      <a:lnTo>
                        <a:pt x="3747" y="95"/>
                      </a:lnTo>
                      <a:lnTo>
                        <a:pt x="3740" y="94"/>
                      </a:lnTo>
                      <a:lnTo>
                        <a:pt x="3732" y="94"/>
                      </a:lnTo>
                      <a:lnTo>
                        <a:pt x="3725" y="94"/>
                      </a:lnTo>
                      <a:lnTo>
                        <a:pt x="3717" y="94"/>
                      </a:lnTo>
                      <a:lnTo>
                        <a:pt x="3710" y="94"/>
                      </a:lnTo>
                      <a:lnTo>
                        <a:pt x="3702" y="94"/>
                      </a:lnTo>
                      <a:lnTo>
                        <a:pt x="3695" y="94"/>
                      </a:lnTo>
                      <a:lnTo>
                        <a:pt x="3687" y="94"/>
                      </a:lnTo>
                      <a:lnTo>
                        <a:pt x="3680" y="94"/>
                      </a:lnTo>
                      <a:lnTo>
                        <a:pt x="3672" y="94"/>
                      </a:lnTo>
                      <a:lnTo>
                        <a:pt x="3665" y="92"/>
                      </a:lnTo>
                      <a:lnTo>
                        <a:pt x="3657" y="92"/>
                      </a:lnTo>
                      <a:lnTo>
                        <a:pt x="3650" y="92"/>
                      </a:lnTo>
                      <a:lnTo>
                        <a:pt x="3642" y="92"/>
                      </a:lnTo>
                      <a:lnTo>
                        <a:pt x="3635" y="92"/>
                      </a:lnTo>
                      <a:lnTo>
                        <a:pt x="3627" y="92"/>
                      </a:lnTo>
                      <a:lnTo>
                        <a:pt x="3620" y="92"/>
                      </a:lnTo>
                      <a:lnTo>
                        <a:pt x="3613" y="92"/>
                      </a:lnTo>
                      <a:lnTo>
                        <a:pt x="3605" y="92"/>
                      </a:lnTo>
                      <a:lnTo>
                        <a:pt x="3598" y="92"/>
                      </a:lnTo>
                      <a:lnTo>
                        <a:pt x="3590" y="92"/>
                      </a:lnTo>
                      <a:lnTo>
                        <a:pt x="3583" y="92"/>
                      </a:lnTo>
                      <a:lnTo>
                        <a:pt x="3577" y="92"/>
                      </a:lnTo>
                      <a:lnTo>
                        <a:pt x="3569" y="92"/>
                      </a:lnTo>
                      <a:lnTo>
                        <a:pt x="3562" y="92"/>
                      </a:lnTo>
                      <a:lnTo>
                        <a:pt x="3555" y="92"/>
                      </a:lnTo>
                      <a:lnTo>
                        <a:pt x="3547" y="92"/>
                      </a:lnTo>
                      <a:lnTo>
                        <a:pt x="3540" y="92"/>
                      </a:lnTo>
                      <a:lnTo>
                        <a:pt x="3533" y="92"/>
                      </a:lnTo>
                      <a:lnTo>
                        <a:pt x="3526" y="92"/>
                      </a:lnTo>
                      <a:lnTo>
                        <a:pt x="3518" y="92"/>
                      </a:lnTo>
                      <a:lnTo>
                        <a:pt x="3511" y="92"/>
                      </a:lnTo>
                      <a:lnTo>
                        <a:pt x="3504" y="92"/>
                      </a:lnTo>
                      <a:lnTo>
                        <a:pt x="3497" y="94"/>
                      </a:lnTo>
                      <a:lnTo>
                        <a:pt x="3489" y="94"/>
                      </a:lnTo>
                      <a:lnTo>
                        <a:pt x="3482" y="94"/>
                      </a:lnTo>
                      <a:lnTo>
                        <a:pt x="3475" y="94"/>
                      </a:lnTo>
                      <a:lnTo>
                        <a:pt x="3468" y="94"/>
                      </a:lnTo>
                      <a:lnTo>
                        <a:pt x="3461" y="94"/>
                      </a:lnTo>
                      <a:lnTo>
                        <a:pt x="3454" y="94"/>
                      </a:lnTo>
                      <a:lnTo>
                        <a:pt x="3446" y="94"/>
                      </a:lnTo>
                      <a:lnTo>
                        <a:pt x="3439" y="94"/>
                      </a:lnTo>
                      <a:lnTo>
                        <a:pt x="3433" y="95"/>
                      </a:lnTo>
                      <a:lnTo>
                        <a:pt x="3426" y="95"/>
                      </a:lnTo>
                      <a:lnTo>
                        <a:pt x="3419" y="95"/>
                      </a:lnTo>
                      <a:lnTo>
                        <a:pt x="3412" y="95"/>
                      </a:lnTo>
                      <a:lnTo>
                        <a:pt x="3405" y="95"/>
                      </a:lnTo>
                      <a:lnTo>
                        <a:pt x="3398" y="95"/>
                      </a:lnTo>
                      <a:lnTo>
                        <a:pt x="3391" y="95"/>
                      </a:lnTo>
                      <a:lnTo>
                        <a:pt x="3384" y="96"/>
                      </a:lnTo>
                      <a:lnTo>
                        <a:pt x="3377" y="96"/>
                      </a:lnTo>
                      <a:lnTo>
                        <a:pt x="3370" y="96"/>
                      </a:lnTo>
                      <a:lnTo>
                        <a:pt x="3363" y="96"/>
                      </a:lnTo>
                      <a:lnTo>
                        <a:pt x="3357" y="97"/>
                      </a:lnTo>
                      <a:lnTo>
                        <a:pt x="3350" y="97"/>
                      </a:lnTo>
                      <a:lnTo>
                        <a:pt x="3343" y="97"/>
                      </a:lnTo>
                      <a:lnTo>
                        <a:pt x="3336" y="97"/>
                      </a:lnTo>
                      <a:lnTo>
                        <a:pt x="3329" y="97"/>
                      </a:lnTo>
                      <a:lnTo>
                        <a:pt x="3322" y="98"/>
                      </a:lnTo>
                      <a:lnTo>
                        <a:pt x="3315" y="98"/>
                      </a:lnTo>
                      <a:lnTo>
                        <a:pt x="3309" y="98"/>
                      </a:lnTo>
                      <a:lnTo>
                        <a:pt x="3302" y="99"/>
                      </a:lnTo>
                      <a:lnTo>
                        <a:pt x="3295" y="99"/>
                      </a:lnTo>
                      <a:lnTo>
                        <a:pt x="3289" y="99"/>
                      </a:lnTo>
                      <a:lnTo>
                        <a:pt x="3282" y="99"/>
                      </a:lnTo>
                      <a:lnTo>
                        <a:pt x="3276" y="101"/>
                      </a:lnTo>
                      <a:lnTo>
                        <a:pt x="3269" y="101"/>
                      </a:lnTo>
                      <a:lnTo>
                        <a:pt x="3262" y="101"/>
                      </a:lnTo>
                      <a:lnTo>
                        <a:pt x="3255" y="102"/>
                      </a:lnTo>
                      <a:lnTo>
                        <a:pt x="3249" y="102"/>
                      </a:lnTo>
                      <a:lnTo>
                        <a:pt x="3242" y="102"/>
                      </a:lnTo>
                      <a:lnTo>
                        <a:pt x="3236" y="103"/>
                      </a:lnTo>
                      <a:lnTo>
                        <a:pt x="3229" y="103"/>
                      </a:lnTo>
                      <a:lnTo>
                        <a:pt x="3223" y="104"/>
                      </a:lnTo>
                      <a:lnTo>
                        <a:pt x="3216" y="104"/>
                      </a:lnTo>
                      <a:lnTo>
                        <a:pt x="3210" y="104"/>
                      </a:lnTo>
                      <a:lnTo>
                        <a:pt x="3203" y="105"/>
                      </a:lnTo>
                      <a:lnTo>
                        <a:pt x="3196" y="105"/>
                      </a:lnTo>
                      <a:lnTo>
                        <a:pt x="3191" y="106"/>
                      </a:lnTo>
                      <a:lnTo>
                        <a:pt x="3184" y="106"/>
                      </a:lnTo>
                      <a:lnTo>
                        <a:pt x="3178" y="106"/>
                      </a:lnTo>
                      <a:lnTo>
                        <a:pt x="3171" y="107"/>
                      </a:lnTo>
                      <a:lnTo>
                        <a:pt x="3165" y="107"/>
                      </a:lnTo>
                      <a:lnTo>
                        <a:pt x="3158" y="109"/>
                      </a:lnTo>
                      <a:lnTo>
                        <a:pt x="3153" y="109"/>
                      </a:lnTo>
                      <a:lnTo>
                        <a:pt x="3146" y="110"/>
                      </a:lnTo>
                      <a:lnTo>
                        <a:pt x="3140" y="110"/>
                      </a:lnTo>
                      <a:lnTo>
                        <a:pt x="3133" y="111"/>
                      </a:lnTo>
                      <a:lnTo>
                        <a:pt x="3127" y="111"/>
                      </a:lnTo>
                      <a:lnTo>
                        <a:pt x="3121" y="112"/>
                      </a:lnTo>
                      <a:lnTo>
                        <a:pt x="3115" y="112"/>
                      </a:lnTo>
                      <a:lnTo>
                        <a:pt x="3109" y="113"/>
                      </a:lnTo>
                      <a:lnTo>
                        <a:pt x="3103" y="113"/>
                      </a:lnTo>
                      <a:lnTo>
                        <a:pt x="3096" y="114"/>
                      </a:lnTo>
                      <a:lnTo>
                        <a:pt x="3090" y="115"/>
                      </a:lnTo>
                      <a:lnTo>
                        <a:pt x="3085" y="115"/>
                      </a:lnTo>
                      <a:lnTo>
                        <a:pt x="3079" y="117"/>
                      </a:lnTo>
                      <a:lnTo>
                        <a:pt x="3072" y="117"/>
                      </a:lnTo>
                      <a:lnTo>
                        <a:pt x="3066" y="118"/>
                      </a:lnTo>
                      <a:lnTo>
                        <a:pt x="3060" y="119"/>
                      </a:lnTo>
                      <a:lnTo>
                        <a:pt x="3055" y="119"/>
                      </a:lnTo>
                      <a:lnTo>
                        <a:pt x="3049" y="120"/>
                      </a:lnTo>
                      <a:lnTo>
                        <a:pt x="3042" y="120"/>
                      </a:lnTo>
                      <a:lnTo>
                        <a:pt x="3036" y="121"/>
                      </a:lnTo>
                      <a:lnTo>
                        <a:pt x="3030" y="122"/>
                      </a:lnTo>
                      <a:lnTo>
                        <a:pt x="3025" y="122"/>
                      </a:lnTo>
                      <a:lnTo>
                        <a:pt x="3019" y="124"/>
                      </a:lnTo>
                      <a:lnTo>
                        <a:pt x="3013" y="125"/>
                      </a:lnTo>
                      <a:lnTo>
                        <a:pt x="3007" y="126"/>
                      </a:lnTo>
                      <a:lnTo>
                        <a:pt x="3002" y="126"/>
                      </a:lnTo>
                      <a:lnTo>
                        <a:pt x="2996" y="127"/>
                      </a:lnTo>
                      <a:lnTo>
                        <a:pt x="2990" y="128"/>
                      </a:lnTo>
                      <a:lnTo>
                        <a:pt x="2984" y="128"/>
                      </a:lnTo>
                      <a:lnTo>
                        <a:pt x="2979" y="129"/>
                      </a:lnTo>
                      <a:lnTo>
                        <a:pt x="2973" y="130"/>
                      </a:lnTo>
                      <a:lnTo>
                        <a:pt x="2967" y="132"/>
                      </a:lnTo>
                      <a:lnTo>
                        <a:pt x="2962" y="133"/>
                      </a:lnTo>
                      <a:lnTo>
                        <a:pt x="2957" y="133"/>
                      </a:lnTo>
                      <a:lnTo>
                        <a:pt x="2951" y="134"/>
                      </a:lnTo>
                      <a:lnTo>
                        <a:pt x="2945" y="135"/>
                      </a:lnTo>
                      <a:lnTo>
                        <a:pt x="2939" y="136"/>
                      </a:lnTo>
                      <a:lnTo>
                        <a:pt x="2935" y="137"/>
                      </a:lnTo>
                      <a:lnTo>
                        <a:pt x="2929" y="139"/>
                      </a:lnTo>
                      <a:lnTo>
                        <a:pt x="2923" y="139"/>
                      </a:lnTo>
                      <a:lnTo>
                        <a:pt x="2919" y="140"/>
                      </a:lnTo>
                      <a:lnTo>
                        <a:pt x="2913" y="141"/>
                      </a:lnTo>
                      <a:lnTo>
                        <a:pt x="2907" y="142"/>
                      </a:lnTo>
                      <a:lnTo>
                        <a:pt x="2903" y="143"/>
                      </a:lnTo>
                      <a:lnTo>
                        <a:pt x="2897" y="144"/>
                      </a:lnTo>
                      <a:lnTo>
                        <a:pt x="2892" y="145"/>
                      </a:lnTo>
                      <a:lnTo>
                        <a:pt x="2886" y="147"/>
                      </a:lnTo>
                      <a:lnTo>
                        <a:pt x="2882" y="148"/>
                      </a:lnTo>
                      <a:lnTo>
                        <a:pt x="2876" y="149"/>
                      </a:lnTo>
                      <a:lnTo>
                        <a:pt x="2871" y="150"/>
                      </a:lnTo>
                      <a:lnTo>
                        <a:pt x="2866" y="151"/>
                      </a:lnTo>
                      <a:lnTo>
                        <a:pt x="2861" y="152"/>
                      </a:lnTo>
                      <a:lnTo>
                        <a:pt x="2855" y="153"/>
                      </a:lnTo>
                      <a:lnTo>
                        <a:pt x="2851" y="155"/>
                      </a:lnTo>
                      <a:lnTo>
                        <a:pt x="2846" y="156"/>
                      </a:lnTo>
                      <a:lnTo>
                        <a:pt x="2840" y="157"/>
                      </a:lnTo>
                      <a:lnTo>
                        <a:pt x="2836" y="158"/>
                      </a:lnTo>
                      <a:lnTo>
                        <a:pt x="2831" y="159"/>
                      </a:lnTo>
                      <a:lnTo>
                        <a:pt x="2825" y="160"/>
                      </a:lnTo>
                      <a:lnTo>
                        <a:pt x="2821" y="162"/>
                      </a:lnTo>
                      <a:lnTo>
                        <a:pt x="2816" y="163"/>
                      </a:lnTo>
                      <a:lnTo>
                        <a:pt x="2812" y="164"/>
                      </a:lnTo>
                      <a:lnTo>
                        <a:pt x="2807" y="165"/>
                      </a:lnTo>
                      <a:lnTo>
                        <a:pt x="2801" y="166"/>
                      </a:lnTo>
                      <a:lnTo>
                        <a:pt x="2797" y="168"/>
                      </a:lnTo>
                      <a:lnTo>
                        <a:pt x="2792" y="170"/>
                      </a:lnTo>
                      <a:lnTo>
                        <a:pt x="2787" y="171"/>
                      </a:lnTo>
                      <a:lnTo>
                        <a:pt x="2783" y="172"/>
                      </a:lnTo>
                      <a:lnTo>
                        <a:pt x="2778" y="173"/>
                      </a:lnTo>
                      <a:lnTo>
                        <a:pt x="2774" y="174"/>
                      </a:lnTo>
                      <a:lnTo>
                        <a:pt x="2769" y="176"/>
                      </a:lnTo>
                      <a:lnTo>
                        <a:pt x="2764" y="178"/>
                      </a:lnTo>
                      <a:lnTo>
                        <a:pt x="2760" y="179"/>
                      </a:lnTo>
                      <a:lnTo>
                        <a:pt x="2755" y="180"/>
                      </a:lnTo>
                      <a:lnTo>
                        <a:pt x="2752" y="182"/>
                      </a:lnTo>
                      <a:lnTo>
                        <a:pt x="2747" y="183"/>
                      </a:lnTo>
                      <a:lnTo>
                        <a:pt x="2742" y="185"/>
                      </a:lnTo>
                      <a:lnTo>
                        <a:pt x="2738" y="186"/>
                      </a:lnTo>
                      <a:lnTo>
                        <a:pt x="2733" y="188"/>
                      </a:lnTo>
                      <a:lnTo>
                        <a:pt x="2730" y="189"/>
                      </a:lnTo>
                      <a:lnTo>
                        <a:pt x="2725" y="190"/>
                      </a:lnTo>
                      <a:lnTo>
                        <a:pt x="2721" y="193"/>
                      </a:lnTo>
                      <a:lnTo>
                        <a:pt x="2716" y="194"/>
                      </a:lnTo>
                      <a:lnTo>
                        <a:pt x="2712" y="195"/>
                      </a:lnTo>
                      <a:lnTo>
                        <a:pt x="2708" y="197"/>
                      </a:lnTo>
                      <a:lnTo>
                        <a:pt x="2707" y="197"/>
                      </a:lnTo>
                      <a:lnTo>
                        <a:pt x="2704" y="198"/>
                      </a:lnTo>
                      <a:lnTo>
                        <a:pt x="2702" y="200"/>
                      </a:lnTo>
                      <a:lnTo>
                        <a:pt x="2700" y="200"/>
                      </a:lnTo>
                      <a:lnTo>
                        <a:pt x="2697" y="201"/>
                      </a:lnTo>
                      <a:lnTo>
                        <a:pt x="2696" y="202"/>
                      </a:lnTo>
                      <a:lnTo>
                        <a:pt x="2694" y="203"/>
                      </a:lnTo>
                      <a:lnTo>
                        <a:pt x="2692" y="203"/>
                      </a:lnTo>
                      <a:lnTo>
                        <a:pt x="2689" y="204"/>
                      </a:lnTo>
                      <a:lnTo>
                        <a:pt x="2687" y="205"/>
                      </a:lnTo>
                      <a:lnTo>
                        <a:pt x="2685" y="206"/>
                      </a:lnTo>
                      <a:lnTo>
                        <a:pt x="2682" y="206"/>
                      </a:lnTo>
                      <a:lnTo>
                        <a:pt x="2680" y="208"/>
                      </a:lnTo>
                      <a:lnTo>
                        <a:pt x="2677" y="209"/>
                      </a:lnTo>
                      <a:lnTo>
                        <a:pt x="2674" y="210"/>
                      </a:lnTo>
                      <a:lnTo>
                        <a:pt x="2672" y="211"/>
                      </a:lnTo>
                      <a:lnTo>
                        <a:pt x="2670" y="211"/>
                      </a:lnTo>
                      <a:lnTo>
                        <a:pt x="2668" y="212"/>
                      </a:lnTo>
                      <a:lnTo>
                        <a:pt x="2665" y="213"/>
                      </a:lnTo>
                      <a:lnTo>
                        <a:pt x="2662" y="214"/>
                      </a:lnTo>
                      <a:lnTo>
                        <a:pt x="2659" y="216"/>
                      </a:lnTo>
                      <a:lnTo>
                        <a:pt x="2657" y="217"/>
                      </a:lnTo>
                      <a:lnTo>
                        <a:pt x="2654" y="218"/>
                      </a:lnTo>
                      <a:lnTo>
                        <a:pt x="2651" y="219"/>
                      </a:lnTo>
                      <a:lnTo>
                        <a:pt x="2649" y="220"/>
                      </a:lnTo>
                      <a:lnTo>
                        <a:pt x="2646" y="220"/>
                      </a:lnTo>
                      <a:lnTo>
                        <a:pt x="2643" y="221"/>
                      </a:lnTo>
                      <a:lnTo>
                        <a:pt x="2640" y="223"/>
                      </a:lnTo>
                      <a:lnTo>
                        <a:pt x="2638" y="224"/>
                      </a:lnTo>
                      <a:lnTo>
                        <a:pt x="2634" y="225"/>
                      </a:lnTo>
                      <a:lnTo>
                        <a:pt x="2632" y="226"/>
                      </a:lnTo>
                      <a:lnTo>
                        <a:pt x="2628" y="227"/>
                      </a:lnTo>
                      <a:lnTo>
                        <a:pt x="2625" y="228"/>
                      </a:lnTo>
                      <a:lnTo>
                        <a:pt x="2623" y="229"/>
                      </a:lnTo>
                      <a:lnTo>
                        <a:pt x="2619" y="231"/>
                      </a:lnTo>
                      <a:lnTo>
                        <a:pt x="2616" y="232"/>
                      </a:lnTo>
                      <a:lnTo>
                        <a:pt x="2613" y="233"/>
                      </a:lnTo>
                      <a:lnTo>
                        <a:pt x="2610" y="234"/>
                      </a:lnTo>
                      <a:lnTo>
                        <a:pt x="2606" y="235"/>
                      </a:lnTo>
                      <a:lnTo>
                        <a:pt x="2603" y="236"/>
                      </a:lnTo>
                      <a:lnTo>
                        <a:pt x="2600" y="238"/>
                      </a:lnTo>
                      <a:lnTo>
                        <a:pt x="2597" y="239"/>
                      </a:lnTo>
                      <a:lnTo>
                        <a:pt x="2594" y="241"/>
                      </a:lnTo>
                      <a:lnTo>
                        <a:pt x="2590" y="242"/>
                      </a:lnTo>
                      <a:lnTo>
                        <a:pt x="2587" y="243"/>
                      </a:lnTo>
                      <a:lnTo>
                        <a:pt x="2583" y="244"/>
                      </a:lnTo>
                      <a:lnTo>
                        <a:pt x="2580" y="246"/>
                      </a:lnTo>
                      <a:lnTo>
                        <a:pt x="2576" y="247"/>
                      </a:lnTo>
                      <a:lnTo>
                        <a:pt x="2573" y="248"/>
                      </a:lnTo>
                      <a:lnTo>
                        <a:pt x="2570" y="249"/>
                      </a:lnTo>
                      <a:lnTo>
                        <a:pt x="2566" y="251"/>
                      </a:lnTo>
                      <a:lnTo>
                        <a:pt x="2563" y="252"/>
                      </a:lnTo>
                      <a:lnTo>
                        <a:pt x="2559" y="254"/>
                      </a:lnTo>
                      <a:lnTo>
                        <a:pt x="2555" y="255"/>
                      </a:lnTo>
                      <a:lnTo>
                        <a:pt x="2551" y="256"/>
                      </a:lnTo>
                      <a:lnTo>
                        <a:pt x="2548" y="257"/>
                      </a:lnTo>
                      <a:lnTo>
                        <a:pt x="2544" y="259"/>
                      </a:lnTo>
                      <a:lnTo>
                        <a:pt x="2541" y="261"/>
                      </a:lnTo>
                      <a:lnTo>
                        <a:pt x="2536" y="262"/>
                      </a:lnTo>
                      <a:lnTo>
                        <a:pt x="2533" y="263"/>
                      </a:lnTo>
                      <a:lnTo>
                        <a:pt x="2529" y="264"/>
                      </a:lnTo>
                      <a:lnTo>
                        <a:pt x="2525" y="266"/>
                      </a:lnTo>
                      <a:lnTo>
                        <a:pt x="2521" y="267"/>
                      </a:lnTo>
                      <a:lnTo>
                        <a:pt x="2518" y="269"/>
                      </a:lnTo>
                      <a:lnTo>
                        <a:pt x="2513" y="271"/>
                      </a:lnTo>
                      <a:lnTo>
                        <a:pt x="2510" y="272"/>
                      </a:lnTo>
                      <a:lnTo>
                        <a:pt x="2505" y="273"/>
                      </a:lnTo>
                      <a:lnTo>
                        <a:pt x="2502" y="274"/>
                      </a:lnTo>
                      <a:lnTo>
                        <a:pt x="2497" y="277"/>
                      </a:lnTo>
                      <a:lnTo>
                        <a:pt x="2494" y="278"/>
                      </a:lnTo>
                      <a:lnTo>
                        <a:pt x="2489" y="279"/>
                      </a:lnTo>
                      <a:lnTo>
                        <a:pt x="2485" y="281"/>
                      </a:lnTo>
                      <a:lnTo>
                        <a:pt x="2481" y="282"/>
                      </a:lnTo>
                      <a:lnTo>
                        <a:pt x="2476" y="284"/>
                      </a:lnTo>
                      <a:lnTo>
                        <a:pt x="2473" y="286"/>
                      </a:lnTo>
                      <a:lnTo>
                        <a:pt x="2468" y="287"/>
                      </a:lnTo>
                      <a:lnTo>
                        <a:pt x="2465" y="288"/>
                      </a:lnTo>
                      <a:lnTo>
                        <a:pt x="2460" y="290"/>
                      </a:lnTo>
                      <a:lnTo>
                        <a:pt x="2456" y="292"/>
                      </a:lnTo>
                      <a:lnTo>
                        <a:pt x="2451" y="293"/>
                      </a:lnTo>
                      <a:lnTo>
                        <a:pt x="2447" y="295"/>
                      </a:lnTo>
                      <a:lnTo>
                        <a:pt x="2443" y="296"/>
                      </a:lnTo>
                      <a:lnTo>
                        <a:pt x="2438" y="299"/>
                      </a:lnTo>
                      <a:lnTo>
                        <a:pt x="2434" y="300"/>
                      </a:lnTo>
                      <a:lnTo>
                        <a:pt x="2429" y="302"/>
                      </a:lnTo>
                      <a:lnTo>
                        <a:pt x="2426" y="303"/>
                      </a:lnTo>
                      <a:lnTo>
                        <a:pt x="2421" y="304"/>
                      </a:lnTo>
                      <a:lnTo>
                        <a:pt x="2416" y="307"/>
                      </a:lnTo>
                      <a:lnTo>
                        <a:pt x="2412" y="308"/>
                      </a:lnTo>
                      <a:lnTo>
                        <a:pt x="2407" y="310"/>
                      </a:lnTo>
                      <a:lnTo>
                        <a:pt x="2403" y="311"/>
                      </a:lnTo>
                      <a:lnTo>
                        <a:pt x="2398" y="313"/>
                      </a:lnTo>
                      <a:lnTo>
                        <a:pt x="2393" y="315"/>
                      </a:lnTo>
                      <a:lnTo>
                        <a:pt x="2389" y="317"/>
                      </a:lnTo>
                      <a:lnTo>
                        <a:pt x="2384" y="318"/>
                      </a:lnTo>
                      <a:lnTo>
                        <a:pt x="2379" y="320"/>
                      </a:lnTo>
                      <a:lnTo>
                        <a:pt x="2375" y="322"/>
                      </a:lnTo>
                      <a:lnTo>
                        <a:pt x="2370" y="324"/>
                      </a:lnTo>
                      <a:lnTo>
                        <a:pt x="2364" y="325"/>
                      </a:lnTo>
                      <a:lnTo>
                        <a:pt x="2360" y="327"/>
                      </a:lnTo>
                      <a:lnTo>
                        <a:pt x="2355" y="328"/>
                      </a:lnTo>
                      <a:lnTo>
                        <a:pt x="2351" y="331"/>
                      </a:lnTo>
                      <a:lnTo>
                        <a:pt x="2346" y="332"/>
                      </a:lnTo>
                      <a:lnTo>
                        <a:pt x="2341" y="334"/>
                      </a:lnTo>
                      <a:lnTo>
                        <a:pt x="2336" y="335"/>
                      </a:lnTo>
                      <a:lnTo>
                        <a:pt x="2331" y="338"/>
                      </a:lnTo>
                      <a:lnTo>
                        <a:pt x="2326" y="340"/>
                      </a:lnTo>
                      <a:lnTo>
                        <a:pt x="2322" y="341"/>
                      </a:lnTo>
                      <a:lnTo>
                        <a:pt x="2316" y="343"/>
                      </a:lnTo>
                      <a:lnTo>
                        <a:pt x="2311" y="345"/>
                      </a:lnTo>
                      <a:lnTo>
                        <a:pt x="2307" y="347"/>
                      </a:lnTo>
                      <a:lnTo>
                        <a:pt x="2301" y="348"/>
                      </a:lnTo>
                      <a:lnTo>
                        <a:pt x="2297" y="350"/>
                      </a:lnTo>
                      <a:lnTo>
                        <a:pt x="2291" y="353"/>
                      </a:lnTo>
                      <a:lnTo>
                        <a:pt x="2286" y="354"/>
                      </a:lnTo>
                      <a:lnTo>
                        <a:pt x="2282" y="356"/>
                      </a:lnTo>
                      <a:lnTo>
                        <a:pt x="2276" y="358"/>
                      </a:lnTo>
                      <a:lnTo>
                        <a:pt x="2271" y="360"/>
                      </a:lnTo>
                      <a:lnTo>
                        <a:pt x="2265" y="362"/>
                      </a:lnTo>
                      <a:lnTo>
                        <a:pt x="2261" y="363"/>
                      </a:lnTo>
                      <a:lnTo>
                        <a:pt x="2255" y="365"/>
                      </a:lnTo>
                      <a:lnTo>
                        <a:pt x="2250" y="368"/>
                      </a:lnTo>
                      <a:lnTo>
                        <a:pt x="2245" y="369"/>
                      </a:lnTo>
                      <a:lnTo>
                        <a:pt x="2240" y="371"/>
                      </a:lnTo>
                      <a:lnTo>
                        <a:pt x="2234" y="373"/>
                      </a:lnTo>
                      <a:lnTo>
                        <a:pt x="2229" y="375"/>
                      </a:lnTo>
                      <a:lnTo>
                        <a:pt x="2224" y="377"/>
                      </a:lnTo>
                      <a:lnTo>
                        <a:pt x="2218" y="379"/>
                      </a:lnTo>
                      <a:lnTo>
                        <a:pt x="2212" y="381"/>
                      </a:lnTo>
                      <a:lnTo>
                        <a:pt x="2208" y="383"/>
                      </a:lnTo>
                      <a:lnTo>
                        <a:pt x="2202" y="385"/>
                      </a:lnTo>
                      <a:lnTo>
                        <a:pt x="2196" y="387"/>
                      </a:lnTo>
                      <a:lnTo>
                        <a:pt x="2192" y="388"/>
                      </a:lnTo>
                      <a:lnTo>
                        <a:pt x="2186" y="391"/>
                      </a:lnTo>
                      <a:lnTo>
                        <a:pt x="2180" y="393"/>
                      </a:lnTo>
                      <a:lnTo>
                        <a:pt x="2176" y="395"/>
                      </a:lnTo>
                      <a:lnTo>
                        <a:pt x="2170" y="396"/>
                      </a:lnTo>
                      <a:lnTo>
                        <a:pt x="2164" y="399"/>
                      </a:lnTo>
                      <a:lnTo>
                        <a:pt x="2158" y="401"/>
                      </a:lnTo>
                      <a:lnTo>
                        <a:pt x="2152" y="403"/>
                      </a:lnTo>
                      <a:lnTo>
                        <a:pt x="2147" y="404"/>
                      </a:lnTo>
                      <a:lnTo>
                        <a:pt x="2142" y="407"/>
                      </a:lnTo>
                      <a:lnTo>
                        <a:pt x="2136" y="409"/>
                      </a:lnTo>
                      <a:lnTo>
                        <a:pt x="2131" y="411"/>
                      </a:lnTo>
                      <a:lnTo>
                        <a:pt x="2125" y="412"/>
                      </a:lnTo>
                      <a:lnTo>
                        <a:pt x="2119" y="415"/>
                      </a:lnTo>
                      <a:lnTo>
                        <a:pt x="2113" y="417"/>
                      </a:lnTo>
                      <a:lnTo>
                        <a:pt x="2108" y="419"/>
                      </a:lnTo>
                      <a:lnTo>
                        <a:pt x="2102" y="422"/>
                      </a:lnTo>
                      <a:lnTo>
                        <a:pt x="2096" y="423"/>
                      </a:lnTo>
                      <a:lnTo>
                        <a:pt x="2090" y="425"/>
                      </a:lnTo>
                      <a:lnTo>
                        <a:pt x="2085" y="427"/>
                      </a:lnTo>
                      <a:lnTo>
                        <a:pt x="2079" y="430"/>
                      </a:lnTo>
                      <a:lnTo>
                        <a:pt x="2073" y="432"/>
                      </a:lnTo>
                      <a:lnTo>
                        <a:pt x="2067" y="433"/>
                      </a:lnTo>
                      <a:lnTo>
                        <a:pt x="2061" y="436"/>
                      </a:lnTo>
                      <a:lnTo>
                        <a:pt x="2056" y="438"/>
                      </a:lnTo>
                      <a:lnTo>
                        <a:pt x="2050" y="440"/>
                      </a:lnTo>
                      <a:lnTo>
                        <a:pt x="2044" y="442"/>
                      </a:lnTo>
                      <a:lnTo>
                        <a:pt x="2038" y="445"/>
                      </a:lnTo>
                      <a:lnTo>
                        <a:pt x="2033" y="446"/>
                      </a:lnTo>
                      <a:lnTo>
                        <a:pt x="2027" y="448"/>
                      </a:lnTo>
                      <a:lnTo>
                        <a:pt x="2021" y="450"/>
                      </a:lnTo>
                      <a:lnTo>
                        <a:pt x="2015" y="453"/>
                      </a:lnTo>
                      <a:lnTo>
                        <a:pt x="2008" y="455"/>
                      </a:lnTo>
                      <a:lnTo>
                        <a:pt x="2003" y="457"/>
                      </a:lnTo>
                      <a:lnTo>
                        <a:pt x="1997" y="460"/>
                      </a:lnTo>
                      <a:lnTo>
                        <a:pt x="1991" y="461"/>
                      </a:lnTo>
                      <a:lnTo>
                        <a:pt x="1985" y="463"/>
                      </a:lnTo>
                      <a:lnTo>
                        <a:pt x="1980" y="465"/>
                      </a:lnTo>
                      <a:lnTo>
                        <a:pt x="1973" y="468"/>
                      </a:lnTo>
                      <a:lnTo>
                        <a:pt x="1967" y="470"/>
                      </a:lnTo>
                      <a:lnTo>
                        <a:pt x="1961" y="472"/>
                      </a:lnTo>
                      <a:lnTo>
                        <a:pt x="1955" y="475"/>
                      </a:lnTo>
                      <a:lnTo>
                        <a:pt x="1949" y="477"/>
                      </a:lnTo>
                      <a:lnTo>
                        <a:pt x="1943" y="479"/>
                      </a:lnTo>
                      <a:lnTo>
                        <a:pt x="1937" y="480"/>
                      </a:lnTo>
                      <a:lnTo>
                        <a:pt x="1930" y="483"/>
                      </a:lnTo>
                      <a:lnTo>
                        <a:pt x="1924" y="485"/>
                      </a:lnTo>
                      <a:lnTo>
                        <a:pt x="1919" y="487"/>
                      </a:lnTo>
                      <a:lnTo>
                        <a:pt x="1913" y="490"/>
                      </a:lnTo>
                      <a:lnTo>
                        <a:pt x="1906" y="492"/>
                      </a:lnTo>
                      <a:lnTo>
                        <a:pt x="1900" y="494"/>
                      </a:lnTo>
                      <a:lnTo>
                        <a:pt x="1894" y="497"/>
                      </a:lnTo>
                      <a:lnTo>
                        <a:pt x="1887" y="499"/>
                      </a:lnTo>
                      <a:lnTo>
                        <a:pt x="1882" y="501"/>
                      </a:lnTo>
                      <a:lnTo>
                        <a:pt x="1875" y="503"/>
                      </a:lnTo>
                      <a:lnTo>
                        <a:pt x="1869" y="506"/>
                      </a:lnTo>
                      <a:lnTo>
                        <a:pt x="1863" y="507"/>
                      </a:lnTo>
                      <a:lnTo>
                        <a:pt x="1856" y="509"/>
                      </a:lnTo>
                      <a:lnTo>
                        <a:pt x="1851" y="512"/>
                      </a:lnTo>
                      <a:lnTo>
                        <a:pt x="1844" y="514"/>
                      </a:lnTo>
                      <a:lnTo>
                        <a:pt x="1838" y="516"/>
                      </a:lnTo>
                      <a:lnTo>
                        <a:pt x="1831" y="518"/>
                      </a:lnTo>
                      <a:lnTo>
                        <a:pt x="1825" y="521"/>
                      </a:lnTo>
                      <a:lnTo>
                        <a:pt x="1819" y="523"/>
                      </a:lnTo>
                      <a:lnTo>
                        <a:pt x="1813" y="525"/>
                      </a:lnTo>
                      <a:lnTo>
                        <a:pt x="1807" y="528"/>
                      </a:lnTo>
                      <a:lnTo>
                        <a:pt x="1800" y="530"/>
                      </a:lnTo>
                      <a:lnTo>
                        <a:pt x="1794" y="532"/>
                      </a:lnTo>
                      <a:lnTo>
                        <a:pt x="1780" y="537"/>
                      </a:lnTo>
                      <a:lnTo>
                        <a:pt x="1768" y="541"/>
                      </a:lnTo>
                      <a:lnTo>
                        <a:pt x="1755" y="546"/>
                      </a:lnTo>
                      <a:lnTo>
                        <a:pt x="1742" y="551"/>
                      </a:lnTo>
                      <a:lnTo>
                        <a:pt x="1730" y="555"/>
                      </a:lnTo>
                      <a:lnTo>
                        <a:pt x="1717" y="560"/>
                      </a:lnTo>
                      <a:lnTo>
                        <a:pt x="1704" y="564"/>
                      </a:lnTo>
                      <a:lnTo>
                        <a:pt x="1692" y="569"/>
                      </a:lnTo>
                      <a:lnTo>
                        <a:pt x="1678" y="574"/>
                      </a:lnTo>
                      <a:lnTo>
                        <a:pt x="1665" y="578"/>
                      </a:lnTo>
                      <a:lnTo>
                        <a:pt x="1652" y="583"/>
                      </a:lnTo>
                      <a:lnTo>
                        <a:pt x="1639" y="587"/>
                      </a:lnTo>
                      <a:lnTo>
                        <a:pt x="1626" y="592"/>
                      </a:lnTo>
                      <a:lnTo>
                        <a:pt x="1613" y="597"/>
                      </a:lnTo>
                      <a:lnTo>
                        <a:pt x="1599" y="601"/>
                      </a:lnTo>
                      <a:lnTo>
                        <a:pt x="1587" y="606"/>
                      </a:lnTo>
                      <a:lnTo>
                        <a:pt x="1573" y="611"/>
                      </a:lnTo>
                      <a:lnTo>
                        <a:pt x="1560" y="615"/>
                      </a:lnTo>
                      <a:lnTo>
                        <a:pt x="1548" y="620"/>
                      </a:lnTo>
                      <a:lnTo>
                        <a:pt x="1534" y="624"/>
                      </a:lnTo>
                      <a:lnTo>
                        <a:pt x="1521" y="629"/>
                      </a:lnTo>
                      <a:lnTo>
                        <a:pt x="1507" y="634"/>
                      </a:lnTo>
                      <a:lnTo>
                        <a:pt x="1495" y="638"/>
                      </a:lnTo>
                      <a:lnTo>
                        <a:pt x="1481" y="643"/>
                      </a:lnTo>
                      <a:lnTo>
                        <a:pt x="1468" y="647"/>
                      </a:lnTo>
                      <a:lnTo>
                        <a:pt x="1454" y="652"/>
                      </a:lnTo>
                      <a:lnTo>
                        <a:pt x="1440" y="657"/>
                      </a:lnTo>
                      <a:lnTo>
                        <a:pt x="1428" y="661"/>
                      </a:lnTo>
                      <a:lnTo>
                        <a:pt x="1401" y="670"/>
                      </a:lnTo>
                      <a:lnTo>
                        <a:pt x="1375" y="680"/>
                      </a:lnTo>
                      <a:lnTo>
                        <a:pt x="1347" y="689"/>
                      </a:lnTo>
                      <a:lnTo>
                        <a:pt x="1321" y="699"/>
                      </a:lnTo>
                      <a:lnTo>
                        <a:pt x="1294" y="708"/>
                      </a:lnTo>
                      <a:lnTo>
                        <a:pt x="1268" y="718"/>
                      </a:lnTo>
                      <a:lnTo>
                        <a:pt x="1241" y="727"/>
                      </a:lnTo>
                      <a:lnTo>
                        <a:pt x="1213" y="736"/>
                      </a:lnTo>
                      <a:lnTo>
                        <a:pt x="1201" y="741"/>
                      </a:lnTo>
                      <a:lnTo>
                        <a:pt x="1187" y="745"/>
                      </a:lnTo>
                      <a:lnTo>
                        <a:pt x="1174" y="750"/>
                      </a:lnTo>
                      <a:lnTo>
                        <a:pt x="1160" y="754"/>
                      </a:lnTo>
                      <a:lnTo>
                        <a:pt x="1148" y="758"/>
                      </a:lnTo>
                      <a:lnTo>
                        <a:pt x="1134" y="762"/>
                      </a:lnTo>
                      <a:lnTo>
                        <a:pt x="1120" y="767"/>
                      </a:lnTo>
                      <a:lnTo>
                        <a:pt x="1107" y="772"/>
                      </a:lnTo>
                      <a:lnTo>
                        <a:pt x="1094" y="776"/>
                      </a:lnTo>
                      <a:lnTo>
                        <a:pt x="1081" y="781"/>
                      </a:lnTo>
                      <a:lnTo>
                        <a:pt x="1068" y="785"/>
                      </a:lnTo>
                      <a:lnTo>
                        <a:pt x="1054" y="790"/>
                      </a:lnTo>
                      <a:lnTo>
                        <a:pt x="1042" y="795"/>
                      </a:lnTo>
                      <a:lnTo>
                        <a:pt x="1028" y="799"/>
                      </a:lnTo>
                      <a:lnTo>
                        <a:pt x="1015" y="804"/>
                      </a:lnTo>
                      <a:lnTo>
                        <a:pt x="1001" y="807"/>
                      </a:lnTo>
                      <a:lnTo>
                        <a:pt x="989" y="812"/>
                      </a:lnTo>
                      <a:lnTo>
                        <a:pt x="976" y="817"/>
                      </a:lnTo>
                      <a:lnTo>
                        <a:pt x="962" y="821"/>
                      </a:lnTo>
                      <a:lnTo>
                        <a:pt x="950" y="826"/>
                      </a:lnTo>
                      <a:lnTo>
                        <a:pt x="937" y="830"/>
                      </a:lnTo>
                      <a:lnTo>
                        <a:pt x="924" y="834"/>
                      </a:lnTo>
                      <a:lnTo>
                        <a:pt x="910" y="838"/>
                      </a:lnTo>
                      <a:lnTo>
                        <a:pt x="898" y="843"/>
                      </a:lnTo>
                      <a:lnTo>
                        <a:pt x="885" y="848"/>
                      </a:lnTo>
                      <a:lnTo>
                        <a:pt x="872" y="851"/>
                      </a:lnTo>
                      <a:lnTo>
                        <a:pt x="860" y="856"/>
                      </a:lnTo>
                      <a:lnTo>
                        <a:pt x="847" y="860"/>
                      </a:lnTo>
                      <a:lnTo>
                        <a:pt x="840" y="863"/>
                      </a:lnTo>
                      <a:lnTo>
                        <a:pt x="834" y="864"/>
                      </a:lnTo>
                      <a:lnTo>
                        <a:pt x="827" y="866"/>
                      </a:lnTo>
                      <a:lnTo>
                        <a:pt x="822" y="868"/>
                      </a:lnTo>
                      <a:lnTo>
                        <a:pt x="815" y="871"/>
                      </a:lnTo>
                      <a:lnTo>
                        <a:pt x="809" y="873"/>
                      </a:lnTo>
                      <a:lnTo>
                        <a:pt x="802" y="874"/>
                      </a:lnTo>
                      <a:lnTo>
                        <a:pt x="796" y="876"/>
                      </a:lnTo>
                      <a:lnTo>
                        <a:pt x="789" y="879"/>
                      </a:lnTo>
                      <a:lnTo>
                        <a:pt x="784" y="881"/>
                      </a:lnTo>
                      <a:lnTo>
                        <a:pt x="777" y="883"/>
                      </a:lnTo>
                      <a:lnTo>
                        <a:pt x="771" y="886"/>
                      </a:lnTo>
                      <a:lnTo>
                        <a:pt x="764" y="887"/>
                      </a:lnTo>
                      <a:lnTo>
                        <a:pt x="758" y="889"/>
                      </a:lnTo>
                      <a:lnTo>
                        <a:pt x="753" y="891"/>
                      </a:lnTo>
                      <a:lnTo>
                        <a:pt x="746" y="894"/>
                      </a:lnTo>
                      <a:lnTo>
                        <a:pt x="740" y="895"/>
                      </a:lnTo>
                      <a:lnTo>
                        <a:pt x="733" y="897"/>
                      </a:lnTo>
                      <a:lnTo>
                        <a:pt x="727" y="899"/>
                      </a:lnTo>
                      <a:lnTo>
                        <a:pt x="721" y="902"/>
                      </a:lnTo>
                      <a:lnTo>
                        <a:pt x="715" y="903"/>
                      </a:lnTo>
                      <a:lnTo>
                        <a:pt x="709" y="905"/>
                      </a:lnTo>
                      <a:lnTo>
                        <a:pt x="703" y="908"/>
                      </a:lnTo>
                      <a:lnTo>
                        <a:pt x="696" y="910"/>
                      </a:lnTo>
                      <a:lnTo>
                        <a:pt x="690" y="911"/>
                      </a:lnTo>
                      <a:lnTo>
                        <a:pt x="685" y="913"/>
                      </a:lnTo>
                      <a:lnTo>
                        <a:pt x="678" y="916"/>
                      </a:lnTo>
                      <a:lnTo>
                        <a:pt x="672" y="918"/>
                      </a:lnTo>
                      <a:lnTo>
                        <a:pt x="666" y="919"/>
                      </a:lnTo>
                      <a:lnTo>
                        <a:pt x="660" y="921"/>
                      </a:lnTo>
                      <a:lnTo>
                        <a:pt x="653" y="924"/>
                      </a:lnTo>
                      <a:lnTo>
                        <a:pt x="648" y="925"/>
                      </a:lnTo>
                      <a:lnTo>
                        <a:pt x="642" y="927"/>
                      </a:lnTo>
                      <a:lnTo>
                        <a:pt x="636" y="929"/>
                      </a:lnTo>
                      <a:lnTo>
                        <a:pt x="629" y="931"/>
                      </a:lnTo>
                      <a:lnTo>
                        <a:pt x="624" y="933"/>
                      </a:lnTo>
                      <a:lnTo>
                        <a:pt x="618" y="935"/>
                      </a:lnTo>
                      <a:lnTo>
                        <a:pt x="612" y="936"/>
                      </a:lnTo>
                      <a:lnTo>
                        <a:pt x="606" y="939"/>
                      </a:lnTo>
                      <a:lnTo>
                        <a:pt x="600" y="941"/>
                      </a:lnTo>
                      <a:lnTo>
                        <a:pt x="595" y="942"/>
                      </a:lnTo>
                      <a:lnTo>
                        <a:pt x="588" y="944"/>
                      </a:lnTo>
                      <a:lnTo>
                        <a:pt x="582" y="947"/>
                      </a:lnTo>
                      <a:lnTo>
                        <a:pt x="576" y="948"/>
                      </a:lnTo>
                      <a:lnTo>
                        <a:pt x="571" y="950"/>
                      </a:lnTo>
                      <a:lnTo>
                        <a:pt x="565" y="952"/>
                      </a:lnTo>
                      <a:lnTo>
                        <a:pt x="559" y="954"/>
                      </a:lnTo>
                      <a:lnTo>
                        <a:pt x="553" y="956"/>
                      </a:lnTo>
                      <a:lnTo>
                        <a:pt x="547" y="957"/>
                      </a:lnTo>
                      <a:lnTo>
                        <a:pt x="542" y="959"/>
                      </a:lnTo>
                      <a:lnTo>
                        <a:pt x="536" y="962"/>
                      </a:lnTo>
                      <a:lnTo>
                        <a:pt x="530" y="963"/>
                      </a:lnTo>
                      <a:lnTo>
                        <a:pt x="524" y="965"/>
                      </a:lnTo>
                      <a:lnTo>
                        <a:pt x="519" y="966"/>
                      </a:lnTo>
                      <a:lnTo>
                        <a:pt x="513" y="969"/>
                      </a:lnTo>
                      <a:lnTo>
                        <a:pt x="507" y="970"/>
                      </a:lnTo>
                      <a:lnTo>
                        <a:pt x="501" y="972"/>
                      </a:lnTo>
                      <a:lnTo>
                        <a:pt x="496" y="974"/>
                      </a:lnTo>
                      <a:lnTo>
                        <a:pt x="490" y="975"/>
                      </a:lnTo>
                      <a:lnTo>
                        <a:pt x="484" y="978"/>
                      </a:lnTo>
                      <a:lnTo>
                        <a:pt x="480" y="979"/>
                      </a:lnTo>
                      <a:lnTo>
                        <a:pt x="474" y="981"/>
                      </a:lnTo>
                      <a:lnTo>
                        <a:pt x="468" y="982"/>
                      </a:lnTo>
                      <a:lnTo>
                        <a:pt x="462" y="985"/>
                      </a:lnTo>
                      <a:lnTo>
                        <a:pt x="456" y="986"/>
                      </a:lnTo>
                      <a:lnTo>
                        <a:pt x="451" y="988"/>
                      </a:lnTo>
                      <a:lnTo>
                        <a:pt x="446" y="989"/>
                      </a:lnTo>
                      <a:lnTo>
                        <a:pt x="440" y="992"/>
                      </a:lnTo>
                      <a:lnTo>
                        <a:pt x="435" y="993"/>
                      </a:lnTo>
                      <a:lnTo>
                        <a:pt x="429" y="995"/>
                      </a:lnTo>
                      <a:lnTo>
                        <a:pt x="424" y="996"/>
                      </a:lnTo>
                      <a:lnTo>
                        <a:pt x="418" y="997"/>
                      </a:lnTo>
                      <a:lnTo>
                        <a:pt x="413" y="1000"/>
                      </a:lnTo>
                      <a:lnTo>
                        <a:pt x="408" y="1001"/>
                      </a:lnTo>
                      <a:lnTo>
                        <a:pt x="402" y="1003"/>
                      </a:lnTo>
                      <a:lnTo>
                        <a:pt x="397" y="1004"/>
                      </a:lnTo>
                      <a:lnTo>
                        <a:pt x="392" y="1007"/>
                      </a:lnTo>
                      <a:lnTo>
                        <a:pt x="386" y="1008"/>
                      </a:lnTo>
                      <a:lnTo>
                        <a:pt x="382" y="1009"/>
                      </a:lnTo>
                      <a:lnTo>
                        <a:pt x="376" y="1011"/>
                      </a:lnTo>
                      <a:lnTo>
                        <a:pt x="370" y="1012"/>
                      </a:lnTo>
                      <a:lnTo>
                        <a:pt x="365" y="1015"/>
                      </a:lnTo>
                      <a:lnTo>
                        <a:pt x="360" y="1016"/>
                      </a:lnTo>
                      <a:lnTo>
                        <a:pt x="355" y="1017"/>
                      </a:lnTo>
                      <a:lnTo>
                        <a:pt x="349" y="1019"/>
                      </a:lnTo>
                      <a:lnTo>
                        <a:pt x="345" y="1020"/>
                      </a:lnTo>
                      <a:lnTo>
                        <a:pt x="339" y="1021"/>
                      </a:lnTo>
                      <a:lnTo>
                        <a:pt x="334" y="1024"/>
                      </a:lnTo>
                      <a:lnTo>
                        <a:pt x="330" y="1025"/>
                      </a:lnTo>
                      <a:lnTo>
                        <a:pt x="324" y="1026"/>
                      </a:lnTo>
                      <a:lnTo>
                        <a:pt x="319" y="1028"/>
                      </a:lnTo>
                      <a:lnTo>
                        <a:pt x="314" y="1030"/>
                      </a:lnTo>
                      <a:lnTo>
                        <a:pt x="309" y="1031"/>
                      </a:lnTo>
                      <a:lnTo>
                        <a:pt x="304" y="1033"/>
                      </a:lnTo>
                      <a:lnTo>
                        <a:pt x="299" y="1034"/>
                      </a:lnTo>
                      <a:lnTo>
                        <a:pt x="294" y="1035"/>
                      </a:lnTo>
                      <a:lnTo>
                        <a:pt x="289" y="1036"/>
                      </a:lnTo>
                      <a:lnTo>
                        <a:pt x="285" y="1039"/>
                      </a:lnTo>
                      <a:lnTo>
                        <a:pt x="279" y="1040"/>
                      </a:lnTo>
                      <a:lnTo>
                        <a:pt x="274" y="1041"/>
                      </a:lnTo>
                      <a:lnTo>
                        <a:pt x="270" y="1042"/>
                      </a:lnTo>
                      <a:lnTo>
                        <a:pt x="265" y="1045"/>
                      </a:lnTo>
                      <a:lnTo>
                        <a:pt x="259" y="1046"/>
                      </a:lnTo>
                      <a:lnTo>
                        <a:pt x="255" y="1047"/>
                      </a:lnTo>
                      <a:lnTo>
                        <a:pt x="250" y="1048"/>
                      </a:lnTo>
                      <a:lnTo>
                        <a:pt x="246" y="1049"/>
                      </a:lnTo>
                      <a:lnTo>
                        <a:pt x="241" y="1051"/>
                      </a:lnTo>
                      <a:lnTo>
                        <a:pt x="236" y="1053"/>
                      </a:lnTo>
                      <a:lnTo>
                        <a:pt x="232" y="1054"/>
                      </a:lnTo>
                      <a:lnTo>
                        <a:pt x="227" y="1055"/>
                      </a:lnTo>
                      <a:lnTo>
                        <a:pt x="223" y="1056"/>
                      </a:lnTo>
                      <a:lnTo>
                        <a:pt x="218" y="1057"/>
                      </a:lnTo>
                      <a:lnTo>
                        <a:pt x="213" y="1059"/>
                      </a:lnTo>
                      <a:lnTo>
                        <a:pt x="209" y="1061"/>
                      </a:lnTo>
                      <a:lnTo>
                        <a:pt x="204" y="1062"/>
                      </a:lnTo>
                      <a:lnTo>
                        <a:pt x="200" y="1063"/>
                      </a:lnTo>
                      <a:lnTo>
                        <a:pt x="195" y="1064"/>
                      </a:lnTo>
                      <a:lnTo>
                        <a:pt x="190" y="1065"/>
                      </a:lnTo>
                      <a:lnTo>
                        <a:pt x="186" y="1066"/>
                      </a:lnTo>
                      <a:lnTo>
                        <a:pt x="182" y="1068"/>
                      </a:lnTo>
                      <a:lnTo>
                        <a:pt x="178" y="1069"/>
                      </a:lnTo>
                      <a:lnTo>
                        <a:pt x="173" y="1070"/>
                      </a:lnTo>
                      <a:lnTo>
                        <a:pt x="168" y="1071"/>
                      </a:lnTo>
                      <a:lnTo>
                        <a:pt x="164" y="1072"/>
                      </a:lnTo>
                      <a:lnTo>
                        <a:pt x="160" y="1073"/>
                      </a:lnTo>
                      <a:lnTo>
                        <a:pt x="156" y="1074"/>
                      </a:lnTo>
                      <a:lnTo>
                        <a:pt x="151" y="1076"/>
                      </a:lnTo>
                      <a:lnTo>
                        <a:pt x="148" y="1077"/>
                      </a:lnTo>
                      <a:lnTo>
                        <a:pt x="143" y="1078"/>
                      </a:lnTo>
                      <a:lnTo>
                        <a:pt x="138" y="1079"/>
                      </a:lnTo>
                      <a:lnTo>
                        <a:pt x="135" y="1080"/>
                      </a:lnTo>
                      <a:lnTo>
                        <a:pt x="130" y="1081"/>
                      </a:lnTo>
                      <a:lnTo>
                        <a:pt x="127" y="1083"/>
                      </a:lnTo>
                      <a:lnTo>
                        <a:pt x="122" y="1084"/>
                      </a:lnTo>
                      <a:lnTo>
                        <a:pt x="119" y="1085"/>
                      </a:lnTo>
                      <a:lnTo>
                        <a:pt x="114" y="1086"/>
                      </a:lnTo>
                      <a:lnTo>
                        <a:pt x="111" y="1087"/>
                      </a:lnTo>
                      <a:lnTo>
                        <a:pt x="106" y="1088"/>
                      </a:lnTo>
                      <a:lnTo>
                        <a:pt x="103" y="1089"/>
                      </a:lnTo>
                      <a:lnTo>
                        <a:pt x="98" y="1091"/>
                      </a:lnTo>
                      <a:lnTo>
                        <a:pt x="95" y="1092"/>
                      </a:lnTo>
                      <a:lnTo>
                        <a:pt x="91" y="1092"/>
                      </a:lnTo>
                      <a:lnTo>
                        <a:pt x="87" y="1093"/>
                      </a:lnTo>
                      <a:lnTo>
                        <a:pt x="83" y="1094"/>
                      </a:lnTo>
                      <a:lnTo>
                        <a:pt x="80" y="1095"/>
                      </a:lnTo>
                      <a:lnTo>
                        <a:pt x="76" y="1096"/>
                      </a:lnTo>
                      <a:lnTo>
                        <a:pt x="72" y="1097"/>
                      </a:lnTo>
                      <a:lnTo>
                        <a:pt x="68" y="1097"/>
                      </a:lnTo>
                      <a:lnTo>
                        <a:pt x="65" y="1099"/>
                      </a:lnTo>
                      <a:lnTo>
                        <a:pt x="61" y="1100"/>
                      </a:lnTo>
                      <a:lnTo>
                        <a:pt x="58" y="1101"/>
                      </a:lnTo>
                      <a:lnTo>
                        <a:pt x="54" y="1101"/>
                      </a:lnTo>
                      <a:lnTo>
                        <a:pt x="50" y="1102"/>
                      </a:lnTo>
                      <a:lnTo>
                        <a:pt x="46" y="1103"/>
                      </a:lnTo>
                      <a:lnTo>
                        <a:pt x="43" y="1104"/>
                      </a:lnTo>
                      <a:lnTo>
                        <a:pt x="39" y="1104"/>
                      </a:lnTo>
                      <a:lnTo>
                        <a:pt x="36" y="1106"/>
                      </a:lnTo>
                      <a:lnTo>
                        <a:pt x="32" y="1107"/>
                      </a:lnTo>
                      <a:lnTo>
                        <a:pt x="29" y="1107"/>
                      </a:lnTo>
                      <a:lnTo>
                        <a:pt x="27" y="1108"/>
                      </a:lnTo>
                      <a:lnTo>
                        <a:pt x="23" y="1109"/>
                      </a:lnTo>
                      <a:lnTo>
                        <a:pt x="20" y="1110"/>
                      </a:lnTo>
                      <a:lnTo>
                        <a:pt x="16" y="1110"/>
                      </a:lnTo>
                      <a:lnTo>
                        <a:pt x="13" y="1111"/>
                      </a:lnTo>
                      <a:lnTo>
                        <a:pt x="9" y="1112"/>
                      </a:lnTo>
                      <a:lnTo>
                        <a:pt x="7" y="1112"/>
                      </a:lnTo>
                      <a:lnTo>
                        <a:pt x="4" y="1114"/>
                      </a:lnTo>
                      <a:lnTo>
                        <a:pt x="0" y="1114"/>
                      </a:lnTo>
                      <a:lnTo>
                        <a:pt x="4" y="1112"/>
                      </a:lnTo>
                      <a:lnTo>
                        <a:pt x="7" y="1112"/>
                      </a:lnTo>
                      <a:lnTo>
                        <a:pt x="9" y="1111"/>
                      </a:lnTo>
                      <a:lnTo>
                        <a:pt x="13" y="1110"/>
                      </a:lnTo>
                      <a:lnTo>
                        <a:pt x="16" y="1110"/>
                      </a:lnTo>
                      <a:lnTo>
                        <a:pt x="20" y="1109"/>
                      </a:lnTo>
                      <a:lnTo>
                        <a:pt x="23" y="1108"/>
                      </a:lnTo>
                      <a:lnTo>
                        <a:pt x="26" y="1107"/>
                      </a:lnTo>
                      <a:lnTo>
                        <a:pt x="29" y="1107"/>
                      </a:lnTo>
                      <a:lnTo>
                        <a:pt x="32" y="1106"/>
                      </a:lnTo>
                      <a:lnTo>
                        <a:pt x="36" y="1104"/>
                      </a:lnTo>
                      <a:lnTo>
                        <a:pt x="39" y="1103"/>
                      </a:lnTo>
                      <a:lnTo>
                        <a:pt x="43" y="1103"/>
                      </a:lnTo>
                      <a:lnTo>
                        <a:pt x="46" y="1102"/>
                      </a:lnTo>
                      <a:lnTo>
                        <a:pt x="50" y="1101"/>
                      </a:lnTo>
                      <a:lnTo>
                        <a:pt x="53" y="1100"/>
                      </a:lnTo>
                      <a:lnTo>
                        <a:pt x="57" y="1099"/>
                      </a:lnTo>
                      <a:lnTo>
                        <a:pt x="60" y="1097"/>
                      </a:lnTo>
                      <a:lnTo>
                        <a:pt x="65" y="1097"/>
                      </a:lnTo>
                      <a:lnTo>
                        <a:pt x="68" y="1096"/>
                      </a:lnTo>
                      <a:lnTo>
                        <a:pt x="72" y="1095"/>
                      </a:lnTo>
                      <a:lnTo>
                        <a:pt x="75" y="1094"/>
                      </a:lnTo>
                      <a:lnTo>
                        <a:pt x="79" y="1093"/>
                      </a:lnTo>
                      <a:lnTo>
                        <a:pt x="83" y="1092"/>
                      </a:lnTo>
                      <a:lnTo>
                        <a:pt x="87" y="1091"/>
                      </a:lnTo>
                      <a:lnTo>
                        <a:pt x="90" y="1089"/>
                      </a:lnTo>
                      <a:lnTo>
                        <a:pt x="94" y="1088"/>
                      </a:lnTo>
                      <a:lnTo>
                        <a:pt x="98" y="1087"/>
                      </a:lnTo>
                      <a:lnTo>
                        <a:pt x="102" y="1086"/>
                      </a:lnTo>
                      <a:lnTo>
                        <a:pt x="106" y="1085"/>
                      </a:lnTo>
                      <a:lnTo>
                        <a:pt x="110" y="1084"/>
                      </a:lnTo>
                      <a:lnTo>
                        <a:pt x="113" y="1083"/>
                      </a:lnTo>
                      <a:lnTo>
                        <a:pt x="118" y="1081"/>
                      </a:lnTo>
                      <a:lnTo>
                        <a:pt x="121" y="1080"/>
                      </a:lnTo>
                      <a:lnTo>
                        <a:pt x="126" y="1079"/>
                      </a:lnTo>
                      <a:lnTo>
                        <a:pt x="129" y="1078"/>
                      </a:lnTo>
                      <a:lnTo>
                        <a:pt x="134" y="1077"/>
                      </a:lnTo>
                      <a:lnTo>
                        <a:pt x="137" y="1076"/>
                      </a:lnTo>
                      <a:lnTo>
                        <a:pt x="142" y="1074"/>
                      </a:lnTo>
                      <a:lnTo>
                        <a:pt x="147" y="1073"/>
                      </a:lnTo>
                      <a:lnTo>
                        <a:pt x="150" y="1072"/>
                      </a:lnTo>
                      <a:lnTo>
                        <a:pt x="155" y="1071"/>
                      </a:lnTo>
                      <a:lnTo>
                        <a:pt x="159" y="1069"/>
                      </a:lnTo>
                      <a:lnTo>
                        <a:pt x="163" y="1068"/>
                      </a:lnTo>
                      <a:lnTo>
                        <a:pt x="167" y="1066"/>
                      </a:lnTo>
                      <a:lnTo>
                        <a:pt x="172" y="1065"/>
                      </a:lnTo>
                      <a:lnTo>
                        <a:pt x="175" y="1064"/>
                      </a:lnTo>
                      <a:lnTo>
                        <a:pt x="180" y="1063"/>
                      </a:lnTo>
                      <a:lnTo>
                        <a:pt x="185" y="1062"/>
                      </a:lnTo>
                      <a:lnTo>
                        <a:pt x="189" y="1059"/>
                      </a:lnTo>
                      <a:lnTo>
                        <a:pt x="194" y="1058"/>
                      </a:lnTo>
                      <a:lnTo>
                        <a:pt x="198" y="1057"/>
                      </a:lnTo>
                      <a:lnTo>
                        <a:pt x="202" y="1056"/>
                      </a:lnTo>
                      <a:lnTo>
                        <a:pt x="206" y="1055"/>
                      </a:lnTo>
                      <a:lnTo>
                        <a:pt x="211" y="1053"/>
                      </a:lnTo>
                      <a:lnTo>
                        <a:pt x="216" y="1051"/>
                      </a:lnTo>
                      <a:lnTo>
                        <a:pt x="220" y="1050"/>
                      </a:lnTo>
                      <a:lnTo>
                        <a:pt x="225" y="1049"/>
                      </a:lnTo>
                      <a:lnTo>
                        <a:pt x="229" y="1047"/>
                      </a:lnTo>
                      <a:lnTo>
                        <a:pt x="234" y="1046"/>
                      </a:lnTo>
                      <a:lnTo>
                        <a:pt x="239" y="1045"/>
                      </a:lnTo>
                      <a:lnTo>
                        <a:pt x="243" y="1042"/>
                      </a:lnTo>
                      <a:lnTo>
                        <a:pt x="248" y="1041"/>
                      </a:lnTo>
                      <a:lnTo>
                        <a:pt x="253" y="1040"/>
                      </a:lnTo>
                      <a:lnTo>
                        <a:pt x="258" y="1038"/>
                      </a:lnTo>
                      <a:lnTo>
                        <a:pt x="263" y="1036"/>
                      </a:lnTo>
                      <a:lnTo>
                        <a:pt x="268" y="1035"/>
                      </a:lnTo>
                      <a:lnTo>
                        <a:pt x="272" y="1033"/>
                      </a:lnTo>
                      <a:lnTo>
                        <a:pt x="277" y="1032"/>
                      </a:lnTo>
                      <a:lnTo>
                        <a:pt x="281" y="1031"/>
                      </a:lnTo>
                      <a:lnTo>
                        <a:pt x="287" y="1028"/>
                      </a:lnTo>
                      <a:lnTo>
                        <a:pt x="292" y="1027"/>
                      </a:lnTo>
                      <a:lnTo>
                        <a:pt x="296" y="1026"/>
                      </a:lnTo>
                      <a:lnTo>
                        <a:pt x="301" y="1024"/>
                      </a:lnTo>
                      <a:lnTo>
                        <a:pt x="307" y="1023"/>
                      </a:lnTo>
                      <a:lnTo>
                        <a:pt x="311" y="1020"/>
                      </a:lnTo>
                      <a:lnTo>
                        <a:pt x="316" y="1019"/>
                      </a:lnTo>
                      <a:lnTo>
                        <a:pt x="322" y="1017"/>
                      </a:lnTo>
                      <a:lnTo>
                        <a:pt x="326" y="1016"/>
                      </a:lnTo>
                      <a:lnTo>
                        <a:pt x="331" y="1015"/>
                      </a:lnTo>
                      <a:lnTo>
                        <a:pt x="337" y="1012"/>
                      </a:lnTo>
                      <a:lnTo>
                        <a:pt x="341" y="1011"/>
                      </a:lnTo>
                      <a:lnTo>
                        <a:pt x="347" y="1009"/>
                      </a:lnTo>
                      <a:lnTo>
                        <a:pt x="352" y="1008"/>
                      </a:lnTo>
                      <a:lnTo>
                        <a:pt x="356" y="1005"/>
                      </a:lnTo>
                      <a:lnTo>
                        <a:pt x="362" y="1004"/>
                      </a:lnTo>
                      <a:lnTo>
                        <a:pt x="367" y="1002"/>
                      </a:lnTo>
                      <a:lnTo>
                        <a:pt x="372" y="1001"/>
                      </a:lnTo>
                      <a:lnTo>
                        <a:pt x="378" y="998"/>
                      </a:lnTo>
                      <a:lnTo>
                        <a:pt x="383" y="997"/>
                      </a:lnTo>
                      <a:lnTo>
                        <a:pt x="388" y="995"/>
                      </a:lnTo>
                      <a:lnTo>
                        <a:pt x="393" y="993"/>
                      </a:lnTo>
                      <a:lnTo>
                        <a:pt x="399" y="992"/>
                      </a:lnTo>
                      <a:lnTo>
                        <a:pt x="403" y="989"/>
                      </a:lnTo>
                      <a:lnTo>
                        <a:pt x="409" y="988"/>
                      </a:lnTo>
                      <a:lnTo>
                        <a:pt x="415" y="986"/>
                      </a:lnTo>
                      <a:lnTo>
                        <a:pt x="420" y="985"/>
                      </a:lnTo>
                      <a:lnTo>
                        <a:pt x="425" y="982"/>
                      </a:lnTo>
                      <a:lnTo>
                        <a:pt x="431" y="980"/>
                      </a:lnTo>
                      <a:lnTo>
                        <a:pt x="436" y="979"/>
                      </a:lnTo>
                      <a:lnTo>
                        <a:pt x="441" y="977"/>
                      </a:lnTo>
                      <a:lnTo>
                        <a:pt x="447" y="975"/>
                      </a:lnTo>
                      <a:lnTo>
                        <a:pt x="453" y="973"/>
                      </a:lnTo>
                      <a:lnTo>
                        <a:pt x="458" y="971"/>
                      </a:lnTo>
                      <a:lnTo>
                        <a:pt x="463" y="970"/>
                      </a:lnTo>
                      <a:lnTo>
                        <a:pt x="469" y="967"/>
                      </a:lnTo>
                      <a:lnTo>
                        <a:pt x="475" y="965"/>
                      </a:lnTo>
                      <a:lnTo>
                        <a:pt x="481" y="964"/>
                      </a:lnTo>
                      <a:lnTo>
                        <a:pt x="485" y="962"/>
                      </a:lnTo>
                      <a:lnTo>
                        <a:pt x="491" y="959"/>
                      </a:lnTo>
                      <a:lnTo>
                        <a:pt x="497" y="958"/>
                      </a:lnTo>
                      <a:lnTo>
                        <a:pt x="503" y="956"/>
                      </a:lnTo>
                      <a:lnTo>
                        <a:pt x="508" y="954"/>
                      </a:lnTo>
                      <a:lnTo>
                        <a:pt x="514" y="952"/>
                      </a:lnTo>
                      <a:lnTo>
                        <a:pt x="520" y="950"/>
                      </a:lnTo>
                      <a:lnTo>
                        <a:pt x="526" y="948"/>
                      </a:lnTo>
                      <a:lnTo>
                        <a:pt x="531" y="946"/>
                      </a:lnTo>
                      <a:lnTo>
                        <a:pt x="536" y="944"/>
                      </a:lnTo>
                      <a:lnTo>
                        <a:pt x="542" y="942"/>
                      </a:lnTo>
                      <a:lnTo>
                        <a:pt x="547" y="940"/>
                      </a:lnTo>
                      <a:lnTo>
                        <a:pt x="553" y="937"/>
                      </a:lnTo>
                      <a:lnTo>
                        <a:pt x="559" y="936"/>
                      </a:lnTo>
                      <a:lnTo>
                        <a:pt x="565" y="934"/>
                      </a:lnTo>
                      <a:lnTo>
                        <a:pt x="571" y="932"/>
                      </a:lnTo>
                      <a:lnTo>
                        <a:pt x="576" y="929"/>
                      </a:lnTo>
                      <a:lnTo>
                        <a:pt x="583" y="928"/>
                      </a:lnTo>
                      <a:lnTo>
                        <a:pt x="589" y="926"/>
                      </a:lnTo>
                      <a:lnTo>
                        <a:pt x="595" y="924"/>
                      </a:lnTo>
                      <a:lnTo>
                        <a:pt x="600" y="921"/>
                      </a:lnTo>
                      <a:lnTo>
                        <a:pt x="606" y="919"/>
                      </a:lnTo>
                      <a:lnTo>
                        <a:pt x="612" y="918"/>
                      </a:lnTo>
                      <a:lnTo>
                        <a:pt x="618" y="916"/>
                      </a:lnTo>
                      <a:lnTo>
                        <a:pt x="624" y="913"/>
                      </a:lnTo>
                      <a:lnTo>
                        <a:pt x="629" y="911"/>
                      </a:lnTo>
                      <a:lnTo>
                        <a:pt x="636" y="909"/>
                      </a:lnTo>
                      <a:lnTo>
                        <a:pt x="642" y="908"/>
                      </a:lnTo>
                      <a:lnTo>
                        <a:pt x="648" y="905"/>
                      </a:lnTo>
                      <a:lnTo>
                        <a:pt x="653" y="903"/>
                      </a:lnTo>
                      <a:lnTo>
                        <a:pt x="659" y="901"/>
                      </a:lnTo>
                      <a:lnTo>
                        <a:pt x="666" y="898"/>
                      </a:lnTo>
                      <a:lnTo>
                        <a:pt x="672" y="896"/>
                      </a:lnTo>
                      <a:lnTo>
                        <a:pt x="678" y="894"/>
                      </a:lnTo>
                      <a:lnTo>
                        <a:pt x="683" y="891"/>
                      </a:lnTo>
                      <a:lnTo>
                        <a:pt x="689" y="890"/>
                      </a:lnTo>
                      <a:lnTo>
                        <a:pt x="696" y="888"/>
                      </a:lnTo>
                      <a:lnTo>
                        <a:pt x="702" y="886"/>
                      </a:lnTo>
                      <a:lnTo>
                        <a:pt x="708" y="883"/>
                      </a:lnTo>
                      <a:lnTo>
                        <a:pt x="715" y="881"/>
                      </a:lnTo>
                      <a:lnTo>
                        <a:pt x="720" y="879"/>
                      </a:lnTo>
                      <a:lnTo>
                        <a:pt x="726" y="876"/>
                      </a:lnTo>
                      <a:lnTo>
                        <a:pt x="733" y="874"/>
                      </a:lnTo>
                      <a:lnTo>
                        <a:pt x="739" y="872"/>
                      </a:lnTo>
                      <a:lnTo>
                        <a:pt x="745" y="870"/>
                      </a:lnTo>
                      <a:lnTo>
                        <a:pt x="751" y="868"/>
                      </a:lnTo>
                      <a:lnTo>
                        <a:pt x="757" y="866"/>
                      </a:lnTo>
                      <a:lnTo>
                        <a:pt x="763" y="864"/>
                      </a:lnTo>
                      <a:lnTo>
                        <a:pt x="770" y="861"/>
                      </a:lnTo>
                      <a:lnTo>
                        <a:pt x="776" y="859"/>
                      </a:lnTo>
                      <a:lnTo>
                        <a:pt x="783" y="857"/>
                      </a:lnTo>
                      <a:lnTo>
                        <a:pt x="788" y="855"/>
                      </a:lnTo>
                      <a:lnTo>
                        <a:pt x="794" y="852"/>
                      </a:lnTo>
                      <a:lnTo>
                        <a:pt x="801" y="850"/>
                      </a:lnTo>
                      <a:lnTo>
                        <a:pt x="807" y="848"/>
                      </a:lnTo>
                      <a:lnTo>
                        <a:pt x="814" y="845"/>
                      </a:lnTo>
                      <a:lnTo>
                        <a:pt x="819" y="843"/>
                      </a:lnTo>
                      <a:lnTo>
                        <a:pt x="826" y="841"/>
                      </a:lnTo>
                      <a:lnTo>
                        <a:pt x="832" y="838"/>
                      </a:lnTo>
                      <a:lnTo>
                        <a:pt x="838" y="836"/>
                      </a:lnTo>
                      <a:lnTo>
                        <a:pt x="851" y="832"/>
                      </a:lnTo>
                      <a:lnTo>
                        <a:pt x="863" y="827"/>
                      </a:lnTo>
                      <a:lnTo>
                        <a:pt x="876" y="822"/>
                      </a:lnTo>
                      <a:lnTo>
                        <a:pt x="889" y="818"/>
                      </a:lnTo>
                      <a:lnTo>
                        <a:pt x="902" y="813"/>
                      </a:lnTo>
                      <a:lnTo>
                        <a:pt x="915" y="809"/>
                      </a:lnTo>
                      <a:lnTo>
                        <a:pt x="928" y="804"/>
                      </a:lnTo>
                      <a:lnTo>
                        <a:pt x="940" y="799"/>
                      </a:lnTo>
                      <a:lnTo>
                        <a:pt x="953" y="794"/>
                      </a:lnTo>
                      <a:lnTo>
                        <a:pt x="966" y="789"/>
                      </a:lnTo>
                      <a:lnTo>
                        <a:pt x="980" y="784"/>
                      </a:lnTo>
                      <a:lnTo>
                        <a:pt x="992" y="780"/>
                      </a:lnTo>
                      <a:lnTo>
                        <a:pt x="1005" y="775"/>
                      </a:lnTo>
                      <a:lnTo>
                        <a:pt x="1018" y="771"/>
                      </a:lnTo>
                      <a:lnTo>
                        <a:pt x="1031" y="766"/>
                      </a:lnTo>
                      <a:lnTo>
                        <a:pt x="1044" y="760"/>
                      </a:lnTo>
                      <a:lnTo>
                        <a:pt x="1057" y="756"/>
                      </a:lnTo>
                      <a:lnTo>
                        <a:pt x="1071" y="751"/>
                      </a:lnTo>
                      <a:lnTo>
                        <a:pt x="1083" y="746"/>
                      </a:lnTo>
                      <a:lnTo>
                        <a:pt x="1096" y="741"/>
                      </a:lnTo>
                      <a:lnTo>
                        <a:pt x="1110" y="736"/>
                      </a:lnTo>
                      <a:lnTo>
                        <a:pt x="1122" y="731"/>
                      </a:lnTo>
                      <a:lnTo>
                        <a:pt x="1136" y="727"/>
                      </a:lnTo>
                      <a:lnTo>
                        <a:pt x="1149" y="721"/>
                      </a:lnTo>
                      <a:lnTo>
                        <a:pt x="1162" y="716"/>
                      </a:lnTo>
                      <a:lnTo>
                        <a:pt x="1175" y="712"/>
                      </a:lnTo>
                      <a:lnTo>
                        <a:pt x="1188" y="707"/>
                      </a:lnTo>
                      <a:lnTo>
                        <a:pt x="1202" y="701"/>
                      </a:lnTo>
                      <a:lnTo>
                        <a:pt x="1228" y="692"/>
                      </a:lnTo>
                      <a:lnTo>
                        <a:pt x="1255" y="682"/>
                      </a:lnTo>
                      <a:lnTo>
                        <a:pt x="1281" y="672"/>
                      </a:lnTo>
                      <a:lnTo>
                        <a:pt x="1308" y="662"/>
                      </a:lnTo>
                      <a:lnTo>
                        <a:pt x="1334" y="652"/>
                      </a:lnTo>
                      <a:lnTo>
                        <a:pt x="1361" y="642"/>
                      </a:lnTo>
                      <a:lnTo>
                        <a:pt x="1386" y="632"/>
                      </a:lnTo>
                      <a:lnTo>
                        <a:pt x="1413" y="622"/>
                      </a:lnTo>
                      <a:lnTo>
                        <a:pt x="1427" y="617"/>
                      </a:lnTo>
                      <a:lnTo>
                        <a:pt x="1439" y="612"/>
                      </a:lnTo>
                      <a:lnTo>
                        <a:pt x="1453" y="607"/>
                      </a:lnTo>
                      <a:lnTo>
                        <a:pt x="1466" y="602"/>
                      </a:lnTo>
                      <a:lnTo>
                        <a:pt x="1478" y="597"/>
                      </a:lnTo>
                      <a:lnTo>
                        <a:pt x="1492" y="592"/>
                      </a:lnTo>
                      <a:lnTo>
                        <a:pt x="1505" y="587"/>
                      </a:lnTo>
                      <a:lnTo>
                        <a:pt x="1519" y="582"/>
                      </a:lnTo>
                      <a:lnTo>
                        <a:pt x="1531" y="577"/>
                      </a:lnTo>
                      <a:lnTo>
                        <a:pt x="1544" y="573"/>
                      </a:lnTo>
                      <a:lnTo>
                        <a:pt x="1558" y="567"/>
                      </a:lnTo>
                      <a:lnTo>
                        <a:pt x="1571" y="562"/>
                      </a:lnTo>
                      <a:lnTo>
                        <a:pt x="1583" y="558"/>
                      </a:lnTo>
                      <a:lnTo>
                        <a:pt x="1596" y="552"/>
                      </a:lnTo>
                      <a:lnTo>
                        <a:pt x="1610" y="547"/>
                      </a:lnTo>
                      <a:lnTo>
                        <a:pt x="1622" y="543"/>
                      </a:lnTo>
                      <a:lnTo>
                        <a:pt x="1635" y="537"/>
                      </a:lnTo>
                      <a:lnTo>
                        <a:pt x="1648" y="532"/>
                      </a:lnTo>
                      <a:lnTo>
                        <a:pt x="1662" y="528"/>
                      </a:lnTo>
                      <a:lnTo>
                        <a:pt x="1674" y="522"/>
                      </a:lnTo>
                      <a:lnTo>
                        <a:pt x="1687" y="517"/>
                      </a:lnTo>
                      <a:lnTo>
                        <a:pt x="1700" y="513"/>
                      </a:lnTo>
                      <a:lnTo>
                        <a:pt x="1712" y="508"/>
                      </a:lnTo>
                      <a:lnTo>
                        <a:pt x="1725" y="502"/>
                      </a:lnTo>
                      <a:lnTo>
                        <a:pt x="1738" y="498"/>
                      </a:lnTo>
                      <a:lnTo>
                        <a:pt x="1750" y="493"/>
                      </a:lnTo>
                      <a:lnTo>
                        <a:pt x="1763" y="488"/>
                      </a:lnTo>
                      <a:lnTo>
                        <a:pt x="1776" y="483"/>
                      </a:lnTo>
                      <a:lnTo>
                        <a:pt x="1781" y="480"/>
                      </a:lnTo>
                      <a:lnTo>
                        <a:pt x="1788" y="478"/>
                      </a:lnTo>
                      <a:lnTo>
                        <a:pt x="1794" y="476"/>
                      </a:lnTo>
                      <a:lnTo>
                        <a:pt x="1801" y="474"/>
                      </a:lnTo>
                      <a:lnTo>
                        <a:pt x="1807" y="471"/>
                      </a:lnTo>
                      <a:lnTo>
                        <a:pt x="1813" y="469"/>
                      </a:lnTo>
                      <a:lnTo>
                        <a:pt x="1819" y="467"/>
                      </a:lnTo>
                      <a:lnTo>
                        <a:pt x="1825" y="464"/>
                      </a:lnTo>
                      <a:lnTo>
                        <a:pt x="1831" y="462"/>
                      </a:lnTo>
                      <a:lnTo>
                        <a:pt x="1838" y="460"/>
                      </a:lnTo>
                      <a:lnTo>
                        <a:pt x="1844" y="456"/>
                      </a:lnTo>
                      <a:lnTo>
                        <a:pt x="1851" y="454"/>
                      </a:lnTo>
                      <a:lnTo>
                        <a:pt x="1856" y="452"/>
                      </a:lnTo>
                      <a:lnTo>
                        <a:pt x="1862" y="449"/>
                      </a:lnTo>
                      <a:lnTo>
                        <a:pt x="1869" y="447"/>
                      </a:lnTo>
                      <a:lnTo>
                        <a:pt x="1875" y="445"/>
                      </a:lnTo>
                      <a:lnTo>
                        <a:pt x="1881" y="442"/>
                      </a:lnTo>
                      <a:lnTo>
                        <a:pt x="1886" y="440"/>
                      </a:lnTo>
                      <a:lnTo>
                        <a:pt x="1893" y="438"/>
                      </a:lnTo>
                      <a:lnTo>
                        <a:pt x="1899" y="436"/>
                      </a:lnTo>
                      <a:lnTo>
                        <a:pt x="1905" y="433"/>
                      </a:lnTo>
                      <a:lnTo>
                        <a:pt x="1911" y="431"/>
                      </a:lnTo>
                      <a:lnTo>
                        <a:pt x="1917" y="429"/>
                      </a:lnTo>
                      <a:lnTo>
                        <a:pt x="1923" y="426"/>
                      </a:lnTo>
                      <a:lnTo>
                        <a:pt x="1929" y="424"/>
                      </a:lnTo>
                      <a:lnTo>
                        <a:pt x="1935" y="422"/>
                      </a:lnTo>
                      <a:lnTo>
                        <a:pt x="1942" y="419"/>
                      </a:lnTo>
                      <a:lnTo>
                        <a:pt x="1947" y="417"/>
                      </a:lnTo>
                      <a:lnTo>
                        <a:pt x="1953" y="415"/>
                      </a:lnTo>
                      <a:lnTo>
                        <a:pt x="1959" y="412"/>
                      </a:lnTo>
                      <a:lnTo>
                        <a:pt x="1965" y="410"/>
                      </a:lnTo>
                      <a:lnTo>
                        <a:pt x="1970" y="408"/>
                      </a:lnTo>
                      <a:lnTo>
                        <a:pt x="1977" y="406"/>
                      </a:lnTo>
                      <a:lnTo>
                        <a:pt x="1983" y="403"/>
                      </a:lnTo>
                      <a:lnTo>
                        <a:pt x="1989" y="401"/>
                      </a:lnTo>
                      <a:lnTo>
                        <a:pt x="1995" y="399"/>
                      </a:lnTo>
                      <a:lnTo>
                        <a:pt x="2000" y="396"/>
                      </a:lnTo>
                      <a:lnTo>
                        <a:pt x="2006" y="394"/>
                      </a:lnTo>
                      <a:lnTo>
                        <a:pt x="2012" y="392"/>
                      </a:lnTo>
                      <a:lnTo>
                        <a:pt x="2018" y="389"/>
                      </a:lnTo>
                      <a:lnTo>
                        <a:pt x="2023" y="387"/>
                      </a:lnTo>
                      <a:lnTo>
                        <a:pt x="2029" y="385"/>
                      </a:lnTo>
                      <a:lnTo>
                        <a:pt x="2035" y="383"/>
                      </a:lnTo>
                      <a:lnTo>
                        <a:pt x="2041" y="380"/>
                      </a:lnTo>
                      <a:lnTo>
                        <a:pt x="2046" y="378"/>
                      </a:lnTo>
                      <a:lnTo>
                        <a:pt x="2052" y="376"/>
                      </a:lnTo>
                      <a:lnTo>
                        <a:pt x="2058" y="373"/>
                      </a:lnTo>
                      <a:lnTo>
                        <a:pt x="2064" y="371"/>
                      </a:lnTo>
                      <a:lnTo>
                        <a:pt x="2070" y="369"/>
                      </a:lnTo>
                      <a:lnTo>
                        <a:pt x="2075" y="366"/>
                      </a:lnTo>
                      <a:lnTo>
                        <a:pt x="2081" y="364"/>
                      </a:lnTo>
                      <a:lnTo>
                        <a:pt x="2087" y="363"/>
                      </a:lnTo>
                      <a:lnTo>
                        <a:pt x="2093" y="361"/>
                      </a:lnTo>
                      <a:lnTo>
                        <a:pt x="2097" y="358"/>
                      </a:lnTo>
                      <a:lnTo>
                        <a:pt x="2103" y="356"/>
                      </a:lnTo>
                      <a:lnTo>
                        <a:pt x="2109" y="354"/>
                      </a:lnTo>
                      <a:lnTo>
                        <a:pt x="2114" y="351"/>
                      </a:lnTo>
                      <a:lnTo>
                        <a:pt x="2120" y="349"/>
                      </a:lnTo>
                      <a:lnTo>
                        <a:pt x="2126" y="347"/>
                      </a:lnTo>
                      <a:lnTo>
                        <a:pt x="2131" y="345"/>
                      </a:lnTo>
                      <a:lnTo>
                        <a:pt x="2136" y="343"/>
                      </a:lnTo>
                      <a:lnTo>
                        <a:pt x="2142" y="341"/>
                      </a:lnTo>
                      <a:lnTo>
                        <a:pt x="2148" y="339"/>
                      </a:lnTo>
                      <a:lnTo>
                        <a:pt x="2152" y="337"/>
                      </a:lnTo>
                      <a:lnTo>
                        <a:pt x="2158" y="334"/>
                      </a:lnTo>
                      <a:lnTo>
                        <a:pt x="2164" y="332"/>
                      </a:lnTo>
                      <a:lnTo>
                        <a:pt x="2169" y="330"/>
                      </a:lnTo>
                      <a:lnTo>
                        <a:pt x="2174" y="328"/>
                      </a:lnTo>
                      <a:lnTo>
                        <a:pt x="2180" y="326"/>
                      </a:lnTo>
                      <a:lnTo>
                        <a:pt x="2185" y="324"/>
                      </a:lnTo>
                      <a:lnTo>
                        <a:pt x="2191" y="322"/>
                      </a:lnTo>
                      <a:lnTo>
                        <a:pt x="2196" y="319"/>
                      </a:lnTo>
                      <a:lnTo>
                        <a:pt x="2201" y="318"/>
                      </a:lnTo>
                      <a:lnTo>
                        <a:pt x="2207" y="316"/>
                      </a:lnTo>
                      <a:lnTo>
                        <a:pt x="2211" y="313"/>
                      </a:lnTo>
                      <a:lnTo>
                        <a:pt x="2217" y="311"/>
                      </a:lnTo>
                      <a:lnTo>
                        <a:pt x="2222" y="309"/>
                      </a:lnTo>
                      <a:lnTo>
                        <a:pt x="2227" y="308"/>
                      </a:lnTo>
                      <a:lnTo>
                        <a:pt x="2232" y="305"/>
                      </a:lnTo>
                      <a:lnTo>
                        <a:pt x="2238" y="303"/>
                      </a:lnTo>
                      <a:lnTo>
                        <a:pt x="2242" y="301"/>
                      </a:lnTo>
                      <a:lnTo>
                        <a:pt x="2248" y="300"/>
                      </a:lnTo>
                      <a:lnTo>
                        <a:pt x="2253" y="297"/>
                      </a:lnTo>
                      <a:lnTo>
                        <a:pt x="2258" y="295"/>
                      </a:lnTo>
                      <a:lnTo>
                        <a:pt x="2263" y="293"/>
                      </a:lnTo>
                      <a:lnTo>
                        <a:pt x="2268" y="292"/>
                      </a:lnTo>
                      <a:lnTo>
                        <a:pt x="2273" y="289"/>
                      </a:lnTo>
                      <a:lnTo>
                        <a:pt x="2278" y="287"/>
                      </a:lnTo>
                      <a:lnTo>
                        <a:pt x="2283" y="286"/>
                      </a:lnTo>
                      <a:lnTo>
                        <a:pt x="2288" y="284"/>
                      </a:lnTo>
                      <a:lnTo>
                        <a:pt x="2293" y="281"/>
                      </a:lnTo>
                      <a:lnTo>
                        <a:pt x="2298" y="280"/>
                      </a:lnTo>
                      <a:lnTo>
                        <a:pt x="2302" y="278"/>
                      </a:lnTo>
                      <a:lnTo>
                        <a:pt x="2308" y="275"/>
                      </a:lnTo>
                      <a:lnTo>
                        <a:pt x="2313" y="274"/>
                      </a:lnTo>
                      <a:lnTo>
                        <a:pt x="2317" y="272"/>
                      </a:lnTo>
                      <a:lnTo>
                        <a:pt x="2322" y="270"/>
                      </a:lnTo>
                      <a:lnTo>
                        <a:pt x="2326" y="269"/>
                      </a:lnTo>
                      <a:lnTo>
                        <a:pt x="2331" y="266"/>
                      </a:lnTo>
                      <a:lnTo>
                        <a:pt x="2337" y="264"/>
                      </a:lnTo>
                      <a:lnTo>
                        <a:pt x="2341" y="263"/>
                      </a:lnTo>
                      <a:lnTo>
                        <a:pt x="2346" y="261"/>
                      </a:lnTo>
                      <a:lnTo>
                        <a:pt x="2351" y="258"/>
                      </a:lnTo>
                      <a:lnTo>
                        <a:pt x="2355" y="257"/>
                      </a:lnTo>
                      <a:lnTo>
                        <a:pt x="2360" y="255"/>
                      </a:lnTo>
                      <a:lnTo>
                        <a:pt x="2364" y="254"/>
                      </a:lnTo>
                      <a:lnTo>
                        <a:pt x="2369" y="251"/>
                      </a:lnTo>
                      <a:lnTo>
                        <a:pt x="2374" y="250"/>
                      </a:lnTo>
                      <a:lnTo>
                        <a:pt x="2378" y="248"/>
                      </a:lnTo>
                      <a:lnTo>
                        <a:pt x="2383" y="246"/>
                      </a:lnTo>
                      <a:lnTo>
                        <a:pt x="2388" y="244"/>
                      </a:lnTo>
                      <a:lnTo>
                        <a:pt x="2392" y="242"/>
                      </a:lnTo>
                      <a:lnTo>
                        <a:pt x="2396" y="241"/>
                      </a:lnTo>
                      <a:lnTo>
                        <a:pt x="2400" y="239"/>
                      </a:lnTo>
                      <a:lnTo>
                        <a:pt x="2405" y="238"/>
                      </a:lnTo>
                      <a:lnTo>
                        <a:pt x="2409" y="235"/>
                      </a:lnTo>
                      <a:lnTo>
                        <a:pt x="2414" y="234"/>
                      </a:lnTo>
                      <a:lnTo>
                        <a:pt x="2417" y="232"/>
                      </a:lnTo>
                      <a:lnTo>
                        <a:pt x="2422" y="231"/>
                      </a:lnTo>
                      <a:lnTo>
                        <a:pt x="2427" y="228"/>
                      </a:lnTo>
                      <a:lnTo>
                        <a:pt x="2431" y="227"/>
                      </a:lnTo>
                      <a:lnTo>
                        <a:pt x="2435" y="225"/>
                      </a:lnTo>
                      <a:lnTo>
                        <a:pt x="2439" y="224"/>
                      </a:lnTo>
                      <a:lnTo>
                        <a:pt x="2444" y="223"/>
                      </a:lnTo>
                      <a:lnTo>
                        <a:pt x="2447" y="220"/>
                      </a:lnTo>
                      <a:lnTo>
                        <a:pt x="2452" y="219"/>
                      </a:lnTo>
                      <a:lnTo>
                        <a:pt x="2456" y="217"/>
                      </a:lnTo>
                      <a:lnTo>
                        <a:pt x="2460" y="216"/>
                      </a:lnTo>
                      <a:lnTo>
                        <a:pt x="2464" y="213"/>
                      </a:lnTo>
                      <a:lnTo>
                        <a:pt x="2468" y="212"/>
                      </a:lnTo>
                      <a:lnTo>
                        <a:pt x="2472" y="211"/>
                      </a:lnTo>
                      <a:lnTo>
                        <a:pt x="2476" y="209"/>
                      </a:lnTo>
                      <a:lnTo>
                        <a:pt x="2480" y="208"/>
                      </a:lnTo>
                      <a:lnTo>
                        <a:pt x="2484" y="206"/>
                      </a:lnTo>
                      <a:lnTo>
                        <a:pt x="2488" y="204"/>
                      </a:lnTo>
                      <a:lnTo>
                        <a:pt x="2492" y="203"/>
                      </a:lnTo>
                      <a:lnTo>
                        <a:pt x="2496" y="202"/>
                      </a:lnTo>
                      <a:lnTo>
                        <a:pt x="2499" y="200"/>
                      </a:lnTo>
                      <a:lnTo>
                        <a:pt x="2503" y="198"/>
                      </a:lnTo>
                      <a:lnTo>
                        <a:pt x="2507" y="197"/>
                      </a:lnTo>
                      <a:lnTo>
                        <a:pt x="2511" y="195"/>
                      </a:lnTo>
                      <a:lnTo>
                        <a:pt x="2514" y="194"/>
                      </a:lnTo>
                      <a:lnTo>
                        <a:pt x="2518" y="193"/>
                      </a:lnTo>
                      <a:lnTo>
                        <a:pt x="2522" y="190"/>
                      </a:lnTo>
                      <a:lnTo>
                        <a:pt x="2526" y="189"/>
                      </a:lnTo>
                      <a:lnTo>
                        <a:pt x="2529" y="188"/>
                      </a:lnTo>
                      <a:lnTo>
                        <a:pt x="2533" y="187"/>
                      </a:lnTo>
                      <a:lnTo>
                        <a:pt x="2536" y="185"/>
                      </a:lnTo>
                      <a:lnTo>
                        <a:pt x="2540" y="183"/>
                      </a:lnTo>
                      <a:lnTo>
                        <a:pt x="2543" y="182"/>
                      </a:lnTo>
                      <a:lnTo>
                        <a:pt x="2547" y="181"/>
                      </a:lnTo>
                      <a:lnTo>
                        <a:pt x="2550" y="180"/>
                      </a:lnTo>
                      <a:lnTo>
                        <a:pt x="2553" y="178"/>
                      </a:lnTo>
                      <a:lnTo>
                        <a:pt x="2557" y="176"/>
                      </a:lnTo>
                      <a:lnTo>
                        <a:pt x="2560" y="175"/>
                      </a:lnTo>
                      <a:lnTo>
                        <a:pt x="2564" y="174"/>
                      </a:lnTo>
                      <a:lnTo>
                        <a:pt x="2567" y="173"/>
                      </a:lnTo>
                      <a:lnTo>
                        <a:pt x="2571" y="172"/>
                      </a:lnTo>
                      <a:lnTo>
                        <a:pt x="2574" y="170"/>
                      </a:lnTo>
                      <a:lnTo>
                        <a:pt x="2576" y="168"/>
                      </a:lnTo>
                      <a:lnTo>
                        <a:pt x="2580" y="167"/>
                      </a:lnTo>
                      <a:lnTo>
                        <a:pt x="2583" y="166"/>
                      </a:lnTo>
                      <a:lnTo>
                        <a:pt x="2587" y="165"/>
                      </a:lnTo>
                      <a:lnTo>
                        <a:pt x="2589" y="164"/>
                      </a:lnTo>
                      <a:lnTo>
                        <a:pt x="2593" y="163"/>
                      </a:lnTo>
                      <a:lnTo>
                        <a:pt x="2596" y="162"/>
                      </a:lnTo>
                      <a:lnTo>
                        <a:pt x="2598" y="160"/>
                      </a:lnTo>
                      <a:lnTo>
                        <a:pt x="2602" y="159"/>
                      </a:lnTo>
                      <a:lnTo>
                        <a:pt x="2604" y="158"/>
                      </a:lnTo>
                      <a:lnTo>
                        <a:pt x="2608" y="157"/>
                      </a:lnTo>
                      <a:lnTo>
                        <a:pt x="2610" y="156"/>
                      </a:lnTo>
                      <a:lnTo>
                        <a:pt x="2613" y="155"/>
                      </a:lnTo>
                      <a:lnTo>
                        <a:pt x="2616" y="153"/>
                      </a:lnTo>
                      <a:lnTo>
                        <a:pt x="2619" y="152"/>
                      </a:lnTo>
                      <a:lnTo>
                        <a:pt x="2621" y="151"/>
                      </a:lnTo>
                      <a:lnTo>
                        <a:pt x="2625" y="150"/>
                      </a:lnTo>
                      <a:lnTo>
                        <a:pt x="2627" y="149"/>
                      </a:lnTo>
                      <a:lnTo>
                        <a:pt x="2629" y="148"/>
                      </a:lnTo>
                      <a:lnTo>
                        <a:pt x="2633" y="147"/>
                      </a:lnTo>
                      <a:lnTo>
                        <a:pt x="2635" y="145"/>
                      </a:lnTo>
                      <a:lnTo>
                        <a:pt x="2638" y="144"/>
                      </a:lnTo>
                      <a:lnTo>
                        <a:pt x="2640" y="143"/>
                      </a:lnTo>
                      <a:lnTo>
                        <a:pt x="2642" y="142"/>
                      </a:lnTo>
                      <a:lnTo>
                        <a:pt x="2646" y="141"/>
                      </a:lnTo>
                      <a:lnTo>
                        <a:pt x="2648" y="141"/>
                      </a:lnTo>
                      <a:lnTo>
                        <a:pt x="2650" y="140"/>
                      </a:lnTo>
                      <a:lnTo>
                        <a:pt x="2653" y="139"/>
                      </a:lnTo>
                      <a:lnTo>
                        <a:pt x="2655" y="137"/>
                      </a:lnTo>
                      <a:lnTo>
                        <a:pt x="2657" y="136"/>
                      </a:lnTo>
                      <a:lnTo>
                        <a:pt x="2659" y="135"/>
                      </a:lnTo>
                      <a:lnTo>
                        <a:pt x="2662" y="135"/>
                      </a:lnTo>
                      <a:lnTo>
                        <a:pt x="2664" y="134"/>
                      </a:lnTo>
                      <a:lnTo>
                        <a:pt x="2666" y="133"/>
                      </a:lnTo>
                      <a:lnTo>
                        <a:pt x="2669" y="132"/>
                      </a:lnTo>
                      <a:lnTo>
                        <a:pt x="2670" y="132"/>
                      </a:lnTo>
                      <a:lnTo>
                        <a:pt x="2672" y="130"/>
                      </a:lnTo>
                      <a:lnTo>
                        <a:pt x="2674" y="129"/>
                      </a:lnTo>
                      <a:lnTo>
                        <a:pt x="2677" y="128"/>
                      </a:lnTo>
                      <a:lnTo>
                        <a:pt x="2679" y="128"/>
                      </a:lnTo>
                      <a:lnTo>
                        <a:pt x="2680" y="127"/>
                      </a:lnTo>
                      <a:lnTo>
                        <a:pt x="2681" y="127"/>
                      </a:lnTo>
                      <a:lnTo>
                        <a:pt x="2685" y="125"/>
                      </a:lnTo>
                      <a:lnTo>
                        <a:pt x="2689" y="124"/>
                      </a:lnTo>
                      <a:lnTo>
                        <a:pt x="2694" y="121"/>
                      </a:lnTo>
                      <a:lnTo>
                        <a:pt x="2699" y="120"/>
                      </a:lnTo>
                      <a:lnTo>
                        <a:pt x="2703" y="118"/>
                      </a:lnTo>
                      <a:lnTo>
                        <a:pt x="2708" y="117"/>
                      </a:lnTo>
                      <a:lnTo>
                        <a:pt x="2712" y="114"/>
                      </a:lnTo>
                      <a:lnTo>
                        <a:pt x="2717" y="113"/>
                      </a:lnTo>
                      <a:lnTo>
                        <a:pt x="2722" y="111"/>
                      </a:lnTo>
                      <a:lnTo>
                        <a:pt x="2726" y="110"/>
                      </a:lnTo>
                      <a:lnTo>
                        <a:pt x="2731" y="107"/>
                      </a:lnTo>
                      <a:lnTo>
                        <a:pt x="2735" y="106"/>
                      </a:lnTo>
                      <a:lnTo>
                        <a:pt x="2741" y="105"/>
                      </a:lnTo>
                      <a:lnTo>
                        <a:pt x="2746" y="103"/>
                      </a:lnTo>
                      <a:lnTo>
                        <a:pt x="2750" y="102"/>
                      </a:lnTo>
                      <a:lnTo>
                        <a:pt x="2755" y="99"/>
                      </a:lnTo>
                      <a:lnTo>
                        <a:pt x="2761" y="98"/>
                      </a:lnTo>
                      <a:lnTo>
                        <a:pt x="2765" y="97"/>
                      </a:lnTo>
                      <a:lnTo>
                        <a:pt x="2770" y="95"/>
                      </a:lnTo>
                      <a:lnTo>
                        <a:pt x="2776" y="94"/>
                      </a:lnTo>
                      <a:lnTo>
                        <a:pt x="2780" y="92"/>
                      </a:lnTo>
                      <a:lnTo>
                        <a:pt x="2785" y="91"/>
                      </a:lnTo>
                      <a:lnTo>
                        <a:pt x="2791" y="89"/>
                      </a:lnTo>
                      <a:lnTo>
                        <a:pt x="2795" y="88"/>
                      </a:lnTo>
                      <a:lnTo>
                        <a:pt x="2801" y="87"/>
                      </a:lnTo>
                      <a:lnTo>
                        <a:pt x="2806" y="84"/>
                      </a:lnTo>
                      <a:lnTo>
                        <a:pt x="2812" y="83"/>
                      </a:lnTo>
                      <a:lnTo>
                        <a:pt x="2816" y="82"/>
                      </a:lnTo>
                      <a:lnTo>
                        <a:pt x="2822" y="81"/>
                      </a:lnTo>
                      <a:lnTo>
                        <a:pt x="2827" y="80"/>
                      </a:lnTo>
                      <a:lnTo>
                        <a:pt x="2832" y="77"/>
                      </a:lnTo>
                      <a:lnTo>
                        <a:pt x="2837" y="76"/>
                      </a:lnTo>
                      <a:lnTo>
                        <a:pt x="2843" y="75"/>
                      </a:lnTo>
                      <a:lnTo>
                        <a:pt x="2848" y="74"/>
                      </a:lnTo>
                      <a:lnTo>
                        <a:pt x="2853" y="73"/>
                      </a:lnTo>
                      <a:lnTo>
                        <a:pt x="2859" y="72"/>
                      </a:lnTo>
                      <a:lnTo>
                        <a:pt x="2865" y="71"/>
                      </a:lnTo>
                      <a:lnTo>
                        <a:pt x="2869" y="69"/>
                      </a:lnTo>
                      <a:lnTo>
                        <a:pt x="2875" y="68"/>
                      </a:lnTo>
                      <a:lnTo>
                        <a:pt x="2881" y="66"/>
                      </a:lnTo>
                      <a:lnTo>
                        <a:pt x="2886" y="65"/>
                      </a:lnTo>
                      <a:lnTo>
                        <a:pt x="2891" y="64"/>
                      </a:lnTo>
                      <a:lnTo>
                        <a:pt x="2897" y="63"/>
                      </a:lnTo>
                      <a:lnTo>
                        <a:pt x="2903" y="61"/>
                      </a:lnTo>
                      <a:lnTo>
                        <a:pt x="2908" y="60"/>
                      </a:lnTo>
                      <a:lnTo>
                        <a:pt x="2914" y="59"/>
                      </a:lnTo>
                      <a:lnTo>
                        <a:pt x="2920" y="58"/>
                      </a:lnTo>
                      <a:lnTo>
                        <a:pt x="2926" y="57"/>
                      </a:lnTo>
                      <a:lnTo>
                        <a:pt x="2931" y="56"/>
                      </a:lnTo>
                      <a:lnTo>
                        <a:pt x="2937" y="54"/>
                      </a:lnTo>
                      <a:lnTo>
                        <a:pt x="2943" y="53"/>
                      </a:lnTo>
                      <a:lnTo>
                        <a:pt x="2949" y="53"/>
                      </a:lnTo>
                      <a:lnTo>
                        <a:pt x="2954" y="52"/>
                      </a:lnTo>
                      <a:lnTo>
                        <a:pt x="2960" y="51"/>
                      </a:lnTo>
                      <a:lnTo>
                        <a:pt x="2966" y="50"/>
                      </a:lnTo>
                      <a:lnTo>
                        <a:pt x="2972" y="49"/>
                      </a:lnTo>
                      <a:lnTo>
                        <a:pt x="2977" y="48"/>
                      </a:lnTo>
                      <a:lnTo>
                        <a:pt x="2983" y="46"/>
                      </a:lnTo>
                      <a:lnTo>
                        <a:pt x="2989" y="45"/>
                      </a:lnTo>
                      <a:lnTo>
                        <a:pt x="2995" y="44"/>
                      </a:lnTo>
                      <a:lnTo>
                        <a:pt x="3002" y="44"/>
                      </a:lnTo>
                      <a:lnTo>
                        <a:pt x="3007" y="43"/>
                      </a:lnTo>
                      <a:lnTo>
                        <a:pt x="3013" y="42"/>
                      </a:lnTo>
                      <a:lnTo>
                        <a:pt x="3019" y="41"/>
                      </a:lnTo>
                      <a:lnTo>
                        <a:pt x="3025" y="39"/>
                      </a:lnTo>
                      <a:lnTo>
                        <a:pt x="3032" y="39"/>
                      </a:lnTo>
                      <a:lnTo>
                        <a:pt x="3037" y="38"/>
                      </a:lnTo>
                      <a:lnTo>
                        <a:pt x="3043" y="37"/>
                      </a:lnTo>
                      <a:lnTo>
                        <a:pt x="3050" y="36"/>
                      </a:lnTo>
                      <a:lnTo>
                        <a:pt x="3056" y="36"/>
                      </a:lnTo>
                      <a:lnTo>
                        <a:pt x="3062" y="35"/>
                      </a:lnTo>
                      <a:lnTo>
                        <a:pt x="3068" y="34"/>
                      </a:lnTo>
                      <a:lnTo>
                        <a:pt x="3074" y="34"/>
                      </a:lnTo>
                      <a:lnTo>
                        <a:pt x="3081" y="33"/>
                      </a:lnTo>
                      <a:lnTo>
                        <a:pt x="3087" y="31"/>
                      </a:lnTo>
                      <a:lnTo>
                        <a:pt x="3093" y="30"/>
                      </a:lnTo>
                      <a:lnTo>
                        <a:pt x="3100" y="30"/>
                      </a:lnTo>
                      <a:lnTo>
                        <a:pt x="3105" y="29"/>
                      </a:lnTo>
                      <a:lnTo>
                        <a:pt x="3112" y="28"/>
                      </a:lnTo>
                      <a:lnTo>
                        <a:pt x="3118" y="28"/>
                      </a:lnTo>
                      <a:lnTo>
                        <a:pt x="3125" y="27"/>
                      </a:lnTo>
                      <a:lnTo>
                        <a:pt x="3131" y="27"/>
                      </a:lnTo>
                      <a:lnTo>
                        <a:pt x="3138" y="26"/>
                      </a:lnTo>
                      <a:lnTo>
                        <a:pt x="3145" y="25"/>
                      </a:lnTo>
                      <a:lnTo>
                        <a:pt x="3150" y="25"/>
                      </a:lnTo>
                      <a:lnTo>
                        <a:pt x="3157" y="23"/>
                      </a:lnTo>
                      <a:lnTo>
                        <a:pt x="3163" y="23"/>
                      </a:lnTo>
                      <a:lnTo>
                        <a:pt x="3170" y="22"/>
                      </a:lnTo>
                      <a:lnTo>
                        <a:pt x="3177" y="22"/>
                      </a:lnTo>
                      <a:lnTo>
                        <a:pt x="3184" y="21"/>
                      </a:lnTo>
                      <a:lnTo>
                        <a:pt x="3189" y="20"/>
                      </a:lnTo>
                      <a:lnTo>
                        <a:pt x="3196" y="20"/>
                      </a:lnTo>
                      <a:lnTo>
                        <a:pt x="3203" y="19"/>
                      </a:lnTo>
                      <a:lnTo>
                        <a:pt x="3209" y="19"/>
                      </a:lnTo>
                      <a:lnTo>
                        <a:pt x="3216" y="18"/>
                      </a:lnTo>
                      <a:lnTo>
                        <a:pt x="3223" y="18"/>
                      </a:lnTo>
                      <a:lnTo>
                        <a:pt x="3230" y="16"/>
                      </a:lnTo>
                      <a:lnTo>
                        <a:pt x="3237" y="16"/>
                      </a:lnTo>
                      <a:lnTo>
                        <a:pt x="3242" y="16"/>
                      </a:lnTo>
                      <a:lnTo>
                        <a:pt x="3249" y="15"/>
                      </a:lnTo>
                      <a:lnTo>
                        <a:pt x="3256" y="15"/>
                      </a:lnTo>
                      <a:lnTo>
                        <a:pt x="3263" y="14"/>
                      </a:lnTo>
                      <a:lnTo>
                        <a:pt x="3270" y="14"/>
                      </a:lnTo>
                      <a:lnTo>
                        <a:pt x="3277" y="13"/>
                      </a:lnTo>
                      <a:lnTo>
                        <a:pt x="3284" y="13"/>
                      </a:lnTo>
                      <a:lnTo>
                        <a:pt x="3291" y="13"/>
                      </a:lnTo>
                      <a:lnTo>
                        <a:pt x="3297" y="12"/>
                      </a:lnTo>
                      <a:lnTo>
                        <a:pt x="3304" y="12"/>
                      </a:lnTo>
                      <a:lnTo>
                        <a:pt x="3310" y="11"/>
                      </a:lnTo>
                      <a:lnTo>
                        <a:pt x="3317" y="11"/>
                      </a:lnTo>
                      <a:lnTo>
                        <a:pt x="3324" y="11"/>
                      </a:lnTo>
                      <a:lnTo>
                        <a:pt x="3331" y="10"/>
                      </a:lnTo>
                      <a:lnTo>
                        <a:pt x="3338" y="10"/>
                      </a:lnTo>
                      <a:lnTo>
                        <a:pt x="3345" y="10"/>
                      </a:lnTo>
                      <a:lnTo>
                        <a:pt x="3352" y="8"/>
                      </a:lnTo>
                      <a:lnTo>
                        <a:pt x="3360" y="8"/>
                      </a:lnTo>
                      <a:lnTo>
                        <a:pt x="3367" y="8"/>
                      </a:lnTo>
                      <a:lnTo>
                        <a:pt x="3374" y="7"/>
                      </a:lnTo>
                      <a:lnTo>
                        <a:pt x="3381" y="7"/>
                      </a:lnTo>
                      <a:lnTo>
                        <a:pt x="3388" y="7"/>
                      </a:lnTo>
                      <a:lnTo>
                        <a:pt x="3395" y="7"/>
                      </a:lnTo>
                      <a:lnTo>
                        <a:pt x="3401" y="6"/>
                      </a:lnTo>
                      <a:lnTo>
                        <a:pt x="3408" y="6"/>
                      </a:lnTo>
                      <a:lnTo>
                        <a:pt x="3415" y="6"/>
                      </a:lnTo>
                      <a:lnTo>
                        <a:pt x="3423" y="6"/>
                      </a:lnTo>
                      <a:lnTo>
                        <a:pt x="3430" y="5"/>
                      </a:lnTo>
                      <a:lnTo>
                        <a:pt x="3437" y="5"/>
                      </a:lnTo>
                      <a:lnTo>
                        <a:pt x="3444" y="5"/>
                      </a:lnTo>
                      <a:lnTo>
                        <a:pt x="3452" y="5"/>
                      </a:lnTo>
                      <a:lnTo>
                        <a:pt x="3459" y="4"/>
                      </a:lnTo>
                      <a:lnTo>
                        <a:pt x="3466" y="4"/>
                      </a:lnTo>
                      <a:lnTo>
                        <a:pt x="3473" y="4"/>
                      </a:lnTo>
                      <a:lnTo>
                        <a:pt x="3481" y="4"/>
                      </a:lnTo>
                      <a:lnTo>
                        <a:pt x="3488" y="4"/>
                      </a:lnTo>
                      <a:lnTo>
                        <a:pt x="3495" y="3"/>
                      </a:lnTo>
                      <a:lnTo>
                        <a:pt x="3502" y="3"/>
                      </a:lnTo>
                      <a:lnTo>
                        <a:pt x="3510" y="3"/>
                      </a:lnTo>
                      <a:lnTo>
                        <a:pt x="3517" y="3"/>
                      </a:lnTo>
                      <a:lnTo>
                        <a:pt x="3524" y="3"/>
                      </a:lnTo>
                      <a:lnTo>
                        <a:pt x="3532" y="3"/>
                      </a:lnTo>
                      <a:lnTo>
                        <a:pt x="3539" y="3"/>
                      </a:lnTo>
                      <a:lnTo>
                        <a:pt x="3547" y="3"/>
                      </a:lnTo>
                      <a:lnTo>
                        <a:pt x="3554" y="2"/>
                      </a:lnTo>
                      <a:lnTo>
                        <a:pt x="3560" y="2"/>
                      </a:lnTo>
                      <a:lnTo>
                        <a:pt x="3569" y="2"/>
                      </a:lnTo>
                      <a:lnTo>
                        <a:pt x="3575" y="2"/>
                      </a:lnTo>
                      <a:lnTo>
                        <a:pt x="3583" y="2"/>
                      </a:lnTo>
                      <a:lnTo>
                        <a:pt x="3590" y="2"/>
                      </a:lnTo>
                      <a:lnTo>
                        <a:pt x="3597" y="2"/>
                      </a:lnTo>
                      <a:lnTo>
                        <a:pt x="3605" y="2"/>
                      </a:lnTo>
                      <a:lnTo>
                        <a:pt x="3612" y="2"/>
                      </a:lnTo>
                      <a:lnTo>
                        <a:pt x="3620" y="2"/>
                      </a:lnTo>
                      <a:lnTo>
                        <a:pt x="3627" y="2"/>
                      </a:lnTo>
                      <a:lnTo>
                        <a:pt x="3635" y="2"/>
                      </a:lnTo>
                      <a:lnTo>
                        <a:pt x="3642" y="2"/>
                      </a:lnTo>
                      <a:lnTo>
                        <a:pt x="3650" y="2"/>
                      </a:lnTo>
                      <a:lnTo>
                        <a:pt x="3657" y="2"/>
                      </a:lnTo>
                      <a:lnTo>
                        <a:pt x="3665" y="2"/>
                      </a:lnTo>
                      <a:lnTo>
                        <a:pt x="3672" y="2"/>
                      </a:lnTo>
                      <a:lnTo>
                        <a:pt x="3680" y="0"/>
                      </a:lnTo>
                      <a:lnTo>
                        <a:pt x="3688" y="2"/>
                      </a:lnTo>
                      <a:lnTo>
                        <a:pt x="3695" y="2"/>
                      </a:lnTo>
                      <a:lnTo>
                        <a:pt x="3703" y="2"/>
                      </a:lnTo>
                      <a:lnTo>
                        <a:pt x="3710" y="2"/>
                      </a:lnTo>
                      <a:lnTo>
                        <a:pt x="3718" y="2"/>
                      </a:lnTo>
                      <a:lnTo>
                        <a:pt x="3725" y="2"/>
                      </a:lnTo>
                      <a:lnTo>
                        <a:pt x="3733" y="2"/>
                      </a:lnTo>
                      <a:lnTo>
                        <a:pt x="3741" y="2"/>
                      </a:lnTo>
                      <a:lnTo>
                        <a:pt x="3748" y="2"/>
                      </a:lnTo>
                      <a:lnTo>
                        <a:pt x="3756" y="2"/>
                      </a:lnTo>
                      <a:lnTo>
                        <a:pt x="3764" y="2"/>
                      </a:lnTo>
                      <a:lnTo>
                        <a:pt x="3771" y="2"/>
                      </a:lnTo>
                      <a:lnTo>
                        <a:pt x="3779" y="2"/>
                      </a:lnTo>
                      <a:lnTo>
                        <a:pt x="3787" y="2"/>
                      </a:lnTo>
                      <a:lnTo>
                        <a:pt x="3794" y="2"/>
                      </a:lnTo>
                      <a:lnTo>
                        <a:pt x="3802" y="2"/>
                      </a:lnTo>
                      <a:lnTo>
                        <a:pt x="3817" y="3"/>
                      </a:lnTo>
                      <a:lnTo>
                        <a:pt x="3834" y="3"/>
                      </a:lnTo>
                      <a:lnTo>
                        <a:pt x="3848" y="3"/>
                      </a:lnTo>
                      <a:lnTo>
                        <a:pt x="3865" y="3"/>
                      </a:lnTo>
                      <a:lnTo>
                        <a:pt x="3880" y="4"/>
                      </a:lnTo>
                      <a:lnTo>
                        <a:pt x="3896" y="4"/>
                      </a:lnTo>
                      <a:lnTo>
                        <a:pt x="3911" y="4"/>
                      </a:lnTo>
                      <a:lnTo>
                        <a:pt x="3927" y="5"/>
                      </a:lnTo>
                      <a:lnTo>
                        <a:pt x="3942" y="5"/>
                      </a:lnTo>
                      <a:lnTo>
                        <a:pt x="3958" y="5"/>
                      </a:lnTo>
                      <a:lnTo>
                        <a:pt x="3974" y="6"/>
                      </a:lnTo>
                      <a:lnTo>
                        <a:pt x="3989" y="6"/>
                      </a:lnTo>
                      <a:lnTo>
                        <a:pt x="4005" y="7"/>
                      </a:lnTo>
                      <a:lnTo>
                        <a:pt x="4021" y="7"/>
                      </a:lnTo>
                      <a:lnTo>
                        <a:pt x="4036" y="8"/>
                      </a:lnTo>
                      <a:lnTo>
                        <a:pt x="4052" y="8"/>
                      </a:lnTo>
                      <a:lnTo>
                        <a:pt x="4069" y="10"/>
                      </a:lnTo>
                      <a:lnTo>
                        <a:pt x="4084" y="10"/>
                      </a:lnTo>
                      <a:lnTo>
                        <a:pt x="4100" y="11"/>
                      </a:lnTo>
                      <a:lnTo>
                        <a:pt x="4116" y="11"/>
                      </a:lnTo>
                      <a:lnTo>
                        <a:pt x="4132" y="12"/>
                      </a:lnTo>
                      <a:lnTo>
                        <a:pt x="4148" y="12"/>
                      </a:lnTo>
                      <a:lnTo>
                        <a:pt x="4163" y="13"/>
                      </a:lnTo>
                      <a:lnTo>
                        <a:pt x="4179" y="14"/>
                      </a:lnTo>
                      <a:lnTo>
                        <a:pt x="4195" y="14"/>
                      </a:lnTo>
                      <a:lnTo>
                        <a:pt x="4211" y="15"/>
                      </a:lnTo>
                      <a:lnTo>
                        <a:pt x="4228" y="16"/>
                      </a:lnTo>
                      <a:lnTo>
                        <a:pt x="4243" y="16"/>
                      </a:lnTo>
                      <a:lnTo>
                        <a:pt x="4259" y="18"/>
                      </a:lnTo>
                      <a:lnTo>
                        <a:pt x="4275" y="19"/>
                      </a:lnTo>
                      <a:lnTo>
                        <a:pt x="4291" y="19"/>
                      </a:lnTo>
                      <a:lnTo>
                        <a:pt x="4307" y="20"/>
                      </a:lnTo>
                      <a:lnTo>
                        <a:pt x="4339" y="22"/>
                      </a:lnTo>
                      <a:lnTo>
                        <a:pt x="4370" y="23"/>
                      </a:lnTo>
                      <a:lnTo>
                        <a:pt x="4403" y="26"/>
                      </a:lnTo>
                      <a:lnTo>
                        <a:pt x="4435" y="27"/>
                      </a:lnTo>
                      <a:lnTo>
                        <a:pt x="4466" y="29"/>
                      </a:lnTo>
                      <a:lnTo>
                        <a:pt x="4498" y="31"/>
                      </a:lnTo>
                      <a:lnTo>
                        <a:pt x="4531" y="34"/>
                      </a:lnTo>
                      <a:lnTo>
                        <a:pt x="4562" y="35"/>
                      </a:lnTo>
                      <a:lnTo>
                        <a:pt x="4578" y="36"/>
                      </a:lnTo>
                      <a:lnTo>
                        <a:pt x="4594" y="37"/>
                      </a:lnTo>
                      <a:lnTo>
                        <a:pt x="4610" y="38"/>
                      </a:lnTo>
                      <a:lnTo>
                        <a:pt x="4625" y="39"/>
                      </a:lnTo>
                      <a:lnTo>
                        <a:pt x="4641" y="41"/>
                      </a:lnTo>
                      <a:lnTo>
                        <a:pt x="4657" y="42"/>
                      </a:lnTo>
                      <a:lnTo>
                        <a:pt x="4672" y="43"/>
                      </a:lnTo>
                      <a:lnTo>
                        <a:pt x="4688" y="44"/>
                      </a:lnTo>
                      <a:lnTo>
                        <a:pt x="4705" y="45"/>
                      </a:lnTo>
                      <a:lnTo>
                        <a:pt x="4720" y="46"/>
                      </a:lnTo>
                      <a:lnTo>
                        <a:pt x="4736" y="48"/>
                      </a:lnTo>
                      <a:lnTo>
                        <a:pt x="4752" y="49"/>
                      </a:lnTo>
                      <a:lnTo>
                        <a:pt x="4767" y="49"/>
                      </a:lnTo>
                      <a:lnTo>
                        <a:pt x="4783" y="50"/>
                      </a:lnTo>
                      <a:lnTo>
                        <a:pt x="4798" y="51"/>
                      </a:lnTo>
                      <a:lnTo>
                        <a:pt x="4814" y="52"/>
                      </a:lnTo>
                      <a:lnTo>
                        <a:pt x="4829" y="53"/>
                      </a:lnTo>
                      <a:lnTo>
                        <a:pt x="4845" y="54"/>
                      </a:lnTo>
                      <a:lnTo>
                        <a:pt x="4860" y="56"/>
                      </a:lnTo>
                      <a:lnTo>
                        <a:pt x="4876" y="57"/>
                      </a:lnTo>
                      <a:lnTo>
                        <a:pt x="4891" y="58"/>
                      </a:lnTo>
                      <a:lnTo>
                        <a:pt x="4906" y="59"/>
                      </a:lnTo>
                      <a:lnTo>
                        <a:pt x="4922" y="60"/>
                      </a:lnTo>
                      <a:lnTo>
                        <a:pt x="4937" y="61"/>
                      </a:lnTo>
                      <a:lnTo>
                        <a:pt x="4952" y="63"/>
                      </a:lnTo>
                      <a:lnTo>
                        <a:pt x="4967" y="64"/>
                      </a:lnTo>
                      <a:lnTo>
                        <a:pt x="4983" y="65"/>
                      </a:lnTo>
                      <a:lnTo>
                        <a:pt x="4998" y="66"/>
                      </a:lnTo>
                      <a:lnTo>
                        <a:pt x="5013" y="67"/>
                      </a:lnTo>
                      <a:lnTo>
                        <a:pt x="5028" y="68"/>
                      </a:lnTo>
                      <a:lnTo>
                        <a:pt x="5043" y="69"/>
                      </a:lnTo>
                      <a:lnTo>
                        <a:pt x="5058" y="71"/>
                      </a:lnTo>
                      <a:lnTo>
                        <a:pt x="5066" y="71"/>
                      </a:lnTo>
                      <a:lnTo>
                        <a:pt x="5073" y="72"/>
                      </a:lnTo>
                      <a:lnTo>
                        <a:pt x="5081" y="72"/>
                      </a:lnTo>
                      <a:lnTo>
                        <a:pt x="5088" y="73"/>
                      </a:lnTo>
                      <a:lnTo>
                        <a:pt x="5095" y="73"/>
                      </a:lnTo>
                      <a:lnTo>
                        <a:pt x="5103" y="74"/>
                      </a:lnTo>
                      <a:lnTo>
                        <a:pt x="5110" y="74"/>
                      </a:lnTo>
                      <a:lnTo>
                        <a:pt x="5118" y="75"/>
                      </a:lnTo>
                      <a:lnTo>
                        <a:pt x="5125" y="75"/>
                      </a:lnTo>
                      <a:lnTo>
                        <a:pt x="5133" y="76"/>
                      </a:lnTo>
                      <a:lnTo>
                        <a:pt x="5140" y="76"/>
                      </a:lnTo>
                      <a:lnTo>
                        <a:pt x="5147" y="77"/>
                      </a:lnTo>
                      <a:lnTo>
                        <a:pt x="5155" y="77"/>
                      </a:lnTo>
                      <a:lnTo>
                        <a:pt x="5162" y="79"/>
                      </a:lnTo>
                      <a:lnTo>
                        <a:pt x="5169" y="79"/>
                      </a:lnTo>
                      <a:lnTo>
                        <a:pt x="5177" y="80"/>
                      </a:lnTo>
                      <a:lnTo>
                        <a:pt x="5184" y="80"/>
                      </a:lnTo>
                      <a:lnTo>
                        <a:pt x="5191" y="81"/>
                      </a:lnTo>
                      <a:lnTo>
                        <a:pt x="5199" y="81"/>
                      </a:lnTo>
                      <a:lnTo>
                        <a:pt x="5206" y="81"/>
                      </a:lnTo>
                      <a:lnTo>
                        <a:pt x="5213" y="82"/>
                      </a:lnTo>
                      <a:lnTo>
                        <a:pt x="5221" y="82"/>
                      </a:lnTo>
                      <a:lnTo>
                        <a:pt x="5228" y="83"/>
                      </a:lnTo>
                      <a:lnTo>
                        <a:pt x="5235" y="83"/>
                      </a:lnTo>
                      <a:lnTo>
                        <a:pt x="5241" y="84"/>
                      </a:lnTo>
                      <a:lnTo>
                        <a:pt x="5250" y="84"/>
                      </a:lnTo>
                      <a:lnTo>
                        <a:pt x="5256" y="86"/>
                      </a:lnTo>
                      <a:lnTo>
                        <a:pt x="5263" y="86"/>
                      </a:lnTo>
                      <a:lnTo>
                        <a:pt x="5270" y="87"/>
                      </a:lnTo>
                      <a:lnTo>
                        <a:pt x="5277" y="87"/>
                      </a:lnTo>
                      <a:lnTo>
                        <a:pt x="5284" y="87"/>
                      </a:lnTo>
                      <a:lnTo>
                        <a:pt x="5292" y="88"/>
                      </a:lnTo>
                      <a:lnTo>
                        <a:pt x="5299" y="88"/>
                      </a:lnTo>
                      <a:lnTo>
                        <a:pt x="5306" y="89"/>
                      </a:lnTo>
                      <a:lnTo>
                        <a:pt x="5313" y="89"/>
                      </a:lnTo>
                      <a:lnTo>
                        <a:pt x="5320" y="90"/>
                      </a:lnTo>
                      <a:lnTo>
                        <a:pt x="5327" y="90"/>
                      </a:lnTo>
                      <a:lnTo>
                        <a:pt x="5334" y="91"/>
                      </a:lnTo>
                      <a:lnTo>
                        <a:pt x="5341" y="91"/>
                      </a:lnTo>
                      <a:lnTo>
                        <a:pt x="5347" y="91"/>
                      </a:lnTo>
                      <a:lnTo>
                        <a:pt x="5354" y="92"/>
                      </a:lnTo>
                      <a:lnTo>
                        <a:pt x="5361" y="92"/>
                      </a:lnTo>
                      <a:lnTo>
                        <a:pt x="5368" y="94"/>
                      </a:lnTo>
                      <a:lnTo>
                        <a:pt x="5375" y="94"/>
                      </a:lnTo>
                      <a:lnTo>
                        <a:pt x="5382" y="94"/>
                      </a:lnTo>
                      <a:lnTo>
                        <a:pt x="5389" y="95"/>
                      </a:lnTo>
                      <a:lnTo>
                        <a:pt x="5396" y="95"/>
                      </a:lnTo>
                      <a:lnTo>
                        <a:pt x="5403" y="96"/>
                      </a:lnTo>
                      <a:lnTo>
                        <a:pt x="5410" y="96"/>
                      </a:lnTo>
                      <a:lnTo>
                        <a:pt x="5417" y="96"/>
                      </a:lnTo>
                      <a:lnTo>
                        <a:pt x="5424" y="97"/>
                      </a:lnTo>
                      <a:lnTo>
                        <a:pt x="5430" y="97"/>
                      </a:lnTo>
                      <a:lnTo>
                        <a:pt x="5437" y="98"/>
                      </a:lnTo>
                      <a:lnTo>
                        <a:pt x="5444" y="98"/>
                      </a:lnTo>
                      <a:lnTo>
                        <a:pt x="5450" y="98"/>
                      </a:lnTo>
                      <a:lnTo>
                        <a:pt x="5457" y="99"/>
                      </a:lnTo>
                      <a:lnTo>
                        <a:pt x="5464" y="99"/>
                      </a:lnTo>
                      <a:lnTo>
                        <a:pt x="5471" y="101"/>
                      </a:lnTo>
                      <a:lnTo>
                        <a:pt x="5478" y="101"/>
                      </a:lnTo>
                      <a:lnTo>
                        <a:pt x="5483" y="101"/>
                      </a:lnTo>
                      <a:lnTo>
                        <a:pt x="5490" y="102"/>
                      </a:lnTo>
                      <a:lnTo>
                        <a:pt x="5497" y="102"/>
                      </a:lnTo>
                      <a:lnTo>
                        <a:pt x="5503" y="102"/>
                      </a:lnTo>
                      <a:lnTo>
                        <a:pt x="5510" y="103"/>
                      </a:lnTo>
                      <a:lnTo>
                        <a:pt x="5517" y="103"/>
                      </a:lnTo>
                      <a:lnTo>
                        <a:pt x="5523" y="103"/>
                      </a:lnTo>
                      <a:lnTo>
                        <a:pt x="5530" y="104"/>
                      </a:lnTo>
                      <a:lnTo>
                        <a:pt x="5536" y="104"/>
                      </a:lnTo>
                      <a:lnTo>
                        <a:pt x="5542" y="104"/>
                      </a:lnTo>
                      <a:lnTo>
                        <a:pt x="5549" y="105"/>
                      </a:lnTo>
                      <a:lnTo>
                        <a:pt x="5556" y="105"/>
                      </a:lnTo>
                      <a:lnTo>
                        <a:pt x="5562" y="105"/>
                      </a:lnTo>
                      <a:lnTo>
                        <a:pt x="5569" y="106"/>
                      </a:lnTo>
                      <a:lnTo>
                        <a:pt x="5574" y="106"/>
                      </a:lnTo>
                      <a:lnTo>
                        <a:pt x="5581" y="106"/>
                      </a:lnTo>
                      <a:lnTo>
                        <a:pt x="5587" y="107"/>
                      </a:lnTo>
                      <a:lnTo>
                        <a:pt x="5594" y="107"/>
                      </a:lnTo>
                      <a:lnTo>
                        <a:pt x="5600" y="107"/>
                      </a:lnTo>
                      <a:lnTo>
                        <a:pt x="5607" y="109"/>
                      </a:lnTo>
                      <a:lnTo>
                        <a:pt x="5612" y="109"/>
                      </a:lnTo>
                      <a:lnTo>
                        <a:pt x="5618" y="109"/>
                      </a:lnTo>
                      <a:lnTo>
                        <a:pt x="5625" y="109"/>
                      </a:lnTo>
                      <a:lnTo>
                        <a:pt x="5631" y="110"/>
                      </a:lnTo>
                      <a:lnTo>
                        <a:pt x="5638" y="110"/>
                      </a:lnTo>
                      <a:lnTo>
                        <a:pt x="5644" y="110"/>
                      </a:lnTo>
                      <a:lnTo>
                        <a:pt x="5649" y="110"/>
                      </a:lnTo>
                      <a:lnTo>
                        <a:pt x="5655" y="111"/>
                      </a:lnTo>
                      <a:lnTo>
                        <a:pt x="5662" y="111"/>
                      </a:lnTo>
                      <a:lnTo>
                        <a:pt x="5668" y="111"/>
                      </a:lnTo>
                      <a:lnTo>
                        <a:pt x="5674" y="111"/>
                      </a:lnTo>
                      <a:lnTo>
                        <a:pt x="5680" y="112"/>
                      </a:lnTo>
                      <a:lnTo>
                        <a:pt x="5686" y="112"/>
                      </a:lnTo>
                      <a:lnTo>
                        <a:pt x="5692" y="112"/>
                      </a:lnTo>
                      <a:lnTo>
                        <a:pt x="5698" y="112"/>
                      </a:lnTo>
                      <a:lnTo>
                        <a:pt x="5704" y="113"/>
                      </a:lnTo>
                      <a:lnTo>
                        <a:pt x="5709" y="113"/>
                      </a:lnTo>
                      <a:lnTo>
                        <a:pt x="5716" y="113"/>
                      </a:lnTo>
                      <a:lnTo>
                        <a:pt x="5722" y="113"/>
                      </a:lnTo>
                      <a:lnTo>
                        <a:pt x="5728" y="113"/>
                      </a:lnTo>
                      <a:lnTo>
                        <a:pt x="5733" y="114"/>
                      </a:lnTo>
                      <a:lnTo>
                        <a:pt x="5739" y="114"/>
                      </a:lnTo>
                      <a:lnTo>
                        <a:pt x="5745" y="114"/>
                      </a:lnTo>
                      <a:lnTo>
                        <a:pt x="5751" y="114"/>
                      </a:lnTo>
                      <a:lnTo>
                        <a:pt x="5757" y="114"/>
                      </a:lnTo>
                      <a:lnTo>
                        <a:pt x="5762" y="114"/>
                      </a:lnTo>
                      <a:lnTo>
                        <a:pt x="5768" y="115"/>
                      </a:lnTo>
                      <a:lnTo>
                        <a:pt x="5774" y="115"/>
                      </a:lnTo>
                      <a:lnTo>
                        <a:pt x="5780" y="115"/>
                      </a:lnTo>
                      <a:lnTo>
                        <a:pt x="5784" y="115"/>
                      </a:lnTo>
                      <a:lnTo>
                        <a:pt x="5790" y="115"/>
                      </a:lnTo>
                      <a:lnTo>
                        <a:pt x="5796" y="115"/>
                      </a:lnTo>
                      <a:lnTo>
                        <a:pt x="5801" y="115"/>
                      </a:lnTo>
                      <a:lnTo>
                        <a:pt x="5807" y="115"/>
                      </a:lnTo>
                      <a:lnTo>
                        <a:pt x="5813" y="115"/>
                      </a:lnTo>
                      <a:lnTo>
                        <a:pt x="5818" y="117"/>
                      </a:lnTo>
                      <a:lnTo>
                        <a:pt x="5823" y="117"/>
                      </a:lnTo>
                      <a:lnTo>
                        <a:pt x="5829" y="117"/>
                      </a:lnTo>
                      <a:lnTo>
                        <a:pt x="5834" y="117"/>
                      </a:lnTo>
                      <a:lnTo>
                        <a:pt x="5839" y="117"/>
                      </a:lnTo>
                      <a:lnTo>
                        <a:pt x="5845" y="117"/>
                      </a:lnTo>
                      <a:lnTo>
                        <a:pt x="5850" y="117"/>
                      </a:lnTo>
                      <a:lnTo>
                        <a:pt x="5856" y="117"/>
                      </a:lnTo>
                      <a:lnTo>
                        <a:pt x="5861" y="117"/>
                      </a:lnTo>
                      <a:lnTo>
                        <a:pt x="5866" y="117"/>
                      </a:lnTo>
                      <a:lnTo>
                        <a:pt x="5872" y="117"/>
                      </a:lnTo>
                      <a:lnTo>
                        <a:pt x="5876" y="117"/>
                      </a:lnTo>
                      <a:lnTo>
                        <a:pt x="5882" y="117"/>
                      </a:lnTo>
                      <a:lnTo>
                        <a:pt x="5887" y="117"/>
                      </a:lnTo>
                      <a:lnTo>
                        <a:pt x="5892" y="117"/>
                      </a:lnTo>
                      <a:lnTo>
                        <a:pt x="5897" y="117"/>
                      </a:lnTo>
                      <a:lnTo>
                        <a:pt x="5903" y="117"/>
                      </a:lnTo>
                      <a:lnTo>
                        <a:pt x="5907" y="117"/>
                      </a:lnTo>
                      <a:lnTo>
                        <a:pt x="5912" y="117"/>
                      </a:lnTo>
                      <a:lnTo>
                        <a:pt x="5918" y="117"/>
                      </a:lnTo>
                      <a:lnTo>
                        <a:pt x="5922" y="117"/>
                      </a:lnTo>
                      <a:lnTo>
                        <a:pt x="5927" y="117"/>
                      </a:lnTo>
                      <a:lnTo>
                        <a:pt x="5933" y="117"/>
                      </a:lnTo>
                      <a:lnTo>
                        <a:pt x="5937" y="117"/>
                      </a:lnTo>
                      <a:lnTo>
                        <a:pt x="5942" y="117"/>
                      </a:lnTo>
                      <a:lnTo>
                        <a:pt x="5947" y="115"/>
                      </a:lnTo>
                      <a:lnTo>
                        <a:pt x="5952" y="115"/>
                      </a:lnTo>
                      <a:lnTo>
                        <a:pt x="5957" y="115"/>
                      </a:lnTo>
                      <a:lnTo>
                        <a:pt x="5962" y="115"/>
                      </a:lnTo>
                      <a:lnTo>
                        <a:pt x="5966" y="115"/>
                      </a:lnTo>
                      <a:lnTo>
                        <a:pt x="5971" y="115"/>
                      </a:lnTo>
                      <a:lnTo>
                        <a:pt x="5975" y="115"/>
                      </a:lnTo>
                      <a:lnTo>
                        <a:pt x="5980" y="114"/>
                      </a:lnTo>
                      <a:lnTo>
                        <a:pt x="5985" y="114"/>
                      </a:lnTo>
                      <a:lnTo>
                        <a:pt x="5989" y="114"/>
                      </a:lnTo>
                      <a:lnTo>
                        <a:pt x="5994" y="114"/>
                      </a:lnTo>
                      <a:lnTo>
                        <a:pt x="5998" y="114"/>
                      </a:lnTo>
                      <a:lnTo>
                        <a:pt x="6003" y="114"/>
                      </a:lnTo>
                      <a:lnTo>
                        <a:pt x="6008" y="113"/>
                      </a:lnTo>
                      <a:lnTo>
                        <a:pt x="6012" y="113"/>
                      </a:lnTo>
                      <a:lnTo>
                        <a:pt x="6017" y="113"/>
                      </a:lnTo>
                      <a:lnTo>
                        <a:pt x="6022" y="113"/>
                      </a:lnTo>
                      <a:lnTo>
                        <a:pt x="6025" y="112"/>
                      </a:lnTo>
                      <a:lnTo>
                        <a:pt x="6030" y="112"/>
                      </a:lnTo>
                      <a:lnTo>
                        <a:pt x="6034" y="112"/>
                      </a:lnTo>
                      <a:lnTo>
                        <a:pt x="6039" y="111"/>
                      </a:lnTo>
                      <a:lnTo>
                        <a:pt x="6043" y="111"/>
                      </a:lnTo>
                      <a:lnTo>
                        <a:pt x="6047" y="111"/>
                      </a:lnTo>
                      <a:lnTo>
                        <a:pt x="6051" y="111"/>
                      </a:lnTo>
                      <a:lnTo>
                        <a:pt x="6056" y="110"/>
                      </a:lnTo>
                      <a:lnTo>
                        <a:pt x="6060" y="110"/>
                      </a:lnTo>
                      <a:lnTo>
                        <a:pt x="6064" y="110"/>
                      </a:lnTo>
                      <a:lnTo>
                        <a:pt x="6068" y="109"/>
                      </a:lnTo>
                      <a:lnTo>
                        <a:pt x="6072" y="109"/>
                      </a:lnTo>
                      <a:lnTo>
                        <a:pt x="6076" y="107"/>
                      </a:lnTo>
                      <a:lnTo>
                        <a:pt x="6080" y="107"/>
                      </a:lnTo>
                      <a:lnTo>
                        <a:pt x="6084" y="107"/>
                      </a:lnTo>
                      <a:lnTo>
                        <a:pt x="6088" y="106"/>
                      </a:lnTo>
                      <a:lnTo>
                        <a:pt x="6092" y="106"/>
                      </a:lnTo>
                      <a:lnTo>
                        <a:pt x="6096" y="105"/>
                      </a:lnTo>
                      <a:lnTo>
                        <a:pt x="6100" y="105"/>
                      </a:lnTo>
                      <a:lnTo>
                        <a:pt x="6103" y="104"/>
                      </a:lnTo>
                      <a:close/>
                    </a:path>
                  </a:pathLst>
                </a:custGeom>
                <a:solidFill>
                  <a:srgbClr val="000000"/>
                </a:solidFill>
                <a:ln w="9525">
                  <a:noFill/>
                  <a:round/>
                  <a:headEnd/>
                  <a:tailEnd/>
                </a:ln>
              </p:spPr>
              <p:txBody>
                <a:bodyPr wrap="none" anchor="ctr"/>
                <a:lstStyle/>
                <a:p>
                  <a:endParaRPr lang="en-US"/>
                </a:p>
              </p:txBody>
            </p:sp>
            <p:sp>
              <p:nvSpPr>
                <p:cNvPr id="15381" name="Freeform 16"/>
                <p:cNvSpPr>
                  <a:spLocks noChangeArrowheads="1"/>
                </p:cNvSpPr>
                <p:nvPr/>
              </p:nvSpPr>
              <p:spPr bwMode="auto">
                <a:xfrm>
                  <a:off x="2639" y="2891"/>
                  <a:ext cx="192" cy="53"/>
                </a:xfrm>
                <a:custGeom>
                  <a:avLst/>
                  <a:gdLst>
                    <a:gd name="T0" fmla="*/ 0 w 1710"/>
                    <a:gd name="T1" fmla="*/ 0 h 417"/>
                    <a:gd name="T2" fmla="*/ 0 w 1710"/>
                    <a:gd name="T3" fmla="*/ 0 h 417"/>
                    <a:gd name="T4" fmla="*/ 0 w 1710"/>
                    <a:gd name="T5" fmla="*/ 0 h 417"/>
                    <a:gd name="T6" fmla="*/ 0 w 1710"/>
                    <a:gd name="T7" fmla="*/ 0 h 417"/>
                    <a:gd name="T8" fmla="*/ 0 w 1710"/>
                    <a:gd name="T9" fmla="*/ 0 h 417"/>
                    <a:gd name="T10" fmla="*/ 0 w 1710"/>
                    <a:gd name="T11" fmla="*/ 0 h 417"/>
                    <a:gd name="T12" fmla="*/ 0 w 1710"/>
                    <a:gd name="T13" fmla="*/ 0 h 417"/>
                    <a:gd name="T14" fmla="*/ 0 w 1710"/>
                    <a:gd name="T15" fmla="*/ 0 h 417"/>
                    <a:gd name="T16" fmla="*/ 0 w 1710"/>
                    <a:gd name="T17" fmla="*/ 0 h 417"/>
                    <a:gd name="T18" fmla="*/ 0 w 1710"/>
                    <a:gd name="T19" fmla="*/ 0 h 417"/>
                    <a:gd name="T20" fmla="*/ 0 w 1710"/>
                    <a:gd name="T21" fmla="*/ 0 h 417"/>
                    <a:gd name="T22" fmla="*/ 0 w 1710"/>
                    <a:gd name="T23" fmla="*/ 0 h 417"/>
                    <a:gd name="T24" fmla="*/ 0 w 1710"/>
                    <a:gd name="T25" fmla="*/ 0 h 417"/>
                    <a:gd name="T26" fmla="*/ 0 w 1710"/>
                    <a:gd name="T27" fmla="*/ 0 h 417"/>
                    <a:gd name="T28" fmla="*/ 0 w 1710"/>
                    <a:gd name="T29" fmla="*/ 0 h 417"/>
                    <a:gd name="T30" fmla="*/ 0 w 1710"/>
                    <a:gd name="T31" fmla="*/ 0 h 417"/>
                    <a:gd name="T32" fmla="*/ 0 w 1710"/>
                    <a:gd name="T33" fmla="*/ 0 h 417"/>
                    <a:gd name="T34" fmla="*/ 0 w 1710"/>
                    <a:gd name="T35" fmla="*/ 0 h 417"/>
                    <a:gd name="T36" fmla="*/ 0 w 1710"/>
                    <a:gd name="T37" fmla="*/ 0 h 417"/>
                    <a:gd name="T38" fmla="*/ 0 w 1710"/>
                    <a:gd name="T39" fmla="*/ 0 h 417"/>
                    <a:gd name="T40" fmla="*/ 0 w 1710"/>
                    <a:gd name="T41" fmla="*/ 0 h 417"/>
                    <a:gd name="T42" fmla="*/ 0 w 1710"/>
                    <a:gd name="T43" fmla="*/ 0 h 417"/>
                    <a:gd name="T44" fmla="*/ 0 w 1710"/>
                    <a:gd name="T45" fmla="*/ 0 h 417"/>
                    <a:gd name="T46" fmla="*/ 0 w 1710"/>
                    <a:gd name="T47" fmla="*/ 0 h 417"/>
                    <a:gd name="T48" fmla="*/ 0 w 1710"/>
                    <a:gd name="T49" fmla="*/ 0 h 417"/>
                    <a:gd name="T50" fmla="*/ 0 w 1710"/>
                    <a:gd name="T51" fmla="*/ 0 h 417"/>
                    <a:gd name="T52" fmla="*/ 0 w 1710"/>
                    <a:gd name="T53" fmla="*/ 0 h 417"/>
                    <a:gd name="T54" fmla="*/ 0 w 1710"/>
                    <a:gd name="T55" fmla="*/ 0 h 417"/>
                    <a:gd name="T56" fmla="*/ 0 w 1710"/>
                    <a:gd name="T57" fmla="*/ 0 h 417"/>
                    <a:gd name="T58" fmla="*/ 0 w 1710"/>
                    <a:gd name="T59" fmla="*/ 0 h 417"/>
                    <a:gd name="T60" fmla="*/ 0 w 1710"/>
                    <a:gd name="T61" fmla="*/ 0 h 417"/>
                    <a:gd name="T62" fmla="*/ 0 w 1710"/>
                    <a:gd name="T63" fmla="*/ 0 h 417"/>
                    <a:gd name="T64" fmla="*/ 0 w 1710"/>
                    <a:gd name="T65" fmla="*/ 0 h 4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0"/>
                    <a:gd name="T100" fmla="*/ 0 h 417"/>
                    <a:gd name="T101" fmla="*/ 1710 w 1710"/>
                    <a:gd name="T102" fmla="*/ 417 h 4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0" h="417">
                      <a:moveTo>
                        <a:pt x="0" y="417"/>
                      </a:moveTo>
                      <a:lnTo>
                        <a:pt x="46" y="390"/>
                      </a:lnTo>
                      <a:lnTo>
                        <a:pt x="93" y="365"/>
                      </a:lnTo>
                      <a:lnTo>
                        <a:pt x="140" y="339"/>
                      </a:lnTo>
                      <a:lnTo>
                        <a:pt x="189" y="314"/>
                      </a:lnTo>
                      <a:lnTo>
                        <a:pt x="237" y="291"/>
                      </a:lnTo>
                      <a:lnTo>
                        <a:pt x="286" y="269"/>
                      </a:lnTo>
                      <a:lnTo>
                        <a:pt x="335" y="247"/>
                      </a:lnTo>
                      <a:lnTo>
                        <a:pt x="385" y="228"/>
                      </a:lnTo>
                      <a:lnTo>
                        <a:pt x="434" y="208"/>
                      </a:lnTo>
                      <a:lnTo>
                        <a:pt x="485" y="190"/>
                      </a:lnTo>
                      <a:lnTo>
                        <a:pt x="536" y="171"/>
                      </a:lnTo>
                      <a:lnTo>
                        <a:pt x="586" y="155"/>
                      </a:lnTo>
                      <a:lnTo>
                        <a:pt x="638" y="139"/>
                      </a:lnTo>
                      <a:lnTo>
                        <a:pt x="690" y="124"/>
                      </a:lnTo>
                      <a:lnTo>
                        <a:pt x="743" y="110"/>
                      </a:lnTo>
                      <a:lnTo>
                        <a:pt x="796" y="98"/>
                      </a:lnTo>
                      <a:lnTo>
                        <a:pt x="850" y="85"/>
                      </a:lnTo>
                      <a:lnTo>
                        <a:pt x="904" y="75"/>
                      </a:lnTo>
                      <a:lnTo>
                        <a:pt x="958" y="63"/>
                      </a:lnTo>
                      <a:lnTo>
                        <a:pt x="1013" y="54"/>
                      </a:lnTo>
                      <a:lnTo>
                        <a:pt x="1069" y="45"/>
                      </a:lnTo>
                      <a:lnTo>
                        <a:pt x="1124" y="37"/>
                      </a:lnTo>
                      <a:lnTo>
                        <a:pt x="1181" y="30"/>
                      </a:lnTo>
                      <a:lnTo>
                        <a:pt x="1237" y="24"/>
                      </a:lnTo>
                      <a:lnTo>
                        <a:pt x="1295" y="18"/>
                      </a:lnTo>
                      <a:lnTo>
                        <a:pt x="1353" y="14"/>
                      </a:lnTo>
                      <a:lnTo>
                        <a:pt x="1411" y="9"/>
                      </a:lnTo>
                      <a:lnTo>
                        <a:pt x="1470" y="6"/>
                      </a:lnTo>
                      <a:lnTo>
                        <a:pt x="1529" y="3"/>
                      </a:lnTo>
                      <a:lnTo>
                        <a:pt x="1589" y="1"/>
                      </a:lnTo>
                      <a:lnTo>
                        <a:pt x="1649" y="1"/>
                      </a:lnTo>
                      <a:lnTo>
                        <a:pt x="1710" y="0"/>
                      </a:lnTo>
                    </a:path>
                  </a:pathLst>
                </a:custGeom>
                <a:noFill/>
                <a:ln w="9525">
                  <a:noFill/>
                  <a:round/>
                  <a:headEnd/>
                  <a:tailEnd/>
                </a:ln>
              </p:spPr>
              <p:txBody>
                <a:bodyPr wrap="none" anchor="ctr"/>
                <a:lstStyle/>
                <a:p>
                  <a:endParaRPr lang="en-US"/>
                </a:p>
              </p:txBody>
            </p:sp>
            <p:sp>
              <p:nvSpPr>
                <p:cNvPr id="15382" name="Freeform 17"/>
                <p:cNvSpPr>
                  <a:spLocks noChangeArrowheads="1"/>
                </p:cNvSpPr>
                <p:nvPr/>
              </p:nvSpPr>
              <p:spPr bwMode="auto">
                <a:xfrm>
                  <a:off x="2638" y="2886"/>
                  <a:ext cx="194" cy="63"/>
                </a:xfrm>
                <a:custGeom>
                  <a:avLst/>
                  <a:gdLst>
                    <a:gd name="T0" fmla="*/ 0 w 1727"/>
                    <a:gd name="T1" fmla="*/ 0 h 477"/>
                    <a:gd name="T2" fmla="*/ 0 w 1727"/>
                    <a:gd name="T3" fmla="*/ 0 h 477"/>
                    <a:gd name="T4" fmla="*/ 0 w 1727"/>
                    <a:gd name="T5" fmla="*/ 0 h 477"/>
                    <a:gd name="T6" fmla="*/ 0 w 1727"/>
                    <a:gd name="T7" fmla="*/ 0 h 477"/>
                    <a:gd name="T8" fmla="*/ 0 w 1727"/>
                    <a:gd name="T9" fmla="*/ 0 h 477"/>
                    <a:gd name="T10" fmla="*/ 0 w 1727"/>
                    <a:gd name="T11" fmla="*/ 0 h 477"/>
                    <a:gd name="T12" fmla="*/ 0 w 1727"/>
                    <a:gd name="T13" fmla="*/ 0 h 477"/>
                    <a:gd name="T14" fmla="*/ 0 w 1727"/>
                    <a:gd name="T15" fmla="*/ 0 h 477"/>
                    <a:gd name="T16" fmla="*/ 0 w 1727"/>
                    <a:gd name="T17" fmla="*/ 0 h 477"/>
                    <a:gd name="T18" fmla="*/ 0 w 1727"/>
                    <a:gd name="T19" fmla="*/ 0 h 477"/>
                    <a:gd name="T20" fmla="*/ 0 w 1727"/>
                    <a:gd name="T21" fmla="*/ 0 h 477"/>
                    <a:gd name="T22" fmla="*/ 0 w 1727"/>
                    <a:gd name="T23" fmla="*/ 0 h 477"/>
                    <a:gd name="T24" fmla="*/ 0 w 1727"/>
                    <a:gd name="T25" fmla="*/ 0 h 477"/>
                    <a:gd name="T26" fmla="*/ 0 w 1727"/>
                    <a:gd name="T27" fmla="*/ 0 h 477"/>
                    <a:gd name="T28" fmla="*/ 0 w 1727"/>
                    <a:gd name="T29" fmla="*/ 0 h 477"/>
                    <a:gd name="T30" fmla="*/ 0 w 1727"/>
                    <a:gd name="T31" fmla="*/ 0 h 477"/>
                    <a:gd name="T32" fmla="*/ 0 w 1727"/>
                    <a:gd name="T33" fmla="*/ 0 h 477"/>
                    <a:gd name="T34" fmla="*/ 0 w 1727"/>
                    <a:gd name="T35" fmla="*/ 0 h 477"/>
                    <a:gd name="T36" fmla="*/ 0 w 1727"/>
                    <a:gd name="T37" fmla="*/ 0 h 477"/>
                    <a:gd name="T38" fmla="*/ 0 w 1727"/>
                    <a:gd name="T39" fmla="*/ 0 h 477"/>
                    <a:gd name="T40" fmla="*/ 0 w 1727"/>
                    <a:gd name="T41" fmla="*/ 0 h 477"/>
                    <a:gd name="T42" fmla="*/ 0 w 1727"/>
                    <a:gd name="T43" fmla="*/ 0 h 477"/>
                    <a:gd name="T44" fmla="*/ 0 w 1727"/>
                    <a:gd name="T45" fmla="*/ 0 h 477"/>
                    <a:gd name="T46" fmla="*/ 0 w 1727"/>
                    <a:gd name="T47" fmla="*/ 0 h 477"/>
                    <a:gd name="T48" fmla="*/ 0 w 1727"/>
                    <a:gd name="T49" fmla="*/ 0 h 477"/>
                    <a:gd name="T50" fmla="*/ 0 w 1727"/>
                    <a:gd name="T51" fmla="*/ 0 h 477"/>
                    <a:gd name="T52" fmla="*/ 0 w 1727"/>
                    <a:gd name="T53" fmla="*/ 0 h 477"/>
                    <a:gd name="T54" fmla="*/ 0 w 1727"/>
                    <a:gd name="T55" fmla="*/ 0 h 477"/>
                    <a:gd name="T56" fmla="*/ 0 w 1727"/>
                    <a:gd name="T57" fmla="*/ 0 h 477"/>
                    <a:gd name="T58" fmla="*/ 0 w 1727"/>
                    <a:gd name="T59" fmla="*/ 0 h 477"/>
                    <a:gd name="T60" fmla="*/ 0 w 1727"/>
                    <a:gd name="T61" fmla="*/ 0 h 477"/>
                    <a:gd name="T62" fmla="*/ 0 w 1727"/>
                    <a:gd name="T63" fmla="*/ 0 h 477"/>
                    <a:gd name="T64" fmla="*/ 0 w 1727"/>
                    <a:gd name="T65" fmla="*/ 0 h 477"/>
                    <a:gd name="T66" fmla="*/ 0 w 1727"/>
                    <a:gd name="T67" fmla="*/ 0 h 4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27"/>
                    <a:gd name="T103" fmla="*/ 0 h 477"/>
                    <a:gd name="T104" fmla="*/ 1727 w 1727"/>
                    <a:gd name="T105" fmla="*/ 477 h 4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27" h="477">
                      <a:moveTo>
                        <a:pt x="33" y="476"/>
                      </a:moveTo>
                      <a:lnTo>
                        <a:pt x="0" y="421"/>
                      </a:lnTo>
                      <a:lnTo>
                        <a:pt x="47" y="394"/>
                      </a:lnTo>
                      <a:lnTo>
                        <a:pt x="95" y="368"/>
                      </a:lnTo>
                      <a:lnTo>
                        <a:pt x="142" y="343"/>
                      </a:lnTo>
                      <a:lnTo>
                        <a:pt x="191" y="318"/>
                      </a:lnTo>
                      <a:lnTo>
                        <a:pt x="240" y="294"/>
                      </a:lnTo>
                      <a:lnTo>
                        <a:pt x="290" y="271"/>
                      </a:lnTo>
                      <a:lnTo>
                        <a:pt x="339" y="251"/>
                      </a:lnTo>
                      <a:lnTo>
                        <a:pt x="389" y="230"/>
                      </a:lnTo>
                      <a:lnTo>
                        <a:pt x="440" y="210"/>
                      </a:lnTo>
                      <a:lnTo>
                        <a:pt x="490" y="191"/>
                      </a:lnTo>
                      <a:lnTo>
                        <a:pt x="542" y="173"/>
                      </a:lnTo>
                      <a:lnTo>
                        <a:pt x="594" y="156"/>
                      </a:lnTo>
                      <a:lnTo>
                        <a:pt x="646" y="141"/>
                      </a:lnTo>
                      <a:lnTo>
                        <a:pt x="699" y="126"/>
                      </a:lnTo>
                      <a:lnTo>
                        <a:pt x="752" y="111"/>
                      </a:lnTo>
                      <a:lnTo>
                        <a:pt x="806" y="99"/>
                      </a:lnTo>
                      <a:lnTo>
                        <a:pt x="860" y="86"/>
                      </a:lnTo>
                      <a:lnTo>
                        <a:pt x="914" y="74"/>
                      </a:lnTo>
                      <a:lnTo>
                        <a:pt x="970" y="64"/>
                      </a:lnTo>
                      <a:lnTo>
                        <a:pt x="1025" y="55"/>
                      </a:lnTo>
                      <a:lnTo>
                        <a:pt x="1080" y="46"/>
                      </a:lnTo>
                      <a:lnTo>
                        <a:pt x="1137" y="38"/>
                      </a:lnTo>
                      <a:lnTo>
                        <a:pt x="1194" y="31"/>
                      </a:lnTo>
                      <a:lnTo>
                        <a:pt x="1251" y="24"/>
                      </a:lnTo>
                      <a:lnTo>
                        <a:pt x="1308" y="18"/>
                      </a:lnTo>
                      <a:lnTo>
                        <a:pt x="1367" y="13"/>
                      </a:lnTo>
                      <a:lnTo>
                        <a:pt x="1426" y="9"/>
                      </a:lnTo>
                      <a:lnTo>
                        <a:pt x="1485" y="7"/>
                      </a:lnTo>
                      <a:lnTo>
                        <a:pt x="1545" y="3"/>
                      </a:lnTo>
                      <a:lnTo>
                        <a:pt x="1605" y="2"/>
                      </a:lnTo>
                      <a:lnTo>
                        <a:pt x="1666" y="1"/>
                      </a:lnTo>
                      <a:lnTo>
                        <a:pt x="1727" y="0"/>
                      </a:lnTo>
                      <a:lnTo>
                        <a:pt x="1727" y="63"/>
                      </a:lnTo>
                      <a:lnTo>
                        <a:pt x="1667" y="64"/>
                      </a:lnTo>
                      <a:lnTo>
                        <a:pt x="1607" y="65"/>
                      </a:lnTo>
                      <a:lnTo>
                        <a:pt x="1547" y="68"/>
                      </a:lnTo>
                      <a:lnTo>
                        <a:pt x="1488" y="70"/>
                      </a:lnTo>
                      <a:lnTo>
                        <a:pt x="1429" y="73"/>
                      </a:lnTo>
                      <a:lnTo>
                        <a:pt x="1372" y="77"/>
                      </a:lnTo>
                      <a:lnTo>
                        <a:pt x="1315" y="81"/>
                      </a:lnTo>
                      <a:lnTo>
                        <a:pt x="1258" y="87"/>
                      </a:lnTo>
                      <a:lnTo>
                        <a:pt x="1201" y="94"/>
                      </a:lnTo>
                      <a:lnTo>
                        <a:pt x="1146" y="101"/>
                      </a:lnTo>
                      <a:lnTo>
                        <a:pt x="1091" y="109"/>
                      </a:lnTo>
                      <a:lnTo>
                        <a:pt x="1035" y="117"/>
                      </a:lnTo>
                      <a:lnTo>
                        <a:pt x="981" y="127"/>
                      </a:lnTo>
                      <a:lnTo>
                        <a:pt x="927" y="138"/>
                      </a:lnTo>
                      <a:lnTo>
                        <a:pt x="874" y="149"/>
                      </a:lnTo>
                      <a:lnTo>
                        <a:pt x="821" y="161"/>
                      </a:lnTo>
                      <a:lnTo>
                        <a:pt x="768" y="173"/>
                      </a:lnTo>
                      <a:lnTo>
                        <a:pt x="716" y="187"/>
                      </a:lnTo>
                      <a:lnTo>
                        <a:pt x="664" y="202"/>
                      </a:lnTo>
                      <a:lnTo>
                        <a:pt x="614" y="217"/>
                      </a:lnTo>
                      <a:lnTo>
                        <a:pt x="563" y="234"/>
                      </a:lnTo>
                      <a:lnTo>
                        <a:pt x="512" y="252"/>
                      </a:lnTo>
                      <a:lnTo>
                        <a:pt x="463" y="270"/>
                      </a:lnTo>
                      <a:lnTo>
                        <a:pt x="413" y="289"/>
                      </a:lnTo>
                      <a:lnTo>
                        <a:pt x="364" y="309"/>
                      </a:lnTo>
                      <a:lnTo>
                        <a:pt x="315" y="330"/>
                      </a:lnTo>
                      <a:lnTo>
                        <a:pt x="267" y="352"/>
                      </a:lnTo>
                      <a:lnTo>
                        <a:pt x="220" y="375"/>
                      </a:lnTo>
                      <a:lnTo>
                        <a:pt x="172" y="399"/>
                      </a:lnTo>
                      <a:lnTo>
                        <a:pt x="125" y="424"/>
                      </a:lnTo>
                      <a:lnTo>
                        <a:pt x="79" y="450"/>
                      </a:lnTo>
                      <a:lnTo>
                        <a:pt x="33" y="477"/>
                      </a:lnTo>
                      <a:lnTo>
                        <a:pt x="33" y="476"/>
                      </a:lnTo>
                      <a:close/>
                    </a:path>
                  </a:pathLst>
                </a:custGeom>
                <a:solidFill>
                  <a:srgbClr val="FF0040"/>
                </a:solidFill>
                <a:ln w="9525">
                  <a:noFill/>
                  <a:round/>
                  <a:headEnd/>
                  <a:tailEnd/>
                </a:ln>
              </p:spPr>
              <p:txBody>
                <a:bodyPr wrap="none" anchor="ctr"/>
                <a:lstStyle/>
                <a:p>
                  <a:endParaRPr lang="en-US"/>
                </a:p>
              </p:txBody>
            </p:sp>
            <p:sp>
              <p:nvSpPr>
                <p:cNvPr id="15383" name="Freeform 18"/>
                <p:cNvSpPr>
                  <a:spLocks noChangeArrowheads="1"/>
                </p:cNvSpPr>
                <p:nvPr/>
              </p:nvSpPr>
              <p:spPr bwMode="auto">
                <a:xfrm>
                  <a:off x="2741" y="2899"/>
                  <a:ext cx="15" cy="88"/>
                </a:xfrm>
                <a:custGeom>
                  <a:avLst/>
                  <a:gdLst>
                    <a:gd name="T0" fmla="*/ 0 w 130"/>
                    <a:gd name="T1" fmla="*/ 0 h 684"/>
                    <a:gd name="T2" fmla="*/ 0 w 130"/>
                    <a:gd name="T3" fmla="*/ 0 h 684"/>
                    <a:gd name="T4" fmla="*/ 0 w 130"/>
                    <a:gd name="T5" fmla="*/ 0 h 684"/>
                    <a:gd name="T6" fmla="*/ 0 w 130"/>
                    <a:gd name="T7" fmla="*/ 0 h 684"/>
                    <a:gd name="T8" fmla="*/ 0 w 130"/>
                    <a:gd name="T9" fmla="*/ 0 h 684"/>
                    <a:gd name="T10" fmla="*/ 0 w 130"/>
                    <a:gd name="T11" fmla="*/ 0 h 684"/>
                    <a:gd name="T12" fmla="*/ 0 w 130"/>
                    <a:gd name="T13" fmla="*/ 0 h 684"/>
                    <a:gd name="T14" fmla="*/ 0 w 130"/>
                    <a:gd name="T15" fmla="*/ 0 h 684"/>
                    <a:gd name="T16" fmla="*/ 0 w 130"/>
                    <a:gd name="T17" fmla="*/ 0 h 684"/>
                    <a:gd name="T18" fmla="*/ 0 w 130"/>
                    <a:gd name="T19" fmla="*/ 0 h 684"/>
                    <a:gd name="T20" fmla="*/ 0 w 130"/>
                    <a:gd name="T21" fmla="*/ 0 h 684"/>
                    <a:gd name="T22" fmla="*/ 0 w 130"/>
                    <a:gd name="T23" fmla="*/ 0 h 684"/>
                    <a:gd name="T24" fmla="*/ 0 w 130"/>
                    <a:gd name="T25" fmla="*/ 0 h 684"/>
                    <a:gd name="T26" fmla="*/ 0 w 130"/>
                    <a:gd name="T27" fmla="*/ 0 h 684"/>
                    <a:gd name="T28" fmla="*/ 0 w 130"/>
                    <a:gd name="T29" fmla="*/ 0 h 684"/>
                    <a:gd name="T30" fmla="*/ 0 w 130"/>
                    <a:gd name="T31" fmla="*/ 0 h 684"/>
                    <a:gd name="T32" fmla="*/ 0 w 130"/>
                    <a:gd name="T33" fmla="*/ 0 h 684"/>
                    <a:gd name="T34" fmla="*/ 0 w 130"/>
                    <a:gd name="T35" fmla="*/ 0 h 684"/>
                    <a:gd name="T36" fmla="*/ 0 w 130"/>
                    <a:gd name="T37" fmla="*/ 0 h 684"/>
                    <a:gd name="T38" fmla="*/ 0 w 130"/>
                    <a:gd name="T39" fmla="*/ 0 h 684"/>
                    <a:gd name="T40" fmla="*/ 0 w 130"/>
                    <a:gd name="T41" fmla="*/ 0 h 684"/>
                    <a:gd name="T42" fmla="*/ 0 w 130"/>
                    <a:gd name="T43" fmla="*/ 0 h 684"/>
                    <a:gd name="T44" fmla="*/ 0 w 130"/>
                    <a:gd name="T45" fmla="*/ 0 h 6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0"/>
                    <a:gd name="T70" fmla="*/ 0 h 684"/>
                    <a:gd name="T71" fmla="*/ 130 w 130"/>
                    <a:gd name="T72" fmla="*/ 684 h 6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0" h="684">
                      <a:moveTo>
                        <a:pt x="24" y="0"/>
                      </a:moveTo>
                      <a:lnTo>
                        <a:pt x="19" y="32"/>
                      </a:lnTo>
                      <a:lnTo>
                        <a:pt x="13" y="62"/>
                      </a:lnTo>
                      <a:lnTo>
                        <a:pt x="8" y="91"/>
                      </a:lnTo>
                      <a:lnTo>
                        <a:pt x="5" y="118"/>
                      </a:lnTo>
                      <a:lnTo>
                        <a:pt x="2" y="146"/>
                      </a:lnTo>
                      <a:lnTo>
                        <a:pt x="1" y="171"/>
                      </a:lnTo>
                      <a:lnTo>
                        <a:pt x="0" y="196"/>
                      </a:lnTo>
                      <a:lnTo>
                        <a:pt x="0" y="220"/>
                      </a:lnTo>
                      <a:lnTo>
                        <a:pt x="1" y="243"/>
                      </a:lnTo>
                      <a:lnTo>
                        <a:pt x="2" y="265"/>
                      </a:lnTo>
                      <a:lnTo>
                        <a:pt x="5" y="285"/>
                      </a:lnTo>
                      <a:lnTo>
                        <a:pt x="7" y="306"/>
                      </a:lnTo>
                      <a:lnTo>
                        <a:pt x="14" y="346"/>
                      </a:lnTo>
                      <a:lnTo>
                        <a:pt x="23" y="384"/>
                      </a:lnTo>
                      <a:lnTo>
                        <a:pt x="35" y="421"/>
                      </a:lnTo>
                      <a:lnTo>
                        <a:pt x="46" y="457"/>
                      </a:lnTo>
                      <a:lnTo>
                        <a:pt x="60" y="493"/>
                      </a:lnTo>
                      <a:lnTo>
                        <a:pt x="74" y="528"/>
                      </a:lnTo>
                      <a:lnTo>
                        <a:pt x="88" y="565"/>
                      </a:lnTo>
                      <a:lnTo>
                        <a:pt x="103" y="602"/>
                      </a:lnTo>
                      <a:lnTo>
                        <a:pt x="117" y="642"/>
                      </a:lnTo>
                      <a:lnTo>
                        <a:pt x="130" y="684"/>
                      </a:lnTo>
                    </a:path>
                  </a:pathLst>
                </a:custGeom>
                <a:noFill/>
                <a:ln w="9525">
                  <a:noFill/>
                  <a:round/>
                  <a:headEnd/>
                  <a:tailEnd/>
                </a:ln>
              </p:spPr>
              <p:txBody>
                <a:bodyPr wrap="none" anchor="ctr"/>
                <a:lstStyle/>
                <a:p>
                  <a:endParaRPr lang="en-US"/>
                </a:p>
              </p:txBody>
            </p:sp>
            <p:sp>
              <p:nvSpPr>
                <p:cNvPr id="15384" name="Freeform 19"/>
                <p:cNvSpPr>
                  <a:spLocks noChangeArrowheads="1"/>
                </p:cNvSpPr>
                <p:nvPr/>
              </p:nvSpPr>
              <p:spPr bwMode="auto">
                <a:xfrm>
                  <a:off x="2738" y="2897"/>
                  <a:ext cx="21" cy="93"/>
                </a:xfrm>
                <a:custGeom>
                  <a:avLst/>
                  <a:gdLst>
                    <a:gd name="T0" fmla="*/ 0 w 192"/>
                    <a:gd name="T1" fmla="*/ 0 h 699"/>
                    <a:gd name="T2" fmla="*/ 0 w 192"/>
                    <a:gd name="T3" fmla="*/ 0 h 699"/>
                    <a:gd name="T4" fmla="*/ 0 w 192"/>
                    <a:gd name="T5" fmla="*/ 0 h 699"/>
                    <a:gd name="T6" fmla="*/ 0 w 192"/>
                    <a:gd name="T7" fmla="*/ 0 h 699"/>
                    <a:gd name="T8" fmla="*/ 0 w 192"/>
                    <a:gd name="T9" fmla="*/ 0 h 699"/>
                    <a:gd name="T10" fmla="*/ 0 w 192"/>
                    <a:gd name="T11" fmla="*/ 0 h 699"/>
                    <a:gd name="T12" fmla="*/ 0 w 192"/>
                    <a:gd name="T13" fmla="*/ 0 h 699"/>
                    <a:gd name="T14" fmla="*/ 0 w 192"/>
                    <a:gd name="T15" fmla="*/ 0 h 699"/>
                    <a:gd name="T16" fmla="*/ 0 w 192"/>
                    <a:gd name="T17" fmla="*/ 0 h 699"/>
                    <a:gd name="T18" fmla="*/ 0 w 192"/>
                    <a:gd name="T19" fmla="*/ 0 h 699"/>
                    <a:gd name="T20" fmla="*/ 0 w 192"/>
                    <a:gd name="T21" fmla="*/ 0 h 699"/>
                    <a:gd name="T22" fmla="*/ 0 w 192"/>
                    <a:gd name="T23" fmla="*/ 0 h 699"/>
                    <a:gd name="T24" fmla="*/ 0 w 192"/>
                    <a:gd name="T25" fmla="*/ 0 h 699"/>
                    <a:gd name="T26" fmla="*/ 0 w 192"/>
                    <a:gd name="T27" fmla="*/ 0 h 699"/>
                    <a:gd name="T28" fmla="*/ 0 w 192"/>
                    <a:gd name="T29" fmla="*/ 0 h 699"/>
                    <a:gd name="T30" fmla="*/ 0 w 192"/>
                    <a:gd name="T31" fmla="*/ 0 h 699"/>
                    <a:gd name="T32" fmla="*/ 0 w 192"/>
                    <a:gd name="T33" fmla="*/ 0 h 699"/>
                    <a:gd name="T34" fmla="*/ 0 w 192"/>
                    <a:gd name="T35" fmla="*/ 0 h 699"/>
                    <a:gd name="T36" fmla="*/ 0 w 192"/>
                    <a:gd name="T37" fmla="*/ 0 h 699"/>
                    <a:gd name="T38" fmla="*/ 0 w 192"/>
                    <a:gd name="T39" fmla="*/ 0 h 699"/>
                    <a:gd name="T40" fmla="*/ 0 w 192"/>
                    <a:gd name="T41" fmla="*/ 0 h 699"/>
                    <a:gd name="T42" fmla="*/ 0 w 192"/>
                    <a:gd name="T43" fmla="*/ 0 h 699"/>
                    <a:gd name="T44" fmla="*/ 0 w 192"/>
                    <a:gd name="T45" fmla="*/ 0 h 699"/>
                    <a:gd name="T46" fmla="*/ 0 w 192"/>
                    <a:gd name="T47" fmla="*/ 0 h 699"/>
                    <a:gd name="T48" fmla="*/ 0 w 192"/>
                    <a:gd name="T49" fmla="*/ 0 h 699"/>
                    <a:gd name="T50" fmla="*/ 0 w 192"/>
                    <a:gd name="T51" fmla="*/ 0 h 699"/>
                    <a:gd name="T52" fmla="*/ 0 w 192"/>
                    <a:gd name="T53" fmla="*/ 0 h 699"/>
                    <a:gd name="T54" fmla="*/ 0 w 192"/>
                    <a:gd name="T55" fmla="*/ 0 h 699"/>
                    <a:gd name="T56" fmla="*/ 0 w 192"/>
                    <a:gd name="T57" fmla="*/ 0 h 699"/>
                    <a:gd name="T58" fmla="*/ 0 w 192"/>
                    <a:gd name="T59" fmla="*/ 0 h 699"/>
                    <a:gd name="T60" fmla="*/ 0 w 192"/>
                    <a:gd name="T61" fmla="*/ 0 h 699"/>
                    <a:gd name="T62" fmla="*/ 0 w 192"/>
                    <a:gd name="T63" fmla="*/ 0 h 699"/>
                    <a:gd name="T64" fmla="*/ 0 w 192"/>
                    <a:gd name="T65" fmla="*/ 0 h 699"/>
                    <a:gd name="T66" fmla="*/ 0 w 192"/>
                    <a:gd name="T67" fmla="*/ 0 h 699"/>
                    <a:gd name="T68" fmla="*/ 0 w 192"/>
                    <a:gd name="T69" fmla="*/ 0 h 699"/>
                    <a:gd name="T70" fmla="*/ 0 w 192"/>
                    <a:gd name="T71" fmla="*/ 0 h 699"/>
                    <a:gd name="T72" fmla="*/ 0 w 192"/>
                    <a:gd name="T73" fmla="*/ 0 h 699"/>
                    <a:gd name="T74" fmla="*/ 0 w 192"/>
                    <a:gd name="T75" fmla="*/ 0 h 699"/>
                    <a:gd name="T76" fmla="*/ 0 w 192"/>
                    <a:gd name="T77" fmla="*/ 0 h 699"/>
                    <a:gd name="T78" fmla="*/ 0 w 192"/>
                    <a:gd name="T79" fmla="*/ 0 h 699"/>
                    <a:gd name="T80" fmla="*/ 0 w 192"/>
                    <a:gd name="T81" fmla="*/ 0 h 699"/>
                    <a:gd name="T82" fmla="*/ 0 w 192"/>
                    <a:gd name="T83" fmla="*/ 0 h 699"/>
                    <a:gd name="T84" fmla="*/ 0 w 192"/>
                    <a:gd name="T85" fmla="*/ 0 h 699"/>
                    <a:gd name="T86" fmla="*/ 0 w 192"/>
                    <a:gd name="T87" fmla="*/ 0 h 699"/>
                    <a:gd name="T88" fmla="*/ 0 w 192"/>
                    <a:gd name="T89" fmla="*/ 0 h 699"/>
                    <a:gd name="T90" fmla="*/ 0 w 192"/>
                    <a:gd name="T91" fmla="*/ 0 h 699"/>
                    <a:gd name="T92" fmla="*/ 0 w 192"/>
                    <a:gd name="T93" fmla="*/ 0 h 699"/>
                    <a:gd name="T94" fmla="*/ 0 w 192"/>
                    <a:gd name="T95" fmla="*/ 0 h 699"/>
                    <a:gd name="T96" fmla="*/ 0 w 192"/>
                    <a:gd name="T97" fmla="*/ 0 h 6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2"/>
                    <a:gd name="T148" fmla="*/ 0 h 699"/>
                    <a:gd name="T149" fmla="*/ 192 w 192"/>
                    <a:gd name="T150" fmla="*/ 699 h 6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2" h="699">
                      <a:moveTo>
                        <a:pt x="25" y="0"/>
                      </a:moveTo>
                      <a:lnTo>
                        <a:pt x="87" y="14"/>
                      </a:lnTo>
                      <a:lnTo>
                        <a:pt x="82" y="45"/>
                      </a:lnTo>
                      <a:lnTo>
                        <a:pt x="77" y="75"/>
                      </a:lnTo>
                      <a:lnTo>
                        <a:pt x="72" y="102"/>
                      </a:lnTo>
                      <a:lnTo>
                        <a:pt x="69" y="129"/>
                      </a:lnTo>
                      <a:lnTo>
                        <a:pt x="67" y="154"/>
                      </a:lnTo>
                      <a:lnTo>
                        <a:pt x="66" y="180"/>
                      </a:lnTo>
                      <a:lnTo>
                        <a:pt x="64" y="204"/>
                      </a:lnTo>
                      <a:lnTo>
                        <a:pt x="64" y="226"/>
                      </a:lnTo>
                      <a:lnTo>
                        <a:pt x="66" y="247"/>
                      </a:lnTo>
                      <a:lnTo>
                        <a:pt x="67" y="269"/>
                      </a:lnTo>
                      <a:lnTo>
                        <a:pt x="69" y="289"/>
                      </a:lnTo>
                      <a:lnTo>
                        <a:pt x="71" y="310"/>
                      </a:lnTo>
                      <a:lnTo>
                        <a:pt x="78" y="346"/>
                      </a:lnTo>
                      <a:lnTo>
                        <a:pt x="86" y="383"/>
                      </a:lnTo>
                      <a:lnTo>
                        <a:pt x="97" y="419"/>
                      </a:lnTo>
                      <a:lnTo>
                        <a:pt x="109" y="455"/>
                      </a:lnTo>
                      <a:lnTo>
                        <a:pt x="122" y="489"/>
                      </a:lnTo>
                      <a:lnTo>
                        <a:pt x="136" y="525"/>
                      </a:lnTo>
                      <a:lnTo>
                        <a:pt x="151" y="562"/>
                      </a:lnTo>
                      <a:lnTo>
                        <a:pt x="165" y="599"/>
                      </a:lnTo>
                      <a:lnTo>
                        <a:pt x="178" y="639"/>
                      </a:lnTo>
                      <a:lnTo>
                        <a:pt x="187" y="660"/>
                      </a:lnTo>
                      <a:lnTo>
                        <a:pt x="192" y="682"/>
                      </a:lnTo>
                      <a:lnTo>
                        <a:pt x="131" y="699"/>
                      </a:lnTo>
                      <a:lnTo>
                        <a:pt x="119" y="658"/>
                      </a:lnTo>
                      <a:lnTo>
                        <a:pt x="104" y="619"/>
                      </a:lnTo>
                      <a:lnTo>
                        <a:pt x="90" y="581"/>
                      </a:lnTo>
                      <a:lnTo>
                        <a:pt x="75" y="543"/>
                      </a:lnTo>
                      <a:lnTo>
                        <a:pt x="61" y="508"/>
                      </a:lnTo>
                      <a:lnTo>
                        <a:pt x="47" y="471"/>
                      </a:lnTo>
                      <a:lnTo>
                        <a:pt x="36" y="434"/>
                      </a:lnTo>
                      <a:lnTo>
                        <a:pt x="24" y="397"/>
                      </a:lnTo>
                      <a:lnTo>
                        <a:pt x="15" y="358"/>
                      </a:lnTo>
                      <a:lnTo>
                        <a:pt x="8" y="317"/>
                      </a:lnTo>
                      <a:lnTo>
                        <a:pt x="5" y="295"/>
                      </a:lnTo>
                      <a:lnTo>
                        <a:pt x="2" y="273"/>
                      </a:lnTo>
                      <a:lnTo>
                        <a:pt x="1" y="250"/>
                      </a:lnTo>
                      <a:lnTo>
                        <a:pt x="0" y="227"/>
                      </a:lnTo>
                      <a:lnTo>
                        <a:pt x="0" y="203"/>
                      </a:lnTo>
                      <a:lnTo>
                        <a:pt x="1" y="177"/>
                      </a:lnTo>
                      <a:lnTo>
                        <a:pt x="3" y="151"/>
                      </a:lnTo>
                      <a:lnTo>
                        <a:pt x="6" y="123"/>
                      </a:lnTo>
                      <a:lnTo>
                        <a:pt x="9" y="94"/>
                      </a:lnTo>
                      <a:lnTo>
                        <a:pt x="14" y="64"/>
                      </a:lnTo>
                      <a:lnTo>
                        <a:pt x="18" y="33"/>
                      </a:lnTo>
                      <a:lnTo>
                        <a:pt x="25" y="1"/>
                      </a:lnTo>
                      <a:lnTo>
                        <a:pt x="25" y="0"/>
                      </a:lnTo>
                      <a:close/>
                    </a:path>
                  </a:pathLst>
                </a:custGeom>
                <a:solidFill>
                  <a:srgbClr val="FF0040"/>
                </a:solidFill>
                <a:ln w="9525">
                  <a:noFill/>
                  <a:round/>
                  <a:headEnd/>
                  <a:tailEnd/>
                </a:ln>
              </p:spPr>
              <p:txBody>
                <a:bodyPr wrap="none" anchor="ctr"/>
                <a:lstStyle/>
                <a:p>
                  <a:endParaRPr lang="en-US"/>
                </a:p>
              </p:txBody>
            </p:sp>
            <p:sp>
              <p:nvSpPr>
                <p:cNvPr id="15385" name="Freeform 20"/>
                <p:cNvSpPr>
                  <a:spLocks noChangeArrowheads="1"/>
                </p:cNvSpPr>
                <p:nvPr/>
              </p:nvSpPr>
              <p:spPr bwMode="auto">
                <a:xfrm>
                  <a:off x="2823" y="2874"/>
                  <a:ext cx="89" cy="39"/>
                </a:xfrm>
                <a:custGeom>
                  <a:avLst/>
                  <a:gdLst>
                    <a:gd name="T0" fmla="*/ 0 w 798"/>
                    <a:gd name="T1" fmla="*/ 0 h 303"/>
                    <a:gd name="T2" fmla="*/ 0 w 798"/>
                    <a:gd name="T3" fmla="*/ 0 h 303"/>
                    <a:gd name="T4" fmla="*/ 0 w 798"/>
                    <a:gd name="T5" fmla="*/ 0 h 303"/>
                    <a:gd name="T6" fmla="*/ 0 w 798"/>
                    <a:gd name="T7" fmla="*/ 0 h 303"/>
                    <a:gd name="T8" fmla="*/ 0 w 798"/>
                    <a:gd name="T9" fmla="*/ 0 h 303"/>
                    <a:gd name="T10" fmla="*/ 0 w 798"/>
                    <a:gd name="T11" fmla="*/ 0 h 303"/>
                    <a:gd name="T12" fmla="*/ 0 w 798"/>
                    <a:gd name="T13" fmla="*/ 0 h 303"/>
                    <a:gd name="T14" fmla="*/ 0 w 798"/>
                    <a:gd name="T15" fmla="*/ 0 h 303"/>
                    <a:gd name="T16" fmla="*/ 0 w 798"/>
                    <a:gd name="T17" fmla="*/ 0 h 303"/>
                    <a:gd name="T18" fmla="*/ 0 w 798"/>
                    <a:gd name="T19" fmla="*/ 0 h 303"/>
                    <a:gd name="T20" fmla="*/ 0 w 798"/>
                    <a:gd name="T21" fmla="*/ 0 h 303"/>
                    <a:gd name="T22" fmla="*/ 0 w 798"/>
                    <a:gd name="T23" fmla="*/ 0 h 303"/>
                    <a:gd name="T24" fmla="*/ 0 w 798"/>
                    <a:gd name="T25" fmla="*/ 0 h 303"/>
                    <a:gd name="T26" fmla="*/ 0 w 798"/>
                    <a:gd name="T27" fmla="*/ 0 h 303"/>
                    <a:gd name="T28" fmla="*/ 0 w 798"/>
                    <a:gd name="T29" fmla="*/ 0 h 303"/>
                    <a:gd name="T30" fmla="*/ 0 w 798"/>
                    <a:gd name="T31" fmla="*/ 0 h 303"/>
                    <a:gd name="T32" fmla="*/ 0 w 798"/>
                    <a:gd name="T33" fmla="*/ 0 h 303"/>
                    <a:gd name="T34" fmla="*/ 0 w 798"/>
                    <a:gd name="T35" fmla="*/ 0 h 303"/>
                    <a:gd name="T36" fmla="*/ 0 w 798"/>
                    <a:gd name="T37" fmla="*/ 0 h 303"/>
                    <a:gd name="T38" fmla="*/ 0 w 798"/>
                    <a:gd name="T39" fmla="*/ 0 h 303"/>
                    <a:gd name="T40" fmla="*/ 0 w 798"/>
                    <a:gd name="T41" fmla="*/ 0 h 303"/>
                    <a:gd name="T42" fmla="*/ 0 w 798"/>
                    <a:gd name="T43" fmla="*/ 0 h 303"/>
                    <a:gd name="T44" fmla="*/ 0 w 798"/>
                    <a:gd name="T45" fmla="*/ 0 h 303"/>
                    <a:gd name="T46" fmla="*/ 0 w 798"/>
                    <a:gd name="T47" fmla="*/ 0 h 303"/>
                    <a:gd name="T48" fmla="*/ 0 w 798"/>
                    <a:gd name="T49" fmla="*/ 0 h 303"/>
                    <a:gd name="T50" fmla="*/ 0 w 798"/>
                    <a:gd name="T51" fmla="*/ 0 h 303"/>
                    <a:gd name="T52" fmla="*/ 0 w 798"/>
                    <a:gd name="T53" fmla="*/ 0 h 303"/>
                    <a:gd name="T54" fmla="*/ 0 w 798"/>
                    <a:gd name="T55" fmla="*/ 0 h 303"/>
                    <a:gd name="T56" fmla="*/ 0 w 798"/>
                    <a:gd name="T57" fmla="*/ 0 h 303"/>
                    <a:gd name="T58" fmla="*/ 0 w 798"/>
                    <a:gd name="T59" fmla="*/ 0 h 303"/>
                    <a:gd name="T60" fmla="*/ 0 w 798"/>
                    <a:gd name="T61" fmla="*/ 0 h 303"/>
                    <a:gd name="T62" fmla="*/ 0 w 798"/>
                    <a:gd name="T63" fmla="*/ 0 h 303"/>
                    <a:gd name="T64" fmla="*/ 0 w 798"/>
                    <a:gd name="T65" fmla="*/ 0 h 303"/>
                    <a:gd name="T66" fmla="*/ 0 w 798"/>
                    <a:gd name="T67" fmla="*/ 0 h 303"/>
                    <a:gd name="T68" fmla="*/ 0 w 798"/>
                    <a:gd name="T69" fmla="*/ 0 h 303"/>
                    <a:gd name="T70" fmla="*/ 0 w 798"/>
                    <a:gd name="T71" fmla="*/ 0 h 303"/>
                    <a:gd name="T72" fmla="*/ 0 w 798"/>
                    <a:gd name="T73" fmla="*/ 0 h 303"/>
                    <a:gd name="T74" fmla="*/ 0 w 798"/>
                    <a:gd name="T75" fmla="*/ 0 h 303"/>
                    <a:gd name="T76" fmla="*/ 0 w 798"/>
                    <a:gd name="T77" fmla="*/ 0 h 303"/>
                    <a:gd name="T78" fmla="*/ 0 w 798"/>
                    <a:gd name="T79" fmla="*/ 0 h 303"/>
                    <a:gd name="T80" fmla="*/ 0 w 798"/>
                    <a:gd name="T81" fmla="*/ 0 h 303"/>
                    <a:gd name="T82" fmla="*/ 0 w 798"/>
                    <a:gd name="T83" fmla="*/ 0 h 303"/>
                    <a:gd name="T84" fmla="*/ 0 w 798"/>
                    <a:gd name="T85" fmla="*/ 0 h 303"/>
                    <a:gd name="T86" fmla="*/ 0 w 798"/>
                    <a:gd name="T87" fmla="*/ 0 h 303"/>
                    <a:gd name="T88" fmla="*/ 0 w 798"/>
                    <a:gd name="T89" fmla="*/ 0 h 303"/>
                    <a:gd name="T90" fmla="*/ 0 w 798"/>
                    <a:gd name="T91" fmla="*/ 0 h 303"/>
                    <a:gd name="T92" fmla="*/ 0 w 798"/>
                    <a:gd name="T93" fmla="*/ 0 h 303"/>
                    <a:gd name="T94" fmla="*/ 0 w 798"/>
                    <a:gd name="T95" fmla="*/ 0 h 303"/>
                    <a:gd name="T96" fmla="*/ 0 w 798"/>
                    <a:gd name="T97" fmla="*/ 0 h 303"/>
                    <a:gd name="T98" fmla="*/ 0 w 798"/>
                    <a:gd name="T99" fmla="*/ 0 h 303"/>
                    <a:gd name="T100" fmla="*/ 0 w 798"/>
                    <a:gd name="T101" fmla="*/ 0 h 303"/>
                    <a:gd name="T102" fmla="*/ 0 w 798"/>
                    <a:gd name="T103" fmla="*/ 0 h 303"/>
                    <a:gd name="T104" fmla="*/ 0 w 798"/>
                    <a:gd name="T105" fmla="*/ 0 h 303"/>
                    <a:gd name="T106" fmla="*/ 0 w 798"/>
                    <a:gd name="T107" fmla="*/ 0 h 303"/>
                    <a:gd name="T108" fmla="*/ 0 w 798"/>
                    <a:gd name="T109" fmla="*/ 0 h 303"/>
                    <a:gd name="T110" fmla="*/ 0 w 798"/>
                    <a:gd name="T111" fmla="*/ 0 h 303"/>
                    <a:gd name="T112" fmla="*/ 0 w 798"/>
                    <a:gd name="T113" fmla="*/ 0 h 303"/>
                    <a:gd name="T114" fmla="*/ 0 w 798"/>
                    <a:gd name="T115" fmla="*/ 0 h 303"/>
                    <a:gd name="T116" fmla="*/ 0 w 798"/>
                    <a:gd name="T117" fmla="*/ 0 h 303"/>
                    <a:gd name="T118" fmla="*/ 0 w 798"/>
                    <a:gd name="T119" fmla="*/ 0 h 303"/>
                    <a:gd name="T120" fmla="*/ 0 w 798"/>
                    <a:gd name="T121" fmla="*/ 0 h 303"/>
                    <a:gd name="T122" fmla="*/ 0 w 798"/>
                    <a:gd name="T123" fmla="*/ 0 h 3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8"/>
                    <a:gd name="T187" fmla="*/ 0 h 303"/>
                    <a:gd name="T188" fmla="*/ 798 w 798"/>
                    <a:gd name="T189" fmla="*/ 303 h 3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8" h="303">
                      <a:moveTo>
                        <a:pt x="323" y="0"/>
                      </a:moveTo>
                      <a:lnTo>
                        <a:pt x="300" y="8"/>
                      </a:lnTo>
                      <a:lnTo>
                        <a:pt x="280" y="16"/>
                      </a:lnTo>
                      <a:lnTo>
                        <a:pt x="260" y="26"/>
                      </a:lnTo>
                      <a:lnTo>
                        <a:pt x="243" y="36"/>
                      </a:lnTo>
                      <a:lnTo>
                        <a:pt x="227" y="46"/>
                      </a:lnTo>
                      <a:lnTo>
                        <a:pt x="210" y="58"/>
                      </a:lnTo>
                      <a:lnTo>
                        <a:pt x="179" y="80"/>
                      </a:lnTo>
                      <a:lnTo>
                        <a:pt x="162" y="90"/>
                      </a:lnTo>
                      <a:lnTo>
                        <a:pt x="145" y="100"/>
                      </a:lnTo>
                      <a:lnTo>
                        <a:pt x="126" y="110"/>
                      </a:lnTo>
                      <a:lnTo>
                        <a:pt x="107" y="118"/>
                      </a:lnTo>
                      <a:lnTo>
                        <a:pt x="84" y="125"/>
                      </a:lnTo>
                      <a:lnTo>
                        <a:pt x="72" y="127"/>
                      </a:lnTo>
                      <a:lnTo>
                        <a:pt x="58" y="129"/>
                      </a:lnTo>
                      <a:lnTo>
                        <a:pt x="46" y="132"/>
                      </a:lnTo>
                      <a:lnTo>
                        <a:pt x="31" y="133"/>
                      </a:lnTo>
                      <a:lnTo>
                        <a:pt x="16" y="134"/>
                      </a:lnTo>
                      <a:lnTo>
                        <a:pt x="0" y="134"/>
                      </a:lnTo>
                      <a:lnTo>
                        <a:pt x="5" y="137"/>
                      </a:lnTo>
                      <a:lnTo>
                        <a:pt x="11" y="142"/>
                      </a:lnTo>
                      <a:lnTo>
                        <a:pt x="18" y="145"/>
                      </a:lnTo>
                      <a:lnTo>
                        <a:pt x="26" y="150"/>
                      </a:lnTo>
                      <a:lnTo>
                        <a:pt x="35" y="155"/>
                      </a:lnTo>
                      <a:lnTo>
                        <a:pt x="45" y="159"/>
                      </a:lnTo>
                      <a:lnTo>
                        <a:pt x="65" y="168"/>
                      </a:lnTo>
                      <a:lnTo>
                        <a:pt x="88" y="179"/>
                      </a:lnTo>
                      <a:lnTo>
                        <a:pt x="114" y="190"/>
                      </a:lnTo>
                      <a:lnTo>
                        <a:pt x="140" y="201"/>
                      </a:lnTo>
                      <a:lnTo>
                        <a:pt x="170" y="212"/>
                      </a:lnTo>
                      <a:lnTo>
                        <a:pt x="200" y="224"/>
                      </a:lnTo>
                      <a:lnTo>
                        <a:pt x="232" y="234"/>
                      </a:lnTo>
                      <a:lnTo>
                        <a:pt x="266" y="246"/>
                      </a:lnTo>
                      <a:lnTo>
                        <a:pt x="299" y="256"/>
                      </a:lnTo>
                      <a:lnTo>
                        <a:pt x="334" y="265"/>
                      </a:lnTo>
                      <a:lnTo>
                        <a:pt x="369" y="274"/>
                      </a:lnTo>
                      <a:lnTo>
                        <a:pt x="404" y="282"/>
                      </a:lnTo>
                      <a:lnTo>
                        <a:pt x="439" y="289"/>
                      </a:lnTo>
                      <a:lnTo>
                        <a:pt x="474" y="295"/>
                      </a:lnTo>
                      <a:lnTo>
                        <a:pt x="508" y="298"/>
                      </a:lnTo>
                      <a:lnTo>
                        <a:pt x="541" y="302"/>
                      </a:lnTo>
                      <a:lnTo>
                        <a:pt x="573" y="303"/>
                      </a:lnTo>
                      <a:lnTo>
                        <a:pt x="605" y="302"/>
                      </a:lnTo>
                      <a:lnTo>
                        <a:pt x="635" y="300"/>
                      </a:lnTo>
                      <a:lnTo>
                        <a:pt x="662" y="295"/>
                      </a:lnTo>
                      <a:lnTo>
                        <a:pt x="689" y="288"/>
                      </a:lnTo>
                      <a:lnTo>
                        <a:pt x="700" y="283"/>
                      </a:lnTo>
                      <a:lnTo>
                        <a:pt x="712" y="279"/>
                      </a:lnTo>
                      <a:lnTo>
                        <a:pt x="723" y="273"/>
                      </a:lnTo>
                      <a:lnTo>
                        <a:pt x="734" y="267"/>
                      </a:lnTo>
                      <a:lnTo>
                        <a:pt x="743" y="260"/>
                      </a:lnTo>
                      <a:lnTo>
                        <a:pt x="752" y="252"/>
                      </a:lnTo>
                      <a:lnTo>
                        <a:pt x="760" y="244"/>
                      </a:lnTo>
                      <a:lnTo>
                        <a:pt x="768" y="235"/>
                      </a:lnTo>
                      <a:lnTo>
                        <a:pt x="775" y="225"/>
                      </a:lnTo>
                      <a:lnTo>
                        <a:pt x="781" y="214"/>
                      </a:lnTo>
                      <a:lnTo>
                        <a:pt x="785" y="203"/>
                      </a:lnTo>
                      <a:lnTo>
                        <a:pt x="790" y="191"/>
                      </a:lnTo>
                      <a:lnTo>
                        <a:pt x="794" y="178"/>
                      </a:lnTo>
                      <a:lnTo>
                        <a:pt x="796" y="164"/>
                      </a:lnTo>
                      <a:lnTo>
                        <a:pt x="797" y="150"/>
                      </a:lnTo>
                      <a:lnTo>
                        <a:pt x="798" y="134"/>
                      </a:lnTo>
                    </a:path>
                  </a:pathLst>
                </a:custGeom>
                <a:noFill/>
                <a:ln w="9525">
                  <a:noFill/>
                  <a:round/>
                  <a:headEnd/>
                  <a:tailEnd/>
                </a:ln>
              </p:spPr>
              <p:txBody>
                <a:bodyPr wrap="none" anchor="ctr"/>
                <a:lstStyle/>
                <a:p>
                  <a:endParaRPr lang="en-US"/>
                </a:p>
              </p:txBody>
            </p:sp>
            <p:sp>
              <p:nvSpPr>
                <p:cNvPr id="15386" name="Freeform 21"/>
                <p:cNvSpPr>
                  <a:spLocks noChangeArrowheads="1"/>
                </p:cNvSpPr>
                <p:nvPr/>
              </p:nvSpPr>
              <p:spPr bwMode="auto">
                <a:xfrm>
                  <a:off x="2820" y="2888"/>
                  <a:ext cx="95" cy="30"/>
                </a:xfrm>
                <a:custGeom>
                  <a:avLst/>
                  <a:gdLst>
                    <a:gd name="T0" fmla="*/ 0 w 848"/>
                    <a:gd name="T1" fmla="*/ 0 h 229"/>
                    <a:gd name="T2" fmla="*/ 0 w 848"/>
                    <a:gd name="T3" fmla="*/ 0 h 229"/>
                    <a:gd name="T4" fmla="*/ 0 w 848"/>
                    <a:gd name="T5" fmla="*/ 0 h 229"/>
                    <a:gd name="T6" fmla="*/ 0 w 848"/>
                    <a:gd name="T7" fmla="*/ 0 h 229"/>
                    <a:gd name="T8" fmla="*/ 0 w 848"/>
                    <a:gd name="T9" fmla="*/ 0 h 229"/>
                    <a:gd name="T10" fmla="*/ 0 w 848"/>
                    <a:gd name="T11" fmla="*/ 0 h 229"/>
                    <a:gd name="T12" fmla="*/ 0 w 848"/>
                    <a:gd name="T13" fmla="*/ 0 h 229"/>
                    <a:gd name="T14" fmla="*/ 0 w 848"/>
                    <a:gd name="T15" fmla="*/ 0 h 229"/>
                    <a:gd name="T16" fmla="*/ 0 w 848"/>
                    <a:gd name="T17" fmla="*/ 0 h 229"/>
                    <a:gd name="T18" fmla="*/ 0 w 848"/>
                    <a:gd name="T19" fmla="*/ 0 h 229"/>
                    <a:gd name="T20" fmla="*/ 0 w 848"/>
                    <a:gd name="T21" fmla="*/ 0 h 229"/>
                    <a:gd name="T22" fmla="*/ 0 w 848"/>
                    <a:gd name="T23" fmla="*/ 0 h 229"/>
                    <a:gd name="T24" fmla="*/ 0 w 848"/>
                    <a:gd name="T25" fmla="*/ 0 h 229"/>
                    <a:gd name="T26" fmla="*/ 0 w 848"/>
                    <a:gd name="T27" fmla="*/ 0 h 229"/>
                    <a:gd name="T28" fmla="*/ 0 w 848"/>
                    <a:gd name="T29" fmla="*/ 0 h 229"/>
                    <a:gd name="T30" fmla="*/ 0 w 848"/>
                    <a:gd name="T31" fmla="*/ 0 h 229"/>
                    <a:gd name="T32" fmla="*/ 0 w 848"/>
                    <a:gd name="T33" fmla="*/ 0 h 229"/>
                    <a:gd name="T34" fmla="*/ 0 w 848"/>
                    <a:gd name="T35" fmla="*/ 0 h 229"/>
                    <a:gd name="T36" fmla="*/ 0 w 848"/>
                    <a:gd name="T37" fmla="*/ 0 h 229"/>
                    <a:gd name="T38" fmla="*/ 0 w 848"/>
                    <a:gd name="T39" fmla="*/ 0 h 229"/>
                    <a:gd name="T40" fmla="*/ 0 w 848"/>
                    <a:gd name="T41" fmla="*/ 0 h 229"/>
                    <a:gd name="T42" fmla="*/ 0 w 848"/>
                    <a:gd name="T43" fmla="*/ 0 h 229"/>
                    <a:gd name="T44" fmla="*/ 0 w 848"/>
                    <a:gd name="T45" fmla="*/ 0 h 229"/>
                    <a:gd name="T46" fmla="*/ 0 w 848"/>
                    <a:gd name="T47" fmla="*/ 0 h 229"/>
                    <a:gd name="T48" fmla="*/ 0 w 848"/>
                    <a:gd name="T49" fmla="*/ 0 h 229"/>
                    <a:gd name="T50" fmla="*/ 0 w 848"/>
                    <a:gd name="T51" fmla="*/ 0 h 229"/>
                    <a:gd name="T52" fmla="*/ 0 w 848"/>
                    <a:gd name="T53" fmla="*/ 0 h 229"/>
                    <a:gd name="T54" fmla="*/ 0 w 848"/>
                    <a:gd name="T55" fmla="*/ 0 h 229"/>
                    <a:gd name="T56" fmla="*/ 0 w 848"/>
                    <a:gd name="T57" fmla="*/ 0 h 229"/>
                    <a:gd name="T58" fmla="*/ 0 w 848"/>
                    <a:gd name="T59" fmla="*/ 0 h 229"/>
                    <a:gd name="T60" fmla="*/ 0 w 848"/>
                    <a:gd name="T61" fmla="*/ 0 h 229"/>
                    <a:gd name="T62" fmla="*/ 0 w 848"/>
                    <a:gd name="T63" fmla="*/ 0 h 229"/>
                    <a:gd name="T64" fmla="*/ 0 w 848"/>
                    <a:gd name="T65" fmla="*/ 0 h 229"/>
                    <a:gd name="T66" fmla="*/ 0 w 848"/>
                    <a:gd name="T67" fmla="*/ 0 h 229"/>
                    <a:gd name="T68" fmla="*/ 0 w 848"/>
                    <a:gd name="T69" fmla="*/ 0 h 229"/>
                    <a:gd name="T70" fmla="*/ 0 w 848"/>
                    <a:gd name="T71" fmla="*/ 0 h 229"/>
                    <a:gd name="T72" fmla="*/ 0 w 848"/>
                    <a:gd name="T73" fmla="*/ 0 h 229"/>
                    <a:gd name="T74" fmla="*/ 0 w 848"/>
                    <a:gd name="T75" fmla="*/ 0 h 229"/>
                    <a:gd name="T76" fmla="*/ 0 w 848"/>
                    <a:gd name="T77" fmla="*/ 0 h 229"/>
                    <a:gd name="T78" fmla="*/ 0 w 848"/>
                    <a:gd name="T79" fmla="*/ 0 h 229"/>
                    <a:gd name="T80" fmla="*/ 0 w 848"/>
                    <a:gd name="T81" fmla="*/ 0 h 229"/>
                    <a:gd name="T82" fmla="*/ 0 w 848"/>
                    <a:gd name="T83" fmla="*/ 0 h 229"/>
                    <a:gd name="T84" fmla="*/ 0 w 848"/>
                    <a:gd name="T85" fmla="*/ 0 h 229"/>
                    <a:gd name="T86" fmla="*/ 0 w 848"/>
                    <a:gd name="T87" fmla="*/ 0 h 2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48"/>
                    <a:gd name="T133" fmla="*/ 0 h 229"/>
                    <a:gd name="T134" fmla="*/ 848 w 848"/>
                    <a:gd name="T135" fmla="*/ 229 h 2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48" h="229">
                      <a:moveTo>
                        <a:pt x="0" y="53"/>
                      </a:moveTo>
                      <a:lnTo>
                        <a:pt x="18" y="27"/>
                      </a:lnTo>
                      <a:lnTo>
                        <a:pt x="36" y="0"/>
                      </a:lnTo>
                      <a:lnTo>
                        <a:pt x="41" y="5"/>
                      </a:lnTo>
                      <a:lnTo>
                        <a:pt x="46" y="8"/>
                      </a:lnTo>
                      <a:lnTo>
                        <a:pt x="53" y="12"/>
                      </a:lnTo>
                      <a:lnTo>
                        <a:pt x="60" y="16"/>
                      </a:lnTo>
                      <a:lnTo>
                        <a:pt x="68" y="20"/>
                      </a:lnTo>
                      <a:lnTo>
                        <a:pt x="78" y="24"/>
                      </a:lnTo>
                      <a:lnTo>
                        <a:pt x="97" y="34"/>
                      </a:lnTo>
                      <a:lnTo>
                        <a:pt x="119" y="44"/>
                      </a:lnTo>
                      <a:lnTo>
                        <a:pt x="144" y="54"/>
                      </a:lnTo>
                      <a:lnTo>
                        <a:pt x="171" y="66"/>
                      </a:lnTo>
                      <a:lnTo>
                        <a:pt x="199" y="76"/>
                      </a:lnTo>
                      <a:lnTo>
                        <a:pt x="228" y="88"/>
                      </a:lnTo>
                      <a:lnTo>
                        <a:pt x="261" y="98"/>
                      </a:lnTo>
                      <a:lnTo>
                        <a:pt x="293" y="108"/>
                      </a:lnTo>
                      <a:lnTo>
                        <a:pt x="325" y="119"/>
                      </a:lnTo>
                      <a:lnTo>
                        <a:pt x="360" y="128"/>
                      </a:lnTo>
                      <a:lnTo>
                        <a:pt x="394" y="137"/>
                      </a:lnTo>
                      <a:lnTo>
                        <a:pt x="429" y="144"/>
                      </a:lnTo>
                      <a:lnTo>
                        <a:pt x="462" y="151"/>
                      </a:lnTo>
                      <a:lnTo>
                        <a:pt x="497" y="157"/>
                      </a:lnTo>
                      <a:lnTo>
                        <a:pt x="529" y="161"/>
                      </a:lnTo>
                      <a:lnTo>
                        <a:pt x="561" y="164"/>
                      </a:lnTo>
                      <a:lnTo>
                        <a:pt x="593" y="165"/>
                      </a:lnTo>
                      <a:lnTo>
                        <a:pt x="621" y="165"/>
                      </a:lnTo>
                      <a:lnTo>
                        <a:pt x="648" y="161"/>
                      </a:lnTo>
                      <a:lnTo>
                        <a:pt x="673" y="158"/>
                      </a:lnTo>
                      <a:lnTo>
                        <a:pt x="696" y="151"/>
                      </a:lnTo>
                      <a:lnTo>
                        <a:pt x="716" y="144"/>
                      </a:lnTo>
                      <a:lnTo>
                        <a:pt x="733" y="135"/>
                      </a:lnTo>
                      <a:lnTo>
                        <a:pt x="748" y="123"/>
                      </a:lnTo>
                      <a:lnTo>
                        <a:pt x="755" y="116"/>
                      </a:lnTo>
                      <a:lnTo>
                        <a:pt x="761" y="110"/>
                      </a:lnTo>
                      <a:lnTo>
                        <a:pt x="765" y="102"/>
                      </a:lnTo>
                      <a:lnTo>
                        <a:pt x="770" y="93"/>
                      </a:lnTo>
                      <a:lnTo>
                        <a:pt x="775" y="84"/>
                      </a:lnTo>
                      <a:lnTo>
                        <a:pt x="778" y="75"/>
                      </a:lnTo>
                      <a:lnTo>
                        <a:pt x="780" y="65"/>
                      </a:lnTo>
                      <a:lnTo>
                        <a:pt x="783" y="53"/>
                      </a:lnTo>
                      <a:lnTo>
                        <a:pt x="784" y="40"/>
                      </a:lnTo>
                      <a:lnTo>
                        <a:pt x="784" y="28"/>
                      </a:lnTo>
                      <a:lnTo>
                        <a:pt x="848" y="27"/>
                      </a:lnTo>
                      <a:lnTo>
                        <a:pt x="847" y="46"/>
                      </a:lnTo>
                      <a:lnTo>
                        <a:pt x="846" y="64"/>
                      </a:lnTo>
                      <a:lnTo>
                        <a:pt x="843" y="80"/>
                      </a:lnTo>
                      <a:lnTo>
                        <a:pt x="838" y="96"/>
                      </a:lnTo>
                      <a:lnTo>
                        <a:pt x="833" y="110"/>
                      </a:lnTo>
                      <a:lnTo>
                        <a:pt x="826" y="123"/>
                      </a:lnTo>
                      <a:lnTo>
                        <a:pt x="820" y="136"/>
                      </a:lnTo>
                      <a:lnTo>
                        <a:pt x="812" y="149"/>
                      </a:lnTo>
                      <a:lnTo>
                        <a:pt x="802" y="159"/>
                      </a:lnTo>
                      <a:lnTo>
                        <a:pt x="793" y="169"/>
                      </a:lnTo>
                      <a:lnTo>
                        <a:pt x="782" y="179"/>
                      </a:lnTo>
                      <a:lnTo>
                        <a:pt x="770" y="187"/>
                      </a:lnTo>
                      <a:lnTo>
                        <a:pt x="757" y="195"/>
                      </a:lnTo>
                      <a:lnTo>
                        <a:pt x="745" y="202"/>
                      </a:lnTo>
                      <a:lnTo>
                        <a:pt x="731" y="207"/>
                      </a:lnTo>
                      <a:lnTo>
                        <a:pt x="716" y="212"/>
                      </a:lnTo>
                      <a:lnTo>
                        <a:pt x="702" y="217"/>
                      </a:lnTo>
                      <a:lnTo>
                        <a:pt x="687" y="220"/>
                      </a:lnTo>
                      <a:lnTo>
                        <a:pt x="657" y="226"/>
                      </a:lnTo>
                      <a:lnTo>
                        <a:pt x="625" y="228"/>
                      </a:lnTo>
                      <a:lnTo>
                        <a:pt x="591" y="229"/>
                      </a:lnTo>
                      <a:lnTo>
                        <a:pt x="557" y="227"/>
                      </a:lnTo>
                      <a:lnTo>
                        <a:pt x="522" y="225"/>
                      </a:lnTo>
                      <a:lnTo>
                        <a:pt x="487" y="220"/>
                      </a:lnTo>
                      <a:lnTo>
                        <a:pt x="451" y="214"/>
                      </a:lnTo>
                      <a:lnTo>
                        <a:pt x="416" y="207"/>
                      </a:lnTo>
                      <a:lnTo>
                        <a:pt x="381" y="199"/>
                      </a:lnTo>
                      <a:lnTo>
                        <a:pt x="345" y="190"/>
                      </a:lnTo>
                      <a:lnTo>
                        <a:pt x="309" y="180"/>
                      </a:lnTo>
                      <a:lnTo>
                        <a:pt x="275" y="169"/>
                      </a:lnTo>
                      <a:lnTo>
                        <a:pt x="241" y="159"/>
                      </a:lnTo>
                      <a:lnTo>
                        <a:pt x="208" y="148"/>
                      </a:lnTo>
                      <a:lnTo>
                        <a:pt x="177" y="136"/>
                      </a:lnTo>
                      <a:lnTo>
                        <a:pt x="147" y="125"/>
                      </a:lnTo>
                      <a:lnTo>
                        <a:pt x="119" y="113"/>
                      </a:lnTo>
                      <a:lnTo>
                        <a:pt x="93" y="102"/>
                      </a:lnTo>
                      <a:lnTo>
                        <a:pt x="68" y="91"/>
                      </a:lnTo>
                      <a:lnTo>
                        <a:pt x="48" y="81"/>
                      </a:lnTo>
                      <a:lnTo>
                        <a:pt x="37" y="76"/>
                      </a:lnTo>
                      <a:lnTo>
                        <a:pt x="28" y="72"/>
                      </a:lnTo>
                      <a:lnTo>
                        <a:pt x="20" y="67"/>
                      </a:lnTo>
                      <a:lnTo>
                        <a:pt x="13" y="62"/>
                      </a:lnTo>
                      <a:lnTo>
                        <a:pt x="6" y="59"/>
                      </a:lnTo>
                      <a:lnTo>
                        <a:pt x="0" y="54"/>
                      </a:lnTo>
                      <a:lnTo>
                        <a:pt x="0" y="53"/>
                      </a:lnTo>
                      <a:close/>
                    </a:path>
                  </a:pathLst>
                </a:custGeom>
                <a:solidFill>
                  <a:srgbClr val="FF0040"/>
                </a:solidFill>
                <a:ln w="9525">
                  <a:noFill/>
                  <a:round/>
                  <a:headEnd/>
                  <a:tailEnd/>
                </a:ln>
              </p:spPr>
              <p:txBody>
                <a:bodyPr wrap="none" anchor="ctr"/>
                <a:lstStyle/>
                <a:p>
                  <a:endParaRPr lang="en-US"/>
                </a:p>
              </p:txBody>
            </p:sp>
            <p:sp>
              <p:nvSpPr>
                <p:cNvPr id="15387" name="Freeform 22"/>
                <p:cNvSpPr>
                  <a:spLocks noChangeArrowheads="1"/>
                </p:cNvSpPr>
                <p:nvPr/>
              </p:nvSpPr>
              <p:spPr bwMode="auto">
                <a:xfrm>
                  <a:off x="2820" y="2870"/>
                  <a:ext cx="39" cy="25"/>
                </a:xfrm>
                <a:custGeom>
                  <a:avLst/>
                  <a:gdLst>
                    <a:gd name="T0" fmla="*/ 0 w 348"/>
                    <a:gd name="T1" fmla="*/ 0 h 197"/>
                    <a:gd name="T2" fmla="*/ 0 w 348"/>
                    <a:gd name="T3" fmla="*/ 0 h 197"/>
                    <a:gd name="T4" fmla="*/ 0 w 348"/>
                    <a:gd name="T5" fmla="*/ 0 h 197"/>
                    <a:gd name="T6" fmla="*/ 0 w 348"/>
                    <a:gd name="T7" fmla="*/ 0 h 197"/>
                    <a:gd name="T8" fmla="*/ 0 w 348"/>
                    <a:gd name="T9" fmla="*/ 0 h 197"/>
                    <a:gd name="T10" fmla="*/ 0 w 348"/>
                    <a:gd name="T11" fmla="*/ 0 h 197"/>
                    <a:gd name="T12" fmla="*/ 0 w 348"/>
                    <a:gd name="T13" fmla="*/ 0 h 197"/>
                    <a:gd name="T14" fmla="*/ 0 w 348"/>
                    <a:gd name="T15" fmla="*/ 0 h 197"/>
                    <a:gd name="T16" fmla="*/ 0 w 348"/>
                    <a:gd name="T17" fmla="*/ 0 h 197"/>
                    <a:gd name="T18" fmla="*/ 0 w 348"/>
                    <a:gd name="T19" fmla="*/ 0 h 197"/>
                    <a:gd name="T20" fmla="*/ 0 w 348"/>
                    <a:gd name="T21" fmla="*/ 0 h 197"/>
                    <a:gd name="T22" fmla="*/ 0 w 348"/>
                    <a:gd name="T23" fmla="*/ 0 h 197"/>
                    <a:gd name="T24" fmla="*/ 0 w 348"/>
                    <a:gd name="T25" fmla="*/ 0 h 197"/>
                    <a:gd name="T26" fmla="*/ 0 w 348"/>
                    <a:gd name="T27" fmla="*/ 0 h 197"/>
                    <a:gd name="T28" fmla="*/ 0 w 348"/>
                    <a:gd name="T29" fmla="*/ 0 h 197"/>
                    <a:gd name="T30" fmla="*/ 0 w 348"/>
                    <a:gd name="T31" fmla="*/ 0 h 197"/>
                    <a:gd name="T32" fmla="*/ 0 w 348"/>
                    <a:gd name="T33" fmla="*/ 0 h 197"/>
                    <a:gd name="T34" fmla="*/ 0 w 348"/>
                    <a:gd name="T35" fmla="*/ 0 h 197"/>
                    <a:gd name="T36" fmla="*/ 0 w 348"/>
                    <a:gd name="T37" fmla="*/ 0 h 197"/>
                    <a:gd name="T38" fmla="*/ 0 w 348"/>
                    <a:gd name="T39" fmla="*/ 0 h 197"/>
                    <a:gd name="T40" fmla="*/ 0 w 348"/>
                    <a:gd name="T41" fmla="*/ 0 h 197"/>
                    <a:gd name="T42" fmla="*/ 0 w 348"/>
                    <a:gd name="T43" fmla="*/ 0 h 197"/>
                    <a:gd name="T44" fmla="*/ 0 w 348"/>
                    <a:gd name="T45" fmla="*/ 0 h 197"/>
                    <a:gd name="T46" fmla="*/ 0 w 348"/>
                    <a:gd name="T47" fmla="*/ 0 h 197"/>
                    <a:gd name="T48" fmla="*/ 0 w 348"/>
                    <a:gd name="T49" fmla="*/ 0 h 197"/>
                    <a:gd name="T50" fmla="*/ 0 w 348"/>
                    <a:gd name="T51" fmla="*/ 0 h 197"/>
                    <a:gd name="T52" fmla="*/ 0 w 348"/>
                    <a:gd name="T53" fmla="*/ 0 h 197"/>
                    <a:gd name="T54" fmla="*/ 0 w 348"/>
                    <a:gd name="T55" fmla="*/ 0 h 197"/>
                    <a:gd name="T56" fmla="*/ 0 w 348"/>
                    <a:gd name="T57" fmla="*/ 0 h 197"/>
                    <a:gd name="T58" fmla="*/ 0 w 348"/>
                    <a:gd name="T59" fmla="*/ 0 h 197"/>
                    <a:gd name="T60" fmla="*/ 0 w 348"/>
                    <a:gd name="T61" fmla="*/ 0 h 197"/>
                    <a:gd name="T62" fmla="*/ 0 w 348"/>
                    <a:gd name="T63" fmla="*/ 0 h 197"/>
                    <a:gd name="T64" fmla="*/ 0 w 348"/>
                    <a:gd name="T65" fmla="*/ 0 h 197"/>
                    <a:gd name="T66" fmla="*/ 0 w 348"/>
                    <a:gd name="T67" fmla="*/ 0 h 197"/>
                    <a:gd name="T68" fmla="*/ 0 w 348"/>
                    <a:gd name="T69" fmla="*/ 0 h 197"/>
                    <a:gd name="T70" fmla="*/ 0 w 348"/>
                    <a:gd name="T71" fmla="*/ 0 h 197"/>
                    <a:gd name="T72" fmla="*/ 0 w 348"/>
                    <a:gd name="T73" fmla="*/ 0 h 197"/>
                    <a:gd name="T74" fmla="*/ 0 w 348"/>
                    <a:gd name="T75" fmla="*/ 0 h 197"/>
                    <a:gd name="T76" fmla="*/ 0 w 348"/>
                    <a:gd name="T77" fmla="*/ 0 h 197"/>
                    <a:gd name="T78" fmla="*/ 0 w 348"/>
                    <a:gd name="T79" fmla="*/ 0 h 197"/>
                    <a:gd name="T80" fmla="*/ 0 w 348"/>
                    <a:gd name="T81" fmla="*/ 0 h 197"/>
                    <a:gd name="T82" fmla="*/ 0 w 348"/>
                    <a:gd name="T83" fmla="*/ 0 h 197"/>
                    <a:gd name="T84" fmla="*/ 0 w 348"/>
                    <a:gd name="T85" fmla="*/ 0 h 197"/>
                    <a:gd name="T86" fmla="*/ 0 w 348"/>
                    <a:gd name="T87" fmla="*/ 0 h 197"/>
                    <a:gd name="T88" fmla="*/ 0 w 348"/>
                    <a:gd name="T89" fmla="*/ 0 h 197"/>
                    <a:gd name="T90" fmla="*/ 0 w 348"/>
                    <a:gd name="T91" fmla="*/ 0 h 1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8"/>
                    <a:gd name="T139" fmla="*/ 0 h 197"/>
                    <a:gd name="T140" fmla="*/ 348 w 348"/>
                    <a:gd name="T141" fmla="*/ 197 h 1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8" h="197">
                      <a:moveTo>
                        <a:pt x="333" y="0"/>
                      </a:moveTo>
                      <a:lnTo>
                        <a:pt x="348" y="62"/>
                      </a:lnTo>
                      <a:lnTo>
                        <a:pt x="329" y="69"/>
                      </a:lnTo>
                      <a:lnTo>
                        <a:pt x="310" y="76"/>
                      </a:lnTo>
                      <a:lnTo>
                        <a:pt x="293" y="84"/>
                      </a:lnTo>
                      <a:lnTo>
                        <a:pt x="278" y="93"/>
                      </a:lnTo>
                      <a:lnTo>
                        <a:pt x="262" y="104"/>
                      </a:lnTo>
                      <a:lnTo>
                        <a:pt x="247" y="114"/>
                      </a:lnTo>
                      <a:lnTo>
                        <a:pt x="232" y="126"/>
                      </a:lnTo>
                      <a:lnTo>
                        <a:pt x="215" y="137"/>
                      </a:lnTo>
                      <a:lnTo>
                        <a:pt x="197" y="149"/>
                      </a:lnTo>
                      <a:lnTo>
                        <a:pt x="178" y="160"/>
                      </a:lnTo>
                      <a:lnTo>
                        <a:pt x="157" y="171"/>
                      </a:lnTo>
                      <a:lnTo>
                        <a:pt x="135" y="179"/>
                      </a:lnTo>
                      <a:lnTo>
                        <a:pt x="122" y="183"/>
                      </a:lnTo>
                      <a:lnTo>
                        <a:pt x="110" y="187"/>
                      </a:lnTo>
                      <a:lnTo>
                        <a:pt x="97" y="190"/>
                      </a:lnTo>
                      <a:lnTo>
                        <a:pt x="82" y="192"/>
                      </a:lnTo>
                      <a:lnTo>
                        <a:pt x="67" y="195"/>
                      </a:lnTo>
                      <a:lnTo>
                        <a:pt x="52" y="196"/>
                      </a:lnTo>
                      <a:lnTo>
                        <a:pt x="35" y="197"/>
                      </a:lnTo>
                      <a:lnTo>
                        <a:pt x="18" y="197"/>
                      </a:lnTo>
                      <a:lnTo>
                        <a:pt x="18" y="164"/>
                      </a:lnTo>
                      <a:lnTo>
                        <a:pt x="0" y="190"/>
                      </a:lnTo>
                      <a:lnTo>
                        <a:pt x="18" y="131"/>
                      </a:lnTo>
                      <a:lnTo>
                        <a:pt x="33" y="133"/>
                      </a:lnTo>
                      <a:lnTo>
                        <a:pt x="46" y="133"/>
                      </a:lnTo>
                      <a:lnTo>
                        <a:pt x="59" y="131"/>
                      </a:lnTo>
                      <a:lnTo>
                        <a:pt x="72" y="129"/>
                      </a:lnTo>
                      <a:lnTo>
                        <a:pt x="83" y="127"/>
                      </a:lnTo>
                      <a:lnTo>
                        <a:pt x="94" y="125"/>
                      </a:lnTo>
                      <a:lnTo>
                        <a:pt x="114" y="119"/>
                      </a:lnTo>
                      <a:lnTo>
                        <a:pt x="132" y="112"/>
                      </a:lnTo>
                      <a:lnTo>
                        <a:pt x="149" y="103"/>
                      </a:lnTo>
                      <a:lnTo>
                        <a:pt x="164" y="95"/>
                      </a:lnTo>
                      <a:lnTo>
                        <a:pt x="179" y="84"/>
                      </a:lnTo>
                      <a:lnTo>
                        <a:pt x="194" y="74"/>
                      </a:lnTo>
                      <a:lnTo>
                        <a:pt x="209" y="62"/>
                      </a:lnTo>
                      <a:lnTo>
                        <a:pt x="226" y="51"/>
                      </a:lnTo>
                      <a:lnTo>
                        <a:pt x="243" y="39"/>
                      </a:lnTo>
                      <a:lnTo>
                        <a:pt x="263" y="28"/>
                      </a:lnTo>
                      <a:lnTo>
                        <a:pt x="284" y="17"/>
                      </a:lnTo>
                      <a:lnTo>
                        <a:pt x="308" y="8"/>
                      </a:lnTo>
                      <a:lnTo>
                        <a:pt x="320" y="5"/>
                      </a:lnTo>
                      <a:lnTo>
                        <a:pt x="333" y="1"/>
                      </a:lnTo>
                      <a:lnTo>
                        <a:pt x="333" y="0"/>
                      </a:lnTo>
                      <a:close/>
                    </a:path>
                  </a:pathLst>
                </a:custGeom>
                <a:solidFill>
                  <a:srgbClr val="FF0040"/>
                </a:solidFill>
                <a:ln w="9525">
                  <a:noFill/>
                  <a:round/>
                  <a:headEnd/>
                  <a:tailEnd/>
                </a:ln>
              </p:spPr>
              <p:txBody>
                <a:bodyPr wrap="none" anchor="ctr"/>
                <a:lstStyle/>
                <a:p>
                  <a:endParaRPr lang="en-US"/>
                </a:p>
              </p:txBody>
            </p:sp>
          </p:grpSp>
          <p:grpSp>
            <p:nvGrpSpPr>
              <p:cNvPr id="7" name="Group 23"/>
              <p:cNvGrpSpPr>
                <a:grpSpLocks/>
              </p:cNvGrpSpPr>
              <p:nvPr/>
            </p:nvGrpSpPr>
            <p:grpSpPr bwMode="auto">
              <a:xfrm>
                <a:off x="2409" y="2720"/>
                <a:ext cx="708" cy="184"/>
                <a:chOff x="2409" y="2720"/>
                <a:chExt cx="708" cy="184"/>
              </a:xfrm>
            </p:grpSpPr>
            <p:sp>
              <p:nvSpPr>
                <p:cNvPr id="15371" name="Freeform 24"/>
                <p:cNvSpPr>
                  <a:spLocks noChangeArrowheads="1"/>
                </p:cNvSpPr>
                <p:nvPr/>
              </p:nvSpPr>
              <p:spPr bwMode="auto">
                <a:xfrm>
                  <a:off x="2420" y="2728"/>
                  <a:ext cx="684" cy="172"/>
                </a:xfrm>
                <a:custGeom>
                  <a:avLst/>
                  <a:gdLst>
                    <a:gd name="T0" fmla="*/ 0 w 6097"/>
                    <a:gd name="T1" fmla="*/ 0 h 1317"/>
                    <a:gd name="T2" fmla="*/ 0 w 6097"/>
                    <a:gd name="T3" fmla="*/ 0 h 1317"/>
                    <a:gd name="T4" fmla="*/ 0 w 6097"/>
                    <a:gd name="T5" fmla="*/ 0 h 1317"/>
                    <a:gd name="T6" fmla="*/ 0 w 6097"/>
                    <a:gd name="T7" fmla="*/ 0 h 1317"/>
                    <a:gd name="T8" fmla="*/ 0 w 6097"/>
                    <a:gd name="T9" fmla="*/ 0 h 1317"/>
                    <a:gd name="T10" fmla="*/ 0 w 6097"/>
                    <a:gd name="T11" fmla="*/ 0 h 1317"/>
                    <a:gd name="T12" fmla="*/ 0 w 6097"/>
                    <a:gd name="T13" fmla="*/ 0 h 1317"/>
                    <a:gd name="T14" fmla="*/ 0 w 6097"/>
                    <a:gd name="T15" fmla="*/ 0 h 1317"/>
                    <a:gd name="T16" fmla="*/ 0 w 6097"/>
                    <a:gd name="T17" fmla="*/ 0 h 1317"/>
                    <a:gd name="T18" fmla="*/ 0 w 6097"/>
                    <a:gd name="T19" fmla="*/ 0 h 1317"/>
                    <a:gd name="T20" fmla="*/ 0 w 6097"/>
                    <a:gd name="T21" fmla="*/ 0 h 1317"/>
                    <a:gd name="T22" fmla="*/ 0 w 6097"/>
                    <a:gd name="T23" fmla="*/ 0 h 1317"/>
                    <a:gd name="T24" fmla="*/ 0 w 6097"/>
                    <a:gd name="T25" fmla="*/ 0 h 1317"/>
                    <a:gd name="T26" fmla="*/ 0 w 6097"/>
                    <a:gd name="T27" fmla="*/ 0 h 1317"/>
                    <a:gd name="T28" fmla="*/ 0 w 6097"/>
                    <a:gd name="T29" fmla="*/ 0 h 1317"/>
                    <a:gd name="T30" fmla="*/ 0 w 6097"/>
                    <a:gd name="T31" fmla="*/ 0 h 1317"/>
                    <a:gd name="T32" fmla="*/ 0 w 6097"/>
                    <a:gd name="T33" fmla="*/ 0 h 1317"/>
                    <a:gd name="T34" fmla="*/ 0 w 6097"/>
                    <a:gd name="T35" fmla="*/ 0 h 1317"/>
                    <a:gd name="T36" fmla="*/ 0 w 6097"/>
                    <a:gd name="T37" fmla="*/ 0 h 1317"/>
                    <a:gd name="T38" fmla="*/ 0 w 6097"/>
                    <a:gd name="T39" fmla="*/ 0 h 1317"/>
                    <a:gd name="T40" fmla="*/ 0 w 6097"/>
                    <a:gd name="T41" fmla="*/ 0 h 1317"/>
                    <a:gd name="T42" fmla="*/ 0 w 6097"/>
                    <a:gd name="T43" fmla="*/ 0 h 1317"/>
                    <a:gd name="T44" fmla="*/ 0 w 6097"/>
                    <a:gd name="T45" fmla="*/ 0 h 1317"/>
                    <a:gd name="T46" fmla="*/ 0 w 6097"/>
                    <a:gd name="T47" fmla="*/ 0 h 1317"/>
                    <a:gd name="T48" fmla="*/ 0 w 6097"/>
                    <a:gd name="T49" fmla="*/ 0 h 1317"/>
                    <a:gd name="T50" fmla="*/ 0 w 6097"/>
                    <a:gd name="T51" fmla="*/ 0 h 1317"/>
                    <a:gd name="T52" fmla="*/ 0 w 6097"/>
                    <a:gd name="T53" fmla="*/ 0 h 1317"/>
                    <a:gd name="T54" fmla="*/ 0 w 6097"/>
                    <a:gd name="T55" fmla="*/ 0 h 1317"/>
                    <a:gd name="T56" fmla="*/ 0 w 6097"/>
                    <a:gd name="T57" fmla="*/ 0 h 1317"/>
                    <a:gd name="T58" fmla="*/ 0 w 6097"/>
                    <a:gd name="T59" fmla="*/ 0 h 1317"/>
                    <a:gd name="T60" fmla="*/ 0 w 6097"/>
                    <a:gd name="T61" fmla="*/ 0 h 1317"/>
                    <a:gd name="T62" fmla="*/ 0 w 6097"/>
                    <a:gd name="T63" fmla="*/ 0 h 1317"/>
                    <a:gd name="T64" fmla="*/ 0 w 6097"/>
                    <a:gd name="T65" fmla="*/ 0 h 1317"/>
                    <a:gd name="T66" fmla="*/ 0 w 6097"/>
                    <a:gd name="T67" fmla="*/ 0 h 1317"/>
                    <a:gd name="T68" fmla="*/ 0 w 6097"/>
                    <a:gd name="T69" fmla="*/ 0 h 1317"/>
                    <a:gd name="T70" fmla="*/ 0 w 6097"/>
                    <a:gd name="T71" fmla="*/ 0 h 1317"/>
                    <a:gd name="T72" fmla="*/ 0 w 6097"/>
                    <a:gd name="T73" fmla="*/ 0 h 1317"/>
                    <a:gd name="T74" fmla="*/ 0 w 6097"/>
                    <a:gd name="T75" fmla="*/ 0 h 1317"/>
                    <a:gd name="T76" fmla="*/ 0 w 6097"/>
                    <a:gd name="T77" fmla="*/ 0 h 1317"/>
                    <a:gd name="T78" fmla="*/ 0 w 6097"/>
                    <a:gd name="T79" fmla="*/ 0 h 1317"/>
                    <a:gd name="T80" fmla="*/ 0 w 6097"/>
                    <a:gd name="T81" fmla="*/ 0 h 1317"/>
                    <a:gd name="T82" fmla="*/ 0 w 6097"/>
                    <a:gd name="T83" fmla="*/ 0 h 1317"/>
                    <a:gd name="T84" fmla="*/ 0 w 6097"/>
                    <a:gd name="T85" fmla="*/ 0 h 1317"/>
                    <a:gd name="T86" fmla="*/ 0 w 6097"/>
                    <a:gd name="T87" fmla="*/ 0 h 1317"/>
                    <a:gd name="T88" fmla="*/ 0 w 6097"/>
                    <a:gd name="T89" fmla="*/ 0 h 1317"/>
                    <a:gd name="T90" fmla="*/ 0 w 6097"/>
                    <a:gd name="T91" fmla="*/ 0 h 1317"/>
                    <a:gd name="T92" fmla="*/ 0 w 6097"/>
                    <a:gd name="T93" fmla="*/ 0 h 1317"/>
                    <a:gd name="T94" fmla="*/ 0 w 6097"/>
                    <a:gd name="T95" fmla="*/ 0 h 1317"/>
                    <a:gd name="T96" fmla="*/ 0 w 6097"/>
                    <a:gd name="T97" fmla="*/ 0 h 1317"/>
                    <a:gd name="T98" fmla="*/ 0 w 6097"/>
                    <a:gd name="T99" fmla="*/ 0 h 1317"/>
                    <a:gd name="T100" fmla="*/ 0 w 6097"/>
                    <a:gd name="T101" fmla="*/ 0 h 1317"/>
                    <a:gd name="T102" fmla="*/ 0 w 6097"/>
                    <a:gd name="T103" fmla="*/ 0 h 1317"/>
                    <a:gd name="T104" fmla="*/ 0 w 6097"/>
                    <a:gd name="T105" fmla="*/ 0 h 1317"/>
                    <a:gd name="T106" fmla="*/ 0 w 6097"/>
                    <a:gd name="T107" fmla="*/ 0 h 1317"/>
                    <a:gd name="T108" fmla="*/ 0 w 6097"/>
                    <a:gd name="T109" fmla="*/ 0 h 1317"/>
                    <a:gd name="T110" fmla="*/ 0 w 6097"/>
                    <a:gd name="T111" fmla="*/ 0 h 1317"/>
                    <a:gd name="T112" fmla="*/ 0 w 6097"/>
                    <a:gd name="T113" fmla="*/ 0 h 1317"/>
                    <a:gd name="T114" fmla="*/ 0 w 6097"/>
                    <a:gd name="T115" fmla="*/ 0 h 1317"/>
                    <a:gd name="T116" fmla="*/ 0 w 6097"/>
                    <a:gd name="T117" fmla="*/ 0 h 1317"/>
                    <a:gd name="T118" fmla="*/ 0 w 6097"/>
                    <a:gd name="T119" fmla="*/ 0 h 1317"/>
                    <a:gd name="T120" fmla="*/ 0 w 6097"/>
                    <a:gd name="T121" fmla="*/ 0 h 1317"/>
                    <a:gd name="T122" fmla="*/ 0 w 6097"/>
                    <a:gd name="T123" fmla="*/ 0 h 1317"/>
                    <a:gd name="T124" fmla="*/ 0 w 6097"/>
                    <a:gd name="T125" fmla="*/ 0 h 13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97"/>
                    <a:gd name="T190" fmla="*/ 0 h 1317"/>
                    <a:gd name="T191" fmla="*/ 6097 w 6097"/>
                    <a:gd name="T192" fmla="*/ 1317 h 13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97" h="1317">
                      <a:moveTo>
                        <a:pt x="3090" y="6"/>
                      </a:moveTo>
                      <a:lnTo>
                        <a:pt x="3054" y="13"/>
                      </a:lnTo>
                      <a:lnTo>
                        <a:pt x="3019" y="20"/>
                      </a:lnTo>
                      <a:lnTo>
                        <a:pt x="2951" y="36"/>
                      </a:lnTo>
                      <a:lnTo>
                        <a:pt x="2883" y="54"/>
                      </a:lnTo>
                      <a:lnTo>
                        <a:pt x="2817" y="74"/>
                      </a:lnTo>
                      <a:lnTo>
                        <a:pt x="2753" y="96"/>
                      </a:lnTo>
                      <a:lnTo>
                        <a:pt x="2688" y="120"/>
                      </a:lnTo>
                      <a:lnTo>
                        <a:pt x="2625" y="144"/>
                      </a:lnTo>
                      <a:lnTo>
                        <a:pt x="2561" y="171"/>
                      </a:lnTo>
                      <a:lnTo>
                        <a:pt x="2435" y="225"/>
                      </a:lnTo>
                      <a:lnTo>
                        <a:pt x="2308" y="281"/>
                      </a:lnTo>
                      <a:lnTo>
                        <a:pt x="2242" y="310"/>
                      </a:lnTo>
                      <a:lnTo>
                        <a:pt x="2177" y="338"/>
                      </a:lnTo>
                      <a:lnTo>
                        <a:pt x="2111" y="365"/>
                      </a:lnTo>
                      <a:lnTo>
                        <a:pt x="2042" y="392"/>
                      </a:lnTo>
                      <a:lnTo>
                        <a:pt x="1981" y="416"/>
                      </a:lnTo>
                      <a:lnTo>
                        <a:pt x="1920" y="439"/>
                      </a:lnTo>
                      <a:lnTo>
                        <a:pt x="1861" y="461"/>
                      </a:lnTo>
                      <a:lnTo>
                        <a:pt x="1802" y="484"/>
                      </a:lnTo>
                      <a:lnTo>
                        <a:pt x="1746" y="506"/>
                      </a:lnTo>
                      <a:lnTo>
                        <a:pt x="1690" y="526"/>
                      </a:lnTo>
                      <a:lnTo>
                        <a:pt x="1636" y="547"/>
                      </a:lnTo>
                      <a:lnTo>
                        <a:pt x="1583" y="567"/>
                      </a:lnTo>
                      <a:lnTo>
                        <a:pt x="1532" y="586"/>
                      </a:lnTo>
                      <a:lnTo>
                        <a:pt x="1483" y="605"/>
                      </a:lnTo>
                      <a:lnTo>
                        <a:pt x="1436" y="622"/>
                      </a:lnTo>
                      <a:lnTo>
                        <a:pt x="1390" y="639"/>
                      </a:lnTo>
                      <a:lnTo>
                        <a:pt x="1346" y="655"/>
                      </a:lnTo>
                      <a:lnTo>
                        <a:pt x="1304" y="670"/>
                      </a:lnTo>
                      <a:lnTo>
                        <a:pt x="1265" y="685"/>
                      </a:lnTo>
                      <a:lnTo>
                        <a:pt x="1227" y="699"/>
                      </a:lnTo>
                      <a:lnTo>
                        <a:pt x="1194" y="711"/>
                      </a:lnTo>
                      <a:lnTo>
                        <a:pt x="1160" y="722"/>
                      </a:lnTo>
                      <a:lnTo>
                        <a:pt x="1127" y="734"/>
                      </a:lnTo>
                      <a:lnTo>
                        <a:pt x="1096" y="745"/>
                      </a:lnTo>
                      <a:lnTo>
                        <a:pt x="1066" y="755"/>
                      </a:lnTo>
                      <a:lnTo>
                        <a:pt x="1036" y="766"/>
                      </a:lnTo>
                      <a:lnTo>
                        <a:pt x="1007" y="776"/>
                      </a:lnTo>
                      <a:lnTo>
                        <a:pt x="978" y="785"/>
                      </a:lnTo>
                      <a:lnTo>
                        <a:pt x="946" y="797"/>
                      </a:lnTo>
                      <a:lnTo>
                        <a:pt x="914" y="807"/>
                      </a:lnTo>
                      <a:lnTo>
                        <a:pt x="883" y="818"/>
                      </a:lnTo>
                      <a:lnTo>
                        <a:pt x="853" y="828"/>
                      </a:lnTo>
                      <a:lnTo>
                        <a:pt x="794" y="848"/>
                      </a:lnTo>
                      <a:lnTo>
                        <a:pt x="737" y="866"/>
                      </a:lnTo>
                      <a:lnTo>
                        <a:pt x="683" y="883"/>
                      </a:lnTo>
                      <a:lnTo>
                        <a:pt x="629" y="899"/>
                      </a:lnTo>
                      <a:lnTo>
                        <a:pt x="522" y="933"/>
                      </a:lnTo>
                      <a:lnTo>
                        <a:pt x="467" y="950"/>
                      </a:lnTo>
                      <a:lnTo>
                        <a:pt x="410" y="966"/>
                      </a:lnTo>
                      <a:lnTo>
                        <a:pt x="351" y="983"/>
                      </a:lnTo>
                      <a:lnTo>
                        <a:pt x="320" y="993"/>
                      </a:lnTo>
                      <a:lnTo>
                        <a:pt x="289" y="1002"/>
                      </a:lnTo>
                      <a:lnTo>
                        <a:pt x="257" y="1012"/>
                      </a:lnTo>
                      <a:lnTo>
                        <a:pt x="224" y="1021"/>
                      </a:lnTo>
                      <a:lnTo>
                        <a:pt x="189" y="1032"/>
                      </a:lnTo>
                      <a:lnTo>
                        <a:pt x="154" y="1042"/>
                      </a:lnTo>
                      <a:lnTo>
                        <a:pt x="118" y="1053"/>
                      </a:lnTo>
                      <a:lnTo>
                        <a:pt x="80" y="1064"/>
                      </a:lnTo>
                      <a:lnTo>
                        <a:pt x="40" y="1076"/>
                      </a:lnTo>
                      <a:lnTo>
                        <a:pt x="0" y="1088"/>
                      </a:lnTo>
                      <a:lnTo>
                        <a:pt x="28" y="1078"/>
                      </a:lnTo>
                      <a:lnTo>
                        <a:pt x="55" y="1069"/>
                      </a:lnTo>
                      <a:lnTo>
                        <a:pt x="85" y="1061"/>
                      </a:lnTo>
                      <a:lnTo>
                        <a:pt x="116" y="1053"/>
                      </a:lnTo>
                      <a:lnTo>
                        <a:pt x="148" y="1046"/>
                      </a:lnTo>
                      <a:lnTo>
                        <a:pt x="181" y="1040"/>
                      </a:lnTo>
                      <a:lnTo>
                        <a:pt x="214" y="1033"/>
                      </a:lnTo>
                      <a:lnTo>
                        <a:pt x="249" y="1028"/>
                      </a:lnTo>
                      <a:lnTo>
                        <a:pt x="285" y="1024"/>
                      </a:lnTo>
                      <a:lnTo>
                        <a:pt x="322" y="1019"/>
                      </a:lnTo>
                      <a:lnTo>
                        <a:pt x="358" y="1016"/>
                      </a:lnTo>
                      <a:lnTo>
                        <a:pt x="396" y="1012"/>
                      </a:lnTo>
                      <a:lnTo>
                        <a:pt x="437" y="1010"/>
                      </a:lnTo>
                      <a:lnTo>
                        <a:pt x="476" y="1008"/>
                      </a:lnTo>
                      <a:lnTo>
                        <a:pt x="517" y="1006"/>
                      </a:lnTo>
                      <a:lnTo>
                        <a:pt x="559" y="1005"/>
                      </a:lnTo>
                      <a:lnTo>
                        <a:pt x="601" y="1004"/>
                      </a:lnTo>
                      <a:lnTo>
                        <a:pt x="645" y="1004"/>
                      </a:lnTo>
                      <a:lnTo>
                        <a:pt x="690" y="1004"/>
                      </a:lnTo>
                      <a:lnTo>
                        <a:pt x="735" y="1005"/>
                      </a:lnTo>
                      <a:lnTo>
                        <a:pt x="781" y="1006"/>
                      </a:lnTo>
                      <a:lnTo>
                        <a:pt x="827" y="1009"/>
                      </a:lnTo>
                      <a:lnTo>
                        <a:pt x="875" y="1010"/>
                      </a:lnTo>
                      <a:lnTo>
                        <a:pt x="923" y="1013"/>
                      </a:lnTo>
                      <a:lnTo>
                        <a:pt x="971" y="1016"/>
                      </a:lnTo>
                      <a:lnTo>
                        <a:pt x="1021" y="1019"/>
                      </a:lnTo>
                      <a:lnTo>
                        <a:pt x="1070" y="1023"/>
                      </a:lnTo>
                      <a:lnTo>
                        <a:pt x="1121" y="1026"/>
                      </a:lnTo>
                      <a:lnTo>
                        <a:pt x="1225" y="1035"/>
                      </a:lnTo>
                      <a:lnTo>
                        <a:pt x="1331" y="1046"/>
                      </a:lnTo>
                      <a:lnTo>
                        <a:pt x="1439" y="1057"/>
                      </a:lnTo>
                      <a:lnTo>
                        <a:pt x="1549" y="1070"/>
                      </a:lnTo>
                      <a:lnTo>
                        <a:pt x="1661" y="1084"/>
                      </a:lnTo>
                      <a:lnTo>
                        <a:pt x="1776" y="1099"/>
                      </a:lnTo>
                      <a:lnTo>
                        <a:pt x="1891" y="1114"/>
                      </a:lnTo>
                      <a:lnTo>
                        <a:pt x="2008" y="1131"/>
                      </a:lnTo>
                      <a:lnTo>
                        <a:pt x="2127" y="1147"/>
                      </a:lnTo>
                      <a:lnTo>
                        <a:pt x="2247" y="1165"/>
                      </a:lnTo>
                      <a:lnTo>
                        <a:pt x="2369" y="1183"/>
                      </a:lnTo>
                      <a:lnTo>
                        <a:pt x="2491" y="1202"/>
                      </a:lnTo>
                      <a:lnTo>
                        <a:pt x="2614" y="1221"/>
                      </a:lnTo>
                      <a:lnTo>
                        <a:pt x="2739" y="1240"/>
                      </a:lnTo>
                      <a:lnTo>
                        <a:pt x="2990" y="1278"/>
                      </a:lnTo>
                      <a:lnTo>
                        <a:pt x="3241" y="1317"/>
                      </a:lnTo>
                      <a:lnTo>
                        <a:pt x="3301" y="1287"/>
                      </a:lnTo>
                      <a:lnTo>
                        <a:pt x="3359" y="1259"/>
                      </a:lnTo>
                      <a:lnTo>
                        <a:pt x="3414" y="1230"/>
                      </a:lnTo>
                      <a:lnTo>
                        <a:pt x="3467" y="1202"/>
                      </a:lnTo>
                      <a:lnTo>
                        <a:pt x="3518" y="1176"/>
                      </a:lnTo>
                      <a:lnTo>
                        <a:pt x="3566" y="1149"/>
                      </a:lnTo>
                      <a:lnTo>
                        <a:pt x="3613" y="1123"/>
                      </a:lnTo>
                      <a:lnTo>
                        <a:pt x="3658" y="1097"/>
                      </a:lnTo>
                      <a:lnTo>
                        <a:pt x="3701" y="1072"/>
                      </a:lnTo>
                      <a:lnTo>
                        <a:pt x="3742" y="1048"/>
                      </a:lnTo>
                      <a:lnTo>
                        <a:pt x="3783" y="1024"/>
                      </a:lnTo>
                      <a:lnTo>
                        <a:pt x="3821" y="1001"/>
                      </a:lnTo>
                      <a:lnTo>
                        <a:pt x="3859" y="978"/>
                      </a:lnTo>
                      <a:lnTo>
                        <a:pt x="3894" y="956"/>
                      </a:lnTo>
                      <a:lnTo>
                        <a:pt x="3929" y="934"/>
                      </a:lnTo>
                      <a:lnTo>
                        <a:pt x="3964" y="912"/>
                      </a:lnTo>
                      <a:lnTo>
                        <a:pt x="3997" y="891"/>
                      </a:lnTo>
                      <a:lnTo>
                        <a:pt x="4029" y="871"/>
                      </a:lnTo>
                      <a:lnTo>
                        <a:pt x="4091" y="831"/>
                      </a:lnTo>
                      <a:lnTo>
                        <a:pt x="4153" y="795"/>
                      </a:lnTo>
                      <a:lnTo>
                        <a:pt x="4212" y="759"/>
                      </a:lnTo>
                      <a:lnTo>
                        <a:pt x="4272" y="724"/>
                      </a:lnTo>
                      <a:lnTo>
                        <a:pt x="4332" y="692"/>
                      </a:lnTo>
                      <a:lnTo>
                        <a:pt x="4393" y="662"/>
                      </a:lnTo>
                      <a:lnTo>
                        <a:pt x="4426" y="647"/>
                      </a:lnTo>
                      <a:lnTo>
                        <a:pt x="4458" y="633"/>
                      </a:lnTo>
                      <a:lnTo>
                        <a:pt x="4496" y="617"/>
                      </a:lnTo>
                      <a:lnTo>
                        <a:pt x="4534" y="602"/>
                      </a:lnTo>
                      <a:lnTo>
                        <a:pt x="4573" y="587"/>
                      </a:lnTo>
                      <a:lnTo>
                        <a:pt x="4613" y="572"/>
                      </a:lnTo>
                      <a:lnTo>
                        <a:pt x="4655" y="559"/>
                      </a:lnTo>
                      <a:lnTo>
                        <a:pt x="4698" y="544"/>
                      </a:lnTo>
                      <a:lnTo>
                        <a:pt x="4740" y="530"/>
                      </a:lnTo>
                      <a:lnTo>
                        <a:pt x="4784" y="515"/>
                      </a:lnTo>
                      <a:lnTo>
                        <a:pt x="4829" y="501"/>
                      </a:lnTo>
                      <a:lnTo>
                        <a:pt x="4875" y="487"/>
                      </a:lnTo>
                      <a:lnTo>
                        <a:pt x="4921" y="473"/>
                      </a:lnTo>
                      <a:lnTo>
                        <a:pt x="4968" y="458"/>
                      </a:lnTo>
                      <a:lnTo>
                        <a:pt x="5017" y="444"/>
                      </a:lnTo>
                      <a:lnTo>
                        <a:pt x="5066" y="429"/>
                      </a:lnTo>
                      <a:lnTo>
                        <a:pt x="5116" y="414"/>
                      </a:lnTo>
                      <a:lnTo>
                        <a:pt x="5166" y="399"/>
                      </a:lnTo>
                      <a:lnTo>
                        <a:pt x="5218" y="382"/>
                      </a:lnTo>
                      <a:lnTo>
                        <a:pt x="5271" y="366"/>
                      </a:lnTo>
                      <a:lnTo>
                        <a:pt x="5324" y="349"/>
                      </a:lnTo>
                      <a:lnTo>
                        <a:pt x="5378" y="332"/>
                      </a:lnTo>
                      <a:lnTo>
                        <a:pt x="5434" y="315"/>
                      </a:lnTo>
                      <a:lnTo>
                        <a:pt x="5490" y="296"/>
                      </a:lnTo>
                      <a:lnTo>
                        <a:pt x="5547" y="277"/>
                      </a:lnTo>
                      <a:lnTo>
                        <a:pt x="5604" y="256"/>
                      </a:lnTo>
                      <a:lnTo>
                        <a:pt x="5663" y="235"/>
                      </a:lnTo>
                      <a:lnTo>
                        <a:pt x="5723" y="213"/>
                      </a:lnTo>
                      <a:lnTo>
                        <a:pt x="5783" y="190"/>
                      </a:lnTo>
                      <a:lnTo>
                        <a:pt x="5844" y="167"/>
                      </a:lnTo>
                      <a:lnTo>
                        <a:pt x="5906" y="142"/>
                      </a:lnTo>
                      <a:lnTo>
                        <a:pt x="5970" y="117"/>
                      </a:lnTo>
                      <a:lnTo>
                        <a:pt x="6033" y="90"/>
                      </a:lnTo>
                      <a:lnTo>
                        <a:pt x="6097" y="61"/>
                      </a:lnTo>
                      <a:lnTo>
                        <a:pt x="5888" y="64"/>
                      </a:lnTo>
                      <a:lnTo>
                        <a:pt x="5680" y="62"/>
                      </a:lnTo>
                      <a:lnTo>
                        <a:pt x="5473" y="59"/>
                      </a:lnTo>
                      <a:lnTo>
                        <a:pt x="5268" y="54"/>
                      </a:lnTo>
                      <a:lnTo>
                        <a:pt x="5065" y="49"/>
                      </a:lnTo>
                      <a:lnTo>
                        <a:pt x="4865" y="42"/>
                      </a:lnTo>
                      <a:lnTo>
                        <a:pt x="4765" y="38"/>
                      </a:lnTo>
                      <a:lnTo>
                        <a:pt x="4668" y="35"/>
                      </a:lnTo>
                      <a:lnTo>
                        <a:pt x="4570" y="31"/>
                      </a:lnTo>
                      <a:lnTo>
                        <a:pt x="4474" y="27"/>
                      </a:lnTo>
                      <a:lnTo>
                        <a:pt x="4378" y="23"/>
                      </a:lnTo>
                      <a:lnTo>
                        <a:pt x="4283" y="20"/>
                      </a:lnTo>
                      <a:lnTo>
                        <a:pt x="4189" y="16"/>
                      </a:lnTo>
                      <a:lnTo>
                        <a:pt x="4097" y="13"/>
                      </a:lnTo>
                      <a:lnTo>
                        <a:pt x="4006" y="11"/>
                      </a:lnTo>
                      <a:lnTo>
                        <a:pt x="3915" y="7"/>
                      </a:lnTo>
                      <a:lnTo>
                        <a:pt x="3826" y="5"/>
                      </a:lnTo>
                      <a:lnTo>
                        <a:pt x="3739" y="4"/>
                      </a:lnTo>
                      <a:lnTo>
                        <a:pt x="3652" y="1"/>
                      </a:lnTo>
                      <a:lnTo>
                        <a:pt x="3567" y="0"/>
                      </a:lnTo>
                      <a:lnTo>
                        <a:pt x="3484" y="0"/>
                      </a:lnTo>
                      <a:lnTo>
                        <a:pt x="3402" y="0"/>
                      </a:lnTo>
                      <a:lnTo>
                        <a:pt x="3322" y="0"/>
                      </a:lnTo>
                      <a:lnTo>
                        <a:pt x="3242" y="3"/>
                      </a:lnTo>
                      <a:lnTo>
                        <a:pt x="3165" y="4"/>
                      </a:lnTo>
                      <a:lnTo>
                        <a:pt x="3090" y="7"/>
                      </a:lnTo>
                      <a:lnTo>
                        <a:pt x="3090" y="6"/>
                      </a:lnTo>
                      <a:close/>
                    </a:path>
                  </a:pathLst>
                </a:custGeom>
                <a:solidFill>
                  <a:srgbClr val="FFFFFF"/>
                </a:solidFill>
                <a:ln w="9525">
                  <a:noFill/>
                  <a:round/>
                  <a:headEnd/>
                  <a:tailEnd/>
                </a:ln>
              </p:spPr>
              <p:txBody>
                <a:bodyPr wrap="none" anchor="ctr"/>
                <a:lstStyle/>
                <a:p>
                  <a:endParaRPr lang="en-US"/>
                </a:p>
              </p:txBody>
            </p:sp>
            <p:sp>
              <p:nvSpPr>
                <p:cNvPr id="15372" name="Freeform 25"/>
                <p:cNvSpPr>
                  <a:spLocks noChangeArrowheads="1"/>
                </p:cNvSpPr>
                <p:nvPr/>
              </p:nvSpPr>
              <p:spPr bwMode="auto">
                <a:xfrm>
                  <a:off x="2407" y="2735"/>
                  <a:ext cx="695" cy="169"/>
                </a:xfrm>
                <a:custGeom>
                  <a:avLst/>
                  <a:gdLst>
                    <a:gd name="T0" fmla="*/ 0 w 6199"/>
                    <a:gd name="T1" fmla="*/ 0 h 1277"/>
                    <a:gd name="T2" fmla="*/ 0 w 6199"/>
                    <a:gd name="T3" fmla="*/ 0 h 1277"/>
                    <a:gd name="T4" fmla="*/ 0 w 6199"/>
                    <a:gd name="T5" fmla="*/ 0 h 1277"/>
                    <a:gd name="T6" fmla="*/ 0 w 6199"/>
                    <a:gd name="T7" fmla="*/ 0 h 1277"/>
                    <a:gd name="T8" fmla="*/ 0 w 6199"/>
                    <a:gd name="T9" fmla="*/ 0 h 1277"/>
                    <a:gd name="T10" fmla="*/ 0 w 6199"/>
                    <a:gd name="T11" fmla="*/ 0 h 1277"/>
                    <a:gd name="T12" fmla="*/ 0 w 6199"/>
                    <a:gd name="T13" fmla="*/ 0 h 1277"/>
                    <a:gd name="T14" fmla="*/ 0 w 6199"/>
                    <a:gd name="T15" fmla="*/ 0 h 1277"/>
                    <a:gd name="T16" fmla="*/ 0 w 6199"/>
                    <a:gd name="T17" fmla="*/ 0 h 1277"/>
                    <a:gd name="T18" fmla="*/ 0 w 6199"/>
                    <a:gd name="T19" fmla="*/ 0 h 1277"/>
                    <a:gd name="T20" fmla="*/ 0 w 6199"/>
                    <a:gd name="T21" fmla="*/ 0 h 1277"/>
                    <a:gd name="T22" fmla="*/ 0 w 6199"/>
                    <a:gd name="T23" fmla="*/ 0 h 1277"/>
                    <a:gd name="T24" fmla="*/ 0 w 6199"/>
                    <a:gd name="T25" fmla="*/ 0 h 1277"/>
                    <a:gd name="T26" fmla="*/ 0 w 6199"/>
                    <a:gd name="T27" fmla="*/ 0 h 1277"/>
                    <a:gd name="T28" fmla="*/ 0 w 6199"/>
                    <a:gd name="T29" fmla="*/ 0 h 1277"/>
                    <a:gd name="T30" fmla="*/ 0 w 6199"/>
                    <a:gd name="T31" fmla="*/ 0 h 1277"/>
                    <a:gd name="T32" fmla="*/ 0 w 6199"/>
                    <a:gd name="T33" fmla="*/ 0 h 1277"/>
                    <a:gd name="T34" fmla="*/ 0 w 6199"/>
                    <a:gd name="T35" fmla="*/ 0 h 1277"/>
                    <a:gd name="T36" fmla="*/ 0 w 6199"/>
                    <a:gd name="T37" fmla="*/ 0 h 1277"/>
                    <a:gd name="T38" fmla="*/ 0 w 6199"/>
                    <a:gd name="T39" fmla="*/ 0 h 1277"/>
                    <a:gd name="T40" fmla="*/ 0 w 6199"/>
                    <a:gd name="T41" fmla="*/ 0 h 1277"/>
                    <a:gd name="T42" fmla="*/ 0 w 6199"/>
                    <a:gd name="T43" fmla="*/ 0 h 1277"/>
                    <a:gd name="T44" fmla="*/ 0 w 6199"/>
                    <a:gd name="T45" fmla="*/ 0 h 1277"/>
                    <a:gd name="T46" fmla="*/ 0 w 6199"/>
                    <a:gd name="T47" fmla="*/ 0 h 1277"/>
                    <a:gd name="T48" fmla="*/ 0 w 6199"/>
                    <a:gd name="T49" fmla="*/ 0 h 1277"/>
                    <a:gd name="T50" fmla="*/ 0 w 6199"/>
                    <a:gd name="T51" fmla="*/ 0 h 1277"/>
                    <a:gd name="T52" fmla="*/ 0 w 6199"/>
                    <a:gd name="T53" fmla="*/ 0 h 1277"/>
                    <a:gd name="T54" fmla="*/ 0 w 6199"/>
                    <a:gd name="T55" fmla="*/ 0 h 1277"/>
                    <a:gd name="T56" fmla="*/ 0 w 6199"/>
                    <a:gd name="T57" fmla="*/ 0 h 1277"/>
                    <a:gd name="T58" fmla="*/ 0 w 6199"/>
                    <a:gd name="T59" fmla="*/ 0 h 1277"/>
                    <a:gd name="T60" fmla="*/ 0 w 6199"/>
                    <a:gd name="T61" fmla="*/ 0 h 1277"/>
                    <a:gd name="T62" fmla="*/ 0 w 6199"/>
                    <a:gd name="T63" fmla="*/ 0 h 1277"/>
                    <a:gd name="T64" fmla="*/ 0 w 6199"/>
                    <a:gd name="T65" fmla="*/ 0 h 1277"/>
                    <a:gd name="T66" fmla="*/ 0 w 6199"/>
                    <a:gd name="T67" fmla="*/ 0 h 1277"/>
                    <a:gd name="T68" fmla="*/ 0 w 6199"/>
                    <a:gd name="T69" fmla="*/ 0 h 1277"/>
                    <a:gd name="T70" fmla="*/ 0 w 6199"/>
                    <a:gd name="T71" fmla="*/ 0 h 1277"/>
                    <a:gd name="T72" fmla="*/ 0 w 6199"/>
                    <a:gd name="T73" fmla="*/ 0 h 1277"/>
                    <a:gd name="T74" fmla="*/ 0 w 6199"/>
                    <a:gd name="T75" fmla="*/ 0 h 1277"/>
                    <a:gd name="T76" fmla="*/ 0 w 6199"/>
                    <a:gd name="T77" fmla="*/ 0 h 1277"/>
                    <a:gd name="T78" fmla="*/ 0 w 6199"/>
                    <a:gd name="T79" fmla="*/ 0 h 1277"/>
                    <a:gd name="T80" fmla="*/ 0 w 6199"/>
                    <a:gd name="T81" fmla="*/ 0 h 1277"/>
                    <a:gd name="T82" fmla="*/ 0 w 6199"/>
                    <a:gd name="T83" fmla="*/ 0 h 1277"/>
                    <a:gd name="T84" fmla="*/ 0 w 6199"/>
                    <a:gd name="T85" fmla="*/ 0 h 1277"/>
                    <a:gd name="T86" fmla="*/ 0 w 6199"/>
                    <a:gd name="T87" fmla="*/ 0 h 1277"/>
                    <a:gd name="T88" fmla="*/ 0 w 6199"/>
                    <a:gd name="T89" fmla="*/ 0 h 1277"/>
                    <a:gd name="T90" fmla="*/ 0 w 6199"/>
                    <a:gd name="T91" fmla="*/ 0 h 1277"/>
                    <a:gd name="T92" fmla="*/ 0 w 6199"/>
                    <a:gd name="T93" fmla="*/ 0 h 1277"/>
                    <a:gd name="T94" fmla="*/ 0 w 6199"/>
                    <a:gd name="T95" fmla="*/ 0 h 1277"/>
                    <a:gd name="T96" fmla="*/ 0 w 6199"/>
                    <a:gd name="T97" fmla="*/ 0 h 1277"/>
                    <a:gd name="T98" fmla="*/ 0 w 6199"/>
                    <a:gd name="T99" fmla="*/ 0 h 1277"/>
                    <a:gd name="T100" fmla="*/ 0 w 6199"/>
                    <a:gd name="T101" fmla="*/ 0 h 1277"/>
                    <a:gd name="T102" fmla="*/ 0 w 6199"/>
                    <a:gd name="T103" fmla="*/ 0 h 1277"/>
                    <a:gd name="T104" fmla="*/ 0 w 6199"/>
                    <a:gd name="T105" fmla="*/ 0 h 1277"/>
                    <a:gd name="T106" fmla="*/ 0 w 6199"/>
                    <a:gd name="T107" fmla="*/ 0 h 1277"/>
                    <a:gd name="T108" fmla="*/ 0 w 6199"/>
                    <a:gd name="T109" fmla="*/ 0 h 1277"/>
                    <a:gd name="T110" fmla="*/ 0 w 6199"/>
                    <a:gd name="T111" fmla="*/ 0 h 1277"/>
                    <a:gd name="T112" fmla="*/ 0 w 6199"/>
                    <a:gd name="T113" fmla="*/ 0 h 1277"/>
                    <a:gd name="T114" fmla="*/ 0 w 6199"/>
                    <a:gd name="T115" fmla="*/ 0 h 1277"/>
                    <a:gd name="T116" fmla="*/ 0 w 6199"/>
                    <a:gd name="T117" fmla="*/ 0 h 1277"/>
                    <a:gd name="T118" fmla="*/ 0 w 6199"/>
                    <a:gd name="T119" fmla="*/ 0 h 1277"/>
                    <a:gd name="T120" fmla="*/ 0 w 6199"/>
                    <a:gd name="T121" fmla="*/ 0 h 1277"/>
                    <a:gd name="T122" fmla="*/ 0 w 6199"/>
                    <a:gd name="T123" fmla="*/ 0 h 1277"/>
                    <a:gd name="T124" fmla="*/ 0 w 6199"/>
                    <a:gd name="T125" fmla="*/ 0 h 12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99"/>
                    <a:gd name="T190" fmla="*/ 0 h 1277"/>
                    <a:gd name="T191" fmla="*/ 6199 w 6199"/>
                    <a:gd name="T192" fmla="*/ 1277 h 12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99" h="1277">
                      <a:moveTo>
                        <a:pt x="0" y="1076"/>
                      </a:moveTo>
                      <a:lnTo>
                        <a:pt x="4" y="1067"/>
                      </a:lnTo>
                      <a:lnTo>
                        <a:pt x="9" y="1063"/>
                      </a:lnTo>
                      <a:lnTo>
                        <a:pt x="13" y="1059"/>
                      </a:lnTo>
                      <a:lnTo>
                        <a:pt x="19" y="1056"/>
                      </a:lnTo>
                      <a:lnTo>
                        <a:pt x="24" y="1053"/>
                      </a:lnTo>
                      <a:lnTo>
                        <a:pt x="30" y="1049"/>
                      </a:lnTo>
                      <a:lnTo>
                        <a:pt x="35" y="1047"/>
                      </a:lnTo>
                      <a:lnTo>
                        <a:pt x="40" y="1043"/>
                      </a:lnTo>
                      <a:lnTo>
                        <a:pt x="46" y="1041"/>
                      </a:lnTo>
                      <a:lnTo>
                        <a:pt x="51" y="1038"/>
                      </a:lnTo>
                      <a:lnTo>
                        <a:pt x="57" y="1035"/>
                      </a:lnTo>
                      <a:lnTo>
                        <a:pt x="62" y="1033"/>
                      </a:lnTo>
                      <a:lnTo>
                        <a:pt x="68" y="1029"/>
                      </a:lnTo>
                      <a:lnTo>
                        <a:pt x="73" y="1027"/>
                      </a:lnTo>
                      <a:lnTo>
                        <a:pt x="79" y="1025"/>
                      </a:lnTo>
                      <a:lnTo>
                        <a:pt x="85" y="1023"/>
                      </a:lnTo>
                      <a:lnTo>
                        <a:pt x="91" y="1020"/>
                      </a:lnTo>
                      <a:lnTo>
                        <a:pt x="96" y="1018"/>
                      </a:lnTo>
                      <a:lnTo>
                        <a:pt x="102" y="1015"/>
                      </a:lnTo>
                      <a:lnTo>
                        <a:pt x="108" y="1012"/>
                      </a:lnTo>
                      <a:lnTo>
                        <a:pt x="114" y="1010"/>
                      </a:lnTo>
                      <a:lnTo>
                        <a:pt x="119" y="1009"/>
                      </a:lnTo>
                      <a:lnTo>
                        <a:pt x="125" y="1006"/>
                      </a:lnTo>
                      <a:lnTo>
                        <a:pt x="131" y="1004"/>
                      </a:lnTo>
                      <a:lnTo>
                        <a:pt x="137" y="1002"/>
                      </a:lnTo>
                      <a:lnTo>
                        <a:pt x="142" y="1000"/>
                      </a:lnTo>
                      <a:lnTo>
                        <a:pt x="148" y="997"/>
                      </a:lnTo>
                      <a:lnTo>
                        <a:pt x="154" y="995"/>
                      </a:lnTo>
                      <a:lnTo>
                        <a:pt x="160" y="994"/>
                      </a:lnTo>
                      <a:lnTo>
                        <a:pt x="167" y="992"/>
                      </a:lnTo>
                      <a:lnTo>
                        <a:pt x="172" y="989"/>
                      </a:lnTo>
                      <a:lnTo>
                        <a:pt x="178" y="987"/>
                      </a:lnTo>
                      <a:lnTo>
                        <a:pt x="184" y="986"/>
                      </a:lnTo>
                      <a:lnTo>
                        <a:pt x="190" y="983"/>
                      </a:lnTo>
                      <a:lnTo>
                        <a:pt x="195" y="981"/>
                      </a:lnTo>
                      <a:lnTo>
                        <a:pt x="202" y="980"/>
                      </a:lnTo>
                      <a:lnTo>
                        <a:pt x="208" y="978"/>
                      </a:lnTo>
                      <a:lnTo>
                        <a:pt x="214" y="977"/>
                      </a:lnTo>
                      <a:lnTo>
                        <a:pt x="220" y="974"/>
                      </a:lnTo>
                      <a:lnTo>
                        <a:pt x="225" y="972"/>
                      </a:lnTo>
                      <a:lnTo>
                        <a:pt x="232" y="971"/>
                      </a:lnTo>
                      <a:lnTo>
                        <a:pt x="238" y="970"/>
                      </a:lnTo>
                      <a:lnTo>
                        <a:pt x="244" y="967"/>
                      </a:lnTo>
                      <a:lnTo>
                        <a:pt x="251" y="966"/>
                      </a:lnTo>
                      <a:lnTo>
                        <a:pt x="257" y="964"/>
                      </a:lnTo>
                      <a:lnTo>
                        <a:pt x="262" y="963"/>
                      </a:lnTo>
                      <a:lnTo>
                        <a:pt x="268" y="960"/>
                      </a:lnTo>
                      <a:lnTo>
                        <a:pt x="275" y="959"/>
                      </a:lnTo>
                      <a:lnTo>
                        <a:pt x="281" y="958"/>
                      </a:lnTo>
                      <a:lnTo>
                        <a:pt x="286" y="956"/>
                      </a:lnTo>
                      <a:lnTo>
                        <a:pt x="293" y="955"/>
                      </a:lnTo>
                      <a:lnTo>
                        <a:pt x="299" y="954"/>
                      </a:lnTo>
                      <a:lnTo>
                        <a:pt x="305" y="951"/>
                      </a:lnTo>
                      <a:lnTo>
                        <a:pt x="312" y="950"/>
                      </a:lnTo>
                      <a:lnTo>
                        <a:pt x="318" y="949"/>
                      </a:lnTo>
                      <a:lnTo>
                        <a:pt x="325" y="948"/>
                      </a:lnTo>
                      <a:lnTo>
                        <a:pt x="330" y="947"/>
                      </a:lnTo>
                      <a:lnTo>
                        <a:pt x="336" y="944"/>
                      </a:lnTo>
                      <a:lnTo>
                        <a:pt x="343" y="943"/>
                      </a:lnTo>
                      <a:lnTo>
                        <a:pt x="349" y="942"/>
                      </a:lnTo>
                      <a:lnTo>
                        <a:pt x="356" y="941"/>
                      </a:lnTo>
                      <a:lnTo>
                        <a:pt x="361" y="940"/>
                      </a:lnTo>
                      <a:lnTo>
                        <a:pt x="367" y="939"/>
                      </a:lnTo>
                      <a:lnTo>
                        <a:pt x="374" y="937"/>
                      </a:lnTo>
                      <a:lnTo>
                        <a:pt x="380" y="935"/>
                      </a:lnTo>
                      <a:lnTo>
                        <a:pt x="387" y="934"/>
                      </a:lnTo>
                      <a:lnTo>
                        <a:pt x="392" y="933"/>
                      </a:lnTo>
                      <a:lnTo>
                        <a:pt x="399" y="932"/>
                      </a:lnTo>
                      <a:lnTo>
                        <a:pt x="405" y="930"/>
                      </a:lnTo>
                      <a:lnTo>
                        <a:pt x="412" y="929"/>
                      </a:lnTo>
                      <a:lnTo>
                        <a:pt x="418" y="928"/>
                      </a:lnTo>
                      <a:lnTo>
                        <a:pt x="425" y="927"/>
                      </a:lnTo>
                      <a:lnTo>
                        <a:pt x="431" y="927"/>
                      </a:lnTo>
                      <a:lnTo>
                        <a:pt x="437" y="926"/>
                      </a:lnTo>
                      <a:lnTo>
                        <a:pt x="443" y="925"/>
                      </a:lnTo>
                      <a:lnTo>
                        <a:pt x="450" y="924"/>
                      </a:lnTo>
                      <a:lnTo>
                        <a:pt x="456" y="922"/>
                      </a:lnTo>
                      <a:lnTo>
                        <a:pt x="463" y="921"/>
                      </a:lnTo>
                      <a:lnTo>
                        <a:pt x="470" y="920"/>
                      </a:lnTo>
                      <a:lnTo>
                        <a:pt x="475" y="919"/>
                      </a:lnTo>
                      <a:lnTo>
                        <a:pt x="482" y="919"/>
                      </a:lnTo>
                      <a:lnTo>
                        <a:pt x="488" y="918"/>
                      </a:lnTo>
                      <a:lnTo>
                        <a:pt x="495" y="917"/>
                      </a:lnTo>
                      <a:lnTo>
                        <a:pt x="501" y="916"/>
                      </a:lnTo>
                      <a:lnTo>
                        <a:pt x="508" y="916"/>
                      </a:lnTo>
                      <a:lnTo>
                        <a:pt x="515" y="914"/>
                      </a:lnTo>
                      <a:lnTo>
                        <a:pt x="520" y="913"/>
                      </a:lnTo>
                      <a:lnTo>
                        <a:pt x="527" y="912"/>
                      </a:lnTo>
                      <a:lnTo>
                        <a:pt x="533" y="912"/>
                      </a:lnTo>
                      <a:lnTo>
                        <a:pt x="540" y="911"/>
                      </a:lnTo>
                      <a:lnTo>
                        <a:pt x="547" y="910"/>
                      </a:lnTo>
                      <a:lnTo>
                        <a:pt x="553" y="910"/>
                      </a:lnTo>
                      <a:lnTo>
                        <a:pt x="560" y="909"/>
                      </a:lnTo>
                      <a:lnTo>
                        <a:pt x="566" y="909"/>
                      </a:lnTo>
                      <a:lnTo>
                        <a:pt x="572" y="907"/>
                      </a:lnTo>
                      <a:lnTo>
                        <a:pt x="579" y="906"/>
                      </a:lnTo>
                      <a:lnTo>
                        <a:pt x="586" y="906"/>
                      </a:lnTo>
                      <a:lnTo>
                        <a:pt x="592" y="905"/>
                      </a:lnTo>
                      <a:lnTo>
                        <a:pt x="599" y="905"/>
                      </a:lnTo>
                      <a:lnTo>
                        <a:pt x="606" y="904"/>
                      </a:lnTo>
                      <a:lnTo>
                        <a:pt x="611" y="904"/>
                      </a:lnTo>
                      <a:lnTo>
                        <a:pt x="618" y="903"/>
                      </a:lnTo>
                      <a:lnTo>
                        <a:pt x="625" y="903"/>
                      </a:lnTo>
                      <a:lnTo>
                        <a:pt x="632" y="902"/>
                      </a:lnTo>
                      <a:lnTo>
                        <a:pt x="638" y="902"/>
                      </a:lnTo>
                      <a:lnTo>
                        <a:pt x="645" y="901"/>
                      </a:lnTo>
                      <a:lnTo>
                        <a:pt x="652" y="901"/>
                      </a:lnTo>
                      <a:lnTo>
                        <a:pt x="657" y="899"/>
                      </a:lnTo>
                      <a:lnTo>
                        <a:pt x="664" y="899"/>
                      </a:lnTo>
                      <a:lnTo>
                        <a:pt x="671" y="899"/>
                      </a:lnTo>
                      <a:lnTo>
                        <a:pt x="678" y="898"/>
                      </a:lnTo>
                      <a:lnTo>
                        <a:pt x="684" y="898"/>
                      </a:lnTo>
                      <a:lnTo>
                        <a:pt x="691" y="898"/>
                      </a:lnTo>
                      <a:lnTo>
                        <a:pt x="698" y="897"/>
                      </a:lnTo>
                      <a:lnTo>
                        <a:pt x="705" y="897"/>
                      </a:lnTo>
                      <a:lnTo>
                        <a:pt x="710" y="896"/>
                      </a:lnTo>
                      <a:lnTo>
                        <a:pt x="717" y="896"/>
                      </a:lnTo>
                      <a:lnTo>
                        <a:pt x="724" y="896"/>
                      </a:lnTo>
                      <a:lnTo>
                        <a:pt x="731" y="896"/>
                      </a:lnTo>
                      <a:lnTo>
                        <a:pt x="737" y="895"/>
                      </a:lnTo>
                      <a:lnTo>
                        <a:pt x="744" y="895"/>
                      </a:lnTo>
                      <a:lnTo>
                        <a:pt x="751" y="895"/>
                      </a:lnTo>
                      <a:lnTo>
                        <a:pt x="758" y="895"/>
                      </a:lnTo>
                      <a:lnTo>
                        <a:pt x="765" y="894"/>
                      </a:lnTo>
                      <a:lnTo>
                        <a:pt x="770" y="894"/>
                      </a:lnTo>
                      <a:lnTo>
                        <a:pt x="777" y="894"/>
                      </a:lnTo>
                      <a:lnTo>
                        <a:pt x="784" y="894"/>
                      </a:lnTo>
                      <a:lnTo>
                        <a:pt x="791" y="894"/>
                      </a:lnTo>
                      <a:lnTo>
                        <a:pt x="798" y="894"/>
                      </a:lnTo>
                      <a:lnTo>
                        <a:pt x="804" y="893"/>
                      </a:lnTo>
                      <a:lnTo>
                        <a:pt x="811" y="893"/>
                      </a:lnTo>
                      <a:lnTo>
                        <a:pt x="818" y="893"/>
                      </a:lnTo>
                      <a:lnTo>
                        <a:pt x="825" y="893"/>
                      </a:lnTo>
                      <a:lnTo>
                        <a:pt x="831" y="893"/>
                      </a:lnTo>
                      <a:lnTo>
                        <a:pt x="838" y="893"/>
                      </a:lnTo>
                      <a:lnTo>
                        <a:pt x="844" y="893"/>
                      </a:lnTo>
                      <a:lnTo>
                        <a:pt x="851" y="893"/>
                      </a:lnTo>
                      <a:lnTo>
                        <a:pt x="858" y="893"/>
                      </a:lnTo>
                      <a:lnTo>
                        <a:pt x="865" y="893"/>
                      </a:lnTo>
                      <a:lnTo>
                        <a:pt x="872" y="893"/>
                      </a:lnTo>
                      <a:lnTo>
                        <a:pt x="879" y="893"/>
                      </a:lnTo>
                      <a:lnTo>
                        <a:pt x="886" y="893"/>
                      </a:lnTo>
                      <a:lnTo>
                        <a:pt x="891" y="893"/>
                      </a:lnTo>
                      <a:lnTo>
                        <a:pt x="898" y="893"/>
                      </a:lnTo>
                      <a:lnTo>
                        <a:pt x="905" y="893"/>
                      </a:lnTo>
                      <a:lnTo>
                        <a:pt x="912" y="893"/>
                      </a:lnTo>
                      <a:lnTo>
                        <a:pt x="919" y="893"/>
                      </a:lnTo>
                      <a:lnTo>
                        <a:pt x="926" y="893"/>
                      </a:lnTo>
                      <a:lnTo>
                        <a:pt x="933" y="893"/>
                      </a:lnTo>
                      <a:lnTo>
                        <a:pt x="940" y="893"/>
                      </a:lnTo>
                      <a:lnTo>
                        <a:pt x="947" y="893"/>
                      </a:lnTo>
                      <a:lnTo>
                        <a:pt x="952" y="893"/>
                      </a:lnTo>
                      <a:lnTo>
                        <a:pt x="959" y="893"/>
                      </a:lnTo>
                      <a:lnTo>
                        <a:pt x="966" y="893"/>
                      </a:lnTo>
                      <a:lnTo>
                        <a:pt x="973" y="894"/>
                      </a:lnTo>
                      <a:lnTo>
                        <a:pt x="980" y="894"/>
                      </a:lnTo>
                      <a:lnTo>
                        <a:pt x="987" y="894"/>
                      </a:lnTo>
                      <a:lnTo>
                        <a:pt x="994" y="894"/>
                      </a:lnTo>
                      <a:lnTo>
                        <a:pt x="1001" y="894"/>
                      </a:lnTo>
                      <a:lnTo>
                        <a:pt x="1008" y="894"/>
                      </a:lnTo>
                      <a:lnTo>
                        <a:pt x="1015" y="895"/>
                      </a:lnTo>
                      <a:lnTo>
                        <a:pt x="1022" y="895"/>
                      </a:lnTo>
                      <a:lnTo>
                        <a:pt x="1027" y="895"/>
                      </a:lnTo>
                      <a:lnTo>
                        <a:pt x="1034" y="895"/>
                      </a:lnTo>
                      <a:lnTo>
                        <a:pt x="1041" y="896"/>
                      </a:lnTo>
                      <a:lnTo>
                        <a:pt x="1048" y="896"/>
                      </a:lnTo>
                      <a:lnTo>
                        <a:pt x="1055" y="896"/>
                      </a:lnTo>
                      <a:lnTo>
                        <a:pt x="1062" y="896"/>
                      </a:lnTo>
                      <a:lnTo>
                        <a:pt x="1069" y="897"/>
                      </a:lnTo>
                      <a:lnTo>
                        <a:pt x="1076" y="897"/>
                      </a:lnTo>
                      <a:lnTo>
                        <a:pt x="1083" y="897"/>
                      </a:lnTo>
                      <a:lnTo>
                        <a:pt x="1090" y="897"/>
                      </a:lnTo>
                      <a:lnTo>
                        <a:pt x="1096" y="898"/>
                      </a:lnTo>
                      <a:lnTo>
                        <a:pt x="1103" y="898"/>
                      </a:lnTo>
                      <a:lnTo>
                        <a:pt x="1110" y="898"/>
                      </a:lnTo>
                      <a:lnTo>
                        <a:pt x="1117" y="899"/>
                      </a:lnTo>
                      <a:lnTo>
                        <a:pt x="1131" y="901"/>
                      </a:lnTo>
                      <a:lnTo>
                        <a:pt x="1145" y="901"/>
                      </a:lnTo>
                      <a:lnTo>
                        <a:pt x="1159" y="902"/>
                      </a:lnTo>
                      <a:lnTo>
                        <a:pt x="1171" y="903"/>
                      </a:lnTo>
                      <a:lnTo>
                        <a:pt x="1185" y="904"/>
                      </a:lnTo>
                      <a:lnTo>
                        <a:pt x="1199" y="905"/>
                      </a:lnTo>
                      <a:lnTo>
                        <a:pt x="1213" y="906"/>
                      </a:lnTo>
                      <a:lnTo>
                        <a:pt x="1227" y="907"/>
                      </a:lnTo>
                      <a:lnTo>
                        <a:pt x="1240" y="909"/>
                      </a:lnTo>
                      <a:lnTo>
                        <a:pt x="1254" y="910"/>
                      </a:lnTo>
                      <a:lnTo>
                        <a:pt x="1268" y="911"/>
                      </a:lnTo>
                      <a:lnTo>
                        <a:pt x="1282" y="912"/>
                      </a:lnTo>
                      <a:lnTo>
                        <a:pt x="1296" y="913"/>
                      </a:lnTo>
                      <a:lnTo>
                        <a:pt x="1310" y="914"/>
                      </a:lnTo>
                      <a:lnTo>
                        <a:pt x="1323" y="916"/>
                      </a:lnTo>
                      <a:lnTo>
                        <a:pt x="1337" y="918"/>
                      </a:lnTo>
                      <a:lnTo>
                        <a:pt x="1351" y="919"/>
                      </a:lnTo>
                      <a:lnTo>
                        <a:pt x="1365" y="920"/>
                      </a:lnTo>
                      <a:lnTo>
                        <a:pt x="1379" y="922"/>
                      </a:lnTo>
                      <a:lnTo>
                        <a:pt x="1393" y="924"/>
                      </a:lnTo>
                      <a:lnTo>
                        <a:pt x="1406" y="925"/>
                      </a:lnTo>
                      <a:lnTo>
                        <a:pt x="1420" y="927"/>
                      </a:lnTo>
                      <a:lnTo>
                        <a:pt x="1434" y="928"/>
                      </a:lnTo>
                      <a:lnTo>
                        <a:pt x="1448" y="930"/>
                      </a:lnTo>
                      <a:lnTo>
                        <a:pt x="1462" y="932"/>
                      </a:lnTo>
                      <a:lnTo>
                        <a:pt x="1476" y="934"/>
                      </a:lnTo>
                      <a:lnTo>
                        <a:pt x="1489" y="935"/>
                      </a:lnTo>
                      <a:lnTo>
                        <a:pt x="1503" y="937"/>
                      </a:lnTo>
                      <a:lnTo>
                        <a:pt x="1517" y="939"/>
                      </a:lnTo>
                      <a:lnTo>
                        <a:pt x="1531" y="941"/>
                      </a:lnTo>
                      <a:lnTo>
                        <a:pt x="1545" y="942"/>
                      </a:lnTo>
                      <a:lnTo>
                        <a:pt x="1558" y="944"/>
                      </a:lnTo>
                      <a:lnTo>
                        <a:pt x="1572" y="947"/>
                      </a:lnTo>
                      <a:lnTo>
                        <a:pt x="1586" y="948"/>
                      </a:lnTo>
                      <a:lnTo>
                        <a:pt x="1600" y="950"/>
                      </a:lnTo>
                      <a:lnTo>
                        <a:pt x="1614" y="952"/>
                      </a:lnTo>
                      <a:lnTo>
                        <a:pt x="1628" y="954"/>
                      </a:lnTo>
                      <a:lnTo>
                        <a:pt x="1641" y="956"/>
                      </a:lnTo>
                      <a:lnTo>
                        <a:pt x="1655" y="958"/>
                      </a:lnTo>
                      <a:lnTo>
                        <a:pt x="1669" y="960"/>
                      </a:lnTo>
                      <a:lnTo>
                        <a:pt x="1683" y="962"/>
                      </a:lnTo>
                      <a:lnTo>
                        <a:pt x="1697" y="964"/>
                      </a:lnTo>
                      <a:lnTo>
                        <a:pt x="1711" y="966"/>
                      </a:lnTo>
                      <a:lnTo>
                        <a:pt x="1724" y="968"/>
                      </a:lnTo>
                      <a:lnTo>
                        <a:pt x="1738" y="970"/>
                      </a:lnTo>
                      <a:lnTo>
                        <a:pt x="1752" y="972"/>
                      </a:lnTo>
                      <a:lnTo>
                        <a:pt x="1766" y="974"/>
                      </a:lnTo>
                      <a:lnTo>
                        <a:pt x="1780" y="977"/>
                      </a:lnTo>
                      <a:lnTo>
                        <a:pt x="1794" y="979"/>
                      </a:lnTo>
                      <a:lnTo>
                        <a:pt x="1807" y="981"/>
                      </a:lnTo>
                      <a:lnTo>
                        <a:pt x="1821" y="982"/>
                      </a:lnTo>
                      <a:lnTo>
                        <a:pt x="1835" y="985"/>
                      </a:lnTo>
                      <a:lnTo>
                        <a:pt x="1849" y="987"/>
                      </a:lnTo>
                      <a:lnTo>
                        <a:pt x="1863" y="989"/>
                      </a:lnTo>
                      <a:lnTo>
                        <a:pt x="1876" y="992"/>
                      </a:lnTo>
                      <a:lnTo>
                        <a:pt x="1890" y="994"/>
                      </a:lnTo>
                      <a:lnTo>
                        <a:pt x="1918" y="998"/>
                      </a:lnTo>
                      <a:lnTo>
                        <a:pt x="1946" y="1003"/>
                      </a:lnTo>
                      <a:lnTo>
                        <a:pt x="1972" y="1006"/>
                      </a:lnTo>
                      <a:lnTo>
                        <a:pt x="2000" y="1011"/>
                      </a:lnTo>
                      <a:lnTo>
                        <a:pt x="2027" y="1016"/>
                      </a:lnTo>
                      <a:lnTo>
                        <a:pt x="2055" y="1020"/>
                      </a:lnTo>
                      <a:lnTo>
                        <a:pt x="2082" y="1025"/>
                      </a:lnTo>
                      <a:lnTo>
                        <a:pt x="2109" y="1029"/>
                      </a:lnTo>
                      <a:lnTo>
                        <a:pt x="2123" y="1032"/>
                      </a:lnTo>
                      <a:lnTo>
                        <a:pt x="2136" y="1034"/>
                      </a:lnTo>
                      <a:lnTo>
                        <a:pt x="2150" y="1036"/>
                      </a:lnTo>
                      <a:lnTo>
                        <a:pt x="2163" y="1039"/>
                      </a:lnTo>
                      <a:lnTo>
                        <a:pt x="2177" y="1041"/>
                      </a:lnTo>
                      <a:lnTo>
                        <a:pt x="2190" y="1043"/>
                      </a:lnTo>
                      <a:lnTo>
                        <a:pt x="2204" y="1046"/>
                      </a:lnTo>
                      <a:lnTo>
                        <a:pt x="2218" y="1048"/>
                      </a:lnTo>
                      <a:lnTo>
                        <a:pt x="2230" y="1050"/>
                      </a:lnTo>
                      <a:lnTo>
                        <a:pt x="2244" y="1053"/>
                      </a:lnTo>
                      <a:lnTo>
                        <a:pt x="2258" y="1055"/>
                      </a:lnTo>
                      <a:lnTo>
                        <a:pt x="2271" y="1057"/>
                      </a:lnTo>
                      <a:lnTo>
                        <a:pt x="2284" y="1058"/>
                      </a:lnTo>
                      <a:lnTo>
                        <a:pt x="2298" y="1061"/>
                      </a:lnTo>
                      <a:lnTo>
                        <a:pt x="2311" y="1063"/>
                      </a:lnTo>
                      <a:lnTo>
                        <a:pt x="2325" y="1065"/>
                      </a:lnTo>
                      <a:lnTo>
                        <a:pt x="2337" y="1067"/>
                      </a:lnTo>
                      <a:lnTo>
                        <a:pt x="2351" y="1070"/>
                      </a:lnTo>
                      <a:lnTo>
                        <a:pt x="2364" y="1072"/>
                      </a:lnTo>
                      <a:lnTo>
                        <a:pt x="2378" y="1074"/>
                      </a:lnTo>
                      <a:lnTo>
                        <a:pt x="2390" y="1077"/>
                      </a:lnTo>
                      <a:lnTo>
                        <a:pt x="2404" y="1079"/>
                      </a:lnTo>
                      <a:lnTo>
                        <a:pt x="2417" y="1080"/>
                      </a:lnTo>
                      <a:lnTo>
                        <a:pt x="2431" y="1082"/>
                      </a:lnTo>
                      <a:lnTo>
                        <a:pt x="2443" y="1085"/>
                      </a:lnTo>
                      <a:lnTo>
                        <a:pt x="2457" y="1087"/>
                      </a:lnTo>
                      <a:lnTo>
                        <a:pt x="2470" y="1089"/>
                      </a:lnTo>
                      <a:lnTo>
                        <a:pt x="2483" y="1092"/>
                      </a:lnTo>
                      <a:lnTo>
                        <a:pt x="2496" y="1093"/>
                      </a:lnTo>
                      <a:lnTo>
                        <a:pt x="2509" y="1095"/>
                      </a:lnTo>
                      <a:lnTo>
                        <a:pt x="2522" y="1097"/>
                      </a:lnTo>
                      <a:lnTo>
                        <a:pt x="2536" y="1100"/>
                      </a:lnTo>
                      <a:lnTo>
                        <a:pt x="2548" y="1102"/>
                      </a:lnTo>
                      <a:lnTo>
                        <a:pt x="2561" y="1103"/>
                      </a:lnTo>
                      <a:lnTo>
                        <a:pt x="2574" y="1105"/>
                      </a:lnTo>
                      <a:lnTo>
                        <a:pt x="2587" y="1108"/>
                      </a:lnTo>
                      <a:lnTo>
                        <a:pt x="2600" y="1109"/>
                      </a:lnTo>
                      <a:lnTo>
                        <a:pt x="2613" y="1111"/>
                      </a:lnTo>
                      <a:lnTo>
                        <a:pt x="2625" y="1114"/>
                      </a:lnTo>
                      <a:lnTo>
                        <a:pt x="2638" y="1115"/>
                      </a:lnTo>
                      <a:lnTo>
                        <a:pt x="2651" y="1117"/>
                      </a:lnTo>
                      <a:lnTo>
                        <a:pt x="2663" y="1119"/>
                      </a:lnTo>
                      <a:lnTo>
                        <a:pt x="2677" y="1120"/>
                      </a:lnTo>
                      <a:lnTo>
                        <a:pt x="2690" y="1123"/>
                      </a:lnTo>
                      <a:lnTo>
                        <a:pt x="2703" y="1124"/>
                      </a:lnTo>
                      <a:lnTo>
                        <a:pt x="2715" y="1126"/>
                      </a:lnTo>
                      <a:lnTo>
                        <a:pt x="2728" y="1129"/>
                      </a:lnTo>
                      <a:lnTo>
                        <a:pt x="2741" y="1130"/>
                      </a:lnTo>
                      <a:lnTo>
                        <a:pt x="2752" y="1131"/>
                      </a:lnTo>
                      <a:lnTo>
                        <a:pt x="2765" y="1133"/>
                      </a:lnTo>
                      <a:lnTo>
                        <a:pt x="2778" y="1134"/>
                      </a:lnTo>
                      <a:lnTo>
                        <a:pt x="2790" y="1137"/>
                      </a:lnTo>
                      <a:lnTo>
                        <a:pt x="2803" y="1138"/>
                      </a:lnTo>
                      <a:lnTo>
                        <a:pt x="2816" y="1140"/>
                      </a:lnTo>
                      <a:lnTo>
                        <a:pt x="2827" y="1141"/>
                      </a:lnTo>
                      <a:lnTo>
                        <a:pt x="2840" y="1142"/>
                      </a:lnTo>
                      <a:lnTo>
                        <a:pt x="2852" y="1145"/>
                      </a:lnTo>
                      <a:lnTo>
                        <a:pt x="2865" y="1146"/>
                      </a:lnTo>
                      <a:lnTo>
                        <a:pt x="2877" y="1147"/>
                      </a:lnTo>
                      <a:lnTo>
                        <a:pt x="2889" y="1148"/>
                      </a:lnTo>
                      <a:lnTo>
                        <a:pt x="2901" y="1150"/>
                      </a:lnTo>
                      <a:lnTo>
                        <a:pt x="2913" y="1152"/>
                      </a:lnTo>
                      <a:lnTo>
                        <a:pt x="2926" y="1153"/>
                      </a:lnTo>
                      <a:lnTo>
                        <a:pt x="2938" y="1154"/>
                      </a:lnTo>
                      <a:lnTo>
                        <a:pt x="2950" y="1155"/>
                      </a:lnTo>
                      <a:lnTo>
                        <a:pt x="2962" y="1156"/>
                      </a:lnTo>
                      <a:lnTo>
                        <a:pt x="2975" y="1157"/>
                      </a:lnTo>
                      <a:lnTo>
                        <a:pt x="2986" y="1158"/>
                      </a:lnTo>
                      <a:lnTo>
                        <a:pt x="2992" y="1160"/>
                      </a:lnTo>
                      <a:lnTo>
                        <a:pt x="2998" y="1160"/>
                      </a:lnTo>
                      <a:lnTo>
                        <a:pt x="3004" y="1161"/>
                      </a:lnTo>
                      <a:lnTo>
                        <a:pt x="3010" y="1161"/>
                      </a:lnTo>
                      <a:lnTo>
                        <a:pt x="3016" y="1162"/>
                      </a:lnTo>
                      <a:lnTo>
                        <a:pt x="3022" y="1162"/>
                      </a:lnTo>
                      <a:lnTo>
                        <a:pt x="3028" y="1163"/>
                      </a:lnTo>
                      <a:lnTo>
                        <a:pt x="3033" y="1163"/>
                      </a:lnTo>
                      <a:lnTo>
                        <a:pt x="3039" y="1164"/>
                      </a:lnTo>
                      <a:lnTo>
                        <a:pt x="3046" y="1164"/>
                      </a:lnTo>
                      <a:lnTo>
                        <a:pt x="3052" y="1165"/>
                      </a:lnTo>
                      <a:lnTo>
                        <a:pt x="3057" y="1165"/>
                      </a:lnTo>
                      <a:lnTo>
                        <a:pt x="3063" y="1165"/>
                      </a:lnTo>
                      <a:lnTo>
                        <a:pt x="3069" y="1166"/>
                      </a:lnTo>
                      <a:lnTo>
                        <a:pt x="3075" y="1166"/>
                      </a:lnTo>
                      <a:lnTo>
                        <a:pt x="3081" y="1168"/>
                      </a:lnTo>
                      <a:lnTo>
                        <a:pt x="3086" y="1168"/>
                      </a:lnTo>
                      <a:lnTo>
                        <a:pt x="3092" y="1168"/>
                      </a:lnTo>
                      <a:lnTo>
                        <a:pt x="3098" y="1169"/>
                      </a:lnTo>
                      <a:lnTo>
                        <a:pt x="3104" y="1169"/>
                      </a:lnTo>
                      <a:lnTo>
                        <a:pt x="3109" y="1170"/>
                      </a:lnTo>
                      <a:lnTo>
                        <a:pt x="3115" y="1170"/>
                      </a:lnTo>
                      <a:lnTo>
                        <a:pt x="3121" y="1170"/>
                      </a:lnTo>
                      <a:lnTo>
                        <a:pt x="3127" y="1171"/>
                      </a:lnTo>
                      <a:lnTo>
                        <a:pt x="3132" y="1171"/>
                      </a:lnTo>
                      <a:lnTo>
                        <a:pt x="3138" y="1171"/>
                      </a:lnTo>
                      <a:lnTo>
                        <a:pt x="3144" y="1171"/>
                      </a:lnTo>
                      <a:lnTo>
                        <a:pt x="3150" y="1172"/>
                      </a:lnTo>
                      <a:lnTo>
                        <a:pt x="3155" y="1172"/>
                      </a:lnTo>
                      <a:lnTo>
                        <a:pt x="3161" y="1172"/>
                      </a:lnTo>
                      <a:lnTo>
                        <a:pt x="3167" y="1173"/>
                      </a:lnTo>
                      <a:lnTo>
                        <a:pt x="3173" y="1173"/>
                      </a:lnTo>
                      <a:lnTo>
                        <a:pt x="3178" y="1173"/>
                      </a:lnTo>
                      <a:lnTo>
                        <a:pt x="3184" y="1173"/>
                      </a:lnTo>
                      <a:lnTo>
                        <a:pt x="3190" y="1175"/>
                      </a:lnTo>
                      <a:lnTo>
                        <a:pt x="3196" y="1175"/>
                      </a:lnTo>
                      <a:lnTo>
                        <a:pt x="3202" y="1175"/>
                      </a:lnTo>
                      <a:lnTo>
                        <a:pt x="3207" y="1175"/>
                      </a:lnTo>
                      <a:lnTo>
                        <a:pt x="3212" y="1175"/>
                      </a:lnTo>
                      <a:lnTo>
                        <a:pt x="3218" y="1176"/>
                      </a:lnTo>
                      <a:lnTo>
                        <a:pt x="3223" y="1176"/>
                      </a:lnTo>
                      <a:lnTo>
                        <a:pt x="3229" y="1176"/>
                      </a:lnTo>
                      <a:lnTo>
                        <a:pt x="3235" y="1176"/>
                      </a:lnTo>
                      <a:lnTo>
                        <a:pt x="3241" y="1176"/>
                      </a:lnTo>
                      <a:lnTo>
                        <a:pt x="3246" y="1176"/>
                      </a:lnTo>
                      <a:lnTo>
                        <a:pt x="3251" y="1177"/>
                      </a:lnTo>
                      <a:lnTo>
                        <a:pt x="3257" y="1177"/>
                      </a:lnTo>
                      <a:lnTo>
                        <a:pt x="3263" y="1177"/>
                      </a:lnTo>
                      <a:lnTo>
                        <a:pt x="3268" y="1177"/>
                      </a:lnTo>
                      <a:lnTo>
                        <a:pt x="3273" y="1177"/>
                      </a:lnTo>
                      <a:lnTo>
                        <a:pt x="3279" y="1177"/>
                      </a:lnTo>
                      <a:lnTo>
                        <a:pt x="3284" y="1177"/>
                      </a:lnTo>
                      <a:lnTo>
                        <a:pt x="3290" y="1177"/>
                      </a:lnTo>
                      <a:lnTo>
                        <a:pt x="3296" y="1177"/>
                      </a:lnTo>
                      <a:lnTo>
                        <a:pt x="3301" y="1177"/>
                      </a:lnTo>
                      <a:lnTo>
                        <a:pt x="3306" y="1177"/>
                      </a:lnTo>
                      <a:lnTo>
                        <a:pt x="3308" y="1177"/>
                      </a:lnTo>
                      <a:lnTo>
                        <a:pt x="3310" y="1177"/>
                      </a:lnTo>
                      <a:lnTo>
                        <a:pt x="3311" y="1177"/>
                      </a:lnTo>
                      <a:lnTo>
                        <a:pt x="3313" y="1177"/>
                      </a:lnTo>
                      <a:lnTo>
                        <a:pt x="3316" y="1177"/>
                      </a:lnTo>
                      <a:lnTo>
                        <a:pt x="3317" y="1177"/>
                      </a:lnTo>
                      <a:lnTo>
                        <a:pt x="3319" y="1177"/>
                      </a:lnTo>
                      <a:lnTo>
                        <a:pt x="3320" y="1177"/>
                      </a:lnTo>
                      <a:lnTo>
                        <a:pt x="3322" y="1177"/>
                      </a:lnTo>
                      <a:lnTo>
                        <a:pt x="3324" y="1177"/>
                      </a:lnTo>
                      <a:lnTo>
                        <a:pt x="3326" y="1177"/>
                      </a:lnTo>
                      <a:lnTo>
                        <a:pt x="3327" y="1177"/>
                      </a:lnTo>
                      <a:lnTo>
                        <a:pt x="3329" y="1177"/>
                      </a:lnTo>
                      <a:lnTo>
                        <a:pt x="3331" y="1177"/>
                      </a:lnTo>
                      <a:lnTo>
                        <a:pt x="3333" y="1177"/>
                      </a:lnTo>
                      <a:lnTo>
                        <a:pt x="3335" y="1177"/>
                      </a:lnTo>
                      <a:lnTo>
                        <a:pt x="3336" y="1177"/>
                      </a:lnTo>
                      <a:lnTo>
                        <a:pt x="3339" y="1176"/>
                      </a:lnTo>
                      <a:lnTo>
                        <a:pt x="3340" y="1176"/>
                      </a:lnTo>
                      <a:lnTo>
                        <a:pt x="3342" y="1176"/>
                      </a:lnTo>
                      <a:lnTo>
                        <a:pt x="3343" y="1176"/>
                      </a:lnTo>
                      <a:lnTo>
                        <a:pt x="3346" y="1176"/>
                      </a:lnTo>
                      <a:lnTo>
                        <a:pt x="3347" y="1176"/>
                      </a:lnTo>
                      <a:lnTo>
                        <a:pt x="3349" y="1176"/>
                      </a:lnTo>
                      <a:lnTo>
                        <a:pt x="3352" y="1175"/>
                      </a:lnTo>
                      <a:lnTo>
                        <a:pt x="3357" y="1175"/>
                      </a:lnTo>
                      <a:lnTo>
                        <a:pt x="3361" y="1175"/>
                      </a:lnTo>
                      <a:lnTo>
                        <a:pt x="3364" y="1173"/>
                      </a:lnTo>
                      <a:lnTo>
                        <a:pt x="3369" y="1173"/>
                      </a:lnTo>
                      <a:lnTo>
                        <a:pt x="3372" y="1172"/>
                      </a:lnTo>
                      <a:lnTo>
                        <a:pt x="3375" y="1172"/>
                      </a:lnTo>
                      <a:lnTo>
                        <a:pt x="3380" y="1171"/>
                      </a:lnTo>
                      <a:lnTo>
                        <a:pt x="3384" y="1170"/>
                      </a:lnTo>
                      <a:lnTo>
                        <a:pt x="3387" y="1170"/>
                      </a:lnTo>
                      <a:lnTo>
                        <a:pt x="3392" y="1169"/>
                      </a:lnTo>
                      <a:lnTo>
                        <a:pt x="3395" y="1169"/>
                      </a:lnTo>
                      <a:lnTo>
                        <a:pt x="3400" y="1168"/>
                      </a:lnTo>
                      <a:lnTo>
                        <a:pt x="3403" y="1166"/>
                      </a:lnTo>
                      <a:lnTo>
                        <a:pt x="3408" y="1165"/>
                      </a:lnTo>
                      <a:lnTo>
                        <a:pt x="3411" y="1165"/>
                      </a:lnTo>
                      <a:lnTo>
                        <a:pt x="3416" y="1164"/>
                      </a:lnTo>
                      <a:lnTo>
                        <a:pt x="3419" y="1163"/>
                      </a:lnTo>
                      <a:lnTo>
                        <a:pt x="3424" y="1162"/>
                      </a:lnTo>
                      <a:lnTo>
                        <a:pt x="3427" y="1161"/>
                      </a:lnTo>
                      <a:lnTo>
                        <a:pt x="3432" y="1160"/>
                      </a:lnTo>
                      <a:lnTo>
                        <a:pt x="3437" y="1158"/>
                      </a:lnTo>
                      <a:lnTo>
                        <a:pt x="3440" y="1158"/>
                      </a:lnTo>
                      <a:lnTo>
                        <a:pt x="3445" y="1157"/>
                      </a:lnTo>
                      <a:lnTo>
                        <a:pt x="3449" y="1155"/>
                      </a:lnTo>
                      <a:lnTo>
                        <a:pt x="3453" y="1154"/>
                      </a:lnTo>
                      <a:lnTo>
                        <a:pt x="3457" y="1153"/>
                      </a:lnTo>
                      <a:lnTo>
                        <a:pt x="3462" y="1152"/>
                      </a:lnTo>
                      <a:lnTo>
                        <a:pt x="3465" y="1150"/>
                      </a:lnTo>
                      <a:lnTo>
                        <a:pt x="3470" y="1149"/>
                      </a:lnTo>
                      <a:lnTo>
                        <a:pt x="3475" y="1148"/>
                      </a:lnTo>
                      <a:lnTo>
                        <a:pt x="3478" y="1147"/>
                      </a:lnTo>
                      <a:lnTo>
                        <a:pt x="3483" y="1146"/>
                      </a:lnTo>
                      <a:lnTo>
                        <a:pt x="3487" y="1143"/>
                      </a:lnTo>
                      <a:lnTo>
                        <a:pt x="3492" y="1142"/>
                      </a:lnTo>
                      <a:lnTo>
                        <a:pt x="3495" y="1141"/>
                      </a:lnTo>
                      <a:lnTo>
                        <a:pt x="3500" y="1139"/>
                      </a:lnTo>
                      <a:lnTo>
                        <a:pt x="3505" y="1138"/>
                      </a:lnTo>
                      <a:lnTo>
                        <a:pt x="3509" y="1137"/>
                      </a:lnTo>
                      <a:lnTo>
                        <a:pt x="3514" y="1134"/>
                      </a:lnTo>
                      <a:lnTo>
                        <a:pt x="3518" y="1133"/>
                      </a:lnTo>
                      <a:lnTo>
                        <a:pt x="3522" y="1131"/>
                      </a:lnTo>
                      <a:lnTo>
                        <a:pt x="3526" y="1130"/>
                      </a:lnTo>
                      <a:lnTo>
                        <a:pt x="3531" y="1129"/>
                      </a:lnTo>
                      <a:lnTo>
                        <a:pt x="3536" y="1126"/>
                      </a:lnTo>
                      <a:lnTo>
                        <a:pt x="3540" y="1125"/>
                      </a:lnTo>
                      <a:lnTo>
                        <a:pt x="3545" y="1123"/>
                      </a:lnTo>
                      <a:lnTo>
                        <a:pt x="3549" y="1122"/>
                      </a:lnTo>
                      <a:lnTo>
                        <a:pt x="3554" y="1119"/>
                      </a:lnTo>
                      <a:lnTo>
                        <a:pt x="3559" y="1117"/>
                      </a:lnTo>
                      <a:lnTo>
                        <a:pt x="3563" y="1116"/>
                      </a:lnTo>
                      <a:lnTo>
                        <a:pt x="3568" y="1114"/>
                      </a:lnTo>
                      <a:lnTo>
                        <a:pt x="3573" y="1111"/>
                      </a:lnTo>
                      <a:lnTo>
                        <a:pt x="3576" y="1110"/>
                      </a:lnTo>
                      <a:lnTo>
                        <a:pt x="3581" y="1108"/>
                      </a:lnTo>
                      <a:lnTo>
                        <a:pt x="3585" y="1105"/>
                      </a:lnTo>
                      <a:lnTo>
                        <a:pt x="3590" y="1104"/>
                      </a:lnTo>
                      <a:lnTo>
                        <a:pt x="3594" y="1102"/>
                      </a:lnTo>
                      <a:lnTo>
                        <a:pt x="3599" y="1100"/>
                      </a:lnTo>
                      <a:lnTo>
                        <a:pt x="3604" y="1097"/>
                      </a:lnTo>
                      <a:lnTo>
                        <a:pt x="3608" y="1095"/>
                      </a:lnTo>
                      <a:lnTo>
                        <a:pt x="3613" y="1094"/>
                      </a:lnTo>
                      <a:lnTo>
                        <a:pt x="3617" y="1092"/>
                      </a:lnTo>
                      <a:lnTo>
                        <a:pt x="3622" y="1089"/>
                      </a:lnTo>
                      <a:lnTo>
                        <a:pt x="3628" y="1087"/>
                      </a:lnTo>
                      <a:lnTo>
                        <a:pt x="3632" y="1085"/>
                      </a:lnTo>
                      <a:lnTo>
                        <a:pt x="3637" y="1082"/>
                      </a:lnTo>
                      <a:lnTo>
                        <a:pt x="3642" y="1080"/>
                      </a:lnTo>
                      <a:lnTo>
                        <a:pt x="3646" y="1078"/>
                      </a:lnTo>
                      <a:lnTo>
                        <a:pt x="3651" y="1076"/>
                      </a:lnTo>
                      <a:lnTo>
                        <a:pt x="3655" y="1073"/>
                      </a:lnTo>
                      <a:lnTo>
                        <a:pt x="3660" y="1071"/>
                      </a:lnTo>
                      <a:lnTo>
                        <a:pt x="3665" y="1069"/>
                      </a:lnTo>
                      <a:lnTo>
                        <a:pt x="3669" y="1066"/>
                      </a:lnTo>
                      <a:lnTo>
                        <a:pt x="3674" y="1064"/>
                      </a:lnTo>
                      <a:lnTo>
                        <a:pt x="3679" y="1062"/>
                      </a:lnTo>
                      <a:lnTo>
                        <a:pt x="3683" y="1059"/>
                      </a:lnTo>
                      <a:lnTo>
                        <a:pt x="3689" y="1057"/>
                      </a:lnTo>
                      <a:lnTo>
                        <a:pt x="3693" y="1055"/>
                      </a:lnTo>
                      <a:lnTo>
                        <a:pt x="3698" y="1053"/>
                      </a:lnTo>
                      <a:lnTo>
                        <a:pt x="3703" y="1050"/>
                      </a:lnTo>
                      <a:lnTo>
                        <a:pt x="3707" y="1047"/>
                      </a:lnTo>
                      <a:lnTo>
                        <a:pt x="3712" y="1044"/>
                      </a:lnTo>
                      <a:lnTo>
                        <a:pt x="3717" y="1042"/>
                      </a:lnTo>
                      <a:lnTo>
                        <a:pt x="3721" y="1040"/>
                      </a:lnTo>
                      <a:lnTo>
                        <a:pt x="3726" y="1038"/>
                      </a:lnTo>
                      <a:lnTo>
                        <a:pt x="3732" y="1035"/>
                      </a:lnTo>
                      <a:lnTo>
                        <a:pt x="3736" y="1032"/>
                      </a:lnTo>
                      <a:lnTo>
                        <a:pt x="3741" y="1029"/>
                      </a:lnTo>
                      <a:lnTo>
                        <a:pt x="3745" y="1027"/>
                      </a:lnTo>
                      <a:lnTo>
                        <a:pt x="3750" y="1025"/>
                      </a:lnTo>
                      <a:lnTo>
                        <a:pt x="3755" y="1021"/>
                      </a:lnTo>
                      <a:lnTo>
                        <a:pt x="3759" y="1019"/>
                      </a:lnTo>
                      <a:lnTo>
                        <a:pt x="3764" y="1017"/>
                      </a:lnTo>
                      <a:lnTo>
                        <a:pt x="3770" y="1013"/>
                      </a:lnTo>
                      <a:lnTo>
                        <a:pt x="3774" y="1011"/>
                      </a:lnTo>
                      <a:lnTo>
                        <a:pt x="3779" y="1009"/>
                      </a:lnTo>
                      <a:lnTo>
                        <a:pt x="3783" y="1005"/>
                      </a:lnTo>
                      <a:lnTo>
                        <a:pt x="3788" y="1003"/>
                      </a:lnTo>
                      <a:lnTo>
                        <a:pt x="3793" y="1001"/>
                      </a:lnTo>
                      <a:lnTo>
                        <a:pt x="3803" y="995"/>
                      </a:lnTo>
                      <a:lnTo>
                        <a:pt x="3812" y="989"/>
                      </a:lnTo>
                      <a:lnTo>
                        <a:pt x="3821" y="983"/>
                      </a:lnTo>
                      <a:lnTo>
                        <a:pt x="3831" y="979"/>
                      </a:lnTo>
                      <a:lnTo>
                        <a:pt x="3841" y="973"/>
                      </a:lnTo>
                      <a:lnTo>
                        <a:pt x="3850" y="967"/>
                      </a:lnTo>
                      <a:lnTo>
                        <a:pt x="3859" y="962"/>
                      </a:lnTo>
                      <a:lnTo>
                        <a:pt x="3869" y="956"/>
                      </a:lnTo>
                      <a:lnTo>
                        <a:pt x="3879" y="950"/>
                      </a:lnTo>
                      <a:lnTo>
                        <a:pt x="3888" y="944"/>
                      </a:lnTo>
                      <a:lnTo>
                        <a:pt x="3897" y="939"/>
                      </a:lnTo>
                      <a:lnTo>
                        <a:pt x="3907" y="933"/>
                      </a:lnTo>
                      <a:lnTo>
                        <a:pt x="3916" y="927"/>
                      </a:lnTo>
                      <a:lnTo>
                        <a:pt x="3926" y="921"/>
                      </a:lnTo>
                      <a:lnTo>
                        <a:pt x="3935" y="916"/>
                      </a:lnTo>
                      <a:lnTo>
                        <a:pt x="3945" y="910"/>
                      </a:lnTo>
                      <a:lnTo>
                        <a:pt x="3954" y="903"/>
                      </a:lnTo>
                      <a:lnTo>
                        <a:pt x="3963" y="897"/>
                      </a:lnTo>
                      <a:lnTo>
                        <a:pt x="3972" y="891"/>
                      </a:lnTo>
                      <a:lnTo>
                        <a:pt x="3982" y="886"/>
                      </a:lnTo>
                      <a:lnTo>
                        <a:pt x="3991" y="880"/>
                      </a:lnTo>
                      <a:lnTo>
                        <a:pt x="4000" y="874"/>
                      </a:lnTo>
                      <a:lnTo>
                        <a:pt x="4009" y="868"/>
                      </a:lnTo>
                      <a:lnTo>
                        <a:pt x="4018" y="863"/>
                      </a:lnTo>
                      <a:lnTo>
                        <a:pt x="4023" y="859"/>
                      </a:lnTo>
                      <a:lnTo>
                        <a:pt x="4028" y="857"/>
                      </a:lnTo>
                      <a:lnTo>
                        <a:pt x="4032" y="853"/>
                      </a:lnTo>
                      <a:lnTo>
                        <a:pt x="4037" y="851"/>
                      </a:lnTo>
                      <a:lnTo>
                        <a:pt x="4040" y="848"/>
                      </a:lnTo>
                      <a:lnTo>
                        <a:pt x="4045" y="845"/>
                      </a:lnTo>
                      <a:lnTo>
                        <a:pt x="4050" y="842"/>
                      </a:lnTo>
                      <a:lnTo>
                        <a:pt x="4054" y="840"/>
                      </a:lnTo>
                      <a:lnTo>
                        <a:pt x="4059" y="836"/>
                      </a:lnTo>
                      <a:lnTo>
                        <a:pt x="4063" y="833"/>
                      </a:lnTo>
                      <a:lnTo>
                        <a:pt x="4068" y="830"/>
                      </a:lnTo>
                      <a:lnTo>
                        <a:pt x="4073" y="827"/>
                      </a:lnTo>
                      <a:lnTo>
                        <a:pt x="4076" y="825"/>
                      </a:lnTo>
                      <a:lnTo>
                        <a:pt x="4081" y="821"/>
                      </a:lnTo>
                      <a:lnTo>
                        <a:pt x="4085" y="819"/>
                      </a:lnTo>
                      <a:lnTo>
                        <a:pt x="4090" y="815"/>
                      </a:lnTo>
                      <a:lnTo>
                        <a:pt x="4094" y="813"/>
                      </a:lnTo>
                      <a:lnTo>
                        <a:pt x="4098" y="810"/>
                      </a:lnTo>
                      <a:lnTo>
                        <a:pt x="4103" y="807"/>
                      </a:lnTo>
                      <a:lnTo>
                        <a:pt x="4107" y="805"/>
                      </a:lnTo>
                      <a:lnTo>
                        <a:pt x="4112" y="802"/>
                      </a:lnTo>
                      <a:lnTo>
                        <a:pt x="4116" y="799"/>
                      </a:lnTo>
                      <a:lnTo>
                        <a:pt x="4120" y="796"/>
                      </a:lnTo>
                      <a:lnTo>
                        <a:pt x="4124" y="793"/>
                      </a:lnTo>
                      <a:lnTo>
                        <a:pt x="4129" y="790"/>
                      </a:lnTo>
                      <a:lnTo>
                        <a:pt x="4132" y="788"/>
                      </a:lnTo>
                      <a:lnTo>
                        <a:pt x="4137" y="784"/>
                      </a:lnTo>
                      <a:lnTo>
                        <a:pt x="4142" y="782"/>
                      </a:lnTo>
                      <a:lnTo>
                        <a:pt x="4145" y="780"/>
                      </a:lnTo>
                      <a:lnTo>
                        <a:pt x="4150" y="776"/>
                      </a:lnTo>
                      <a:lnTo>
                        <a:pt x="4154" y="774"/>
                      </a:lnTo>
                      <a:lnTo>
                        <a:pt x="4158" y="770"/>
                      </a:lnTo>
                      <a:lnTo>
                        <a:pt x="4162" y="768"/>
                      </a:lnTo>
                      <a:lnTo>
                        <a:pt x="4167" y="766"/>
                      </a:lnTo>
                      <a:lnTo>
                        <a:pt x="4170" y="762"/>
                      </a:lnTo>
                      <a:lnTo>
                        <a:pt x="4175" y="760"/>
                      </a:lnTo>
                      <a:lnTo>
                        <a:pt x="4179" y="758"/>
                      </a:lnTo>
                      <a:lnTo>
                        <a:pt x="4183" y="754"/>
                      </a:lnTo>
                      <a:lnTo>
                        <a:pt x="4187" y="752"/>
                      </a:lnTo>
                      <a:lnTo>
                        <a:pt x="4191" y="750"/>
                      </a:lnTo>
                      <a:lnTo>
                        <a:pt x="4196" y="746"/>
                      </a:lnTo>
                      <a:lnTo>
                        <a:pt x="4199" y="744"/>
                      </a:lnTo>
                      <a:lnTo>
                        <a:pt x="4204" y="742"/>
                      </a:lnTo>
                      <a:lnTo>
                        <a:pt x="4207" y="739"/>
                      </a:lnTo>
                      <a:lnTo>
                        <a:pt x="4211" y="736"/>
                      </a:lnTo>
                      <a:lnTo>
                        <a:pt x="4215" y="734"/>
                      </a:lnTo>
                      <a:lnTo>
                        <a:pt x="4219" y="731"/>
                      </a:lnTo>
                      <a:lnTo>
                        <a:pt x="4224" y="729"/>
                      </a:lnTo>
                      <a:lnTo>
                        <a:pt x="4227" y="727"/>
                      </a:lnTo>
                      <a:lnTo>
                        <a:pt x="4232" y="723"/>
                      </a:lnTo>
                      <a:lnTo>
                        <a:pt x="4235" y="721"/>
                      </a:lnTo>
                      <a:lnTo>
                        <a:pt x="4238" y="719"/>
                      </a:lnTo>
                      <a:lnTo>
                        <a:pt x="4243" y="716"/>
                      </a:lnTo>
                      <a:lnTo>
                        <a:pt x="4247" y="714"/>
                      </a:lnTo>
                      <a:lnTo>
                        <a:pt x="4250" y="712"/>
                      </a:lnTo>
                      <a:lnTo>
                        <a:pt x="4255" y="708"/>
                      </a:lnTo>
                      <a:lnTo>
                        <a:pt x="4258" y="706"/>
                      </a:lnTo>
                      <a:lnTo>
                        <a:pt x="4262" y="704"/>
                      </a:lnTo>
                      <a:lnTo>
                        <a:pt x="4265" y="701"/>
                      </a:lnTo>
                      <a:lnTo>
                        <a:pt x="4270" y="699"/>
                      </a:lnTo>
                      <a:lnTo>
                        <a:pt x="4273" y="697"/>
                      </a:lnTo>
                      <a:lnTo>
                        <a:pt x="4277" y="694"/>
                      </a:lnTo>
                      <a:lnTo>
                        <a:pt x="4280" y="692"/>
                      </a:lnTo>
                      <a:lnTo>
                        <a:pt x="4283" y="690"/>
                      </a:lnTo>
                      <a:lnTo>
                        <a:pt x="4288" y="688"/>
                      </a:lnTo>
                      <a:lnTo>
                        <a:pt x="4291" y="685"/>
                      </a:lnTo>
                      <a:lnTo>
                        <a:pt x="4295" y="683"/>
                      </a:lnTo>
                      <a:lnTo>
                        <a:pt x="4298" y="681"/>
                      </a:lnTo>
                      <a:lnTo>
                        <a:pt x="4302" y="678"/>
                      </a:lnTo>
                      <a:lnTo>
                        <a:pt x="4305" y="677"/>
                      </a:lnTo>
                      <a:lnTo>
                        <a:pt x="4309" y="675"/>
                      </a:lnTo>
                      <a:lnTo>
                        <a:pt x="4312" y="673"/>
                      </a:lnTo>
                      <a:lnTo>
                        <a:pt x="4316" y="670"/>
                      </a:lnTo>
                      <a:lnTo>
                        <a:pt x="4319" y="668"/>
                      </a:lnTo>
                      <a:lnTo>
                        <a:pt x="4323" y="666"/>
                      </a:lnTo>
                      <a:lnTo>
                        <a:pt x="4326" y="665"/>
                      </a:lnTo>
                      <a:lnTo>
                        <a:pt x="4330" y="662"/>
                      </a:lnTo>
                      <a:lnTo>
                        <a:pt x="4333" y="660"/>
                      </a:lnTo>
                      <a:lnTo>
                        <a:pt x="4336" y="658"/>
                      </a:lnTo>
                      <a:lnTo>
                        <a:pt x="4340" y="657"/>
                      </a:lnTo>
                      <a:lnTo>
                        <a:pt x="4343" y="654"/>
                      </a:lnTo>
                      <a:lnTo>
                        <a:pt x="4346" y="652"/>
                      </a:lnTo>
                      <a:lnTo>
                        <a:pt x="4349" y="651"/>
                      </a:lnTo>
                      <a:lnTo>
                        <a:pt x="4353" y="648"/>
                      </a:lnTo>
                      <a:lnTo>
                        <a:pt x="4356" y="646"/>
                      </a:lnTo>
                      <a:lnTo>
                        <a:pt x="4359" y="645"/>
                      </a:lnTo>
                      <a:lnTo>
                        <a:pt x="4362" y="643"/>
                      </a:lnTo>
                      <a:lnTo>
                        <a:pt x="4365" y="642"/>
                      </a:lnTo>
                      <a:lnTo>
                        <a:pt x="4369" y="639"/>
                      </a:lnTo>
                      <a:lnTo>
                        <a:pt x="4372" y="638"/>
                      </a:lnTo>
                      <a:lnTo>
                        <a:pt x="4374" y="636"/>
                      </a:lnTo>
                      <a:lnTo>
                        <a:pt x="4378" y="635"/>
                      </a:lnTo>
                      <a:lnTo>
                        <a:pt x="4381" y="632"/>
                      </a:lnTo>
                      <a:lnTo>
                        <a:pt x="4384" y="631"/>
                      </a:lnTo>
                      <a:lnTo>
                        <a:pt x="4387" y="630"/>
                      </a:lnTo>
                      <a:lnTo>
                        <a:pt x="4389" y="628"/>
                      </a:lnTo>
                      <a:lnTo>
                        <a:pt x="4391" y="628"/>
                      </a:lnTo>
                      <a:lnTo>
                        <a:pt x="4396" y="624"/>
                      </a:lnTo>
                      <a:lnTo>
                        <a:pt x="4403" y="621"/>
                      </a:lnTo>
                      <a:lnTo>
                        <a:pt x="4409" y="617"/>
                      </a:lnTo>
                      <a:lnTo>
                        <a:pt x="4416" y="614"/>
                      </a:lnTo>
                      <a:lnTo>
                        <a:pt x="4422" y="612"/>
                      </a:lnTo>
                      <a:lnTo>
                        <a:pt x="4429" y="608"/>
                      </a:lnTo>
                      <a:lnTo>
                        <a:pt x="4436" y="605"/>
                      </a:lnTo>
                      <a:lnTo>
                        <a:pt x="4441" y="601"/>
                      </a:lnTo>
                      <a:lnTo>
                        <a:pt x="4448" y="598"/>
                      </a:lnTo>
                      <a:lnTo>
                        <a:pt x="4455" y="595"/>
                      </a:lnTo>
                      <a:lnTo>
                        <a:pt x="4462" y="592"/>
                      </a:lnTo>
                      <a:lnTo>
                        <a:pt x="4468" y="589"/>
                      </a:lnTo>
                      <a:lnTo>
                        <a:pt x="4475" y="585"/>
                      </a:lnTo>
                      <a:lnTo>
                        <a:pt x="4482" y="583"/>
                      </a:lnTo>
                      <a:lnTo>
                        <a:pt x="4489" y="579"/>
                      </a:lnTo>
                      <a:lnTo>
                        <a:pt x="4494" y="576"/>
                      </a:lnTo>
                      <a:lnTo>
                        <a:pt x="4501" y="574"/>
                      </a:lnTo>
                      <a:lnTo>
                        <a:pt x="4508" y="570"/>
                      </a:lnTo>
                      <a:lnTo>
                        <a:pt x="4515" y="567"/>
                      </a:lnTo>
                      <a:lnTo>
                        <a:pt x="4522" y="564"/>
                      </a:lnTo>
                      <a:lnTo>
                        <a:pt x="4529" y="561"/>
                      </a:lnTo>
                      <a:lnTo>
                        <a:pt x="4536" y="559"/>
                      </a:lnTo>
                      <a:lnTo>
                        <a:pt x="4543" y="555"/>
                      </a:lnTo>
                      <a:lnTo>
                        <a:pt x="4550" y="552"/>
                      </a:lnTo>
                      <a:lnTo>
                        <a:pt x="4556" y="549"/>
                      </a:lnTo>
                      <a:lnTo>
                        <a:pt x="4563" y="546"/>
                      </a:lnTo>
                      <a:lnTo>
                        <a:pt x="4570" y="544"/>
                      </a:lnTo>
                      <a:lnTo>
                        <a:pt x="4577" y="540"/>
                      </a:lnTo>
                      <a:lnTo>
                        <a:pt x="4584" y="538"/>
                      </a:lnTo>
                      <a:lnTo>
                        <a:pt x="4591" y="534"/>
                      </a:lnTo>
                      <a:lnTo>
                        <a:pt x="4598" y="532"/>
                      </a:lnTo>
                      <a:lnTo>
                        <a:pt x="4605" y="529"/>
                      </a:lnTo>
                      <a:lnTo>
                        <a:pt x="4612" y="526"/>
                      </a:lnTo>
                      <a:lnTo>
                        <a:pt x="4619" y="523"/>
                      </a:lnTo>
                      <a:lnTo>
                        <a:pt x="4626" y="521"/>
                      </a:lnTo>
                      <a:lnTo>
                        <a:pt x="4633" y="518"/>
                      </a:lnTo>
                      <a:lnTo>
                        <a:pt x="4639" y="515"/>
                      </a:lnTo>
                      <a:lnTo>
                        <a:pt x="4646" y="513"/>
                      </a:lnTo>
                      <a:lnTo>
                        <a:pt x="4654" y="509"/>
                      </a:lnTo>
                      <a:lnTo>
                        <a:pt x="4661" y="507"/>
                      </a:lnTo>
                      <a:lnTo>
                        <a:pt x="4668" y="505"/>
                      </a:lnTo>
                      <a:lnTo>
                        <a:pt x="4675" y="501"/>
                      </a:lnTo>
                      <a:lnTo>
                        <a:pt x="4682" y="499"/>
                      </a:lnTo>
                      <a:lnTo>
                        <a:pt x="4690" y="496"/>
                      </a:lnTo>
                      <a:lnTo>
                        <a:pt x="4697" y="493"/>
                      </a:lnTo>
                      <a:lnTo>
                        <a:pt x="4704" y="491"/>
                      </a:lnTo>
                      <a:lnTo>
                        <a:pt x="4711" y="488"/>
                      </a:lnTo>
                      <a:lnTo>
                        <a:pt x="4719" y="485"/>
                      </a:lnTo>
                      <a:lnTo>
                        <a:pt x="4726" y="483"/>
                      </a:lnTo>
                      <a:lnTo>
                        <a:pt x="4733" y="480"/>
                      </a:lnTo>
                      <a:lnTo>
                        <a:pt x="4740" y="478"/>
                      </a:lnTo>
                      <a:lnTo>
                        <a:pt x="4748" y="475"/>
                      </a:lnTo>
                      <a:lnTo>
                        <a:pt x="4755" y="472"/>
                      </a:lnTo>
                      <a:lnTo>
                        <a:pt x="4762" y="470"/>
                      </a:lnTo>
                      <a:lnTo>
                        <a:pt x="4770" y="468"/>
                      </a:lnTo>
                      <a:lnTo>
                        <a:pt x="4777" y="465"/>
                      </a:lnTo>
                      <a:lnTo>
                        <a:pt x="4783" y="462"/>
                      </a:lnTo>
                      <a:lnTo>
                        <a:pt x="4792" y="460"/>
                      </a:lnTo>
                      <a:lnTo>
                        <a:pt x="4798" y="457"/>
                      </a:lnTo>
                      <a:lnTo>
                        <a:pt x="4807" y="455"/>
                      </a:lnTo>
                      <a:lnTo>
                        <a:pt x="4813" y="453"/>
                      </a:lnTo>
                      <a:lnTo>
                        <a:pt x="4820" y="450"/>
                      </a:lnTo>
                      <a:lnTo>
                        <a:pt x="4828" y="447"/>
                      </a:lnTo>
                      <a:lnTo>
                        <a:pt x="4835" y="445"/>
                      </a:lnTo>
                      <a:lnTo>
                        <a:pt x="4843" y="442"/>
                      </a:lnTo>
                      <a:lnTo>
                        <a:pt x="4850" y="440"/>
                      </a:lnTo>
                      <a:lnTo>
                        <a:pt x="4858" y="438"/>
                      </a:lnTo>
                      <a:lnTo>
                        <a:pt x="4865" y="435"/>
                      </a:lnTo>
                      <a:lnTo>
                        <a:pt x="4873" y="433"/>
                      </a:lnTo>
                      <a:lnTo>
                        <a:pt x="4880" y="431"/>
                      </a:lnTo>
                      <a:lnTo>
                        <a:pt x="4888" y="429"/>
                      </a:lnTo>
                      <a:lnTo>
                        <a:pt x="4895" y="426"/>
                      </a:lnTo>
                      <a:lnTo>
                        <a:pt x="4903" y="423"/>
                      </a:lnTo>
                      <a:lnTo>
                        <a:pt x="4910" y="420"/>
                      </a:lnTo>
                      <a:lnTo>
                        <a:pt x="4918" y="418"/>
                      </a:lnTo>
                      <a:lnTo>
                        <a:pt x="4925" y="416"/>
                      </a:lnTo>
                      <a:lnTo>
                        <a:pt x="4933" y="414"/>
                      </a:lnTo>
                      <a:lnTo>
                        <a:pt x="4940" y="411"/>
                      </a:lnTo>
                      <a:lnTo>
                        <a:pt x="4948" y="409"/>
                      </a:lnTo>
                      <a:lnTo>
                        <a:pt x="4955" y="407"/>
                      </a:lnTo>
                      <a:lnTo>
                        <a:pt x="4970" y="402"/>
                      </a:lnTo>
                      <a:lnTo>
                        <a:pt x="4985" y="397"/>
                      </a:lnTo>
                      <a:lnTo>
                        <a:pt x="5001" y="393"/>
                      </a:lnTo>
                      <a:lnTo>
                        <a:pt x="5016" y="388"/>
                      </a:lnTo>
                      <a:lnTo>
                        <a:pt x="5031" y="384"/>
                      </a:lnTo>
                      <a:lnTo>
                        <a:pt x="5046" y="380"/>
                      </a:lnTo>
                      <a:lnTo>
                        <a:pt x="5061" y="376"/>
                      </a:lnTo>
                      <a:lnTo>
                        <a:pt x="5077" y="371"/>
                      </a:lnTo>
                      <a:lnTo>
                        <a:pt x="5092" y="366"/>
                      </a:lnTo>
                      <a:lnTo>
                        <a:pt x="5107" y="362"/>
                      </a:lnTo>
                      <a:lnTo>
                        <a:pt x="5122" y="357"/>
                      </a:lnTo>
                      <a:lnTo>
                        <a:pt x="5138" y="354"/>
                      </a:lnTo>
                      <a:lnTo>
                        <a:pt x="5153" y="349"/>
                      </a:lnTo>
                      <a:lnTo>
                        <a:pt x="5168" y="345"/>
                      </a:lnTo>
                      <a:lnTo>
                        <a:pt x="5183" y="340"/>
                      </a:lnTo>
                      <a:lnTo>
                        <a:pt x="5199" y="336"/>
                      </a:lnTo>
                      <a:lnTo>
                        <a:pt x="5229" y="327"/>
                      </a:lnTo>
                      <a:lnTo>
                        <a:pt x="5260" y="319"/>
                      </a:lnTo>
                      <a:lnTo>
                        <a:pt x="5290" y="310"/>
                      </a:lnTo>
                      <a:lnTo>
                        <a:pt x="5322" y="302"/>
                      </a:lnTo>
                      <a:lnTo>
                        <a:pt x="5337" y="297"/>
                      </a:lnTo>
                      <a:lnTo>
                        <a:pt x="5351" y="294"/>
                      </a:lnTo>
                      <a:lnTo>
                        <a:pt x="5366" y="289"/>
                      </a:lnTo>
                      <a:lnTo>
                        <a:pt x="5381" y="285"/>
                      </a:lnTo>
                      <a:lnTo>
                        <a:pt x="5396" y="281"/>
                      </a:lnTo>
                      <a:lnTo>
                        <a:pt x="5411" y="277"/>
                      </a:lnTo>
                      <a:lnTo>
                        <a:pt x="5428" y="272"/>
                      </a:lnTo>
                      <a:lnTo>
                        <a:pt x="5443" y="269"/>
                      </a:lnTo>
                      <a:lnTo>
                        <a:pt x="5457" y="264"/>
                      </a:lnTo>
                      <a:lnTo>
                        <a:pt x="5472" y="259"/>
                      </a:lnTo>
                      <a:lnTo>
                        <a:pt x="5487" y="256"/>
                      </a:lnTo>
                      <a:lnTo>
                        <a:pt x="5502" y="251"/>
                      </a:lnTo>
                      <a:lnTo>
                        <a:pt x="5517" y="247"/>
                      </a:lnTo>
                      <a:lnTo>
                        <a:pt x="5532" y="243"/>
                      </a:lnTo>
                      <a:lnTo>
                        <a:pt x="5547" y="239"/>
                      </a:lnTo>
                      <a:lnTo>
                        <a:pt x="5561" y="234"/>
                      </a:lnTo>
                      <a:lnTo>
                        <a:pt x="5569" y="232"/>
                      </a:lnTo>
                      <a:lnTo>
                        <a:pt x="5576" y="229"/>
                      </a:lnTo>
                      <a:lnTo>
                        <a:pt x="5584" y="228"/>
                      </a:lnTo>
                      <a:lnTo>
                        <a:pt x="5591" y="226"/>
                      </a:lnTo>
                      <a:lnTo>
                        <a:pt x="5598" y="224"/>
                      </a:lnTo>
                      <a:lnTo>
                        <a:pt x="5606" y="221"/>
                      </a:lnTo>
                      <a:lnTo>
                        <a:pt x="5613" y="219"/>
                      </a:lnTo>
                      <a:lnTo>
                        <a:pt x="5620" y="217"/>
                      </a:lnTo>
                      <a:lnTo>
                        <a:pt x="5628" y="214"/>
                      </a:lnTo>
                      <a:lnTo>
                        <a:pt x="5635" y="212"/>
                      </a:lnTo>
                      <a:lnTo>
                        <a:pt x="5642" y="210"/>
                      </a:lnTo>
                      <a:lnTo>
                        <a:pt x="5650" y="209"/>
                      </a:lnTo>
                      <a:lnTo>
                        <a:pt x="5657" y="206"/>
                      </a:lnTo>
                      <a:lnTo>
                        <a:pt x="5664" y="204"/>
                      </a:lnTo>
                      <a:lnTo>
                        <a:pt x="5672" y="202"/>
                      </a:lnTo>
                      <a:lnTo>
                        <a:pt x="5679" y="199"/>
                      </a:lnTo>
                      <a:lnTo>
                        <a:pt x="5686" y="197"/>
                      </a:lnTo>
                      <a:lnTo>
                        <a:pt x="5693" y="195"/>
                      </a:lnTo>
                      <a:lnTo>
                        <a:pt x="5701" y="193"/>
                      </a:lnTo>
                      <a:lnTo>
                        <a:pt x="5708" y="190"/>
                      </a:lnTo>
                      <a:lnTo>
                        <a:pt x="5714" y="188"/>
                      </a:lnTo>
                      <a:lnTo>
                        <a:pt x="5721" y="186"/>
                      </a:lnTo>
                      <a:lnTo>
                        <a:pt x="5728" y="183"/>
                      </a:lnTo>
                      <a:lnTo>
                        <a:pt x="5736" y="181"/>
                      </a:lnTo>
                      <a:lnTo>
                        <a:pt x="5743" y="179"/>
                      </a:lnTo>
                      <a:lnTo>
                        <a:pt x="5750" y="176"/>
                      </a:lnTo>
                      <a:lnTo>
                        <a:pt x="5757" y="174"/>
                      </a:lnTo>
                      <a:lnTo>
                        <a:pt x="5764" y="172"/>
                      </a:lnTo>
                      <a:lnTo>
                        <a:pt x="5771" y="170"/>
                      </a:lnTo>
                      <a:lnTo>
                        <a:pt x="5778" y="167"/>
                      </a:lnTo>
                      <a:lnTo>
                        <a:pt x="5785" y="165"/>
                      </a:lnTo>
                      <a:lnTo>
                        <a:pt x="5792" y="163"/>
                      </a:lnTo>
                      <a:lnTo>
                        <a:pt x="5799" y="160"/>
                      </a:lnTo>
                      <a:lnTo>
                        <a:pt x="5805" y="158"/>
                      </a:lnTo>
                      <a:lnTo>
                        <a:pt x="5812" y="156"/>
                      </a:lnTo>
                      <a:lnTo>
                        <a:pt x="5819" y="153"/>
                      </a:lnTo>
                      <a:lnTo>
                        <a:pt x="5826" y="151"/>
                      </a:lnTo>
                      <a:lnTo>
                        <a:pt x="5833" y="149"/>
                      </a:lnTo>
                      <a:lnTo>
                        <a:pt x="5840" y="147"/>
                      </a:lnTo>
                      <a:lnTo>
                        <a:pt x="5847" y="144"/>
                      </a:lnTo>
                      <a:lnTo>
                        <a:pt x="5854" y="142"/>
                      </a:lnTo>
                      <a:lnTo>
                        <a:pt x="5861" y="140"/>
                      </a:lnTo>
                      <a:lnTo>
                        <a:pt x="5868" y="137"/>
                      </a:lnTo>
                      <a:lnTo>
                        <a:pt x="5875" y="135"/>
                      </a:lnTo>
                      <a:lnTo>
                        <a:pt x="5881" y="133"/>
                      </a:lnTo>
                      <a:lnTo>
                        <a:pt x="5888" y="130"/>
                      </a:lnTo>
                      <a:lnTo>
                        <a:pt x="5894" y="128"/>
                      </a:lnTo>
                      <a:lnTo>
                        <a:pt x="5901" y="125"/>
                      </a:lnTo>
                      <a:lnTo>
                        <a:pt x="5908" y="122"/>
                      </a:lnTo>
                      <a:lnTo>
                        <a:pt x="5915" y="120"/>
                      </a:lnTo>
                      <a:lnTo>
                        <a:pt x="5922" y="118"/>
                      </a:lnTo>
                      <a:lnTo>
                        <a:pt x="5928" y="115"/>
                      </a:lnTo>
                      <a:lnTo>
                        <a:pt x="5934" y="113"/>
                      </a:lnTo>
                      <a:lnTo>
                        <a:pt x="5941" y="111"/>
                      </a:lnTo>
                      <a:lnTo>
                        <a:pt x="5947" y="107"/>
                      </a:lnTo>
                      <a:lnTo>
                        <a:pt x="5954" y="105"/>
                      </a:lnTo>
                      <a:lnTo>
                        <a:pt x="5961" y="103"/>
                      </a:lnTo>
                      <a:lnTo>
                        <a:pt x="5967" y="100"/>
                      </a:lnTo>
                      <a:lnTo>
                        <a:pt x="5974" y="98"/>
                      </a:lnTo>
                      <a:lnTo>
                        <a:pt x="5981" y="95"/>
                      </a:lnTo>
                      <a:lnTo>
                        <a:pt x="5986" y="92"/>
                      </a:lnTo>
                      <a:lnTo>
                        <a:pt x="5993" y="90"/>
                      </a:lnTo>
                      <a:lnTo>
                        <a:pt x="5999" y="88"/>
                      </a:lnTo>
                      <a:lnTo>
                        <a:pt x="6006" y="84"/>
                      </a:lnTo>
                      <a:lnTo>
                        <a:pt x="6012" y="82"/>
                      </a:lnTo>
                      <a:lnTo>
                        <a:pt x="6019" y="80"/>
                      </a:lnTo>
                      <a:lnTo>
                        <a:pt x="6024" y="77"/>
                      </a:lnTo>
                      <a:lnTo>
                        <a:pt x="6031" y="74"/>
                      </a:lnTo>
                      <a:lnTo>
                        <a:pt x="6037" y="72"/>
                      </a:lnTo>
                      <a:lnTo>
                        <a:pt x="6043" y="69"/>
                      </a:lnTo>
                      <a:lnTo>
                        <a:pt x="6050" y="66"/>
                      </a:lnTo>
                      <a:lnTo>
                        <a:pt x="6055" y="64"/>
                      </a:lnTo>
                      <a:lnTo>
                        <a:pt x="6062" y="61"/>
                      </a:lnTo>
                      <a:lnTo>
                        <a:pt x="6068" y="58"/>
                      </a:lnTo>
                      <a:lnTo>
                        <a:pt x="6074" y="56"/>
                      </a:lnTo>
                      <a:lnTo>
                        <a:pt x="6081" y="53"/>
                      </a:lnTo>
                      <a:lnTo>
                        <a:pt x="6087" y="50"/>
                      </a:lnTo>
                      <a:lnTo>
                        <a:pt x="6092" y="47"/>
                      </a:lnTo>
                      <a:lnTo>
                        <a:pt x="6098" y="45"/>
                      </a:lnTo>
                      <a:lnTo>
                        <a:pt x="6105" y="42"/>
                      </a:lnTo>
                      <a:lnTo>
                        <a:pt x="6111" y="39"/>
                      </a:lnTo>
                      <a:lnTo>
                        <a:pt x="6117" y="36"/>
                      </a:lnTo>
                      <a:lnTo>
                        <a:pt x="6122" y="34"/>
                      </a:lnTo>
                      <a:lnTo>
                        <a:pt x="6128" y="31"/>
                      </a:lnTo>
                      <a:lnTo>
                        <a:pt x="6134" y="28"/>
                      </a:lnTo>
                      <a:lnTo>
                        <a:pt x="6140" y="26"/>
                      </a:lnTo>
                      <a:lnTo>
                        <a:pt x="6146" y="22"/>
                      </a:lnTo>
                      <a:lnTo>
                        <a:pt x="6152" y="20"/>
                      </a:lnTo>
                      <a:lnTo>
                        <a:pt x="6158" y="18"/>
                      </a:lnTo>
                      <a:lnTo>
                        <a:pt x="6164" y="14"/>
                      </a:lnTo>
                      <a:lnTo>
                        <a:pt x="6170" y="12"/>
                      </a:lnTo>
                      <a:lnTo>
                        <a:pt x="6175" y="8"/>
                      </a:lnTo>
                      <a:lnTo>
                        <a:pt x="6181" y="6"/>
                      </a:lnTo>
                      <a:lnTo>
                        <a:pt x="6187" y="4"/>
                      </a:lnTo>
                      <a:lnTo>
                        <a:pt x="6193" y="1"/>
                      </a:lnTo>
                      <a:lnTo>
                        <a:pt x="6199" y="0"/>
                      </a:lnTo>
                      <a:lnTo>
                        <a:pt x="6195" y="5"/>
                      </a:lnTo>
                      <a:lnTo>
                        <a:pt x="6190" y="10"/>
                      </a:lnTo>
                      <a:lnTo>
                        <a:pt x="6185" y="13"/>
                      </a:lnTo>
                      <a:lnTo>
                        <a:pt x="6180" y="16"/>
                      </a:lnTo>
                      <a:lnTo>
                        <a:pt x="6174" y="20"/>
                      </a:lnTo>
                      <a:lnTo>
                        <a:pt x="6168" y="24"/>
                      </a:lnTo>
                      <a:lnTo>
                        <a:pt x="6164" y="28"/>
                      </a:lnTo>
                      <a:lnTo>
                        <a:pt x="6158" y="31"/>
                      </a:lnTo>
                      <a:lnTo>
                        <a:pt x="6152" y="35"/>
                      </a:lnTo>
                      <a:lnTo>
                        <a:pt x="6146" y="38"/>
                      </a:lnTo>
                      <a:lnTo>
                        <a:pt x="6141" y="42"/>
                      </a:lnTo>
                      <a:lnTo>
                        <a:pt x="6136" y="45"/>
                      </a:lnTo>
                      <a:lnTo>
                        <a:pt x="6130" y="49"/>
                      </a:lnTo>
                      <a:lnTo>
                        <a:pt x="6125" y="51"/>
                      </a:lnTo>
                      <a:lnTo>
                        <a:pt x="6119" y="54"/>
                      </a:lnTo>
                      <a:lnTo>
                        <a:pt x="6113" y="58"/>
                      </a:lnTo>
                      <a:lnTo>
                        <a:pt x="6107" y="61"/>
                      </a:lnTo>
                      <a:lnTo>
                        <a:pt x="6102" y="65"/>
                      </a:lnTo>
                      <a:lnTo>
                        <a:pt x="6095" y="68"/>
                      </a:lnTo>
                      <a:lnTo>
                        <a:pt x="6089" y="72"/>
                      </a:lnTo>
                      <a:lnTo>
                        <a:pt x="6083" y="74"/>
                      </a:lnTo>
                      <a:lnTo>
                        <a:pt x="6077" y="77"/>
                      </a:lnTo>
                      <a:lnTo>
                        <a:pt x="6072" y="81"/>
                      </a:lnTo>
                      <a:lnTo>
                        <a:pt x="6066" y="84"/>
                      </a:lnTo>
                      <a:lnTo>
                        <a:pt x="6059" y="87"/>
                      </a:lnTo>
                      <a:lnTo>
                        <a:pt x="6053" y="90"/>
                      </a:lnTo>
                      <a:lnTo>
                        <a:pt x="6047" y="94"/>
                      </a:lnTo>
                      <a:lnTo>
                        <a:pt x="6040" y="96"/>
                      </a:lnTo>
                      <a:lnTo>
                        <a:pt x="6035" y="99"/>
                      </a:lnTo>
                      <a:lnTo>
                        <a:pt x="6029" y="103"/>
                      </a:lnTo>
                      <a:lnTo>
                        <a:pt x="6022" y="105"/>
                      </a:lnTo>
                      <a:lnTo>
                        <a:pt x="6016" y="109"/>
                      </a:lnTo>
                      <a:lnTo>
                        <a:pt x="6009" y="111"/>
                      </a:lnTo>
                      <a:lnTo>
                        <a:pt x="6004" y="114"/>
                      </a:lnTo>
                      <a:lnTo>
                        <a:pt x="5997" y="118"/>
                      </a:lnTo>
                      <a:lnTo>
                        <a:pt x="5991" y="120"/>
                      </a:lnTo>
                      <a:lnTo>
                        <a:pt x="5984" y="123"/>
                      </a:lnTo>
                      <a:lnTo>
                        <a:pt x="5978" y="126"/>
                      </a:lnTo>
                      <a:lnTo>
                        <a:pt x="5971" y="129"/>
                      </a:lnTo>
                      <a:lnTo>
                        <a:pt x="5966" y="132"/>
                      </a:lnTo>
                      <a:lnTo>
                        <a:pt x="5959" y="135"/>
                      </a:lnTo>
                      <a:lnTo>
                        <a:pt x="5953" y="137"/>
                      </a:lnTo>
                      <a:lnTo>
                        <a:pt x="5946" y="141"/>
                      </a:lnTo>
                      <a:lnTo>
                        <a:pt x="5939" y="143"/>
                      </a:lnTo>
                      <a:lnTo>
                        <a:pt x="5933" y="147"/>
                      </a:lnTo>
                      <a:lnTo>
                        <a:pt x="5926" y="149"/>
                      </a:lnTo>
                      <a:lnTo>
                        <a:pt x="5920" y="152"/>
                      </a:lnTo>
                      <a:lnTo>
                        <a:pt x="5913" y="155"/>
                      </a:lnTo>
                      <a:lnTo>
                        <a:pt x="5907" y="158"/>
                      </a:lnTo>
                      <a:lnTo>
                        <a:pt x="5900" y="160"/>
                      </a:lnTo>
                      <a:lnTo>
                        <a:pt x="5893" y="163"/>
                      </a:lnTo>
                      <a:lnTo>
                        <a:pt x="5886" y="166"/>
                      </a:lnTo>
                      <a:lnTo>
                        <a:pt x="5879" y="168"/>
                      </a:lnTo>
                      <a:lnTo>
                        <a:pt x="5873" y="172"/>
                      </a:lnTo>
                      <a:lnTo>
                        <a:pt x="5867" y="174"/>
                      </a:lnTo>
                      <a:lnTo>
                        <a:pt x="5860" y="176"/>
                      </a:lnTo>
                      <a:lnTo>
                        <a:pt x="5853" y="180"/>
                      </a:lnTo>
                      <a:lnTo>
                        <a:pt x="5846" y="182"/>
                      </a:lnTo>
                      <a:lnTo>
                        <a:pt x="5839" y="184"/>
                      </a:lnTo>
                      <a:lnTo>
                        <a:pt x="5832" y="188"/>
                      </a:lnTo>
                      <a:lnTo>
                        <a:pt x="5825" y="190"/>
                      </a:lnTo>
                      <a:lnTo>
                        <a:pt x="5818" y="193"/>
                      </a:lnTo>
                      <a:lnTo>
                        <a:pt x="5811" y="196"/>
                      </a:lnTo>
                      <a:lnTo>
                        <a:pt x="5804" y="198"/>
                      </a:lnTo>
                      <a:lnTo>
                        <a:pt x="5797" y="201"/>
                      </a:lnTo>
                      <a:lnTo>
                        <a:pt x="5790" y="203"/>
                      </a:lnTo>
                      <a:lnTo>
                        <a:pt x="5784" y="206"/>
                      </a:lnTo>
                      <a:lnTo>
                        <a:pt x="5777" y="209"/>
                      </a:lnTo>
                      <a:lnTo>
                        <a:pt x="5770" y="211"/>
                      </a:lnTo>
                      <a:lnTo>
                        <a:pt x="5763" y="213"/>
                      </a:lnTo>
                      <a:lnTo>
                        <a:pt x="5756" y="217"/>
                      </a:lnTo>
                      <a:lnTo>
                        <a:pt x="5749" y="219"/>
                      </a:lnTo>
                      <a:lnTo>
                        <a:pt x="5741" y="221"/>
                      </a:lnTo>
                      <a:lnTo>
                        <a:pt x="5734" y="224"/>
                      </a:lnTo>
                      <a:lnTo>
                        <a:pt x="5727" y="227"/>
                      </a:lnTo>
                      <a:lnTo>
                        <a:pt x="5720" y="229"/>
                      </a:lnTo>
                      <a:lnTo>
                        <a:pt x="5713" y="232"/>
                      </a:lnTo>
                      <a:lnTo>
                        <a:pt x="5706" y="234"/>
                      </a:lnTo>
                      <a:lnTo>
                        <a:pt x="5698" y="236"/>
                      </a:lnTo>
                      <a:lnTo>
                        <a:pt x="5691" y="239"/>
                      </a:lnTo>
                      <a:lnTo>
                        <a:pt x="5684" y="242"/>
                      </a:lnTo>
                      <a:lnTo>
                        <a:pt x="5678" y="244"/>
                      </a:lnTo>
                      <a:lnTo>
                        <a:pt x="5669" y="247"/>
                      </a:lnTo>
                      <a:lnTo>
                        <a:pt x="5663" y="249"/>
                      </a:lnTo>
                      <a:lnTo>
                        <a:pt x="5656" y="251"/>
                      </a:lnTo>
                      <a:lnTo>
                        <a:pt x="5649" y="254"/>
                      </a:lnTo>
                      <a:lnTo>
                        <a:pt x="5641" y="257"/>
                      </a:lnTo>
                      <a:lnTo>
                        <a:pt x="5634" y="259"/>
                      </a:lnTo>
                      <a:lnTo>
                        <a:pt x="5627" y="262"/>
                      </a:lnTo>
                      <a:lnTo>
                        <a:pt x="5619" y="264"/>
                      </a:lnTo>
                      <a:lnTo>
                        <a:pt x="5612" y="266"/>
                      </a:lnTo>
                      <a:lnTo>
                        <a:pt x="5605" y="269"/>
                      </a:lnTo>
                      <a:lnTo>
                        <a:pt x="5597" y="271"/>
                      </a:lnTo>
                      <a:lnTo>
                        <a:pt x="5590" y="273"/>
                      </a:lnTo>
                      <a:lnTo>
                        <a:pt x="5583" y="275"/>
                      </a:lnTo>
                      <a:lnTo>
                        <a:pt x="5575" y="279"/>
                      </a:lnTo>
                      <a:lnTo>
                        <a:pt x="5560" y="284"/>
                      </a:lnTo>
                      <a:lnTo>
                        <a:pt x="5546" y="288"/>
                      </a:lnTo>
                      <a:lnTo>
                        <a:pt x="5531" y="293"/>
                      </a:lnTo>
                      <a:lnTo>
                        <a:pt x="5516" y="297"/>
                      </a:lnTo>
                      <a:lnTo>
                        <a:pt x="5501" y="302"/>
                      </a:lnTo>
                      <a:lnTo>
                        <a:pt x="5486" y="307"/>
                      </a:lnTo>
                      <a:lnTo>
                        <a:pt x="5471" y="312"/>
                      </a:lnTo>
                      <a:lnTo>
                        <a:pt x="5456" y="317"/>
                      </a:lnTo>
                      <a:lnTo>
                        <a:pt x="5441" y="321"/>
                      </a:lnTo>
                      <a:lnTo>
                        <a:pt x="5426" y="326"/>
                      </a:lnTo>
                      <a:lnTo>
                        <a:pt x="5411" y="331"/>
                      </a:lnTo>
                      <a:lnTo>
                        <a:pt x="5396" y="335"/>
                      </a:lnTo>
                      <a:lnTo>
                        <a:pt x="5381" y="340"/>
                      </a:lnTo>
                      <a:lnTo>
                        <a:pt x="5366" y="345"/>
                      </a:lnTo>
                      <a:lnTo>
                        <a:pt x="5351" y="349"/>
                      </a:lnTo>
                      <a:lnTo>
                        <a:pt x="5337" y="354"/>
                      </a:lnTo>
                      <a:lnTo>
                        <a:pt x="5307" y="363"/>
                      </a:lnTo>
                      <a:lnTo>
                        <a:pt x="5275" y="372"/>
                      </a:lnTo>
                      <a:lnTo>
                        <a:pt x="5245" y="383"/>
                      </a:lnTo>
                      <a:lnTo>
                        <a:pt x="5216" y="392"/>
                      </a:lnTo>
                      <a:lnTo>
                        <a:pt x="5201" y="396"/>
                      </a:lnTo>
                      <a:lnTo>
                        <a:pt x="5186" y="401"/>
                      </a:lnTo>
                      <a:lnTo>
                        <a:pt x="5169" y="406"/>
                      </a:lnTo>
                      <a:lnTo>
                        <a:pt x="5154" y="410"/>
                      </a:lnTo>
                      <a:lnTo>
                        <a:pt x="5139" y="415"/>
                      </a:lnTo>
                      <a:lnTo>
                        <a:pt x="5125" y="419"/>
                      </a:lnTo>
                      <a:lnTo>
                        <a:pt x="5110" y="424"/>
                      </a:lnTo>
                      <a:lnTo>
                        <a:pt x="5095" y="430"/>
                      </a:lnTo>
                      <a:lnTo>
                        <a:pt x="5080" y="434"/>
                      </a:lnTo>
                      <a:lnTo>
                        <a:pt x="5065" y="439"/>
                      </a:lnTo>
                      <a:lnTo>
                        <a:pt x="5050" y="444"/>
                      </a:lnTo>
                      <a:lnTo>
                        <a:pt x="5035" y="448"/>
                      </a:lnTo>
                      <a:lnTo>
                        <a:pt x="5020" y="454"/>
                      </a:lnTo>
                      <a:lnTo>
                        <a:pt x="5005" y="458"/>
                      </a:lnTo>
                      <a:lnTo>
                        <a:pt x="4990" y="463"/>
                      </a:lnTo>
                      <a:lnTo>
                        <a:pt x="4975" y="468"/>
                      </a:lnTo>
                      <a:lnTo>
                        <a:pt x="4968" y="471"/>
                      </a:lnTo>
                      <a:lnTo>
                        <a:pt x="4960" y="473"/>
                      </a:lnTo>
                      <a:lnTo>
                        <a:pt x="4953" y="476"/>
                      </a:lnTo>
                      <a:lnTo>
                        <a:pt x="4946" y="478"/>
                      </a:lnTo>
                      <a:lnTo>
                        <a:pt x="4938" y="480"/>
                      </a:lnTo>
                      <a:lnTo>
                        <a:pt x="4931" y="483"/>
                      </a:lnTo>
                      <a:lnTo>
                        <a:pt x="4923" y="486"/>
                      </a:lnTo>
                      <a:lnTo>
                        <a:pt x="4916" y="488"/>
                      </a:lnTo>
                      <a:lnTo>
                        <a:pt x="4909" y="491"/>
                      </a:lnTo>
                      <a:lnTo>
                        <a:pt x="4901" y="493"/>
                      </a:lnTo>
                      <a:lnTo>
                        <a:pt x="4894" y="495"/>
                      </a:lnTo>
                      <a:lnTo>
                        <a:pt x="4887" y="499"/>
                      </a:lnTo>
                      <a:lnTo>
                        <a:pt x="4879" y="501"/>
                      </a:lnTo>
                      <a:lnTo>
                        <a:pt x="4872" y="503"/>
                      </a:lnTo>
                      <a:lnTo>
                        <a:pt x="4865" y="506"/>
                      </a:lnTo>
                      <a:lnTo>
                        <a:pt x="4857" y="508"/>
                      </a:lnTo>
                      <a:lnTo>
                        <a:pt x="4850" y="511"/>
                      </a:lnTo>
                      <a:lnTo>
                        <a:pt x="4843" y="514"/>
                      </a:lnTo>
                      <a:lnTo>
                        <a:pt x="4835" y="516"/>
                      </a:lnTo>
                      <a:lnTo>
                        <a:pt x="4828" y="520"/>
                      </a:lnTo>
                      <a:lnTo>
                        <a:pt x="4821" y="522"/>
                      </a:lnTo>
                      <a:lnTo>
                        <a:pt x="4815" y="524"/>
                      </a:lnTo>
                      <a:lnTo>
                        <a:pt x="4807" y="526"/>
                      </a:lnTo>
                      <a:lnTo>
                        <a:pt x="4800" y="530"/>
                      </a:lnTo>
                      <a:lnTo>
                        <a:pt x="4793" y="532"/>
                      </a:lnTo>
                      <a:lnTo>
                        <a:pt x="4786" y="534"/>
                      </a:lnTo>
                      <a:lnTo>
                        <a:pt x="4779" y="538"/>
                      </a:lnTo>
                      <a:lnTo>
                        <a:pt x="4771" y="540"/>
                      </a:lnTo>
                      <a:lnTo>
                        <a:pt x="4764" y="543"/>
                      </a:lnTo>
                      <a:lnTo>
                        <a:pt x="4757" y="546"/>
                      </a:lnTo>
                      <a:lnTo>
                        <a:pt x="4750" y="548"/>
                      </a:lnTo>
                      <a:lnTo>
                        <a:pt x="4743" y="551"/>
                      </a:lnTo>
                      <a:lnTo>
                        <a:pt x="4736" y="554"/>
                      </a:lnTo>
                      <a:lnTo>
                        <a:pt x="4729" y="556"/>
                      </a:lnTo>
                      <a:lnTo>
                        <a:pt x="4722" y="560"/>
                      </a:lnTo>
                      <a:lnTo>
                        <a:pt x="4715" y="562"/>
                      </a:lnTo>
                      <a:lnTo>
                        <a:pt x="4709" y="564"/>
                      </a:lnTo>
                      <a:lnTo>
                        <a:pt x="4702" y="568"/>
                      </a:lnTo>
                      <a:lnTo>
                        <a:pt x="4695" y="570"/>
                      </a:lnTo>
                      <a:lnTo>
                        <a:pt x="4688" y="574"/>
                      </a:lnTo>
                      <a:lnTo>
                        <a:pt x="4681" y="576"/>
                      </a:lnTo>
                      <a:lnTo>
                        <a:pt x="4674" y="579"/>
                      </a:lnTo>
                      <a:lnTo>
                        <a:pt x="4667" y="582"/>
                      </a:lnTo>
                      <a:lnTo>
                        <a:pt x="4660" y="585"/>
                      </a:lnTo>
                      <a:lnTo>
                        <a:pt x="4653" y="587"/>
                      </a:lnTo>
                      <a:lnTo>
                        <a:pt x="4646" y="591"/>
                      </a:lnTo>
                      <a:lnTo>
                        <a:pt x="4639" y="593"/>
                      </a:lnTo>
                      <a:lnTo>
                        <a:pt x="4633" y="597"/>
                      </a:lnTo>
                      <a:lnTo>
                        <a:pt x="4626" y="599"/>
                      </a:lnTo>
                      <a:lnTo>
                        <a:pt x="4619" y="602"/>
                      </a:lnTo>
                      <a:lnTo>
                        <a:pt x="4613" y="605"/>
                      </a:lnTo>
                      <a:lnTo>
                        <a:pt x="4606" y="608"/>
                      </a:lnTo>
                      <a:lnTo>
                        <a:pt x="4599" y="610"/>
                      </a:lnTo>
                      <a:lnTo>
                        <a:pt x="4592" y="614"/>
                      </a:lnTo>
                      <a:lnTo>
                        <a:pt x="4585" y="617"/>
                      </a:lnTo>
                      <a:lnTo>
                        <a:pt x="4580" y="620"/>
                      </a:lnTo>
                      <a:lnTo>
                        <a:pt x="4573" y="623"/>
                      </a:lnTo>
                      <a:lnTo>
                        <a:pt x="4566" y="625"/>
                      </a:lnTo>
                      <a:lnTo>
                        <a:pt x="4559" y="629"/>
                      </a:lnTo>
                      <a:lnTo>
                        <a:pt x="4553" y="632"/>
                      </a:lnTo>
                      <a:lnTo>
                        <a:pt x="4546" y="635"/>
                      </a:lnTo>
                      <a:lnTo>
                        <a:pt x="4540" y="638"/>
                      </a:lnTo>
                      <a:lnTo>
                        <a:pt x="4533" y="642"/>
                      </a:lnTo>
                      <a:lnTo>
                        <a:pt x="4527" y="644"/>
                      </a:lnTo>
                      <a:lnTo>
                        <a:pt x="4521" y="647"/>
                      </a:lnTo>
                      <a:lnTo>
                        <a:pt x="4514" y="651"/>
                      </a:lnTo>
                      <a:lnTo>
                        <a:pt x="4508" y="654"/>
                      </a:lnTo>
                      <a:lnTo>
                        <a:pt x="4501" y="657"/>
                      </a:lnTo>
                      <a:lnTo>
                        <a:pt x="4495" y="660"/>
                      </a:lnTo>
                      <a:lnTo>
                        <a:pt x="4489" y="663"/>
                      </a:lnTo>
                      <a:lnTo>
                        <a:pt x="4483" y="667"/>
                      </a:lnTo>
                      <a:lnTo>
                        <a:pt x="4476" y="669"/>
                      </a:lnTo>
                      <a:lnTo>
                        <a:pt x="4470" y="673"/>
                      </a:lnTo>
                      <a:lnTo>
                        <a:pt x="4463" y="676"/>
                      </a:lnTo>
                      <a:lnTo>
                        <a:pt x="4457" y="680"/>
                      </a:lnTo>
                      <a:lnTo>
                        <a:pt x="4452" y="683"/>
                      </a:lnTo>
                      <a:lnTo>
                        <a:pt x="4445" y="686"/>
                      </a:lnTo>
                      <a:lnTo>
                        <a:pt x="4439" y="690"/>
                      </a:lnTo>
                      <a:lnTo>
                        <a:pt x="4433" y="692"/>
                      </a:lnTo>
                      <a:lnTo>
                        <a:pt x="4426" y="696"/>
                      </a:lnTo>
                      <a:lnTo>
                        <a:pt x="4427" y="696"/>
                      </a:lnTo>
                      <a:lnTo>
                        <a:pt x="4424" y="698"/>
                      </a:lnTo>
                      <a:lnTo>
                        <a:pt x="4422" y="699"/>
                      </a:lnTo>
                      <a:lnTo>
                        <a:pt x="4418" y="700"/>
                      </a:lnTo>
                      <a:lnTo>
                        <a:pt x="4416" y="703"/>
                      </a:lnTo>
                      <a:lnTo>
                        <a:pt x="4414" y="704"/>
                      </a:lnTo>
                      <a:lnTo>
                        <a:pt x="4410" y="706"/>
                      </a:lnTo>
                      <a:lnTo>
                        <a:pt x="4408" y="707"/>
                      </a:lnTo>
                      <a:lnTo>
                        <a:pt x="4404" y="708"/>
                      </a:lnTo>
                      <a:lnTo>
                        <a:pt x="4401" y="711"/>
                      </a:lnTo>
                      <a:lnTo>
                        <a:pt x="4399" y="713"/>
                      </a:lnTo>
                      <a:lnTo>
                        <a:pt x="4395" y="714"/>
                      </a:lnTo>
                      <a:lnTo>
                        <a:pt x="4393" y="716"/>
                      </a:lnTo>
                      <a:lnTo>
                        <a:pt x="4389" y="718"/>
                      </a:lnTo>
                      <a:lnTo>
                        <a:pt x="4386" y="720"/>
                      </a:lnTo>
                      <a:lnTo>
                        <a:pt x="4384" y="722"/>
                      </a:lnTo>
                      <a:lnTo>
                        <a:pt x="4380" y="723"/>
                      </a:lnTo>
                      <a:lnTo>
                        <a:pt x="4377" y="726"/>
                      </a:lnTo>
                      <a:lnTo>
                        <a:pt x="4374" y="728"/>
                      </a:lnTo>
                      <a:lnTo>
                        <a:pt x="4371" y="729"/>
                      </a:lnTo>
                      <a:lnTo>
                        <a:pt x="4368" y="731"/>
                      </a:lnTo>
                      <a:lnTo>
                        <a:pt x="4364" y="734"/>
                      </a:lnTo>
                      <a:lnTo>
                        <a:pt x="4361" y="736"/>
                      </a:lnTo>
                      <a:lnTo>
                        <a:pt x="4357" y="737"/>
                      </a:lnTo>
                      <a:lnTo>
                        <a:pt x="4355" y="739"/>
                      </a:lnTo>
                      <a:lnTo>
                        <a:pt x="4351" y="742"/>
                      </a:lnTo>
                      <a:lnTo>
                        <a:pt x="4348" y="744"/>
                      </a:lnTo>
                      <a:lnTo>
                        <a:pt x="4344" y="746"/>
                      </a:lnTo>
                      <a:lnTo>
                        <a:pt x="4341" y="749"/>
                      </a:lnTo>
                      <a:lnTo>
                        <a:pt x="4338" y="751"/>
                      </a:lnTo>
                      <a:lnTo>
                        <a:pt x="4334" y="753"/>
                      </a:lnTo>
                      <a:lnTo>
                        <a:pt x="4331" y="756"/>
                      </a:lnTo>
                      <a:lnTo>
                        <a:pt x="4327" y="758"/>
                      </a:lnTo>
                      <a:lnTo>
                        <a:pt x="4324" y="760"/>
                      </a:lnTo>
                      <a:lnTo>
                        <a:pt x="4320" y="762"/>
                      </a:lnTo>
                      <a:lnTo>
                        <a:pt x="4317" y="765"/>
                      </a:lnTo>
                      <a:lnTo>
                        <a:pt x="4312" y="767"/>
                      </a:lnTo>
                      <a:lnTo>
                        <a:pt x="4309" y="769"/>
                      </a:lnTo>
                      <a:lnTo>
                        <a:pt x="4305" y="772"/>
                      </a:lnTo>
                      <a:lnTo>
                        <a:pt x="4302" y="774"/>
                      </a:lnTo>
                      <a:lnTo>
                        <a:pt x="4298" y="776"/>
                      </a:lnTo>
                      <a:lnTo>
                        <a:pt x="4295" y="779"/>
                      </a:lnTo>
                      <a:lnTo>
                        <a:pt x="4290" y="781"/>
                      </a:lnTo>
                      <a:lnTo>
                        <a:pt x="4287" y="784"/>
                      </a:lnTo>
                      <a:lnTo>
                        <a:pt x="4283" y="787"/>
                      </a:lnTo>
                      <a:lnTo>
                        <a:pt x="4280" y="789"/>
                      </a:lnTo>
                      <a:lnTo>
                        <a:pt x="4275" y="791"/>
                      </a:lnTo>
                      <a:lnTo>
                        <a:pt x="4272" y="793"/>
                      </a:lnTo>
                      <a:lnTo>
                        <a:pt x="4268" y="797"/>
                      </a:lnTo>
                      <a:lnTo>
                        <a:pt x="4264" y="799"/>
                      </a:lnTo>
                      <a:lnTo>
                        <a:pt x="4260" y="802"/>
                      </a:lnTo>
                      <a:lnTo>
                        <a:pt x="4257" y="804"/>
                      </a:lnTo>
                      <a:lnTo>
                        <a:pt x="4252" y="807"/>
                      </a:lnTo>
                      <a:lnTo>
                        <a:pt x="4249" y="810"/>
                      </a:lnTo>
                      <a:lnTo>
                        <a:pt x="4244" y="812"/>
                      </a:lnTo>
                      <a:lnTo>
                        <a:pt x="4241" y="815"/>
                      </a:lnTo>
                      <a:lnTo>
                        <a:pt x="4237" y="818"/>
                      </a:lnTo>
                      <a:lnTo>
                        <a:pt x="4233" y="820"/>
                      </a:lnTo>
                      <a:lnTo>
                        <a:pt x="4229" y="823"/>
                      </a:lnTo>
                      <a:lnTo>
                        <a:pt x="4225" y="826"/>
                      </a:lnTo>
                      <a:lnTo>
                        <a:pt x="4221" y="829"/>
                      </a:lnTo>
                      <a:lnTo>
                        <a:pt x="4217" y="831"/>
                      </a:lnTo>
                      <a:lnTo>
                        <a:pt x="4213" y="834"/>
                      </a:lnTo>
                      <a:lnTo>
                        <a:pt x="4209" y="837"/>
                      </a:lnTo>
                      <a:lnTo>
                        <a:pt x="4204" y="840"/>
                      </a:lnTo>
                      <a:lnTo>
                        <a:pt x="4200" y="843"/>
                      </a:lnTo>
                      <a:lnTo>
                        <a:pt x="4196" y="845"/>
                      </a:lnTo>
                      <a:lnTo>
                        <a:pt x="4192" y="849"/>
                      </a:lnTo>
                      <a:lnTo>
                        <a:pt x="4188" y="851"/>
                      </a:lnTo>
                      <a:lnTo>
                        <a:pt x="4183" y="855"/>
                      </a:lnTo>
                      <a:lnTo>
                        <a:pt x="4180" y="857"/>
                      </a:lnTo>
                      <a:lnTo>
                        <a:pt x="4175" y="860"/>
                      </a:lnTo>
                      <a:lnTo>
                        <a:pt x="4170" y="863"/>
                      </a:lnTo>
                      <a:lnTo>
                        <a:pt x="4167" y="866"/>
                      </a:lnTo>
                      <a:lnTo>
                        <a:pt x="4162" y="868"/>
                      </a:lnTo>
                      <a:lnTo>
                        <a:pt x="4158" y="872"/>
                      </a:lnTo>
                      <a:lnTo>
                        <a:pt x="4154" y="874"/>
                      </a:lnTo>
                      <a:lnTo>
                        <a:pt x="4150" y="878"/>
                      </a:lnTo>
                      <a:lnTo>
                        <a:pt x="4145" y="880"/>
                      </a:lnTo>
                      <a:lnTo>
                        <a:pt x="4141" y="883"/>
                      </a:lnTo>
                      <a:lnTo>
                        <a:pt x="4137" y="886"/>
                      </a:lnTo>
                      <a:lnTo>
                        <a:pt x="4132" y="889"/>
                      </a:lnTo>
                      <a:lnTo>
                        <a:pt x="4128" y="893"/>
                      </a:lnTo>
                      <a:lnTo>
                        <a:pt x="4123" y="895"/>
                      </a:lnTo>
                      <a:lnTo>
                        <a:pt x="4119" y="898"/>
                      </a:lnTo>
                      <a:lnTo>
                        <a:pt x="4115" y="901"/>
                      </a:lnTo>
                      <a:lnTo>
                        <a:pt x="4111" y="904"/>
                      </a:lnTo>
                      <a:lnTo>
                        <a:pt x="4106" y="907"/>
                      </a:lnTo>
                      <a:lnTo>
                        <a:pt x="4101" y="910"/>
                      </a:lnTo>
                      <a:lnTo>
                        <a:pt x="4097" y="913"/>
                      </a:lnTo>
                      <a:lnTo>
                        <a:pt x="4092" y="916"/>
                      </a:lnTo>
                      <a:lnTo>
                        <a:pt x="4088" y="919"/>
                      </a:lnTo>
                      <a:lnTo>
                        <a:pt x="4084" y="922"/>
                      </a:lnTo>
                      <a:lnTo>
                        <a:pt x="4079" y="925"/>
                      </a:lnTo>
                      <a:lnTo>
                        <a:pt x="4075" y="928"/>
                      </a:lnTo>
                      <a:lnTo>
                        <a:pt x="4070" y="932"/>
                      </a:lnTo>
                      <a:lnTo>
                        <a:pt x="4066" y="934"/>
                      </a:lnTo>
                      <a:lnTo>
                        <a:pt x="4056" y="940"/>
                      </a:lnTo>
                      <a:lnTo>
                        <a:pt x="4047" y="947"/>
                      </a:lnTo>
                      <a:lnTo>
                        <a:pt x="4038" y="952"/>
                      </a:lnTo>
                      <a:lnTo>
                        <a:pt x="4029" y="958"/>
                      </a:lnTo>
                      <a:lnTo>
                        <a:pt x="4020" y="965"/>
                      </a:lnTo>
                      <a:lnTo>
                        <a:pt x="4010" y="971"/>
                      </a:lnTo>
                      <a:lnTo>
                        <a:pt x="4001" y="977"/>
                      </a:lnTo>
                      <a:lnTo>
                        <a:pt x="3992" y="983"/>
                      </a:lnTo>
                      <a:lnTo>
                        <a:pt x="3983" y="989"/>
                      </a:lnTo>
                      <a:lnTo>
                        <a:pt x="3972" y="995"/>
                      </a:lnTo>
                      <a:lnTo>
                        <a:pt x="3963" y="1002"/>
                      </a:lnTo>
                      <a:lnTo>
                        <a:pt x="3954" y="1008"/>
                      </a:lnTo>
                      <a:lnTo>
                        <a:pt x="3945" y="1013"/>
                      </a:lnTo>
                      <a:lnTo>
                        <a:pt x="3935" y="1019"/>
                      </a:lnTo>
                      <a:lnTo>
                        <a:pt x="3925" y="1026"/>
                      </a:lnTo>
                      <a:lnTo>
                        <a:pt x="3916" y="1032"/>
                      </a:lnTo>
                      <a:lnTo>
                        <a:pt x="3907" y="1038"/>
                      </a:lnTo>
                      <a:lnTo>
                        <a:pt x="3896" y="1043"/>
                      </a:lnTo>
                      <a:lnTo>
                        <a:pt x="3887" y="1049"/>
                      </a:lnTo>
                      <a:lnTo>
                        <a:pt x="3878" y="1055"/>
                      </a:lnTo>
                      <a:lnTo>
                        <a:pt x="3867" y="1062"/>
                      </a:lnTo>
                      <a:lnTo>
                        <a:pt x="3858" y="1067"/>
                      </a:lnTo>
                      <a:lnTo>
                        <a:pt x="3848" y="1073"/>
                      </a:lnTo>
                      <a:lnTo>
                        <a:pt x="3839" y="1079"/>
                      </a:lnTo>
                      <a:lnTo>
                        <a:pt x="3834" y="1081"/>
                      </a:lnTo>
                      <a:lnTo>
                        <a:pt x="3829" y="1085"/>
                      </a:lnTo>
                      <a:lnTo>
                        <a:pt x="3824" y="1087"/>
                      </a:lnTo>
                      <a:lnTo>
                        <a:pt x="3819" y="1091"/>
                      </a:lnTo>
                      <a:lnTo>
                        <a:pt x="3814" y="1093"/>
                      </a:lnTo>
                      <a:lnTo>
                        <a:pt x="3810" y="1096"/>
                      </a:lnTo>
                      <a:lnTo>
                        <a:pt x="3804" y="1099"/>
                      </a:lnTo>
                      <a:lnTo>
                        <a:pt x="3799" y="1102"/>
                      </a:lnTo>
                      <a:lnTo>
                        <a:pt x="3795" y="1104"/>
                      </a:lnTo>
                      <a:lnTo>
                        <a:pt x="3790" y="1107"/>
                      </a:lnTo>
                      <a:lnTo>
                        <a:pt x="3785" y="1110"/>
                      </a:lnTo>
                      <a:lnTo>
                        <a:pt x="3780" y="1112"/>
                      </a:lnTo>
                      <a:lnTo>
                        <a:pt x="3775" y="1116"/>
                      </a:lnTo>
                      <a:lnTo>
                        <a:pt x="3771" y="1118"/>
                      </a:lnTo>
                      <a:lnTo>
                        <a:pt x="3766" y="1120"/>
                      </a:lnTo>
                      <a:lnTo>
                        <a:pt x="3760" y="1124"/>
                      </a:lnTo>
                      <a:lnTo>
                        <a:pt x="3756" y="1126"/>
                      </a:lnTo>
                      <a:lnTo>
                        <a:pt x="3751" y="1129"/>
                      </a:lnTo>
                      <a:lnTo>
                        <a:pt x="3746" y="1132"/>
                      </a:lnTo>
                      <a:lnTo>
                        <a:pt x="3741" y="1134"/>
                      </a:lnTo>
                      <a:lnTo>
                        <a:pt x="3736" y="1137"/>
                      </a:lnTo>
                      <a:lnTo>
                        <a:pt x="3732" y="1139"/>
                      </a:lnTo>
                      <a:lnTo>
                        <a:pt x="3727" y="1142"/>
                      </a:lnTo>
                      <a:lnTo>
                        <a:pt x="3721" y="1145"/>
                      </a:lnTo>
                      <a:lnTo>
                        <a:pt x="3717" y="1147"/>
                      </a:lnTo>
                      <a:lnTo>
                        <a:pt x="3712" y="1149"/>
                      </a:lnTo>
                      <a:lnTo>
                        <a:pt x="3707" y="1153"/>
                      </a:lnTo>
                      <a:lnTo>
                        <a:pt x="3702" y="1155"/>
                      </a:lnTo>
                      <a:lnTo>
                        <a:pt x="3697" y="1157"/>
                      </a:lnTo>
                      <a:lnTo>
                        <a:pt x="3692" y="1160"/>
                      </a:lnTo>
                      <a:lnTo>
                        <a:pt x="3688" y="1162"/>
                      </a:lnTo>
                      <a:lnTo>
                        <a:pt x="3682" y="1164"/>
                      </a:lnTo>
                      <a:lnTo>
                        <a:pt x="3677" y="1166"/>
                      </a:lnTo>
                      <a:lnTo>
                        <a:pt x="3673" y="1170"/>
                      </a:lnTo>
                      <a:lnTo>
                        <a:pt x="3668" y="1172"/>
                      </a:lnTo>
                      <a:lnTo>
                        <a:pt x="3664" y="1175"/>
                      </a:lnTo>
                      <a:lnTo>
                        <a:pt x="3658" y="1177"/>
                      </a:lnTo>
                      <a:lnTo>
                        <a:pt x="3653" y="1179"/>
                      </a:lnTo>
                      <a:lnTo>
                        <a:pt x="3649" y="1181"/>
                      </a:lnTo>
                      <a:lnTo>
                        <a:pt x="3644" y="1184"/>
                      </a:lnTo>
                      <a:lnTo>
                        <a:pt x="3638" y="1186"/>
                      </a:lnTo>
                      <a:lnTo>
                        <a:pt x="3634" y="1188"/>
                      </a:lnTo>
                      <a:lnTo>
                        <a:pt x="3629" y="1191"/>
                      </a:lnTo>
                      <a:lnTo>
                        <a:pt x="3624" y="1193"/>
                      </a:lnTo>
                      <a:lnTo>
                        <a:pt x="3620" y="1194"/>
                      </a:lnTo>
                      <a:lnTo>
                        <a:pt x="3614" y="1196"/>
                      </a:lnTo>
                      <a:lnTo>
                        <a:pt x="3609" y="1199"/>
                      </a:lnTo>
                      <a:lnTo>
                        <a:pt x="3605" y="1201"/>
                      </a:lnTo>
                      <a:lnTo>
                        <a:pt x="3600" y="1203"/>
                      </a:lnTo>
                      <a:lnTo>
                        <a:pt x="3596" y="1206"/>
                      </a:lnTo>
                      <a:lnTo>
                        <a:pt x="3590" y="1207"/>
                      </a:lnTo>
                      <a:lnTo>
                        <a:pt x="3585" y="1209"/>
                      </a:lnTo>
                      <a:lnTo>
                        <a:pt x="3581" y="1211"/>
                      </a:lnTo>
                      <a:lnTo>
                        <a:pt x="3576" y="1214"/>
                      </a:lnTo>
                      <a:lnTo>
                        <a:pt x="3571" y="1215"/>
                      </a:lnTo>
                      <a:lnTo>
                        <a:pt x="3566" y="1217"/>
                      </a:lnTo>
                      <a:lnTo>
                        <a:pt x="3561" y="1219"/>
                      </a:lnTo>
                      <a:lnTo>
                        <a:pt x="3556" y="1221"/>
                      </a:lnTo>
                      <a:lnTo>
                        <a:pt x="3552" y="1223"/>
                      </a:lnTo>
                      <a:lnTo>
                        <a:pt x="3547" y="1225"/>
                      </a:lnTo>
                      <a:lnTo>
                        <a:pt x="3543" y="1226"/>
                      </a:lnTo>
                      <a:lnTo>
                        <a:pt x="3538" y="1229"/>
                      </a:lnTo>
                      <a:lnTo>
                        <a:pt x="3532" y="1230"/>
                      </a:lnTo>
                      <a:lnTo>
                        <a:pt x="3528" y="1232"/>
                      </a:lnTo>
                      <a:lnTo>
                        <a:pt x="3523" y="1233"/>
                      </a:lnTo>
                      <a:lnTo>
                        <a:pt x="3518" y="1236"/>
                      </a:lnTo>
                      <a:lnTo>
                        <a:pt x="3514" y="1237"/>
                      </a:lnTo>
                      <a:lnTo>
                        <a:pt x="3509" y="1238"/>
                      </a:lnTo>
                      <a:lnTo>
                        <a:pt x="3505" y="1240"/>
                      </a:lnTo>
                      <a:lnTo>
                        <a:pt x="3500" y="1241"/>
                      </a:lnTo>
                      <a:lnTo>
                        <a:pt x="3494" y="1244"/>
                      </a:lnTo>
                      <a:lnTo>
                        <a:pt x="3490" y="1245"/>
                      </a:lnTo>
                      <a:lnTo>
                        <a:pt x="3485" y="1246"/>
                      </a:lnTo>
                      <a:lnTo>
                        <a:pt x="3480" y="1247"/>
                      </a:lnTo>
                      <a:lnTo>
                        <a:pt x="3476" y="1249"/>
                      </a:lnTo>
                      <a:lnTo>
                        <a:pt x="3471" y="1251"/>
                      </a:lnTo>
                      <a:lnTo>
                        <a:pt x="3467" y="1252"/>
                      </a:lnTo>
                      <a:lnTo>
                        <a:pt x="3462" y="1253"/>
                      </a:lnTo>
                      <a:lnTo>
                        <a:pt x="3457" y="1254"/>
                      </a:lnTo>
                      <a:lnTo>
                        <a:pt x="3453" y="1255"/>
                      </a:lnTo>
                      <a:lnTo>
                        <a:pt x="3448" y="1256"/>
                      </a:lnTo>
                      <a:lnTo>
                        <a:pt x="3443" y="1257"/>
                      </a:lnTo>
                      <a:lnTo>
                        <a:pt x="3439" y="1259"/>
                      </a:lnTo>
                      <a:lnTo>
                        <a:pt x="3433" y="1261"/>
                      </a:lnTo>
                      <a:lnTo>
                        <a:pt x="3428" y="1261"/>
                      </a:lnTo>
                      <a:lnTo>
                        <a:pt x="3424" y="1262"/>
                      </a:lnTo>
                      <a:lnTo>
                        <a:pt x="3419" y="1263"/>
                      </a:lnTo>
                      <a:lnTo>
                        <a:pt x="3415" y="1264"/>
                      </a:lnTo>
                      <a:lnTo>
                        <a:pt x="3410" y="1266"/>
                      </a:lnTo>
                      <a:lnTo>
                        <a:pt x="3405" y="1267"/>
                      </a:lnTo>
                      <a:lnTo>
                        <a:pt x="3401" y="1268"/>
                      </a:lnTo>
                      <a:lnTo>
                        <a:pt x="3396" y="1268"/>
                      </a:lnTo>
                      <a:lnTo>
                        <a:pt x="3392" y="1269"/>
                      </a:lnTo>
                      <a:lnTo>
                        <a:pt x="3387" y="1270"/>
                      </a:lnTo>
                      <a:lnTo>
                        <a:pt x="3382" y="1270"/>
                      </a:lnTo>
                      <a:lnTo>
                        <a:pt x="3379" y="1271"/>
                      </a:lnTo>
                      <a:lnTo>
                        <a:pt x="3374" y="1272"/>
                      </a:lnTo>
                      <a:lnTo>
                        <a:pt x="3370" y="1272"/>
                      </a:lnTo>
                      <a:lnTo>
                        <a:pt x="3365" y="1274"/>
                      </a:lnTo>
                      <a:lnTo>
                        <a:pt x="3361" y="1274"/>
                      </a:lnTo>
                      <a:lnTo>
                        <a:pt x="3358" y="1274"/>
                      </a:lnTo>
                      <a:lnTo>
                        <a:pt x="3356" y="1275"/>
                      </a:lnTo>
                      <a:lnTo>
                        <a:pt x="3354" y="1275"/>
                      </a:lnTo>
                      <a:lnTo>
                        <a:pt x="3351" y="1275"/>
                      </a:lnTo>
                      <a:lnTo>
                        <a:pt x="3349" y="1275"/>
                      </a:lnTo>
                      <a:lnTo>
                        <a:pt x="3347" y="1275"/>
                      </a:lnTo>
                      <a:lnTo>
                        <a:pt x="3344" y="1276"/>
                      </a:lnTo>
                      <a:lnTo>
                        <a:pt x="3342" y="1276"/>
                      </a:lnTo>
                      <a:lnTo>
                        <a:pt x="3340" y="1276"/>
                      </a:lnTo>
                      <a:lnTo>
                        <a:pt x="3337" y="1276"/>
                      </a:lnTo>
                      <a:lnTo>
                        <a:pt x="3335" y="1276"/>
                      </a:lnTo>
                      <a:lnTo>
                        <a:pt x="3333" y="1276"/>
                      </a:lnTo>
                      <a:lnTo>
                        <a:pt x="3331" y="1276"/>
                      </a:lnTo>
                      <a:lnTo>
                        <a:pt x="3328" y="1277"/>
                      </a:lnTo>
                      <a:lnTo>
                        <a:pt x="3326" y="1277"/>
                      </a:lnTo>
                      <a:lnTo>
                        <a:pt x="3324" y="1277"/>
                      </a:lnTo>
                      <a:lnTo>
                        <a:pt x="3321" y="1277"/>
                      </a:lnTo>
                      <a:lnTo>
                        <a:pt x="3320" y="1277"/>
                      </a:lnTo>
                      <a:lnTo>
                        <a:pt x="3318" y="1277"/>
                      </a:lnTo>
                      <a:lnTo>
                        <a:pt x="3316" y="1277"/>
                      </a:lnTo>
                      <a:lnTo>
                        <a:pt x="3313" y="1277"/>
                      </a:lnTo>
                      <a:lnTo>
                        <a:pt x="3311" y="1277"/>
                      </a:lnTo>
                      <a:lnTo>
                        <a:pt x="3309" y="1277"/>
                      </a:lnTo>
                      <a:lnTo>
                        <a:pt x="3306" y="1277"/>
                      </a:lnTo>
                      <a:lnTo>
                        <a:pt x="3301" y="1277"/>
                      </a:lnTo>
                      <a:lnTo>
                        <a:pt x="3295" y="1277"/>
                      </a:lnTo>
                      <a:lnTo>
                        <a:pt x="3289" y="1277"/>
                      </a:lnTo>
                      <a:lnTo>
                        <a:pt x="3283" y="1277"/>
                      </a:lnTo>
                      <a:lnTo>
                        <a:pt x="3278" y="1277"/>
                      </a:lnTo>
                      <a:lnTo>
                        <a:pt x="3272" y="1277"/>
                      </a:lnTo>
                      <a:lnTo>
                        <a:pt x="3267" y="1277"/>
                      </a:lnTo>
                      <a:lnTo>
                        <a:pt x="3261" y="1277"/>
                      </a:lnTo>
                      <a:lnTo>
                        <a:pt x="3256" y="1277"/>
                      </a:lnTo>
                      <a:lnTo>
                        <a:pt x="3250" y="1277"/>
                      </a:lnTo>
                      <a:lnTo>
                        <a:pt x="3244" y="1277"/>
                      </a:lnTo>
                      <a:lnTo>
                        <a:pt x="3238" y="1277"/>
                      </a:lnTo>
                      <a:lnTo>
                        <a:pt x="3233" y="1277"/>
                      </a:lnTo>
                      <a:lnTo>
                        <a:pt x="3227" y="1277"/>
                      </a:lnTo>
                      <a:lnTo>
                        <a:pt x="3221" y="1277"/>
                      </a:lnTo>
                      <a:lnTo>
                        <a:pt x="3215" y="1276"/>
                      </a:lnTo>
                      <a:lnTo>
                        <a:pt x="3210" y="1276"/>
                      </a:lnTo>
                      <a:lnTo>
                        <a:pt x="3204" y="1276"/>
                      </a:lnTo>
                      <a:lnTo>
                        <a:pt x="3198" y="1276"/>
                      </a:lnTo>
                      <a:lnTo>
                        <a:pt x="3191" y="1276"/>
                      </a:lnTo>
                      <a:lnTo>
                        <a:pt x="3185" y="1276"/>
                      </a:lnTo>
                      <a:lnTo>
                        <a:pt x="3180" y="1276"/>
                      </a:lnTo>
                      <a:lnTo>
                        <a:pt x="3174" y="1275"/>
                      </a:lnTo>
                      <a:lnTo>
                        <a:pt x="3168" y="1275"/>
                      </a:lnTo>
                      <a:lnTo>
                        <a:pt x="3162" y="1275"/>
                      </a:lnTo>
                      <a:lnTo>
                        <a:pt x="3157" y="1275"/>
                      </a:lnTo>
                      <a:lnTo>
                        <a:pt x="3151" y="1275"/>
                      </a:lnTo>
                      <a:lnTo>
                        <a:pt x="3145" y="1274"/>
                      </a:lnTo>
                      <a:lnTo>
                        <a:pt x="3139" y="1274"/>
                      </a:lnTo>
                      <a:lnTo>
                        <a:pt x="3134" y="1274"/>
                      </a:lnTo>
                      <a:lnTo>
                        <a:pt x="3127" y="1274"/>
                      </a:lnTo>
                      <a:lnTo>
                        <a:pt x="3121" y="1272"/>
                      </a:lnTo>
                      <a:lnTo>
                        <a:pt x="3115" y="1272"/>
                      </a:lnTo>
                      <a:lnTo>
                        <a:pt x="3109" y="1272"/>
                      </a:lnTo>
                      <a:lnTo>
                        <a:pt x="3104" y="1272"/>
                      </a:lnTo>
                      <a:lnTo>
                        <a:pt x="3098" y="1271"/>
                      </a:lnTo>
                      <a:lnTo>
                        <a:pt x="3091" y="1271"/>
                      </a:lnTo>
                      <a:lnTo>
                        <a:pt x="3085" y="1271"/>
                      </a:lnTo>
                      <a:lnTo>
                        <a:pt x="3079" y="1271"/>
                      </a:lnTo>
                      <a:lnTo>
                        <a:pt x="3074" y="1270"/>
                      </a:lnTo>
                      <a:lnTo>
                        <a:pt x="3068" y="1270"/>
                      </a:lnTo>
                      <a:lnTo>
                        <a:pt x="3061" y="1270"/>
                      </a:lnTo>
                      <a:lnTo>
                        <a:pt x="3055" y="1269"/>
                      </a:lnTo>
                      <a:lnTo>
                        <a:pt x="3049" y="1269"/>
                      </a:lnTo>
                      <a:lnTo>
                        <a:pt x="3044" y="1268"/>
                      </a:lnTo>
                      <a:lnTo>
                        <a:pt x="3038" y="1268"/>
                      </a:lnTo>
                      <a:lnTo>
                        <a:pt x="3031" y="1268"/>
                      </a:lnTo>
                      <a:lnTo>
                        <a:pt x="3025" y="1267"/>
                      </a:lnTo>
                      <a:lnTo>
                        <a:pt x="3019" y="1267"/>
                      </a:lnTo>
                      <a:lnTo>
                        <a:pt x="3014" y="1267"/>
                      </a:lnTo>
                      <a:lnTo>
                        <a:pt x="3007" y="1266"/>
                      </a:lnTo>
                      <a:lnTo>
                        <a:pt x="3001" y="1266"/>
                      </a:lnTo>
                      <a:lnTo>
                        <a:pt x="2995" y="1264"/>
                      </a:lnTo>
                      <a:lnTo>
                        <a:pt x="2988" y="1264"/>
                      </a:lnTo>
                      <a:lnTo>
                        <a:pt x="2983" y="1264"/>
                      </a:lnTo>
                      <a:lnTo>
                        <a:pt x="2977" y="1263"/>
                      </a:lnTo>
                      <a:lnTo>
                        <a:pt x="2964" y="1262"/>
                      </a:lnTo>
                      <a:lnTo>
                        <a:pt x="2951" y="1261"/>
                      </a:lnTo>
                      <a:lnTo>
                        <a:pt x="2940" y="1260"/>
                      </a:lnTo>
                      <a:lnTo>
                        <a:pt x="2927" y="1259"/>
                      </a:lnTo>
                      <a:lnTo>
                        <a:pt x="2915" y="1257"/>
                      </a:lnTo>
                      <a:lnTo>
                        <a:pt x="2903" y="1256"/>
                      </a:lnTo>
                      <a:lnTo>
                        <a:pt x="2890" y="1255"/>
                      </a:lnTo>
                      <a:lnTo>
                        <a:pt x="2878" y="1254"/>
                      </a:lnTo>
                      <a:lnTo>
                        <a:pt x="2865" y="1253"/>
                      </a:lnTo>
                      <a:lnTo>
                        <a:pt x="2852" y="1252"/>
                      </a:lnTo>
                      <a:lnTo>
                        <a:pt x="2840" y="1251"/>
                      </a:lnTo>
                      <a:lnTo>
                        <a:pt x="2828" y="1249"/>
                      </a:lnTo>
                      <a:lnTo>
                        <a:pt x="2816" y="1247"/>
                      </a:lnTo>
                      <a:lnTo>
                        <a:pt x="2803" y="1246"/>
                      </a:lnTo>
                      <a:lnTo>
                        <a:pt x="2790" y="1245"/>
                      </a:lnTo>
                      <a:lnTo>
                        <a:pt x="2778" y="1244"/>
                      </a:lnTo>
                      <a:lnTo>
                        <a:pt x="2765" y="1241"/>
                      </a:lnTo>
                      <a:lnTo>
                        <a:pt x="2752" y="1240"/>
                      </a:lnTo>
                      <a:lnTo>
                        <a:pt x="2739" y="1239"/>
                      </a:lnTo>
                      <a:lnTo>
                        <a:pt x="2726" y="1237"/>
                      </a:lnTo>
                      <a:lnTo>
                        <a:pt x="2713" y="1236"/>
                      </a:lnTo>
                      <a:lnTo>
                        <a:pt x="2700" y="1234"/>
                      </a:lnTo>
                      <a:lnTo>
                        <a:pt x="2688" y="1232"/>
                      </a:lnTo>
                      <a:lnTo>
                        <a:pt x="2675" y="1231"/>
                      </a:lnTo>
                      <a:lnTo>
                        <a:pt x="2662" y="1229"/>
                      </a:lnTo>
                      <a:lnTo>
                        <a:pt x="2650" y="1228"/>
                      </a:lnTo>
                      <a:lnTo>
                        <a:pt x="2636" y="1225"/>
                      </a:lnTo>
                      <a:lnTo>
                        <a:pt x="2623" y="1224"/>
                      </a:lnTo>
                      <a:lnTo>
                        <a:pt x="2610" y="1223"/>
                      </a:lnTo>
                      <a:lnTo>
                        <a:pt x="2598" y="1221"/>
                      </a:lnTo>
                      <a:lnTo>
                        <a:pt x="2584" y="1218"/>
                      </a:lnTo>
                      <a:lnTo>
                        <a:pt x="2571" y="1217"/>
                      </a:lnTo>
                      <a:lnTo>
                        <a:pt x="2559" y="1215"/>
                      </a:lnTo>
                      <a:lnTo>
                        <a:pt x="2545" y="1214"/>
                      </a:lnTo>
                      <a:lnTo>
                        <a:pt x="2532" y="1211"/>
                      </a:lnTo>
                      <a:lnTo>
                        <a:pt x="2519" y="1210"/>
                      </a:lnTo>
                      <a:lnTo>
                        <a:pt x="2506" y="1208"/>
                      </a:lnTo>
                      <a:lnTo>
                        <a:pt x="2493" y="1206"/>
                      </a:lnTo>
                      <a:lnTo>
                        <a:pt x="2479" y="1204"/>
                      </a:lnTo>
                      <a:lnTo>
                        <a:pt x="2466" y="1202"/>
                      </a:lnTo>
                      <a:lnTo>
                        <a:pt x="2453" y="1200"/>
                      </a:lnTo>
                      <a:lnTo>
                        <a:pt x="2440" y="1199"/>
                      </a:lnTo>
                      <a:lnTo>
                        <a:pt x="2426" y="1196"/>
                      </a:lnTo>
                      <a:lnTo>
                        <a:pt x="2413" y="1194"/>
                      </a:lnTo>
                      <a:lnTo>
                        <a:pt x="2400" y="1193"/>
                      </a:lnTo>
                      <a:lnTo>
                        <a:pt x="2387" y="1191"/>
                      </a:lnTo>
                      <a:lnTo>
                        <a:pt x="2373" y="1188"/>
                      </a:lnTo>
                      <a:lnTo>
                        <a:pt x="2360" y="1186"/>
                      </a:lnTo>
                      <a:lnTo>
                        <a:pt x="2347" y="1185"/>
                      </a:lnTo>
                      <a:lnTo>
                        <a:pt x="2333" y="1183"/>
                      </a:lnTo>
                      <a:lnTo>
                        <a:pt x="2320" y="1180"/>
                      </a:lnTo>
                      <a:lnTo>
                        <a:pt x="2306" y="1178"/>
                      </a:lnTo>
                      <a:lnTo>
                        <a:pt x="2294" y="1177"/>
                      </a:lnTo>
                      <a:lnTo>
                        <a:pt x="2280" y="1175"/>
                      </a:lnTo>
                      <a:lnTo>
                        <a:pt x="2266" y="1172"/>
                      </a:lnTo>
                      <a:lnTo>
                        <a:pt x="2253" y="1170"/>
                      </a:lnTo>
                      <a:lnTo>
                        <a:pt x="2239" y="1169"/>
                      </a:lnTo>
                      <a:lnTo>
                        <a:pt x="2226" y="1166"/>
                      </a:lnTo>
                      <a:lnTo>
                        <a:pt x="2212" y="1164"/>
                      </a:lnTo>
                      <a:lnTo>
                        <a:pt x="2199" y="1162"/>
                      </a:lnTo>
                      <a:lnTo>
                        <a:pt x="2185" y="1160"/>
                      </a:lnTo>
                      <a:lnTo>
                        <a:pt x="2171" y="1158"/>
                      </a:lnTo>
                      <a:lnTo>
                        <a:pt x="2159" y="1156"/>
                      </a:lnTo>
                      <a:lnTo>
                        <a:pt x="2145" y="1154"/>
                      </a:lnTo>
                      <a:lnTo>
                        <a:pt x="2131" y="1152"/>
                      </a:lnTo>
                      <a:lnTo>
                        <a:pt x="2117" y="1149"/>
                      </a:lnTo>
                      <a:lnTo>
                        <a:pt x="2105" y="1148"/>
                      </a:lnTo>
                      <a:lnTo>
                        <a:pt x="2091" y="1146"/>
                      </a:lnTo>
                      <a:lnTo>
                        <a:pt x="2063" y="1141"/>
                      </a:lnTo>
                      <a:lnTo>
                        <a:pt x="2035" y="1138"/>
                      </a:lnTo>
                      <a:lnTo>
                        <a:pt x="2009" y="1133"/>
                      </a:lnTo>
                      <a:lnTo>
                        <a:pt x="1981" y="1129"/>
                      </a:lnTo>
                      <a:lnTo>
                        <a:pt x="1954" y="1125"/>
                      </a:lnTo>
                      <a:lnTo>
                        <a:pt x="1927" y="1120"/>
                      </a:lnTo>
                      <a:lnTo>
                        <a:pt x="1900" y="1117"/>
                      </a:lnTo>
                      <a:lnTo>
                        <a:pt x="1872" y="1112"/>
                      </a:lnTo>
                      <a:lnTo>
                        <a:pt x="1858" y="1110"/>
                      </a:lnTo>
                      <a:lnTo>
                        <a:pt x="1844" y="1109"/>
                      </a:lnTo>
                      <a:lnTo>
                        <a:pt x="1832" y="1107"/>
                      </a:lnTo>
                      <a:lnTo>
                        <a:pt x="1818" y="1104"/>
                      </a:lnTo>
                      <a:lnTo>
                        <a:pt x="1804" y="1103"/>
                      </a:lnTo>
                      <a:lnTo>
                        <a:pt x="1790" y="1101"/>
                      </a:lnTo>
                      <a:lnTo>
                        <a:pt x="1776" y="1099"/>
                      </a:lnTo>
                      <a:lnTo>
                        <a:pt x="1762" y="1096"/>
                      </a:lnTo>
                      <a:lnTo>
                        <a:pt x="1749" y="1095"/>
                      </a:lnTo>
                      <a:lnTo>
                        <a:pt x="1735" y="1093"/>
                      </a:lnTo>
                      <a:lnTo>
                        <a:pt x="1721" y="1092"/>
                      </a:lnTo>
                      <a:lnTo>
                        <a:pt x="1707" y="1089"/>
                      </a:lnTo>
                      <a:lnTo>
                        <a:pt x="1694" y="1087"/>
                      </a:lnTo>
                      <a:lnTo>
                        <a:pt x="1681" y="1086"/>
                      </a:lnTo>
                      <a:lnTo>
                        <a:pt x="1667" y="1084"/>
                      </a:lnTo>
                      <a:lnTo>
                        <a:pt x="1653" y="1081"/>
                      </a:lnTo>
                      <a:lnTo>
                        <a:pt x="1639" y="1080"/>
                      </a:lnTo>
                      <a:lnTo>
                        <a:pt x="1625" y="1078"/>
                      </a:lnTo>
                      <a:lnTo>
                        <a:pt x="1611" y="1077"/>
                      </a:lnTo>
                      <a:lnTo>
                        <a:pt x="1598" y="1074"/>
                      </a:lnTo>
                      <a:lnTo>
                        <a:pt x="1584" y="1073"/>
                      </a:lnTo>
                      <a:lnTo>
                        <a:pt x="1570" y="1071"/>
                      </a:lnTo>
                      <a:lnTo>
                        <a:pt x="1557" y="1070"/>
                      </a:lnTo>
                      <a:lnTo>
                        <a:pt x="1544" y="1067"/>
                      </a:lnTo>
                      <a:lnTo>
                        <a:pt x="1530" y="1066"/>
                      </a:lnTo>
                      <a:lnTo>
                        <a:pt x="1516" y="1065"/>
                      </a:lnTo>
                      <a:lnTo>
                        <a:pt x="1502" y="1063"/>
                      </a:lnTo>
                      <a:lnTo>
                        <a:pt x="1488" y="1062"/>
                      </a:lnTo>
                      <a:lnTo>
                        <a:pt x="1474" y="1059"/>
                      </a:lnTo>
                      <a:lnTo>
                        <a:pt x="1461" y="1058"/>
                      </a:lnTo>
                      <a:lnTo>
                        <a:pt x="1447" y="1057"/>
                      </a:lnTo>
                      <a:lnTo>
                        <a:pt x="1434" y="1055"/>
                      </a:lnTo>
                      <a:lnTo>
                        <a:pt x="1420" y="1054"/>
                      </a:lnTo>
                      <a:lnTo>
                        <a:pt x="1406" y="1053"/>
                      </a:lnTo>
                      <a:lnTo>
                        <a:pt x="1393" y="1051"/>
                      </a:lnTo>
                      <a:lnTo>
                        <a:pt x="1379" y="1049"/>
                      </a:lnTo>
                      <a:lnTo>
                        <a:pt x="1365" y="1048"/>
                      </a:lnTo>
                      <a:lnTo>
                        <a:pt x="1352" y="1047"/>
                      </a:lnTo>
                      <a:lnTo>
                        <a:pt x="1338" y="1046"/>
                      </a:lnTo>
                      <a:lnTo>
                        <a:pt x="1325" y="1044"/>
                      </a:lnTo>
                      <a:lnTo>
                        <a:pt x="1311" y="1043"/>
                      </a:lnTo>
                      <a:lnTo>
                        <a:pt x="1297" y="1042"/>
                      </a:lnTo>
                      <a:lnTo>
                        <a:pt x="1284" y="1040"/>
                      </a:lnTo>
                      <a:lnTo>
                        <a:pt x="1270" y="1039"/>
                      </a:lnTo>
                      <a:lnTo>
                        <a:pt x="1257" y="1038"/>
                      </a:lnTo>
                      <a:lnTo>
                        <a:pt x="1243" y="1036"/>
                      </a:lnTo>
                      <a:lnTo>
                        <a:pt x="1230" y="1035"/>
                      </a:lnTo>
                      <a:lnTo>
                        <a:pt x="1216" y="1034"/>
                      </a:lnTo>
                      <a:lnTo>
                        <a:pt x="1202" y="1033"/>
                      </a:lnTo>
                      <a:lnTo>
                        <a:pt x="1190" y="1032"/>
                      </a:lnTo>
                      <a:lnTo>
                        <a:pt x="1176" y="1031"/>
                      </a:lnTo>
                      <a:lnTo>
                        <a:pt x="1162" y="1029"/>
                      </a:lnTo>
                      <a:lnTo>
                        <a:pt x="1149" y="1028"/>
                      </a:lnTo>
                      <a:lnTo>
                        <a:pt x="1136" y="1027"/>
                      </a:lnTo>
                      <a:lnTo>
                        <a:pt x="1122" y="1027"/>
                      </a:lnTo>
                      <a:lnTo>
                        <a:pt x="1109" y="1026"/>
                      </a:lnTo>
                      <a:lnTo>
                        <a:pt x="1102" y="1025"/>
                      </a:lnTo>
                      <a:lnTo>
                        <a:pt x="1095" y="1025"/>
                      </a:lnTo>
                      <a:lnTo>
                        <a:pt x="1088" y="1024"/>
                      </a:lnTo>
                      <a:lnTo>
                        <a:pt x="1081" y="1024"/>
                      </a:lnTo>
                      <a:lnTo>
                        <a:pt x="1076" y="1024"/>
                      </a:lnTo>
                      <a:lnTo>
                        <a:pt x="1069" y="1023"/>
                      </a:lnTo>
                      <a:lnTo>
                        <a:pt x="1062" y="1023"/>
                      </a:lnTo>
                      <a:lnTo>
                        <a:pt x="1055" y="1023"/>
                      </a:lnTo>
                      <a:lnTo>
                        <a:pt x="1048" y="1021"/>
                      </a:lnTo>
                      <a:lnTo>
                        <a:pt x="1042" y="1021"/>
                      </a:lnTo>
                      <a:lnTo>
                        <a:pt x="1035" y="1020"/>
                      </a:lnTo>
                      <a:lnTo>
                        <a:pt x="1028" y="1020"/>
                      </a:lnTo>
                      <a:lnTo>
                        <a:pt x="1022" y="1020"/>
                      </a:lnTo>
                      <a:lnTo>
                        <a:pt x="1015" y="1019"/>
                      </a:lnTo>
                      <a:lnTo>
                        <a:pt x="1009" y="1019"/>
                      </a:lnTo>
                      <a:lnTo>
                        <a:pt x="1002" y="1019"/>
                      </a:lnTo>
                      <a:lnTo>
                        <a:pt x="995" y="1018"/>
                      </a:lnTo>
                      <a:lnTo>
                        <a:pt x="988" y="1018"/>
                      </a:lnTo>
                      <a:lnTo>
                        <a:pt x="982" y="1018"/>
                      </a:lnTo>
                      <a:lnTo>
                        <a:pt x="975" y="1018"/>
                      </a:lnTo>
                      <a:lnTo>
                        <a:pt x="969" y="1017"/>
                      </a:lnTo>
                      <a:lnTo>
                        <a:pt x="962" y="1017"/>
                      </a:lnTo>
                      <a:lnTo>
                        <a:pt x="956" y="1017"/>
                      </a:lnTo>
                      <a:lnTo>
                        <a:pt x="949" y="1016"/>
                      </a:lnTo>
                      <a:lnTo>
                        <a:pt x="942" y="1016"/>
                      </a:lnTo>
                      <a:lnTo>
                        <a:pt x="936" y="1016"/>
                      </a:lnTo>
                      <a:lnTo>
                        <a:pt x="929" y="1016"/>
                      </a:lnTo>
                      <a:lnTo>
                        <a:pt x="922" y="1015"/>
                      </a:lnTo>
                      <a:lnTo>
                        <a:pt x="916" y="1015"/>
                      </a:lnTo>
                      <a:lnTo>
                        <a:pt x="910" y="1015"/>
                      </a:lnTo>
                      <a:lnTo>
                        <a:pt x="903" y="1015"/>
                      </a:lnTo>
                      <a:lnTo>
                        <a:pt x="896" y="1015"/>
                      </a:lnTo>
                      <a:lnTo>
                        <a:pt x="890" y="1013"/>
                      </a:lnTo>
                      <a:lnTo>
                        <a:pt x="883" y="1013"/>
                      </a:lnTo>
                      <a:lnTo>
                        <a:pt x="876" y="1013"/>
                      </a:lnTo>
                      <a:lnTo>
                        <a:pt x="869" y="1013"/>
                      </a:lnTo>
                      <a:lnTo>
                        <a:pt x="864" y="1013"/>
                      </a:lnTo>
                      <a:lnTo>
                        <a:pt x="857" y="1013"/>
                      </a:lnTo>
                      <a:lnTo>
                        <a:pt x="850" y="1012"/>
                      </a:lnTo>
                      <a:lnTo>
                        <a:pt x="844" y="1012"/>
                      </a:lnTo>
                      <a:lnTo>
                        <a:pt x="837" y="1012"/>
                      </a:lnTo>
                      <a:lnTo>
                        <a:pt x="830" y="1012"/>
                      </a:lnTo>
                      <a:lnTo>
                        <a:pt x="825" y="1012"/>
                      </a:lnTo>
                      <a:lnTo>
                        <a:pt x="818" y="1012"/>
                      </a:lnTo>
                      <a:lnTo>
                        <a:pt x="811" y="1012"/>
                      </a:lnTo>
                      <a:lnTo>
                        <a:pt x="805" y="1012"/>
                      </a:lnTo>
                      <a:lnTo>
                        <a:pt x="798" y="1011"/>
                      </a:lnTo>
                      <a:lnTo>
                        <a:pt x="792" y="1011"/>
                      </a:lnTo>
                      <a:lnTo>
                        <a:pt x="785" y="1011"/>
                      </a:lnTo>
                      <a:lnTo>
                        <a:pt x="778" y="1011"/>
                      </a:lnTo>
                      <a:lnTo>
                        <a:pt x="773" y="1011"/>
                      </a:lnTo>
                      <a:lnTo>
                        <a:pt x="766" y="1011"/>
                      </a:lnTo>
                      <a:lnTo>
                        <a:pt x="759" y="1011"/>
                      </a:lnTo>
                      <a:lnTo>
                        <a:pt x="753" y="1011"/>
                      </a:lnTo>
                      <a:lnTo>
                        <a:pt x="746" y="1011"/>
                      </a:lnTo>
                      <a:lnTo>
                        <a:pt x="740" y="1011"/>
                      </a:lnTo>
                      <a:lnTo>
                        <a:pt x="734" y="1011"/>
                      </a:lnTo>
                      <a:lnTo>
                        <a:pt x="727" y="1011"/>
                      </a:lnTo>
                      <a:lnTo>
                        <a:pt x="721" y="1011"/>
                      </a:lnTo>
                      <a:lnTo>
                        <a:pt x="714" y="1011"/>
                      </a:lnTo>
                      <a:lnTo>
                        <a:pt x="708" y="1011"/>
                      </a:lnTo>
                      <a:lnTo>
                        <a:pt x="701" y="1011"/>
                      </a:lnTo>
                      <a:lnTo>
                        <a:pt x="696" y="1011"/>
                      </a:lnTo>
                      <a:lnTo>
                        <a:pt x="689" y="1011"/>
                      </a:lnTo>
                      <a:lnTo>
                        <a:pt x="682" y="1011"/>
                      </a:lnTo>
                      <a:lnTo>
                        <a:pt x="676" y="1011"/>
                      </a:lnTo>
                      <a:lnTo>
                        <a:pt x="669" y="1012"/>
                      </a:lnTo>
                      <a:lnTo>
                        <a:pt x="663" y="1012"/>
                      </a:lnTo>
                      <a:lnTo>
                        <a:pt x="656" y="1012"/>
                      </a:lnTo>
                      <a:lnTo>
                        <a:pt x="651" y="1012"/>
                      </a:lnTo>
                      <a:lnTo>
                        <a:pt x="644" y="1012"/>
                      </a:lnTo>
                      <a:lnTo>
                        <a:pt x="638" y="1012"/>
                      </a:lnTo>
                      <a:lnTo>
                        <a:pt x="631" y="1012"/>
                      </a:lnTo>
                      <a:lnTo>
                        <a:pt x="625" y="1012"/>
                      </a:lnTo>
                      <a:lnTo>
                        <a:pt x="618" y="1013"/>
                      </a:lnTo>
                      <a:lnTo>
                        <a:pt x="613" y="1013"/>
                      </a:lnTo>
                      <a:lnTo>
                        <a:pt x="606" y="1013"/>
                      </a:lnTo>
                      <a:lnTo>
                        <a:pt x="600" y="1013"/>
                      </a:lnTo>
                      <a:lnTo>
                        <a:pt x="593" y="1013"/>
                      </a:lnTo>
                      <a:lnTo>
                        <a:pt x="587" y="1013"/>
                      </a:lnTo>
                      <a:lnTo>
                        <a:pt x="580" y="1015"/>
                      </a:lnTo>
                      <a:lnTo>
                        <a:pt x="575" y="1015"/>
                      </a:lnTo>
                      <a:lnTo>
                        <a:pt x="568" y="1015"/>
                      </a:lnTo>
                      <a:lnTo>
                        <a:pt x="562" y="1015"/>
                      </a:lnTo>
                      <a:lnTo>
                        <a:pt x="555" y="1016"/>
                      </a:lnTo>
                      <a:lnTo>
                        <a:pt x="549" y="1016"/>
                      </a:lnTo>
                      <a:lnTo>
                        <a:pt x="542" y="1016"/>
                      </a:lnTo>
                      <a:lnTo>
                        <a:pt x="537" y="1016"/>
                      </a:lnTo>
                      <a:lnTo>
                        <a:pt x="530" y="1017"/>
                      </a:lnTo>
                      <a:lnTo>
                        <a:pt x="524" y="1017"/>
                      </a:lnTo>
                      <a:lnTo>
                        <a:pt x="518" y="1017"/>
                      </a:lnTo>
                      <a:lnTo>
                        <a:pt x="511" y="1018"/>
                      </a:lnTo>
                      <a:lnTo>
                        <a:pt x="505" y="1018"/>
                      </a:lnTo>
                      <a:lnTo>
                        <a:pt x="498" y="1018"/>
                      </a:lnTo>
                      <a:lnTo>
                        <a:pt x="493" y="1019"/>
                      </a:lnTo>
                      <a:lnTo>
                        <a:pt x="486" y="1019"/>
                      </a:lnTo>
                      <a:lnTo>
                        <a:pt x="480" y="1019"/>
                      </a:lnTo>
                      <a:lnTo>
                        <a:pt x="474" y="1020"/>
                      </a:lnTo>
                      <a:lnTo>
                        <a:pt x="467" y="1020"/>
                      </a:lnTo>
                      <a:lnTo>
                        <a:pt x="462" y="1021"/>
                      </a:lnTo>
                      <a:lnTo>
                        <a:pt x="455" y="1021"/>
                      </a:lnTo>
                      <a:lnTo>
                        <a:pt x="449" y="1021"/>
                      </a:lnTo>
                      <a:lnTo>
                        <a:pt x="443" y="1023"/>
                      </a:lnTo>
                      <a:lnTo>
                        <a:pt x="436" y="1023"/>
                      </a:lnTo>
                      <a:lnTo>
                        <a:pt x="431" y="1024"/>
                      </a:lnTo>
                      <a:lnTo>
                        <a:pt x="425" y="1024"/>
                      </a:lnTo>
                      <a:lnTo>
                        <a:pt x="418" y="1025"/>
                      </a:lnTo>
                      <a:lnTo>
                        <a:pt x="412" y="1025"/>
                      </a:lnTo>
                      <a:lnTo>
                        <a:pt x="406" y="1026"/>
                      </a:lnTo>
                      <a:lnTo>
                        <a:pt x="399" y="1026"/>
                      </a:lnTo>
                      <a:lnTo>
                        <a:pt x="394" y="1027"/>
                      </a:lnTo>
                      <a:lnTo>
                        <a:pt x="388" y="1027"/>
                      </a:lnTo>
                      <a:lnTo>
                        <a:pt x="381" y="1028"/>
                      </a:lnTo>
                      <a:lnTo>
                        <a:pt x="375" y="1028"/>
                      </a:lnTo>
                      <a:lnTo>
                        <a:pt x="369" y="1029"/>
                      </a:lnTo>
                      <a:lnTo>
                        <a:pt x="363" y="1029"/>
                      </a:lnTo>
                      <a:lnTo>
                        <a:pt x="357" y="1031"/>
                      </a:lnTo>
                      <a:lnTo>
                        <a:pt x="351" y="1032"/>
                      </a:lnTo>
                      <a:lnTo>
                        <a:pt x="344" y="1032"/>
                      </a:lnTo>
                      <a:lnTo>
                        <a:pt x="338" y="1033"/>
                      </a:lnTo>
                      <a:lnTo>
                        <a:pt x="333" y="1033"/>
                      </a:lnTo>
                      <a:lnTo>
                        <a:pt x="327" y="1034"/>
                      </a:lnTo>
                      <a:lnTo>
                        <a:pt x="320" y="1035"/>
                      </a:lnTo>
                      <a:lnTo>
                        <a:pt x="314" y="1035"/>
                      </a:lnTo>
                      <a:lnTo>
                        <a:pt x="308" y="1036"/>
                      </a:lnTo>
                      <a:lnTo>
                        <a:pt x="303" y="1038"/>
                      </a:lnTo>
                      <a:lnTo>
                        <a:pt x="296" y="1038"/>
                      </a:lnTo>
                      <a:lnTo>
                        <a:pt x="290" y="1039"/>
                      </a:lnTo>
                      <a:lnTo>
                        <a:pt x="284" y="1040"/>
                      </a:lnTo>
                      <a:lnTo>
                        <a:pt x="278" y="1040"/>
                      </a:lnTo>
                      <a:lnTo>
                        <a:pt x="272" y="1041"/>
                      </a:lnTo>
                      <a:lnTo>
                        <a:pt x="266" y="1042"/>
                      </a:lnTo>
                      <a:lnTo>
                        <a:pt x="260" y="1042"/>
                      </a:lnTo>
                      <a:lnTo>
                        <a:pt x="254" y="1043"/>
                      </a:lnTo>
                      <a:lnTo>
                        <a:pt x="247" y="1044"/>
                      </a:lnTo>
                      <a:lnTo>
                        <a:pt x="242" y="1046"/>
                      </a:lnTo>
                      <a:lnTo>
                        <a:pt x="236" y="1046"/>
                      </a:lnTo>
                      <a:lnTo>
                        <a:pt x="230" y="1047"/>
                      </a:lnTo>
                      <a:lnTo>
                        <a:pt x="224" y="1048"/>
                      </a:lnTo>
                      <a:lnTo>
                        <a:pt x="217" y="1049"/>
                      </a:lnTo>
                      <a:lnTo>
                        <a:pt x="212" y="1050"/>
                      </a:lnTo>
                      <a:lnTo>
                        <a:pt x="206" y="1050"/>
                      </a:lnTo>
                      <a:lnTo>
                        <a:pt x="200" y="1051"/>
                      </a:lnTo>
                      <a:lnTo>
                        <a:pt x="194" y="1053"/>
                      </a:lnTo>
                      <a:lnTo>
                        <a:pt x="187" y="1054"/>
                      </a:lnTo>
                      <a:lnTo>
                        <a:pt x="182" y="1055"/>
                      </a:lnTo>
                      <a:lnTo>
                        <a:pt x="176" y="1056"/>
                      </a:lnTo>
                      <a:lnTo>
                        <a:pt x="170" y="1056"/>
                      </a:lnTo>
                      <a:lnTo>
                        <a:pt x="164" y="1057"/>
                      </a:lnTo>
                      <a:lnTo>
                        <a:pt x="159" y="1058"/>
                      </a:lnTo>
                      <a:lnTo>
                        <a:pt x="152" y="1059"/>
                      </a:lnTo>
                      <a:lnTo>
                        <a:pt x="146" y="1061"/>
                      </a:lnTo>
                      <a:lnTo>
                        <a:pt x="140" y="1062"/>
                      </a:lnTo>
                      <a:lnTo>
                        <a:pt x="134" y="1063"/>
                      </a:lnTo>
                      <a:lnTo>
                        <a:pt x="129" y="1064"/>
                      </a:lnTo>
                      <a:lnTo>
                        <a:pt x="123" y="1064"/>
                      </a:lnTo>
                      <a:lnTo>
                        <a:pt x="116" y="1065"/>
                      </a:lnTo>
                      <a:lnTo>
                        <a:pt x="110" y="1066"/>
                      </a:lnTo>
                      <a:lnTo>
                        <a:pt x="104" y="1067"/>
                      </a:lnTo>
                      <a:lnTo>
                        <a:pt x="99" y="1069"/>
                      </a:lnTo>
                      <a:lnTo>
                        <a:pt x="93" y="1070"/>
                      </a:lnTo>
                      <a:lnTo>
                        <a:pt x="87" y="1071"/>
                      </a:lnTo>
                      <a:lnTo>
                        <a:pt x="81" y="1072"/>
                      </a:lnTo>
                      <a:lnTo>
                        <a:pt x="74" y="1072"/>
                      </a:lnTo>
                      <a:lnTo>
                        <a:pt x="69" y="1073"/>
                      </a:lnTo>
                      <a:lnTo>
                        <a:pt x="63" y="1074"/>
                      </a:lnTo>
                      <a:lnTo>
                        <a:pt x="57" y="1076"/>
                      </a:lnTo>
                      <a:lnTo>
                        <a:pt x="51" y="1077"/>
                      </a:lnTo>
                      <a:lnTo>
                        <a:pt x="45" y="1077"/>
                      </a:lnTo>
                      <a:lnTo>
                        <a:pt x="39" y="1078"/>
                      </a:lnTo>
                      <a:lnTo>
                        <a:pt x="33" y="1079"/>
                      </a:lnTo>
                      <a:lnTo>
                        <a:pt x="27" y="1079"/>
                      </a:lnTo>
                      <a:lnTo>
                        <a:pt x="20" y="1080"/>
                      </a:lnTo>
                      <a:lnTo>
                        <a:pt x="15" y="1080"/>
                      </a:lnTo>
                      <a:lnTo>
                        <a:pt x="8" y="1079"/>
                      </a:lnTo>
                      <a:lnTo>
                        <a:pt x="0" y="1076"/>
                      </a:lnTo>
                      <a:close/>
                    </a:path>
                  </a:pathLst>
                </a:custGeom>
                <a:solidFill>
                  <a:srgbClr val="000000"/>
                </a:solidFill>
                <a:ln w="9525">
                  <a:noFill/>
                  <a:round/>
                  <a:headEnd/>
                  <a:tailEnd/>
                </a:ln>
              </p:spPr>
              <p:txBody>
                <a:bodyPr wrap="none" anchor="ctr"/>
                <a:lstStyle/>
                <a:p>
                  <a:endParaRPr lang="en-US"/>
                </a:p>
              </p:txBody>
            </p:sp>
            <p:sp>
              <p:nvSpPr>
                <p:cNvPr id="15373" name="Freeform 26"/>
                <p:cNvSpPr>
                  <a:spLocks noChangeArrowheads="1"/>
                </p:cNvSpPr>
                <p:nvPr/>
              </p:nvSpPr>
              <p:spPr bwMode="auto">
                <a:xfrm>
                  <a:off x="2433" y="2718"/>
                  <a:ext cx="684" cy="148"/>
                </a:xfrm>
                <a:custGeom>
                  <a:avLst/>
                  <a:gdLst>
                    <a:gd name="T0" fmla="*/ 0 w 6103"/>
                    <a:gd name="T1" fmla="*/ 0 h 1114"/>
                    <a:gd name="T2" fmla="*/ 0 w 6103"/>
                    <a:gd name="T3" fmla="*/ 0 h 1114"/>
                    <a:gd name="T4" fmla="*/ 0 w 6103"/>
                    <a:gd name="T5" fmla="*/ 0 h 1114"/>
                    <a:gd name="T6" fmla="*/ 0 w 6103"/>
                    <a:gd name="T7" fmla="*/ 0 h 1114"/>
                    <a:gd name="T8" fmla="*/ 0 w 6103"/>
                    <a:gd name="T9" fmla="*/ 0 h 1114"/>
                    <a:gd name="T10" fmla="*/ 0 w 6103"/>
                    <a:gd name="T11" fmla="*/ 0 h 1114"/>
                    <a:gd name="T12" fmla="*/ 0 w 6103"/>
                    <a:gd name="T13" fmla="*/ 0 h 1114"/>
                    <a:gd name="T14" fmla="*/ 0 w 6103"/>
                    <a:gd name="T15" fmla="*/ 0 h 1114"/>
                    <a:gd name="T16" fmla="*/ 0 w 6103"/>
                    <a:gd name="T17" fmla="*/ 0 h 1114"/>
                    <a:gd name="T18" fmla="*/ 0 w 6103"/>
                    <a:gd name="T19" fmla="*/ 0 h 1114"/>
                    <a:gd name="T20" fmla="*/ 0 w 6103"/>
                    <a:gd name="T21" fmla="*/ 0 h 1114"/>
                    <a:gd name="T22" fmla="*/ 0 w 6103"/>
                    <a:gd name="T23" fmla="*/ 0 h 1114"/>
                    <a:gd name="T24" fmla="*/ 0 w 6103"/>
                    <a:gd name="T25" fmla="*/ 0 h 1114"/>
                    <a:gd name="T26" fmla="*/ 0 w 6103"/>
                    <a:gd name="T27" fmla="*/ 0 h 1114"/>
                    <a:gd name="T28" fmla="*/ 0 w 6103"/>
                    <a:gd name="T29" fmla="*/ 0 h 1114"/>
                    <a:gd name="T30" fmla="*/ 0 w 6103"/>
                    <a:gd name="T31" fmla="*/ 0 h 1114"/>
                    <a:gd name="T32" fmla="*/ 0 w 6103"/>
                    <a:gd name="T33" fmla="*/ 0 h 1114"/>
                    <a:gd name="T34" fmla="*/ 0 w 6103"/>
                    <a:gd name="T35" fmla="*/ 0 h 1114"/>
                    <a:gd name="T36" fmla="*/ 0 w 6103"/>
                    <a:gd name="T37" fmla="*/ 0 h 1114"/>
                    <a:gd name="T38" fmla="*/ 0 w 6103"/>
                    <a:gd name="T39" fmla="*/ 0 h 1114"/>
                    <a:gd name="T40" fmla="*/ 0 w 6103"/>
                    <a:gd name="T41" fmla="*/ 0 h 1114"/>
                    <a:gd name="T42" fmla="*/ 0 w 6103"/>
                    <a:gd name="T43" fmla="*/ 0 h 1114"/>
                    <a:gd name="T44" fmla="*/ 0 w 6103"/>
                    <a:gd name="T45" fmla="*/ 0 h 1114"/>
                    <a:gd name="T46" fmla="*/ 0 w 6103"/>
                    <a:gd name="T47" fmla="*/ 0 h 1114"/>
                    <a:gd name="T48" fmla="*/ 0 w 6103"/>
                    <a:gd name="T49" fmla="*/ 0 h 1114"/>
                    <a:gd name="T50" fmla="*/ 0 w 6103"/>
                    <a:gd name="T51" fmla="*/ 0 h 1114"/>
                    <a:gd name="T52" fmla="*/ 0 w 6103"/>
                    <a:gd name="T53" fmla="*/ 0 h 1114"/>
                    <a:gd name="T54" fmla="*/ 0 w 6103"/>
                    <a:gd name="T55" fmla="*/ 0 h 1114"/>
                    <a:gd name="T56" fmla="*/ 0 w 6103"/>
                    <a:gd name="T57" fmla="*/ 0 h 1114"/>
                    <a:gd name="T58" fmla="*/ 0 w 6103"/>
                    <a:gd name="T59" fmla="*/ 0 h 1114"/>
                    <a:gd name="T60" fmla="*/ 0 w 6103"/>
                    <a:gd name="T61" fmla="*/ 0 h 1114"/>
                    <a:gd name="T62" fmla="*/ 0 w 6103"/>
                    <a:gd name="T63" fmla="*/ 0 h 1114"/>
                    <a:gd name="T64" fmla="*/ 0 w 6103"/>
                    <a:gd name="T65" fmla="*/ 0 h 1114"/>
                    <a:gd name="T66" fmla="*/ 0 w 6103"/>
                    <a:gd name="T67" fmla="*/ 0 h 1114"/>
                    <a:gd name="T68" fmla="*/ 0 w 6103"/>
                    <a:gd name="T69" fmla="*/ 0 h 1114"/>
                    <a:gd name="T70" fmla="*/ 0 w 6103"/>
                    <a:gd name="T71" fmla="*/ 0 h 1114"/>
                    <a:gd name="T72" fmla="*/ 0 w 6103"/>
                    <a:gd name="T73" fmla="*/ 0 h 1114"/>
                    <a:gd name="T74" fmla="*/ 0 w 6103"/>
                    <a:gd name="T75" fmla="*/ 0 h 1114"/>
                    <a:gd name="T76" fmla="*/ 0 w 6103"/>
                    <a:gd name="T77" fmla="*/ 0 h 1114"/>
                    <a:gd name="T78" fmla="*/ 0 w 6103"/>
                    <a:gd name="T79" fmla="*/ 0 h 1114"/>
                    <a:gd name="T80" fmla="*/ 0 w 6103"/>
                    <a:gd name="T81" fmla="*/ 0 h 1114"/>
                    <a:gd name="T82" fmla="*/ 0 w 6103"/>
                    <a:gd name="T83" fmla="*/ 0 h 1114"/>
                    <a:gd name="T84" fmla="*/ 0 w 6103"/>
                    <a:gd name="T85" fmla="*/ 0 h 1114"/>
                    <a:gd name="T86" fmla="*/ 0 w 6103"/>
                    <a:gd name="T87" fmla="*/ 0 h 1114"/>
                    <a:gd name="T88" fmla="*/ 0 w 6103"/>
                    <a:gd name="T89" fmla="*/ 0 h 1114"/>
                    <a:gd name="T90" fmla="*/ 0 w 6103"/>
                    <a:gd name="T91" fmla="*/ 0 h 1114"/>
                    <a:gd name="T92" fmla="*/ 0 w 6103"/>
                    <a:gd name="T93" fmla="*/ 0 h 1114"/>
                    <a:gd name="T94" fmla="*/ 0 w 6103"/>
                    <a:gd name="T95" fmla="*/ 0 h 1114"/>
                    <a:gd name="T96" fmla="*/ 0 w 6103"/>
                    <a:gd name="T97" fmla="*/ 0 h 1114"/>
                    <a:gd name="T98" fmla="*/ 0 w 6103"/>
                    <a:gd name="T99" fmla="*/ 0 h 1114"/>
                    <a:gd name="T100" fmla="*/ 0 w 6103"/>
                    <a:gd name="T101" fmla="*/ 0 h 1114"/>
                    <a:gd name="T102" fmla="*/ 0 w 6103"/>
                    <a:gd name="T103" fmla="*/ 0 h 1114"/>
                    <a:gd name="T104" fmla="*/ 0 w 6103"/>
                    <a:gd name="T105" fmla="*/ 0 h 1114"/>
                    <a:gd name="T106" fmla="*/ 0 w 6103"/>
                    <a:gd name="T107" fmla="*/ 0 h 1114"/>
                    <a:gd name="T108" fmla="*/ 0 w 6103"/>
                    <a:gd name="T109" fmla="*/ 0 h 1114"/>
                    <a:gd name="T110" fmla="*/ 0 w 6103"/>
                    <a:gd name="T111" fmla="*/ 0 h 1114"/>
                    <a:gd name="T112" fmla="*/ 0 w 6103"/>
                    <a:gd name="T113" fmla="*/ 0 h 1114"/>
                    <a:gd name="T114" fmla="*/ 0 w 6103"/>
                    <a:gd name="T115" fmla="*/ 0 h 1114"/>
                    <a:gd name="T116" fmla="*/ 0 w 6103"/>
                    <a:gd name="T117" fmla="*/ 0 h 1114"/>
                    <a:gd name="T118" fmla="*/ 0 w 6103"/>
                    <a:gd name="T119" fmla="*/ 0 h 1114"/>
                    <a:gd name="T120" fmla="*/ 0 w 6103"/>
                    <a:gd name="T121" fmla="*/ 0 h 1114"/>
                    <a:gd name="T122" fmla="*/ 0 w 6103"/>
                    <a:gd name="T123" fmla="*/ 0 h 1114"/>
                    <a:gd name="T124" fmla="*/ 0 w 6103"/>
                    <a:gd name="T125" fmla="*/ 0 h 11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03"/>
                    <a:gd name="T190" fmla="*/ 0 h 1114"/>
                    <a:gd name="T191" fmla="*/ 6103 w 6103"/>
                    <a:gd name="T192" fmla="*/ 1114 h 11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03" h="1114">
                      <a:moveTo>
                        <a:pt x="6103" y="104"/>
                      </a:moveTo>
                      <a:lnTo>
                        <a:pt x="6100" y="105"/>
                      </a:lnTo>
                      <a:lnTo>
                        <a:pt x="6096" y="105"/>
                      </a:lnTo>
                      <a:lnTo>
                        <a:pt x="6092" y="106"/>
                      </a:lnTo>
                      <a:lnTo>
                        <a:pt x="6088" y="107"/>
                      </a:lnTo>
                      <a:lnTo>
                        <a:pt x="6085" y="109"/>
                      </a:lnTo>
                      <a:lnTo>
                        <a:pt x="6080" y="110"/>
                      </a:lnTo>
                      <a:lnTo>
                        <a:pt x="6077" y="111"/>
                      </a:lnTo>
                      <a:lnTo>
                        <a:pt x="6073" y="112"/>
                      </a:lnTo>
                      <a:lnTo>
                        <a:pt x="6069" y="113"/>
                      </a:lnTo>
                      <a:lnTo>
                        <a:pt x="6064" y="113"/>
                      </a:lnTo>
                      <a:lnTo>
                        <a:pt x="6061" y="114"/>
                      </a:lnTo>
                      <a:lnTo>
                        <a:pt x="6056" y="116"/>
                      </a:lnTo>
                      <a:lnTo>
                        <a:pt x="6053" y="117"/>
                      </a:lnTo>
                      <a:lnTo>
                        <a:pt x="6048" y="118"/>
                      </a:lnTo>
                      <a:lnTo>
                        <a:pt x="6045" y="118"/>
                      </a:lnTo>
                      <a:lnTo>
                        <a:pt x="6040" y="119"/>
                      </a:lnTo>
                      <a:lnTo>
                        <a:pt x="6035" y="120"/>
                      </a:lnTo>
                      <a:lnTo>
                        <a:pt x="6031" y="121"/>
                      </a:lnTo>
                      <a:lnTo>
                        <a:pt x="6027" y="122"/>
                      </a:lnTo>
                      <a:lnTo>
                        <a:pt x="6023" y="122"/>
                      </a:lnTo>
                      <a:lnTo>
                        <a:pt x="6018" y="124"/>
                      </a:lnTo>
                      <a:lnTo>
                        <a:pt x="6013" y="125"/>
                      </a:lnTo>
                      <a:lnTo>
                        <a:pt x="6009" y="125"/>
                      </a:lnTo>
                      <a:lnTo>
                        <a:pt x="6005" y="126"/>
                      </a:lnTo>
                      <a:lnTo>
                        <a:pt x="6001" y="127"/>
                      </a:lnTo>
                      <a:lnTo>
                        <a:pt x="5996" y="128"/>
                      </a:lnTo>
                      <a:lnTo>
                        <a:pt x="5992" y="128"/>
                      </a:lnTo>
                      <a:lnTo>
                        <a:pt x="5987" y="129"/>
                      </a:lnTo>
                      <a:lnTo>
                        <a:pt x="5982" y="131"/>
                      </a:lnTo>
                      <a:lnTo>
                        <a:pt x="5978" y="131"/>
                      </a:lnTo>
                      <a:lnTo>
                        <a:pt x="5973" y="132"/>
                      </a:lnTo>
                      <a:lnTo>
                        <a:pt x="5967" y="133"/>
                      </a:lnTo>
                      <a:lnTo>
                        <a:pt x="5963" y="133"/>
                      </a:lnTo>
                      <a:lnTo>
                        <a:pt x="5958" y="134"/>
                      </a:lnTo>
                      <a:lnTo>
                        <a:pt x="5954" y="134"/>
                      </a:lnTo>
                      <a:lnTo>
                        <a:pt x="5949" y="135"/>
                      </a:lnTo>
                      <a:lnTo>
                        <a:pt x="5944" y="136"/>
                      </a:lnTo>
                      <a:lnTo>
                        <a:pt x="5939" y="136"/>
                      </a:lnTo>
                      <a:lnTo>
                        <a:pt x="5934" y="137"/>
                      </a:lnTo>
                      <a:lnTo>
                        <a:pt x="5929" y="139"/>
                      </a:lnTo>
                      <a:lnTo>
                        <a:pt x="5924" y="139"/>
                      </a:lnTo>
                      <a:lnTo>
                        <a:pt x="5919" y="140"/>
                      </a:lnTo>
                      <a:lnTo>
                        <a:pt x="5914" y="140"/>
                      </a:lnTo>
                      <a:lnTo>
                        <a:pt x="5909" y="141"/>
                      </a:lnTo>
                      <a:lnTo>
                        <a:pt x="5904" y="141"/>
                      </a:lnTo>
                      <a:lnTo>
                        <a:pt x="5899" y="142"/>
                      </a:lnTo>
                      <a:lnTo>
                        <a:pt x="5894" y="142"/>
                      </a:lnTo>
                      <a:lnTo>
                        <a:pt x="5889" y="143"/>
                      </a:lnTo>
                      <a:lnTo>
                        <a:pt x="5883" y="143"/>
                      </a:lnTo>
                      <a:lnTo>
                        <a:pt x="5879" y="144"/>
                      </a:lnTo>
                      <a:lnTo>
                        <a:pt x="5873" y="144"/>
                      </a:lnTo>
                      <a:lnTo>
                        <a:pt x="5867" y="145"/>
                      </a:lnTo>
                      <a:lnTo>
                        <a:pt x="5863" y="145"/>
                      </a:lnTo>
                      <a:lnTo>
                        <a:pt x="5857" y="147"/>
                      </a:lnTo>
                      <a:lnTo>
                        <a:pt x="5852" y="147"/>
                      </a:lnTo>
                      <a:lnTo>
                        <a:pt x="5846" y="148"/>
                      </a:lnTo>
                      <a:lnTo>
                        <a:pt x="5841" y="148"/>
                      </a:lnTo>
                      <a:lnTo>
                        <a:pt x="5836" y="149"/>
                      </a:lnTo>
                      <a:lnTo>
                        <a:pt x="5830" y="149"/>
                      </a:lnTo>
                      <a:lnTo>
                        <a:pt x="5824" y="150"/>
                      </a:lnTo>
                      <a:lnTo>
                        <a:pt x="5819" y="150"/>
                      </a:lnTo>
                      <a:lnTo>
                        <a:pt x="5814" y="150"/>
                      </a:lnTo>
                      <a:lnTo>
                        <a:pt x="5808" y="151"/>
                      </a:lnTo>
                      <a:lnTo>
                        <a:pt x="5803" y="151"/>
                      </a:lnTo>
                      <a:lnTo>
                        <a:pt x="5797" y="152"/>
                      </a:lnTo>
                      <a:lnTo>
                        <a:pt x="5791" y="152"/>
                      </a:lnTo>
                      <a:lnTo>
                        <a:pt x="5785" y="152"/>
                      </a:lnTo>
                      <a:lnTo>
                        <a:pt x="5780" y="154"/>
                      </a:lnTo>
                      <a:lnTo>
                        <a:pt x="5774" y="154"/>
                      </a:lnTo>
                      <a:lnTo>
                        <a:pt x="5768" y="154"/>
                      </a:lnTo>
                      <a:lnTo>
                        <a:pt x="5762" y="155"/>
                      </a:lnTo>
                      <a:lnTo>
                        <a:pt x="5757" y="155"/>
                      </a:lnTo>
                      <a:lnTo>
                        <a:pt x="5751" y="155"/>
                      </a:lnTo>
                      <a:lnTo>
                        <a:pt x="5745" y="156"/>
                      </a:lnTo>
                      <a:lnTo>
                        <a:pt x="5739" y="156"/>
                      </a:lnTo>
                      <a:lnTo>
                        <a:pt x="5733" y="156"/>
                      </a:lnTo>
                      <a:lnTo>
                        <a:pt x="5728" y="157"/>
                      </a:lnTo>
                      <a:lnTo>
                        <a:pt x="5722" y="157"/>
                      </a:lnTo>
                      <a:lnTo>
                        <a:pt x="5716" y="157"/>
                      </a:lnTo>
                      <a:lnTo>
                        <a:pt x="5710" y="157"/>
                      </a:lnTo>
                      <a:lnTo>
                        <a:pt x="5704" y="158"/>
                      </a:lnTo>
                      <a:lnTo>
                        <a:pt x="5698" y="158"/>
                      </a:lnTo>
                      <a:lnTo>
                        <a:pt x="5692" y="158"/>
                      </a:lnTo>
                      <a:lnTo>
                        <a:pt x="5686" y="158"/>
                      </a:lnTo>
                      <a:lnTo>
                        <a:pt x="5680" y="159"/>
                      </a:lnTo>
                      <a:lnTo>
                        <a:pt x="5674" y="159"/>
                      </a:lnTo>
                      <a:lnTo>
                        <a:pt x="5668" y="159"/>
                      </a:lnTo>
                      <a:lnTo>
                        <a:pt x="5662" y="159"/>
                      </a:lnTo>
                      <a:lnTo>
                        <a:pt x="5655" y="160"/>
                      </a:lnTo>
                      <a:lnTo>
                        <a:pt x="5649" y="160"/>
                      </a:lnTo>
                      <a:lnTo>
                        <a:pt x="5644" y="160"/>
                      </a:lnTo>
                      <a:lnTo>
                        <a:pt x="5637" y="160"/>
                      </a:lnTo>
                      <a:lnTo>
                        <a:pt x="5631" y="160"/>
                      </a:lnTo>
                      <a:lnTo>
                        <a:pt x="5624" y="160"/>
                      </a:lnTo>
                      <a:lnTo>
                        <a:pt x="5618" y="162"/>
                      </a:lnTo>
                      <a:lnTo>
                        <a:pt x="5611" y="162"/>
                      </a:lnTo>
                      <a:lnTo>
                        <a:pt x="5606" y="162"/>
                      </a:lnTo>
                      <a:lnTo>
                        <a:pt x="5599" y="162"/>
                      </a:lnTo>
                      <a:lnTo>
                        <a:pt x="5593" y="162"/>
                      </a:lnTo>
                      <a:lnTo>
                        <a:pt x="5586" y="162"/>
                      </a:lnTo>
                      <a:lnTo>
                        <a:pt x="5580" y="163"/>
                      </a:lnTo>
                      <a:lnTo>
                        <a:pt x="5573" y="163"/>
                      </a:lnTo>
                      <a:lnTo>
                        <a:pt x="5568" y="163"/>
                      </a:lnTo>
                      <a:lnTo>
                        <a:pt x="5561" y="163"/>
                      </a:lnTo>
                      <a:lnTo>
                        <a:pt x="5555" y="163"/>
                      </a:lnTo>
                      <a:lnTo>
                        <a:pt x="5548" y="163"/>
                      </a:lnTo>
                      <a:lnTo>
                        <a:pt x="5541" y="163"/>
                      </a:lnTo>
                      <a:lnTo>
                        <a:pt x="5535" y="163"/>
                      </a:lnTo>
                      <a:lnTo>
                        <a:pt x="5528" y="163"/>
                      </a:lnTo>
                      <a:lnTo>
                        <a:pt x="5521" y="163"/>
                      </a:lnTo>
                      <a:lnTo>
                        <a:pt x="5515" y="163"/>
                      </a:lnTo>
                      <a:lnTo>
                        <a:pt x="5509" y="163"/>
                      </a:lnTo>
                      <a:lnTo>
                        <a:pt x="5502" y="164"/>
                      </a:lnTo>
                      <a:lnTo>
                        <a:pt x="5495" y="164"/>
                      </a:lnTo>
                      <a:lnTo>
                        <a:pt x="5488" y="164"/>
                      </a:lnTo>
                      <a:lnTo>
                        <a:pt x="5482" y="164"/>
                      </a:lnTo>
                      <a:lnTo>
                        <a:pt x="5475" y="164"/>
                      </a:lnTo>
                      <a:lnTo>
                        <a:pt x="5468" y="164"/>
                      </a:lnTo>
                      <a:lnTo>
                        <a:pt x="5462" y="164"/>
                      </a:lnTo>
                      <a:lnTo>
                        <a:pt x="5455" y="164"/>
                      </a:lnTo>
                      <a:lnTo>
                        <a:pt x="5448" y="164"/>
                      </a:lnTo>
                      <a:lnTo>
                        <a:pt x="5442" y="164"/>
                      </a:lnTo>
                      <a:lnTo>
                        <a:pt x="5435" y="164"/>
                      </a:lnTo>
                      <a:lnTo>
                        <a:pt x="5428" y="164"/>
                      </a:lnTo>
                      <a:lnTo>
                        <a:pt x="5421" y="164"/>
                      </a:lnTo>
                      <a:lnTo>
                        <a:pt x="5414" y="164"/>
                      </a:lnTo>
                      <a:lnTo>
                        <a:pt x="5407" y="164"/>
                      </a:lnTo>
                      <a:lnTo>
                        <a:pt x="5400" y="164"/>
                      </a:lnTo>
                      <a:lnTo>
                        <a:pt x="5394" y="163"/>
                      </a:lnTo>
                      <a:lnTo>
                        <a:pt x="5387" y="163"/>
                      </a:lnTo>
                      <a:lnTo>
                        <a:pt x="5380" y="163"/>
                      </a:lnTo>
                      <a:lnTo>
                        <a:pt x="5373" y="163"/>
                      </a:lnTo>
                      <a:lnTo>
                        <a:pt x="5366" y="163"/>
                      </a:lnTo>
                      <a:lnTo>
                        <a:pt x="5359" y="163"/>
                      </a:lnTo>
                      <a:lnTo>
                        <a:pt x="5352" y="163"/>
                      </a:lnTo>
                      <a:lnTo>
                        <a:pt x="5345" y="163"/>
                      </a:lnTo>
                      <a:lnTo>
                        <a:pt x="5338" y="163"/>
                      </a:lnTo>
                      <a:lnTo>
                        <a:pt x="5331" y="163"/>
                      </a:lnTo>
                      <a:lnTo>
                        <a:pt x="5323" y="163"/>
                      </a:lnTo>
                      <a:lnTo>
                        <a:pt x="5316" y="163"/>
                      </a:lnTo>
                      <a:lnTo>
                        <a:pt x="5309" y="163"/>
                      </a:lnTo>
                      <a:lnTo>
                        <a:pt x="5303" y="162"/>
                      </a:lnTo>
                      <a:lnTo>
                        <a:pt x="5296" y="162"/>
                      </a:lnTo>
                      <a:lnTo>
                        <a:pt x="5289" y="162"/>
                      </a:lnTo>
                      <a:lnTo>
                        <a:pt x="5281" y="162"/>
                      </a:lnTo>
                      <a:lnTo>
                        <a:pt x="5274" y="162"/>
                      </a:lnTo>
                      <a:lnTo>
                        <a:pt x="5267" y="162"/>
                      </a:lnTo>
                      <a:lnTo>
                        <a:pt x="5260" y="162"/>
                      </a:lnTo>
                      <a:lnTo>
                        <a:pt x="5253" y="160"/>
                      </a:lnTo>
                      <a:lnTo>
                        <a:pt x="5245" y="160"/>
                      </a:lnTo>
                      <a:lnTo>
                        <a:pt x="5238" y="160"/>
                      </a:lnTo>
                      <a:lnTo>
                        <a:pt x="5231" y="160"/>
                      </a:lnTo>
                      <a:lnTo>
                        <a:pt x="5223" y="160"/>
                      </a:lnTo>
                      <a:lnTo>
                        <a:pt x="5216" y="160"/>
                      </a:lnTo>
                      <a:lnTo>
                        <a:pt x="5209" y="159"/>
                      </a:lnTo>
                      <a:lnTo>
                        <a:pt x="5202" y="159"/>
                      </a:lnTo>
                      <a:lnTo>
                        <a:pt x="5194" y="159"/>
                      </a:lnTo>
                      <a:lnTo>
                        <a:pt x="5187" y="159"/>
                      </a:lnTo>
                      <a:lnTo>
                        <a:pt x="5179" y="159"/>
                      </a:lnTo>
                      <a:lnTo>
                        <a:pt x="5172" y="158"/>
                      </a:lnTo>
                      <a:lnTo>
                        <a:pt x="5165" y="158"/>
                      </a:lnTo>
                      <a:lnTo>
                        <a:pt x="5157" y="158"/>
                      </a:lnTo>
                      <a:lnTo>
                        <a:pt x="5150" y="158"/>
                      </a:lnTo>
                      <a:lnTo>
                        <a:pt x="5144" y="158"/>
                      </a:lnTo>
                      <a:lnTo>
                        <a:pt x="5135" y="157"/>
                      </a:lnTo>
                      <a:lnTo>
                        <a:pt x="5129" y="157"/>
                      </a:lnTo>
                      <a:lnTo>
                        <a:pt x="5121" y="157"/>
                      </a:lnTo>
                      <a:lnTo>
                        <a:pt x="5114" y="157"/>
                      </a:lnTo>
                      <a:lnTo>
                        <a:pt x="5106" y="156"/>
                      </a:lnTo>
                      <a:lnTo>
                        <a:pt x="5099" y="156"/>
                      </a:lnTo>
                      <a:lnTo>
                        <a:pt x="5091" y="156"/>
                      </a:lnTo>
                      <a:lnTo>
                        <a:pt x="5084" y="156"/>
                      </a:lnTo>
                      <a:lnTo>
                        <a:pt x="5076" y="155"/>
                      </a:lnTo>
                      <a:lnTo>
                        <a:pt x="5069" y="155"/>
                      </a:lnTo>
                      <a:lnTo>
                        <a:pt x="5061" y="155"/>
                      </a:lnTo>
                      <a:lnTo>
                        <a:pt x="5054" y="155"/>
                      </a:lnTo>
                      <a:lnTo>
                        <a:pt x="5039" y="154"/>
                      </a:lnTo>
                      <a:lnTo>
                        <a:pt x="5024" y="154"/>
                      </a:lnTo>
                      <a:lnTo>
                        <a:pt x="5008" y="152"/>
                      </a:lnTo>
                      <a:lnTo>
                        <a:pt x="4993" y="151"/>
                      </a:lnTo>
                      <a:lnTo>
                        <a:pt x="4978" y="151"/>
                      </a:lnTo>
                      <a:lnTo>
                        <a:pt x="4963" y="150"/>
                      </a:lnTo>
                      <a:lnTo>
                        <a:pt x="4948" y="150"/>
                      </a:lnTo>
                      <a:lnTo>
                        <a:pt x="4932" y="149"/>
                      </a:lnTo>
                      <a:lnTo>
                        <a:pt x="4917" y="148"/>
                      </a:lnTo>
                      <a:lnTo>
                        <a:pt x="4902" y="148"/>
                      </a:lnTo>
                      <a:lnTo>
                        <a:pt x="4885" y="147"/>
                      </a:lnTo>
                      <a:lnTo>
                        <a:pt x="4870" y="145"/>
                      </a:lnTo>
                      <a:lnTo>
                        <a:pt x="4854" y="145"/>
                      </a:lnTo>
                      <a:lnTo>
                        <a:pt x="4839" y="144"/>
                      </a:lnTo>
                      <a:lnTo>
                        <a:pt x="4823" y="143"/>
                      </a:lnTo>
                      <a:lnTo>
                        <a:pt x="4808" y="143"/>
                      </a:lnTo>
                      <a:lnTo>
                        <a:pt x="4792" y="142"/>
                      </a:lnTo>
                      <a:lnTo>
                        <a:pt x="4777" y="141"/>
                      </a:lnTo>
                      <a:lnTo>
                        <a:pt x="4761" y="140"/>
                      </a:lnTo>
                      <a:lnTo>
                        <a:pt x="4746" y="140"/>
                      </a:lnTo>
                      <a:lnTo>
                        <a:pt x="4730" y="139"/>
                      </a:lnTo>
                      <a:lnTo>
                        <a:pt x="4714" y="137"/>
                      </a:lnTo>
                      <a:lnTo>
                        <a:pt x="4699" y="137"/>
                      </a:lnTo>
                      <a:lnTo>
                        <a:pt x="4683" y="136"/>
                      </a:lnTo>
                      <a:lnTo>
                        <a:pt x="4668" y="135"/>
                      </a:lnTo>
                      <a:lnTo>
                        <a:pt x="4652" y="134"/>
                      </a:lnTo>
                      <a:lnTo>
                        <a:pt x="4635" y="134"/>
                      </a:lnTo>
                      <a:lnTo>
                        <a:pt x="4619" y="133"/>
                      </a:lnTo>
                      <a:lnTo>
                        <a:pt x="4604" y="132"/>
                      </a:lnTo>
                      <a:lnTo>
                        <a:pt x="4588" y="131"/>
                      </a:lnTo>
                      <a:lnTo>
                        <a:pt x="4572" y="129"/>
                      </a:lnTo>
                      <a:lnTo>
                        <a:pt x="4556" y="129"/>
                      </a:lnTo>
                      <a:lnTo>
                        <a:pt x="4525" y="127"/>
                      </a:lnTo>
                      <a:lnTo>
                        <a:pt x="4493" y="126"/>
                      </a:lnTo>
                      <a:lnTo>
                        <a:pt x="4461" y="124"/>
                      </a:lnTo>
                      <a:lnTo>
                        <a:pt x="4429" y="122"/>
                      </a:lnTo>
                      <a:lnTo>
                        <a:pt x="4397" y="120"/>
                      </a:lnTo>
                      <a:lnTo>
                        <a:pt x="4366" y="119"/>
                      </a:lnTo>
                      <a:lnTo>
                        <a:pt x="4334" y="117"/>
                      </a:lnTo>
                      <a:lnTo>
                        <a:pt x="4301" y="116"/>
                      </a:lnTo>
                      <a:lnTo>
                        <a:pt x="4286" y="114"/>
                      </a:lnTo>
                      <a:lnTo>
                        <a:pt x="4270" y="113"/>
                      </a:lnTo>
                      <a:lnTo>
                        <a:pt x="4254" y="112"/>
                      </a:lnTo>
                      <a:lnTo>
                        <a:pt x="4238" y="112"/>
                      </a:lnTo>
                      <a:lnTo>
                        <a:pt x="4223" y="111"/>
                      </a:lnTo>
                      <a:lnTo>
                        <a:pt x="4207" y="110"/>
                      </a:lnTo>
                      <a:lnTo>
                        <a:pt x="4191" y="110"/>
                      </a:lnTo>
                      <a:lnTo>
                        <a:pt x="4175" y="109"/>
                      </a:lnTo>
                      <a:lnTo>
                        <a:pt x="4160" y="107"/>
                      </a:lnTo>
                      <a:lnTo>
                        <a:pt x="4143" y="107"/>
                      </a:lnTo>
                      <a:lnTo>
                        <a:pt x="4127" y="106"/>
                      </a:lnTo>
                      <a:lnTo>
                        <a:pt x="4111" y="106"/>
                      </a:lnTo>
                      <a:lnTo>
                        <a:pt x="4096" y="105"/>
                      </a:lnTo>
                      <a:lnTo>
                        <a:pt x="4080" y="104"/>
                      </a:lnTo>
                      <a:lnTo>
                        <a:pt x="4064" y="104"/>
                      </a:lnTo>
                      <a:lnTo>
                        <a:pt x="4049" y="103"/>
                      </a:lnTo>
                      <a:lnTo>
                        <a:pt x="4033" y="103"/>
                      </a:lnTo>
                      <a:lnTo>
                        <a:pt x="4017" y="102"/>
                      </a:lnTo>
                      <a:lnTo>
                        <a:pt x="4002" y="101"/>
                      </a:lnTo>
                      <a:lnTo>
                        <a:pt x="3986" y="101"/>
                      </a:lnTo>
                      <a:lnTo>
                        <a:pt x="3971" y="99"/>
                      </a:lnTo>
                      <a:lnTo>
                        <a:pt x="3954" y="99"/>
                      </a:lnTo>
                      <a:lnTo>
                        <a:pt x="3940" y="98"/>
                      </a:lnTo>
                      <a:lnTo>
                        <a:pt x="3923" y="98"/>
                      </a:lnTo>
                      <a:lnTo>
                        <a:pt x="3908" y="98"/>
                      </a:lnTo>
                      <a:lnTo>
                        <a:pt x="3892" y="97"/>
                      </a:lnTo>
                      <a:lnTo>
                        <a:pt x="3877" y="97"/>
                      </a:lnTo>
                      <a:lnTo>
                        <a:pt x="3862" y="96"/>
                      </a:lnTo>
                      <a:lnTo>
                        <a:pt x="3846" y="96"/>
                      </a:lnTo>
                      <a:lnTo>
                        <a:pt x="3831" y="96"/>
                      </a:lnTo>
                      <a:lnTo>
                        <a:pt x="3816" y="95"/>
                      </a:lnTo>
                      <a:lnTo>
                        <a:pt x="3800" y="95"/>
                      </a:lnTo>
                      <a:lnTo>
                        <a:pt x="3793" y="95"/>
                      </a:lnTo>
                      <a:lnTo>
                        <a:pt x="3785" y="95"/>
                      </a:lnTo>
                      <a:lnTo>
                        <a:pt x="3778" y="94"/>
                      </a:lnTo>
                      <a:lnTo>
                        <a:pt x="3770" y="94"/>
                      </a:lnTo>
                      <a:lnTo>
                        <a:pt x="3762" y="94"/>
                      </a:lnTo>
                      <a:lnTo>
                        <a:pt x="3755" y="94"/>
                      </a:lnTo>
                      <a:lnTo>
                        <a:pt x="3747" y="94"/>
                      </a:lnTo>
                      <a:lnTo>
                        <a:pt x="3740" y="94"/>
                      </a:lnTo>
                      <a:lnTo>
                        <a:pt x="3732" y="94"/>
                      </a:lnTo>
                      <a:lnTo>
                        <a:pt x="3725" y="93"/>
                      </a:lnTo>
                      <a:lnTo>
                        <a:pt x="3717" y="93"/>
                      </a:lnTo>
                      <a:lnTo>
                        <a:pt x="3710" y="93"/>
                      </a:lnTo>
                      <a:lnTo>
                        <a:pt x="3702" y="93"/>
                      </a:lnTo>
                      <a:lnTo>
                        <a:pt x="3695" y="93"/>
                      </a:lnTo>
                      <a:lnTo>
                        <a:pt x="3687" y="93"/>
                      </a:lnTo>
                      <a:lnTo>
                        <a:pt x="3680" y="93"/>
                      </a:lnTo>
                      <a:lnTo>
                        <a:pt x="3672" y="93"/>
                      </a:lnTo>
                      <a:lnTo>
                        <a:pt x="3665" y="93"/>
                      </a:lnTo>
                      <a:lnTo>
                        <a:pt x="3657" y="93"/>
                      </a:lnTo>
                      <a:lnTo>
                        <a:pt x="3650" y="93"/>
                      </a:lnTo>
                      <a:lnTo>
                        <a:pt x="3642" y="93"/>
                      </a:lnTo>
                      <a:lnTo>
                        <a:pt x="3635" y="93"/>
                      </a:lnTo>
                      <a:lnTo>
                        <a:pt x="3627" y="93"/>
                      </a:lnTo>
                      <a:lnTo>
                        <a:pt x="3620" y="91"/>
                      </a:lnTo>
                      <a:lnTo>
                        <a:pt x="3613" y="91"/>
                      </a:lnTo>
                      <a:lnTo>
                        <a:pt x="3605" y="91"/>
                      </a:lnTo>
                      <a:lnTo>
                        <a:pt x="3598" y="91"/>
                      </a:lnTo>
                      <a:lnTo>
                        <a:pt x="3590" y="91"/>
                      </a:lnTo>
                      <a:lnTo>
                        <a:pt x="3583" y="91"/>
                      </a:lnTo>
                      <a:lnTo>
                        <a:pt x="3577" y="91"/>
                      </a:lnTo>
                      <a:lnTo>
                        <a:pt x="3569" y="91"/>
                      </a:lnTo>
                      <a:lnTo>
                        <a:pt x="3562" y="91"/>
                      </a:lnTo>
                      <a:lnTo>
                        <a:pt x="3555" y="91"/>
                      </a:lnTo>
                      <a:lnTo>
                        <a:pt x="3547" y="91"/>
                      </a:lnTo>
                      <a:lnTo>
                        <a:pt x="3540" y="93"/>
                      </a:lnTo>
                      <a:lnTo>
                        <a:pt x="3533" y="93"/>
                      </a:lnTo>
                      <a:lnTo>
                        <a:pt x="3526" y="93"/>
                      </a:lnTo>
                      <a:lnTo>
                        <a:pt x="3518" y="93"/>
                      </a:lnTo>
                      <a:lnTo>
                        <a:pt x="3511" y="93"/>
                      </a:lnTo>
                      <a:lnTo>
                        <a:pt x="3504" y="93"/>
                      </a:lnTo>
                      <a:lnTo>
                        <a:pt x="3497" y="93"/>
                      </a:lnTo>
                      <a:lnTo>
                        <a:pt x="3489" y="93"/>
                      </a:lnTo>
                      <a:lnTo>
                        <a:pt x="3482" y="93"/>
                      </a:lnTo>
                      <a:lnTo>
                        <a:pt x="3475" y="93"/>
                      </a:lnTo>
                      <a:lnTo>
                        <a:pt x="3468" y="93"/>
                      </a:lnTo>
                      <a:lnTo>
                        <a:pt x="3461" y="93"/>
                      </a:lnTo>
                      <a:lnTo>
                        <a:pt x="3454" y="93"/>
                      </a:lnTo>
                      <a:lnTo>
                        <a:pt x="3446" y="94"/>
                      </a:lnTo>
                      <a:lnTo>
                        <a:pt x="3439" y="94"/>
                      </a:lnTo>
                      <a:lnTo>
                        <a:pt x="3433" y="94"/>
                      </a:lnTo>
                      <a:lnTo>
                        <a:pt x="3426" y="94"/>
                      </a:lnTo>
                      <a:lnTo>
                        <a:pt x="3419" y="94"/>
                      </a:lnTo>
                      <a:lnTo>
                        <a:pt x="3412" y="94"/>
                      </a:lnTo>
                      <a:lnTo>
                        <a:pt x="3405" y="94"/>
                      </a:lnTo>
                      <a:lnTo>
                        <a:pt x="3398" y="95"/>
                      </a:lnTo>
                      <a:lnTo>
                        <a:pt x="3391" y="95"/>
                      </a:lnTo>
                      <a:lnTo>
                        <a:pt x="3384" y="95"/>
                      </a:lnTo>
                      <a:lnTo>
                        <a:pt x="3377" y="95"/>
                      </a:lnTo>
                      <a:lnTo>
                        <a:pt x="3370" y="95"/>
                      </a:lnTo>
                      <a:lnTo>
                        <a:pt x="3363" y="96"/>
                      </a:lnTo>
                      <a:lnTo>
                        <a:pt x="3357" y="96"/>
                      </a:lnTo>
                      <a:lnTo>
                        <a:pt x="3350" y="96"/>
                      </a:lnTo>
                      <a:lnTo>
                        <a:pt x="3343" y="96"/>
                      </a:lnTo>
                      <a:lnTo>
                        <a:pt x="3336" y="96"/>
                      </a:lnTo>
                      <a:lnTo>
                        <a:pt x="3329" y="97"/>
                      </a:lnTo>
                      <a:lnTo>
                        <a:pt x="3322" y="97"/>
                      </a:lnTo>
                      <a:lnTo>
                        <a:pt x="3315" y="97"/>
                      </a:lnTo>
                      <a:lnTo>
                        <a:pt x="3309" y="98"/>
                      </a:lnTo>
                      <a:lnTo>
                        <a:pt x="3302" y="98"/>
                      </a:lnTo>
                      <a:lnTo>
                        <a:pt x="3295" y="98"/>
                      </a:lnTo>
                      <a:lnTo>
                        <a:pt x="3289" y="98"/>
                      </a:lnTo>
                      <a:lnTo>
                        <a:pt x="3282" y="99"/>
                      </a:lnTo>
                      <a:lnTo>
                        <a:pt x="3276" y="99"/>
                      </a:lnTo>
                      <a:lnTo>
                        <a:pt x="3269" y="99"/>
                      </a:lnTo>
                      <a:lnTo>
                        <a:pt x="3262" y="101"/>
                      </a:lnTo>
                      <a:lnTo>
                        <a:pt x="3255" y="101"/>
                      </a:lnTo>
                      <a:lnTo>
                        <a:pt x="3249" y="101"/>
                      </a:lnTo>
                      <a:lnTo>
                        <a:pt x="3242" y="102"/>
                      </a:lnTo>
                      <a:lnTo>
                        <a:pt x="3236" y="102"/>
                      </a:lnTo>
                      <a:lnTo>
                        <a:pt x="3229" y="102"/>
                      </a:lnTo>
                      <a:lnTo>
                        <a:pt x="3223" y="103"/>
                      </a:lnTo>
                      <a:lnTo>
                        <a:pt x="3216" y="103"/>
                      </a:lnTo>
                      <a:lnTo>
                        <a:pt x="3210" y="104"/>
                      </a:lnTo>
                      <a:lnTo>
                        <a:pt x="3203" y="104"/>
                      </a:lnTo>
                      <a:lnTo>
                        <a:pt x="3196" y="104"/>
                      </a:lnTo>
                      <a:lnTo>
                        <a:pt x="3191" y="105"/>
                      </a:lnTo>
                      <a:lnTo>
                        <a:pt x="3184" y="105"/>
                      </a:lnTo>
                      <a:lnTo>
                        <a:pt x="3178" y="106"/>
                      </a:lnTo>
                      <a:lnTo>
                        <a:pt x="3171" y="106"/>
                      </a:lnTo>
                      <a:lnTo>
                        <a:pt x="3165" y="107"/>
                      </a:lnTo>
                      <a:lnTo>
                        <a:pt x="3158" y="107"/>
                      </a:lnTo>
                      <a:lnTo>
                        <a:pt x="3153" y="109"/>
                      </a:lnTo>
                      <a:lnTo>
                        <a:pt x="3146" y="109"/>
                      </a:lnTo>
                      <a:lnTo>
                        <a:pt x="3140" y="110"/>
                      </a:lnTo>
                      <a:lnTo>
                        <a:pt x="3133" y="110"/>
                      </a:lnTo>
                      <a:lnTo>
                        <a:pt x="3127" y="111"/>
                      </a:lnTo>
                      <a:lnTo>
                        <a:pt x="3121" y="111"/>
                      </a:lnTo>
                      <a:lnTo>
                        <a:pt x="3115" y="112"/>
                      </a:lnTo>
                      <a:lnTo>
                        <a:pt x="3109" y="112"/>
                      </a:lnTo>
                      <a:lnTo>
                        <a:pt x="3103" y="113"/>
                      </a:lnTo>
                      <a:lnTo>
                        <a:pt x="3096" y="113"/>
                      </a:lnTo>
                      <a:lnTo>
                        <a:pt x="3090" y="114"/>
                      </a:lnTo>
                      <a:lnTo>
                        <a:pt x="3085" y="114"/>
                      </a:lnTo>
                      <a:lnTo>
                        <a:pt x="3079" y="116"/>
                      </a:lnTo>
                      <a:lnTo>
                        <a:pt x="3072" y="117"/>
                      </a:lnTo>
                      <a:lnTo>
                        <a:pt x="3066" y="117"/>
                      </a:lnTo>
                      <a:lnTo>
                        <a:pt x="3060" y="118"/>
                      </a:lnTo>
                      <a:lnTo>
                        <a:pt x="3055" y="118"/>
                      </a:lnTo>
                      <a:lnTo>
                        <a:pt x="3049" y="119"/>
                      </a:lnTo>
                      <a:lnTo>
                        <a:pt x="3042" y="120"/>
                      </a:lnTo>
                      <a:lnTo>
                        <a:pt x="3036" y="120"/>
                      </a:lnTo>
                      <a:lnTo>
                        <a:pt x="3030" y="121"/>
                      </a:lnTo>
                      <a:lnTo>
                        <a:pt x="3025" y="122"/>
                      </a:lnTo>
                      <a:lnTo>
                        <a:pt x="3019" y="122"/>
                      </a:lnTo>
                      <a:lnTo>
                        <a:pt x="3013" y="124"/>
                      </a:lnTo>
                      <a:lnTo>
                        <a:pt x="3007" y="125"/>
                      </a:lnTo>
                      <a:lnTo>
                        <a:pt x="3002" y="126"/>
                      </a:lnTo>
                      <a:lnTo>
                        <a:pt x="2996" y="126"/>
                      </a:lnTo>
                      <a:lnTo>
                        <a:pt x="2990" y="127"/>
                      </a:lnTo>
                      <a:lnTo>
                        <a:pt x="2984" y="128"/>
                      </a:lnTo>
                      <a:lnTo>
                        <a:pt x="2979" y="129"/>
                      </a:lnTo>
                      <a:lnTo>
                        <a:pt x="2973" y="129"/>
                      </a:lnTo>
                      <a:lnTo>
                        <a:pt x="2967" y="131"/>
                      </a:lnTo>
                      <a:lnTo>
                        <a:pt x="2962" y="132"/>
                      </a:lnTo>
                      <a:lnTo>
                        <a:pt x="2957" y="133"/>
                      </a:lnTo>
                      <a:lnTo>
                        <a:pt x="2951" y="134"/>
                      </a:lnTo>
                      <a:lnTo>
                        <a:pt x="2945" y="134"/>
                      </a:lnTo>
                      <a:lnTo>
                        <a:pt x="2939" y="135"/>
                      </a:lnTo>
                      <a:lnTo>
                        <a:pt x="2935" y="136"/>
                      </a:lnTo>
                      <a:lnTo>
                        <a:pt x="2929" y="137"/>
                      </a:lnTo>
                      <a:lnTo>
                        <a:pt x="2923" y="139"/>
                      </a:lnTo>
                      <a:lnTo>
                        <a:pt x="2919" y="140"/>
                      </a:lnTo>
                      <a:lnTo>
                        <a:pt x="2913" y="140"/>
                      </a:lnTo>
                      <a:lnTo>
                        <a:pt x="2907" y="141"/>
                      </a:lnTo>
                      <a:lnTo>
                        <a:pt x="2903" y="142"/>
                      </a:lnTo>
                      <a:lnTo>
                        <a:pt x="2897" y="143"/>
                      </a:lnTo>
                      <a:lnTo>
                        <a:pt x="2892" y="144"/>
                      </a:lnTo>
                      <a:lnTo>
                        <a:pt x="2886" y="145"/>
                      </a:lnTo>
                      <a:lnTo>
                        <a:pt x="2882" y="147"/>
                      </a:lnTo>
                      <a:lnTo>
                        <a:pt x="2876" y="148"/>
                      </a:lnTo>
                      <a:lnTo>
                        <a:pt x="2871" y="149"/>
                      </a:lnTo>
                      <a:lnTo>
                        <a:pt x="2866" y="150"/>
                      </a:lnTo>
                      <a:lnTo>
                        <a:pt x="2861" y="151"/>
                      </a:lnTo>
                      <a:lnTo>
                        <a:pt x="2855" y="152"/>
                      </a:lnTo>
                      <a:lnTo>
                        <a:pt x="2851" y="154"/>
                      </a:lnTo>
                      <a:lnTo>
                        <a:pt x="2846" y="155"/>
                      </a:lnTo>
                      <a:lnTo>
                        <a:pt x="2840" y="156"/>
                      </a:lnTo>
                      <a:lnTo>
                        <a:pt x="2836" y="157"/>
                      </a:lnTo>
                      <a:lnTo>
                        <a:pt x="2831" y="158"/>
                      </a:lnTo>
                      <a:lnTo>
                        <a:pt x="2825" y="159"/>
                      </a:lnTo>
                      <a:lnTo>
                        <a:pt x="2821" y="160"/>
                      </a:lnTo>
                      <a:lnTo>
                        <a:pt x="2816" y="162"/>
                      </a:lnTo>
                      <a:lnTo>
                        <a:pt x="2812" y="164"/>
                      </a:lnTo>
                      <a:lnTo>
                        <a:pt x="2807" y="165"/>
                      </a:lnTo>
                      <a:lnTo>
                        <a:pt x="2801" y="166"/>
                      </a:lnTo>
                      <a:lnTo>
                        <a:pt x="2797" y="167"/>
                      </a:lnTo>
                      <a:lnTo>
                        <a:pt x="2792" y="168"/>
                      </a:lnTo>
                      <a:lnTo>
                        <a:pt x="2787" y="170"/>
                      </a:lnTo>
                      <a:lnTo>
                        <a:pt x="2783" y="171"/>
                      </a:lnTo>
                      <a:lnTo>
                        <a:pt x="2778" y="173"/>
                      </a:lnTo>
                      <a:lnTo>
                        <a:pt x="2774" y="174"/>
                      </a:lnTo>
                      <a:lnTo>
                        <a:pt x="2769" y="175"/>
                      </a:lnTo>
                      <a:lnTo>
                        <a:pt x="2764" y="177"/>
                      </a:lnTo>
                      <a:lnTo>
                        <a:pt x="2760" y="178"/>
                      </a:lnTo>
                      <a:lnTo>
                        <a:pt x="2755" y="180"/>
                      </a:lnTo>
                      <a:lnTo>
                        <a:pt x="2752" y="181"/>
                      </a:lnTo>
                      <a:lnTo>
                        <a:pt x="2747" y="182"/>
                      </a:lnTo>
                      <a:lnTo>
                        <a:pt x="2742" y="183"/>
                      </a:lnTo>
                      <a:lnTo>
                        <a:pt x="2738" y="186"/>
                      </a:lnTo>
                      <a:lnTo>
                        <a:pt x="2733" y="187"/>
                      </a:lnTo>
                      <a:lnTo>
                        <a:pt x="2730" y="188"/>
                      </a:lnTo>
                      <a:lnTo>
                        <a:pt x="2725" y="190"/>
                      </a:lnTo>
                      <a:lnTo>
                        <a:pt x="2721" y="192"/>
                      </a:lnTo>
                      <a:lnTo>
                        <a:pt x="2716" y="193"/>
                      </a:lnTo>
                      <a:lnTo>
                        <a:pt x="2712" y="195"/>
                      </a:lnTo>
                      <a:lnTo>
                        <a:pt x="2708" y="196"/>
                      </a:lnTo>
                      <a:lnTo>
                        <a:pt x="2707" y="197"/>
                      </a:lnTo>
                      <a:lnTo>
                        <a:pt x="2704" y="197"/>
                      </a:lnTo>
                      <a:lnTo>
                        <a:pt x="2702" y="198"/>
                      </a:lnTo>
                      <a:lnTo>
                        <a:pt x="2700" y="200"/>
                      </a:lnTo>
                      <a:lnTo>
                        <a:pt x="2697" y="200"/>
                      </a:lnTo>
                      <a:lnTo>
                        <a:pt x="2696" y="201"/>
                      </a:lnTo>
                      <a:lnTo>
                        <a:pt x="2694" y="202"/>
                      </a:lnTo>
                      <a:lnTo>
                        <a:pt x="2692" y="203"/>
                      </a:lnTo>
                      <a:lnTo>
                        <a:pt x="2689" y="203"/>
                      </a:lnTo>
                      <a:lnTo>
                        <a:pt x="2687" y="204"/>
                      </a:lnTo>
                      <a:lnTo>
                        <a:pt x="2685" y="205"/>
                      </a:lnTo>
                      <a:lnTo>
                        <a:pt x="2682" y="206"/>
                      </a:lnTo>
                      <a:lnTo>
                        <a:pt x="2680" y="208"/>
                      </a:lnTo>
                      <a:lnTo>
                        <a:pt x="2677" y="208"/>
                      </a:lnTo>
                      <a:lnTo>
                        <a:pt x="2674" y="209"/>
                      </a:lnTo>
                      <a:lnTo>
                        <a:pt x="2672" y="210"/>
                      </a:lnTo>
                      <a:lnTo>
                        <a:pt x="2670" y="211"/>
                      </a:lnTo>
                      <a:lnTo>
                        <a:pt x="2668" y="212"/>
                      </a:lnTo>
                      <a:lnTo>
                        <a:pt x="2665" y="212"/>
                      </a:lnTo>
                      <a:lnTo>
                        <a:pt x="2662" y="213"/>
                      </a:lnTo>
                      <a:lnTo>
                        <a:pt x="2659" y="215"/>
                      </a:lnTo>
                      <a:lnTo>
                        <a:pt x="2657" y="216"/>
                      </a:lnTo>
                      <a:lnTo>
                        <a:pt x="2654" y="217"/>
                      </a:lnTo>
                      <a:lnTo>
                        <a:pt x="2651" y="218"/>
                      </a:lnTo>
                      <a:lnTo>
                        <a:pt x="2649" y="219"/>
                      </a:lnTo>
                      <a:lnTo>
                        <a:pt x="2646" y="220"/>
                      </a:lnTo>
                      <a:lnTo>
                        <a:pt x="2643" y="221"/>
                      </a:lnTo>
                      <a:lnTo>
                        <a:pt x="2640" y="223"/>
                      </a:lnTo>
                      <a:lnTo>
                        <a:pt x="2638" y="224"/>
                      </a:lnTo>
                      <a:lnTo>
                        <a:pt x="2634" y="225"/>
                      </a:lnTo>
                      <a:lnTo>
                        <a:pt x="2632" y="225"/>
                      </a:lnTo>
                      <a:lnTo>
                        <a:pt x="2628" y="226"/>
                      </a:lnTo>
                      <a:lnTo>
                        <a:pt x="2625" y="227"/>
                      </a:lnTo>
                      <a:lnTo>
                        <a:pt x="2623" y="228"/>
                      </a:lnTo>
                      <a:lnTo>
                        <a:pt x="2619" y="230"/>
                      </a:lnTo>
                      <a:lnTo>
                        <a:pt x="2616" y="231"/>
                      </a:lnTo>
                      <a:lnTo>
                        <a:pt x="2613" y="232"/>
                      </a:lnTo>
                      <a:lnTo>
                        <a:pt x="2610" y="234"/>
                      </a:lnTo>
                      <a:lnTo>
                        <a:pt x="2606" y="235"/>
                      </a:lnTo>
                      <a:lnTo>
                        <a:pt x="2603" y="236"/>
                      </a:lnTo>
                      <a:lnTo>
                        <a:pt x="2600" y="238"/>
                      </a:lnTo>
                      <a:lnTo>
                        <a:pt x="2597" y="239"/>
                      </a:lnTo>
                      <a:lnTo>
                        <a:pt x="2594" y="240"/>
                      </a:lnTo>
                      <a:lnTo>
                        <a:pt x="2590" y="241"/>
                      </a:lnTo>
                      <a:lnTo>
                        <a:pt x="2587" y="242"/>
                      </a:lnTo>
                      <a:lnTo>
                        <a:pt x="2583" y="243"/>
                      </a:lnTo>
                      <a:lnTo>
                        <a:pt x="2580" y="244"/>
                      </a:lnTo>
                      <a:lnTo>
                        <a:pt x="2576" y="246"/>
                      </a:lnTo>
                      <a:lnTo>
                        <a:pt x="2573" y="248"/>
                      </a:lnTo>
                      <a:lnTo>
                        <a:pt x="2570" y="249"/>
                      </a:lnTo>
                      <a:lnTo>
                        <a:pt x="2566" y="250"/>
                      </a:lnTo>
                      <a:lnTo>
                        <a:pt x="2563" y="251"/>
                      </a:lnTo>
                      <a:lnTo>
                        <a:pt x="2559" y="253"/>
                      </a:lnTo>
                      <a:lnTo>
                        <a:pt x="2555" y="254"/>
                      </a:lnTo>
                      <a:lnTo>
                        <a:pt x="2551" y="256"/>
                      </a:lnTo>
                      <a:lnTo>
                        <a:pt x="2548" y="257"/>
                      </a:lnTo>
                      <a:lnTo>
                        <a:pt x="2544" y="258"/>
                      </a:lnTo>
                      <a:lnTo>
                        <a:pt x="2541" y="259"/>
                      </a:lnTo>
                      <a:lnTo>
                        <a:pt x="2536" y="261"/>
                      </a:lnTo>
                      <a:lnTo>
                        <a:pt x="2533" y="263"/>
                      </a:lnTo>
                      <a:lnTo>
                        <a:pt x="2529" y="264"/>
                      </a:lnTo>
                      <a:lnTo>
                        <a:pt x="2525" y="265"/>
                      </a:lnTo>
                      <a:lnTo>
                        <a:pt x="2521" y="266"/>
                      </a:lnTo>
                      <a:lnTo>
                        <a:pt x="2518" y="269"/>
                      </a:lnTo>
                      <a:lnTo>
                        <a:pt x="2513" y="270"/>
                      </a:lnTo>
                      <a:lnTo>
                        <a:pt x="2510" y="271"/>
                      </a:lnTo>
                      <a:lnTo>
                        <a:pt x="2505" y="272"/>
                      </a:lnTo>
                      <a:lnTo>
                        <a:pt x="2502" y="274"/>
                      </a:lnTo>
                      <a:lnTo>
                        <a:pt x="2497" y="276"/>
                      </a:lnTo>
                      <a:lnTo>
                        <a:pt x="2494" y="277"/>
                      </a:lnTo>
                      <a:lnTo>
                        <a:pt x="2489" y="279"/>
                      </a:lnTo>
                      <a:lnTo>
                        <a:pt x="2485" y="280"/>
                      </a:lnTo>
                      <a:lnTo>
                        <a:pt x="2481" y="281"/>
                      </a:lnTo>
                      <a:lnTo>
                        <a:pt x="2476" y="284"/>
                      </a:lnTo>
                      <a:lnTo>
                        <a:pt x="2473" y="285"/>
                      </a:lnTo>
                      <a:lnTo>
                        <a:pt x="2468" y="286"/>
                      </a:lnTo>
                      <a:lnTo>
                        <a:pt x="2465" y="288"/>
                      </a:lnTo>
                      <a:lnTo>
                        <a:pt x="2460" y="289"/>
                      </a:lnTo>
                      <a:lnTo>
                        <a:pt x="2456" y="291"/>
                      </a:lnTo>
                      <a:lnTo>
                        <a:pt x="2451" y="293"/>
                      </a:lnTo>
                      <a:lnTo>
                        <a:pt x="2447" y="294"/>
                      </a:lnTo>
                      <a:lnTo>
                        <a:pt x="2443" y="296"/>
                      </a:lnTo>
                      <a:lnTo>
                        <a:pt x="2438" y="297"/>
                      </a:lnTo>
                      <a:lnTo>
                        <a:pt x="2434" y="299"/>
                      </a:lnTo>
                      <a:lnTo>
                        <a:pt x="2429" y="301"/>
                      </a:lnTo>
                      <a:lnTo>
                        <a:pt x="2426" y="302"/>
                      </a:lnTo>
                      <a:lnTo>
                        <a:pt x="2421" y="304"/>
                      </a:lnTo>
                      <a:lnTo>
                        <a:pt x="2416" y="305"/>
                      </a:lnTo>
                      <a:lnTo>
                        <a:pt x="2412" y="308"/>
                      </a:lnTo>
                      <a:lnTo>
                        <a:pt x="2407" y="309"/>
                      </a:lnTo>
                      <a:lnTo>
                        <a:pt x="2403" y="311"/>
                      </a:lnTo>
                      <a:lnTo>
                        <a:pt x="2398" y="312"/>
                      </a:lnTo>
                      <a:lnTo>
                        <a:pt x="2393" y="314"/>
                      </a:lnTo>
                      <a:lnTo>
                        <a:pt x="2389" y="316"/>
                      </a:lnTo>
                      <a:lnTo>
                        <a:pt x="2384" y="317"/>
                      </a:lnTo>
                      <a:lnTo>
                        <a:pt x="2379" y="319"/>
                      </a:lnTo>
                      <a:lnTo>
                        <a:pt x="2375" y="320"/>
                      </a:lnTo>
                      <a:lnTo>
                        <a:pt x="2370" y="323"/>
                      </a:lnTo>
                      <a:lnTo>
                        <a:pt x="2364" y="324"/>
                      </a:lnTo>
                      <a:lnTo>
                        <a:pt x="2360" y="326"/>
                      </a:lnTo>
                      <a:lnTo>
                        <a:pt x="2355" y="329"/>
                      </a:lnTo>
                      <a:lnTo>
                        <a:pt x="2351" y="330"/>
                      </a:lnTo>
                      <a:lnTo>
                        <a:pt x="2346" y="332"/>
                      </a:lnTo>
                      <a:lnTo>
                        <a:pt x="2341" y="333"/>
                      </a:lnTo>
                      <a:lnTo>
                        <a:pt x="2336" y="335"/>
                      </a:lnTo>
                      <a:lnTo>
                        <a:pt x="2331" y="337"/>
                      </a:lnTo>
                      <a:lnTo>
                        <a:pt x="2326" y="339"/>
                      </a:lnTo>
                      <a:lnTo>
                        <a:pt x="2322" y="340"/>
                      </a:lnTo>
                      <a:lnTo>
                        <a:pt x="2316" y="342"/>
                      </a:lnTo>
                      <a:lnTo>
                        <a:pt x="2311" y="345"/>
                      </a:lnTo>
                      <a:lnTo>
                        <a:pt x="2307" y="346"/>
                      </a:lnTo>
                      <a:lnTo>
                        <a:pt x="2301" y="348"/>
                      </a:lnTo>
                      <a:lnTo>
                        <a:pt x="2297" y="349"/>
                      </a:lnTo>
                      <a:lnTo>
                        <a:pt x="2291" y="352"/>
                      </a:lnTo>
                      <a:lnTo>
                        <a:pt x="2286" y="354"/>
                      </a:lnTo>
                      <a:lnTo>
                        <a:pt x="2282" y="355"/>
                      </a:lnTo>
                      <a:lnTo>
                        <a:pt x="2276" y="357"/>
                      </a:lnTo>
                      <a:lnTo>
                        <a:pt x="2271" y="360"/>
                      </a:lnTo>
                      <a:lnTo>
                        <a:pt x="2265" y="361"/>
                      </a:lnTo>
                      <a:lnTo>
                        <a:pt x="2261" y="363"/>
                      </a:lnTo>
                      <a:lnTo>
                        <a:pt x="2255" y="364"/>
                      </a:lnTo>
                      <a:lnTo>
                        <a:pt x="2250" y="367"/>
                      </a:lnTo>
                      <a:lnTo>
                        <a:pt x="2245" y="369"/>
                      </a:lnTo>
                      <a:lnTo>
                        <a:pt x="2240" y="370"/>
                      </a:lnTo>
                      <a:lnTo>
                        <a:pt x="2234" y="372"/>
                      </a:lnTo>
                      <a:lnTo>
                        <a:pt x="2229" y="375"/>
                      </a:lnTo>
                      <a:lnTo>
                        <a:pt x="2224" y="376"/>
                      </a:lnTo>
                      <a:lnTo>
                        <a:pt x="2218" y="378"/>
                      </a:lnTo>
                      <a:lnTo>
                        <a:pt x="2212" y="380"/>
                      </a:lnTo>
                      <a:lnTo>
                        <a:pt x="2208" y="383"/>
                      </a:lnTo>
                      <a:lnTo>
                        <a:pt x="2202" y="384"/>
                      </a:lnTo>
                      <a:lnTo>
                        <a:pt x="2196" y="386"/>
                      </a:lnTo>
                      <a:lnTo>
                        <a:pt x="2192" y="388"/>
                      </a:lnTo>
                      <a:lnTo>
                        <a:pt x="2186" y="390"/>
                      </a:lnTo>
                      <a:lnTo>
                        <a:pt x="2180" y="392"/>
                      </a:lnTo>
                      <a:lnTo>
                        <a:pt x="2176" y="394"/>
                      </a:lnTo>
                      <a:lnTo>
                        <a:pt x="2170" y="396"/>
                      </a:lnTo>
                      <a:lnTo>
                        <a:pt x="2164" y="398"/>
                      </a:lnTo>
                      <a:lnTo>
                        <a:pt x="2158" y="400"/>
                      </a:lnTo>
                      <a:lnTo>
                        <a:pt x="2152" y="402"/>
                      </a:lnTo>
                      <a:lnTo>
                        <a:pt x="2147" y="405"/>
                      </a:lnTo>
                      <a:lnTo>
                        <a:pt x="2142" y="406"/>
                      </a:lnTo>
                      <a:lnTo>
                        <a:pt x="2136" y="408"/>
                      </a:lnTo>
                      <a:lnTo>
                        <a:pt x="2131" y="410"/>
                      </a:lnTo>
                      <a:lnTo>
                        <a:pt x="2125" y="413"/>
                      </a:lnTo>
                      <a:lnTo>
                        <a:pt x="2119" y="414"/>
                      </a:lnTo>
                      <a:lnTo>
                        <a:pt x="2113" y="416"/>
                      </a:lnTo>
                      <a:lnTo>
                        <a:pt x="2108" y="418"/>
                      </a:lnTo>
                      <a:lnTo>
                        <a:pt x="2102" y="421"/>
                      </a:lnTo>
                      <a:lnTo>
                        <a:pt x="2096" y="423"/>
                      </a:lnTo>
                      <a:lnTo>
                        <a:pt x="2090" y="424"/>
                      </a:lnTo>
                      <a:lnTo>
                        <a:pt x="2085" y="426"/>
                      </a:lnTo>
                      <a:lnTo>
                        <a:pt x="2079" y="429"/>
                      </a:lnTo>
                      <a:lnTo>
                        <a:pt x="2073" y="431"/>
                      </a:lnTo>
                      <a:lnTo>
                        <a:pt x="2067" y="433"/>
                      </a:lnTo>
                      <a:lnTo>
                        <a:pt x="2061" y="436"/>
                      </a:lnTo>
                      <a:lnTo>
                        <a:pt x="2056" y="437"/>
                      </a:lnTo>
                      <a:lnTo>
                        <a:pt x="2050" y="439"/>
                      </a:lnTo>
                      <a:lnTo>
                        <a:pt x="2044" y="441"/>
                      </a:lnTo>
                      <a:lnTo>
                        <a:pt x="2038" y="444"/>
                      </a:lnTo>
                      <a:lnTo>
                        <a:pt x="2033" y="446"/>
                      </a:lnTo>
                      <a:lnTo>
                        <a:pt x="2027" y="448"/>
                      </a:lnTo>
                      <a:lnTo>
                        <a:pt x="2021" y="449"/>
                      </a:lnTo>
                      <a:lnTo>
                        <a:pt x="2015" y="452"/>
                      </a:lnTo>
                      <a:lnTo>
                        <a:pt x="2008" y="454"/>
                      </a:lnTo>
                      <a:lnTo>
                        <a:pt x="2003" y="456"/>
                      </a:lnTo>
                      <a:lnTo>
                        <a:pt x="1997" y="459"/>
                      </a:lnTo>
                      <a:lnTo>
                        <a:pt x="1991" y="461"/>
                      </a:lnTo>
                      <a:lnTo>
                        <a:pt x="1985" y="463"/>
                      </a:lnTo>
                      <a:lnTo>
                        <a:pt x="1980" y="464"/>
                      </a:lnTo>
                      <a:lnTo>
                        <a:pt x="1973" y="467"/>
                      </a:lnTo>
                      <a:lnTo>
                        <a:pt x="1967" y="469"/>
                      </a:lnTo>
                      <a:lnTo>
                        <a:pt x="1961" y="471"/>
                      </a:lnTo>
                      <a:lnTo>
                        <a:pt x="1955" y="474"/>
                      </a:lnTo>
                      <a:lnTo>
                        <a:pt x="1949" y="476"/>
                      </a:lnTo>
                      <a:lnTo>
                        <a:pt x="1943" y="478"/>
                      </a:lnTo>
                      <a:lnTo>
                        <a:pt x="1937" y="480"/>
                      </a:lnTo>
                      <a:lnTo>
                        <a:pt x="1930" y="483"/>
                      </a:lnTo>
                      <a:lnTo>
                        <a:pt x="1924" y="485"/>
                      </a:lnTo>
                      <a:lnTo>
                        <a:pt x="1919" y="486"/>
                      </a:lnTo>
                      <a:lnTo>
                        <a:pt x="1913" y="489"/>
                      </a:lnTo>
                      <a:lnTo>
                        <a:pt x="1906" y="491"/>
                      </a:lnTo>
                      <a:lnTo>
                        <a:pt x="1900" y="493"/>
                      </a:lnTo>
                      <a:lnTo>
                        <a:pt x="1894" y="495"/>
                      </a:lnTo>
                      <a:lnTo>
                        <a:pt x="1887" y="498"/>
                      </a:lnTo>
                      <a:lnTo>
                        <a:pt x="1882" y="500"/>
                      </a:lnTo>
                      <a:lnTo>
                        <a:pt x="1875" y="502"/>
                      </a:lnTo>
                      <a:lnTo>
                        <a:pt x="1869" y="505"/>
                      </a:lnTo>
                      <a:lnTo>
                        <a:pt x="1863" y="507"/>
                      </a:lnTo>
                      <a:lnTo>
                        <a:pt x="1856" y="509"/>
                      </a:lnTo>
                      <a:lnTo>
                        <a:pt x="1851" y="512"/>
                      </a:lnTo>
                      <a:lnTo>
                        <a:pt x="1844" y="514"/>
                      </a:lnTo>
                      <a:lnTo>
                        <a:pt x="1838" y="516"/>
                      </a:lnTo>
                      <a:lnTo>
                        <a:pt x="1831" y="517"/>
                      </a:lnTo>
                      <a:lnTo>
                        <a:pt x="1825" y="520"/>
                      </a:lnTo>
                      <a:lnTo>
                        <a:pt x="1819" y="522"/>
                      </a:lnTo>
                      <a:lnTo>
                        <a:pt x="1813" y="524"/>
                      </a:lnTo>
                      <a:lnTo>
                        <a:pt x="1807" y="527"/>
                      </a:lnTo>
                      <a:lnTo>
                        <a:pt x="1800" y="529"/>
                      </a:lnTo>
                      <a:lnTo>
                        <a:pt x="1794" y="531"/>
                      </a:lnTo>
                      <a:lnTo>
                        <a:pt x="1780" y="536"/>
                      </a:lnTo>
                      <a:lnTo>
                        <a:pt x="1768" y="540"/>
                      </a:lnTo>
                      <a:lnTo>
                        <a:pt x="1755" y="545"/>
                      </a:lnTo>
                      <a:lnTo>
                        <a:pt x="1742" y="550"/>
                      </a:lnTo>
                      <a:lnTo>
                        <a:pt x="1730" y="554"/>
                      </a:lnTo>
                      <a:lnTo>
                        <a:pt x="1717" y="559"/>
                      </a:lnTo>
                      <a:lnTo>
                        <a:pt x="1704" y="563"/>
                      </a:lnTo>
                      <a:lnTo>
                        <a:pt x="1692" y="568"/>
                      </a:lnTo>
                      <a:lnTo>
                        <a:pt x="1678" y="573"/>
                      </a:lnTo>
                      <a:lnTo>
                        <a:pt x="1665" y="577"/>
                      </a:lnTo>
                      <a:lnTo>
                        <a:pt x="1652" y="582"/>
                      </a:lnTo>
                      <a:lnTo>
                        <a:pt x="1639" y="586"/>
                      </a:lnTo>
                      <a:lnTo>
                        <a:pt x="1626" y="591"/>
                      </a:lnTo>
                      <a:lnTo>
                        <a:pt x="1613" y="596"/>
                      </a:lnTo>
                      <a:lnTo>
                        <a:pt x="1599" y="600"/>
                      </a:lnTo>
                      <a:lnTo>
                        <a:pt x="1587" y="605"/>
                      </a:lnTo>
                      <a:lnTo>
                        <a:pt x="1573" y="609"/>
                      </a:lnTo>
                      <a:lnTo>
                        <a:pt x="1560" y="614"/>
                      </a:lnTo>
                      <a:lnTo>
                        <a:pt x="1548" y="619"/>
                      </a:lnTo>
                      <a:lnTo>
                        <a:pt x="1534" y="623"/>
                      </a:lnTo>
                      <a:lnTo>
                        <a:pt x="1521" y="628"/>
                      </a:lnTo>
                      <a:lnTo>
                        <a:pt x="1507" y="632"/>
                      </a:lnTo>
                      <a:lnTo>
                        <a:pt x="1495" y="637"/>
                      </a:lnTo>
                      <a:lnTo>
                        <a:pt x="1481" y="642"/>
                      </a:lnTo>
                      <a:lnTo>
                        <a:pt x="1468" y="646"/>
                      </a:lnTo>
                      <a:lnTo>
                        <a:pt x="1454" y="651"/>
                      </a:lnTo>
                      <a:lnTo>
                        <a:pt x="1440" y="655"/>
                      </a:lnTo>
                      <a:lnTo>
                        <a:pt x="1428" y="661"/>
                      </a:lnTo>
                      <a:lnTo>
                        <a:pt x="1401" y="670"/>
                      </a:lnTo>
                      <a:lnTo>
                        <a:pt x="1375" y="680"/>
                      </a:lnTo>
                      <a:lnTo>
                        <a:pt x="1347" y="689"/>
                      </a:lnTo>
                      <a:lnTo>
                        <a:pt x="1321" y="698"/>
                      </a:lnTo>
                      <a:lnTo>
                        <a:pt x="1294" y="707"/>
                      </a:lnTo>
                      <a:lnTo>
                        <a:pt x="1268" y="716"/>
                      </a:lnTo>
                      <a:lnTo>
                        <a:pt x="1241" y="726"/>
                      </a:lnTo>
                      <a:lnTo>
                        <a:pt x="1213" y="735"/>
                      </a:lnTo>
                      <a:lnTo>
                        <a:pt x="1201" y="740"/>
                      </a:lnTo>
                      <a:lnTo>
                        <a:pt x="1187" y="744"/>
                      </a:lnTo>
                      <a:lnTo>
                        <a:pt x="1174" y="749"/>
                      </a:lnTo>
                      <a:lnTo>
                        <a:pt x="1160" y="753"/>
                      </a:lnTo>
                      <a:lnTo>
                        <a:pt x="1148" y="758"/>
                      </a:lnTo>
                      <a:lnTo>
                        <a:pt x="1134" y="763"/>
                      </a:lnTo>
                      <a:lnTo>
                        <a:pt x="1120" y="767"/>
                      </a:lnTo>
                      <a:lnTo>
                        <a:pt x="1107" y="772"/>
                      </a:lnTo>
                      <a:lnTo>
                        <a:pt x="1094" y="776"/>
                      </a:lnTo>
                      <a:lnTo>
                        <a:pt x="1081" y="780"/>
                      </a:lnTo>
                      <a:lnTo>
                        <a:pt x="1068" y="784"/>
                      </a:lnTo>
                      <a:lnTo>
                        <a:pt x="1054" y="789"/>
                      </a:lnTo>
                      <a:lnTo>
                        <a:pt x="1042" y="794"/>
                      </a:lnTo>
                      <a:lnTo>
                        <a:pt x="1028" y="798"/>
                      </a:lnTo>
                      <a:lnTo>
                        <a:pt x="1015" y="803"/>
                      </a:lnTo>
                      <a:lnTo>
                        <a:pt x="1001" y="807"/>
                      </a:lnTo>
                      <a:lnTo>
                        <a:pt x="989" y="812"/>
                      </a:lnTo>
                      <a:lnTo>
                        <a:pt x="976" y="815"/>
                      </a:lnTo>
                      <a:lnTo>
                        <a:pt x="962" y="820"/>
                      </a:lnTo>
                      <a:lnTo>
                        <a:pt x="950" y="825"/>
                      </a:lnTo>
                      <a:lnTo>
                        <a:pt x="937" y="829"/>
                      </a:lnTo>
                      <a:lnTo>
                        <a:pt x="924" y="834"/>
                      </a:lnTo>
                      <a:lnTo>
                        <a:pt x="910" y="837"/>
                      </a:lnTo>
                      <a:lnTo>
                        <a:pt x="898" y="842"/>
                      </a:lnTo>
                      <a:lnTo>
                        <a:pt x="885" y="847"/>
                      </a:lnTo>
                      <a:lnTo>
                        <a:pt x="872" y="851"/>
                      </a:lnTo>
                      <a:lnTo>
                        <a:pt x="860" y="855"/>
                      </a:lnTo>
                      <a:lnTo>
                        <a:pt x="847" y="859"/>
                      </a:lnTo>
                      <a:lnTo>
                        <a:pt x="840" y="862"/>
                      </a:lnTo>
                      <a:lnTo>
                        <a:pt x="834" y="864"/>
                      </a:lnTo>
                      <a:lnTo>
                        <a:pt x="827" y="866"/>
                      </a:lnTo>
                      <a:lnTo>
                        <a:pt x="822" y="867"/>
                      </a:lnTo>
                      <a:lnTo>
                        <a:pt x="815" y="870"/>
                      </a:lnTo>
                      <a:lnTo>
                        <a:pt x="809" y="872"/>
                      </a:lnTo>
                      <a:lnTo>
                        <a:pt x="802" y="874"/>
                      </a:lnTo>
                      <a:lnTo>
                        <a:pt x="796" y="877"/>
                      </a:lnTo>
                      <a:lnTo>
                        <a:pt x="789" y="878"/>
                      </a:lnTo>
                      <a:lnTo>
                        <a:pt x="784" y="880"/>
                      </a:lnTo>
                      <a:lnTo>
                        <a:pt x="777" y="882"/>
                      </a:lnTo>
                      <a:lnTo>
                        <a:pt x="771" y="885"/>
                      </a:lnTo>
                      <a:lnTo>
                        <a:pt x="764" y="887"/>
                      </a:lnTo>
                      <a:lnTo>
                        <a:pt x="758" y="888"/>
                      </a:lnTo>
                      <a:lnTo>
                        <a:pt x="753" y="890"/>
                      </a:lnTo>
                      <a:lnTo>
                        <a:pt x="746" y="893"/>
                      </a:lnTo>
                      <a:lnTo>
                        <a:pt x="740" y="895"/>
                      </a:lnTo>
                      <a:lnTo>
                        <a:pt x="733" y="896"/>
                      </a:lnTo>
                      <a:lnTo>
                        <a:pt x="727" y="898"/>
                      </a:lnTo>
                      <a:lnTo>
                        <a:pt x="721" y="901"/>
                      </a:lnTo>
                      <a:lnTo>
                        <a:pt x="715" y="903"/>
                      </a:lnTo>
                      <a:lnTo>
                        <a:pt x="709" y="904"/>
                      </a:lnTo>
                      <a:lnTo>
                        <a:pt x="703" y="906"/>
                      </a:lnTo>
                      <a:lnTo>
                        <a:pt x="696" y="909"/>
                      </a:lnTo>
                      <a:lnTo>
                        <a:pt x="690" y="911"/>
                      </a:lnTo>
                      <a:lnTo>
                        <a:pt x="685" y="912"/>
                      </a:lnTo>
                      <a:lnTo>
                        <a:pt x="678" y="914"/>
                      </a:lnTo>
                      <a:lnTo>
                        <a:pt x="672" y="917"/>
                      </a:lnTo>
                      <a:lnTo>
                        <a:pt x="666" y="919"/>
                      </a:lnTo>
                      <a:lnTo>
                        <a:pt x="660" y="920"/>
                      </a:lnTo>
                      <a:lnTo>
                        <a:pt x="653" y="923"/>
                      </a:lnTo>
                      <a:lnTo>
                        <a:pt x="648" y="925"/>
                      </a:lnTo>
                      <a:lnTo>
                        <a:pt x="642" y="926"/>
                      </a:lnTo>
                      <a:lnTo>
                        <a:pt x="636" y="928"/>
                      </a:lnTo>
                      <a:lnTo>
                        <a:pt x="629" y="931"/>
                      </a:lnTo>
                      <a:lnTo>
                        <a:pt x="624" y="932"/>
                      </a:lnTo>
                      <a:lnTo>
                        <a:pt x="618" y="934"/>
                      </a:lnTo>
                      <a:lnTo>
                        <a:pt x="612" y="936"/>
                      </a:lnTo>
                      <a:lnTo>
                        <a:pt x="606" y="938"/>
                      </a:lnTo>
                      <a:lnTo>
                        <a:pt x="600" y="940"/>
                      </a:lnTo>
                      <a:lnTo>
                        <a:pt x="595" y="942"/>
                      </a:lnTo>
                      <a:lnTo>
                        <a:pt x="588" y="943"/>
                      </a:lnTo>
                      <a:lnTo>
                        <a:pt x="582" y="946"/>
                      </a:lnTo>
                      <a:lnTo>
                        <a:pt x="576" y="948"/>
                      </a:lnTo>
                      <a:lnTo>
                        <a:pt x="571" y="949"/>
                      </a:lnTo>
                      <a:lnTo>
                        <a:pt x="565" y="951"/>
                      </a:lnTo>
                      <a:lnTo>
                        <a:pt x="559" y="954"/>
                      </a:lnTo>
                      <a:lnTo>
                        <a:pt x="553" y="955"/>
                      </a:lnTo>
                      <a:lnTo>
                        <a:pt x="547" y="957"/>
                      </a:lnTo>
                      <a:lnTo>
                        <a:pt x="542" y="958"/>
                      </a:lnTo>
                      <a:lnTo>
                        <a:pt x="536" y="961"/>
                      </a:lnTo>
                      <a:lnTo>
                        <a:pt x="530" y="962"/>
                      </a:lnTo>
                      <a:lnTo>
                        <a:pt x="524" y="964"/>
                      </a:lnTo>
                      <a:lnTo>
                        <a:pt x="519" y="966"/>
                      </a:lnTo>
                      <a:lnTo>
                        <a:pt x="513" y="967"/>
                      </a:lnTo>
                      <a:lnTo>
                        <a:pt x="507" y="970"/>
                      </a:lnTo>
                      <a:lnTo>
                        <a:pt x="501" y="971"/>
                      </a:lnTo>
                      <a:lnTo>
                        <a:pt x="496" y="973"/>
                      </a:lnTo>
                      <a:lnTo>
                        <a:pt x="490" y="974"/>
                      </a:lnTo>
                      <a:lnTo>
                        <a:pt x="484" y="977"/>
                      </a:lnTo>
                      <a:lnTo>
                        <a:pt x="480" y="978"/>
                      </a:lnTo>
                      <a:lnTo>
                        <a:pt x="474" y="980"/>
                      </a:lnTo>
                      <a:lnTo>
                        <a:pt x="468" y="981"/>
                      </a:lnTo>
                      <a:lnTo>
                        <a:pt x="462" y="984"/>
                      </a:lnTo>
                      <a:lnTo>
                        <a:pt x="456" y="985"/>
                      </a:lnTo>
                      <a:lnTo>
                        <a:pt x="451" y="987"/>
                      </a:lnTo>
                      <a:lnTo>
                        <a:pt x="446" y="988"/>
                      </a:lnTo>
                      <a:lnTo>
                        <a:pt x="440" y="990"/>
                      </a:lnTo>
                      <a:lnTo>
                        <a:pt x="435" y="992"/>
                      </a:lnTo>
                      <a:lnTo>
                        <a:pt x="429" y="994"/>
                      </a:lnTo>
                      <a:lnTo>
                        <a:pt x="424" y="995"/>
                      </a:lnTo>
                      <a:lnTo>
                        <a:pt x="418" y="997"/>
                      </a:lnTo>
                      <a:lnTo>
                        <a:pt x="413" y="999"/>
                      </a:lnTo>
                      <a:lnTo>
                        <a:pt x="408" y="1001"/>
                      </a:lnTo>
                      <a:lnTo>
                        <a:pt x="402" y="1002"/>
                      </a:lnTo>
                      <a:lnTo>
                        <a:pt x="397" y="1004"/>
                      </a:lnTo>
                      <a:lnTo>
                        <a:pt x="392" y="1005"/>
                      </a:lnTo>
                      <a:lnTo>
                        <a:pt x="386" y="1007"/>
                      </a:lnTo>
                      <a:lnTo>
                        <a:pt x="382" y="1009"/>
                      </a:lnTo>
                      <a:lnTo>
                        <a:pt x="376" y="1010"/>
                      </a:lnTo>
                      <a:lnTo>
                        <a:pt x="370" y="1012"/>
                      </a:lnTo>
                      <a:lnTo>
                        <a:pt x="365" y="1014"/>
                      </a:lnTo>
                      <a:lnTo>
                        <a:pt x="360" y="1015"/>
                      </a:lnTo>
                      <a:lnTo>
                        <a:pt x="355" y="1017"/>
                      </a:lnTo>
                      <a:lnTo>
                        <a:pt x="349" y="1018"/>
                      </a:lnTo>
                      <a:lnTo>
                        <a:pt x="345" y="1019"/>
                      </a:lnTo>
                      <a:lnTo>
                        <a:pt x="339" y="1022"/>
                      </a:lnTo>
                      <a:lnTo>
                        <a:pt x="334" y="1023"/>
                      </a:lnTo>
                      <a:lnTo>
                        <a:pt x="330" y="1024"/>
                      </a:lnTo>
                      <a:lnTo>
                        <a:pt x="324" y="1026"/>
                      </a:lnTo>
                      <a:lnTo>
                        <a:pt x="319" y="1027"/>
                      </a:lnTo>
                      <a:lnTo>
                        <a:pt x="314" y="1028"/>
                      </a:lnTo>
                      <a:lnTo>
                        <a:pt x="309" y="1031"/>
                      </a:lnTo>
                      <a:lnTo>
                        <a:pt x="304" y="1032"/>
                      </a:lnTo>
                      <a:lnTo>
                        <a:pt x="299" y="1033"/>
                      </a:lnTo>
                      <a:lnTo>
                        <a:pt x="294" y="1034"/>
                      </a:lnTo>
                      <a:lnTo>
                        <a:pt x="289" y="1037"/>
                      </a:lnTo>
                      <a:lnTo>
                        <a:pt x="285" y="1038"/>
                      </a:lnTo>
                      <a:lnTo>
                        <a:pt x="279" y="1039"/>
                      </a:lnTo>
                      <a:lnTo>
                        <a:pt x="274" y="1040"/>
                      </a:lnTo>
                      <a:lnTo>
                        <a:pt x="270" y="1042"/>
                      </a:lnTo>
                      <a:lnTo>
                        <a:pt x="265" y="1043"/>
                      </a:lnTo>
                      <a:lnTo>
                        <a:pt x="259" y="1045"/>
                      </a:lnTo>
                      <a:lnTo>
                        <a:pt x="255" y="1046"/>
                      </a:lnTo>
                      <a:lnTo>
                        <a:pt x="250" y="1048"/>
                      </a:lnTo>
                      <a:lnTo>
                        <a:pt x="246" y="1049"/>
                      </a:lnTo>
                      <a:lnTo>
                        <a:pt x="241" y="1050"/>
                      </a:lnTo>
                      <a:lnTo>
                        <a:pt x="236" y="1051"/>
                      </a:lnTo>
                      <a:lnTo>
                        <a:pt x="232" y="1053"/>
                      </a:lnTo>
                      <a:lnTo>
                        <a:pt x="227" y="1054"/>
                      </a:lnTo>
                      <a:lnTo>
                        <a:pt x="223" y="1056"/>
                      </a:lnTo>
                      <a:lnTo>
                        <a:pt x="218" y="1057"/>
                      </a:lnTo>
                      <a:lnTo>
                        <a:pt x="213" y="1058"/>
                      </a:lnTo>
                      <a:lnTo>
                        <a:pt x="209" y="1060"/>
                      </a:lnTo>
                      <a:lnTo>
                        <a:pt x="204" y="1061"/>
                      </a:lnTo>
                      <a:lnTo>
                        <a:pt x="200" y="1062"/>
                      </a:lnTo>
                      <a:lnTo>
                        <a:pt x="195" y="1063"/>
                      </a:lnTo>
                      <a:lnTo>
                        <a:pt x="190" y="1064"/>
                      </a:lnTo>
                      <a:lnTo>
                        <a:pt x="186" y="1065"/>
                      </a:lnTo>
                      <a:lnTo>
                        <a:pt x="182" y="1068"/>
                      </a:lnTo>
                      <a:lnTo>
                        <a:pt x="178" y="1069"/>
                      </a:lnTo>
                      <a:lnTo>
                        <a:pt x="173" y="1070"/>
                      </a:lnTo>
                      <a:lnTo>
                        <a:pt x="168" y="1071"/>
                      </a:lnTo>
                      <a:lnTo>
                        <a:pt x="164" y="1072"/>
                      </a:lnTo>
                      <a:lnTo>
                        <a:pt x="160" y="1073"/>
                      </a:lnTo>
                      <a:lnTo>
                        <a:pt x="156" y="1075"/>
                      </a:lnTo>
                      <a:lnTo>
                        <a:pt x="151" y="1076"/>
                      </a:lnTo>
                      <a:lnTo>
                        <a:pt x="148" y="1077"/>
                      </a:lnTo>
                      <a:lnTo>
                        <a:pt x="143" y="1078"/>
                      </a:lnTo>
                      <a:lnTo>
                        <a:pt x="138" y="1079"/>
                      </a:lnTo>
                      <a:lnTo>
                        <a:pt x="135" y="1080"/>
                      </a:lnTo>
                      <a:lnTo>
                        <a:pt x="130" y="1081"/>
                      </a:lnTo>
                      <a:lnTo>
                        <a:pt x="127" y="1083"/>
                      </a:lnTo>
                      <a:lnTo>
                        <a:pt x="122" y="1084"/>
                      </a:lnTo>
                      <a:lnTo>
                        <a:pt x="119" y="1084"/>
                      </a:lnTo>
                      <a:lnTo>
                        <a:pt x="114" y="1085"/>
                      </a:lnTo>
                      <a:lnTo>
                        <a:pt x="111" y="1086"/>
                      </a:lnTo>
                      <a:lnTo>
                        <a:pt x="106" y="1087"/>
                      </a:lnTo>
                      <a:lnTo>
                        <a:pt x="103" y="1088"/>
                      </a:lnTo>
                      <a:lnTo>
                        <a:pt x="98" y="1089"/>
                      </a:lnTo>
                      <a:lnTo>
                        <a:pt x="95" y="1091"/>
                      </a:lnTo>
                      <a:lnTo>
                        <a:pt x="91" y="1092"/>
                      </a:lnTo>
                      <a:lnTo>
                        <a:pt x="87" y="1093"/>
                      </a:lnTo>
                      <a:lnTo>
                        <a:pt x="83" y="1093"/>
                      </a:lnTo>
                      <a:lnTo>
                        <a:pt x="80" y="1094"/>
                      </a:lnTo>
                      <a:lnTo>
                        <a:pt x="76" y="1095"/>
                      </a:lnTo>
                      <a:lnTo>
                        <a:pt x="72" y="1096"/>
                      </a:lnTo>
                      <a:lnTo>
                        <a:pt x="68" y="1098"/>
                      </a:lnTo>
                      <a:lnTo>
                        <a:pt x="65" y="1098"/>
                      </a:lnTo>
                      <a:lnTo>
                        <a:pt x="61" y="1099"/>
                      </a:lnTo>
                      <a:lnTo>
                        <a:pt x="58" y="1100"/>
                      </a:lnTo>
                      <a:lnTo>
                        <a:pt x="54" y="1101"/>
                      </a:lnTo>
                      <a:lnTo>
                        <a:pt x="50" y="1101"/>
                      </a:lnTo>
                      <a:lnTo>
                        <a:pt x="46" y="1102"/>
                      </a:lnTo>
                      <a:lnTo>
                        <a:pt x="43" y="1103"/>
                      </a:lnTo>
                      <a:lnTo>
                        <a:pt x="39" y="1104"/>
                      </a:lnTo>
                      <a:lnTo>
                        <a:pt x="36" y="1104"/>
                      </a:lnTo>
                      <a:lnTo>
                        <a:pt x="32" y="1106"/>
                      </a:lnTo>
                      <a:lnTo>
                        <a:pt x="29" y="1107"/>
                      </a:lnTo>
                      <a:lnTo>
                        <a:pt x="27" y="1107"/>
                      </a:lnTo>
                      <a:lnTo>
                        <a:pt x="23" y="1108"/>
                      </a:lnTo>
                      <a:lnTo>
                        <a:pt x="20" y="1109"/>
                      </a:lnTo>
                      <a:lnTo>
                        <a:pt x="16" y="1110"/>
                      </a:lnTo>
                      <a:lnTo>
                        <a:pt x="13" y="1110"/>
                      </a:lnTo>
                      <a:lnTo>
                        <a:pt x="9" y="1111"/>
                      </a:lnTo>
                      <a:lnTo>
                        <a:pt x="7" y="1113"/>
                      </a:lnTo>
                      <a:lnTo>
                        <a:pt x="4" y="1113"/>
                      </a:lnTo>
                      <a:lnTo>
                        <a:pt x="0" y="1114"/>
                      </a:lnTo>
                      <a:lnTo>
                        <a:pt x="0" y="1113"/>
                      </a:lnTo>
                      <a:lnTo>
                        <a:pt x="4" y="1113"/>
                      </a:lnTo>
                      <a:lnTo>
                        <a:pt x="7" y="1111"/>
                      </a:lnTo>
                      <a:lnTo>
                        <a:pt x="9" y="1110"/>
                      </a:lnTo>
                      <a:lnTo>
                        <a:pt x="13" y="1110"/>
                      </a:lnTo>
                      <a:lnTo>
                        <a:pt x="16" y="1109"/>
                      </a:lnTo>
                      <a:lnTo>
                        <a:pt x="20" y="1108"/>
                      </a:lnTo>
                      <a:lnTo>
                        <a:pt x="23" y="1108"/>
                      </a:lnTo>
                      <a:lnTo>
                        <a:pt x="26" y="1107"/>
                      </a:lnTo>
                      <a:lnTo>
                        <a:pt x="29" y="1106"/>
                      </a:lnTo>
                      <a:lnTo>
                        <a:pt x="32" y="1104"/>
                      </a:lnTo>
                      <a:lnTo>
                        <a:pt x="36" y="1104"/>
                      </a:lnTo>
                      <a:lnTo>
                        <a:pt x="39" y="1103"/>
                      </a:lnTo>
                      <a:lnTo>
                        <a:pt x="43" y="1102"/>
                      </a:lnTo>
                      <a:lnTo>
                        <a:pt x="46" y="1101"/>
                      </a:lnTo>
                      <a:lnTo>
                        <a:pt x="50" y="1100"/>
                      </a:lnTo>
                      <a:lnTo>
                        <a:pt x="53" y="1099"/>
                      </a:lnTo>
                      <a:lnTo>
                        <a:pt x="57" y="1099"/>
                      </a:lnTo>
                      <a:lnTo>
                        <a:pt x="60" y="1098"/>
                      </a:lnTo>
                      <a:lnTo>
                        <a:pt x="65" y="1096"/>
                      </a:lnTo>
                      <a:lnTo>
                        <a:pt x="68" y="1095"/>
                      </a:lnTo>
                      <a:lnTo>
                        <a:pt x="72" y="1094"/>
                      </a:lnTo>
                      <a:lnTo>
                        <a:pt x="75" y="1093"/>
                      </a:lnTo>
                      <a:lnTo>
                        <a:pt x="79" y="1092"/>
                      </a:lnTo>
                      <a:lnTo>
                        <a:pt x="83" y="1091"/>
                      </a:lnTo>
                      <a:lnTo>
                        <a:pt x="87" y="1089"/>
                      </a:lnTo>
                      <a:lnTo>
                        <a:pt x="90" y="1088"/>
                      </a:lnTo>
                      <a:lnTo>
                        <a:pt x="94" y="1088"/>
                      </a:lnTo>
                      <a:lnTo>
                        <a:pt x="98" y="1087"/>
                      </a:lnTo>
                      <a:lnTo>
                        <a:pt x="102" y="1086"/>
                      </a:lnTo>
                      <a:lnTo>
                        <a:pt x="106" y="1085"/>
                      </a:lnTo>
                      <a:lnTo>
                        <a:pt x="110" y="1084"/>
                      </a:lnTo>
                      <a:lnTo>
                        <a:pt x="113" y="1083"/>
                      </a:lnTo>
                      <a:lnTo>
                        <a:pt x="118" y="1081"/>
                      </a:lnTo>
                      <a:lnTo>
                        <a:pt x="121" y="1080"/>
                      </a:lnTo>
                      <a:lnTo>
                        <a:pt x="126" y="1078"/>
                      </a:lnTo>
                      <a:lnTo>
                        <a:pt x="129" y="1077"/>
                      </a:lnTo>
                      <a:lnTo>
                        <a:pt x="134" y="1076"/>
                      </a:lnTo>
                      <a:lnTo>
                        <a:pt x="137" y="1075"/>
                      </a:lnTo>
                      <a:lnTo>
                        <a:pt x="142" y="1073"/>
                      </a:lnTo>
                      <a:lnTo>
                        <a:pt x="147" y="1072"/>
                      </a:lnTo>
                      <a:lnTo>
                        <a:pt x="150" y="1071"/>
                      </a:lnTo>
                      <a:lnTo>
                        <a:pt x="155" y="1070"/>
                      </a:lnTo>
                      <a:lnTo>
                        <a:pt x="159" y="1069"/>
                      </a:lnTo>
                      <a:lnTo>
                        <a:pt x="163" y="1068"/>
                      </a:lnTo>
                      <a:lnTo>
                        <a:pt x="167" y="1066"/>
                      </a:lnTo>
                      <a:lnTo>
                        <a:pt x="172" y="1064"/>
                      </a:lnTo>
                      <a:lnTo>
                        <a:pt x="175" y="1063"/>
                      </a:lnTo>
                      <a:lnTo>
                        <a:pt x="180" y="1062"/>
                      </a:lnTo>
                      <a:lnTo>
                        <a:pt x="185" y="1061"/>
                      </a:lnTo>
                      <a:lnTo>
                        <a:pt x="189" y="1060"/>
                      </a:lnTo>
                      <a:lnTo>
                        <a:pt x="194" y="1058"/>
                      </a:lnTo>
                      <a:lnTo>
                        <a:pt x="198" y="1056"/>
                      </a:lnTo>
                      <a:lnTo>
                        <a:pt x="202" y="1055"/>
                      </a:lnTo>
                      <a:lnTo>
                        <a:pt x="206" y="1054"/>
                      </a:lnTo>
                      <a:lnTo>
                        <a:pt x="211" y="1053"/>
                      </a:lnTo>
                      <a:lnTo>
                        <a:pt x="216" y="1050"/>
                      </a:lnTo>
                      <a:lnTo>
                        <a:pt x="220" y="1049"/>
                      </a:lnTo>
                      <a:lnTo>
                        <a:pt x="225" y="1048"/>
                      </a:lnTo>
                      <a:lnTo>
                        <a:pt x="229" y="1047"/>
                      </a:lnTo>
                      <a:lnTo>
                        <a:pt x="234" y="1045"/>
                      </a:lnTo>
                      <a:lnTo>
                        <a:pt x="239" y="1043"/>
                      </a:lnTo>
                      <a:lnTo>
                        <a:pt x="243" y="1042"/>
                      </a:lnTo>
                      <a:lnTo>
                        <a:pt x="248" y="1040"/>
                      </a:lnTo>
                      <a:lnTo>
                        <a:pt x="253" y="1039"/>
                      </a:lnTo>
                      <a:lnTo>
                        <a:pt x="258" y="1038"/>
                      </a:lnTo>
                      <a:lnTo>
                        <a:pt x="263" y="1035"/>
                      </a:lnTo>
                      <a:lnTo>
                        <a:pt x="268" y="1034"/>
                      </a:lnTo>
                      <a:lnTo>
                        <a:pt x="272" y="1033"/>
                      </a:lnTo>
                      <a:lnTo>
                        <a:pt x="277" y="1031"/>
                      </a:lnTo>
                      <a:lnTo>
                        <a:pt x="281" y="1030"/>
                      </a:lnTo>
                      <a:lnTo>
                        <a:pt x="287" y="1028"/>
                      </a:lnTo>
                      <a:lnTo>
                        <a:pt x="292" y="1026"/>
                      </a:lnTo>
                      <a:lnTo>
                        <a:pt x="296" y="1025"/>
                      </a:lnTo>
                      <a:lnTo>
                        <a:pt x="301" y="1023"/>
                      </a:lnTo>
                      <a:lnTo>
                        <a:pt x="307" y="1022"/>
                      </a:lnTo>
                      <a:lnTo>
                        <a:pt x="311" y="1020"/>
                      </a:lnTo>
                      <a:lnTo>
                        <a:pt x="316" y="1018"/>
                      </a:lnTo>
                      <a:lnTo>
                        <a:pt x="322" y="1017"/>
                      </a:lnTo>
                      <a:lnTo>
                        <a:pt x="326" y="1015"/>
                      </a:lnTo>
                      <a:lnTo>
                        <a:pt x="331" y="1014"/>
                      </a:lnTo>
                      <a:lnTo>
                        <a:pt x="337" y="1011"/>
                      </a:lnTo>
                      <a:lnTo>
                        <a:pt x="341" y="1010"/>
                      </a:lnTo>
                      <a:lnTo>
                        <a:pt x="347" y="1008"/>
                      </a:lnTo>
                      <a:lnTo>
                        <a:pt x="352" y="1007"/>
                      </a:lnTo>
                      <a:lnTo>
                        <a:pt x="356" y="1004"/>
                      </a:lnTo>
                      <a:lnTo>
                        <a:pt x="362" y="1003"/>
                      </a:lnTo>
                      <a:lnTo>
                        <a:pt x="367" y="1001"/>
                      </a:lnTo>
                      <a:lnTo>
                        <a:pt x="372" y="1000"/>
                      </a:lnTo>
                      <a:lnTo>
                        <a:pt x="378" y="997"/>
                      </a:lnTo>
                      <a:lnTo>
                        <a:pt x="383" y="996"/>
                      </a:lnTo>
                      <a:lnTo>
                        <a:pt x="388" y="994"/>
                      </a:lnTo>
                      <a:lnTo>
                        <a:pt x="393" y="993"/>
                      </a:lnTo>
                      <a:lnTo>
                        <a:pt x="399" y="990"/>
                      </a:lnTo>
                      <a:lnTo>
                        <a:pt x="403" y="989"/>
                      </a:lnTo>
                      <a:lnTo>
                        <a:pt x="409" y="987"/>
                      </a:lnTo>
                      <a:lnTo>
                        <a:pt x="415" y="985"/>
                      </a:lnTo>
                      <a:lnTo>
                        <a:pt x="420" y="984"/>
                      </a:lnTo>
                      <a:lnTo>
                        <a:pt x="425" y="981"/>
                      </a:lnTo>
                      <a:lnTo>
                        <a:pt x="431" y="980"/>
                      </a:lnTo>
                      <a:lnTo>
                        <a:pt x="436" y="978"/>
                      </a:lnTo>
                      <a:lnTo>
                        <a:pt x="441" y="977"/>
                      </a:lnTo>
                      <a:lnTo>
                        <a:pt x="447" y="974"/>
                      </a:lnTo>
                      <a:lnTo>
                        <a:pt x="453" y="972"/>
                      </a:lnTo>
                      <a:lnTo>
                        <a:pt x="458" y="971"/>
                      </a:lnTo>
                      <a:lnTo>
                        <a:pt x="463" y="969"/>
                      </a:lnTo>
                      <a:lnTo>
                        <a:pt x="469" y="966"/>
                      </a:lnTo>
                      <a:lnTo>
                        <a:pt x="475" y="965"/>
                      </a:lnTo>
                      <a:lnTo>
                        <a:pt x="481" y="963"/>
                      </a:lnTo>
                      <a:lnTo>
                        <a:pt x="485" y="961"/>
                      </a:lnTo>
                      <a:lnTo>
                        <a:pt x="491" y="959"/>
                      </a:lnTo>
                      <a:lnTo>
                        <a:pt x="497" y="957"/>
                      </a:lnTo>
                      <a:lnTo>
                        <a:pt x="503" y="955"/>
                      </a:lnTo>
                      <a:lnTo>
                        <a:pt x="508" y="954"/>
                      </a:lnTo>
                      <a:lnTo>
                        <a:pt x="514" y="951"/>
                      </a:lnTo>
                      <a:lnTo>
                        <a:pt x="520" y="949"/>
                      </a:lnTo>
                      <a:lnTo>
                        <a:pt x="526" y="947"/>
                      </a:lnTo>
                      <a:lnTo>
                        <a:pt x="531" y="946"/>
                      </a:lnTo>
                      <a:lnTo>
                        <a:pt x="536" y="943"/>
                      </a:lnTo>
                      <a:lnTo>
                        <a:pt x="542" y="941"/>
                      </a:lnTo>
                      <a:lnTo>
                        <a:pt x="547" y="940"/>
                      </a:lnTo>
                      <a:lnTo>
                        <a:pt x="553" y="938"/>
                      </a:lnTo>
                      <a:lnTo>
                        <a:pt x="559" y="935"/>
                      </a:lnTo>
                      <a:lnTo>
                        <a:pt x="565" y="933"/>
                      </a:lnTo>
                      <a:lnTo>
                        <a:pt x="571" y="931"/>
                      </a:lnTo>
                      <a:lnTo>
                        <a:pt x="576" y="929"/>
                      </a:lnTo>
                      <a:lnTo>
                        <a:pt x="583" y="927"/>
                      </a:lnTo>
                      <a:lnTo>
                        <a:pt x="589" y="925"/>
                      </a:lnTo>
                      <a:lnTo>
                        <a:pt x="595" y="923"/>
                      </a:lnTo>
                      <a:lnTo>
                        <a:pt x="600" y="921"/>
                      </a:lnTo>
                      <a:lnTo>
                        <a:pt x="606" y="919"/>
                      </a:lnTo>
                      <a:lnTo>
                        <a:pt x="612" y="917"/>
                      </a:lnTo>
                      <a:lnTo>
                        <a:pt x="618" y="914"/>
                      </a:lnTo>
                      <a:lnTo>
                        <a:pt x="624" y="912"/>
                      </a:lnTo>
                      <a:lnTo>
                        <a:pt x="629" y="910"/>
                      </a:lnTo>
                      <a:lnTo>
                        <a:pt x="636" y="909"/>
                      </a:lnTo>
                      <a:lnTo>
                        <a:pt x="642" y="906"/>
                      </a:lnTo>
                      <a:lnTo>
                        <a:pt x="648" y="904"/>
                      </a:lnTo>
                      <a:lnTo>
                        <a:pt x="653" y="902"/>
                      </a:lnTo>
                      <a:lnTo>
                        <a:pt x="659" y="900"/>
                      </a:lnTo>
                      <a:lnTo>
                        <a:pt x="666" y="897"/>
                      </a:lnTo>
                      <a:lnTo>
                        <a:pt x="672" y="896"/>
                      </a:lnTo>
                      <a:lnTo>
                        <a:pt x="678" y="894"/>
                      </a:lnTo>
                      <a:lnTo>
                        <a:pt x="683" y="891"/>
                      </a:lnTo>
                      <a:lnTo>
                        <a:pt x="689" y="889"/>
                      </a:lnTo>
                      <a:lnTo>
                        <a:pt x="696" y="887"/>
                      </a:lnTo>
                      <a:lnTo>
                        <a:pt x="702" y="885"/>
                      </a:lnTo>
                      <a:lnTo>
                        <a:pt x="708" y="882"/>
                      </a:lnTo>
                      <a:lnTo>
                        <a:pt x="715" y="880"/>
                      </a:lnTo>
                      <a:lnTo>
                        <a:pt x="720" y="878"/>
                      </a:lnTo>
                      <a:lnTo>
                        <a:pt x="726" y="877"/>
                      </a:lnTo>
                      <a:lnTo>
                        <a:pt x="733" y="874"/>
                      </a:lnTo>
                      <a:lnTo>
                        <a:pt x="739" y="872"/>
                      </a:lnTo>
                      <a:lnTo>
                        <a:pt x="745" y="870"/>
                      </a:lnTo>
                      <a:lnTo>
                        <a:pt x="751" y="867"/>
                      </a:lnTo>
                      <a:lnTo>
                        <a:pt x="757" y="865"/>
                      </a:lnTo>
                      <a:lnTo>
                        <a:pt x="763" y="863"/>
                      </a:lnTo>
                      <a:lnTo>
                        <a:pt x="770" y="860"/>
                      </a:lnTo>
                      <a:lnTo>
                        <a:pt x="776" y="858"/>
                      </a:lnTo>
                      <a:lnTo>
                        <a:pt x="783" y="856"/>
                      </a:lnTo>
                      <a:lnTo>
                        <a:pt x="788" y="853"/>
                      </a:lnTo>
                      <a:lnTo>
                        <a:pt x="794" y="851"/>
                      </a:lnTo>
                      <a:lnTo>
                        <a:pt x="801" y="849"/>
                      </a:lnTo>
                      <a:lnTo>
                        <a:pt x="807" y="847"/>
                      </a:lnTo>
                      <a:lnTo>
                        <a:pt x="814" y="844"/>
                      </a:lnTo>
                      <a:lnTo>
                        <a:pt x="819" y="842"/>
                      </a:lnTo>
                      <a:lnTo>
                        <a:pt x="826" y="840"/>
                      </a:lnTo>
                      <a:lnTo>
                        <a:pt x="832" y="837"/>
                      </a:lnTo>
                      <a:lnTo>
                        <a:pt x="838" y="835"/>
                      </a:lnTo>
                      <a:lnTo>
                        <a:pt x="851" y="830"/>
                      </a:lnTo>
                      <a:lnTo>
                        <a:pt x="863" y="826"/>
                      </a:lnTo>
                      <a:lnTo>
                        <a:pt x="876" y="821"/>
                      </a:lnTo>
                      <a:lnTo>
                        <a:pt x="889" y="817"/>
                      </a:lnTo>
                      <a:lnTo>
                        <a:pt x="902" y="812"/>
                      </a:lnTo>
                      <a:lnTo>
                        <a:pt x="915" y="807"/>
                      </a:lnTo>
                      <a:lnTo>
                        <a:pt x="928" y="803"/>
                      </a:lnTo>
                      <a:lnTo>
                        <a:pt x="940" y="798"/>
                      </a:lnTo>
                      <a:lnTo>
                        <a:pt x="953" y="794"/>
                      </a:lnTo>
                      <a:lnTo>
                        <a:pt x="966" y="789"/>
                      </a:lnTo>
                      <a:lnTo>
                        <a:pt x="980" y="784"/>
                      </a:lnTo>
                      <a:lnTo>
                        <a:pt x="992" y="779"/>
                      </a:lnTo>
                      <a:lnTo>
                        <a:pt x="1005" y="774"/>
                      </a:lnTo>
                      <a:lnTo>
                        <a:pt x="1018" y="769"/>
                      </a:lnTo>
                      <a:lnTo>
                        <a:pt x="1031" y="765"/>
                      </a:lnTo>
                      <a:lnTo>
                        <a:pt x="1044" y="760"/>
                      </a:lnTo>
                      <a:lnTo>
                        <a:pt x="1057" y="754"/>
                      </a:lnTo>
                      <a:lnTo>
                        <a:pt x="1071" y="750"/>
                      </a:lnTo>
                      <a:lnTo>
                        <a:pt x="1083" y="745"/>
                      </a:lnTo>
                      <a:lnTo>
                        <a:pt x="1096" y="741"/>
                      </a:lnTo>
                      <a:lnTo>
                        <a:pt x="1110" y="736"/>
                      </a:lnTo>
                      <a:lnTo>
                        <a:pt x="1122" y="730"/>
                      </a:lnTo>
                      <a:lnTo>
                        <a:pt x="1136" y="726"/>
                      </a:lnTo>
                      <a:lnTo>
                        <a:pt x="1149" y="721"/>
                      </a:lnTo>
                      <a:lnTo>
                        <a:pt x="1162" y="715"/>
                      </a:lnTo>
                      <a:lnTo>
                        <a:pt x="1175" y="711"/>
                      </a:lnTo>
                      <a:lnTo>
                        <a:pt x="1188" y="706"/>
                      </a:lnTo>
                      <a:lnTo>
                        <a:pt x="1202" y="702"/>
                      </a:lnTo>
                      <a:lnTo>
                        <a:pt x="1228" y="691"/>
                      </a:lnTo>
                      <a:lnTo>
                        <a:pt x="1255" y="681"/>
                      </a:lnTo>
                      <a:lnTo>
                        <a:pt x="1281" y="672"/>
                      </a:lnTo>
                      <a:lnTo>
                        <a:pt x="1308" y="661"/>
                      </a:lnTo>
                      <a:lnTo>
                        <a:pt x="1334" y="651"/>
                      </a:lnTo>
                      <a:lnTo>
                        <a:pt x="1361" y="642"/>
                      </a:lnTo>
                      <a:lnTo>
                        <a:pt x="1386" y="631"/>
                      </a:lnTo>
                      <a:lnTo>
                        <a:pt x="1413" y="621"/>
                      </a:lnTo>
                      <a:lnTo>
                        <a:pt x="1427" y="616"/>
                      </a:lnTo>
                      <a:lnTo>
                        <a:pt x="1439" y="612"/>
                      </a:lnTo>
                      <a:lnTo>
                        <a:pt x="1453" y="606"/>
                      </a:lnTo>
                      <a:lnTo>
                        <a:pt x="1466" y="601"/>
                      </a:lnTo>
                      <a:lnTo>
                        <a:pt x="1478" y="597"/>
                      </a:lnTo>
                      <a:lnTo>
                        <a:pt x="1492" y="591"/>
                      </a:lnTo>
                      <a:lnTo>
                        <a:pt x="1505" y="586"/>
                      </a:lnTo>
                      <a:lnTo>
                        <a:pt x="1519" y="581"/>
                      </a:lnTo>
                      <a:lnTo>
                        <a:pt x="1531" y="576"/>
                      </a:lnTo>
                      <a:lnTo>
                        <a:pt x="1544" y="571"/>
                      </a:lnTo>
                      <a:lnTo>
                        <a:pt x="1558" y="567"/>
                      </a:lnTo>
                      <a:lnTo>
                        <a:pt x="1571" y="561"/>
                      </a:lnTo>
                      <a:lnTo>
                        <a:pt x="1583" y="556"/>
                      </a:lnTo>
                      <a:lnTo>
                        <a:pt x="1596" y="552"/>
                      </a:lnTo>
                      <a:lnTo>
                        <a:pt x="1610" y="546"/>
                      </a:lnTo>
                      <a:lnTo>
                        <a:pt x="1622" y="541"/>
                      </a:lnTo>
                      <a:lnTo>
                        <a:pt x="1635" y="537"/>
                      </a:lnTo>
                      <a:lnTo>
                        <a:pt x="1648" y="531"/>
                      </a:lnTo>
                      <a:lnTo>
                        <a:pt x="1662" y="527"/>
                      </a:lnTo>
                      <a:lnTo>
                        <a:pt x="1674" y="522"/>
                      </a:lnTo>
                      <a:lnTo>
                        <a:pt x="1687" y="516"/>
                      </a:lnTo>
                      <a:lnTo>
                        <a:pt x="1700" y="512"/>
                      </a:lnTo>
                      <a:lnTo>
                        <a:pt x="1712" y="507"/>
                      </a:lnTo>
                      <a:lnTo>
                        <a:pt x="1725" y="502"/>
                      </a:lnTo>
                      <a:lnTo>
                        <a:pt x="1738" y="497"/>
                      </a:lnTo>
                      <a:lnTo>
                        <a:pt x="1750" y="492"/>
                      </a:lnTo>
                      <a:lnTo>
                        <a:pt x="1763" y="487"/>
                      </a:lnTo>
                      <a:lnTo>
                        <a:pt x="1776" y="483"/>
                      </a:lnTo>
                      <a:lnTo>
                        <a:pt x="1781" y="480"/>
                      </a:lnTo>
                      <a:lnTo>
                        <a:pt x="1788" y="478"/>
                      </a:lnTo>
                      <a:lnTo>
                        <a:pt x="1794" y="475"/>
                      </a:lnTo>
                      <a:lnTo>
                        <a:pt x="1801" y="472"/>
                      </a:lnTo>
                      <a:lnTo>
                        <a:pt x="1807" y="470"/>
                      </a:lnTo>
                      <a:lnTo>
                        <a:pt x="1813" y="468"/>
                      </a:lnTo>
                      <a:lnTo>
                        <a:pt x="1819" y="466"/>
                      </a:lnTo>
                      <a:lnTo>
                        <a:pt x="1825" y="463"/>
                      </a:lnTo>
                      <a:lnTo>
                        <a:pt x="1831" y="461"/>
                      </a:lnTo>
                      <a:lnTo>
                        <a:pt x="1838" y="459"/>
                      </a:lnTo>
                      <a:lnTo>
                        <a:pt x="1844" y="456"/>
                      </a:lnTo>
                      <a:lnTo>
                        <a:pt x="1851" y="454"/>
                      </a:lnTo>
                      <a:lnTo>
                        <a:pt x="1856" y="452"/>
                      </a:lnTo>
                      <a:lnTo>
                        <a:pt x="1862" y="449"/>
                      </a:lnTo>
                      <a:lnTo>
                        <a:pt x="1869" y="447"/>
                      </a:lnTo>
                      <a:lnTo>
                        <a:pt x="1875" y="444"/>
                      </a:lnTo>
                      <a:lnTo>
                        <a:pt x="1881" y="441"/>
                      </a:lnTo>
                      <a:lnTo>
                        <a:pt x="1886" y="439"/>
                      </a:lnTo>
                      <a:lnTo>
                        <a:pt x="1893" y="437"/>
                      </a:lnTo>
                      <a:lnTo>
                        <a:pt x="1899" y="434"/>
                      </a:lnTo>
                      <a:lnTo>
                        <a:pt x="1905" y="432"/>
                      </a:lnTo>
                      <a:lnTo>
                        <a:pt x="1911" y="430"/>
                      </a:lnTo>
                      <a:lnTo>
                        <a:pt x="1917" y="428"/>
                      </a:lnTo>
                      <a:lnTo>
                        <a:pt x="1923" y="425"/>
                      </a:lnTo>
                      <a:lnTo>
                        <a:pt x="1929" y="423"/>
                      </a:lnTo>
                      <a:lnTo>
                        <a:pt x="1935" y="421"/>
                      </a:lnTo>
                      <a:lnTo>
                        <a:pt x="1942" y="418"/>
                      </a:lnTo>
                      <a:lnTo>
                        <a:pt x="1947" y="416"/>
                      </a:lnTo>
                      <a:lnTo>
                        <a:pt x="1953" y="414"/>
                      </a:lnTo>
                      <a:lnTo>
                        <a:pt x="1959" y="411"/>
                      </a:lnTo>
                      <a:lnTo>
                        <a:pt x="1965" y="409"/>
                      </a:lnTo>
                      <a:lnTo>
                        <a:pt x="1970" y="407"/>
                      </a:lnTo>
                      <a:lnTo>
                        <a:pt x="1977" y="405"/>
                      </a:lnTo>
                      <a:lnTo>
                        <a:pt x="1983" y="402"/>
                      </a:lnTo>
                      <a:lnTo>
                        <a:pt x="1989" y="400"/>
                      </a:lnTo>
                      <a:lnTo>
                        <a:pt x="1995" y="398"/>
                      </a:lnTo>
                      <a:lnTo>
                        <a:pt x="2000" y="395"/>
                      </a:lnTo>
                      <a:lnTo>
                        <a:pt x="2006" y="393"/>
                      </a:lnTo>
                      <a:lnTo>
                        <a:pt x="2012" y="391"/>
                      </a:lnTo>
                      <a:lnTo>
                        <a:pt x="2018" y="388"/>
                      </a:lnTo>
                      <a:lnTo>
                        <a:pt x="2023" y="386"/>
                      </a:lnTo>
                      <a:lnTo>
                        <a:pt x="2029" y="384"/>
                      </a:lnTo>
                      <a:lnTo>
                        <a:pt x="2035" y="381"/>
                      </a:lnTo>
                      <a:lnTo>
                        <a:pt x="2041" y="379"/>
                      </a:lnTo>
                      <a:lnTo>
                        <a:pt x="2046" y="377"/>
                      </a:lnTo>
                      <a:lnTo>
                        <a:pt x="2052" y="375"/>
                      </a:lnTo>
                      <a:lnTo>
                        <a:pt x="2058" y="372"/>
                      </a:lnTo>
                      <a:lnTo>
                        <a:pt x="2064" y="371"/>
                      </a:lnTo>
                      <a:lnTo>
                        <a:pt x="2070" y="369"/>
                      </a:lnTo>
                      <a:lnTo>
                        <a:pt x="2075" y="367"/>
                      </a:lnTo>
                      <a:lnTo>
                        <a:pt x="2081" y="364"/>
                      </a:lnTo>
                      <a:lnTo>
                        <a:pt x="2087" y="362"/>
                      </a:lnTo>
                      <a:lnTo>
                        <a:pt x="2093" y="360"/>
                      </a:lnTo>
                      <a:lnTo>
                        <a:pt x="2097" y="357"/>
                      </a:lnTo>
                      <a:lnTo>
                        <a:pt x="2103" y="355"/>
                      </a:lnTo>
                      <a:lnTo>
                        <a:pt x="2109" y="353"/>
                      </a:lnTo>
                      <a:lnTo>
                        <a:pt x="2114" y="350"/>
                      </a:lnTo>
                      <a:lnTo>
                        <a:pt x="2120" y="348"/>
                      </a:lnTo>
                      <a:lnTo>
                        <a:pt x="2126" y="347"/>
                      </a:lnTo>
                      <a:lnTo>
                        <a:pt x="2131" y="345"/>
                      </a:lnTo>
                      <a:lnTo>
                        <a:pt x="2136" y="342"/>
                      </a:lnTo>
                      <a:lnTo>
                        <a:pt x="2142" y="340"/>
                      </a:lnTo>
                      <a:lnTo>
                        <a:pt x="2148" y="338"/>
                      </a:lnTo>
                      <a:lnTo>
                        <a:pt x="2152" y="335"/>
                      </a:lnTo>
                      <a:lnTo>
                        <a:pt x="2158" y="333"/>
                      </a:lnTo>
                      <a:lnTo>
                        <a:pt x="2164" y="332"/>
                      </a:lnTo>
                      <a:lnTo>
                        <a:pt x="2169" y="330"/>
                      </a:lnTo>
                      <a:lnTo>
                        <a:pt x="2174" y="327"/>
                      </a:lnTo>
                      <a:lnTo>
                        <a:pt x="2180" y="325"/>
                      </a:lnTo>
                      <a:lnTo>
                        <a:pt x="2185" y="323"/>
                      </a:lnTo>
                      <a:lnTo>
                        <a:pt x="2191" y="320"/>
                      </a:lnTo>
                      <a:lnTo>
                        <a:pt x="2196" y="319"/>
                      </a:lnTo>
                      <a:lnTo>
                        <a:pt x="2201" y="317"/>
                      </a:lnTo>
                      <a:lnTo>
                        <a:pt x="2207" y="315"/>
                      </a:lnTo>
                      <a:lnTo>
                        <a:pt x="2211" y="312"/>
                      </a:lnTo>
                      <a:lnTo>
                        <a:pt x="2217" y="311"/>
                      </a:lnTo>
                      <a:lnTo>
                        <a:pt x="2222" y="309"/>
                      </a:lnTo>
                      <a:lnTo>
                        <a:pt x="2227" y="307"/>
                      </a:lnTo>
                      <a:lnTo>
                        <a:pt x="2232" y="304"/>
                      </a:lnTo>
                      <a:lnTo>
                        <a:pt x="2238" y="302"/>
                      </a:lnTo>
                      <a:lnTo>
                        <a:pt x="2242" y="301"/>
                      </a:lnTo>
                      <a:lnTo>
                        <a:pt x="2248" y="299"/>
                      </a:lnTo>
                      <a:lnTo>
                        <a:pt x="2253" y="296"/>
                      </a:lnTo>
                      <a:lnTo>
                        <a:pt x="2258" y="294"/>
                      </a:lnTo>
                      <a:lnTo>
                        <a:pt x="2263" y="293"/>
                      </a:lnTo>
                      <a:lnTo>
                        <a:pt x="2268" y="291"/>
                      </a:lnTo>
                      <a:lnTo>
                        <a:pt x="2273" y="288"/>
                      </a:lnTo>
                      <a:lnTo>
                        <a:pt x="2278" y="287"/>
                      </a:lnTo>
                      <a:lnTo>
                        <a:pt x="2283" y="285"/>
                      </a:lnTo>
                      <a:lnTo>
                        <a:pt x="2288" y="282"/>
                      </a:lnTo>
                      <a:lnTo>
                        <a:pt x="2293" y="281"/>
                      </a:lnTo>
                      <a:lnTo>
                        <a:pt x="2298" y="279"/>
                      </a:lnTo>
                      <a:lnTo>
                        <a:pt x="2302" y="277"/>
                      </a:lnTo>
                      <a:lnTo>
                        <a:pt x="2308" y="276"/>
                      </a:lnTo>
                      <a:lnTo>
                        <a:pt x="2313" y="273"/>
                      </a:lnTo>
                      <a:lnTo>
                        <a:pt x="2317" y="271"/>
                      </a:lnTo>
                      <a:lnTo>
                        <a:pt x="2322" y="270"/>
                      </a:lnTo>
                      <a:lnTo>
                        <a:pt x="2326" y="268"/>
                      </a:lnTo>
                      <a:lnTo>
                        <a:pt x="2331" y="265"/>
                      </a:lnTo>
                      <a:lnTo>
                        <a:pt x="2337" y="264"/>
                      </a:lnTo>
                      <a:lnTo>
                        <a:pt x="2341" y="262"/>
                      </a:lnTo>
                      <a:lnTo>
                        <a:pt x="2346" y="259"/>
                      </a:lnTo>
                      <a:lnTo>
                        <a:pt x="2351" y="258"/>
                      </a:lnTo>
                      <a:lnTo>
                        <a:pt x="2355" y="256"/>
                      </a:lnTo>
                      <a:lnTo>
                        <a:pt x="2360" y="255"/>
                      </a:lnTo>
                      <a:lnTo>
                        <a:pt x="2364" y="253"/>
                      </a:lnTo>
                      <a:lnTo>
                        <a:pt x="2369" y="250"/>
                      </a:lnTo>
                      <a:lnTo>
                        <a:pt x="2374" y="249"/>
                      </a:lnTo>
                      <a:lnTo>
                        <a:pt x="2378" y="247"/>
                      </a:lnTo>
                      <a:lnTo>
                        <a:pt x="2383" y="246"/>
                      </a:lnTo>
                      <a:lnTo>
                        <a:pt x="2388" y="243"/>
                      </a:lnTo>
                      <a:lnTo>
                        <a:pt x="2392" y="242"/>
                      </a:lnTo>
                      <a:lnTo>
                        <a:pt x="2396" y="240"/>
                      </a:lnTo>
                      <a:lnTo>
                        <a:pt x="2400" y="239"/>
                      </a:lnTo>
                      <a:lnTo>
                        <a:pt x="2405" y="236"/>
                      </a:lnTo>
                      <a:lnTo>
                        <a:pt x="2409" y="235"/>
                      </a:lnTo>
                      <a:lnTo>
                        <a:pt x="2414" y="233"/>
                      </a:lnTo>
                      <a:lnTo>
                        <a:pt x="2417" y="232"/>
                      </a:lnTo>
                      <a:lnTo>
                        <a:pt x="2422" y="230"/>
                      </a:lnTo>
                      <a:lnTo>
                        <a:pt x="2427" y="228"/>
                      </a:lnTo>
                      <a:lnTo>
                        <a:pt x="2431" y="226"/>
                      </a:lnTo>
                      <a:lnTo>
                        <a:pt x="2435" y="225"/>
                      </a:lnTo>
                      <a:lnTo>
                        <a:pt x="2439" y="223"/>
                      </a:lnTo>
                      <a:lnTo>
                        <a:pt x="2444" y="221"/>
                      </a:lnTo>
                      <a:lnTo>
                        <a:pt x="2447" y="219"/>
                      </a:lnTo>
                      <a:lnTo>
                        <a:pt x="2452" y="218"/>
                      </a:lnTo>
                      <a:lnTo>
                        <a:pt x="2456" y="217"/>
                      </a:lnTo>
                      <a:lnTo>
                        <a:pt x="2460" y="215"/>
                      </a:lnTo>
                      <a:lnTo>
                        <a:pt x="2464" y="213"/>
                      </a:lnTo>
                      <a:lnTo>
                        <a:pt x="2468" y="211"/>
                      </a:lnTo>
                      <a:lnTo>
                        <a:pt x="2472" y="210"/>
                      </a:lnTo>
                      <a:lnTo>
                        <a:pt x="2476" y="209"/>
                      </a:lnTo>
                      <a:lnTo>
                        <a:pt x="2480" y="206"/>
                      </a:lnTo>
                      <a:lnTo>
                        <a:pt x="2484" y="205"/>
                      </a:lnTo>
                      <a:lnTo>
                        <a:pt x="2488" y="204"/>
                      </a:lnTo>
                      <a:lnTo>
                        <a:pt x="2492" y="202"/>
                      </a:lnTo>
                      <a:lnTo>
                        <a:pt x="2496" y="201"/>
                      </a:lnTo>
                      <a:lnTo>
                        <a:pt x="2499" y="200"/>
                      </a:lnTo>
                      <a:lnTo>
                        <a:pt x="2503" y="197"/>
                      </a:lnTo>
                      <a:lnTo>
                        <a:pt x="2507" y="196"/>
                      </a:lnTo>
                      <a:lnTo>
                        <a:pt x="2511" y="195"/>
                      </a:lnTo>
                      <a:lnTo>
                        <a:pt x="2514" y="193"/>
                      </a:lnTo>
                      <a:lnTo>
                        <a:pt x="2518" y="192"/>
                      </a:lnTo>
                      <a:lnTo>
                        <a:pt x="2522" y="190"/>
                      </a:lnTo>
                      <a:lnTo>
                        <a:pt x="2526" y="188"/>
                      </a:lnTo>
                      <a:lnTo>
                        <a:pt x="2529" y="187"/>
                      </a:lnTo>
                      <a:lnTo>
                        <a:pt x="2533" y="186"/>
                      </a:lnTo>
                      <a:lnTo>
                        <a:pt x="2536" y="185"/>
                      </a:lnTo>
                      <a:lnTo>
                        <a:pt x="2540" y="183"/>
                      </a:lnTo>
                      <a:lnTo>
                        <a:pt x="2543" y="181"/>
                      </a:lnTo>
                      <a:lnTo>
                        <a:pt x="2547" y="180"/>
                      </a:lnTo>
                      <a:lnTo>
                        <a:pt x="2550" y="179"/>
                      </a:lnTo>
                      <a:lnTo>
                        <a:pt x="2553" y="178"/>
                      </a:lnTo>
                      <a:lnTo>
                        <a:pt x="2557" y="177"/>
                      </a:lnTo>
                      <a:lnTo>
                        <a:pt x="2560" y="174"/>
                      </a:lnTo>
                      <a:lnTo>
                        <a:pt x="2564" y="173"/>
                      </a:lnTo>
                      <a:lnTo>
                        <a:pt x="2567" y="172"/>
                      </a:lnTo>
                      <a:lnTo>
                        <a:pt x="2571" y="171"/>
                      </a:lnTo>
                      <a:lnTo>
                        <a:pt x="2574" y="170"/>
                      </a:lnTo>
                      <a:lnTo>
                        <a:pt x="2576" y="168"/>
                      </a:lnTo>
                      <a:lnTo>
                        <a:pt x="2580" y="167"/>
                      </a:lnTo>
                      <a:lnTo>
                        <a:pt x="2583" y="165"/>
                      </a:lnTo>
                      <a:lnTo>
                        <a:pt x="2587" y="164"/>
                      </a:lnTo>
                      <a:lnTo>
                        <a:pt x="2589" y="163"/>
                      </a:lnTo>
                      <a:lnTo>
                        <a:pt x="2593" y="162"/>
                      </a:lnTo>
                      <a:lnTo>
                        <a:pt x="2596" y="160"/>
                      </a:lnTo>
                      <a:lnTo>
                        <a:pt x="2598" y="159"/>
                      </a:lnTo>
                      <a:lnTo>
                        <a:pt x="2602" y="158"/>
                      </a:lnTo>
                      <a:lnTo>
                        <a:pt x="2604" y="157"/>
                      </a:lnTo>
                      <a:lnTo>
                        <a:pt x="2608" y="156"/>
                      </a:lnTo>
                      <a:lnTo>
                        <a:pt x="2610" y="155"/>
                      </a:lnTo>
                      <a:lnTo>
                        <a:pt x="2613" y="154"/>
                      </a:lnTo>
                      <a:lnTo>
                        <a:pt x="2616" y="152"/>
                      </a:lnTo>
                      <a:lnTo>
                        <a:pt x="2619" y="151"/>
                      </a:lnTo>
                      <a:lnTo>
                        <a:pt x="2621" y="150"/>
                      </a:lnTo>
                      <a:lnTo>
                        <a:pt x="2625" y="149"/>
                      </a:lnTo>
                      <a:lnTo>
                        <a:pt x="2627" y="148"/>
                      </a:lnTo>
                      <a:lnTo>
                        <a:pt x="2629" y="147"/>
                      </a:lnTo>
                      <a:lnTo>
                        <a:pt x="2633" y="145"/>
                      </a:lnTo>
                      <a:lnTo>
                        <a:pt x="2635" y="144"/>
                      </a:lnTo>
                      <a:lnTo>
                        <a:pt x="2638" y="143"/>
                      </a:lnTo>
                      <a:lnTo>
                        <a:pt x="2640" y="143"/>
                      </a:lnTo>
                      <a:lnTo>
                        <a:pt x="2642" y="142"/>
                      </a:lnTo>
                      <a:lnTo>
                        <a:pt x="2646" y="141"/>
                      </a:lnTo>
                      <a:lnTo>
                        <a:pt x="2648" y="140"/>
                      </a:lnTo>
                      <a:lnTo>
                        <a:pt x="2650" y="139"/>
                      </a:lnTo>
                      <a:lnTo>
                        <a:pt x="2653" y="137"/>
                      </a:lnTo>
                      <a:lnTo>
                        <a:pt x="2655" y="136"/>
                      </a:lnTo>
                      <a:lnTo>
                        <a:pt x="2657" y="136"/>
                      </a:lnTo>
                      <a:lnTo>
                        <a:pt x="2659" y="135"/>
                      </a:lnTo>
                      <a:lnTo>
                        <a:pt x="2662" y="134"/>
                      </a:lnTo>
                      <a:lnTo>
                        <a:pt x="2664" y="133"/>
                      </a:lnTo>
                      <a:lnTo>
                        <a:pt x="2666" y="132"/>
                      </a:lnTo>
                      <a:lnTo>
                        <a:pt x="2669" y="132"/>
                      </a:lnTo>
                      <a:lnTo>
                        <a:pt x="2670" y="131"/>
                      </a:lnTo>
                      <a:lnTo>
                        <a:pt x="2672" y="129"/>
                      </a:lnTo>
                      <a:lnTo>
                        <a:pt x="2674" y="128"/>
                      </a:lnTo>
                      <a:lnTo>
                        <a:pt x="2677" y="128"/>
                      </a:lnTo>
                      <a:lnTo>
                        <a:pt x="2679" y="127"/>
                      </a:lnTo>
                      <a:lnTo>
                        <a:pt x="2680" y="126"/>
                      </a:lnTo>
                      <a:lnTo>
                        <a:pt x="2681" y="126"/>
                      </a:lnTo>
                      <a:lnTo>
                        <a:pt x="2685" y="125"/>
                      </a:lnTo>
                      <a:lnTo>
                        <a:pt x="2689" y="122"/>
                      </a:lnTo>
                      <a:lnTo>
                        <a:pt x="2694" y="121"/>
                      </a:lnTo>
                      <a:lnTo>
                        <a:pt x="2699" y="119"/>
                      </a:lnTo>
                      <a:lnTo>
                        <a:pt x="2703" y="118"/>
                      </a:lnTo>
                      <a:lnTo>
                        <a:pt x="2708" y="116"/>
                      </a:lnTo>
                      <a:lnTo>
                        <a:pt x="2712" y="114"/>
                      </a:lnTo>
                      <a:lnTo>
                        <a:pt x="2717" y="112"/>
                      </a:lnTo>
                      <a:lnTo>
                        <a:pt x="2722" y="111"/>
                      </a:lnTo>
                      <a:lnTo>
                        <a:pt x="2726" y="109"/>
                      </a:lnTo>
                      <a:lnTo>
                        <a:pt x="2731" y="107"/>
                      </a:lnTo>
                      <a:lnTo>
                        <a:pt x="2735" y="105"/>
                      </a:lnTo>
                      <a:lnTo>
                        <a:pt x="2741" y="104"/>
                      </a:lnTo>
                      <a:lnTo>
                        <a:pt x="2746" y="103"/>
                      </a:lnTo>
                      <a:lnTo>
                        <a:pt x="2750" y="101"/>
                      </a:lnTo>
                      <a:lnTo>
                        <a:pt x="2755" y="99"/>
                      </a:lnTo>
                      <a:lnTo>
                        <a:pt x="2761" y="97"/>
                      </a:lnTo>
                      <a:lnTo>
                        <a:pt x="2765" y="96"/>
                      </a:lnTo>
                      <a:lnTo>
                        <a:pt x="2770" y="95"/>
                      </a:lnTo>
                      <a:lnTo>
                        <a:pt x="2776" y="93"/>
                      </a:lnTo>
                      <a:lnTo>
                        <a:pt x="2780" y="91"/>
                      </a:lnTo>
                      <a:lnTo>
                        <a:pt x="2785" y="90"/>
                      </a:lnTo>
                      <a:lnTo>
                        <a:pt x="2791" y="89"/>
                      </a:lnTo>
                      <a:lnTo>
                        <a:pt x="2795" y="87"/>
                      </a:lnTo>
                      <a:lnTo>
                        <a:pt x="2801" y="86"/>
                      </a:lnTo>
                      <a:lnTo>
                        <a:pt x="2806" y="84"/>
                      </a:lnTo>
                      <a:lnTo>
                        <a:pt x="2812" y="83"/>
                      </a:lnTo>
                      <a:lnTo>
                        <a:pt x="2816" y="81"/>
                      </a:lnTo>
                      <a:lnTo>
                        <a:pt x="2822" y="80"/>
                      </a:lnTo>
                      <a:lnTo>
                        <a:pt x="2827" y="79"/>
                      </a:lnTo>
                      <a:lnTo>
                        <a:pt x="2832" y="78"/>
                      </a:lnTo>
                      <a:lnTo>
                        <a:pt x="2837" y="76"/>
                      </a:lnTo>
                      <a:lnTo>
                        <a:pt x="2843" y="74"/>
                      </a:lnTo>
                      <a:lnTo>
                        <a:pt x="2848" y="73"/>
                      </a:lnTo>
                      <a:lnTo>
                        <a:pt x="2853" y="72"/>
                      </a:lnTo>
                      <a:lnTo>
                        <a:pt x="2859" y="71"/>
                      </a:lnTo>
                      <a:lnTo>
                        <a:pt x="2865" y="69"/>
                      </a:lnTo>
                      <a:lnTo>
                        <a:pt x="2869" y="68"/>
                      </a:lnTo>
                      <a:lnTo>
                        <a:pt x="2875" y="67"/>
                      </a:lnTo>
                      <a:lnTo>
                        <a:pt x="2881" y="66"/>
                      </a:lnTo>
                      <a:lnTo>
                        <a:pt x="2886" y="65"/>
                      </a:lnTo>
                      <a:lnTo>
                        <a:pt x="2891" y="64"/>
                      </a:lnTo>
                      <a:lnTo>
                        <a:pt x="2897" y="63"/>
                      </a:lnTo>
                      <a:lnTo>
                        <a:pt x="2903" y="61"/>
                      </a:lnTo>
                      <a:lnTo>
                        <a:pt x="2908" y="60"/>
                      </a:lnTo>
                      <a:lnTo>
                        <a:pt x="2914" y="59"/>
                      </a:lnTo>
                      <a:lnTo>
                        <a:pt x="2920" y="58"/>
                      </a:lnTo>
                      <a:lnTo>
                        <a:pt x="2926" y="57"/>
                      </a:lnTo>
                      <a:lnTo>
                        <a:pt x="2931" y="56"/>
                      </a:lnTo>
                      <a:lnTo>
                        <a:pt x="2937" y="55"/>
                      </a:lnTo>
                      <a:lnTo>
                        <a:pt x="2943" y="53"/>
                      </a:lnTo>
                      <a:lnTo>
                        <a:pt x="2949" y="52"/>
                      </a:lnTo>
                      <a:lnTo>
                        <a:pt x="2954" y="51"/>
                      </a:lnTo>
                      <a:lnTo>
                        <a:pt x="2960" y="50"/>
                      </a:lnTo>
                      <a:lnTo>
                        <a:pt x="2966" y="49"/>
                      </a:lnTo>
                      <a:lnTo>
                        <a:pt x="2972" y="48"/>
                      </a:lnTo>
                      <a:lnTo>
                        <a:pt x="2977" y="46"/>
                      </a:lnTo>
                      <a:lnTo>
                        <a:pt x="2983" y="45"/>
                      </a:lnTo>
                      <a:lnTo>
                        <a:pt x="2989" y="45"/>
                      </a:lnTo>
                      <a:lnTo>
                        <a:pt x="2995" y="44"/>
                      </a:lnTo>
                      <a:lnTo>
                        <a:pt x="3002" y="43"/>
                      </a:lnTo>
                      <a:lnTo>
                        <a:pt x="3007" y="42"/>
                      </a:lnTo>
                      <a:lnTo>
                        <a:pt x="3013" y="41"/>
                      </a:lnTo>
                      <a:lnTo>
                        <a:pt x="3019" y="40"/>
                      </a:lnTo>
                      <a:lnTo>
                        <a:pt x="3025" y="40"/>
                      </a:lnTo>
                      <a:lnTo>
                        <a:pt x="3032" y="38"/>
                      </a:lnTo>
                      <a:lnTo>
                        <a:pt x="3037" y="37"/>
                      </a:lnTo>
                      <a:lnTo>
                        <a:pt x="3043" y="36"/>
                      </a:lnTo>
                      <a:lnTo>
                        <a:pt x="3050" y="36"/>
                      </a:lnTo>
                      <a:lnTo>
                        <a:pt x="3056" y="35"/>
                      </a:lnTo>
                      <a:lnTo>
                        <a:pt x="3062" y="34"/>
                      </a:lnTo>
                      <a:lnTo>
                        <a:pt x="3068" y="33"/>
                      </a:lnTo>
                      <a:lnTo>
                        <a:pt x="3074" y="33"/>
                      </a:lnTo>
                      <a:lnTo>
                        <a:pt x="3081" y="32"/>
                      </a:lnTo>
                      <a:lnTo>
                        <a:pt x="3087" y="30"/>
                      </a:lnTo>
                      <a:lnTo>
                        <a:pt x="3093" y="30"/>
                      </a:lnTo>
                      <a:lnTo>
                        <a:pt x="3100" y="29"/>
                      </a:lnTo>
                      <a:lnTo>
                        <a:pt x="3105" y="28"/>
                      </a:lnTo>
                      <a:lnTo>
                        <a:pt x="3112" y="28"/>
                      </a:lnTo>
                      <a:lnTo>
                        <a:pt x="3118" y="27"/>
                      </a:lnTo>
                      <a:lnTo>
                        <a:pt x="3125" y="27"/>
                      </a:lnTo>
                      <a:lnTo>
                        <a:pt x="3131" y="26"/>
                      </a:lnTo>
                      <a:lnTo>
                        <a:pt x="3138" y="25"/>
                      </a:lnTo>
                      <a:lnTo>
                        <a:pt x="3145" y="25"/>
                      </a:lnTo>
                      <a:lnTo>
                        <a:pt x="3150" y="23"/>
                      </a:lnTo>
                      <a:lnTo>
                        <a:pt x="3157" y="23"/>
                      </a:lnTo>
                      <a:lnTo>
                        <a:pt x="3163" y="22"/>
                      </a:lnTo>
                      <a:lnTo>
                        <a:pt x="3170" y="21"/>
                      </a:lnTo>
                      <a:lnTo>
                        <a:pt x="3177" y="21"/>
                      </a:lnTo>
                      <a:lnTo>
                        <a:pt x="3184" y="20"/>
                      </a:lnTo>
                      <a:lnTo>
                        <a:pt x="3189" y="20"/>
                      </a:lnTo>
                      <a:lnTo>
                        <a:pt x="3196" y="19"/>
                      </a:lnTo>
                      <a:lnTo>
                        <a:pt x="3203" y="19"/>
                      </a:lnTo>
                      <a:lnTo>
                        <a:pt x="3209" y="18"/>
                      </a:lnTo>
                      <a:lnTo>
                        <a:pt x="3216" y="18"/>
                      </a:lnTo>
                      <a:lnTo>
                        <a:pt x="3223" y="17"/>
                      </a:lnTo>
                      <a:lnTo>
                        <a:pt x="3230" y="17"/>
                      </a:lnTo>
                      <a:lnTo>
                        <a:pt x="3237" y="15"/>
                      </a:lnTo>
                      <a:lnTo>
                        <a:pt x="3242" y="15"/>
                      </a:lnTo>
                      <a:lnTo>
                        <a:pt x="3249" y="14"/>
                      </a:lnTo>
                      <a:lnTo>
                        <a:pt x="3256" y="14"/>
                      </a:lnTo>
                      <a:lnTo>
                        <a:pt x="3263" y="13"/>
                      </a:lnTo>
                      <a:lnTo>
                        <a:pt x="3270" y="13"/>
                      </a:lnTo>
                      <a:lnTo>
                        <a:pt x="3277" y="13"/>
                      </a:lnTo>
                      <a:lnTo>
                        <a:pt x="3284" y="12"/>
                      </a:lnTo>
                      <a:lnTo>
                        <a:pt x="3291" y="12"/>
                      </a:lnTo>
                      <a:lnTo>
                        <a:pt x="3297" y="11"/>
                      </a:lnTo>
                      <a:lnTo>
                        <a:pt x="3304" y="11"/>
                      </a:lnTo>
                      <a:lnTo>
                        <a:pt x="3310" y="11"/>
                      </a:lnTo>
                      <a:lnTo>
                        <a:pt x="3317" y="10"/>
                      </a:lnTo>
                      <a:lnTo>
                        <a:pt x="3324" y="10"/>
                      </a:lnTo>
                      <a:lnTo>
                        <a:pt x="3331" y="10"/>
                      </a:lnTo>
                      <a:lnTo>
                        <a:pt x="3338" y="8"/>
                      </a:lnTo>
                      <a:lnTo>
                        <a:pt x="3345" y="8"/>
                      </a:lnTo>
                      <a:lnTo>
                        <a:pt x="3352" y="8"/>
                      </a:lnTo>
                      <a:lnTo>
                        <a:pt x="3360" y="7"/>
                      </a:lnTo>
                      <a:lnTo>
                        <a:pt x="3367" y="7"/>
                      </a:lnTo>
                      <a:lnTo>
                        <a:pt x="3374" y="7"/>
                      </a:lnTo>
                      <a:lnTo>
                        <a:pt x="3381" y="6"/>
                      </a:lnTo>
                      <a:lnTo>
                        <a:pt x="3388" y="6"/>
                      </a:lnTo>
                      <a:lnTo>
                        <a:pt x="3395" y="6"/>
                      </a:lnTo>
                      <a:lnTo>
                        <a:pt x="3401" y="6"/>
                      </a:lnTo>
                      <a:lnTo>
                        <a:pt x="3408" y="5"/>
                      </a:lnTo>
                      <a:lnTo>
                        <a:pt x="3415" y="5"/>
                      </a:lnTo>
                      <a:lnTo>
                        <a:pt x="3423" y="5"/>
                      </a:lnTo>
                      <a:lnTo>
                        <a:pt x="3430" y="5"/>
                      </a:lnTo>
                      <a:lnTo>
                        <a:pt x="3437" y="4"/>
                      </a:lnTo>
                      <a:lnTo>
                        <a:pt x="3444" y="4"/>
                      </a:lnTo>
                      <a:lnTo>
                        <a:pt x="3452" y="4"/>
                      </a:lnTo>
                      <a:lnTo>
                        <a:pt x="3459" y="4"/>
                      </a:lnTo>
                      <a:lnTo>
                        <a:pt x="3466" y="4"/>
                      </a:lnTo>
                      <a:lnTo>
                        <a:pt x="3473" y="3"/>
                      </a:lnTo>
                      <a:lnTo>
                        <a:pt x="3481" y="3"/>
                      </a:lnTo>
                      <a:lnTo>
                        <a:pt x="3488" y="3"/>
                      </a:lnTo>
                      <a:lnTo>
                        <a:pt x="3495" y="3"/>
                      </a:lnTo>
                      <a:lnTo>
                        <a:pt x="3502" y="3"/>
                      </a:lnTo>
                      <a:lnTo>
                        <a:pt x="3510" y="2"/>
                      </a:lnTo>
                      <a:lnTo>
                        <a:pt x="3517" y="2"/>
                      </a:lnTo>
                      <a:lnTo>
                        <a:pt x="3524" y="2"/>
                      </a:lnTo>
                      <a:lnTo>
                        <a:pt x="3532" y="2"/>
                      </a:lnTo>
                      <a:lnTo>
                        <a:pt x="3539" y="2"/>
                      </a:lnTo>
                      <a:lnTo>
                        <a:pt x="3547" y="2"/>
                      </a:lnTo>
                      <a:lnTo>
                        <a:pt x="3554" y="2"/>
                      </a:lnTo>
                      <a:lnTo>
                        <a:pt x="3560" y="2"/>
                      </a:lnTo>
                      <a:lnTo>
                        <a:pt x="3569" y="0"/>
                      </a:lnTo>
                      <a:lnTo>
                        <a:pt x="3575" y="0"/>
                      </a:lnTo>
                      <a:lnTo>
                        <a:pt x="3583" y="0"/>
                      </a:lnTo>
                      <a:lnTo>
                        <a:pt x="3590" y="0"/>
                      </a:lnTo>
                      <a:lnTo>
                        <a:pt x="3597" y="0"/>
                      </a:lnTo>
                      <a:lnTo>
                        <a:pt x="3605" y="0"/>
                      </a:lnTo>
                      <a:lnTo>
                        <a:pt x="3612" y="0"/>
                      </a:lnTo>
                      <a:lnTo>
                        <a:pt x="3620" y="0"/>
                      </a:lnTo>
                      <a:lnTo>
                        <a:pt x="3627" y="0"/>
                      </a:lnTo>
                      <a:lnTo>
                        <a:pt x="3635" y="0"/>
                      </a:lnTo>
                      <a:lnTo>
                        <a:pt x="3642" y="0"/>
                      </a:lnTo>
                      <a:lnTo>
                        <a:pt x="3650" y="0"/>
                      </a:lnTo>
                      <a:lnTo>
                        <a:pt x="3657" y="0"/>
                      </a:lnTo>
                      <a:lnTo>
                        <a:pt x="3665" y="0"/>
                      </a:lnTo>
                      <a:lnTo>
                        <a:pt x="3672" y="0"/>
                      </a:lnTo>
                      <a:lnTo>
                        <a:pt x="3680" y="0"/>
                      </a:lnTo>
                      <a:lnTo>
                        <a:pt x="3688" y="0"/>
                      </a:lnTo>
                      <a:lnTo>
                        <a:pt x="3695" y="0"/>
                      </a:lnTo>
                      <a:lnTo>
                        <a:pt x="3703" y="0"/>
                      </a:lnTo>
                      <a:lnTo>
                        <a:pt x="3710" y="0"/>
                      </a:lnTo>
                      <a:lnTo>
                        <a:pt x="3718" y="0"/>
                      </a:lnTo>
                      <a:lnTo>
                        <a:pt x="3725" y="0"/>
                      </a:lnTo>
                      <a:lnTo>
                        <a:pt x="3733" y="0"/>
                      </a:lnTo>
                      <a:lnTo>
                        <a:pt x="3741" y="0"/>
                      </a:lnTo>
                      <a:lnTo>
                        <a:pt x="3748" y="0"/>
                      </a:lnTo>
                      <a:lnTo>
                        <a:pt x="3756" y="0"/>
                      </a:lnTo>
                      <a:lnTo>
                        <a:pt x="3764" y="0"/>
                      </a:lnTo>
                      <a:lnTo>
                        <a:pt x="3771" y="0"/>
                      </a:lnTo>
                      <a:lnTo>
                        <a:pt x="3779" y="0"/>
                      </a:lnTo>
                      <a:lnTo>
                        <a:pt x="3787" y="0"/>
                      </a:lnTo>
                      <a:lnTo>
                        <a:pt x="3794" y="2"/>
                      </a:lnTo>
                      <a:lnTo>
                        <a:pt x="3802" y="2"/>
                      </a:lnTo>
                      <a:lnTo>
                        <a:pt x="3817" y="2"/>
                      </a:lnTo>
                      <a:lnTo>
                        <a:pt x="3834" y="2"/>
                      </a:lnTo>
                      <a:lnTo>
                        <a:pt x="3848" y="2"/>
                      </a:lnTo>
                      <a:lnTo>
                        <a:pt x="3865" y="3"/>
                      </a:lnTo>
                      <a:lnTo>
                        <a:pt x="3880" y="3"/>
                      </a:lnTo>
                      <a:lnTo>
                        <a:pt x="3896" y="3"/>
                      </a:lnTo>
                      <a:lnTo>
                        <a:pt x="3911" y="4"/>
                      </a:lnTo>
                      <a:lnTo>
                        <a:pt x="3927" y="4"/>
                      </a:lnTo>
                      <a:lnTo>
                        <a:pt x="3942" y="4"/>
                      </a:lnTo>
                      <a:lnTo>
                        <a:pt x="3958" y="5"/>
                      </a:lnTo>
                      <a:lnTo>
                        <a:pt x="3974" y="5"/>
                      </a:lnTo>
                      <a:lnTo>
                        <a:pt x="3989" y="5"/>
                      </a:lnTo>
                      <a:lnTo>
                        <a:pt x="4005" y="6"/>
                      </a:lnTo>
                      <a:lnTo>
                        <a:pt x="4021" y="6"/>
                      </a:lnTo>
                      <a:lnTo>
                        <a:pt x="4036" y="7"/>
                      </a:lnTo>
                      <a:lnTo>
                        <a:pt x="4052" y="7"/>
                      </a:lnTo>
                      <a:lnTo>
                        <a:pt x="4069" y="8"/>
                      </a:lnTo>
                      <a:lnTo>
                        <a:pt x="4084" y="8"/>
                      </a:lnTo>
                      <a:lnTo>
                        <a:pt x="4100" y="10"/>
                      </a:lnTo>
                      <a:lnTo>
                        <a:pt x="4116" y="11"/>
                      </a:lnTo>
                      <a:lnTo>
                        <a:pt x="4132" y="11"/>
                      </a:lnTo>
                      <a:lnTo>
                        <a:pt x="4148" y="12"/>
                      </a:lnTo>
                      <a:lnTo>
                        <a:pt x="4163" y="12"/>
                      </a:lnTo>
                      <a:lnTo>
                        <a:pt x="4179" y="13"/>
                      </a:lnTo>
                      <a:lnTo>
                        <a:pt x="4195" y="14"/>
                      </a:lnTo>
                      <a:lnTo>
                        <a:pt x="4211" y="14"/>
                      </a:lnTo>
                      <a:lnTo>
                        <a:pt x="4228" y="15"/>
                      </a:lnTo>
                      <a:lnTo>
                        <a:pt x="4243" y="17"/>
                      </a:lnTo>
                      <a:lnTo>
                        <a:pt x="4259" y="17"/>
                      </a:lnTo>
                      <a:lnTo>
                        <a:pt x="4275" y="18"/>
                      </a:lnTo>
                      <a:lnTo>
                        <a:pt x="4291" y="19"/>
                      </a:lnTo>
                      <a:lnTo>
                        <a:pt x="4307" y="19"/>
                      </a:lnTo>
                      <a:lnTo>
                        <a:pt x="4339" y="21"/>
                      </a:lnTo>
                      <a:lnTo>
                        <a:pt x="4370" y="23"/>
                      </a:lnTo>
                      <a:lnTo>
                        <a:pt x="4403" y="25"/>
                      </a:lnTo>
                      <a:lnTo>
                        <a:pt x="4435" y="27"/>
                      </a:lnTo>
                      <a:lnTo>
                        <a:pt x="4466" y="28"/>
                      </a:lnTo>
                      <a:lnTo>
                        <a:pt x="4498" y="30"/>
                      </a:lnTo>
                      <a:lnTo>
                        <a:pt x="4531" y="33"/>
                      </a:lnTo>
                      <a:lnTo>
                        <a:pt x="4562" y="35"/>
                      </a:lnTo>
                      <a:lnTo>
                        <a:pt x="4578" y="36"/>
                      </a:lnTo>
                      <a:lnTo>
                        <a:pt x="4594" y="36"/>
                      </a:lnTo>
                      <a:lnTo>
                        <a:pt x="4610" y="37"/>
                      </a:lnTo>
                      <a:lnTo>
                        <a:pt x="4625" y="38"/>
                      </a:lnTo>
                      <a:lnTo>
                        <a:pt x="4641" y="40"/>
                      </a:lnTo>
                      <a:lnTo>
                        <a:pt x="4657" y="41"/>
                      </a:lnTo>
                      <a:lnTo>
                        <a:pt x="4672" y="42"/>
                      </a:lnTo>
                      <a:lnTo>
                        <a:pt x="4688" y="43"/>
                      </a:lnTo>
                      <a:lnTo>
                        <a:pt x="4705" y="44"/>
                      </a:lnTo>
                      <a:lnTo>
                        <a:pt x="4720" y="45"/>
                      </a:lnTo>
                      <a:lnTo>
                        <a:pt x="4736" y="46"/>
                      </a:lnTo>
                      <a:lnTo>
                        <a:pt x="4752" y="48"/>
                      </a:lnTo>
                      <a:lnTo>
                        <a:pt x="4767" y="49"/>
                      </a:lnTo>
                      <a:lnTo>
                        <a:pt x="4783" y="50"/>
                      </a:lnTo>
                      <a:lnTo>
                        <a:pt x="4798" y="51"/>
                      </a:lnTo>
                      <a:lnTo>
                        <a:pt x="4814" y="52"/>
                      </a:lnTo>
                      <a:lnTo>
                        <a:pt x="4829" y="53"/>
                      </a:lnTo>
                      <a:lnTo>
                        <a:pt x="4845" y="55"/>
                      </a:lnTo>
                      <a:lnTo>
                        <a:pt x="4860" y="56"/>
                      </a:lnTo>
                      <a:lnTo>
                        <a:pt x="4876" y="57"/>
                      </a:lnTo>
                      <a:lnTo>
                        <a:pt x="4891" y="58"/>
                      </a:lnTo>
                      <a:lnTo>
                        <a:pt x="4906" y="59"/>
                      </a:lnTo>
                      <a:lnTo>
                        <a:pt x="4922" y="60"/>
                      </a:lnTo>
                      <a:lnTo>
                        <a:pt x="4937" y="60"/>
                      </a:lnTo>
                      <a:lnTo>
                        <a:pt x="4952" y="61"/>
                      </a:lnTo>
                      <a:lnTo>
                        <a:pt x="4967" y="63"/>
                      </a:lnTo>
                      <a:lnTo>
                        <a:pt x="4983" y="64"/>
                      </a:lnTo>
                      <a:lnTo>
                        <a:pt x="4998" y="65"/>
                      </a:lnTo>
                      <a:lnTo>
                        <a:pt x="5013" y="66"/>
                      </a:lnTo>
                      <a:lnTo>
                        <a:pt x="5028" y="67"/>
                      </a:lnTo>
                      <a:lnTo>
                        <a:pt x="5043" y="68"/>
                      </a:lnTo>
                      <a:lnTo>
                        <a:pt x="5058" y="69"/>
                      </a:lnTo>
                      <a:lnTo>
                        <a:pt x="5066" y="71"/>
                      </a:lnTo>
                      <a:lnTo>
                        <a:pt x="5073" y="71"/>
                      </a:lnTo>
                      <a:lnTo>
                        <a:pt x="5081" y="72"/>
                      </a:lnTo>
                      <a:lnTo>
                        <a:pt x="5088" y="72"/>
                      </a:lnTo>
                      <a:lnTo>
                        <a:pt x="5095" y="73"/>
                      </a:lnTo>
                      <a:lnTo>
                        <a:pt x="5103" y="73"/>
                      </a:lnTo>
                      <a:lnTo>
                        <a:pt x="5110" y="74"/>
                      </a:lnTo>
                      <a:lnTo>
                        <a:pt x="5118" y="74"/>
                      </a:lnTo>
                      <a:lnTo>
                        <a:pt x="5125" y="75"/>
                      </a:lnTo>
                      <a:lnTo>
                        <a:pt x="5133" y="75"/>
                      </a:lnTo>
                      <a:lnTo>
                        <a:pt x="5140" y="76"/>
                      </a:lnTo>
                      <a:lnTo>
                        <a:pt x="5147" y="76"/>
                      </a:lnTo>
                      <a:lnTo>
                        <a:pt x="5155" y="78"/>
                      </a:lnTo>
                      <a:lnTo>
                        <a:pt x="5162" y="78"/>
                      </a:lnTo>
                      <a:lnTo>
                        <a:pt x="5169" y="78"/>
                      </a:lnTo>
                      <a:lnTo>
                        <a:pt x="5177" y="79"/>
                      </a:lnTo>
                      <a:lnTo>
                        <a:pt x="5184" y="79"/>
                      </a:lnTo>
                      <a:lnTo>
                        <a:pt x="5191" y="80"/>
                      </a:lnTo>
                      <a:lnTo>
                        <a:pt x="5199" y="80"/>
                      </a:lnTo>
                      <a:lnTo>
                        <a:pt x="5206" y="81"/>
                      </a:lnTo>
                      <a:lnTo>
                        <a:pt x="5213" y="81"/>
                      </a:lnTo>
                      <a:lnTo>
                        <a:pt x="5221" y="82"/>
                      </a:lnTo>
                      <a:lnTo>
                        <a:pt x="5228" y="82"/>
                      </a:lnTo>
                      <a:lnTo>
                        <a:pt x="5235" y="83"/>
                      </a:lnTo>
                      <a:lnTo>
                        <a:pt x="5241" y="83"/>
                      </a:lnTo>
                      <a:lnTo>
                        <a:pt x="5250" y="84"/>
                      </a:lnTo>
                      <a:lnTo>
                        <a:pt x="5256" y="84"/>
                      </a:lnTo>
                      <a:lnTo>
                        <a:pt x="5263" y="84"/>
                      </a:lnTo>
                      <a:lnTo>
                        <a:pt x="5270" y="86"/>
                      </a:lnTo>
                      <a:lnTo>
                        <a:pt x="5277" y="86"/>
                      </a:lnTo>
                      <a:lnTo>
                        <a:pt x="5284" y="87"/>
                      </a:lnTo>
                      <a:lnTo>
                        <a:pt x="5292" y="87"/>
                      </a:lnTo>
                      <a:lnTo>
                        <a:pt x="5299" y="88"/>
                      </a:lnTo>
                      <a:lnTo>
                        <a:pt x="5306" y="88"/>
                      </a:lnTo>
                      <a:lnTo>
                        <a:pt x="5313" y="89"/>
                      </a:lnTo>
                      <a:lnTo>
                        <a:pt x="5320" y="89"/>
                      </a:lnTo>
                      <a:lnTo>
                        <a:pt x="5327" y="89"/>
                      </a:lnTo>
                      <a:lnTo>
                        <a:pt x="5334" y="90"/>
                      </a:lnTo>
                      <a:lnTo>
                        <a:pt x="5341" y="90"/>
                      </a:lnTo>
                      <a:lnTo>
                        <a:pt x="5347" y="91"/>
                      </a:lnTo>
                      <a:lnTo>
                        <a:pt x="5354" y="91"/>
                      </a:lnTo>
                      <a:lnTo>
                        <a:pt x="5361" y="91"/>
                      </a:lnTo>
                      <a:lnTo>
                        <a:pt x="5368" y="93"/>
                      </a:lnTo>
                      <a:lnTo>
                        <a:pt x="5375" y="93"/>
                      </a:lnTo>
                      <a:lnTo>
                        <a:pt x="5382" y="94"/>
                      </a:lnTo>
                      <a:lnTo>
                        <a:pt x="5389" y="94"/>
                      </a:lnTo>
                      <a:lnTo>
                        <a:pt x="5396" y="95"/>
                      </a:lnTo>
                      <a:lnTo>
                        <a:pt x="5403" y="95"/>
                      </a:lnTo>
                      <a:lnTo>
                        <a:pt x="5410" y="95"/>
                      </a:lnTo>
                      <a:lnTo>
                        <a:pt x="5417" y="96"/>
                      </a:lnTo>
                      <a:lnTo>
                        <a:pt x="5424" y="96"/>
                      </a:lnTo>
                      <a:lnTo>
                        <a:pt x="5430" y="97"/>
                      </a:lnTo>
                      <a:lnTo>
                        <a:pt x="5437" y="97"/>
                      </a:lnTo>
                      <a:lnTo>
                        <a:pt x="5444" y="97"/>
                      </a:lnTo>
                      <a:lnTo>
                        <a:pt x="5450" y="98"/>
                      </a:lnTo>
                      <a:lnTo>
                        <a:pt x="5457" y="98"/>
                      </a:lnTo>
                      <a:lnTo>
                        <a:pt x="5464" y="98"/>
                      </a:lnTo>
                      <a:lnTo>
                        <a:pt x="5471" y="99"/>
                      </a:lnTo>
                      <a:lnTo>
                        <a:pt x="5478" y="99"/>
                      </a:lnTo>
                      <a:lnTo>
                        <a:pt x="5483" y="101"/>
                      </a:lnTo>
                      <a:lnTo>
                        <a:pt x="5490" y="101"/>
                      </a:lnTo>
                      <a:lnTo>
                        <a:pt x="5497" y="101"/>
                      </a:lnTo>
                      <a:lnTo>
                        <a:pt x="5503" y="102"/>
                      </a:lnTo>
                      <a:lnTo>
                        <a:pt x="5510" y="102"/>
                      </a:lnTo>
                      <a:lnTo>
                        <a:pt x="5517" y="102"/>
                      </a:lnTo>
                      <a:lnTo>
                        <a:pt x="5523" y="103"/>
                      </a:lnTo>
                      <a:lnTo>
                        <a:pt x="5530" y="103"/>
                      </a:lnTo>
                      <a:lnTo>
                        <a:pt x="5536" y="103"/>
                      </a:lnTo>
                      <a:lnTo>
                        <a:pt x="5542" y="104"/>
                      </a:lnTo>
                      <a:lnTo>
                        <a:pt x="5549" y="104"/>
                      </a:lnTo>
                      <a:lnTo>
                        <a:pt x="5556" y="104"/>
                      </a:lnTo>
                      <a:lnTo>
                        <a:pt x="5562" y="105"/>
                      </a:lnTo>
                      <a:lnTo>
                        <a:pt x="5569" y="105"/>
                      </a:lnTo>
                      <a:lnTo>
                        <a:pt x="5574" y="105"/>
                      </a:lnTo>
                      <a:lnTo>
                        <a:pt x="5581" y="106"/>
                      </a:lnTo>
                      <a:lnTo>
                        <a:pt x="5587" y="106"/>
                      </a:lnTo>
                      <a:lnTo>
                        <a:pt x="5594" y="106"/>
                      </a:lnTo>
                      <a:lnTo>
                        <a:pt x="5600" y="107"/>
                      </a:lnTo>
                      <a:lnTo>
                        <a:pt x="5607" y="107"/>
                      </a:lnTo>
                      <a:lnTo>
                        <a:pt x="5612" y="107"/>
                      </a:lnTo>
                      <a:lnTo>
                        <a:pt x="5618" y="107"/>
                      </a:lnTo>
                      <a:lnTo>
                        <a:pt x="5625" y="109"/>
                      </a:lnTo>
                      <a:lnTo>
                        <a:pt x="5631" y="109"/>
                      </a:lnTo>
                      <a:lnTo>
                        <a:pt x="5638" y="109"/>
                      </a:lnTo>
                      <a:lnTo>
                        <a:pt x="5644" y="110"/>
                      </a:lnTo>
                      <a:lnTo>
                        <a:pt x="5649" y="110"/>
                      </a:lnTo>
                      <a:lnTo>
                        <a:pt x="5655" y="110"/>
                      </a:lnTo>
                      <a:lnTo>
                        <a:pt x="5662" y="110"/>
                      </a:lnTo>
                      <a:lnTo>
                        <a:pt x="5668" y="111"/>
                      </a:lnTo>
                      <a:lnTo>
                        <a:pt x="5674" y="111"/>
                      </a:lnTo>
                      <a:lnTo>
                        <a:pt x="5680" y="111"/>
                      </a:lnTo>
                      <a:lnTo>
                        <a:pt x="5686" y="111"/>
                      </a:lnTo>
                      <a:lnTo>
                        <a:pt x="5692" y="111"/>
                      </a:lnTo>
                      <a:lnTo>
                        <a:pt x="5698" y="112"/>
                      </a:lnTo>
                      <a:lnTo>
                        <a:pt x="5704" y="112"/>
                      </a:lnTo>
                      <a:lnTo>
                        <a:pt x="5709" y="112"/>
                      </a:lnTo>
                      <a:lnTo>
                        <a:pt x="5716" y="112"/>
                      </a:lnTo>
                      <a:lnTo>
                        <a:pt x="5722" y="112"/>
                      </a:lnTo>
                      <a:lnTo>
                        <a:pt x="5728" y="113"/>
                      </a:lnTo>
                      <a:lnTo>
                        <a:pt x="5733" y="113"/>
                      </a:lnTo>
                      <a:lnTo>
                        <a:pt x="5739" y="113"/>
                      </a:lnTo>
                      <a:lnTo>
                        <a:pt x="5745" y="113"/>
                      </a:lnTo>
                      <a:lnTo>
                        <a:pt x="5751" y="113"/>
                      </a:lnTo>
                      <a:lnTo>
                        <a:pt x="5757" y="114"/>
                      </a:lnTo>
                      <a:lnTo>
                        <a:pt x="5762" y="114"/>
                      </a:lnTo>
                      <a:lnTo>
                        <a:pt x="5768" y="114"/>
                      </a:lnTo>
                      <a:lnTo>
                        <a:pt x="5774" y="114"/>
                      </a:lnTo>
                      <a:lnTo>
                        <a:pt x="5780" y="114"/>
                      </a:lnTo>
                      <a:lnTo>
                        <a:pt x="5784" y="114"/>
                      </a:lnTo>
                      <a:lnTo>
                        <a:pt x="5790" y="114"/>
                      </a:lnTo>
                      <a:lnTo>
                        <a:pt x="5796" y="114"/>
                      </a:lnTo>
                      <a:lnTo>
                        <a:pt x="5801" y="116"/>
                      </a:lnTo>
                      <a:lnTo>
                        <a:pt x="5807" y="116"/>
                      </a:lnTo>
                      <a:lnTo>
                        <a:pt x="5813" y="116"/>
                      </a:lnTo>
                      <a:lnTo>
                        <a:pt x="5818" y="116"/>
                      </a:lnTo>
                      <a:lnTo>
                        <a:pt x="5823" y="116"/>
                      </a:lnTo>
                      <a:lnTo>
                        <a:pt x="5829" y="116"/>
                      </a:lnTo>
                      <a:lnTo>
                        <a:pt x="5834" y="116"/>
                      </a:lnTo>
                      <a:lnTo>
                        <a:pt x="5839" y="116"/>
                      </a:lnTo>
                      <a:lnTo>
                        <a:pt x="5845" y="116"/>
                      </a:lnTo>
                      <a:lnTo>
                        <a:pt x="5850" y="116"/>
                      </a:lnTo>
                      <a:lnTo>
                        <a:pt x="5856" y="116"/>
                      </a:lnTo>
                      <a:lnTo>
                        <a:pt x="5861" y="116"/>
                      </a:lnTo>
                      <a:lnTo>
                        <a:pt x="5866" y="116"/>
                      </a:lnTo>
                      <a:lnTo>
                        <a:pt x="5872" y="116"/>
                      </a:lnTo>
                      <a:lnTo>
                        <a:pt x="5876" y="116"/>
                      </a:lnTo>
                      <a:lnTo>
                        <a:pt x="5882" y="116"/>
                      </a:lnTo>
                      <a:lnTo>
                        <a:pt x="5887" y="116"/>
                      </a:lnTo>
                      <a:lnTo>
                        <a:pt x="5892" y="116"/>
                      </a:lnTo>
                      <a:lnTo>
                        <a:pt x="5897" y="116"/>
                      </a:lnTo>
                      <a:lnTo>
                        <a:pt x="5903" y="116"/>
                      </a:lnTo>
                      <a:lnTo>
                        <a:pt x="5907" y="116"/>
                      </a:lnTo>
                      <a:lnTo>
                        <a:pt x="5912" y="116"/>
                      </a:lnTo>
                      <a:lnTo>
                        <a:pt x="5918" y="116"/>
                      </a:lnTo>
                      <a:lnTo>
                        <a:pt x="5922" y="116"/>
                      </a:lnTo>
                      <a:lnTo>
                        <a:pt x="5927" y="116"/>
                      </a:lnTo>
                      <a:lnTo>
                        <a:pt x="5933" y="116"/>
                      </a:lnTo>
                      <a:lnTo>
                        <a:pt x="5937" y="116"/>
                      </a:lnTo>
                      <a:lnTo>
                        <a:pt x="5942" y="116"/>
                      </a:lnTo>
                      <a:lnTo>
                        <a:pt x="5947" y="116"/>
                      </a:lnTo>
                      <a:lnTo>
                        <a:pt x="5952" y="116"/>
                      </a:lnTo>
                      <a:lnTo>
                        <a:pt x="5957" y="116"/>
                      </a:lnTo>
                      <a:lnTo>
                        <a:pt x="5962" y="114"/>
                      </a:lnTo>
                      <a:lnTo>
                        <a:pt x="5966" y="114"/>
                      </a:lnTo>
                      <a:lnTo>
                        <a:pt x="5971" y="114"/>
                      </a:lnTo>
                      <a:lnTo>
                        <a:pt x="5975" y="114"/>
                      </a:lnTo>
                      <a:lnTo>
                        <a:pt x="5980" y="114"/>
                      </a:lnTo>
                      <a:lnTo>
                        <a:pt x="5985" y="114"/>
                      </a:lnTo>
                      <a:lnTo>
                        <a:pt x="5989" y="113"/>
                      </a:lnTo>
                      <a:lnTo>
                        <a:pt x="5994" y="113"/>
                      </a:lnTo>
                      <a:lnTo>
                        <a:pt x="5998" y="113"/>
                      </a:lnTo>
                      <a:lnTo>
                        <a:pt x="6003" y="113"/>
                      </a:lnTo>
                      <a:lnTo>
                        <a:pt x="6008" y="113"/>
                      </a:lnTo>
                      <a:lnTo>
                        <a:pt x="6012" y="112"/>
                      </a:lnTo>
                      <a:lnTo>
                        <a:pt x="6017" y="112"/>
                      </a:lnTo>
                      <a:lnTo>
                        <a:pt x="6022" y="112"/>
                      </a:lnTo>
                      <a:lnTo>
                        <a:pt x="6025" y="112"/>
                      </a:lnTo>
                      <a:lnTo>
                        <a:pt x="6030" y="111"/>
                      </a:lnTo>
                      <a:lnTo>
                        <a:pt x="6034" y="111"/>
                      </a:lnTo>
                      <a:lnTo>
                        <a:pt x="6039" y="111"/>
                      </a:lnTo>
                      <a:lnTo>
                        <a:pt x="6043" y="110"/>
                      </a:lnTo>
                      <a:lnTo>
                        <a:pt x="6047" y="110"/>
                      </a:lnTo>
                      <a:lnTo>
                        <a:pt x="6051" y="110"/>
                      </a:lnTo>
                      <a:lnTo>
                        <a:pt x="6056" y="110"/>
                      </a:lnTo>
                      <a:lnTo>
                        <a:pt x="6060" y="109"/>
                      </a:lnTo>
                      <a:lnTo>
                        <a:pt x="6064" y="109"/>
                      </a:lnTo>
                      <a:lnTo>
                        <a:pt x="6068" y="107"/>
                      </a:lnTo>
                      <a:lnTo>
                        <a:pt x="6072" y="107"/>
                      </a:lnTo>
                      <a:lnTo>
                        <a:pt x="6076" y="107"/>
                      </a:lnTo>
                      <a:lnTo>
                        <a:pt x="6080" y="106"/>
                      </a:lnTo>
                      <a:lnTo>
                        <a:pt x="6084" y="106"/>
                      </a:lnTo>
                      <a:lnTo>
                        <a:pt x="6088" y="105"/>
                      </a:lnTo>
                      <a:lnTo>
                        <a:pt x="6092" y="105"/>
                      </a:lnTo>
                      <a:lnTo>
                        <a:pt x="6096" y="105"/>
                      </a:lnTo>
                      <a:lnTo>
                        <a:pt x="6100" y="104"/>
                      </a:lnTo>
                      <a:lnTo>
                        <a:pt x="6103" y="104"/>
                      </a:lnTo>
                      <a:close/>
                    </a:path>
                  </a:pathLst>
                </a:custGeom>
                <a:solidFill>
                  <a:srgbClr val="000000"/>
                </a:solidFill>
                <a:ln w="9525">
                  <a:noFill/>
                  <a:round/>
                  <a:headEnd/>
                  <a:tailEnd/>
                </a:ln>
              </p:spPr>
              <p:txBody>
                <a:bodyPr wrap="none" anchor="ctr"/>
                <a:lstStyle/>
                <a:p>
                  <a:endParaRPr lang="en-US"/>
                </a:p>
              </p:txBody>
            </p:sp>
            <p:sp>
              <p:nvSpPr>
                <p:cNvPr id="15374" name="Freeform 27"/>
                <p:cNvSpPr>
                  <a:spLocks noChangeArrowheads="1"/>
                </p:cNvSpPr>
                <p:nvPr/>
              </p:nvSpPr>
              <p:spPr bwMode="auto">
                <a:xfrm>
                  <a:off x="2609" y="2816"/>
                  <a:ext cx="69" cy="28"/>
                </a:xfrm>
                <a:custGeom>
                  <a:avLst/>
                  <a:gdLst>
                    <a:gd name="T0" fmla="*/ 0 w 623"/>
                    <a:gd name="T1" fmla="*/ 0 h 209"/>
                    <a:gd name="T2" fmla="*/ 0 w 623"/>
                    <a:gd name="T3" fmla="*/ 0 h 209"/>
                    <a:gd name="T4" fmla="*/ 0 w 623"/>
                    <a:gd name="T5" fmla="*/ 0 h 209"/>
                    <a:gd name="T6" fmla="*/ 0 w 623"/>
                    <a:gd name="T7" fmla="*/ 0 h 209"/>
                    <a:gd name="T8" fmla="*/ 0 w 623"/>
                    <a:gd name="T9" fmla="*/ 0 h 209"/>
                    <a:gd name="T10" fmla="*/ 0 w 623"/>
                    <a:gd name="T11" fmla="*/ 0 h 209"/>
                    <a:gd name="T12" fmla="*/ 0 w 623"/>
                    <a:gd name="T13" fmla="*/ 0 h 209"/>
                    <a:gd name="T14" fmla="*/ 0 w 623"/>
                    <a:gd name="T15" fmla="*/ 0 h 209"/>
                    <a:gd name="T16" fmla="*/ 0 w 623"/>
                    <a:gd name="T17" fmla="*/ 0 h 209"/>
                    <a:gd name="T18" fmla="*/ 0 w 623"/>
                    <a:gd name="T19" fmla="*/ 0 h 209"/>
                    <a:gd name="T20" fmla="*/ 0 w 623"/>
                    <a:gd name="T21" fmla="*/ 0 h 209"/>
                    <a:gd name="T22" fmla="*/ 0 w 623"/>
                    <a:gd name="T23" fmla="*/ 0 h 209"/>
                    <a:gd name="T24" fmla="*/ 0 w 623"/>
                    <a:gd name="T25" fmla="*/ 0 h 209"/>
                    <a:gd name="T26" fmla="*/ 0 w 623"/>
                    <a:gd name="T27" fmla="*/ 0 h 209"/>
                    <a:gd name="T28" fmla="*/ 0 w 623"/>
                    <a:gd name="T29" fmla="*/ 0 h 209"/>
                    <a:gd name="T30" fmla="*/ 0 w 623"/>
                    <a:gd name="T31" fmla="*/ 0 h 209"/>
                    <a:gd name="T32" fmla="*/ 0 w 623"/>
                    <a:gd name="T33" fmla="*/ 0 h 209"/>
                    <a:gd name="T34" fmla="*/ 0 w 623"/>
                    <a:gd name="T35" fmla="*/ 0 h 209"/>
                    <a:gd name="T36" fmla="*/ 0 w 623"/>
                    <a:gd name="T37" fmla="*/ 0 h 209"/>
                    <a:gd name="T38" fmla="*/ 0 w 623"/>
                    <a:gd name="T39" fmla="*/ 0 h 209"/>
                    <a:gd name="T40" fmla="*/ 0 w 623"/>
                    <a:gd name="T41" fmla="*/ 0 h 209"/>
                    <a:gd name="T42" fmla="*/ 0 w 623"/>
                    <a:gd name="T43" fmla="*/ 0 h 209"/>
                    <a:gd name="T44" fmla="*/ 0 w 623"/>
                    <a:gd name="T45" fmla="*/ 0 h 209"/>
                    <a:gd name="T46" fmla="*/ 0 w 623"/>
                    <a:gd name="T47" fmla="*/ 0 h 209"/>
                    <a:gd name="T48" fmla="*/ 0 w 623"/>
                    <a:gd name="T49" fmla="*/ 0 h 209"/>
                    <a:gd name="T50" fmla="*/ 0 w 623"/>
                    <a:gd name="T51" fmla="*/ 0 h 209"/>
                    <a:gd name="T52" fmla="*/ 0 w 623"/>
                    <a:gd name="T53" fmla="*/ 0 h 209"/>
                    <a:gd name="T54" fmla="*/ 0 w 623"/>
                    <a:gd name="T55" fmla="*/ 0 h 209"/>
                    <a:gd name="T56" fmla="*/ 0 w 623"/>
                    <a:gd name="T57" fmla="*/ 0 h 209"/>
                    <a:gd name="T58" fmla="*/ 0 w 623"/>
                    <a:gd name="T59" fmla="*/ 0 h 209"/>
                    <a:gd name="T60" fmla="*/ 0 w 623"/>
                    <a:gd name="T61" fmla="*/ 0 h 209"/>
                    <a:gd name="T62" fmla="*/ 0 w 623"/>
                    <a:gd name="T63" fmla="*/ 0 h 209"/>
                    <a:gd name="T64" fmla="*/ 0 w 623"/>
                    <a:gd name="T65" fmla="*/ 0 h 209"/>
                    <a:gd name="T66" fmla="*/ 0 w 623"/>
                    <a:gd name="T67" fmla="*/ 0 h 209"/>
                    <a:gd name="T68" fmla="*/ 0 w 623"/>
                    <a:gd name="T69" fmla="*/ 0 h 2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23"/>
                    <a:gd name="T106" fmla="*/ 0 h 209"/>
                    <a:gd name="T107" fmla="*/ 623 w 623"/>
                    <a:gd name="T108" fmla="*/ 209 h 2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23" h="209">
                      <a:moveTo>
                        <a:pt x="0" y="117"/>
                      </a:moveTo>
                      <a:lnTo>
                        <a:pt x="40" y="104"/>
                      </a:lnTo>
                      <a:lnTo>
                        <a:pt x="80" y="91"/>
                      </a:lnTo>
                      <a:lnTo>
                        <a:pt x="123" y="79"/>
                      </a:lnTo>
                      <a:lnTo>
                        <a:pt x="164" y="68"/>
                      </a:lnTo>
                      <a:lnTo>
                        <a:pt x="250" y="47"/>
                      </a:lnTo>
                      <a:lnTo>
                        <a:pt x="291" y="38"/>
                      </a:lnTo>
                      <a:lnTo>
                        <a:pt x="331" y="28"/>
                      </a:lnTo>
                      <a:lnTo>
                        <a:pt x="356" y="23"/>
                      </a:lnTo>
                      <a:lnTo>
                        <a:pt x="380" y="18"/>
                      </a:lnTo>
                      <a:lnTo>
                        <a:pt x="431" y="10"/>
                      </a:lnTo>
                      <a:lnTo>
                        <a:pt x="481" y="4"/>
                      </a:lnTo>
                      <a:lnTo>
                        <a:pt x="505" y="1"/>
                      </a:lnTo>
                      <a:lnTo>
                        <a:pt x="528" y="0"/>
                      </a:lnTo>
                      <a:lnTo>
                        <a:pt x="534" y="0"/>
                      </a:lnTo>
                      <a:lnTo>
                        <a:pt x="539" y="0"/>
                      </a:lnTo>
                      <a:lnTo>
                        <a:pt x="542" y="0"/>
                      </a:lnTo>
                      <a:lnTo>
                        <a:pt x="546" y="1"/>
                      </a:lnTo>
                      <a:lnTo>
                        <a:pt x="550" y="4"/>
                      </a:lnTo>
                      <a:lnTo>
                        <a:pt x="555" y="8"/>
                      </a:lnTo>
                      <a:lnTo>
                        <a:pt x="572" y="16"/>
                      </a:lnTo>
                      <a:lnTo>
                        <a:pt x="591" y="23"/>
                      </a:lnTo>
                      <a:lnTo>
                        <a:pt x="608" y="31"/>
                      </a:lnTo>
                      <a:lnTo>
                        <a:pt x="615" y="35"/>
                      </a:lnTo>
                      <a:lnTo>
                        <a:pt x="623" y="40"/>
                      </a:lnTo>
                      <a:lnTo>
                        <a:pt x="623" y="42"/>
                      </a:lnTo>
                      <a:lnTo>
                        <a:pt x="623" y="46"/>
                      </a:lnTo>
                      <a:lnTo>
                        <a:pt x="622" y="49"/>
                      </a:lnTo>
                      <a:lnTo>
                        <a:pt x="620" y="51"/>
                      </a:lnTo>
                      <a:lnTo>
                        <a:pt x="617" y="53"/>
                      </a:lnTo>
                      <a:lnTo>
                        <a:pt x="606" y="57"/>
                      </a:lnTo>
                      <a:lnTo>
                        <a:pt x="594" y="61"/>
                      </a:lnTo>
                      <a:lnTo>
                        <a:pt x="581" y="64"/>
                      </a:lnTo>
                      <a:lnTo>
                        <a:pt x="569" y="69"/>
                      </a:lnTo>
                      <a:lnTo>
                        <a:pt x="539" y="81"/>
                      </a:lnTo>
                      <a:lnTo>
                        <a:pt x="508" y="95"/>
                      </a:lnTo>
                      <a:lnTo>
                        <a:pt x="444" y="124"/>
                      </a:lnTo>
                      <a:lnTo>
                        <a:pt x="412" y="139"/>
                      </a:lnTo>
                      <a:lnTo>
                        <a:pt x="381" y="153"/>
                      </a:lnTo>
                      <a:lnTo>
                        <a:pt x="350" y="167"/>
                      </a:lnTo>
                      <a:lnTo>
                        <a:pt x="321" y="179"/>
                      </a:lnTo>
                      <a:lnTo>
                        <a:pt x="310" y="185"/>
                      </a:lnTo>
                      <a:lnTo>
                        <a:pt x="299" y="192"/>
                      </a:lnTo>
                      <a:lnTo>
                        <a:pt x="289" y="199"/>
                      </a:lnTo>
                      <a:lnTo>
                        <a:pt x="276" y="203"/>
                      </a:lnTo>
                      <a:lnTo>
                        <a:pt x="265" y="207"/>
                      </a:lnTo>
                      <a:lnTo>
                        <a:pt x="253" y="209"/>
                      </a:lnTo>
                      <a:lnTo>
                        <a:pt x="243" y="209"/>
                      </a:lnTo>
                      <a:lnTo>
                        <a:pt x="232" y="208"/>
                      </a:lnTo>
                      <a:lnTo>
                        <a:pt x="223" y="206"/>
                      </a:lnTo>
                      <a:lnTo>
                        <a:pt x="215" y="203"/>
                      </a:lnTo>
                      <a:lnTo>
                        <a:pt x="207" y="201"/>
                      </a:lnTo>
                      <a:lnTo>
                        <a:pt x="200" y="200"/>
                      </a:lnTo>
                      <a:lnTo>
                        <a:pt x="187" y="196"/>
                      </a:lnTo>
                      <a:lnTo>
                        <a:pt x="176" y="194"/>
                      </a:lnTo>
                      <a:lnTo>
                        <a:pt x="155" y="186"/>
                      </a:lnTo>
                      <a:lnTo>
                        <a:pt x="134" y="178"/>
                      </a:lnTo>
                      <a:lnTo>
                        <a:pt x="124" y="175"/>
                      </a:lnTo>
                      <a:lnTo>
                        <a:pt x="111" y="171"/>
                      </a:lnTo>
                      <a:lnTo>
                        <a:pt x="96" y="167"/>
                      </a:lnTo>
                      <a:lnTo>
                        <a:pt x="79" y="162"/>
                      </a:lnTo>
                      <a:lnTo>
                        <a:pt x="62" y="156"/>
                      </a:lnTo>
                      <a:lnTo>
                        <a:pt x="46" y="150"/>
                      </a:lnTo>
                      <a:lnTo>
                        <a:pt x="31" y="144"/>
                      </a:lnTo>
                      <a:lnTo>
                        <a:pt x="17" y="135"/>
                      </a:lnTo>
                      <a:lnTo>
                        <a:pt x="11" y="131"/>
                      </a:lnTo>
                      <a:lnTo>
                        <a:pt x="7" y="127"/>
                      </a:lnTo>
                      <a:lnTo>
                        <a:pt x="3" y="123"/>
                      </a:lnTo>
                      <a:lnTo>
                        <a:pt x="0" y="118"/>
                      </a:lnTo>
                      <a:lnTo>
                        <a:pt x="0" y="117"/>
                      </a:lnTo>
                      <a:close/>
                    </a:path>
                  </a:pathLst>
                </a:custGeom>
                <a:solidFill>
                  <a:srgbClr val="FF7F00"/>
                </a:solidFill>
                <a:ln w="9525">
                  <a:noFill/>
                  <a:round/>
                  <a:headEnd/>
                  <a:tailEnd/>
                </a:ln>
              </p:spPr>
              <p:txBody>
                <a:bodyPr wrap="none" anchor="ctr"/>
                <a:lstStyle/>
                <a:p>
                  <a:endParaRPr lang="en-US"/>
                </a:p>
              </p:txBody>
            </p:sp>
            <p:sp>
              <p:nvSpPr>
                <p:cNvPr id="15375" name="Freeform 28"/>
                <p:cNvSpPr>
                  <a:spLocks noChangeArrowheads="1"/>
                </p:cNvSpPr>
                <p:nvPr/>
              </p:nvSpPr>
              <p:spPr bwMode="auto">
                <a:xfrm>
                  <a:off x="2678" y="2753"/>
                  <a:ext cx="157" cy="46"/>
                </a:xfrm>
                <a:custGeom>
                  <a:avLst/>
                  <a:gdLst>
                    <a:gd name="T0" fmla="*/ 0 w 1410"/>
                    <a:gd name="T1" fmla="*/ 0 h 345"/>
                    <a:gd name="T2" fmla="*/ 0 w 1410"/>
                    <a:gd name="T3" fmla="*/ 0 h 345"/>
                    <a:gd name="T4" fmla="*/ 0 w 1410"/>
                    <a:gd name="T5" fmla="*/ 0 h 345"/>
                    <a:gd name="T6" fmla="*/ 0 w 1410"/>
                    <a:gd name="T7" fmla="*/ 0 h 345"/>
                    <a:gd name="T8" fmla="*/ 0 w 1410"/>
                    <a:gd name="T9" fmla="*/ 0 h 345"/>
                    <a:gd name="T10" fmla="*/ 0 w 1410"/>
                    <a:gd name="T11" fmla="*/ 0 h 345"/>
                    <a:gd name="T12" fmla="*/ 0 w 1410"/>
                    <a:gd name="T13" fmla="*/ 0 h 345"/>
                    <a:gd name="T14" fmla="*/ 0 w 1410"/>
                    <a:gd name="T15" fmla="*/ 0 h 345"/>
                    <a:gd name="T16" fmla="*/ 0 w 1410"/>
                    <a:gd name="T17" fmla="*/ 0 h 345"/>
                    <a:gd name="T18" fmla="*/ 0 w 1410"/>
                    <a:gd name="T19" fmla="*/ 0 h 345"/>
                    <a:gd name="T20" fmla="*/ 0 w 1410"/>
                    <a:gd name="T21" fmla="*/ 0 h 345"/>
                    <a:gd name="T22" fmla="*/ 0 w 1410"/>
                    <a:gd name="T23" fmla="*/ 0 h 345"/>
                    <a:gd name="T24" fmla="*/ 0 w 1410"/>
                    <a:gd name="T25" fmla="*/ 0 h 345"/>
                    <a:gd name="T26" fmla="*/ 0 w 1410"/>
                    <a:gd name="T27" fmla="*/ 0 h 345"/>
                    <a:gd name="T28" fmla="*/ 0 w 1410"/>
                    <a:gd name="T29" fmla="*/ 0 h 345"/>
                    <a:gd name="T30" fmla="*/ 0 w 1410"/>
                    <a:gd name="T31" fmla="*/ 0 h 345"/>
                    <a:gd name="T32" fmla="*/ 0 w 1410"/>
                    <a:gd name="T33" fmla="*/ 0 h 345"/>
                    <a:gd name="T34" fmla="*/ 0 w 1410"/>
                    <a:gd name="T35" fmla="*/ 0 h 345"/>
                    <a:gd name="T36" fmla="*/ 0 w 1410"/>
                    <a:gd name="T37" fmla="*/ 0 h 345"/>
                    <a:gd name="T38" fmla="*/ 0 w 1410"/>
                    <a:gd name="T39" fmla="*/ 0 h 345"/>
                    <a:gd name="T40" fmla="*/ 0 w 1410"/>
                    <a:gd name="T41" fmla="*/ 0 h 345"/>
                    <a:gd name="T42" fmla="*/ 0 w 1410"/>
                    <a:gd name="T43" fmla="*/ 0 h 345"/>
                    <a:gd name="T44" fmla="*/ 0 w 1410"/>
                    <a:gd name="T45" fmla="*/ 0 h 345"/>
                    <a:gd name="T46" fmla="*/ 0 w 1410"/>
                    <a:gd name="T47" fmla="*/ 0 h 345"/>
                    <a:gd name="T48" fmla="*/ 0 w 1410"/>
                    <a:gd name="T49" fmla="*/ 0 h 345"/>
                    <a:gd name="T50" fmla="*/ 0 w 1410"/>
                    <a:gd name="T51" fmla="*/ 0 h 345"/>
                    <a:gd name="T52" fmla="*/ 0 w 1410"/>
                    <a:gd name="T53" fmla="*/ 0 h 345"/>
                    <a:gd name="T54" fmla="*/ 0 w 1410"/>
                    <a:gd name="T55" fmla="*/ 0 h 345"/>
                    <a:gd name="T56" fmla="*/ 0 w 1410"/>
                    <a:gd name="T57" fmla="*/ 0 h 345"/>
                    <a:gd name="T58" fmla="*/ 0 w 1410"/>
                    <a:gd name="T59" fmla="*/ 0 h 345"/>
                    <a:gd name="T60" fmla="*/ 0 w 1410"/>
                    <a:gd name="T61" fmla="*/ 0 h 345"/>
                    <a:gd name="T62" fmla="*/ 0 w 1410"/>
                    <a:gd name="T63" fmla="*/ 0 h 345"/>
                    <a:gd name="T64" fmla="*/ 0 w 1410"/>
                    <a:gd name="T65" fmla="*/ 0 h 345"/>
                    <a:gd name="T66" fmla="*/ 0 w 1410"/>
                    <a:gd name="T67" fmla="*/ 0 h 345"/>
                    <a:gd name="T68" fmla="*/ 0 w 1410"/>
                    <a:gd name="T69" fmla="*/ 0 h 345"/>
                    <a:gd name="T70" fmla="*/ 0 w 1410"/>
                    <a:gd name="T71" fmla="*/ 0 h 345"/>
                    <a:gd name="T72" fmla="*/ 0 w 1410"/>
                    <a:gd name="T73" fmla="*/ 0 h 345"/>
                    <a:gd name="T74" fmla="*/ 0 w 1410"/>
                    <a:gd name="T75" fmla="*/ 0 h 345"/>
                    <a:gd name="T76" fmla="*/ 0 w 1410"/>
                    <a:gd name="T77" fmla="*/ 0 h 345"/>
                    <a:gd name="T78" fmla="*/ 0 w 1410"/>
                    <a:gd name="T79" fmla="*/ 0 h 345"/>
                    <a:gd name="T80" fmla="*/ 0 w 1410"/>
                    <a:gd name="T81" fmla="*/ 0 h 345"/>
                    <a:gd name="T82" fmla="*/ 0 w 1410"/>
                    <a:gd name="T83" fmla="*/ 0 h 345"/>
                    <a:gd name="T84" fmla="*/ 0 w 1410"/>
                    <a:gd name="T85" fmla="*/ 0 h 345"/>
                    <a:gd name="T86" fmla="*/ 0 w 1410"/>
                    <a:gd name="T87" fmla="*/ 0 h 345"/>
                    <a:gd name="T88" fmla="*/ 0 w 1410"/>
                    <a:gd name="T89" fmla="*/ 0 h 345"/>
                    <a:gd name="T90" fmla="*/ 0 w 1410"/>
                    <a:gd name="T91" fmla="*/ 0 h 345"/>
                    <a:gd name="T92" fmla="*/ 0 w 1410"/>
                    <a:gd name="T93" fmla="*/ 0 h 345"/>
                    <a:gd name="T94" fmla="*/ 0 w 1410"/>
                    <a:gd name="T95" fmla="*/ 0 h 345"/>
                    <a:gd name="T96" fmla="*/ 0 w 1410"/>
                    <a:gd name="T97" fmla="*/ 0 h 345"/>
                    <a:gd name="T98" fmla="*/ 0 w 1410"/>
                    <a:gd name="T99" fmla="*/ 0 h 345"/>
                    <a:gd name="T100" fmla="*/ 0 w 1410"/>
                    <a:gd name="T101" fmla="*/ 0 h 345"/>
                    <a:gd name="T102" fmla="*/ 0 w 1410"/>
                    <a:gd name="T103" fmla="*/ 0 h 345"/>
                    <a:gd name="T104" fmla="*/ 0 w 1410"/>
                    <a:gd name="T105" fmla="*/ 0 h 345"/>
                    <a:gd name="T106" fmla="*/ 0 w 1410"/>
                    <a:gd name="T107" fmla="*/ 0 h 345"/>
                    <a:gd name="T108" fmla="*/ 0 w 1410"/>
                    <a:gd name="T109" fmla="*/ 0 h 345"/>
                    <a:gd name="T110" fmla="*/ 0 w 1410"/>
                    <a:gd name="T111" fmla="*/ 0 h 345"/>
                    <a:gd name="T112" fmla="*/ 0 w 1410"/>
                    <a:gd name="T113" fmla="*/ 0 h 345"/>
                    <a:gd name="T114" fmla="*/ 0 w 1410"/>
                    <a:gd name="T115" fmla="*/ 0 h 3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10"/>
                    <a:gd name="T175" fmla="*/ 0 h 345"/>
                    <a:gd name="T176" fmla="*/ 1410 w 1410"/>
                    <a:gd name="T177" fmla="*/ 345 h 3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10" h="345">
                      <a:moveTo>
                        <a:pt x="253" y="209"/>
                      </a:moveTo>
                      <a:lnTo>
                        <a:pt x="401" y="160"/>
                      </a:lnTo>
                      <a:lnTo>
                        <a:pt x="547" y="112"/>
                      </a:lnTo>
                      <a:lnTo>
                        <a:pt x="619" y="88"/>
                      </a:lnTo>
                      <a:lnTo>
                        <a:pt x="690" y="62"/>
                      </a:lnTo>
                      <a:lnTo>
                        <a:pt x="760" y="38"/>
                      </a:lnTo>
                      <a:lnTo>
                        <a:pt x="831" y="12"/>
                      </a:lnTo>
                      <a:lnTo>
                        <a:pt x="840" y="10"/>
                      </a:lnTo>
                      <a:lnTo>
                        <a:pt x="848" y="6"/>
                      </a:lnTo>
                      <a:lnTo>
                        <a:pt x="855" y="4"/>
                      </a:lnTo>
                      <a:lnTo>
                        <a:pt x="862" y="3"/>
                      </a:lnTo>
                      <a:lnTo>
                        <a:pt x="867" y="1"/>
                      </a:lnTo>
                      <a:lnTo>
                        <a:pt x="872" y="1"/>
                      </a:lnTo>
                      <a:lnTo>
                        <a:pt x="880" y="0"/>
                      </a:lnTo>
                      <a:lnTo>
                        <a:pt x="887" y="1"/>
                      </a:lnTo>
                      <a:lnTo>
                        <a:pt x="892" y="3"/>
                      </a:lnTo>
                      <a:lnTo>
                        <a:pt x="901" y="6"/>
                      </a:lnTo>
                      <a:lnTo>
                        <a:pt x="914" y="10"/>
                      </a:lnTo>
                      <a:lnTo>
                        <a:pt x="926" y="13"/>
                      </a:lnTo>
                      <a:lnTo>
                        <a:pt x="937" y="16"/>
                      </a:lnTo>
                      <a:lnTo>
                        <a:pt x="947" y="21"/>
                      </a:lnTo>
                      <a:lnTo>
                        <a:pt x="967" y="30"/>
                      </a:lnTo>
                      <a:lnTo>
                        <a:pt x="983" y="41"/>
                      </a:lnTo>
                      <a:lnTo>
                        <a:pt x="987" y="43"/>
                      </a:lnTo>
                      <a:lnTo>
                        <a:pt x="992" y="45"/>
                      </a:lnTo>
                      <a:lnTo>
                        <a:pt x="1005" y="47"/>
                      </a:lnTo>
                      <a:lnTo>
                        <a:pt x="1018" y="49"/>
                      </a:lnTo>
                      <a:lnTo>
                        <a:pt x="1035" y="49"/>
                      </a:lnTo>
                      <a:lnTo>
                        <a:pt x="1053" y="49"/>
                      </a:lnTo>
                      <a:lnTo>
                        <a:pt x="1071" y="47"/>
                      </a:lnTo>
                      <a:lnTo>
                        <a:pt x="1112" y="47"/>
                      </a:lnTo>
                      <a:lnTo>
                        <a:pt x="1114" y="47"/>
                      </a:lnTo>
                      <a:lnTo>
                        <a:pt x="1115" y="49"/>
                      </a:lnTo>
                      <a:lnTo>
                        <a:pt x="1116" y="50"/>
                      </a:lnTo>
                      <a:lnTo>
                        <a:pt x="1118" y="51"/>
                      </a:lnTo>
                      <a:lnTo>
                        <a:pt x="1119" y="52"/>
                      </a:lnTo>
                      <a:lnTo>
                        <a:pt x="1121" y="52"/>
                      </a:lnTo>
                      <a:lnTo>
                        <a:pt x="1124" y="52"/>
                      </a:lnTo>
                      <a:lnTo>
                        <a:pt x="1139" y="51"/>
                      </a:lnTo>
                      <a:lnTo>
                        <a:pt x="1157" y="49"/>
                      </a:lnTo>
                      <a:lnTo>
                        <a:pt x="1175" y="45"/>
                      </a:lnTo>
                      <a:lnTo>
                        <a:pt x="1195" y="42"/>
                      </a:lnTo>
                      <a:lnTo>
                        <a:pt x="1213" y="38"/>
                      </a:lnTo>
                      <a:lnTo>
                        <a:pt x="1230" y="36"/>
                      </a:lnTo>
                      <a:lnTo>
                        <a:pt x="1247" y="34"/>
                      </a:lnTo>
                      <a:lnTo>
                        <a:pt x="1253" y="34"/>
                      </a:lnTo>
                      <a:lnTo>
                        <a:pt x="1260" y="34"/>
                      </a:lnTo>
                      <a:lnTo>
                        <a:pt x="1271" y="34"/>
                      </a:lnTo>
                      <a:lnTo>
                        <a:pt x="1280" y="34"/>
                      </a:lnTo>
                      <a:lnTo>
                        <a:pt x="1296" y="36"/>
                      </a:lnTo>
                      <a:lnTo>
                        <a:pt x="1311" y="38"/>
                      </a:lnTo>
                      <a:lnTo>
                        <a:pt x="1325" y="42"/>
                      </a:lnTo>
                      <a:lnTo>
                        <a:pt x="1341" y="44"/>
                      </a:lnTo>
                      <a:lnTo>
                        <a:pt x="1349" y="44"/>
                      </a:lnTo>
                      <a:lnTo>
                        <a:pt x="1359" y="44"/>
                      </a:lnTo>
                      <a:lnTo>
                        <a:pt x="1370" y="44"/>
                      </a:lnTo>
                      <a:lnTo>
                        <a:pt x="1383" y="44"/>
                      </a:lnTo>
                      <a:lnTo>
                        <a:pt x="1395" y="43"/>
                      </a:lnTo>
                      <a:lnTo>
                        <a:pt x="1410" y="41"/>
                      </a:lnTo>
                      <a:lnTo>
                        <a:pt x="1392" y="46"/>
                      </a:lnTo>
                      <a:lnTo>
                        <a:pt x="1373" y="52"/>
                      </a:lnTo>
                      <a:lnTo>
                        <a:pt x="1354" y="59"/>
                      </a:lnTo>
                      <a:lnTo>
                        <a:pt x="1333" y="67"/>
                      </a:lnTo>
                      <a:lnTo>
                        <a:pt x="1290" y="82"/>
                      </a:lnTo>
                      <a:lnTo>
                        <a:pt x="1247" y="98"/>
                      </a:lnTo>
                      <a:lnTo>
                        <a:pt x="1157" y="132"/>
                      </a:lnTo>
                      <a:lnTo>
                        <a:pt x="1113" y="148"/>
                      </a:lnTo>
                      <a:lnTo>
                        <a:pt x="1070" y="163"/>
                      </a:lnTo>
                      <a:lnTo>
                        <a:pt x="914" y="213"/>
                      </a:lnTo>
                      <a:lnTo>
                        <a:pt x="835" y="239"/>
                      </a:lnTo>
                      <a:lnTo>
                        <a:pt x="756" y="264"/>
                      </a:lnTo>
                      <a:lnTo>
                        <a:pt x="741" y="267"/>
                      </a:lnTo>
                      <a:lnTo>
                        <a:pt x="725" y="272"/>
                      </a:lnTo>
                      <a:lnTo>
                        <a:pt x="690" y="282"/>
                      </a:lnTo>
                      <a:lnTo>
                        <a:pt x="673" y="286"/>
                      </a:lnTo>
                      <a:lnTo>
                        <a:pt x="658" y="290"/>
                      </a:lnTo>
                      <a:lnTo>
                        <a:pt x="644" y="293"/>
                      </a:lnTo>
                      <a:lnTo>
                        <a:pt x="638" y="294"/>
                      </a:lnTo>
                      <a:lnTo>
                        <a:pt x="634" y="295"/>
                      </a:lnTo>
                      <a:lnTo>
                        <a:pt x="632" y="295"/>
                      </a:lnTo>
                      <a:lnTo>
                        <a:pt x="629" y="295"/>
                      </a:lnTo>
                      <a:lnTo>
                        <a:pt x="621" y="297"/>
                      </a:lnTo>
                      <a:lnTo>
                        <a:pt x="616" y="297"/>
                      </a:lnTo>
                      <a:lnTo>
                        <a:pt x="613" y="298"/>
                      </a:lnTo>
                      <a:lnTo>
                        <a:pt x="609" y="298"/>
                      </a:lnTo>
                      <a:lnTo>
                        <a:pt x="609" y="297"/>
                      </a:lnTo>
                      <a:lnTo>
                        <a:pt x="612" y="296"/>
                      </a:lnTo>
                      <a:lnTo>
                        <a:pt x="616" y="292"/>
                      </a:lnTo>
                      <a:lnTo>
                        <a:pt x="622" y="288"/>
                      </a:lnTo>
                      <a:lnTo>
                        <a:pt x="623" y="287"/>
                      </a:lnTo>
                      <a:lnTo>
                        <a:pt x="623" y="286"/>
                      </a:lnTo>
                      <a:lnTo>
                        <a:pt x="621" y="285"/>
                      </a:lnTo>
                      <a:lnTo>
                        <a:pt x="619" y="283"/>
                      </a:lnTo>
                      <a:lnTo>
                        <a:pt x="612" y="283"/>
                      </a:lnTo>
                      <a:lnTo>
                        <a:pt x="604" y="282"/>
                      </a:lnTo>
                      <a:lnTo>
                        <a:pt x="598" y="282"/>
                      </a:lnTo>
                      <a:lnTo>
                        <a:pt x="591" y="280"/>
                      </a:lnTo>
                      <a:lnTo>
                        <a:pt x="583" y="279"/>
                      </a:lnTo>
                      <a:lnTo>
                        <a:pt x="566" y="277"/>
                      </a:lnTo>
                      <a:lnTo>
                        <a:pt x="558" y="275"/>
                      </a:lnTo>
                      <a:lnTo>
                        <a:pt x="551" y="273"/>
                      </a:lnTo>
                      <a:lnTo>
                        <a:pt x="545" y="272"/>
                      </a:lnTo>
                      <a:lnTo>
                        <a:pt x="540" y="269"/>
                      </a:lnTo>
                      <a:lnTo>
                        <a:pt x="536" y="266"/>
                      </a:lnTo>
                      <a:lnTo>
                        <a:pt x="530" y="264"/>
                      </a:lnTo>
                      <a:lnTo>
                        <a:pt x="516" y="259"/>
                      </a:lnTo>
                      <a:lnTo>
                        <a:pt x="502" y="256"/>
                      </a:lnTo>
                      <a:lnTo>
                        <a:pt x="496" y="254"/>
                      </a:lnTo>
                      <a:lnTo>
                        <a:pt x="492" y="251"/>
                      </a:lnTo>
                      <a:lnTo>
                        <a:pt x="490" y="248"/>
                      </a:lnTo>
                      <a:lnTo>
                        <a:pt x="487" y="246"/>
                      </a:lnTo>
                      <a:lnTo>
                        <a:pt x="485" y="239"/>
                      </a:lnTo>
                      <a:lnTo>
                        <a:pt x="482" y="232"/>
                      </a:lnTo>
                      <a:lnTo>
                        <a:pt x="479" y="228"/>
                      </a:lnTo>
                      <a:lnTo>
                        <a:pt x="477" y="225"/>
                      </a:lnTo>
                      <a:lnTo>
                        <a:pt x="473" y="222"/>
                      </a:lnTo>
                      <a:lnTo>
                        <a:pt x="469" y="220"/>
                      </a:lnTo>
                      <a:lnTo>
                        <a:pt x="462" y="219"/>
                      </a:lnTo>
                      <a:lnTo>
                        <a:pt x="455" y="218"/>
                      </a:lnTo>
                      <a:lnTo>
                        <a:pt x="446" y="218"/>
                      </a:lnTo>
                      <a:lnTo>
                        <a:pt x="434" y="219"/>
                      </a:lnTo>
                      <a:lnTo>
                        <a:pt x="420" y="221"/>
                      </a:lnTo>
                      <a:lnTo>
                        <a:pt x="405" y="224"/>
                      </a:lnTo>
                      <a:lnTo>
                        <a:pt x="395" y="227"/>
                      </a:lnTo>
                      <a:lnTo>
                        <a:pt x="384" y="229"/>
                      </a:lnTo>
                      <a:lnTo>
                        <a:pt x="372" y="233"/>
                      </a:lnTo>
                      <a:lnTo>
                        <a:pt x="358" y="237"/>
                      </a:lnTo>
                      <a:lnTo>
                        <a:pt x="332" y="246"/>
                      </a:lnTo>
                      <a:lnTo>
                        <a:pt x="319" y="249"/>
                      </a:lnTo>
                      <a:lnTo>
                        <a:pt x="308" y="252"/>
                      </a:lnTo>
                      <a:lnTo>
                        <a:pt x="293" y="256"/>
                      </a:lnTo>
                      <a:lnTo>
                        <a:pt x="275" y="262"/>
                      </a:lnTo>
                      <a:lnTo>
                        <a:pt x="258" y="266"/>
                      </a:lnTo>
                      <a:lnTo>
                        <a:pt x="241" y="273"/>
                      </a:lnTo>
                      <a:lnTo>
                        <a:pt x="204" y="285"/>
                      </a:lnTo>
                      <a:lnTo>
                        <a:pt x="166" y="298"/>
                      </a:lnTo>
                      <a:lnTo>
                        <a:pt x="128" y="311"/>
                      </a:lnTo>
                      <a:lnTo>
                        <a:pt x="92" y="323"/>
                      </a:lnTo>
                      <a:lnTo>
                        <a:pt x="75" y="328"/>
                      </a:lnTo>
                      <a:lnTo>
                        <a:pt x="59" y="333"/>
                      </a:lnTo>
                      <a:lnTo>
                        <a:pt x="44" y="338"/>
                      </a:lnTo>
                      <a:lnTo>
                        <a:pt x="30" y="341"/>
                      </a:lnTo>
                      <a:lnTo>
                        <a:pt x="23" y="342"/>
                      </a:lnTo>
                      <a:lnTo>
                        <a:pt x="18" y="343"/>
                      </a:lnTo>
                      <a:lnTo>
                        <a:pt x="14" y="343"/>
                      </a:lnTo>
                      <a:lnTo>
                        <a:pt x="10" y="345"/>
                      </a:lnTo>
                      <a:lnTo>
                        <a:pt x="5" y="343"/>
                      </a:lnTo>
                      <a:lnTo>
                        <a:pt x="1" y="343"/>
                      </a:lnTo>
                      <a:lnTo>
                        <a:pt x="0" y="341"/>
                      </a:lnTo>
                      <a:lnTo>
                        <a:pt x="1" y="339"/>
                      </a:lnTo>
                      <a:lnTo>
                        <a:pt x="2" y="335"/>
                      </a:lnTo>
                      <a:lnTo>
                        <a:pt x="6" y="332"/>
                      </a:lnTo>
                      <a:lnTo>
                        <a:pt x="10" y="327"/>
                      </a:lnTo>
                      <a:lnTo>
                        <a:pt x="15" y="324"/>
                      </a:lnTo>
                      <a:lnTo>
                        <a:pt x="25" y="315"/>
                      </a:lnTo>
                      <a:lnTo>
                        <a:pt x="34" y="307"/>
                      </a:lnTo>
                      <a:lnTo>
                        <a:pt x="38" y="303"/>
                      </a:lnTo>
                      <a:lnTo>
                        <a:pt x="41" y="300"/>
                      </a:lnTo>
                      <a:lnTo>
                        <a:pt x="46" y="295"/>
                      </a:lnTo>
                      <a:lnTo>
                        <a:pt x="53" y="289"/>
                      </a:lnTo>
                      <a:lnTo>
                        <a:pt x="63" y="282"/>
                      </a:lnTo>
                      <a:lnTo>
                        <a:pt x="75" y="277"/>
                      </a:lnTo>
                      <a:lnTo>
                        <a:pt x="87" y="270"/>
                      </a:lnTo>
                      <a:lnTo>
                        <a:pt x="102" y="263"/>
                      </a:lnTo>
                      <a:lnTo>
                        <a:pt x="119" y="256"/>
                      </a:lnTo>
                      <a:lnTo>
                        <a:pt x="135" y="249"/>
                      </a:lnTo>
                      <a:lnTo>
                        <a:pt x="168" y="236"/>
                      </a:lnTo>
                      <a:lnTo>
                        <a:pt x="184" y="231"/>
                      </a:lnTo>
                      <a:lnTo>
                        <a:pt x="200" y="226"/>
                      </a:lnTo>
                      <a:lnTo>
                        <a:pt x="217" y="220"/>
                      </a:lnTo>
                      <a:lnTo>
                        <a:pt x="230" y="217"/>
                      </a:lnTo>
                      <a:lnTo>
                        <a:pt x="243" y="213"/>
                      </a:lnTo>
                      <a:lnTo>
                        <a:pt x="253" y="210"/>
                      </a:lnTo>
                      <a:lnTo>
                        <a:pt x="253" y="209"/>
                      </a:lnTo>
                      <a:close/>
                    </a:path>
                  </a:pathLst>
                </a:custGeom>
                <a:solidFill>
                  <a:srgbClr val="FF7F00"/>
                </a:solidFill>
                <a:ln w="9525">
                  <a:noFill/>
                  <a:round/>
                  <a:headEnd/>
                  <a:tailEnd/>
                </a:ln>
              </p:spPr>
              <p:txBody>
                <a:bodyPr wrap="none" anchor="ctr"/>
                <a:lstStyle/>
                <a:p>
                  <a:endParaRPr lang="en-US"/>
                </a:p>
              </p:txBody>
            </p:sp>
            <p:sp>
              <p:nvSpPr>
                <p:cNvPr id="15376" name="Freeform 29"/>
                <p:cNvSpPr>
                  <a:spLocks noChangeArrowheads="1"/>
                </p:cNvSpPr>
                <p:nvPr/>
              </p:nvSpPr>
              <p:spPr bwMode="auto">
                <a:xfrm>
                  <a:off x="2794" y="2758"/>
                  <a:ext cx="152" cy="60"/>
                </a:xfrm>
                <a:custGeom>
                  <a:avLst/>
                  <a:gdLst>
                    <a:gd name="T0" fmla="*/ 0 w 1356"/>
                    <a:gd name="T1" fmla="*/ 0 h 464"/>
                    <a:gd name="T2" fmla="*/ 0 w 1356"/>
                    <a:gd name="T3" fmla="*/ 0 h 464"/>
                    <a:gd name="T4" fmla="*/ 0 w 1356"/>
                    <a:gd name="T5" fmla="*/ 0 h 464"/>
                    <a:gd name="T6" fmla="*/ 0 w 1356"/>
                    <a:gd name="T7" fmla="*/ 0 h 464"/>
                    <a:gd name="T8" fmla="*/ 0 w 1356"/>
                    <a:gd name="T9" fmla="*/ 0 h 464"/>
                    <a:gd name="T10" fmla="*/ 0 w 1356"/>
                    <a:gd name="T11" fmla="*/ 0 h 464"/>
                    <a:gd name="T12" fmla="*/ 0 w 1356"/>
                    <a:gd name="T13" fmla="*/ 0 h 464"/>
                    <a:gd name="T14" fmla="*/ 0 w 1356"/>
                    <a:gd name="T15" fmla="*/ 0 h 464"/>
                    <a:gd name="T16" fmla="*/ 0 w 1356"/>
                    <a:gd name="T17" fmla="*/ 0 h 464"/>
                    <a:gd name="T18" fmla="*/ 0 w 1356"/>
                    <a:gd name="T19" fmla="*/ 0 h 464"/>
                    <a:gd name="T20" fmla="*/ 0 w 1356"/>
                    <a:gd name="T21" fmla="*/ 0 h 464"/>
                    <a:gd name="T22" fmla="*/ 0 w 1356"/>
                    <a:gd name="T23" fmla="*/ 0 h 464"/>
                    <a:gd name="T24" fmla="*/ 0 w 1356"/>
                    <a:gd name="T25" fmla="*/ 0 h 464"/>
                    <a:gd name="T26" fmla="*/ 0 w 1356"/>
                    <a:gd name="T27" fmla="*/ 0 h 464"/>
                    <a:gd name="T28" fmla="*/ 0 w 1356"/>
                    <a:gd name="T29" fmla="*/ 0 h 464"/>
                    <a:gd name="T30" fmla="*/ 0 w 1356"/>
                    <a:gd name="T31" fmla="*/ 0 h 464"/>
                    <a:gd name="T32" fmla="*/ 0 w 1356"/>
                    <a:gd name="T33" fmla="*/ 0 h 464"/>
                    <a:gd name="T34" fmla="*/ 0 w 1356"/>
                    <a:gd name="T35" fmla="*/ 0 h 464"/>
                    <a:gd name="T36" fmla="*/ 0 w 1356"/>
                    <a:gd name="T37" fmla="*/ 0 h 464"/>
                    <a:gd name="T38" fmla="*/ 0 w 1356"/>
                    <a:gd name="T39" fmla="*/ 0 h 464"/>
                    <a:gd name="T40" fmla="*/ 0 w 1356"/>
                    <a:gd name="T41" fmla="*/ 0 h 464"/>
                    <a:gd name="T42" fmla="*/ 0 w 1356"/>
                    <a:gd name="T43" fmla="*/ 0 h 464"/>
                    <a:gd name="T44" fmla="*/ 0 w 1356"/>
                    <a:gd name="T45" fmla="*/ 0 h 464"/>
                    <a:gd name="T46" fmla="*/ 0 w 1356"/>
                    <a:gd name="T47" fmla="*/ 0 h 464"/>
                    <a:gd name="T48" fmla="*/ 0 w 1356"/>
                    <a:gd name="T49" fmla="*/ 0 h 464"/>
                    <a:gd name="T50" fmla="*/ 0 w 1356"/>
                    <a:gd name="T51" fmla="*/ 0 h 464"/>
                    <a:gd name="T52" fmla="*/ 0 w 1356"/>
                    <a:gd name="T53" fmla="*/ 0 h 464"/>
                    <a:gd name="T54" fmla="*/ 0 w 1356"/>
                    <a:gd name="T55" fmla="*/ 0 h 464"/>
                    <a:gd name="T56" fmla="*/ 0 w 1356"/>
                    <a:gd name="T57" fmla="*/ 0 h 464"/>
                    <a:gd name="T58" fmla="*/ 0 w 1356"/>
                    <a:gd name="T59" fmla="*/ 0 h 464"/>
                    <a:gd name="T60" fmla="*/ 0 w 1356"/>
                    <a:gd name="T61" fmla="*/ 0 h 464"/>
                    <a:gd name="T62" fmla="*/ 0 w 1356"/>
                    <a:gd name="T63" fmla="*/ 0 h 464"/>
                    <a:gd name="T64" fmla="*/ 0 w 1356"/>
                    <a:gd name="T65" fmla="*/ 0 h 464"/>
                    <a:gd name="T66" fmla="*/ 0 w 1356"/>
                    <a:gd name="T67" fmla="*/ 0 h 464"/>
                    <a:gd name="T68" fmla="*/ 0 w 1356"/>
                    <a:gd name="T69" fmla="*/ 0 h 464"/>
                    <a:gd name="T70" fmla="*/ 0 w 1356"/>
                    <a:gd name="T71" fmla="*/ 0 h 464"/>
                    <a:gd name="T72" fmla="*/ 0 w 1356"/>
                    <a:gd name="T73" fmla="*/ 0 h 464"/>
                    <a:gd name="T74" fmla="*/ 0 w 1356"/>
                    <a:gd name="T75" fmla="*/ 0 h 464"/>
                    <a:gd name="T76" fmla="*/ 0 w 1356"/>
                    <a:gd name="T77" fmla="*/ 0 h 464"/>
                    <a:gd name="T78" fmla="*/ 0 w 1356"/>
                    <a:gd name="T79" fmla="*/ 0 h 464"/>
                    <a:gd name="T80" fmla="*/ 0 w 1356"/>
                    <a:gd name="T81" fmla="*/ 0 h 464"/>
                    <a:gd name="T82" fmla="*/ 0 w 1356"/>
                    <a:gd name="T83" fmla="*/ 0 h 464"/>
                    <a:gd name="T84" fmla="*/ 0 w 1356"/>
                    <a:gd name="T85" fmla="*/ 0 h 464"/>
                    <a:gd name="T86" fmla="*/ 0 w 1356"/>
                    <a:gd name="T87" fmla="*/ 0 h 464"/>
                    <a:gd name="T88" fmla="*/ 0 w 1356"/>
                    <a:gd name="T89" fmla="*/ 0 h 464"/>
                    <a:gd name="T90" fmla="*/ 0 w 1356"/>
                    <a:gd name="T91" fmla="*/ 0 h 4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56"/>
                    <a:gd name="T139" fmla="*/ 0 h 464"/>
                    <a:gd name="T140" fmla="*/ 1356 w 1356"/>
                    <a:gd name="T141" fmla="*/ 464 h 46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56" h="464">
                      <a:moveTo>
                        <a:pt x="221" y="259"/>
                      </a:moveTo>
                      <a:lnTo>
                        <a:pt x="280" y="237"/>
                      </a:lnTo>
                      <a:lnTo>
                        <a:pt x="337" y="214"/>
                      </a:lnTo>
                      <a:lnTo>
                        <a:pt x="395" y="194"/>
                      </a:lnTo>
                      <a:lnTo>
                        <a:pt x="451" y="173"/>
                      </a:lnTo>
                      <a:lnTo>
                        <a:pt x="507" y="153"/>
                      </a:lnTo>
                      <a:lnTo>
                        <a:pt x="561" y="135"/>
                      </a:lnTo>
                      <a:lnTo>
                        <a:pt x="615" y="118"/>
                      </a:lnTo>
                      <a:lnTo>
                        <a:pt x="668" y="101"/>
                      </a:lnTo>
                      <a:lnTo>
                        <a:pt x="720" y="86"/>
                      </a:lnTo>
                      <a:lnTo>
                        <a:pt x="772" y="72"/>
                      </a:lnTo>
                      <a:lnTo>
                        <a:pt x="821" y="59"/>
                      </a:lnTo>
                      <a:lnTo>
                        <a:pt x="871" y="46"/>
                      </a:lnTo>
                      <a:lnTo>
                        <a:pt x="918" y="35"/>
                      </a:lnTo>
                      <a:lnTo>
                        <a:pt x="964" y="23"/>
                      </a:lnTo>
                      <a:lnTo>
                        <a:pt x="1010" y="14"/>
                      </a:lnTo>
                      <a:lnTo>
                        <a:pt x="1054" y="5"/>
                      </a:lnTo>
                      <a:lnTo>
                        <a:pt x="1072" y="1"/>
                      </a:lnTo>
                      <a:lnTo>
                        <a:pt x="1089" y="0"/>
                      </a:lnTo>
                      <a:lnTo>
                        <a:pt x="1102" y="0"/>
                      </a:lnTo>
                      <a:lnTo>
                        <a:pt x="1115" y="1"/>
                      </a:lnTo>
                      <a:lnTo>
                        <a:pt x="1125" y="4"/>
                      </a:lnTo>
                      <a:lnTo>
                        <a:pt x="1136" y="6"/>
                      </a:lnTo>
                      <a:lnTo>
                        <a:pt x="1144" y="10"/>
                      </a:lnTo>
                      <a:lnTo>
                        <a:pt x="1151" y="15"/>
                      </a:lnTo>
                      <a:lnTo>
                        <a:pt x="1157" y="20"/>
                      </a:lnTo>
                      <a:lnTo>
                        <a:pt x="1162" y="25"/>
                      </a:lnTo>
                      <a:lnTo>
                        <a:pt x="1171" y="36"/>
                      </a:lnTo>
                      <a:lnTo>
                        <a:pt x="1181" y="46"/>
                      </a:lnTo>
                      <a:lnTo>
                        <a:pt x="1190" y="55"/>
                      </a:lnTo>
                      <a:lnTo>
                        <a:pt x="1197" y="61"/>
                      </a:lnTo>
                      <a:lnTo>
                        <a:pt x="1206" y="67"/>
                      </a:lnTo>
                      <a:lnTo>
                        <a:pt x="1216" y="70"/>
                      </a:lnTo>
                      <a:lnTo>
                        <a:pt x="1227" y="75"/>
                      </a:lnTo>
                      <a:lnTo>
                        <a:pt x="1250" y="82"/>
                      </a:lnTo>
                      <a:lnTo>
                        <a:pt x="1274" y="89"/>
                      </a:lnTo>
                      <a:lnTo>
                        <a:pt x="1298" y="96"/>
                      </a:lnTo>
                      <a:lnTo>
                        <a:pt x="1310" y="99"/>
                      </a:lnTo>
                      <a:lnTo>
                        <a:pt x="1321" y="104"/>
                      </a:lnTo>
                      <a:lnTo>
                        <a:pt x="1330" y="108"/>
                      </a:lnTo>
                      <a:lnTo>
                        <a:pt x="1340" y="113"/>
                      </a:lnTo>
                      <a:lnTo>
                        <a:pt x="1348" y="118"/>
                      </a:lnTo>
                      <a:lnTo>
                        <a:pt x="1355" y="124"/>
                      </a:lnTo>
                      <a:lnTo>
                        <a:pt x="1356" y="127"/>
                      </a:lnTo>
                      <a:lnTo>
                        <a:pt x="1354" y="129"/>
                      </a:lnTo>
                      <a:lnTo>
                        <a:pt x="1350" y="131"/>
                      </a:lnTo>
                      <a:lnTo>
                        <a:pt x="1345" y="135"/>
                      </a:lnTo>
                      <a:lnTo>
                        <a:pt x="1339" y="138"/>
                      </a:lnTo>
                      <a:lnTo>
                        <a:pt x="1332" y="142"/>
                      </a:lnTo>
                      <a:lnTo>
                        <a:pt x="1324" y="145"/>
                      </a:lnTo>
                      <a:lnTo>
                        <a:pt x="1314" y="149"/>
                      </a:lnTo>
                      <a:lnTo>
                        <a:pt x="1295" y="157"/>
                      </a:lnTo>
                      <a:lnTo>
                        <a:pt x="1275" y="164"/>
                      </a:lnTo>
                      <a:lnTo>
                        <a:pt x="1266" y="167"/>
                      </a:lnTo>
                      <a:lnTo>
                        <a:pt x="1258" y="171"/>
                      </a:lnTo>
                      <a:lnTo>
                        <a:pt x="1251" y="173"/>
                      </a:lnTo>
                      <a:lnTo>
                        <a:pt x="1245" y="175"/>
                      </a:lnTo>
                      <a:lnTo>
                        <a:pt x="1161" y="213"/>
                      </a:lnTo>
                      <a:lnTo>
                        <a:pt x="1079" y="252"/>
                      </a:lnTo>
                      <a:lnTo>
                        <a:pt x="999" y="290"/>
                      </a:lnTo>
                      <a:lnTo>
                        <a:pt x="918" y="327"/>
                      </a:lnTo>
                      <a:lnTo>
                        <a:pt x="839" y="364"/>
                      </a:lnTo>
                      <a:lnTo>
                        <a:pt x="759" y="397"/>
                      </a:lnTo>
                      <a:lnTo>
                        <a:pt x="719" y="412"/>
                      </a:lnTo>
                      <a:lnTo>
                        <a:pt x="679" y="427"/>
                      </a:lnTo>
                      <a:lnTo>
                        <a:pt x="639" y="441"/>
                      </a:lnTo>
                      <a:lnTo>
                        <a:pt x="599" y="455"/>
                      </a:lnTo>
                      <a:lnTo>
                        <a:pt x="585" y="458"/>
                      </a:lnTo>
                      <a:lnTo>
                        <a:pt x="573" y="461"/>
                      </a:lnTo>
                      <a:lnTo>
                        <a:pt x="562" y="463"/>
                      </a:lnTo>
                      <a:lnTo>
                        <a:pt x="553" y="464"/>
                      </a:lnTo>
                      <a:lnTo>
                        <a:pt x="544" y="464"/>
                      </a:lnTo>
                      <a:lnTo>
                        <a:pt x="535" y="463"/>
                      </a:lnTo>
                      <a:lnTo>
                        <a:pt x="529" y="462"/>
                      </a:lnTo>
                      <a:lnTo>
                        <a:pt x="523" y="461"/>
                      </a:lnTo>
                      <a:lnTo>
                        <a:pt x="518" y="458"/>
                      </a:lnTo>
                      <a:lnTo>
                        <a:pt x="514" y="456"/>
                      </a:lnTo>
                      <a:lnTo>
                        <a:pt x="506" y="450"/>
                      </a:lnTo>
                      <a:lnTo>
                        <a:pt x="500" y="443"/>
                      </a:lnTo>
                      <a:lnTo>
                        <a:pt x="495" y="438"/>
                      </a:lnTo>
                      <a:lnTo>
                        <a:pt x="489" y="432"/>
                      </a:lnTo>
                      <a:lnTo>
                        <a:pt x="485" y="427"/>
                      </a:lnTo>
                      <a:lnTo>
                        <a:pt x="479" y="425"/>
                      </a:lnTo>
                      <a:lnTo>
                        <a:pt x="472" y="423"/>
                      </a:lnTo>
                      <a:lnTo>
                        <a:pt x="465" y="421"/>
                      </a:lnTo>
                      <a:lnTo>
                        <a:pt x="456" y="419"/>
                      </a:lnTo>
                      <a:lnTo>
                        <a:pt x="446" y="417"/>
                      </a:lnTo>
                      <a:lnTo>
                        <a:pt x="434" y="415"/>
                      </a:lnTo>
                      <a:lnTo>
                        <a:pt x="421" y="411"/>
                      </a:lnTo>
                      <a:lnTo>
                        <a:pt x="409" y="407"/>
                      </a:lnTo>
                      <a:lnTo>
                        <a:pt x="386" y="397"/>
                      </a:lnTo>
                      <a:lnTo>
                        <a:pt x="361" y="388"/>
                      </a:lnTo>
                      <a:lnTo>
                        <a:pt x="349" y="383"/>
                      </a:lnTo>
                      <a:lnTo>
                        <a:pt x="334" y="380"/>
                      </a:lnTo>
                      <a:lnTo>
                        <a:pt x="307" y="375"/>
                      </a:lnTo>
                      <a:lnTo>
                        <a:pt x="280" y="370"/>
                      </a:lnTo>
                      <a:lnTo>
                        <a:pt x="251" y="366"/>
                      </a:lnTo>
                      <a:lnTo>
                        <a:pt x="220" y="363"/>
                      </a:lnTo>
                      <a:lnTo>
                        <a:pt x="188" y="360"/>
                      </a:lnTo>
                      <a:lnTo>
                        <a:pt x="153" y="359"/>
                      </a:lnTo>
                      <a:lnTo>
                        <a:pt x="117" y="358"/>
                      </a:lnTo>
                      <a:lnTo>
                        <a:pt x="79" y="358"/>
                      </a:lnTo>
                      <a:lnTo>
                        <a:pt x="77" y="358"/>
                      </a:lnTo>
                      <a:lnTo>
                        <a:pt x="72" y="358"/>
                      </a:lnTo>
                      <a:lnTo>
                        <a:pt x="68" y="358"/>
                      </a:lnTo>
                      <a:lnTo>
                        <a:pt x="61" y="358"/>
                      </a:lnTo>
                      <a:lnTo>
                        <a:pt x="48" y="359"/>
                      </a:lnTo>
                      <a:lnTo>
                        <a:pt x="33" y="360"/>
                      </a:lnTo>
                      <a:lnTo>
                        <a:pt x="19" y="360"/>
                      </a:lnTo>
                      <a:lnTo>
                        <a:pt x="14" y="360"/>
                      </a:lnTo>
                      <a:lnTo>
                        <a:pt x="9" y="360"/>
                      </a:lnTo>
                      <a:lnTo>
                        <a:pt x="4" y="360"/>
                      </a:lnTo>
                      <a:lnTo>
                        <a:pt x="1" y="359"/>
                      </a:lnTo>
                      <a:lnTo>
                        <a:pt x="0" y="359"/>
                      </a:lnTo>
                      <a:lnTo>
                        <a:pt x="0" y="358"/>
                      </a:lnTo>
                      <a:lnTo>
                        <a:pt x="1" y="356"/>
                      </a:lnTo>
                      <a:lnTo>
                        <a:pt x="3" y="355"/>
                      </a:lnTo>
                      <a:lnTo>
                        <a:pt x="9" y="350"/>
                      </a:lnTo>
                      <a:lnTo>
                        <a:pt x="17" y="346"/>
                      </a:lnTo>
                      <a:lnTo>
                        <a:pt x="26" y="341"/>
                      </a:lnTo>
                      <a:lnTo>
                        <a:pt x="37" y="335"/>
                      </a:lnTo>
                      <a:lnTo>
                        <a:pt x="46" y="331"/>
                      </a:lnTo>
                      <a:lnTo>
                        <a:pt x="54" y="327"/>
                      </a:lnTo>
                      <a:lnTo>
                        <a:pt x="57" y="325"/>
                      </a:lnTo>
                      <a:lnTo>
                        <a:pt x="60" y="324"/>
                      </a:lnTo>
                      <a:lnTo>
                        <a:pt x="69" y="318"/>
                      </a:lnTo>
                      <a:lnTo>
                        <a:pt x="77" y="312"/>
                      </a:lnTo>
                      <a:lnTo>
                        <a:pt x="86" y="306"/>
                      </a:lnTo>
                      <a:lnTo>
                        <a:pt x="95" y="301"/>
                      </a:lnTo>
                      <a:lnTo>
                        <a:pt x="110" y="294"/>
                      </a:lnTo>
                      <a:lnTo>
                        <a:pt x="126" y="288"/>
                      </a:lnTo>
                      <a:lnTo>
                        <a:pt x="144" y="282"/>
                      </a:lnTo>
                      <a:lnTo>
                        <a:pt x="161" y="276"/>
                      </a:lnTo>
                      <a:lnTo>
                        <a:pt x="178" y="272"/>
                      </a:lnTo>
                      <a:lnTo>
                        <a:pt x="196" y="268"/>
                      </a:lnTo>
                      <a:lnTo>
                        <a:pt x="209" y="264"/>
                      </a:lnTo>
                      <a:lnTo>
                        <a:pt x="215" y="263"/>
                      </a:lnTo>
                      <a:lnTo>
                        <a:pt x="221" y="260"/>
                      </a:lnTo>
                      <a:lnTo>
                        <a:pt x="221" y="259"/>
                      </a:lnTo>
                      <a:close/>
                    </a:path>
                  </a:pathLst>
                </a:custGeom>
                <a:solidFill>
                  <a:srgbClr val="FF7F00"/>
                </a:solidFill>
                <a:ln w="9525">
                  <a:noFill/>
                  <a:round/>
                  <a:headEnd/>
                  <a:tailEnd/>
                </a:ln>
              </p:spPr>
              <p:txBody>
                <a:bodyPr wrap="none" anchor="ctr"/>
                <a:lstStyle/>
                <a:p>
                  <a:endParaRPr lang="en-US"/>
                </a:p>
              </p:txBody>
            </p:sp>
            <p:sp>
              <p:nvSpPr>
                <p:cNvPr id="15377" name="Freeform 30"/>
                <p:cNvSpPr>
                  <a:spLocks noChangeArrowheads="1"/>
                </p:cNvSpPr>
                <p:nvPr/>
              </p:nvSpPr>
              <p:spPr bwMode="auto">
                <a:xfrm>
                  <a:off x="2691" y="2828"/>
                  <a:ext cx="145" cy="39"/>
                </a:xfrm>
                <a:custGeom>
                  <a:avLst/>
                  <a:gdLst>
                    <a:gd name="T0" fmla="*/ 0 w 1298"/>
                    <a:gd name="T1" fmla="*/ 0 h 308"/>
                    <a:gd name="T2" fmla="*/ 0 w 1298"/>
                    <a:gd name="T3" fmla="*/ 0 h 308"/>
                    <a:gd name="T4" fmla="*/ 0 w 1298"/>
                    <a:gd name="T5" fmla="*/ 0 h 308"/>
                    <a:gd name="T6" fmla="*/ 0 w 1298"/>
                    <a:gd name="T7" fmla="*/ 0 h 308"/>
                    <a:gd name="T8" fmla="*/ 0 w 1298"/>
                    <a:gd name="T9" fmla="*/ 0 h 308"/>
                    <a:gd name="T10" fmla="*/ 0 w 1298"/>
                    <a:gd name="T11" fmla="*/ 0 h 308"/>
                    <a:gd name="T12" fmla="*/ 0 w 1298"/>
                    <a:gd name="T13" fmla="*/ 0 h 308"/>
                    <a:gd name="T14" fmla="*/ 0 w 1298"/>
                    <a:gd name="T15" fmla="*/ 0 h 308"/>
                    <a:gd name="T16" fmla="*/ 0 w 1298"/>
                    <a:gd name="T17" fmla="*/ 0 h 308"/>
                    <a:gd name="T18" fmla="*/ 0 w 1298"/>
                    <a:gd name="T19" fmla="*/ 0 h 308"/>
                    <a:gd name="T20" fmla="*/ 0 w 1298"/>
                    <a:gd name="T21" fmla="*/ 0 h 308"/>
                    <a:gd name="T22" fmla="*/ 0 w 1298"/>
                    <a:gd name="T23" fmla="*/ 0 h 308"/>
                    <a:gd name="T24" fmla="*/ 0 w 1298"/>
                    <a:gd name="T25" fmla="*/ 0 h 308"/>
                    <a:gd name="T26" fmla="*/ 0 w 1298"/>
                    <a:gd name="T27" fmla="*/ 0 h 308"/>
                    <a:gd name="T28" fmla="*/ 0 w 1298"/>
                    <a:gd name="T29" fmla="*/ 0 h 308"/>
                    <a:gd name="T30" fmla="*/ 0 w 1298"/>
                    <a:gd name="T31" fmla="*/ 0 h 308"/>
                    <a:gd name="T32" fmla="*/ 0 w 1298"/>
                    <a:gd name="T33" fmla="*/ 0 h 308"/>
                    <a:gd name="T34" fmla="*/ 0 w 1298"/>
                    <a:gd name="T35" fmla="*/ 0 h 308"/>
                    <a:gd name="T36" fmla="*/ 0 w 1298"/>
                    <a:gd name="T37" fmla="*/ 0 h 308"/>
                    <a:gd name="T38" fmla="*/ 0 w 1298"/>
                    <a:gd name="T39" fmla="*/ 0 h 308"/>
                    <a:gd name="T40" fmla="*/ 0 w 1298"/>
                    <a:gd name="T41" fmla="*/ 0 h 308"/>
                    <a:gd name="T42" fmla="*/ 0 w 1298"/>
                    <a:gd name="T43" fmla="*/ 0 h 308"/>
                    <a:gd name="T44" fmla="*/ 0 w 1298"/>
                    <a:gd name="T45" fmla="*/ 0 h 308"/>
                    <a:gd name="T46" fmla="*/ 0 w 1298"/>
                    <a:gd name="T47" fmla="*/ 0 h 308"/>
                    <a:gd name="T48" fmla="*/ 0 w 1298"/>
                    <a:gd name="T49" fmla="*/ 0 h 308"/>
                    <a:gd name="T50" fmla="*/ 0 w 1298"/>
                    <a:gd name="T51" fmla="*/ 0 h 308"/>
                    <a:gd name="T52" fmla="*/ 0 w 1298"/>
                    <a:gd name="T53" fmla="*/ 0 h 308"/>
                    <a:gd name="T54" fmla="*/ 0 w 1298"/>
                    <a:gd name="T55" fmla="*/ 0 h 308"/>
                    <a:gd name="T56" fmla="*/ 0 w 1298"/>
                    <a:gd name="T57" fmla="*/ 0 h 308"/>
                    <a:gd name="T58" fmla="*/ 0 w 1298"/>
                    <a:gd name="T59" fmla="*/ 0 h 308"/>
                    <a:gd name="T60" fmla="*/ 0 w 1298"/>
                    <a:gd name="T61" fmla="*/ 0 h 308"/>
                    <a:gd name="T62" fmla="*/ 0 w 1298"/>
                    <a:gd name="T63" fmla="*/ 0 h 308"/>
                    <a:gd name="T64" fmla="*/ 0 w 1298"/>
                    <a:gd name="T65" fmla="*/ 0 h 308"/>
                    <a:gd name="T66" fmla="*/ 0 w 1298"/>
                    <a:gd name="T67" fmla="*/ 0 h 308"/>
                    <a:gd name="T68" fmla="*/ 0 w 1298"/>
                    <a:gd name="T69" fmla="*/ 0 h 308"/>
                    <a:gd name="T70" fmla="*/ 0 w 1298"/>
                    <a:gd name="T71" fmla="*/ 0 h 308"/>
                    <a:gd name="T72" fmla="*/ 0 w 1298"/>
                    <a:gd name="T73" fmla="*/ 0 h 308"/>
                    <a:gd name="T74" fmla="*/ 0 w 1298"/>
                    <a:gd name="T75" fmla="*/ 0 h 308"/>
                    <a:gd name="T76" fmla="*/ 0 w 1298"/>
                    <a:gd name="T77" fmla="*/ 0 h 308"/>
                    <a:gd name="T78" fmla="*/ 0 w 1298"/>
                    <a:gd name="T79" fmla="*/ 0 h 308"/>
                    <a:gd name="T80" fmla="*/ 0 w 1298"/>
                    <a:gd name="T81" fmla="*/ 0 h 308"/>
                    <a:gd name="T82" fmla="*/ 0 w 1298"/>
                    <a:gd name="T83" fmla="*/ 0 h 308"/>
                    <a:gd name="T84" fmla="*/ 0 w 1298"/>
                    <a:gd name="T85" fmla="*/ 0 h 308"/>
                    <a:gd name="T86" fmla="*/ 0 w 1298"/>
                    <a:gd name="T87" fmla="*/ 0 h 308"/>
                    <a:gd name="T88" fmla="*/ 0 w 1298"/>
                    <a:gd name="T89" fmla="*/ 0 h 308"/>
                    <a:gd name="T90" fmla="*/ 0 w 1298"/>
                    <a:gd name="T91" fmla="*/ 0 h 308"/>
                    <a:gd name="T92" fmla="*/ 0 w 1298"/>
                    <a:gd name="T93" fmla="*/ 0 h 308"/>
                    <a:gd name="T94" fmla="*/ 0 w 1298"/>
                    <a:gd name="T95" fmla="*/ 0 h 308"/>
                    <a:gd name="T96" fmla="*/ 0 w 1298"/>
                    <a:gd name="T97" fmla="*/ 0 h 308"/>
                    <a:gd name="T98" fmla="*/ 0 w 1298"/>
                    <a:gd name="T99" fmla="*/ 0 h 3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98"/>
                    <a:gd name="T151" fmla="*/ 0 h 308"/>
                    <a:gd name="T152" fmla="*/ 1298 w 1298"/>
                    <a:gd name="T153" fmla="*/ 308 h 3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98" h="308">
                      <a:moveTo>
                        <a:pt x="791" y="0"/>
                      </a:moveTo>
                      <a:lnTo>
                        <a:pt x="826" y="5"/>
                      </a:lnTo>
                      <a:lnTo>
                        <a:pt x="859" y="8"/>
                      </a:lnTo>
                      <a:lnTo>
                        <a:pt x="893" y="13"/>
                      </a:lnTo>
                      <a:lnTo>
                        <a:pt x="925" y="16"/>
                      </a:lnTo>
                      <a:lnTo>
                        <a:pt x="987" y="26"/>
                      </a:lnTo>
                      <a:lnTo>
                        <a:pt x="1047" y="35"/>
                      </a:lnTo>
                      <a:lnTo>
                        <a:pt x="1105" y="45"/>
                      </a:lnTo>
                      <a:lnTo>
                        <a:pt x="1161" y="56"/>
                      </a:lnTo>
                      <a:lnTo>
                        <a:pt x="1216" y="66"/>
                      </a:lnTo>
                      <a:lnTo>
                        <a:pt x="1271" y="76"/>
                      </a:lnTo>
                      <a:lnTo>
                        <a:pt x="1275" y="77"/>
                      </a:lnTo>
                      <a:lnTo>
                        <a:pt x="1280" y="79"/>
                      </a:lnTo>
                      <a:lnTo>
                        <a:pt x="1290" y="80"/>
                      </a:lnTo>
                      <a:lnTo>
                        <a:pt x="1295" y="81"/>
                      </a:lnTo>
                      <a:lnTo>
                        <a:pt x="1298" y="82"/>
                      </a:lnTo>
                      <a:lnTo>
                        <a:pt x="1298" y="83"/>
                      </a:lnTo>
                      <a:lnTo>
                        <a:pt x="1298" y="84"/>
                      </a:lnTo>
                      <a:lnTo>
                        <a:pt x="1297" y="85"/>
                      </a:lnTo>
                      <a:lnTo>
                        <a:pt x="1288" y="89"/>
                      </a:lnTo>
                      <a:lnTo>
                        <a:pt x="1279" y="92"/>
                      </a:lnTo>
                      <a:lnTo>
                        <a:pt x="1268" y="97"/>
                      </a:lnTo>
                      <a:lnTo>
                        <a:pt x="1258" y="100"/>
                      </a:lnTo>
                      <a:lnTo>
                        <a:pt x="1245" y="105"/>
                      </a:lnTo>
                      <a:lnTo>
                        <a:pt x="1233" y="110"/>
                      </a:lnTo>
                      <a:lnTo>
                        <a:pt x="1205" y="118"/>
                      </a:lnTo>
                      <a:lnTo>
                        <a:pt x="1175" y="126"/>
                      </a:lnTo>
                      <a:lnTo>
                        <a:pt x="1145" y="135"/>
                      </a:lnTo>
                      <a:lnTo>
                        <a:pt x="1083" y="151"/>
                      </a:lnTo>
                      <a:lnTo>
                        <a:pt x="1067" y="155"/>
                      </a:lnTo>
                      <a:lnTo>
                        <a:pt x="1053" y="159"/>
                      </a:lnTo>
                      <a:lnTo>
                        <a:pt x="1040" y="163"/>
                      </a:lnTo>
                      <a:lnTo>
                        <a:pt x="1029" y="167"/>
                      </a:lnTo>
                      <a:lnTo>
                        <a:pt x="1006" y="174"/>
                      </a:lnTo>
                      <a:lnTo>
                        <a:pt x="992" y="179"/>
                      </a:lnTo>
                      <a:lnTo>
                        <a:pt x="978" y="182"/>
                      </a:lnTo>
                      <a:lnTo>
                        <a:pt x="975" y="183"/>
                      </a:lnTo>
                      <a:lnTo>
                        <a:pt x="971" y="185"/>
                      </a:lnTo>
                      <a:lnTo>
                        <a:pt x="966" y="186"/>
                      </a:lnTo>
                      <a:lnTo>
                        <a:pt x="960" y="187"/>
                      </a:lnTo>
                      <a:lnTo>
                        <a:pt x="953" y="189"/>
                      </a:lnTo>
                      <a:lnTo>
                        <a:pt x="946" y="191"/>
                      </a:lnTo>
                      <a:lnTo>
                        <a:pt x="928" y="196"/>
                      </a:lnTo>
                      <a:lnTo>
                        <a:pt x="911" y="199"/>
                      </a:lnTo>
                      <a:lnTo>
                        <a:pt x="894" y="204"/>
                      </a:lnTo>
                      <a:lnTo>
                        <a:pt x="878" y="206"/>
                      </a:lnTo>
                      <a:lnTo>
                        <a:pt x="871" y="208"/>
                      </a:lnTo>
                      <a:lnTo>
                        <a:pt x="864" y="209"/>
                      </a:lnTo>
                      <a:lnTo>
                        <a:pt x="859" y="209"/>
                      </a:lnTo>
                      <a:lnTo>
                        <a:pt x="852" y="206"/>
                      </a:lnTo>
                      <a:lnTo>
                        <a:pt x="847" y="205"/>
                      </a:lnTo>
                      <a:lnTo>
                        <a:pt x="845" y="205"/>
                      </a:lnTo>
                      <a:lnTo>
                        <a:pt x="843" y="204"/>
                      </a:lnTo>
                      <a:lnTo>
                        <a:pt x="826" y="201"/>
                      </a:lnTo>
                      <a:lnTo>
                        <a:pt x="807" y="197"/>
                      </a:lnTo>
                      <a:lnTo>
                        <a:pt x="768" y="191"/>
                      </a:lnTo>
                      <a:lnTo>
                        <a:pt x="728" y="185"/>
                      </a:lnTo>
                      <a:lnTo>
                        <a:pt x="708" y="181"/>
                      </a:lnTo>
                      <a:lnTo>
                        <a:pt x="690" y="178"/>
                      </a:lnTo>
                      <a:lnTo>
                        <a:pt x="685" y="176"/>
                      </a:lnTo>
                      <a:lnTo>
                        <a:pt x="678" y="176"/>
                      </a:lnTo>
                      <a:lnTo>
                        <a:pt x="670" y="178"/>
                      </a:lnTo>
                      <a:lnTo>
                        <a:pt x="661" y="179"/>
                      </a:lnTo>
                      <a:lnTo>
                        <a:pt x="650" y="181"/>
                      </a:lnTo>
                      <a:lnTo>
                        <a:pt x="638" y="183"/>
                      </a:lnTo>
                      <a:lnTo>
                        <a:pt x="613" y="188"/>
                      </a:lnTo>
                      <a:lnTo>
                        <a:pt x="586" y="194"/>
                      </a:lnTo>
                      <a:lnTo>
                        <a:pt x="560" y="199"/>
                      </a:lnTo>
                      <a:lnTo>
                        <a:pt x="547" y="202"/>
                      </a:lnTo>
                      <a:lnTo>
                        <a:pt x="537" y="205"/>
                      </a:lnTo>
                      <a:lnTo>
                        <a:pt x="526" y="206"/>
                      </a:lnTo>
                      <a:lnTo>
                        <a:pt x="517" y="209"/>
                      </a:lnTo>
                      <a:lnTo>
                        <a:pt x="494" y="213"/>
                      </a:lnTo>
                      <a:lnTo>
                        <a:pt x="470" y="218"/>
                      </a:lnTo>
                      <a:lnTo>
                        <a:pt x="420" y="228"/>
                      </a:lnTo>
                      <a:lnTo>
                        <a:pt x="373" y="239"/>
                      </a:lnTo>
                      <a:lnTo>
                        <a:pt x="350" y="243"/>
                      </a:lnTo>
                      <a:lnTo>
                        <a:pt x="328" y="248"/>
                      </a:lnTo>
                      <a:lnTo>
                        <a:pt x="297" y="256"/>
                      </a:lnTo>
                      <a:lnTo>
                        <a:pt x="268" y="263"/>
                      </a:lnTo>
                      <a:lnTo>
                        <a:pt x="213" y="278"/>
                      </a:lnTo>
                      <a:lnTo>
                        <a:pt x="112" y="303"/>
                      </a:lnTo>
                      <a:lnTo>
                        <a:pt x="95" y="307"/>
                      </a:lnTo>
                      <a:lnTo>
                        <a:pt x="87" y="308"/>
                      </a:lnTo>
                      <a:lnTo>
                        <a:pt x="85" y="308"/>
                      </a:lnTo>
                      <a:lnTo>
                        <a:pt x="83" y="308"/>
                      </a:lnTo>
                      <a:lnTo>
                        <a:pt x="74" y="305"/>
                      </a:lnTo>
                      <a:lnTo>
                        <a:pt x="65" y="303"/>
                      </a:lnTo>
                      <a:lnTo>
                        <a:pt x="60" y="300"/>
                      </a:lnTo>
                      <a:lnTo>
                        <a:pt x="55" y="297"/>
                      </a:lnTo>
                      <a:lnTo>
                        <a:pt x="52" y="295"/>
                      </a:lnTo>
                      <a:lnTo>
                        <a:pt x="48" y="292"/>
                      </a:lnTo>
                      <a:lnTo>
                        <a:pt x="46" y="286"/>
                      </a:lnTo>
                      <a:lnTo>
                        <a:pt x="44" y="279"/>
                      </a:lnTo>
                      <a:lnTo>
                        <a:pt x="41" y="273"/>
                      </a:lnTo>
                      <a:lnTo>
                        <a:pt x="38" y="267"/>
                      </a:lnTo>
                      <a:lnTo>
                        <a:pt x="34" y="264"/>
                      </a:lnTo>
                      <a:lnTo>
                        <a:pt x="30" y="262"/>
                      </a:lnTo>
                      <a:lnTo>
                        <a:pt x="27" y="260"/>
                      </a:lnTo>
                      <a:lnTo>
                        <a:pt x="25" y="259"/>
                      </a:lnTo>
                      <a:lnTo>
                        <a:pt x="17" y="258"/>
                      </a:lnTo>
                      <a:lnTo>
                        <a:pt x="10" y="257"/>
                      </a:lnTo>
                      <a:lnTo>
                        <a:pt x="3" y="256"/>
                      </a:lnTo>
                      <a:lnTo>
                        <a:pt x="1" y="255"/>
                      </a:lnTo>
                      <a:lnTo>
                        <a:pt x="0" y="254"/>
                      </a:lnTo>
                      <a:lnTo>
                        <a:pt x="1" y="252"/>
                      </a:lnTo>
                      <a:lnTo>
                        <a:pt x="2" y="251"/>
                      </a:lnTo>
                      <a:lnTo>
                        <a:pt x="6" y="250"/>
                      </a:lnTo>
                      <a:lnTo>
                        <a:pt x="11" y="248"/>
                      </a:lnTo>
                      <a:lnTo>
                        <a:pt x="18" y="246"/>
                      </a:lnTo>
                      <a:lnTo>
                        <a:pt x="29" y="244"/>
                      </a:lnTo>
                      <a:lnTo>
                        <a:pt x="116" y="226"/>
                      </a:lnTo>
                      <a:lnTo>
                        <a:pt x="205" y="208"/>
                      </a:lnTo>
                      <a:lnTo>
                        <a:pt x="248" y="198"/>
                      </a:lnTo>
                      <a:lnTo>
                        <a:pt x="288" y="189"/>
                      </a:lnTo>
                      <a:lnTo>
                        <a:pt x="328" y="180"/>
                      </a:lnTo>
                      <a:lnTo>
                        <a:pt x="365" y="172"/>
                      </a:lnTo>
                      <a:lnTo>
                        <a:pt x="370" y="170"/>
                      </a:lnTo>
                      <a:lnTo>
                        <a:pt x="374" y="168"/>
                      </a:lnTo>
                      <a:lnTo>
                        <a:pt x="378" y="167"/>
                      </a:lnTo>
                      <a:lnTo>
                        <a:pt x="381" y="166"/>
                      </a:lnTo>
                      <a:lnTo>
                        <a:pt x="382" y="165"/>
                      </a:lnTo>
                      <a:lnTo>
                        <a:pt x="383" y="164"/>
                      </a:lnTo>
                      <a:lnTo>
                        <a:pt x="383" y="161"/>
                      </a:lnTo>
                      <a:lnTo>
                        <a:pt x="381" y="160"/>
                      </a:lnTo>
                      <a:lnTo>
                        <a:pt x="377" y="158"/>
                      </a:lnTo>
                      <a:lnTo>
                        <a:pt x="371" y="157"/>
                      </a:lnTo>
                      <a:lnTo>
                        <a:pt x="363" y="156"/>
                      </a:lnTo>
                      <a:lnTo>
                        <a:pt x="355" y="155"/>
                      </a:lnTo>
                      <a:lnTo>
                        <a:pt x="345" y="153"/>
                      </a:lnTo>
                      <a:lnTo>
                        <a:pt x="326" y="151"/>
                      </a:lnTo>
                      <a:lnTo>
                        <a:pt x="318" y="150"/>
                      </a:lnTo>
                      <a:lnTo>
                        <a:pt x="310" y="149"/>
                      </a:lnTo>
                      <a:lnTo>
                        <a:pt x="303" y="148"/>
                      </a:lnTo>
                      <a:lnTo>
                        <a:pt x="297" y="148"/>
                      </a:lnTo>
                      <a:lnTo>
                        <a:pt x="272" y="143"/>
                      </a:lnTo>
                      <a:lnTo>
                        <a:pt x="244" y="138"/>
                      </a:lnTo>
                      <a:lnTo>
                        <a:pt x="216" y="134"/>
                      </a:lnTo>
                      <a:lnTo>
                        <a:pt x="186" y="130"/>
                      </a:lnTo>
                      <a:lnTo>
                        <a:pt x="129" y="122"/>
                      </a:lnTo>
                      <a:lnTo>
                        <a:pt x="101" y="118"/>
                      </a:lnTo>
                      <a:lnTo>
                        <a:pt x="75" y="113"/>
                      </a:lnTo>
                      <a:lnTo>
                        <a:pt x="71" y="112"/>
                      </a:lnTo>
                      <a:lnTo>
                        <a:pt x="69" y="112"/>
                      </a:lnTo>
                      <a:lnTo>
                        <a:pt x="68" y="111"/>
                      </a:lnTo>
                      <a:lnTo>
                        <a:pt x="67" y="110"/>
                      </a:lnTo>
                      <a:lnTo>
                        <a:pt x="68" y="109"/>
                      </a:lnTo>
                      <a:lnTo>
                        <a:pt x="71" y="106"/>
                      </a:lnTo>
                      <a:lnTo>
                        <a:pt x="77" y="104"/>
                      </a:lnTo>
                      <a:lnTo>
                        <a:pt x="86" y="102"/>
                      </a:lnTo>
                      <a:lnTo>
                        <a:pt x="95" y="99"/>
                      </a:lnTo>
                      <a:lnTo>
                        <a:pt x="107" y="95"/>
                      </a:lnTo>
                      <a:lnTo>
                        <a:pt x="118" y="91"/>
                      </a:lnTo>
                      <a:lnTo>
                        <a:pt x="130" y="87"/>
                      </a:lnTo>
                      <a:lnTo>
                        <a:pt x="144" y="82"/>
                      </a:lnTo>
                      <a:lnTo>
                        <a:pt x="159" y="77"/>
                      </a:lnTo>
                      <a:lnTo>
                        <a:pt x="185" y="71"/>
                      </a:lnTo>
                      <a:lnTo>
                        <a:pt x="209" y="65"/>
                      </a:lnTo>
                      <a:lnTo>
                        <a:pt x="235" y="59"/>
                      </a:lnTo>
                      <a:lnTo>
                        <a:pt x="260" y="52"/>
                      </a:lnTo>
                      <a:lnTo>
                        <a:pt x="264" y="51"/>
                      </a:lnTo>
                      <a:lnTo>
                        <a:pt x="268" y="51"/>
                      </a:lnTo>
                      <a:lnTo>
                        <a:pt x="277" y="48"/>
                      </a:lnTo>
                      <a:lnTo>
                        <a:pt x="289" y="45"/>
                      </a:lnTo>
                      <a:lnTo>
                        <a:pt x="302" y="42"/>
                      </a:lnTo>
                      <a:lnTo>
                        <a:pt x="314" y="39"/>
                      </a:lnTo>
                      <a:lnTo>
                        <a:pt x="325" y="38"/>
                      </a:lnTo>
                      <a:lnTo>
                        <a:pt x="334" y="37"/>
                      </a:lnTo>
                      <a:lnTo>
                        <a:pt x="337" y="37"/>
                      </a:lnTo>
                      <a:lnTo>
                        <a:pt x="341" y="37"/>
                      </a:lnTo>
                      <a:lnTo>
                        <a:pt x="360" y="41"/>
                      </a:lnTo>
                      <a:lnTo>
                        <a:pt x="381" y="44"/>
                      </a:lnTo>
                      <a:lnTo>
                        <a:pt x="402" y="46"/>
                      </a:lnTo>
                      <a:lnTo>
                        <a:pt x="421" y="50"/>
                      </a:lnTo>
                      <a:lnTo>
                        <a:pt x="435" y="53"/>
                      </a:lnTo>
                      <a:lnTo>
                        <a:pt x="448" y="57"/>
                      </a:lnTo>
                      <a:lnTo>
                        <a:pt x="462" y="60"/>
                      </a:lnTo>
                      <a:lnTo>
                        <a:pt x="469" y="62"/>
                      </a:lnTo>
                      <a:lnTo>
                        <a:pt x="477" y="64"/>
                      </a:lnTo>
                      <a:lnTo>
                        <a:pt x="486" y="64"/>
                      </a:lnTo>
                      <a:lnTo>
                        <a:pt x="496" y="65"/>
                      </a:lnTo>
                      <a:lnTo>
                        <a:pt x="508" y="65"/>
                      </a:lnTo>
                      <a:lnTo>
                        <a:pt x="522" y="64"/>
                      </a:lnTo>
                      <a:lnTo>
                        <a:pt x="537" y="62"/>
                      </a:lnTo>
                      <a:lnTo>
                        <a:pt x="553" y="60"/>
                      </a:lnTo>
                      <a:lnTo>
                        <a:pt x="571" y="57"/>
                      </a:lnTo>
                      <a:lnTo>
                        <a:pt x="592" y="52"/>
                      </a:lnTo>
                      <a:lnTo>
                        <a:pt x="608" y="49"/>
                      </a:lnTo>
                      <a:lnTo>
                        <a:pt x="624" y="46"/>
                      </a:lnTo>
                      <a:lnTo>
                        <a:pt x="637" y="43"/>
                      </a:lnTo>
                      <a:lnTo>
                        <a:pt x="648" y="39"/>
                      </a:lnTo>
                      <a:lnTo>
                        <a:pt x="663" y="35"/>
                      </a:lnTo>
                      <a:lnTo>
                        <a:pt x="681" y="30"/>
                      </a:lnTo>
                      <a:lnTo>
                        <a:pt x="700" y="26"/>
                      </a:lnTo>
                      <a:lnTo>
                        <a:pt x="720" y="21"/>
                      </a:lnTo>
                      <a:lnTo>
                        <a:pt x="739" y="15"/>
                      </a:lnTo>
                      <a:lnTo>
                        <a:pt x="758" y="11"/>
                      </a:lnTo>
                      <a:lnTo>
                        <a:pt x="776" y="6"/>
                      </a:lnTo>
                      <a:lnTo>
                        <a:pt x="791" y="1"/>
                      </a:lnTo>
                      <a:lnTo>
                        <a:pt x="791" y="0"/>
                      </a:lnTo>
                      <a:close/>
                    </a:path>
                  </a:pathLst>
                </a:custGeom>
                <a:solidFill>
                  <a:srgbClr val="FF7F00"/>
                </a:solidFill>
                <a:ln w="9525">
                  <a:noFill/>
                  <a:round/>
                  <a:headEnd/>
                  <a:tailEnd/>
                </a:ln>
              </p:spPr>
              <p:txBody>
                <a:bodyPr wrap="none" anchor="ctr"/>
                <a:lstStyle/>
                <a:p>
                  <a:endParaRPr lang="en-US"/>
                </a:p>
              </p:txBody>
            </p:sp>
          </p:grpSp>
        </p:gr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Čárový popisek 1 (bez ohraničení) 4"/>
          <p:cNvSpPr>
            <a:spLocks/>
          </p:cNvSpPr>
          <p:nvPr/>
        </p:nvSpPr>
        <p:spPr bwMode="auto">
          <a:xfrm>
            <a:off x="611188" y="3500438"/>
            <a:ext cx="8281987" cy="1728787"/>
          </a:xfrm>
          <a:prstGeom prst="callout1">
            <a:avLst>
              <a:gd name="adj1" fmla="val -1079"/>
              <a:gd name="adj2" fmla="val 86083"/>
              <a:gd name="adj3" fmla="val -111287"/>
              <a:gd name="adj4" fmla="val 89222"/>
            </a:avLst>
          </a:prstGeom>
          <a:solidFill>
            <a:srgbClr val="0099CC">
              <a:alpha val="25098"/>
            </a:srgbClr>
          </a:solidFill>
          <a:ln w="9525" algn="ctr">
            <a:solidFill>
              <a:schemeClr val="tx1"/>
            </a:solidFill>
            <a:round/>
            <a:headEnd/>
            <a:tailEnd/>
          </a:ln>
        </p:spPr>
        <p:txBody>
          <a:bodyPr/>
          <a:lstStyle/>
          <a:p>
            <a:endParaRPr lang="cs-CZ"/>
          </a:p>
        </p:txBody>
      </p:sp>
      <p:sp>
        <p:nvSpPr>
          <p:cNvPr id="56323" name="Nadpis 1"/>
          <p:cNvSpPr>
            <a:spLocks noGrp="1"/>
          </p:cNvSpPr>
          <p:nvPr>
            <p:ph type="title"/>
          </p:nvPr>
        </p:nvSpPr>
        <p:spPr>
          <a:xfrm>
            <a:off x="611188" y="549275"/>
            <a:ext cx="7416800" cy="1068388"/>
          </a:xfrm>
        </p:spPr>
        <p:txBody>
          <a:bodyPr/>
          <a:lstStyle/>
          <a:p>
            <a:pPr>
              <a:defRPr/>
            </a:pPr>
            <a:r>
              <a:rPr err="1"/>
              <a:t>GeoInfoStrategy</a:t>
            </a:r>
            <a:r>
              <a:rPr/>
              <a:t> Content</a:t>
            </a:r>
          </a:p>
        </p:txBody>
      </p:sp>
      <p:sp>
        <p:nvSpPr>
          <p:cNvPr id="16388" name="Zástupný symbol pro obsah 2"/>
          <p:cNvSpPr>
            <a:spLocks noGrp="1"/>
          </p:cNvSpPr>
          <p:nvPr>
            <p:ph idx="1"/>
          </p:nvPr>
        </p:nvSpPr>
        <p:spPr>
          <a:xfrm>
            <a:off x="900113" y="2060575"/>
            <a:ext cx="7704137" cy="4248150"/>
          </a:xfrm>
        </p:spPr>
        <p:txBody>
          <a:bodyPr/>
          <a:lstStyle/>
          <a:p>
            <a:pPr>
              <a:spcBef>
                <a:spcPts val="600"/>
              </a:spcBef>
            </a:pPr>
            <a:r>
              <a:rPr lang="cs-CZ" sz="2000" smtClean="0">
                <a:cs typeface="Arial" charset="0"/>
              </a:rPr>
              <a:t>description of NSDI current state, list of key problems and analysis of their causes </a:t>
            </a:r>
          </a:p>
          <a:p>
            <a:pPr>
              <a:spcBef>
                <a:spcPts val="600"/>
              </a:spcBef>
            </a:pPr>
            <a:r>
              <a:rPr lang="cs-CZ" sz="2000" smtClean="0">
                <a:cs typeface="Arial" charset="0"/>
              </a:rPr>
              <a:t>setting up target state that contains clear priorities and measurable goals (SMART)</a:t>
            </a:r>
          </a:p>
          <a:p>
            <a:pPr>
              <a:spcBef>
                <a:spcPts val="600"/>
              </a:spcBef>
            </a:pPr>
            <a:r>
              <a:rPr lang="cs-CZ" sz="2000" smtClean="0">
                <a:cs typeface="Arial" charset="0"/>
              </a:rPr>
              <a:t>proposal of concrete arrangements and tasks to reaching target state</a:t>
            </a:r>
          </a:p>
          <a:p>
            <a:pPr lvl="1">
              <a:spcBef>
                <a:spcPct val="0"/>
              </a:spcBef>
              <a:buFont typeface="Arial" charset="0"/>
              <a:buChar char="•"/>
            </a:pPr>
            <a:r>
              <a:rPr lang="cs-CZ" sz="1800" smtClean="0">
                <a:cs typeface="Arial" charset="0"/>
              </a:rPr>
              <a:t>Legislative and organization arrangements</a:t>
            </a:r>
          </a:p>
          <a:p>
            <a:pPr lvl="1">
              <a:spcBef>
                <a:spcPct val="0"/>
              </a:spcBef>
              <a:buFont typeface="Arial" charset="0"/>
              <a:buChar char="•"/>
            </a:pPr>
            <a:r>
              <a:rPr lang="cs-CZ" sz="1800" smtClean="0">
                <a:cs typeface="Arial" charset="0"/>
              </a:rPr>
              <a:t>Arrangement administrators</a:t>
            </a:r>
          </a:p>
          <a:p>
            <a:pPr lvl="1">
              <a:spcBef>
                <a:spcPct val="0"/>
              </a:spcBef>
              <a:buFont typeface="Arial" charset="0"/>
              <a:buChar char="•"/>
            </a:pPr>
            <a:r>
              <a:rPr lang="cs-CZ" sz="1800" smtClean="0">
                <a:cs typeface="Arial" charset="0"/>
              </a:rPr>
              <a:t>Time schedule of future tasks performance</a:t>
            </a:r>
          </a:p>
          <a:p>
            <a:pPr lvl="1">
              <a:spcBef>
                <a:spcPct val="0"/>
              </a:spcBef>
              <a:buFont typeface="Arial" charset="0"/>
              <a:buChar char="•"/>
            </a:pPr>
            <a:r>
              <a:rPr lang="cs-CZ" sz="1800" smtClean="0">
                <a:cs typeface="Arial" charset="0"/>
              </a:rPr>
              <a:t>Costs and Benefits of the arrangement realization</a:t>
            </a:r>
          </a:p>
          <a:p>
            <a:pPr>
              <a:spcBef>
                <a:spcPts val="1200"/>
              </a:spcBef>
            </a:pPr>
            <a:r>
              <a:rPr lang="cs-CZ" sz="2000" smtClean="0">
                <a:cs typeface="Arial" charset="0"/>
              </a:rPr>
              <a:t>specification of  roles of relevant PA bodies and user groups</a:t>
            </a:r>
          </a:p>
          <a:p>
            <a:pPr>
              <a:spcBef>
                <a:spcPts val="600"/>
              </a:spcBef>
            </a:pPr>
            <a:r>
              <a:rPr lang="cs-CZ" sz="2000" smtClean="0">
                <a:cs typeface="Arial" charset="0"/>
              </a:rPr>
              <a:t>institutional designation of suitable coordination structure</a:t>
            </a:r>
          </a:p>
        </p:txBody>
      </p:sp>
      <p:sp>
        <p:nvSpPr>
          <p:cNvPr id="16389" name="Zástupný symbol pro číslo snímku 3"/>
          <p:cNvSpPr>
            <a:spLocks noGrp="1"/>
          </p:cNvSpPr>
          <p:nvPr>
            <p:ph type="sldNum" sz="quarter" idx="12"/>
          </p:nvPr>
        </p:nvSpPr>
        <p:spPr>
          <a:xfrm>
            <a:off x="6686550" y="6245225"/>
            <a:ext cx="2133600" cy="476250"/>
          </a:xfrm>
          <a:noFill/>
        </p:spPr>
        <p:txBody>
          <a:bodyPr/>
          <a:lstStyle/>
          <a:p>
            <a:fld id="{269E0F5B-8372-4D0A-BA0F-DDBAA93C7BF1}" type="slidenum">
              <a:rPr lang="en-GB" sz="1400" smtClean="0">
                <a:latin typeface="Times New Roman" pitchFamily="18" charset="0"/>
                <a:ea typeface="Lucida Sans Unicode" pitchFamily="34" charset="0"/>
                <a:cs typeface="Lucida Sans Unicode" pitchFamily="34" charset="0"/>
              </a:rPr>
              <a:pPr/>
              <a:t>57</a:t>
            </a:fld>
            <a:endParaRPr lang="en-GB" sz="1400" smtClean="0">
              <a:latin typeface="Times New Roman" pitchFamily="18" charset="0"/>
              <a:ea typeface="Lucida Sans Unicode" pitchFamily="34" charset="0"/>
              <a:cs typeface="Lucida Sans Unicode" pitchFamily="34" charset="0"/>
            </a:endParaRPr>
          </a:p>
        </p:txBody>
      </p:sp>
      <p:sp>
        <p:nvSpPr>
          <p:cNvPr id="7" name="TextovéPole 6"/>
          <p:cNvSpPr txBox="1"/>
          <p:nvPr/>
        </p:nvSpPr>
        <p:spPr>
          <a:xfrm>
            <a:off x="6875463" y="1196975"/>
            <a:ext cx="2233612" cy="369888"/>
          </a:xfrm>
          <a:prstGeom prst="rect">
            <a:avLst/>
          </a:prstGeom>
          <a:noFill/>
          <a:ln>
            <a:solidFill>
              <a:srgbClr val="C00000"/>
            </a:solidFill>
          </a:ln>
        </p:spPr>
        <p:txBody>
          <a:bodyPr>
            <a:spAutoFit/>
          </a:bodyPr>
          <a:lstStyle/>
          <a:p>
            <a:pPr>
              <a:defRPr/>
            </a:pPr>
            <a:r>
              <a:rPr lang="cs-CZ" dirty="0" err="1">
                <a:solidFill>
                  <a:srgbClr val="0099CC"/>
                </a:solidFill>
                <a:latin typeface="+mn-lt"/>
                <a:ea typeface="+mj-ea"/>
                <a:cs typeface="+mj-cs"/>
              </a:rPr>
              <a:t>Implemetation</a:t>
            </a:r>
            <a:r>
              <a:rPr lang="cs-CZ" dirty="0">
                <a:solidFill>
                  <a:srgbClr val="0099CC"/>
                </a:solidFill>
                <a:latin typeface="+mn-lt"/>
                <a:ea typeface="+mj-ea"/>
                <a:cs typeface="+mj-cs"/>
              </a:rPr>
              <a:t> </a:t>
            </a:r>
            <a:r>
              <a:rPr lang="cs-CZ" dirty="0" err="1">
                <a:solidFill>
                  <a:srgbClr val="0099CC"/>
                </a:solidFill>
                <a:latin typeface="+mn-lt"/>
                <a:ea typeface="+mj-ea"/>
                <a:cs typeface="+mj-cs"/>
              </a:rPr>
              <a:t>Plan</a:t>
            </a:r>
            <a:endParaRPr lang="cs-CZ" dirty="0">
              <a:solidFill>
                <a:srgbClr val="0099CC"/>
              </a:solidFill>
              <a:latin typeface="+mn-lt"/>
              <a:ea typeface="+mj-ea"/>
              <a:cs typeface="+mj-cs"/>
            </a:endParaRPr>
          </a:p>
        </p:txBody>
      </p:sp>
      <p:grpSp>
        <p:nvGrpSpPr>
          <p:cNvPr id="2" name="Group 4"/>
          <p:cNvGrpSpPr>
            <a:grpSpLocks/>
          </p:cNvGrpSpPr>
          <p:nvPr/>
        </p:nvGrpSpPr>
        <p:grpSpPr bwMode="auto">
          <a:xfrm>
            <a:off x="7740650" y="115888"/>
            <a:ext cx="1152525" cy="792162"/>
            <a:chOff x="2381" y="2614"/>
            <a:chExt cx="952" cy="634"/>
          </a:xfrm>
        </p:grpSpPr>
        <p:sp>
          <p:nvSpPr>
            <p:cNvPr id="16392" name="AutoShape 5"/>
            <p:cNvSpPr>
              <a:spLocks noChangeArrowheads="1"/>
            </p:cNvSpPr>
            <p:nvPr/>
          </p:nvSpPr>
          <p:spPr bwMode="auto">
            <a:xfrm>
              <a:off x="2381" y="2614"/>
              <a:ext cx="952" cy="634"/>
            </a:xfrm>
            <a:prstGeom prst="rightArrow">
              <a:avLst>
                <a:gd name="adj1" fmla="val 50000"/>
                <a:gd name="adj2" fmla="val 42496"/>
              </a:avLst>
            </a:prstGeom>
            <a:solidFill>
              <a:srgbClr val="5DAEB7"/>
            </a:solidFill>
            <a:ln w="9525">
              <a:noFill/>
              <a:round/>
              <a:headEnd/>
              <a:tailEnd/>
            </a:ln>
          </p:spPr>
          <p:txBody>
            <a:bodyPr wrap="none" anchor="ctr"/>
            <a:lstStyle/>
            <a:p>
              <a:endParaRPr lang="cs-CZ"/>
            </a:p>
          </p:txBody>
        </p:sp>
        <p:grpSp>
          <p:nvGrpSpPr>
            <p:cNvPr id="3" name="Group 6"/>
            <p:cNvGrpSpPr>
              <a:grpSpLocks/>
            </p:cNvGrpSpPr>
            <p:nvPr/>
          </p:nvGrpSpPr>
          <p:grpSpPr bwMode="auto">
            <a:xfrm>
              <a:off x="2409" y="2720"/>
              <a:ext cx="708" cy="422"/>
              <a:chOff x="2409" y="2720"/>
              <a:chExt cx="708" cy="422"/>
            </a:xfrm>
          </p:grpSpPr>
          <p:grpSp>
            <p:nvGrpSpPr>
              <p:cNvPr id="4" name="Group 7"/>
              <p:cNvGrpSpPr>
                <a:grpSpLocks/>
              </p:cNvGrpSpPr>
              <p:nvPr/>
            </p:nvGrpSpPr>
            <p:grpSpPr bwMode="auto">
              <a:xfrm>
                <a:off x="2409" y="2958"/>
                <a:ext cx="708" cy="184"/>
                <a:chOff x="2409" y="2958"/>
                <a:chExt cx="708" cy="184"/>
              </a:xfrm>
            </p:grpSpPr>
            <p:sp>
              <p:nvSpPr>
                <p:cNvPr id="16414" name="Freeform 8"/>
                <p:cNvSpPr>
                  <a:spLocks noChangeArrowheads="1"/>
                </p:cNvSpPr>
                <p:nvPr/>
              </p:nvSpPr>
              <p:spPr bwMode="auto">
                <a:xfrm>
                  <a:off x="2420" y="2967"/>
                  <a:ext cx="684" cy="172"/>
                </a:xfrm>
                <a:custGeom>
                  <a:avLst/>
                  <a:gdLst>
                    <a:gd name="T0" fmla="*/ 0 w 6097"/>
                    <a:gd name="T1" fmla="*/ 0 h 1317"/>
                    <a:gd name="T2" fmla="*/ 0 w 6097"/>
                    <a:gd name="T3" fmla="*/ 0 h 1317"/>
                    <a:gd name="T4" fmla="*/ 0 w 6097"/>
                    <a:gd name="T5" fmla="*/ 0 h 1317"/>
                    <a:gd name="T6" fmla="*/ 0 w 6097"/>
                    <a:gd name="T7" fmla="*/ 0 h 1317"/>
                    <a:gd name="T8" fmla="*/ 0 w 6097"/>
                    <a:gd name="T9" fmla="*/ 0 h 1317"/>
                    <a:gd name="T10" fmla="*/ 0 w 6097"/>
                    <a:gd name="T11" fmla="*/ 0 h 1317"/>
                    <a:gd name="T12" fmla="*/ 0 w 6097"/>
                    <a:gd name="T13" fmla="*/ 0 h 1317"/>
                    <a:gd name="T14" fmla="*/ 0 w 6097"/>
                    <a:gd name="T15" fmla="*/ 0 h 1317"/>
                    <a:gd name="T16" fmla="*/ 0 w 6097"/>
                    <a:gd name="T17" fmla="*/ 0 h 1317"/>
                    <a:gd name="T18" fmla="*/ 0 w 6097"/>
                    <a:gd name="T19" fmla="*/ 0 h 1317"/>
                    <a:gd name="T20" fmla="*/ 0 w 6097"/>
                    <a:gd name="T21" fmla="*/ 0 h 1317"/>
                    <a:gd name="T22" fmla="*/ 0 w 6097"/>
                    <a:gd name="T23" fmla="*/ 0 h 1317"/>
                    <a:gd name="T24" fmla="*/ 0 w 6097"/>
                    <a:gd name="T25" fmla="*/ 0 h 1317"/>
                    <a:gd name="T26" fmla="*/ 0 w 6097"/>
                    <a:gd name="T27" fmla="*/ 0 h 1317"/>
                    <a:gd name="T28" fmla="*/ 0 w 6097"/>
                    <a:gd name="T29" fmla="*/ 0 h 1317"/>
                    <a:gd name="T30" fmla="*/ 0 w 6097"/>
                    <a:gd name="T31" fmla="*/ 0 h 1317"/>
                    <a:gd name="T32" fmla="*/ 0 w 6097"/>
                    <a:gd name="T33" fmla="*/ 0 h 1317"/>
                    <a:gd name="T34" fmla="*/ 0 w 6097"/>
                    <a:gd name="T35" fmla="*/ 0 h 1317"/>
                    <a:gd name="T36" fmla="*/ 0 w 6097"/>
                    <a:gd name="T37" fmla="*/ 0 h 1317"/>
                    <a:gd name="T38" fmla="*/ 0 w 6097"/>
                    <a:gd name="T39" fmla="*/ 0 h 1317"/>
                    <a:gd name="T40" fmla="*/ 0 w 6097"/>
                    <a:gd name="T41" fmla="*/ 0 h 1317"/>
                    <a:gd name="T42" fmla="*/ 0 w 6097"/>
                    <a:gd name="T43" fmla="*/ 0 h 1317"/>
                    <a:gd name="T44" fmla="*/ 0 w 6097"/>
                    <a:gd name="T45" fmla="*/ 0 h 1317"/>
                    <a:gd name="T46" fmla="*/ 0 w 6097"/>
                    <a:gd name="T47" fmla="*/ 0 h 1317"/>
                    <a:gd name="T48" fmla="*/ 0 w 6097"/>
                    <a:gd name="T49" fmla="*/ 0 h 1317"/>
                    <a:gd name="T50" fmla="*/ 0 w 6097"/>
                    <a:gd name="T51" fmla="*/ 0 h 1317"/>
                    <a:gd name="T52" fmla="*/ 0 w 6097"/>
                    <a:gd name="T53" fmla="*/ 0 h 1317"/>
                    <a:gd name="T54" fmla="*/ 0 w 6097"/>
                    <a:gd name="T55" fmla="*/ 0 h 1317"/>
                    <a:gd name="T56" fmla="*/ 0 w 6097"/>
                    <a:gd name="T57" fmla="*/ 0 h 1317"/>
                    <a:gd name="T58" fmla="*/ 0 w 6097"/>
                    <a:gd name="T59" fmla="*/ 0 h 1317"/>
                    <a:gd name="T60" fmla="*/ 0 w 6097"/>
                    <a:gd name="T61" fmla="*/ 0 h 1317"/>
                    <a:gd name="T62" fmla="*/ 0 w 6097"/>
                    <a:gd name="T63" fmla="*/ 0 h 1317"/>
                    <a:gd name="T64" fmla="*/ 0 w 6097"/>
                    <a:gd name="T65" fmla="*/ 0 h 1317"/>
                    <a:gd name="T66" fmla="*/ 0 w 6097"/>
                    <a:gd name="T67" fmla="*/ 0 h 1317"/>
                    <a:gd name="T68" fmla="*/ 0 w 6097"/>
                    <a:gd name="T69" fmla="*/ 0 h 1317"/>
                    <a:gd name="T70" fmla="*/ 0 w 6097"/>
                    <a:gd name="T71" fmla="*/ 0 h 1317"/>
                    <a:gd name="T72" fmla="*/ 0 w 6097"/>
                    <a:gd name="T73" fmla="*/ 0 h 1317"/>
                    <a:gd name="T74" fmla="*/ 0 w 6097"/>
                    <a:gd name="T75" fmla="*/ 0 h 1317"/>
                    <a:gd name="T76" fmla="*/ 0 w 6097"/>
                    <a:gd name="T77" fmla="*/ 0 h 1317"/>
                    <a:gd name="T78" fmla="*/ 0 w 6097"/>
                    <a:gd name="T79" fmla="*/ 0 h 1317"/>
                    <a:gd name="T80" fmla="*/ 0 w 6097"/>
                    <a:gd name="T81" fmla="*/ 0 h 1317"/>
                    <a:gd name="T82" fmla="*/ 0 w 6097"/>
                    <a:gd name="T83" fmla="*/ 0 h 1317"/>
                    <a:gd name="T84" fmla="*/ 0 w 6097"/>
                    <a:gd name="T85" fmla="*/ 0 h 1317"/>
                    <a:gd name="T86" fmla="*/ 0 w 6097"/>
                    <a:gd name="T87" fmla="*/ 0 h 1317"/>
                    <a:gd name="T88" fmla="*/ 0 w 6097"/>
                    <a:gd name="T89" fmla="*/ 0 h 1317"/>
                    <a:gd name="T90" fmla="*/ 0 w 6097"/>
                    <a:gd name="T91" fmla="*/ 0 h 1317"/>
                    <a:gd name="T92" fmla="*/ 0 w 6097"/>
                    <a:gd name="T93" fmla="*/ 0 h 1317"/>
                    <a:gd name="T94" fmla="*/ 0 w 6097"/>
                    <a:gd name="T95" fmla="*/ 0 h 1317"/>
                    <a:gd name="T96" fmla="*/ 0 w 6097"/>
                    <a:gd name="T97" fmla="*/ 0 h 1317"/>
                    <a:gd name="T98" fmla="*/ 0 w 6097"/>
                    <a:gd name="T99" fmla="*/ 0 h 1317"/>
                    <a:gd name="T100" fmla="*/ 0 w 6097"/>
                    <a:gd name="T101" fmla="*/ 0 h 1317"/>
                    <a:gd name="T102" fmla="*/ 0 w 6097"/>
                    <a:gd name="T103" fmla="*/ 0 h 1317"/>
                    <a:gd name="T104" fmla="*/ 0 w 6097"/>
                    <a:gd name="T105" fmla="*/ 0 h 1317"/>
                    <a:gd name="T106" fmla="*/ 0 w 6097"/>
                    <a:gd name="T107" fmla="*/ 0 h 1317"/>
                    <a:gd name="T108" fmla="*/ 0 w 6097"/>
                    <a:gd name="T109" fmla="*/ 0 h 1317"/>
                    <a:gd name="T110" fmla="*/ 0 w 6097"/>
                    <a:gd name="T111" fmla="*/ 0 h 1317"/>
                    <a:gd name="T112" fmla="*/ 0 w 6097"/>
                    <a:gd name="T113" fmla="*/ 0 h 1317"/>
                    <a:gd name="T114" fmla="*/ 0 w 6097"/>
                    <a:gd name="T115" fmla="*/ 0 h 1317"/>
                    <a:gd name="T116" fmla="*/ 0 w 6097"/>
                    <a:gd name="T117" fmla="*/ 0 h 1317"/>
                    <a:gd name="T118" fmla="*/ 0 w 6097"/>
                    <a:gd name="T119" fmla="*/ 0 h 1317"/>
                    <a:gd name="T120" fmla="*/ 0 w 6097"/>
                    <a:gd name="T121" fmla="*/ 0 h 1317"/>
                    <a:gd name="T122" fmla="*/ 0 w 6097"/>
                    <a:gd name="T123" fmla="*/ 0 h 1317"/>
                    <a:gd name="T124" fmla="*/ 0 w 6097"/>
                    <a:gd name="T125" fmla="*/ 0 h 13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97"/>
                    <a:gd name="T190" fmla="*/ 0 h 1317"/>
                    <a:gd name="T191" fmla="*/ 6097 w 6097"/>
                    <a:gd name="T192" fmla="*/ 1317 h 13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97" h="1317">
                      <a:moveTo>
                        <a:pt x="3090" y="6"/>
                      </a:moveTo>
                      <a:lnTo>
                        <a:pt x="3054" y="14"/>
                      </a:lnTo>
                      <a:lnTo>
                        <a:pt x="3019" y="21"/>
                      </a:lnTo>
                      <a:lnTo>
                        <a:pt x="2951" y="36"/>
                      </a:lnTo>
                      <a:lnTo>
                        <a:pt x="2883" y="54"/>
                      </a:lnTo>
                      <a:lnTo>
                        <a:pt x="2817" y="75"/>
                      </a:lnTo>
                      <a:lnTo>
                        <a:pt x="2753" y="97"/>
                      </a:lnTo>
                      <a:lnTo>
                        <a:pt x="2688" y="120"/>
                      </a:lnTo>
                      <a:lnTo>
                        <a:pt x="2625" y="145"/>
                      </a:lnTo>
                      <a:lnTo>
                        <a:pt x="2561" y="171"/>
                      </a:lnTo>
                      <a:lnTo>
                        <a:pt x="2435" y="226"/>
                      </a:lnTo>
                      <a:lnTo>
                        <a:pt x="2308" y="282"/>
                      </a:lnTo>
                      <a:lnTo>
                        <a:pt x="2242" y="310"/>
                      </a:lnTo>
                      <a:lnTo>
                        <a:pt x="2177" y="338"/>
                      </a:lnTo>
                      <a:lnTo>
                        <a:pt x="2111" y="365"/>
                      </a:lnTo>
                      <a:lnTo>
                        <a:pt x="2042" y="393"/>
                      </a:lnTo>
                      <a:lnTo>
                        <a:pt x="1981" y="416"/>
                      </a:lnTo>
                      <a:lnTo>
                        <a:pt x="1920" y="439"/>
                      </a:lnTo>
                      <a:lnTo>
                        <a:pt x="1861" y="462"/>
                      </a:lnTo>
                      <a:lnTo>
                        <a:pt x="1802" y="484"/>
                      </a:lnTo>
                      <a:lnTo>
                        <a:pt x="1746" y="506"/>
                      </a:lnTo>
                      <a:lnTo>
                        <a:pt x="1690" y="526"/>
                      </a:lnTo>
                      <a:lnTo>
                        <a:pt x="1636" y="547"/>
                      </a:lnTo>
                      <a:lnTo>
                        <a:pt x="1583" y="567"/>
                      </a:lnTo>
                      <a:lnTo>
                        <a:pt x="1532" y="586"/>
                      </a:lnTo>
                      <a:lnTo>
                        <a:pt x="1483" y="605"/>
                      </a:lnTo>
                      <a:lnTo>
                        <a:pt x="1436" y="623"/>
                      </a:lnTo>
                      <a:lnTo>
                        <a:pt x="1390" y="640"/>
                      </a:lnTo>
                      <a:lnTo>
                        <a:pt x="1346" y="657"/>
                      </a:lnTo>
                      <a:lnTo>
                        <a:pt x="1304" y="671"/>
                      </a:lnTo>
                      <a:lnTo>
                        <a:pt x="1265" y="685"/>
                      </a:lnTo>
                      <a:lnTo>
                        <a:pt x="1227" y="699"/>
                      </a:lnTo>
                      <a:lnTo>
                        <a:pt x="1194" y="712"/>
                      </a:lnTo>
                      <a:lnTo>
                        <a:pt x="1160" y="723"/>
                      </a:lnTo>
                      <a:lnTo>
                        <a:pt x="1127" y="735"/>
                      </a:lnTo>
                      <a:lnTo>
                        <a:pt x="1096" y="745"/>
                      </a:lnTo>
                      <a:lnTo>
                        <a:pt x="1066" y="757"/>
                      </a:lnTo>
                      <a:lnTo>
                        <a:pt x="1036" y="767"/>
                      </a:lnTo>
                      <a:lnTo>
                        <a:pt x="1007" y="776"/>
                      </a:lnTo>
                      <a:lnTo>
                        <a:pt x="978" y="787"/>
                      </a:lnTo>
                      <a:lnTo>
                        <a:pt x="946" y="797"/>
                      </a:lnTo>
                      <a:lnTo>
                        <a:pt x="914" y="808"/>
                      </a:lnTo>
                      <a:lnTo>
                        <a:pt x="883" y="819"/>
                      </a:lnTo>
                      <a:lnTo>
                        <a:pt x="853" y="828"/>
                      </a:lnTo>
                      <a:lnTo>
                        <a:pt x="794" y="848"/>
                      </a:lnTo>
                      <a:lnTo>
                        <a:pt x="737" y="866"/>
                      </a:lnTo>
                      <a:lnTo>
                        <a:pt x="683" y="883"/>
                      </a:lnTo>
                      <a:lnTo>
                        <a:pt x="629" y="901"/>
                      </a:lnTo>
                      <a:lnTo>
                        <a:pt x="522" y="934"/>
                      </a:lnTo>
                      <a:lnTo>
                        <a:pt x="467" y="950"/>
                      </a:lnTo>
                      <a:lnTo>
                        <a:pt x="410" y="967"/>
                      </a:lnTo>
                      <a:lnTo>
                        <a:pt x="351" y="985"/>
                      </a:lnTo>
                      <a:lnTo>
                        <a:pt x="320" y="994"/>
                      </a:lnTo>
                      <a:lnTo>
                        <a:pt x="289" y="1003"/>
                      </a:lnTo>
                      <a:lnTo>
                        <a:pt x="257" y="1012"/>
                      </a:lnTo>
                      <a:lnTo>
                        <a:pt x="224" y="1021"/>
                      </a:lnTo>
                      <a:lnTo>
                        <a:pt x="189" y="1032"/>
                      </a:lnTo>
                      <a:lnTo>
                        <a:pt x="154" y="1042"/>
                      </a:lnTo>
                      <a:lnTo>
                        <a:pt x="118" y="1054"/>
                      </a:lnTo>
                      <a:lnTo>
                        <a:pt x="80" y="1064"/>
                      </a:lnTo>
                      <a:lnTo>
                        <a:pt x="40" y="1077"/>
                      </a:lnTo>
                      <a:lnTo>
                        <a:pt x="0" y="1088"/>
                      </a:lnTo>
                      <a:lnTo>
                        <a:pt x="28" y="1079"/>
                      </a:lnTo>
                      <a:lnTo>
                        <a:pt x="55" y="1070"/>
                      </a:lnTo>
                      <a:lnTo>
                        <a:pt x="85" y="1062"/>
                      </a:lnTo>
                      <a:lnTo>
                        <a:pt x="116" y="1054"/>
                      </a:lnTo>
                      <a:lnTo>
                        <a:pt x="148" y="1047"/>
                      </a:lnTo>
                      <a:lnTo>
                        <a:pt x="181" y="1040"/>
                      </a:lnTo>
                      <a:lnTo>
                        <a:pt x="214" y="1034"/>
                      </a:lnTo>
                      <a:lnTo>
                        <a:pt x="249" y="1028"/>
                      </a:lnTo>
                      <a:lnTo>
                        <a:pt x="285" y="1024"/>
                      </a:lnTo>
                      <a:lnTo>
                        <a:pt x="322" y="1019"/>
                      </a:lnTo>
                      <a:lnTo>
                        <a:pt x="358" y="1016"/>
                      </a:lnTo>
                      <a:lnTo>
                        <a:pt x="396" y="1013"/>
                      </a:lnTo>
                      <a:lnTo>
                        <a:pt x="437" y="1010"/>
                      </a:lnTo>
                      <a:lnTo>
                        <a:pt x="476" y="1008"/>
                      </a:lnTo>
                      <a:lnTo>
                        <a:pt x="517" y="1006"/>
                      </a:lnTo>
                      <a:lnTo>
                        <a:pt x="559" y="1005"/>
                      </a:lnTo>
                      <a:lnTo>
                        <a:pt x="601" y="1005"/>
                      </a:lnTo>
                      <a:lnTo>
                        <a:pt x="645" y="1005"/>
                      </a:lnTo>
                      <a:lnTo>
                        <a:pt x="690" y="1005"/>
                      </a:lnTo>
                      <a:lnTo>
                        <a:pt x="735" y="1006"/>
                      </a:lnTo>
                      <a:lnTo>
                        <a:pt x="781" y="1008"/>
                      </a:lnTo>
                      <a:lnTo>
                        <a:pt x="827" y="1009"/>
                      </a:lnTo>
                      <a:lnTo>
                        <a:pt x="875" y="1011"/>
                      </a:lnTo>
                      <a:lnTo>
                        <a:pt x="923" y="1013"/>
                      </a:lnTo>
                      <a:lnTo>
                        <a:pt x="971" y="1016"/>
                      </a:lnTo>
                      <a:lnTo>
                        <a:pt x="1021" y="1019"/>
                      </a:lnTo>
                      <a:lnTo>
                        <a:pt x="1070" y="1023"/>
                      </a:lnTo>
                      <a:lnTo>
                        <a:pt x="1121" y="1027"/>
                      </a:lnTo>
                      <a:lnTo>
                        <a:pt x="1225" y="1036"/>
                      </a:lnTo>
                      <a:lnTo>
                        <a:pt x="1331" y="1047"/>
                      </a:lnTo>
                      <a:lnTo>
                        <a:pt x="1439" y="1058"/>
                      </a:lnTo>
                      <a:lnTo>
                        <a:pt x="1549" y="1071"/>
                      </a:lnTo>
                      <a:lnTo>
                        <a:pt x="1661" y="1085"/>
                      </a:lnTo>
                      <a:lnTo>
                        <a:pt x="1776" y="1099"/>
                      </a:lnTo>
                      <a:lnTo>
                        <a:pt x="1891" y="1115"/>
                      </a:lnTo>
                      <a:lnTo>
                        <a:pt x="2008" y="1131"/>
                      </a:lnTo>
                      <a:lnTo>
                        <a:pt x="2127" y="1148"/>
                      </a:lnTo>
                      <a:lnTo>
                        <a:pt x="2247" y="1165"/>
                      </a:lnTo>
                      <a:lnTo>
                        <a:pt x="2369" y="1184"/>
                      </a:lnTo>
                      <a:lnTo>
                        <a:pt x="2491" y="1202"/>
                      </a:lnTo>
                      <a:lnTo>
                        <a:pt x="2614" y="1221"/>
                      </a:lnTo>
                      <a:lnTo>
                        <a:pt x="2739" y="1240"/>
                      </a:lnTo>
                      <a:lnTo>
                        <a:pt x="2990" y="1279"/>
                      </a:lnTo>
                      <a:lnTo>
                        <a:pt x="3241" y="1317"/>
                      </a:lnTo>
                      <a:lnTo>
                        <a:pt x="3301" y="1287"/>
                      </a:lnTo>
                      <a:lnTo>
                        <a:pt x="3359" y="1259"/>
                      </a:lnTo>
                      <a:lnTo>
                        <a:pt x="3414" y="1231"/>
                      </a:lnTo>
                      <a:lnTo>
                        <a:pt x="3467" y="1203"/>
                      </a:lnTo>
                      <a:lnTo>
                        <a:pt x="3518" y="1176"/>
                      </a:lnTo>
                      <a:lnTo>
                        <a:pt x="3566" y="1149"/>
                      </a:lnTo>
                      <a:lnTo>
                        <a:pt x="3613" y="1123"/>
                      </a:lnTo>
                      <a:lnTo>
                        <a:pt x="3658" y="1097"/>
                      </a:lnTo>
                      <a:lnTo>
                        <a:pt x="3701" y="1072"/>
                      </a:lnTo>
                      <a:lnTo>
                        <a:pt x="3742" y="1048"/>
                      </a:lnTo>
                      <a:lnTo>
                        <a:pt x="3783" y="1025"/>
                      </a:lnTo>
                      <a:lnTo>
                        <a:pt x="3821" y="1001"/>
                      </a:lnTo>
                      <a:lnTo>
                        <a:pt x="3859" y="978"/>
                      </a:lnTo>
                      <a:lnTo>
                        <a:pt x="3894" y="956"/>
                      </a:lnTo>
                      <a:lnTo>
                        <a:pt x="3929" y="934"/>
                      </a:lnTo>
                      <a:lnTo>
                        <a:pt x="3964" y="912"/>
                      </a:lnTo>
                      <a:lnTo>
                        <a:pt x="3997" y="891"/>
                      </a:lnTo>
                      <a:lnTo>
                        <a:pt x="4029" y="872"/>
                      </a:lnTo>
                      <a:lnTo>
                        <a:pt x="4091" y="833"/>
                      </a:lnTo>
                      <a:lnTo>
                        <a:pt x="4153" y="795"/>
                      </a:lnTo>
                      <a:lnTo>
                        <a:pt x="4212" y="759"/>
                      </a:lnTo>
                      <a:lnTo>
                        <a:pt x="4272" y="726"/>
                      </a:lnTo>
                      <a:lnTo>
                        <a:pt x="4332" y="693"/>
                      </a:lnTo>
                      <a:lnTo>
                        <a:pt x="4393" y="662"/>
                      </a:lnTo>
                      <a:lnTo>
                        <a:pt x="4426" y="648"/>
                      </a:lnTo>
                      <a:lnTo>
                        <a:pt x="4458" y="633"/>
                      </a:lnTo>
                      <a:lnTo>
                        <a:pt x="4496" y="619"/>
                      </a:lnTo>
                      <a:lnTo>
                        <a:pt x="4534" y="602"/>
                      </a:lnTo>
                      <a:lnTo>
                        <a:pt x="4573" y="587"/>
                      </a:lnTo>
                      <a:lnTo>
                        <a:pt x="4613" y="574"/>
                      </a:lnTo>
                      <a:lnTo>
                        <a:pt x="4655" y="559"/>
                      </a:lnTo>
                      <a:lnTo>
                        <a:pt x="4698" y="544"/>
                      </a:lnTo>
                      <a:lnTo>
                        <a:pt x="4740" y="530"/>
                      </a:lnTo>
                      <a:lnTo>
                        <a:pt x="4784" y="516"/>
                      </a:lnTo>
                      <a:lnTo>
                        <a:pt x="4829" y="502"/>
                      </a:lnTo>
                      <a:lnTo>
                        <a:pt x="4875" y="487"/>
                      </a:lnTo>
                      <a:lnTo>
                        <a:pt x="4921" y="473"/>
                      </a:lnTo>
                      <a:lnTo>
                        <a:pt x="4968" y="458"/>
                      </a:lnTo>
                      <a:lnTo>
                        <a:pt x="5017" y="445"/>
                      </a:lnTo>
                      <a:lnTo>
                        <a:pt x="5066" y="430"/>
                      </a:lnTo>
                      <a:lnTo>
                        <a:pt x="5116" y="415"/>
                      </a:lnTo>
                      <a:lnTo>
                        <a:pt x="5166" y="399"/>
                      </a:lnTo>
                      <a:lnTo>
                        <a:pt x="5218" y="384"/>
                      </a:lnTo>
                      <a:lnTo>
                        <a:pt x="5271" y="366"/>
                      </a:lnTo>
                      <a:lnTo>
                        <a:pt x="5324" y="350"/>
                      </a:lnTo>
                      <a:lnTo>
                        <a:pt x="5378" y="333"/>
                      </a:lnTo>
                      <a:lnTo>
                        <a:pt x="5434" y="315"/>
                      </a:lnTo>
                      <a:lnTo>
                        <a:pt x="5490" y="296"/>
                      </a:lnTo>
                      <a:lnTo>
                        <a:pt x="5547" y="277"/>
                      </a:lnTo>
                      <a:lnTo>
                        <a:pt x="5604" y="257"/>
                      </a:lnTo>
                      <a:lnTo>
                        <a:pt x="5663" y="236"/>
                      </a:lnTo>
                      <a:lnTo>
                        <a:pt x="5723" y="214"/>
                      </a:lnTo>
                      <a:lnTo>
                        <a:pt x="5783" y="191"/>
                      </a:lnTo>
                      <a:lnTo>
                        <a:pt x="5844" y="167"/>
                      </a:lnTo>
                      <a:lnTo>
                        <a:pt x="5906" y="143"/>
                      </a:lnTo>
                      <a:lnTo>
                        <a:pt x="5970" y="117"/>
                      </a:lnTo>
                      <a:lnTo>
                        <a:pt x="6033" y="90"/>
                      </a:lnTo>
                      <a:lnTo>
                        <a:pt x="6097" y="62"/>
                      </a:lnTo>
                      <a:lnTo>
                        <a:pt x="5888" y="64"/>
                      </a:lnTo>
                      <a:lnTo>
                        <a:pt x="5680" y="62"/>
                      </a:lnTo>
                      <a:lnTo>
                        <a:pt x="5473" y="60"/>
                      </a:lnTo>
                      <a:lnTo>
                        <a:pt x="5268" y="56"/>
                      </a:lnTo>
                      <a:lnTo>
                        <a:pt x="5065" y="50"/>
                      </a:lnTo>
                      <a:lnTo>
                        <a:pt x="4865" y="43"/>
                      </a:lnTo>
                      <a:lnTo>
                        <a:pt x="4765" y="38"/>
                      </a:lnTo>
                      <a:lnTo>
                        <a:pt x="4668" y="35"/>
                      </a:lnTo>
                      <a:lnTo>
                        <a:pt x="4570" y="31"/>
                      </a:lnTo>
                      <a:lnTo>
                        <a:pt x="4474" y="28"/>
                      </a:lnTo>
                      <a:lnTo>
                        <a:pt x="4378" y="24"/>
                      </a:lnTo>
                      <a:lnTo>
                        <a:pt x="4283" y="20"/>
                      </a:lnTo>
                      <a:lnTo>
                        <a:pt x="4189" y="18"/>
                      </a:lnTo>
                      <a:lnTo>
                        <a:pt x="4097" y="14"/>
                      </a:lnTo>
                      <a:lnTo>
                        <a:pt x="4006" y="11"/>
                      </a:lnTo>
                      <a:lnTo>
                        <a:pt x="3915" y="8"/>
                      </a:lnTo>
                      <a:lnTo>
                        <a:pt x="3826" y="6"/>
                      </a:lnTo>
                      <a:lnTo>
                        <a:pt x="3739" y="4"/>
                      </a:lnTo>
                      <a:lnTo>
                        <a:pt x="3652" y="3"/>
                      </a:lnTo>
                      <a:lnTo>
                        <a:pt x="3567" y="1"/>
                      </a:lnTo>
                      <a:lnTo>
                        <a:pt x="3484" y="0"/>
                      </a:lnTo>
                      <a:lnTo>
                        <a:pt x="3402" y="0"/>
                      </a:lnTo>
                      <a:lnTo>
                        <a:pt x="3322" y="1"/>
                      </a:lnTo>
                      <a:lnTo>
                        <a:pt x="3242" y="3"/>
                      </a:lnTo>
                      <a:lnTo>
                        <a:pt x="3165" y="5"/>
                      </a:lnTo>
                      <a:lnTo>
                        <a:pt x="3090" y="7"/>
                      </a:lnTo>
                      <a:lnTo>
                        <a:pt x="3090" y="6"/>
                      </a:lnTo>
                      <a:close/>
                    </a:path>
                  </a:pathLst>
                </a:custGeom>
                <a:solidFill>
                  <a:srgbClr val="FFFFFF"/>
                </a:solidFill>
                <a:ln w="9525">
                  <a:noFill/>
                  <a:round/>
                  <a:headEnd/>
                  <a:tailEnd/>
                </a:ln>
              </p:spPr>
              <p:txBody>
                <a:bodyPr wrap="none" anchor="ctr"/>
                <a:lstStyle/>
                <a:p>
                  <a:endParaRPr lang="en-US"/>
                </a:p>
              </p:txBody>
            </p:sp>
            <p:sp>
              <p:nvSpPr>
                <p:cNvPr id="16415" name="Freeform 9"/>
                <p:cNvSpPr>
                  <a:spLocks noChangeArrowheads="1"/>
                </p:cNvSpPr>
                <p:nvPr/>
              </p:nvSpPr>
              <p:spPr bwMode="auto">
                <a:xfrm>
                  <a:off x="2407" y="2974"/>
                  <a:ext cx="695" cy="170"/>
                </a:xfrm>
                <a:custGeom>
                  <a:avLst/>
                  <a:gdLst>
                    <a:gd name="T0" fmla="*/ 0 w 6199"/>
                    <a:gd name="T1" fmla="*/ 0 h 1278"/>
                    <a:gd name="T2" fmla="*/ 0 w 6199"/>
                    <a:gd name="T3" fmla="*/ 0 h 1278"/>
                    <a:gd name="T4" fmla="*/ 0 w 6199"/>
                    <a:gd name="T5" fmla="*/ 0 h 1278"/>
                    <a:gd name="T6" fmla="*/ 0 w 6199"/>
                    <a:gd name="T7" fmla="*/ 0 h 1278"/>
                    <a:gd name="T8" fmla="*/ 0 w 6199"/>
                    <a:gd name="T9" fmla="*/ 0 h 1278"/>
                    <a:gd name="T10" fmla="*/ 0 w 6199"/>
                    <a:gd name="T11" fmla="*/ 0 h 1278"/>
                    <a:gd name="T12" fmla="*/ 0 w 6199"/>
                    <a:gd name="T13" fmla="*/ 0 h 1278"/>
                    <a:gd name="T14" fmla="*/ 0 w 6199"/>
                    <a:gd name="T15" fmla="*/ 0 h 1278"/>
                    <a:gd name="T16" fmla="*/ 0 w 6199"/>
                    <a:gd name="T17" fmla="*/ 0 h 1278"/>
                    <a:gd name="T18" fmla="*/ 0 w 6199"/>
                    <a:gd name="T19" fmla="*/ 0 h 1278"/>
                    <a:gd name="T20" fmla="*/ 0 w 6199"/>
                    <a:gd name="T21" fmla="*/ 0 h 1278"/>
                    <a:gd name="T22" fmla="*/ 0 w 6199"/>
                    <a:gd name="T23" fmla="*/ 0 h 1278"/>
                    <a:gd name="T24" fmla="*/ 0 w 6199"/>
                    <a:gd name="T25" fmla="*/ 0 h 1278"/>
                    <a:gd name="T26" fmla="*/ 0 w 6199"/>
                    <a:gd name="T27" fmla="*/ 0 h 1278"/>
                    <a:gd name="T28" fmla="*/ 0 w 6199"/>
                    <a:gd name="T29" fmla="*/ 0 h 1278"/>
                    <a:gd name="T30" fmla="*/ 0 w 6199"/>
                    <a:gd name="T31" fmla="*/ 0 h 1278"/>
                    <a:gd name="T32" fmla="*/ 0 w 6199"/>
                    <a:gd name="T33" fmla="*/ 0 h 1278"/>
                    <a:gd name="T34" fmla="*/ 0 w 6199"/>
                    <a:gd name="T35" fmla="*/ 0 h 1278"/>
                    <a:gd name="T36" fmla="*/ 0 w 6199"/>
                    <a:gd name="T37" fmla="*/ 0 h 1278"/>
                    <a:gd name="T38" fmla="*/ 0 w 6199"/>
                    <a:gd name="T39" fmla="*/ 0 h 1278"/>
                    <a:gd name="T40" fmla="*/ 0 w 6199"/>
                    <a:gd name="T41" fmla="*/ 0 h 1278"/>
                    <a:gd name="T42" fmla="*/ 0 w 6199"/>
                    <a:gd name="T43" fmla="*/ 0 h 1278"/>
                    <a:gd name="T44" fmla="*/ 0 w 6199"/>
                    <a:gd name="T45" fmla="*/ 0 h 1278"/>
                    <a:gd name="T46" fmla="*/ 0 w 6199"/>
                    <a:gd name="T47" fmla="*/ 0 h 1278"/>
                    <a:gd name="T48" fmla="*/ 0 w 6199"/>
                    <a:gd name="T49" fmla="*/ 0 h 1278"/>
                    <a:gd name="T50" fmla="*/ 0 w 6199"/>
                    <a:gd name="T51" fmla="*/ 0 h 1278"/>
                    <a:gd name="T52" fmla="*/ 0 w 6199"/>
                    <a:gd name="T53" fmla="*/ 0 h 1278"/>
                    <a:gd name="T54" fmla="*/ 0 w 6199"/>
                    <a:gd name="T55" fmla="*/ 0 h 1278"/>
                    <a:gd name="T56" fmla="*/ 0 w 6199"/>
                    <a:gd name="T57" fmla="*/ 0 h 1278"/>
                    <a:gd name="T58" fmla="*/ 0 w 6199"/>
                    <a:gd name="T59" fmla="*/ 0 h 1278"/>
                    <a:gd name="T60" fmla="*/ 0 w 6199"/>
                    <a:gd name="T61" fmla="*/ 0 h 1278"/>
                    <a:gd name="T62" fmla="*/ 0 w 6199"/>
                    <a:gd name="T63" fmla="*/ 0 h 1278"/>
                    <a:gd name="T64" fmla="*/ 0 w 6199"/>
                    <a:gd name="T65" fmla="*/ 0 h 1278"/>
                    <a:gd name="T66" fmla="*/ 0 w 6199"/>
                    <a:gd name="T67" fmla="*/ 0 h 1278"/>
                    <a:gd name="T68" fmla="*/ 0 w 6199"/>
                    <a:gd name="T69" fmla="*/ 0 h 1278"/>
                    <a:gd name="T70" fmla="*/ 0 w 6199"/>
                    <a:gd name="T71" fmla="*/ 0 h 1278"/>
                    <a:gd name="T72" fmla="*/ 0 w 6199"/>
                    <a:gd name="T73" fmla="*/ 0 h 1278"/>
                    <a:gd name="T74" fmla="*/ 0 w 6199"/>
                    <a:gd name="T75" fmla="*/ 0 h 1278"/>
                    <a:gd name="T76" fmla="*/ 0 w 6199"/>
                    <a:gd name="T77" fmla="*/ 0 h 1278"/>
                    <a:gd name="T78" fmla="*/ 0 w 6199"/>
                    <a:gd name="T79" fmla="*/ 0 h 1278"/>
                    <a:gd name="T80" fmla="*/ 0 w 6199"/>
                    <a:gd name="T81" fmla="*/ 0 h 1278"/>
                    <a:gd name="T82" fmla="*/ 0 w 6199"/>
                    <a:gd name="T83" fmla="*/ 0 h 1278"/>
                    <a:gd name="T84" fmla="*/ 0 w 6199"/>
                    <a:gd name="T85" fmla="*/ 0 h 1278"/>
                    <a:gd name="T86" fmla="*/ 0 w 6199"/>
                    <a:gd name="T87" fmla="*/ 0 h 1278"/>
                    <a:gd name="T88" fmla="*/ 0 w 6199"/>
                    <a:gd name="T89" fmla="*/ 0 h 1278"/>
                    <a:gd name="T90" fmla="*/ 0 w 6199"/>
                    <a:gd name="T91" fmla="*/ 0 h 1278"/>
                    <a:gd name="T92" fmla="*/ 0 w 6199"/>
                    <a:gd name="T93" fmla="*/ 0 h 1278"/>
                    <a:gd name="T94" fmla="*/ 0 w 6199"/>
                    <a:gd name="T95" fmla="*/ 0 h 1278"/>
                    <a:gd name="T96" fmla="*/ 0 w 6199"/>
                    <a:gd name="T97" fmla="*/ 0 h 1278"/>
                    <a:gd name="T98" fmla="*/ 0 w 6199"/>
                    <a:gd name="T99" fmla="*/ 0 h 1278"/>
                    <a:gd name="T100" fmla="*/ 0 w 6199"/>
                    <a:gd name="T101" fmla="*/ 0 h 1278"/>
                    <a:gd name="T102" fmla="*/ 0 w 6199"/>
                    <a:gd name="T103" fmla="*/ 0 h 1278"/>
                    <a:gd name="T104" fmla="*/ 0 w 6199"/>
                    <a:gd name="T105" fmla="*/ 0 h 1278"/>
                    <a:gd name="T106" fmla="*/ 0 w 6199"/>
                    <a:gd name="T107" fmla="*/ 0 h 1278"/>
                    <a:gd name="T108" fmla="*/ 0 w 6199"/>
                    <a:gd name="T109" fmla="*/ 0 h 1278"/>
                    <a:gd name="T110" fmla="*/ 0 w 6199"/>
                    <a:gd name="T111" fmla="*/ 0 h 1278"/>
                    <a:gd name="T112" fmla="*/ 0 w 6199"/>
                    <a:gd name="T113" fmla="*/ 0 h 1278"/>
                    <a:gd name="T114" fmla="*/ 0 w 6199"/>
                    <a:gd name="T115" fmla="*/ 0 h 1278"/>
                    <a:gd name="T116" fmla="*/ 0 w 6199"/>
                    <a:gd name="T117" fmla="*/ 0 h 1278"/>
                    <a:gd name="T118" fmla="*/ 0 w 6199"/>
                    <a:gd name="T119" fmla="*/ 0 h 1278"/>
                    <a:gd name="T120" fmla="*/ 0 w 6199"/>
                    <a:gd name="T121" fmla="*/ 0 h 1278"/>
                    <a:gd name="T122" fmla="*/ 0 w 6199"/>
                    <a:gd name="T123" fmla="*/ 0 h 1278"/>
                    <a:gd name="T124" fmla="*/ 0 w 6199"/>
                    <a:gd name="T125" fmla="*/ 0 h 12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99"/>
                    <a:gd name="T190" fmla="*/ 0 h 1278"/>
                    <a:gd name="T191" fmla="*/ 6199 w 6199"/>
                    <a:gd name="T192" fmla="*/ 1278 h 12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99" h="1278">
                      <a:moveTo>
                        <a:pt x="0" y="1076"/>
                      </a:moveTo>
                      <a:lnTo>
                        <a:pt x="4" y="1069"/>
                      </a:lnTo>
                      <a:lnTo>
                        <a:pt x="9" y="1064"/>
                      </a:lnTo>
                      <a:lnTo>
                        <a:pt x="13" y="1059"/>
                      </a:lnTo>
                      <a:lnTo>
                        <a:pt x="19" y="1056"/>
                      </a:lnTo>
                      <a:lnTo>
                        <a:pt x="24" y="1054"/>
                      </a:lnTo>
                      <a:lnTo>
                        <a:pt x="30" y="1050"/>
                      </a:lnTo>
                      <a:lnTo>
                        <a:pt x="35" y="1047"/>
                      </a:lnTo>
                      <a:lnTo>
                        <a:pt x="40" y="1044"/>
                      </a:lnTo>
                      <a:lnTo>
                        <a:pt x="46" y="1041"/>
                      </a:lnTo>
                      <a:lnTo>
                        <a:pt x="51" y="1039"/>
                      </a:lnTo>
                      <a:lnTo>
                        <a:pt x="57" y="1035"/>
                      </a:lnTo>
                      <a:lnTo>
                        <a:pt x="62" y="1033"/>
                      </a:lnTo>
                      <a:lnTo>
                        <a:pt x="68" y="1031"/>
                      </a:lnTo>
                      <a:lnTo>
                        <a:pt x="73" y="1027"/>
                      </a:lnTo>
                      <a:lnTo>
                        <a:pt x="79" y="1025"/>
                      </a:lnTo>
                      <a:lnTo>
                        <a:pt x="85" y="1023"/>
                      </a:lnTo>
                      <a:lnTo>
                        <a:pt x="91" y="1020"/>
                      </a:lnTo>
                      <a:lnTo>
                        <a:pt x="96" y="1018"/>
                      </a:lnTo>
                      <a:lnTo>
                        <a:pt x="102" y="1016"/>
                      </a:lnTo>
                      <a:lnTo>
                        <a:pt x="108" y="1013"/>
                      </a:lnTo>
                      <a:lnTo>
                        <a:pt x="114" y="1011"/>
                      </a:lnTo>
                      <a:lnTo>
                        <a:pt x="119" y="1009"/>
                      </a:lnTo>
                      <a:lnTo>
                        <a:pt x="125" y="1006"/>
                      </a:lnTo>
                      <a:lnTo>
                        <a:pt x="131" y="1004"/>
                      </a:lnTo>
                      <a:lnTo>
                        <a:pt x="137" y="1002"/>
                      </a:lnTo>
                      <a:lnTo>
                        <a:pt x="142" y="1000"/>
                      </a:lnTo>
                      <a:lnTo>
                        <a:pt x="148" y="997"/>
                      </a:lnTo>
                      <a:lnTo>
                        <a:pt x="154" y="996"/>
                      </a:lnTo>
                      <a:lnTo>
                        <a:pt x="160" y="994"/>
                      </a:lnTo>
                      <a:lnTo>
                        <a:pt x="167" y="992"/>
                      </a:lnTo>
                      <a:lnTo>
                        <a:pt x="172" y="989"/>
                      </a:lnTo>
                      <a:lnTo>
                        <a:pt x="178" y="988"/>
                      </a:lnTo>
                      <a:lnTo>
                        <a:pt x="184" y="986"/>
                      </a:lnTo>
                      <a:lnTo>
                        <a:pt x="190" y="983"/>
                      </a:lnTo>
                      <a:lnTo>
                        <a:pt x="195" y="982"/>
                      </a:lnTo>
                      <a:lnTo>
                        <a:pt x="202" y="980"/>
                      </a:lnTo>
                      <a:lnTo>
                        <a:pt x="208" y="979"/>
                      </a:lnTo>
                      <a:lnTo>
                        <a:pt x="214" y="977"/>
                      </a:lnTo>
                      <a:lnTo>
                        <a:pt x="220" y="974"/>
                      </a:lnTo>
                      <a:lnTo>
                        <a:pt x="225" y="973"/>
                      </a:lnTo>
                      <a:lnTo>
                        <a:pt x="232" y="971"/>
                      </a:lnTo>
                      <a:lnTo>
                        <a:pt x="238" y="970"/>
                      </a:lnTo>
                      <a:lnTo>
                        <a:pt x="244" y="967"/>
                      </a:lnTo>
                      <a:lnTo>
                        <a:pt x="251" y="966"/>
                      </a:lnTo>
                      <a:lnTo>
                        <a:pt x="257" y="965"/>
                      </a:lnTo>
                      <a:lnTo>
                        <a:pt x="262" y="963"/>
                      </a:lnTo>
                      <a:lnTo>
                        <a:pt x="268" y="962"/>
                      </a:lnTo>
                      <a:lnTo>
                        <a:pt x="275" y="959"/>
                      </a:lnTo>
                      <a:lnTo>
                        <a:pt x="281" y="958"/>
                      </a:lnTo>
                      <a:lnTo>
                        <a:pt x="286" y="957"/>
                      </a:lnTo>
                      <a:lnTo>
                        <a:pt x="293" y="955"/>
                      </a:lnTo>
                      <a:lnTo>
                        <a:pt x="299" y="954"/>
                      </a:lnTo>
                      <a:lnTo>
                        <a:pt x="305" y="952"/>
                      </a:lnTo>
                      <a:lnTo>
                        <a:pt x="312" y="951"/>
                      </a:lnTo>
                      <a:lnTo>
                        <a:pt x="318" y="949"/>
                      </a:lnTo>
                      <a:lnTo>
                        <a:pt x="325" y="948"/>
                      </a:lnTo>
                      <a:lnTo>
                        <a:pt x="330" y="947"/>
                      </a:lnTo>
                      <a:lnTo>
                        <a:pt x="336" y="945"/>
                      </a:lnTo>
                      <a:lnTo>
                        <a:pt x="343" y="944"/>
                      </a:lnTo>
                      <a:lnTo>
                        <a:pt x="349" y="942"/>
                      </a:lnTo>
                      <a:lnTo>
                        <a:pt x="356" y="941"/>
                      </a:lnTo>
                      <a:lnTo>
                        <a:pt x="361" y="940"/>
                      </a:lnTo>
                      <a:lnTo>
                        <a:pt x="367" y="939"/>
                      </a:lnTo>
                      <a:lnTo>
                        <a:pt x="374" y="937"/>
                      </a:lnTo>
                      <a:lnTo>
                        <a:pt x="380" y="936"/>
                      </a:lnTo>
                      <a:lnTo>
                        <a:pt x="387" y="935"/>
                      </a:lnTo>
                      <a:lnTo>
                        <a:pt x="392" y="934"/>
                      </a:lnTo>
                      <a:lnTo>
                        <a:pt x="399" y="933"/>
                      </a:lnTo>
                      <a:lnTo>
                        <a:pt x="405" y="932"/>
                      </a:lnTo>
                      <a:lnTo>
                        <a:pt x="412" y="931"/>
                      </a:lnTo>
                      <a:lnTo>
                        <a:pt x="418" y="929"/>
                      </a:lnTo>
                      <a:lnTo>
                        <a:pt x="425" y="928"/>
                      </a:lnTo>
                      <a:lnTo>
                        <a:pt x="431" y="927"/>
                      </a:lnTo>
                      <a:lnTo>
                        <a:pt x="437" y="926"/>
                      </a:lnTo>
                      <a:lnTo>
                        <a:pt x="443" y="925"/>
                      </a:lnTo>
                      <a:lnTo>
                        <a:pt x="450" y="924"/>
                      </a:lnTo>
                      <a:lnTo>
                        <a:pt x="456" y="922"/>
                      </a:lnTo>
                      <a:lnTo>
                        <a:pt x="463" y="922"/>
                      </a:lnTo>
                      <a:lnTo>
                        <a:pt x="470" y="921"/>
                      </a:lnTo>
                      <a:lnTo>
                        <a:pt x="475" y="920"/>
                      </a:lnTo>
                      <a:lnTo>
                        <a:pt x="482" y="919"/>
                      </a:lnTo>
                      <a:lnTo>
                        <a:pt x="488" y="918"/>
                      </a:lnTo>
                      <a:lnTo>
                        <a:pt x="495" y="918"/>
                      </a:lnTo>
                      <a:lnTo>
                        <a:pt x="501" y="917"/>
                      </a:lnTo>
                      <a:lnTo>
                        <a:pt x="508" y="916"/>
                      </a:lnTo>
                      <a:lnTo>
                        <a:pt x="515" y="914"/>
                      </a:lnTo>
                      <a:lnTo>
                        <a:pt x="520" y="914"/>
                      </a:lnTo>
                      <a:lnTo>
                        <a:pt x="527" y="913"/>
                      </a:lnTo>
                      <a:lnTo>
                        <a:pt x="533" y="912"/>
                      </a:lnTo>
                      <a:lnTo>
                        <a:pt x="540" y="911"/>
                      </a:lnTo>
                      <a:lnTo>
                        <a:pt x="547" y="911"/>
                      </a:lnTo>
                      <a:lnTo>
                        <a:pt x="553" y="910"/>
                      </a:lnTo>
                      <a:lnTo>
                        <a:pt x="560" y="910"/>
                      </a:lnTo>
                      <a:lnTo>
                        <a:pt x="566" y="909"/>
                      </a:lnTo>
                      <a:lnTo>
                        <a:pt x="572" y="907"/>
                      </a:lnTo>
                      <a:lnTo>
                        <a:pt x="579" y="907"/>
                      </a:lnTo>
                      <a:lnTo>
                        <a:pt x="586" y="906"/>
                      </a:lnTo>
                      <a:lnTo>
                        <a:pt x="592" y="906"/>
                      </a:lnTo>
                      <a:lnTo>
                        <a:pt x="599" y="905"/>
                      </a:lnTo>
                      <a:lnTo>
                        <a:pt x="606" y="905"/>
                      </a:lnTo>
                      <a:lnTo>
                        <a:pt x="611" y="904"/>
                      </a:lnTo>
                      <a:lnTo>
                        <a:pt x="618" y="904"/>
                      </a:lnTo>
                      <a:lnTo>
                        <a:pt x="625" y="903"/>
                      </a:lnTo>
                      <a:lnTo>
                        <a:pt x="632" y="903"/>
                      </a:lnTo>
                      <a:lnTo>
                        <a:pt x="638" y="902"/>
                      </a:lnTo>
                      <a:lnTo>
                        <a:pt x="645" y="902"/>
                      </a:lnTo>
                      <a:lnTo>
                        <a:pt x="652" y="901"/>
                      </a:lnTo>
                      <a:lnTo>
                        <a:pt x="657" y="901"/>
                      </a:lnTo>
                      <a:lnTo>
                        <a:pt x="664" y="899"/>
                      </a:lnTo>
                      <a:lnTo>
                        <a:pt x="671" y="899"/>
                      </a:lnTo>
                      <a:lnTo>
                        <a:pt x="678" y="899"/>
                      </a:lnTo>
                      <a:lnTo>
                        <a:pt x="684" y="898"/>
                      </a:lnTo>
                      <a:lnTo>
                        <a:pt x="691" y="898"/>
                      </a:lnTo>
                      <a:lnTo>
                        <a:pt x="698" y="898"/>
                      </a:lnTo>
                      <a:lnTo>
                        <a:pt x="705" y="897"/>
                      </a:lnTo>
                      <a:lnTo>
                        <a:pt x="710" y="897"/>
                      </a:lnTo>
                      <a:lnTo>
                        <a:pt x="717" y="897"/>
                      </a:lnTo>
                      <a:lnTo>
                        <a:pt x="724" y="896"/>
                      </a:lnTo>
                      <a:lnTo>
                        <a:pt x="731" y="896"/>
                      </a:lnTo>
                      <a:lnTo>
                        <a:pt x="737" y="896"/>
                      </a:lnTo>
                      <a:lnTo>
                        <a:pt x="744" y="896"/>
                      </a:lnTo>
                      <a:lnTo>
                        <a:pt x="751" y="895"/>
                      </a:lnTo>
                      <a:lnTo>
                        <a:pt x="758" y="895"/>
                      </a:lnTo>
                      <a:lnTo>
                        <a:pt x="765" y="895"/>
                      </a:lnTo>
                      <a:lnTo>
                        <a:pt x="770" y="895"/>
                      </a:lnTo>
                      <a:lnTo>
                        <a:pt x="777" y="894"/>
                      </a:lnTo>
                      <a:lnTo>
                        <a:pt x="784" y="894"/>
                      </a:lnTo>
                      <a:lnTo>
                        <a:pt x="791" y="894"/>
                      </a:lnTo>
                      <a:lnTo>
                        <a:pt x="798" y="894"/>
                      </a:lnTo>
                      <a:lnTo>
                        <a:pt x="804" y="894"/>
                      </a:lnTo>
                      <a:lnTo>
                        <a:pt x="811" y="894"/>
                      </a:lnTo>
                      <a:lnTo>
                        <a:pt x="818" y="894"/>
                      </a:lnTo>
                      <a:lnTo>
                        <a:pt x="825" y="893"/>
                      </a:lnTo>
                      <a:lnTo>
                        <a:pt x="831" y="893"/>
                      </a:lnTo>
                      <a:lnTo>
                        <a:pt x="838" y="893"/>
                      </a:lnTo>
                      <a:lnTo>
                        <a:pt x="844" y="893"/>
                      </a:lnTo>
                      <a:lnTo>
                        <a:pt x="851" y="893"/>
                      </a:lnTo>
                      <a:lnTo>
                        <a:pt x="858" y="893"/>
                      </a:lnTo>
                      <a:lnTo>
                        <a:pt x="865" y="893"/>
                      </a:lnTo>
                      <a:lnTo>
                        <a:pt x="872" y="893"/>
                      </a:lnTo>
                      <a:lnTo>
                        <a:pt x="879" y="893"/>
                      </a:lnTo>
                      <a:lnTo>
                        <a:pt x="886" y="893"/>
                      </a:lnTo>
                      <a:lnTo>
                        <a:pt x="891" y="893"/>
                      </a:lnTo>
                      <a:lnTo>
                        <a:pt x="898" y="893"/>
                      </a:lnTo>
                      <a:lnTo>
                        <a:pt x="905" y="893"/>
                      </a:lnTo>
                      <a:lnTo>
                        <a:pt x="912" y="893"/>
                      </a:lnTo>
                      <a:lnTo>
                        <a:pt x="919" y="893"/>
                      </a:lnTo>
                      <a:lnTo>
                        <a:pt x="926" y="893"/>
                      </a:lnTo>
                      <a:lnTo>
                        <a:pt x="933" y="893"/>
                      </a:lnTo>
                      <a:lnTo>
                        <a:pt x="940" y="893"/>
                      </a:lnTo>
                      <a:lnTo>
                        <a:pt x="947" y="893"/>
                      </a:lnTo>
                      <a:lnTo>
                        <a:pt x="952" y="894"/>
                      </a:lnTo>
                      <a:lnTo>
                        <a:pt x="959" y="894"/>
                      </a:lnTo>
                      <a:lnTo>
                        <a:pt x="966" y="894"/>
                      </a:lnTo>
                      <a:lnTo>
                        <a:pt x="973" y="894"/>
                      </a:lnTo>
                      <a:lnTo>
                        <a:pt x="980" y="894"/>
                      </a:lnTo>
                      <a:lnTo>
                        <a:pt x="987" y="894"/>
                      </a:lnTo>
                      <a:lnTo>
                        <a:pt x="994" y="894"/>
                      </a:lnTo>
                      <a:lnTo>
                        <a:pt x="1001" y="895"/>
                      </a:lnTo>
                      <a:lnTo>
                        <a:pt x="1008" y="895"/>
                      </a:lnTo>
                      <a:lnTo>
                        <a:pt x="1015" y="895"/>
                      </a:lnTo>
                      <a:lnTo>
                        <a:pt x="1022" y="895"/>
                      </a:lnTo>
                      <a:lnTo>
                        <a:pt x="1027" y="895"/>
                      </a:lnTo>
                      <a:lnTo>
                        <a:pt x="1034" y="896"/>
                      </a:lnTo>
                      <a:lnTo>
                        <a:pt x="1041" y="896"/>
                      </a:lnTo>
                      <a:lnTo>
                        <a:pt x="1048" y="896"/>
                      </a:lnTo>
                      <a:lnTo>
                        <a:pt x="1055" y="896"/>
                      </a:lnTo>
                      <a:lnTo>
                        <a:pt x="1062" y="897"/>
                      </a:lnTo>
                      <a:lnTo>
                        <a:pt x="1069" y="897"/>
                      </a:lnTo>
                      <a:lnTo>
                        <a:pt x="1076" y="897"/>
                      </a:lnTo>
                      <a:lnTo>
                        <a:pt x="1083" y="898"/>
                      </a:lnTo>
                      <a:lnTo>
                        <a:pt x="1090" y="898"/>
                      </a:lnTo>
                      <a:lnTo>
                        <a:pt x="1096" y="898"/>
                      </a:lnTo>
                      <a:lnTo>
                        <a:pt x="1103" y="899"/>
                      </a:lnTo>
                      <a:lnTo>
                        <a:pt x="1110" y="899"/>
                      </a:lnTo>
                      <a:lnTo>
                        <a:pt x="1117" y="899"/>
                      </a:lnTo>
                      <a:lnTo>
                        <a:pt x="1131" y="901"/>
                      </a:lnTo>
                      <a:lnTo>
                        <a:pt x="1145" y="902"/>
                      </a:lnTo>
                      <a:lnTo>
                        <a:pt x="1159" y="903"/>
                      </a:lnTo>
                      <a:lnTo>
                        <a:pt x="1171" y="903"/>
                      </a:lnTo>
                      <a:lnTo>
                        <a:pt x="1185" y="904"/>
                      </a:lnTo>
                      <a:lnTo>
                        <a:pt x="1199" y="905"/>
                      </a:lnTo>
                      <a:lnTo>
                        <a:pt x="1213" y="906"/>
                      </a:lnTo>
                      <a:lnTo>
                        <a:pt x="1227" y="907"/>
                      </a:lnTo>
                      <a:lnTo>
                        <a:pt x="1240" y="909"/>
                      </a:lnTo>
                      <a:lnTo>
                        <a:pt x="1254" y="910"/>
                      </a:lnTo>
                      <a:lnTo>
                        <a:pt x="1268" y="911"/>
                      </a:lnTo>
                      <a:lnTo>
                        <a:pt x="1282" y="912"/>
                      </a:lnTo>
                      <a:lnTo>
                        <a:pt x="1296" y="913"/>
                      </a:lnTo>
                      <a:lnTo>
                        <a:pt x="1310" y="916"/>
                      </a:lnTo>
                      <a:lnTo>
                        <a:pt x="1323" y="917"/>
                      </a:lnTo>
                      <a:lnTo>
                        <a:pt x="1337" y="918"/>
                      </a:lnTo>
                      <a:lnTo>
                        <a:pt x="1351" y="919"/>
                      </a:lnTo>
                      <a:lnTo>
                        <a:pt x="1365" y="921"/>
                      </a:lnTo>
                      <a:lnTo>
                        <a:pt x="1379" y="922"/>
                      </a:lnTo>
                      <a:lnTo>
                        <a:pt x="1393" y="924"/>
                      </a:lnTo>
                      <a:lnTo>
                        <a:pt x="1406" y="926"/>
                      </a:lnTo>
                      <a:lnTo>
                        <a:pt x="1420" y="927"/>
                      </a:lnTo>
                      <a:lnTo>
                        <a:pt x="1434" y="929"/>
                      </a:lnTo>
                      <a:lnTo>
                        <a:pt x="1448" y="931"/>
                      </a:lnTo>
                      <a:lnTo>
                        <a:pt x="1462" y="933"/>
                      </a:lnTo>
                      <a:lnTo>
                        <a:pt x="1476" y="934"/>
                      </a:lnTo>
                      <a:lnTo>
                        <a:pt x="1489" y="936"/>
                      </a:lnTo>
                      <a:lnTo>
                        <a:pt x="1503" y="937"/>
                      </a:lnTo>
                      <a:lnTo>
                        <a:pt x="1517" y="940"/>
                      </a:lnTo>
                      <a:lnTo>
                        <a:pt x="1531" y="941"/>
                      </a:lnTo>
                      <a:lnTo>
                        <a:pt x="1545" y="943"/>
                      </a:lnTo>
                      <a:lnTo>
                        <a:pt x="1558" y="944"/>
                      </a:lnTo>
                      <a:lnTo>
                        <a:pt x="1572" y="947"/>
                      </a:lnTo>
                      <a:lnTo>
                        <a:pt x="1586" y="949"/>
                      </a:lnTo>
                      <a:lnTo>
                        <a:pt x="1600" y="950"/>
                      </a:lnTo>
                      <a:lnTo>
                        <a:pt x="1614" y="952"/>
                      </a:lnTo>
                      <a:lnTo>
                        <a:pt x="1628" y="955"/>
                      </a:lnTo>
                      <a:lnTo>
                        <a:pt x="1641" y="956"/>
                      </a:lnTo>
                      <a:lnTo>
                        <a:pt x="1655" y="958"/>
                      </a:lnTo>
                      <a:lnTo>
                        <a:pt x="1669" y="960"/>
                      </a:lnTo>
                      <a:lnTo>
                        <a:pt x="1683" y="963"/>
                      </a:lnTo>
                      <a:lnTo>
                        <a:pt x="1697" y="964"/>
                      </a:lnTo>
                      <a:lnTo>
                        <a:pt x="1711" y="966"/>
                      </a:lnTo>
                      <a:lnTo>
                        <a:pt x="1724" y="969"/>
                      </a:lnTo>
                      <a:lnTo>
                        <a:pt x="1738" y="971"/>
                      </a:lnTo>
                      <a:lnTo>
                        <a:pt x="1752" y="973"/>
                      </a:lnTo>
                      <a:lnTo>
                        <a:pt x="1766" y="974"/>
                      </a:lnTo>
                      <a:lnTo>
                        <a:pt x="1780" y="977"/>
                      </a:lnTo>
                      <a:lnTo>
                        <a:pt x="1794" y="979"/>
                      </a:lnTo>
                      <a:lnTo>
                        <a:pt x="1807" y="981"/>
                      </a:lnTo>
                      <a:lnTo>
                        <a:pt x="1821" y="983"/>
                      </a:lnTo>
                      <a:lnTo>
                        <a:pt x="1835" y="986"/>
                      </a:lnTo>
                      <a:lnTo>
                        <a:pt x="1849" y="988"/>
                      </a:lnTo>
                      <a:lnTo>
                        <a:pt x="1863" y="989"/>
                      </a:lnTo>
                      <a:lnTo>
                        <a:pt x="1876" y="992"/>
                      </a:lnTo>
                      <a:lnTo>
                        <a:pt x="1890" y="994"/>
                      </a:lnTo>
                      <a:lnTo>
                        <a:pt x="1918" y="998"/>
                      </a:lnTo>
                      <a:lnTo>
                        <a:pt x="1946" y="1003"/>
                      </a:lnTo>
                      <a:lnTo>
                        <a:pt x="1972" y="1008"/>
                      </a:lnTo>
                      <a:lnTo>
                        <a:pt x="2000" y="1012"/>
                      </a:lnTo>
                      <a:lnTo>
                        <a:pt x="2027" y="1017"/>
                      </a:lnTo>
                      <a:lnTo>
                        <a:pt x="2055" y="1021"/>
                      </a:lnTo>
                      <a:lnTo>
                        <a:pt x="2082" y="1026"/>
                      </a:lnTo>
                      <a:lnTo>
                        <a:pt x="2109" y="1030"/>
                      </a:lnTo>
                      <a:lnTo>
                        <a:pt x="2123" y="1032"/>
                      </a:lnTo>
                      <a:lnTo>
                        <a:pt x="2136" y="1034"/>
                      </a:lnTo>
                      <a:lnTo>
                        <a:pt x="2150" y="1036"/>
                      </a:lnTo>
                      <a:lnTo>
                        <a:pt x="2163" y="1039"/>
                      </a:lnTo>
                      <a:lnTo>
                        <a:pt x="2177" y="1041"/>
                      </a:lnTo>
                      <a:lnTo>
                        <a:pt x="2190" y="1043"/>
                      </a:lnTo>
                      <a:lnTo>
                        <a:pt x="2204" y="1046"/>
                      </a:lnTo>
                      <a:lnTo>
                        <a:pt x="2218" y="1048"/>
                      </a:lnTo>
                      <a:lnTo>
                        <a:pt x="2230" y="1050"/>
                      </a:lnTo>
                      <a:lnTo>
                        <a:pt x="2244" y="1053"/>
                      </a:lnTo>
                      <a:lnTo>
                        <a:pt x="2258" y="1055"/>
                      </a:lnTo>
                      <a:lnTo>
                        <a:pt x="2271" y="1057"/>
                      </a:lnTo>
                      <a:lnTo>
                        <a:pt x="2284" y="1059"/>
                      </a:lnTo>
                      <a:lnTo>
                        <a:pt x="2298" y="1062"/>
                      </a:lnTo>
                      <a:lnTo>
                        <a:pt x="2311" y="1064"/>
                      </a:lnTo>
                      <a:lnTo>
                        <a:pt x="2325" y="1066"/>
                      </a:lnTo>
                      <a:lnTo>
                        <a:pt x="2337" y="1069"/>
                      </a:lnTo>
                      <a:lnTo>
                        <a:pt x="2351" y="1070"/>
                      </a:lnTo>
                      <a:lnTo>
                        <a:pt x="2364" y="1072"/>
                      </a:lnTo>
                      <a:lnTo>
                        <a:pt x="2378" y="1074"/>
                      </a:lnTo>
                      <a:lnTo>
                        <a:pt x="2390" y="1077"/>
                      </a:lnTo>
                      <a:lnTo>
                        <a:pt x="2404" y="1079"/>
                      </a:lnTo>
                      <a:lnTo>
                        <a:pt x="2417" y="1081"/>
                      </a:lnTo>
                      <a:lnTo>
                        <a:pt x="2431" y="1084"/>
                      </a:lnTo>
                      <a:lnTo>
                        <a:pt x="2443" y="1086"/>
                      </a:lnTo>
                      <a:lnTo>
                        <a:pt x="2457" y="1087"/>
                      </a:lnTo>
                      <a:lnTo>
                        <a:pt x="2470" y="1089"/>
                      </a:lnTo>
                      <a:lnTo>
                        <a:pt x="2483" y="1092"/>
                      </a:lnTo>
                      <a:lnTo>
                        <a:pt x="2496" y="1094"/>
                      </a:lnTo>
                      <a:lnTo>
                        <a:pt x="2509" y="1096"/>
                      </a:lnTo>
                      <a:lnTo>
                        <a:pt x="2522" y="1097"/>
                      </a:lnTo>
                      <a:lnTo>
                        <a:pt x="2536" y="1100"/>
                      </a:lnTo>
                      <a:lnTo>
                        <a:pt x="2548" y="1102"/>
                      </a:lnTo>
                      <a:lnTo>
                        <a:pt x="2561" y="1104"/>
                      </a:lnTo>
                      <a:lnTo>
                        <a:pt x="2574" y="1106"/>
                      </a:lnTo>
                      <a:lnTo>
                        <a:pt x="2587" y="1108"/>
                      </a:lnTo>
                      <a:lnTo>
                        <a:pt x="2600" y="1110"/>
                      </a:lnTo>
                      <a:lnTo>
                        <a:pt x="2613" y="1112"/>
                      </a:lnTo>
                      <a:lnTo>
                        <a:pt x="2625" y="1114"/>
                      </a:lnTo>
                      <a:lnTo>
                        <a:pt x="2638" y="1116"/>
                      </a:lnTo>
                      <a:lnTo>
                        <a:pt x="2651" y="1117"/>
                      </a:lnTo>
                      <a:lnTo>
                        <a:pt x="2663" y="1119"/>
                      </a:lnTo>
                      <a:lnTo>
                        <a:pt x="2677" y="1122"/>
                      </a:lnTo>
                      <a:lnTo>
                        <a:pt x="2690" y="1123"/>
                      </a:lnTo>
                      <a:lnTo>
                        <a:pt x="2703" y="1125"/>
                      </a:lnTo>
                      <a:lnTo>
                        <a:pt x="2715" y="1126"/>
                      </a:lnTo>
                      <a:lnTo>
                        <a:pt x="2728" y="1129"/>
                      </a:lnTo>
                      <a:lnTo>
                        <a:pt x="2741" y="1130"/>
                      </a:lnTo>
                      <a:lnTo>
                        <a:pt x="2752" y="1132"/>
                      </a:lnTo>
                      <a:lnTo>
                        <a:pt x="2765" y="1133"/>
                      </a:lnTo>
                      <a:lnTo>
                        <a:pt x="2778" y="1135"/>
                      </a:lnTo>
                      <a:lnTo>
                        <a:pt x="2790" y="1137"/>
                      </a:lnTo>
                      <a:lnTo>
                        <a:pt x="2803" y="1139"/>
                      </a:lnTo>
                      <a:lnTo>
                        <a:pt x="2816" y="1140"/>
                      </a:lnTo>
                      <a:lnTo>
                        <a:pt x="2827" y="1141"/>
                      </a:lnTo>
                      <a:lnTo>
                        <a:pt x="2840" y="1143"/>
                      </a:lnTo>
                      <a:lnTo>
                        <a:pt x="2852" y="1145"/>
                      </a:lnTo>
                      <a:lnTo>
                        <a:pt x="2865" y="1146"/>
                      </a:lnTo>
                      <a:lnTo>
                        <a:pt x="2877" y="1148"/>
                      </a:lnTo>
                      <a:lnTo>
                        <a:pt x="2889" y="1149"/>
                      </a:lnTo>
                      <a:lnTo>
                        <a:pt x="2901" y="1150"/>
                      </a:lnTo>
                      <a:lnTo>
                        <a:pt x="2913" y="1152"/>
                      </a:lnTo>
                      <a:lnTo>
                        <a:pt x="2926" y="1153"/>
                      </a:lnTo>
                      <a:lnTo>
                        <a:pt x="2938" y="1155"/>
                      </a:lnTo>
                      <a:lnTo>
                        <a:pt x="2950" y="1156"/>
                      </a:lnTo>
                      <a:lnTo>
                        <a:pt x="2962" y="1157"/>
                      </a:lnTo>
                      <a:lnTo>
                        <a:pt x="2975" y="1158"/>
                      </a:lnTo>
                      <a:lnTo>
                        <a:pt x="2986" y="1160"/>
                      </a:lnTo>
                      <a:lnTo>
                        <a:pt x="2992" y="1160"/>
                      </a:lnTo>
                      <a:lnTo>
                        <a:pt x="2998" y="1161"/>
                      </a:lnTo>
                      <a:lnTo>
                        <a:pt x="3004" y="1161"/>
                      </a:lnTo>
                      <a:lnTo>
                        <a:pt x="3010" y="1162"/>
                      </a:lnTo>
                      <a:lnTo>
                        <a:pt x="3016" y="1162"/>
                      </a:lnTo>
                      <a:lnTo>
                        <a:pt x="3022" y="1163"/>
                      </a:lnTo>
                      <a:lnTo>
                        <a:pt x="3028" y="1163"/>
                      </a:lnTo>
                      <a:lnTo>
                        <a:pt x="3033" y="1164"/>
                      </a:lnTo>
                      <a:lnTo>
                        <a:pt x="3039" y="1164"/>
                      </a:lnTo>
                      <a:lnTo>
                        <a:pt x="3046" y="1165"/>
                      </a:lnTo>
                      <a:lnTo>
                        <a:pt x="3052" y="1165"/>
                      </a:lnTo>
                      <a:lnTo>
                        <a:pt x="3057" y="1165"/>
                      </a:lnTo>
                      <a:lnTo>
                        <a:pt x="3063" y="1167"/>
                      </a:lnTo>
                      <a:lnTo>
                        <a:pt x="3069" y="1167"/>
                      </a:lnTo>
                      <a:lnTo>
                        <a:pt x="3075" y="1168"/>
                      </a:lnTo>
                      <a:lnTo>
                        <a:pt x="3081" y="1168"/>
                      </a:lnTo>
                      <a:lnTo>
                        <a:pt x="3086" y="1168"/>
                      </a:lnTo>
                      <a:lnTo>
                        <a:pt x="3092" y="1169"/>
                      </a:lnTo>
                      <a:lnTo>
                        <a:pt x="3098" y="1169"/>
                      </a:lnTo>
                      <a:lnTo>
                        <a:pt x="3104" y="1170"/>
                      </a:lnTo>
                      <a:lnTo>
                        <a:pt x="3109" y="1170"/>
                      </a:lnTo>
                      <a:lnTo>
                        <a:pt x="3115" y="1170"/>
                      </a:lnTo>
                      <a:lnTo>
                        <a:pt x="3121" y="1171"/>
                      </a:lnTo>
                      <a:lnTo>
                        <a:pt x="3127" y="1171"/>
                      </a:lnTo>
                      <a:lnTo>
                        <a:pt x="3132" y="1171"/>
                      </a:lnTo>
                      <a:lnTo>
                        <a:pt x="3138" y="1172"/>
                      </a:lnTo>
                      <a:lnTo>
                        <a:pt x="3144" y="1172"/>
                      </a:lnTo>
                      <a:lnTo>
                        <a:pt x="3150" y="1172"/>
                      </a:lnTo>
                      <a:lnTo>
                        <a:pt x="3155" y="1172"/>
                      </a:lnTo>
                      <a:lnTo>
                        <a:pt x="3161" y="1173"/>
                      </a:lnTo>
                      <a:lnTo>
                        <a:pt x="3167" y="1173"/>
                      </a:lnTo>
                      <a:lnTo>
                        <a:pt x="3173" y="1173"/>
                      </a:lnTo>
                      <a:lnTo>
                        <a:pt x="3178" y="1175"/>
                      </a:lnTo>
                      <a:lnTo>
                        <a:pt x="3184" y="1175"/>
                      </a:lnTo>
                      <a:lnTo>
                        <a:pt x="3190" y="1175"/>
                      </a:lnTo>
                      <a:lnTo>
                        <a:pt x="3196" y="1175"/>
                      </a:lnTo>
                      <a:lnTo>
                        <a:pt x="3202" y="1175"/>
                      </a:lnTo>
                      <a:lnTo>
                        <a:pt x="3207" y="1176"/>
                      </a:lnTo>
                      <a:lnTo>
                        <a:pt x="3212" y="1176"/>
                      </a:lnTo>
                      <a:lnTo>
                        <a:pt x="3218" y="1176"/>
                      </a:lnTo>
                      <a:lnTo>
                        <a:pt x="3223" y="1176"/>
                      </a:lnTo>
                      <a:lnTo>
                        <a:pt x="3229" y="1176"/>
                      </a:lnTo>
                      <a:lnTo>
                        <a:pt x="3235" y="1177"/>
                      </a:lnTo>
                      <a:lnTo>
                        <a:pt x="3241" y="1177"/>
                      </a:lnTo>
                      <a:lnTo>
                        <a:pt x="3246" y="1177"/>
                      </a:lnTo>
                      <a:lnTo>
                        <a:pt x="3251" y="1177"/>
                      </a:lnTo>
                      <a:lnTo>
                        <a:pt x="3257" y="1177"/>
                      </a:lnTo>
                      <a:lnTo>
                        <a:pt x="3263" y="1177"/>
                      </a:lnTo>
                      <a:lnTo>
                        <a:pt x="3268" y="1177"/>
                      </a:lnTo>
                      <a:lnTo>
                        <a:pt x="3273" y="1177"/>
                      </a:lnTo>
                      <a:lnTo>
                        <a:pt x="3279" y="1178"/>
                      </a:lnTo>
                      <a:lnTo>
                        <a:pt x="3284" y="1178"/>
                      </a:lnTo>
                      <a:lnTo>
                        <a:pt x="3290" y="1178"/>
                      </a:lnTo>
                      <a:lnTo>
                        <a:pt x="3296" y="1178"/>
                      </a:lnTo>
                      <a:lnTo>
                        <a:pt x="3301" y="1178"/>
                      </a:lnTo>
                      <a:lnTo>
                        <a:pt x="3306" y="1178"/>
                      </a:lnTo>
                      <a:lnTo>
                        <a:pt x="3308" y="1178"/>
                      </a:lnTo>
                      <a:lnTo>
                        <a:pt x="3310" y="1178"/>
                      </a:lnTo>
                      <a:lnTo>
                        <a:pt x="3311" y="1178"/>
                      </a:lnTo>
                      <a:lnTo>
                        <a:pt x="3313" y="1178"/>
                      </a:lnTo>
                      <a:lnTo>
                        <a:pt x="3316" y="1178"/>
                      </a:lnTo>
                      <a:lnTo>
                        <a:pt x="3317" y="1178"/>
                      </a:lnTo>
                      <a:lnTo>
                        <a:pt x="3319" y="1178"/>
                      </a:lnTo>
                      <a:lnTo>
                        <a:pt x="3320" y="1178"/>
                      </a:lnTo>
                      <a:lnTo>
                        <a:pt x="3322" y="1178"/>
                      </a:lnTo>
                      <a:lnTo>
                        <a:pt x="3324" y="1178"/>
                      </a:lnTo>
                      <a:lnTo>
                        <a:pt x="3326" y="1178"/>
                      </a:lnTo>
                      <a:lnTo>
                        <a:pt x="3327" y="1178"/>
                      </a:lnTo>
                      <a:lnTo>
                        <a:pt x="3329" y="1177"/>
                      </a:lnTo>
                      <a:lnTo>
                        <a:pt x="3331" y="1177"/>
                      </a:lnTo>
                      <a:lnTo>
                        <a:pt x="3333" y="1177"/>
                      </a:lnTo>
                      <a:lnTo>
                        <a:pt x="3335" y="1177"/>
                      </a:lnTo>
                      <a:lnTo>
                        <a:pt x="3336" y="1177"/>
                      </a:lnTo>
                      <a:lnTo>
                        <a:pt x="3339" y="1177"/>
                      </a:lnTo>
                      <a:lnTo>
                        <a:pt x="3340" y="1177"/>
                      </a:lnTo>
                      <a:lnTo>
                        <a:pt x="3342" y="1177"/>
                      </a:lnTo>
                      <a:lnTo>
                        <a:pt x="3343" y="1177"/>
                      </a:lnTo>
                      <a:lnTo>
                        <a:pt x="3346" y="1176"/>
                      </a:lnTo>
                      <a:lnTo>
                        <a:pt x="3347" y="1176"/>
                      </a:lnTo>
                      <a:lnTo>
                        <a:pt x="3349" y="1176"/>
                      </a:lnTo>
                      <a:lnTo>
                        <a:pt x="3352" y="1176"/>
                      </a:lnTo>
                      <a:lnTo>
                        <a:pt x="3357" y="1175"/>
                      </a:lnTo>
                      <a:lnTo>
                        <a:pt x="3361" y="1175"/>
                      </a:lnTo>
                      <a:lnTo>
                        <a:pt x="3364" y="1173"/>
                      </a:lnTo>
                      <a:lnTo>
                        <a:pt x="3369" y="1173"/>
                      </a:lnTo>
                      <a:lnTo>
                        <a:pt x="3372" y="1172"/>
                      </a:lnTo>
                      <a:lnTo>
                        <a:pt x="3375" y="1172"/>
                      </a:lnTo>
                      <a:lnTo>
                        <a:pt x="3380" y="1171"/>
                      </a:lnTo>
                      <a:lnTo>
                        <a:pt x="3384" y="1171"/>
                      </a:lnTo>
                      <a:lnTo>
                        <a:pt x="3387" y="1170"/>
                      </a:lnTo>
                      <a:lnTo>
                        <a:pt x="3392" y="1170"/>
                      </a:lnTo>
                      <a:lnTo>
                        <a:pt x="3395" y="1169"/>
                      </a:lnTo>
                      <a:lnTo>
                        <a:pt x="3400" y="1168"/>
                      </a:lnTo>
                      <a:lnTo>
                        <a:pt x="3403" y="1168"/>
                      </a:lnTo>
                      <a:lnTo>
                        <a:pt x="3408" y="1167"/>
                      </a:lnTo>
                      <a:lnTo>
                        <a:pt x="3411" y="1165"/>
                      </a:lnTo>
                      <a:lnTo>
                        <a:pt x="3416" y="1164"/>
                      </a:lnTo>
                      <a:lnTo>
                        <a:pt x="3419" y="1163"/>
                      </a:lnTo>
                      <a:lnTo>
                        <a:pt x="3424" y="1163"/>
                      </a:lnTo>
                      <a:lnTo>
                        <a:pt x="3427" y="1162"/>
                      </a:lnTo>
                      <a:lnTo>
                        <a:pt x="3432" y="1161"/>
                      </a:lnTo>
                      <a:lnTo>
                        <a:pt x="3437" y="1160"/>
                      </a:lnTo>
                      <a:lnTo>
                        <a:pt x="3440" y="1158"/>
                      </a:lnTo>
                      <a:lnTo>
                        <a:pt x="3445" y="1157"/>
                      </a:lnTo>
                      <a:lnTo>
                        <a:pt x="3449" y="1156"/>
                      </a:lnTo>
                      <a:lnTo>
                        <a:pt x="3453" y="1155"/>
                      </a:lnTo>
                      <a:lnTo>
                        <a:pt x="3457" y="1154"/>
                      </a:lnTo>
                      <a:lnTo>
                        <a:pt x="3462" y="1153"/>
                      </a:lnTo>
                      <a:lnTo>
                        <a:pt x="3465" y="1152"/>
                      </a:lnTo>
                      <a:lnTo>
                        <a:pt x="3470" y="1149"/>
                      </a:lnTo>
                      <a:lnTo>
                        <a:pt x="3475" y="1148"/>
                      </a:lnTo>
                      <a:lnTo>
                        <a:pt x="3478" y="1147"/>
                      </a:lnTo>
                      <a:lnTo>
                        <a:pt x="3483" y="1146"/>
                      </a:lnTo>
                      <a:lnTo>
                        <a:pt x="3487" y="1145"/>
                      </a:lnTo>
                      <a:lnTo>
                        <a:pt x="3492" y="1142"/>
                      </a:lnTo>
                      <a:lnTo>
                        <a:pt x="3495" y="1141"/>
                      </a:lnTo>
                      <a:lnTo>
                        <a:pt x="3500" y="1140"/>
                      </a:lnTo>
                      <a:lnTo>
                        <a:pt x="3505" y="1138"/>
                      </a:lnTo>
                      <a:lnTo>
                        <a:pt x="3509" y="1137"/>
                      </a:lnTo>
                      <a:lnTo>
                        <a:pt x="3514" y="1135"/>
                      </a:lnTo>
                      <a:lnTo>
                        <a:pt x="3518" y="1133"/>
                      </a:lnTo>
                      <a:lnTo>
                        <a:pt x="3522" y="1132"/>
                      </a:lnTo>
                      <a:lnTo>
                        <a:pt x="3526" y="1130"/>
                      </a:lnTo>
                      <a:lnTo>
                        <a:pt x="3531" y="1129"/>
                      </a:lnTo>
                      <a:lnTo>
                        <a:pt x="3536" y="1126"/>
                      </a:lnTo>
                      <a:lnTo>
                        <a:pt x="3540" y="1125"/>
                      </a:lnTo>
                      <a:lnTo>
                        <a:pt x="3545" y="1123"/>
                      </a:lnTo>
                      <a:lnTo>
                        <a:pt x="3549" y="1122"/>
                      </a:lnTo>
                      <a:lnTo>
                        <a:pt x="3554" y="1119"/>
                      </a:lnTo>
                      <a:lnTo>
                        <a:pt x="3559" y="1118"/>
                      </a:lnTo>
                      <a:lnTo>
                        <a:pt x="3563" y="1116"/>
                      </a:lnTo>
                      <a:lnTo>
                        <a:pt x="3568" y="1114"/>
                      </a:lnTo>
                      <a:lnTo>
                        <a:pt x="3573" y="1112"/>
                      </a:lnTo>
                      <a:lnTo>
                        <a:pt x="3576" y="1110"/>
                      </a:lnTo>
                      <a:lnTo>
                        <a:pt x="3581" y="1108"/>
                      </a:lnTo>
                      <a:lnTo>
                        <a:pt x="3585" y="1107"/>
                      </a:lnTo>
                      <a:lnTo>
                        <a:pt x="3590" y="1104"/>
                      </a:lnTo>
                      <a:lnTo>
                        <a:pt x="3594" y="1102"/>
                      </a:lnTo>
                      <a:lnTo>
                        <a:pt x="3599" y="1100"/>
                      </a:lnTo>
                      <a:lnTo>
                        <a:pt x="3604" y="1099"/>
                      </a:lnTo>
                      <a:lnTo>
                        <a:pt x="3608" y="1096"/>
                      </a:lnTo>
                      <a:lnTo>
                        <a:pt x="3613" y="1094"/>
                      </a:lnTo>
                      <a:lnTo>
                        <a:pt x="3617" y="1092"/>
                      </a:lnTo>
                      <a:lnTo>
                        <a:pt x="3622" y="1089"/>
                      </a:lnTo>
                      <a:lnTo>
                        <a:pt x="3628" y="1087"/>
                      </a:lnTo>
                      <a:lnTo>
                        <a:pt x="3632" y="1085"/>
                      </a:lnTo>
                      <a:lnTo>
                        <a:pt x="3637" y="1084"/>
                      </a:lnTo>
                      <a:lnTo>
                        <a:pt x="3642" y="1081"/>
                      </a:lnTo>
                      <a:lnTo>
                        <a:pt x="3646" y="1079"/>
                      </a:lnTo>
                      <a:lnTo>
                        <a:pt x="3651" y="1077"/>
                      </a:lnTo>
                      <a:lnTo>
                        <a:pt x="3655" y="1074"/>
                      </a:lnTo>
                      <a:lnTo>
                        <a:pt x="3660" y="1072"/>
                      </a:lnTo>
                      <a:lnTo>
                        <a:pt x="3665" y="1070"/>
                      </a:lnTo>
                      <a:lnTo>
                        <a:pt x="3669" y="1068"/>
                      </a:lnTo>
                      <a:lnTo>
                        <a:pt x="3674" y="1065"/>
                      </a:lnTo>
                      <a:lnTo>
                        <a:pt x="3679" y="1063"/>
                      </a:lnTo>
                      <a:lnTo>
                        <a:pt x="3683" y="1059"/>
                      </a:lnTo>
                      <a:lnTo>
                        <a:pt x="3689" y="1057"/>
                      </a:lnTo>
                      <a:lnTo>
                        <a:pt x="3693" y="1055"/>
                      </a:lnTo>
                      <a:lnTo>
                        <a:pt x="3698" y="1053"/>
                      </a:lnTo>
                      <a:lnTo>
                        <a:pt x="3703" y="1050"/>
                      </a:lnTo>
                      <a:lnTo>
                        <a:pt x="3707" y="1048"/>
                      </a:lnTo>
                      <a:lnTo>
                        <a:pt x="3712" y="1046"/>
                      </a:lnTo>
                      <a:lnTo>
                        <a:pt x="3717" y="1043"/>
                      </a:lnTo>
                      <a:lnTo>
                        <a:pt x="3721" y="1040"/>
                      </a:lnTo>
                      <a:lnTo>
                        <a:pt x="3726" y="1038"/>
                      </a:lnTo>
                      <a:lnTo>
                        <a:pt x="3732" y="1035"/>
                      </a:lnTo>
                      <a:lnTo>
                        <a:pt x="3736" y="1033"/>
                      </a:lnTo>
                      <a:lnTo>
                        <a:pt x="3741" y="1030"/>
                      </a:lnTo>
                      <a:lnTo>
                        <a:pt x="3745" y="1027"/>
                      </a:lnTo>
                      <a:lnTo>
                        <a:pt x="3750" y="1025"/>
                      </a:lnTo>
                      <a:lnTo>
                        <a:pt x="3755" y="1023"/>
                      </a:lnTo>
                      <a:lnTo>
                        <a:pt x="3759" y="1019"/>
                      </a:lnTo>
                      <a:lnTo>
                        <a:pt x="3764" y="1017"/>
                      </a:lnTo>
                      <a:lnTo>
                        <a:pt x="3770" y="1015"/>
                      </a:lnTo>
                      <a:lnTo>
                        <a:pt x="3774" y="1011"/>
                      </a:lnTo>
                      <a:lnTo>
                        <a:pt x="3779" y="1009"/>
                      </a:lnTo>
                      <a:lnTo>
                        <a:pt x="3783" y="1006"/>
                      </a:lnTo>
                      <a:lnTo>
                        <a:pt x="3788" y="1003"/>
                      </a:lnTo>
                      <a:lnTo>
                        <a:pt x="3793" y="1001"/>
                      </a:lnTo>
                      <a:lnTo>
                        <a:pt x="3803" y="995"/>
                      </a:lnTo>
                      <a:lnTo>
                        <a:pt x="3812" y="990"/>
                      </a:lnTo>
                      <a:lnTo>
                        <a:pt x="3821" y="985"/>
                      </a:lnTo>
                      <a:lnTo>
                        <a:pt x="3831" y="979"/>
                      </a:lnTo>
                      <a:lnTo>
                        <a:pt x="3841" y="973"/>
                      </a:lnTo>
                      <a:lnTo>
                        <a:pt x="3850" y="967"/>
                      </a:lnTo>
                      <a:lnTo>
                        <a:pt x="3859" y="962"/>
                      </a:lnTo>
                      <a:lnTo>
                        <a:pt x="3869" y="956"/>
                      </a:lnTo>
                      <a:lnTo>
                        <a:pt x="3879" y="950"/>
                      </a:lnTo>
                      <a:lnTo>
                        <a:pt x="3888" y="944"/>
                      </a:lnTo>
                      <a:lnTo>
                        <a:pt x="3897" y="939"/>
                      </a:lnTo>
                      <a:lnTo>
                        <a:pt x="3907" y="933"/>
                      </a:lnTo>
                      <a:lnTo>
                        <a:pt x="3916" y="927"/>
                      </a:lnTo>
                      <a:lnTo>
                        <a:pt x="3926" y="921"/>
                      </a:lnTo>
                      <a:lnTo>
                        <a:pt x="3935" y="916"/>
                      </a:lnTo>
                      <a:lnTo>
                        <a:pt x="3945" y="910"/>
                      </a:lnTo>
                      <a:lnTo>
                        <a:pt x="3954" y="904"/>
                      </a:lnTo>
                      <a:lnTo>
                        <a:pt x="3963" y="898"/>
                      </a:lnTo>
                      <a:lnTo>
                        <a:pt x="3972" y="893"/>
                      </a:lnTo>
                      <a:lnTo>
                        <a:pt x="3982" y="887"/>
                      </a:lnTo>
                      <a:lnTo>
                        <a:pt x="3991" y="880"/>
                      </a:lnTo>
                      <a:lnTo>
                        <a:pt x="4000" y="874"/>
                      </a:lnTo>
                      <a:lnTo>
                        <a:pt x="4009" y="868"/>
                      </a:lnTo>
                      <a:lnTo>
                        <a:pt x="4018" y="863"/>
                      </a:lnTo>
                      <a:lnTo>
                        <a:pt x="4023" y="860"/>
                      </a:lnTo>
                      <a:lnTo>
                        <a:pt x="4028" y="857"/>
                      </a:lnTo>
                      <a:lnTo>
                        <a:pt x="4032" y="855"/>
                      </a:lnTo>
                      <a:lnTo>
                        <a:pt x="4037" y="851"/>
                      </a:lnTo>
                      <a:lnTo>
                        <a:pt x="4040" y="848"/>
                      </a:lnTo>
                      <a:lnTo>
                        <a:pt x="4045" y="845"/>
                      </a:lnTo>
                      <a:lnTo>
                        <a:pt x="4050" y="842"/>
                      </a:lnTo>
                      <a:lnTo>
                        <a:pt x="4054" y="840"/>
                      </a:lnTo>
                      <a:lnTo>
                        <a:pt x="4059" y="836"/>
                      </a:lnTo>
                      <a:lnTo>
                        <a:pt x="4063" y="834"/>
                      </a:lnTo>
                      <a:lnTo>
                        <a:pt x="4068" y="830"/>
                      </a:lnTo>
                      <a:lnTo>
                        <a:pt x="4073" y="828"/>
                      </a:lnTo>
                      <a:lnTo>
                        <a:pt x="4076" y="825"/>
                      </a:lnTo>
                      <a:lnTo>
                        <a:pt x="4081" y="822"/>
                      </a:lnTo>
                      <a:lnTo>
                        <a:pt x="4085" y="819"/>
                      </a:lnTo>
                      <a:lnTo>
                        <a:pt x="4090" y="817"/>
                      </a:lnTo>
                      <a:lnTo>
                        <a:pt x="4094" y="813"/>
                      </a:lnTo>
                      <a:lnTo>
                        <a:pt x="4098" y="811"/>
                      </a:lnTo>
                      <a:lnTo>
                        <a:pt x="4103" y="807"/>
                      </a:lnTo>
                      <a:lnTo>
                        <a:pt x="4107" y="805"/>
                      </a:lnTo>
                      <a:lnTo>
                        <a:pt x="4112" y="802"/>
                      </a:lnTo>
                      <a:lnTo>
                        <a:pt x="4116" y="799"/>
                      </a:lnTo>
                      <a:lnTo>
                        <a:pt x="4120" y="797"/>
                      </a:lnTo>
                      <a:lnTo>
                        <a:pt x="4124" y="794"/>
                      </a:lnTo>
                      <a:lnTo>
                        <a:pt x="4129" y="791"/>
                      </a:lnTo>
                      <a:lnTo>
                        <a:pt x="4132" y="788"/>
                      </a:lnTo>
                      <a:lnTo>
                        <a:pt x="4137" y="785"/>
                      </a:lnTo>
                      <a:lnTo>
                        <a:pt x="4142" y="782"/>
                      </a:lnTo>
                      <a:lnTo>
                        <a:pt x="4145" y="780"/>
                      </a:lnTo>
                      <a:lnTo>
                        <a:pt x="4150" y="777"/>
                      </a:lnTo>
                      <a:lnTo>
                        <a:pt x="4154" y="774"/>
                      </a:lnTo>
                      <a:lnTo>
                        <a:pt x="4158" y="772"/>
                      </a:lnTo>
                      <a:lnTo>
                        <a:pt x="4162" y="768"/>
                      </a:lnTo>
                      <a:lnTo>
                        <a:pt x="4167" y="766"/>
                      </a:lnTo>
                      <a:lnTo>
                        <a:pt x="4170" y="764"/>
                      </a:lnTo>
                      <a:lnTo>
                        <a:pt x="4175" y="760"/>
                      </a:lnTo>
                      <a:lnTo>
                        <a:pt x="4179" y="758"/>
                      </a:lnTo>
                      <a:lnTo>
                        <a:pt x="4183" y="756"/>
                      </a:lnTo>
                      <a:lnTo>
                        <a:pt x="4187" y="752"/>
                      </a:lnTo>
                      <a:lnTo>
                        <a:pt x="4191" y="750"/>
                      </a:lnTo>
                      <a:lnTo>
                        <a:pt x="4196" y="747"/>
                      </a:lnTo>
                      <a:lnTo>
                        <a:pt x="4199" y="745"/>
                      </a:lnTo>
                      <a:lnTo>
                        <a:pt x="4204" y="742"/>
                      </a:lnTo>
                      <a:lnTo>
                        <a:pt x="4207" y="739"/>
                      </a:lnTo>
                      <a:lnTo>
                        <a:pt x="4211" y="737"/>
                      </a:lnTo>
                      <a:lnTo>
                        <a:pt x="4215" y="735"/>
                      </a:lnTo>
                      <a:lnTo>
                        <a:pt x="4219" y="731"/>
                      </a:lnTo>
                      <a:lnTo>
                        <a:pt x="4224" y="729"/>
                      </a:lnTo>
                      <a:lnTo>
                        <a:pt x="4227" y="727"/>
                      </a:lnTo>
                      <a:lnTo>
                        <a:pt x="4232" y="724"/>
                      </a:lnTo>
                      <a:lnTo>
                        <a:pt x="4235" y="722"/>
                      </a:lnTo>
                      <a:lnTo>
                        <a:pt x="4238" y="719"/>
                      </a:lnTo>
                      <a:lnTo>
                        <a:pt x="4243" y="716"/>
                      </a:lnTo>
                      <a:lnTo>
                        <a:pt x="4247" y="714"/>
                      </a:lnTo>
                      <a:lnTo>
                        <a:pt x="4250" y="712"/>
                      </a:lnTo>
                      <a:lnTo>
                        <a:pt x="4255" y="709"/>
                      </a:lnTo>
                      <a:lnTo>
                        <a:pt x="4258" y="707"/>
                      </a:lnTo>
                      <a:lnTo>
                        <a:pt x="4262" y="705"/>
                      </a:lnTo>
                      <a:lnTo>
                        <a:pt x="4265" y="703"/>
                      </a:lnTo>
                      <a:lnTo>
                        <a:pt x="4270" y="700"/>
                      </a:lnTo>
                      <a:lnTo>
                        <a:pt x="4273" y="698"/>
                      </a:lnTo>
                      <a:lnTo>
                        <a:pt x="4277" y="696"/>
                      </a:lnTo>
                      <a:lnTo>
                        <a:pt x="4280" y="693"/>
                      </a:lnTo>
                      <a:lnTo>
                        <a:pt x="4283" y="690"/>
                      </a:lnTo>
                      <a:lnTo>
                        <a:pt x="4288" y="689"/>
                      </a:lnTo>
                      <a:lnTo>
                        <a:pt x="4291" y="686"/>
                      </a:lnTo>
                      <a:lnTo>
                        <a:pt x="4295" y="684"/>
                      </a:lnTo>
                      <a:lnTo>
                        <a:pt x="4298" y="682"/>
                      </a:lnTo>
                      <a:lnTo>
                        <a:pt x="4302" y="680"/>
                      </a:lnTo>
                      <a:lnTo>
                        <a:pt x="4305" y="677"/>
                      </a:lnTo>
                      <a:lnTo>
                        <a:pt x="4309" y="675"/>
                      </a:lnTo>
                      <a:lnTo>
                        <a:pt x="4312" y="673"/>
                      </a:lnTo>
                      <a:lnTo>
                        <a:pt x="4316" y="670"/>
                      </a:lnTo>
                      <a:lnTo>
                        <a:pt x="4319" y="669"/>
                      </a:lnTo>
                      <a:lnTo>
                        <a:pt x="4323" y="667"/>
                      </a:lnTo>
                      <a:lnTo>
                        <a:pt x="4326" y="665"/>
                      </a:lnTo>
                      <a:lnTo>
                        <a:pt x="4330" y="662"/>
                      </a:lnTo>
                      <a:lnTo>
                        <a:pt x="4333" y="660"/>
                      </a:lnTo>
                      <a:lnTo>
                        <a:pt x="4336" y="659"/>
                      </a:lnTo>
                      <a:lnTo>
                        <a:pt x="4340" y="657"/>
                      </a:lnTo>
                      <a:lnTo>
                        <a:pt x="4343" y="654"/>
                      </a:lnTo>
                      <a:lnTo>
                        <a:pt x="4346" y="653"/>
                      </a:lnTo>
                      <a:lnTo>
                        <a:pt x="4349" y="651"/>
                      </a:lnTo>
                      <a:lnTo>
                        <a:pt x="4353" y="648"/>
                      </a:lnTo>
                      <a:lnTo>
                        <a:pt x="4356" y="647"/>
                      </a:lnTo>
                      <a:lnTo>
                        <a:pt x="4359" y="645"/>
                      </a:lnTo>
                      <a:lnTo>
                        <a:pt x="4362" y="644"/>
                      </a:lnTo>
                      <a:lnTo>
                        <a:pt x="4365" y="642"/>
                      </a:lnTo>
                      <a:lnTo>
                        <a:pt x="4369" y="640"/>
                      </a:lnTo>
                      <a:lnTo>
                        <a:pt x="4372" y="638"/>
                      </a:lnTo>
                      <a:lnTo>
                        <a:pt x="4374" y="637"/>
                      </a:lnTo>
                      <a:lnTo>
                        <a:pt x="4378" y="635"/>
                      </a:lnTo>
                      <a:lnTo>
                        <a:pt x="4381" y="633"/>
                      </a:lnTo>
                      <a:lnTo>
                        <a:pt x="4384" y="631"/>
                      </a:lnTo>
                      <a:lnTo>
                        <a:pt x="4387" y="630"/>
                      </a:lnTo>
                      <a:lnTo>
                        <a:pt x="4389" y="628"/>
                      </a:lnTo>
                      <a:lnTo>
                        <a:pt x="4391" y="628"/>
                      </a:lnTo>
                      <a:lnTo>
                        <a:pt x="4396" y="624"/>
                      </a:lnTo>
                      <a:lnTo>
                        <a:pt x="4403" y="622"/>
                      </a:lnTo>
                      <a:lnTo>
                        <a:pt x="4409" y="619"/>
                      </a:lnTo>
                      <a:lnTo>
                        <a:pt x="4416" y="615"/>
                      </a:lnTo>
                      <a:lnTo>
                        <a:pt x="4422" y="612"/>
                      </a:lnTo>
                      <a:lnTo>
                        <a:pt x="4429" y="608"/>
                      </a:lnTo>
                      <a:lnTo>
                        <a:pt x="4436" y="605"/>
                      </a:lnTo>
                      <a:lnTo>
                        <a:pt x="4441" y="602"/>
                      </a:lnTo>
                      <a:lnTo>
                        <a:pt x="4448" y="599"/>
                      </a:lnTo>
                      <a:lnTo>
                        <a:pt x="4455" y="596"/>
                      </a:lnTo>
                      <a:lnTo>
                        <a:pt x="4462" y="592"/>
                      </a:lnTo>
                      <a:lnTo>
                        <a:pt x="4468" y="589"/>
                      </a:lnTo>
                      <a:lnTo>
                        <a:pt x="4475" y="586"/>
                      </a:lnTo>
                      <a:lnTo>
                        <a:pt x="4482" y="583"/>
                      </a:lnTo>
                      <a:lnTo>
                        <a:pt x="4489" y="579"/>
                      </a:lnTo>
                      <a:lnTo>
                        <a:pt x="4494" y="577"/>
                      </a:lnTo>
                      <a:lnTo>
                        <a:pt x="4501" y="574"/>
                      </a:lnTo>
                      <a:lnTo>
                        <a:pt x="4508" y="570"/>
                      </a:lnTo>
                      <a:lnTo>
                        <a:pt x="4515" y="568"/>
                      </a:lnTo>
                      <a:lnTo>
                        <a:pt x="4522" y="564"/>
                      </a:lnTo>
                      <a:lnTo>
                        <a:pt x="4529" y="562"/>
                      </a:lnTo>
                      <a:lnTo>
                        <a:pt x="4536" y="559"/>
                      </a:lnTo>
                      <a:lnTo>
                        <a:pt x="4543" y="555"/>
                      </a:lnTo>
                      <a:lnTo>
                        <a:pt x="4550" y="553"/>
                      </a:lnTo>
                      <a:lnTo>
                        <a:pt x="4556" y="549"/>
                      </a:lnTo>
                      <a:lnTo>
                        <a:pt x="4563" y="547"/>
                      </a:lnTo>
                      <a:lnTo>
                        <a:pt x="4570" y="544"/>
                      </a:lnTo>
                      <a:lnTo>
                        <a:pt x="4577" y="541"/>
                      </a:lnTo>
                      <a:lnTo>
                        <a:pt x="4584" y="538"/>
                      </a:lnTo>
                      <a:lnTo>
                        <a:pt x="4591" y="536"/>
                      </a:lnTo>
                      <a:lnTo>
                        <a:pt x="4598" y="532"/>
                      </a:lnTo>
                      <a:lnTo>
                        <a:pt x="4605" y="530"/>
                      </a:lnTo>
                      <a:lnTo>
                        <a:pt x="4612" y="526"/>
                      </a:lnTo>
                      <a:lnTo>
                        <a:pt x="4619" y="524"/>
                      </a:lnTo>
                      <a:lnTo>
                        <a:pt x="4626" y="521"/>
                      </a:lnTo>
                      <a:lnTo>
                        <a:pt x="4633" y="518"/>
                      </a:lnTo>
                      <a:lnTo>
                        <a:pt x="4639" y="516"/>
                      </a:lnTo>
                      <a:lnTo>
                        <a:pt x="4646" y="513"/>
                      </a:lnTo>
                      <a:lnTo>
                        <a:pt x="4654" y="510"/>
                      </a:lnTo>
                      <a:lnTo>
                        <a:pt x="4661" y="507"/>
                      </a:lnTo>
                      <a:lnTo>
                        <a:pt x="4668" y="505"/>
                      </a:lnTo>
                      <a:lnTo>
                        <a:pt x="4675" y="502"/>
                      </a:lnTo>
                      <a:lnTo>
                        <a:pt x="4682" y="499"/>
                      </a:lnTo>
                      <a:lnTo>
                        <a:pt x="4690" y="496"/>
                      </a:lnTo>
                      <a:lnTo>
                        <a:pt x="4697" y="494"/>
                      </a:lnTo>
                      <a:lnTo>
                        <a:pt x="4704" y="491"/>
                      </a:lnTo>
                      <a:lnTo>
                        <a:pt x="4711" y="488"/>
                      </a:lnTo>
                      <a:lnTo>
                        <a:pt x="4719" y="486"/>
                      </a:lnTo>
                      <a:lnTo>
                        <a:pt x="4726" y="484"/>
                      </a:lnTo>
                      <a:lnTo>
                        <a:pt x="4733" y="480"/>
                      </a:lnTo>
                      <a:lnTo>
                        <a:pt x="4740" y="478"/>
                      </a:lnTo>
                      <a:lnTo>
                        <a:pt x="4748" y="476"/>
                      </a:lnTo>
                      <a:lnTo>
                        <a:pt x="4755" y="473"/>
                      </a:lnTo>
                      <a:lnTo>
                        <a:pt x="4762" y="470"/>
                      </a:lnTo>
                      <a:lnTo>
                        <a:pt x="4770" y="468"/>
                      </a:lnTo>
                      <a:lnTo>
                        <a:pt x="4777" y="465"/>
                      </a:lnTo>
                      <a:lnTo>
                        <a:pt x="4783" y="463"/>
                      </a:lnTo>
                      <a:lnTo>
                        <a:pt x="4792" y="461"/>
                      </a:lnTo>
                      <a:lnTo>
                        <a:pt x="4798" y="457"/>
                      </a:lnTo>
                      <a:lnTo>
                        <a:pt x="4807" y="455"/>
                      </a:lnTo>
                      <a:lnTo>
                        <a:pt x="4813" y="453"/>
                      </a:lnTo>
                      <a:lnTo>
                        <a:pt x="4820" y="450"/>
                      </a:lnTo>
                      <a:lnTo>
                        <a:pt x="4828" y="448"/>
                      </a:lnTo>
                      <a:lnTo>
                        <a:pt x="4835" y="446"/>
                      </a:lnTo>
                      <a:lnTo>
                        <a:pt x="4843" y="444"/>
                      </a:lnTo>
                      <a:lnTo>
                        <a:pt x="4850" y="440"/>
                      </a:lnTo>
                      <a:lnTo>
                        <a:pt x="4858" y="438"/>
                      </a:lnTo>
                      <a:lnTo>
                        <a:pt x="4865" y="435"/>
                      </a:lnTo>
                      <a:lnTo>
                        <a:pt x="4873" y="433"/>
                      </a:lnTo>
                      <a:lnTo>
                        <a:pt x="4880" y="431"/>
                      </a:lnTo>
                      <a:lnTo>
                        <a:pt x="4888" y="429"/>
                      </a:lnTo>
                      <a:lnTo>
                        <a:pt x="4895" y="426"/>
                      </a:lnTo>
                      <a:lnTo>
                        <a:pt x="4903" y="424"/>
                      </a:lnTo>
                      <a:lnTo>
                        <a:pt x="4910" y="422"/>
                      </a:lnTo>
                      <a:lnTo>
                        <a:pt x="4918" y="419"/>
                      </a:lnTo>
                      <a:lnTo>
                        <a:pt x="4925" y="417"/>
                      </a:lnTo>
                      <a:lnTo>
                        <a:pt x="4933" y="415"/>
                      </a:lnTo>
                      <a:lnTo>
                        <a:pt x="4940" y="412"/>
                      </a:lnTo>
                      <a:lnTo>
                        <a:pt x="4948" y="410"/>
                      </a:lnTo>
                      <a:lnTo>
                        <a:pt x="4955" y="408"/>
                      </a:lnTo>
                      <a:lnTo>
                        <a:pt x="4970" y="403"/>
                      </a:lnTo>
                      <a:lnTo>
                        <a:pt x="4985" y="399"/>
                      </a:lnTo>
                      <a:lnTo>
                        <a:pt x="5001" y="394"/>
                      </a:lnTo>
                      <a:lnTo>
                        <a:pt x="5016" y="389"/>
                      </a:lnTo>
                      <a:lnTo>
                        <a:pt x="5031" y="385"/>
                      </a:lnTo>
                      <a:lnTo>
                        <a:pt x="5046" y="380"/>
                      </a:lnTo>
                      <a:lnTo>
                        <a:pt x="5061" y="376"/>
                      </a:lnTo>
                      <a:lnTo>
                        <a:pt x="5077" y="371"/>
                      </a:lnTo>
                      <a:lnTo>
                        <a:pt x="5092" y="366"/>
                      </a:lnTo>
                      <a:lnTo>
                        <a:pt x="5107" y="363"/>
                      </a:lnTo>
                      <a:lnTo>
                        <a:pt x="5122" y="358"/>
                      </a:lnTo>
                      <a:lnTo>
                        <a:pt x="5138" y="354"/>
                      </a:lnTo>
                      <a:lnTo>
                        <a:pt x="5153" y="349"/>
                      </a:lnTo>
                      <a:lnTo>
                        <a:pt x="5168" y="346"/>
                      </a:lnTo>
                      <a:lnTo>
                        <a:pt x="5183" y="341"/>
                      </a:lnTo>
                      <a:lnTo>
                        <a:pt x="5199" y="336"/>
                      </a:lnTo>
                      <a:lnTo>
                        <a:pt x="5229" y="328"/>
                      </a:lnTo>
                      <a:lnTo>
                        <a:pt x="5260" y="319"/>
                      </a:lnTo>
                      <a:lnTo>
                        <a:pt x="5290" y="311"/>
                      </a:lnTo>
                      <a:lnTo>
                        <a:pt x="5322" y="302"/>
                      </a:lnTo>
                      <a:lnTo>
                        <a:pt x="5337" y="298"/>
                      </a:lnTo>
                      <a:lnTo>
                        <a:pt x="5351" y="294"/>
                      </a:lnTo>
                      <a:lnTo>
                        <a:pt x="5366" y="289"/>
                      </a:lnTo>
                      <a:lnTo>
                        <a:pt x="5381" y="286"/>
                      </a:lnTo>
                      <a:lnTo>
                        <a:pt x="5396" y="281"/>
                      </a:lnTo>
                      <a:lnTo>
                        <a:pt x="5411" y="277"/>
                      </a:lnTo>
                      <a:lnTo>
                        <a:pt x="5428" y="273"/>
                      </a:lnTo>
                      <a:lnTo>
                        <a:pt x="5443" y="269"/>
                      </a:lnTo>
                      <a:lnTo>
                        <a:pt x="5457" y="264"/>
                      </a:lnTo>
                      <a:lnTo>
                        <a:pt x="5472" y="260"/>
                      </a:lnTo>
                      <a:lnTo>
                        <a:pt x="5487" y="256"/>
                      </a:lnTo>
                      <a:lnTo>
                        <a:pt x="5502" y="251"/>
                      </a:lnTo>
                      <a:lnTo>
                        <a:pt x="5517" y="248"/>
                      </a:lnTo>
                      <a:lnTo>
                        <a:pt x="5532" y="243"/>
                      </a:lnTo>
                      <a:lnTo>
                        <a:pt x="5547" y="239"/>
                      </a:lnTo>
                      <a:lnTo>
                        <a:pt x="5561" y="235"/>
                      </a:lnTo>
                      <a:lnTo>
                        <a:pt x="5569" y="233"/>
                      </a:lnTo>
                      <a:lnTo>
                        <a:pt x="5576" y="231"/>
                      </a:lnTo>
                      <a:lnTo>
                        <a:pt x="5584" y="228"/>
                      </a:lnTo>
                      <a:lnTo>
                        <a:pt x="5591" y="226"/>
                      </a:lnTo>
                      <a:lnTo>
                        <a:pt x="5598" y="224"/>
                      </a:lnTo>
                      <a:lnTo>
                        <a:pt x="5606" y="221"/>
                      </a:lnTo>
                      <a:lnTo>
                        <a:pt x="5613" y="219"/>
                      </a:lnTo>
                      <a:lnTo>
                        <a:pt x="5620" y="218"/>
                      </a:lnTo>
                      <a:lnTo>
                        <a:pt x="5628" y="216"/>
                      </a:lnTo>
                      <a:lnTo>
                        <a:pt x="5635" y="213"/>
                      </a:lnTo>
                      <a:lnTo>
                        <a:pt x="5642" y="211"/>
                      </a:lnTo>
                      <a:lnTo>
                        <a:pt x="5650" y="209"/>
                      </a:lnTo>
                      <a:lnTo>
                        <a:pt x="5657" y="206"/>
                      </a:lnTo>
                      <a:lnTo>
                        <a:pt x="5664" y="204"/>
                      </a:lnTo>
                      <a:lnTo>
                        <a:pt x="5672" y="202"/>
                      </a:lnTo>
                      <a:lnTo>
                        <a:pt x="5679" y="199"/>
                      </a:lnTo>
                      <a:lnTo>
                        <a:pt x="5686" y="197"/>
                      </a:lnTo>
                      <a:lnTo>
                        <a:pt x="5693" y="195"/>
                      </a:lnTo>
                      <a:lnTo>
                        <a:pt x="5701" y="193"/>
                      </a:lnTo>
                      <a:lnTo>
                        <a:pt x="5708" y="191"/>
                      </a:lnTo>
                      <a:lnTo>
                        <a:pt x="5714" y="189"/>
                      </a:lnTo>
                      <a:lnTo>
                        <a:pt x="5721" y="187"/>
                      </a:lnTo>
                      <a:lnTo>
                        <a:pt x="5728" y="185"/>
                      </a:lnTo>
                      <a:lnTo>
                        <a:pt x="5736" y="182"/>
                      </a:lnTo>
                      <a:lnTo>
                        <a:pt x="5743" y="180"/>
                      </a:lnTo>
                      <a:lnTo>
                        <a:pt x="5750" y="178"/>
                      </a:lnTo>
                      <a:lnTo>
                        <a:pt x="5757" y="175"/>
                      </a:lnTo>
                      <a:lnTo>
                        <a:pt x="5764" y="173"/>
                      </a:lnTo>
                      <a:lnTo>
                        <a:pt x="5771" y="171"/>
                      </a:lnTo>
                      <a:lnTo>
                        <a:pt x="5778" y="168"/>
                      </a:lnTo>
                      <a:lnTo>
                        <a:pt x="5785" y="166"/>
                      </a:lnTo>
                      <a:lnTo>
                        <a:pt x="5792" y="164"/>
                      </a:lnTo>
                      <a:lnTo>
                        <a:pt x="5799" y="161"/>
                      </a:lnTo>
                      <a:lnTo>
                        <a:pt x="5805" y="159"/>
                      </a:lnTo>
                      <a:lnTo>
                        <a:pt x="5812" y="157"/>
                      </a:lnTo>
                      <a:lnTo>
                        <a:pt x="5819" y="155"/>
                      </a:lnTo>
                      <a:lnTo>
                        <a:pt x="5826" y="152"/>
                      </a:lnTo>
                      <a:lnTo>
                        <a:pt x="5833" y="150"/>
                      </a:lnTo>
                      <a:lnTo>
                        <a:pt x="5840" y="148"/>
                      </a:lnTo>
                      <a:lnTo>
                        <a:pt x="5847" y="145"/>
                      </a:lnTo>
                      <a:lnTo>
                        <a:pt x="5854" y="142"/>
                      </a:lnTo>
                      <a:lnTo>
                        <a:pt x="5861" y="140"/>
                      </a:lnTo>
                      <a:lnTo>
                        <a:pt x="5868" y="137"/>
                      </a:lnTo>
                      <a:lnTo>
                        <a:pt x="5875" y="135"/>
                      </a:lnTo>
                      <a:lnTo>
                        <a:pt x="5881" y="133"/>
                      </a:lnTo>
                      <a:lnTo>
                        <a:pt x="5888" y="130"/>
                      </a:lnTo>
                      <a:lnTo>
                        <a:pt x="5894" y="128"/>
                      </a:lnTo>
                      <a:lnTo>
                        <a:pt x="5901" y="126"/>
                      </a:lnTo>
                      <a:lnTo>
                        <a:pt x="5908" y="124"/>
                      </a:lnTo>
                      <a:lnTo>
                        <a:pt x="5915" y="121"/>
                      </a:lnTo>
                      <a:lnTo>
                        <a:pt x="5922" y="118"/>
                      </a:lnTo>
                      <a:lnTo>
                        <a:pt x="5928" y="115"/>
                      </a:lnTo>
                      <a:lnTo>
                        <a:pt x="5934" y="113"/>
                      </a:lnTo>
                      <a:lnTo>
                        <a:pt x="5941" y="111"/>
                      </a:lnTo>
                      <a:lnTo>
                        <a:pt x="5947" y="109"/>
                      </a:lnTo>
                      <a:lnTo>
                        <a:pt x="5954" y="106"/>
                      </a:lnTo>
                      <a:lnTo>
                        <a:pt x="5961" y="103"/>
                      </a:lnTo>
                      <a:lnTo>
                        <a:pt x="5967" y="100"/>
                      </a:lnTo>
                      <a:lnTo>
                        <a:pt x="5974" y="98"/>
                      </a:lnTo>
                      <a:lnTo>
                        <a:pt x="5981" y="96"/>
                      </a:lnTo>
                      <a:lnTo>
                        <a:pt x="5986" y="94"/>
                      </a:lnTo>
                      <a:lnTo>
                        <a:pt x="5993" y="90"/>
                      </a:lnTo>
                      <a:lnTo>
                        <a:pt x="5999" y="88"/>
                      </a:lnTo>
                      <a:lnTo>
                        <a:pt x="6006" y="86"/>
                      </a:lnTo>
                      <a:lnTo>
                        <a:pt x="6012" y="83"/>
                      </a:lnTo>
                      <a:lnTo>
                        <a:pt x="6019" y="80"/>
                      </a:lnTo>
                      <a:lnTo>
                        <a:pt x="6024" y="77"/>
                      </a:lnTo>
                      <a:lnTo>
                        <a:pt x="6031" y="75"/>
                      </a:lnTo>
                      <a:lnTo>
                        <a:pt x="6037" y="72"/>
                      </a:lnTo>
                      <a:lnTo>
                        <a:pt x="6043" y="69"/>
                      </a:lnTo>
                      <a:lnTo>
                        <a:pt x="6050" y="67"/>
                      </a:lnTo>
                      <a:lnTo>
                        <a:pt x="6055" y="65"/>
                      </a:lnTo>
                      <a:lnTo>
                        <a:pt x="6062" y="61"/>
                      </a:lnTo>
                      <a:lnTo>
                        <a:pt x="6068" y="59"/>
                      </a:lnTo>
                      <a:lnTo>
                        <a:pt x="6074" y="56"/>
                      </a:lnTo>
                      <a:lnTo>
                        <a:pt x="6081" y="53"/>
                      </a:lnTo>
                      <a:lnTo>
                        <a:pt x="6087" y="51"/>
                      </a:lnTo>
                      <a:lnTo>
                        <a:pt x="6092" y="48"/>
                      </a:lnTo>
                      <a:lnTo>
                        <a:pt x="6098" y="45"/>
                      </a:lnTo>
                      <a:lnTo>
                        <a:pt x="6105" y="43"/>
                      </a:lnTo>
                      <a:lnTo>
                        <a:pt x="6111" y="39"/>
                      </a:lnTo>
                      <a:lnTo>
                        <a:pt x="6117" y="37"/>
                      </a:lnTo>
                      <a:lnTo>
                        <a:pt x="6122" y="34"/>
                      </a:lnTo>
                      <a:lnTo>
                        <a:pt x="6128" y="31"/>
                      </a:lnTo>
                      <a:lnTo>
                        <a:pt x="6134" y="29"/>
                      </a:lnTo>
                      <a:lnTo>
                        <a:pt x="6140" y="26"/>
                      </a:lnTo>
                      <a:lnTo>
                        <a:pt x="6146" y="23"/>
                      </a:lnTo>
                      <a:lnTo>
                        <a:pt x="6152" y="20"/>
                      </a:lnTo>
                      <a:lnTo>
                        <a:pt x="6158" y="18"/>
                      </a:lnTo>
                      <a:lnTo>
                        <a:pt x="6164" y="15"/>
                      </a:lnTo>
                      <a:lnTo>
                        <a:pt x="6170" y="12"/>
                      </a:lnTo>
                      <a:lnTo>
                        <a:pt x="6175" y="10"/>
                      </a:lnTo>
                      <a:lnTo>
                        <a:pt x="6181" y="7"/>
                      </a:lnTo>
                      <a:lnTo>
                        <a:pt x="6187" y="4"/>
                      </a:lnTo>
                      <a:lnTo>
                        <a:pt x="6193" y="1"/>
                      </a:lnTo>
                      <a:lnTo>
                        <a:pt x="6199" y="0"/>
                      </a:lnTo>
                      <a:lnTo>
                        <a:pt x="6195" y="5"/>
                      </a:lnTo>
                      <a:lnTo>
                        <a:pt x="6190" y="10"/>
                      </a:lnTo>
                      <a:lnTo>
                        <a:pt x="6185" y="13"/>
                      </a:lnTo>
                      <a:lnTo>
                        <a:pt x="6180" y="18"/>
                      </a:lnTo>
                      <a:lnTo>
                        <a:pt x="6174" y="21"/>
                      </a:lnTo>
                      <a:lnTo>
                        <a:pt x="6168" y="24"/>
                      </a:lnTo>
                      <a:lnTo>
                        <a:pt x="6164" y="28"/>
                      </a:lnTo>
                      <a:lnTo>
                        <a:pt x="6158" y="31"/>
                      </a:lnTo>
                      <a:lnTo>
                        <a:pt x="6152" y="35"/>
                      </a:lnTo>
                      <a:lnTo>
                        <a:pt x="6146" y="38"/>
                      </a:lnTo>
                      <a:lnTo>
                        <a:pt x="6141" y="42"/>
                      </a:lnTo>
                      <a:lnTo>
                        <a:pt x="6136" y="45"/>
                      </a:lnTo>
                      <a:lnTo>
                        <a:pt x="6130" y="49"/>
                      </a:lnTo>
                      <a:lnTo>
                        <a:pt x="6125" y="52"/>
                      </a:lnTo>
                      <a:lnTo>
                        <a:pt x="6119" y="56"/>
                      </a:lnTo>
                      <a:lnTo>
                        <a:pt x="6113" y="59"/>
                      </a:lnTo>
                      <a:lnTo>
                        <a:pt x="6107" y="61"/>
                      </a:lnTo>
                      <a:lnTo>
                        <a:pt x="6102" y="65"/>
                      </a:lnTo>
                      <a:lnTo>
                        <a:pt x="6095" y="68"/>
                      </a:lnTo>
                      <a:lnTo>
                        <a:pt x="6089" y="72"/>
                      </a:lnTo>
                      <a:lnTo>
                        <a:pt x="6083" y="75"/>
                      </a:lnTo>
                      <a:lnTo>
                        <a:pt x="6077" y="77"/>
                      </a:lnTo>
                      <a:lnTo>
                        <a:pt x="6072" y="81"/>
                      </a:lnTo>
                      <a:lnTo>
                        <a:pt x="6066" y="84"/>
                      </a:lnTo>
                      <a:lnTo>
                        <a:pt x="6059" y="88"/>
                      </a:lnTo>
                      <a:lnTo>
                        <a:pt x="6053" y="90"/>
                      </a:lnTo>
                      <a:lnTo>
                        <a:pt x="6047" y="94"/>
                      </a:lnTo>
                      <a:lnTo>
                        <a:pt x="6040" y="97"/>
                      </a:lnTo>
                      <a:lnTo>
                        <a:pt x="6035" y="99"/>
                      </a:lnTo>
                      <a:lnTo>
                        <a:pt x="6029" y="103"/>
                      </a:lnTo>
                      <a:lnTo>
                        <a:pt x="6022" y="106"/>
                      </a:lnTo>
                      <a:lnTo>
                        <a:pt x="6016" y="109"/>
                      </a:lnTo>
                      <a:lnTo>
                        <a:pt x="6009" y="112"/>
                      </a:lnTo>
                      <a:lnTo>
                        <a:pt x="6004" y="114"/>
                      </a:lnTo>
                      <a:lnTo>
                        <a:pt x="5997" y="118"/>
                      </a:lnTo>
                      <a:lnTo>
                        <a:pt x="5991" y="121"/>
                      </a:lnTo>
                      <a:lnTo>
                        <a:pt x="5984" y="124"/>
                      </a:lnTo>
                      <a:lnTo>
                        <a:pt x="5978" y="127"/>
                      </a:lnTo>
                      <a:lnTo>
                        <a:pt x="5971" y="129"/>
                      </a:lnTo>
                      <a:lnTo>
                        <a:pt x="5966" y="133"/>
                      </a:lnTo>
                      <a:lnTo>
                        <a:pt x="5959" y="135"/>
                      </a:lnTo>
                      <a:lnTo>
                        <a:pt x="5953" y="138"/>
                      </a:lnTo>
                      <a:lnTo>
                        <a:pt x="5946" y="141"/>
                      </a:lnTo>
                      <a:lnTo>
                        <a:pt x="5939" y="144"/>
                      </a:lnTo>
                      <a:lnTo>
                        <a:pt x="5933" y="147"/>
                      </a:lnTo>
                      <a:lnTo>
                        <a:pt x="5926" y="150"/>
                      </a:lnTo>
                      <a:lnTo>
                        <a:pt x="5920" y="152"/>
                      </a:lnTo>
                      <a:lnTo>
                        <a:pt x="5913" y="156"/>
                      </a:lnTo>
                      <a:lnTo>
                        <a:pt x="5907" y="158"/>
                      </a:lnTo>
                      <a:lnTo>
                        <a:pt x="5900" y="160"/>
                      </a:lnTo>
                      <a:lnTo>
                        <a:pt x="5893" y="164"/>
                      </a:lnTo>
                      <a:lnTo>
                        <a:pt x="5886" y="166"/>
                      </a:lnTo>
                      <a:lnTo>
                        <a:pt x="5879" y="170"/>
                      </a:lnTo>
                      <a:lnTo>
                        <a:pt x="5873" y="172"/>
                      </a:lnTo>
                      <a:lnTo>
                        <a:pt x="5867" y="174"/>
                      </a:lnTo>
                      <a:lnTo>
                        <a:pt x="5860" y="178"/>
                      </a:lnTo>
                      <a:lnTo>
                        <a:pt x="5853" y="180"/>
                      </a:lnTo>
                      <a:lnTo>
                        <a:pt x="5846" y="182"/>
                      </a:lnTo>
                      <a:lnTo>
                        <a:pt x="5839" y="186"/>
                      </a:lnTo>
                      <a:lnTo>
                        <a:pt x="5832" y="188"/>
                      </a:lnTo>
                      <a:lnTo>
                        <a:pt x="5825" y="190"/>
                      </a:lnTo>
                      <a:lnTo>
                        <a:pt x="5818" y="194"/>
                      </a:lnTo>
                      <a:lnTo>
                        <a:pt x="5811" y="196"/>
                      </a:lnTo>
                      <a:lnTo>
                        <a:pt x="5804" y="198"/>
                      </a:lnTo>
                      <a:lnTo>
                        <a:pt x="5797" y="202"/>
                      </a:lnTo>
                      <a:lnTo>
                        <a:pt x="5790" y="204"/>
                      </a:lnTo>
                      <a:lnTo>
                        <a:pt x="5784" y="206"/>
                      </a:lnTo>
                      <a:lnTo>
                        <a:pt x="5777" y="209"/>
                      </a:lnTo>
                      <a:lnTo>
                        <a:pt x="5770" y="212"/>
                      </a:lnTo>
                      <a:lnTo>
                        <a:pt x="5763" y="214"/>
                      </a:lnTo>
                      <a:lnTo>
                        <a:pt x="5756" y="217"/>
                      </a:lnTo>
                      <a:lnTo>
                        <a:pt x="5749" y="219"/>
                      </a:lnTo>
                      <a:lnTo>
                        <a:pt x="5741" y="221"/>
                      </a:lnTo>
                      <a:lnTo>
                        <a:pt x="5734" y="225"/>
                      </a:lnTo>
                      <a:lnTo>
                        <a:pt x="5727" y="227"/>
                      </a:lnTo>
                      <a:lnTo>
                        <a:pt x="5720" y="229"/>
                      </a:lnTo>
                      <a:lnTo>
                        <a:pt x="5713" y="232"/>
                      </a:lnTo>
                      <a:lnTo>
                        <a:pt x="5706" y="235"/>
                      </a:lnTo>
                      <a:lnTo>
                        <a:pt x="5698" y="237"/>
                      </a:lnTo>
                      <a:lnTo>
                        <a:pt x="5691" y="240"/>
                      </a:lnTo>
                      <a:lnTo>
                        <a:pt x="5684" y="242"/>
                      </a:lnTo>
                      <a:lnTo>
                        <a:pt x="5678" y="244"/>
                      </a:lnTo>
                      <a:lnTo>
                        <a:pt x="5669" y="247"/>
                      </a:lnTo>
                      <a:lnTo>
                        <a:pt x="5663" y="250"/>
                      </a:lnTo>
                      <a:lnTo>
                        <a:pt x="5656" y="252"/>
                      </a:lnTo>
                      <a:lnTo>
                        <a:pt x="5649" y="255"/>
                      </a:lnTo>
                      <a:lnTo>
                        <a:pt x="5641" y="257"/>
                      </a:lnTo>
                      <a:lnTo>
                        <a:pt x="5634" y="259"/>
                      </a:lnTo>
                      <a:lnTo>
                        <a:pt x="5627" y="262"/>
                      </a:lnTo>
                      <a:lnTo>
                        <a:pt x="5619" y="264"/>
                      </a:lnTo>
                      <a:lnTo>
                        <a:pt x="5612" y="266"/>
                      </a:lnTo>
                      <a:lnTo>
                        <a:pt x="5605" y="270"/>
                      </a:lnTo>
                      <a:lnTo>
                        <a:pt x="5597" y="272"/>
                      </a:lnTo>
                      <a:lnTo>
                        <a:pt x="5590" y="274"/>
                      </a:lnTo>
                      <a:lnTo>
                        <a:pt x="5583" y="277"/>
                      </a:lnTo>
                      <a:lnTo>
                        <a:pt x="5575" y="279"/>
                      </a:lnTo>
                      <a:lnTo>
                        <a:pt x="5560" y="284"/>
                      </a:lnTo>
                      <a:lnTo>
                        <a:pt x="5546" y="288"/>
                      </a:lnTo>
                      <a:lnTo>
                        <a:pt x="5531" y="293"/>
                      </a:lnTo>
                      <a:lnTo>
                        <a:pt x="5516" y="298"/>
                      </a:lnTo>
                      <a:lnTo>
                        <a:pt x="5501" y="303"/>
                      </a:lnTo>
                      <a:lnTo>
                        <a:pt x="5486" y="308"/>
                      </a:lnTo>
                      <a:lnTo>
                        <a:pt x="5471" y="312"/>
                      </a:lnTo>
                      <a:lnTo>
                        <a:pt x="5456" y="317"/>
                      </a:lnTo>
                      <a:lnTo>
                        <a:pt x="5441" y="322"/>
                      </a:lnTo>
                      <a:lnTo>
                        <a:pt x="5426" y="326"/>
                      </a:lnTo>
                      <a:lnTo>
                        <a:pt x="5411" y="331"/>
                      </a:lnTo>
                      <a:lnTo>
                        <a:pt x="5396" y="335"/>
                      </a:lnTo>
                      <a:lnTo>
                        <a:pt x="5381" y="340"/>
                      </a:lnTo>
                      <a:lnTo>
                        <a:pt x="5366" y="345"/>
                      </a:lnTo>
                      <a:lnTo>
                        <a:pt x="5351" y="350"/>
                      </a:lnTo>
                      <a:lnTo>
                        <a:pt x="5337" y="355"/>
                      </a:lnTo>
                      <a:lnTo>
                        <a:pt x="5307" y="364"/>
                      </a:lnTo>
                      <a:lnTo>
                        <a:pt x="5275" y="373"/>
                      </a:lnTo>
                      <a:lnTo>
                        <a:pt x="5245" y="383"/>
                      </a:lnTo>
                      <a:lnTo>
                        <a:pt x="5216" y="392"/>
                      </a:lnTo>
                      <a:lnTo>
                        <a:pt x="5201" y="396"/>
                      </a:lnTo>
                      <a:lnTo>
                        <a:pt x="5186" y="401"/>
                      </a:lnTo>
                      <a:lnTo>
                        <a:pt x="5169" y="406"/>
                      </a:lnTo>
                      <a:lnTo>
                        <a:pt x="5154" y="410"/>
                      </a:lnTo>
                      <a:lnTo>
                        <a:pt x="5139" y="416"/>
                      </a:lnTo>
                      <a:lnTo>
                        <a:pt x="5125" y="421"/>
                      </a:lnTo>
                      <a:lnTo>
                        <a:pt x="5110" y="425"/>
                      </a:lnTo>
                      <a:lnTo>
                        <a:pt x="5095" y="430"/>
                      </a:lnTo>
                      <a:lnTo>
                        <a:pt x="5080" y="434"/>
                      </a:lnTo>
                      <a:lnTo>
                        <a:pt x="5065" y="439"/>
                      </a:lnTo>
                      <a:lnTo>
                        <a:pt x="5050" y="445"/>
                      </a:lnTo>
                      <a:lnTo>
                        <a:pt x="5035" y="449"/>
                      </a:lnTo>
                      <a:lnTo>
                        <a:pt x="5020" y="454"/>
                      </a:lnTo>
                      <a:lnTo>
                        <a:pt x="5005" y="459"/>
                      </a:lnTo>
                      <a:lnTo>
                        <a:pt x="4990" y="464"/>
                      </a:lnTo>
                      <a:lnTo>
                        <a:pt x="4975" y="469"/>
                      </a:lnTo>
                      <a:lnTo>
                        <a:pt x="4968" y="471"/>
                      </a:lnTo>
                      <a:lnTo>
                        <a:pt x="4960" y="473"/>
                      </a:lnTo>
                      <a:lnTo>
                        <a:pt x="4953" y="476"/>
                      </a:lnTo>
                      <a:lnTo>
                        <a:pt x="4946" y="478"/>
                      </a:lnTo>
                      <a:lnTo>
                        <a:pt x="4938" y="482"/>
                      </a:lnTo>
                      <a:lnTo>
                        <a:pt x="4931" y="484"/>
                      </a:lnTo>
                      <a:lnTo>
                        <a:pt x="4923" y="486"/>
                      </a:lnTo>
                      <a:lnTo>
                        <a:pt x="4916" y="488"/>
                      </a:lnTo>
                      <a:lnTo>
                        <a:pt x="4909" y="491"/>
                      </a:lnTo>
                      <a:lnTo>
                        <a:pt x="4901" y="494"/>
                      </a:lnTo>
                      <a:lnTo>
                        <a:pt x="4894" y="496"/>
                      </a:lnTo>
                      <a:lnTo>
                        <a:pt x="4887" y="499"/>
                      </a:lnTo>
                      <a:lnTo>
                        <a:pt x="4879" y="501"/>
                      </a:lnTo>
                      <a:lnTo>
                        <a:pt x="4872" y="503"/>
                      </a:lnTo>
                      <a:lnTo>
                        <a:pt x="4865" y="507"/>
                      </a:lnTo>
                      <a:lnTo>
                        <a:pt x="4857" y="509"/>
                      </a:lnTo>
                      <a:lnTo>
                        <a:pt x="4850" y="511"/>
                      </a:lnTo>
                      <a:lnTo>
                        <a:pt x="4843" y="514"/>
                      </a:lnTo>
                      <a:lnTo>
                        <a:pt x="4835" y="517"/>
                      </a:lnTo>
                      <a:lnTo>
                        <a:pt x="4828" y="520"/>
                      </a:lnTo>
                      <a:lnTo>
                        <a:pt x="4821" y="522"/>
                      </a:lnTo>
                      <a:lnTo>
                        <a:pt x="4815" y="525"/>
                      </a:lnTo>
                      <a:lnTo>
                        <a:pt x="4807" y="528"/>
                      </a:lnTo>
                      <a:lnTo>
                        <a:pt x="4800" y="530"/>
                      </a:lnTo>
                      <a:lnTo>
                        <a:pt x="4793" y="532"/>
                      </a:lnTo>
                      <a:lnTo>
                        <a:pt x="4786" y="536"/>
                      </a:lnTo>
                      <a:lnTo>
                        <a:pt x="4779" y="538"/>
                      </a:lnTo>
                      <a:lnTo>
                        <a:pt x="4771" y="540"/>
                      </a:lnTo>
                      <a:lnTo>
                        <a:pt x="4764" y="544"/>
                      </a:lnTo>
                      <a:lnTo>
                        <a:pt x="4757" y="546"/>
                      </a:lnTo>
                      <a:lnTo>
                        <a:pt x="4750" y="548"/>
                      </a:lnTo>
                      <a:lnTo>
                        <a:pt x="4743" y="552"/>
                      </a:lnTo>
                      <a:lnTo>
                        <a:pt x="4736" y="554"/>
                      </a:lnTo>
                      <a:lnTo>
                        <a:pt x="4729" y="558"/>
                      </a:lnTo>
                      <a:lnTo>
                        <a:pt x="4722" y="560"/>
                      </a:lnTo>
                      <a:lnTo>
                        <a:pt x="4715" y="562"/>
                      </a:lnTo>
                      <a:lnTo>
                        <a:pt x="4709" y="566"/>
                      </a:lnTo>
                      <a:lnTo>
                        <a:pt x="4702" y="568"/>
                      </a:lnTo>
                      <a:lnTo>
                        <a:pt x="4695" y="571"/>
                      </a:lnTo>
                      <a:lnTo>
                        <a:pt x="4688" y="574"/>
                      </a:lnTo>
                      <a:lnTo>
                        <a:pt x="4681" y="577"/>
                      </a:lnTo>
                      <a:lnTo>
                        <a:pt x="4674" y="579"/>
                      </a:lnTo>
                      <a:lnTo>
                        <a:pt x="4667" y="582"/>
                      </a:lnTo>
                      <a:lnTo>
                        <a:pt x="4660" y="585"/>
                      </a:lnTo>
                      <a:lnTo>
                        <a:pt x="4653" y="587"/>
                      </a:lnTo>
                      <a:lnTo>
                        <a:pt x="4646" y="591"/>
                      </a:lnTo>
                      <a:lnTo>
                        <a:pt x="4639" y="593"/>
                      </a:lnTo>
                      <a:lnTo>
                        <a:pt x="4633" y="597"/>
                      </a:lnTo>
                      <a:lnTo>
                        <a:pt x="4626" y="599"/>
                      </a:lnTo>
                      <a:lnTo>
                        <a:pt x="4619" y="602"/>
                      </a:lnTo>
                      <a:lnTo>
                        <a:pt x="4613" y="606"/>
                      </a:lnTo>
                      <a:lnTo>
                        <a:pt x="4606" y="608"/>
                      </a:lnTo>
                      <a:lnTo>
                        <a:pt x="4599" y="612"/>
                      </a:lnTo>
                      <a:lnTo>
                        <a:pt x="4592" y="614"/>
                      </a:lnTo>
                      <a:lnTo>
                        <a:pt x="4585" y="617"/>
                      </a:lnTo>
                      <a:lnTo>
                        <a:pt x="4580" y="620"/>
                      </a:lnTo>
                      <a:lnTo>
                        <a:pt x="4573" y="623"/>
                      </a:lnTo>
                      <a:lnTo>
                        <a:pt x="4566" y="627"/>
                      </a:lnTo>
                      <a:lnTo>
                        <a:pt x="4559" y="629"/>
                      </a:lnTo>
                      <a:lnTo>
                        <a:pt x="4553" y="632"/>
                      </a:lnTo>
                      <a:lnTo>
                        <a:pt x="4546" y="636"/>
                      </a:lnTo>
                      <a:lnTo>
                        <a:pt x="4540" y="638"/>
                      </a:lnTo>
                      <a:lnTo>
                        <a:pt x="4533" y="642"/>
                      </a:lnTo>
                      <a:lnTo>
                        <a:pt x="4527" y="645"/>
                      </a:lnTo>
                      <a:lnTo>
                        <a:pt x="4521" y="647"/>
                      </a:lnTo>
                      <a:lnTo>
                        <a:pt x="4514" y="651"/>
                      </a:lnTo>
                      <a:lnTo>
                        <a:pt x="4508" y="654"/>
                      </a:lnTo>
                      <a:lnTo>
                        <a:pt x="4501" y="658"/>
                      </a:lnTo>
                      <a:lnTo>
                        <a:pt x="4495" y="660"/>
                      </a:lnTo>
                      <a:lnTo>
                        <a:pt x="4489" y="663"/>
                      </a:lnTo>
                      <a:lnTo>
                        <a:pt x="4483" y="667"/>
                      </a:lnTo>
                      <a:lnTo>
                        <a:pt x="4476" y="670"/>
                      </a:lnTo>
                      <a:lnTo>
                        <a:pt x="4470" y="674"/>
                      </a:lnTo>
                      <a:lnTo>
                        <a:pt x="4463" y="676"/>
                      </a:lnTo>
                      <a:lnTo>
                        <a:pt x="4457" y="680"/>
                      </a:lnTo>
                      <a:lnTo>
                        <a:pt x="4452" y="683"/>
                      </a:lnTo>
                      <a:lnTo>
                        <a:pt x="4445" y="686"/>
                      </a:lnTo>
                      <a:lnTo>
                        <a:pt x="4439" y="690"/>
                      </a:lnTo>
                      <a:lnTo>
                        <a:pt x="4433" y="693"/>
                      </a:lnTo>
                      <a:lnTo>
                        <a:pt x="4426" y="697"/>
                      </a:lnTo>
                      <a:lnTo>
                        <a:pt x="4427" y="697"/>
                      </a:lnTo>
                      <a:lnTo>
                        <a:pt x="4424" y="698"/>
                      </a:lnTo>
                      <a:lnTo>
                        <a:pt x="4422" y="699"/>
                      </a:lnTo>
                      <a:lnTo>
                        <a:pt x="4418" y="701"/>
                      </a:lnTo>
                      <a:lnTo>
                        <a:pt x="4416" y="703"/>
                      </a:lnTo>
                      <a:lnTo>
                        <a:pt x="4414" y="704"/>
                      </a:lnTo>
                      <a:lnTo>
                        <a:pt x="4410" y="706"/>
                      </a:lnTo>
                      <a:lnTo>
                        <a:pt x="4408" y="707"/>
                      </a:lnTo>
                      <a:lnTo>
                        <a:pt x="4404" y="709"/>
                      </a:lnTo>
                      <a:lnTo>
                        <a:pt x="4401" y="711"/>
                      </a:lnTo>
                      <a:lnTo>
                        <a:pt x="4399" y="713"/>
                      </a:lnTo>
                      <a:lnTo>
                        <a:pt x="4395" y="714"/>
                      </a:lnTo>
                      <a:lnTo>
                        <a:pt x="4393" y="716"/>
                      </a:lnTo>
                      <a:lnTo>
                        <a:pt x="4389" y="719"/>
                      </a:lnTo>
                      <a:lnTo>
                        <a:pt x="4386" y="720"/>
                      </a:lnTo>
                      <a:lnTo>
                        <a:pt x="4384" y="722"/>
                      </a:lnTo>
                      <a:lnTo>
                        <a:pt x="4380" y="724"/>
                      </a:lnTo>
                      <a:lnTo>
                        <a:pt x="4377" y="726"/>
                      </a:lnTo>
                      <a:lnTo>
                        <a:pt x="4374" y="728"/>
                      </a:lnTo>
                      <a:lnTo>
                        <a:pt x="4371" y="730"/>
                      </a:lnTo>
                      <a:lnTo>
                        <a:pt x="4368" y="731"/>
                      </a:lnTo>
                      <a:lnTo>
                        <a:pt x="4364" y="734"/>
                      </a:lnTo>
                      <a:lnTo>
                        <a:pt x="4361" y="736"/>
                      </a:lnTo>
                      <a:lnTo>
                        <a:pt x="4357" y="738"/>
                      </a:lnTo>
                      <a:lnTo>
                        <a:pt x="4355" y="741"/>
                      </a:lnTo>
                      <a:lnTo>
                        <a:pt x="4351" y="743"/>
                      </a:lnTo>
                      <a:lnTo>
                        <a:pt x="4348" y="744"/>
                      </a:lnTo>
                      <a:lnTo>
                        <a:pt x="4344" y="746"/>
                      </a:lnTo>
                      <a:lnTo>
                        <a:pt x="4341" y="749"/>
                      </a:lnTo>
                      <a:lnTo>
                        <a:pt x="4338" y="751"/>
                      </a:lnTo>
                      <a:lnTo>
                        <a:pt x="4334" y="753"/>
                      </a:lnTo>
                      <a:lnTo>
                        <a:pt x="4331" y="756"/>
                      </a:lnTo>
                      <a:lnTo>
                        <a:pt x="4327" y="758"/>
                      </a:lnTo>
                      <a:lnTo>
                        <a:pt x="4324" y="760"/>
                      </a:lnTo>
                      <a:lnTo>
                        <a:pt x="4320" y="762"/>
                      </a:lnTo>
                      <a:lnTo>
                        <a:pt x="4317" y="765"/>
                      </a:lnTo>
                      <a:lnTo>
                        <a:pt x="4312" y="767"/>
                      </a:lnTo>
                      <a:lnTo>
                        <a:pt x="4309" y="769"/>
                      </a:lnTo>
                      <a:lnTo>
                        <a:pt x="4305" y="772"/>
                      </a:lnTo>
                      <a:lnTo>
                        <a:pt x="4302" y="774"/>
                      </a:lnTo>
                      <a:lnTo>
                        <a:pt x="4298" y="776"/>
                      </a:lnTo>
                      <a:lnTo>
                        <a:pt x="4295" y="780"/>
                      </a:lnTo>
                      <a:lnTo>
                        <a:pt x="4290" y="782"/>
                      </a:lnTo>
                      <a:lnTo>
                        <a:pt x="4287" y="784"/>
                      </a:lnTo>
                      <a:lnTo>
                        <a:pt x="4283" y="787"/>
                      </a:lnTo>
                      <a:lnTo>
                        <a:pt x="4280" y="789"/>
                      </a:lnTo>
                      <a:lnTo>
                        <a:pt x="4275" y="792"/>
                      </a:lnTo>
                      <a:lnTo>
                        <a:pt x="4272" y="795"/>
                      </a:lnTo>
                      <a:lnTo>
                        <a:pt x="4268" y="797"/>
                      </a:lnTo>
                      <a:lnTo>
                        <a:pt x="4264" y="799"/>
                      </a:lnTo>
                      <a:lnTo>
                        <a:pt x="4260" y="803"/>
                      </a:lnTo>
                      <a:lnTo>
                        <a:pt x="4257" y="805"/>
                      </a:lnTo>
                      <a:lnTo>
                        <a:pt x="4252" y="807"/>
                      </a:lnTo>
                      <a:lnTo>
                        <a:pt x="4249" y="810"/>
                      </a:lnTo>
                      <a:lnTo>
                        <a:pt x="4244" y="813"/>
                      </a:lnTo>
                      <a:lnTo>
                        <a:pt x="4241" y="815"/>
                      </a:lnTo>
                      <a:lnTo>
                        <a:pt x="4237" y="818"/>
                      </a:lnTo>
                      <a:lnTo>
                        <a:pt x="4233" y="821"/>
                      </a:lnTo>
                      <a:lnTo>
                        <a:pt x="4229" y="823"/>
                      </a:lnTo>
                      <a:lnTo>
                        <a:pt x="4225" y="827"/>
                      </a:lnTo>
                      <a:lnTo>
                        <a:pt x="4221" y="829"/>
                      </a:lnTo>
                      <a:lnTo>
                        <a:pt x="4217" y="832"/>
                      </a:lnTo>
                      <a:lnTo>
                        <a:pt x="4213" y="835"/>
                      </a:lnTo>
                      <a:lnTo>
                        <a:pt x="4209" y="837"/>
                      </a:lnTo>
                      <a:lnTo>
                        <a:pt x="4204" y="841"/>
                      </a:lnTo>
                      <a:lnTo>
                        <a:pt x="4200" y="843"/>
                      </a:lnTo>
                      <a:lnTo>
                        <a:pt x="4196" y="846"/>
                      </a:lnTo>
                      <a:lnTo>
                        <a:pt x="4192" y="849"/>
                      </a:lnTo>
                      <a:lnTo>
                        <a:pt x="4188" y="851"/>
                      </a:lnTo>
                      <a:lnTo>
                        <a:pt x="4183" y="855"/>
                      </a:lnTo>
                      <a:lnTo>
                        <a:pt x="4180" y="857"/>
                      </a:lnTo>
                      <a:lnTo>
                        <a:pt x="4175" y="860"/>
                      </a:lnTo>
                      <a:lnTo>
                        <a:pt x="4170" y="863"/>
                      </a:lnTo>
                      <a:lnTo>
                        <a:pt x="4167" y="866"/>
                      </a:lnTo>
                      <a:lnTo>
                        <a:pt x="4162" y="868"/>
                      </a:lnTo>
                      <a:lnTo>
                        <a:pt x="4158" y="872"/>
                      </a:lnTo>
                      <a:lnTo>
                        <a:pt x="4154" y="875"/>
                      </a:lnTo>
                      <a:lnTo>
                        <a:pt x="4150" y="878"/>
                      </a:lnTo>
                      <a:lnTo>
                        <a:pt x="4145" y="881"/>
                      </a:lnTo>
                      <a:lnTo>
                        <a:pt x="4141" y="883"/>
                      </a:lnTo>
                      <a:lnTo>
                        <a:pt x="4137" y="887"/>
                      </a:lnTo>
                      <a:lnTo>
                        <a:pt x="4132" y="889"/>
                      </a:lnTo>
                      <a:lnTo>
                        <a:pt x="4128" y="893"/>
                      </a:lnTo>
                      <a:lnTo>
                        <a:pt x="4123" y="896"/>
                      </a:lnTo>
                      <a:lnTo>
                        <a:pt x="4119" y="898"/>
                      </a:lnTo>
                      <a:lnTo>
                        <a:pt x="4115" y="902"/>
                      </a:lnTo>
                      <a:lnTo>
                        <a:pt x="4111" y="904"/>
                      </a:lnTo>
                      <a:lnTo>
                        <a:pt x="4106" y="907"/>
                      </a:lnTo>
                      <a:lnTo>
                        <a:pt x="4101" y="911"/>
                      </a:lnTo>
                      <a:lnTo>
                        <a:pt x="4097" y="913"/>
                      </a:lnTo>
                      <a:lnTo>
                        <a:pt x="4092" y="917"/>
                      </a:lnTo>
                      <a:lnTo>
                        <a:pt x="4088" y="919"/>
                      </a:lnTo>
                      <a:lnTo>
                        <a:pt x="4084" y="922"/>
                      </a:lnTo>
                      <a:lnTo>
                        <a:pt x="4079" y="926"/>
                      </a:lnTo>
                      <a:lnTo>
                        <a:pt x="4075" y="928"/>
                      </a:lnTo>
                      <a:lnTo>
                        <a:pt x="4070" y="932"/>
                      </a:lnTo>
                      <a:lnTo>
                        <a:pt x="4066" y="935"/>
                      </a:lnTo>
                      <a:lnTo>
                        <a:pt x="4056" y="941"/>
                      </a:lnTo>
                      <a:lnTo>
                        <a:pt x="4047" y="947"/>
                      </a:lnTo>
                      <a:lnTo>
                        <a:pt x="4038" y="952"/>
                      </a:lnTo>
                      <a:lnTo>
                        <a:pt x="4029" y="959"/>
                      </a:lnTo>
                      <a:lnTo>
                        <a:pt x="4020" y="965"/>
                      </a:lnTo>
                      <a:lnTo>
                        <a:pt x="4010" y="971"/>
                      </a:lnTo>
                      <a:lnTo>
                        <a:pt x="4001" y="978"/>
                      </a:lnTo>
                      <a:lnTo>
                        <a:pt x="3992" y="983"/>
                      </a:lnTo>
                      <a:lnTo>
                        <a:pt x="3983" y="989"/>
                      </a:lnTo>
                      <a:lnTo>
                        <a:pt x="3972" y="996"/>
                      </a:lnTo>
                      <a:lnTo>
                        <a:pt x="3963" y="1002"/>
                      </a:lnTo>
                      <a:lnTo>
                        <a:pt x="3954" y="1008"/>
                      </a:lnTo>
                      <a:lnTo>
                        <a:pt x="3945" y="1013"/>
                      </a:lnTo>
                      <a:lnTo>
                        <a:pt x="3935" y="1020"/>
                      </a:lnTo>
                      <a:lnTo>
                        <a:pt x="3925" y="1026"/>
                      </a:lnTo>
                      <a:lnTo>
                        <a:pt x="3916" y="1032"/>
                      </a:lnTo>
                      <a:lnTo>
                        <a:pt x="3907" y="1038"/>
                      </a:lnTo>
                      <a:lnTo>
                        <a:pt x="3896" y="1044"/>
                      </a:lnTo>
                      <a:lnTo>
                        <a:pt x="3887" y="1050"/>
                      </a:lnTo>
                      <a:lnTo>
                        <a:pt x="3878" y="1056"/>
                      </a:lnTo>
                      <a:lnTo>
                        <a:pt x="3867" y="1062"/>
                      </a:lnTo>
                      <a:lnTo>
                        <a:pt x="3858" y="1068"/>
                      </a:lnTo>
                      <a:lnTo>
                        <a:pt x="3848" y="1073"/>
                      </a:lnTo>
                      <a:lnTo>
                        <a:pt x="3839" y="1079"/>
                      </a:lnTo>
                      <a:lnTo>
                        <a:pt x="3834" y="1082"/>
                      </a:lnTo>
                      <a:lnTo>
                        <a:pt x="3829" y="1085"/>
                      </a:lnTo>
                      <a:lnTo>
                        <a:pt x="3824" y="1088"/>
                      </a:lnTo>
                      <a:lnTo>
                        <a:pt x="3819" y="1091"/>
                      </a:lnTo>
                      <a:lnTo>
                        <a:pt x="3814" y="1094"/>
                      </a:lnTo>
                      <a:lnTo>
                        <a:pt x="3810" y="1096"/>
                      </a:lnTo>
                      <a:lnTo>
                        <a:pt x="3804" y="1099"/>
                      </a:lnTo>
                      <a:lnTo>
                        <a:pt x="3799" y="1102"/>
                      </a:lnTo>
                      <a:lnTo>
                        <a:pt x="3795" y="1104"/>
                      </a:lnTo>
                      <a:lnTo>
                        <a:pt x="3790" y="1108"/>
                      </a:lnTo>
                      <a:lnTo>
                        <a:pt x="3785" y="1110"/>
                      </a:lnTo>
                      <a:lnTo>
                        <a:pt x="3780" y="1114"/>
                      </a:lnTo>
                      <a:lnTo>
                        <a:pt x="3775" y="1116"/>
                      </a:lnTo>
                      <a:lnTo>
                        <a:pt x="3771" y="1118"/>
                      </a:lnTo>
                      <a:lnTo>
                        <a:pt x="3766" y="1122"/>
                      </a:lnTo>
                      <a:lnTo>
                        <a:pt x="3760" y="1124"/>
                      </a:lnTo>
                      <a:lnTo>
                        <a:pt x="3756" y="1126"/>
                      </a:lnTo>
                      <a:lnTo>
                        <a:pt x="3751" y="1130"/>
                      </a:lnTo>
                      <a:lnTo>
                        <a:pt x="3746" y="1132"/>
                      </a:lnTo>
                      <a:lnTo>
                        <a:pt x="3741" y="1134"/>
                      </a:lnTo>
                      <a:lnTo>
                        <a:pt x="3736" y="1138"/>
                      </a:lnTo>
                      <a:lnTo>
                        <a:pt x="3732" y="1140"/>
                      </a:lnTo>
                      <a:lnTo>
                        <a:pt x="3727" y="1142"/>
                      </a:lnTo>
                      <a:lnTo>
                        <a:pt x="3721" y="1145"/>
                      </a:lnTo>
                      <a:lnTo>
                        <a:pt x="3717" y="1148"/>
                      </a:lnTo>
                      <a:lnTo>
                        <a:pt x="3712" y="1150"/>
                      </a:lnTo>
                      <a:lnTo>
                        <a:pt x="3707" y="1153"/>
                      </a:lnTo>
                      <a:lnTo>
                        <a:pt x="3702" y="1155"/>
                      </a:lnTo>
                      <a:lnTo>
                        <a:pt x="3697" y="1157"/>
                      </a:lnTo>
                      <a:lnTo>
                        <a:pt x="3692" y="1160"/>
                      </a:lnTo>
                      <a:lnTo>
                        <a:pt x="3688" y="1163"/>
                      </a:lnTo>
                      <a:lnTo>
                        <a:pt x="3682" y="1165"/>
                      </a:lnTo>
                      <a:lnTo>
                        <a:pt x="3677" y="1168"/>
                      </a:lnTo>
                      <a:lnTo>
                        <a:pt x="3673" y="1170"/>
                      </a:lnTo>
                      <a:lnTo>
                        <a:pt x="3668" y="1172"/>
                      </a:lnTo>
                      <a:lnTo>
                        <a:pt x="3664" y="1175"/>
                      </a:lnTo>
                      <a:lnTo>
                        <a:pt x="3658" y="1177"/>
                      </a:lnTo>
                      <a:lnTo>
                        <a:pt x="3653" y="1179"/>
                      </a:lnTo>
                      <a:lnTo>
                        <a:pt x="3649" y="1181"/>
                      </a:lnTo>
                      <a:lnTo>
                        <a:pt x="3644" y="1184"/>
                      </a:lnTo>
                      <a:lnTo>
                        <a:pt x="3638" y="1186"/>
                      </a:lnTo>
                      <a:lnTo>
                        <a:pt x="3634" y="1188"/>
                      </a:lnTo>
                      <a:lnTo>
                        <a:pt x="3629" y="1191"/>
                      </a:lnTo>
                      <a:lnTo>
                        <a:pt x="3624" y="1193"/>
                      </a:lnTo>
                      <a:lnTo>
                        <a:pt x="3620" y="1195"/>
                      </a:lnTo>
                      <a:lnTo>
                        <a:pt x="3614" y="1198"/>
                      </a:lnTo>
                      <a:lnTo>
                        <a:pt x="3609" y="1200"/>
                      </a:lnTo>
                      <a:lnTo>
                        <a:pt x="3605" y="1201"/>
                      </a:lnTo>
                      <a:lnTo>
                        <a:pt x="3600" y="1203"/>
                      </a:lnTo>
                      <a:lnTo>
                        <a:pt x="3596" y="1206"/>
                      </a:lnTo>
                      <a:lnTo>
                        <a:pt x="3590" y="1208"/>
                      </a:lnTo>
                      <a:lnTo>
                        <a:pt x="3585" y="1210"/>
                      </a:lnTo>
                      <a:lnTo>
                        <a:pt x="3581" y="1211"/>
                      </a:lnTo>
                      <a:lnTo>
                        <a:pt x="3576" y="1214"/>
                      </a:lnTo>
                      <a:lnTo>
                        <a:pt x="3571" y="1216"/>
                      </a:lnTo>
                      <a:lnTo>
                        <a:pt x="3566" y="1217"/>
                      </a:lnTo>
                      <a:lnTo>
                        <a:pt x="3561" y="1219"/>
                      </a:lnTo>
                      <a:lnTo>
                        <a:pt x="3556" y="1222"/>
                      </a:lnTo>
                      <a:lnTo>
                        <a:pt x="3552" y="1223"/>
                      </a:lnTo>
                      <a:lnTo>
                        <a:pt x="3547" y="1225"/>
                      </a:lnTo>
                      <a:lnTo>
                        <a:pt x="3543" y="1226"/>
                      </a:lnTo>
                      <a:lnTo>
                        <a:pt x="3538" y="1229"/>
                      </a:lnTo>
                      <a:lnTo>
                        <a:pt x="3532" y="1231"/>
                      </a:lnTo>
                      <a:lnTo>
                        <a:pt x="3528" y="1232"/>
                      </a:lnTo>
                      <a:lnTo>
                        <a:pt x="3523" y="1234"/>
                      </a:lnTo>
                      <a:lnTo>
                        <a:pt x="3518" y="1236"/>
                      </a:lnTo>
                      <a:lnTo>
                        <a:pt x="3514" y="1237"/>
                      </a:lnTo>
                      <a:lnTo>
                        <a:pt x="3509" y="1239"/>
                      </a:lnTo>
                      <a:lnTo>
                        <a:pt x="3505" y="1240"/>
                      </a:lnTo>
                      <a:lnTo>
                        <a:pt x="3500" y="1242"/>
                      </a:lnTo>
                      <a:lnTo>
                        <a:pt x="3494" y="1244"/>
                      </a:lnTo>
                      <a:lnTo>
                        <a:pt x="3490" y="1245"/>
                      </a:lnTo>
                      <a:lnTo>
                        <a:pt x="3485" y="1247"/>
                      </a:lnTo>
                      <a:lnTo>
                        <a:pt x="3480" y="1248"/>
                      </a:lnTo>
                      <a:lnTo>
                        <a:pt x="3476" y="1249"/>
                      </a:lnTo>
                      <a:lnTo>
                        <a:pt x="3471" y="1251"/>
                      </a:lnTo>
                      <a:lnTo>
                        <a:pt x="3467" y="1252"/>
                      </a:lnTo>
                      <a:lnTo>
                        <a:pt x="3462" y="1254"/>
                      </a:lnTo>
                      <a:lnTo>
                        <a:pt x="3457" y="1255"/>
                      </a:lnTo>
                      <a:lnTo>
                        <a:pt x="3453" y="1256"/>
                      </a:lnTo>
                      <a:lnTo>
                        <a:pt x="3448" y="1257"/>
                      </a:lnTo>
                      <a:lnTo>
                        <a:pt x="3443" y="1259"/>
                      </a:lnTo>
                      <a:lnTo>
                        <a:pt x="3439" y="1260"/>
                      </a:lnTo>
                      <a:lnTo>
                        <a:pt x="3433" y="1261"/>
                      </a:lnTo>
                      <a:lnTo>
                        <a:pt x="3428" y="1262"/>
                      </a:lnTo>
                      <a:lnTo>
                        <a:pt x="3424" y="1263"/>
                      </a:lnTo>
                      <a:lnTo>
                        <a:pt x="3419" y="1264"/>
                      </a:lnTo>
                      <a:lnTo>
                        <a:pt x="3415" y="1266"/>
                      </a:lnTo>
                      <a:lnTo>
                        <a:pt x="3410" y="1266"/>
                      </a:lnTo>
                      <a:lnTo>
                        <a:pt x="3405" y="1267"/>
                      </a:lnTo>
                      <a:lnTo>
                        <a:pt x="3401" y="1268"/>
                      </a:lnTo>
                      <a:lnTo>
                        <a:pt x="3396" y="1269"/>
                      </a:lnTo>
                      <a:lnTo>
                        <a:pt x="3392" y="1269"/>
                      </a:lnTo>
                      <a:lnTo>
                        <a:pt x="3387" y="1270"/>
                      </a:lnTo>
                      <a:lnTo>
                        <a:pt x="3382" y="1271"/>
                      </a:lnTo>
                      <a:lnTo>
                        <a:pt x="3379" y="1271"/>
                      </a:lnTo>
                      <a:lnTo>
                        <a:pt x="3374" y="1272"/>
                      </a:lnTo>
                      <a:lnTo>
                        <a:pt x="3370" y="1272"/>
                      </a:lnTo>
                      <a:lnTo>
                        <a:pt x="3365" y="1274"/>
                      </a:lnTo>
                      <a:lnTo>
                        <a:pt x="3361" y="1274"/>
                      </a:lnTo>
                      <a:lnTo>
                        <a:pt x="3358" y="1275"/>
                      </a:lnTo>
                      <a:lnTo>
                        <a:pt x="3356" y="1275"/>
                      </a:lnTo>
                      <a:lnTo>
                        <a:pt x="3354" y="1275"/>
                      </a:lnTo>
                      <a:lnTo>
                        <a:pt x="3351" y="1275"/>
                      </a:lnTo>
                      <a:lnTo>
                        <a:pt x="3349" y="1276"/>
                      </a:lnTo>
                      <a:lnTo>
                        <a:pt x="3347" y="1276"/>
                      </a:lnTo>
                      <a:lnTo>
                        <a:pt x="3344" y="1276"/>
                      </a:lnTo>
                      <a:lnTo>
                        <a:pt x="3342" y="1276"/>
                      </a:lnTo>
                      <a:lnTo>
                        <a:pt x="3340" y="1276"/>
                      </a:lnTo>
                      <a:lnTo>
                        <a:pt x="3337" y="1276"/>
                      </a:lnTo>
                      <a:lnTo>
                        <a:pt x="3335" y="1277"/>
                      </a:lnTo>
                      <a:lnTo>
                        <a:pt x="3333" y="1277"/>
                      </a:lnTo>
                      <a:lnTo>
                        <a:pt x="3331" y="1277"/>
                      </a:lnTo>
                      <a:lnTo>
                        <a:pt x="3328" y="1277"/>
                      </a:lnTo>
                      <a:lnTo>
                        <a:pt x="3326" y="1277"/>
                      </a:lnTo>
                      <a:lnTo>
                        <a:pt x="3324" y="1277"/>
                      </a:lnTo>
                      <a:lnTo>
                        <a:pt x="3321" y="1277"/>
                      </a:lnTo>
                      <a:lnTo>
                        <a:pt x="3320" y="1277"/>
                      </a:lnTo>
                      <a:lnTo>
                        <a:pt x="3318" y="1277"/>
                      </a:lnTo>
                      <a:lnTo>
                        <a:pt x="3316" y="1277"/>
                      </a:lnTo>
                      <a:lnTo>
                        <a:pt x="3313" y="1277"/>
                      </a:lnTo>
                      <a:lnTo>
                        <a:pt x="3311" y="1277"/>
                      </a:lnTo>
                      <a:lnTo>
                        <a:pt x="3309" y="1277"/>
                      </a:lnTo>
                      <a:lnTo>
                        <a:pt x="3306" y="1278"/>
                      </a:lnTo>
                      <a:lnTo>
                        <a:pt x="3301" y="1278"/>
                      </a:lnTo>
                      <a:lnTo>
                        <a:pt x="3295" y="1278"/>
                      </a:lnTo>
                      <a:lnTo>
                        <a:pt x="3289" y="1278"/>
                      </a:lnTo>
                      <a:lnTo>
                        <a:pt x="3283" y="1278"/>
                      </a:lnTo>
                      <a:lnTo>
                        <a:pt x="3278" y="1278"/>
                      </a:lnTo>
                      <a:lnTo>
                        <a:pt x="3272" y="1278"/>
                      </a:lnTo>
                      <a:lnTo>
                        <a:pt x="3267" y="1278"/>
                      </a:lnTo>
                      <a:lnTo>
                        <a:pt x="3261" y="1278"/>
                      </a:lnTo>
                      <a:lnTo>
                        <a:pt x="3256" y="1277"/>
                      </a:lnTo>
                      <a:lnTo>
                        <a:pt x="3250" y="1277"/>
                      </a:lnTo>
                      <a:lnTo>
                        <a:pt x="3244" y="1277"/>
                      </a:lnTo>
                      <a:lnTo>
                        <a:pt x="3238" y="1277"/>
                      </a:lnTo>
                      <a:lnTo>
                        <a:pt x="3233" y="1277"/>
                      </a:lnTo>
                      <a:lnTo>
                        <a:pt x="3227" y="1277"/>
                      </a:lnTo>
                      <a:lnTo>
                        <a:pt x="3221" y="1277"/>
                      </a:lnTo>
                      <a:lnTo>
                        <a:pt x="3215" y="1277"/>
                      </a:lnTo>
                      <a:lnTo>
                        <a:pt x="3210" y="1277"/>
                      </a:lnTo>
                      <a:lnTo>
                        <a:pt x="3204" y="1277"/>
                      </a:lnTo>
                      <a:lnTo>
                        <a:pt x="3198" y="1276"/>
                      </a:lnTo>
                      <a:lnTo>
                        <a:pt x="3191" y="1276"/>
                      </a:lnTo>
                      <a:lnTo>
                        <a:pt x="3185" y="1276"/>
                      </a:lnTo>
                      <a:lnTo>
                        <a:pt x="3180" y="1276"/>
                      </a:lnTo>
                      <a:lnTo>
                        <a:pt x="3174" y="1276"/>
                      </a:lnTo>
                      <a:lnTo>
                        <a:pt x="3168" y="1276"/>
                      </a:lnTo>
                      <a:lnTo>
                        <a:pt x="3162" y="1275"/>
                      </a:lnTo>
                      <a:lnTo>
                        <a:pt x="3157" y="1275"/>
                      </a:lnTo>
                      <a:lnTo>
                        <a:pt x="3151" y="1275"/>
                      </a:lnTo>
                      <a:lnTo>
                        <a:pt x="3145" y="1275"/>
                      </a:lnTo>
                      <a:lnTo>
                        <a:pt x="3139" y="1275"/>
                      </a:lnTo>
                      <a:lnTo>
                        <a:pt x="3134" y="1274"/>
                      </a:lnTo>
                      <a:lnTo>
                        <a:pt x="3127" y="1274"/>
                      </a:lnTo>
                      <a:lnTo>
                        <a:pt x="3121" y="1274"/>
                      </a:lnTo>
                      <a:lnTo>
                        <a:pt x="3115" y="1274"/>
                      </a:lnTo>
                      <a:lnTo>
                        <a:pt x="3109" y="1272"/>
                      </a:lnTo>
                      <a:lnTo>
                        <a:pt x="3104" y="1272"/>
                      </a:lnTo>
                      <a:lnTo>
                        <a:pt x="3098" y="1272"/>
                      </a:lnTo>
                      <a:lnTo>
                        <a:pt x="3091" y="1272"/>
                      </a:lnTo>
                      <a:lnTo>
                        <a:pt x="3085" y="1271"/>
                      </a:lnTo>
                      <a:lnTo>
                        <a:pt x="3079" y="1271"/>
                      </a:lnTo>
                      <a:lnTo>
                        <a:pt x="3074" y="1271"/>
                      </a:lnTo>
                      <a:lnTo>
                        <a:pt x="3068" y="1270"/>
                      </a:lnTo>
                      <a:lnTo>
                        <a:pt x="3061" y="1270"/>
                      </a:lnTo>
                      <a:lnTo>
                        <a:pt x="3055" y="1270"/>
                      </a:lnTo>
                      <a:lnTo>
                        <a:pt x="3049" y="1269"/>
                      </a:lnTo>
                      <a:lnTo>
                        <a:pt x="3044" y="1269"/>
                      </a:lnTo>
                      <a:lnTo>
                        <a:pt x="3038" y="1268"/>
                      </a:lnTo>
                      <a:lnTo>
                        <a:pt x="3031" y="1268"/>
                      </a:lnTo>
                      <a:lnTo>
                        <a:pt x="3025" y="1268"/>
                      </a:lnTo>
                      <a:lnTo>
                        <a:pt x="3019" y="1267"/>
                      </a:lnTo>
                      <a:lnTo>
                        <a:pt x="3014" y="1267"/>
                      </a:lnTo>
                      <a:lnTo>
                        <a:pt x="3007" y="1267"/>
                      </a:lnTo>
                      <a:lnTo>
                        <a:pt x="3001" y="1266"/>
                      </a:lnTo>
                      <a:lnTo>
                        <a:pt x="2995" y="1266"/>
                      </a:lnTo>
                      <a:lnTo>
                        <a:pt x="2988" y="1264"/>
                      </a:lnTo>
                      <a:lnTo>
                        <a:pt x="2983" y="1264"/>
                      </a:lnTo>
                      <a:lnTo>
                        <a:pt x="2977" y="1263"/>
                      </a:lnTo>
                      <a:lnTo>
                        <a:pt x="2964" y="1263"/>
                      </a:lnTo>
                      <a:lnTo>
                        <a:pt x="2951" y="1262"/>
                      </a:lnTo>
                      <a:lnTo>
                        <a:pt x="2940" y="1261"/>
                      </a:lnTo>
                      <a:lnTo>
                        <a:pt x="2927" y="1260"/>
                      </a:lnTo>
                      <a:lnTo>
                        <a:pt x="2915" y="1259"/>
                      </a:lnTo>
                      <a:lnTo>
                        <a:pt x="2903" y="1257"/>
                      </a:lnTo>
                      <a:lnTo>
                        <a:pt x="2890" y="1256"/>
                      </a:lnTo>
                      <a:lnTo>
                        <a:pt x="2878" y="1255"/>
                      </a:lnTo>
                      <a:lnTo>
                        <a:pt x="2865" y="1253"/>
                      </a:lnTo>
                      <a:lnTo>
                        <a:pt x="2852" y="1252"/>
                      </a:lnTo>
                      <a:lnTo>
                        <a:pt x="2840" y="1251"/>
                      </a:lnTo>
                      <a:lnTo>
                        <a:pt x="2828" y="1249"/>
                      </a:lnTo>
                      <a:lnTo>
                        <a:pt x="2816" y="1248"/>
                      </a:lnTo>
                      <a:lnTo>
                        <a:pt x="2803" y="1247"/>
                      </a:lnTo>
                      <a:lnTo>
                        <a:pt x="2790" y="1245"/>
                      </a:lnTo>
                      <a:lnTo>
                        <a:pt x="2778" y="1244"/>
                      </a:lnTo>
                      <a:lnTo>
                        <a:pt x="2765" y="1242"/>
                      </a:lnTo>
                      <a:lnTo>
                        <a:pt x="2752" y="1240"/>
                      </a:lnTo>
                      <a:lnTo>
                        <a:pt x="2739" y="1239"/>
                      </a:lnTo>
                      <a:lnTo>
                        <a:pt x="2726" y="1238"/>
                      </a:lnTo>
                      <a:lnTo>
                        <a:pt x="2713" y="1236"/>
                      </a:lnTo>
                      <a:lnTo>
                        <a:pt x="2700" y="1234"/>
                      </a:lnTo>
                      <a:lnTo>
                        <a:pt x="2688" y="1233"/>
                      </a:lnTo>
                      <a:lnTo>
                        <a:pt x="2675" y="1231"/>
                      </a:lnTo>
                      <a:lnTo>
                        <a:pt x="2662" y="1230"/>
                      </a:lnTo>
                      <a:lnTo>
                        <a:pt x="2650" y="1228"/>
                      </a:lnTo>
                      <a:lnTo>
                        <a:pt x="2636" y="1226"/>
                      </a:lnTo>
                      <a:lnTo>
                        <a:pt x="2623" y="1224"/>
                      </a:lnTo>
                      <a:lnTo>
                        <a:pt x="2610" y="1223"/>
                      </a:lnTo>
                      <a:lnTo>
                        <a:pt x="2598" y="1221"/>
                      </a:lnTo>
                      <a:lnTo>
                        <a:pt x="2584" y="1219"/>
                      </a:lnTo>
                      <a:lnTo>
                        <a:pt x="2571" y="1217"/>
                      </a:lnTo>
                      <a:lnTo>
                        <a:pt x="2559" y="1216"/>
                      </a:lnTo>
                      <a:lnTo>
                        <a:pt x="2545" y="1214"/>
                      </a:lnTo>
                      <a:lnTo>
                        <a:pt x="2532" y="1213"/>
                      </a:lnTo>
                      <a:lnTo>
                        <a:pt x="2519" y="1210"/>
                      </a:lnTo>
                      <a:lnTo>
                        <a:pt x="2506" y="1208"/>
                      </a:lnTo>
                      <a:lnTo>
                        <a:pt x="2493" y="1207"/>
                      </a:lnTo>
                      <a:lnTo>
                        <a:pt x="2479" y="1205"/>
                      </a:lnTo>
                      <a:lnTo>
                        <a:pt x="2466" y="1202"/>
                      </a:lnTo>
                      <a:lnTo>
                        <a:pt x="2453" y="1201"/>
                      </a:lnTo>
                      <a:lnTo>
                        <a:pt x="2440" y="1199"/>
                      </a:lnTo>
                      <a:lnTo>
                        <a:pt x="2426" y="1196"/>
                      </a:lnTo>
                      <a:lnTo>
                        <a:pt x="2413" y="1195"/>
                      </a:lnTo>
                      <a:lnTo>
                        <a:pt x="2400" y="1193"/>
                      </a:lnTo>
                      <a:lnTo>
                        <a:pt x="2387" y="1191"/>
                      </a:lnTo>
                      <a:lnTo>
                        <a:pt x="2373" y="1190"/>
                      </a:lnTo>
                      <a:lnTo>
                        <a:pt x="2360" y="1187"/>
                      </a:lnTo>
                      <a:lnTo>
                        <a:pt x="2347" y="1185"/>
                      </a:lnTo>
                      <a:lnTo>
                        <a:pt x="2333" y="1183"/>
                      </a:lnTo>
                      <a:lnTo>
                        <a:pt x="2320" y="1181"/>
                      </a:lnTo>
                      <a:lnTo>
                        <a:pt x="2306" y="1179"/>
                      </a:lnTo>
                      <a:lnTo>
                        <a:pt x="2294" y="1177"/>
                      </a:lnTo>
                      <a:lnTo>
                        <a:pt x="2280" y="1175"/>
                      </a:lnTo>
                      <a:lnTo>
                        <a:pt x="2266" y="1172"/>
                      </a:lnTo>
                      <a:lnTo>
                        <a:pt x="2253" y="1171"/>
                      </a:lnTo>
                      <a:lnTo>
                        <a:pt x="2239" y="1169"/>
                      </a:lnTo>
                      <a:lnTo>
                        <a:pt x="2226" y="1167"/>
                      </a:lnTo>
                      <a:lnTo>
                        <a:pt x="2212" y="1164"/>
                      </a:lnTo>
                      <a:lnTo>
                        <a:pt x="2199" y="1163"/>
                      </a:lnTo>
                      <a:lnTo>
                        <a:pt x="2185" y="1161"/>
                      </a:lnTo>
                      <a:lnTo>
                        <a:pt x="2171" y="1158"/>
                      </a:lnTo>
                      <a:lnTo>
                        <a:pt x="2159" y="1156"/>
                      </a:lnTo>
                      <a:lnTo>
                        <a:pt x="2145" y="1154"/>
                      </a:lnTo>
                      <a:lnTo>
                        <a:pt x="2131" y="1153"/>
                      </a:lnTo>
                      <a:lnTo>
                        <a:pt x="2117" y="1150"/>
                      </a:lnTo>
                      <a:lnTo>
                        <a:pt x="2105" y="1148"/>
                      </a:lnTo>
                      <a:lnTo>
                        <a:pt x="2091" y="1146"/>
                      </a:lnTo>
                      <a:lnTo>
                        <a:pt x="2063" y="1142"/>
                      </a:lnTo>
                      <a:lnTo>
                        <a:pt x="2035" y="1138"/>
                      </a:lnTo>
                      <a:lnTo>
                        <a:pt x="2009" y="1133"/>
                      </a:lnTo>
                      <a:lnTo>
                        <a:pt x="1981" y="1130"/>
                      </a:lnTo>
                      <a:lnTo>
                        <a:pt x="1954" y="1125"/>
                      </a:lnTo>
                      <a:lnTo>
                        <a:pt x="1927" y="1122"/>
                      </a:lnTo>
                      <a:lnTo>
                        <a:pt x="1900" y="1117"/>
                      </a:lnTo>
                      <a:lnTo>
                        <a:pt x="1872" y="1114"/>
                      </a:lnTo>
                      <a:lnTo>
                        <a:pt x="1858" y="1111"/>
                      </a:lnTo>
                      <a:lnTo>
                        <a:pt x="1844" y="1109"/>
                      </a:lnTo>
                      <a:lnTo>
                        <a:pt x="1832" y="1107"/>
                      </a:lnTo>
                      <a:lnTo>
                        <a:pt x="1818" y="1106"/>
                      </a:lnTo>
                      <a:lnTo>
                        <a:pt x="1804" y="1103"/>
                      </a:lnTo>
                      <a:lnTo>
                        <a:pt x="1790" y="1101"/>
                      </a:lnTo>
                      <a:lnTo>
                        <a:pt x="1776" y="1100"/>
                      </a:lnTo>
                      <a:lnTo>
                        <a:pt x="1762" y="1097"/>
                      </a:lnTo>
                      <a:lnTo>
                        <a:pt x="1749" y="1095"/>
                      </a:lnTo>
                      <a:lnTo>
                        <a:pt x="1735" y="1094"/>
                      </a:lnTo>
                      <a:lnTo>
                        <a:pt x="1721" y="1092"/>
                      </a:lnTo>
                      <a:lnTo>
                        <a:pt x="1707" y="1089"/>
                      </a:lnTo>
                      <a:lnTo>
                        <a:pt x="1694" y="1088"/>
                      </a:lnTo>
                      <a:lnTo>
                        <a:pt x="1681" y="1086"/>
                      </a:lnTo>
                      <a:lnTo>
                        <a:pt x="1667" y="1084"/>
                      </a:lnTo>
                      <a:lnTo>
                        <a:pt x="1653" y="1082"/>
                      </a:lnTo>
                      <a:lnTo>
                        <a:pt x="1639" y="1080"/>
                      </a:lnTo>
                      <a:lnTo>
                        <a:pt x="1625" y="1079"/>
                      </a:lnTo>
                      <a:lnTo>
                        <a:pt x="1611" y="1077"/>
                      </a:lnTo>
                      <a:lnTo>
                        <a:pt x="1598" y="1076"/>
                      </a:lnTo>
                      <a:lnTo>
                        <a:pt x="1584" y="1073"/>
                      </a:lnTo>
                      <a:lnTo>
                        <a:pt x="1570" y="1072"/>
                      </a:lnTo>
                      <a:lnTo>
                        <a:pt x="1557" y="1070"/>
                      </a:lnTo>
                      <a:lnTo>
                        <a:pt x="1544" y="1069"/>
                      </a:lnTo>
                      <a:lnTo>
                        <a:pt x="1530" y="1066"/>
                      </a:lnTo>
                      <a:lnTo>
                        <a:pt x="1516" y="1065"/>
                      </a:lnTo>
                      <a:lnTo>
                        <a:pt x="1502" y="1064"/>
                      </a:lnTo>
                      <a:lnTo>
                        <a:pt x="1488" y="1062"/>
                      </a:lnTo>
                      <a:lnTo>
                        <a:pt x="1474" y="1061"/>
                      </a:lnTo>
                      <a:lnTo>
                        <a:pt x="1461" y="1058"/>
                      </a:lnTo>
                      <a:lnTo>
                        <a:pt x="1447" y="1057"/>
                      </a:lnTo>
                      <a:lnTo>
                        <a:pt x="1434" y="1056"/>
                      </a:lnTo>
                      <a:lnTo>
                        <a:pt x="1420" y="1055"/>
                      </a:lnTo>
                      <a:lnTo>
                        <a:pt x="1406" y="1053"/>
                      </a:lnTo>
                      <a:lnTo>
                        <a:pt x="1393" y="1051"/>
                      </a:lnTo>
                      <a:lnTo>
                        <a:pt x="1379" y="1050"/>
                      </a:lnTo>
                      <a:lnTo>
                        <a:pt x="1365" y="1049"/>
                      </a:lnTo>
                      <a:lnTo>
                        <a:pt x="1352" y="1047"/>
                      </a:lnTo>
                      <a:lnTo>
                        <a:pt x="1338" y="1046"/>
                      </a:lnTo>
                      <a:lnTo>
                        <a:pt x="1325" y="1044"/>
                      </a:lnTo>
                      <a:lnTo>
                        <a:pt x="1311" y="1043"/>
                      </a:lnTo>
                      <a:lnTo>
                        <a:pt x="1297" y="1042"/>
                      </a:lnTo>
                      <a:lnTo>
                        <a:pt x="1284" y="1041"/>
                      </a:lnTo>
                      <a:lnTo>
                        <a:pt x="1270" y="1040"/>
                      </a:lnTo>
                      <a:lnTo>
                        <a:pt x="1257" y="1039"/>
                      </a:lnTo>
                      <a:lnTo>
                        <a:pt x="1243" y="1038"/>
                      </a:lnTo>
                      <a:lnTo>
                        <a:pt x="1230" y="1036"/>
                      </a:lnTo>
                      <a:lnTo>
                        <a:pt x="1216" y="1034"/>
                      </a:lnTo>
                      <a:lnTo>
                        <a:pt x="1202" y="1034"/>
                      </a:lnTo>
                      <a:lnTo>
                        <a:pt x="1190" y="1033"/>
                      </a:lnTo>
                      <a:lnTo>
                        <a:pt x="1176" y="1032"/>
                      </a:lnTo>
                      <a:lnTo>
                        <a:pt x="1162" y="1031"/>
                      </a:lnTo>
                      <a:lnTo>
                        <a:pt x="1149" y="1030"/>
                      </a:lnTo>
                      <a:lnTo>
                        <a:pt x="1136" y="1028"/>
                      </a:lnTo>
                      <a:lnTo>
                        <a:pt x="1122" y="1027"/>
                      </a:lnTo>
                      <a:lnTo>
                        <a:pt x="1109" y="1026"/>
                      </a:lnTo>
                      <a:lnTo>
                        <a:pt x="1102" y="1026"/>
                      </a:lnTo>
                      <a:lnTo>
                        <a:pt x="1095" y="1025"/>
                      </a:lnTo>
                      <a:lnTo>
                        <a:pt x="1088" y="1025"/>
                      </a:lnTo>
                      <a:lnTo>
                        <a:pt x="1081" y="1024"/>
                      </a:lnTo>
                      <a:lnTo>
                        <a:pt x="1076" y="1024"/>
                      </a:lnTo>
                      <a:lnTo>
                        <a:pt x="1069" y="1024"/>
                      </a:lnTo>
                      <a:lnTo>
                        <a:pt x="1062" y="1023"/>
                      </a:lnTo>
                      <a:lnTo>
                        <a:pt x="1055" y="1023"/>
                      </a:lnTo>
                      <a:lnTo>
                        <a:pt x="1048" y="1023"/>
                      </a:lnTo>
                      <a:lnTo>
                        <a:pt x="1042" y="1021"/>
                      </a:lnTo>
                      <a:lnTo>
                        <a:pt x="1035" y="1021"/>
                      </a:lnTo>
                      <a:lnTo>
                        <a:pt x="1028" y="1020"/>
                      </a:lnTo>
                      <a:lnTo>
                        <a:pt x="1022" y="1020"/>
                      </a:lnTo>
                      <a:lnTo>
                        <a:pt x="1015" y="1020"/>
                      </a:lnTo>
                      <a:lnTo>
                        <a:pt x="1009" y="1020"/>
                      </a:lnTo>
                      <a:lnTo>
                        <a:pt x="1002" y="1019"/>
                      </a:lnTo>
                      <a:lnTo>
                        <a:pt x="995" y="1019"/>
                      </a:lnTo>
                      <a:lnTo>
                        <a:pt x="988" y="1019"/>
                      </a:lnTo>
                      <a:lnTo>
                        <a:pt x="982" y="1018"/>
                      </a:lnTo>
                      <a:lnTo>
                        <a:pt x="975" y="1018"/>
                      </a:lnTo>
                      <a:lnTo>
                        <a:pt x="969" y="1018"/>
                      </a:lnTo>
                      <a:lnTo>
                        <a:pt x="962" y="1017"/>
                      </a:lnTo>
                      <a:lnTo>
                        <a:pt x="956" y="1017"/>
                      </a:lnTo>
                      <a:lnTo>
                        <a:pt x="949" y="1017"/>
                      </a:lnTo>
                      <a:lnTo>
                        <a:pt x="942" y="1017"/>
                      </a:lnTo>
                      <a:lnTo>
                        <a:pt x="936" y="1016"/>
                      </a:lnTo>
                      <a:lnTo>
                        <a:pt x="929" y="1016"/>
                      </a:lnTo>
                      <a:lnTo>
                        <a:pt x="922" y="1016"/>
                      </a:lnTo>
                      <a:lnTo>
                        <a:pt x="916" y="1016"/>
                      </a:lnTo>
                      <a:lnTo>
                        <a:pt x="910" y="1015"/>
                      </a:lnTo>
                      <a:lnTo>
                        <a:pt x="903" y="1015"/>
                      </a:lnTo>
                      <a:lnTo>
                        <a:pt x="896" y="1015"/>
                      </a:lnTo>
                      <a:lnTo>
                        <a:pt x="890" y="1015"/>
                      </a:lnTo>
                      <a:lnTo>
                        <a:pt x="883" y="1015"/>
                      </a:lnTo>
                      <a:lnTo>
                        <a:pt x="876" y="1013"/>
                      </a:lnTo>
                      <a:lnTo>
                        <a:pt x="869" y="1013"/>
                      </a:lnTo>
                      <a:lnTo>
                        <a:pt x="864" y="1013"/>
                      </a:lnTo>
                      <a:lnTo>
                        <a:pt x="857" y="1013"/>
                      </a:lnTo>
                      <a:lnTo>
                        <a:pt x="850" y="1013"/>
                      </a:lnTo>
                      <a:lnTo>
                        <a:pt x="844" y="1013"/>
                      </a:lnTo>
                      <a:lnTo>
                        <a:pt x="837" y="1013"/>
                      </a:lnTo>
                      <a:lnTo>
                        <a:pt x="830" y="1012"/>
                      </a:lnTo>
                      <a:lnTo>
                        <a:pt x="825" y="1012"/>
                      </a:lnTo>
                      <a:lnTo>
                        <a:pt x="818" y="1012"/>
                      </a:lnTo>
                      <a:lnTo>
                        <a:pt x="811" y="1012"/>
                      </a:lnTo>
                      <a:lnTo>
                        <a:pt x="805" y="1012"/>
                      </a:lnTo>
                      <a:lnTo>
                        <a:pt x="798" y="1012"/>
                      </a:lnTo>
                      <a:lnTo>
                        <a:pt x="792" y="1012"/>
                      </a:lnTo>
                      <a:lnTo>
                        <a:pt x="785" y="1012"/>
                      </a:lnTo>
                      <a:lnTo>
                        <a:pt x="778" y="1012"/>
                      </a:lnTo>
                      <a:lnTo>
                        <a:pt x="773" y="1012"/>
                      </a:lnTo>
                      <a:lnTo>
                        <a:pt x="766" y="1012"/>
                      </a:lnTo>
                      <a:lnTo>
                        <a:pt x="759" y="1012"/>
                      </a:lnTo>
                      <a:lnTo>
                        <a:pt x="753" y="1012"/>
                      </a:lnTo>
                      <a:lnTo>
                        <a:pt x="746" y="1011"/>
                      </a:lnTo>
                      <a:lnTo>
                        <a:pt x="740" y="1011"/>
                      </a:lnTo>
                      <a:lnTo>
                        <a:pt x="734" y="1011"/>
                      </a:lnTo>
                      <a:lnTo>
                        <a:pt x="727" y="1011"/>
                      </a:lnTo>
                      <a:lnTo>
                        <a:pt x="721" y="1011"/>
                      </a:lnTo>
                      <a:lnTo>
                        <a:pt x="714" y="1011"/>
                      </a:lnTo>
                      <a:lnTo>
                        <a:pt x="708" y="1012"/>
                      </a:lnTo>
                      <a:lnTo>
                        <a:pt x="701" y="1012"/>
                      </a:lnTo>
                      <a:lnTo>
                        <a:pt x="696" y="1012"/>
                      </a:lnTo>
                      <a:lnTo>
                        <a:pt x="689" y="1012"/>
                      </a:lnTo>
                      <a:lnTo>
                        <a:pt x="682" y="1012"/>
                      </a:lnTo>
                      <a:lnTo>
                        <a:pt x="676" y="1012"/>
                      </a:lnTo>
                      <a:lnTo>
                        <a:pt x="669" y="1012"/>
                      </a:lnTo>
                      <a:lnTo>
                        <a:pt x="663" y="1012"/>
                      </a:lnTo>
                      <a:lnTo>
                        <a:pt x="656" y="1012"/>
                      </a:lnTo>
                      <a:lnTo>
                        <a:pt x="651" y="1012"/>
                      </a:lnTo>
                      <a:lnTo>
                        <a:pt x="644" y="1012"/>
                      </a:lnTo>
                      <a:lnTo>
                        <a:pt x="638" y="1012"/>
                      </a:lnTo>
                      <a:lnTo>
                        <a:pt x="631" y="1013"/>
                      </a:lnTo>
                      <a:lnTo>
                        <a:pt x="625" y="1013"/>
                      </a:lnTo>
                      <a:lnTo>
                        <a:pt x="618" y="1013"/>
                      </a:lnTo>
                      <a:lnTo>
                        <a:pt x="613" y="1013"/>
                      </a:lnTo>
                      <a:lnTo>
                        <a:pt x="606" y="1013"/>
                      </a:lnTo>
                      <a:lnTo>
                        <a:pt x="600" y="1013"/>
                      </a:lnTo>
                      <a:lnTo>
                        <a:pt x="593" y="1015"/>
                      </a:lnTo>
                      <a:lnTo>
                        <a:pt x="587" y="1015"/>
                      </a:lnTo>
                      <a:lnTo>
                        <a:pt x="580" y="1015"/>
                      </a:lnTo>
                      <a:lnTo>
                        <a:pt x="575" y="1015"/>
                      </a:lnTo>
                      <a:lnTo>
                        <a:pt x="568" y="1016"/>
                      </a:lnTo>
                      <a:lnTo>
                        <a:pt x="562" y="1016"/>
                      </a:lnTo>
                      <a:lnTo>
                        <a:pt x="555" y="1016"/>
                      </a:lnTo>
                      <a:lnTo>
                        <a:pt x="549" y="1016"/>
                      </a:lnTo>
                      <a:lnTo>
                        <a:pt x="542" y="1017"/>
                      </a:lnTo>
                      <a:lnTo>
                        <a:pt x="537" y="1017"/>
                      </a:lnTo>
                      <a:lnTo>
                        <a:pt x="530" y="1017"/>
                      </a:lnTo>
                      <a:lnTo>
                        <a:pt x="524" y="1017"/>
                      </a:lnTo>
                      <a:lnTo>
                        <a:pt x="518" y="1018"/>
                      </a:lnTo>
                      <a:lnTo>
                        <a:pt x="511" y="1018"/>
                      </a:lnTo>
                      <a:lnTo>
                        <a:pt x="505" y="1018"/>
                      </a:lnTo>
                      <a:lnTo>
                        <a:pt x="498" y="1019"/>
                      </a:lnTo>
                      <a:lnTo>
                        <a:pt x="493" y="1019"/>
                      </a:lnTo>
                      <a:lnTo>
                        <a:pt x="486" y="1019"/>
                      </a:lnTo>
                      <a:lnTo>
                        <a:pt x="480" y="1020"/>
                      </a:lnTo>
                      <a:lnTo>
                        <a:pt x="474" y="1020"/>
                      </a:lnTo>
                      <a:lnTo>
                        <a:pt x="467" y="1021"/>
                      </a:lnTo>
                      <a:lnTo>
                        <a:pt x="462" y="1021"/>
                      </a:lnTo>
                      <a:lnTo>
                        <a:pt x="455" y="1021"/>
                      </a:lnTo>
                      <a:lnTo>
                        <a:pt x="449" y="1023"/>
                      </a:lnTo>
                      <a:lnTo>
                        <a:pt x="443" y="1023"/>
                      </a:lnTo>
                      <a:lnTo>
                        <a:pt x="436" y="1024"/>
                      </a:lnTo>
                      <a:lnTo>
                        <a:pt x="431" y="1024"/>
                      </a:lnTo>
                      <a:lnTo>
                        <a:pt x="425" y="1025"/>
                      </a:lnTo>
                      <a:lnTo>
                        <a:pt x="418" y="1025"/>
                      </a:lnTo>
                      <a:lnTo>
                        <a:pt x="412" y="1026"/>
                      </a:lnTo>
                      <a:lnTo>
                        <a:pt x="406" y="1026"/>
                      </a:lnTo>
                      <a:lnTo>
                        <a:pt x="399" y="1027"/>
                      </a:lnTo>
                      <a:lnTo>
                        <a:pt x="394" y="1027"/>
                      </a:lnTo>
                      <a:lnTo>
                        <a:pt x="388" y="1028"/>
                      </a:lnTo>
                      <a:lnTo>
                        <a:pt x="381" y="1028"/>
                      </a:lnTo>
                      <a:lnTo>
                        <a:pt x="375" y="1030"/>
                      </a:lnTo>
                      <a:lnTo>
                        <a:pt x="369" y="1030"/>
                      </a:lnTo>
                      <a:lnTo>
                        <a:pt x="363" y="1031"/>
                      </a:lnTo>
                      <a:lnTo>
                        <a:pt x="357" y="1031"/>
                      </a:lnTo>
                      <a:lnTo>
                        <a:pt x="351" y="1032"/>
                      </a:lnTo>
                      <a:lnTo>
                        <a:pt x="344" y="1033"/>
                      </a:lnTo>
                      <a:lnTo>
                        <a:pt x="338" y="1033"/>
                      </a:lnTo>
                      <a:lnTo>
                        <a:pt x="333" y="1034"/>
                      </a:lnTo>
                      <a:lnTo>
                        <a:pt x="327" y="1034"/>
                      </a:lnTo>
                      <a:lnTo>
                        <a:pt x="320" y="1035"/>
                      </a:lnTo>
                      <a:lnTo>
                        <a:pt x="314" y="1036"/>
                      </a:lnTo>
                      <a:lnTo>
                        <a:pt x="308" y="1036"/>
                      </a:lnTo>
                      <a:lnTo>
                        <a:pt x="303" y="1038"/>
                      </a:lnTo>
                      <a:lnTo>
                        <a:pt x="296" y="1039"/>
                      </a:lnTo>
                      <a:lnTo>
                        <a:pt x="290" y="1039"/>
                      </a:lnTo>
                      <a:lnTo>
                        <a:pt x="284" y="1040"/>
                      </a:lnTo>
                      <a:lnTo>
                        <a:pt x="278" y="1041"/>
                      </a:lnTo>
                      <a:lnTo>
                        <a:pt x="272" y="1041"/>
                      </a:lnTo>
                      <a:lnTo>
                        <a:pt x="266" y="1042"/>
                      </a:lnTo>
                      <a:lnTo>
                        <a:pt x="260" y="1043"/>
                      </a:lnTo>
                      <a:lnTo>
                        <a:pt x="254" y="1044"/>
                      </a:lnTo>
                      <a:lnTo>
                        <a:pt x="247" y="1044"/>
                      </a:lnTo>
                      <a:lnTo>
                        <a:pt x="242" y="1046"/>
                      </a:lnTo>
                      <a:lnTo>
                        <a:pt x="236" y="1047"/>
                      </a:lnTo>
                      <a:lnTo>
                        <a:pt x="230" y="1048"/>
                      </a:lnTo>
                      <a:lnTo>
                        <a:pt x="224" y="1048"/>
                      </a:lnTo>
                      <a:lnTo>
                        <a:pt x="217" y="1049"/>
                      </a:lnTo>
                      <a:lnTo>
                        <a:pt x="212" y="1050"/>
                      </a:lnTo>
                      <a:lnTo>
                        <a:pt x="206" y="1051"/>
                      </a:lnTo>
                      <a:lnTo>
                        <a:pt x="200" y="1053"/>
                      </a:lnTo>
                      <a:lnTo>
                        <a:pt x="194" y="1053"/>
                      </a:lnTo>
                      <a:lnTo>
                        <a:pt x="187" y="1054"/>
                      </a:lnTo>
                      <a:lnTo>
                        <a:pt x="182" y="1055"/>
                      </a:lnTo>
                      <a:lnTo>
                        <a:pt x="176" y="1056"/>
                      </a:lnTo>
                      <a:lnTo>
                        <a:pt x="170" y="1057"/>
                      </a:lnTo>
                      <a:lnTo>
                        <a:pt x="164" y="1058"/>
                      </a:lnTo>
                      <a:lnTo>
                        <a:pt x="159" y="1059"/>
                      </a:lnTo>
                      <a:lnTo>
                        <a:pt x="152" y="1059"/>
                      </a:lnTo>
                      <a:lnTo>
                        <a:pt x="146" y="1061"/>
                      </a:lnTo>
                      <a:lnTo>
                        <a:pt x="140" y="1062"/>
                      </a:lnTo>
                      <a:lnTo>
                        <a:pt x="134" y="1063"/>
                      </a:lnTo>
                      <a:lnTo>
                        <a:pt x="129" y="1064"/>
                      </a:lnTo>
                      <a:lnTo>
                        <a:pt x="123" y="1065"/>
                      </a:lnTo>
                      <a:lnTo>
                        <a:pt x="116" y="1066"/>
                      </a:lnTo>
                      <a:lnTo>
                        <a:pt x="110" y="1068"/>
                      </a:lnTo>
                      <a:lnTo>
                        <a:pt x="104" y="1068"/>
                      </a:lnTo>
                      <a:lnTo>
                        <a:pt x="99" y="1069"/>
                      </a:lnTo>
                      <a:lnTo>
                        <a:pt x="93" y="1070"/>
                      </a:lnTo>
                      <a:lnTo>
                        <a:pt x="87" y="1071"/>
                      </a:lnTo>
                      <a:lnTo>
                        <a:pt x="81" y="1072"/>
                      </a:lnTo>
                      <a:lnTo>
                        <a:pt x="74" y="1073"/>
                      </a:lnTo>
                      <a:lnTo>
                        <a:pt x="69" y="1074"/>
                      </a:lnTo>
                      <a:lnTo>
                        <a:pt x="63" y="1074"/>
                      </a:lnTo>
                      <a:lnTo>
                        <a:pt x="57" y="1076"/>
                      </a:lnTo>
                      <a:lnTo>
                        <a:pt x="51" y="1077"/>
                      </a:lnTo>
                      <a:lnTo>
                        <a:pt x="45" y="1078"/>
                      </a:lnTo>
                      <a:lnTo>
                        <a:pt x="39" y="1078"/>
                      </a:lnTo>
                      <a:lnTo>
                        <a:pt x="33" y="1079"/>
                      </a:lnTo>
                      <a:lnTo>
                        <a:pt x="27" y="1080"/>
                      </a:lnTo>
                      <a:lnTo>
                        <a:pt x="20" y="1080"/>
                      </a:lnTo>
                      <a:lnTo>
                        <a:pt x="15" y="1080"/>
                      </a:lnTo>
                      <a:lnTo>
                        <a:pt x="8" y="1080"/>
                      </a:lnTo>
                      <a:lnTo>
                        <a:pt x="0" y="1076"/>
                      </a:lnTo>
                      <a:close/>
                    </a:path>
                  </a:pathLst>
                </a:custGeom>
                <a:solidFill>
                  <a:srgbClr val="000000"/>
                </a:solidFill>
                <a:ln w="9525">
                  <a:noFill/>
                  <a:round/>
                  <a:headEnd/>
                  <a:tailEnd/>
                </a:ln>
              </p:spPr>
              <p:txBody>
                <a:bodyPr wrap="none" anchor="ctr"/>
                <a:lstStyle/>
                <a:p>
                  <a:endParaRPr lang="en-US"/>
                </a:p>
              </p:txBody>
            </p:sp>
            <p:sp>
              <p:nvSpPr>
                <p:cNvPr id="16416" name="Freeform 10"/>
                <p:cNvSpPr>
                  <a:spLocks noChangeArrowheads="1"/>
                </p:cNvSpPr>
                <p:nvPr/>
              </p:nvSpPr>
              <p:spPr bwMode="auto">
                <a:xfrm>
                  <a:off x="2433" y="2958"/>
                  <a:ext cx="684" cy="146"/>
                </a:xfrm>
                <a:custGeom>
                  <a:avLst/>
                  <a:gdLst>
                    <a:gd name="T0" fmla="*/ 0 w 6103"/>
                    <a:gd name="T1" fmla="*/ 0 h 1114"/>
                    <a:gd name="T2" fmla="*/ 0 w 6103"/>
                    <a:gd name="T3" fmla="*/ 0 h 1114"/>
                    <a:gd name="T4" fmla="*/ 0 w 6103"/>
                    <a:gd name="T5" fmla="*/ 0 h 1114"/>
                    <a:gd name="T6" fmla="*/ 0 w 6103"/>
                    <a:gd name="T7" fmla="*/ 0 h 1114"/>
                    <a:gd name="T8" fmla="*/ 0 w 6103"/>
                    <a:gd name="T9" fmla="*/ 0 h 1114"/>
                    <a:gd name="T10" fmla="*/ 0 w 6103"/>
                    <a:gd name="T11" fmla="*/ 0 h 1114"/>
                    <a:gd name="T12" fmla="*/ 0 w 6103"/>
                    <a:gd name="T13" fmla="*/ 0 h 1114"/>
                    <a:gd name="T14" fmla="*/ 0 w 6103"/>
                    <a:gd name="T15" fmla="*/ 0 h 1114"/>
                    <a:gd name="T16" fmla="*/ 0 w 6103"/>
                    <a:gd name="T17" fmla="*/ 0 h 1114"/>
                    <a:gd name="T18" fmla="*/ 0 w 6103"/>
                    <a:gd name="T19" fmla="*/ 0 h 1114"/>
                    <a:gd name="T20" fmla="*/ 0 w 6103"/>
                    <a:gd name="T21" fmla="*/ 0 h 1114"/>
                    <a:gd name="T22" fmla="*/ 0 w 6103"/>
                    <a:gd name="T23" fmla="*/ 0 h 1114"/>
                    <a:gd name="T24" fmla="*/ 0 w 6103"/>
                    <a:gd name="T25" fmla="*/ 0 h 1114"/>
                    <a:gd name="T26" fmla="*/ 0 w 6103"/>
                    <a:gd name="T27" fmla="*/ 0 h 1114"/>
                    <a:gd name="T28" fmla="*/ 0 w 6103"/>
                    <a:gd name="T29" fmla="*/ 0 h 1114"/>
                    <a:gd name="T30" fmla="*/ 0 w 6103"/>
                    <a:gd name="T31" fmla="*/ 0 h 1114"/>
                    <a:gd name="T32" fmla="*/ 0 w 6103"/>
                    <a:gd name="T33" fmla="*/ 0 h 1114"/>
                    <a:gd name="T34" fmla="*/ 0 w 6103"/>
                    <a:gd name="T35" fmla="*/ 0 h 1114"/>
                    <a:gd name="T36" fmla="*/ 0 w 6103"/>
                    <a:gd name="T37" fmla="*/ 0 h 1114"/>
                    <a:gd name="T38" fmla="*/ 0 w 6103"/>
                    <a:gd name="T39" fmla="*/ 0 h 1114"/>
                    <a:gd name="T40" fmla="*/ 0 w 6103"/>
                    <a:gd name="T41" fmla="*/ 0 h 1114"/>
                    <a:gd name="T42" fmla="*/ 0 w 6103"/>
                    <a:gd name="T43" fmla="*/ 0 h 1114"/>
                    <a:gd name="T44" fmla="*/ 0 w 6103"/>
                    <a:gd name="T45" fmla="*/ 0 h 1114"/>
                    <a:gd name="T46" fmla="*/ 0 w 6103"/>
                    <a:gd name="T47" fmla="*/ 0 h 1114"/>
                    <a:gd name="T48" fmla="*/ 0 w 6103"/>
                    <a:gd name="T49" fmla="*/ 0 h 1114"/>
                    <a:gd name="T50" fmla="*/ 0 w 6103"/>
                    <a:gd name="T51" fmla="*/ 0 h 1114"/>
                    <a:gd name="T52" fmla="*/ 0 w 6103"/>
                    <a:gd name="T53" fmla="*/ 0 h 1114"/>
                    <a:gd name="T54" fmla="*/ 0 w 6103"/>
                    <a:gd name="T55" fmla="*/ 0 h 1114"/>
                    <a:gd name="T56" fmla="*/ 0 w 6103"/>
                    <a:gd name="T57" fmla="*/ 0 h 1114"/>
                    <a:gd name="T58" fmla="*/ 0 w 6103"/>
                    <a:gd name="T59" fmla="*/ 0 h 1114"/>
                    <a:gd name="T60" fmla="*/ 0 w 6103"/>
                    <a:gd name="T61" fmla="*/ 0 h 1114"/>
                    <a:gd name="T62" fmla="*/ 0 w 6103"/>
                    <a:gd name="T63" fmla="*/ 0 h 1114"/>
                    <a:gd name="T64" fmla="*/ 0 w 6103"/>
                    <a:gd name="T65" fmla="*/ 0 h 1114"/>
                    <a:gd name="T66" fmla="*/ 0 w 6103"/>
                    <a:gd name="T67" fmla="*/ 0 h 1114"/>
                    <a:gd name="T68" fmla="*/ 0 w 6103"/>
                    <a:gd name="T69" fmla="*/ 0 h 1114"/>
                    <a:gd name="T70" fmla="*/ 0 w 6103"/>
                    <a:gd name="T71" fmla="*/ 0 h 1114"/>
                    <a:gd name="T72" fmla="*/ 0 w 6103"/>
                    <a:gd name="T73" fmla="*/ 0 h 1114"/>
                    <a:gd name="T74" fmla="*/ 0 w 6103"/>
                    <a:gd name="T75" fmla="*/ 0 h 1114"/>
                    <a:gd name="T76" fmla="*/ 0 w 6103"/>
                    <a:gd name="T77" fmla="*/ 0 h 1114"/>
                    <a:gd name="T78" fmla="*/ 0 w 6103"/>
                    <a:gd name="T79" fmla="*/ 0 h 1114"/>
                    <a:gd name="T80" fmla="*/ 0 w 6103"/>
                    <a:gd name="T81" fmla="*/ 0 h 1114"/>
                    <a:gd name="T82" fmla="*/ 0 w 6103"/>
                    <a:gd name="T83" fmla="*/ 0 h 1114"/>
                    <a:gd name="T84" fmla="*/ 0 w 6103"/>
                    <a:gd name="T85" fmla="*/ 0 h 1114"/>
                    <a:gd name="T86" fmla="*/ 0 w 6103"/>
                    <a:gd name="T87" fmla="*/ 0 h 1114"/>
                    <a:gd name="T88" fmla="*/ 0 w 6103"/>
                    <a:gd name="T89" fmla="*/ 0 h 1114"/>
                    <a:gd name="T90" fmla="*/ 0 w 6103"/>
                    <a:gd name="T91" fmla="*/ 0 h 1114"/>
                    <a:gd name="T92" fmla="*/ 0 w 6103"/>
                    <a:gd name="T93" fmla="*/ 0 h 1114"/>
                    <a:gd name="T94" fmla="*/ 0 w 6103"/>
                    <a:gd name="T95" fmla="*/ 0 h 1114"/>
                    <a:gd name="T96" fmla="*/ 0 w 6103"/>
                    <a:gd name="T97" fmla="*/ 0 h 1114"/>
                    <a:gd name="T98" fmla="*/ 0 w 6103"/>
                    <a:gd name="T99" fmla="*/ 0 h 1114"/>
                    <a:gd name="T100" fmla="*/ 0 w 6103"/>
                    <a:gd name="T101" fmla="*/ 0 h 1114"/>
                    <a:gd name="T102" fmla="*/ 0 w 6103"/>
                    <a:gd name="T103" fmla="*/ 0 h 1114"/>
                    <a:gd name="T104" fmla="*/ 0 w 6103"/>
                    <a:gd name="T105" fmla="*/ 0 h 1114"/>
                    <a:gd name="T106" fmla="*/ 0 w 6103"/>
                    <a:gd name="T107" fmla="*/ 0 h 1114"/>
                    <a:gd name="T108" fmla="*/ 0 w 6103"/>
                    <a:gd name="T109" fmla="*/ 0 h 1114"/>
                    <a:gd name="T110" fmla="*/ 0 w 6103"/>
                    <a:gd name="T111" fmla="*/ 0 h 1114"/>
                    <a:gd name="T112" fmla="*/ 0 w 6103"/>
                    <a:gd name="T113" fmla="*/ 0 h 1114"/>
                    <a:gd name="T114" fmla="*/ 0 w 6103"/>
                    <a:gd name="T115" fmla="*/ 0 h 1114"/>
                    <a:gd name="T116" fmla="*/ 0 w 6103"/>
                    <a:gd name="T117" fmla="*/ 0 h 1114"/>
                    <a:gd name="T118" fmla="*/ 0 w 6103"/>
                    <a:gd name="T119" fmla="*/ 0 h 1114"/>
                    <a:gd name="T120" fmla="*/ 0 w 6103"/>
                    <a:gd name="T121" fmla="*/ 0 h 1114"/>
                    <a:gd name="T122" fmla="*/ 0 w 6103"/>
                    <a:gd name="T123" fmla="*/ 0 h 1114"/>
                    <a:gd name="T124" fmla="*/ 0 w 6103"/>
                    <a:gd name="T125" fmla="*/ 0 h 11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03"/>
                    <a:gd name="T190" fmla="*/ 0 h 1114"/>
                    <a:gd name="T191" fmla="*/ 6103 w 6103"/>
                    <a:gd name="T192" fmla="*/ 1114 h 11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03" h="1114">
                      <a:moveTo>
                        <a:pt x="6103" y="104"/>
                      </a:moveTo>
                      <a:lnTo>
                        <a:pt x="6100" y="105"/>
                      </a:lnTo>
                      <a:lnTo>
                        <a:pt x="6096" y="106"/>
                      </a:lnTo>
                      <a:lnTo>
                        <a:pt x="6092" y="108"/>
                      </a:lnTo>
                      <a:lnTo>
                        <a:pt x="6088" y="109"/>
                      </a:lnTo>
                      <a:lnTo>
                        <a:pt x="6085" y="110"/>
                      </a:lnTo>
                      <a:lnTo>
                        <a:pt x="6080" y="110"/>
                      </a:lnTo>
                      <a:lnTo>
                        <a:pt x="6077" y="111"/>
                      </a:lnTo>
                      <a:lnTo>
                        <a:pt x="6073" y="112"/>
                      </a:lnTo>
                      <a:lnTo>
                        <a:pt x="6069" y="113"/>
                      </a:lnTo>
                      <a:lnTo>
                        <a:pt x="6064" y="114"/>
                      </a:lnTo>
                      <a:lnTo>
                        <a:pt x="6061" y="116"/>
                      </a:lnTo>
                      <a:lnTo>
                        <a:pt x="6056" y="116"/>
                      </a:lnTo>
                      <a:lnTo>
                        <a:pt x="6053" y="117"/>
                      </a:lnTo>
                      <a:lnTo>
                        <a:pt x="6048" y="118"/>
                      </a:lnTo>
                      <a:lnTo>
                        <a:pt x="6045" y="119"/>
                      </a:lnTo>
                      <a:lnTo>
                        <a:pt x="6040" y="120"/>
                      </a:lnTo>
                      <a:lnTo>
                        <a:pt x="6035" y="120"/>
                      </a:lnTo>
                      <a:lnTo>
                        <a:pt x="6031" y="121"/>
                      </a:lnTo>
                      <a:lnTo>
                        <a:pt x="6027" y="122"/>
                      </a:lnTo>
                      <a:lnTo>
                        <a:pt x="6023" y="124"/>
                      </a:lnTo>
                      <a:lnTo>
                        <a:pt x="6018" y="124"/>
                      </a:lnTo>
                      <a:lnTo>
                        <a:pt x="6013" y="125"/>
                      </a:lnTo>
                      <a:lnTo>
                        <a:pt x="6009" y="126"/>
                      </a:lnTo>
                      <a:lnTo>
                        <a:pt x="6005" y="127"/>
                      </a:lnTo>
                      <a:lnTo>
                        <a:pt x="6001" y="127"/>
                      </a:lnTo>
                      <a:lnTo>
                        <a:pt x="5996" y="128"/>
                      </a:lnTo>
                      <a:lnTo>
                        <a:pt x="5992" y="129"/>
                      </a:lnTo>
                      <a:lnTo>
                        <a:pt x="5987" y="129"/>
                      </a:lnTo>
                      <a:lnTo>
                        <a:pt x="5982" y="131"/>
                      </a:lnTo>
                      <a:lnTo>
                        <a:pt x="5978" y="132"/>
                      </a:lnTo>
                      <a:lnTo>
                        <a:pt x="5973" y="132"/>
                      </a:lnTo>
                      <a:lnTo>
                        <a:pt x="5967" y="133"/>
                      </a:lnTo>
                      <a:lnTo>
                        <a:pt x="5963" y="134"/>
                      </a:lnTo>
                      <a:lnTo>
                        <a:pt x="5958" y="134"/>
                      </a:lnTo>
                      <a:lnTo>
                        <a:pt x="5954" y="135"/>
                      </a:lnTo>
                      <a:lnTo>
                        <a:pt x="5949" y="136"/>
                      </a:lnTo>
                      <a:lnTo>
                        <a:pt x="5944" y="136"/>
                      </a:lnTo>
                      <a:lnTo>
                        <a:pt x="5939" y="137"/>
                      </a:lnTo>
                      <a:lnTo>
                        <a:pt x="5934" y="137"/>
                      </a:lnTo>
                      <a:lnTo>
                        <a:pt x="5929" y="139"/>
                      </a:lnTo>
                      <a:lnTo>
                        <a:pt x="5924" y="139"/>
                      </a:lnTo>
                      <a:lnTo>
                        <a:pt x="5919" y="140"/>
                      </a:lnTo>
                      <a:lnTo>
                        <a:pt x="5914" y="141"/>
                      </a:lnTo>
                      <a:lnTo>
                        <a:pt x="5909" y="141"/>
                      </a:lnTo>
                      <a:lnTo>
                        <a:pt x="5904" y="142"/>
                      </a:lnTo>
                      <a:lnTo>
                        <a:pt x="5899" y="142"/>
                      </a:lnTo>
                      <a:lnTo>
                        <a:pt x="5894" y="143"/>
                      </a:lnTo>
                      <a:lnTo>
                        <a:pt x="5889" y="143"/>
                      </a:lnTo>
                      <a:lnTo>
                        <a:pt x="5883" y="144"/>
                      </a:lnTo>
                      <a:lnTo>
                        <a:pt x="5879" y="144"/>
                      </a:lnTo>
                      <a:lnTo>
                        <a:pt x="5873" y="145"/>
                      </a:lnTo>
                      <a:lnTo>
                        <a:pt x="5867" y="145"/>
                      </a:lnTo>
                      <a:lnTo>
                        <a:pt x="5863" y="147"/>
                      </a:lnTo>
                      <a:lnTo>
                        <a:pt x="5857" y="147"/>
                      </a:lnTo>
                      <a:lnTo>
                        <a:pt x="5852" y="148"/>
                      </a:lnTo>
                      <a:lnTo>
                        <a:pt x="5846" y="148"/>
                      </a:lnTo>
                      <a:lnTo>
                        <a:pt x="5841" y="149"/>
                      </a:lnTo>
                      <a:lnTo>
                        <a:pt x="5836" y="149"/>
                      </a:lnTo>
                      <a:lnTo>
                        <a:pt x="5830" y="149"/>
                      </a:lnTo>
                      <a:lnTo>
                        <a:pt x="5824" y="150"/>
                      </a:lnTo>
                      <a:lnTo>
                        <a:pt x="5819" y="150"/>
                      </a:lnTo>
                      <a:lnTo>
                        <a:pt x="5814" y="151"/>
                      </a:lnTo>
                      <a:lnTo>
                        <a:pt x="5808" y="151"/>
                      </a:lnTo>
                      <a:lnTo>
                        <a:pt x="5803" y="152"/>
                      </a:lnTo>
                      <a:lnTo>
                        <a:pt x="5797" y="152"/>
                      </a:lnTo>
                      <a:lnTo>
                        <a:pt x="5791" y="152"/>
                      </a:lnTo>
                      <a:lnTo>
                        <a:pt x="5785" y="154"/>
                      </a:lnTo>
                      <a:lnTo>
                        <a:pt x="5780" y="154"/>
                      </a:lnTo>
                      <a:lnTo>
                        <a:pt x="5774" y="154"/>
                      </a:lnTo>
                      <a:lnTo>
                        <a:pt x="5768" y="155"/>
                      </a:lnTo>
                      <a:lnTo>
                        <a:pt x="5762" y="155"/>
                      </a:lnTo>
                      <a:lnTo>
                        <a:pt x="5757" y="155"/>
                      </a:lnTo>
                      <a:lnTo>
                        <a:pt x="5751" y="156"/>
                      </a:lnTo>
                      <a:lnTo>
                        <a:pt x="5745" y="156"/>
                      </a:lnTo>
                      <a:lnTo>
                        <a:pt x="5739" y="156"/>
                      </a:lnTo>
                      <a:lnTo>
                        <a:pt x="5733" y="157"/>
                      </a:lnTo>
                      <a:lnTo>
                        <a:pt x="5728" y="157"/>
                      </a:lnTo>
                      <a:lnTo>
                        <a:pt x="5722" y="157"/>
                      </a:lnTo>
                      <a:lnTo>
                        <a:pt x="5716" y="158"/>
                      </a:lnTo>
                      <a:lnTo>
                        <a:pt x="5710" y="158"/>
                      </a:lnTo>
                      <a:lnTo>
                        <a:pt x="5704" y="158"/>
                      </a:lnTo>
                      <a:lnTo>
                        <a:pt x="5698" y="158"/>
                      </a:lnTo>
                      <a:lnTo>
                        <a:pt x="5692" y="159"/>
                      </a:lnTo>
                      <a:lnTo>
                        <a:pt x="5686" y="159"/>
                      </a:lnTo>
                      <a:lnTo>
                        <a:pt x="5680" y="159"/>
                      </a:lnTo>
                      <a:lnTo>
                        <a:pt x="5674" y="159"/>
                      </a:lnTo>
                      <a:lnTo>
                        <a:pt x="5668" y="160"/>
                      </a:lnTo>
                      <a:lnTo>
                        <a:pt x="5662" y="160"/>
                      </a:lnTo>
                      <a:lnTo>
                        <a:pt x="5655" y="160"/>
                      </a:lnTo>
                      <a:lnTo>
                        <a:pt x="5649" y="160"/>
                      </a:lnTo>
                      <a:lnTo>
                        <a:pt x="5644" y="160"/>
                      </a:lnTo>
                      <a:lnTo>
                        <a:pt x="5637" y="162"/>
                      </a:lnTo>
                      <a:lnTo>
                        <a:pt x="5631" y="162"/>
                      </a:lnTo>
                      <a:lnTo>
                        <a:pt x="5624" y="162"/>
                      </a:lnTo>
                      <a:lnTo>
                        <a:pt x="5618" y="162"/>
                      </a:lnTo>
                      <a:lnTo>
                        <a:pt x="5611" y="162"/>
                      </a:lnTo>
                      <a:lnTo>
                        <a:pt x="5606" y="162"/>
                      </a:lnTo>
                      <a:lnTo>
                        <a:pt x="5599" y="163"/>
                      </a:lnTo>
                      <a:lnTo>
                        <a:pt x="5593" y="163"/>
                      </a:lnTo>
                      <a:lnTo>
                        <a:pt x="5586" y="163"/>
                      </a:lnTo>
                      <a:lnTo>
                        <a:pt x="5580" y="163"/>
                      </a:lnTo>
                      <a:lnTo>
                        <a:pt x="5573" y="163"/>
                      </a:lnTo>
                      <a:lnTo>
                        <a:pt x="5568" y="163"/>
                      </a:lnTo>
                      <a:lnTo>
                        <a:pt x="5561" y="163"/>
                      </a:lnTo>
                      <a:lnTo>
                        <a:pt x="5555" y="163"/>
                      </a:lnTo>
                      <a:lnTo>
                        <a:pt x="5548" y="163"/>
                      </a:lnTo>
                      <a:lnTo>
                        <a:pt x="5541" y="164"/>
                      </a:lnTo>
                      <a:lnTo>
                        <a:pt x="5535" y="164"/>
                      </a:lnTo>
                      <a:lnTo>
                        <a:pt x="5528" y="164"/>
                      </a:lnTo>
                      <a:lnTo>
                        <a:pt x="5521" y="164"/>
                      </a:lnTo>
                      <a:lnTo>
                        <a:pt x="5515" y="164"/>
                      </a:lnTo>
                      <a:lnTo>
                        <a:pt x="5509" y="164"/>
                      </a:lnTo>
                      <a:lnTo>
                        <a:pt x="5502" y="164"/>
                      </a:lnTo>
                      <a:lnTo>
                        <a:pt x="5495" y="164"/>
                      </a:lnTo>
                      <a:lnTo>
                        <a:pt x="5488" y="164"/>
                      </a:lnTo>
                      <a:lnTo>
                        <a:pt x="5482" y="164"/>
                      </a:lnTo>
                      <a:lnTo>
                        <a:pt x="5475" y="164"/>
                      </a:lnTo>
                      <a:lnTo>
                        <a:pt x="5468" y="164"/>
                      </a:lnTo>
                      <a:lnTo>
                        <a:pt x="5462" y="164"/>
                      </a:lnTo>
                      <a:lnTo>
                        <a:pt x="5455" y="164"/>
                      </a:lnTo>
                      <a:lnTo>
                        <a:pt x="5448" y="164"/>
                      </a:lnTo>
                      <a:lnTo>
                        <a:pt x="5442" y="164"/>
                      </a:lnTo>
                      <a:lnTo>
                        <a:pt x="5435" y="164"/>
                      </a:lnTo>
                      <a:lnTo>
                        <a:pt x="5428" y="164"/>
                      </a:lnTo>
                      <a:lnTo>
                        <a:pt x="5421" y="164"/>
                      </a:lnTo>
                      <a:lnTo>
                        <a:pt x="5414" y="164"/>
                      </a:lnTo>
                      <a:lnTo>
                        <a:pt x="5407" y="164"/>
                      </a:lnTo>
                      <a:lnTo>
                        <a:pt x="5400" y="164"/>
                      </a:lnTo>
                      <a:lnTo>
                        <a:pt x="5394" y="164"/>
                      </a:lnTo>
                      <a:lnTo>
                        <a:pt x="5387" y="164"/>
                      </a:lnTo>
                      <a:lnTo>
                        <a:pt x="5380" y="164"/>
                      </a:lnTo>
                      <a:lnTo>
                        <a:pt x="5373" y="164"/>
                      </a:lnTo>
                      <a:lnTo>
                        <a:pt x="5366" y="164"/>
                      </a:lnTo>
                      <a:lnTo>
                        <a:pt x="5359" y="164"/>
                      </a:lnTo>
                      <a:lnTo>
                        <a:pt x="5352" y="163"/>
                      </a:lnTo>
                      <a:lnTo>
                        <a:pt x="5345" y="163"/>
                      </a:lnTo>
                      <a:lnTo>
                        <a:pt x="5338" y="163"/>
                      </a:lnTo>
                      <a:lnTo>
                        <a:pt x="5331" y="163"/>
                      </a:lnTo>
                      <a:lnTo>
                        <a:pt x="5323" y="163"/>
                      </a:lnTo>
                      <a:lnTo>
                        <a:pt x="5316" y="163"/>
                      </a:lnTo>
                      <a:lnTo>
                        <a:pt x="5309" y="163"/>
                      </a:lnTo>
                      <a:lnTo>
                        <a:pt x="5303" y="163"/>
                      </a:lnTo>
                      <a:lnTo>
                        <a:pt x="5296" y="163"/>
                      </a:lnTo>
                      <a:lnTo>
                        <a:pt x="5289" y="163"/>
                      </a:lnTo>
                      <a:lnTo>
                        <a:pt x="5281" y="162"/>
                      </a:lnTo>
                      <a:lnTo>
                        <a:pt x="5274" y="162"/>
                      </a:lnTo>
                      <a:lnTo>
                        <a:pt x="5267" y="162"/>
                      </a:lnTo>
                      <a:lnTo>
                        <a:pt x="5260" y="162"/>
                      </a:lnTo>
                      <a:lnTo>
                        <a:pt x="5253" y="162"/>
                      </a:lnTo>
                      <a:lnTo>
                        <a:pt x="5245" y="162"/>
                      </a:lnTo>
                      <a:lnTo>
                        <a:pt x="5238" y="160"/>
                      </a:lnTo>
                      <a:lnTo>
                        <a:pt x="5231" y="160"/>
                      </a:lnTo>
                      <a:lnTo>
                        <a:pt x="5223" y="160"/>
                      </a:lnTo>
                      <a:lnTo>
                        <a:pt x="5216" y="160"/>
                      </a:lnTo>
                      <a:lnTo>
                        <a:pt x="5209" y="160"/>
                      </a:lnTo>
                      <a:lnTo>
                        <a:pt x="5202" y="160"/>
                      </a:lnTo>
                      <a:lnTo>
                        <a:pt x="5194" y="159"/>
                      </a:lnTo>
                      <a:lnTo>
                        <a:pt x="5187" y="159"/>
                      </a:lnTo>
                      <a:lnTo>
                        <a:pt x="5179" y="159"/>
                      </a:lnTo>
                      <a:lnTo>
                        <a:pt x="5172" y="159"/>
                      </a:lnTo>
                      <a:lnTo>
                        <a:pt x="5165" y="159"/>
                      </a:lnTo>
                      <a:lnTo>
                        <a:pt x="5157" y="158"/>
                      </a:lnTo>
                      <a:lnTo>
                        <a:pt x="5150" y="158"/>
                      </a:lnTo>
                      <a:lnTo>
                        <a:pt x="5144" y="158"/>
                      </a:lnTo>
                      <a:lnTo>
                        <a:pt x="5135" y="158"/>
                      </a:lnTo>
                      <a:lnTo>
                        <a:pt x="5129" y="158"/>
                      </a:lnTo>
                      <a:lnTo>
                        <a:pt x="5121" y="157"/>
                      </a:lnTo>
                      <a:lnTo>
                        <a:pt x="5114" y="157"/>
                      </a:lnTo>
                      <a:lnTo>
                        <a:pt x="5106" y="157"/>
                      </a:lnTo>
                      <a:lnTo>
                        <a:pt x="5099" y="157"/>
                      </a:lnTo>
                      <a:lnTo>
                        <a:pt x="5091" y="156"/>
                      </a:lnTo>
                      <a:lnTo>
                        <a:pt x="5084" y="156"/>
                      </a:lnTo>
                      <a:lnTo>
                        <a:pt x="5076" y="156"/>
                      </a:lnTo>
                      <a:lnTo>
                        <a:pt x="5069" y="156"/>
                      </a:lnTo>
                      <a:lnTo>
                        <a:pt x="5061" y="155"/>
                      </a:lnTo>
                      <a:lnTo>
                        <a:pt x="5054" y="155"/>
                      </a:lnTo>
                      <a:lnTo>
                        <a:pt x="5039" y="154"/>
                      </a:lnTo>
                      <a:lnTo>
                        <a:pt x="5024" y="154"/>
                      </a:lnTo>
                      <a:lnTo>
                        <a:pt x="5008" y="152"/>
                      </a:lnTo>
                      <a:lnTo>
                        <a:pt x="4993" y="152"/>
                      </a:lnTo>
                      <a:lnTo>
                        <a:pt x="4978" y="151"/>
                      </a:lnTo>
                      <a:lnTo>
                        <a:pt x="4963" y="151"/>
                      </a:lnTo>
                      <a:lnTo>
                        <a:pt x="4948" y="150"/>
                      </a:lnTo>
                      <a:lnTo>
                        <a:pt x="4932" y="149"/>
                      </a:lnTo>
                      <a:lnTo>
                        <a:pt x="4917" y="149"/>
                      </a:lnTo>
                      <a:lnTo>
                        <a:pt x="4902" y="148"/>
                      </a:lnTo>
                      <a:lnTo>
                        <a:pt x="4885" y="147"/>
                      </a:lnTo>
                      <a:lnTo>
                        <a:pt x="4870" y="147"/>
                      </a:lnTo>
                      <a:lnTo>
                        <a:pt x="4854" y="145"/>
                      </a:lnTo>
                      <a:lnTo>
                        <a:pt x="4839" y="144"/>
                      </a:lnTo>
                      <a:lnTo>
                        <a:pt x="4823" y="144"/>
                      </a:lnTo>
                      <a:lnTo>
                        <a:pt x="4808" y="143"/>
                      </a:lnTo>
                      <a:lnTo>
                        <a:pt x="4792" y="142"/>
                      </a:lnTo>
                      <a:lnTo>
                        <a:pt x="4777" y="142"/>
                      </a:lnTo>
                      <a:lnTo>
                        <a:pt x="4761" y="141"/>
                      </a:lnTo>
                      <a:lnTo>
                        <a:pt x="4746" y="140"/>
                      </a:lnTo>
                      <a:lnTo>
                        <a:pt x="4730" y="139"/>
                      </a:lnTo>
                      <a:lnTo>
                        <a:pt x="4714" y="139"/>
                      </a:lnTo>
                      <a:lnTo>
                        <a:pt x="4699" y="137"/>
                      </a:lnTo>
                      <a:lnTo>
                        <a:pt x="4683" y="136"/>
                      </a:lnTo>
                      <a:lnTo>
                        <a:pt x="4668" y="135"/>
                      </a:lnTo>
                      <a:lnTo>
                        <a:pt x="4652" y="135"/>
                      </a:lnTo>
                      <a:lnTo>
                        <a:pt x="4635" y="134"/>
                      </a:lnTo>
                      <a:lnTo>
                        <a:pt x="4619" y="133"/>
                      </a:lnTo>
                      <a:lnTo>
                        <a:pt x="4604" y="132"/>
                      </a:lnTo>
                      <a:lnTo>
                        <a:pt x="4588" y="132"/>
                      </a:lnTo>
                      <a:lnTo>
                        <a:pt x="4572" y="131"/>
                      </a:lnTo>
                      <a:lnTo>
                        <a:pt x="4556" y="129"/>
                      </a:lnTo>
                      <a:lnTo>
                        <a:pt x="4525" y="128"/>
                      </a:lnTo>
                      <a:lnTo>
                        <a:pt x="4493" y="126"/>
                      </a:lnTo>
                      <a:lnTo>
                        <a:pt x="4461" y="124"/>
                      </a:lnTo>
                      <a:lnTo>
                        <a:pt x="4429" y="122"/>
                      </a:lnTo>
                      <a:lnTo>
                        <a:pt x="4397" y="120"/>
                      </a:lnTo>
                      <a:lnTo>
                        <a:pt x="4366" y="119"/>
                      </a:lnTo>
                      <a:lnTo>
                        <a:pt x="4334" y="117"/>
                      </a:lnTo>
                      <a:lnTo>
                        <a:pt x="4301" y="116"/>
                      </a:lnTo>
                      <a:lnTo>
                        <a:pt x="4286" y="114"/>
                      </a:lnTo>
                      <a:lnTo>
                        <a:pt x="4270" y="114"/>
                      </a:lnTo>
                      <a:lnTo>
                        <a:pt x="4254" y="113"/>
                      </a:lnTo>
                      <a:lnTo>
                        <a:pt x="4238" y="112"/>
                      </a:lnTo>
                      <a:lnTo>
                        <a:pt x="4223" y="112"/>
                      </a:lnTo>
                      <a:lnTo>
                        <a:pt x="4207" y="111"/>
                      </a:lnTo>
                      <a:lnTo>
                        <a:pt x="4191" y="110"/>
                      </a:lnTo>
                      <a:lnTo>
                        <a:pt x="4175" y="109"/>
                      </a:lnTo>
                      <a:lnTo>
                        <a:pt x="4160" y="109"/>
                      </a:lnTo>
                      <a:lnTo>
                        <a:pt x="4143" y="108"/>
                      </a:lnTo>
                      <a:lnTo>
                        <a:pt x="4127" y="108"/>
                      </a:lnTo>
                      <a:lnTo>
                        <a:pt x="4111" y="106"/>
                      </a:lnTo>
                      <a:lnTo>
                        <a:pt x="4096" y="105"/>
                      </a:lnTo>
                      <a:lnTo>
                        <a:pt x="4080" y="105"/>
                      </a:lnTo>
                      <a:lnTo>
                        <a:pt x="4064" y="104"/>
                      </a:lnTo>
                      <a:lnTo>
                        <a:pt x="4049" y="103"/>
                      </a:lnTo>
                      <a:lnTo>
                        <a:pt x="4033" y="103"/>
                      </a:lnTo>
                      <a:lnTo>
                        <a:pt x="4017" y="102"/>
                      </a:lnTo>
                      <a:lnTo>
                        <a:pt x="4002" y="102"/>
                      </a:lnTo>
                      <a:lnTo>
                        <a:pt x="3986" y="101"/>
                      </a:lnTo>
                      <a:lnTo>
                        <a:pt x="3971" y="101"/>
                      </a:lnTo>
                      <a:lnTo>
                        <a:pt x="3954" y="99"/>
                      </a:lnTo>
                      <a:lnTo>
                        <a:pt x="3940" y="99"/>
                      </a:lnTo>
                      <a:lnTo>
                        <a:pt x="3923" y="98"/>
                      </a:lnTo>
                      <a:lnTo>
                        <a:pt x="3908" y="98"/>
                      </a:lnTo>
                      <a:lnTo>
                        <a:pt x="3892" y="97"/>
                      </a:lnTo>
                      <a:lnTo>
                        <a:pt x="3877" y="97"/>
                      </a:lnTo>
                      <a:lnTo>
                        <a:pt x="3862" y="97"/>
                      </a:lnTo>
                      <a:lnTo>
                        <a:pt x="3846" y="96"/>
                      </a:lnTo>
                      <a:lnTo>
                        <a:pt x="3831" y="96"/>
                      </a:lnTo>
                      <a:lnTo>
                        <a:pt x="3816" y="96"/>
                      </a:lnTo>
                      <a:lnTo>
                        <a:pt x="3800" y="95"/>
                      </a:lnTo>
                      <a:lnTo>
                        <a:pt x="3793" y="95"/>
                      </a:lnTo>
                      <a:lnTo>
                        <a:pt x="3785" y="95"/>
                      </a:lnTo>
                      <a:lnTo>
                        <a:pt x="3778" y="95"/>
                      </a:lnTo>
                      <a:lnTo>
                        <a:pt x="3770" y="95"/>
                      </a:lnTo>
                      <a:lnTo>
                        <a:pt x="3762" y="94"/>
                      </a:lnTo>
                      <a:lnTo>
                        <a:pt x="3755" y="94"/>
                      </a:lnTo>
                      <a:lnTo>
                        <a:pt x="3747" y="94"/>
                      </a:lnTo>
                      <a:lnTo>
                        <a:pt x="3740" y="94"/>
                      </a:lnTo>
                      <a:lnTo>
                        <a:pt x="3732" y="94"/>
                      </a:lnTo>
                      <a:lnTo>
                        <a:pt x="3725" y="94"/>
                      </a:lnTo>
                      <a:lnTo>
                        <a:pt x="3717" y="94"/>
                      </a:lnTo>
                      <a:lnTo>
                        <a:pt x="3710" y="94"/>
                      </a:lnTo>
                      <a:lnTo>
                        <a:pt x="3702" y="94"/>
                      </a:lnTo>
                      <a:lnTo>
                        <a:pt x="3695" y="93"/>
                      </a:lnTo>
                      <a:lnTo>
                        <a:pt x="3687" y="93"/>
                      </a:lnTo>
                      <a:lnTo>
                        <a:pt x="3680" y="93"/>
                      </a:lnTo>
                      <a:lnTo>
                        <a:pt x="3672" y="93"/>
                      </a:lnTo>
                      <a:lnTo>
                        <a:pt x="3665" y="93"/>
                      </a:lnTo>
                      <a:lnTo>
                        <a:pt x="3657" y="93"/>
                      </a:lnTo>
                      <a:lnTo>
                        <a:pt x="3650" y="93"/>
                      </a:lnTo>
                      <a:lnTo>
                        <a:pt x="3642" y="93"/>
                      </a:lnTo>
                      <a:lnTo>
                        <a:pt x="3635" y="93"/>
                      </a:lnTo>
                      <a:lnTo>
                        <a:pt x="3627" y="93"/>
                      </a:lnTo>
                      <a:lnTo>
                        <a:pt x="3620" y="93"/>
                      </a:lnTo>
                      <a:lnTo>
                        <a:pt x="3613" y="93"/>
                      </a:lnTo>
                      <a:lnTo>
                        <a:pt x="3605" y="93"/>
                      </a:lnTo>
                      <a:lnTo>
                        <a:pt x="3598" y="93"/>
                      </a:lnTo>
                      <a:lnTo>
                        <a:pt x="3590" y="93"/>
                      </a:lnTo>
                      <a:lnTo>
                        <a:pt x="3583" y="93"/>
                      </a:lnTo>
                      <a:lnTo>
                        <a:pt x="3577" y="93"/>
                      </a:lnTo>
                      <a:lnTo>
                        <a:pt x="3569" y="93"/>
                      </a:lnTo>
                      <a:lnTo>
                        <a:pt x="3562" y="93"/>
                      </a:lnTo>
                      <a:lnTo>
                        <a:pt x="3555" y="93"/>
                      </a:lnTo>
                      <a:lnTo>
                        <a:pt x="3547" y="93"/>
                      </a:lnTo>
                      <a:lnTo>
                        <a:pt x="3540" y="93"/>
                      </a:lnTo>
                      <a:lnTo>
                        <a:pt x="3533" y="93"/>
                      </a:lnTo>
                      <a:lnTo>
                        <a:pt x="3526" y="93"/>
                      </a:lnTo>
                      <a:lnTo>
                        <a:pt x="3518" y="93"/>
                      </a:lnTo>
                      <a:lnTo>
                        <a:pt x="3511" y="93"/>
                      </a:lnTo>
                      <a:lnTo>
                        <a:pt x="3504" y="93"/>
                      </a:lnTo>
                      <a:lnTo>
                        <a:pt x="3497" y="93"/>
                      </a:lnTo>
                      <a:lnTo>
                        <a:pt x="3489" y="93"/>
                      </a:lnTo>
                      <a:lnTo>
                        <a:pt x="3482" y="93"/>
                      </a:lnTo>
                      <a:lnTo>
                        <a:pt x="3475" y="93"/>
                      </a:lnTo>
                      <a:lnTo>
                        <a:pt x="3468" y="94"/>
                      </a:lnTo>
                      <a:lnTo>
                        <a:pt x="3461" y="94"/>
                      </a:lnTo>
                      <a:lnTo>
                        <a:pt x="3454" y="94"/>
                      </a:lnTo>
                      <a:lnTo>
                        <a:pt x="3446" y="94"/>
                      </a:lnTo>
                      <a:lnTo>
                        <a:pt x="3439" y="94"/>
                      </a:lnTo>
                      <a:lnTo>
                        <a:pt x="3433" y="94"/>
                      </a:lnTo>
                      <a:lnTo>
                        <a:pt x="3426" y="94"/>
                      </a:lnTo>
                      <a:lnTo>
                        <a:pt x="3419" y="94"/>
                      </a:lnTo>
                      <a:lnTo>
                        <a:pt x="3412" y="95"/>
                      </a:lnTo>
                      <a:lnTo>
                        <a:pt x="3405" y="95"/>
                      </a:lnTo>
                      <a:lnTo>
                        <a:pt x="3398" y="95"/>
                      </a:lnTo>
                      <a:lnTo>
                        <a:pt x="3391" y="95"/>
                      </a:lnTo>
                      <a:lnTo>
                        <a:pt x="3384" y="95"/>
                      </a:lnTo>
                      <a:lnTo>
                        <a:pt x="3377" y="96"/>
                      </a:lnTo>
                      <a:lnTo>
                        <a:pt x="3370" y="96"/>
                      </a:lnTo>
                      <a:lnTo>
                        <a:pt x="3363" y="96"/>
                      </a:lnTo>
                      <a:lnTo>
                        <a:pt x="3357" y="96"/>
                      </a:lnTo>
                      <a:lnTo>
                        <a:pt x="3350" y="96"/>
                      </a:lnTo>
                      <a:lnTo>
                        <a:pt x="3343" y="97"/>
                      </a:lnTo>
                      <a:lnTo>
                        <a:pt x="3336" y="97"/>
                      </a:lnTo>
                      <a:lnTo>
                        <a:pt x="3329" y="97"/>
                      </a:lnTo>
                      <a:lnTo>
                        <a:pt x="3322" y="97"/>
                      </a:lnTo>
                      <a:lnTo>
                        <a:pt x="3315" y="98"/>
                      </a:lnTo>
                      <a:lnTo>
                        <a:pt x="3309" y="98"/>
                      </a:lnTo>
                      <a:lnTo>
                        <a:pt x="3302" y="98"/>
                      </a:lnTo>
                      <a:lnTo>
                        <a:pt x="3295" y="99"/>
                      </a:lnTo>
                      <a:lnTo>
                        <a:pt x="3289" y="99"/>
                      </a:lnTo>
                      <a:lnTo>
                        <a:pt x="3282" y="99"/>
                      </a:lnTo>
                      <a:lnTo>
                        <a:pt x="3276" y="99"/>
                      </a:lnTo>
                      <a:lnTo>
                        <a:pt x="3269" y="101"/>
                      </a:lnTo>
                      <a:lnTo>
                        <a:pt x="3262" y="101"/>
                      </a:lnTo>
                      <a:lnTo>
                        <a:pt x="3255" y="101"/>
                      </a:lnTo>
                      <a:lnTo>
                        <a:pt x="3249" y="102"/>
                      </a:lnTo>
                      <a:lnTo>
                        <a:pt x="3242" y="102"/>
                      </a:lnTo>
                      <a:lnTo>
                        <a:pt x="3236" y="102"/>
                      </a:lnTo>
                      <a:lnTo>
                        <a:pt x="3229" y="103"/>
                      </a:lnTo>
                      <a:lnTo>
                        <a:pt x="3223" y="103"/>
                      </a:lnTo>
                      <a:lnTo>
                        <a:pt x="3216" y="104"/>
                      </a:lnTo>
                      <a:lnTo>
                        <a:pt x="3210" y="104"/>
                      </a:lnTo>
                      <a:lnTo>
                        <a:pt x="3203" y="104"/>
                      </a:lnTo>
                      <a:lnTo>
                        <a:pt x="3196" y="105"/>
                      </a:lnTo>
                      <a:lnTo>
                        <a:pt x="3191" y="105"/>
                      </a:lnTo>
                      <a:lnTo>
                        <a:pt x="3184" y="106"/>
                      </a:lnTo>
                      <a:lnTo>
                        <a:pt x="3178" y="106"/>
                      </a:lnTo>
                      <a:lnTo>
                        <a:pt x="3171" y="108"/>
                      </a:lnTo>
                      <a:lnTo>
                        <a:pt x="3165" y="108"/>
                      </a:lnTo>
                      <a:lnTo>
                        <a:pt x="3158" y="109"/>
                      </a:lnTo>
                      <a:lnTo>
                        <a:pt x="3153" y="109"/>
                      </a:lnTo>
                      <a:lnTo>
                        <a:pt x="3146" y="109"/>
                      </a:lnTo>
                      <a:lnTo>
                        <a:pt x="3140" y="110"/>
                      </a:lnTo>
                      <a:lnTo>
                        <a:pt x="3133" y="110"/>
                      </a:lnTo>
                      <a:lnTo>
                        <a:pt x="3127" y="111"/>
                      </a:lnTo>
                      <a:lnTo>
                        <a:pt x="3121" y="112"/>
                      </a:lnTo>
                      <a:lnTo>
                        <a:pt x="3115" y="112"/>
                      </a:lnTo>
                      <a:lnTo>
                        <a:pt x="3109" y="113"/>
                      </a:lnTo>
                      <a:lnTo>
                        <a:pt x="3103" y="113"/>
                      </a:lnTo>
                      <a:lnTo>
                        <a:pt x="3096" y="114"/>
                      </a:lnTo>
                      <a:lnTo>
                        <a:pt x="3090" y="114"/>
                      </a:lnTo>
                      <a:lnTo>
                        <a:pt x="3085" y="116"/>
                      </a:lnTo>
                      <a:lnTo>
                        <a:pt x="3079" y="116"/>
                      </a:lnTo>
                      <a:lnTo>
                        <a:pt x="3072" y="117"/>
                      </a:lnTo>
                      <a:lnTo>
                        <a:pt x="3066" y="118"/>
                      </a:lnTo>
                      <a:lnTo>
                        <a:pt x="3060" y="118"/>
                      </a:lnTo>
                      <a:lnTo>
                        <a:pt x="3055" y="119"/>
                      </a:lnTo>
                      <a:lnTo>
                        <a:pt x="3049" y="120"/>
                      </a:lnTo>
                      <a:lnTo>
                        <a:pt x="3042" y="120"/>
                      </a:lnTo>
                      <a:lnTo>
                        <a:pt x="3036" y="121"/>
                      </a:lnTo>
                      <a:lnTo>
                        <a:pt x="3030" y="121"/>
                      </a:lnTo>
                      <a:lnTo>
                        <a:pt x="3025" y="122"/>
                      </a:lnTo>
                      <a:lnTo>
                        <a:pt x="3019" y="124"/>
                      </a:lnTo>
                      <a:lnTo>
                        <a:pt x="3013" y="125"/>
                      </a:lnTo>
                      <a:lnTo>
                        <a:pt x="3007" y="125"/>
                      </a:lnTo>
                      <a:lnTo>
                        <a:pt x="3002" y="126"/>
                      </a:lnTo>
                      <a:lnTo>
                        <a:pt x="2996" y="127"/>
                      </a:lnTo>
                      <a:lnTo>
                        <a:pt x="2990" y="127"/>
                      </a:lnTo>
                      <a:lnTo>
                        <a:pt x="2984" y="128"/>
                      </a:lnTo>
                      <a:lnTo>
                        <a:pt x="2979" y="129"/>
                      </a:lnTo>
                      <a:lnTo>
                        <a:pt x="2973" y="131"/>
                      </a:lnTo>
                      <a:lnTo>
                        <a:pt x="2967" y="132"/>
                      </a:lnTo>
                      <a:lnTo>
                        <a:pt x="2962" y="132"/>
                      </a:lnTo>
                      <a:lnTo>
                        <a:pt x="2957" y="133"/>
                      </a:lnTo>
                      <a:lnTo>
                        <a:pt x="2951" y="134"/>
                      </a:lnTo>
                      <a:lnTo>
                        <a:pt x="2945" y="135"/>
                      </a:lnTo>
                      <a:lnTo>
                        <a:pt x="2939" y="136"/>
                      </a:lnTo>
                      <a:lnTo>
                        <a:pt x="2935" y="136"/>
                      </a:lnTo>
                      <a:lnTo>
                        <a:pt x="2929" y="137"/>
                      </a:lnTo>
                      <a:lnTo>
                        <a:pt x="2923" y="139"/>
                      </a:lnTo>
                      <a:lnTo>
                        <a:pt x="2919" y="140"/>
                      </a:lnTo>
                      <a:lnTo>
                        <a:pt x="2913" y="141"/>
                      </a:lnTo>
                      <a:lnTo>
                        <a:pt x="2907" y="142"/>
                      </a:lnTo>
                      <a:lnTo>
                        <a:pt x="2903" y="143"/>
                      </a:lnTo>
                      <a:lnTo>
                        <a:pt x="2897" y="144"/>
                      </a:lnTo>
                      <a:lnTo>
                        <a:pt x="2892" y="145"/>
                      </a:lnTo>
                      <a:lnTo>
                        <a:pt x="2886" y="145"/>
                      </a:lnTo>
                      <a:lnTo>
                        <a:pt x="2882" y="147"/>
                      </a:lnTo>
                      <a:lnTo>
                        <a:pt x="2876" y="148"/>
                      </a:lnTo>
                      <a:lnTo>
                        <a:pt x="2871" y="149"/>
                      </a:lnTo>
                      <a:lnTo>
                        <a:pt x="2866" y="150"/>
                      </a:lnTo>
                      <a:lnTo>
                        <a:pt x="2861" y="151"/>
                      </a:lnTo>
                      <a:lnTo>
                        <a:pt x="2855" y="152"/>
                      </a:lnTo>
                      <a:lnTo>
                        <a:pt x="2851" y="154"/>
                      </a:lnTo>
                      <a:lnTo>
                        <a:pt x="2846" y="155"/>
                      </a:lnTo>
                      <a:lnTo>
                        <a:pt x="2840" y="156"/>
                      </a:lnTo>
                      <a:lnTo>
                        <a:pt x="2836" y="157"/>
                      </a:lnTo>
                      <a:lnTo>
                        <a:pt x="2831" y="159"/>
                      </a:lnTo>
                      <a:lnTo>
                        <a:pt x="2825" y="160"/>
                      </a:lnTo>
                      <a:lnTo>
                        <a:pt x="2821" y="162"/>
                      </a:lnTo>
                      <a:lnTo>
                        <a:pt x="2816" y="163"/>
                      </a:lnTo>
                      <a:lnTo>
                        <a:pt x="2812" y="164"/>
                      </a:lnTo>
                      <a:lnTo>
                        <a:pt x="2807" y="165"/>
                      </a:lnTo>
                      <a:lnTo>
                        <a:pt x="2801" y="166"/>
                      </a:lnTo>
                      <a:lnTo>
                        <a:pt x="2797" y="167"/>
                      </a:lnTo>
                      <a:lnTo>
                        <a:pt x="2792" y="169"/>
                      </a:lnTo>
                      <a:lnTo>
                        <a:pt x="2787" y="171"/>
                      </a:lnTo>
                      <a:lnTo>
                        <a:pt x="2783" y="172"/>
                      </a:lnTo>
                      <a:lnTo>
                        <a:pt x="2778" y="173"/>
                      </a:lnTo>
                      <a:lnTo>
                        <a:pt x="2774" y="174"/>
                      </a:lnTo>
                      <a:lnTo>
                        <a:pt x="2769" y="175"/>
                      </a:lnTo>
                      <a:lnTo>
                        <a:pt x="2764" y="178"/>
                      </a:lnTo>
                      <a:lnTo>
                        <a:pt x="2760" y="179"/>
                      </a:lnTo>
                      <a:lnTo>
                        <a:pt x="2755" y="180"/>
                      </a:lnTo>
                      <a:lnTo>
                        <a:pt x="2752" y="181"/>
                      </a:lnTo>
                      <a:lnTo>
                        <a:pt x="2747" y="183"/>
                      </a:lnTo>
                      <a:lnTo>
                        <a:pt x="2742" y="185"/>
                      </a:lnTo>
                      <a:lnTo>
                        <a:pt x="2738" y="186"/>
                      </a:lnTo>
                      <a:lnTo>
                        <a:pt x="2733" y="187"/>
                      </a:lnTo>
                      <a:lnTo>
                        <a:pt x="2730" y="189"/>
                      </a:lnTo>
                      <a:lnTo>
                        <a:pt x="2725" y="190"/>
                      </a:lnTo>
                      <a:lnTo>
                        <a:pt x="2721" y="192"/>
                      </a:lnTo>
                      <a:lnTo>
                        <a:pt x="2716" y="194"/>
                      </a:lnTo>
                      <a:lnTo>
                        <a:pt x="2712" y="195"/>
                      </a:lnTo>
                      <a:lnTo>
                        <a:pt x="2708" y="197"/>
                      </a:lnTo>
                      <a:lnTo>
                        <a:pt x="2708" y="196"/>
                      </a:lnTo>
                      <a:lnTo>
                        <a:pt x="2707" y="197"/>
                      </a:lnTo>
                      <a:lnTo>
                        <a:pt x="2704" y="198"/>
                      </a:lnTo>
                      <a:lnTo>
                        <a:pt x="2702" y="198"/>
                      </a:lnTo>
                      <a:lnTo>
                        <a:pt x="2700" y="200"/>
                      </a:lnTo>
                      <a:lnTo>
                        <a:pt x="2697" y="201"/>
                      </a:lnTo>
                      <a:lnTo>
                        <a:pt x="2696" y="202"/>
                      </a:lnTo>
                      <a:lnTo>
                        <a:pt x="2694" y="202"/>
                      </a:lnTo>
                      <a:lnTo>
                        <a:pt x="2692" y="203"/>
                      </a:lnTo>
                      <a:lnTo>
                        <a:pt x="2689" y="204"/>
                      </a:lnTo>
                      <a:lnTo>
                        <a:pt x="2687" y="205"/>
                      </a:lnTo>
                      <a:lnTo>
                        <a:pt x="2685" y="205"/>
                      </a:lnTo>
                      <a:lnTo>
                        <a:pt x="2682" y="207"/>
                      </a:lnTo>
                      <a:lnTo>
                        <a:pt x="2680" y="208"/>
                      </a:lnTo>
                      <a:lnTo>
                        <a:pt x="2677" y="209"/>
                      </a:lnTo>
                      <a:lnTo>
                        <a:pt x="2674" y="210"/>
                      </a:lnTo>
                      <a:lnTo>
                        <a:pt x="2672" y="210"/>
                      </a:lnTo>
                      <a:lnTo>
                        <a:pt x="2670" y="211"/>
                      </a:lnTo>
                      <a:lnTo>
                        <a:pt x="2668" y="212"/>
                      </a:lnTo>
                      <a:lnTo>
                        <a:pt x="2665" y="213"/>
                      </a:lnTo>
                      <a:lnTo>
                        <a:pt x="2662" y="215"/>
                      </a:lnTo>
                      <a:lnTo>
                        <a:pt x="2659" y="216"/>
                      </a:lnTo>
                      <a:lnTo>
                        <a:pt x="2657" y="217"/>
                      </a:lnTo>
                      <a:lnTo>
                        <a:pt x="2654" y="217"/>
                      </a:lnTo>
                      <a:lnTo>
                        <a:pt x="2651" y="218"/>
                      </a:lnTo>
                      <a:lnTo>
                        <a:pt x="2649" y="219"/>
                      </a:lnTo>
                      <a:lnTo>
                        <a:pt x="2646" y="220"/>
                      </a:lnTo>
                      <a:lnTo>
                        <a:pt x="2643" y="221"/>
                      </a:lnTo>
                      <a:lnTo>
                        <a:pt x="2640" y="223"/>
                      </a:lnTo>
                      <a:lnTo>
                        <a:pt x="2638" y="224"/>
                      </a:lnTo>
                      <a:lnTo>
                        <a:pt x="2634" y="225"/>
                      </a:lnTo>
                      <a:lnTo>
                        <a:pt x="2632" y="226"/>
                      </a:lnTo>
                      <a:lnTo>
                        <a:pt x="2628" y="227"/>
                      </a:lnTo>
                      <a:lnTo>
                        <a:pt x="2625" y="228"/>
                      </a:lnTo>
                      <a:lnTo>
                        <a:pt x="2623" y="230"/>
                      </a:lnTo>
                      <a:lnTo>
                        <a:pt x="2619" y="231"/>
                      </a:lnTo>
                      <a:lnTo>
                        <a:pt x="2616" y="232"/>
                      </a:lnTo>
                      <a:lnTo>
                        <a:pt x="2613" y="233"/>
                      </a:lnTo>
                      <a:lnTo>
                        <a:pt x="2610" y="234"/>
                      </a:lnTo>
                      <a:lnTo>
                        <a:pt x="2606" y="235"/>
                      </a:lnTo>
                      <a:lnTo>
                        <a:pt x="2603" y="236"/>
                      </a:lnTo>
                      <a:lnTo>
                        <a:pt x="2600" y="238"/>
                      </a:lnTo>
                      <a:lnTo>
                        <a:pt x="2597" y="239"/>
                      </a:lnTo>
                      <a:lnTo>
                        <a:pt x="2594" y="240"/>
                      </a:lnTo>
                      <a:lnTo>
                        <a:pt x="2590" y="241"/>
                      </a:lnTo>
                      <a:lnTo>
                        <a:pt x="2587" y="242"/>
                      </a:lnTo>
                      <a:lnTo>
                        <a:pt x="2583" y="245"/>
                      </a:lnTo>
                      <a:lnTo>
                        <a:pt x="2580" y="246"/>
                      </a:lnTo>
                      <a:lnTo>
                        <a:pt x="2576" y="247"/>
                      </a:lnTo>
                      <a:lnTo>
                        <a:pt x="2573" y="248"/>
                      </a:lnTo>
                      <a:lnTo>
                        <a:pt x="2570" y="249"/>
                      </a:lnTo>
                      <a:lnTo>
                        <a:pt x="2566" y="250"/>
                      </a:lnTo>
                      <a:lnTo>
                        <a:pt x="2563" y="251"/>
                      </a:lnTo>
                      <a:lnTo>
                        <a:pt x="2559" y="254"/>
                      </a:lnTo>
                      <a:lnTo>
                        <a:pt x="2555" y="255"/>
                      </a:lnTo>
                      <a:lnTo>
                        <a:pt x="2551" y="256"/>
                      </a:lnTo>
                      <a:lnTo>
                        <a:pt x="2548" y="257"/>
                      </a:lnTo>
                      <a:lnTo>
                        <a:pt x="2544" y="258"/>
                      </a:lnTo>
                      <a:lnTo>
                        <a:pt x="2541" y="261"/>
                      </a:lnTo>
                      <a:lnTo>
                        <a:pt x="2536" y="262"/>
                      </a:lnTo>
                      <a:lnTo>
                        <a:pt x="2533" y="263"/>
                      </a:lnTo>
                      <a:lnTo>
                        <a:pt x="2529" y="264"/>
                      </a:lnTo>
                      <a:lnTo>
                        <a:pt x="2525" y="265"/>
                      </a:lnTo>
                      <a:lnTo>
                        <a:pt x="2521" y="268"/>
                      </a:lnTo>
                      <a:lnTo>
                        <a:pt x="2518" y="269"/>
                      </a:lnTo>
                      <a:lnTo>
                        <a:pt x="2513" y="270"/>
                      </a:lnTo>
                      <a:lnTo>
                        <a:pt x="2510" y="271"/>
                      </a:lnTo>
                      <a:lnTo>
                        <a:pt x="2505" y="273"/>
                      </a:lnTo>
                      <a:lnTo>
                        <a:pt x="2502" y="274"/>
                      </a:lnTo>
                      <a:lnTo>
                        <a:pt x="2497" y="276"/>
                      </a:lnTo>
                      <a:lnTo>
                        <a:pt x="2494" y="278"/>
                      </a:lnTo>
                      <a:lnTo>
                        <a:pt x="2489" y="279"/>
                      </a:lnTo>
                      <a:lnTo>
                        <a:pt x="2485" y="280"/>
                      </a:lnTo>
                      <a:lnTo>
                        <a:pt x="2481" y="282"/>
                      </a:lnTo>
                      <a:lnTo>
                        <a:pt x="2476" y="284"/>
                      </a:lnTo>
                      <a:lnTo>
                        <a:pt x="2473" y="285"/>
                      </a:lnTo>
                      <a:lnTo>
                        <a:pt x="2468" y="287"/>
                      </a:lnTo>
                      <a:lnTo>
                        <a:pt x="2465" y="288"/>
                      </a:lnTo>
                      <a:lnTo>
                        <a:pt x="2460" y="289"/>
                      </a:lnTo>
                      <a:lnTo>
                        <a:pt x="2456" y="292"/>
                      </a:lnTo>
                      <a:lnTo>
                        <a:pt x="2451" y="293"/>
                      </a:lnTo>
                      <a:lnTo>
                        <a:pt x="2447" y="295"/>
                      </a:lnTo>
                      <a:lnTo>
                        <a:pt x="2443" y="296"/>
                      </a:lnTo>
                      <a:lnTo>
                        <a:pt x="2438" y="297"/>
                      </a:lnTo>
                      <a:lnTo>
                        <a:pt x="2434" y="300"/>
                      </a:lnTo>
                      <a:lnTo>
                        <a:pt x="2429" y="301"/>
                      </a:lnTo>
                      <a:lnTo>
                        <a:pt x="2426" y="303"/>
                      </a:lnTo>
                      <a:lnTo>
                        <a:pt x="2421" y="304"/>
                      </a:lnTo>
                      <a:lnTo>
                        <a:pt x="2416" y="307"/>
                      </a:lnTo>
                      <a:lnTo>
                        <a:pt x="2412" y="308"/>
                      </a:lnTo>
                      <a:lnTo>
                        <a:pt x="2407" y="309"/>
                      </a:lnTo>
                      <a:lnTo>
                        <a:pt x="2403" y="311"/>
                      </a:lnTo>
                      <a:lnTo>
                        <a:pt x="2398" y="312"/>
                      </a:lnTo>
                      <a:lnTo>
                        <a:pt x="2393" y="315"/>
                      </a:lnTo>
                      <a:lnTo>
                        <a:pt x="2389" y="316"/>
                      </a:lnTo>
                      <a:lnTo>
                        <a:pt x="2384" y="318"/>
                      </a:lnTo>
                      <a:lnTo>
                        <a:pt x="2379" y="319"/>
                      </a:lnTo>
                      <a:lnTo>
                        <a:pt x="2375" y="322"/>
                      </a:lnTo>
                      <a:lnTo>
                        <a:pt x="2370" y="323"/>
                      </a:lnTo>
                      <a:lnTo>
                        <a:pt x="2364" y="325"/>
                      </a:lnTo>
                      <a:lnTo>
                        <a:pt x="2360" y="326"/>
                      </a:lnTo>
                      <a:lnTo>
                        <a:pt x="2355" y="329"/>
                      </a:lnTo>
                      <a:lnTo>
                        <a:pt x="2351" y="330"/>
                      </a:lnTo>
                      <a:lnTo>
                        <a:pt x="2346" y="332"/>
                      </a:lnTo>
                      <a:lnTo>
                        <a:pt x="2341" y="334"/>
                      </a:lnTo>
                      <a:lnTo>
                        <a:pt x="2336" y="335"/>
                      </a:lnTo>
                      <a:lnTo>
                        <a:pt x="2331" y="338"/>
                      </a:lnTo>
                      <a:lnTo>
                        <a:pt x="2326" y="339"/>
                      </a:lnTo>
                      <a:lnTo>
                        <a:pt x="2322" y="341"/>
                      </a:lnTo>
                      <a:lnTo>
                        <a:pt x="2316" y="342"/>
                      </a:lnTo>
                      <a:lnTo>
                        <a:pt x="2311" y="345"/>
                      </a:lnTo>
                      <a:lnTo>
                        <a:pt x="2307" y="347"/>
                      </a:lnTo>
                      <a:lnTo>
                        <a:pt x="2301" y="348"/>
                      </a:lnTo>
                      <a:lnTo>
                        <a:pt x="2297" y="350"/>
                      </a:lnTo>
                      <a:lnTo>
                        <a:pt x="2291" y="352"/>
                      </a:lnTo>
                      <a:lnTo>
                        <a:pt x="2286" y="354"/>
                      </a:lnTo>
                      <a:lnTo>
                        <a:pt x="2282" y="356"/>
                      </a:lnTo>
                      <a:lnTo>
                        <a:pt x="2276" y="357"/>
                      </a:lnTo>
                      <a:lnTo>
                        <a:pt x="2271" y="360"/>
                      </a:lnTo>
                      <a:lnTo>
                        <a:pt x="2265" y="362"/>
                      </a:lnTo>
                      <a:lnTo>
                        <a:pt x="2261" y="363"/>
                      </a:lnTo>
                      <a:lnTo>
                        <a:pt x="2255" y="365"/>
                      </a:lnTo>
                      <a:lnTo>
                        <a:pt x="2250" y="368"/>
                      </a:lnTo>
                      <a:lnTo>
                        <a:pt x="2245" y="369"/>
                      </a:lnTo>
                      <a:lnTo>
                        <a:pt x="2240" y="371"/>
                      </a:lnTo>
                      <a:lnTo>
                        <a:pt x="2234" y="373"/>
                      </a:lnTo>
                      <a:lnTo>
                        <a:pt x="2229" y="375"/>
                      </a:lnTo>
                      <a:lnTo>
                        <a:pt x="2224" y="377"/>
                      </a:lnTo>
                      <a:lnTo>
                        <a:pt x="2218" y="379"/>
                      </a:lnTo>
                      <a:lnTo>
                        <a:pt x="2212" y="380"/>
                      </a:lnTo>
                      <a:lnTo>
                        <a:pt x="2208" y="383"/>
                      </a:lnTo>
                      <a:lnTo>
                        <a:pt x="2202" y="385"/>
                      </a:lnTo>
                      <a:lnTo>
                        <a:pt x="2196" y="386"/>
                      </a:lnTo>
                      <a:lnTo>
                        <a:pt x="2192" y="388"/>
                      </a:lnTo>
                      <a:lnTo>
                        <a:pt x="2186" y="391"/>
                      </a:lnTo>
                      <a:lnTo>
                        <a:pt x="2180" y="393"/>
                      </a:lnTo>
                      <a:lnTo>
                        <a:pt x="2176" y="394"/>
                      </a:lnTo>
                      <a:lnTo>
                        <a:pt x="2170" y="396"/>
                      </a:lnTo>
                      <a:lnTo>
                        <a:pt x="2164" y="399"/>
                      </a:lnTo>
                      <a:lnTo>
                        <a:pt x="2158" y="401"/>
                      </a:lnTo>
                      <a:lnTo>
                        <a:pt x="2152" y="402"/>
                      </a:lnTo>
                      <a:lnTo>
                        <a:pt x="2147" y="405"/>
                      </a:lnTo>
                      <a:lnTo>
                        <a:pt x="2142" y="407"/>
                      </a:lnTo>
                      <a:lnTo>
                        <a:pt x="2136" y="409"/>
                      </a:lnTo>
                      <a:lnTo>
                        <a:pt x="2131" y="410"/>
                      </a:lnTo>
                      <a:lnTo>
                        <a:pt x="2125" y="413"/>
                      </a:lnTo>
                      <a:lnTo>
                        <a:pt x="2119" y="415"/>
                      </a:lnTo>
                      <a:lnTo>
                        <a:pt x="2113" y="417"/>
                      </a:lnTo>
                      <a:lnTo>
                        <a:pt x="2108" y="418"/>
                      </a:lnTo>
                      <a:lnTo>
                        <a:pt x="2102" y="421"/>
                      </a:lnTo>
                      <a:lnTo>
                        <a:pt x="2096" y="423"/>
                      </a:lnTo>
                      <a:lnTo>
                        <a:pt x="2090" y="425"/>
                      </a:lnTo>
                      <a:lnTo>
                        <a:pt x="2085" y="428"/>
                      </a:lnTo>
                      <a:lnTo>
                        <a:pt x="2079" y="429"/>
                      </a:lnTo>
                      <a:lnTo>
                        <a:pt x="2073" y="431"/>
                      </a:lnTo>
                      <a:lnTo>
                        <a:pt x="2067" y="433"/>
                      </a:lnTo>
                      <a:lnTo>
                        <a:pt x="2061" y="436"/>
                      </a:lnTo>
                      <a:lnTo>
                        <a:pt x="2056" y="438"/>
                      </a:lnTo>
                      <a:lnTo>
                        <a:pt x="2050" y="440"/>
                      </a:lnTo>
                      <a:lnTo>
                        <a:pt x="2044" y="441"/>
                      </a:lnTo>
                      <a:lnTo>
                        <a:pt x="2038" y="444"/>
                      </a:lnTo>
                      <a:lnTo>
                        <a:pt x="2033" y="446"/>
                      </a:lnTo>
                      <a:lnTo>
                        <a:pt x="2027" y="448"/>
                      </a:lnTo>
                      <a:lnTo>
                        <a:pt x="2021" y="451"/>
                      </a:lnTo>
                      <a:lnTo>
                        <a:pt x="2015" y="453"/>
                      </a:lnTo>
                      <a:lnTo>
                        <a:pt x="2008" y="455"/>
                      </a:lnTo>
                      <a:lnTo>
                        <a:pt x="2003" y="456"/>
                      </a:lnTo>
                      <a:lnTo>
                        <a:pt x="1997" y="459"/>
                      </a:lnTo>
                      <a:lnTo>
                        <a:pt x="1991" y="461"/>
                      </a:lnTo>
                      <a:lnTo>
                        <a:pt x="1985" y="463"/>
                      </a:lnTo>
                      <a:lnTo>
                        <a:pt x="1980" y="466"/>
                      </a:lnTo>
                      <a:lnTo>
                        <a:pt x="1973" y="468"/>
                      </a:lnTo>
                      <a:lnTo>
                        <a:pt x="1967" y="470"/>
                      </a:lnTo>
                      <a:lnTo>
                        <a:pt x="1961" y="472"/>
                      </a:lnTo>
                      <a:lnTo>
                        <a:pt x="1955" y="474"/>
                      </a:lnTo>
                      <a:lnTo>
                        <a:pt x="1949" y="476"/>
                      </a:lnTo>
                      <a:lnTo>
                        <a:pt x="1943" y="478"/>
                      </a:lnTo>
                      <a:lnTo>
                        <a:pt x="1937" y="481"/>
                      </a:lnTo>
                      <a:lnTo>
                        <a:pt x="1930" y="483"/>
                      </a:lnTo>
                      <a:lnTo>
                        <a:pt x="1924" y="485"/>
                      </a:lnTo>
                      <a:lnTo>
                        <a:pt x="1919" y="487"/>
                      </a:lnTo>
                      <a:lnTo>
                        <a:pt x="1913" y="490"/>
                      </a:lnTo>
                      <a:lnTo>
                        <a:pt x="1906" y="492"/>
                      </a:lnTo>
                      <a:lnTo>
                        <a:pt x="1900" y="494"/>
                      </a:lnTo>
                      <a:lnTo>
                        <a:pt x="1894" y="497"/>
                      </a:lnTo>
                      <a:lnTo>
                        <a:pt x="1887" y="498"/>
                      </a:lnTo>
                      <a:lnTo>
                        <a:pt x="1882" y="500"/>
                      </a:lnTo>
                      <a:lnTo>
                        <a:pt x="1875" y="502"/>
                      </a:lnTo>
                      <a:lnTo>
                        <a:pt x="1869" y="505"/>
                      </a:lnTo>
                      <a:lnTo>
                        <a:pt x="1863" y="507"/>
                      </a:lnTo>
                      <a:lnTo>
                        <a:pt x="1856" y="509"/>
                      </a:lnTo>
                      <a:lnTo>
                        <a:pt x="1851" y="512"/>
                      </a:lnTo>
                      <a:lnTo>
                        <a:pt x="1844" y="514"/>
                      </a:lnTo>
                      <a:lnTo>
                        <a:pt x="1838" y="516"/>
                      </a:lnTo>
                      <a:lnTo>
                        <a:pt x="1831" y="518"/>
                      </a:lnTo>
                      <a:lnTo>
                        <a:pt x="1825" y="521"/>
                      </a:lnTo>
                      <a:lnTo>
                        <a:pt x="1819" y="523"/>
                      </a:lnTo>
                      <a:lnTo>
                        <a:pt x="1813" y="525"/>
                      </a:lnTo>
                      <a:lnTo>
                        <a:pt x="1807" y="528"/>
                      </a:lnTo>
                      <a:lnTo>
                        <a:pt x="1800" y="530"/>
                      </a:lnTo>
                      <a:lnTo>
                        <a:pt x="1794" y="532"/>
                      </a:lnTo>
                      <a:lnTo>
                        <a:pt x="1780" y="537"/>
                      </a:lnTo>
                      <a:lnTo>
                        <a:pt x="1768" y="542"/>
                      </a:lnTo>
                      <a:lnTo>
                        <a:pt x="1755" y="545"/>
                      </a:lnTo>
                      <a:lnTo>
                        <a:pt x="1742" y="550"/>
                      </a:lnTo>
                      <a:lnTo>
                        <a:pt x="1730" y="554"/>
                      </a:lnTo>
                      <a:lnTo>
                        <a:pt x="1717" y="559"/>
                      </a:lnTo>
                      <a:lnTo>
                        <a:pt x="1704" y="563"/>
                      </a:lnTo>
                      <a:lnTo>
                        <a:pt x="1692" y="568"/>
                      </a:lnTo>
                      <a:lnTo>
                        <a:pt x="1678" y="573"/>
                      </a:lnTo>
                      <a:lnTo>
                        <a:pt x="1665" y="577"/>
                      </a:lnTo>
                      <a:lnTo>
                        <a:pt x="1652" y="582"/>
                      </a:lnTo>
                      <a:lnTo>
                        <a:pt x="1639" y="586"/>
                      </a:lnTo>
                      <a:lnTo>
                        <a:pt x="1626" y="591"/>
                      </a:lnTo>
                      <a:lnTo>
                        <a:pt x="1613" y="596"/>
                      </a:lnTo>
                      <a:lnTo>
                        <a:pt x="1599" y="600"/>
                      </a:lnTo>
                      <a:lnTo>
                        <a:pt x="1587" y="605"/>
                      </a:lnTo>
                      <a:lnTo>
                        <a:pt x="1573" y="609"/>
                      </a:lnTo>
                      <a:lnTo>
                        <a:pt x="1560" y="615"/>
                      </a:lnTo>
                      <a:lnTo>
                        <a:pt x="1548" y="620"/>
                      </a:lnTo>
                      <a:lnTo>
                        <a:pt x="1534" y="624"/>
                      </a:lnTo>
                      <a:lnTo>
                        <a:pt x="1521" y="629"/>
                      </a:lnTo>
                      <a:lnTo>
                        <a:pt x="1507" y="634"/>
                      </a:lnTo>
                      <a:lnTo>
                        <a:pt x="1495" y="638"/>
                      </a:lnTo>
                      <a:lnTo>
                        <a:pt x="1481" y="643"/>
                      </a:lnTo>
                      <a:lnTo>
                        <a:pt x="1468" y="647"/>
                      </a:lnTo>
                      <a:lnTo>
                        <a:pt x="1454" y="652"/>
                      </a:lnTo>
                      <a:lnTo>
                        <a:pt x="1440" y="657"/>
                      </a:lnTo>
                      <a:lnTo>
                        <a:pt x="1428" y="661"/>
                      </a:lnTo>
                      <a:lnTo>
                        <a:pt x="1401" y="670"/>
                      </a:lnTo>
                      <a:lnTo>
                        <a:pt x="1375" y="680"/>
                      </a:lnTo>
                      <a:lnTo>
                        <a:pt x="1347" y="689"/>
                      </a:lnTo>
                      <a:lnTo>
                        <a:pt x="1321" y="698"/>
                      </a:lnTo>
                      <a:lnTo>
                        <a:pt x="1294" y="707"/>
                      </a:lnTo>
                      <a:lnTo>
                        <a:pt x="1268" y="717"/>
                      </a:lnTo>
                      <a:lnTo>
                        <a:pt x="1241" y="726"/>
                      </a:lnTo>
                      <a:lnTo>
                        <a:pt x="1213" y="735"/>
                      </a:lnTo>
                      <a:lnTo>
                        <a:pt x="1201" y="740"/>
                      </a:lnTo>
                      <a:lnTo>
                        <a:pt x="1187" y="744"/>
                      </a:lnTo>
                      <a:lnTo>
                        <a:pt x="1174" y="749"/>
                      </a:lnTo>
                      <a:lnTo>
                        <a:pt x="1160" y="753"/>
                      </a:lnTo>
                      <a:lnTo>
                        <a:pt x="1148" y="758"/>
                      </a:lnTo>
                      <a:lnTo>
                        <a:pt x="1134" y="763"/>
                      </a:lnTo>
                      <a:lnTo>
                        <a:pt x="1120" y="767"/>
                      </a:lnTo>
                      <a:lnTo>
                        <a:pt x="1107" y="772"/>
                      </a:lnTo>
                      <a:lnTo>
                        <a:pt x="1094" y="776"/>
                      </a:lnTo>
                      <a:lnTo>
                        <a:pt x="1081" y="781"/>
                      </a:lnTo>
                      <a:lnTo>
                        <a:pt x="1068" y="786"/>
                      </a:lnTo>
                      <a:lnTo>
                        <a:pt x="1054" y="790"/>
                      </a:lnTo>
                      <a:lnTo>
                        <a:pt x="1042" y="795"/>
                      </a:lnTo>
                      <a:lnTo>
                        <a:pt x="1028" y="798"/>
                      </a:lnTo>
                      <a:lnTo>
                        <a:pt x="1015" y="803"/>
                      </a:lnTo>
                      <a:lnTo>
                        <a:pt x="1001" y="807"/>
                      </a:lnTo>
                      <a:lnTo>
                        <a:pt x="989" y="812"/>
                      </a:lnTo>
                      <a:lnTo>
                        <a:pt x="976" y="817"/>
                      </a:lnTo>
                      <a:lnTo>
                        <a:pt x="962" y="821"/>
                      </a:lnTo>
                      <a:lnTo>
                        <a:pt x="950" y="825"/>
                      </a:lnTo>
                      <a:lnTo>
                        <a:pt x="937" y="829"/>
                      </a:lnTo>
                      <a:lnTo>
                        <a:pt x="924" y="834"/>
                      </a:lnTo>
                      <a:lnTo>
                        <a:pt x="910" y="839"/>
                      </a:lnTo>
                      <a:lnTo>
                        <a:pt x="898" y="843"/>
                      </a:lnTo>
                      <a:lnTo>
                        <a:pt x="885" y="847"/>
                      </a:lnTo>
                      <a:lnTo>
                        <a:pt x="872" y="851"/>
                      </a:lnTo>
                      <a:lnTo>
                        <a:pt x="860" y="856"/>
                      </a:lnTo>
                      <a:lnTo>
                        <a:pt x="847" y="859"/>
                      </a:lnTo>
                      <a:lnTo>
                        <a:pt x="840" y="862"/>
                      </a:lnTo>
                      <a:lnTo>
                        <a:pt x="834" y="864"/>
                      </a:lnTo>
                      <a:lnTo>
                        <a:pt x="827" y="866"/>
                      </a:lnTo>
                      <a:lnTo>
                        <a:pt x="822" y="868"/>
                      </a:lnTo>
                      <a:lnTo>
                        <a:pt x="815" y="871"/>
                      </a:lnTo>
                      <a:lnTo>
                        <a:pt x="809" y="872"/>
                      </a:lnTo>
                      <a:lnTo>
                        <a:pt x="802" y="874"/>
                      </a:lnTo>
                      <a:lnTo>
                        <a:pt x="796" y="877"/>
                      </a:lnTo>
                      <a:lnTo>
                        <a:pt x="789" y="879"/>
                      </a:lnTo>
                      <a:lnTo>
                        <a:pt x="784" y="881"/>
                      </a:lnTo>
                      <a:lnTo>
                        <a:pt x="777" y="882"/>
                      </a:lnTo>
                      <a:lnTo>
                        <a:pt x="771" y="885"/>
                      </a:lnTo>
                      <a:lnTo>
                        <a:pt x="764" y="887"/>
                      </a:lnTo>
                      <a:lnTo>
                        <a:pt x="758" y="889"/>
                      </a:lnTo>
                      <a:lnTo>
                        <a:pt x="753" y="891"/>
                      </a:lnTo>
                      <a:lnTo>
                        <a:pt x="746" y="893"/>
                      </a:lnTo>
                      <a:lnTo>
                        <a:pt x="740" y="895"/>
                      </a:lnTo>
                      <a:lnTo>
                        <a:pt x="733" y="897"/>
                      </a:lnTo>
                      <a:lnTo>
                        <a:pt x="727" y="900"/>
                      </a:lnTo>
                      <a:lnTo>
                        <a:pt x="721" y="901"/>
                      </a:lnTo>
                      <a:lnTo>
                        <a:pt x="715" y="903"/>
                      </a:lnTo>
                      <a:lnTo>
                        <a:pt x="709" y="905"/>
                      </a:lnTo>
                      <a:lnTo>
                        <a:pt x="703" y="908"/>
                      </a:lnTo>
                      <a:lnTo>
                        <a:pt x="696" y="909"/>
                      </a:lnTo>
                      <a:lnTo>
                        <a:pt x="690" y="911"/>
                      </a:lnTo>
                      <a:lnTo>
                        <a:pt x="685" y="913"/>
                      </a:lnTo>
                      <a:lnTo>
                        <a:pt x="678" y="916"/>
                      </a:lnTo>
                      <a:lnTo>
                        <a:pt x="672" y="917"/>
                      </a:lnTo>
                      <a:lnTo>
                        <a:pt x="666" y="919"/>
                      </a:lnTo>
                      <a:lnTo>
                        <a:pt x="660" y="921"/>
                      </a:lnTo>
                      <a:lnTo>
                        <a:pt x="653" y="923"/>
                      </a:lnTo>
                      <a:lnTo>
                        <a:pt x="648" y="925"/>
                      </a:lnTo>
                      <a:lnTo>
                        <a:pt x="642" y="927"/>
                      </a:lnTo>
                      <a:lnTo>
                        <a:pt x="636" y="928"/>
                      </a:lnTo>
                      <a:lnTo>
                        <a:pt x="629" y="931"/>
                      </a:lnTo>
                      <a:lnTo>
                        <a:pt x="624" y="933"/>
                      </a:lnTo>
                      <a:lnTo>
                        <a:pt x="618" y="935"/>
                      </a:lnTo>
                      <a:lnTo>
                        <a:pt x="612" y="936"/>
                      </a:lnTo>
                      <a:lnTo>
                        <a:pt x="606" y="939"/>
                      </a:lnTo>
                      <a:lnTo>
                        <a:pt x="600" y="940"/>
                      </a:lnTo>
                      <a:lnTo>
                        <a:pt x="595" y="942"/>
                      </a:lnTo>
                      <a:lnTo>
                        <a:pt x="588" y="944"/>
                      </a:lnTo>
                      <a:lnTo>
                        <a:pt x="582" y="946"/>
                      </a:lnTo>
                      <a:lnTo>
                        <a:pt x="576" y="948"/>
                      </a:lnTo>
                      <a:lnTo>
                        <a:pt x="571" y="950"/>
                      </a:lnTo>
                      <a:lnTo>
                        <a:pt x="565" y="951"/>
                      </a:lnTo>
                      <a:lnTo>
                        <a:pt x="559" y="954"/>
                      </a:lnTo>
                      <a:lnTo>
                        <a:pt x="553" y="955"/>
                      </a:lnTo>
                      <a:lnTo>
                        <a:pt x="547" y="957"/>
                      </a:lnTo>
                      <a:lnTo>
                        <a:pt x="542" y="959"/>
                      </a:lnTo>
                      <a:lnTo>
                        <a:pt x="536" y="961"/>
                      </a:lnTo>
                      <a:lnTo>
                        <a:pt x="530" y="963"/>
                      </a:lnTo>
                      <a:lnTo>
                        <a:pt x="524" y="964"/>
                      </a:lnTo>
                      <a:lnTo>
                        <a:pt x="519" y="966"/>
                      </a:lnTo>
                      <a:lnTo>
                        <a:pt x="513" y="969"/>
                      </a:lnTo>
                      <a:lnTo>
                        <a:pt x="507" y="970"/>
                      </a:lnTo>
                      <a:lnTo>
                        <a:pt x="501" y="972"/>
                      </a:lnTo>
                      <a:lnTo>
                        <a:pt x="496" y="973"/>
                      </a:lnTo>
                      <a:lnTo>
                        <a:pt x="490" y="976"/>
                      </a:lnTo>
                      <a:lnTo>
                        <a:pt x="484" y="977"/>
                      </a:lnTo>
                      <a:lnTo>
                        <a:pt x="480" y="979"/>
                      </a:lnTo>
                      <a:lnTo>
                        <a:pt x="474" y="980"/>
                      </a:lnTo>
                      <a:lnTo>
                        <a:pt x="468" y="982"/>
                      </a:lnTo>
                      <a:lnTo>
                        <a:pt x="462" y="984"/>
                      </a:lnTo>
                      <a:lnTo>
                        <a:pt x="456" y="986"/>
                      </a:lnTo>
                      <a:lnTo>
                        <a:pt x="451" y="987"/>
                      </a:lnTo>
                      <a:lnTo>
                        <a:pt x="446" y="989"/>
                      </a:lnTo>
                      <a:lnTo>
                        <a:pt x="440" y="990"/>
                      </a:lnTo>
                      <a:lnTo>
                        <a:pt x="435" y="993"/>
                      </a:lnTo>
                      <a:lnTo>
                        <a:pt x="429" y="994"/>
                      </a:lnTo>
                      <a:lnTo>
                        <a:pt x="424" y="996"/>
                      </a:lnTo>
                      <a:lnTo>
                        <a:pt x="418" y="997"/>
                      </a:lnTo>
                      <a:lnTo>
                        <a:pt x="413" y="1000"/>
                      </a:lnTo>
                      <a:lnTo>
                        <a:pt x="408" y="1001"/>
                      </a:lnTo>
                      <a:lnTo>
                        <a:pt x="402" y="1003"/>
                      </a:lnTo>
                      <a:lnTo>
                        <a:pt x="397" y="1004"/>
                      </a:lnTo>
                      <a:lnTo>
                        <a:pt x="392" y="1005"/>
                      </a:lnTo>
                      <a:lnTo>
                        <a:pt x="386" y="1008"/>
                      </a:lnTo>
                      <a:lnTo>
                        <a:pt x="382" y="1009"/>
                      </a:lnTo>
                      <a:lnTo>
                        <a:pt x="376" y="1011"/>
                      </a:lnTo>
                      <a:lnTo>
                        <a:pt x="370" y="1012"/>
                      </a:lnTo>
                      <a:lnTo>
                        <a:pt x="365" y="1014"/>
                      </a:lnTo>
                      <a:lnTo>
                        <a:pt x="360" y="1016"/>
                      </a:lnTo>
                      <a:lnTo>
                        <a:pt x="355" y="1017"/>
                      </a:lnTo>
                      <a:lnTo>
                        <a:pt x="349" y="1018"/>
                      </a:lnTo>
                      <a:lnTo>
                        <a:pt x="345" y="1020"/>
                      </a:lnTo>
                      <a:lnTo>
                        <a:pt x="339" y="1022"/>
                      </a:lnTo>
                      <a:lnTo>
                        <a:pt x="334" y="1023"/>
                      </a:lnTo>
                      <a:lnTo>
                        <a:pt x="330" y="1025"/>
                      </a:lnTo>
                      <a:lnTo>
                        <a:pt x="324" y="1026"/>
                      </a:lnTo>
                      <a:lnTo>
                        <a:pt x="319" y="1027"/>
                      </a:lnTo>
                      <a:lnTo>
                        <a:pt x="314" y="1030"/>
                      </a:lnTo>
                      <a:lnTo>
                        <a:pt x="309" y="1031"/>
                      </a:lnTo>
                      <a:lnTo>
                        <a:pt x="304" y="1032"/>
                      </a:lnTo>
                      <a:lnTo>
                        <a:pt x="299" y="1034"/>
                      </a:lnTo>
                      <a:lnTo>
                        <a:pt x="294" y="1035"/>
                      </a:lnTo>
                      <a:lnTo>
                        <a:pt x="289" y="1037"/>
                      </a:lnTo>
                      <a:lnTo>
                        <a:pt x="285" y="1038"/>
                      </a:lnTo>
                      <a:lnTo>
                        <a:pt x="279" y="1040"/>
                      </a:lnTo>
                      <a:lnTo>
                        <a:pt x="274" y="1041"/>
                      </a:lnTo>
                      <a:lnTo>
                        <a:pt x="270" y="1042"/>
                      </a:lnTo>
                      <a:lnTo>
                        <a:pt x="265" y="1043"/>
                      </a:lnTo>
                      <a:lnTo>
                        <a:pt x="259" y="1046"/>
                      </a:lnTo>
                      <a:lnTo>
                        <a:pt x="255" y="1047"/>
                      </a:lnTo>
                      <a:lnTo>
                        <a:pt x="250" y="1048"/>
                      </a:lnTo>
                      <a:lnTo>
                        <a:pt x="246" y="1049"/>
                      </a:lnTo>
                      <a:lnTo>
                        <a:pt x="241" y="1050"/>
                      </a:lnTo>
                      <a:lnTo>
                        <a:pt x="236" y="1053"/>
                      </a:lnTo>
                      <a:lnTo>
                        <a:pt x="232" y="1054"/>
                      </a:lnTo>
                      <a:lnTo>
                        <a:pt x="227" y="1055"/>
                      </a:lnTo>
                      <a:lnTo>
                        <a:pt x="223" y="1056"/>
                      </a:lnTo>
                      <a:lnTo>
                        <a:pt x="218" y="1057"/>
                      </a:lnTo>
                      <a:lnTo>
                        <a:pt x="213" y="1058"/>
                      </a:lnTo>
                      <a:lnTo>
                        <a:pt x="209" y="1060"/>
                      </a:lnTo>
                      <a:lnTo>
                        <a:pt x="204" y="1062"/>
                      </a:lnTo>
                      <a:lnTo>
                        <a:pt x="200" y="1063"/>
                      </a:lnTo>
                      <a:lnTo>
                        <a:pt x="195" y="1064"/>
                      </a:lnTo>
                      <a:lnTo>
                        <a:pt x="190" y="1065"/>
                      </a:lnTo>
                      <a:lnTo>
                        <a:pt x="186" y="1066"/>
                      </a:lnTo>
                      <a:lnTo>
                        <a:pt x="182" y="1068"/>
                      </a:lnTo>
                      <a:lnTo>
                        <a:pt x="178" y="1069"/>
                      </a:lnTo>
                      <a:lnTo>
                        <a:pt x="173" y="1070"/>
                      </a:lnTo>
                      <a:lnTo>
                        <a:pt x="168" y="1071"/>
                      </a:lnTo>
                      <a:lnTo>
                        <a:pt x="164" y="1072"/>
                      </a:lnTo>
                      <a:lnTo>
                        <a:pt x="160" y="1073"/>
                      </a:lnTo>
                      <a:lnTo>
                        <a:pt x="156" y="1075"/>
                      </a:lnTo>
                      <a:lnTo>
                        <a:pt x="151" y="1076"/>
                      </a:lnTo>
                      <a:lnTo>
                        <a:pt x="148" y="1077"/>
                      </a:lnTo>
                      <a:lnTo>
                        <a:pt x="143" y="1078"/>
                      </a:lnTo>
                      <a:lnTo>
                        <a:pt x="138" y="1079"/>
                      </a:lnTo>
                      <a:lnTo>
                        <a:pt x="135" y="1080"/>
                      </a:lnTo>
                      <a:lnTo>
                        <a:pt x="130" y="1081"/>
                      </a:lnTo>
                      <a:lnTo>
                        <a:pt x="127" y="1083"/>
                      </a:lnTo>
                      <a:lnTo>
                        <a:pt x="122" y="1084"/>
                      </a:lnTo>
                      <a:lnTo>
                        <a:pt x="119" y="1085"/>
                      </a:lnTo>
                      <a:lnTo>
                        <a:pt x="114" y="1086"/>
                      </a:lnTo>
                      <a:lnTo>
                        <a:pt x="111" y="1087"/>
                      </a:lnTo>
                      <a:lnTo>
                        <a:pt x="106" y="1088"/>
                      </a:lnTo>
                      <a:lnTo>
                        <a:pt x="103" y="1088"/>
                      </a:lnTo>
                      <a:lnTo>
                        <a:pt x="98" y="1090"/>
                      </a:lnTo>
                      <a:lnTo>
                        <a:pt x="95" y="1091"/>
                      </a:lnTo>
                      <a:lnTo>
                        <a:pt x="91" y="1092"/>
                      </a:lnTo>
                      <a:lnTo>
                        <a:pt x="87" y="1093"/>
                      </a:lnTo>
                      <a:lnTo>
                        <a:pt x="83" y="1094"/>
                      </a:lnTo>
                      <a:lnTo>
                        <a:pt x="80" y="1095"/>
                      </a:lnTo>
                      <a:lnTo>
                        <a:pt x="76" y="1095"/>
                      </a:lnTo>
                      <a:lnTo>
                        <a:pt x="72" y="1096"/>
                      </a:lnTo>
                      <a:lnTo>
                        <a:pt x="68" y="1098"/>
                      </a:lnTo>
                      <a:lnTo>
                        <a:pt x="65" y="1099"/>
                      </a:lnTo>
                      <a:lnTo>
                        <a:pt x="61" y="1100"/>
                      </a:lnTo>
                      <a:lnTo>
                        <a:pt x="58" y="1100"/>
                      </a:lnTo>
                      <a:lnTo>
                        <a:pt x="54" y="1101"/>
                      </a:lnTo>
                      <a:lnTo>
                        <a:pt x="50" y="1102"/>
                      </a:lnTo>
                      <a:lnTo>
                        <a:pt x="46" y="1103"/>
                      </a:lnTo>
                      <a:lnTo>
                        <a:pt x="43" y="1103"/>
                      </a:lnTo>
                      <a:lnTo>
                        <a:pt x="39" y="1104"/>
                      </a:lnTo>
                      <a:lnTo>
                        <a:pt x="36" y="1106"/>
                      </a:lnTo>
                      <a:lnTo>
                        <a:pt x="32" y="1106"/>
                      </a:lnTo>
                      <a:lnTo>
                        <a:pt x="29" y="1107"/>
                      </a:lnTo>
                      <a:lnTo>
                        <a:pt x="27" y="1108"/>
                      </a:lnTo>
                      <a:lnTo>
                        <a:pt x="23" y="1109"/>
                      </a:lnTo>
                      <a:lnTo>
                        <a:pt x="20" y="1109"/>
                      </a:lnTo>
                      <a:lnTo>
                        <a:pt x="16" y="1110"/>
                      </a:lnTo>
                      <a:lnTo>
                        <a:pt x="13" y="1111"/>
                      </a:lnTo>
                      <a:lnTo>
                        <a:pt x="9" y="1111"/>
                      </a:lnTo>
                      <a:lnTo>
                        <a:pt x="7" y="1113"/>
                      </a:lnTo>
                      <a:lnTo>
                        <a:pt x="4" y="1114"/>
                      </a:lnTo>
                      <a:lnTo>
                        <a:pt x="0" y="1114"/>
                      </a:lnTo>
                      <a:lnTo>
                        <a:pt x="4" y="1113"/>
                      </a:lnTo>
                      <a:lnTo>
                        <a:pt x="7" y="1111"/>
                      </a:lnTo>
                      <a:lnTo>
                        <a:pt x="9" y="1111"/>
                      </a:lnTo>
                      <a:lnTo>
                        <a:pt x="13" y="1110"/>
                      </a:lnTo>
                      <a:lnTo>
                        <a:pt x="16" y="1109"/>
                      </a:lnTo>
                      <a:lnTo>
                        <a:pt x="20" y="1109"/>
                      </a:lnTo>
                      <a:lnTo>
                        <a:pt x="23" y="1108"/>
                      </a:lnTo>
                      <a:lnTo>
                        <a:pt x="26" y="1107"/>
                      </a:lnTo>
                      <a:lnTo>
                        <a:pt x="29" y="1106"/>
                      </a:lnTo>
                      <a:lnTo>
                        <a:pt x="32" y="1106"/>
                      </a:lnTo>
                      <a:lnTo>
                        <a:pt x="36" y="1104"/>
                      </a:lnTo>
                      <a:lnTo>
                        <a:pt x="39" y="1103"/>
                      </a:lnTo>
                      <a:lnTo>
                        <a:pt x="43" y="1102"/>
                      </a:lnTo>
                      <a:lnTo>
                        <a:pt x="46" y="1101"/>
                      </a:lnTo>
                      <a:lnTo>
                        <a:pt x="50" y="1101"/>
                      </a:lnTo>
                      <a:lnTo>
                        <a:pt x="53" y="1100"/>
                      </a:lnTo>
                      <a:lnTo>
                        <a:pt x="57" y="1099"/>
                      </a:lnTo>
                      <a:lnTo>
                        <a:pt x="60" y="1098"/>
                      </a:lnTo>
                      <a:lnTo>
                        <a:pt x="65" y="1096"/>
                      </a:lnTo>
                      <a:lnTo>
                        <a:pt x="68" y="1095"/>
                      </a:lnTo>
                      <a:lnTo>
                        <a:pt x="72" y="1094"/>
                      </a:lnTo>
                      <a:lnTo>
                        <a:pt x="75" y="1094"/>
                      </a:lnTo>
                      <a:lnTo>
                        <a:pt x="79" y="1093"/>
                      </a:lnTo>
                      <a:lnTo>
                        <a:pt x="83" y="1092"/>
                      </a:lnTo>
                      <a:lnTo>
                        <a:pt x="87" y="1091"/>
                      </a:lnTo>
                      <a:lnTo>
                        <a:pt x="90" y="1090"/>
                      </a:lnTo>
                      <a:lnTo>
                        <a:pt x="94" y="1088"/>
                      </a:lnTo>
                      <a:lnTo>
                        <a:pt x="98" y="1087"/>
                      </a:lnTo>
                      <a:lnTo>
                        <a:pt x="102" y="1086"/>
                      </a:lnTo>
                      <a:lnTo>
                        <a:pt x="106" y="1085"/>
                      </a:lnTo>
                      <a:lnTo>
                        <a:pt x="110" y="1084"/>
                      </a:lnTo>
                      <a:lnTo>
                        <a:pt x="113" y="1083"/>
                      </a:lnTo>
                      <a:lnTo>
                        <a:pt x="118" y="1081"/>
                      </a:lnTo>
                      <a:lnTo>
                        <a:pt x="121" y="1080"/>
                      </a:lnTo>
                      <a:lnTo>
                        <a:pt x="126" y="1079"/>
                      </a:lnTo>
                      <a:lnTo>
                        <a:pt x="129" y="1078"/>
                      </a:lnTo>
                      <a:lnTo>
                        <a:pt x="134" y="1077"/>
                      </a:lnTo>
                      <a:lnTo>
                        <a:pt x="137" y="1076"/>
                      </a:lnTo>
                      <a:lnTo>
                        <a:pt x="142" y="1075"/>
                      </a:lnTo>
                      <a:lnTo>
                        <a:pt x="147" y="1073"/>
                      </a:lnTo>
                      <a:lnTo>
                        <a:pt x="150" y="1071"/>
                      </a:lnTo>
                      <a:lnTo>
                        <a:pt x="155" y="1070"/>
                      </a:lnTo>
                      <a:lnTo>
                        <a:pt x="159" y="1069"/>
                      </a:lnTo>
                      <a:lnTo>
                        <a:pt x="163" y="1068"/>
                      </a:lnTo>
                      <a:lnTo>
                        <a:pt x="167" y="1066"/>
                      </a:lnTo>
                      <a:lnTo>
                        <a:pt x="172" y="1065"/>
                      </a:lnTo>
                      <a:lnTo>
                        <a:pt x="175" y="1064"/>
                      </a:lnTo>
                      <a:lnTo>
                        <a:pt x="180" y="1062"/>
                      </a:lnTo>
                      <a:lnTo>
                        <a:pt x="185" y="1061"/>
                      </a:lnTo>
                      <a:lnTo>
                        <a:pt x="189" y="1060"/>
                      </a:lnTo>
                      <a:lnTo>
                        <a:pt x="194" y="1058"/>
                      </a:lnTo>
                      <a:lnTo>
                        <a:pt x="198" y="1057"/>
                      </a:lnTo>
                      <a:lnTo>
                        <a:pt x="202" y="1055"/>
                      </a:lnTo>
                      <a:lnTo>
                        <a:pt x="206" y="1054"/>
                      </a:lnTo>
                      <a:lnTo>
                        <a:pt x="211" y="1053"/>
                      </a:lnTo>
                      <a:lnTo>
                        <a:pt x="216" y="1052"/>
                      </a:lnTo>
                      <a:lnTo>
                        <a:pt x="220" y="1049"/>
                      </a:lnTo>
                      <a:lnTo>
                        <a:pt x="225" y="1048"/>
                      </a:lnTo>
                      <a:lnTo>
                        <a:pt x="229" y="1047"/>
                      </a:lnTo>
                      <a:lnTo>
                        <a:pt x="234" y="1046"/>
                      </a:lnTo>
                      <a:lnTo>
                        <a:pt x="239" y="1043"/>
                      </a:lnTo>
                      <a:lnTo>
                        <a:pt x="243" y="1042"/>
                      </a:lnTo>
                      <a:lnTo>
                        <a:pt x="248" y="1041"/>
                      </a:lnTo>
                      <a:lnTo>
                        <a:pt x="253" y="1039"/>
                      </a:lnTo>
                      <a:lnTo>
                        <a:pt x="258" y="1038"/>
                      </a:lnTo>
                      <a:lnTo>
                        <a:pt x="263" y="1037"/>
                      </a:lnTo>
                      <a:lnTo>
                        <a:pt x="268" y="1034"/>
                      </a:lnTo>
                      <a:lnTo>
                        <a:pt x="272" y="1033"/>
                      </a:lnTo>
                      <a:lnTo>
                        <a:pt x="277" y="1032"/>
                      </a:lnTo>
                      <a:lnTo>
                        <a:pt x="281" y="1030"/>
                      </a:lnTo>
                      <a:lnTo>
                        <a:pt x="287" y="1028"/>
                      </a:lnTo>
                      <a:lnTo>
                        <a:pt x="292" y="1027"/>
                      </a:lnTo>
                      <a:lnTo>
                        <a:pt x="296" y="1025"/>
                      </a:lnTo>
                      <a:lnTo>
                        <a:pt x="301" y="1024"/>
                      </a:lnTo>
                      <a:lnTo>
                        <a:pt x="307" y="1022"/>
                      </a:lnTo>
                      <a:lnTo>
                        <a:pt x="311" y="1020"/>
                      </a:lnTo>
                      <a:lnTo>
                        <a:pt x="316" y="1019"/>
                      </a:lnTo>
                      <a:lnTo>
                        <a:pt x="322" y="1017"/>
                      </a:lnTo>
                      <a:lnTo>
                        <a:pt x="326" y="1016"/>
                      </a:lnTo>
                      <a:lnTo>
                        <a:pt x="331" y="1014"/>
                      </a:lnTo>
                      <a:lnTo>
                        <a:pt x="337" y="1012"/>
                      </a:lnTo>
                      <a:lnTo>
                        <a:pt x="341" y="1010"/>
                      </a:lnTo>
                      <a:lnTo>
                        <a:pt x="347" y="1009"/>
                      </a:lnTo>
                      <a:lnTo>
                        <a:pt x="352" y="1007"/>
                      </a:lnTo>
                      <a:lnTo>
                        <a:pt x="356" y="1005"/>
                      </a:lnTo>
                      <a:lnTo>
                        <a:pt x="362" y="1003"/>
                      </a:lnTo>
                      <a:lnTo>
                        <a:pt x="367" y="1002"/>
                      </a:lnTo>
                      <a:lnTo>
                        <a:pt x="372" y="1000"/>
                      </a:lnTo>
                      <a:lnTo>
                        <a:pt x="378" y="999"/>
                      </a:lnTo>
                      <a:lnTo>
                        <a:pt x="383" y="996"/>
                      </a:lnTo>
                      <a:lnTo>
                        <a:pt x="388" y="995"/>
                      </a:lnTo>
                      <a:lnTo>
                        <a:pt x="393" y="993"/>
                      </a:lnTo>
                      <a:lnTo>
                        <a:pt x="399" y="992"/>
                      </a:lnTo>
                      <a:lnTo>
                        <a:pt x="403" y="989"/>
                      </a:lnTo>
                      <a:lnTo>
                        <a:pt x="409" y="987"/>
                      </a:lnTo>
                      <a:lnTo>
                        <a:pt x="415" y="986"/>
                      </a:lnTo>
                      <a:lnTo>
                        <a:pt x="420" y="984"/>
                      </a:lnTo>
                      <a:lnTo>
                        <a:pt x="425" y="982"/>
                      </a:lnTo>
                      <a:lnTo>
                        <a:pt x="431" y="980"/>
                      </a:lnTo>
                      <a:lnTo>
                        <a:pt x="436" y="979"/>
                      </a:lnTo>
                      <a:lnTo>
                        <a:pt x="441" y="977"/>
                      </a:lnTo>
                      <a:lnTo>
                        <a:pt x="447" y="974"/>
                      </a:lnTo>
                      <a:lnTo>
                        <a:pt x="453" y="973"/>
                      </a:lnTo>
                      <a:lnTo>
                        <a:pt x="458" y="971"/>
                      </a:lnTo>
                      <a:lnTo>
                        <a:pt x="463" y="969"/>
                      </a:lnTo>
                      <a:lnTo>
                        <a:pt x="469" y="967"/>
                      </a:lnTo>
                      <a:lnTo>
                        <a:pt x="475" y="965"/>
                      </a:lnTo>
                      <a:lnTo>
                        <a:pt x="481" y="963"/>
                      </a:lnTo>
                      <a:lnTo>
                        <a:pt x="485" y="962"/>
                      </a:lnTo>
                      <a:lnTo>
                        <a:pt x="491" y="959"/>
                      </a:lnTo>
                      <a:lnTo>
                        <a:pt x="497" y="957"/>
                      </a:lnTo>
                      <a:lnTo>
                        <a:pt x="503" y="956"/>
                      </a:lnTo>
                      <a:lnTo>
                        <a:pt x="508" y="954"/>
                      </a:lnTo>
                      <a:lnTo>
                        <a:pt x="514" y="951"/>
                      </a:lnTo>
                      <a:lnTo>
                        <a:pt x="520" y="950"/>
                      </a:lnTo>
                      <a:lnTo>
                        <a:pt x="526" y="948"/>
                      </a:lnTo>
                      <a:lnTo>
                        <a:pt x="531" y="946"/>
                      </a:lnTo>
                      <a:lnTo>
                        <a:pt x="536" y="943"/>
                      </a:lnTo>
                      <a:lnTo>
                        <a:pt x="542" y="942"/>
                      </a:lnTo>
                      <a:lnTo>
                        <a:pt x="547" y="940"/>
                      </a:lnTo>
                      <a:lnTo>
                        <a:pt x="553" y="938"/>
                      </a:lnTo>
                      <a:lnTo>
                        <a:pt x="559" y="935"/>
                      </a:lnTo>
                      <a:lnTo>
                        <a:pt x="565" y="934"/>
                      </a:lnTo>
                      <a:lnTo>
                        <a:pt x="571" y="932"/>
                      </a:lnTo>
                      <a:lnTo>
                        <a:pt x="576" y="929"/>
                      </a:lnTo>
                      <a:lnTo>
                        <a:pt x="583" y="927"/>
                      </a:lnTo>
                      <a:lnTo>
                        <a:pt x="589" y="926"/>
                      </a:lnTo>
                      <a:lnTo>
                        <a:pt x="595" y="924"/>
                      </a:lnTo>
                      <a:lnTo>
                        <a:pt x="600" y="921"/>
                      </a:lnTo>
                      <a:lnTo>
                        <a:pt x="606" y="919"/>
                      </a:lnTo>
                      <a:lnTo>
                        <a:pt x="612" y="917"/>
                      </a:lnTo>
                      <a:lnTo>
                        <a:pt x="618" y="916"/>
                      </a:lnTo>
                      <a:lnTo>
                        <a:pt x="624" y="913"/>
                      </a:lnTo>
                      <a:lnTo>
                        <a:pt x="629" y="911"/>
                      </a:lnTo>
                      <a:lnTo>
                        <a:pt x="636" y="909"/>
                      </a:lnTo>
                      <a:lnTo>
                        <a:pt x="642" y="906"/>
                      </a:lnTo>
                      <a:lnTo>
                        <a:pt x="648" y="904"/>
                      </a:lnTo>
                      <a:lnTo>
                        <a:pt x="653" y="903"/>
                      </a:lnTo>
                      <a:lnTo>
                        <a:pt x="659" y="901"/>
                      </a:lnTo>
                      <a:lnTo>
                        <a:pt x="666" y="898"/>
                      </a:lnTo>
                      <a:lnTo>
                        <a:pt x="672" y="896"/>
                      </a:lnTo>
                      <a:lnTo>
                        <a:pt x="678" y="894"/>
                      </a:lnTo>
                      <a:lnTo>
                        <a:pt x="683" y="891"/>
                      </a:lnTo>
                      <a:lnTo>
                        <a:pt x="689" y="889"/>
                      </a:lnTo>
                      <a:lnTo>
                        <a:pt x="696" y="887"/>
                      </a:lnTo>
                      <a:lnTo>
                        <a:pt x="702" y="886"/>
                      </a:lnTo>
                      <a:lnTo>
                        <a:pt x="708" y="883"/>
                      </a:lnTo>
                      <a:lnTo>
                        <a:pt x="715" y="881"/>
                      </a:lnTo>
                      <a:lnTo>
                        <a:pt x="720" y="879"/>
                      </a:lnTo>
                      <a:lnTo>
                        <a:pt x="726" y="877"/>
                      </a:lnTo>
                      <a:lnTo>
                        <a:pt x="733" y="874"/>
                      </a:lnTo>
                      <a:lnTo>
                        <a:pt x="739" y="872"/>
                      </a:lnTo>
                      <a:lnTo>
                        <a:pt x="745" y="870"/>
                      </a:lnTo>
                      <a:lnTo>
                        <a:pt x="751" y="867"/>
                      </a:lnTo>
                      <a:lnTo>
                        <a:pt x="757" y="865"/>
                      </a:lnTo>
                      <a:lnTo>
                        <a:pt x="763" y="863"/>
                      </a:lnTo>
                      <a:lnTo>
                        <a:pt x="770" y="860"/>
                      </a:lnTo>
                      <a:lnTo>
                        <a:pt x="776" y="858"/>
                      </a:lnTo>
                      <a:lnTo>
                        <a:pt x="783" y="856"/>
                      </a:lnTo>
                      <a:lnTo>
                        <a:pt x="788" y="855"/>
                      </a:lnTo>
                      <a:lnTo>
                        <a:pt x="794" y="852"/>
                      </a:lnTo>
                      <a:lnTo>
                        <a:pt x="801" y="850"/>
                      </a:lnTo>
                      <a:lnTo>
                        <a:pt x="807" y="848"/>
                      </a:lnTo>
                      <a:lnTo>
                        <a:pt x="814" y="845"/>
                      </a:lnTo>
                      <a:lnTo>
                        <a:pt x="819" y="843"/>
                      </a:lnTo>
                      <a:lnTo>
                        <a:pt x="826" y="841"/>
                      </a:lnTo>
                      <a:lnTo>
                        <a:pt x="832" y="839"/>
                      </a:lnTo>
                      <a:lnTo>
                        <a:pt x="838" y="836"/>
                      </a:lnTo>
                      <a:lnTo>
                        <a:pt x="851" y="832"/>
                      </a:lnTo>
                      <a:lnTo>
                        <a:pt x="863" y="827"/>
                      </a:lnTo>
                      <a:lnTo>
                        <a:pt x="876" y="822"/>
                      </a:lnTo>
                      <a:lnTo>
                        <a:pt x="889" y="818"/>
                      </a:lnTo>
                      <a:lnTo>
                        <a:pt x="902" y="813"/>
                      </a:lnTo>
                      <a:lnTo>
                        <a:pt x="915" y="807"/>
                      </a:lnTo>
                      <a:lnTo>
                        <a:pt x="928" y="803"/>
                      </a:lnTo>
                      <a:lnTo>
                        <a:pt x="940" y="798"/>
                      </a:lnTo>
                      <a:lnTo>
                        <a:pt x="953" y="794"/>
                      </a:lnTo>
                      <a:lnTo>
                        <a:pt x="966" y="789"/>
                      </a:lnTo>
                      <a:lnTo>
                        <a:pt x="980" y="784"/>
                      </a:lnTo>
                      <a:lnTo>
                        <a:pt x="992" y="780"/>
                      </a:lnTo>
                      <a:lnTo>
                        <a:pt x="1005" y="775"/>
                      </a:lnTo>
                      <a:lnTo>
                        <a:pt x="1018" y="769"/>
                      </a:lnTo>
                      <a:lnTo>
                        <a:pt x="1031" y="765"/>
                      </a:lnTo>
                      <a:lnTo>
                        <a:pt x="1044" y="760"/>
                      </a:lnTo>
                      <a:lnTo>
                        <a:pt x="1057" y="756"/>
                      </a:lnTo>
                      <a:lnTo>
                        <a:pt x="1071" y="751"/>
                      </a:lnTo>
                      <a:lnTo>
                        <a:pt x="1083" y="745"/>
                      </a:lnTo>
                      <a:lnTo>
                        <a:pt x="1096" y="741"/>
                      </a:lnTo>
                      <a:lnTo>
                        <a:pt x="1110" y="736"/>
                      </a:lnTo>
                      <a:lnTo>
                        <a:pt x="1122" y="731"/>
                      </a:lnTo>
                      <a:lnTo>
                        <a:pt x="1136" y="726"/>
                      </a:lnTo>
                      <a:lnTo>
                        <a:pt x="1149" y="721"/>
                      </a:lnTo>
                      <a:lnTo>
                        <a:pt x="1162" y="717"/>
                      </a:lnTo>
                      <a:lnTo>
                        <a:pt x="1175" y="712"/>
                      </a:lnTo>
                      <a:lnTo>
                        <a:pt x="1188" y="706"/>
                      </a:lnTo>
                      <a:lnTo>
                        <a:pt x="1202" y="702"/>
                      </a:lnTo>
                      <a:lnTo>
                        <a:pt x="1228" y="691"/>
                      </a:lnTo>
                      <a:lnTo>
                        <a:pt x="1255" y="682"/>
                      </a:lnTo>
                      <a:lnTo>
                        <a:pt x="1281" y="672"/>
                      </a:lnTo>
                      <a:lnTo>
                        <a:pt x="1308" y="661"/>
                      </a:lnTo>
                      <a:lnTo>
                        <a:pt x="1334" y="652"/>
                      </a:lnTo>
                      <a:lnTo>
                        <a:pt x="1361" y="642"/>
                      </a:lnTo>
                      <a:lnTo>
                        <a:pt x="1386" y="631"/>
                      </a:lnTo>
                      <a:lnTo>
                        <a:pt x="1413" y="622"/>
                      </a:lnTo>
                      <a:lnTo>
                        <a:pt x="1427" y="616"/>
                      </a:lnTo>
                      <a:lnTo>
                        <a:pt x="1439" y="612"/>
                      </a:lnTo>
                      <a:lnTo>
                        <a:pt x="1453" y="607"/>
                      </a:lnTo>
                      <a:lnTo>
                        <a:pt x="1466" y="601"/>
                      </a:lnTo>
                      <a:lnTo>
                        <a:pt x="1478" y="597"/>
                      </a:lnTo>
                      <a:lnTo>
                        <a:pt x="1492" y="592"/>
                      </a:lnTo>
                      <a:lnTo>
                        <a:pt x="1505" y="586"/>
                      </a:lnTo>
                      <a:lnTo>
                        <a:pt x="1519" y="582"/>
                      </a:lnTo>
                      <a:lnTo>
                        <a:pt x="1531" y="577"/>
                      </a:lnTo>
                      <a:lnTo>
                        <a:pt x="1544" y="571"/>
                      </a:lnTo>
                      <a:lnTo>
                        <a:pt x="1558" y="567"/>
                      </a:lnTo>
                      <a:lnTo>
                        <a:pt x="1571" y="562"/>
                      </a:lnTo>
                      <a:lnTo>
                        <a:pt x="1583" y="556"/>
                      </a:lnTo>
                      <a:lnTo>
                        <a:pt x="1596" y="552"/>
                      </a:lnTo>
                      <a:lnTo>
                        <a:pt x="1610" y="547"/>
                      </a:lnTo>
                      <a:lnTo>
                        <a:pt x="1622" y="542"/>
                      </a:lnTo>
                      <a:lnTo>
                        <a:pt x="1635" y="537"/>
                      </a:lnTo>
                      <a:lnTo>
                        <a:pt x="1648" y="532"/>
                      </a:lnTo>
                      <a:lnTo>
                        <a:pt x="1662" y="527"/>
                      </a:lnTo>
                      <a:lnTo>
                        <a:pt x="1674" y="522"/>
                      </a:lnTo>
                      <a:lnTo>
                        <a:pt x="1687" y="517"/>
                      </a:lnTo>
                      <a:lnTo>
                        <a:pt x="1700" y="513"/>
                      </a:lnTo>
                      <a:lnTo>
                        <a:pt x="1712" y="507"/>
                      </a:lnTo>
                      <a:lnTo>
                        <a:pt x="1725" y="502"/>
                      </a:lnTo>
                      <a:lnTo>
                        <a:pt x="1738" y="498"/>
                      </a:lnTo>
                      <a:lnTo>
                        <a:pt x="1750" y="493"/>
                      </a:lnTo>
                      <a:lnTo>
                        <a:pt x="1763" y="487"/>
                      </a:lnTo>
                      <a:lnTo>
                        <a:pt x="1776" y="483"/>
                      </a:lnTo>
                      <a:lnTo>
                        <a:pt x="1781" y="481"/>
                      </a:lnTo>
                      <a:lnTo>
                        <a:pt x="1788" y="478"/>
                      </a:lnTo>
                      <a:lnTo>
                        <a:pt x="1794" y="476"/>
                      </a:lnTo>
                      <a:lnTo>
                        <a:pt x="1801" y="474"/>
                      </a:lnTo>
                      <a:lnTo>
                        <a:pt x="1807" y="471"/>
                      </a:lnTo>
                      <a:lnTo>
                        <a:pt x="1813" y="469"/>
                      </a:lnTo>
                      <a:lnTo>
                        <a:pt x="1819" y="466"/>
                      </a:lnTo>
                      <a:lnTo>
                        <a:pt x="1825" y="463"/>
                      </a:lnTo>
                      <a:lnTo>
                        <a:pt x="1831" y="461"/>
                      </a:lnTo>
                      <a:lnTo>
                        <a:pt x="1838" y="459"/>
                      </a:lnTo>
                      <a:lnTo>
                        <a:pt x="1844" y="456"/>
                      </a:lnTo>
                      <a:lnTo>
                        <a:pt x="1851" y="454"/>
                      </a:lnTo>
                      <a:lnTo>
                        <a:pt x="1856" y="452"/>
                      </a:lnTo>
                      <a:lnTo>
                        <a:pt x="1862" y="449"/>
                      </a:lnTo>
                      <a:lnTo>
                        <a:pt x="1869" y="447"/>
                      </a:lnTo>
                      <a:lnTo>
                        <a:pt x="1875" y="445"/>
                      </a:lnTo>
                      <a:lnTo>
                        <a:pt x="1881" y="443"/>
                      </a:lnTo>
                      <a:lnTo>
                        <a:pt x="1886" y="440"/>
                      </a:lnTo>
                      <a:lnTo>
                        <a:pt x="1893" y="438"/>
                      </a:lnTo>
                      <a:lnTo>
                        <a:pt x="1899" y="436"/>
                      </a:lnTo>
                      <a:lnTo>
                        <a:pt x="1905" y="433"/>
                      </a:lnTo>
                      <a:lnTo>
                        <a:pt x="1911" y="431"/>
                      </a:lnTo>
                      <a:lnTo>
                        <a:pt x="1917" y="429"/>
                      </a:lnTo>
                      <a:lnTo>
                        <a:pt x="1923" y="425"/>
                      </a:lnTo>
                      <a:lnTo>
                        <a:pt x="1929" y="423"/>
                      </a:lnTo>
                      <a:lnTo>
                        <a:pt x="1935" y="421"/>
                      </a:lnTo>
                      <a:lnTo>
                        <a:pt x="1942" y="418"/>
                      </a:lnTo>
                      <a:lnTo>
                        <a:pt x="1947" y="416"/>
                      </a:lnTo>
                      <a:lnTo>
                        <a:pt x="1953" y="414"/>
                      </a:lnTo>
                      <a:lnTo>
                        <a:pt x="1959" y="411"/>
                      </a:lnTo>
                      <a:lnTo>
                        <a:pt x="1965" y="409"/>
                      </a:lnTo>
                      <a:lnTo>
                        <a:pt x="1970" y="407"/>
                      </a:lnTo>
                      <a:lnTo>
                        <a:pt x="1977" y="405"/>
                      </a:lnTo>
                      <a:lnTo>
                        <a:pt x="1983" y="402"/>
                      </a:lnTo>
                      <a:lnTo>
                        <a:pt x="1989" y="400"/>
                      </a:lnTo>
                      <a:lnTo>
                        <a:pt x="1995" y="398"/>
                      </a:lnTo>
                      <a:lnTo>
                        <a:pt x="2000" y="395"/>
                      </a:lnTo>
                      <a:lnTo>
                        <a:pt x="2006" y="393"/>
                      </a:lnTo>
                      <a:lnTo>
                        <a:pt x="2012" y="391"/>
                      </a:lnTo>
                      <a:lnTo>
                        <a:pt x="2018" y="388"/>
                      </a:lnTo>
                      <a:lnTo>
                        <a:pt x="2023" y="387"/>
                      </a:lnTo>
                      <a:lnTo>
                        <a:pt x="2029" y="385"/>
                      </a:lnTo>
                      <a:lnTo>
                        <a:pt x="2035" y="383"/>
                      </a:lnTo>
                      <a:lnTo>
                        <a:pt x="2041" y="380"/>
                      </a:lnTo>
                      <a:lnTo>
                        <a:pt x="2046" y="378"/>
                      </a:lnTo>
                      <a:lnTo>
                        <a:pt x="2052" y="376"/>
                      </a:lnTo>
                      <a:lnTo>
                        <a:pt x="2058" y="373"/>
                      </a:lnTo>
                      <a:lnTo>
                        <a:pt x="2064" y="371"/>
                      </a:lnTo>
                      <a:lnTo>
                        <a:pt x="2070" y="369"/>
                      </a:lnTo>
                      <a:lnTo>
                        <a:pt x="2075" y="367"/>
                      </a:lnTo>
                      <a:lnTo>
                        <a:pt x="2081" y="364"/>
                      </a:lnTo>
                      <a:lnTo>
                        <a:pt x="2087" y="362"/>
                      </a:lnTo>
                      <a:lnTo>
                        <a:pt x="2093" y="360"/>
                      </a:lnTo>
                      <a:lnTo>
                        <a:pt x="2097" y="357"/>
                      </a:lnTo>
                      <a:lnTo>
                        <a:pt x="2103" y="356"/>
                      </a:lnTo>
                      <a:lnTo>
                        <a:pt x="2109" y="354"/>
                      </a:lnTo>
                      <a:lnTo>
                        <a:pt x="2114" y="352"/>
                      </a:lnTo>
                      <a:lnTo>
                        <a:pt x="2120" y="349"/>
                      </a:lnTo>
                      <a:lnTo>
                        <a:pt x="2126" y="347"/>
                      </a:lnTo>
                      <a:lnTo>
                        <a:pt x="2131" y="345"/>
                      </a:lnTo>
                      <a:lnTo>
                        <a:pt x="2136" y="342"/>
                      </a:lnTo>
                      <a:lnTo>
                        <a:pt x="2142" y="340"/>
                      </a:lnTo>
                      <a:lnTo>
                        <a:pt x="2148" y="339"/>
                      </a:lnTo>
                      <a:lnTo>
                        <a:pt x="2152" y="337"/>
                      </a:lnTo>
                      <a:lnTo>
                        <a:pt x="2158" y="334"/>
                      </a:lnTo>
                      <a:lnTo>
                        <a:pt x="2164" y="332"/>
                      </a:lnTo>
                      <a:lnTo>
                        <a:pt x="2169" y="330"/>
                      </a:lnTo>
                      <a:lnTo>
                        <a:pt x="2174" y="327"/>
                      </a:lnTo>
                      <a:lnTo>
                        <a:pt x="2180" y="326"/>
                      </a:lnTo>
                      <a:lnTo>
                        <a:pt x="2185" y="324"/>
                      </a:lnTo>
                      <a:lnTo>
                        <a:pt x="2191" y="322"/>
                      </a:lnTo>
                      <a:lnTo>
                        <a:pt x="2196" y="319"/>
                      </a:lnTo>
                      <a:lnTo>
                        <a:pt x="2201" y="317"/>
                      </a:lnTo>
                      <a:lnTo>
                        <a:pt x="2207" y="315"/>
                      </a:lnTo>
                      <a:lnTo>
                        <a:pt x="2211" y="314"/>
                      </a:lnTo>
                      <a:lnTo>
                        <a:pt x="2217" y="311"/>
                      </a:lnTo>
                      <a:lnTo>
                        <a:pt x="2222" y="309"/>
                      </a:lnTo>
                      <a:lnTo>
                        <a:pt x="2227" y="307"/>
                      </a:lnTo>
                      <a:lnTo>
                        <a:pt x="2232" y="306"/>
                      </a:lnTo>
                      <a:lnTo>
                        <a:pt x="2238" y="303"/>
                      </a:lnTo>
                      <a:lnTo>
                        <a:pt x="2242" y="301"/>
                      </a:lnTo>
                      <a:lnTo>
                        <a:pt x="2248" y="299"/>
                      </a:lnTo>
                      <a:lnTo>
                        <a:pt x="2253" y="297"/>
                      </a:lnTo>
                      <a:lnTo>
                        <a:pt x="2258" y="295"/>
                      </a:lnTo>
                      <a:lnTo>
                        <a:pt x="2263" y="293"/>
                      </a:lnTo>
                      <a:lnTo>
                        <a:pt x="2268" y="291"/>
                      </a:lnTo>
                      <a:lnTo>
                        <a:pt x="2273" y="289"/>
                      </a:lnTo>
                      <a:lnTo>
                        <a:pt x="2278" y="287"/>
                      </a:lnTo>
                      <a:lnTo>
                        <a:pt x="2283" y="285"/>
                      </a:lnTo>
                      <a:lnTo>
                        <a:pt x="2288" y="284"/>
                      </a:lnTo>
                      <a:lnTo>
                        <a:pt x="2293" y="281"/>
                      </a:lnTo>
                      <a:lnTo>
                        <a:pt x="2298" y="279"/>
                      </a:lnTo>
                      <a:lnTo>
                        <a:pt x="2302" y="278"/>
                      </a:lnTo>
                      <a:lnTo>
                        <a:pt x="2308" y="276"/>
                      </a:lnTo>
                      <a:lnTo>
                        <a:pt x="2313" y="273"/>
                      </a:lnTo>
                      <a:lnTo>
                        <a:pt x="2317" y="272"/>
                      </a:lnTo>
                      <a:lnTo>
                        <a:pt x="2322" y="270"/>
                      </a:lnTo>
                      <a:lnTo>
                        <a:pt x="2326" y="268"/>
                      </a:lnTo>
                      <a:lnTo>
                        <a:pt x="2331" y="266"/>
                      </a:lnTo>
                      <a:lnTo>
                        <a:pt x="2337" y="264"/>
                      </a:lnTo>
                      <a:lnTo>
                        <a:pt x="2341" y="262"/>
                      </a:lnTo>
                      <a:lnTo>
                        <a:pt x="2346" y="261"/>
                      </a:lnTo>
                      <a:lnTo>
                        <a:pt x="2351" y="258"/>
                      </a:lnTo>
                      <a:lnTo>
                        <a:pt x="2355" y="257"/>
                      </a:lnTo>
                      <a:lnTo>
                        <a:pt x="2360" y="255"/>
                      </a:lnTo>
                      <a:lnTo>
                        <a:pt x="2364" y="253"/>
                      </a:lnTo>
                      <a:lnTo>
                        <a:pt x="2369" y="251"/>
                      </a:lnTo>
                      <a:lnTo>
                        <a:pt x="2374" y="249"/>
                      </a:lnTo>
                      <a:lnTo>
                        <a:pt x="2378" y="248"/>
                      </a:lnTo>
                      <a:lnTo>
                        <a:pt x="2383" y="246"/>
                      </a:lnTo>
                      <a:lnTo>
                        <a:pt x="2388" y="245"/>
                      </a:lnTo>
                      <a:lnTo>
                        <a:pt x="2392" y="242"/>
                      </a:lnTo>
                      <a:lnTo>
                        <a:pt x="2396" y="241"/>
                      </a:lnTo>
                      <a:lnTo>
                        <a:pt x="2400" y="239"/>
                      </a:lnTo>
                      <a:lnTo>
                        <a:pt x="2405" y="238"/>
                      </a:lnTo>
                      <a:lnTo>
                        <a:pt x="2409" y="235"/>
                      </a:lnTo>
                      <a:lnTo>
                        <a:pt x="2414" y="234"/>
                      </a:lnTo>
                      <a:lnTo>
                        <a:pt x="2417" y="232"/>
                      </a:lnTo>
                      <a:lnTo>
                        <a:pt x="2422" y="231"/>
                      </a:lnTo>
                      <a:lnTo>
                        <a:pt x="2427" y="228"/>
                      </a:lnTo>
                      <a:lnTo>
                        <a:pt x="2431" y="227"/>
                      </a:lnTo>
                      <a:lnTo>
                        <a:pt x="2435" y="225"/>
                      </a:lnTo>
                      <a:lnTo>
                        <a:pt x="2439" y="224"/>
                      </a:lnTo>
                      <a:lnTo>
                        <a:pt x="2444" y="221"/>
                      </a:lnTo>
                      <a:lnTo>
                        <a:pt x="2447" y="220"/>
                      </a:lnTo>
                      <a:lnTo>
                        <a:pt x="2452" y="218"/>
                      </a:lnTo>
                      <a:lnTo>
                        <a:pt x="2456" y="217"/>
                      </a:lnTo>
                      <a:lnTo>
                        <a:pt x="2460" y="216"/>
                      </a:lnTo>
                      <a:lnTo>
                        <a:pt x="2464" y="213"/>
                      </a:lnTo>
                      <a:lnTo>
                        <a:pt x="2468" y="212"/>
                      </a:lnTo>
                      <a:lnTo>
                        <a:pt x="2472" y="210"/>
                      </a:lnTo>
                      <a:lnTo>
                        <a:pt x="2476" y="209"/>
                      </a:lnTo>
                      <a:lnTo>
                        <a:pt x="2480" y="208"/>
                      </a:lnTo>
                      <a:lnTo>
                        <a:pt x="2484" y="205"/>
                      </a:lnTo>
                      <a:lnTo>
                        <a:pt x="2488" y="204"/>
                      </a:lnTo>
                      <a:lnTo>
                        <a:pt x="2492" y="203"/>
                      </a:lnTo>
                      <a:lnTo>
                        <a:pt x="2496" y="201"/>
                      </a:lnTo>
                      <a:lnTo>
                        <a:pt x="2499" y="200"/>
                      </a:lnTo>
                      <a:lnTo>
                        <a:pt x="2503" y="198"/>
                      </a:lnTo>
                      <a:lnTo>
                        <a:pt x="2507" y="196"/>
                      </a:lnTo>
                      <a:lnTo>
                        <a:pt x="2511" y="195"/>
                      </a:lnTo>
                      <a:lnTo>
                        <a:pt x="2514" y="194"/>
                      </a:lnTo>
                      <a:lnTo>
                        <a:pt x="2518" y="192"/>
                      </a:lnTo>
                      <a:lnTo>
                        <a:pt x="2522" y="190"/>
                      </a:lnTo>
                      <a:lnTo>
                        <a:pt x="2526" y="189"/>
                      </a:lnTo>
                      <a:lnTo>
                        <a:pt x="2529" y="188"/>
                      </a:lnTo>
                      <a:lnTo>
                        <a:pt x="2533" y="186"/>
                      </a:lnTo>
                      <a:lnTo>
                        <a:pt x="2536" y="185"/>
                      </a:lnTo>
                      <a:lnTo>
                        <a:pt x="2540" y="183"/>
                      </a:lnTo>
                      <a:lnTo>
                        <a:pt x="2543" y="182"/>
                      </a:lnTo>
                      <a:lnTo>
                        <a:pt x="2547" y="180"/>
                      </a:lnTo>
                      <a:lnTo>
                        <a:pt x="2550" y="179"/>
                      </a:lnTo>
                      <a:lnTo>
                        <a:pt x="2553" y="178"/>
                      </a:lnTo>
                      <a:lnTo>
                        <a:pt x="2557" y="177"/>
                      </a:lnTo>
                      <a:lnTo>
                        <a:pt x="2560" y="175"/>
                      </a:lnTo>
                      <a:lnTo>
                        <a:pt x="2564" y="174"/>
                      </a:lnTo>
                      <a:lnTo>
                        <a:pt x="2567" y="172"/>
                      </a:lnTo>
                      <a:lnTo>
                        <a:pt x="2571" y="171"/>
                      </a:lnTo>
                      <a:lnTo>
                        <a:pt x="2574" y="170"/>
                      </a:lnTo>
                      <a:lnTo>
                        <a:pt x="2576" y="169"/>
                      </a:lnTo>
                      <a:lnTo>
                        <a:pt x="2580" y="167"/>
                      </a:lnTo>
                      <a:lnTo>
                        <a:pt x="2583" y="166"/>
                      </a:lnTo>
                      <a:lnTo>
                        <a:pt x="2587" y="165"/>
                      </a:lnTo>
                      <a:lnTo>
                        <a:pt x="2589" y="164"/>
                      </a:lnTo>
                      <a:lnTo>
                        <a:pt x="2593" y="163"/>
                      </a:lnTo>
                      <a:lnTo>
                        <a:pt x="2596" y="162"/>
                      </a:lnTo>
                      <a:lnTo>
                        <a:pt x="2598" y="159"/>
                      </a:lnTo>
                      <a:lnTo>
                        <a:pt x="2602" y="158"/>
                      </a:lnTo>
                      <a:lnTo>
                        <a:pt x="2604" y="157"/>
                      </a:lnTo>
                      <a:lnTo>
                        <a:pt x="2608" y="156"/>
                      </a:lnTo>
                      <a:lnTo>
                        <a:pt x="2610" y="155"/>
                      </a:lnTo>
                      <a:lnTo>
                        <a:pt x="2613" y="154"/>
                      </a:lnTo>
                      <a:lnTo>
                        <a:pt x="2616" y="152"/>
                      </a:lnTo>
                      <a:lnTo>
                        <a:pt x="2619" y="151"/>
                      </a:lnTo>
                      <a:lnTo>
                        <a:pt x="2621" y="150"/>
                      </a:lnTo>
                      <a:lnTo>
                        <a:pt x="2625" y="149"/>
                      </a:lnTo>
                      <a:lnTo>
                        <a:pt x="2627" y="149"/>
                      </a:lnTo>
                      <a:lnTo>
                        <a:pt x="2629" y="148"/>
                      </a:lnTo>
                      <a:lnTo>
                        <a:pt x="2633" y="147"/>
                      </a:lnTo>
                      <a:lnTo>
                        <a:pt x="2635" y="145"/>
                      </a:lnTo>
                      <a:lnTo>
                        <a:pt x="2638" y="144"/>
                      </a:lnTo>
                      <a:lnTo>
                        <a:pt x="2640" y="143"/>
                      </a:lnTo>
                      <a:lnTo>
                        <a:pt x="2642" y="142"/>
                      </a:lnTo>
                      <a:lnTo>
                        <a:pt x="2646" y="141"/>
                      </a:lnTo>
                      <a:lnTo>
                        <a:pt x="2648" y="140"/>
                      </a:lnTo>
                      <a:lnTo>
                        <a:pt x="2650" y="139"/>
                      </a:lnTo>
                      <a:lnTo>
                        <a:pt x="2653" y="139"/>
                      </a:lnTo>
                      <a:lnTo>
                        <a:pt x="2655" y="137"/>
                      </a:lnTo>
                      <a:lnTo>
                        <a:pt x="2657" y="136"/>
                      </a:lnTo>
                      <a:lnTo>
                        <a:pt x="2659" y="135"/>
                      </a:lnTo>
                      <a:lnTo>
                        <a:pt x="2662" y="134"/>
                      </a:lnTo>
                      <a:lnTo>
                        <a:pt x="2664" y="134"/>
                      </a:lnTo>
                      <a:lnTo>
                        <a:pt x="2666" y="133"/>
                      </a:lnTo>
                      <a:lnTo>
                        <a:pt x="2669" y="132"/>
                      </a:lnTo>
                      <a:lnTo>
                        <a:pt x="2670" y="131"/>
                      </a:lnTo>
                      <a:lnTo>
                        <a:pt x="2672" y="131"/>
                      </a:lnTo>
                      <a:lnTo>
                        <a:pt x="2674" y="129"/>
                      </a:lnTo>
                      <a:lnTo>
                        <a:pt x="2677" y="128"/>
                      </a:lnTo>
                      <a:lnTo>
                        <a:pt x="2679" y="127"/>
                      </a:lnTo>
                      <a:lnTo>
                        <a:pt x="2680" y="127"/>
                      </a:lnTo>
                      <a:lnTo>
                        <a:pt x="2681" y="127"/>
                      </a:lnTo>
                      <a:lnTo>
                        <a:pt x="2685" y="125"/>
                      </a:lnTo>
                      <a:lnTo>
                        <a:pt x="2689" y="122"/>
                      </a:lnTo>
                      <a:lnTo>
                        <a:pt x="2694" y="121"/>
                      </a:lnTo>
                      <a:lnTo>
                        <a:pt x="2699" y="119"/>
                      </a:lnTo>
                      <a:lnTo>
                        <a:pt x="2703" y="118"/>
                      </a:lnTo>
                      <a:lnTo>
                        <a:pt x="2708" y="116"/>
                      </a:lnTo>
                      <a:lnTo>
                        <a:pt x="2712" y="114"/>
                      </a:lnTo>
                      <a:lnTo>
                        <a:pt x="2717" y="112"/>
                      </a:lnTo>
                      <a:lnTo>
                        <a:pt x="2722" y="111"/>
                      </a:lnTo>
                      <a:lnTo>
                        <a:pt x="2726" y="110"/>
                      </a:lnTo>
                      <a:lnTo>
                        <a:pt x="2731" y="108"/>
                      </a:lnTo>
                      <a:lnTo>
                        <a:pt x="2735" y="106"/>
                      </a:lnTo>
                      <a:lnTo>
                        <a:pt x="2741" y="104"/>
                      </a:lnTo>
                      <a:lnTo>
                        <a:pt x="2746" y="103"/>
                      </a:lnTo>
                      <a:lnTo>
                        <a:pt x="2750" y="102"/>
                      </a:lnTo>
                      <a:lnTo>
                        <a:pt x="2755" y="99"/>
                      </a:lnTo>
                      <a:lnTo>
                        <a:pt x="2761" y="98"/>
                      </a:lnTo>
                      <a:lnTo>
                        <a:pt x="2765" y="96"/>
                      </a:lnTo>
                      <a:lnTo>
                        <a:pt x="2770" y="95"/>
                      </a:lnTo>
                      <a:lnTo>
                        <a:pt x="2776" y="94"/>
                      </a:lnTo>
                      <a:lnTo>
                        <a:pt x="2780" y="93"/>
                      </a:lnTo>
                      <a:lnTo>
                        <a:pt x="2785" y="90"/>
                      </a:lnTo>
                      <a:lnTo>
                        <a:pt x="2791" y="89"/>
                      </a:lnTo>
                      <a:lnTo>
                        <a:pt x="2795" y="88"/>
                      </a:lnTo>
                      <a:lnTo>
                        <a:pt x="2801" y="86"/>
                      </a:lnTo>
                      <a:lnTo>
                        <a:pt x="2806" y="84"/>
                      </a:lnTo>
                      <a:lnTo>
                        <a:pt x="2812" y="83"/>
                      </a:lnTo>
                      <a:lnTo>
                        <a:pt x="2816" y="82"/>
                      </a:lnTo>
                      <a:lnTo>
                        <a:pt x="2822" y="81"/>
                      </a:lnTo>
                      <a:lnTo>
                        <a:pt x="2827" y="79"/>
                      </a:lnTo>
                      <a:lnTo>
                        <a:pt x="2832" y="78"/>
                      </a:lnTo>
                      <a:lnTo>
                        <a:pt x="2837" y="76"/>
                      </a:lnTo>
                      <a:lnTo>
                        <a:pt x="2843" y="75"/>
                      </a:lnTo>
                      <a:lnTo>
                        <a:pt x="2848" y="74"/>
                      </a:lnTo>
                      <a:lnTo>
                        <a:pt x="2853" y="73"/>
                      </a:lnTo>
                      <a:lnTo>
                        <a:pt x="2859" y="71"/>
                      </a:lnTo>
                      <a:lnTo>
                        <a:pt x="2865" y="70"/>
                      </a:lnTo>
                      <a:lnTo>
                        <a:pt x="2869" y="68"/>
                      </a:lnTo>
                      <a:lnTo>
                        <a:pt x="2875" y="67"/>
                      </a:lnTo>
                      <a:lnTo>
                        <a:pt x="2881" y="66"/>
                      </a:lnTo>
                      <a:lnTo>
                        <a:pt x="2886" y="65"/>
                      </a:lnTo>
                      <a:lnTo>
                        <a:pt x="2891" y="64"/>
                      </a:lnTo>
                      <a:lnTo>
                        <a:pt x="2897" y="63"/>
                      </a:lnTo>
                      <a:lnTo>
                        <a:pt x="2903" y="61"/>
                      </a:lnTo>
                      <a:lnTo>
                        <a:pt x="2908" y="60"/>
                      </a:lnTo>
                      <a:lnTo>
                        <a:pt x="2914" y="59"/>
                      </a:lnTo>
                      <a:lnTo>
                        <a:pt x="2920" y="58"/>
                      </a:lnTo>
                      <a:lnTo>
                        <a:pt x="2926" y="57"/>
                      </a:lnTo>
                      <a:lnTo>
                        <a:pt x="2931" y="56"/>
                      </a:lnTo>
                      <a:lnTo>
                        <a:pt x="2937" y="55"/>
                      </a:lnTo>
                      <a:lnTo>
                        <a:pt x="2943" y="53"/>
                      </a:lnTo>
                      <a:lnTo>
                        <a:pt x="2949" y="52"/>
                      </a:lnTo>
                      <a:lnTo>
                        <a:pt x="2954" y="51"/>
                      </a:lnTo>
                      <a:lnTo>
                        <a:pt x="2960" y="50"/>
                      </a:lnTo>
                      <a:lnTo>
                        <a:pt x="2966" y="49"/>
                      </a:lnTo>
                      <a:lnTo>
                        <a:pt x="2972" y="49"/>
                      </a:lnTo>
                      <a:lnTo>
                        <a:pt x="2977" y="48"/>
                      </a:lnTo>
                      <a:lnTo>
                        <a:pt x="2983" y="46"/>
                      </a:lnTo>
                      <a:lnTo>
                        <a:pt x="2989" y="45"/>
                      </a:lnTo>
                      <a:lnTo>
                        <a:pt x="2995" y="44"/>
                      </a:lnTo>
                      <a:lnTo>
                        <a:pt x="3002" y="43"/>
                      </a:lnTo>
                      <a:lnTo>
                        <a:pt x="3007" y="43"/>
                      </a:lnTo>
                      <a:lnTo>
                        <a:pt x="3013" y="42"/>
                      </a:lnTo>
                      <a:lnTo>
                        <a:pt x="3019" y="41"/>
                      </a:lnTo>
                      <a:lnTo>
                        <a:pt x="3025" y="40"/>
                      </a:lnTo>
                      <a:lnTo>
                        <a:pt x="3032" y="38"/>
                      </a:lnTo>
                      <a:lnTo>
                        <a:pt x="3037" y="38"/>
                      </a:lnTo>
                      <a:lnTo>
                        <a:pt x="3043" y="37"/>
                      </a:lnTo>
                      <a:lnTo>
                        <a:pt x="3050" y="36"/>
                      </a:lnTo>
                      <a:lnTo>
                        <a:pt x="3056" y="35"/>
                      </a:lnTo>
                      <a:lnTo>
                        <a:pt x="3062" y="35"/>
                      </a:lnTo>
                      <a:lnTo>
                        <a:pt x="3068" y="34"/>
                      </a:lnTo>
                      <a:lnTo>
                        <a:pt x="3074" y="33"/>
                      </a:lnTo>
                      <a:lnTo>
                        <a:pt x="3081" y="33"/>
                      </a:lnTo>
                      <a:lnTo>
                        <a:pt x="3087" y="32"/>
                      </a:lnTo>
                      <a:lnTo>
                        <a:pt x="3093" y="30"/>
                      </a:lnTo>
                      <a:lnTo>
                        <a:pt x="3100" y="29"/>
                      </a:lnTo>
                      <a:lnTo>
                        <a:pt x="3105" y="29"/>
                      </a:lnTo>
                      <a:lnTo>
                        <a:pt x="3112" y="28"/>
                      </a:lnTo>
                      <a:lnTo>
                        <a:pt x="3118" y="27"/>
                      </a:lnTo>
                      <a:lnTo>
                        <a:pt x="3125" y="27"/>
                      </a:lnTo>
                      <a:lnTo>
                        <a:pt x="3131" y="26"/>
                      </a:lnTo>
                      <a:lnTo>
                        <a:pt x="3138" y="26"/>
                      </a:lnTo>
                      <a:lnTo>
                        <a:pt x="3145" y="25"/>
                      </a:lnTo>
                      <a:lnTo>
                        <a:pt x="3150" y="23"/>
                      </a:lnTo>
                      <a:lnTo>
                        <a:pt x="3157" y="23"/>
                      </a:lnTo>
                      <a:lnTo>
                        <a:pt x="3163" y="22"/>
                      </a:lnTo>
                      <a:lnTo>
                        <a:pt x="3170" y="22"/>
                      </a:lnTo>
                      <a:lnTo>
                        <a:pt x="3177" y="21"/>
                      </a:lnTo>
                      <a:lnTo>
                        <a:pt x="3184" y="21"/>
                      </a:lnTo>
                      <a:lnTo>
                        <a:pt x="3189" y="20"/>
                      </a:lnTo>
                      <a:lnTo>
                        <a:pt x="3196" y="20"/>
                      </a:lnTo>
                      <a:lnTo>
                        <a:pt x="3203" y="19"/>
                      </a:lnTo>
                      <a:lnTo>
                        <a:pt x="3209" y="19"/>
                      </a:lnTo>
                      <a:lnTo>
                        <a:pt x="3216" y="18"/>
                      </a:lnTo>
                      <a:lnTo>
                        <a:pt x="3223" y="18"/>
                      </a:lnTo>
                      <a:lnTo>
                        <a:pt x="3230" y="17"/>
                      </a:lnTo>
                      <a:lnTo>
                        <a:pt x="3237" y="17"/>
                      </a:lnTo>
                      <a:lnTo>
                        <a:pt x="3242" y="15"/>
                      </a:lnTo>
                      <a:lnTo>
                        <a:pt x="3249" y="15"/>
                      </a:lnTo>
                      <a:lnTo>
                        <a:pt x="3256" y="14"/>
                      </a:lnTo>
                      <a:lnTo>
                        <a:pt x="3263" y="14"/>
                      </a:lnTo>
                      <a:lnTo>
                        <a:pt x="3270" y="13"/>
                      </a:lnTo>
                      <a:lnTo>
                        <a:pt x="3277" y="13"/>
                      </a:lnTo>
                      <a:lnTo>
                        <a:pt x="3284" y="13"/>
                      </a:lnTo>
                      <a:lnTo>
                        <a:pt x="3291" y="12"/>
                      </a:lnTo>
                      <a:lnTo>
                        <a:pt x="3297" y="12"/>
                      </a:lnTo>
                      <a:lnTo>
                        <a:pt x="3304" y="11"/>
                      </a:lnTo>
                      <a:lnTo>
                        <a:pt x="3310" y="11"/>
                      </a:lnTo>
                      <a:lnTo>
                        <a:pt x="3317" y="11"/>
                      </a:lnTo>
                      <a:lnTo>
                        <a:pt x="3324" y="10"/>
                      </a:lnTo>
                      <a:lnTo>
                        <a:pt x="3331" y="10"/>
                      </a:lnTo>
                      <a:lnTo>
                        <a:pt x="3338" y="10"/>
                      </a:lnTo>
                      <a:lnTo>
                        <a:pt x="3345" y="8"/>
                      </a:lnTo>
                      <a:lnTo>
                        <a:pt x="3352" y="8"/>
                      </a:lnTo>
                      <a:lnTo>
                        <a:pt x="3360" y="8"/>
                      </a:lnTo>
                      <a:lnTo>
                        <a:pt x="3367" y="7"/>
                      </a:lnTo>
                      <a:lnTo>
                        <a:pt x="3374" y="7"/>
                      </a:lnTo>
                      <a:lnTo>
                        <a:pt x="3381" y="7"/>
                      </a:lnTo>
                      <a:lnTo>
                        <a:pt x="3388" y="6"/>
                      </a:lnTo>
                      <a:lnTo>
                        <a:pt x="3395" y="6"/>
                      </a:lnTo>
                      <a:lnTo>
                        <a:pt x="3401" y="6"/>
                      </a:lnTo>
                      <a:lnTo>
                        <a:pt x="3408" y="6"/>
                      </a:lnTo>
                      <a:lnTo>
                        <a:pt x="3415" y="5"/>
                      </a:lnTo>
                      <a:lnTo>
                        <a:pt x="3423" y="5"/>
                      </a:lnTo>
                      <a:lnTo>
                        <a:pt x="3430" y="5"/>
                      </a:lnTo>
                      <a:lnTo>
                        <a:pt x="3437" y="5"/>
                      </a:lnTo>
                      <a:lnTo>
                        <a:pt x="3444" y="4"/>
                      </a:lnTo>
                      <a:lnTo>
                        <a:pt x="3452" y="4"/>
                      </a:lnTo>
                      <a:lnTo>
                        <a:pt x="3459" y="4"/>
                      </a:lnTo>
                      <a:lnTo>
                        <a:pt x="3466" y="4"/>
                      </a:lnTo>
                      <a:lnTo>
                        <a:pt x="3473" y="4"/>
                      </a:lnTo>
                      <a:lnTo>
                        <a:pt x="3481" y="4"/>
                      </a:lnTo>
                      <a:lnTo>
                        <a:pt x="3488" y="3"/>
                      </a:lnTo>
                      <a:lnTo>
                        <a:pt x="3495" y="3"/>
                      </a:lnTo>
                      <a:lnTo>
                        <a:pt x="3502" y="3"/>
                      </a:lnTo>
                      <a:lnTo>
                        <a:pt x="3510" y="3"/>
                      </a:lnTo>
                      <a:lnTo>
                        <a:pt x="3517" y="3"/>
                      </a:lnTo>
                      <a:lnTo>
                        <a:pt x="3524" y="3"/>
                      </a:lnTo>
                      <a:lnTo>
                        <a:pt x="3532" y="2"/>
                      </a:lnTo>
                      <a:lnTo>
                        <a:pt x="3539" y="2"/>
                      </a:lnTo>
                      <a:lnTo>
                        <a:pt x="3547" y="2"/>
                      </a:lnTo>
                      <a:lnTo>
                        <a:pt x="3554" y="2"/>
                      </a:lnTo>
                      <a:lnTo>
                        <a:pt x="3560" y="2"/>
                      </a:lnTo>
                      <a:lnTo>
                        <a:pt x="3569" y="2"/>
                      </a:lnTo>
                      <a:lnTo>
                        <a:pt x="3575" y="2"/>
                      </a:lnTo>
                      <a:lnTo>
                        <a:pt x="3583" y="2"/>
                      </a:lnTo>
                      <a:lnTo>
                        <a:pt x="3590" y="2"/>
                      </a:lnTo>
                      <a:lnTo>
                        <a:pt x="3597" y="2"/>
                      </a:lnTo>
                      <a:lnTo>
                        <a:pt x="3605" y="2"/>
                      </a:lnTo>
                      <a:lnTo>
                        <a:pt x="3612" y="0"/>
                      </a:lnTo>
                      <a:lnTo>
                        <a:pt x="3620" y="0"/>
                      </a:lnTo>
                      <a:lnTo>
                        <a:pt x="3627" y="0"/>
                      </a:lnTo>
                      <a:lnTo>
                        <a:pt x="3635" y="0"/>
                      </a:lnTo>
                      <a:lnTo>
                        <a:pt x="3642" y="0"/>
                      </a:lnTo>
                      <a:lnTo>
                        <a:pt x="3650" y="0"/>
                      </a:lnTo>
                      <a:lnTo>
                        <a:pt x="3657" y="0"/>
                      </a:lnTo>
                      <a:lnTo>
                        <a:pt x="3665" y="0"/>
                      </a:lnTo>
                      <a:lnTo>
                        <a:pt x="3672" y="0"/>
                      </a:lnTo>
                      <a:lnTo>
                        <a:pt x="3680" y="0"/>
                      </a:lnTo>
                      <a:lnTo>
                        <a:pt x="3688" y="0"/>
                      </a:lnTo>
                      <a:lnTo>
                        <a:pt x="3695" y="0"/>
                      </a:lnTo>
                      <a:lnTo>
                        <a:pt x="3703" y="0"/>
                      </a:lnTo>
                      <a:lnTo>
                        <a:pt x="3710" y="0"/>
                      </a:lnTo>
                      <a:lnTo>
                        <a:pt x="3718" y="0"/>
                      </a:lnTo>
                      <a:lnTo>
                        <a:pt x="3725" y="0"/>
                      </a:lnTo>
                      <a:lnTo>
                        <a:pt x="3733" y="0"/>
                      </a:lnTo>
                      <a:lnTo>
                        <a:pt x="3741" y="0"/>
                      </a:lnTo>
                      <a:lnTo>
                        <a:pt x="3748" y="0"/>
                      </a:lnTo>
                      <a:lnTo>
                        <a:pt x="3756" y="2"/>
                      </a:lnTo>
                      <a:lnTo>
                        <a:pt x="3764" y="2"/>
                      </a:lnTo>
                      <a:lnTo>
                        <a:pt x="3771" y="2"/>
                      </a:lnTo>
                      <a:lnTo>
                        <a:pt x="3779" y="2"/>
                      </a:lnTo>
                      <a:lnTo>
                        <a:pt x="3787" y="2"/>
                      </a:lnTo>
                      <a:lnTo>
                        <a:pt x="3794" y="2"/>
                      </a:lnTo>
                      <a:lnTo>
                        <a:pt x="3802" y="2"/>
                      </a:lnTo>
                      <a:lnTo>
                        <a:pt x="3817" y="2"/>
                      </a:lnTo>
                      <a:lnTo>
                        <a:pt x="3834" y="2"/>
                      </a:lnTo>
                      <a:lnTo>
                        <a:pt x="3848" y="3"/>
                      </a:lnTo>
                      <a:lnTo>
                        <a:pt x="3865" y="3"/>
                      </a:lnTo>
                      <a:lnTo>
                        <a:pt x="3880" y="3"/>
                      </a:lnTo>
                      <a:lnTo>
                        <a:pt x="3896" y="4"/>
                      </a:lnTo>
                      <a:lnTo>
                        <a:pt x="3911" y="4"/>
                      </a:lnTo>
                      <a:lnTo>
                        <a:pt x="3927" y="4"/>
                      </a:lnTo>
                      <a:lnTo>
                        <a:pt x="3942" y="5"/>
                      </a:lnTo>
                      <a:lnTo>
                        <a:pt x="3958" y="5"/>
                      </a:lnTo>
                      <a:lnTo>
                        <a:pt x="3974" y="5"/>
                      </a:lnTo>
                      <a:lnTo>
                        <a:pt x="3989" y="6"/>
                      </a:lnTo>
                      <a:lnTo>
                        <a:pt x="4005" y="6"/>
                      </a:lnTo>
                      <a:lnTo>
                        <a:pt x="4021" y="7"/>
                      </a:lnTo>
                      <a:lnTo>
                        <a:pt x="4036" y="7"/>
                      </a:lnTo>
                      <a:lnTo>
                        <a:pt x="4052" y="8"/>
                      </a:lnTo>
                      <a:lnTo>
                        <a:pt x="4069" y="8"/>
                      </a:lnTo>
                      <a:lnTo>
                        <a:pt x="4084" y="10"/>
                      </a:lnTo>
                      <a:lnTo>
                        <a:pt x="4100" y="10"/>
                      </a:lnTo>
                      <a:lnTo>
                        <a:pt x="4116" y="11"/>
                      </a:lnTo>
                      <a:lnTo>
                        <a:pt x="4132" y="12"/>
                      </a:lnTo>
                      <a:lnTo>
                        <a:pt x="4148" y="12"/>
                      </a:lnTo>
                      <a:lnTo>
                        <a:pt x="4163" y="13"/>
                      </a:lnTo>
                      <a:lnTo>
                        <a:pt x="4179" y="13"/>
                      </a:lnTo>
                      <a:lnTo>
                        <a:pt x="4195" y="14"/>
                      </a:lnTo>
                      <a:lnTo>
                        <a:pt x="4211" y="15"/>
                      </a:lnTo>
                      <a:lnTo>
                        <a:pt x="4228" y="15"/>
                      </a:lnTo>
                      <a:lnTo>
                        <a:pt x="4243" y="17"/>
                      </a:lnTo>
                      <a:lnTo>
                        <a:pt x="4259" y="18"/>
                      </a:lnTo>
                      <a:lnTo>
                        <a:pt x="4275" y="18"/>
                      </a:lnTo>
                      <a:lnTo>
                        <a:pt x="4291" y="19"/>
                      </a:lnTo>
                      <a:lnTo>
                        <a:pt x="4307" y="20"/>
                      </a:lnTo>
                      <a:lnTo>
                        <a:pt x="4339" y="21"/>
                      </a:lnTo>
                      <a:lnTo>
                        <a:pt x="4370" y="23"/>
                      </a:lnTo>
                      <a:lnTo>
                        <a:pt x="4403" y="26"/>
                      </a:lnTo>
                      <a:lnTo>
                        <a:pt x="4435" y="27"/>
                      </a:lnTo>
                      <a:lnTo>
                        <a:pt x="4466" y="29"/>
                      </a:lnTo>
                      <a:lnTo>
                        <a:pt x="4498" y="32"/>
                      </a:lnTo>
                      <a:lnTo>
                        <a:pt x="4531" y="33"/>
                      </a:lnTo>
                      <a:lnTo>
                        <a:pt x="4562" y="35"/>
                      </a:lnTo>
                      <a:lnTo>
                        <a:pt x="4578" y="36"/>
                      </a:lnTo>
                      <a:lnTo>
                        <a:pt x="4594" y="37"/>
                      </a:lnTo>
                      <a:lnTo>
                        <a:pt x="4610" y="38"/>
                      </a:lnTo>
                      <a:lnTo>
                        <a:pt x="4625" y="40"/>
                      </a:lnTo>
                      <a:lnTo>
                        <a:pt x="4641" y="41"/>
                      </a:lnTo>
                      <a:lnTo>
                        <a:pt x="4657" y="42"/>
                      </a:lnTo>
                      <a:lnTo>
                        <a:pt x="4672" y="42"/>
                      </a:lnTo>
                      <a:lnTo>
                        <a:pt x="4688" y="43"/>
                      </a:lnTo>
                      <a:lnTo>
                        <a:pt x="4705" y="44"/>
                      </a:lnTo>
                      <a:lnTo>
                        <a:pt x="4720" y="45"/>
                      </a:lnTo>
                      <a:lnTo>
                        <a:pt x="4736" y="46"/>
                      </a:lnTo>
                      <a:lnTo>
                        <a:pt x="4752" y="48"/>
                      </a:lnTo>
                      <a:lnTo>
                        <a:pt x="4767" y="49"/>
                      </a:lnTo>
                      <a:lnTo>
                        <a:pt x="4783" y="50"/>
                      </a:lnTo>
                      <a:lnTo>
                        <a:pt x="4798" y="51"/>
                      </a:lnTo>
                      <a:lnTo>
                        <a:pt x="4814" y="52"/>
                      </a:lnTo>
                      <a:lnTo>
                        <a:pt x="4829" y="53"/>
                      </a:lnTo>
                      <a:lnTo>
                        <a:pt x="4845" y="55"/>
                      </a:lnTo>
                      <a:lnTo>
                        <a:pt x="4860" y="56"/>
                      </a:lnTo>
                      <a:lnTo>
                        <a:pt x="4876" y="57"/>
                      </a:lnTo>
                      <a:lnTo>
                        <a:pt x="4891" y="58"/>
                      </a:lnTo>
                      <a:lnTo>
                        <a:pt x="4906" y="59"/>
                      </a:lnTo>
                      <a:lnTo>
                        <a:pt x="4922" y="60"/>
                      </a:lnTo>
                      <a:lnTo>
                        <a:pt x="4937" y="61"/>
                      </a:lnTo>
                      <a:lnTo>
                        <a:pt x="4952" y="63"/>
                      </a:lnTo>
                      <a:lnTo>
                        <a:pt x="4967" y="64"/>
                      </a:lnTo>
                      <a:lnTo>
                        <a:pt x="4983" y="65"/>
                      </a:lnTo>
                      <a:lnTo>
                        <a:pt x="4998" y="66"/>
                      </a:lnTo>
                      <a:lnTo>
                        <a:pt x="5013" y="67"/>
                      </a:lnTo>
                      <a:lnTo>
                        <a:pt x="5028" y="68"/>
                      </a:lnTo>
                      <a:lnTo>
                        <a:pt x="5043" y="70"/>
                      </a:lnTo>
                      <a:lnTo>
                        <a:pt x="5058" y="71"/>
                      </a:lnTo>
                      <a:lnTo>
                        <a:pt x="5066" y="71"/>
                      </a:lnTo>
                      <a:lnTo>
                        <a:pt x="5073" y="72"/>
                      </a:lnTo>
                      <a:lnTo>
                        <a:pt x="5081" y="72"/>
                      </a:lnTo>
                      <a:lnTo>
                        <a:pt x="5088" y="73"/>
                      </a:lnTo>
                      <a:lnTo>
                        <a:pt x="5095" y="73"/>
                      </a:lnTo>
                      <a:lnTo>
                        <a:pt x="5103" y="74"/>
                      </a:lnTo>
                      <a:lnTo>
                        <a:pt x="5110" y="74"/>
                      </a:lnTo>
                      <a:lnTo>
                        <a:pt x="5118" y="75"/>
                      </a:lnTo>
                      <a:lnTo>
                        <a:pt x="5125" y="75"/>
                      </a:lnTo>
                      <a:lnTo>
                        <a:pt x="5133" y="75"/>
                      </a:lnTo>
                      <a:lnTo>
                        <a:pt x="5140" y="76"/>
                      </a:lnTo>
                      <a:lnTo>
                        <a:pt x="5147" y="76"/>
                      </a:lnTo>
                      <a:lnTo>
                        <a:pt x="5155" y="78"/>
                      </a:lnTo>
                      <a:lnTo>
                        <a:pt x="5162" y="78"/>
                      </a:lnTo>
                      <a:lnTo>
                        <a:pt x="5169" y="79"/>
                      </a:lnTo>
                      <a:lnTo>
                        <a:pt x="5177" y="79"/>
                      </a:lnTo>
                      <a:lnTo>
                        <a:pt x="5184" y="80"/>
                      </a:lnTo>
                      <a:lnTo>
                        <a:pt x="5191" y="80"/>
                      </a:lnTo>
                      <a:lnTo>
                        <a:pt x="5199" y="81"/>
                      </a:lnTo>
                      <a:lnTo>
                        <a:pt x="5206" y="81"/>
                      </a:lnTo>
                      <a:lnTo>
                        <a:pt x="5213" y="82"/>
                      </a:lnTo>
                      <a:lnTo>
                        <a:pt x="5221" y="82"/>
                      </a:lnTo>
                      <a:lnTo>
                        <a:pt x="5228" y="83"/>
                      </a:lnTo>
                      <a:lnTo>
                        <a:pt x="5235" y="83"/>
                      </a:lnTo>
                      <a:lnTo>
                        <a:pt x="5241" y="83"/>
                      </a:lnTo>
                      <a:lnTo>
                        <a:pt x="5250" y="84"/>
                      </a:lnTo>
                      <a:lnTo>
                        <a:pt x="5256" y="84"/>
                      </a:lnTo>
                      <a:lnTo>
                        <a:pt x="5263" y="86"/>
                      </a:lnTo>
                      <a:lnTo>
                        <a:pt x="5270" y="86"/>
                      </a:lnTo>
                      <a:lnTo>
                        <a:pt x="5277" y="87"/>
                      </a:lnTo>
                      <a:lnTo>
                        <a:pt x="5284" y="87"/>
                      </a:lnTo>
                      <a:lnTo>
                        <a:pt x="5292" y="88"/>
                      </a:lnTo>
                      <a:lnTo>
                        <a:pt x="5299" y="88"/>
                      </a:lnTo>
                      <a:lnTo>
                        <a:pt x="5306" y="88"/>
                      </a:lnTo>
                      <a:lnTo>
                        <a:pt x="5313" y="89"/>
                      </a:lnTo>
                      <a:lnTo>
                        <a:pt x="5320" y="89"/>
                      </a:lnTo>
                      <a:lnTo>
                        <a:pt x="5327" y="90"/>
                      </a:lnTo>
                      <a:lnTo>
                        <a:pt x="5334" y="90"/>
                      </a:lnTo>
                      <a:lnTo>
                        <a:pt x="5341" y="91"/>
                      </a:lnTo>
                      <a:lnTo>
                        <a:pt x="5347" y="91"/>
                      </a:lnTo>
                      <a:lnTo>
                        <a:pt x="5354" y="91"/>
                      </a:lnTo>
                      <a:lnTo>
                        <a:pt x="5361" y="93"/>
                      </a:lnTo>
                      <a:lnTo>
                        <a:pt x="5368" y="93"/>
                      </a:lnTo>
                      <a:lnTo>
                        <a:pt x="5375" y="94"/>
                      </a:lnTo>
                      <a:lnTo>
                        <a:pt x="5382" y="94"/>
                      </a:lnTo>
                      <a:lnTo>
                        <a:pt x="5389" y="95"/>
                      </a:lnTo>
                      <a:lnTo>
                        <a:pt x="5396" y="95"/>
                      </a:lnTo>
                      <a:lnTo>
                        <a:pt x="5403" y="95"/>
                      </a:lnTo>
                      <a:lnTo>
                        <a:pt x="5410" y="96"/>
                      </a:lnTo>
                      <a:lnTo>
                        <a:pt x="5417" y="96"/>
                      </a:lnTo>
                      <a:lnTo>
                        <a:pt x="5424" y="97"/>
                      </a:lnTo>
                      <a:lnTo>
                        <a:pt x="5430" y="97"/>
                      </a:lnTo>
                      <a:lnTo>
                        <a:pt x="5437" y="97"/>
                      </a:lnTo>
                      <a:lnTo>
                        <a:pt x="5444" y="98"/>
                      </a:lnTo>
                      <a:lnTo>
                        <a:pt x="5450" y="98"/>
                      </a:lnTo>
                      <a:lnTo>
                        <a:pt x="5457" y="98"/>
                      </a:lnTo>
                      <a:lnTo>
                        <a:pt x="5464" y="99"/>
                      </a:lnTo>
                      <a:lnTo>
                        <a:pt x="5471" y="99"/>
                      </a:lnTo>
                      <a:lnTo>
                        <a:pt x="5478" y="101"/>
                      </a:lnTo>
                      <a:lnTo>
                        <a:pt x="5483" y="101"/>
                      </a:lnTo>
                      <a:lnTo>
                        <a:pt x="5490" y="101"/>
                      </a:lnTo>
                      <a:lnTo>
                        <a:pt x="5497" y="102"/>
                      </a:lnTo>
                      <a:lnTo>
                        <a:pt x="5503" y="102"/>
                      </a:lnTo>
                      <a:lnTo>
                        <a:pt x="5510" y="102"/>
                      </a:lnTo>
                      <a:lnTo>
                        <a:pt x="5517" y="103"/>
                      </a:lnTo>
                      <a:lnTo>
                        <a:pt x="5523" y="103"/>
                      </a:lnTo>
                      <a:lnTo>
                        <a:pt x="5530" y="103"/>
                      </a:lnTo>
                      <a:lnTo>
                        <a:pt x="5536" y="104"/>
                      </a:lnTo>
                      <a:lnTo>
                        <a:pt x="5542" y="104"/>
                      </a:lnTo>
                      <a:lnTo>
                        <a:pt x="5549" y="104"/>
                      </a:lnTo>
                      <a:lnTo>
                        <a:pt x="5556" y="105"/>
                      </a:lnTo>
                      <a:lnTo>
                        <a:pt x="5562" y="105"/>
                      </a:lnTo>
                      <a:lnTo>
                        <a:pt x="5569" y="105"/>
                      </a:lnTo>
                      <a:lnTo>
                        <a:pt x="5574" y="106"/>
                      </a:lnTo>
                      <a:lnTo>
                        <a:pt x="5581" y="106"/>
                      </a:lnTo>
                      <a:lnTo>
                        <a:pt x="5587" y="106"/>
                      </a:lnTo>
                      <a:lnTo>
                        <a:pt x="5594" y="108"/>
                      </a:lnTo>
                      <a:lnTo>
                        <a:pt x="5600" y="108"/>
                      </a:lnTo>
                      <a:lnTo>
                        <a:pt x="5607" y="108"/>
                      </a:lnTo>
                      <a:lnTo>
                        <a:pt x="5612" y="109"/>
                      </a:lnTo>
                      <a:lnTo>
                        <a:pt x="5618" y="109"/>
                      </a:lnTo>
                      <a:lnTo>
                        <a:pt x="5625" y="109"/>
                      </a:lnTo>
                      <a:lnTo>
                        <a:pt x="5631" y="109"/>
                      </a:lnTo>
                      <a:lnTo>
                        <a:pt x="5638" y="110"/>
                      </a:lnTo>
                      <a:lnTo>
                        <a:pt x="5644" y="110"/>
                      </a:lnTo>
                      <a:lnTo>
                        <a:pt x="5649" y="110"/>
                      </a:lnTo>
                      <a:lnTo>
                        <a:pt x="5655" y="110"/>
                      </a:lnTo>
                      <a:lnTo>
                        <a:pt x="5662" y="111"/>
                      </a:lnTo>
                      <a:lnTo>
                        <a:pt x="5668" y="111"/>
                      </a:lnTo>
                      <a:lnTo>
                        <a:pt x="5674" y="111"/>
                      </a:lnTo>
                      <a:lnTo>
                        <a:pt x="5680" y="111"/>
                      </a:lnTo>
                      <a:lnTo>
                        <a:pt x="5686" y="112"/>
                      </a:lnTo>
                      <a:lnTo>
                        <a:pt x="5692" y="112"/>
                      </a:lnTo>
                      <a:lnTo>
                        <a:pt x="5698" y="112"/>
                      </a:lnTo>
                      <a:lnTo>
                        <a:pt x="5704" y="112"/>
                      </a:lnTo>
                      <a:lnTo>
                        <a:pt x="5709" y="112"/>
                      </a:lnTo>
                      <a:lnTo>
                        <a:pt x="5716" y="113"/>
                      </a:lnTo>
                      <a:lnTo>
                        <a:pt x="5722" y="113"/>
                      </a:lnTo>
                      <a:lnTo>
                        <a:pt x="5728" y="113"/>
                      </a:lnTo>
                      <a:lnTo>
                        <a:pt x="5733" y="113"/>
                      </a:lnTo>
                      <a:lnTo>
                        <a:pt x="5739" y="113"/>
                      </a:lnTo>
                      <a:lnTo>
                        <a:pt x="5745" y="114"/>
                      </a:lnTo>
                      <a:lnTo>
                        <a:pt x="5751" y="114"/>
                      </a:lnTo>
                      <a:lnTo>
                        <a:pt x="5757" y="114"/>
                      </a:lnTo>
                      <a:lnTo>
                        <a:pt x="5762" y="114"/>
                      </a:lnTo>
                      <a:lnTo>
                        <a:pt x="5768" y="114"/>
                      </a:lnTo>
                      <a:lnTo>
                        <a:pt x="5774" y="114"/>
                      </a:lnTo>
                      <a:lnTo>
                        <a:pt x="5780" y="116"/>
                      </a:lnTo>
                      <a:lnTo>
                        <a:pt x="5784" y="116"/>
                      </a:lnTo>
                      <a:lnTo>
                        <a:pt x="5790" y="116"/>
                      </a:lnTo>
                      <a:lnTo>
                        <a:pt x="5796" y="116"/>
                      </a:lnTo>
                      <a:lnTo>
                        <a:pt x="5801" y="116"/>
                      </a:lnTo>
                      <a:lnTo>
                        <a:pt x="5807" y="116"/>
                      </a:lnTo>
                      <a:lnTo>
                        <a:pt x="5813" y="116"/>
                      </a:lnTo>
                      <a:lnTo>
                        <a:pt x="5818" y="116"/>
                      </a:lnTo>
                      <a:lnTo>
                        <a:pt x="5823" y="116"/>
                      </a:lnTo>
                      <a:lnTo>
                        <a:pt x="5829" y="116"/>
                      </a:lnTo>
                      <a:lnTo>
                        <a:pt x="5834" y="117"/>
                      </a:lnTo>
                      <a:lnTo>
                        <a:pt x="5839" y="117"/>
                      </a:lnTo>
                      <a:lnTo>
                        <a:pt x="5845" y="117"/>
                      </a:lnTo>
                      <a:lnTo>
                        <a:pt x="5850" y="117"/>
                      </a:lnTo>
                      <a:lnTo>
                        <a:pt x="5856" y="117"/>
                      </a:lnTo>
                      <a:lnTo>
                        <a:pt x="5861" y="117"/>
                      </a:lnTo>
                      <a:lnTo>
                        <a:pt x="5866" y="117"/>
                      </a:lnTo>
                      <a:lnTo>
                        <a:pt x="5872" y="117"/>
                      </a:lnTo>
                      <a:lnTo>
                        <a:pt x="5876" y="117"/>
                      </a:lnTo>
                      <a:lnTo>
                        <a:pt x="5882" y="117"/>
                      </a:lnTo>
                      <a:lnTo>
                        <a:pt x="5887" y="117"/>
                      </a:lnTo>
                      <a:lnTo>
                        <a:pt x="5892" y="117"/>
                      </a:lnTo>
                      <a:lnTo>
                        <a:pt x="5897" y="117"/>
                      </a:lnTo>
                      <a:lnTo>
                        <a:pt x="5903" y="117"/>
                      </a:lnTo>
                      <a:lnTo>
                        <a:pt x="5907" y="117"/>
                      </a:lnTo>
                      <a:lnTo>
                        <a:pt x="5912" y="117"/>
                      </a:lnTo>
                      <a:lnTo>
                        <a:pt x="5918" y="117"/>
                      </a:lnTo>
                      <a:lnTo>
                        <a:pt x="5922" y="117"/>
                      </a:lnTo>
                      <a:lnTo>
                        <a:pt x="5927" y="117"/>
                      </a:lnTo>
                      <a:lnTo>
                        <a:pt x="5933" y="116"/>
                      </a:lnTo>
                      <a:lnTo>
                        <a:pt x="5937" y="116"/>
                      </a:lnTo>
                      <a:lnTo>
                        <a:pt x="5942" y="116"/>
                      </a:lnTo>
                      <a:lnTo>
                        <a:pt x="5947" y="116"/>
                      </a:lnTo>
                      <a:lnTo>
                        <a:pt x="5952" y="116"/>
                      </a:lnTo>
                      <a:lnTo>
                        <a:pt x="5957" y="116"/>
                      </a:lnTo>
                      <a:lnTo>
                        <a:pt x="5962" y="116"/>
                      </a:lnTo>
                      <a:lnTo>
                        <a:pt x="5966" y="116"/>
                      </a:lnTo>
                      <a:lnTo>
                        <a:pt x="5971" y="114"/>
                      </a:lnTo>
                      <a:lnTo>
                        <a:pt x="5975" y="114"/>
                      </a:lnTo>
                      <a:lnTo>
                        <a:pt x="5980" y="114"/>
                      </a:lnTo>
                      <a:lnTo>
                        <a:pt x="5985" y="114"/>
                      </a:lnTo>
                      <a:lnTo>
                        <a:pt x="5989" y="114"/>
                      </a:lnTo>
                      <a:lnTo>
                        <a:pt x="5994" y="114"/>
                      </a:lnTo>
                      <a:lnTo>
                        <a:pt x="5998" y="113"/>
                      </a:lnTo>
                      <a:lnTo>
                        <a:pt x="6003" y="113"/>
                      </a:lnTo>
                      <a:lnTo>
                        <a:pt x="6008" y="113"/>
                      </a:lnTo>
                      <a:lnTo>
                        <a:pt x="6012" y="113"/>
                      </a:lnTo>
                      <a:lnTo>
                        <a:pt x="6017" y="113"/>
                      </a:lnTo>
                      <a:lnTo>
                        <a:pt x="6022" y="112"/>
                      </a:lnTo>
                      <a:lnTo>
                        <a:pt x="6025" y="112"/>
                      </a:lnTo>
                      <a:lnTo>
                        <a:pt x="6030" y="112"/>
                      </a:lnTo>
                      <a:lnTo>
                        <a:pt x="6034" y="111"/>
                      </a:lnTo>
                      <a:lnTo>
                        <a:pt x="6039" y="111"/>
                      </a:lnTo>
                      <a:lnTo>
                        <a:pt x="6043" y="111"/>
                      </a:lnTo>
                      <a:lnTo>
                        <a:pt x="6047" y="111"/>
                      </a:lnTo>
                      <a:lnTo>
                        <a:pt x="6051" y="110"/>
                      </a:lnTo>
                      <a:lnTo>
                        <a:pt x="6056" y="110"/>
                      </a:lnTo>
                      <a:lnTo>
                        <a:pt x="6060" y="110"/>
                      </a:lnTo>
                      <a:lnTo>
                        <a:pt x="6064" y="109"/>
                      </a:lnTo>
                      <a:lnTo>
                        <a:pt x="6068" y="109"/>
                      </a:lnTo>
                      <a:lnTo>
                        <a:pt x="6072" y="108"/>
                      </a:lnTo>
                      <a:lnTo>
                        <a:pt x="6076" y="108"/>
                      </a:lnTo>
                      <a:lnTo>
                        <a:pt x="6080" y="108"/>
                      </a:lnTo>
                      <a:lnTo>
                        <a:pt x="6084" y="106"/>
                      </a:lnTo>
                      <a:lnTo>
                        <a:pt x="6088" y="106"/>
                      </a:lnTo>
                      <a:lnTo>
                        <a:pt x="6092" y="105"/>
                      </a:lnTo>
                      <a:lnTo>
                        <a:pt x="6096" y="105"/>
                      </a:lnTo>
                      <a:lnTo>
                        <a:pt x="6100" y="105"/>
                      </a:lnTo>
                      <a:lnTo>
                        <a:pt x="6103" y="104"/>
                      </a:lnTo>
                      <a:close/>
                    </a:path>
                  </a:pathLst>
                </a:custGeom>
                <a:solidFill>
                  <a:srgbClr val="000000"/>
                </a:solidFill>
                <a:ln w="9525">
                  <a:noFill/>
                  <a:round/>
                  <a:headEnd/>
                  <a:tailEnd/>
                </a:ln>
              </p:spPr>
              <p:txBody>
                <a:bodyPr wrap="none" anchor="ctr"/>
                <a:lstStyle/>
                <a:p>
                  <a:endParaRPr lang="en-US"/>
                </a:p>
              </p:txBody>
            </p:sp>
            <p:sp>
              <p:nvSpPr>
                <p:cNvPr id="16417" name="Freeform 11"/>
                <p:cNvSpPr>
                  <a:spLocks noChangeArrowheads="1"/>
                </p:cNvSpPr>
                <p:nvPr/>
              </p:nvSpPr>
              <p:spPr bwMode="auto">
                <a:xfrm>
                  <a:off x="2638" y="2997"/>
                  <a:ext cx="265" cy="84"/>
                </a:xfrm>
                <a:custGeom>
                  <a:avLst/>
                  <a:gdLst>
                    <a:gd name="T0" fmla="*/ 0 w 2362"/>
                    <a:gd name="T1" fmla="*/ 0 h 633"/>
                    <a:gd name="T2" fmla="*/ 0 w 2362"/>
                    <a:gd name="T3" fmla="*/ 0 h 633"/>
                    <a:gd name="T4" fmla="*/ 0 w 2362"/>
                    <a:gd name="T5" fmla="*/ 0 h 633"/>
                    <a:gd name="T6" fmla="*/ 0 w 2362"/>
                    <a:gd name="T7" fmla="*/ 0 h 633"/>
                    <a:gd name="T8" fmla="*/ 0 w 2362"/>
                    <a:gd name="T9" fmla="*/ 0 h 633"/>
                    <a:gd name="T10" fmla="*/ 0 w 2362"/>
                    <a:gd name="T11" fmla="*/ 0 h 633"/>
                    <a:gd name="T12" fmla="*/ 0 w 2362"/>
                    <a:gd name="T13" fmla="*/ 0 h 633"/>
                    <a:gd name="T14" fmla="*/ 0 w 2362"/>
                    <a:gd name="T15" fmla="*/ 0 h 633"/>
                    <a:gd name="T16" fmla="*/ 0 w 2362"/>
                    <a:gd name="T17" fmla="*/ 0 h 633"/>
                    <a:gd name="T18" fmla="*/ 0 w 2362"/>
                    <a:gd name="T19" fmla="*/ 0 h 633"/>
                    <a:gd name="T20" fmla="*/ 0 w 2362"/>
                    <a:gd name="T21" fmla="*/ 0 h 633"/>
                    <a:gd name="T22" fmla="*/ 0 w 2362"/>
                    <a:gd name="T23" fmla="*/ 0 h 633"/>
                    <a:gd name="T24" fmla="*/ 0 w 2362"/>
                    <a:gd name="T25" fmla="*/ 0 h 633"/>
                    <a:gd name="T26" fmla="*/ 0 w 2362"/>
                    <a:gd name="T27" fmla="*/ 0 h 633"/>
                    <a:gd name="T28" fmla="*/ 0 w 2362"/>
                    <a:gd name="T29" fmla="*/ 0 h 633"/>
                    <a:gd name="T30" fmla="*/ 0 w 2362"/>
                    <a:gd name="T31" fmla="*/ 0 h 633"/>
                    <a:gd name="T32" fmla="*/ 0 w 2362"/>
                    <a:gd name="T33" fmla="*/ 0 h 633"/>
                    <a:gd name="T34" fmla="*/ 0 w 2362"/>
                    <a:gd name="T35" fmla="*/ 0 h 633"/>
                    <a:gd name="T36" fmla="*/ 0 w 2362"/>
                    <a:gd name="T37" fmla="*/ 0 h 633"/>
                    <a:gd name="T38" fmla="*/ 0 w 2362"/>
                    <a:gd name="T39" fmla="*/ 0 h 633"/>
                    <a:gd name="T40" fmla="*/ 0 w 2362"/>
                    <a:gd name="T41" fmla="*/ 0 h 633"/>
                    <a:gd name="T42" fmla="*/ 0 w 2362"/>
                    <a:gd name="T43" fmla="*/ 0 h 633"/>
                    <a:gd name="T44" fmla="*/ 0 w 2362"/>
                    <a:gd name="T45" fmla="*/ 0 h 633"/>
                    <a:gd name="T46" fmla="*/ 0 w 2362"/>
                    <a:gd name="T47" fmla="*/ 0 h 633"/>
                    <a:gd name="T48" fmla="*/ 0 w 2362"/>
                    <a:gd name="T49" fmla="*/ 0 h 633"/>
                    <a:gd name="T50" fmla="*/ 0 w 2362"/>
                    <a:gd name="T51" fmla="*/ 0 h 633"/>
                    <a:gd name="T52" fmla="*/ 0 w 2362"/>
                    <a:gd name="T53" fmla="*/ 0 h 633"/>
                    <a:gd name="T54" fmla="*/ 0 w 2362"/>
                    <a:gd name="T55" fmla="*/ 0 h 633"/>
                    <a:gd name="T56" fmla="*/ 0 w 2362"/>
                    <a:gd name="T57" fmla="*/ 0 h 633"/>
                    <a:gd name="T58" fmla="*/ 0 w 2362"/>
                    <a:gd name="T59" fmla="*/ 0 h 633"/>
                    <a:gd name="T60" fmla="*/ 0 w 2362"/>
                    <a:gd name="T61" fmla="*/ 0 h 633"/>
                    <a:gd name="T62" fmla="*/ 0 w 2362"/>
                    <a:gd name="T63" fmla="*/ 0 h 633"/>
                    <a:gd name="T64" fmla="*/ 0 w 2362"/>
                    <a:gd name="T65" fmla="*/ 0 h 633"/>
                    <a:gd name="T66" fmla="*/ 0 w 2362"/>
                    <a:gd name="T67" fmla="*/ 0 h 633"/>
                    <a:gd name="T68" fmla="*/ 0 w 2362"/>
                    <a:gd name="T69" fmla="*/ 0 h 633"/>
                    <a:gd name="T70" fmla="*/ 0 w 2362"/>
                    <a:gd name="T71" fmla="*/ 0 h 633"/>
                    <a:gd name="T72" fmla="*/ 0 w 2362"/>
                    <a:gd name="T73" fmla="*/ 0 h 633"/>
                    <a:gd name="T74" fmla="*/ 0 w 2362"/>
                    <a:gd name="T75" fmla="*/ 0 h 633"/>
                    <a:gd name="T76" fmla="*/ 0 w 2362"/>
                    <a:gd name="T77" fmla="*/ 0 h 633"/>
                    <a:gd name="T78" fmla="*/ 0 w 2362"/>
                    <a:gd name="T79" fmla="*/ 0 h 633"/>
                    <a:gd name="T80" fmla="*/ 0 w 2362"/>
                    <a:gd name="T81" fmla="*/ 0 h 633"/>
                    <a:gd name="T82" fmla="*/ 0 w 2362"/>
                    <a:gd name="T83" fmla="*/ 0 h 633"/>
                    <a:gd name="T84" fmla="*/ 0 w 2362"/>
                    <a:gd name="T85" fmla="*/ 0 h 633"/>
                    <a:gd name="T86" fmla="*/ 0 w 2362"/>
                    <a:gd name="T87" fmla="*/ 0 h 633"/>
                    <a:gd name="T88" fmla="*/ 0 w 2362"/>
                    <a:gd name="T89" fmla="*/ 0 h 633"/>
                    <a:gd name="T90" fmla="*/ 0 w 2362"/>
                    <a:gd name="T91" fmla="*/ 0 h 633"/>
                    <a:gd name="T92" fmla="*/ 0 w 2362"/>
                    <a:gd name="T93" fmla="*/ 0 h 633"/>
                    <a:gd name="T94" fmla="*/ 0 w 2362"/>
                    <a:gd name="T95" fmla="*/ 0 h 633"/>
                    <a:gd name="T96" fmla="*/ 0 w 2362"/>
                    <a:gd name="T97" fmla="*/ 0 h 633"/>
                    <a:gd name="T98" fmla="*/ 0 w 2362"/>
                    <a:gd name="T99" fmla="*/ 0 h 633"/>
                    <a:gd name="T100" fmla="*/ 0 w 2362"/>
                    <a:gd name="T101" fmla="*/ 0 h 633"/>
                    <a:gd name="T102" fmla="*/ 0 w 2362"/>
                    <a:gd name="T103" fmla="*/ 0 h 633"/>
                    <a:gd name="T104" fmla="*/ 0 w 2362"/>
                    <a:gd name="T105" fmla="*/ 0 h 633"/>
                    <a:gd name="T106" fmla="*/ 0 w 2362"/>
                    <a:gd name="T107" fmla="*/ 0 h 633"/>
                    <a:gd name="T108" fmla="*/ 0 w 2362"/>
                    <a:gd name="T109" fmla="*/ 0 h 633"/>
                    <a:gd name="T110" fmla="*/ 0 w 2362"/>
                    <a:gd name="T111" fmla="*/ 0 h 633"/>
                    <a:gd name="T112" fmla="*/ 0 w 2362"/>
                    <a:gd name="T113" fmla="*/ 0 h 633"/>
                    <a:gd name="T114" fmla="*/ 0 w 2362"/>
                    <a:gd name="T115" fmla="*/ 0 h 633"/>
                    <a:gd name="T116" fmla="*/ 0 w 2362"/>
                    <a:gd name="T117" fmla="*/ 0 h 633"/>
                    <a:gd name="T118" fmla="*/ 0 w 2362"/>
                    <a:gd name="T119" fmla="*/ 0 h 6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62"/>
                    <a:gd name="T181" fmla="*/ 0 h 633"/>
                    <a:gd name="T182" fmla="*/ 2362 w 2362"/>
                    <a:gd name="T183" fmla="*/ 633 h 6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62" h="633">
                      <a:moveTo>
                        <a:pt x="2325" y="275"/>
                      </a:moveTo>
                      <a:lnTo>
                        <a:pt x="2297" y="278"/>
                      </a:lnTo>
                      <a:lnTo>
                        <a:pt x="2270" y="278"/>
                      </a:lnTo>
                      <a:lnTo>
                        <a:pt x="2242" y="277"/>
                      </a:lnTo>
                      <a:lnTo>
                        <a:pt x="2213" y="274"/>
                      </a:lnTo>
                      <a:lnTo>
                        <a:pt x="2186" y="269"/>
                      </a:lnTo>
                      <a:lnTo>
                        <a:pt x="2158" y="264"/>
                      </a:lnTo>
                      <a:lnTo>
                        <a:pt x="2129" y="258"/>
                      </a:lnTo>
                      <a:lnTo>
                        <a:pt x="2101" y="250"/>
                      </a:lnTo>
                      <a:lnTo>
                        <a:pt x="2074" y="241"/>
                      </a:lnTo>
                      <a:lnTo>
                        <a:pt x="2046" y="232"/>
                      </a:lnTo>
                      <a:lnTo>
                        <a:pt x="2020" y="222"/>
                      </a:lnTo>
                      <a:lnTo>
                        <a:pt x="1993" y="212"/>
                      </a:lnTo>
                      <a:lnTo>
                        <a:pt x="1942" y="189"/>
                      </a:lnTo>
                      <a:lnTo>
                        <a:pt x="1917" y="177"/>
                      </a:lnTo>
                      <a:lnTo>
                        <a:pt x="1893" y="164"/>
                      </a:lnTo>
                      <a:lnTo>
                        <a:pt x="1847" y="140"/>
                      </a:lnTo>
                      <a:lnTo>
                        <a:pt x="1803" y="117"/>
                      </a:lnTo>
                      <a:lnTo>
                        <a:pt x="1763" y="94"/>
                      </a:lnTo>
                      <a:lnTo>
                        <a:pt x="1725" y="73"/>
                      </a:lnTo>
                      <a:lnTo>
                        <a:pt x="1706" y="64"/>
                      </a:lnTo>
                      <a:lnTo>
                        <a:pt x="1689" y="55"/>
                      </a:lnTo>
                      <a:lnTo>
                        <a:pt x="1672" y="46"/>
                      </a:lnTo>
                      <a:lnTo>
                        <a:pt x="1654" y="38"/>
                      </a:lnTo>
                      <a:lnTo>
                        <a:pt x="1638" y="31"/>
                      </a:lnTo>
                      <a:lnTo>
                        <a:pt x="1623" y="25"/>
                      </a:lnTo>
                      <a:lnTo>
                        <a:pt x="1608" y="19"/>
                      </a:lnTo>
                      <a:lnTo>
                        <a:pt x="1593" y="15"/>
                      </a:lnTo>
                      <a:lnTo>
                        <a:pt x="1571" y="10"/>
                      </a:lnTo>
                      <a:lnTo>
                        <a:pt x="1549" y="5"/>
                      </a:lnTo>
                      <a:lnTo>
                        <a:pt x="1525" y="3"/>
                      </a:lnTo>
                      <a:lnTo>
                        <a:pt x="1501" y="1"/>
                      </a:lnTo>
                      <a:lnTo>
                        <a:pt x="1475" y="0"/>
                      </a:lnTo>
                      <a:lnTo>
                        <a:pt x="1448" y="0"/>
                      </a:lnTo>
                      <a:lnTo>
                        <a:pt x="1420" y="0"/>
                      </a:lnTo>
                      <a:lnTo>
                        <a:pt x="1393" y="2"/>
                      </a:lnTo>
                      <a:lnTo>
                        <a:pt x="1363" y="4"/>
                      </a:lnTo>
                      <a:lnTo>
                        <a:pt x="1333" y="8"/>
                      </a:lnTo>
                      <a:lnTo>
                        <a:pt x="1303" y="11"/>
                      </a:lnTo>
                      <a:lnTo>
                        <a:pt x="1271" y="17"/>
                      </a:lnTo>
                      <a:lnTo>
                        <a:pt x="1238" y="23"/>
                      </a:lnTo>
                      <a:lnTo>
                        <a:pt x="1205" y="28"/>
                      </a:lnTo>
                      <a:lnTo>
                        <a:pt x="1172" y="37"/>
                      </a:lnTo>
                      <a:lnTo>
                        <a:pt x="1137" y="45"/>
                      </a:lnTo>
                      <a:lnTo>
                        <a:pt x="1102" y="53"/>
                      </a:lnTo>
                      <a:lnTo>
                        <a:pt x="1068" y="62"/>
                      </a:lnTo>
                      <a:lnTo>
                        <a:pt x="1032" y="72"/>
                      </a:lnTo>
                      <a:lnTo>
                        <a:pt x="995" y="84"/>
                      </a:lnTo>
                      <a:lnTo>
                        <a:pt x="923" y="108"/>
                      </a:lnTo>
                      <a:lnTo>
                        <a:pt x="849" y="134"/>
                      </a:lnTo>
                      <a:lnTo>
                        <a:pt x="778" y="163"/>
                      </a:lnTo>
                      <a:lnTo>
                        <a:pt x="743" y="179"/>
                      </a:lnTo>
                      <a:lnTo>
                        <a:pt x="708" y="194"/>
                      </a:lnTo>
                      <a:lnTo>
                        <a:pt x="676" y="212"/>
                      </a:lnTo>
                      <a:lnTo>
                        <a:pt x="644" y="228"/>
                      </a:lnTo>
                      <a:lnTo>
                        <a:pt x="613" y="245"/>
                      </a:lnTo>
                      <a:lnTo>
                        <a:pt x="584" y="263"/>
                      </a:lnTo>
                      <a:lnTo>
                        <a:pt x="607" y="260"/>
                      </a:lnTo>
                      <a:lnTo>
                        <a:pt x="629" y="258"/>
                      </a:lnTo>
                      <a:lnTo>
                        <a:pt x="647" y="255"/>
                      </a:lnTo>
                      <a:lnTo>
                        <a:pt x="663" y="254"/>
                      </a:lnTo>
                      <a:lnTo>
                        <a:pt x="677" y="253"/>
                      </a:lnTo>
                      <a:lnTo>
                        <a:pt x="690" y="252"/>
                      </a:lnTo>
                      <a:lnTo>
                        <a:pt x="700" y="252"/>
                      </a:lnTo>
                      <a:lnTo>
                        <a:pt x="708" y="252"/>
                      </a:lnTo>
                      <a:lnTo>
                        <a:pt x="714" y="253"/>
                      </a:lnTo>
                      <a:lnTo>
                        <a:pt x="719" y="253"/>
                      </a:lnTo>
                      <a:lnTo>
                        <a:pt x="722" y="255"/>
                      </a:lnTo>
                      <a:lnTo>
                        <a:pt x="723" y="256"/>
                      </a:lnTo>
                      <a:lnTo>
                        <a:pt x="723" y="259"/>
                      </a:lnTo>
                      <a:lnTo>
                        <a:pt x="721" y="261"/>
                      </a:lnTo>
                      <a:lnTo>
                        <a:pt x="719" y="263"/>
                      </a:lnTo>
                      <a:lnTo>
                        <a:pt x="714" y="267"/>
                      </a:lnTo>
                      <a:lnTo>
                        <a:pt x="708" y="270"/>
                      </a:lnTo>
                      <a:lnTo>
                        <a:pt x="701" y="274"/>
                      </a:lnTo>
                      <a:lnTo>
                        <a:pt x="693" y="277"/>
                      </a:lnTo>
                      <a:lnTo>
                        <a:pt x="683" y="282"/>
                      </a:lnTo>
                      <a:lnTo>
                        <a:pt x="673" y="286"/>
                      </a:lnTo>
                      <a:lnTo>
                        <a:pt x="661" y="291"/>
                      </a:lnTo>
                      <a:lnTo>
                        <a:pt x="648" y="296"/>
                      </a:lnTo>
                      <a:lnTo>
                        <a:pt x="635" y="301"/>
                      </a:lnTo>
                      <a:lnTo>
                        <a:pt x="620" y="307"/>
                      </a:lnTo>
                      <a:lnTo>
                        <a:pt x="604" y="313"/>
                      </a:lnTo>
                      <a:lnTo>
                        <a:pt x="587" y="319"/>
                      </a:lnTo>
                      <a:lnTo>
                        <a:pt x="570" y="324"/>
                      </a:lnTo>
                      <a:lnTo>
                        <a:pt x="552" y="331"/>
                      </a:lnTo>
                      <a:lnTo>
                        <a:pt x="533" y="337"/>
                      </a:lnTo>
                      <a:lnTo>
                        <a:pt x="493" y="351"/>
                      </a:lnTo>
                      <a:lnTo>
                        <a:pt x="451" y="365"/>
                      </a:lnTo>
                      <a:lnTo>
                        <a:pt x="408" y="380"/>
                      </a:lnTo>
                      <a:lnTo>
                        <a:pt x="363" y="395"/>
                      </a:lnTo>
                      <a:lnTo>
                        <a:pt x="318" y="410"/>
                      </a:lnTo>
                      <a:lnTo>
                        <a:pt x="273" y="426"/>
                      </a:lnTo>
                      <a:lnTo>
                        <a:pt x="228" y="441"/>
                      </a:lnTo>
                      <a:lnTo>
                        <a:pt x="185" y="456"/>
                      </a:lnTo>
                      <a:lnTo>
                        <a:pt x="145" y="471"/>
                      </a:lnTo>
                      <a:lnTo>
                        <a:pt x="125" y="477"/>
                      </a:lnTo>
                      <a:lnTo>
                        <a:pt x="107" y="484"/>
                      </a:lnTo>
                      <a:lnTo>
                        <a:pt x="90" y="491"/>
                      </a:lnTo>
                      <a:lnTo>
                        <a:pt x="74" y="497"/>
                      </a:lnTo>
                      <a:lnTo>
                        <a:pt x="59" y="504"/>
                      </a:lnTo>
                      <a:lnTo>
                        <a:pt x="46" y="510"/>
                      </a:lnTo>
                      <a:lnTo>
                        <a:pt x="33" y="515"/>
                      </a:lnTo>
                      <a:lnTo>
                        <a:pt x="23" y="520"/>
                      </a:lnTo>
                      <a:lnTo>
                        <a:pt x="15" y="525"/>
                      </a:lnTo>
                      <a:lnTo>
                        <a:pt x="8" y="529"/>
                      </a:lnTo>
                      <a:lnTo>
                        <a:pt x="3" y="533"/>
                      </a:lnTo>
                      <a:lnTo>
                        <a:pt x="0" y="536"/>
                      </a:lnTo>
                      <a:lnTo>
                        <a:pt x="0" y="538"/>
                      </a:lnTo>
                      <a:lnTo>
                        <a:pt x="1" y="541"/>
                      </a:lnTo>
                      <a:lnTo>
                        <a:pt x="6" y="543"/>
                      </a:lnTo>
                      <a:lnTo>
                        <a:pt x="12" y="544"/>
                      </a:lnTo>
                      <a:lnTo>
                        <a:pt x="44" y="547"/>
                      </a:lnTo>
                      <a:lnTo>
                        <a:pt x="77" y="548"/>
                      </a:lnTo>
                      <a:lnTo>
                        <a:pt x="112" y="550"/>
                      </a:lnTo>
                      <a:lnTo>
                        <a:pt x="147" y="550"/>
                      </a:lnTo>
                      <a:lnTo>
                        <a:pt x="183" y="550"/>
                      </a:lnTo>
                      <a:lnTo>
                        <a:pt x="220" y="550"/>
                      </a:lnTo>
                      <a:lnTo>
                        <a:pt x="295" y="548"/>
                      </a:lnTo>
                      <a:lnTo>
                        <a:pt x="371" y="542"/>
                      </a:lnTo>
                      <a:lnTo>
                        <a:pt x="447" y="535"/>
                      </a:lnTo>
                      <a:lnTo>
                        <a:pt x="521" y="526"/>
                      </a:lnTo>
                      <a:lnTo>
                        <a:pt x="557" y="520"/>
                      </a:lnTo>
                      <a:lnTo>
                        <a:pt x="593" y="513"/>
                      </a:lnTo>
                      <a:lnTo>
                        <a:pt x="629" y="506"/>
                      </a:lnTo>
                      <a:lnTo>
                        <a:pt x="662" y="499"/>
                      </a:lnTo>
                      <a:lnTo>
                        <a:pt x="696" y="491"/>
                      </a:lnTo>
                      <a:lnTo>
                        <a:pt x="728" y="483"/>
                      </a:lnTo>
                      <a:lnTo>
                        <a:pt x="759" y="474"/>
                      </a:lnTo>
                      <a:lnTo>
                        <a:pt x="788" y="465"/>
                      </a:lnTo>
                      <a:lnTo>
                        <a:pt x="817" y="454"/>
                      </a:lnTo>
                      <a:lnTo>
                        <a:pt x="843" y="444"/>
                      </a:lnTo>
                      <a:lnTo>
                        <a:pt x="869" y="434"/>
                      </a:lnTo>
                      <a:lnTo>
                        <a:pt x="893" y="422"/>
                      </a:lnTo>
                      <a:lnTo>
                        <a:pt x="915" y="411"/>
                      </a:lnTo>
                      <a:lnTo>
                        <a:pt x="934" y="398"/>
                      </a:lnTo>
                      <a:lnTo>
                        <a:pt x="954" y="385"/>
                      </a:lnTo>
                      <a:lnTo>
                        <a:pt x="970" y="373"/>
                      </a:lnTo>
                      <a:lnTo>
                        <a:pt x="985" y="359"/>
                      </a:lnTo>
                      <a:lnTo>
                        <a:pt x="999" y="345"/>
                      </a:lnTo>
                      <a:lnTo>
                        <a:pt x="1017" y="339"/>
                      </a:lnTo>
                      <a:lnTo>
                        <a:pt x="1036" y="334"/>
                      </a:lnTo>
                      <a:lnTo>
                        <a:pt x="1054" y="328"/>
                      </a:lnTo>
                      <a:lnTo>
                        <a:pt x="1071" y="323"/>
                      </a:lnTo>
                      <a:lnTo>
                        <a:pt x="1087" y="319"/>
                      </a:lnTo>
                      <a:lnTo>
                        <a:pt x="1102" y="315"/>
                      </a:lnTo>
                      <a:lnTo>
                        <a:pt x="1119" y="312"/>
                      </a:lnTo>
                      <a:lnTo>
                        <a:pt x="1132" y="308"/>
                      </a:lnTo>
                      <a:lnTo>
                        <a:pt x="1160" y="302"/>
                      </a:lnTo>
                      <a:lnTo>
                        <a:pt x="1184" y="299"/>
                      </a:lnTo>
                      <a:lnTo>
                        <a:pt x="1206" y="296"/>
                      </a:lnTo>
                      <a:lnTo>
                        <a:pt x="1227" y="294"/>
                      </a:lnTo>
                      <a:lnTo>
                        <a:pt x="1244" y="294"/>
                      </a:lnTo>
                      <a:lnTo>
                        <a:pt x="1260" y="296"/>
                      </a:lnTo>
                      <a:lnTo>
                        <a:pt x="1274" y="298"/>
                      </a:lnTo>
                      <a:lnTo>
                        <a:pt x="1286" y="301"/>
                      </a:lnTo>
                      <a:lnTo>
                        <a:pt x="1295" y="305"/>
                      </a:lnTo>
                      <a:lnTo>
                        <a:pt x="1303" y="309"/>
                      </a:lnTo>
                      <a:lnTo>
                        <a:pt x="1310" y="315"/>
                      </a:lnTo>
                      <a:lnTo>
                        <a:pt x="1314" y="322"/>
                      </a:lnTo>
                      <a:lnTo>
                        <a:pt x="1317" y="329"/>
                      </a:lnTo>
                      <a:lnTo>
                        <a:pt x="1317" y="337"/>
                      </a:lnTo>
                      <a:lnTo>
                        <a:pt x="1316" y="346"/>
                      </a:lnTo>
                      <a:lnTo>
                        <a:pt x="1312" y="355"/>
                      </a:lnTo>
                      <a:lnTo>
                        <a:pt x="1306" y="366"/>
                      </a:lnTo>
                      <a:lnTo>
                        <a:pt x="1298" y="376"/>
                      </a:lnTo>
                      <a:lnTo>
                        <a:pt x="1289" y="387"/>
                      </a:lnTo>
                      <a:lnTo>
                        <a:pt x="1278" y="399"/>
                      </a:lnTo>
                      <a:lnTo>
                        <a:pt x="1263" y="411"/>
                      </a:lnTo>
                      <a:lnTo>
                        <a:pt x="1246" y="423"/>
                      </a:lnTo>
                      <a:lnTo>
                        <a:pt x="1228" y="436"/>
                      </a:lnTo>
                      <a:lnTo>
                        <a:pt x="1206" y="450"/>
                      </a:lnTo>
                      <a:lnTo>
                        <a:pt x="1183" y="462"/>
                      </a:lnTo>
                      <a:lnTo>
                        <a:pt x="1157" y="476"/>
                      </a:lnTo>
                      <a:lnTo>
                        <a:pt x="1128" y="490"/>
                      </a:lnTo>
                      <a:lnTo>
                        <a:pt x="1096" y="504"/>
                      </a:lnTo>
                      <a:lnTo>
                        <a:pt x="1069" y="515"/>
                      </a:lnTo>
                      <a:lnTo>
                        <a:pt x="1044" y="526"/>
                      </a:lnTo>
                      <a:lnTo>
                        <a:pt x="1021" y="536"/>
                      </a:lnTo>
                      <a:lnTo>
                        <a:pt x="1000" y="545"/>
                      </a:lnTo>
                      <a:lnTo>
                        <a:pt x="981" y="553"/>
                      </a:lnTo>
                      <a:lnTo>
                        <a:pt x="964" y="562"/>
                      </a:lnTo>
                      <a:lnTo>
                        <a:pt x="950" y="568"/>
                      </a:lnTo>
                      <a:lnTo>
                        <a:pt x="938" y="574"/>
                      </a:lnTo>
                      <a:lnTo>
                        <a:pt x="926" y="580"/>
                      </a:lnTo>
                      <a:lnTo>
                        <a:pt x="917" y="585"/>
                      </a:lnTo>
                      <a:lnTo>
                        <a:pt x="910" y="588"/>
                      </a:lnTo>
                      <a:lnTo>
                        <a:pt x="905" y="591"/>
                      </a:lnTo>
                      <a:lnTo>
                        <a:pt x="902" y="594"/>
                      </a:lnTo>
                      <a:lnTo>
                        <a:pt x="901" y="595"/>
                      </a:lnTo>
                      <a:lnTo>
                        <a:pt x="901" y="596"/>
                      </a:lnTo>
                      <a:lnTo>
                        <a:pt x="903" y="597"/>
                      </a:lnTo>
                      <a:lnTo>
                        <a:pt x="907" y="597"/>
                      </a:lnTo>
                      <a:lnTo>
                        <a:pt x="912" y="596"/>
                      </a:lnTo>
                      <a:lnTo>
                        <a:pt x="919" y="595"/>
                      </a:lnTo>
                      <a:lnTo>
                        <a:pt x="927" y="593"/>
                      </a:lnTo>
                      <a:lnTo>
                        <a:pt x="937" y="590"/>
                      </a:lnTo>
                      <a:lnTo>
                        <a:pt x="947" y="588"/>
                      </a:lnTo>
                      <a:lnTo>
                        <a:pt x="960" y="585"/>
                      </a:lnTo>
                      <a:lnTo>
                        <a:pt x="972" y="581"/>
                      </a:lnTo>
                      <a:lnTo>
                        <a:pt x="986" y="576"/>
                      </a:lnTo>
                      <a:lnTo>
                        <a:pt x="1000" y="572"/>
                      </a:lnTo>
                      <a:lnTo>
                        <a:pt x="1016" y="567"/>
                      </a:lnTo>
                      <a:lnTo>
                        <a:pt x="1032" y="563"/>
                      </a:lnTo>
                      <a:lnTo>
                        <a:pt x="1067" y="552"/>
                      </a:lnTo>
                      <a:lnTo>
                        <a:pt x="1102" y="541"/>
                      </a:lnTo>
                      <a:lnTo>
                        <a:pt x="1180" y="515"/>
                      </a:lnTo>
                      <a:lnTo>
                        <a:pt x="1256" y="491"/>
                      </a:lnTo>
                      <a:lnTo>
                        <a:pt x="1294" y="480"/>
                      </a:lnTo>
                      <a:lnTo>
                        <a:pt x="1331" y="468"/>
                      </a:lnTo>
                      <a:lnTo>
                        <a:pt x="1365" y="457"/>
                      </a:lnTo>
                      <a:lnTo>
                        <a:pt x="1399" y="446"/>
                      </a:lnTo>
                      <a:lnTo>
                        <a:pt x="1431" y="437"/>
                      </a:lnTo>
                      <a:lnTo>
                        <a:pt x="1460" y="428"/>
                      </a:lnTo>
                      <a:lnTo>
                        <a:pt x="1473" y="423"/>
                      </a:lnTo>
                      <a:lnTo>
                        <a:pt x="1487" y="420"/>
                      </a:lnTo>
                      <a:lnTo>
                        <a:pt x="1500" y="416"/>
                      </a:lnTo>
                      <a:lnTo>
                        <a:pt x="1511" y="414"/>
                      </a:lnTo>
                      <a:lnTo>
                        <a:pt x="1522" y="411"/>
                      </a:lnTo>
                      <a:lnTo>
                        <a:pt x="1532" y="408"/>
                      </a:lnTo>
                      <a:lnTo>
                        <a:pt x="1541" y="406"/>
                      </a:lnTo>
                      <a:lnTo>
                        <a:pt x="1549" y="405"/>
                      </a:lnTo>
                      <a:lnTo>
                        <a:pt x="1558" y="403"/>
                      </a:lnTo>
                      <a:lnTo>
                        <a:pt x="1563" y="403"/>
                      </a:lnTo>
                      <a:lnTo>
                        <a:pt x="1569" y="401"/>
                      </a:lnTo>
                      <a:lnTo>
                        <a:pt x="1573" y="401"/>
                      </a:lnTo>
                      <a:lnTo>
                        <a:pt x="1601" y="403"/>
                      </a:lnTo>
                      <a:lnTo>
                        <a:pt x="1627" y="404"/>
                      </a:lnTo>
                      <a:lnTo>
                        <a:pt x="1651" y="405"/>
                      </a:lnTo>
                      <a:lnTo>
                        <a:pt x="1673" y="406"/>
                      </a:lnTo>
                      <a:lnTo>
                        <a:pt x="1694" y="408"/>
                      </a:lnTo>
                      <a:lnTo>
                        <a:pt x="1712" y="411"/>
                      </a:lnTo>
                      <a:lnTo>
                        <a:pt x="1728" y="413"/>
                      </a:lnTo>
                      <a:lnTo>
                        <a:pt x="1743" y="416"/>
                      </a:lnTo>
                      <a:lnTo>
                        <a:pt x="1757" y="419"/>
                      </a:lnTo>
                      <a:lnTo>
                        <a:pt x="1770" y="423"/>
                      </a:lnTo>
                      <a:lnTo>
                        <a:pt x="1780" y="427"/>
                      </a:lnTo>
                      <a:lnTo>
                        <a:pt x="1789" y="431"/>
                      </a:lnTo>
                      <a:lnTo>
                        <a:pt x="1797" y="436"/>
                      </a:lnTo>
                      <a:lnTo>
                        <a:pt x="1804" y="441"/>
                      </a:lnTo>
                      <a:lnTo>
                        <a:pt x="1811" y="446"/>
                      </a:lnTo>
                      <a:lnTo>
                        <a:pt x="1816" y="452"/>
                      </a:lnTo>
                      <a:lnTo>
                        <a:pt x="1820" y="459"/>
                      </a:lnTo>
                      <a:lnTo>
                        <a:pt x="1823" y="466"/>
                      </a:lnTo>
                      <a:lnTo>
                        <a:pt x="1825" y="474"/>
                      </a:lnTo>
                      <a:lnTo>
                        <a:pt x="1826" y="482"/>
                      </a:lnTo>
                      <a:lnTo>
                        <a:pt x="1827" y="490"/>
                      </a:lnTo>
                      <a:lnTo>
                        <a:pt x="1827" y="499"/>
                      </a:lnTo>
                      <a:lnTo>
                        <a:pt x="1827" y="510"/>
                      </a:lnTo>
                      <a:lnTo>
                        <a:pt x="1826" y="520"/>
                      </a:lnTo>
                      <a:lnTo>
                        <a:pt x="1824" y="532"/>
                      </a:lnTo>
                      <a:lnTo>
                        <a:pt x="1823" y="543"/>
                      </a:lnTo>
                      <a:lnTo>
                        <a:pt x="1819" y="556"/>
                      </a:lnTo>
                      <a:lnTo>
                        <a:pt x="1817" y="570"/>
                      </a:lnTo>
                      <a:lnTo>
                        <a:pt x="1813" y="583"/>
                      </a:lnTo>
                      <a:lnTo>
                        <a:pt x="1810" y="598"/>
                      </a:lnTo>
                      <a:lnTo>
                        <a:pt x="1806" y="614"/>
                      </a:lnTo>
                      <a:lnTo>
                        <a:pt x="1803" y="632"/>
                      </a:lnTo>
                      <a:lnTo>
                        <a:pt x="1804" y="633"/>
                      </a:lnTo>
                      <a:lnTo>
                        <a:pt x="1805" y="633"/>
                      </a:lnTo>
                      <a:lnTo>
                        <a:pt x="1809" y="633"/>
                      </a:lnTo>
                      <a:lnTo>
                        <a:pt x="1813" y="632"/>
                      </a:lnTo>
                      <a:lnTo>
                        <a:pt x="1818" y="629"/>
                      </a:lnTo>
                      <a:lnTo>
                        <a:pt x="1825" y="627"/>
                      </a:lnTo>
                      <a:lnTo>
                        <a:pt x="1833" y="624"/>
                      </a:lnTo>
                      <a:lnTo>
                        <a:pt x="1842" y="619"/>
                      </a:lnTo>
                      <a:lnTo>
                        <a:pt x="1851" y="614"/>
                      </a:lnTo>
                      <a:lnTo>
                        <a:pt x="1862" y="609"/>
                      </a:lnTo>
                      <a:lnTo>
                        <a:pt x="1873" y="604"/>
                      </a:lnTo>
                      <a:lnTo>
                        <a:pt x="1886" y="597"/>
                      </a:lnTo>
                      <a:lnTo>
                        <a:pt x="1911" y="583"/>
                      </a:lnTo>
                      <a:lnTo>
                        <a:pt x="1940" y="568"/>
                      </a:lnTo>
                      <a:lnTo>
                        <a:pt x="1969" y="551"/>
                      </a:lnTo>
                      <a:lnTo>
                        <a:pt x="2000" y="534"/>
                      </a:lnTo>
                      <a:lnTo>
                        <a:pt x="2062" y="498"/>
                      </a:lnTo>
                      <a:lnTo>
                        <a:pt x="2124" y="461"/>
                      </a:lnTo>
                      <a:lnTo>
                        <a:pt x="2154" y="443"/>
                      </a:lnTo>
                      <a:lnTo>
                        <a:pt x="2182" y="425"/>
                      </a:lnTo>
                      <a:lnTo>
                        <a:pt x="2210" y="407"/>
                      </a:lnTo>
                      <a:lnTo>
                        <a:pt x="2235" y="391"/>
                      </a:lnTo>
                      <a:lnTo>
                        <a:pt x="2258" y="375"/>
                      </a:lnTo>
                      <a:lnTo>
                        <a:pt x="2280" y="360"/>
                      </a:lnTo>
                      <a:lnTo>
                        <a:pt x="2300" y="346"/>
                      </a:lnTo>
                      <a:lnTo>
                        <a:pt x="2316" y="332"/>
                      </a:lnTo>
                      <a:lnTo>
                        <a:pt x="2331" y="321"/>
                      </a:lnTo>
                      <a:lnTo>
                        <a:pt x="2338" y="315"/>
                      </a:lnTo>
                      <a:lnTo>
                        <a:pt x="2343" y="311"/>
                      </a:lnTo>
                      <a:lnTo>
                        <a:pt x="2348" y="305"/>
                      </a:lnTo>
                      <a:lnTo>
                        <a:pt x="2353" y="300"/>
                      </a:lnTo>
                      <a:lnTo>
                        <a:pt x="2356" y="297"/>
                      </a:lnTo>
                      <a:lnTo>
                        <a:pt x="2358" y="292"/>
                      </a:lnTo>
                      <a:lnTo>
                        <a:pt x="2361" y="289"/>
                      </a:lnTo>
                      <a:lnTo>
                        <a:pt x="2362" y="286"/>
                      </a:lnTo>
                      <a:lnTo>
                        <a:pt x="2362" y="283"/>
                      </a:lnTo>
                      <a:lnTo>
                        <a:pt x="2362" y="281"/>
                      </a:lnTo>
                      <a:lnTo>
                        <a:pt x="2359" y="278"/>
                      </a:lnTo>
                      <a:lnTo>
                        <a:pt x="2357" y="277"/>
                      </a:lnTo>
                      <a:lnTo>
                        <a:pt x="2355" y="276"/>
                      </a:lnTo>
                      <a:lnTo>
                        <a:pt x="2350" y="275"/>
                      </a:lnTo>
                      <a:lnTo>
                        <a:pt x="2346" y="275"/>
                      </a:lnTo>
                      <a:lnTo>
                        <a:pt x="2340" y="275"/>
                      </a:lnTo>
                      <a:lnTo>
                        <a:pt x="2332" y="275"/>
                      </a:lnTo>
                      <a:lnTo>
                        <a:pt x="2325" y="276"/>
                      </a:lnTo>
                      <a:lnTo>
                        <a:pt x="2325" y="275"/>
                      </a:lnTo>
                      <a:close/>
                    </a:path>
                  </a:pathLst>
                </a:custGeom>
                <a:solidFill>
                  <a:srgbClr val="0040FF"/>
                </a:solidFill>
                <a:ln w="9525">
                  <a:noFill/>
                  <a:round/>
                  <a:headEnd/>
                  <a:tailEnd/>
                </a:ln>
              </p:spPr>
              <p:txBody>
                <a:bodyPr wrap="none" anchor="ctr"/>
                <a:lstStyle/>
                <a:p>
                  <a:endParaRPr lang="en-US"/>
                </a:p>
              </p:txBody>
            </p:sp>
          </p:grpSp>
          <p:grpSp>
            <p:nvGrpSpPr>
              <p:cNvPr id="6" name="Group 12"/>
              <p:cNvGrpSpPr>
                <a:grpSpLocks/>
              </p:cNvGrpSpPr>
              <p:nvPr/>
            </p:nvGrpSpPr>
            <p:grpSpPr bwMode="auto">
              <a:xfrm>
                <a:off x="2409" y="2839"/>
                <a:ext cx="708" cy="184"/>
                <a:chOff x="2409" y="2839"/>
                <a:chExt cx="708" cy="184"/>
              </a:xfrm>
            </p:grpSpPr>
            <p:sp>
              <p:nvSpPr>
                <p:cNvPr id="16404" name="Freeform 13"/>
                <p:cNvSpPr>
                  <a:spLocks noChangeArrowheads="1"/>
                </p:cNvSpPr>
                <p:nvPr/>
              </p:nvSpPr>
              <p:spPr bwMode="auto">
                <a:xfrm>
                  <a:off x="2420" y="2848"/>
                  <a:ext cx="684" cy="172"/>
                </a:xfrm>
                <a:custGeom>
                  <a:avLst/>
                  <a:gdLst>
                    <a:gd name="T0" fmla="*/ 0 w 6097"/>
                    <a:gd name="T1" fmla="*/ 0 h 1316"/>
                    <a:gd name="T2" fmla="*/ 0 w 6097"/>
                    <a:gd name="T3" fmla="*/ 0 h 1316"/>
                    <a:gd name="T4" fmla="*/ 0 w 6097"/>
                    <a:gd name="T5" fmla="*/ 0 h 1316"/>
                    <a:gd name="T6" fmla="*/ 0 w 6097"/>
                    <a:gd name="T7" fmla="*/ 0 h 1316"/>
                    <a:gd name="T8" fmla="*/ 0 w 6097"/>
                    <a:gd name="T9" fmla="*/ 0 h 1316"/>
                    <a:gd name="T10" fmla="*/ 0 w 6097"/>
                    <a:gd name="T11" fmla="*/ 0 h 1316"/>
                    <a:gd name="T12" fmla="*/ 0 w 6097"/>
                    <a:gd name="T13" fmla="*/ 0 h 1316"/>
                    <a:gd name="T14" fmla="*/ 0 w 6097"/>
                    <a:gd name="T15" fmla="*/ 0 h 1316"/>
                    <a:gd name="T16" fmla="*/ 0 w 6097"/>
                    <a:gd name="T17" fmla="*/ 0 h 1316"/>
                    <a:gd name="T18" fmla="*/ 0 w 6097"/>
                    <a:gd name="T19" fmla="*/ 0 h 1316"/>
                    <a:gd name="T20" fmla="*/ 0 w 6097"/>
                    <a:gd name="T21" fmla="*/ 0 h 1316"/>
                    <a:gd name="T22" fmla="*/ 0 w 6097"/>
                    <a:gd name="T23" fmla="*/ 0 h 1316"/>
                    <a:gd name="T24" fmla="*/ 0 w 6097"/>
                    <a:gd name="T25" fmla="*/ 0 h 1316"/>
                    <a:gd name="T26" fmla="*/ 0 w 6097"/>
                    <a:gd name="T27" fmla="*/ 0 h 1316"/>
                    <a:gd name="T28" fmla="*/ 0 w 6097"/>
                    <a:gd name="T29" fmla="*/ 0 h 1316"/>
                    <a:gd name="T30" fmla="*/ 0 w 6097"/>
                    <a:gd name="T31" fmla="*/ 0 h 1316"/>
                    <a:gd name="T32" fmla="*/ 0 w 6097"/>
                    <a:gd name="T33" fmla="*/ 0 h 1316"/>
                    <a:gd name="T34" fmla="*/ 0 w 6097"/>
                    <a:gd name="T35" fmla="*/ 0 h 1316"/>
                    <a:gd name="T36" fmla="*/ 0 w 6097"/>
                    <a:gd name="T37" fmla="*/ 0 h 1316"/>
                    <a:gd name="T38" fmla="*/ 0 w 6097"/>
                    <a:gd name="T39" fmla="*/ 0 h 1316"/>
                    <a:gd name="T40" fmla="*/ 0 w 6097"/>
                    <a:gd name="T41" fmla="*/ 0 h 1316"/>
                    <a:gd name="T42" fmla="*/ 0 w 6097"/>
                    <a:gd name="T43" fmla="*/ 0 h 1316"/>
                    <a:gd name="T44" fmla="*/ 0 w 6097"/>
                    <a:gd name="T45" fmla="*/ 0 h 1316"/>
                    <a:gd name="T46" fmla="*/ 0 w 6097"/>
                    <a:gd name="T47" fmla="*/ 0 h 1316"/>
                    <a:gd name="T48" fmla="*/ 0 w 6097"/>
                    <a:gd name="T49" fmla="*/ 0 h 1316"/>
                    <a:gd name="T50" fmla="*/ 0 w 6097"/>
                    <a:gd name="T51" fmla="*/ 0 h 1316"/>
                    <a:gd name="T52" fmla="*/ 0 w 6097"/>
                    <a:gd name="T53" fmla="*/ 0 h 1316"/>
                    <a:gd name="T54" fmla="*/ 0 w 6097"/>
                    <a:gd name="T55" fmla="*/ 0 h 1316"/>
                    <a:gd name="T56" fmla="*/ 0 w 6097"/>
                    <a:gd name="T57" fmla="*/ 0 h 1316"/>
                    <a:gd name="T58" fmla="*/ 0 w 6097"/>
                    <a:gd name="T59" fmla="*/ 0 h 1316"/>
                    <a:gd name="T60" fmla="*/ 0 w 6097"/>
                    <a:gd name="T61" fmla="*/ 0 h 1316"/>
                    <a:gd name="T62" fmla="*/ 0 w 6097"/>
                    <a:gd name="T63" fmla="*/ 0 h 1316"/>
                    <a:gd name="T64" fmla="*/ 0 w 6097"/>
                    <a:gd name="T65" fmla="*/ 0 h 1316"/>
                    <a:gd name="T66" fmla="*/ 0 w 6097"/>
                    <a:gd name="T67" fmla="*/ 0 h 1316"/>
                    <a:gd name="T68" fmla="*/ 0 w 6097"/>
                    <a:gd name="T69" fmla="*/ 0 h 1316"/>
                    <a:gd name="T70" fmla="*/ 0 w 6097"/>
                    <a:gd name="T71" fmla="*/ 0 h 1316"/>
                    <a:gd name="T72" fmla="*/ 0 w 6097"/>
                    <a:gd name="T73" fmla="*/ 0 h 1316"/>
                    <a:gd name="T74" fmla="*/ 0 w 6097"/>
                    <a:gd name="T75" fmla="*/ 0 h 1316"/>
                    <a:gd name="T76" fmla="*/ 0 w 6097"/>
                    <a:gd name="T77" fmla="*/ 0 h 1316"/>
                    <a:gd name="T78" fmla="*/ 0 w 6097"/>
                    <a:gd name="T79" fmla="*/ 0 h 1316"/>
                    <a:gd name="T80" fmla="*/ 0 w 6097"/>
                    <a:gd name="T81" fmla="*/ 0 h 1316"/>
                    <a:gd name="T82" fmla="*/ 0 w 6097"/>
                    <a:gd name="T83" fmla="*/ 0 h 1316"/>
                    <a:gd name="T84" fmla="*/ 0 w 6097"/>
                    <a:gd name="T85" fmla="*/ 0 h 1316"/>
                    <a:gd name="T86" fmla="*/ 0 w 6097"/>
                    <a:gd name="T87" fmla="*/ 0 h 1316"/>
                    <a:gd name="T88" fmla="*/ 0 w 6097"/>
                    <a:gd name="T89" fmla="*/ 0 h 1316"/>
                    <a:gd name="T90" fmla="*/ 0 w 6097"/>
                    <a:gd name="T91" fmla="*/ 0 h 1316"/>
                    <a:gd name="T92" fmla="*/ 0 w 6097"/>
                    <a:gd name="T93" fmla="*/ 0 h 1316"/>
                    <a:gd name="T94" fmla="*/ 0 w 6097"/>
                    <a:gd name="T95" fmla="*/ 0 h 13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097"/>
                    <a:gd name="T145" fmla="*/ 0 h 1316"/>
                    <a:gd name="T146" fmla="*/ 6097 w 6097"/>
                    <a:gd name="T147" fmla="*/ 1316 h 13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097" h="1316">
                      <a:moveTo>
                        <a:pt x="3090" y="5"/>
                      </a:moveTo>
                      <a:lnTo>
                        <a:pt x="3054" y="13"/>
                      </a:lnTo>
                      <a:lnTo>
                        <a:pt x="3019" y="20"/>
                      </a:lnTo>
                      <a:lnTo>
                        <a:pt x="2951" y="36"/>
                      </a:lnTo>
                      <a:lnTo>
                        <a:pt x="2883" y="53"/>
                      </a:lnTo>
                      <a:lnTo>
                        <a:pt x="2817" y="74"/>
                      </a:lnTo>
                      <a:lnTo>
                        <a:pt x="2753" y="96"/>
                      </a:lnTo>
                      <a:lnTo>
                        <a:pt x="2688" y="119"/>
                      </a:lnTo>
                      <a:lnTo>
                        <a:pt x="2625" y="144"/>
                      </a:lnTo>
                      <a:lnTo>
                        <a:pt x="2561" y="171"/>
                      </a:lnTo>
                      <a:lnTo>
                        <a:pt x="2435" y="225"/>
                      </a:lnTo>
                      <a:lnTo>
                        <a:pt x="2308" y="281"/>
                      </a:lnTo>
                      <a:lnTo>
                        <a:pt x="2242" y="309"/>
                      </a:lnTo>
                      <a:lnTo>
                        <a:pt x="2177" y="338"/>
                      </a:lnTo>
                      <a:lnTo>
                        <a:pt x="2111" y="365"/>
                      </a:lnTo>
                      <a:lnTo>
                        <a:pt x="2042" y="392"/>
                      </a:lnTo>
                      <a:lnTo>
                        <a:pt x="1981" y="415"/>
                      </a:lnTo>
                      <a:lnTo>
                        <a:pt x="1920" y="438"/>
                      </a:lnTo>
                      <a:lnTo>
                        <a:pt x="1861" y="461"/>
                      </a:lnTo>
                      <a:lnTo>
                        <a:pt x="1802" y="483"/>
                      </a:lnTo>
                      <a:lnTo>
                        <a:pt x="1746" y="505"/>
                      </a:lnTo>
                      <a:lnTo>
                        <a:pt x="1690" y="526"/>
                      </a:lnTo>
                      <a:lnTo>
                        <a:pt x="1636" y="546"/>
                      </a:lnTo>
                      <a:lnTo>
                        <a:pt x="1583" y="567"/>
                      </a:lnTo>
                      <a:lnTo>
                        <a:pt x="1532" y="586"/>
                      </a:lnTo>
                      <a:lnTo>
                        <a:pt x="1483" y="605"/>
                      </a:lnTo>
                      <a:lnTo>
                        <a:pt x="1436" y="622"/>
                      </a:lnTo>
                      <a:lnTo>
                        <a:pt x="1390" y="639"/>
                      </a:lnTo>
                      <a:lnTo>
                        <a:pt x="1346" y="655"/>
                      </a:lnTo>
                      <a:lnTo>
                        <a:pt x="1304" y="670"/>
                      </a:lnTo>
                      <a:lnTo>
                        <a:pt x="1265" y="685"/>
                      </a:lnTo>
                      <a:lnTo>
                        <a:pt x="1227" y="698"/>
                      </a:lnTo>
                      <a:lnTo>
                        <a:pt x="1194" y="711"/>
                      </a:lnTo>
                      <a:lnTo>
                        <a:pt x="1160" y="722"/>
                      </a:lnTo>
                      <a:lnTo>
                        <a:pt x="1127" y="734"/>
                      </a:lnTo>
                      <a:lnTo>
                        <a:pt x="1096" y="745"/>
                      </a:lnTo>
                      <a:lnTo>
                        <a:pt x="1066" y="756"/>
                      </a:lnTo>
                      <a:lnTo>
                        <a:pt x="1036" y="766"/>
                      </a:lnTo>
                      <a:lnTo>
                        <a:pt x="1007" y="775"/>
                      </a:lnTo>
                      <a:lnTo>
                        <a:pt x="978" y="786"/>
                      </a:lnTo>
                      <a:lnTo>
                        <a:pt x="946" y="797"/>
                      </a:lnTo>
                      <a:lnTo>
                        <a:pt x="914" y="807"/>
                      </a:lnTo>
                      <a:lnTo>
                        <a:pt x="883" y="818"/>
                      </a:lnTo>
                      <a:lnTo>
                        <a:pt x="853" y="828"/>
                      </a:lnTo>
                      <a:lnTo>
                        <a:pt x="794" y="848"/>
                      </a:lnTo>
                      <a:lnTo>
                        <a:pt x="737" y="865"/>
                      </a:lnTo>
                      <a:lnTo>
                        <a:pt x="683" y="883"/>
                      </a:lnTo>
                      <a:lnTo>
                        <a:pt x="629" y="899"/>
                      </a:lnTo>
                      <a:lnTo>
                        <a:pt x="522" y="933"/>
                      </a:lnTo>
                      <a:lnTo>
                        <a:pt x="467" y="949"/>
                      </a:lnTo>
                      <a:lnTo>
                        <a:pt x="410" y="966"/>
                      </a:lnTo>
                      <a:lnTo>
                        <a:pt x="351" y="984"/>
                      </a:lnTo>
                      <a:lnTo>
                        <a:pt x="320" y="993"/>
                      </a:lnTo>
                      <a:lnTo>
                        <a:pt x="289" y="1002"/>
                      </a:lnTo>
                      <a:lnTo>
                        <a:pt x="257" y="1011"/>
                      </a:lnTo>
                      <a:lnTo>
                        <a:pt x="224" y="1022"/>
                      </a:lnTo>
                      <a:lnTo>
                        <a:pt x="189" y="1032"/>
                      </a:lnTo>
                      <a:lnTo>
                        <a:pt x="154" y="1042"/>
                      </a:lnTo>
                      <a:lnTo>
                        <a:pt x="118" y="1053"/>
                      </a:lnTo>
                      <a:lnTo>
                        <a:pt x="80" y="1064"/>
                      </a:lnTo>
                      <a:lnTo>
                        <a:pt x="40" y="1076"/>
                      </a:lnTo>
                      <a:lnTo>
                        <a:pt x="0" y="1087"/>
                      </a:lnTo>
                      <a:lnTo>
                        <a:pt x="28" y="1078"/>
                      </a:lnTo>
                      <a:lnTo>
                        <a:pt x="55" y="1069"/>
                      </a:lnTo>
                      <a:lnTo>
                        <a:pt x="85" y="1061"/>
                      </a:lnTo>
                      <a:lnTo>
                        <a:pt x="116" y="1053"/>
                      </a:lnTo>
                      <a:lnTo>
                        <a:pt x="148" y="1046"/>
                      </a:lnTo>
                      <a:lnTo>
                        <a:pt x="181" y="1039"/>
                      </a:lnTo>
                      <a:lnTo>
                        <a:pt x="214" y="1033"/>
                      </a:lnTo>
                      <a:lnTo>
                        <a:pt x="249" y="1028"/>
                      </a:lnTo>
                      <a:lnTo>
                        <a:pt x="285" y="1023"/>
                      </a:lnTo>
                      <a:lnTo>
                        <a:pt x="322" y="1019"/>
                      </a:lnTo>
                      <a:lnTo>
                        <a:pt x="358" y="1016"/>
                      </a:lnTo>
                      <a:lnTo>
                        <a:pt x="396" y="1012"/>
                      </a:lnTo>
                      <a:lnTo>
                        <a:pt x="437" y="1010"/>
                      </a:lnTo>
                      <a:lnTo>
                        <a:pt x="476" y="1008"/>
                      </a:lnTo>
                      <a:lnTo>
                        <a:pt x="517" y="1005"/>
                      </a:lnTo>
                      <a:lnTo>
                        <a:pt x="559" y="1004"/>
                      </a:lnTo>
                      <a:lnTo>
                        <a:pt x="601" y="1004"/>
                      </a:lnTo>
                      <a:lnTo>
                        <a:pt x="645" y="1004"/>
                      </a:lnTo>
                      <a:lnTo>
                        <a:pt x="690" y="1004"/>
                      </a:lnTo>
                      <a:lnTo>
                        <a:pt x="735" y="1005"/>
                      </a:lnTo>
                      <a:lnTo>
                        <a:pt x="781" y="1007"/>
                      </a:lnTo>
                      <a:lnTo>
                        <a:pt x="827" y="1008"/>
                      </a:lnTo>
                      <a:lnTo>
                        <a:pt x="875" y="1010"/>
                      </a:lnTo>
                      <a:lnTo>
                        <a:pt x="923" y="1012"/>
                      </a:lnTo>
                      <a:lnTo>
                        <a:pt x="971" y="1016"/>
                      </a:lnTo>
                      <a:lnTo>
                        <a:pt x="1021" y="1019"/>
                      </a:lnTo>
                      <a:lnTo>
                        <a:pt x="1070" y="1023"/>
                      </a:lnTo>
                      <a:lnTo>
                        <a:pt x="1121" y="1026"/>
                      </a:lnTo>
                      <a:lnTo>
                        <a:pt x="1225" y="1035"/>
                      </a:lnTo>
                      <a:lnTo>
                        <a:pt x="1331" y="1046"/>
                      </a:lnTo>
                      <a:lnTo>
                        <a:pt x="1439" y="1057"/>
                      </a:lnTo>
                      <a:lnTo>
                        <a:pt x="1549" y="1070"/>
                      </a:lnTo>
                      <a:lnTo>
                        <a:pt x="1661" y="1084"/>
                      </a:lnTo>
                      <a:lnTo>
                        <a:pt x="1776" y="1099"/>
                      </a:lnTo>
                      <a:lnTo>
                        <a:pt x="1891" y="1114"/>
                      </a:lnTo>
                      <a:lnTo>
                        <a:pt x="2008" y="1130"/>
                      </a:lnTo>
                      <a:lnTo>
                        <a:pt x="2127" y="1147"/>
                      </a:lnTo>
                      <a:lnTo>
                        <a:pt x="2247" y="1164"/>
                      </a:lnTo>
                      <a:lnTo>
                        <a:pt x="2369" y="1183"/>
                      </a:lnTo>
                      <a:lnTo>
                        <a:pt x="2491" y="1201"/>
                      </a:lnTo>
                      <a:lnTo>
                        <a:pt x="2614" y="1221"/>
                      </a:lnTo>
                      <a:lnTo>
                        <a:pt x="2739" y="1239"/>
                      </a:lnTo>
                      <a:lnTo>
                        <a:pt x="2990" y="1278"/>
                      </a:lnTo>
                      <a:lnTo>
                        <a:pt x="3241" y="1316"/>
                      </a:lnTo>
                      <a:lnTo>
                        <a:pt x="3301" y="1287"/>
                      </a:lnTo>
                      <a:lnTo>
                        <a:pt x="3359" y="1259"/>
                      </a:lnTo>
                      <a:lnTo>
                        <a:pt x="3414" y="1230"/>
                      </a:lnTo>
                      <a:lnTo>
                        <a:pt x="3467" y="1202"/>
                      </a:lnTo>
                      <a:lnTo>
                        <a:pt x="3518" y="1175"/>
                      </a:lnTo>
                      <a:lnTo>
                        <a:pt x="3566" y="1148"/>
                      </a:lnTo>
                      <a:lnTo>
                        <a:pt x="3613" y="1123"/>
                      </a:lnTo>
                      <a:lnTo>
                        <a:pt x="3658" y="1096"/>
                      </a:lnTo>
                      <a:lnTo>
                        <a:pt x="3701" y="1072"/>
                      </a:lnTo>
                      <a:lnTo>
                        <a:pt x="3742" y="1048"/>
                      </a:lnTo>
                      <a:lnTo>
                        <a:pt x="3783" y="1024"/>
                      </a:lnTo>
                      <a:lnTo>
                        <a:pt x="3821" y="1001"/>
                      </a:lnTo>
                      <a:lnTo>
                        <a:pt x="3859" y="978"/>
                      </a:lnTo>
                      <a:lnTo>
                        <a:pt x="3894" y="955"/>
                      </a:lnTo>
                      <a:lnTo>
                        <a:pt x="3929" y="933"/>
                      </a:lnTo>
                      <a:lnTo>
                        <a:pt x="3964" y="912"/>
                      </a:lnTo>
                      <a:lnTo>
                        <a:pt x="3997" y="891"/>
                      </a:lnTo>
                      <a:lnTo>
                        <a:pt x="4029" y="871"/>
                      </a:lnTo>
                      <a:lnTo>
                        <a:pt x="4091" y="832"/>
                      </a:lnTo>
                      <a:lnTo>
                        <a:pt x="4153" y="794"/>
                      </a:lnTo>
                      <a:lnTo>
                        <a:pt x="4212" y="758"/>
                      </a:lnTo>
                      <a:lnTo>
                        <a:pt x="4272" y="724"/>
                      </a:lnTo>
                      <a:lnTo>
                        <a:pt x="4332" y="692"/>
                      </a:lnTo>
                      <a:lnTo>
                        <a:pt x="4393" y="662"/>
                      </a:lnTo>
                      <a:lnTo>
                        <a:pt x="4426" y="647"/>
                      </a:lnTo>
                      <a:lnTo>
                        <a:pt x="4458" y="634"/>
                      </a:lnTo>
                      <a:lnTo>
                        <a:pt x="4496" y="617"/>
                      </a:lnTo>
                      <a:lnTo>
                        <a:pt x="4534" y="602"/>
                      </a:lnTo>
                      <a:lnTo>
                        <a:pt x="4573" y="587"/>
                      </a:lnTo>
                      <a:lnTo>
                        <a:pt x="4613" y="573"/>
                      </a:lnTo>
                      <a:lnTo>
                        <a:pt x="4655" y="558"/>
                      </a:lnTo>
                      <a:lnTo>
                        <a:pt x="4698" y="544"/>
                      </a:lnTo>
                      <a:lnTo>
                        <a:pt x="4740" y="529"/>
                      </a:lnTo>
                      <a:lnTo>
                        <a:pt x="4784" y="515"/>
                      </a:lnTo>
                      <a:lnTo>
                        <a:pt x="4829" y="501"/>
                      </a:lnTo>
                      <a:lnTo>
                        <a:pt x="4875" y="487"/>
                      </a:lnTo>
                      <a:lnTo>
                        <a:pt x="4921" y="472"/>
                      </a:lnTo>
                      <a:lnTo>
                        <a:pt x="4968" y="459"/>
                      </a:lnTo>
                      <a:lnTo>
                        <a:pt x="5017" y="444"/>
                      </a:lnTo>
                      <a:lnTo>
                        <a:pt x="5066" y="429"/>
                      </a:lnTo>
                      <a:lnTo>
                        <a:pt x="5116" y="414"/>
                      </a:lnTo>
                      <a:lnTo>
                        <a:pt x="5166" y="399"/>
                      </a:lnTo>
                      <a:lnTo>
                        <a:pt x="5218" y="383"/>
                      </a:lnTo>
                      <a:lnTo>
                        <a:pt x="5271" y="366"/>
                      </a:lnTo>
                      <a:lnTo>
                        <a:pt x="5324" y="349"/>
                      </a:lnTo>
                      <a:lnTo>
                        <a:pt x="5378" y="332"/>
                      </a:lnTo>
                      <a:lnTo>
                        <a:pt x="5434" y="314"/>
                      </a:lnTo>
                      <a:lnTo>
                        <a:pt x="5490" y="295"/>
                      </a:lnTo>
                      <a:lnTo>
                        <a:pt x="5547" y="276"/>
                      </a:lnTo>
                      <a:lnTo>
                        <a:pt x="5604" y="256"/>
                      </a:lnTo>
                      <a:lnTo>
                        <a:pt x="5663" y="235"/>
                      </a:lnTo>
                      <a:lnTo>
                        <a:pt x="5723" y="213"/>
                      </a:lnTo>
                      <a:lnTo>
                        <a:pt x="5783" y="190"/>
                      </a:lnTo>
                      <a:lnTo>
                        <a:pt x="5844" y="167"/>
                      </a:lnTo>
                      <a:lnTo>
                        <a:pt x="5906" y="142"/>
                      </a:lnTo>
                      <a:lnTo>
                        <a:pt x="5970" y="117"/>
                      </a:lnTo>
                      <a:lnTo>
                        <a:pt x="6033" y="89"/>
                      </a:lnTo>
                      <a:lnTo>
                        <a:pt x="6097" y="61"/>
                      </a:lnTo>
                      <a:lnTo>
                        <a:pt x="5888" y="63"/>
                      </a:lnTo>
                      <a:lnTo>
                        <a:pt x="5680" y="61"/>
                      </a:lnTo>
                      <a:lnTo>
                        <a:pt x="5473" y="59"/>
                      </a:lnTo>
                      <a:lnTo>
                        <a:pt x="5268" y="54"/>
                      </a:lnTo>
                      <a:lnTo>
                        <a:pt x="5065" y="49"/>
                      </a:lnTo>
                      <a:lnTo>
                        <a:pt x="4965" y="45"/>
                      </a:lnTo>
                      <a:lnTo>
                        <a:pt x="4865" y="42"/>
                      </a:lnTo>
                      <a:lnTo>
                        <a:pt x="4765" y="38"/>
                      </a:lnTo>
                      <a:lnTo>
                        <a:pt x="4668" y="35"/>
                      </a:lnTo>
                      <a:lnTo>
                        <a:pt x="4570" y="30"/>
                      </a:lnTo>
                      <a:lnTo>
                        <a:pt x="4474" y="27"/>
                      </a:lnTo>
                      <a:lnTo>
                        <a:pt x="4378" y="23"/>
                      </a:lnTo>
                      <a:lnTo>
                        <a:pt x="4283" y="20"/>
                      </a:lnTo>
                      <a:lnTo>
                        <a:pt x="4189" y="16"/>
                      </a:lnTo>
                      <a:lnTo>
                        <a:pt x="4097" y="13"/>
                      </a:lnTo>
                      <a:lnTo>
                        <a:pt x="4006" y="10"/>
                      </a:lnTo>
                      <a:lnTo>
                        <a:pt x="3915" y="7"/>
                      </a:lnTo>
                      <a:lnTo>
                        <a:pt x="3826" y="5"/>
                      </a:lnTo>
                      <a:lnTo>
                        <a:pt x="3739" y="3"/>
                      </a:lnTo>
                      <a:lnTo>
                        <a:pt x="3652" y="2"/>
                      </a:lnTo>
                      <a:lnTo>
                        <a:pt x="3567" y="0"/>
                      </a:lnTo>
                      <a:lnTo>
                        <a:pt x="3484" y="0"/>
                      </a:lnTo>
                      <a:lnTo>
                        <a:pt x="3402" y="0"/>
                      </a:lnTo>
                      <a:lnTo>
                        <a:pt x="3322" y="0"/>
                      </a:lnTo>
                      <a:lnTo>
                        <a:pt x="3242" y="2"/>
                      </a:lnTo>
                      <a:lnTo>
                        <a:pt x="3165" y="4"/>
                      </a:lnTo>
                      <a:lnTo>
                        <a:pt x="3090" y="6"/>
                      </a:lnTo>
                      <a:lnTo>
                        <a:pt x="3090" y="5"/>
                      </a:lnTo>
                      <a:close/>
                    </a:path>
                  </a:pathLst>
                </a:custGeom>
                <a:solidFill>
                  <a:srgbClr val="FFFFFF"/>
                </a:solidFill>
                <a:ln w="9525">
                  <a:noFill/>
                  <a:round/>
                  <a:headEnd/>
                  <a:tailEnd/>
                </a:ln>
              </p:spPr>
              <p:txBody>
                <a:bodyPr wrap="none" anchor="ctr"/>
                <a:lstStyle/>
                <a:p>
                  <a:endParaRPr lang="en-US"/>
                </a:p>
              </p:txBody>
            </p:sp>
            <p:sp>
              <p:nvSpPr>
                <p:cNvPr id="16405" name="Freeform 14"/>
                <p:cNvSpPr>
                  <a:spLocks noChangeArrowheads="1"/>
                </p:cNvSpPr>
                <p:nvPr/>
              </p:nvSpPr>
              <p:spPr bwMode="auto">
                <a:xfrm>
                  <a:off x="2407" y="2855"/>
                  <a:ext cx="695" cy="170"/>
                </a:xfrm>
                <a:custGeom>
                  <a:avLst/>
                  <a:gdLst>
                    <a:gd name="T0" fmla="*/ 0 w 6199"/>
                    <a:gd name="T1" fmla="*/ 0 h 1278"/>
                    <a:gd name="T2" fmla="*/ 0 w 6199"/>
                    <a:gd name="T3" fmla="*/ 0 h 1278"/>
                    <a:gd name="T4" fmla="*/ 0 w 6199"/>
                    <a:gd name="T5" fmla="*/ 0 h 1278"/>
                    <a:gd name="T6" fmla="*/ 0 w 6199"/>
                    <a:gd name="T7" fmla="*/ 0 h 1278"/>
                    <a:gd name="T8" fmla="*/ 0 w 6199"/>
                    <a:gd name="T9" fmla="*/ 0 h 1278"/>
                    <a:gd name="T10" fmla="*/ 0 w 6199"/>
                    <a:gd name="T11" fmla="*/ 0 h 1278"/>
                    <a:gd name="T12" fmla="*/ 0 w 6199"/>
                    <a:gd name="T13" fmla="*/ 0 h 1278"/>
                    <a:gd name="T14" fmla="*/ 0 w 6199"/>
                    <a:gd name="T15" fmla="*/ 0 h 1278"/>
                    <a:gd name="T16" fmla="*/ 0 w 6199"/>
                    <a:gd name="T17" fmla="*/ 0 h 1278"/>
                    <a:gd name="T18" fmla="*/ 0 w 6199"/>
                    <a:gd name="T19" fmla="*/ 0 h 1278"/>
                    <a:gd name="T20" fmla="*/ 0 w 6199"/>
                    <a:gd name="T21" fmla="*/ 0 h 1278"/>
                    <a:gd name="T22" fmla="*/ 0 w 6199"/>
                    <a:gd name="T23" fmla="*/ 0 h 1278"/>
                    <a:gd name="T24" fmla="*/ 0 w 6199"/>
                    <a:gd name="T25" fmla="*/ 0 h 1278"/>
                    <a:gd name="T26" fmla="*/ 0 w 6199"/>
                    <a:gd name="T27" fmla="*/ 0 h 1278"/>
                    <a:gd name="T28" fmla="*/ 0 w 6199"/>
                    <a:gd name="T29" fmla="*/ 0 h 1278"/>
                    <a:gd name="T30" fmla="*/ 0 w 6199"/>
                    <a:gd name="T31" fmla="*/ 0 h 1278"/>
                    <a:gd name="T32" fmla="*/ 0 w 6199"/>
                    <a:gd name="T33" fmla="*/ 0 h 1278"/>
                    <a:gd name="T34" fmla="*/ 0 w 6199"/>
                    <a:gd name="T35" fmla="*/ 0 h 1278"/>
                    <a:gd name="T36" fmla="*/ 0 w 6199"/>
                    <a:gd name="T37" fmla="*/ 0 h 1278"/>
                    <a:gd name="T38" fmla="*/ 0 w 6199"/>
                    <a:gd name="T39" fmla="*/ 0 h 1278"/>
                    <a:gd name="T40" fmla="*/ 0 w 6199"/>
                    <a:gd name="T41" fmla="*/ 0 h 1278"/>
                    <a:gd name="T42" fmla="*/ 0 w 6199"/>
                    <a:gd name="T43" fmla="*/ 0 h 1278"/>
                    <a:gd name="T44" fmla="*/ 0 w 6199"/>
                    <a:gd name="T45" fmla="*/ 0 h 1278"/>
                    <a:gd name="T46" fmla="*/ 0 w 6199"/>
                    <a:gd name="T47" fmla="*/ 0 h 1278"/>
                    <a:gd name="T48" fmla="*/ 0 w 6199"/>
                    <a:gd name="T49" fmla="*/ 0 h 1278"/>
                    <a:gd name="T50" fmla="*/ 0 w 6199"/>
                    <a:gd name="T51" fmla="*/ 0 h 1278"/>
                    <a:gd name="T52" fmla="*/ 0 w 6199"/>
                    <a:gd name="T53" fmla="*/ 0 h 1278"/>
                    <a:gd name="T54" fmla="*/ 0 w 6199"/>
                    <a:gd name="T55" fmla="*/ 0 h 1278"/>
                    <a:gd name="T56" fmla="*/ 0 w 6199"/>
                    <a:gd name="T57" fmla="*/ 0 h 1278"/>
                    <a:gd name="T58" fmla="*/ 0 w 6199"/>
                    <a:gd name="T59" fmla="*/ 0 h 1278"/>
                    <a:gd name="T60" fmla="*/ 0 w 6199"/>
                    <a:gd name="T61" fmla="*/ 0 h 1278"/>
                    <a:gd name="T62" fmla="*/ 0 w 6199"/>
                    <a:gd name="T63" fmla="*/ 0 h 1278"/>
                    <a:gd name="T64" fmla="*/ 0 w 6199"/>
                    <a:gd name="T65" fmla="*/ 0 h 1278"/>
                    <a:gd name="T66" fmla="*/ 0 w 6199"/>
                    <a:gd name="T67" fmla="*/ 0 h 1278"/>
                    <a:gd name="T68" fmla="*/ 0 w 6199"/>
                    <a:gd name="T69" fmla="*/ 0 h 1278"/>
                    <a:gd name="T70" fmla="*/ 0 w 6199"/>
                    <a:gd name="T71" fmla="*/ 0 h 1278"/>
                    <a:gd name="T72" fmla="*/ 0 w 6199"/>
                    <a:gd name="T73" fmla="*/ 0 h 1278"/>
                    <a:gd name="T74" fmla="*/ 0 w 6199"/>
                    <a:gd name="T75" fmla="*/ 0 h 1278"/>
                    <a:gd name="T76" fmla="*/ 0 w 6199"/>
                    <a:gd name="T77" fmla="*/ 0 h 1278"/>
                    <a:gd name="T78" fmla="*/ 0 w 6199"/>
                    <a:gd name="T79" fmla="*/ 0 h 1278"/>
                    <a:gd name="T80" fmla="*/ 0 w 6199"/>
                    <a:gd name="T81" fmla="*/ 0 h 1278"/>
                    <a:gd name="T82" fmla="*/ 0 w 6199"/>
                    <a:gd name="T83" fmla="*/ 0 h 1278"/>
                    <a:gd name="T84" fmla="*/ 0 w 6199"/>
                    <a:gd name="T85" fmla="*/ 0 h 1278"/>
                    <a:gd name="T86" fmla="*/ 0 w 6199"/>
                    <a:gd name="T87" fmla="*/ 0 h 1278"/>
                    <a:gd name="T88" fmla="*/ 0 w 6199"/>
                    <a:gd name="T89" fmla="*/ 0 h 1278"/>
                    <a:gd name="T90" fmla="*/ 0 w 6199"/>
                    <a:gd name="T91" fmla="*/ 0 h 1278"/>
                    <a:gd name="T92" fmla="*/ 0 w 6199"/>
                    <a:gd name="T93" fmla="*/ 0 h 1278"/>
                    <a:gd name="T94" fmla="*/ 0 w 6199"/>
                    <a:gd name="T95" fmla="*/ 0 h 1278"/>
                    <a:gd name="T96" fmla="*/ 0 w 6199"/>
                    <a:gd name="T97" fmla="*/ 0 h 1278"/>
                    <a:gd name="T98" fmla="*/ 0 w 6199"/>
                    <a:gd name="T99" fmla="*/ 0 h 1278"/>
                    <a:gd name="T100" fmla="*/ 0 w 6199"/>
                    <a:gd name="T101" fmla="*/ 0 h 1278"/>
                    <a:gd name="T102" fmla="*/ 0 w 6199"/>
                    <a:gd name="T103" fmla="*/ 0 h 1278"/>
                    <a:gd name="T104" fmla="*/ 0 w 6199"/>
                    <a:gd name="T105" fmla="*/ 0 h 1278"/>
                    <a:gd name="T106" fmla="*/ 0 w 6199"/>
                    <a:gd name="T107" fmla="*/ 0 h 1278"/>
                    <a:gd name="T108" fmla="*/ 0 w 6199"/>
                    <a:gd name="T109" fmla="*/ 0 h 1278"/>
                    <a:gd name="T110" fmla="*/ 0 w 6199"/>
                    <a:gd name="T111" fmla="*/ 0 h 1278"/>
                    <a:gd name="T112" fmla="*/ 0 w 6199"/>
                    <a:gd name="T113" fmla="*/ 0 h 1278"/>
                    <a:gd name="T114" fmla="*/ 0 w 6199"/>
                    <a:gd name="T115" fmla="*/ 0 h 1278"/>
                    <a:gd name="T116" fmla="*/ 0 w 6199"/>
                    <a:gd name="T117" fmla="*/ 0 h 1278"/>
                    <a:gd name="T118" fmla="*/ 0 w 6199"/>
                    <a:gd name="T119" fmla="*/ 0 h 1278"/>
                    <a:gd name="T120" fmla="*/ 0 w 6199"/>
                    <a:gd name="T121" fmla="*/ 0 h 1278"/>
                    <a:gd name="T122" fmla="*/ 0 w 6199"/>
                    <a:gd name="T123" fmla="*/ 0 h 1278"/>
                    <a:gd name="T124" fmla="*/ 0 w 6199"/>
                    <a:gd name="T125" fmla="*/ 0 h 12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99"/>
                    <a:gd name="T190" fmla="*/ 0 h 1278"/>
                    <a:gd name="T191" fmla="*/ 6199 w 6199"/>
                    <a:gd name="T192" fmla="*/ 1278 h 12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99" h="1278">
                      <a:moveTo>
                        <a:pt x="0" y="1077"/>
                      </a:moveTo>
                      <a:lnTo>
                        <a:pt x="4" y="1069"/>
                      </a:lnTo>
                      <a:lnTo>
                        <a:pt x="9" y="1064"/>
                      </a:lnTo>
                      <a:lnTo>
                        <a:pt x="13" y="1061"/>
                      </a:lnTo>
                      <a:lnTo>
                        <a:pt x="19" y="1057"/>
                      </a:lnTo>
                      <a:lnTo>
                        <a:pt x="24" y="1054"/>
                      </a:lnTo>
                      <a:lnTo>
                        <a:pt x="30" y="1050"/>
                      </a:lnTo>
                      <a:lnTo>
                        <a:pt x="35" y="1047"/>
                      </a:lnTo>
                      <a:lnTo>
                        <a:pt x="40" y="1044"/>
                      </a:lnTo>
                      <a:lnTo>
                        <a:pt x="46" y="1041"/>
                      </a:lnTo>
                      <a:lnTo>
                        <a:pt x="51" y="1039"/>
                      </a:lnTo>
                      <a:lnTo>
                        <a:pt x="57" y="1036"/>
                      </a:lnTo>
                      <a:lnTo>
                        <a:pt x="62" y="1033"/>
                      </a:lnTo>
                      <a:lnTo>
                        <a:pt x="68" y="1031"/>
                      </a:lnTo>
                      <a:lnTo>
                        <a:pt x="73" y="1028"/>
                      </a:lnTo>
                      <a:lnTo>
                        <a:pt x="79" y="1026"/>
                      </a:lnTo>
                      <a:lnTo>
                        <a:pt x="85" y="1023"/>
                      </a:lnTo>
                      <a:lnTo>
                        <a:pt x="91" y="1020"/>
                      </a:lnTo>
                      <a:lnTo>
                        <a:pt x="96" y="1018"/>
                      </a:lnTo>
                      <a:lnTo>
                        <a:pt x="102" y="1016"/>
                      </a:lnTo>
                      <a:lnTo>
                        <a:pt x="108" y="1013"/>
                      </a:lnTo>
                      <a:lnTo>
                        <a:pt x="114" y="1011"/>
                      </a:lnTo>
                      <a:lnTo>
                        <a:pt x="119" y="1009"/>
                      </a:lnTo>
                      <a:lnTo>
                        <a:pt x="125" y="1006"/>
                      </a:lnTo>
                      <a:lnTo>
                        <a:pt x="131" y="1004"/>
                      </a:lnTo>
                      <a:lnTo>
                        <a:pt x="137" y="1002"/>
                      </a:lnTo>
                      <a:lnTo>
                        <a:pt x="142" y="1001"/>
                      </a:lnTo>
                      <a:lnTo>
                        <a:pt x="148" y="998"/>
                      </a:lnTo>
                      <a:lnTo>
                        <a:pt x="154" y="996"/>
                      </a:lnTo>
                      <a:lnTo>
                        <a:pt x="160" y="994"/>
                      </a:lnTo>
                      <a:lnTo>
                        <a:pt x="167" y="991"/>
                      </a:lnTo>
                      <a:lnTo>
                        <a:pt x="172" y="990"/>
                      </a:lnTo>
                      <a:lnTo>
                        <a:pt x="178" y="988"/>
                      </a:lnTo>
                      <a:lnTo>
                        <a:pt x="184" y="986"/>
                      </a:lnTo>
                      <a:lnTo>
                        <a:pt x="190" y="985"/>
                      </a:lnTo>
                      <a:lnTo>
                        <a:pt x="195" y="982"/>
                      </a:lnTo>
                      <a:lnTo>
                        <a:pt x="202" y="980"/>
                      </a:lnTo>
                      <a:lnTo>
                        <a:pt x="208" y="979"/>
                      </a:lnTo>
                      <a:lnTo>
                        <a:pt x="214" y="976"/>
                      </a:lnTo>
                      <a:lnTo>
                        <a:pt x="220" y="975"/>
                      </a:lnTo>
                      <a:lnTo>
                        <a:pt x="225" y="973"/>
                      </a:lnTo>
                      <a:lnTo>
                        <a:pt x="232" y="972"/>
                      </a:lnTo>
                      <a:lnTo>
                        <a:pt x="238" y="970"/>
                      </a:lnTo>
                      <a:lnTo>
                        <a:pt x="244" y="968"/>
                      </a:lnTo>
                      <a:lnTo>
                        <a:pt x="251" y="966"/>
                      </a:lnTo>
                      <a:lnTo>
                        <a:pt x="257" y="965"/>
                      </a:lnTo>
                      <a:lnTo>
                        <a:pt x="262" y="963"/>
                      </a:lnTo>
                      <a:lnTo>
                        <a:pt x="268" y="962"/>
                      </a:lnTo>
                      <a:lnTo>
                        <a:pt x="275" y="960"/>
                      </a:lnTo>
                      <a:lnTo>
                        <a:pt x="281" y="958"/>
                      </a:lnTo>
                      <a:lnTo>
                        <a:pt x="286" y="957"/>
                      </a:lnTo>
                      <a:lnTo>
                        <a:pt x="293" y="956"/>
                      </a:lnTo>
                      <a:lnTo>
                        <a:pt x="299" y="953"/>
                      </a:lnTo>
                      <a:lnTo>
                        <a:pt x="305" y="952"/>
                      </a:lnTo>
                      <a:lnTo>
                        <a:pt x="312" y="951"/>
                      </a:lnTo>
                      <a:lnTo>
                        <a:pt x="318" y="950"/>
                      </a:lnTo>
                      <a:lnTo>
                        <a:pt x="325" y="948"/>
                      </a:lnTo>
                      <a:lnTo>
                        <a:pt x="330" y="947"/>
                      </a:lnTo>
                      <a:lnTo>
                        <a:pt x="336" y="945"/>
                      </a:lnTo>
                      <a:lnTo>
                        <a:pt x="343" y="944"/>
                      </a:lnTo>
                      <a:lnTo>
                        <a:pt x="349" y="943"/>
                      </a:lnTo>
                      <a:lnTo>
                        <a:pt x="356" y="942"/>
                      </a:lnTo>
                      <a:lnTo>
                        <a:pt x="361" y="940"/>
                      </a:lnTo>
                      <a:lnTo>
                        <a:pt x="367" y="938"/>
                      </a:lnTo>
                      <a:lnTo>
                        <a:pt x="374" y="937"/>
                      </a:lnTo>
                      <a:lnTo>
                        <a:pt x="380" y="936"/>
                      </a:lnTo>
                      <a:lnTo>
                        <a:pt x="387" y="935"/>
                      </a:lnTo>
                      <a:lnTo>
                        <a:pt x="392" y="934"/>
                      </a:lnTo>
                      <a:lnTo>
                        <a:pt x="399" y="933"/>
                      </a:lnTo>
                      <a:lnTo>
                        <a:pt x="405" y="932"/>
                      </a:lnTo>
                      <a:lnTo>
                        <a:pt x="412" y="930"/>
                      </a:lnTo>
                      <a:lnTo>
                        <a:pt x="418" y="929"/>
                      </a:lnTo>
                      <a:lnTo>
                        <a:pt x="425" y="928"/>
                      </a:lnTo>
                      <a:lnTo>
                        <a:pt x="431" y="927"/>
                      </a:lnTo>
                      <a:lnTo>
                        <a:pt x="437" y="926"/>
                      </a:lnTo>
                      <a:lnTo>
                        <a:pt x="443" y="925"/>
                      </a:lnTo>
                      <a:lnTo>
                        <a:pt x="450" y="925"/>
                      </a:lnTo>
                      <a:lnTo>
                        <a:pt x="456" y="924"/>
                      </a:lnTo>
                      <a:lnTo>
                        <a:pt x="463" y="922"/>
                      </a:lnTo>
                      <a:lnTo>
                        <a:pt x="470" y="921"/>
                      </a:lnTo>
                      <a:lnTo>
                        <a:pt x="475" y="920"/>
                      </a:lnTo>
                      <a:lnTo>
                        <a:pt x="482" y="919"/>
                      </a:lnTo>
                      <a:lnTo>
                        <a:pt x="488" y="919"/>
                      </a:lnTo>
                      <a:lnTo>
                        <a:pt x="495" y="918"/>
                      </a:lnTo>
                      <a:lnTo>
                        <a:pt x="501" y="917"/>
                      </a:lnTo>
                      <a:lnTo>
                        <a:pt x="508" y="915"/>
                      </a:lnTo>
                      <a:lnTo>
                        <a:pt x="515" y="915"/>
                      </a:lnTo>
                      <a:lnTo>
                        <a:pt x="520" y="914"/>
                      </a:lnTo>
                      <a:lnTo>
                        <a:pt x="527" y="913"/>
                      </a:lnTo>
                      <a:lnTo>
                        <a:pt x="533" y="912"/>
                      </a:lnTo>
                      <a:lnTo>
                        <a:pt x="540" y="912"/>
                      </a:lnTo>
                      <a:lnTo>
                        <a:pt x="547" y="911"/>
                      </a:lnTo>
                      <a:lnTo>
                        <a:pt x="553" y="910"/>
                      </a:lnTo>
                      <a:lnTo>
                        <a:pt x="560" y="910"/>
                      </a:lnTo>
                      <a:lnTo>
                        <a:pt x="566" y="909"/>
                      </a:lnTo>
                      <a:lnTo>
                        <a:pt x="572" y="909"/>
                      </a:lnTo>
                      <a:lnTo>
                        <a:pt x="579" y="907"/>
                      </a:lnTo>
                      <a:lnTo>
                        <a:pt x="586" y="906"/>
                      </a:lnTo>
                      <a:lnTo>
                        <a:pt x="592" y="906"/>
                      </a:lnTo>
                      <a:lnTo>
                        <a:pt x="599" y="905"/>
                      </a:lnTo>
                      <a:lnTo>
                        <a:pt x="606" y="905"/>
                      </a:lnTo>
                      <a:lnTo>
                        <a:pt x="611" y="904"/>
                      </a:lnTo>
                      <a:lnTo>
                        <a:pt x="618" y="904"/>
                      </a:lnTo>
                      <a:lnTo>
                        <a:pt x="625" y="903"/>
                      </a:lnTo>
                      <a:lnTo>
                        <a:pt x="632" y="903"/>
                      </a:lnTo>
                      <a:lnTo>
                        <a:pt x="638" y="902"/>
                      </a:lnTo>
                      <a:lnTo>
                        <a:pt x="645" y="902"/>
                      </a:lnTo>
                      <a:lnTo>
                        <a:pt x="652" y="902"/>
                      </a:lnTo>
                      <a:lnTo>
                        <a:pt x="657" y="900"/>
                      </a:lnTo>
                      <a:lnTo>
                        <a:pt x="664" y="900"/>
                      </a:lnTo>
                      <a:lnTo>
                        <a:pt x="671" y="899"/>
                      </a:lnTo>
                      <a:lnTo>
                        <a:pt x="678" y="899"/>
                      </a:lnTo>
                      <a:lnTo>
                        <a:pt x="684" y="899"/>
                      </a:lnTo>
                      <a:lnTo>
                        <a:pt x="691" y="898"/>
                      </a:lnTo>
                      <a:lnTo>
                        <a:pt x="698" y="898"/>
                      </a:lnTo>
                      <a:lnTo>
                        <a:pt x="705" y="898"/>
                      </a:lnTo>
                      <a:lnTo>
                        <a:pt x="710" y="897"/>
                      </a:lnTo>
                      <a:lnTo>
                        <a:pt x="717" y="897"/>
                      </a:lnTo>
                      <a:lnTo>
                        <a:pt x="724" y="897"/>
                      </a:lnTo>
                      <a:lnTo>
                        <a:pt x="731" y="896"/>
                      </a:lnTo>
                      <a:lnTo>
                        <a:pt x="737" y="896"/>
                      </a:lnTo>
                      <a:lnTo>
                        <a:pt x="744" y="896"/>
                      </a:lnTo>
                      <a:lnTo>
                        <a:pt x="751" y="896"/>
                      </a:lnTo>
                      <a:lnTo>
                        <a:pt x="758" y="895"/>
                      </a:lnTo>
                      <a:lnTo>
                        <a:pt x="765" y="895"/>
                      </a:lnTo>
                      <a:lnTo>
                        <a:pt x="770" y="895"/>
                      </a:lnTo>
                      <a:lnTo>
                        <a:pt x="777" y="895"/>
                      </a:lnTo>
                      <a:lnTo>
                        <a:pt x="784" y="895"/>
                      </a:lnTo>
                      <a:lnTo>
                        <a:pt x="791" y="894"/>
                      </a:lnTo>
                      <a:lnTo>
                        <a:pt x="798" y="894"/>
                      </a:lnTo>
                      <a:lnTo>
                        <a:pt x="804" y="894"/>
                      </a:lnTo>
                      <a:lnTo>
                        <a:pt x="811" y="894"/>
                      </a:lnTo>
                      <a:lnTo>
                        <a:pt x="818" y="894"/>
                      </a:lnTo>
                      <a:lnTo>
                        <a:pt x="825" y="894"/>
                      </a:lnTo>
                      <a:lnTo>
                        <a:pt x="831" y="894"/>
                      </a:lnTo>
                      <a:lnTo>
                        <a:pt x="838" y="894"/>
                      </a:lnTo>
                      <a:lnTo>
                        <a:pt x="844" y="892"/>
                      </a:lnTo>
                      <a:lnTo>
                        <a:pt x="851" y="892"/>
                      </a:lnTo>
                      <a:lnTo>
                        <a:pt x="858" y="892"/>
                      </a:lnTo>
                      <a:lnTo>
                        <a:pt x="865" y="892"/>
                      </a:lnTo>
                      <a:lnTo>
                        <a:pt x="872" y="892"/>
                      </a:lnTo>
                      <a:lnTo>
                        <a:pt x="879" y="892"/>
                      </a:lnTo>
                      <a:lnTo>
                        <a:pt x="886" y="892"/>
                      </a:lnTo>
                      <a:lnTo>
                        <a:pt x="891" y="892"/>
                      </a:lnTo>
                      <a:lnTo>
                        <a:pt x="898" y="892"/>
                      </a:lnTo>
                      <a:lnTo>
                        <a:pt x="905" y="892"/>
                      </a:lnTo>
                      <a:lnTo>
                        <a:pt x="912" y="892"/>
                      </a:lnTo>
                      <a:lnTo>
                        <a:pt x="919" y="894"/>
                      </a:lnTo>
                      <a:lnTo>
                        <a:pt x="926" y="894"/>
                      </a:lnTo>
                      <a:lnTo>
                        <a:pt x="933" y="894"/>
                      </a:lnTo>
                      <a:lnTo>
                        <a:pt x="940" y="894"/>
                      </a:lnTo>
                      <a:lnTo>
                        <a:pt x="947" y="894"/>
                      </a:lnTo>
                      <a:lnTo>
                        <a:pt x="952" y="894"/>
                      </a:lnTo>
                      <a:lnTo>
                        <a:pt x="959" y="894"/>
                      </a:lnTo>
                      <a:lnTo>
                        <a:pt x="966" y="894"/>
                      </a:lnTo>
                      <a:lnTo>
                        <a:pt x="973" y="894"/>
                      </a:lnTo>
                      <a:lnTo>
                        <a:pt x="980" y="894"/>
                      </a:lnTo>
                      <a:lnTo>
                        <a:pt x="987" y="895"/>
                      </a:lnTo>
                      <a:lnTo>
                        <a:pt x="994" y="895"/>
                      </a:lnTo>
                      <a:lnTo>
                        <a:pt x="1001" y="895"/>
                      </a:lnTo>
                      <a:lnTo>
                        <a:pt x="1008" y="895"/>
                      </a:lnTo>
                      <a:lnTo>
                        <a:pt x="1015" y="895"/>
                      </a:lnTo>
                      <a:lnTo>
                        <a:pt x="1022" y="896"/>
                      </a:lnTo>
                      <a:lnTo>
                        <a:pt x="1027" y="896"/>
                      </a:lnTo>
                      <a:lnTo>
                        <a:pt x="1034" y="896"/>
                      </a:lnTo>
                      <a:lnTo>
                        <a:pt x="1041" y="896"/>
                      </a:lnTo>
                      <a:lnTo>
                        <a:pt x="1048" y="896"/>
                      </a:lnTo>
                      <a:lnTo>
                        <a:pt x="1055" y="897"/>
                      </a:lnTo>
                      <a:lnTo>
                        <a:pt x="1062" y="897"/>
                      </a:lnTo>
                      <a:lnTo>
                        <a:pt x="1069" y="897"/>
                      </a:lnTo>
                      <a:lnTo>
                        <a:pt x="1076" y="898"/>
                      </a:lnTo>
                      <a:lnTo>
                        <a:pt x="1083" y="898"/>
                      </a:lnTo>
                      <a:lnTo>
                        <a:pt x="1090" y="898"/>
                      </a:lnTo>
                      <a:lnTo>
                        <a:pt x="1096" y="899"/>
                      </a:lnTo>
                      <a:lnTo>
                        <a:pt x="1103" y="899"/>
                      </a:lnTo>
                      <a:lnTo>
                        <a:pt x="1110" y="899"/>
                      </a:lnTo>
                      <a:lnTo>
                        <a:pt x="1117" y="900"/>
                      </a:lnTo>
                      <a:lnTo>
                        <a:pt x="1131" y="900"/>
                      </a:lnTo>
                      <a:lnTo>
                        <a:pt x="1145" y="902"/>
                      </a:lnTo>
                      <a:lnTo>
                        <a:pt x="1159" y="903"/>
                      </a:lnTo>
                      <a:lnTo>
                        <a:pt x="1171" y="904"/>
                      </a:lnTo>
                      <a:lnTo>
                        <a:pt x="1185" y="904"/>
                      </a:lnTo>
                      <a:lnTo>
                        <a:pt x="1199" y="905"/>
                      </a:lnTo>
                      <a:lnTo>
                        <a:pt x="1213" y="906"/>
                      </a:lnTo>
                      <a:lnTo>
                        <a:pt x="1227" y="907"/>
                      </a:lnTo>
                      <a:lnTo>
                        <a:pt x="1240" y="909"/>
                      </a:lnTo>
                      <a:lnTo>
                        <a:pt x="1254" y="910"/>
                      </a:lnTo>
                      <a:lnTo>
                        <a:pt x="1268" y="911"/>
                      </a:lnTo>
                      <a:lnTo>
                        <a:pt x="1282" y="912"/>
                      </a:lnTo>
                      <a:lnTo>
                        <a:pt x="1296" y="914"/>
                      </a:lnTo>
                      <a:lnTo>
                        <a:pt x="1310" y="915"/>
                      </a:lnTo>
                      <a:lnTo>
                        <a:pt x="1323" y="917"/>
                      </a:lnTo>
                      <a:lnTo>
                        <a:pt x="1337" y="918"/>
                      </a:lnTo>
                      <a:lnTo>
                        <a:pt x="1351" y="920"/>
                      </a:lnTo>
                      <a:lnTo>
                        <a:pt x="1365" y="921"/>
                      </a:lnTo>
                      <a:lnTo>
                        <a:pt x="1379" y="922"/>
                      </a:lnTo>
                      <a:lnTo>
                        <a:pt x="1393" y="925"/>
                      </a:lnTo>
                      <a:lnTo>
                        <a:pt x="1406" y="926"/>
                      </a:lnTo>
                      <a:lnTo>
                        <a:pt x="1420" y="928"/>
                      </a:lnTo>
                      <a:lnTo>
                        <a:pt x="1434" y="929"/>
                      </a:lnTo>
                      <a:lnTo>
                        <a:pt x="1448" y="930"/>
                      </a:lnTo>
                      <a:lnTo>
                        <a:pt x="1462" y="933"/>
                      </a:lnTo>
                      <a:lnTo>
                        <a:pt x="1476" y="934"/>
                      </a:lnTo>
                      <a:lnTo>
                        <a:pt x="1489" y="936"/>
                      </a:lnTo>
                      <a:lnTo>
                        <a:pt x="1503" y="937"/>
                      </a:lnTo>
                      <a:lnTo>
                        <a:pt x="1517" y="940"/>
                      </a:lnTo>
                      <a:lnTo>
                        <a:pt x="1531" y="942"/>
                      </a:lnTo>
                      <a:lnTo>
                        <a:pt x="1545" y="943"/>
                      </a:lnTo>
                      <a:lnTo>
                        <a:pt x="1558" y="945"/>
                      </a:lnTo>
                      <a:lnTo>
                        <a:pt x="1572" y="947"/>
                      </a:lnTo>
                      <a:lnTo>
                        <a:pt x="1586" y="949"/>
                      </a:lnTo>
                      <a:lnTo>
                        <a:pt x="1600" y="951"/>
                      </a:lnTo>
                      <a:lnTo>
                        <a:pt x="1614" y="952"/>
                      </a:lnTo>
                      <a:lnTo>
                        <a:pt x="1628" y="955"/>
                      </a:lnTo>
                      <a:lnTo>
                        <a:pt x="1641" y="957"/>
                      </a:lnTo>
                      <a:lnTo>
                        <a:pt x="1655" y="958"/>
                      </a:lnTo>
                      <a:lnTo>
                        <a:pt x="1669" y="960"/>
                      </a:lnTo>
                      <a:lnTo>
                        <a:pt x="1683" y="963"/>
                      </a:lnTo>
                      <a:lnTo>
                        <a:pt x="1697" y="965"/>
                      </a:lnTo>
                      <a:lnTo>
                        <a:pt x="1711" y="967"/>
                      </a:lnTo>
                      <a:lnTo>
                        <a:pt x="1724" y="968"/>
                      </a:lnTo>
                      <a:lnTo>
                        <a:pt x="1738" y="971"/>
                      </a:lnTo>
                      <a:lnTo>
                        <a:pt x="1752" y="973"/>
                      </a:lnTo>
                      <a:lnTo>
                        <a:pt x="1766" y="975"/>
                      </a:lnTo>
                      <a:lnTo>
                        <a:pt x="1780" y="978"/>
                      </a:lnTo>
                      <a:lnTo>
                        <a:pt x="1794" y="979"/>
                      </a:lnTo>
                      <a:lnTo>
                        <a:pt x="1807" y="981"/>
                      </a:lnTo>
                      <a:lnTo>
                        <a:pt x="1821" y="983"/>
                      </a:lnTo>
                      <a:lnTo>
                        <a:pt x="1835" y="986"/>
                      </a:lnTo>
                      <a:lnTo>
                        <a:pt x="1849" y="988"/>
                      </a:lnTo>
                      <a:lnTo>
                        <a:pt x="1863" y="990"/>
                      </a:lnTo>
                      <a:lnTo>
                        <a:pt x="1876" y="993"/>
                      </a:lnTo>
                      <a:lnTo>
                        <a:pt x="1890" y="995"/>
                      </a:lnTo>
                      <a:lnTo>
                        <a:pt x="1918" y="998"/>
                      </a:lnTo>
                      <a:lnTo>
                        <a:pt x="1946" y="1003"/>
                      </a:lnTo>
                      <a:lnTo>
                        <a:pt x="1972" y="1008"/>
                      </a:lnTo>
                      <a:lnTo>
                        <a:pt x="2000" y="1012"/>
                      </a:lnTo>
                      <a:lnTo>
                        <a:pt x="2027" y="1017"/>
                      </a:lnTo>
                      <a:lnTo>
                        <a:pt x="2055" y="1021"/>
                      </a:lnTo>
                      <a:lnTo>
                        <a:pt x="2082" y="1026"/>
                      </a:lnTo>
                      <a:lnTo>
                        <a:pt x="2109" y="1031"/>
                      </a:lnTo>
                      <a:lnTo>
                        <a:pt x="2123" y="1033"/>
                      </a:lnTo>
                      <a:lnTo>
                        <a:pt x="2136" y="1035"/>
                      </a:lnTo>
                      <a:lnTo>
                        <a:pt x="2150" y="1037"/>
                      </a:lnTo>
                      <a:lnTo>
                        <a:pt x="2163" y="1040"/>
                      </a:lnTo>
                      <a:lnTo>
                        <a:pt x="2177" y="1042"/>
                      </a:lnTo>
                      <a:lnTo>
                        <a:pt x="2190" y="1044"/>
                      </a:lnTo>
                      <a:lnTo>
                        <a:pt x="2204" y="1047"/>
                      </a:lnTo>
                      <a:lnTo>
                        <a:pt x="2218" y="1048"/>
                      </a:lnTo>
                      <a:lnTo>
                        <a:pt x="2230" y="1050"/>
                      </a:lnTo>
                      <a:lnTo>
                        <a:pt x="2244" y="1052"/>
                      </a:lnTo>
                      <a:lnTo>
                        <a:pt x="2258" y="1055"/>
                      </a:lnTo>
                      <a:lnTo>
                        <a:pt x="2271" y="1057"/>
                      </a:lnTo>
                      <a:lnTo>
                        <a:pt x="2284" y="1059"/>
                      </a:lnTo>
                      <a:lnTo>
                        <a:pt x="2298" y="1062"/>
                      </a:lnTo>
                      <a:lnTo>
                        <a:pt x="2311" y="1064"/>
                      </a:lnTo>
                      <a:lnTo>
                        <a:pt x="2325" y="1066"/>
                      </a:lnTo>
                      <a:lnTo>
                        <a:pt x="2337" y="1069"/>
                      </a:lnTo>
                      <a:lnTo>
                        <a:pt x="2351" y="1071"/>
                      </a:lnTo>
                      <a:lnTo>
                        <a:pt x="2364" y="1073"/>
                      </a:lnTo>
                      <a:lnTo>
                        <a:pt x="2378" y="1075"/>
                      </a:lnTo>
                      <a:lnTo>
                        <a:pt x="2390" y="1077"/>
                      </a:lnTo>
                      <a:lnTo>
                        <a:pt x="2404" y="1079"/>
                      </a:lnTo>
                      <a:lnTo>
                        <a:pt x="2417" y="1081"/>
                      </a:lnTo>
                      <a:lnTo>
                        <a:pt x="2431" y="1084"/>
                      </a:lnTo>
                      <a:lnTo>
                        <a:pt x="2443" y="1086"/>
                      </a:lnTo>
                      <a:lnTo>
                        <a:pt x="2457" y="1088"/>
                      </a:lnTo>
                      <a:lnTo>
                        <a:pt x="2470" y="1090"/>
                      </a:lnTo>
                      <a:lnTo>
                        <a:pt x="2483" y="1092"/>
                      </a:lnTo>
                      <a:lnTo>
                        <a:pt x="2496" y="1094"/>
                      </a:lnTo>
                      <a:lnTo>
                        <a:pt x="2509" y="1096"/>
                      </a:lnTo>
                      <a:lnTo>
                        <a:pt x="2522" y="1099"/>
                      </a:lnTo>
                      <a:lnTo>
                        <a:pt x="2536" y="1101"/>
                      </a:lnTo>
                      <a:lnTo>
                        <a:pt x="2548" y="1102"/>
                      </a:lnTo>
                      <a:lnTo>
                        <a:pt x="2561" y="1104"/>
                      </a:lnTo>
                      <a:lnTo>
                        <a:pt x="2574" y="1107"/>
                      </a:lnTo>
                      <a:lnTo>
                        <a:pt x="2587" y="1108"/>
                      </a:lnTo>
                      <a:lnTo>
                        <a:pt x="2600" y="1110"/>
                      </a:lnTo>
                      <a:lnTo>
                        <a:pt x="2613" y="1112"/>
                      </a:lnTo>
                      <a:lnTo>
                        <a:pt x="2625" y="1113"/>
                      </a:lnTo>
                      <a:lnTo>
                        <a:pt x="2638" y="1116"/>
                      </a:lnTo>
                      <a:lnTo>
                        <a:pt x="2651" y="1118"/>
                      </a:lnTo>
                      <a:lnTo>
                        <a:pt x="2663" y="1119"/>
                      </a:lnTo>
                      <a:lnTo>
                        <a:pt x="2677" y="1122"/>
                      </a:lnTo>
                      <a:lnTo>
                        <a:pt x="2690" y="1124"/>
                      </a:lnTo>
                      <a:lnTo>
                        <a:pt x="2703" y="1125"/>
                      </a:lnTo>
                      <a:lnTo>
                        <a:pt x="2715" y="1127"/>
                      </a:lnTo>
                      <a:lnTo>
                        <a:pt x="2728" y="1128"/>
                      </a:lnTo>
                      <a:lnTo>
                        <a:pt x="2741" y="1131"/>
                      </a:lnTo>
                      <a:lnTo>
                        <a:pt x="2752" y="1132"/>
                      </a:lnTo>
                      <a:lnTo>
                        <a:pt x="2765" y="1134"/>
                      </a:lnTo>
                      <a:lnTo>
                        <a:pt x="2778" y="1135"/>
                      </a:lnTo>
                      <a:lnTo>
                        <a:pt x="2790" y="1138"/>
                      </a:lnTo>
                      <a:lnTo>
                        <a:pt x="2803" y="1139"/>
                      </a:lnTo>
                      <a:lnTo>
                        <a:pt x="2816" y="1140"/>
                      </a:lnTo>
                      <a:lnTo>
                        <a:pt x="2827" y="1142"/>
                      </a:lnTo>
                      <a:lnTo>
                        <a:pt x="2840" y="1143"/>
                      </a:lnTo>
                      <a:lnTo>
                        <a:pt x="2852" y="1145"/>
                      </a:lnTo>
                      <a:lnTo>
                        <a:pt x="2865" y="1147"/>
                      </a:lnTo>
                      <a:lnTo>
                        <a:pt x="2877" y="1148"/>
                      </a:lnTo>
                      <a:lnTo>
                        <a:pt x="2889" y="1149"/>
                      </a:lnTo>
                      <a:lnTo>
                        <a:pt x="2901" y="1150"/>
                      </a:lnTo>
                      <a:lnTo>
                        <a:pt x="2913" y="1151"/>
                      </a:lnTo>
                      <a:lnTo>
                        <a:pt x="2926" y="1154"/>
                      </a:lnTo>
                      <a:lnTo>
                        <a:pt x="2938" y="1155"/>
                      </a:lnTo>
                      <a:lnTo>
                        <a:pt x="2950" y="1156"/>
                      </a:lnTo>
                      <a:lnTo>
                        <a:pt x="2962" y="1157"/>
                      </a:lnTo>
                      <a:lnTo>
                        <a:pt x="2975" y="1158"/>
                      </a:lnTo>
                      <a:lnTo>
                        <a:pt x="2986" y="1160"/>
                      </a:lnTo>
                      <a:lnTo>
                        <a:pt x="2992" y="1161"/>
                      </a:lnTo>
                      <a:lnTo>
                        <a:pt x="2998" y="1161"/>
                      </a:lnTo>
                      <a:lnTo>
                        <a:pt x="3004" y="1162"/>
                      </a:lnTo>
                      <a:lnTo>
                        <a:pt x="3010" y="1162"/>
                      </a:lnTo>
                      <a:lnTo>
                        <a:pt x="3016" y="1163"/>
                      </a:lnTo>
                      <a:lnTo>
                        <a:pt x="3022" y="1163"/>
                      </a:lnTo>
                      <a:lnTo>
                        <a:pt x="3028" y="1164"/>
                      </a:lnTo>
                      <a:lnTo>
                        <a:pt x="3033" y="1164"/>
                      </a:lnTo>
                      <a:lnTo>
                        <a:pt x="3039" y="1164"/>
                      </a:lnTo>
                      <a:lnTo>
                        <a:pt x="3046" y="1165"/>
                      </a:lnTo>
                      <a:lnTo>
                        <a:pt x="3052" y="1165"/>
                      </a:lnTo>
                      <a:lnTo>
                        <a:pt x="3057" y="1166"/>
                      </a:lnTo>
                      <a:lnTo>
                        <a:pt x="3063" y="1166"/>
                      </a:lnTo>
                      <a:lnTo>
                        <a:pt x="3069" y="1168"/>
                      </a:lnTo>
                      <a:lnTo>
                        <a:pt x="3075" y="1168"/>
                      </a:lnTo>
                      <a:lnTo>
                        <a:pt x="3081" y="1168"/>
                      </a:lnTo>
                      <a:lnTo>
                        <a:pt x="3086" y="1169"/>
                      </a:lnTo>
                      <a:lnTo>
                        <a:pt x="3092" y="1169"/>
                      </a:lnTo>
                      <a:lnTo>
                        <a:pt x="3098" y="1170"/>
                      </a:lnTo>
                      <a:lnTo>
                        <a:pt x="3104" y="1170"/>
                      </a:lnTo>
                      <a:lnTo>
                        <a:pt x="3109" y="1170"/>
                      </a:lnTo>
                      <a:lnTo>
                        <a:pt x="3115" y="1171"/>
                      </a:lnTo>
                      <a:lnTo>
                        <a:pt x="3121" y="1171"/>
                      </a:lnTo>
                      <a:lnTo>
                        <a:pt x="3127" y="1171"/>
                      </a:lnTo>
                      <a:lnTo>
                        <a:pt x="3132" y="1172"/>
                      </a:lnTo>
                      <a:lnTo>
                        <a:pt x="3138" y="1172"/>
                      </a:lnTo>
                      <a:lnTo>
                        <a:pt x="3144" y="1172"/>
                      </a:lnTo>
                      <a:lnTo>
                        <a:pt x="3150" y="1172"/>
                      </a:lnTo>
                      <a:lnTo>
                        <a:pt x="3155" y="1173"/>
                      </a:lnTo>
                      <a:lnTo>
                        <a:pt x="3161" y="1173"/>
                      </a:lnTo>
                      <a:lnTo>
                        <a:pt x="3167" y="1173"/>
                      </a:lnTo>
                      <a:lnTo>
                        <a:pt x="3173" y="1174"/>
                      </a:lnTo>
                      <a:lnTo>
                        <a:pt x="3178" y="1174"/>
                      </a:lnTo>
                      <a:lnTo>
                        <a:pt x="3184" y="1174"/>
                      </a:lnTo>
                      <a:lnTo>
                        <a:pt x="3190" y="1174"/>
                      </a:lnTo>
                      <a:lnTo>
                        <a:pt x="3196" y="1176"/>
                      </a:lnTo>
                      <a:lnTo>
                        <a:pt x="3202" y="1176"/>
                      </a:lnTo>
                      <a:lnTo>
                        <a:pt x="3207" y="1176"/>
                      </a:lnTo>
                      <a:lnTo>
                        <a:pt x="3212" y="1176"/>
                      </a:lnTo>
                      <a:lnTo>
                        <a:pt x="3218" y="1176"/>
                      </a:lnTo>
                      <a:lnTo>
                        <a:pt x="3223" y="1177"/>
                      </a:lnTo>
                      <a:lnTo>
                        <a:pt x="3229" y="1177"/>
                      </a:lnTo>
                      <a:lnTo>
                        <a:pt x="3235" y="1177"/>
                      </a:lnTo>
                      <a:lnTo>
                        <a:pt x="3241" y="1177"/>
                      </a:lnTo>
                      <a:lnTo>
                        <a:pt x="3246" y="1177"/>
                      </a:lnTo>
                      <a:lnTo>
                        <a:pt x="3251" y="1177"/>
                      </a:lnTo>
                      <a:lnTo>
                        <a:pt x="3257" y="1177"/>
                      </a:lnTo>
                      <a:lnTo>
                        <a:pt x="3263" y="1178"/>
                      </a:lnTo>
                      <a:lnTo>
                        <a:pt x="3268" y="1178"/>
                      </a:lnTo>
                      <a:lnTo>
                        <a:pt x="3273" y="1178"/>
                      </a:lnTo>
                      <a:lnTo>
                        <a:pt x="3279" y="1178"/>
                      </a:lnTo>
                      <a:lnTo>
                        <a:pt x="3284" y="1178"/>
                      </a:lnTo>
                      <a:lnTo>
                        <a:pt x="3290" y="1178"/>
                      </a:lnTo>
                      <a:lnTo>
                        <a:pt x="3296" y="1178"/>
                      </a:lnTo>
                      <a:lnTo>
                        <a:pt x="3301" y="1178"/>
                      </a:lnTo>
                      <a:lnTo>
                        <a:pt x="3306" y="1178"/>
                      </a:lnTo>
                      <a:lnTo>
                        <a:pt x="3308" y="1178"/>
                      </a:lnTo>
                      <a:lnTo>
                        <a:pt x="3310" y="1178"/>
                      </a:lnTo>
                      <a:lnTo>
                        <a:pt x="3311" y="1178"/>
                      </a:lnTo>
                      <a:lnTo>
                        <a:pt x="3313" y="1178"/>
                      </a:lnTo>
                      <a:lnTo>
                        <a:pt x="3316" y="1178"/>
                      </a:lnTo>
                      <a:lnTo>
                        <a:pt x="3317" y="1178"/>
                      </a:lnTo>
                      <a:lnTo>
                        <a:pt x="3319" y="1178"/>
                      </a:lnTo>
                      <a:lnTo>
                        <a:pt x="3320" y="1178"/>
                      </a:lnTo>
                      <a:lnTo>
                        <a:pt x="3322" y="1178"/>
                      </a:lnTo>
                      <a:lnTo>
                        <a:pt x="3324" y="1178"/>
                      </a:lnTo>
                      <a:lnTo>
                        <a:pt x="3326" y="1178"/>
                      </a:lnTo>
                      <a:lnTo>
                        <a:pt x="3327" y="1178"/>
                      </a:lnTo>
                      <a:lnTo>
                        <a:pt x="3329" y="1178"/>
                      </a:lnTo>
                      <a:lnTo>
                        <a:pt x="3331" y="1178"/>
                      </a:lnTo>
                      <a:lnTo>
                        <a:pt x="3333" y="1178"/>
                      </a:lnTo>
                      <a:lnTo>
                        <a:pt x="3335" y="1177"/>
                      </a:lnTo>
                      <a:lnTo>
                        <a:pt x="3336" y="1177"/>
                      </a:lnTo>
                      <a:lnTo>
                        <a:pt x="3339" y="1177"/>
                      </a:lnTo>
                      <a:lnTo>
                        <a:pt x="3340" y="1177"/>
                      </a:lnTo>
                      <a:lnTo>
                        <a:pt x="3342" y="1177"/>
                      </a:lnTo>
                      <a:lnTo>
                        <a:pt x="3343" y="1177"/>
                      </a:lnTo>
                      <a:lnTo>
                        <a:pt x="3346" y="1177"/>
                      </a:lnTo>
                      <a:lnTo>
                        <a:pt x="3347" y="1177"/>
                      </a:lnTo>
                      <a:lnTo>
                        <a:pt x="3349" y="1176"/>
                      </a:lnTo>
                      <a:lnTo>
                        <a:pt x="3352" y="1176"/>
                      </a:lnTo>
                      <a:lnTo>
                        <a:pt x="3357" y="1176"/>
                      </a:lnTo>
                      <a:lnTo>
                        <a:pt x="3361" y="1174"/>
                      </a:lnTo>
                      <a:lnTo>
                        <a:pt x="3364" y="1174"/>
                      </a:lnTo>
                      <a:lnTo>
                        <a:pt x="3369" y="1173"/>
                      </a:lnTo>
                      <a:lnTo>
                        <a:pt x="3372" y="1173"/>
                      </a:lnTo>
                      <a:lnTo>
                        <a:pt x="3375" y="1172"/>
                      </a:lnTo>
                      <a:lnTo>
                        <a:pt x="3380" y="1172"/>
                      </a:lnTo>
                      <a:lnTo>
                        <a:pt x="3384" y="1171"/>
                      </a:lnTo>
                      <a:lnTo>
                        <a:pt x="3387" y="1171"/>
                      </a:lnTo>
                      <a:lnTo>
                        <a:pt x="3392" y="1170"/>
                      </a:lnTo>
                      <a:lnTo>
                        <a:pt x="3395" y="1169"/>
                      </a:lnTo>
                      <a:lnTo>
                        <a:pt x="3400" y="1169"/>
                      </a:lnTo>
                      <a:lnTo>
                        <a:pt x="3403" y="1168"/>
                      </a:lnTo>
                      <a:lnTo>
                        <a:pt x="3408" y="1166"/>
                      </a:lnTo>
                      <a:lnTo>
                        <a:pt x="3411" y="1165"/>
                      </a:lnTo>
                      <a:lnTo>
                        <a:pt x="3416" y="1165"/>
                      </a:lnTo>
                      <a:lnTo>
                        <a:pt x="3419" y="1164"/>
                      </a:lnTo>
                      <a:lnTo>
                        <a:pt x="3424" y="1163"/>
                      </a:lnTo>
                      <a:lnTo>
                        <a:pt x="3427" y="1162"/>
                      </a:lnTo>
                      <a:lnTo>
                        <a:pt x="3432" y="1161"/>
                      </a:lnTo>
                      <a:lnTo>
                        <a:pt x="3437" y="1160"/>
                      </a:lnTo>
                      <a:lnTo>
                        <a:pt x="3440" y="1158"/>
                      </a:lnTo>
                      <a:lnTo>
                        <a:pt x="3445" y="1157"/>
                      </a:lnTo>
                      <a:lnTo>
                        <a:pt x="3449" y="1156"/>
                      </a:lnTo>
                      <a:lnTo>
                        <a:pt x="3453" y="1155"/>
                      </a:lnTo>
                      <a:lnTo>
                        <a:pt x="3457" y="1154"/>
                      </a:lnTo>
                      <a:lnTo>
                        <a:pt x="3462" y="1153"/>
                      </a:lnTo>
                      <a:lnTo>
                        <a:pt x="3465" y="1151"/>
                      </a:lnTo>
                      <a:lnTo>
                        <a:pt x="3470" y="1150"/>
                      </a:lnTo>
                      <a:lnTo>
                        <a:pt x="3475" y="1149"/>
                      </a:lnTo>
                      <a:lnTo>
                        <a:pt x="3478" y="1147"/>
                      </a:lnTo>
                      <a:lnTo>
                        <a:pt x="3483" y="1146"/>
                      </a:lnTo>
                      <a:lnTo>
                        <a:pt x="3487" y="1145"/>
                      </a:lnTo>
                      <a:lnTo>
                        <a:pt x="3492" y="1143"/>
                      </a:lnTo>
                      <a:lnTo>
                        <a:pt x="3495" y="1141"/>
                      </a:lnTo>
                      <a:lnTo>
                        <a:pt x="3500" y="1140"/>
                      </a:lnTo>
                      <a:lnTo>
                        <a:pt x="3505" y="1139"/>
                      </a:lnTo>
                      <a:lnTo>
                        <a:pt x="3509" y="1136"/>
                      </a:lnTo>
                      <a:lnTo>
                        <a:pt x="3514" y="1135"/>
                      </a:lnTo>
                      <a:lnTo>
                        <a:pt x="3518" y="1134"/>
                      </a:lnTo>
                      <a:lnTo>
                        <a:pt x="3522" y="1132"/>
                      </a:lnTo>
                      <a:lnTo>
                        <a:pt x="3526" y="1131"/>
                      </a:lnTo>
                      <a:lnTo>
                        <a:pt x="3531" y="1128"/>
                      </a:lnTo>
                      <a:lnTo>
                        <a:pt x="3536" y="1127"/>
                      </a:lnTo>
                      <a:lnTo>
                        <a:pt x="3540" y="1125"/>
                      </a:lnTo>
                      <a:lnTo>
                        <a:pt x="3545" y="1124"/>
                      </a:lnTo>
                      <a:lnTo>
                        <a:pt x="3549" y="1122"/>
                      </a:lnTo>
                      <a:lnTo>
                        <a:pt x="3554" y="1120"/>
                      </a:lnTo>
                      <a:lnTo>
                        <a:pt x="3559" y="1118"/>
                      </a:lnTo>
                      <a:lnTo>
                        <a:pt x="3563" y="1116"/>
                      </a:lnTo>
                      <a:lnTo>
                        <a:pt x="3568" y="1115"/>
                      </a:lnTo>
                      <a:lnTo>
                        <a:pt x="3573" y="1112"/>
                      </a:lnTo>
                      <a:lnTo>
                        <a:pt x="3576" y="1110"/>
                      </a:lnTo>
                      <a:lnTo>
                        <a:pt x="3581" y="1109"/>
                      </a:lnTo>
                      <a:lnTo>
                        <a:pt x="3585" y="1107"/>
                      </a:lnTo>
                      <a:lnTo>
                        <a:pt x="3590" y="1104"/>
                      </a:lnTo>
                      <a:lnTo>
                        <a:pt x="3594" y="1102"/>
                      </a:lnTo>
                      <a:lnTo>
                        <a:pt x="3599" y="1101"/>
                      </a:lnTo>
                      <a:lnTo>
                        <a:pt x="3604" y="1099"/>
                      </a:lnTo>
                      <a:lnTo>
                        <a:pt x="3608" y="1096"/>
                      </a:lnTo>
                      <a:lnTo>
                        <a:pt x="3613" y="1094"/>
                      </a:lnTo>
                      <a:lnTo>
                        <a:pt x="3617" y="1092"/>
                      </a:lnTo>
                      <a:lnTo>
                        <a:pt x="3622" y="1090"/>
                      </a:lnTo>
                      <a:lnTo>
                        <a:pt x="3628" y="1088"/>
                      </a:lnTo>
                      <a:lnTo>
                        <a:pt x="3632" y="1086"/>
                      </a:lnTo>
                      <a:lnTo>
                        <a:pt x="3637" y="1084"/>
                      </a:lnTo>
                      <a:lnTo>
                        <a:pt x="3642" y="1081"/>
                      </a:lnTo>
                      <a:lnTo>
                        <a:pt x="3646" y="1079"/>
                      </a:lnTo>
                      <a:lnTo>
                        <a:pt x="3651" y="1077"/>
                      </a:lnTo>
                      <a:lnTo>
                        <a:pt x="3655" y="1074"/>
                      </a:lnTo>
                      <a:lnTo>
                        <a:pt x="3660" y="1072"/>
                      </a:lnTo>
                      <a:lnTo>
                        <a:pt x="3665" y="1070"/>
                      </a:lnTo>
                      <a:lnTo>
                        <a:pt x="3669" y="1067"/>
                      </a:lnTo>
                      <a:lnTo>
                        <a:pt x="3674" y="1065"/>
                      </a:lnTo>
                      <a:lnTo>
                        <a:pt x="3679" y="1063"/>
                      </a:lnTo>
                      <a:lnTo>
                        <a:pt x="3683" y="1061"/>
                      </a:lnTo>
                      <a:lnTo>
                        <a:pt x="3689" y="1058"/>
                      </a:lnTo>
                      <a:lnTo>
                        <a:pt x="3693" y="1056"/>
                      </a:lnTo>
                      <a:lnTo>
                        <a:pt x="3698" y="1052"/>
                      </a:lnTo>
                      <a:lnTo>
                        <a:pt x="3703" y="1050"/>
                      </a:lnTo>
                      <a:lnTo>
                        <a:pt x="3707" y="1048"/>
                      </a:lnTo>
                      <a:lnTo>
                        <a:pt x="3712" y="1046"/>
                      </a:lnTo>
                      <a:lnTo>
                        <a:pt x="3717" y="1043"/>
                      </a:lnTo>
                      <a:lnTo>
                        <a:pt x="3721" y="1041"/>
                      </a:lnTo>
                      <a:lnTo>
                        <a:pt x="3726" y="1037"/>
                      </a:lnTo>
                      <a:lnTo>
                        <a:pt x="3732" y="1035"/>
                      </a:lnTo>
                      <a:lnTo>
                        <a:pt x="3736" y="1033"/>
                      </a:lnTo>
                      <a:lnTo>
                        <a:pt x="3741" y="1031"/>
                      </a:lnTo>
                      <a:lnTo>
                        <a:pt x="3745" y="1028"/>
                      </a:lnTo>
                      <a:lnTo>
                        <a:pt x="3750" y="1025"/>
                      </a:lnTo>
                      <a:lnTo>
                        <a:pt x="3755" y="1023"/>
                      </a:lnTo>
                      <a:lnTo>
                        <a:pt x="3759" y="1020"/>
                      </a:lnTo>
                      <a:lnTo>
                        <a:pt x="3764" y="1017"/>
                      </a:lnTo>
                      <a:lnTo>
                        <a:pt x="3770" y="1014"/>
                      </a:lnTo>
                      <a:lnTo>
                        <a:pt x="3774" y="1012"/>
                      </a:lnTo>
                      <a:lnTo>
                        <a:pt x="3779" y="1009"/>
                      </a:lnTo>
                      <a:lnTo>
                        <a:pt x="3783" y="1006"/>
                      </a:lnTo>
                      <a:lnTo>
                        <a:pt x="3788" y="1004"/>
                      </a:lnTo>
                      <a:lnTo>
                        <a:pt x="3793" y="1001"/>
                      </a:lnTo>
                      <a:lnTo>
                        <a:pt x="3803" y="996"/>
                      </a:lnTo>
                      <a:lnTo>
                        <a:pt x="3812" y="990"/>
                      </a:lnTo>
                      <a:lnTo>
                        <a:pt x="3821" y="985"/>
                      </a:lnTo>
                      <a:lnTo>
                        <a:pt x="3831" y="979"/>
                      </a:lnTo>
                      <a:lnTo>
                        <a:pt x="3841" y="973"/>
                      </a:lnTo>
                      <a:lnTo>
                        <a:pt x="3850" y="967"/>
                      </a:lnTo>
                      <a:lnTo>
                        <a:pt x="3859" y="962"/>
                      </a:lnTo>
                      <a:lnTo>
                        <a:pt x="3869" y="957"/>
                      </a:lnTo>
                      <a:lnTo>
                        <a:pt x="3879" y="951"/>
                      </a:lnTo>
                      <a:lnTo>
                        <a:pt x="3888" y="945"/>
                      </a:lnTo>
                      <a:lnTo>
                        <a:pt x="3897" y="940"/>
                      </a:lnTo>
                      <a:lnTo>
                        <a:pt x="3907" y="934"/>
                      </a:lnTo>
                      <a:lnTo>
                        <a:pt x="3916" y="927"/>
                      </a:lnTo>
                      <a:lnTo>
                        <a:pt x="3926" y="921"/>
                      </a:lnTo>
                      <a:lnTo>
                        <a:pt x="3935" y="915"/>
                      </a:lnTo>
                      <a:lnTo>
                        <a:pt x="3945" y="910"/>
                      </a:lnTo>
                      <a:lnTo>
                        <a:pt x="3954" y="904"/>
                      </a:lnTo>
                      <a:lnTo>
                        <a:pt x="3963" y="898"/>
                      </a:lnTo>
                      <a:lnTo>
                        <a:pt x="3972" y="892"/>
                      </a:lnTo>
                      <a:lnTo>
                        <a:pt x="3982" y="887"/>
                      </a:lnTo>
                      <a:lnTo>
                        <a:pt x="3991" y="881"/>
                      </a:lnTo>
                      <a:lnTo>
                        <a:pt x="4000" y="875"/>
                      </a:lnTo>
                      <a:lnTo>
                        <a:pt x="4009" y="869"/>
                      </a:lnTo>
                      <a:lnTo>
                        <a:pt x="4018" y="863"/>
                      </a:lnTo>
                      <a:lnTo>
                        <a:pt x="4023" y="860"/>
                      </a:lnTo>
                      <a:lnTo>
                        <a:pt x="4028" y="857"/>
                      </a:lnTo>
                      <a:lnTo>
                        <a:pt x="4032" y="854"/>
                      </a:lnTo>
                      <a:lnTo>
                        <a:pt x="4037" y="851"/>
                      </a:lnTo>
                      <a:lnTo>
                        <a:pt x="4040" y="849"/>
                      </a:lnTo>
                      <a:lnTo>
                        <a:pt x="4045" y="845"/>
                      </a:lnTo>
                      <a:lnTo>
                        <a:pt x="4050" y="843"/>
                      </a:lnTo>
                      <a:lnTo>
                        <a:pt x="4054" y="839"/>
                      </a:lnTo>
                      <a:lnTo>
                        <a:pt x="4059" y="837"/>
                      </a:lnTo>
                      <a:lnTo>
                        <a:pt x="4063" y="834"/>
                      </a:lnTo>
                      <a:lnTo>
                        <a:pt x="4068" y="831"/>
                      </a:lnTo>
                      <a:lnTo>
                        <a:pt x="4073" y="828"/>
                      </a:lnTo>
                      <a:lnTo>
                        <a:pt x="4076" y="826"/>
                      </a:lnTo>
                      <a:lnTo>
                        <a:pt x="4081" y="822"/>
                      </a:lnTo>
                      <a:lnTo>
                        <a:pt x="4085" y="820"/>
                      </a:lnTo>
                      <a:lnTo>
                        <a:pt x="4090" y="816"/>
                      </a:lnTo>
                      <a:lnTo>
                        <a:pt x="4094" y="814"/>
                      </a:lnTo>
                      <a:lnTo>
                        <a:pt x="4098" y="811"/>
                      </a:lnTo>
                      <a:lnTo>
                        <a:pt x="4103" y="808"/>
                      </a:lnTo>
                      <a:lnTo>
                        <a:pt x="4107" y="805"/>
                      </a:lnTo>
                      <a:lnTo>
                        <a:pt x="4112" y="803"/>
                      </a:lnTo>
                      <a:lnTo>
                        <a:pt x="4116" y="799"/>
                      </a:lnTo>
                      <a:lnTo>
                        <a:pt x="4120" y="797"/>
                      </a:lnTo>
                      <a:lnTo>
                        <a:pt x="4124" y="793"/>
                      </a:lnTo>
                      <a:lnTo>
                        <a:pt x="4129" y="791"/>
                      </a:lnTo>
                      <a:lnTo>
                        <a:pt x="4132" y="789"/>
                      </a:lnTo>
                      <a:lnTo>
                        <a:pt x="4137" y="785"/>
                      </a:lnTo>
                      <a:lnTo>
                        <a:pt x="4142" y="783"/>
                      </a:lnTo>
                      <a:lnTo>
                        <a:pt x="4145" y="780"/>
                      </a:lnTo>
                      <a:lnTo>
                        <a:pt x="4150" y="777"/>
                      </a:lnTo>
                      <a:lnTo>
                        <a:pt x="4154" y="775"/>
                      </a:lnTo>
                      <a:lnTo>
                        <a:pt x="4158" y="772"/>
                      </a:lnTo>
                      <a:lnTo>
                        <a:pt x="4162" y="769"/>
                      </a:lnTo>
                      <a:lnTo>
                        <a:pt x="4167" y="766"/>
                      </a:lnTo>
                      <a:lnTo>
                        <a:pt x="4170" y="763"/>
                      </a:lnTo>
                      <a:lnTo>
                        <a:pt x="4175" y="761"/>
                      </a:lnTo>
                      <a:lnTo>
                        <a:pt x="4179" y="758"/>
                      </a:lnTo>
                      <a:lnTo>
                        <a:pt x="4183" y="755"/>
                      </a:lnTo>
                      <a:lnTo>
                        <a:pt x="4187" y="753"/>
                      </a:lnTo>
                      <a:lnTo>
                        <a:pt x="4191" y="750"/>
                      </a:lnTo>
                      <a:lnTo>
                        <a:pt x="4196" y="747"/>
                      </a:lnTo>
                      <a:lnTo>
                        <a:pt x="4199" y="745"/>
                      </a:lnTo>
                      <a:lnTo>
                        <a:pt x="4204" y="743"/>
                      </a:lnTo>
                      <a:lnTo>
                        <a:pt x="4207" y="739"/>
                      </a:lnTo>
                      <a:lnTo>
                        <a:pt x="4211" y="737"/>
                      </a:lnTo>
                      <a:lnTo>
                        <a:pt x="4215" y="735"/>
                      </a:lnTo>
                      <a:lnTo>
                        <a:pt x="4219" y="732"/>
                      </a:lnTo>
                      <a:lnTo>
                        <a:pt x="4224" y="729"/>
                      </a:lnTo>
                      <a:lnTo>
                        <a:pt x="4227" y="727"/>
                      </a:lnTo>
                      <a:lnTo>
                        <a:pt x="4232" y="724"/>
                      </a:lnTo>
                      <a:lnTo>
                        <a:pt x="4235" y="722"/>
                      </a:lnTo>
                      <a:lnTo>
                        <a:pt x="4238" y="720"/>
                      </a:lnTo>
                      <a:lnTo>
                        <a:pt x="4243" y="717"/>
                      </a:lnTo>
                      <a:lnTo>
                        <a:pt x="4247" y="714"/>
                      </a:lnTo>
                      <a:lnTo>
                        <a:pt x="4250" y="712"/>
                      </a:lnTo>
                      <a:lnTo>
                        <a:pt x="4255" y="709"/>
                      </a:lnTo>
                      <a:lnTo>
                        <a:pt x="4258" y="707"/>
                      </a:lnTo>
                      <a:lnTo>
                        <a:pt x="4262" y="705"/>
                      </a:lnTo>
                      <a:lnTo>
                        <a:pt x="4265" y="702"/>
                      </a:lnTo>
                      <a:lnTo>
                        <a:pt x="4270" y="700"/>
                      </a:lnTo>
                      <a:lnTo>
                        <a:pt x="4273" y="698"/>
                      </a:lnTo>
                      <a:lnTo>
                        <a:pt x="4277" y="696"/>
                      </a:lnTo>
                      <a:lnTo>
                        <a:pt x="4280" y="693"/>
                      </a:lnTo>
                      <a:lnTo>
                        <a:pt x="4283" y="691"/>
                      </a:lnTo>
                      <a:lnTo>
                        <a:pt x="4288" y="689"/>
                      </a:lnTo>
                      <a:lnTo>
                        <a:pt x="4291" y="686"/>
                      </a:lnTo>
                      <a:lnTo>
                        <a:pt x="4295" y="684"/>
                      </a:lnTo>
                      <a:lnTo>
                        <a:pt x="4298" y="682"/>
                      </a:lnTo>
                      <a:lnTo>
                        <a:pt x="4302" y="679"/>
                      </a:lnTo>
                      <a:lnTo>
                        <a:pt x="4305" y="677"/>
                      </a:lnTo>
                      <a:lnTo>
                        <a:pt x="4309" y="675"/>
                      </a:lnTo>
                      <a:lnTo>
                        <a:pt x="4312" y="673"/>
                      </a:lnTo>
                      <a:lnTo>
                        <a:pt x="4316" y="671"/>
                      </a:lnTo>
                      <a:lnTo>
                        <a:pt x="4319" y="669"/>
                      </a:lnTo>
                      <a:lnTo>
                        <a:pt x="4323" y="667"/>
                      </a:lnTo>
                      <a:lnTo>
                        <a:pt x="4326" y="664"/>
                      </a:lnTo>
                      <a:lnTo>
                        <a:pt x="4330" y="663"/>
                      </a:lnTo>
                      <a:lnTo>
                        <a:pt x="4333" y="661"/>
                      </a:lnTo>
                      <a:lnTo>
                        <a:pt x="4336" y="659"/>
                      </a:lnTo>
                      <a:lnTo>
                        <a:pt x="4340" y="656"/>
                      </a:lnTo>
                      <a:lnTo>
                        <a:pt x="4343" y="655"/>
                      </a:lnTo>
                      <a:lnTo>
                        <a:pt x="4346" y="653"/>
                      </a:lnTo>
                      <a:lnTo>
                        <a:pt x="4349" y="651"/>
                      </a:lnTo>
                      <a:lnTo>
                        <a:pt x="4353" y="650"/>
                      </a:lnTo>
                      <a:lnTo>
                        <a:pt x="4356" y="647"/>
                      </a:lnTo>
                      <a:lnTo>
                        <a:pt x="4359" y="646"/>
                      </a:lnTo>
                      <a:lnTo>
                        <a:pt x="4362" y="644"/>
                      </a:lnTo>
                      <a:lnTo>
                        <a:pt x="4365" y="641"/>
                      </a:lnTo>
                      <a:lnTo>
                        <a:pt x="4369" y="640"/>
                      </a:lnTo>
                      <a:lnTo>
                        <a:pt x="4372" y="638"/>
                      </a:lnTo>
                      <a:lnTo>
                        <a:pt x="4374" y="637"/>
                      </a:lnTo>
                      <a:lnTo>
                        <a:pt x="4378" y="635"/>
                      </a:lnTo>
                      <a:lnTo>
                        <a:pt x="4381" y="633"/>
                      </a:lnTo>
                      <a:lnTo>
                        <a:pt x="4384" y="632"/>
                      </a:lnTo>
                      <a:lnTo>
                        <a:pt x="4387" y="630"/>
                      </a:lnTo>
                      <a:lnTo>
                        <a:pt x="4389" y="629"/>
                      </a:lnTo>
                      <a:lnTo>
                        <a:pt x="4391" y="629"/>
                      </a:lnTo>
                      <a:lnTo>
                        <a:pt x="4396" y="625"/>
                      </a:lnTo>
                      <a:lnTo>
                        <a:pt x="4403" y="622"/>
                      </a:lnTo>
                      <a:lnTo>
                        <a:pt x="4409" y="618"/>
                      </a:lnTo>
                      <a:lnTo>
                        <a:pt x="4416" y="615"/>
                      </a:lnTo>
                      <a:lnTo>
                        <a:pt x="4422" y="612"/>
                      </a:lnTo>
                      <a:lnTo>
                        <a:pt x="4429" y="609"/>
                      </a:lnTo>
                      <a:lnTo>
                        <a:pt x="4436" y="606"/>
                      </a:lnTo>
                      <a:lnTo>
                        <a:pt x="4441" y="602"/>
                      </a:lnTo>
                      <a:lnTo>
                        <a:pt x="4448" y="599"/>
                      </a:lnTo>
                      <a:lnTo>
                        <a:pt x="4455" y="595"/>
                      </a:lnTo>
                      <a:lnTo>
                        <a:pt x="4462" y="593"/>
                      </a:lnTo>
                      <a:lnTo>
                        <a:pt x="4468" y="590"/>
                      </a:lnTo>
                      <a:lnTo>
                        <a:pt x="4475" y="586"/>
                      </a:lnTo>
                      <a:lnTo>
                        <a:pt x="4482" y="583"/>
                      </a:lnTo>
                      <a:lnTo>
                        <a:pt x="4489" y="580"/>
                      </a:lnTo>
                      <a:lnTo>
                        <a:pt x="4494" y="577"/>
                      </a:lnTo>
                      <a:lnTo>
                        <a:pt x="4501" y="574"/>
                      </a:lnTo>
                      <a:lnTo>
                        <a:pt x="4508" y="571"/>
                      </a:lnTo>
                      <a:lnTo>
                        <a:pt x="4515" y="568"/>
                      </a:lnTo>
                      <a:lnTo>
                        <a:pt x="4522" y="564"/>
                      </a:lnTo>
                      <a:lnTo>
                        <a:pt x="4529" y="562"/>
                      </a:lnTo>
                      <a:lnTo>
                        <a:pt x="4536" y="559"/>
                      </a:lnTo>
                      <a:lnTo>
                        <a:pt x="4543" y="556"/>
                      </a:lnTo>
                      <a:lnTo>
                        <a:pt x="4550" y="553"/>
                      </a:lnTo>
                      <a:lnTo>
                        <a:pt x="4556" y="551"/>
                      </a:lnTo>
                      <a:lnTo>
                        <a:pt x="4563" y="547"/>
                      </a:lnTo>
                      <a:lnTo>
                        <a:pt x="4570" y="544"/>
                      </a:lnTo>
                      <a:lnTo>
                        <a:pt x="4577" y="541"/>
                      </a:lnTo>
                      <a:lnTo>
                        <a:pt x="4584" y="538"/>
                      </a:lnTo>
                      <a:lnTo>
                        <a:pt x="4591" y="536"/>
                      </a:lnTo>
                      <a:lnTo>
                        <a:pt x="4598" y="532"/>
                      </a:lnTo>
                      <a:lnTo>
                        <a:pt x="4605" y="530"/>
                      </a:lnTo>
                      <a:lnTo>
                        <a:pt x="4612" y="527"/>
                      </a:lnTo>
                      <a:lnTo>
                        <a:pt x="4619" y="524"/>
                      </a:lnTo>
                      <a:lnTo>
                        <a:pt x="4626" y="522"/>
                      </a:lnTo>
                      <a:lnTo>
                        <a:pt x="4633" y="518"/>
                      </a:lnTo>
                      <a:lnTo>
                        <a:pt x="4639" y="516"/>
                      </a:lnTo>
                      <a:lnTo>
                        <a:pt x="4646" y="513"/>
                      </a:lnTo>
                      <a:lnTo>
                        <a:pt x="4654" y="510"/>
                      </a:lnTo>
                      <a:lnTo>
                        <a:pt x="4661" y="508"/>
                      </a:lnTo>
                      <a:lnTo>
                        <a:pt x="4668" y="504"/>
                      </a:lnTo>
                      <a:lnTo>
                        <a:pt x="4675" y="502"/>
                      </a:lnTo>
                      <a:lnTo>
                        <a:pt x="4682" y="500"/>
                      </a:lnTo>
                      <a:lnTo>
                        <a:pt x="4690" y="496"/>
                      </a:lnTo>
                      <a:lnTo>
                        <a:pt x="4697" y="494"/>
                      </a:lnTo>
                      <a:lnTo>
                        <a:pt x="4704" y="492"/>
                      </a:lnTo>
                      <a:lnTo>
                        <a:pt x="4711" y="488"/>
                      </a:lnTo>
                      <a:lnTo>
                        <a:pt x="4719" y="486"/>
                      </a:lnTo>
                      <a:lnTo>
                        <a:pt x="4726" y="484"/>
                      </a:lnTo>
                      <a:lnTo>
                        <a:pt x="4733" y="481"/>
                      </a:lnTo>
                      <a:lnTo>
                        <a:pt x="4740" y="478"/>
                      </a:lnTo>
                      <a:lnTo>
                        <a:pt x="4748" y="476"/>
                      </a:lnTo>
                      <a:lnTo>
                        <a:pt x="4755" y="473"/>
                      </a:lnTo>
                      <a:lnTo>
                        <a:pt x="4762" y="471"/>
                      </a:lnTo>
                      <a:lnTo>
                        <a:pt x="4770" y="468"/>
                      </a:lnTo>
                      <a:lnTo>
                        <a:pt x="4777" y="465"/>
                      </a:lnTo>
                      <a:lnTo>
                        <a:pt x="4783" y="463"/>
                      </a:lnTo>
                      <a:lnTo>
                        <a:pt x="4792" y="461"/>
                      </a:lnTo>
                      <a:lnTo>
                        <a:pt x="4798" y="458"/>
                      </a:lnTo>
                      <a:lnTo>
                        <a:pt x="4807" y="456"/>
                      </a:lnTo>
                      <a:lnTo>
                        <a:pt x="4813" y="453"/>
                      </a:lnTo>
                      <a:lnTo>
                        <a:pt x="4820" y="450"/>
                      </a:lnTo>
                      <a:lnTo>
                        <a:pt x="4828" y="448"/>
                      </a:lnTo>
                      <a:lnTo>
                        <a:pt x="4835" y="446"/>
                      </a:lnTo>
                      <a:lnTo>
                        <a:pt x="4843" y="443"/>
                      </a:lnTo>
                      <a:lnTo>
                        <a:pt x="4850" y="441"/>
                      </a:lnTo>
                      <a:lnTo>
                        <a:pt x="4858" y="439"/>
                      </a:lnTo>
                      <a:lnTo>
                        <a:pt x="4865" y="437"/>
                      </a:lnTo>
                      <a:lnTo>
                        <a:pt x="4873" y="433"/>
                      </a:lnTo>
                      <a:lnTo>
                        <a:pt x="4880" y="431"/>
                      </a:lnTo>
                      <a:lnTo>
                        <a:pt x="4888" y="428"/>
                      </a:lnTo>
                      <a:lnTo>
                        <a:pt x="4895" y="426"/>
                      </a:lnTo>
                      <a:lnTo>
                        <a:pt x="4903" y="424"/>
                      </a:lnTo>
                      <a:lnTo>
                        <a:pt x="4910" y="422"/>
                      </a:lnTo>
                      <a:lnTo>
                        <a:pt x="4918" y="419"/>
                      </a:lnTo>
                      <a:lnTo>
                        <a:pt x="4925" y="417"/>
                      </a:lnTo>
                      <a:lnTo>
                        <a:pt x="4933" y="415"/>
                      </a:lnTo>
                      <a:lnTo>
                        <a:pt x="4940" y="412"/>
                      </a:lnTo>
                      <a:lnTo>
                        <a:pt x="4948" y="410"/>
                      </a:lnTo>
                      <a:lnTo>
                        <a:pt x="4955" y="408"/>
                      </a:lnTo>
                      <a:lnTo>
                        <a:pt x="4970" y="403"/>
                      </a:lnTo>
                      <a:lnTo>
                        <a:pt x="4985" y="399"/>
                      </a:lnTo>
                      <a:lnTo>
                        <a:pt x="5001" y="394"/>
                      </a:lnTo>
                      <a:lnTo>
                        <a:pt x="5016" y="389"/>
                      </a:lnTo>
                      <a:lnTo>
                        <a:pt x="5031" y="385"/>
                      </a:lnTo>
                      <a:lnTo>
                        <a:pt x="5046" y="380"/>
                      </a:lnTo>
                      <a:lnTo>
                        <a:pt x="5061" y="376"/>
                      </a:lnTo>
                      <a:lnTo>
                        <a:pt x="5077" y="372"/>
                      </a:lnTo>
                      <a:lnTo>
                        <a:pt x="5092" y="367"/>
                      </a:lnTo>
                      <a:lnTo>
                        <a:pt x="5107" y="363"/>
                      </a:lnTo>
                      <a:lnTo>
                        <a:pt x="5122" y="358"/>
                      </a:lnTo>
                      <a:lnTo>
                        <a:pt x="5138" y="354"/>
                      </a:lnTo>
                      <a:lnTo>
                        <a:pt x="5153" y="350"/>
                      </a:lnTo>
                      <a:lnTo>
                        <a:pt x="5168" y="346"/>
                      </a:lnTo>
                      <a:lnTo>
                        <a:pt x="5183" y="341"/>
                      </a:lnTo>
                      <a:lnTo>
                        <a:pt x="5199" y="336"/>
                      </a:lnTo>
                      <a:lnTo>
                        <a:pt x="5229" y="328"/>
                      </a:lnTo>
                      <a:lnTo>
                        <a:pt x="5260" y="320"/>
                      </a:lnTo>
                      <a:lnTo>
                        <a:pt x="5290" y="311"/>
                      </a:lnTo>
                      <a:lnTo>
                        <a:pt x="5322" y="303"/>
                      </a:lnTo>
                      <a:lnTo>
                        <a:pt x="5337" y="298"/>
                      </a:lnTo>
                      <a:lnTo>
                        <a:pt x="5351" y="294"/>
                      </a:lnTo>
                      <a:lnTo>
                        <a:pt x="5366" y="290"/>
                      </a:lnTo>
                      <a:lnTo>
                        <a:pt x="5381" y="286"/>
                      </a:lnTo>
                      <a:lnTo>
                        <a:pt x="5396" y="281"/>
                      </a:lnTo>
                      <a:lnTo>
                        <a:pt x="5411" y="278"/>
                      </a:lnTo>
                      <a:lnTo>
                        <a:pt x="5428" y="273"/>
                      </a:lnTo>
                      <a:lnTo>
                        <a:pt x="5443" y="268"/>
                      </a:lnTo>
                      <a:lnTo>
                        <a:pt x="5457" y="265"/>
                      </a:lnTo>
                      <a:lnTo>
                        <a:pt x="5472" y="260"/>
                      </a:lnTo>
                      <a:lnTo>
                        <a:pt x="5487" y="256"/>
                      </a:lnTo>
                      <a:lnTo>
                        <a:pt x="5502" y="252"/>
                      </a:lnTo>
                      <a:lnTo>
                        <a:pt x="5517" y="248"/>
                      </a:lnTo>
                      <a:lnTo>
                        <a:pt x="5532" y="243"/>
                      </a:lnTo>
                      <a:lnTo>
                        <a:pt x="5547" y="240"/>
                      </a:lnTo>
                      <a:lnTo>
                        <a:pt x="5561" y="235"/>
                      </a:lnTo>
                      <a:lnTo>
                        <a:pt x="5569" y="233"/>
                      </a:lnTo>
                      <a:lnTo>
                        <a:pt x="5576" y="230"/>
                      </a:lnTo>
                      <a:lnTo>
                        <a:pt x="5584" y="228"/>
                      </a:lnTo>
                      <a:lnTo>
                        <a:pt x="5591" y="226"/>
                      </a:lnTo>
                      <a:lnTo>
                        <a:pt x="5598" y="224"/>
                      </a:lnTo>
                      <a:lnTo>
                        <a:pt x="5606" y="222"/>
                      </a:lnTo>
                      <a:lnTo>
                        <a:pt x="5613" y="220"/>
                      </a:lnTo>
                      <a:lnTo>
                        <a:pt x="5620" y="218"/>
                      </a:lnTo>
                      <a:lnTo>
                        <a:pt x="5628" y="216"/>
                      </a:lnTo>
                      <a:lnTo>
                        <a:pt x="5635" y="213"/>
                      </a:lnTo>
                      <a:lnTo>
                        <a:pt x="5642" y="211"/>
                      </a:lnTo>
                      <a:lnTo>
                        <a:pt x="5650" y="209"/>
                      </a:lnTo>
                      <a:lnTo>
                        <a:pt x="5657" y="206"/>
                      </a:lnTo>
                      <a:lnTo>
                        <a:pt x="5664" y="204"/>
                      </a:lnTo>
                      <a:lnTo>
                        <a:pt x="5672" y="202"/>
                      </a:lnTo>
                      <a:lnTo>
                        <a:pt x="5679" y="201"/>
                      </a:lnTo>
                      <a:lnTo>
                        <a:pt x="5686" y="198"/>
                      </a:lnTo>
                      <a:lnTo>
                        <a:pt x="5693" y="196"/>
                      </a:lnTo>
                      <a:lnTo>
                        <a:pt x="5701" y="194"/>
                      </a:lnTo>
                      <a:lnTo>
                        <a:pt x="5708" y="191"/>
                      </a:lnTo>
                      <a:lnTo>
                        <a:pt x="5714" y="189"/>
                      </a:lnTo>
                      <a:lnTo>
                        <a:pt x="5721" y="187"/>
                      </a:lnTo>
                      <a:lnTo>
                        <a:pt x="5728" y="184"/>
                      </a:lnTo>
                      <a:lnTo>
                        <a:pt x="5736" y="182"/>
                      </a:lnTo>
                      <a:lnTo>
                        <a:pt x="5743" y="180"/>
                      </a:lnTo>
                      <a:lnTo>
                        <a:pt x="5750" y="178"/>
                      </a:lnTo>
                      <a:lnTo>
                        <a:pt x="5757" y="175"/>
                      </a:lnTo>
                      <a:lnTo>
                        <a:pt x="5764" y="173"/>
                      </a:lnTo>
                      <a:lnTo>
                        <a:pt x="5771" y="171"/>
                      </a:lnTo>
                      <a:lnTo>
                        <a:pt x="5778" y="168"/>
                      </a:lnTo>
                      <a:lnTo>
                        <a:pt x="5785" y="166"/>
                      </a:lnTo>
                      <a:lnTo>
                        <a:pt x="5792" y="164"/>
                      </a:lnTo>
                      <a:lnTo>
                        <a:pt x="5799" y="161"/>
                      </a:lnTo>
                      <a:lnTo>
                        <a:pt x="5805" y="159"/>
                      </a:lnTo>
                      <a:lnTo>
                        <a:pt x="5812" y="157"/>
                      </a:lnTo>
                      <a:lnTo>
                        <a:pt x="5819" y="154"/>
                      </a:lnTo>
                      <a:lnTo>
                        <a:pt x="5826" y="152"/>
                      </a:lnTo>
                      <a:lnTo>
                        <a:pt x="5833" y="150"/>
                      </a:lnTo>
                      <a:lnTo>
                        <a:pt x="5840" y="148"/>
                      </a:lnTo>
                      <a:lnTo>
                        <a:pt x="5847" y="145"/>
                      </a:lnTo>
                      <a:lnTo>
                        <a:pt x="5854" y="143"/>
                      </a:lnTo>
                      <a:lnTo>
                        <a:pt x="5861" y="141"/>
                      </a:lnTo>
                      <a:lnTo>
                        <a:pt x="5868" y="138"/>
                      </a:lnTo>
                      <a:lnTo>
                        <a:pt x="5875" y="136"/>
                      </a:lnTo>
                      <a:lnTo>
                        <a:pt x="5881" y="133"/>
                      </a:lnTo>
                      <a:lnTo>
                        <a:pt x="5888" y="130"/>
                      </a:lnTo>
                      <a:lnTo>
                        <a:pt x="5894" y="128"/>
                      </a:lnTo>
                      <a:lnTo>
                        <a:pt x="5901" y="126"/>
                      </a:lnTo>
                      <a:lnTo>
                        <a:pt x="5908" y="123"/>
                      </a:lnTo>
                      <a:lnTo>
                        <a:pt x="5915" y="121"/>
                      </a:lnTo>
                      <a:lnTo>
                        <a:pt x="5922" y="119"/>
                      </a:lnTo>
                      <a:lnTo>
                        <a:pt x="5928" y="117"/>
                      </a:lnTo>
                      <a:lnTo>
                        <a:pt x="5934" y="113"/>
                      </a:lnTo>
                      <a:lnTo>
                        <a:pt x="5941" y="111"/>
                      </a:lnTo>
                      <a:lnTo>
                        <a:pt x="5947" y="108"/>
                      </a:lnTo>
                      <a:lnTo>
                        <a:pt x="5954" y="106"/>
                      </a:lnTo>
                      <a:lnTo>
                        <a:pt x="5961" y="104"/>
                      </a:lnTo>
                      <a:lnTo>
                        <a:pt x="5967" y="100"/>
                      </a:lnTo>
                      <a:lnTo>
                        <a:pt x="5974" y="98"/>
                      </a:lnTo>
                      <a:lnTo>
                        <a:pt x="5981" y="96"/>
                      </a:lnTo>
                      <a:lnTo>
                        <a:pt x="5986" y="93"/>
                      </a:lnTo>
                      <a:lnTo>
                        <a:pt x="5993" y="91"/>
                      </a:lnTo>
                      <a:lnTo>
                        <a:pt x="5999" y="88"/>
                      </a:lnTo>
                      <a:lnTo>
                        <a:pt x="6006" y="85"/>
                      </a:lnTo>
                      <a:lnTo>
                        <a:pt x="6012" y="83"/>
                      </a:lnTo>
                      <a:lnTo>
                        <a:pt x="6019" y="81"/>
                      </a:lnTo>
                      <a:lnTo>
                        <a:pt x="6024" y="77"/>
                      </a:lnTo>
                      <a:lnTo>
                        <a:pt x="6031" y="75"/>
                      </a:lnTo>
                      <a:lnTo>
                        <a:pt x="6037" y="73"/>
                      </a:lnTo>
                      <a:lnTo>
                        <a:pt x="6043" y="69"/>
                      </a:lnTo>
                      <a:lnTo>
                        <a:pt x="6050" y="67"/>
                      </a:lnTo>
                      <a:lnTo>
                        <a:pt x="6055" y="65"/>
                      </a:lnTo>
                      <a:lnTo>
                        <a:pt x="6062" y="61"/>
                      </a:lnTo>
                      <a:lnTo>
                        <a:pt x="6068" y="59"/>
                      </a:lnTo>
                      <a:lnTo>
                        <a:pt x="6074" y="57"/>
                      </a:lnTo>
                      <a:lnTo>
                        <a:pt x="6081" y="53"/>
                      </a:lnTo>
                      <a:lnTo>
                        <a:pt x="6087" y="51"/>
                      </a:lnTo>
                      <a:lnTo>
                        <a:pt x="6092" y="49"/>
                      </a:lnTo>
                      <a:lnTo>
                        <a:pt x="6098" y="45"/>
                      </a:lnTo>
                      <a:lnTo>
                        <a:pt x="6105" y="43"/>
                      </a:lnTo>
                      <a:lnTo>
                        <a:pt x="6111" y="41"/>
                      </a:lnTo>
                      <a:lnTo>
                        <a:pt x="6117" y="37"/>
                      </a:lnTo>
                      <a:lnTo>
                        <a:pt x="6122" y="35"/>
                      </a:lnTo>
                      <a:lnTo>
                        <a:pt x="6128" y="31"/>
                      </a:lnTo>
                      <a:lnTo>
                        <a:pt x="6134" y="29"/>
                      </a:lnTo>
                      <a:lnTo>
                        <a:pt x="6140" y="27"/>
                      </a:lnTo>
                      <a:lnTo>
                        <a:pt x="6146" y="23"/>
                      </a:lnTo>
                      <a:lnTo>
                        <a:pt x="6152" y="21"/>
                      </a:lnTo>
                      <a:lnTo>
                        <a:pt x="6158" y="18"/>
                      </a:lnTo>
                      <a:lnTo>
                        <a:pt x="6164" y="15"/>
                      </a:lnTo>
                      <a:lnTo>
                        <a:pt x="6170" y="13"/>
                      </a:lnTo>
                      <a:lnTo>
                        <a:pt x="6175" y="9"/>
                      </a:lnTo>
                      <a:lnTo>
                        <a:pt x="6181" y="7"/>
                      </a:lnTo>
                      <a:lnTo>
                        <a:pt x="6187" y="5"/>
                      </a:lnTo>
                      <a:lnTo>
                        <a:pt x="6193" y="1"/>
                      </a:lnTo>
                      <a:lnTo>
                        <a:pt x="6199" y="0"/>
                      </a:lnTo>
                      <a:lnTo>
                        <a:pt x="6195" y="6"/>
                      </a:lnTo>
                      <a:lnTo>
                        <a:pt x="6190" y="9"/>
                      </a:lnTo>
                      <a:lnTo>
                        <a:pt x="6185" y="14"/>
                      </a:lnTo>
                      <a:lnTo>
                        <a:pt x="6180" y="18"/>
                      </a:lnTo>
                      <a:lnTo>
                        <a:pt x="6174" y="21"/>
                      </a:lnTo>
                      <a:lnTo>
                        <a:pt x="6168" y="24"/>
                      </a:lnTo>
                      <a:lnTo>
                        <a:pt x="6164" y="28"/>
                      </a:lnTo>
                      <a:lnTo>
                        <a:pt x="6158" y="31"/>
                      </a:lnTo>
                      <a:lnTo>
                        <a:pt x="6152" y="35"/>
                      </a:lnTo>
                      <a:lnTo>
                        <a:pt x="6146" y="38"/>
                      </a:lnTo>
                      <a:lnTo>
                        <a:pt x="6141" y="42"/>
                      </a:lnTo>
                      <a:lnTo>
                        <a:pt x="6136" y="45"/>
                      </a:lnTo>
                      <a:lnTo>
                        <a:pt x="6130" y="49"/>
                      </a:lnTo>
                      <a:lnTo>
                        <a:pt x="6125" y="52"/>
                      </a:lnTo>
                      <a:lnTo>
                        <a:pt x="6119" y="55"/>
                      </a:lnTo>
                      <a:lnTo>
                        <a:pt x="6113" y="59"/>
                      </a:lnTo>
                      <a:lnTo>
                        <a:pt x="6107" y="62"/>
                      </a:lnTo>
                      <a:lnTo>
                        <a:pt x="6102" y="66"/>
                      </a:lnTo>
                      <a:lnTo>
                        <a:pt x="6095" y="68"/>
                      </a:lnTo>
                      <a:lnTo>
                        <a:pt x="6089" y="72"/>
                      </a:lnTo>
                      <a:lnTo>
                        <a:pt x="6083" y="75"/>
                      </a:lnTo>
                      <a:lnTo>
                        <a:pt x="6077" y="79"/>
                      </a:lnTo>
                      <a:lnTo>
                        <a:pt x="6072" y="81"/>
                      </a:lnTo>
                      <a:lnTo>
                        <a:pt x="6066" y="84"/>
                      </a:lnTo>
                      <a:lnTo>
                        <a:pt x="6059" y="88"/>
                      </a:lnTo>
                      <a:lnTo>
                        <a:pt x="6053" y="91"/>
                      </a:lnTo>
                      <a:lnTo>
                        <a:pt x="6047" y="93"/>
                      </a:lnTo>
                      <a:lnTo>
                        <a:pt x="6040" y="97"/>
                      </a:lnTo>
                      <a:lnTo>
                        <a:pt x="6035" y="100"/>
                      </a:lnTo>
                      <a:lnTo>
                        <a:pt x="6029" y="103"/>
                      </a:lnTo>
                      <a:lnTo>
                        <a:pt x="6022" y="106"/>
                      </a:lnTo>
                      <a:lnTo>
                        <a:pt x="6016" y="110"/>
                      </a:lnTo>
                      <a:lnTo>
                        <a:pt x="6009" y="112"/>
                      </a:lnTo>
                      <a:lnTo>
                        <a:pt x="6004" y="115"/>
                      </a:lnTo>
                      <a:lnTo>
                        <a:pt x="5997" y="118"/>
                      </a:lnTo>
                      <a:lnTo>
                        <a:pt x="5991" y="121"/>
                      </a:lnTo>
                      <a:lnTo>
                        <a:pt x="5984" y="125"/>
                      </a:lnTo>
                      <a:lnTo>
                        <a:pt x="5978" y="127"/>
                      </a:lnTo>
                      <a:lnTo>
                        <a:pt x="5971" y="130"/>
                      </a:lnTo>
                      <a:lnTo>
                        <a:pt x="5966" y="133"/>
                      </a:lnTo>
                      <a:lnTo>
                        <a:pt x="5959" y="136"/>
                      </a:lnTo>
                      <a:lnTo>
                        <a:pt x="5953" y="138"/>
                      </a:lnTo>
                      <a:lnTo>
                        <a:pt x="5946" y="142"/>
                      </a:lnTo>
                      <a:lnTo>
                        <a:pt x="5939" y="144"/>
                      </a:lnTo>
                      <a:lnTo>
                        <a:pt x="5933" y="148"/>
                      </a:lnTo>
                      <a:lnTo>
                        <a:pt x="5926" y="150"/>
                      </a:lnTo>
                      <a:lnTo>
                        <a:pt x="5920" y="152"/>
                      </a:lnTo>
                      <a:lnTo>
                        <a:pt x="5913" y="156"/>
                      </a:lnTo>
                      <a:lnTo>
                        <a:pt x="5907" y="158"/>
                      </a:lnTo>
                      <a:lnTo>
                        <a:pt x="5900" y="161"/>
                      </a:lnTo>
                      <a:lnTo>
                        <a:pt x="5893" y="164"/>
                      </a:lnTo>
                      <a:lnTo>
                        <a:pt x="5886" y="167"/>
                      </a:lnTo>
                      <a:lnTo>
                        <a:pt x="5879" y="169"/>
                      </a:lnTo>
                      <a:lnTo>
                        <a:pt x="5873" y="172"/>
                      </a:lnTo>
                      <a:lnTo>
                        <a:pt x="5867" y="175"/>
                      </a:lnTo>
                      <a:lnTo>
                        <a:pt x="5860" y="178"/>
                      </a:lnTo>
                      <a:lnTo>
                        <a:pt x="5853" y="180"/>
                      </a:lnTo>
                      <a:lnTo>
                        <a:pt x="5846" y="183"/>
                      </a:lnTo>
                      <a:lnTo>
                        <a:pt x="5839" y="186"/>
                      </a:lnTo>
                      <a:lnTo>
                        <a:pt x="5832" y="188"/>
                      </a:lnTo>
                      <a:lnTo>
                        <a:pt x="5825" y="191"/>
                      </a:lnTo>
                      <a:lnTo>
                        <a:pt x="5818" y="194"/>
                      </a:lnTo>
                      <a:lnTo>
                        <a:pt x="5811" y="196"/>
                      </a:lnTo>
                      <a:lnTo>
                        <a:pt x="5804" y="199"/>
                      </a:lnTo>
                      <a:lnTo>
                        <a:pt x="5797" y="202"/>
                      </a:lnTo>
                      <a:lnTo>
                        <a:pt x="5790" y="204"/>
                      </a:lnTo>
                      <a:lnTo>
                        <a:pt x="5784" y="206"/>
                      </a:lnTo>
                      <a:lnTo>
                        <a:pt x="5777" y="210"/>
                      </a:lnTo>
                      <a:lnTo>
                        <a:pt x="5770" y="212"/>
                      </a:lnTo>
                      <a:lnTo>
                        <a:pt x="5763" y="214"/>
                      </a:lnTo>
                      <a:lnTo>
                        <a:pt x="5756" y="217"/>
                      </a:lnTo>
                      <a:lnTo>
                        <a:pt x="5749" y="220"/>
                      </a:lnTo>
                      <a:lnTo>
                        <a:pt x="5741" y="222"/>
                      </a:lnTo>
                      <a:lnTo>
                        <a:pt x="5734" y="225"/>
                      </a:lnTo>
                      <a:lnTo>
                        <a:pt x="5727" y="227"/>
                      </a:lnTo>
                      <a:lnTo>
                        <a:pt x="5720" y="229"/>
                      </a:lnTo>
                      <a:lnTo>
                        <a:pt x="5713" y="233"/>
                      </a:lnTo>
                      <a:lnTo>
                        <a:pt x="5706" y="235"/>
                      </a:lnTo>
                      <a:lnTo>
                        <a:pt x="5698" y="237"/>
                      </a:lnTo>
                      <a:lnTo>
                        <a:pt x="5691" y="240"/>
                      </a:lnTo>
                      <a:lnTo>
                        <a:pt x="5684" y="242"/>
                      </a:lnTo>
                      <a:lnTo>
                        <a:pt x="5678" y="245"/>
                      </a:lnTo>
                      <a:lnTo>
                        <a:pt x="5669" y="248"/>
                      </a:lnTo>
                      <a:lnTo>
                        <a:pt x="5663" y="250"/>
                      </a:lnTo>
                      <a:lnTo>
                        <a:pt x="5656" y="252"/>
                      </a:lnTo>
                      <a:lnTo>
                        <a:pt x="5649" y="255"/>
                      </a:lnTo>
                      <a:lnTo>
                        <a:pt x="5641" y="257"/>
                      </a:lnTo>
                      <a:lnTo>
                        <a:pt x="5634" y="259"/>
                      </a:lnTo>
                      <a:lnTo>
                        <a:pt x="5627" y="263"/>
                      </a:lnTo>
                      <a:lnTo>
                        <a:pt x="5619" y="265"/>
                      </a:lnTo>
                      <a:lnTo>
                        <a:pt x="5612" y="267"/>
                      </a:lnTo>
                      <a:lnTo>
                        <a:pt x="5605" y="270"/>
                      </a:lnTo>
                      <a:lnTo>
                        <a:pt x="5597" y="272"/>
                      </a:lnTo>
                      <a:lnTo>
                        <a:pt x="5590" y="274"/>
                      </a:lnTo>
                      <a:lnTo>
                        <a:pt x="5583" y="277"/>
                      </a:lnTo>
                      <a:lnTo>
                        <a:pt x="5575" y="279"/>
                      </a:lnTo>
                      <a:lnTo>
                        <a:pt x="5560" y="283"/>
                      </a:lnTo>
                      <a:lnTo>
                        <a:pt x="5546" y="289"/>
                      </a:lnTo>
                      <a:lnTo>
                        <a:pt x="5531" y="294"/>
                      </a:lnTo>
                      <a:lnTo>
                        <a:pt x="5516" y="298"/>
                      </a:lnTo>
                      <a:lnTo>
                        <a:pt x="5501" y="303"/>
                      </a:lnTo>
                      <a:lnTo>
                        <a:pt x="5486" y="308"/>
                      </a:lnTo>
                      <a:lnTo>
                        <a:pt x="5471" y="312"/>
                      </a:lnTo>
                      <a:lnTo>
                        <a:pt x="5456" y="317"/>
                      </a:lnTo>
                      <a:lnTo>
                        <a:pt x="5441" y="321"/>
                      </a:lnTo>
                      <a:lnTo>
                        <a:pt x="5426" y="326"/>
                      </a:lnTo>
                      <a:lnTo>
                        <a:pt x="5411" y="332"/>
                      </a:lnTo>
                      <a:lnTo>
                        <a:pt x="5396" y="336"/>
                      </a:lnTo>
                      <a:lnTo>
                        <a:pt x="5381" y="341"/>
                      </a:lnTo>
                      <a:lnTo>
                        <a:pt x="5366" y="346"/>
                      </a:lnTo>
                      <a:lnTo>
                        <a:pt x="5351" y="350"/>
                      </a:lnTo>
                      <a:lnTo>
                        <a:pt x="5337" y="355"/>
                      </a:lnTo>
                      <a:lnTo>
                        <a:pt x="5307" y="364"/>
                      </a:lnTo>
                      <a:lnTo>
                        <a:pt x="5275" y="373"/>
                      </a:lnTo>
                      <a:lnTo>
                        <a:pt x="5245" y="382"/>
                      </a:lnTo>
                      <a:lnTo>
                        <a:pt x="5216" y="392"/>
                      </a:lnTo>
                      <a:lnTo>
                        <a:pt x="5201" y="396"/>
                      </a:lnTo>
                      <a:lnTo>
                        <a:pt x="5186" y="402"/>
                      </a:lnTo>
                      <a:lnTo>
                        <a:pt x="5169" y="407"/>
                      </a:lnTo>
                      <a:lnTo>
                        <a:pt x="5154" y="411"/>
                      </a:lnTo>
                      <a:lnTo>
                        <a:pt x="5139" y="416"/>
                      </a:lnTo>
                      <a:lnTo>
                        <a:pt x="5125" y="420"/>
                      </a:lnTo>
                      <a:lnTo>
                        <a:pt x="5110" y="425"/>
                      </a:lnTo>
                      <a:lnTo>
                        <a:pt x="5095" y="430"/>
                      </a:lnTo>
                      <a:lnTo>
                        <a:pt x="5080" y="434"/>
                      </a:lnTo>
                      <a:lnTo>
                        <a:pt x="5065" y="440"/>
                      </a:lnTo>
                      <a:lnTo>
                        <a:pt x="5050" y="445"/>
                      </a:lnTo>
                      <a:lnTo>
                        <a:pt x="5035" y="449"/>
                      </a:lnTo>
                      <a:lnTo>
                        <a:pt x="5020" y="454"/>
                      </a:lnTo>
                      <a:lnTo>
                        <a:pt x="5005" y="460"/>
                      </a:lnTo>
                      <a:lnTo>
                        <a:pt x="4990" y="464"/>
                      </a:lnTo>
                      <a:lnTo>
                        <a:pt x="4975" y="469"/>
                      </a:lnTo>
                      <a:lnTo>
                        <a:pt x="4968" y="471"/>
                      </a:lnTo>
                      <a:lnTo>
                        <a:pt x="4960" y="473"/>
                      </a:lnTo>
                      <a:lnTo>
                        <a:pt x="4953" y="477"/>
                      </a:lnTo>
                      <a:lnTo>
                        <a:pt x="4946" y="479"/>
                      </a:lnTo>
                      <a:lnTo>
                        <a:pt x="4938" y="481"/>
                      </a:lnTo>
                      <a:lnTo>
                        <a:pt x="4931" y="484"/>
                      </a:lnTo>
                      <a:lnTo>
                        <a:pt x="4923" y="486"/>
                      </a:lnTo>
                      <a:lnTo>
                        <a:pt x="4916" y="488"/>
                      </a:lnTo>
                      <a:lnTo>
                        <a:pt x="4909" y="492"/>
                      </a:lnTo>
                      <a:lnTo>
                        <a:pt x="4901" y="494"/>
                      </a:lnTo>
                      <a:lnTo>
                        <a:pt x="4894" y="496"/>
                      </a:lnTo>
                      <a:lnTo>
                        <a:pt x="4887" y="499"/>
                      </a:lnTo>
                      <a:lnTo>
                        <a:pt x="4879" y="501"/>
                      </a:lnTo>
                      <a:lnTo>
                        <a:pt x="4872" y="504"/>
                      </a:lnTo>
                      <a:lnTo>
                        <a:pt x="4865" y="507"/>
                      </a:lnTo>
                      <a:lnTo>
                        <a:pt x="4857" y="509"/>
                      </a:lnTo>
                      <a:lnTo>
                        <a:pt x="4850" y="511"/>
                      </a:lnTo>
                      <a:lnTo>
                        <a:pt x="4843" y="515"/>
                      </a:lnTo>
                      <a:lnTo>
                        <a:pt x="4835" y="517"/>
                      </a:lnTo>
                      <a:lnTo>
                        <a:pt x="4828" y="519"/>
                      </a:lnTo>
                      <a:lnTo>
                        <a:pt x="4821" y="523"/>
                      </a:lnTo>
                      <a:lnTo>
                        <a:pt x="4815" y="525"/>
                      </a:lnTo>
                      <a:lnTo>
                        <a:pt x="4807" y="527"/>
                      </a:lnTo>
                      <a:lnTo>
                        <a:pt x="4800" y="530"/>
                      </a:lnTo>
                      <a:lnTo>
                        <a:pt x="4793" y="533"/>
                      </a:lnTo>
                      <a:lnTo>
                        <a:pt x="4786" y="536"/>
                      </a:lnTo>
                      <a:lnTo>
                        <a:pt x="4779" y="538"/>
                      </a:lnTo>
                      <a:lnTo>
                        <a:pt x="4771" y="541"/>
                      </a:lnTo>
                      <a:lnTo>
                        <a:pt x="4764" y="544"/>
                      </a:lnTo>
                      <a:lnTo>
                        <a:pt x="4757" y="546"/>
                      </a:lnTo>
                      <a:lnTo>
                        <a:pt x="4750" y="549"/>
                      </a:lnTo>
                      <a:lnTo>
                        <a:pt x="4743" y="552"/>
                      </a:lnTo>
                      <a:lnTo>
                        <a:pt x="4736" y="555"/>
                      </a:lnTo>
                      <a:lnTo>
                        <a:pt x="4729" y="557"/>
                      </a:lnTo>
                      <a:lnTo>
                        <a:pt x="4722" y="560"/>
                      </a:lnTo>
                      <a:lnTo>
                        <a:pt x="4715" y="563"/>
                      </a:lnTo>
                      <a:lnTo>
                        <a:pt x="4709" y="565"/>
                      </a:lnTo>
                      <a:lnTo>
                        <a:pt x="4702" y="569"/>
                      </a:lnTo>
                      <a:lnTo>
                        <a:pt x="4695" y="571"/>
                      </a:lnTo>
                      <a:lnTo>
                        <a:pt x="4688" y="574"/>
                      </a:lnTo>
                      <a:lnTo>
                        <a:pt x="4681" y="577"/>
                      </a:lnTo>
                      <a:lnTo>
                        <a:pt x="4674" y="579"/>
                      </a:lnTo>
                      <a:lnTo>
                        <a:pt x="4667" y="583"/>
                      </a:lnTo>
                      <a:lnTo>
                        <a:pt x="4660" y="585"/>
                      </a:lnTo>
                      <a:lnTo>
                        <a:pt x="4653" y="589"/>
                      </a:lnTo>
                      <a:lnTo>
                        <a:pt x="4646" y="591"/>
                      </a:lnTo>
                      <a:lnTo>
                        <a:pt x="4639" y="594"/>
                      </a:lnTo>
                      <a:lnTo>
                        <a:pt x="4633" y="597"/>
                      </a:lnTo>
                      <a:lnTo>
                        <a:pt x="4626" y="600"/>
                      </a:lnTo>
                      <a:lnTo>
                        <a:pt x="4619" y="602"/>
                      </a:lnTo>
                      <a:lnTo>
                        <a:pt x="4613" y="606"/>
                      </a:lnTo>
                      <a:lnTo>
                        <a:pt x="4606" y="608"/>
                      </a:lnTo>
                      <a:lnTo>
                        <a:pt x="4599" y="612"/>
                      </a:lnTo>
                      <a:lnTo>
                        <a:pt x="4592" y="615"/>
                      </a:lnTo>
                      <a:lnTo>
                        <a:pt x="4585" y="617"/>
                      </a:lnTo>
                      <a:lnTo>
                        <a:pt x="4580" y="621"/>
                      </a:lnTo>
                      <a:lnTo>
                        <a:pt x="4573" y="623"/>
                      </a:lnTo>
                      <a:lnTo>
                        <a:pt x="4566" y="627"/>
                      </a:lnTo>
                      <a:lnTo>
                        <a:pt x="4559" y="630"/>
                      </a:lnTo>
                      <a:lnTo>
                        <a:pt x="4553" y="632"/>
                      </a:lnTo>
                      <a:lnTo>
                        <a:pt x="4546" y="636"/>
                      </a:lnTo>
                      <a:lnTo>
                        <a:pt x="4540" y="639"/>
                      </a:lnTo>
                      <a:lnTo>
                        <a:pt x="4533" y="641"/>
                      </a:lnTo>
                      <a:lnTo>
                        <a:pt x="4527" y="645"/>
                      </a:lnTo>
                      <a:lnTo>
                        <a:pt x="4521" y="648"/>
                      </a:lnTo>
                      <a:lnTo>
                        <a:pt x="4514" y="652"/>
                      </a:lnTo>
                      <a:lnTo>
                        <a:pt x="4508" y="654"/>
                      </a:lnTo>
                      <a:lnTo>
                        <a:pt x="4501" y="658"/>
                      </a:lnTo>
                      <a:lnTo>
                        <a:pt x="4495" y="661"/>
                      </a:lnTo>
                      <a:lnTo>
                        <a:pt x="4489" y="664"/>
                      </a:lnTo>
                      <a:lnTo>
                        <a:pt x="4483" y="667"/>
                      </a:lnTo>
                      <a:lnTo>
                        <a:pt x="4476" y="670"/>
                      </a:lnTo>
                      <a:lnTo>
                        <a:pt x="4470" y="674"/>
                      </a:lnTo>
                      <a:lnTo>
                        <a:pt x="4463" y="677"/>
                      </a:lnTo>
                      <a:lnTo>
                        <a:pt x="4457" y="681"/>
                      </a:lnTo>
                      <a:lnTo>
                        <a:pt x="4452" y="683"/>
                      </a:lnTo>
                      <a:lnTo>
                        <a:pt x="4445" y="686"/>
                      </a:lnTo>
                      <a:lnTo>
                        <a:pt x="4439" y="690"/>
                      </a:lnTo>
                      <a:lnTo>
                        <a:pt x="4433" y="693"/>
                      </a:lnTo>
                      <a:lnTo>
                        <a:pt x="4426" y="697"/>
                      </a:lnTo>
                      <a:lnTo>
                        <a:pt x="4427" y="697"/>
                      </a:lnTo>
                      <a:lnTo>
                        <a:pt x="4424" y="698"/>
                      </a:lnTo>
                      <a:lnTo>
                        <a:pt x="4422" y="700"/>
                      </a:lnTo>
                      <a:lnTo>
                        <a:pt x="4418" y="701"/>
                      </a:lnTo>
                      <a:lnTo>
                        <a:pt x="4416" y="702"/>
                      </a:lnTo>
                      <a:lnTo>
                        <a:pt x="4414" y="705"/>
                      </a:lnTo>
                      <a:lnTo>
                        <a:pt x="4410" y="706"/>
                      </a:lnTo>
                      <a:lnTo>
                        <a:pt x="4408" y="708"/>
                      </a:lnTo>
                      <a:lnTo>
                        <a:pt x="4404" y="709"/>
                      </a:lnTo>
                      <a:lnTo>
                        <a:pt x="4401" y="712"/>
                      </a:lnTo>
                      <a:lnTo>
                        <a:pt x="4399" y="713"/>
                      </a:lnTo>
                      <a:lnTo>
                        <a:pt x="4395" y="715"/>
                      </a:lnTo>
                      <a:lnTo>
                        <a:pt x="4393" y="716"/>
                      </a:lnTo>
                      <a:lnTo>
                        <a:pt x="4389" y="719"/>
                      </a:lnTo>
                      <a:lnTo>
                        <a:pt x="4386" y="721"/>
                      </a:lnTo>
                      <a:lnTo>
                        <a:pt x="4384" y="722"/>
                      </a:lnTo>
                      <a:lnTo>
                        <a:pt x="4380" y="724"/>
                      </a:lnTo>
                      <a:lnTo>
                        <a:pt x="4377" y="727"/>
                      </a:lnTo>
                      <a:lnTo>
                        <a:pt x="4374" y="728"/>
                      </a:lnTo>
                      <a:lnTo>
                        <a:pt x="4371" y="730"/>
                      </a:lnTo>
                      <a:lnTo>
                        <a:pt x="4368" y="732"/>
                      </a:lnTo>
                      <a:lnTo>
                        <a:pt x="4364" y="735"/>
                      </a:lnTo>
                      <a:lnTo>
                        <a:pt x="4361" y="736"/>
                      </a:lnTo>
                      <a:lnTo>
                        <a:pt x="4357" y="738"/>
                      </a:lnTo>
                      <a:lnTo>
                        <a:pt x="4355" y="740"/>
                      </a:lnTo>
                      <a:lnTo>
                        <a:pt x="4351" y="743"/>
                      </a:lnTo>
                      <a:lnTo>
                        <a:pt x="4348" y="745"/>
                      </a:lnTo>
                      <a:lnTo>
                        <a:pt x="4344" y="747"/>
                      </a:lnTo>
                      <a:lnTo>
                        <a:pt x="4341" y="749"/>
                      </a:lnTo>
                      <a:lnTo>
                        <a:pt x="4338" y="751"/>
                      </a:lnTo>
                      <a:lnTo>
                        <a:pt x="4334" y="753"/>
                      </a:lnTo>
                      <a:lnTo>
                        <a:pt x="4331" y="755"/>
                      </a:lnTo>
                      <a:lnTo>
                        <a:pt x="4327" y="758"/>
                      </a:lnTo>
                      <a:lnTo>
                        <a:pt x="4324" y="760"/>
                      </a:lnTo>
                      <a:lnTo>
                        <a:pt x="4320" y="762"/>
                      </a:lnTo>
                      <a:lnTo>
                        <a:pt x="4317" y="765"/>
                      </a:lnTo>
                      <a:lnTo>
                        <a:pt x="4312" y="767"/>
                      </a:lnTo>
                      <a:lnTo>
                        <a:pt x="4309" y="770"/>
                      </a:lnTo>
                      <a:lnTo>
                        <a:pt x="4305" y="773"/>
                      </a:lnTo>
                      <a:lnTo>
                        <a:pt x="4302" y="775"/>
                      </a:lnTo>
                      <a:lnTo>
                        <a:pt x="4298" y="777"/>
                      </a:lnTo>
                      <a:lnTo>
                        <a:pt x="4295" y="780"/>
                      </a:lnTo>
                      <a:lnTo>
                        <a:pt x="4290" y="782"/>
                      </a:lnTo>
                      <a:lnTo>
                        <a:pt x="4287" y="784"/>
                      </a:lnTo>
                      <a:lnTo>
                        <a:pt x="4283" y="787"/>
                      </a:lnTo>
                      <a:lnTo>
                        <a:pt x="4280" y="790"/>
                      </a:lnTo>
                      <a:lnTo>
                        <a:pt x="4275" y="792"/>
                      </a:lnTo>
                      <a:lnTo>
                        <a:pt x="4272" y="795"/>
                      </a:lnTo>
                      <a:lnTo>
                        <a:pt x="4268" y="797"/>
                      </a:lnTo>
                      <a:lnTo>
                        <a:pt x="4264" y="800"/>
                      </a:lnTo>
                      <a:lnTo>
                        <a:pt x="4260" y="803"/>
                      </a:lnTo>
                      <a:lnTo>
                        <a:pt x="4257" y="805"/>
                      </a:lnTo>
                      <a:lnTo>
                        <a:pt x="4252" y="807"/>
                      </a:lnTo>
                      <a:lnTo>
                        <a:pt x="4249" y="811"/>
                      </a:lnTo>
                      <a:lnTo>
                        <a:pt x="4244" y="813"/>
                      </a:lnTo>
                      <a:lnTo>
                        <a:pt x="4241" y="815"/>
                      </a:lnTo>
                      <a:lnTo>
                        <a:pt x="4237" y="819"/>
                      </a:lnTo>
                      <a:lnTo>
                        <a:pt x="4233" y="821"/>
                      </a:lnTo>
                      <a:lnTo>
                        <a:pt x="4229" y="823"/>
                      </a:lnTo>
                      <a:lnTo>
                        <a:pt x="4225" y="827"/>
                      </a:lnTo>
                      <a:lnTo>
                        <a:pt x="4221" y="829"/>
                      </a:lnTo>
                      <a:lnTo>
                        <a:pt x="4217" y="833"/>
                      </a:lnTo>
                      <a:lnTo>
                        <a:pt x="4213" y="835"/>
                      </a:lnTo>
                      <a:lnTo>
                        <a:pt x="4209" y="837"/>
                      </a:lnTo>
                      <a:lnTo>
                        <a:pt x="4204" y="841"/>
                      </a:lnTo>
                      <a:lnTo>
                        <a:pt x="4200" y="843"/>
                      </a:lnTo>
                      <a:lnTo>
                        <a:pt x="4196" y="846"/>
                      </a:lnTo>
                      <a:lnTo>
                        <a:pt x="4192" y="849"/>
                      </a:lnTo>
                      <a:lnTo>
                        <a:pt x="4188" y="852"/>
                      </a:lnTo>
                      <a:lnTo>
                        <a:pt x="4183" y="854"/>
                      </a:lnTo>
                      <a:lnTo>
                        <a:pt x="4180" y="858"/>
                      </a:lnTo>
                      <a:lnTo>
                        <a:pt x="4175" y="860"/>
                      </a:lnTo>
                      <a:lnTo>
                        <a:pt x="4170" y="864"/>
                      </a:lnTo>
                      <a:lnTo>
                        <a:pt x="4167" y="866"/>
                      </a:lnTo>
                      <a:lnTo>
                        <a:pt x="4162" y="869"/>
                      </a:lnTo>
                      <a:lnTo>
                        <a:pt x="4158" y="872"/>
                      </a:lnTo>
                      <a:lnTo>
                        <a:pt x="4154" y="875"/>
                      </a:lnTo>
                      <a:lnTo>
                        <a:pt x="4150" y="877"/>
                      </a:lnTo>
                      <a:lnTo>
                        <a:pt x="4145" y="881"/>
                      </a:lnTo>
                      <a:lnTo>
                        <a:pt x="4141" y="884"/>
                      </a:lnTo>
                      <a:lnTo>
                        <a:pt x="4137" y="887"/>
                      </a:lnTo>
                      <a:lnTo>
                        <a:pt x="4132" y="890"/>
                      </a:lnTo>
                      <a:lnTo>
                        <a:pt x="4128" y="892"/>
                      </a:lnTo>
                      <a:lnTo>
                        <a:pt x="4123" y="896"/>
                      </a:lnTo>
                      <a:lnTo>
                        <a:pt x="4119" y="898"/>
                      </a:lnTo>
                      <a:lnTo>
                        <a:pt x="4115" y="902"/>
                      </a:lnTo>
                      <a:lnTo>
                        <a:pt x="4111" y="905"/>
                      </a:lnTo>
                      <a:lnTo>
                        <a:pt x="4106" y="907"/>
                      </a:lnTo>
                      <a:lnTo>
                        <a:pt x="4101" y="911"/>
                      </a:lnTo>
                      <a:lnTo>
                        <a:pt x="4097" y="913"/>
                      </a:lnTo>
                      <a:lnTo>
                        <a:pt x="4092" y="917"/>
                      </a:lnTo>
                      <a:lnTo>
                        <a:pt x="4088" y="920"/>
                      </a:lnTo>
                      <a:lnTo>
                        <a:pt x="4084" y="922"/>
                      </a:lnTo>
                      <a:lnTo>
                        <a:pt x="4079" y="926"/>
                      </a:lnTo>
                      <a:lnTo>
                        <a:pt x="4075" y="929"/>
                      </a:lnTo>
                      <a:lnTo>
                        <a:pt x="4070" y="932"/>
                      </a:lnTo>
                      <a:lnTo>
                        <a:pt x="4066" y="935"/>
                      </a:lnTo>
                      <a:lnTo>
                        <a:pt x="4056" y="941"/>
                      </a:lnTo>
                      <a:lnTo>
                        <a:pt x="4047" y="947"/>
                      </a:lnTo>
                      <a:lnTo>
                        <a:pt x="4038" y="953"/>
                      </a:lnTo>
                      <a:lnTo>
                        <a:pt x="4029" y="959"/>
                      </a:lnTo>
                      <a:lnTo>
                        <a:pt x="4020" y="965"/>
                      </a:lnTo>
                      <a:lnTo>
                        <a:pt x="4010" y="972"/>
                      </a:lnTo>
                      <a:lnTo>
                        <a:pt x="4001" y="978"/>
                      </a:lnTo>
                      <a:lnTo>
                        <a:pt x="3992" y="983"/>
                      </a:lnTo>
                      <a:lnTo>
                        <a:pt x="3983" y="990"/>
                      </a:lnTo>
                      <a:lnTo>
                        <a:pt x="3972" y="996"/>
                      </a:lnTo>
                      <a:lnTo>
                        <a:pt x="3963" y="1002"/>
                      </a:lnTo>
                      <a:lnTo>
                        <a:pt x="3954" y="1008"/>
                      </a:lnTo>
                      <a:lnTo>
                        <a:pt x="3945" y="1014"/>
                      </a:lnTo>
                      <a:lnTo>
                        <a:pt x="3935" y="1020"/>
                      </a:lnTo>
                      <a:lnTo>
                        <a:pt x="3925" y="1026"/>
                      </a:lnTo>
                      <a:lnTo>
                        <a:pt x="3916" y="1032"/>
                      </a:lnTo>
                      <a:lnTo>
                        <a:pt x="3907" y="1039"/>
                      </a:lnTo>
                      <a:lnTo>
                        <a:pt x="3896" y="1044"/>
                      </a:lnTo>
                      <a:lnTo>
                        <a:pt x="3887" y="1050"/>
                      </a:lnTo>
                      <a:lnTo>
                        <a:pt x="3878" y="1056"/>
                      </a:lnTo>
                      <a:lnTo>
                        <a:pt x="3867" y="1062"/>
                      </a:lnTo>
                      <a:lnTo>
                        <a:pt x="3858" y="1067"/>
                      </a:lnTo>
                      <a:lnTo>
                        <a:pt x="3848" y="1073"/>
                      </a:lnTo>
                      <a:lnTo>
                        <a:pt x="3839" y="1079"/>
                      </a:lnTo>
                      <a:lnTo>
                        <a:pt x="3834" y="1082"/>
                      </a:lnTo>
                      <a:lnTo>
                        <a:pt x="3829" y="1085"/>
                      </a:lnTo>
                      <a:lnTo>
                        <a:pt x="3824" y="1088"/>
                      </a:lnTo>
                      <a:lnTo>
                        <a:pt x="3819" y="1090"/>
                      </a:lnTo>
                      <a:lnTo>
                        <a:pt x="3814" y="1094"/>
                      </a:lnTo>
                      <a:lnTo>
                        <a:pt x="3810" y="1096"/>
                      </a:lnTo>
                      <a:lnTo>
                        <a:pt x="3804" y="1100"/>
                      </a:lnTo>
                      <a:lnTo>
                        <a:pt x="3799" y="1102"/>
                      </a:lnTo>
                      <a:lnTo>
                        <a:pt x="3795" y="1105"/>
                      </a:lnTo>
                      <a:lnTo>
                        <a:pt x="3790" y="1108"/>
                      </a:lnTo>
                      <a:lnTo>
                        <a:pt x="3785" y="1110"/>
                      </a:lnTo>
                      <a:lnTo>
                        <a:pt x="3780" y="1113"/>
                      </a:lnTo>
                      <a:lnTo>
                        <a:pt x="3775" y="1116"/>
                      </a:lnTo>
                      <a:lnTo>
                        <a:pt x="3771" y="1119"/>
                      </a:lnTo>
                      <a:lnTo>
                        <a:pt x="3766" y="1122"/>
                      </a:lnTo>
                      <a:lnTo>
                        <a:pt x="3760" y="1124"/>
                      </a:lnTo>
                      <a:lnTo>
                        <a:pt x="3756" y="1127"/>
                      </a:lnTo>
                      <a:lnTo>
                        <a:pt x="3751" y="1130"/>
                      </a:lnTo>
                      <a:lnTo>
                        <a:pt x="3746" y="1132"/>
                      </a:lnTo>
                      <a:lnTo>
                        <a:pt x="3741" y="1135"/>
                      </a:lnTo>
                      <a:lnTo>
                        <a:pt x="3736" y="1138"/>
                      </a:lnTo>
                      <a:lnTo>
                        <a:pt x="3732" y="1140"/>
                      </a:lnTo>
                      <a:lnTo>
                        <a:pt x="3727" y="1142"/>
                      </a:lnTo>
                      <a:lnTo>
                        <a:pt x="3721" y="1146"/>
                      </a:lnTo>
                      <a:lnTo>
                        <a:pt x="3717" y="1148"/>
                      </a:lnTo>
                      <a:lnTo>
                        <a:pt x="3712" y="1150"/>
                      </a:lnTo>
                      <a:lnTo>
                        <a:pt x="3707" y="1153"/>
                      </a:lnTo>
                      <a:lnTo>
                        <a:pt x="3702" y="1155"/>
                      </a:lnTo>
                      <a:lnTo>
                        <a:pt x="3697" y="1158"/>
                      </a:lnTo>
                      <a:lnTo>
                        <a:pt x="3692" y="1161"/>
                      </a:lnTo>
                      <a:lnTo>
                        <a:pt x="3688" y="1163"/>
                      </a:lnTo>
                      <a:lnTo>
                        <a:pt x="3682" y="1165"/>
                      </a:lnTo>
                      <a:lnTo>
                        <a:pt x="3677" y="1168"/>
                      </a:lnTo>
                      <a:lnTo>
                        <a:pt x="3673" y="1170"/>
                      </a:lnTo>
                      <a:lnTo>
                        <a:pt x="3668" y="1172"/>
                      </a:lnTo>
                      <a:lnTo>
                        <a:pt x="3664" y="1174"/>
                      </a:lnTo>
                      <a:lnTo>
                        <a:pt x="3658" y="1177"/>
                      </a:lnTo>
                      <a:lnTo>
                        <a:pt x="3653" y="1179"/>
                      </a:lnTo>
                      <a:lnTo>
                        <a:pt x="3649" y="1181"/>
                      </a:lnTo>
                      <a:lnTo>
                        <a:pt x="3644" y="1184"/>
                      </a:lnTo>
                      <a:lnTo>
                        <a:pt x="3638" y="1186"/>
                      </a:lnTo>
                      <a:lnTo>
                        <a:pt x="3634" y="1188"/>
                      </a:lnTo>
                      <a:lnTo>
                        <a:pt x="3629" y="1191"/>
                      </a:lnTo>
                      <a:lnTo>
                        <a:pt x="3624" y="1193"/>
                      </a:lnTo>
                      <a:lnTo>
                        <a:pt x="3620" y="1195"/>
                      </a:lnTo>
                      <a:lnTo>
                        <a:pt x="3614" y="1198"/>
                      </a:lnTo>
                      <a:lnTo>
                        <a:pt x="3609" y="1200"/>
                      </a:lnTo>
                      <a:lnTo>
                        <a:pt x="3605" y="1202"/>
                      </a:lnTo>
                      <a:lnTo>
                        <a:pt x="3600" y="1204"/>
                      </a:lnTo>
                      <a:lnTo>
                        <a:pt x="3596" y="1206"/>
                      </a:lnTo>
                      <a:lnTo>
                        <a:pt x="3590" y="1208"/>
                      </a:lnTo>
                      <a:lnTo>
                        <a:pt x="3585" y="1210"/>
                      </a:lnTo>
                      <a:lnTo>
                        <a:pt x="3581" y="1212"/>
                      </a:lnTo>
                      <a:lnTo>
                        <a:pt x="3576" y="1214"/>
                      </a:lnTo>
                      <a:lnTo>
                        <a:pt x="3571" y="1216"/>
                      </a:lnTo>
                      <a:lnTo>
                        <a:pt x="3566" y="1218"/>
                      </a:lnTo>
                      <a:lnTo>
                        <a:pt x="3561" y="1219"/>
                      </a:lnTo>
                      <a:lnTo>
                        <a:pt x="3556" y="1222"/>
                      </a:lnTo>
                      <a:lnTo>
                        <a:pt x="3552" y="1224"/>
                      </a:lnTo>
                      <a:lnTo>
                        <a:pt x="3547" y="1225"/>
                      </a:lnTo>
                      <a:lnTo>
                        <a:pt x="3543" y="1227"/>
                      </a:lnTo>
                      <a:lnTo>
                        <a:pt x="3538" y="1229"/>
                      </a:lnTo>
                      <a:lnTo>
                        <a:pt x="3532" y="1231"/>
                      </a:lnTo>
                      <a:lnTo>
                        <a:pt x="3528" y="1232"/>
                      </a:lnTo>
                      <a:lnTo>
                        <a:pt x="3523" y="1234"/>
                      </a:lnTo>
                      <a:lnTo>
                        <a:pt x="3518" y="1236"/>
                      </a:lnTo>
                      <a:lnTo>
                        <a:pt x="3514" y="1238"/>
                      </a:lnTo>
                      <a:lnTo>
                        <a:pt x="3509" y="1239"/>
                      </a:lnTo>
                      <a:lnTo>
                        <a:pt x="3505" y="1241"/>
                      </a:lnTo>
                      <a:lnTo>
                        <a:pt x="3500" y="1242"/>
                      </a:lnTo>
                      <a:lnTo>
                        <a:pt x="3494" y="1244"/>
                      </a:lnTo>
                      <a:lnTo>
                        <a:pt x="3490" y="1246"/>
                      </a:lnTo>
                      <a:lnTo>
                        <a:pt x="3485" y="1247"/>
                      </a:lnTo>
                      <a:lnTo>
                        <a:pt x="3480" y="1248"/>
                      </a:lnTo>
                      <a:lnTo>
                        <a:pt x="3476" y="1249"/>
                      </a:lnTo>
                      <a:lnTo>
                        <a:pt x="3471" y="1252"/>
                      </a:lnTo>
                      <a:lnTo>
                        <a:pt x="3467" y="1253"/>
                      </a:lnTo>
                      <a:lnTo>
                        <a:pt x="3462" y="1254"/>
                      </a:lnTo>
                      <a:lnTo>
                        <a:pt x="3457" y="1255"/>
                      </a:lnTo>
                      <a:lnTo>
                        <a:pt x="3453" y="1256"/>
                      </a:lnTo>
                      <a:lnTo>
                        <a:pt x="3448" y="1257"/>
                      </a:lnTo>
                      <a:lnTo>
                        <a:pt x="3443" y="1259"/>
                      </a:lnTo>
                      <a:lnTo>
                        <a:pt x="3439" y="1260"/>
                      </a:lnTo>
                      <a:lnTo>
                        <a:pt x="3433" y="1261"/>
                      </a:lnTo>
                      <a:lnTo>
                        <a:pt x="3428" y="1262"/>
                      </a:lnTo>
                      <a:lnTo>
                        <a:pt x="3424" y="1263"/>
                      </a:lnTo>
                      <a:lnTo>
                        <a:pt x="3419" y="1264"/>
                      </a:lnTo>
                      <a:lnTo>
                        <a:pt x="3415" y="1265"/>
                      </a:lnTo>
                      <a:lnTo>
                        <a:pt x="3410" y="1267"/>
                      </a:lnTo>
                      <a:lnTo>
                        <a:pt x="3405" y="1267"/>
                      </a:lnTo>
                      <a:lnTo>
                        <a:pt x="3401" y="1268"/>
                      </a:lnTo>
                      <a:lnTo>
                        <a:pt x="3396" y="1269"/>
                      </a:lnTo>
                      <a:lnTo>
                        <a:pt x="3392" y="1270"/>
                      </a:lnTo>
                      <a:lnTo>
                        <a:pt x="3387" y="1270"/>
                      </a:lnTo>
                      <a:lnTo>
                        <a:pt x="3382" y="1271"/>
                      </a:lnTo>
                      <a:lnTo>
                        <a:pt x="3379" y="1272"/>
                      </a:lnTo>
                      <a:lnTo>
                        <a:pt x="3374" y="1272"/>
                      </a:lnTo>
                      <a:lnTo>
                        <a:pt x="3370" y="1273"/>
                      </a:lnTo>
                      <a:lnTo>
                        <a:pt x="3365" y="1273"/>
                      </a:lnTo>
                      <a:lnTo>
                        <a:pt x="3361" y="1275"/>
                      </a:lnTo>
                      <a:lnTo>
                        <a:pt x="3358" y="1275"/>
                      </a:lnTo>
                      <a:lnTo>
                        <a:pt x="3356" y="1275"/>
                      </a:lnTo>
                      <a:lnTo>
                        <a:pt x="3354" y="1275"/>
                      </a:lnTo>
                      <a:lnTo>
                        <a:pt x="3351" y="1276"/>
                      </a:lnTo>
                      <a:lnTo>
                        <a:pt x="3349" y="1276"/>
                      </a:lnTo>
                      <a:lnTo>
                        <a:pt x="3347" y="1276"/>
                      </a:lnTo>
                      <a:lnTo>
                        <a:pt x="3344" y="1276"/>
                      </a:lnTo>
                      <a:lnTo>
                        <a:pt x="3342" y="1276"/>
                      </a:lnTo>
                      <a:lnTo>
                        <a:pt x="3340" y="1277"/>
                      </a:lnTo>
                      <a:lnTo>
                        <a:pt x="3337" y="1277"/>
                      </a:lnTo>
                      <a:lnTo>
                        <a:pt x="3335" y="1277"/>
                      </a:lnTo>
                      <a:lnTo>
                        <a:pt x="3333" y="1277"/>
                      </a:lnTo>
                      <a:lnTo>
                        <a:pt x="3331" y="1277"/>
                      </a:lnTo>
                      <a:lnTo>
                        <a:pt x="3328" y="1277"/>
                      </a:lnTo>
                      <a:lnTo>
                        <a:pt x="3326" y="1277"/>
                      </a:lnTo>
                      <a:lnTo>
                        <a:pt x="3324" y="1277"/>
                      </a:lnTo>
                      <a:lnTo>
                        <a:pt x="3321" y="1278"/>
                      </a:lnTo>
                      <a:lnTo>
                        <a:pt x="3320" y="1278"/>
                      </a:lnTo>
                      <a:lnTo>
                        <a:pt x="3318" y="1278"/>
                      </a:lnTo>
                      <a:lnTo>
                        <a:pt x="3316" y="1278"/>
                      </a:lnTo>
                      <a:lnTo>
                        <a:pt x="3313" y="1278"/>
                      </a:lnTo>
                      <a:lnTo>
                        <a:pt x="3311" y="1278"/>
                      </a:lnTo>
                      <a:lnTo>
                        <a:pt x="3309" y="1278"/>
                      </a:lnTo>
                      <a:lnTo>
                        <a:pt x="3306" y="1278"/>
                      </a:lnTo>
                      <a:lnTo>
                        <a:pt x="3301" y="1278"/>
                      </a:lnTo>
                      <a:lnTo>
                        <a:pt x="3295" y="1278"/>
                      </a:lnTo>
                      <a:lnTo>
                        <a:pt x="3289" y="1278"/>
                      </a:lnTo>
                      <a:lnTo>
                        <a:pt x="3283" y="1278"/>
                      </a:lnTo>
                      <a:lnTo>
                        <a:pt x="3278" y="1278"/>
                      </a:lnTo>
                      <a:lnTo>
                        <a:pt x="3272" y="1278"/>
                      </a:lnTo>
                      <a:lnTo>
                        <a:pt x="3267" y="1278"/>
                      </a:lnTo>
                      <a:lnTo>
                        <a:pt x="3261" y="1278"/>
                      </a:lnTo>
                      <a:lnTo>
                        <a:pt x="3256" y="1278"/>
                      </a:lnTo>
                      <a:lnTo>
                        <a:pt x="3250" y="1278"/>
                      </a:lnTo>
                      <a:lnTo>
                        <a:pt x="3244" y="1278"/>
                      </a:lnTo>
                      <a:lnTo>
                        <a:pt x="3238" y="1278"/>
                      </a:lnTo>
                      <a:lnTo>
                        <a:pt x="3233" y="1277"/>
                      </a:lnTo>
                      <a:lnTo>
                        <a:pt x="3227" y="1277"/>
                      </a:lnTo>
                      <a:lnTo>
                        <a:pt x="3221" y="1277"/>
                      </a:lnTo>
                      <a:lnTo>
                        <a:pt x="3215" y="1277"/>
                      </a:lnTo>
                      <a:lnTo>
                        <a:pt x="3210" y="1277"/>
                      </a:lnTo>
                      <a:lnTo>
                        <a:pt x="3204" y="1277"/>
                      </a:lnTo>
                      <a:lnTo>
                        <a:pt x="3198" y="1277"/>
                      </a:lnTo>
                      <a:lnTo>
                        <a:pt x="3191" y="1277"/>
                      </a:lnTo>
                      <a:lnTo>
                        <a:pt x="3185" y="1276"/>
                      </a:lnTo>
                      <a:lnTo>
                        <a:pt x="3180" y="1276"/>
                      </a:lnTo>
                      <a:lnTo>
                        <a:pt x="3174" y="1276"/>
                      </a:lnTo>
                      <a:lnTo>
                        <a:pt x="3168" y="1276"/>
                      </a:lnTo>
                      <a:lnTo>
                        <a:pt x="3162" y="1276"/>
                      </a:lnTo>
                      <a:lnTo>
                        <a:pt x="3157" y="1276"/>
                      </a:lnTo>
                      <a:lnTo>
                        <a:pt x="3151" y="1275"/>
                      </a:lnTo>
                      <a:lnTo>
                        <a:pt x="3145" y="1275"/>
                      </a:lnTo>
                      <a:lnTo>
                        <a:pt x="3139" y="1275"/>
                      </a:lnTo>
                      <a:lnTo>
                        <a:pt x="3134" y="1275"/>
                      </a:lnTo>
                      <a:lnTo>
                        <a:pt x="3127" y="1273"/>
                      </a:lnTo>
                      <a:lnTo>
                        <a:pt x="3121" y="1273"/>
                      </a:lnTo>
                      <a:lnTo>
                        <a:pt x="3115" y="1273"/>
                      </a:lnTo>
                      <a:lnTo>
                        <a:pt x="3109" y="1273"/>
                      </a:lnTo>
                      <a:lnTo>
                        <a:pt x="3104" y="1272"/>
                      </a:lnTo>
                      <a:lnTo>
                        <a:pt x="3098" y="1272"/>
                      </a:lnTo>
                      <a:lnTo>
                        <a:pt x="3091" y="1272"/>
                      </a:lnTo>
                      <a:lnTo>
                        <a:pt x="3085" y="1271"/>
                      </a:lnTo>
                      <a:lnTo>
                        <a:pt x="3079" y="1271"/>
                      </a:lnTo>
                      <a:lnTo>
                        <a:pt x="3074" y="1271"/>
                      </a:lnTo>
                      <a:lnTo>
                        <a:pt x="3068" y="1271"/>
                      </a:lnTo>
                      <a:lnTo>
                        <a:pt x="3061" y="1270"/>
                      </a:lnTo>
                      <a:lnTo>
                        <a:pt x="3055" y="1270"/>
                      </a:lnTo>
                      <a:lnTo>
                        <a:pt x="3049" y="1270"/>
                      </a:lnTo>
                      <a:lnTo>
                        <a:pt x="3044" y="1269"/>
                      </a:lnTo>
                      <a:lnTo>
                        <a:pt x="3038" y="1269"/>
                      </a:lnTo>
                      <a:lnTo>
                        <a:pt x="3031" y="1268"/>
                      </a:lnTo>
                      <a:lnTo>
                        <a:pt x="3025" y="1268"/>
                      </a:lnTo>
                      <a:lnTo>
                        <a:pt x="3019" y="1268"/>
                      </a:lnTo>
                      <a:lnTo>
                        <a:pt x="3014" y="1267"/>
                      </a:lnTo>
                      <a:lnTo>
                        <a:pt x="3007" y="1267"/>
                      </a:lnTo>
                      <a:lnTo>
                        <a:pt x="3001" y="1265"/>
                      </a:lnTo>
                      <a:lnTo>
                        <a:pt x="2995" y="1265"/>
                      </a:lnTo>
                      <a:lnTo>
                        <a:pt x="2988" y="1265"/>
                      </a:lnTo>
                      <a:lnTo>
                        <a:pt x="2983" y="1264"/>
                      </a:lnTo>
                      <a:lnTo>
                        <a:pt x="2977" y="1264"/>
                      </a:lnTo>
                      <a:lnTo>
                        <a:pt x="2964" y="1263"/>
                      </a:lnTo>
                      <a:lnTo>
                        <a:pt x="2951" y="1262"/>
                      </a:lnTo>
                      <a:lnTo>
                        <a:pt x="2940" y="1261"/>
                      </a:lnTo>
                      <a:lnTo>
                        <a:pt x="2927" y="1260"/>
                      </a:lnTo>
                      <a:lnTo>
                        <a:pt x="2915" y="1259"/>
                      </a:lnTo>
                      <a:lnTo>
                        <a:pt x="2903" y="1257"/>
                      </a:lnTo>
                      <a:lnTo>
                        <a:pt x="2890" y="1256"/>
                      </a:lnTo>
                      <a:lnTo>
                        <a:pt x="2878" y="1255"/>
                      </a:lnTo>
                      <a:lnTo>
                        <a:pt x="2865" y="1254"/>
                      </a:lnTo>
                      <a:lnTo>
                        <a:pt x="2852" y="1253"/>
                      </a:lnTo>
                      <a:lnTo>
                        <a:pt x="2840" y="1250"/>
                      </a:lnTo>
                      <a:lnTo>
                        <a:pt x="2828" y="1249"/>
                      </a:lnTo>
                      <a:lnTo>
                        <a:pt x="2816" y="1248"/>
                      </a:lnTo>
                      <a:lnTo>
                        <a:pt x="2803" y="1247"/>
                      </a:lnTo>
                      <a:lnTo>
                        <a:pt x="2790" y="1246"/>
                      </a:lnTo>
                      <a:lnTo>
                        <a:pt x="2778" y="1244"/>
                      </a:lnTo>
                      <a:lnTo>
                        <a:pt x="2765" y="1242"/>
                      </a:lnTo>
                      <a:lnTo>
                        <a:pt x="2752" y="1241"/>
                      </a:lnTo>
                      <a:lnTo>
                        <a:pt x="2739" y="1239"/>
                      </a:lnTo>
                      <a:lnTo>
                        <a:pt x="2726" y="1238"/>
                      </a:lnTo>
                      <a:lnTo>
                        <a:pt x="2713" y="1237"/>
                      </a:lnTo>
                      <a:lnTo>
                        <a:pt x="2700" y="1234"/>
                      </a:lnTo>
                      <a:lnTo>
                        <a:pt x="2688" y="1233"/>
                      </a:lnTo>
                      <a:lnTo>
                        <a:pt x="2675" y="1232"/>
                      </a:lnTo>
                      <a:lnTo>
                        <a:pt x="2662" y="1230"/>
                      </a:lnTo>
                      <a:lnTo>
                        <a:pt x="2650" y="1229"/>
                      </a:lnTo>
                      <a:lnTo>
                        <a:pt x="2636" y="1226"/>
                      </a:lnTo>
                      <a:lnTo>
                        <a:pt x="2623" y="1225"/>
                      </a:lnTo>
                      <a:lnTo>
                        <a:pt x="2610" y="1223"/>
                      </a:lnTo>
                      <a:lnTo>
                        <a:pt x="2598" y="1222"/>
                      </a:lnTo>
                      <a:lnTo>
                        <a:pt x="2584" y="1219"/>
                      </a:lnTo>
                      <a:lnTo>
                        <a:pt x="2571" y="1218"/>
                      </a:lnTo>
                      <a:lnTo>
                        <a:pt x="2559" y="1216"/>
                      </a:lnTo>
                      <a:lnTo>
                        <a:pt x="2545" y="1214"/>
                      </a:lnTo>
                      <a:lnTo>
                        <a:pt x="2532" y="1212"/>
                      </a:lnTo>
                      <a:lnTo>
                        <a:pt x="2519" y="1210"/>
                      </a:lnTo>
                      <a:lnTo>
                        <a:pt x="2506" y="1209"/>
                      </a:lnTo>
                      <a:lnTo>
                        <a:pt x="2493" y="1207"/>
                      </a:lnTo>
                      <a:lnTo>
                        <a:pt x="2479" y="1204"/>
                      </a:lnTo>
                      <a:lnTo>
                        <a:pt x="2466" y="1203"/>
                      </a:lnTo>
                      <a:lnTo>
                        <a:pt x="2453" y="1201"/>
                      </a:lnTo>
                      <a:lnTo>
                        <a:pt x="2440" y="1199"/>
                      </a:lnTo>
                      <a:lnTo>
                        <a:pt x="2426" y="1198"/>
                      </a:lnTo>
                      <a:lnTo>
                        <a:pt x="2413" y="1195"/>
                      </a:lnTo>
                      <a:lnTo>
                        <a:pt x="2400" y="1193"/>
                      </a:lnTo>
                      <a:lnTo>
                        <a:pt x="2387" y="1192"/>
                      </a:lnTo>
                      <a:lnTo>
                        <a:pt x="2373" y="1189"/>
                      </a:lnTo>
                      <a:lnTo>
                        <a:pt x="2360" y="1187"/>
                      </a:lnTo>
                      <a:lnTo>
                        <a:pt x="2347" y="1185"/>
                      </a:lnTo>
                      <a:lnTo>
                        <a:pt x="2333" y="1184"/>
                      </a:lnTo>
                      <a:lnTo>
                        <a:pt x="2320" y="1181"/>
                      </a:lnTo>
                      <a:lnTo>
                        <a:pt x="2306" y="1179"/>
                      </a:lnTo>
                      <a:lnTo>
                        <a:pt x="2294" y="1177"/>
                      </a:lnTo>
                      <a:lnTo>
                        <a:pt x="2280" y="1176"/>
                      </a:lnTo>
                      <a:lnTo>
                        <a:pt x="2266" y="1173"/>
                      </a:lnTo>
                      <a:lnTo>
                        <a:pt x="2253" y="1171"/>
                      </a:lnTo>
                      <a:lnTo>
                        <a:pt x="2239" y="1169"/>
                      </a:lnTo>
                      <a:lnTo>
                        <a:pt x="2226" y="1166"/>
                      </a:lnTo>
                      <a:lnTo>
                        <a:pt x="2212" y="1165"/>
                      </a:lnTo>
                      <a:lnTo>
                        <a:pt x="2199" y="1163"/>
                      </a:lnTo>
                      <a:lnTo>
                        <a:pt x="2185" y="1161"/>
                      </a:lnTo>
                      <a:lnTo>
                        <a:pt x="2171" y="1158"/>
                      </a:lnTo>
                      <a:lnTo>
                        <a:pt x="2159" y="1156"/>
                      </a:lnTo>
                      <a:lnTo>
                        <a:pt x="2145" y="1155"/>
                      </a:lnTo>
                      <a:lnTo>
                        <a:pt x="2131" y="1153"/>
                      </a:lnTo>
                      <a:lnTo>
                        <a:pt x="2117" y="1150"/>
                      </a:lnTo>
                      <a:lnTo>
                        <a:pt x="2105" y="1148"/>
                      </a:lnTo>
                      <a:lnTo>
                        <a:pt x="2091" y="1146"/>
                      </a:lnTo>
                      <a:lnTo>
                        <a:pt x="2063" y="1142"/>
                      </a:lnTo>
                      <a:lnTo>
                        <a:pt x="2035" y="1138"/>
                      </a:lnTo>
                      <a:lnTo>
                        <a:pt x="2009" y="1134"/>
                      </a:lnTo>
                      <a:lnTo>
                        <a:pt x="1981" y="1130"/>
                      </a:lnTo>
                      <a:lnTo>
                        <a:pt x="1954" y="1125"/>
                      </a:lnTo>
                      <a:lnTo>
                        <a:pt x="1927" y="1122"/>
                      </a:lnTo>
                      <a:lnTo>
                        <a:pt x="1900" y="1117"/>
                      </a:lnTo>
                      <a:lnTo>
                        <a:pt x="1872" y="1113"/>
                      </a:lnTo>
                      <a:lnTo>
                        <a:pt x="1858" y="1111"/>
                      </a:lnTo>
                      <a:lnTo>
                        <a:pt x="1844" y="1109"/>
                      </a:lnTo>
                      <a:lnTo>
                        <a:pt x="1832" y="1108"/>
                      </a:lnTo>
                      <a:lnTo>
                        <a:pt x="1818" y="1105"/>
                      </a:lnTo>
                      <a:lnTo>
                        <a:pt x="1804" y="1103"/>
                      </a:lnTo>
                      <a:lnTo>
                        <a:pt x="1790" y="1102"/>
                      </a:lnTo>
                      <a:lnTo>
                        <a:pt x="1776" y="1100"/>
                      </a:lnTo>
                      <a:lnTo>
                        <a:pt x="1762" y="1097"/>
                      </a:lnTo>
                      <a:lnTo>
                        <a:pt x="1749" y="1096"/>
                      </a:lnTo>
                      <a:lnTo>
                        <a:pt x="1735" y="1094"/>
                      </a:lnTo>
                      <a:lnTo>
                        <a:pt x="1721" y="1092"/>
                      </a:lnTo>
                      <a:lnTo>
                        <a:pt x="1707" y="1090"/>
                      </a:lnTo>
                      <a:lnTo>
                        <a:pt x="1694" y="1088"/>
                      </a:lnTo>
                      <a:lnTo>
                        <a:pt x="1681" y="1086"/>
                      </a:lnTo>
                      <a:lnTo>
                        <a:pt x="1667" y="1085"/>
                      </a:lnTo>
                      <a:lnTo>
                        <a:pt x="1653" y="1082"/>
                      </a:lnTo>
                      <a:lnTo>
                        <a:pt x="1639" y="1081"/>
                      </a:lnTo>
                      <a:lnTo>
                        <a:pt x="1625" y="1079"/>
                      </a:lnTo>
                      <a:lnTo>
                        <a:pt x="1611" y="1078"/>
                      </a:lnTo>
                      <a:lnTo>
                        <a:pt x="1598" y="1075"/>
                      </a:lnTo>
                      <a:lnTo>
                        <a:pt x="1584" y="1074"/>
                      </a:lnTo>
                      <a:lnTo>
                        <a:pt x="1570" y="1072"/>
                      </a:lnTo>
                      <a:lnTo>
                        <a:pt x="1557" y="1071"/>
                      </a:lnTo>
                      <a:lnTo>
                        <a:pt x="1544" y="1069"/>
                      </a:lnTo>
                      <a:lnTo>
                        <a:pt x="1530" y="1067"/>
                      </a:lnTo>
                      <a:lnTo>
                        <a:pt x="1516" y="1065"/>
                      </a:lnTo>
                      <a:lnTo>
                        <a:pt x="1502" y="1064"/>
                      </a:lnTo>
                      <a:lnTo>
                        <a:pt x="1488" y="1062"/>
                      </a:lnTo>
                      <a:lnTo>
                        <a:pt x="1474" y="1061"/>
                      </a:lnTo>
                      <a:lnTo>
                        <a:pt x="1461" y="1059"/>
                      </a:lnTo>
                      <a:lnTo>
                        <a:pt x="1447" y="1057"/>
                      </a:lnTo>
                      <a:lnTo>
                        <a:pt x="1434" y="1056"/>
                      </a:lnTo>
                      <a:lnTo>
                        <a:pt x="1420" y="1055"/>
                      </a:lnTo>
                      <a:lnTo>
                        <a:pt x="1406" y="1054"/>
                      </a:lnTo>
                      <a:lnTo>
                        <a:pt x="1393" y="1051"/>
                      </a:lnTo>
                      <a:lnTo>
                        <a:pt x="1379" y="1050"/>
                      </a:lnTo>
                      <a:lnTo>
                        <a:pt x="1365" y="1049"/>
                      </a:lnTo>
                      <a:lnTo>
                        <a:pt x="1352" y="1048"/>
                      </a:lnTo>
                      <a:lnTo>
                        <a:pt x="1338" y="1047"/>
                      </a:lnTo>
                      <a:lnTo>
                        <a:pt x="1325" y="1044"/>
                      </a:lnTo>
                      <a:lnTo>
                        <a:pt x="1311" y="1043"/>
                      </a:lnTo>
                      <a:lnTo>
                        <a:pt x="1297" y="1042"/>
                      </a:lnTo>
                      <a:lnTo>
                        <a:pt x="1284" y="1041"/>
                      </a:lnTo>
                      <a:lnTo>
                        <a:pt x="1270" y="1040"/>
                      </a:lnTo>
                      <a:lnTo>
                        <a:pt x="1257" y="1039"/>
                      </a:lnTo>
                      <a:lnTo>
                        <a:pt x="1243" y="1037"/>
                      </a:lnTo>
                      <a:lnTo>
                        <a:pt x="1230" y="1036"/>
                      </a:lnTo>
                      <a:lnTo>
                        <a:pt x="1216" y="1035"/>
                      </a:lnTo>
                      <a:lnTo>
                        <a:pt x="1202" y="1034"/>
                      </a:lnTo>
                      <a:lnTo>
                        <a:pt x="1190" y="1033"/>
                      </a:lnTo>
                      <a:lnTo>
                        <a:pt x="1176" y="1032"/>
                      </a:lnTo>
                      <a:lnTo>
                        <a:pt x="1162" y="1031"/>
                      </a:lnTo>
                      <a:lnTo>
                        <a:pt x="1149" y="1029"/>
                      </a:lnTo>
                      <a:lnTo>
                        <a:pt x="1136" y="1028"/>
                      </a:lnTo>
                      <a:lnTo>
                        <a:pt x="1122" y="1027"/>
                      </a:lnTo>
                      <a:lnTo>
                        <a:pt x="1109" y="1026"/>
                      </a:lnTo>
                      <a:lnTo>
                        <a:pt x="1102" y="1026"/>
                      </a:lnTo>
                      <a:lnTo>
                        <a:pt x="1095" y="1026"/>
                      </a:lnTo>
                      <a:lnTo>
                        <a:pt x="1088" y="1025"/>
                      </a:lnTo>
                      <a:lnTo>
                        <a:pt x="1081" y="1025"/>
                      </a:lnTo>
                      <a:lnTo>
                        <a:pt x="1076" y="1024"/>
                      </a:lnTo>
                      <a:lnTo>
                        <a:pt x="1069" y="1024"/>
                      </a:lnTo>
                      <a:lnTo>
                        <a:pt x="1062" y="1024"/>
                      </a:lnTo>
                      <a:lnTo>
                        <a:pt x="1055" y="1023"/>
                      </a:lnTo>
                      <a:lnTo>
                        <a:pt x="1048" y="1023"/>
                      </a:lnTo>
                      <a:lnTo>
                        <a:pt x="1042" y="1021"/>
                      </a:lnTo>
                      <a:lnTo>
                        <a:pt x="1035" y="1021"/>
                      </a:lnTo>
                      <a:lnTo>
                        <a:pt x="1028" y="1021"/>
                      </a:lnTo>
                      <a:lnTo>
                        <a:pt x="1022" y="1020"/>
                      </a:lnTo>
                      <a:lnTo>
                        <a:pt x="1015" y="1020"/>
                      </a:lnTo>
                      <a:lnTo>
                        <a:pt x="1009" y="1020"/>
                      </a:lnTo>
                      <a:lnTo>
                        <a:pt x="1002" y="1019"/>
                      </a:lnTo>
                      <a:lnTo>
                        <a:pt x="995" y="1019"/>
                      </a:lnTo>
                      <a:lnTo>
                        <a:pt x="988" y="1019"/>
                      </a:lnTo>
                      <a:lnTo>
                        <a:pt x="982" y="1019"/>
                      </a:lnTo>
                      <a:lnTo>
                        <a:pt x="975" y="1018"/>
                      </a:lnTo>
                      <a:lnTo>
                        <a:pt x="969" y="1018"/>
                      </a:lnTo>
                      <a:lnTo>
                        <a:pt x="962" y="1018"/>
                      </a:lnTo>
                      <a:lnTo>
                        <a:pt x="956" y="1017"/>
                      </a:lnTo>
                      <a:lnTo>
                        <a:pt x="949" y="1017"/>
                      </a:lnTo>
                      <a:lnTo>
                        <a:pt x="942" y="1017"/>
                      </a:lnTo>
                      <a:lnTo>
                        <a:pt x="936" y="1017"/>
                      </a:lnTo>
                      <a:lnTo>
                        <a:pt x="929" y="1016"/>
                      </a:lnTo>
                      <a:lnTo>
                        <a:pt x="922" y="1016"/>
                      </a:lnTo>
                      <a:lnTo>
                        <a:pt x="916" y="1016"/>
                      </a:lnTo>
                      <a:lnTo>
                        <a:pt x="910" y="1016"/>
                      </a:lnTo>
                      <a:lnTo>
                        <a:pt x="903" y="1016"/>
                      </a:lnTo>
                      <a:lnTo>
                        <a:pt x="896" y="1014"/>
                      </a:lnTo>
                      <a:lnTo>
                        <a:pt x="890" y="1014"/>
                      </a:lnTo>
                      <a:lnTo>
                        <a:pt x="883" y="1014"/>
                      </a:lnTo>
                      <a:lnTo>
                        <a:pt x="876" y="1014"/>
                      </a:lnTo>
                      <a:lnTo>
                        <a:pt x="869" y="1014"/>
                      </a:lnTo>
                      <a:lnTo>
                        <a:pt x="864" y="1013"/>
                      </a:lnTo>
                      <a:lnTo>
                        <a:pt x="857" y="1013"/>
                      </a:lnTo>
                      <a:lnTo>
                        <a:pt x="850" y="1013"/>
                      </a:lnTo>
                      <a:lnTo>
                        <a:pt x="844" y="1013"/>
                      </a:lnTo>
                      <a:lnTo>
                        <a:pt x="837" y="1013"/>
                      </a:lnTo>
                      <a:lnTo>
                        <a:pt x="830" y="1013"/>
                      </a:lnTo>
                      <a:lnTo>
                        <a:pt x="825" y="1013"/>
                      </a:lnTo>
                      <a:lnTo>
                        <a:pt x="818" y="1012"/>
                      </a:lnTo>
                      <a:lnTo>
                        <a:pt x="811" y="1012"/>
                      </a:lnTo>
                      <a:lnTo>
                        <a:pt x="805" y="1012"/>
                      </a:lnTo>
                      <a:lnTo>
                        <a:pt x="798" y="1012"/>
                      </a:lnTo>
                      <a:lnTo>
                        <a:pt x="792" y="1012"/>
                      </a:lnTo>
                      <a:lnTo>
                        <a:pt x="785" y="1012"/>
                      </a:lnTo>
                      <a:lnTo>
                        <a:pt x="778" y="1012"/>
                      </a:lnTo>
                      <a:lnTo>
                        <a:pt x="773" y="1012"/>
                      </a:lnTo>
                      <a:lnTo>
                        <a:pt x="766" y="1012"/>
                      </a:lnTo>
                      <a:lnTo>
                        <a:pt x="759" y="1012"/>
                      </a:lnTo>
                      <a:lnTo>
                        <a:pt x="753" y="1012"/>
                      </a:lnTo>
                      <a:lnTo>
                        <a:pt x="746" y="1012"/>
                      </a:lnTo>
                      <a:lnTo>
                        <a:pt x="740" y="1012"/>
                      </a:lnTo>
                      <a:lnTo>
                        <a:pt x="734" y="1012"/>
                      </a:lnTo>
                      <a:lnTo>
                        <a:pt x="727" y="1012"/>
                      </a:lnTo>
                      <a:lnTo>
                        <a:pt x="721" y="1012"/>
                      </a:lnTo>
                      <a:lnTo>
                        <a:pt x="714" y="1012"/>
                      </a:lnTo>
                      <a:lnTo>
                        <a:pt x="708" y="1012"/>
                      </a:lnTo>
                      <a:lnTo>
                        <a:pt x="701" y="1012"/>
                      </a:lnTo>
                      <a:lnTo>
                        <a:pt x="696" y="1012"/>
                      </a:lnTo>
                      <a:lnTo>
                        <a:pt x="689" y="1012"/>
                      </a:lnTo>
                      <a:lnTo>
                        <a:pt x="682" y="1012"/>
                      </a:lnTo>
                      <a:lnTo>
                        <a:pt x="676" y="1012"/>
                      </a:lnTo>
                      <a:lnTo>
                        <a:pt x="669" y="1012"/>
                      </a:lnTo>
                      <a:lnTo>
                        <a:pt x="663" y="1012"/>
                      </a:lnTo>
                      <a:lnTo>
                        <a:pt x="656" y="1012"/>
                      </a:lnTo>
                      <a:lnTo>
                        <a:pt x="651" y="1013"/>
                      </a:lnTo>
                      <a:lnTo>
                        <a:pt x="644" y="1013"/>
                      </a:lnTo>
                      <a:lnTo>
                        <a:pt x="638" y="1013"/>
                      </a:lnTo>
                      <a:lnTo>
                        <a:pt x="631" y="1013"/>
                      </a:lnTo>
                      <a:lnTo>
                        <a:pt x="625" y="1013"/>
                      </a:lnTo>
                      <a:lnTo>
                        <a:pt x="618" y="1013"/>
                      </a:lnTo>
                      <a:lnTo>
                        <a:pt x="613" y="1013"/>
                      </a:lnTo>
                      <a:lnTo>
                        <a:pt x="606" y="1014"/>
                      </a:lnTo>
                      <a:lnTo>
                        <a:pt x="600" y="1014"/>
                      </a:lnTo>
                      <a:lnTo>
                        <a:pt x="593" y="1014"/>
                      </a:lnTo>
                      <a:lnTo>
                        <a:pt x="587" y="1014"/>
                      </a:lnTo>
                      <a:lnTo>
                        <a:pt x="580" y="1014"/>
                      </a:lnTo>
                      <a:lnTo>
                        <a:pt x="575" y="1016"/>
                      </a:lnTo>
                      <a:lnTo>
                        <a:pt x="568" y="1016"/>
                      </a:lnTo>
                      <a:lnTo>
                        <a:pt x="562" y="1016"/>
                      </a:lnTo>
                      <a:lnTo>
                        <a:pt x="555" y="1016"/>
                      </a:lnTo>
                      <a:lnTo>
                        <a:pt x="549" y="1017"/>
                      </a:lnTo>
                      <a:lnTo>
                        <a:pt x="542" y="1017"/>
                      </a:lnTo>
                      <a:lnTo>
                        <a:pt x="537" y="1017"/>
                      </a:lnTo>
                      <a:lnTo>
                        <a:pt x="530" y="1017"/>
                      </a:lnTo>
                      <a:lnTo>
                        <a:pt x="524" y="1018"/>
                      </a:lnTo>
                      <a:lnTo>
                        <a:pt x="518" y="1018"/>
                      </a:lnTo>
                      <a:lnTo>
                        <a:pt x="511" y="1018"/>
                      </a:lnTo>
                      <a:lnTo>
                        <a:pt x="505" y="1019"/>
                      </a:lnTo>
                      <a:lnTo>
                        <a:pt x="498" y="1019"/>
                      </a:lnTo>
                      <a:lnTo>
                        <a:pt x="493" y="1019"/>
                      </a:lnTo>
                      <a:lnTo>
                        <a:pt x="486" y="1020"/>
                      </a:lnTo>
                      <a:lnTo>
                        <a:pt x="480" y="1020"/>
                      </a:lnTo>
                      <a:lnTo>
                        <a:pt x="474" y="1021"/>
                      </a:lnTo>
                      <a:lnTo>
                        <a:pt x="467" y="1021"/>
                      </a:lnTo>
                      <a:lnTo>
                        <a:pt x="462" y="1021"/>
                      </a:lnTo>
                      <a:lnTo>
                        <a:pt x="455" y="1023"/>
                      </a:lnTo>
                      <a:lnTo>
                        <a:pt x="449" y="1023"/>
                      </a:lnTo>
                      <a:lnTo>
                        <a:pt x="443" y="1024"/>
                      </a:lnTo>
                      <a:lnTo>
                        <a:pt x="436" y="1024"/>
                      </a:lnTo>
                      <a:lnTo>
                        <a:pt x="431" y="1025"/>
                      </a:lnTo>
                      <a:lnTo>
                        <a:pt x="425" y="1025"/>
                      </a:lnTo>
                      <a:lnTo>
                        <a:pt x="418" y="1025"/>
                      </a:lnTo>
                      <a:lnTo>
                        <a:pt x="412" y="1026"/>
                      </a:lnTo>
                      <a:lnTo>
                        <a:pt x="406" y="1026"/>
                      </a:lnTo>
                      <a:lnTo>
                        <a:pt x="399" y="1027"/>
                      </a:lnTo>
                      <a:lnTo>
                        <a:pt x="394" y="1027"/>
                      </a:lnTo>
                      <a:lnTo>
                        <a:pt x="388" y="1028"/>
                      </a:lnTo>
                      <a:lnTo>
                        <a:pt x="381" y="1028"/>
                      </a:lnTo>
                      <a:lnTo>
                        <a:pt x="375" y="1029"/>
                      </a:lnTo>
                      <a:lnTo>
                        <a:pt x="369" y="1031"/>
                      </a:lnTo>
                      <a:lnTo>
                        <a:pt x="363" y="1031"/>
                      </a:lnTo>
                      <a:lnTo>
                        <a:pt x="357" y="1032"/>
                      </a:lnTo>
                      <a:lnTo>
                        <a:pt x="351" y="1032"/>
                      </a:lnTo>
                      <a:lnTo>
                        <a:pt x="344" y="1033"/>
                      </a:lnTo>
                      <a:lnTo>
                        <a:pt x="338" y="1033"/>
                      </a:lnTo>
                      <a:lnTo>
                        <a:pt x="333" y="1034"/>
                      </a:lnTo>
                      <a:lnTo>
                        <a:pt x="327" y="1035"/>
                      </a:lnTo>
                      <a:lnTo>
                        <a:pt x="320" y="1035"/>
                      </a:lnTo>
                      <a:lnTo>
                        <a:pt x="314" y="1036"/>
                      </a:lnTo>
                      <a:lnTo>
                        <a:pt x="308" y="1037"/>
                      </a:lnTo>
                      <a:lnTo>
                        <a:pt x="303" y="1037"/>
                      </a:lnTo>
                      <a:lnTo>
                        <a:pt x="296" y="1039"/>
                      </a:lnTo>
                      <a:lnTo>
                        <a:pt x="290" y="1040"/>
                      </a:lnTo>
                      <a:lnTo>
                        <a:pt x="284" y="1040"/>
                      </a:lnTo>
                      <a:lnTo>
                        <a:pt x="278" y="1041"/>
                      </a:lnTo>
                      <a:lnTo>
                        <a:pt x="272" y="1042"/>
                      </a:lnTo>
                      <a:lnTo>
                        <a:pt x="266" y="1042"/>
                      </a:lnTo>
                      <a:lnTo>
                        <a:pt x="260" y="1043"/>
                      </a:lnTo>
                      <a:lnTo>
                        <a:pt x="254" y="1044"/>
                      </a:lnTo>
                      <a:lnTo>
                        <a:pt x="247" y="1046"/>
                      </a:lnTo>
                      <a:lnTo>
                        <a:pt x="242" y="1046"/>
                      </a:lnTo>
                      <a:lnTo>
                        <a:pt x="236" y="1047"/>
                      </a:lnTo>
                      <a:lnTo>
                        <a:pt x="230" y="1048"/>
                      </a:lnTo>
                      <a:lnTo>
                        <a:pt x="224" y="1049"/>
                      </a:lnTo>
                      <a:lnTo>
                        <a:pt x="217" y="1049"/>
                      </a:lnTo>
                      <a:lnTo>
                        <a:pt x="212" y="1050"/>
                      </a:lnTo>
                      <a:lnTo>
                        <a:pt x="206" y="1051"/>
                      </a:lnTo>
                      <a:lnTo>
                        <a:pt x="200" y="1052"/>
                      </a:lnTo>
                      <a:lnTo>
                        <a:pt x="194" y="1054"/>
                      </a:lnTo>
                      <a:lnTo>
                        <a:pt x="187" y="1055"/>
                      </a:lnTo>
                      <a:lnTo>
                        <a:pt x="182" y="1055"/>
                      </a:lnTo>
                      <a:lnTo>
                        <a:pt x="176" y="1056"/>
                      </a:lnTo>
                      <a:lnTo>
                        <a:pt x="170" y="1057"/>
                      </a:lnTo>
                      <a:lnTo>
                        <a:pt x="164" y="1058"/>
                      </a:lnTo>
                      <a:lnTo>
                        <a:pt x="159" y="1059"/>
                      </a:lnTo>
                      <a:lnTo>
                        <a:pt x="152" y="1061"/>
                      </a:lnTo>
                      <a:lnTo>
                        <a:pt x="146" y="1062"/>
                      </a:lnTo>
                      <a:lnTo>
                        <a:pt x="140" y="1062"/>
                      </a:lnTo>
                      <a:lnTo>
                        <a:pt x="134" y="1063"/>
                      </a:lnTo>
                      <a:lnTo>
                        <a:pt x="129" y="1064"/>
                      </a:lnTo>
                      <a:lnTo>
                        <a:pt x="123" y="1065"/>
                      </a:lnTo>
                      <a:lnTo>
                        <a:pt x="116" y="1066"/>
                      </a:lnTo>
                      <a:lnTo>
                        <a:pt x="110" y="1067"/>
                      </a:lnTo>
                      <a:lnTo>
                        <a:pt x="104" y="1069"/>
                      </a:lnTo>
                      <a:lnTo>
                        <a:pt x="99" y="1070"/>
                      </a:lnTo>
                      <a:lnTo>
                        <a:pt x="93" y="1071"/>
                      </a:lnTo>
                      <a:lnTo>
                        <a:pt x="87" y="1071"/>
                      </a:lnTo>
                      <a:lnTo>
                        <a:pt x="81" y="1072"/>
                      </a:lnTo>
                      <a:lnTo>
                        <a:pt x="74" y="1073"/>
                      </a:lnTo>
                      <a:lnTo>
                        <a:pt x="69" y="1074"/>
                      </a:lnTo>
                      <a:lnTo>
                        <a:pt x="63" y="1075"/>
                      </a:lnTo>
                      <a:lnTo>
                        <a:pt x="57" y="1077"/>
                      </a:lnTo>
                      <a:lnTo>
                        <a:pt x="51" y="1077"/>
                      </a:lnTo>
                      <a:lnTo>
                        <a:pt x="45" y="1078"/>
                      </a:lnTo>
                      <a:lnTo>
                        <a:pt x="39" y="1079"/>
                      </a:lnTo>
                      <a:lnTo>
                        <a:pt x="33" y="1079"/>
                      </a:lnTo>
                      <a:lnTo>
                        <a:pt x="27" y="1080"/>
                      </a:lnTo>
                      <a:lnTo>
                        <a:pt x="20" y="1080"/>
                      </a:lnTo>
                      <a:lnTo>
                        <a:pt x="15" y="1080"/>
                      </a:lnTo>
                      <a:lnTo>
                        <a:pt x="8" y="1080"/>
                      </a:lnTo>
                      <a:lnTo>
                        <a:pt x="0" y="1077"/>
                      </a:lnTo>
                      <a:close/>
                    </a:path>
                  </a:pathLst>
                </a:custGeom>
                <a:solidFill>
                  <a:srgbClr val="000000"/>
                </a:solidFill>
                <a:ln w="9525">
                  <a:noFill/>
                  <a:round/>
                  <a:headEnd/>
                  <a:tailEnd/>
                </a:ln>
              </p:spPr>
              <p:txBody>
                <a:bodyPr wrap="none" anchor="ctr"/>
                <a:lstStyle/>
                <a:p>
                  <a:endParaRPr lang="en-US"/>
                </a:p>
              </p:txBody>
            </p:sp>
            <p:sp>
              <p:nvSpPr>
                <p:cNvPr id="16406" name="Freeform 15"/>
                <p:cNvSpPr>
                  <a:spLocks noChangeArrowheads="1"/>
                </p:cNvSpPr>
                <p:nvPr/>
              </p:nvSpPr>
              <p:spPr bwMode="auto">
                <a:xfrm>
                  <a:off x="2433" y="2839"/>
                  <a:ext cx="684" cy="146"/>
                </a:xfrm>
                <a:custGeom>
                  <a:avLst/>
                  <a:gdLst>
                    <a:gd name="T0" fmla="*/ 0 w 6103"/>
                    <a:gd name="T1" fmla="*/ 0 h 1114"/>
                    <a:gd name="T2" fmla="*/ 0 w 6103"/>
                    <a:gd name="T3" fmla="*/ 0 h 1114"/>
                    <a:gd name="T4" fmla="*/ 0 w 6103"/>
                    <a:gd name="T5" fmla="*/ 0 h 1114"/>
                    <a:gd name="T6" fmla="*/ 0 w 6103"/>
                    <a:gd name="T7" fmla="*/ 0 h 1114"/>
                    <a:gd name="T8" fmla="*/ 0 w 6103"/>
                    <a:gd name="T9" fmla="*/ 0 h 1114"/>
                    <a:gd name="T10" fmla="*/ 0 w 6103"/>
                    <a:gd name="T11" fmla="*/ 0 h 1114"/>
                    <a:gd name="T12" fmla="*/ 0 w 6103"/>
                    <a:gd name="T13" fmla="*/ 0 h 1114"/>
                    <a:gd name="T14" fmla="*/ 0 w 6103"/>
                    <a:gd name="T15" fmla="*/ 0 h 1114"/>
                    <a:gd name="T16" fmla="*/ 0 w 6103"/>
                    <a:gd name="T17" fmla="*/ 0 h 1114"/>
                    <a:gd name="T18" fmla="*/ 0 w 6103"/>
                    <a:gd name="T19" fmla="*/ 0 h 1114"/>
                    <a:gd name="T20" fmla="*/ 0 w 6103"/>
                    <a:gd name="T21" fmla="*/ 0 h 1114"/>
                    <a:gd name="T22" fmla="*/ 0 w 6103"/>
                    <a:gd name="T23" fmla="*/ 0 h 1114"/>
                    <a:gd name="T24" fmla="*/ 0 w 6103"/>
                    <a:gd name="T25" fmla="*/ 0 h 1114"/>
                    <a:gd name="T26" fmla="*/ 0 w 6103"/>
                    <a:gd name="T27" fmla="*/ 0 h 1114"/>
                    <a:gd name="T28" fmla="*/ 0 w 6103"/>
                    <a:gd name="T29" fmla="*/ 0 h 1114"/>
                    <a:gd name="T30" fmla="*/ 0 w 6103"/>
                    <a:gd name="T31" fmla="*/ 0 h 1114"/>
                    <a:gd name="T32" fmla="*/ 0 w 6103"/>
                    <a:gd name="T33" fmla="*/ 0 h 1114"/>
                    <a:gd name="T34" fmla="*/ 0 w 6103"/>
                    <a:gd name="T35" fmla="*/ 0 h 1114"/>
                    <a:gd name="T36" fmla="*/ 0 w 6103"/>
                    <a:gd name="T37" fmla="*/ 0 h 1114"/>
                    <a:gd name="T38" fmla="*/ 0 w 6103"/>
                    <a:gd name="T39" fmla="*/ 0 h 1114"/>
                    <a:gd name="T40" fmla="*/ 0 w 6103"/>
                    <a:gd name="T41" fmla="*/ 0 h 1114"/>
                    <a:gd name="T42" fmla="*/ 0 w 6103"/>
                    <a:gd name="T43" fmla="*/ 0 h 1114"/>
                    <a:gd name="T44" fmla="*/ 0 w 6103"/>
                    <a:gd name="T45" fmla="*/ 0 h 1114"/>
                    <a:gd name="T46" fmla="*/ 0 w 6103"/>
                    <a:gd name="T47" fmla="*/ 0 h 1114"/>
                    <a:gd name="T48" fmla="*/ 0 w 6103"/>
                    <a:gd name="T49" fmla="*/ 0 h 1114"/>
                    <a:gd name="T50" fmla="*/ 0 w 6103"/>
                    <a:gd name="T51" fmla="*/ 0 h 1114"/>
                    <a:gd name="T52" fmla="*/ 0 w 6103"/>
                    <a:gd name="T53" fmla="*/ 0 h 1114"/>
                    <a:gd name="T54" fmla="*/ 0 w 6103"/>
                    <a:gd name="T55" fmla="*/ 0 h 1114"/>
                    <a:gd name="T56" fmla="*/ 0 w 6103"/>
                    <a:gd name="T57" fmla="*/ 0 h 1114"/>
                    <a:gd name="T58" fmla="*/ 0 w 6103"/>
                    <a:gd name="T59" fmla="*/ 0 h 1114"/>
                    <a:gd name="T60" fmla="*/ 0 w 6103"/>
                    <a:gd name="T61" fmla="*/ 0 h 1114"/>
                    <a:gd name="T62" fmla="*/ 0 w 6103"/>
                    <a:gd name="T63" fmla="*/ 0 h 1114"/>
                    <a:gd name="T64" fmla="*/ 0 w 6103"/>
                    <a:gd name="T65" fmla="*/ 0 h 1114"/>
                    <a:gd name="T66" fmla="*/ 0 w 6103"/>
                    <a:gd name="T67" fmla="*/ 0 h 1114"/>
                    <a:gd name="T68" fmla="*/ 0 w 6103"/>
                    <a:gd name="T69" fmla="*/ 0 h 1114"/>
                    <a:gd name="T70" fmla="*/ 0 w 6103"/>
                    <a:gd name="T71" fmla="*/ 0 h 1114"/>
                    <a:gd name="T72" fmla="*/ 0 w 6103"/>
                    <a:gd name="T73" fmla="*/ 0 h 1114"/>
                    <a:gd name="T74" fmla="*/ 0 w 6103"/>
                    <a:gd name="T75" fmla="*/ 0 h 1114"/>
                    <a:gd name="T76" fmla="*/ 0 w 6103"/>
                    <a:gd name="T77" fmla="*/ 0 h 1114"/>
                    <a:gd name="T78" fmla="*/ 0 w 6103"/>
                    <a:gd name="T79" fmla="*/ 0 h 1114"/>
                    <a:gd name="T80" fmla="*/ 0 w 6103"/>
                    <a:gd name="T81" fmla="*/ 0 h 1114"/>
                    <a:gd name="T82" fmla="*/ 0 w 6103"/>
                    <a:gd name="T83" fmla="*/ 0 h 1114"/>
                    <a:gd name="T84" fmla="*/ 0 w 6103"/>
                    <a:gd name="T85" fmla="*/ 0 h 1114"/>
                    <a:gd name="T86" fmla="*/ 0 w 6103"/>
                    <a:gd name="T87" fmla="*/ 0 h 1114"/>
                    <a:gd name="T88" fmla="*/ 0 w 6103"/>
                    <a:gd name="T89" fmla="*/ 0 h 1114"/>
                    <a:gd name="T90" fmla="*/ 0 w 6103"/>
                    <a:gd name="T91" fmla="*/ 0 h 1114"/>
                    <a:gd name="T92" fmla="*/ 0 w 6103"/>
                    <a:gd name="T93" fmla="*/ 0 h 1114"/>
                    <a:gd name="T94" fmla="*/ 0 w 6103"/>
                    <a:gd name="T95" fmla="*/ 0 h 1114"/>
                    <a:gd name="T96" fmla="*/ 0 w 6103"/>
                    <a:gd name="T97" fmla="*/ 0 h 1114"/>
                    <a:gd name="T98" fmla="*/ 0 w 6103"/>
                    <a:gd name="T99" fmla="*/ 0 h 1114"/>
                    <a:gd name="T100" fmla="*/ 0 w 6103"/>
                    <a:gd name="T101" fmla="*/ 0 h 1114"/>
                    <a:gd name="T102" fmla="*/ 0 w 6103"/>
                    <a:gd name="T103" fmla="*/ 0 h 1114"/>
                    <a:gd name="T104" fmla="*/ 0 w 6103"/>
                    <a:gd name="T105" fmla="*/ 0 h 1114"/>
                    <a:gd name="T106" fmla="*/ 0 w 6103"/>
                    <a:gd name="T107" fmla="*/ 0 h 1114"/>
                    <a:gd name="T108" fmla="*/ 0 w 6103"/>
                    <a:gd name="T109" fmla="*/ 0 h 1114"/>
                    <a:gd name="T110" fmla="*/ 0 w 6103"/>
                    <a:gd name="T111" fmla="*/ 0 h 1114"/>
                    <a:gd name="T112" fmla="*/ 0 w 6103"/>
                    <a:gd name="T113" fmla="*/ 0 h 1114"/>
                    <a:gd name="T114" fmla="*/ 0 w 6103"/>
                    <a:gd name="T115" fmla="*/ 0 h 1114"/>
                    <a:gd name="T116" fmla="*/ 0 w 6103"/>
                    <a:gd name="T117" fmla="*/ 0 h 1114"/>
                    <a:gd name="T118" fmla="*/ 0 w 6103"/>
                    <a:gd name="T119" fmla="*/ 0 h 1114"/>
                    <a:gd name="T120" fmla="*/ 0 w 6103"/>
                    <a:gd name="T121" fmla="*/ 0 h 1114"/>
                    <a:gd name="T122" fmla="*/ 0 w 6103"/>
                    <a:gd name="T123" fmla="*/ 0 h 1114"/>
                    <a:gd name="T124" fmla="*/ 0 w 6103"/>
                    <a:gd name="T125" fmla="*/ 0 h 11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03"/>
                    <a:gd name="T190" fmla="*/ 0 h 1114"/>
                    <a:gd name="T191" fmla="*/ 6103 w 6103"/>
                    <a:gd name="T192" fmla="*/ 1114 h 11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03" h="1114">
                      <a:moveTo>
                        <a:pt x="6103" y="104"/>
                      </a:moveTo>
                      <a:lnTo>
                        <a:pt x="6100" y="105"/>
                      </a:lnTo>
                      <a:lnTo>
                        <a:pt x="6096" y="106"/>
                      </a:lnTo>
                      <a:lnTo>
                        <a:pt x="6092" y="107"/>
                      </a:lnTo>
                      <a:lnTo>
                        <a:pt x="6088" y="109"/>
                      </a:lnTo>
                      <a:lnTo>
                        <a:pt x="6085" y="110"/>
                      </a:lnTo>
                      <a:lnTo>
                        <a:pt x="6080" y="111"/>
                      </a:lnTo>
                      <a:lnTo>
                        <a:pt x="6077" y="112"/>
                      </a:lnTo>
                      <a:lnTo>
                        <a:pt x="6073" y="112"/>
                      </a:lnTo>
                      <a:lnTo>
                        <a:pt x="6069" y="113"/>
                      </a:lnTo>
                      <a:lnTo>
                        <a:pt x="6064" y="114"/>
                      </a:lnTo>
                      <a:lnTo>
                        <a:pt x="6061" y="115"/>
                      </a:lnTo>
                      <a:lnTo>
                        <a:pt x="6056" y="117"/>
                      </a:lnTo>
                      <a:lnTo>
                        <a:pt x="6053" y="118"/>
                      </a:lnTo>
                      <a:lnTo>
                        <a:pt x="6048" y="118"/>
                      </a:lnTo>
                      <a:lnTo>
                        <a:pt x="6045" y="119"/>
                      </a:lnTo>
                      <a:lnTo>
                        <a:pt x="6040" y="120"/>
                      </a:lnTo>
                      <a:lnTo>
                        <a:pt x="6035" y="121"/>
                      </a:lnTo>
                      <a:lnTo>
                        <a:pt x="6031" y="121"/>
                      </a:lnTo>
                      <a:lnTo>
                        <a:pt x="6027" y="122"/>
                      </a:lnTo>
                      <a:lnTo>
                        <a:pt x="6023" y="124"/>
                      </a:lnTo>
                      <a:lnTo>
                        <a:pt x="6018" y="125"/>
                      </a:lnTo>
                      <a:lnTo>
                        <a:pt x="6013" y="125"/>
                      </a:lnTo>
                      <a:lnTo>
                        <a:pt x="6009" y="126"/>
                      </a:lnTo>
                      <a:lnTo>
                        <a:pt x="6005" y="127"/>
                      </a:lnTo>
                      <a:lnTo>
                        <a:pt x="6001" y="128"/>
                      </a:lnTo>
                      <a:lnTo>
                        <a:pt x="5996" y="128"/>
                      </a:lnTo>
                      <a:lnTo>
                        <a:pt x="5992" y="129"/>
                      </a:lnTo>
                      <a:lnTo>
                        <a:pt x="5987" y="130"/>
                      </a:lnTo>
                      <a:lnTo>
                        <a:pt x="5982" y="130"/>
                      </a:lnTo>
                      <a:lnTo>
                        <a:pt x="5978" y="132"/>
                      </a:lnTo>
                      <a:lnTo>
                        <a:pt x="5973" y="133"/>
                      </a:lnTo>
                      <a:lnTo>
                        <a:pt x="5967" y="133"/>
                      </a:lnTo>
                      <a:lnTo>
                        <a:pt x="5963" y="134"/>
                      </a:lnTo>
                      <a:lnTo>
                        <a:pt x="5958" y="135"/>
                      </a:lnTo>
                      <a:lnTo>
                        <a:pt x="5954" y="135"/>
                      </a:lnTo>
                      <a:lnTo>
                        <a:pt x="5949" y="136"/>
                      </a:lnTo>
                      <a:lnTo>
                        <a:pt x="5944" y="136"/>
                      </a:lnTo>
                      <a:lnTo>
                        <a:pt x="5939" y="137"/>
                      </a:lnTo>
                      <a:lnTo>
                        <a:pt x="5934" y="139"/>
                      </a:lnTo>
                      <a:lnTo>
                        <a:pt x="5929" y="139"/>
                      </a:lnTo>
                      <a:lnTo>
                        <a:pt x="5924" y="140"/>
                      </a:lnTo>
                      <a:lnTo>
                        <a:pt x="5919" y="140"/>
                      </a:lnTo>
                      <a:lnTo>
                        <a:pt x="5914" y="141"/>
                      </a:lnTo>
                      <a:lnTo>
                        <a:pt x="5909" y="141"/>
                      </a:lnTo>
                      <a:lnTo>
                        <a:pt x="5904" y="142"/>
                      </a:lnTo>
                      <a:lnTo>
                        <a:pt x="5899" y="143"/>
                      </a:lnTo>
                      <a:lnTo>
                        <a:pt x="5894" y="143"/>
                      </a:lnTo>
                      <a:lnTo>
                        <a:pt x="5889" y="144"/>
                      </a:lnTo>
                      <a:lnTo>
                        <a:pt x="5883" y="144"/>
                      </a:lnTo>
                      <a:lnTo>
                        <a:pt x="5879" y="145"/>
                      </a:lnTo>
                      <a:lnTo>
                        <a:pt x="5873" y="145"/>
                      </a:lnTo>
                      <a:lnTo>
                        <a:pt x="5867" y="147"/>
                      </a:lnTo>
                      <a:lnTo>
                        <a:pt x="5863" y="147"/>
                      </a:lnTo>
                      <a:lnTo>
                        <a:pt x="5857" y="148"/>
                      </a:lnTo>
                      <a:lnTo>
                        <a:pt x="5852" y="148"/>
                      </a:lnTo>
                      <a:lnTo>
                        <a:pt x="5846" y="148"/>
                      </a:lnTo>
                      <a:lnTo>
                        <a:pt x="5841" y="149"/>
                      </a:lnTo>
                      <a:lnTo>
                        <a:pt x="5836" y="149"/>
                      </a:lnTo>
                      <a:lnTo>
                        <a:pt x="5830" y="150"/>
                      </a:lnTo>
                      <a:lnTo>
                        <a:pt x="5824" y="150"/>
                      </a:lnTo>
                      <a:lnTo>
                        <a:pt x="5819" y="151"/>
                      </a:lnTo>
                      <a:lnTo>
                        <a:pt x="5814" y="151"/>
                      </a:lnTo>
                      <a:lnTo>
                        <a:pt x="5808" y="151"/>
                      </a:lnTo>
                      <a:lnTo>
                        <a:pt x="5803" y="152"/>
                      </a:lnTo>
                      <a:lnTo>
                        <a:pt x="5797" y="152"/>
                      </a:lnTo>
                      <a:lnTo>
                        <a:pt x="5791" y="153"/>
                      </a:lnTo>
                      <a:lnTo>
                        <a:pt x="5785" y="153"/>
                      </a:lnTo>
                      <a:lnTo>
                        <a:pt x="5780" y="153"/>
                      </a:lnTo>
                      <a:lnTo>
                        <a:pt x="5774" y="155"/>
                      </a:lnTo>
                      <a:lnTo>
                        <a:pt x="5768" y="155"/>
                      </a:lnTo>
                      <a:lnTo>
                        <a:pt x="5762" y="155"/>
                      </a:lnTo>
                      <a:lnTo>
                        <a:pt x="5757" y="156"/>
                      </a:lnTo>
                      <a:lnTo>
                        <a:pt x="5751" y="156"/>
                      </a:lnTo>
                      <a:lnTo>
                        <a:pt x="5745" y="156"/>
                      </a:lnTo>
                      <a:lnTo>
                        <a:pt x="5739" y="157"/>
                      </a:lnTo>
                      <a:lnTo>
                        <a:pt x="5733" y="157"/>
                      </a:lnTo>
                      <a:lnTo>
                        <a:pt x="5728" y="157"/>
                      </a:lnTo>
                      <a:lnTo>
                        <a:pt x="5722" y="158"/>
                      </a:lnTo>
                      <a:lnTo>
                        <a:pt x="5716" y="158"/>
                      </a:lnTo>
                      <a:lnTo>
                        <a:pt x="5710" y="158"/>
                      </a:lnTo>
                      <a:lnTo>
                        <a:pt x="5704" y="158"/>
                      </a:lnTo>
                      <a:lnTo>
                        <a:pt x="5698" y="159"/>
                      </a:lnTo>
                      <a:lnTo>
                        <a:pt x="5692" y="159"/>
                      </a:lnTo>
                      <a:lnTo>
                        <a:pt x="5686" y="159"/>
                      </a:lnTo>
                      <a:lnTo>
                        <a:pt x="5680" y="159"/>
                      </a:lnTo>
                      <a:lnTo>
                        <a:pt x="5674" y="160"/>
                      </a:lnTo>
                      <a:lnTo>
                        <a:pt x="5668" y="160"/>
                      </a:lnTo>
                      <a:lnTo>
                        <a:pt x="5662" y="160"/>
                      </a:lnTo>
                      <a:lnTo>
                        <a:pt x="5655" y="160"/>
                      </a:lnTo>
                      <a:lnTo>
                        <a:pt x="5649" y="160"/>
                      </a:lnTo>
                      <a:lnTo>
                        <a:pt x="5644" y="162"/>
                      </a:lnTo>
                      <a:lnTo>
                        <a:pt x="5637" y="162"/>
                      </a:lnTo>
                      <a:lnTo>
                        <a:pt x="5631" y="162"/>
                      </a:lnTo>
                      <a:lnTo>
                        <a:pt x="5624" y="162"/>
                      </a:lnTo>
                      <a:lnTo>
                        <a:pt x="5618" y="162"/>
                      </a:lnTo>
                      <a:lnTo>
                        <a:pt x="5611" y="163"/>
                      </a:lnTo>
                      <a:lnTo>
                        <a:pt x="5606" y="163"/>
                      </a:lnTo>
                      <a:lnTo>
                        <a:pt x="5599" y="163"/>
                      </a:lnTo>
                      <a:lnTo>
                        <a:pt x="5593" y="163"/>
                      </a:lnTo>
                      <a:lnTo>
                        <a:pt x="5586" y="163"/>
                      </a:lnTo>
                      <a:lnTo>
                        <a:pt x="5580" y="163"/>
                      </a:lnTo>
                      <a:lnTo>
                        <a:pt x="5573" y="163"/>
                      </a:lnTo>
                      <a:lnTo>
                        <a:pt x="5568" y="163"/>
                      </a:lnTo>
                      <a:lnTo>
                        <a:pt x="5561" y="164"/>
                      </a:lnTo>
                      <a:lnTo>
                        <a:pt x="5555" y="164"/>
                      </a:lnTo>
                      <a:lnTo>
                        <a:pt x="5548" y="164"/>
                      </a:lnTo>
                      <a:lnTo>
                        <a:pt x="5541" y="164"/>
                      </a:lnTo>
                      <a:lnTo>
                        <a:pt x="5535" y="164"/>
                      </a:lnTo>
                      <a:lnTo>
                        <a:pt x="5528" y="164"/>
                      </a:lnTo>
                      <a:lnTo>
                        <a:pt x="5521" y="164"/>
                      </a:lnTo>
                      <a:lnTo>
                        <a:pt x="5515" y="164"/>
                      </a:lnTo>
                      <a:lnTo>
                        <a:pt x="5509" y="164"/>
                      </a:lnTo>
                      <a:lnTo>
                        <a:pt x="5502" y="164"/>
                      </a:lnTo>
                      <a:lnTo>
                        <a:pt x="5495" y="164"/>
                      </a:lnTo>
                      <a:lnTo>
                        <a:pt x="5488" y="164"/>
                      </a:lnTo>
                      <a:lnTo>
                        <a:pt x="5482" y="164"/>
                      </a:lnTo>
                      <a:lnTo>
                        <a:pt x="5475" y="164"/>
                      </a:lnTo>
                      <a:lnTo>
                        <a:pt x="5468" y="164"/>
                      </a:lnTo>
                      <a:lnTo>
                        <a:pt x="5462" y="164"/>
                      </a:lnTo>
                      <a:lnTo>
                        <a:pt x="5455" y="164"/>
                      </a:lnTo>
                      <a:lnTo>
                        <a:pt x="5448" y="164"/>
                      </a:lnTo>
                      <a:lnTo>
                        <a:pt x="5442" y="164"/>
                      </a:lnTo>
                      <a:lnTo>
                        <a:pt x="5435" y="164"/>
                      </a:lnTo>
                      <a:lnTo>
                        <a:pt x="5428" y="164"/>
                      </a:lnTo>
                      <a:lnTo>
                        <a:pt x="5421" y="164"/>
                      </a:lnTo>
                      <a:lnTo>
                        <a:pt x="5414" y="164"/>
                      </a:lnTo>
                      <a:lnTo>
                        <a:pt x="5407" y="164"/>
                      </a:lnTo>
                      <a:lnTo>
                        <a:pt x="5400" y="164"/>
                      </a:lnTo>
                      <a:lnTo>
                        <a:pt x="5394" y="164"/>
                      </a:lnTo>
                      <a:lnTo>
                        <a:pt x="5387" y="164"/>
                      </a:lnTo>
                      <a:lnTo>
                        <a:pt x="5380" y="164"/>
                      </a:lnTo>
                      <a:lnTo>
                        <a:pt x="5373" y="164"/>
                      </a:lnTo>
                      <a:lnTo>
                        <a:pt x="5366" y="164"/>
                      </a:lnTo>
                      <a:lnTo>
                        <a:pt x="5359" y="164"/>
                      </a:lnTo>
                      <a:lnTo>
                        <a:pt x="5352" y="164"/>
                      </a:lnTo>
                      <a:lnTo>
                        <a:pt x="5345" y="164"/>
                      </a:lnTo>
                      <a:lnTo>
                        <a:pt x="5338" y="164"/>
                      </a:lnTo>
                      <a:lnTo>
                        <a:pt x="5331" y="163"/>
                      </a:lnTo>
                      <a:lnTo>
                        <a:pt x="5323" y="163"/>
                      </a:lnTo>
                      <a:lnTo>
                        <a:pt x="5316" y="163"/>
                      </a:lnTo>
                      <a:lnTo>
                        <a:pt x="5309" y="163"/>
                      </a:lnTo>
                      <a:lnTo>
                        <a:pt x="5303" y="163"/>
                      </a:lnTo>
                      <a:lnTo>
                        <a:pt x="5296" y="163"/>
                      </a:lnTo>
                      <a:lnTo>
                        <a:pt x="5289" y="163"/>
                      </a:lnTo>
                      <a:lnTo>
                        <a:pt x="5281" y="163"/>
                      </a:lnTo>
                      <a:lnTo>
                        <a:pt x="5274" y="163"/>
                      </a:lnTo>
                      <a:lnTo>
                        <a:pt x="5267" y="162"/>
                      </a:lnTo>
                      <a:lnTo>
                        <a:pt x="5260" y="162"/>
                      </a:lnTo>
                      <a:lnTo>
                        <a:pt x="5253" y="162"/>
                      </a:lnTo>
                      <a:lnTo>
                        <a:pt x="5245" y="162"/>
                      </a:lnTo>
                      <a:lnTo>
                        <a:pt x="5238" y="162"/>
                      </a:lnTo>
                      <a:lnTo>
                        <a:pt x="5231" y="162"/>
                      </a:lnTo>
                      <a:lnTo>
                        <a:pt x="5223" y="160"/>
                      </a:lnTo>
                      <a:lnTo>
                        <a:pt x="5216" y="160"/>
                      </a:lnTo>
                      <a:lnTo>
                        <a:pt x="5209" y="160"/>
                      </a:lnTo>
                      <a:lnTo>
                        <a:pt x="5202" y="160"/>
                      </a:lnTo>
                      <a:lnTo>
                        <a:pt x="5194" y="160"/>
                      </a:lnTo>
                      <a:lnTo>
                        <a:pt x="5187" y="160"/>
                      </a:lnTo>
                      <a:lnTo>
                        <a:pt x="5179" y="159"/>
                      </a:lnTo>
                      <a:lnTo>
                        <a:pt x="5172" y="159"/>
                      </a:lnTo>
                      <a:lnTo>
                        <a:pt x="5165" y="159"/>
                      </a:lnTo>
                      <a:lnTo>
                        <a:pt x="5157" y="159"/>
                      </a:lnTo>
                      <a:lnTo>
                        <a:pt x="5150" y="158"/>
                      </a:lnTo>
                      <a:lnTo>
                        <a:pt x="5144" y="158"/>
                      </a:lnTo>
                      <a:lnTo>
                        <a:pt x="5135" y="158"/>
                      </a:lnTo>
                      <a:lnTo>
                        <a:pt x="5129" y="158"/>
                      </a:lnTo>
                      <a:lnTo>
                        <a:pt x="5121" y="158"/>
                      </a:lnTo>
                      <a:lnTo>
                        <a:pt x="5114" y="157"/>
                      </a:lnTo>
                      <a:lnTo>
                        <a:pt x="5106" y="157"/>
                      </a:lnTo>
                      <a:lnTo>
                        <a:pt x="5099" y="157"/>
                      </a:lnTo>
                      <a:lnTo>
                        <a:pt x="5091" y="157"/>
                      </a:lnTo>
                      <a:lnTo>
                        <a:pt x="5084" y="156"/>
                      </a:lnTo>
                      <a:lnTo>
                        <a:pt x="5076" y="156"/>
                      </a:lnTo>
                      <a:lnTo>
                        <a:pt x="5069" y="156"/>
                      </a:lnTo>
                      <a:lnTo>
                        <a:pt x="5061" y="156"/>
                      </a:lnTo>
                      <a:lnTo>
                        <a:pt x="5054" y="155"/>
                      </a:lnTo>
                      <a:lnTo>
                        <a:pt x="5039" y="155"/>
                      </a:lnTo>
                      <a:lnTo>
                        <a:pt x="5024" y="153"/>
                      </a:lnTo>
                      <a:lnTo>
                        <a:pt x="5008" y="153"/>
                      </a:lnTo>
                      <a:lnTo>
                        <a:pt x="4993" y="152"/>
                      </a:lnTo>
                      <a:lnTo>
                        <a:pt x="4978" y="152"/>
                      </a:lnTo>
                      <a:lnTo>
                        <a:pt x="4963" y="151"/>
                      </a:lnTo>
                      <a:lnTo>
                        <a:pt x="4948" y="150"/>
                      </a:lnTo>
                      <a:lnTo>
                        <a:pt x="4932" y="150"/>
                      </a:lnTo>
                      <a:lnTo>
                        <a:pt x="4917" y="149"/>
                      </a:lnTo>
                      <a:lnTo>
                        <a:pt x="4902" y="148"/>
                      </a:lnTo>
                      <a:lnTo>
                        <a:pt x="4885" y="148"/>
                      </a:lnTo>
                      <a:lnTo>
                        <a:pt x="4870" y="147"/>
                      </a:lnTo>
                      <a:lnTo>
                        <a:pt x="4854" y="145"/>
                      </a:lnTo>
                      <a:lnTo>
                        <a:pt x="4839" y="145"/>
                      </a:lnTo>
                      <a:lnTo>
                        <a:pt x="4823" y="144"/>
                      </a:lnTo>
                      <a:lnTo>
                        <a:pt x="4808" y="143"/>
                      </a:lnTo>
                      <a:lnTo>
                        <a:pt x="4792" y="143"/>
                      </a:lnTo>
                      <a:lnTo>
                        <a:pt x="4777" y="142"/>
                      </a:lnTo>
                      <a:lnTo>
                        <a:pt x="4761" y="141"/>
                      </a:lnTo>
                      <a:lnTo>
                        <a:pt x="4746" y="140"/>
                      </a:lnTo>
                      <a:lnTo>
                        <a:pt x="4730" y="140"/>
                      </a:lnTo>
                      <a:lnTo>
                        <a:pt x="4714" y="139"/>
                      </a:lnTo>
                      <a:lnTo>
                        <a:pt x="4699" y="137"/>
                      </a:lnTo>
                      <a:lnTo>
                        <a:pt x="4683" y="136"/>
                      </a:lnTo>
                      <a:lnTo>
                        <a:pt x="4668" y="136"/>
                      </a:lnTo>
                      <a:lnTo>
                        <a:pt x="4652" y="135"/>
                      </a:lnTo>
                      <a:lnTo>
                        <a:pt x="4635" y="134"/>
                      </a:lnTo>
                      <a:lnTo>
                        <a:pt x="4619" y="133"/>
                      </a:lnTo>
                      <a:lnTo>
                        <a:pt x="4604" y="133"/>
                      </a:lnTo>
                      <a:lnTo>
                        <a:pt x="4588" y="132"/>
                      </a:lnTo>
                      <a:lnTo>
                        <a:pt x="4572" y="130"/>
                      </a:lnTo>
                      <a:lnTo>
                        <a:pt x="4556" y="129"/>
                      </a:lnTo>
                      <a:lnTo>
                        <a:pt x="4525" y="128"/>
                      </a:lnTo>
                      <a:lnTo>
                        <a:pt x="4493" y="126"/>
                      </a:lnTo>
                      <a:lnTo>
                        <a:pt x="4461" y="125"/>
                      </a:lnTo>
                      <a:lnTo>
                        <a:pt x="4429" y="122"/>
                      </a:lnTo>
                      <a:lnTo>
                        <a:pt x="4397" y="121"/>
                      </a:lnTo>
                      <a:lnTo>
                        <a:pt x="4366" y="119"/>
                      </a:lnTo>
                      <a:lnTo>
                        <a:pt x="4334" y="118"/>
                      </a:lnTo>
                      <a:lnTo>
                        <a:pt x="4301" y="115"/>
                      </a:lnTo>
                      <a:lnTo>
                        <a:pt x="4286" y="115"/>
                      </a:lnTo>
                      <a:lnTo>
                        <a:pt x="4270" y="114"/>
                      </a:lnTo>
                      <a:lnTo>
                        <a:pt x="4254" y="113"/>
                      </a:lnTo>
                      <a:lnTo>
                        <a:pt x="4238" y="112"/>
                      </a:lnTo>
                      <a:lnTo>
                        <a:pt x="4223" y="112"/>
                      </a:lnTo>
                      <a:lnTo>
                        <a:pt x="4207" y="111"/>
                      </a:lnTo>
                      <a:lnTo>
                        <a:pt x="4191" y="110"/>
                      </a:lnTo>
                      <a:lnTo>
                        <a:pt x="4175" y="110"/>
                      </a:lnTo>
                      <a:lnTo>
                        <a:pt x="4160" y="109"/>
                      </a:lnTo>
                      <a:lnTo>
                        <a:pt x="4143" y="107"/>
                      </a:lnTo>
                      <a:lnTo>
                        <a:pt x="4127" y="107"/>
                      </a:lnTo>
                      <a:lnTo>
                        <a:pt x="4111" y="106"/>
                      </a:lnTo>
                      <a:lnTo>
                        <a:pt x="4096" y="106"/>
                      </a:lnTo>
                      <a:lnTo>
                        <a:pt x="4080" y="105"/>
                      </a:lnTo>
                      <a:lnTo>
                        <a:pt x="4064" y="104"/>
                      </a:lnTo>
                      <a:lnTo>
                        <a:pt x="4049" y="104"/>
                      </a:lnTo>
                      <a:lnTo>
                        <a:pt x="4033" y="103"/>
                      </a:lnTo>
                      <a:lnTo>
                        <a:pt x="4017" y="103"/>
                      </a:lnTo>
                      <a:lnTo>
                        <a:pt x="4002" y="102"/>
                      </a:lnTo>
                      <a:lnTo>
                        <a:pt x="3986" y="102"/>
                      </a:lnTo>
                      <a:lnTo>
                        <a:pt x="3971" y="101"/>
                      </a:lnTo>
                      <a:lnTo>
                        <a:pt x="3954" y="101"/>
                      </a:lnTo>
                      <a:lnTo>
                        <a:pt x="3940" y="99"/>
                      </a:lnTo>
                      <a:lnTo>
                        <a:pt x="3923" y="99"/>
                      </a:lnTo>
                      <a:lnTo>
                        <a:pt x="3908" y="98"/>
                      </a:lnTo>
                      <a:lnTo>
                        <a:pt x="3892" y="98"/>
                      </a:lnTo>
                      <a:lnTo>
                        <a:pt x="3877" y="97"/>
                      </a:lnTo>
                      <a:lnTo>
                        <a:pt x="3862" y="97"/>
                      </a:lnTo>
                      <a:lnTo>
                        <a:pt x="3846" y="97"/>
                      </a:lnTo>
                      <a:lnTo>
                        <a:pt x="3831" y="96"/>
                      </a:lnTo>
                      <a:lnTo>
                        <a:pt x="3816" y="96"/>
                      </a:lnTo>
                      <a:lnTo>
                        <a:pt x="3800" y="96"/>
                      </a:lnTo>
                      <a:lnTo>
                        <a:pt x="3793" y="95"/>
                      </a:lnTo>
                      <a:lnTo>
                        <a:pt x="3785" y="95"/>
                      </a:lnTo>
                      <a:lnTo>
                        <a:pt x="3778" y="95"/>
                      </a:lnTo>
                      <a:lnTo>
                        <a:pt x="3770" y="95"/>
                      </a:lnTo>
                      <a:lnTo>
                        <a:pt x="3762" y="95"/>
                      </a:lnTo>
                      <a:lnTo>
                        <a:pt x="3755" y="95"/>
                      </a:lnTo>
                      <a:lnTo>
                        <a:pt x="3747" y="95"/>
                      </a:lnTo>
                      <a:lnTo>
                        <a:pt x="3740" y="94"/>
                      </a:lnTo>
                      <a:lnTo>
                        <a:pt x="3732" y="94"/>
                      </a:lnTo>
                      <a:lnTo>
                        <a:pt x="3725" y="94"/>
                      </a:lnTo>
                      <a:lnTo>
                        <a:pt x="3717" y="94"/>
                      </a:lnTo>
                      <a:lnTo>
                        <a:pt x="3710" y="94"/>
                      </a:lnTo>
                      <a:lnTo>
                        <a:pt x="3702" y="94"/>
                      </a:lnTo>
                      <a:lnTo>
                        <a:pt x="3695" y="94"/>
                      </a:lnTo>
                      <a:lnTo>
                        <a:pt x="3687" y="94"/>
                      </a:lnTo>
                      <a:lnTo>
                        <a:pt x="3680" y="94"/>
                      </a:lnTo>
                      <a:lnTo>
                        <a:pt x="3672" y="94"/>
                      </a:lnTo>
                      <a:lnTo>
                        <a:pt x="3665" y="92"/>
                      </a:lnTo>
                      <a:lnTo>
                        <a:pt x="3657" y="92"/>
                      </a:lnTo>
                      <a:lnTo>
                        <a:pt x="3650" y="92"/>
                      </a:lnTo>
                      <a:lnTo>
                        <a:pt x="3642" y="92"/>
                      </a:lnTo>
                      <a:lnTo>
                        <a:pt x="3635" y="92"/>
                      </a:lnTo>
                      <a:lnTo>
                        <a:pt x="3627" y="92"/>
                      </a:lnTo>
                      <a:lnTo>
                        <a:pt x="3620" y="92"/>
                      </a:lnTo>
                      <a:lnTo>
                        <a:pt x="3613" y="92"/>
                      </a:lnTo>
                      <a:lnTo>
                        <a:pt x="3605" y="92"/>
                      </a:lnTo>
                      <a:lnTo>
                        <a:pt x="3598" y="92"/>
                      </a:lnTo>
                      <a:lnTo>
                        <a:pt x="3590" y="92"/>
                      </a:lnTo>
                      <a:lnTo>
                        <a:pt x="3583" y="92"/>
                      </a:lnTo>
                      <a:lnTo>
                        <a:pt x="3577" y="92"/>
                      </a:lnTo>
                      <a:lnTo>
                        <a:pt x="3569" y="92"/>
                      </a:lnTo>
                      <a:lnTo>
                        <a:pt x="3562" y="92"/>
                      </a:lnTo>
                      <a:lnTo>
                        <a:pt x="3555" y="92"/>
                      </a:lnTo>
                      <a:lnTo>
                        <a:pt x="3547" y="92"/>
                      </a:lnTo>
                      <a:lnTo>
                        <a:pt x="3540" y="92"/>
                      </a:lnTo>
                      <a:lnTo>
                        <a:pt x="3533" y="92"/>
                      </a:lnTo>
                      <a:lnTo>
                        <a:pt x="3526" y="92"/>
                      </a:lnTo>
                      <a:lnTo>
                        <a:pt x="3518" y="92"/>
                      </a:lnTo>
                      <a:lnTo>
                        <a:pt x="3511" y="92"/>
                      </a:lnTo>
                      <a:lnTo>
                        <a:pt x="3504" y="92"/>
                      </a:lnTo>
                      <a:lnTo>
                        <a:pt x="3497" y="94"/>
                      </a:lnTo>
                      <a:lnTo>
                        <a:pt x="3489" y="94"/>
                      </a:lnTo>
                      <a:lnTo>
                        <a:pt x="3482" y="94"/>
                      </a:lnTo>
                      <a:lnTo>
                        <a:pt x="3475" y="94"/>
                      </a:lnTo>
                      <a:lnTo>
                        <a:pt x="3468" y="94"/>
                      </a:lnTo>
                      <a:lnTo>
                        <a:pt x="3461" y="94"/>
                      </a:lnTo>
                      <a:lnTo>
                        <a:pt x="3454" y="94"/>
                      </a:lnTo>
                      <a:lnTo>
                        <a:pt x="3446" y="94"/>
                      </a:lnTo>
                      <a:lnTo>
                        <a:pt x="3439" y="94"/>
                      </a:lnTo>
                      <a:lnTo>
                        <a:pt x="3433" y="95"/>
                      </a:lnTo>
                      <a:lnTo>
                        <a:pt x="3426" y="95"/>
                      </a:lnTo>
                      <a:lnTo>
                        <a:pt x="3419" y="95"/>
                      </a:lnTo>
                      <a:lnTo>
                        <a:pt x="3412" y="95"/>
                      </a:lnTo>
                      <a:lnTo>
                        <a:pt x="3405" y="95"/>
                      </a:lnTo>
                      <a:lnTo>
                        <a:pt x="3398" y="95"/>
                      </a:lnTo>
                      <a:lnTo>
                        <a:pt x="3391" y="95"/>
                      </a:lnTo>
                      <a:lnTo>
                        <a:pt x="3384" y="96"/>
                      </a:lnTo>
                      <a:lnTo>
                        <a:pt x="3377" y="96"/>
                      </a:lnTo>
                      <a:lnTo>
                        <a:pt x="3370" y="96"/>
                      </a:lnTo>
                      <a:lnTo>
                        <a:pt x="3363" y="96"/>
                      </a:lnTo>
                      <a:lnTo>
                        <a:pt x="3357" y="97"/>
                      </a:lnTo>
                      <a:lnTo>
                        <a:pt x="3350" y="97"/>
                      </a:lnTo>
                      <a:lnTo>
                        <a:pt x="3343" y="97"/>
                      </a:lnTo>
                      <a:lnTo>
                        <a:pt x="3336" y="97"/>
                      </a:lnTo>
                      <a:lnTo>
                        <a:pt x="3329" y="97"/>
                      </a:lnTo>
                      <a:lnTo>
                        <a:pt x="3322" y="98"/>
                      </a:lnTo>
                      <a:lnTo>
                        <a:pt x="3315" y="98"/>
                      </a:lnTo>
                      <a:lnTo>
                        <a:pt x="3309" y="98"/>
                      </a:lnTo>
                      <a:lnTo>
                        <a:pt x="3302" y="99"/>
                      </a:lnTo>
                      <a:lnTo>
                        <a:pt x="3295" y="99"/>
                      </a:lnTo>
                      <a:lnTo>
                        <a:pt x="3289" y="99"/>
                      </a:lnTo>
                      <a:lnTo>
                        <a:pt x="3282" y="99"/>
                      </a:lnTo>
                      <a:lnTo>
                        <a:pt x="3276" y="101"/>
                      </a:lnTo>
                      <a:lnTo>
                        <a:pt x="3269" y="101"/>
                      </a:lnTo>
                      <a:lnTo>
                        <a:pt x="3262" y="101"/>
                      </a:lnTo>
                      <a:lnTo>
                        <a:pt x="3255" y="102"/>
                      </a:lnTo>
                      <a:lnTo>
                        <a:pt x="3249" y="102"/>
                      </a:lnTo>
                      <a:lnTo>
                        <a:pt x="3242" y="102"/>
                      </a:lnTo>
                      <a:lnTo>
                        <a:pt x="3236" y="103"/>
                      </a:lnTo>
                      <a:lnTo>
                        <a:pt x="3229" y="103"/>
                      </a:lnTo>
                      <a:lnTo>
                        <a:pt x="3223" y="104"/>
                      </a:lnTo>
                      <a:lnTo>
                        <a:pt x="3216" y="104"/>
                      </a:lnTo>
                      <a:lnTo>
                        <a:pt x="3210" y="104"/>
                      </a:lnTo>
                      <a:lnTo>
                        <a:pt x="3203" y="105"/>
                      </a:lnTo>
                      <a:lnTo>
                        <a:pt x="3196" y="105"/>
                      </a:lnTo>
                      <a:lnTo>
                        <a:pt x="3191" y="106"/>
                      </a:lnTo>
                      <a:lnTo>
                        <a:pt x="3184" y="106"/>
                      </a:lnTo>
                      <a:lnTo>
                        <a:pt x="3178" y="106"/>
                      </a:lnTo>
                      <a:lnTo>
                        <a:pt x="3171" y="107"/>
                      </a:lnTo>
                      <a:lnTo>
                        <a:pt x="3165" y="107"/>
                      </a:lnTo>
                      <a:lnTo>
                        <a:pt x="3158" y="109"/>
                      </a:lnTo>
                      <a:lnTo>
                        <a:pt x="3153" y="109"/>
                      </a:lnTo>
                      <a:lnTo>
                        <a:pt x="3146" y="110"/>
                      </a:lnTo>
                      <a:lnTo>
                        <a:pt x="3140" y="110"/>
                      </a:lnTo>
                      <a:lnTo>
                        <a:pt x="3133" y="111"/>
                      </a:lnTo>
                      <a:lnTo>
                        <a:pt x="3127" y="111"/>
                      </a:lnTo>
                      <a:lnTo>
                        <a:pt x="3121" y="112"/>
                      </a:lnTo>
                      <a:lnTo>
                        <a:pt x="3115" y="112"/>
                      </a:lnTo>
                      <a:lnTo>
                        <a:pt x="3109" y="113"/>
                      </a:lnTo>
                      <a:lnTo>
                        <a:pt x="3103" y="113"/>
                      </a:lnTo>
                      <a:lnTo>
                        <a:pt x="3096" y="114"/>
                      </a:lnTo>
                      <a:lnTo>
                        <a:pt x="3090" y="115"/>
                      </a:lnTo>
                      <a:lnTo>
                        <a:pt x="3085" y="115"/>
                      </a:lnTo>
                      <a:lnTo>
                        <a:pt x="3079" y="117"/>
                      </a:lnTo>
                      <a:lnTo>
                        <a:pt x="3072" y="117"/>
                      </a:lnTo>
                      <a:lnTo>
                        <a:pt x="3066" y="118"/>
                      </a:lnTo>
                      <a:lnTo>
                        <a:pt x="3060" y="119"/>
                      </a:lnTo>
                      <a:lnTo>
                        <a:pt x="3055" y="119"/>
                      </a:lnTo>
                      <a:lnTo>
                        <a:pt x="3049" y="120"/>
                      </a:lnTo>
                      <a:lnTo>
                        <a:pt x="3042" y="120"/>
                      </a:lnTo>
                      <a:lnTo>
                        <a:pt x="3036" y="121"/>
                      </a:lnTo>
                      <a:lnTo>
                        <a:pt x="3030" y="122"/>
                      </a:lnTo>
                      <a:lnTo>
                        <a:pt x="3025" y="122"/>
                      </a:lnTo>
                      <a:lnTo>
                        <a:pt x="3019" y="124"/>
                      </a:lnTo>
                      <a:lnTo>
                        <a:pt x="3013" y="125"/>
                      </a:lnTo>
                      <a:lnTo>
                        <a:pt x="3007" y="126"/>
                      </a:lnTo>
                      <a:lnTo>
                        <a:pt x="3002" y="126"/>
                      </a:lnTo>
                      <a:lnTo>
                        <a:pt x="2996" y="127"/>
                      </a:lnTo>
                      <a:lnTo>
                        <a:pt x="2990" y="128"/>
                      </a:lnTo>
                      <a:lnTo>
                        <a:pt x="2984" y="128"/>
                      </a:lnTo>
                      <a:lnTo>
                        <a:pt x="2979" y="129"/>
                      </a:lnTo>
                      <a:lnTo>
                        <a:pt x="2973" y="130"/>
                      </a:lnTo>
                      <a:lnTo>
                        <a:pt x="2967" y="132"/>
                      </a:lnTo>
                      <a:lnTo>
                        <a:pt x="2962" y="133"/>
                      </a:lnTo>
                      <a:lnTo>
                        <a:pt x="2957" y="133"/>
                      </a:lnTo>
                      <a:lnTo>
                        <a:pt x="2951" y="134"/>
                      </a:lnTo>
                      <a:lnTo>
                        <a:pt x="2945" y="135"/>
                      </a:lnTo>
                      <a:lnTo>
                        <a:pt x="2939" y="136"/>
                      </a:lnTo>
                      <a:lnTo>
                        <a:pt x="2935" y="137"/>
                      </a:lnTo>
                      <a:lnTo>
                        <a:pt x="2929" y="139"/>
                      </a:lnTo>
                      <a:lnTo>
                        <a:pt x="2923" y="139"/>
                      </a:lnTo>
                      <a:lnTo>
                        <a:pt x="2919" y="140"/>
                      </a:lnTo>
                      <a:lnTo>
                        <a:pt x="2913" y="141"/>
                      </a:lnTo>
                      <a:lnTo>
                        <a:pt x="2907" y="142"/>
                      </a:lnTo>
                      <a:lnTo>
                        <a:pt x="2903" y="143"/>
                      </a:lnTo>
                      <a:lnTo>
                        <a:pt x="2897" y="144"/>
                      </a:lnTo>
                      <a:lnTo>
                        <a:pt x="2892" y="145"/>
                      </a:lnTo>
                      <a:lnTo>
                        <a:pt x="2886" y="147"/>
                      </a:lnTo>
                      <a:lnTo>
                        <a:pt x="2882" y="148"/>
                      </a:lnTo>
                      <a:lnTo>
                        <a:pt x="2876" y="149"/>
                      </a:lnTo>
                      <a:lnTo>
                        <a:pt x="2871" y="150"/>
                      </a:lnTo>
                      <a:lnTo>
                        <a:pt x="2866" y="151"/>
                      </a:lnTo>
                      <a:lnTo>
                        <a:pt x="2861" y="152"/>
                      </a:lnTo>
                      <a:lnTo>
                        <a:pt x="2855" y="153"/>
                      </a:lnTo>
                      <a:lnTo>
                        <a:pt x="2851" y="155"/>
                      </a:lnTo>
                      <a:lnTo>
                        <a:pt x="2846" y="156"/>
                      </a:lnTo>
                      <a:lnTo>
                        <a:pt x="2840" y="157"/>
                      </a:lnTo>
                      <a:lnTo>
                        <a:pt x="2836" y="158"/>
                      </a:lnTo>
                      <a:lnTo>
                        <a:pt x="2831" y="159"/>
                      </a:lnTo>
                      <a:lnTo>
                        <a:pt x="2825" y="160"/>
                      </a:lnTo>
                      <a:lnTo>
                        <a:pt x="2821" y="162"/>
                      </a:lnTo>
                      <a:lnTo>
                        <a:pt x="2816" y="163"/>
                      </a:lnTo>
                      <a:lnTo>
                        <a:pt x="2812" y="164"/>
                      </a:lnTo>
                      <a:lnTo>
                        <a:pt x="2807" y="165"/>
                      </a:lnTo>
                      <a:lnTo>
                        <a:pt x="2801" y="166"/>
                      </a:lnTo>
                      <a:lnTo>
                        <a:pt x="2797" y="168"/>
                      </a:lnTo>
                      <a:lnTo>
                        <a:pt x="2792" y="170"/>
                      </a:lnTo>
                      <a:lnTo>
                        <a:pt x="2787" y="171"/>
                      </a:lnTo>
                      <a:lnTo>
                        <a:pt x="2783" y="172"/>
                      </a:lnTo>
                      <a:lnTo>
                        <a:pt x="2778" y="173"/>
                      </a:lnTo>
                      <a:lnTo>
                        <a:pt x="2774" y="174"/>
                      </a:lnTo>
                      <a:lnTo>
                        <a:pt x="2769" y="176"/>
                      </a:lnTo>
                      <a:lnTo>
                        <a:pt x="2764" y="178"/>
                      </a:lnTo>
                      <a:lnTo>
                        <a:pt x="2760" y="179"/>
                      </a:lnTo>
                      <a:lnTo>
                        <a:pt x="2755" y="180"/>
                      </a:lnTo>
                      <a:lnTo>
                        <a:pt x="2752" y="182"/>
                      </a:lnTo>
                      <a:lnTo>
                        <a:pt x="2747" y="183"/>
                      </a:lnTo>
                      <a:lnTo>
                        <a:pt x="2742" y="185"/>
                      </a:lnTo>
                      <a:lnTo>
                        <a:pt x="2738" y="186"/>
                      </a:lnTo>
                      <a:lnTo>
                        <a:pt x="2733" y="188"/>
                      </a:lnTo>
                      <a:lnTo>
                        <a:pt x="2730" y="189"/>
                      </a:lnTo>
                      <a:lnTo>
                        <a:pt x="2725" y="190"/>
                      </a:lnTo>
                      <a:lnTo>
                        <a:pt x="2721" y="193"/>
                      </a:lnTo>
                      <a:lnTo>
                        <a:pt x="2716" y="194"/>
                      </a:lnTo>
                      <a:lnTo>
                        <a:pt x="2712" y="195"/>
                      </a:lnTo>
                      <a:lnTo>
                        <a:pt x="2708" y="197"/>
                      </a:lnTo>
                      <a:lnTo>
                        <a:pt x="2707" y="197"/>
                      </a:lnTo>
                      <a:lnTo>
                        <a:pt x="2704" y="198"/>
                      </a:lnTo>
                      <a:lnTo>
                        <a:pt x="2702" y="200"/>
                      </a:lnTo>
                      <a:lnTo>
                        <a:pt x="2700" y="200"/>
                      </a:lnTo>
                      <a:lnTo>
                        <a:pt x="2697" y="201"/>
                      </a:lnTo>
                      <a:lnTo>
                        <a:pt x="2696" y="202"/>
                      </a:lnTo>
                      <a:lnTo>
                        <a:pt x="2694" y="203"/>
                      </a:lnTo>
                      <a:lnTo>
                        <a:pt x="2692" y="203"/>
                      </a:lnTo>
                      <a:lnTo>
                        <a:pt x="2689" y="204"/>
                      </a:lnTo>
                      <a:lnTo>
                        <a:pt x="2687" y="205"/>
                      </a:lnTo>
                      <a:lnTo>
                        <a:pt x="2685" y="206"/>
                      </a:lnTo>
                      <a:lnTo>
                        <a:pt x="2682" y="206"/>
                      </a:lnTo>
                      <a:lnTo>
                        <a:pt x="2680" y="208"/>
                      </a:lnTo>
                      <a:lnTo>
                        <a:pt x="2677" y="209"/>
                      </a:lnTo>
                      <a:lnTo>
                        <a:pt x="2674" y="210"/>
                      </a:lnTo>
                      <a:lnTo>
                        <a:pt x="2672" y="211"/>
                      </a:lnTo>
                      <a:lnTo>
                        <a:pt x="2670" y="211"/>
                      </a:lnTo>
                      <a:lnTo>
                        <a:pt x="2668" y="212"/>
                      </a:lnTo>
                      <a:lnTo>
                        <a:pt x="2665" y="213"/>
                      </a:lnTo>
                      <a:lnTo>
                        <a:pt x="2662" y="214"/>
                      </a:lnTo>
                      <a:lnTo>
                        <a:pt x="2659" y="216"/>
                      </a:lnTo>
                      <a:lnTo>
                        <a:pt x="2657" y="217"/>
                      </a:lnTo>
                      <a:lnTo>
                        <a:pt x="2654" y="218"/>
                      </a:lnTo>
                      <a:lnTo>
                        <a:pt x="2651" y="219"/>
                      </a:lnTo>
                      <a:lnTo>
                        <a:pt x="2649" y="220"/>
                      </a:lnTo>
                      <a:lnTo>
                        <a:pt x="2646" y="220"/>
                      </a:lnTo>
                      <a:lnTo>
                        <a:pt x="2643" y="221"/>
                      </a:lnTo>
                      <a:lnTo>
                        <a:pt x="2640" y="223"/>
                      </a:lnTo>
                      <a:lnTo>
                        <a:pt x="2638" y="224"/>
                      </a:lnTo>
                      <a:lnTo>
                        <a:pt x="2634" y="225"/>
                      </a:lnTo>
                      <a:lnTo>
                        <a:pt x="2632" y="226"/>
                      </a:lnTo>
                      <a:lnTo>
                        <a:pt x="2628" y="227"/>
                      </a:lnTo>
                      <a:lnTo>
                        <a:pt x="2625" y="228"/>
                      </a:lnTo>
                      <a:lnTo>
                        <a:pt x="2623" y="229"/>
                      </a:lnTo>
                      <a:lnTo>
                        <a:pt x="2619" y="231"/>
                      </a:lnTo>
                      <a:lnTo>
                        <a:pt x="2616" y="232"/>
                      </a:lnTo>
                      <a:lnTo>
                        <a:pt x="2613" y="233"/>
                      </a:lnTo>
                      <a:lnTo>
                        <a:pt x="2610" y="234"/>
                      </a:lnTo>
                      <a:lnTo>
                        <a:pt x="2606" y="235"/>
                      </a:lnTo>
                      <a:lnTo>
                        <a:pt x="2603" y="236"/>
                      </a:lnTo>
                      <a:lnTo>
                        <a:pt x="2600" y="238"/>
                      </a:lnTo>
                      <a:lnTo>
                        <a:pt x="2597" y="239"/>
                      </a:lnTo>
                      <a:lnTo>
                        <a:pt x="2594" y="241"/>
                      </a:lnTo>
                      <a:lnTo>
                        <a:pt x="2590" y="242"/>
                      </a:lnTo>
                      <a:lnTo>
                        <a:pt x="2587" y="243"/>
                      </a:lnTo>
                      <a:lnTo>
                        <a:pt x="2583" y="244"/>
                      </a:lnTo>
                      <a:lnTo>
                        <a:pt x="2580" y="246"/>
                      </a:lnTo>
                      <a:lnTo>
                        <a:pt x="2576" y="247"/>
                      </a:lnTo>
                      <a:lnTo>
                        <a:pt x="2573" y="248"/>
                      </a:lnTo>
                      <a:lnTo>
                        <a:pt x="2570" y="249"/>
                      </a:lnTo>
                      <a:lnTo>
                        <a:pt x="2566" y="251"/>
                      </a:lnTo>
                      <a:lnTo>
                        <a:pt x="2563" y="252"/>
                      </a:lnTo>
                      <a:lnTo>
                        <a:pt x="2559" y="254"/>
                      </a:lnTo>
                      <a:lnTo>
                        <a:pt x="2555" y="255"/>
                      </a:lnTo>
                      <a:lnTo>
                        <a:pt x="2551" y="256"/>
                      </a:lnTo>
                      <a:lnTo>
                        <a:pt x="2548" y="257"/>
                      </a:lnTo>
                      <a:lnTo>
                        <a:pt x="2544" y="259"/>
                      </a:lnTo>
                      <a:lnTo>
                        <a:pt x="2541" y="261"/>
                      </a:lnTo>
                      <a:lnTo>
                        <a:pt x="2536" y="262"/>
                      </a:lnTo>
                      <a:lnTo>
                        <a:pt x="2533" y="263"/>
                      </a:lnTo>
                      <a:lnTo>
                        <a:pt x="2529" y="264"/>
                      </a:lnTo>
                      <a:lnTo>
                        <a:pt x="2525" y="266"/>
                      </a:lnTo>
                      <a:lnTo>
                        <a:pt x="2521" y="267"/>
                      </a:lnTo>
                      <a:lnTo>
                        <a:pt x="2518" y="269"/>
                      </a:lnTo>
                      <a:lnTo>
                        <a:pt x="2513" y="271"/>
                      </a:lnTo>
                      <a:lnTo>
                        <a:pt x="2510" y="272"/>
                      </a:lnTo>
                      <a:lnTo>
                        <a:pt x="2505" y="273"/>
                      </a:lnTo>
                      <a:lnTo>
                        <a:pt x="2502" y="274"/>
                      </a:lnTo>
                      <a:lnTo>
                        <a:pt x="2497" y="277"/>
                      </a:lnTo>
                      <a:lnTo>
                        <a:pt x="2494" y="278"/>
                      </a:lnTo>
                      <a:lnTo>
                        <a:pt x="2489" y="279"/>
                      </a:lnTo>
                      <a:lnTo>
                        <a:pt x="2485" y="281"/>
                      </a:lnTo>
                      <a:lnTo>
                        <a:pt x="2481" y="282"/>
                      </a:lnTo>
                      <a:lnTo>
                        <a:pt x="2476" y="284"/>
                      </a:lnTo>
                      <a:lnTo>
                        <a:pt x="2473" y="286"/>
                      </a:lnTo>
                      <a:lnTo>
                        <a:pt x="2468" y="287"/>
                      </a:lnTo>
                      <a:lnTo>
                        <a:pt x="2465" y="288"/>
                      </a:lnTo>
                      <a:lnTo>
                        <a:pt x="2460" y="290"/>
                      </a:lnTo>
                      <a:lnTo>
                        <a:pt x="2456" y="292"/>
                      </a:lnTo>
                      <a:lnTo>
                        <a:pt x="2451" y="293"/>
                      </a:lnTo>
                      <a:lnTo>
                        <a:pt x="2447" y="295"/>
                      </a:lnTo>
                      <a:lnTo>
                        <a:pt x="2443" y="296"/>
                      </a:lnTo>
                      <a:lnTo>
                        <a:pt x="2438" y="299"/>
                      </a:lnTo>
                      <a:lnTo>
                        <a:pt x="2434" y="300"/>
                      </a:lnTo>
                      <a:lnTo>
                        <a:pt x="2429" y="302"/>
                      </a:lnTo>
                      <a:lnTo>
                        <a:pt x="2426" y="303"/>
                      </a:lnTo>
                      <a:lnTo>
                        <a:pt x="2421" y="304"/>
                      </a:lnTo>
                      <a:lnTo>
                        <a:pt x="2416" y="307"/>
                      </a:lnTo>
                      <a:lnTo>
                        <a:pt x="2412" y="308"/>
                      </a:lnTo>
                      <a:lnTo>
                        <a:pt x="2407" y="310"/>
                      </a:lnTo>
                      <a:lnTo>
                        <a:pt x="2403" y="311"/>
                      </a:lnTo>
                      <a:lnTo>
                        <a:pt x="2398" y="313"/>
                      </a:lnTo>
                      <a:lnTo>
                        <a:pt x="2393" y="315"/>
                      </a:lnTo>
                      <a:lnTo>
                        <a:pt x="2389" y="317"/>
                      </a:lnTo>
                      <a:lnTo>
                        <a:pt x="2384" y="318"/>
                      </a:lnTo>
                      <a:lnTo>
                        <a:pt x="2379" y="320"/>
                      </a:lnTo>
                      <a:lnTo>
                        <a:pt x="2375" y="322"/>
                      </a:lnTo>
                      <a:lnTo>
                        <a:pt x="2370" y="324"/>
                      </a:lnTo>
                      <a:lnTo>
                        <a:pt x="2364" y="325"/>
                      </a:lnTo>
                      <a:lnTo>
                        <a:pt x="2360" y="327"/>
                      </a:lnTo>
                      <a:lnTo>
                        <a:pt x="2355" y="328"/>
                      </a:lnTo>
                      <a:lnTo>
                        <a:pt x="2351" y="331"/>
                      </a:lnTo>
                      <a:lnTo>
                        <a:pt x="2346" y="332"/>
                      </a:lnTo>
                      <a:lnTo>
                        <a:pt x="2341" y="334"/>
                      </a:lnTo>
                      <a:lnTo>
                        <a:pt x="2336" y="335"/>
                      </a:lnTo>
                      <a:lnTo>
                        <a:pt x="2331" y="338"/>
                      </a:lnTo>
                      <a:lnTo>
                        <a:pt x="2326" y="340"/>
                      </a:lnTo>
                      <a:lnTo>
                        <a:pt x="2322" y="341"/>
                      </a:lnTo>
                      <a:lnTo>
                        <a:pt x="2316" y="343"/>
                      </a:lnTo>
                      <a:lnTo>
                        <a:pt x="2311" y="345"/>
                      </a:lnTo>
                      <a:lnTo>
                        <a:pt x="2307" y="347"/>
                      </a:lnTo>
                      <a:lnTo>
                        <a:pt x="2301" y="348"/>
                      </a:lnTo>
                      <a:lnTo>
                        <a:pt x="2297" y="350"/>
                      </a:lnTo>
                      <a:lnTo>
                        <a:pt x="2291" y="353"/>
                      </a:lnTo>
                      <a:lnTo>
                        <a:pt x="2286" y="354"/>
                      </a:lnTo>
                      <a:lnTo>
                        <a:pt x="2282" y="356"/>
                      </a:lnTo>
                      <a:lnTo>
                        <a:pt x="2276" y="358"/>
                      </a:lnTo>
                      <a:lnTo>
                        <a:pt x="2271" y="360"/>
                      </a:lnTo>
                      <a:lnTo>
                        <a:pt x="2265" y="362"/>
                      </a:lnTo>
                      <a:lnTo>
                        <a:pt x="2261" y="363"/>
                      </a:lnTo>
                      <a:lnTo>
                        <a:pt x="2255" y="365"/>
                      </a:lnTo>
                      <a:lnTo>
                        <a:pt x="2250" y="368"/>
                      </a:lnTo>
                      <a:lnTo>
                        <a:pt x="2245" y="369"/>
                      </a:lnTo>
                      <a:lnTo>
                        <a:pt x="2240" y="371"/>
                      </a:lnTo>
                      <a:lnTo>
                        <a:pt x="2234" y="373"/>
                      </a:lnTo>
                      <a:lnTo>
                        <a:pt x="2229" y="375"/>
                      </a:lnTo>
                      <a:lnTo>
                        <a:pt x="2224" y="377"/>
                      </a:lnTo>
                      <a:lnTo>
                        <a:pt x="2218" y="379"/>
                      </a:lnTo>
                      <a:lnTo>
                        <a:pt x="2212" y="381"/>
                      </a:lnTo>
                      <a:lnTo>
                        <a:pt x="2208" y="383"/>
                      </a:lnTo>
                      <a:lnTo>
                        <a:pt x="2202" y="385"/>
                      </a:lnTo>
                      <a:lnTo>
                        <a:pt x="2196" y="387"/>
                      </a:lnTo>
                      <a:lnTo>
                        <a:pt x="2192" y="388"/>
                      </a:lnTo>
                      <a:lnTo>
                        <a:pt x="2186" y="391"/>
                      </a:lnTo>
                      <a:lnTo>
                        <a:pt x="2180" y="393"/>
                      </a:lnTo>
                      <a:lnTo>
                        <a:pt x="2176" y="395"/>
                      </a:lnTo>
                      <a:lnTo>
                        <a:pt x="2170" y="396"/>
                      </a:lnTo>
                      <a:lnTo>
                        <a:pt x="2164" y="399"/>
                      </a:lnTo>
                      <a:lnTo>
                        <a:pt x="2158" y="401"/>
                      </a:lnTo>
                      <a:lnTo>
                        <a:pt x="2152" y="403"/>
                      </a:lnTo>
                      <a:lnTo>
                        <a:pt x="2147" y="404"/>
                      </a:lnTo>
                      <a:lnTo>
                        <a:pt x="2142" y="407"/>
                      </a:lnTo>
                      <a:lnTo>
                        <a:pt x="2136" y="409"/>
                      </a:lnTo>
                      <a:lnTo>
                        <a:pt x="2131" y="411"/>
                      </a:lnTo>
                      <a:lnTo>
                        <a:pt x="2125" y="412"/>
                      </a:lnTo>
                      <a:lnTo>
                        <a:pt x="2119" y="415"/>
                      </a:lnTo>
                      <a:lnTo>
                        <a:pt x="2113" y="417"/>
                      </a:lnTo>
                      <a:lnTo>
                        <a:pt x="2108" y="419"/>
                      </a:lnTo>
                      <a:lnTo>
                        <a:pt x="2102" y="422"/>
                      </a:lnTo>
                      <a:lnTo>
                        <a:pt x="2096" y="423"/>
                      </a:lnTo>
                      <a:lnTo>
                        <a:pt x="2090" y="425"/>
                      </a:lnTo>
                      <a:lnTo>
                        <a:pt x="2085" y="427"/>
                      </a:lnTo>
                      <a:lnTo>
                        <a:pt x="2079" y="430"/>
                      </a:lnTo>
                      <a:lnTo>
                        <a:pt x="2073" y="432"/>
                      </a:lnTo>
                      <a:lnTo>
                        <a:pt x="2067" y="433"/>
                      </a:lnTo>
                      <a:lnTo>
                        <a:pt x="2061" y="436"/>
                      </a:lnTo>
                      <a:lnTo>
                        <a:pt x="2056" y="438"/>
                      </a:lnTo>
                      <a:lnTo>
                        <a:pt x="2050" y="440"/>
                      </a:lnTo>
                      <a:lnTo>
                        <a:pt x="2044" y="442"/>
                      </a:lnTo>
                      <a:lnTo>
                        <a:pt x="2038" y="445"/>
                      </a:lnTo>
                      <a:lnTo>
                        <a:pt x="2033" y="446"/>
                      </a:lnTo>
                      <a:lnTo>
                        <a:pt x="2027" y="448"/>
                      </a:lnTo>
                      <a:lnTo>
                        <a:pt x="2021" y="450"/>
                      </a:lnTo>
                      <a:lnTo>
                        <a:pt x="2015" y="453"/>
                      </a:lnTo>
                      <a:lnTo>
                        <a:pt x="2008" y="455"/>
                      </a:lnTo>
                      <a:lnTo>
                        <a:pt x="2003" y="457"/>
                      </a:lnTo>
                      <a:lnTo>
                        <a:pt x="1997" y="460"/>
                      </a:lnTo>
                      <a:lnTo>
                        <a:pt x="1991" y="461"/>
                      </a:lnTo>
                      <a:lnTo>
                        <a:pt x="1985" y="463"/>
                      </a:lnTo>
                      <a:lnTo>
                        <a:pt x="1980" y="465"/>
                      </a:lnTo>
                      <a:lnTo>
                        <a:pt x="1973" y="468"/>
                      </a:lnTo>
                      <a:lnTo>
                        <a:pt x="1967" y="470"/>
                      </a:lnTo>
                      <a:lnTo>
                        <a:pt x="1961" y="472"/>
                      </a:lnTo>
                      <a:lnTo>
                        <a:pt x="1955" y="475"/>
                      </a:lnTo>
                      <a:lnTo>
                        <a:pt x="1949" y="477"/>
                      </a:lnTo>
                      <a:lnTo>
                        <a:pt x="1943" y="479"/>
                      </a:lnTo>
                      <a:lnTo>
                        <a:pt x="1937" y="480"/>
                      </a:lnTo>
                      <a:lnTo>
                        <a:pt x="1930" y="483"/>
                      </a:lnTo>
                      <a:lnTo>
                        <a:pt x="1924" y="485"/>
                      </a:lnTo>
                      <a:lnTo>
                        <a:pt x="1919" y="487"/>
                      </a:lnTo>
                      <a:lnTo>
                        <a:pt x="1913" y="490"/>
                      </a:lnTo>
                      <a:lnTo>
                        <a:pt x="1906" y="492"/>
                      </a:lnTo>
                      <a:lnTo>
                        <a:pt x="1900" y="494"/>
                      </a:lnTo>
                      <a:lnTo>
                        <a:pt x="1894" y="497"/>
                      </a:lnTo>
                      <a:lnTo>
                        <a:pt x="1887" y="499"/>
                      </a:lnTo>
                      <a:lnTo>
                        <a:pt x="1882" y="501"/>
                      </a:lnTo>
                      <a:lnTo>
                        <a:pt x="1875" y="503"/>
                      </a:lnTo>
                      <a:lnTo>
                        <a:pt x="1869" y="506"/>
                      </a:lnTo>
                      <a:lnTo>
                        <a:pt x="1863" y="507"/>
                      </a:lnTo>
                      <a:lnTo>
                        <a:pt x="1856" y="509"/>
                      </a:lnTo>
                      <a:lnTo>
                        <a:pt x="1851" y="512"/>
                      </a:lnTo>
                      <a:lnTo>
                        <a:pt x="1844" y="514"/>
                      </a:lnTo>
                      <a:lnTo>
                        <a:pt x="1838" y="516"/>
                      </a:lnTo>
                      <a:lnTo>
                        <a:pt x="1831" y="518"/>
                      </a:lnTo>
                      <a:lnTo>
                        <a:pt x="1825" y="521"/>
                      </a:lnTo>
                      <a:lnTo>
                        <a:pt x="1819" y="523"/>
                      </a:lnTo>
                      <a:lnTo>
                        <a:pt x="1813" y="525"/>
                      </a:lnTo>
                      <a:lnTo>
                        <a:pt x="1807" y="528"/>
                      </a:lnTo>
                      <a:lnTo>
                        <a:pt x="1800" y="530"/>
                      </a:lnTo>
                      <a:lnTo>
                        <a:pt x="1794" y="532"/>
                      </a:lnTo>
                      <a:lnTo>
                        <a:pt x="1780" y="537"/>
                      </a:lnTo>
                      <a:lnTo>
                        <a:pt x="1768" y="541"/>
                      </a:lnTo>
                      <a:lnTo>
                        <a:pt x="1755" y="546"/>
                      </a:lnTo>
                      <a:lnTo>
                        <a:pt x="1742" y="551"/>
                      </a:lnTo>
                      <a:lnTo>
                        <a:pt x="1730" y="555"/>
                      </a:lnTo>
                      <a:lnTo>
                        <a:pt x="1717" y="560"/>
                      </a:lnTo>
                      <a:lnTo>
                        <a:pt x="1704" y="564"/>
                      </a:lnTo>
                      <a:lnTo>
                        <a:pt x="1692" y="569"/>
                      </a:lnTo>
                      <a:lnTo>
                        <a:pt x="1678" y="574"/>
                      </a:lnTo>
                      <a:lnTo>
                        <a:pt x="1665" y="578"/>
                      </a:lnTo>
                      <a:lnTo>
                        <a:pt x="1652" y="583"/>
                      </a:lnTo>
                      <a:lnTo>
                        <a:pt x="1639" y="587"/>
                      </a:lnTo>
                      <a:lnTo>
                        <a:pt x="1626" y="592"/>
                      </a:lnTo>
                      <a:lnTo>
                        <a:pt x="1613" y="597"/>
                      </a:lnTo>
                      <a:lnTo>
                        <a:pt x="1599" y="601"/>
                      </a:lnTo>
                      <a:lnTo>
                        <a:pt x="1587" y="606"/>
                      </a:lnTo>
                      <a:lnTo>
                        <a:pt x="1573" y="611"/>
                      </a:lnTo>
                      <a:lnTo>
                        <a:pt x="1560" y="615"/>
                      </a:lnTo>
                      <a:lnTo>
                        <a:pt x="1548" y="620"/>
                      </a:lnTo>
                      <a:lnTo>
                        <a:pt x="1534" y="624"/>
                      </a:lnTo>
                      <a:lnTo>
                        <a:pt x="1521" y="629"/>
                      </a:lnTo>
                      <a:lnTo>
                        <a:pt x="1507" y="634"/>
                      </a:lnTo>
                      <a:lnTo>
                        <a:pt x="1495" y="638"/>
                      </a:lnTo>
                      <a:lnTo>
                        <a:pt x="1481" y="643"/>
                      </a:lnTo>
                      <a:lnTo>
                        <a:pt x="1468" y="647"/>
                      </a:lnTo>
                      <a:lnTo>
                        <a:pt x="1454" y="652"/>
                      </a:lnTo>
                      <a:lnTo>
                        <a:pt x="1440" y="657"/>
                      </a:lnTo>
                      <a:lnTo>
                        <a:pt x="1428" y="661"/>
                      </a:lnTo>
                      <a:lnTo>
                        <a:pt x="1401" y="670"/>
                      </a:lnTo>
                      <a:lnTo>
                        <a:pt x="1375" y="680"/>
                      </a:lnTo>
                      <a:lnTo>
                        <a:pt x="1347" y="689"/>
                      </a:lnTo>
                      <a:lnTo>
                        <a:pt x="1321" y="699"/>
                      </a:lnTo>
                      <a:lnTo>
                        <a:pt x="1294" y="708"/>
                      </a:lnTo>
                      <a:lnTo>
                        <a:pt x="1268" y="718"/>
                      </a:lnTo>
                      <a:lnTo>
                        <a:pt x="1241" y="727"/>
                      </a:lnTo>
                      <a:lnTo>
                        <a:pt x="1213" y="736"/>
                      </a:lnTo>
                      <a:lnTo>
                        <a:pt x="1201" y="741"/>
                      </a:lnTo>
                      <a:lnTo>
                        <a:pt x="1187" y="745"/>
                      </a:lnTo>
                      <a:lnTo>
                        <a:pt x="1174" y="750"/>
                      </a:lnTo>
                      <a:lnTo>
                        <a:pt x="1160" y="754"/>
                      </a:lnTo>
                      <a:lnTo>
                        <a:pt x="1148" y="758"/>
                      </a:lnTo>
                      <a:lnTo>
                        <a:pt x="1134" y="762"/>
                      </a:lnTo>
                      <a:lnTo>
                        <a:pt x="1120" y="767"/>
                      </a:lnTo>
                      <a:lnTo>
                        <a:pt x="1107" y="772"/>
                      </a:lnTo>
                      <a:lnTo>
                        <a:pt x="1094" y="776"/>
                      </a:lnTo>
                      <a:lnTo>
                        <a:pt x="1081" y="781"/>
                      </a:lnTo>
                      <a:lnTo>
                        <a:pt x="1068" y="785"/>
                      </a:lnTo>
                      <a:lnTo>
                        <a:pt x="1054" y="790"/>
                      </a:lnTo>
                      <a:lnTo>
                        <a:pt x="1042" y="795"/>
                      </a:lnTo>
                      <a:lnTo>
                        <a:pt x="1028" y="799"/>
                      </a:lnTo>
                      <a:lnTo>
                        <a:pt x="1015" y="804"/>
                      </a:lnTo>
                      <a:lnTo>
                        <a:pt x="1001" y="807"/>
                      </a:lnTo>
                      <a:lnTo>
                        <a:pt x="989" y="812"/>
                      </a:lnTo>
                      <a:lnTo>
                        <a:pt x="976" y="817"/>
                      </a:lnTo>
                      <a:lnTo>
                        <a:pt x="962" y="821"/>
                      </a:lnTo>
                      <a:lnTo>
                        <a:pt x="950" y="826"/>
                      </a:lnTo>
                      <a:lnTo>
                        <a:pt x="937" y="830"/>
                      </a:lnTo>
                      <a:lnTo>
                        <a:pt x="924" y="834"/>
                      </a:lnTo>
                      <a:lnTo>
                        <a:pt x="910" y="838"/>
                      </a:lnTo>
                      <a:lnTo>
                        <a:pt x="898" y="843"/>
                      </a:lnTo>
                      <a:lnTo>
                        <a:pt x="885" y="848"/>
                      </a:lnTo>
                      <a:lnTo>
                        <a:pt x="872" y="851"/>
                      </a:lnTo>
                      <a:lnTo>
                        <a:pt x="860" y="856"/>
                      </a:lnTo>
                      <a:lnTo>
                        <a:pt x="847" y="860"/>
                      </a:lnTo>
                      <a:lnTo>
                        <a:pt x="840" y="863"/>
                      </a:lnTo>
                      <a:lnTo>
                        <a:pt x="834" y="864"/>
                      </a:lnTo>
                      <a:lnTo>
                        <a:pt x="827" y="866"/>
                      </a:lnTo>
                      <a:lnTo>
                        <a:pt x="822" y="868"/>
                      </a:lnTo>
                      <a:lnTo>
                        <a:pt x="815" y="871"/>
                      </a:lnTo>
                      <a:lnTo>
                        <a:pt x="809" y="873"/>
                      </a:lnTo>
                      <a:lnTo>
                        <a:pt x="802" y="874"/>
                      </a:lnTo>
                      <a:lnTo>
                        <a:pt x="796" y="876"/>
                      </a:lnTo>
                      <a:lnTo>
                        <a:pt x="789" y="879"/>
                      </a:lnTo>
                      <a:lnTo>
                        <a:pt x="784" y="881"/>
                      </a:lnTo>
                      <a:lnTo>
                        <a:pt x="777" y="883"/>
                      </a:lnTo>
                      <a:lnTo>
                        <a:pt x="771" y="886"/>
                      </a:lnTo>
                      <a:lnTo>
                        <a:pt x="764" y="887"/>
                      </a:lnTo>
                      <a:lnTo>
                        <a:pt x="758" y="889"/>
                      </a:lnTo>
                      <a:lnTo>
                        <a:pt x="753" y="891"/>
                      </a:lnTo>
                      <a:lnTo>
                        <a:pt x="746" y="894"/>
                      </a:lnTo>
                      <a:lnTo>
                        <a:pt x="740" y="895"/>
                      </a:lnTo>
                      <a:lnTo>
                        <a:pt x="733" y="897"/>
                      </a:lnTo>
                      <a:lnTo>
                        <a:pt x="727" y="899"/>
                      </a:lnTo>
                      <a:lnTo>
                        <a:pt x="721" y="902"/>
                      </a:lnTo>
                      <a:lnTo>
                        <a:pt x="715" y="903"/>
                      </a:lnTo>
                      <a:lnTo>
                        <a:pt x="709" y="905"/>
                      </a:lnTo>
                      <a:lnTo>
                        <a:pt x="703" y="908"/>
                      </a:lnTo>
                      <a:lnTo>
                        <a:pt x="696" y="910"/>
                      </a:lnTo>
                      <a:lnTo>
                        <a:pt x="690" y="911"/>
                      </a:lnTo>
                      <a:lnTo>
                        <a:pt x="685" y="913"/>
                      </a:lnTo>
                      <a:lnTo>
                        <a:pt x="678" y="916"/>
                      </a:lnTo>
                      <a:lnTo>
                        <a:pt x="672" y="918"/>
                      </a:lnTo>
                      <a:lnTo>
                        <a:pt x="666" y="919"/>
                      </a:lnTo>
                      <a:lnTo>
                        <a:pt x="660" y="921"/>
                      </a:lnTo>
                      <a:lnTo>
                        <a:pt x="653" y="924"/>
                      </a:lnTo>
                      <a:lnTo>
                        <a:pt x="648" y="925"/>
                      </a:lnTo>
                      <a:lnTo>
                        <a:pt x="642" y="927"/>
                      </a:lnTo>
                      <a:lnTo>
                        <a:pt x="636" y="929"/>
                      </a:lnTo>
                      <a:lnTo>
                        <a:pt x="629" y="931"/>
                      </a:lnTo>
                      <a:lnTo>
                        <a:pt x="624" y="933"/>
                      </a:lnTo>
                      <a:lnTo>
                        <a:pt x="618" y="935"/>
                      </a:lnTo>
                      <a:lnTo>
                        <a:pt x="612" y="936"/>
                      </a:lnTo>
                      <a:lnTo>
                        <a:pt x="606" y="939"/>
                      </a:lnTo>
                      <a:lnTo>
                        <a:pt x="600" y="941"/>
                      </a:lnTo>
                      <a:lnTo>
                        <a:pt x="595" y="942"/>
                      </a:lnTo>
                      <a:lnTo>
                        <a:pt x="588" y="944"/>
                      </a:lnTo>
                      <a:lnTo>
                        <a:pt x="582" y="947"/>
                      </a:lnTo>
                      <a:lnTo>
                        <a:pt x="576" y="948"/>
                      </a:lnTo>
                      <a:lnTo>
                        <a:pt x="571" y="950"/>
                      </a:lnTo>
                      <a:lnTo>
                        <a:pt x="565" y="952"/>
                      </a:lnTo>
                      <a:lnTo>
                        <a:pt x="559" y="954"/>
                      </a:lnTo>
                      <a:lnTo>
                        <a:pt x="553" y="956"/>
                      </a:lnTo>
                      <a:lnTo>
                        <a:pt x="547" y="957"/>
                      </a:lnTo>
                      <a:lnTo>
                        <a:pt x="542" y="959"/>
                      </a:lnTo>
                      <a:lnTo>
                        <a:pt x="536" y="962"/>
                      </a:lnTo>
                      <a:lnTo>
                        <a:pt x="530" y="963"/>
                      </a:lnTo>
                      <a:lnTo>
                        <a:pt x="524" y="965"/>
                      </a:lnTo>
                      <a:lnTo>
                        <a:pt x="519" y="966"/>
                      </a:lnTo>
                      <a:lnTo>
                        <a:pt x="513" y="969"/>
                      </a:lnTo>
                      <a:lnTo>
                        <a:pt x="507" y="970"/>
                      </a:lnTo>
                      <a:lnTo>
                        <a:pt x="501" y="972"/>
                      </a:lnTo>
                      <a:lnTo>
                        <a:pt x="496" y="974"/>
                      </a:lnTo>
                      <a:lnTo>
                        <a:pt x="490" y="975"/>
                      </a:lnTo>
                      <a:lnTo>
                        <a:pt x="484" y="978"/>
                      </a:lnTo>
                      <a:lnTo>
                        <a:pt x="480" y="979"/>
                      </a:lnTo>
                      <a:lnTo>
                        <a:pt x="474" y="981"/>
                      </a:lnTo>
                      <a:lnTo>
                        <a:pt x="468" y="982"/>
                      </a:lnTo>
                      <a:lnTo>
                        <a:pt x="462" y="985"/>
                      </a:lnTo>
                      <a:lnTo>
                        <a:pt x="456" y="986"/>
                      </a:lnTo>
                      <a:lnTo>
                        <a:pt x="451" y="988"/>
                      </a:lnTo>
                      <a:lnTo>
                        <a:pt x="446" y="989"/>
                      </a:lnTo>
                      <a:lnTo>
                        <a:pt x="440" y="992"/>
                      </a:lnTo>
                      <a:lnTo>
                        <a:pt x="435" y="993"/>
                      </a:lnTo>
                      <a:lnTo>
                        <a:pt x="429" y="995"/>
                      </a:lnTo>
                      <a:lnTo>
                        <a:pt x="424" y="996"/>
                      </a:lnTo>
                      <a:lnTo>
                        <a:pt x="418" y="997"/>
                      </a:lnTo>
                      <a:lnTo>
                        <a:pt x="413" y="1000"/>
                      </a:lnTo>
                      <a:lnTo>
                        <a:pt x="408" y="1001"/>
                      </a:lnTo>
                      <a:lnTo>
                        <a:pt x="402" y="1003"/>
                      </a:lnTo>
                      <a:lnTo>
                        <a:pt x="397" y="1004"/>
                      </a:lnTo>
                      <a:lnTo>
                        <a:pt x="392" y="1007"/>
                      </a:lnTo>
                      <a:lnTo>
                        <a:pt x="386" y="1008"/>
                      </a:lnTo>
                      <a:lnTo>
                        <a:pt x="382" y="1009"/>
                      </a:lnTo>
                      <a:lnTo>
                        <a:pt x="376" y="1011"/>
                      </a:lnTo>
                      <a:lnTo>
                        <a:pt x="370" y="1012"/>
                      </a:lnTo>
                      <a:lnTo>
                        <a:pt x="365" y="1015"/>
                      </a:lnTo>
                      <a:lnTo>
                        <a:pt x="360" y="1016"/>
                      </a:lnTo>
                      <a:lnTo>
                        <a:pt x="355" y="1017"/>
                      </a:lnTo>
                      <a:lnTo>
                        <a:pt x="349" y="1019"/>
                      </a:lnTo>
                      <a:lnTo>
                        <a:pt x="345" y="1020"/>
                      </a:lnTo>
                      <a:lnTo>
                        <a:pt x="339" y="1021"/>
                      </a:lnTo>
                      <a:lnTo>
                        <a:pt x="334" y="1024"/>
                      </a:lnTo>
                      <a:lnTo>
                        <a:pt x="330" y="1025"/>
                      </a:lnTo>
                      <a:lnTo>
                        <a:pt x="324" y="1026"/>
                      </a:lnTo>
                      <a:lnTo>
                        <a:pt x="319" y="1028"/>
                      </a:lnTo>
                      <a:lnTo>
                        <a:pt x="314" y="1030"/>
                      </a:lnTo>
                      <a:lnTo>
                        <a:pt x="309" y="1031"/>
                      </a:lnTo>
                      <a:lnTo>
                        <a:pt x="304" y="1033"/>
                      </a:lnTo>
                      <a:lnTo>
                        <a:pt x="299" y="1034"/>
                      </a:lnTo>
                      <a:lnTo>
                        <a:pt x="294" y="1035"/>
                      </a:lnTo>
                      <a:lnTo>
                        <a:pt x="289" y="1036"/>
                      </a:lnTo>
                      <a:lnTo>
                        <a:pt x="285" y="1039"/>
                      </a:lnTo>
                      <a:lnTo>
                        <a:pt x="279" y="1040"/>
                      </a:lnTo>
                      <a:lnTo>
                        <a:pt x="274" y="1041"/>
                      </a:lnTo>
                      <a:lnTo>
                        <a:pt x="270" y="1042"/>
                      </a:lnTo>
                      <a:lnTo>
                        <a:pt x="265" y="1045"/>
                      </a:lnTo>
                      <a:lnTo>
                        <a:pt x="259" y="1046"/>
                      </a:lnTo>
                      <a:lnTo>
                        <a:pt x="255" y="1047"/>
                      </a:lnTo>
                      <a:lnTo>
                        <a:pt x="250" y="1048"/>
                      </a:lnTo>
                      <a:lnTo>
                        <a:pt x="246" y="1049"/>
                      </a:lnTo>
                      <a:lnTo>
                        <a:pt x="241" y="1051"/>
                      </a:lnTo>
                      <a:lnTo>
                        <a:pt x="236" y="1053"/>
                      </a:lnTo>
                      <a:lnTo>
                        <a:pt x="232" y="1054"/>
                      </a:lnTo>
                      <a:lnTo>
                        <a:pt x="227" y="1055"/>
                      </a:lnTo>
                      <a:lnTo>
                        <a:pt x="223" y="1056"/>
                      </a:lnTo>
                      <a:lnTo>
                        <a:pt x="218" y="1057"/>
                      </a:lnTo>
                      <a:lnTo>
                        <a:pt x="213" y="1059"/>
                      </a:lnTo>
                      <a:lnTo>
                        <a:pt x="209" y="1061"/>
                      </a:lnTo>
                      <a:lnTo>
                        <a:pt x="204" y="1062"/>
                      </a:lnTo>
                      <a:lnTo>
                        <a:pt x="200" y="1063"/>
                      </a:lnTo>
                      <a:lnTo>
                        <a:pt x="195" y="1064"/>
                      </a:lnTo>
                      <a:lnTo>
                        <a:pt x="190" y="1065"/>
                      </a:lnTo>
                      <a:lnTo>
                        <a:pt x="186" y="1066"/>
                      </a:lnTo>
                      <a:lnTo>
                        <a:pt x="182" y="1068"/>
                      </a:lnTo>
                      <a:lnTo>
                        <a:pt x="178" y="1069"/>
                      </a:lnTo>
                      <a:lnTo>
                        <a:pt x="173" y="1070"/>
                      </a:lnTo>
                      <a:lnTo>
                        <a:pt x="168" y="1071"/>
                      </a:lnTo>
                      <a:lnTo>
                        <a:pt x="164" y="1072"/>
                      </a:lnTo>
                      <a:lnTo>
                        <a:pt x="160" y="1073"/>
                      </a:lnTo>
                      <a:lnTo>
                        <a:pt x="156" y="1074"/>
                      </a:lnTo>
                      <a:lnTo>
                        <a:pt x="151" y="1076"/>
                      </a:lnTo>
                      <a:lnTo>
                        <a:pt x="148" y="1077"/>
                      </a:lnTo>
                      <a:lnTo>
                        <a:pt x="143" y="1078"/>
                      </a:lnTo>
                      <a:lnTo>
                        <a:pt x="138" y="1079"/>
                      </a:lnTo>
                      <a:lnTo>
                        <a:pt x="135" y="1080"/>
                      </a:lnTo>
                      <a:lnTo>
                        <a:pt x="130" y="1081"/>
                      </a:lnTo>
                      <a:lnTo>
                        <a:pt x="127" y="1083"/>
                      </a:lnTo>
                      <a:lnTo>
                        <a:pt x="122" y="1084"/>
                      </a:lnTo>
                      <a:lnTo>
                        <a:pt x="119" y="1085"/>
                      </a:lnTo>
                      <a:lnTo>
                        <a:pt x="114" y="1086"/>
                      </a:lnTo>
                      <a:lnTo>
                        <a:pt x="111" y="1087"/>
                      </a:lnTo>
                      <a:lnTo>
                        <a:pt x="106" y="1088"/>
                      </a:lnTo>
                      <a:lnTo>
                        <a:pt x="103" y="1089"/>
                      </a:lnTo>
                      <a:lnTo>
                        <a:pt x="98" y="1091"/>
                      </a:lnTo>
                      <a:lnTo>
                        <a:pt x="95" y="1092"/>
                      </a:lnTo>
                      <a:lnTo>
                        <a:pt x="91" y="1092"/>
                      </a:lnTo>
                      <a:lnTo>
                        <a:pt x="87" y="1093"/>
                      </a:lnTo>
                      <a:lnTo>
                        <a:pt x="83" y="1094"/>
                      </a:lnTo>
                      <a:lnTo>
                        <a:pt x="80" y="1095"/>
                      </a:lnTo>
                      <a:lnTo>
                        <a:pt x="76" y="1096"/>
                      </a:lnTo>
                      <a:lnTo>
                        <a:pt x="72" y="1097"/>
                      </a:lnTo>
                      <a:lnTo>
                        <a:pt x="68" y="1097"/>
                      </a:lnTo>
                      <a:lnTo>
                        <a:pt x="65" y="1099"/>
                      </a:lnTo>
                      <a:lnTo>
                        <a:pt x="61" y="1100"/>
                      </a:lnTo>
                      <a:lnTo>
                        <a:pt x="58" y="1101"/>
                      </a:lnTo>
                      <a:lnTo>
                        <a:pt x="54" y="1101"/>
                      </a:lnTo>
                      <a:lnTo>
                        <a:pt x="50" y="1102"/>
                      </a:lnTo>
                      <a:lnTo>
                        <a:pt x="46" y="1103"/>
                      </a:lnTo>
                      <a:lnTo>
                        <a:pt x="43" y="1104"/>
                      </a:lnTo>
                      <a:lnTo>
                        <a:pt x="39" y="1104"/>
                      </a:lnTo>
                      <a:lnTo>
                        <a:pt x="36" y="1106"/>
                      </a:lnTo>
                      <a:lnTo>
                        <a:pt x="32" y="1107"/>
                      </a:lnTo>
                      <a:lnTo>
                        <a:pt x="29" y="1107"/>
                      </a:lnTo>
                      <a:lnTo>
                        <a:pt x="27" y="1108"/>
                      </a:lnTo>
                      <a:lnTo>
                        <a:pt x="23" y="1109"/>
                      </a:lnTo>
                      <a:lnTo>
                        <a:pt x="20" y="1110"/>
                      </a:lnTo>
                      <a:lnTo>
                        <a:pt x="16" y="1110"/>
                      </a:lnTo>
                      <a:lnTo>
                        <a:pt x="13" y="1111"/>
                      </a:lnTo>
                      <a:lnTo>
                        <a:pt x="9" y="1112"/>
                      </a:lnTo>
                      <a:lnTo>
                        <a:pt x="7" y="1112"/>
                      </a:lnTo>
                      <a:lnTo>
                        <a:pt x="4" y="1114"/>
                      </a:lnTo>
                      <a:lnTo>
                        <a:pt x="0" y="1114"/>
                      </a:lnTo>
                      <a:lnTo>
                        <a:pt x="4" y="1112"/>
                      </a:lnTo>
                      <a:lnTo>
                        <a:pt x="7" y="1112"/>
                      </a:lnTo>
                      <a:lnTo>
                        <a:pt x="9" y="1111"/>
                      </a:lnTo>
                      <a:lnTo>
                        <a:pt x="13" y="1110"/>
                      </a:lnTo>
                      <a:lnTo>
                        <a:pt x="16" y="1110"/>
                      </a:lnTo>
                      <a:lnTo>
                        <a:pt x="20" y="1109"/>
                      </a:lnTo>
                      <a:lnTo>
                        <a:pt x="23" y="1108"/>
                      </a:lnTo>
                      <a:lnTo>
                        <a:pt x="26" y="1107"/>
                      </a:lnTo>
                      <a:lnTo>
                        <a:pt x="29" y="1107"/>
                      </a:lnTo>
                      <a:lnTo>
                        <a:pt x="32" y="1106"/>
                      </a:lnTo>
                      <a:lnTo>
                        <a:pt x="36" y="1104"/>
                      </a:lnTo>
                      <a:lnTo>
                        <a:pt x="39" y="1103"/>
                      </a:lnTo>
                      <a:lnTo>
                        <a:pt x="43" y="1103"/>
                      </a:lnTo>
                      <a:lnTo>
                        <a:pt x="46" y="1102"/>
                      </a:lnTo>
                      <a:lnTo>
                        <a:pt x="50" y="1101"/>
                      </a:lnTo>
                      <a:lnTo>
                        <a:pt x="53" y="1100"/>
                      </a:lnTo>
                      <a:lnTo>
                        <a:pt x="57" y="1099"/>
                      </a:lnTo>
                      <a:lnTo>
                        <a:pt x="60" y="1097"/>
                      </a:lnTo>
                      <a:lnTo>
                        <a:pt x="65" y="1097"/>
                      </a:lnTo>
                      <a:lnTo>
                        <a:pt x="68" y="1096"/>
                      </a:lnTo>
                      <a:lnTo>
                        <a:pt x="72" y="1095"/>
                      </a:lnTo>
                      <a:lnTo>
                        <a:pt x="75" y="1094"/>
                      </a:lnTo>
                      <a:lnTo>
                        <a:pt x="79" y="1093"/>
                      </a:lnTo>
                      <a:lnTo>
                        <a:pt x="83" y="1092"/>
                      </a:lnTo>
                      <a:lnTo>
                        <a:pt x="87" y="1091"/>
                      </a:lnTo>
                      <a:lnTo>
                        <a:pt x="90" y="1089"/>
                      </a:lnTo>
                      <a:lnTo>
                        <a:pt x="94" y="1088"/>
                      </a:lnTo>
                      <a:lnTo>
                        <a:pt x="98" y="1087"/>
                      </a:lnTo>
                      <a:lnTo>
                        <a:pt x="102" y="1086"/>
                      </a:lnTo>
                      <a:lnTo>
                        <a:pt x="106" y="1085"/>
                      </a:lnTo>
                      <a:lnTo>
                        <a:pt x="110" y="1084"/>
                      </a:lnTo>
                      <a:lnTo>
                        <a:pt x="113" y="1083"/>
                      </a:lnTo>
                      <a:lnTo>
                        <a:pt x="118" y="1081"/>
                      </a:lnTo>
                      <a:lnTo>
                        <a:pt x="121" y="1080"/>
                      </a:lnTo>
                      <a:lnTo>
                        <a:pt x="126" y="1079"/>
                      </a:lnTo>
                      <a:lnTo>
                        <a:pt x="129" y="1078"/>
                      </a:lnTo>
                      <a:lnTo>
                        <a:pt x="134" y="1077"/>
                      </a:lnTo>
                      <a:lnTo>
                        <a:pt x="137" y="1076"/>
                      </a:lnTo>
                      <a:lnTo>
                        <a:pt x="142" y="1074"/>
                      </a:lnTo>
                      <a:lnTo>
                        <a:pt x="147" y="1073"/>
                      </a:lnTo>
                      <a:lnTo>
                        <a:pt x="150" y="1072"/>
                      </a:lnTo>
                      <a:lnTo>
                        <a:pt x="155" y="1071"/>
                      </a:lnTo>
                      <a:lnTo>
                        <a:pt x="159" y="1069"/>
                      </a:lnTo>
                      <a:lnTo>
                        <a:pt x="163" y="1068"/>
                      </a:lnTo>
                      <a:lnTo>
                        <a:pt x="167" y="1066"/>
                      </a:lnTo>
                      <a:lnTo>
                        <a:pt x="172" y="1065"/>
                      </a:lnTo>
                      <a:lnTo>
                        <a:pt x="175" y="1064"/>
                      </a:lnTo>
                      <a:lnTo>
                        <a:pt x="180" y="1063"/>
                      </a:lnTo>
                      <a:lnTo>
                        <a:pt x="185" y="1062"/>
                      </a:lnTo>
                      <a:lnTo>
                        <a:pt x="189" y="1059"/>
                      </a:lnTo>
                      <a:lnTo>
                        <a:pt x="194" y="1058"/>
                      </a:lnTo>
                      <a:lnTo>
                        <a:pt x="198" y="1057"/>
                      </a:lnTo>
                      <a:lnTo>
                        <a:pt x="202" y="1056"/>
                      </a:lnTo>
                      <a:lnTo>
                        <a:pt x="206" y="1055"/>
                      </a:lnTo>
                      <a:lnTo>
                        <a:pt x="211" y="1053"/>
                      </a:lnTo>
                      <a:lnTo>
                        <a:pt x="216" y="1051"/>
                      </a:lnTo>
                      <a:lnTo>
                        <a:pt x="220" y="1050"/>
                      </a:lnTo>
                      <a:lnTo>
                        <a:pt x="225" y="1049"/>
                      </a:lnTo>
                      <a:lnTo>
                        <a:pt x="229" y="1047"/>
                      </a:lnTo>
                      <a:lnTo>
                        <a:pt x="234" y="1046"/>
                      </a:lnTo>
                      <a:lnTo>
                        <a:pt x="239" y="1045"/>
                      </a:lnTo>
                      <a:lnTo>
                        <a:pt x="243" y="1042"/>
                      </a:lnTo>
                      <a:lnTo>
                        <a:pt x="248" y="1041"/>
                      </a:lnTo>
                      <a:lnTo>
                        <a:pt x="253" y="1040"/>
                      </a:lnTo>
                      <a:lnTo>
                        <a:pt x="258" y="1038"/>
                      </a:lnTo>
                      <a:lnTo>
                        <a:pt x="263" y="1036"/>
                      </a:lnTo>
                      <a:lnTo>
                        <a:pt x="268" y="1035"/>
                      </a:lnTo>
                      <a:lnTo>
                        <a:pt x="272" y="1033"/>
                      </a:lnTo>
                      <a:lnTo>
                        <a:pt x="277" y="1032"/>
                      </a:lnTo>
                      <a:lnTo>
                        <a:pt x="281" y="1031"/>
                      </a:lnTo>
                      <a:lnTo>
                        <a:pt x="287" y="1028"/>
                      </a:lnTo>
                      <a:lnTo>
                        <a:pt x="292" y="1027"/>
                      </a:lnTo>
                      <a:lnTo>
                        <a:pt x="296" y="1026"/>
                      </a:lnTo>
                      <a:lnTo>
                        <a:pt x="301" y="1024"/>
                      </a:lnTo>
                      <a:lnTo>
                        <a:pt x="307" y="1023"/>
                      </a:lnTo>
                      <a:lnTo>
                        <a:pt x="311" y="1020"/>
                      </a:lnTo>
                      <a:lnTo>
                        <a:pt x="316" y="1019"/>
                      </a:lnTo>
                      <a:lnTo>
                        <a:pt x="322" y="1017"/>
                      </a:lnTo>
                      <a:lnTo>
                        <a:pt x="326" y="1016"/>
                      </a:lnTo>
                      <a:lnTo>
                        <a:pt x="331" y="1015"/>
                      </a:lnTo>
                      <a:lnTo>
                        <a:pt x="337" y="1012"/>
                      </a:lnTo>
                      <a:lnTo>
                        <a:pt x="341" y="1011"/>
                      </a:lnTo>
                      <a:lnTo>
                        <a:pt x="347" y="1009"/>
                      </a:lnTo>
                      <a:lnTo>
                        <a:pt x="352" y="1008"/>
                      </a:lnTo>
                      <a:lnTo>
                        <a:pt x="356" y="1005"/>
                      </a:lnTo>
                      <a:lnTo>
                        <a:pt x="362" y="1004"/>
                      </a:lnTo>
                      <a:lnTo>
                        <a:pt x="367" y="1002"/>
                      </a:lnTo>
                      <a:lnTo>
                        <a:pt x="372" y="1001"/>
                      </a:lnTo>
                      <a:lnTo>
                        <a:pt x="378" y="998"/>
                      </a:lnTo>
                      <a:lnTo>
                        <a:pt x="383" y="997"/>
                      </a:lnTo>
                      <a:lnTo>
                        <a:pt x="388" y="995"/>
                      </a:lnTo>
                      <a:lnTo>
                        <a:pt x="393" y="993"/>
                      </a:lnTo>
                      <a:lnTo>
                        <a:pt x="399" y="992"/>
                      </a:lnTo>
                      <a:lnTo>
                        <a:pt x="403" y="989"/>
                      </a:lnTo>
                      <a:lnTo>
                        <a:pt x="409" y="988"/>
                      </a:lnTo>
                      <a:lnTo>
                        <a:pt x="415" y="986"/>
                      </a:lnTo>
                      <a:lnTo>
                        <a:pt x="420" y="985"/>
                      </a:lnTo>
                      <a:lnTo>
                        <a:pt x="425" y="982"/>
                      </a:lnTo>
                      <a:lnTo>
                        <a:pt x="431" y="980"/>
                      </a:lnTo>
                      <a:lnTo>
                        <a:pt x="436" y="979"/>
                      </a:lnTo>
                      <a:lnTo>
                        <a:pt x="441" y="977"/>
                      </a:lnTo>
                      <a:lnTo>
                        <a:pt x="447" y="975"/>
                      </a:lnTo>
                      <a:lnTo>
                        <a:pt x="453" y="973"/>
                      </a:lnTo>
                      <a:lnTo>
                        <a:pt x="458" y="971"/>
                      </a:lnTo>
                      <a:lnTo>
                        <a:pt x="463" y="970"/>
                      </a:lnTo>
                      <a:lnTo>
                        <a:pt x="469" y="967"/>
                      </a:lnTo>
                      <a:lnTo>
                        <a:pt x="475" y="965"/>
                      </a:lnTo>
                      <a:lnTo>
                        <a:pt x="481" y="964"/>
                      </a:lnTo>
                      <a:lnTo>
                        <a:pt x="485" y="962"/>
                      </a:lnTo>
                      <a:lnTo>
                        <a:pt x="491" y="959"/>
                      </a:lnTo>
                      <a:lnTo>
                        <a:pt x="497" y="958"/>
                      </a:lnTo>
                      <a:lnTo>
                        <a:pt x="503" y="956"/>
                      </a:lnTo>
                      <a:lnTo>
                        <a:pt x="508" y="954"/>
                      </a:lnTo>
                      <a:lnTo>
                        <a:pt x="514" y="952"/>
                      </a:lnTo>
                      <a:lnTo>
                        <a:pt x="520" y="950"/>
                      </a:lnTo>
                      <a:lnTo>
                        <a:pt x="526" y="948"/>
                      </a:lnTo>
                      <a:lnTo>
                        <a:pt x="531" y="946"/>
                      </a:lnTo>
                      <a:lnTo>
                        <a:pt x="536" y="944"/>
                      </a:lnTo>
                      <a:lnTo>
                        <a:pt x="542" y="942"/>
                      </a:lnTo>
                      <a:lnTo>
                        <a:pt x="547" y="940"/>
                      </a:lnTo>
                      <a:lnTo>
                        <a:pt x="553" y="937"/>
                      </a:lnTo>
                      <a:lnTo>
                        <a:pt x="559" y="936"/>
                      </a:lnTo>
                      <a:lnTo>
                        <a:pt x="565" y="934"/>
                      </a:lnTo>
                      <a:lnTo>
                        <a:pt x="571" y="932"/>
                      </a:lnTo>
                      <a:lnTo>
                        <a:pt x="576" y="929"/>
                      </a:lnTo>
                      <a:lnTo>
                        <a:pt x="583" y="928"/>
                      </a:lnTo>
                      <a:lnTo>
                        <a:pt x="589" y="926"/>
                      </a:lnTo>
                      <a:lnTo>
                        <a:pt x="595" y="924"/>
                      </a:lnTo>
                      <a:lnTo>
                        <a:pt x="600" y="921"/>
                      </a:lnTo>
                      <a:lnTo>
                        <a:pt x="606" y="919"/>
                      </a:lnTo>
                      <a:lnTo>
                        <a:pt x="612" y="918"/>
                      </a:lnTo>
                      <a:lnTo>
                        <a:pt x="618" y="916"/>
                      </a:lnTo>
                      <a:lnTo>
                        <a:pt x="624" y="913"/>
                      </a:lnTo>
                      <a:lnTo>
                        <a:pt x="629" y="911"/>
                      </a:lnTo>
                      <a:lnTo>
                        <a:pt x="636" y="909"/>
                      </a:lnTo>
                      <a:lnTo>
                        <a:pt x="642" y="908"/>
                      </a:lnTo>
                      <a:lnTo>
                        <a:pt x="648" y="905"/>
                      </a:lnTo>
                      <a:lnTo>
                        <a:pt x="653" y="903"/>
                      </a:lnTo>
                      <a:lnTo>
                        <a:pt x="659" y="901"/>
                      </a:lnTo>
                      <a:lnTo>
                        <a:pt x="666" y="898"/>
                      </a:lnTo>
                      <a:lnTo>
                        <a:pt x="672" y="896"/>
                      </a:lnTo>
                      <a:lnTo>
                        <a:pt x="678" y="894"/>
                      </a:lnTo>
                      <a:lnTo>
                        <a:pt x="683" y="891"/>
                      </a:lnTo>
                      <a:lnTo>
                        <a:pt x="689" y="890"/>
                      </a:lnTo>
                      <a:lnTo>
                        <a:pt x="696" y="888"/>
                      </a:lnTo>
                      <a:lnTo>
                        <a:pt x="702" y="886"/>
                      </a:lnTo>
                      <a:lnTo>
                        <a:pt x="708" y="883"/>
                      </a:lnTo>
                      <a:lnTo>
                        <a:pt x="715" y="881"/>
                      </a:lnTo>
                      <a:lnTo>
                        <a:pt x="720" y="879"/>
                      </a:lnTo>
                      <a:lnTo>
                        <a:pt x="726" y="876"/>
                      </a:lnTo>
                      <a:lnTo>
                        <a:pt x="733" y="874"/>
                      </a:lnTo>
                      <a:lnTo>
                        <a:pt x="739" y="872"/>
                      </a:lnTo>
                      <a:lnTo>
                        <a:pt x="745" y="870"/>
                      </a:lnTo>
                      <a:lnTo>
                        <a:pt x="751" y="868"/>
                      </a:lnTo>
                      <a:lnTo>
                        <a:pt x="757" y="866"/>
                      </a:lnTo>
                      <a:lnTo>
                        <a:pt x="763" y="864"/>
                      </a:lnTo>
                      <a:lnTo>
                        <a:pt x="770" y="861"/>
                      </a:lnTo>
                      <a:lnTo>
                        <a:pt x="776" y="859"/>
                      </a:lnTo>
                      <a:lnTo>
                        <a:pt x="783" y="857"/>
                      </a:lnTo>
                      <a:lnTo>
                        <a:pt x="788" y="855"/>
                      </a:lnTo>
                      <a:lnTo>
                        <a:pt x="794" y="852"/>
                      </a:lnTo>
                      <a:lnTo>
                        <a:pt x="801" y="850"/>
                      </a:lnTo>
                      <a:lnTo>
                        <a:pt x="807" y="848"/>
                      </a:lnTo>
                      <a:lnTo>
                        <a:pt x="814" y="845"/>
                      </a:lnTo>
                      <a:lnTo>
                        <a:pt x="819" y="843"/>
                      </a:lnTo>
                      <a:lnTo>
                        <a:pt x="826" y="841"/>
                      </a:lnTo>
                      <a:lnTo>
                        <a:pt x="832" y="838"/>
                      </a:lnTo>
                      <a:lnTo>
                        <a:pt x="838" y="836"/>
                      </a:lnTo>
                      <a:lnTo>
                        <a:pt x="851" y="832"/>
                      </a:lnTo>
                      <a:lnTo>
                        <a:pt x="863" y="827"/>
                      </a:lnTo>
                      <a:lnTo>
                        <a:pt x="876" y="822"/>
                      </a:lnTo>
                      <a:lnTo>
                        <a:pt x="889" y="818"/>
                      </a:lnTo>
                      <a:lnTo>
                        <a:pt x="902" y="813"/>
                      </a:lnTo>
                      <a:lnTo>
                        <a:pt x="915" y="809"/>
                      </a:lnTo>
                      <a:lnTo>
                        <a:pt x="928" y="804"/>
                      </a:lnTo>
                      <a:lnTo>
                        <a:pt x="940" y="799"/>
                      </a:lnTo>
                      <a:lnTo>
                        <a:pt x="953" y="794"/>
                      </a:lnTo>
                      <a:lnTo>
                        <a:pt x="966" y="789"/>
                      </a:lnTo>
                      <a:lnTo>
                        <a:pt x="980" y="784"/>
                      </a:lnTo>
                      <a:lnTo>
                        <a:pt x="992" y="780"/>
                      </a:lnTo>
                      <a:lnTo>
                        <a:pt x="1005" y="775"/>
                      </a:lnTo>
                      <a:lnTo>
                        <a:pt x="1018" y="771"/>
                      </a:lnTo>
                      <a:lnTo>
                        <a:pt x="1031" y="766"/>
                      </a:lnTo>
                      <a:lnTo>
                        <a:pt x="1044" y="760"/>
                      </a:lnTo>
                      <a:lnTo>
                        <a:pt x="1057" y="756"/>
                      </a:lnTo>
                      <a:lnTo>
                        <a:pt x="1071" y="751"/>
                      </a:lnTo>
                      <a:lnTo>
                        <a:pt x="1083" y="746"/>
                      </a:lnTo>
                      <a:lnTo>
                        <a:pt x="1096" y="741"/>
                      </a:lnTo>
                      <a:lnTo>
                        <a:pt x="1110" y="736"/>
                      </a:lnTo>
                      <a:lnTo>
                        <a:pt x="1122" y="731"/>
                      </a:lnTo>
                      <a:lnTo>
                        <a:pt x="1136" y="727"/>
                      </a:lnTo>
                      <a:lnTo>
                        <a:pt x="1149" y="721"/>
                      </a:lnTo>
                      <a:lnTo>
                        <a:pt x="1162" y="716"/>
                      </a:lnTo>
                      <a:lnTo>
                        <a:pt x="1175" y="712"/>
                      </a:lnTo>
                      <a:lnTo>
                        <a:pt x="1188" y="707"/>
                      </a:lnTo>
                      <a:lnTo>
                        <a:pt x="1202" y="701"/>
                      </a:lnTo>
                      <a:lnTo>
                        <a:pt x="1228" y="692"/>
                      </a:lnTo>
                      <a:lnTo>
                        <a:pt x="1255" y="682"/>
                      </a:lnTo>
                      <a:lnTo>
                        <a:pt x="1281" y="672"/>
                      </a:lnTo>
                      <a:lnTo>
                        <a:pt x="1308" y="662"/>
                      </a:lnTo>
                      <a:lnTo>
                        <a:pt x="1334" y="652"/>
                      </a:lnTo>
                      <a:lnTo>
                        <a:pt x="1361" y="642"/>
                      </a:lnTo>
                      <a:lnTo>
                        <a:pt x="1386" y="632"/>
                      </a:lnTo>
                      <a:lnTo>
                        <a:pt x="1413" y="622"/>
                      </a:lnTo>
                      <a:lnTo>
                        <a:pt x="1427" y="617"/>
                      </a:lnTo>
                      <a:lnTo>
                        <a:pt x="1439" y="612"/>
                      </a:lnTo>
                      <a:lnTo>
                        <a:pt x="1453" y="607"/>
                      </a:lnTo>
                      <a:lnTo>
                        <a:pt x="1466" y="602"/>
                      </a:lnTo>
                      <a:lnTo>
                        <a:pt x="1478" y="597"/>
                      </a:lnTo>
                      <a:lnTo>
                        <a:pt x="1492" y="592"/>
                      </a:lnTo>
                      <a:lnTo>
                        <a:pt x="1505" y="587"/>
                      </a:lnTo>
                      <a:lnTo>
                        <a:pt x="1519" y="582"/>
                      </a:lnTo>
                      <a:lnTo>
                        <a:pt x="1531" y="577"/>
                      </a:lnTo>
                      <a:lnTo>
                        <a:pt x="1544" y="573"/>
                      </a:lnTo>
                      <a:lnTo>
                        <a:pt x="1558" y="567"/>
                      </a:lnTo>
                      <a:lnTo>
                        <a:pt x="1571" y="562"/>
                      </a:lnTo>
                      <a:lnTo>
                        <a:pt x="1583" y="558"/>
                      </a:lnTo>
                      <a:lnTo>
                        <a:pt x="1596" y="552"/>
                      </a:lnTo>
                      <a:lnTo>
                        <a:pt x="1610" y="547"/>
                      </a:lnTo>
                      <a:lnTo>
                        <a:pt x="1622" y="543"/>
                      </a:lnTo>
                      <a:lnTo>
                        <a:pt x="1635" y="537"/>
                      </a:lnTo>
                      <a:lnTo>
                        <a:pt x="1648" y="532"/>
                      </a:lnTo>
                      <a:lnTo>
                        <a:pt x="1662" y="528"/>
                      </a:lnTo>
                      <a:lnTo>
                        <a:pt x="1674" y="522"/>
                      </a:lnTo>
                      <a:lnTo>
                        <a:pt x="1687" y="517"/>
                      </a:lnTo>
                      <a:lnTo>
                        <a:pt x="1700" y="513"/>
                      </a:lnTo>
                      <a:lnTo>
                        <a:pt x="1712" y="508"/>
                      </a:lnTo>
                      <a:lnTo>
                        <a:pt x="1725" y="502"/>
                      </a:lnTo>
                      <a:lnTo>
                        <a:pt x="1738" y="498"/>
                      </a:lnTo>
                      <a:lnTo>
                        <a:pt x="1750" y="493"/>
                      </a:lnTo>
                      <a:lnTo>
                        <a:pt x="1763" y="488"/>
                      </a:lnTo>
                      <a:lnTo>
                        <a:pt x="1776" y="483"/>
                      </a:lnTo>
                      <a:lnTo>
                        <a:pt x="1781" y="480"/>
                      </a:lnTo>
                      <a:lnTo>
                        <a:pt x="1788" y="478"/>
                      </a:lnTo>
                      <a:lnTo>
                        <a:pt x="1794" y="476"/>
                      </a:lnTo>
                      <a:lnTo>
                        <a:pt x="1801" y="474"/>
                      </a:lnTo>
                      <a:lnTo>
                        <a:pt x="1807" y="471"/>
                      </a:lnTo>
                      <a:lnTo>
                        <a:pt x="1813" y="469"/>
                      </a:lnTo>
                      <a:lnTo>
                        <a:pt x="1819" y="467"/>
                      </a:lnTo>
                      <a:lnTo>
                        <a:pt x="1825" y="464"/>
                      </a:lnTo>
                      <a:lnTo>
                        <a:pt x="1831" y="462"/>
                      </a:lnTo>
                      <a:lnTo>
                        <a:pt x="1838" y="460"/>
                      </a:lnTo>
                      <a:lnTo>
                        <a:pt x="1844" y="456"/>
                      </a:lnTo>
                      <a:lnTo>
                        <a:pt x="1851" y="454"/>
                      </a:lnTo>
                      <a:lnTo>
                        <a:pt x="1856" y="452"/>
                      </a:lnTo>
                      <a:lnTo>
                        <a:pt x="1862" y="449"/>
                      </a:lnTo>
                      <a:lnTo>
                        <a:pt x="1869" y="447"/>
                      </a:lnTo>
                      <a:lnTo>
                        <a:pt x="1875" y="445"/>
                      </a:lnTo>
                      <a:lnTo>
                        <a:pt x="1881" y="442"/>
                      </a:lnTo>
                      <a:lnTo>
                        <a:pt x="1886" y="440"/>
                      </a:lnTo>
                      <a:lnTo>
                        <a:pt x="1893" y="438"/>
                      </a:lnTo>
                      <a:lnTo>
                        <a:pt x="1899" y="436"/>
                      </a:lnTo>
                      <a:lnTo>
                        <a:pt x="1905" y="433"/>
                      </a:lnTo>
                      <a:lnTo>
                        <a:pt x="1911" y="431"/>
                      </a:lnTo>
                      <a:lnTo>
                        <a:pt x="1917" y="429"/>
                      </a:lnTo>
                      <a:lnTo>
                        <a:pt x="1923" y="426"/>
                      </a:lnTo>
                      <a:lnTo>
                        <a:pt x="1929" y="424"/>
                      </a:lnTo>
                      <a:lnTo>
                        <a:pt x="1935" y="422"/>
                      </a:lnTo>
                      <a:lnTo>
                        <a:pt x="1942" y="419"/>
                      </a:lnTo>
                      <a:lnTo>
                        <a:pt x="1947" y="417"/>
                      </a:lnTo>
                      <a:lnTo>
                        <a:pt x="1953" y="415"/>
                      </a:lnTo>
                      <a:lnTo>
                        <a:pt x="1959" y="412"/>
                      </a:lnTo>
                      <a:lnTo>
                        <a:pt x="1965" y="410"/>
                      </a:lnTo>
                      <a:lnTo>
                        <a:pt x="1970" y="408"/>
                      </a:lnTo>
                      <a:lnTo>
                        <a:pt x="1977" y="406"/>
                      </a:lnTo>
                      <a:lnTo>
                        <a:pt x="1983" y="403"/>
                      </a:lnTo>
                      <a:lnTo>
                        <a:pt x="1989" y="401"/>
                      </a:lnTo>
                      <a:lnTo>
                        <a:pt x="1995" y="399"/>
                      </a:lnTo>
                      <a:lnTo>
                        <a:pt x="2000" y="396"/>
                      </a:lnTo>
                      <a:lnTo>
                        <a:pt x="2006" y="394"/>
                      </a:lnTo>
                      <a:lnTo>
                        <a:pt x="2012" y="392"/>
                      </a:lnTo>
                      <a:lnTo>
                        <a:pt x="2018" y="389"/>
                      </a:lnTo>
                      <a:lnTo>
                        <a:pt x="2023" y="387"/>
                      </a:lnTo>
                      <a:lnTo>
                        <a:pt x="2029" y="385"/>
                      </a:lnTo>
                      <a:lnTo>
                        <a:pt x="2035" y="383"/>
                      </a:lnTo>
                      <a:lnTo>
                        <a:pt x="2041" y="380"/>
                      </a:lnTo>
                      <a:lnTo>
                        <a:pt x="2046" y="378"/>
                      </a:lnTo>
                      <a:lnTo>
                        <a:pt x="2052" y="376"/>
                      </a:lnTo>
                      <a:lnTo>
                        <a:pt x="2058" y="373"/>
                      </a:lnTo>
                      <a:lnTo>
                        <a:pt x="2064" y="371"/>
                      </a:lnTo>
                      <a:lnTo>
                        <a:pt x="2070" y="369"/>
                      </a:lnTo>
                      <a:lnTo>
                        <a:pt x="2075" y="366"/>
                      </a:lnTo>
                      <a:lnTo>
                        <a:pt x="2081" y="364"/>
                      </a:lnTo>
                      <a:lnTo>
                        <a:pt x="2087" y="363"/>
                      </a:lnTo>
                      <a:lnTo>
                        <a:pt x="2093" y="361"/>
                      </a:lnTo>
                      <a:lnTo>
                        <a:pt x="2097" y="358"/>
                      </a:lnTo>
                      <a:lnTo>
                        <a:pt x="2103" y="356"/>
                      </a:lnTo>
                      <a:lnTo>
                        <a:pt x="2109" y="354"/>
                      </a:lnTo>
                      <a:lnTo>
                        <a:pt x="2114" y="351"/>
                      </a:lnTo>
                      <a:lnTo>
                        <a:pt x="2120" y="349"/>
                      </a:lnTo>
                      <a:lnTo>
                        <a:pt x="2126" y="347"/>
                      </a:lnTo>
                      <a:lnTo>
                        <a:pt x="2131" y="345"/>
                      </a:lnTo>
                      <a:lnTo>
                        <a:pt x="2136" y="343"/>
                      </a:lnTo>
                      <a:lnTo>
                        <a:pt x="2142" y="341"/>
                      </a:lnTo>
                      <a:lnTo>
                        <a:pt x="2148" y="339"/>
                      </a:lnTo>
                      <a:lnTo>
                        <a:pt x="2152" y="337"/>
                      </a:lnTo>
                      <a:lnTo>
                        <a:pt x="2158" y="334"/>
                      </a:lnTo>
                      <a:lnTo>
                        <a:pt x="2164" y="332"/>
                      </a:lnTo>
                      <a:lnTo>
                        <a:pt x="2169" y="330"/>
                      </a:lnTo>
                      <a:lnTo>
                        <a:pt x="2174" y="328"/>
                      </a:lnTo>
                      <a:lnTo>
                        <a:pt x="2180" y="326"/>
                      </a:lnTo>
                      <a:lnTo>
                        <a:pt x="2185" y="324"/>
                      </a:lnTo>
                      <a:lnTo>
                        <a:pt x="2191" y="322"/>
                      </a:lnTo>
                      <a:lnTo>
                        <a:pt x="2196" y="319"/>
                      </a:lnTo>
                      <a:lnTo>
                        <a:pt x="2201" y="318"/>
                      </a:lnTo>
                      <a:lnTo>
                        <a:pt x="2207" y="316"/>
                      </a:lnTo>
                      <a:lnTo>
                        <a:pt x="2211" y="313"/>
                      </a:lnTo>
                      <a:lnTo>
                        <a:pt x="2217" y="311"/>
                      </a:lnTo>
                      <a:lnTo>
                        <a:pt x="2222" y="309"/>
                      </a:lnTo>
                      <a:lnTo>
                        <a:pt x="2227" y="308"/>
                      </a:lnTo>
                      <a:lnTo>
                        <a:pt x="2232" y="305"/>
                      </a:lnTo>
                      <a:lnTo>
                        <a:pt x="2238" y="303"/>
                      </a:lnTo>
                      <a:lnTo>
                        <a:pt x="2242" y="301"/>
                      </a:lnTo>
                      <a:lnTo>
                        <a:pt x="2248" y="300"/>
                      </a:lnTo>
                      <a:lnTo>
                        <a:pt x="2253" y="297"/>
                      </a:lnTo>
                      <a:lnTo>
                        <a:pt x="2258" y="295"/>
                      </a:lnTo>
                      <a:lnTo>
                        <a:pt x="2263" y="293"/>
                      </a:lnTo>
                      <a:lnTo>
                        <a:pt x="2268" y="292"/>
                      </a:lnTo>
                      <a:lnTo>
                        <a:pt x="2273" y="289"/>
                      </a:lnTo>
                      <a:lnTo>
                        <a:pt x="2278" y="287"/>
                      </a:lnTo>
                      <a:lnTo>
                        <a:pt x="2283" y="286"/>
                      </a:lnTo>
                      <a:lnTo>
                        <a:pt x="2288" y="284"/>
                      </a:lnTo>
                      <a:lnTo>
                        <a:pt x="2293" y="281"/>
                      </a:lnTo>
                      <a:lnTo>
                        <a:pt x="2298" y="280"/>
                      </a:lnTo>
                      <a:lnTo>
                        <a:pt x="2302" y="278"/>
                      </a:lnTo>
                      <a:lnTo>
                        <a:pt x="2308" y="275"/>
                      </a:lnTo>
                      <a:lnTo>
                        <a:pt x="2313" y="274"/>
                      </a:lnTo>
                      <a:lnTo>
                        <a:pt x="2317" y="272"/>
                      </a:lnTo>
                      <a:lnTo>
                        <a:pt x="2322" y="270"/>
                      </a:lnTo>
                      <a:lnTo>
                        <a:pt x="2326" y="269"/>
                      </a:lnTo>
                      <a:lnTo>
                        <a:pt x="2331" y="266"/>
                      </a:lnTo>
                      <a:lnTo>
                        <a:pt x="2337" y="264"/>
                      </a:lnTo>
                      <a:lnTo>
                        <a:pt x="2341" y="263"/>
                      </a:lnTo>
                      <a:lnTo>
                        <a:pt x="2346" y="261"/>
                      </a:lnTo>
                      <a:lnTo>
                        <a:pt x="2351" y="258"/>
                      </a:lnTo>
                      <a:lnTo>
                        <a:pt x="2355" y="257"/>
                      </a:lnTo>
                      <a:lnTo>
                        <a:pt x="2360" y="255"/>
                      </a:lnTo>
                      <a:lnTo>
                        <a:pt x="2364" y="254"/>
                      </a:lnTo>
                      <a:lnTo>
                        <a:pt x="2369" y="251"/>
                      </a:lnTo>
                      <a:lnTo>
                        <a:pt x="2374" y="250"/>
                      </a:lnTo>
                      <a:lnTo>
                        <a:pt x="2378" y="248"/>
                      </a:lnTo>
                      <a:lnTo>
                        <a:pt x="2383" y="246"/>
                      </a:lnTo>
                      <a:lnTo>
                        <a:pt x="2388" y="244"/>
                      </a:lnTo>
                      <a:lnTo>
                        <a:pt x="2392" y="242"/>
                      </a:lnTo>
                      <a:lnTo>
                        <a:pt x="2396" y="241"/>
                      </a:lnTo>
                      <a:lnTo>
                        <a:pt x="2400" y="239"/>
                      </a:lnTo>
                      <a:lnTo>
                        <a:pt x="2405" y="238"/>
                      </a:lnTo>
                      <a:lnTo>
                        <a:pt x="2409" y="235"/>
                      </a:lnTo>
                      <a:lnTo>
                        <a:pt x="2414" y="234"/>
                      </a:lnTo>
                      <a:lnTo>
                        <a:pt x="2417" y="232"/>
                      </a:lnTo>
                      <a:lnTo>
                        <a:pt x="2422" y="231"/>
                      </a:lnTo>
                      <a:lnTo>
                        <a:pt x="2427" y="228"/>
                      </a:lnTo>
                      <a:lnTo>
                        <a:pt x="2431" y="227"/>
                      </a:lnTo>
                      <a:lnTo>
                        <a:pt x="2435" y="225"/>
                      </a:lnTo>
                      <a:lnTo>
                        <a:pt x="2439" y="224"/>
                      </a:lnTo>
                      <a:lnTo>
                        <a:pt x="2444" y="223"/>
                      </a:lnTo>
                      <a:lnTo>
                        <a:pt x="2447" y="220"/>
                      </a:lnTo>
                      <a:lnTo>
                        <a:pt x="2452" y="219"/>
                      </a:lnTo>
                      <a:lnTo>
                        <a:pt x="2456" y="217"/>
                      </a:lnTo>
                      <a:lnTo>
                        <a:pt x="2460" y="216"/>
                      </a:lnTo>
                      <a:lnTo>
                        <a:pt x="2464" y="213"/>
                      </a:lnTo>
                      <a:lnTo>
                        <a:pt x="2468" y="212"/>
                      </a:lnTo>
                      <a:lnTo>
                        <a:pt x="2472" y="211"/>
                      </a:lnTo>
                      <a:lnTo>
                        <a:pt x="2476" y="209"/>
                      </a:lnTo>
                      <a:lnTo>
                        <a:pt x="2480" y="208"/>
                      </a:lnTo>
                      <a:lnTo>
                        <a:pt x="2484" y="206"/>
                      </a:lnTo>
                      <a:lnTo>
                        <a:pt x="2488" y="204"/>
                      </a:lnTo>
                      <a:lnTo>
                        <a:pt x="2492" y="203"/>
                      </a:lnTo>
                      <a:lnTo>
                        <a:pt x="2496" y="202"/>
                      </a:lnTo>
                      <a:lnTo>
                        <a:pt x="2499" y="200"/>
                      </a:lnTo>
                      <a:lnTo>
                        <a:pt x="2503" y="198"/>
                      </a:lnTo>
                      <a:lnTo>
                        <a:pt x="2507" y="197"/>
                      </a:lnTo>
                      <a:lnTo>
                        <a:pt x="2511" y="195"/>
                      </a:lnTo>
                      <a:lnTo>
                        <a:pt x="2514" y="194"/>
                      </a:lnTo>
                      <a:lnTo>
                        <a:pt x="2518" y="193"/>
                      </a:lnTo>
                      <a:lnTo>
                        <a:pt x="2522" y="190"/>
                      </a:lnTo>
                      <a:lnTo>
                        <a:pt x="2526" y="189"/>
                      </a:lnTo>
                      <a:lnTo>
                        <a:pt x="2529" y="188"/>
                      </a:lnTo>
                      <a:lnTo>
                        <a:pt x="2533" y="187"/>
                      </a:lnTo>
                      <a:lnTo>
                        <a:pt x="2536" y="185"/>
                      </a:lnTo>
                      <a:lnTo>
                        <a:pt x="2540" y="183"/>
                      </a:lnTo>
                      <a:lnTo>
                        <a:pt x="2543" y="182"/>
                      </a:lnTo>
                      <a:lnTo>
                        <a:pt x="2547" y="181"/>
                      </a:lnTo>
                      <a:lnTo>
                        <a:pt x="2550" y="180"/>
                      </a:lnTo>
                      <a:lnTo>
                        <a:pt x="2553" y="178"/>
                      </a:lnTo>
                      <a:lnTo>
                        <a:pt x="2557" y="176"/>
                      </a:lnTo>
                      <a:lnTo>
                        <a:pt x="2560" y="175"/>
                      </a:lnTo>
                      <a:lnTo>
                        <a:pt x="2564" y="174"/>
                      </a:lnTo>
                      <a:lnTo>
                        <a:pt x="2567" y="173"/>
                      </a:lnTo>
                      <a:lnTo>
                        <a:pt x="2571" y="172"/>
                      </a:lnTo>
                      <a:lnTo>
                        <a:pt x="2574" y="170"/>
                      </a:lnTo>
                      <a:lnTo>
                        <a:pt x="2576" y="168"/>
                      </a:lnTo>
                      <a:lnTo>
                        <a:pt x="2580" y="167"/>
                      </a:lnTo>
                      <a:lnTo>
                        <a:pt x="2583" y="166"/>
                      </a:lnTo>
                      <a:lnTo>
                        <a:pt x="2587" y="165"/>
                      </a:lnTo>
                      <a:lnTo>
                        <a:pt x="2589" y="164"/>
                      </a:lnTo>
                      <a:lnTo>
                        <a:pt x="2593" y="163"/>
                      </a:lnTo>
                      <a:lnTo>
                        <a:pt x="2596" y="162"/>
                      </a:lnTo>
                      <a:lnTo>
                        <a:pt x="2598" y="160"/>
                      </a:lnTo>
                      <a:lnTo>
                        <a:pt x="2602" y="159"/>
                      </a:lnTo>
                      <a:lnTo>
                        <a:pt x="2604" y="158"/>
                      </a:lnTo>
                      <a:lnTo>
                        <a:pt x="2608" y="157"/>
                      </a:lnTo>
                      <a:lnTo>
                        <a:pt x="2610" y="156"/>
                      </a:lnTo>
                      <a:lnTo>
                        <a:pt x="2613" y="155"/>
                      </a:lnTo>
                      <a:lnTo>
                        <a:pt x="2616" y="153"/>
                      </a:lnTo>
                      <a:lnTo>
                        <a:pt x="2619" y="152"/>
                      </a:lnTo>
                      <a:lnTo>
                        <a:pt x="2621" y="151"/>
                      </a:lnTo>
                      <a:lnTo>
                        <a:pt x="2625" y="150"/>
                      </a:lnTo>
                      <a:lnTo>
                        <a:pt x="2627" y="149"/>
                      </a:lnTo>
                      <a:lnTo>
                        <a:pt x="2629" y="148"/>
                      </a:lnTo>
                      <a:lnTo>
                        <a:pt x="2633" y="147"/>
                      </a:lnTo>
                      <a:lnTo>
                        <a:pt x="2635" y="145"/>
                      </a:lnTo>
                      <a:lnTo>
                        <a:pt x="2638" y="144"/>
                      </a:lnTo>
                      <a:lnTo>
                        <a:pt x="2640" y="143"/>
                      </a:lnTo>
                      <a:lnTo>
                        <a:pt x="2642" y="142"/>
                      </a:lnTo>
                      <a:lnTo>
                        <a:pt x="2646" y="141"/>
                      </a:lnTo>
                      <a:lnTo>
                        <a:pt x="2648" y="141"/>
                      </a:lnTo>
                      <a:lnTo>
                        <a:pt x="2650" y="140"/>
                      </a:lnTo>
                      <a:lnTo>
                        <a:pt x="2653" y="139"/>
                      </a:lnTo>
                      <a:lnTo>
                        <a:pt x="2655" y="137"/>
                      </a:lnTo>
                      <a:lnTo>
                        <a:pt x="2657" y="136"/>
                      </a:lnTo>
                      <a:lnTo>
                        <a:pt x="2659" y="135"/>
                      </a:lnTo>
                      <a:lnTo>
                        <a:pt x="2662" y="135"/>
                      </a:lnTo>
                      <a:lnTo>
                        <a:pt x="2664" y="134"/>
                      </a:lnTo>
                      <a:lnTo>
                        <a:pt x="2666" y="133"/>
                      </a:lnTo>
                      <a:lnTo>
                        <a:pt x="2669" y="132"/>
                      </a:lnTo>
                      <a:lnTo>
                        <a:pt x="2670" y="132"/>
                      </a:lnTo>
                      <a:lnTo>
                        <a:pt x="2672" y="130"/>
                      </a:lnTo>
                      <a:lnTo>
                        <a:pt x="2674" y="129"/>
                      </a:lnTo>
                      <a:lnTo>
                        <a:pt x="2677" y="128"/>
                      </a:lnTo>
                      <a:lnTo>
                        <a:pt x="2679" y="128"/>
                      </a:lnTo>
                      <a:lnTo>
                        <a:pt x="2680" y="127"/>
                      </a:lnTo>
                      <a:lnTo>
                        <a:pt x="2681" y="127"/>
                      </a:lnTo>
                      <a:lnTo>
                        <a:pt x="2685" y="125"/>
                      </a:lnTo>
                      <a:lnTo>
                        <a:pt x="2689" y="124"/>
                      </a:lnTo>
                      <a:lnTo>
                        <a:pt x="2694" y="121"/>
                      </a:lnTo>
                      <a:lnTo>
                        <a:pt x="2699" y="120"/>
                      </a:lnTo>
                      <a:lnTo>
                        <a:pt x="2703" y="118"/>
                      </a:lnTo>
                      <a:lnTo>
                        <a:pt x="2708" y="117"/>
                      </a:lnTo>
                      <a:lnTo>
                        <a:pt x="2712" y="114"/>
                      </a:lnTo>
                      <a:lnTo>
                        <a:pt x="2717" y="113"/>
                      </a:lnTo>
                      <a:lnTo>
                        <a:pt x="2722" y="111"/>
                      </a:lnTo>
                      <a:lnTo>
                        <a:pt x="2726" y="110"/>
                      </a:lnTo>
                      <a:lnTo>
                        <a:pt x="2731" y="107"/>
                      </a:lnTo>
                      <a:lnTo>
                        <a:pt x="2735" y="106"/>
                      </a:lnTo>
                      <a:lnTo>
                        <a:pt x="2741" y="105"/>
                      </a:lnTo>
                      <a:lnTo>
                        <a:pt x="2746" y="103"/>
                      </a:lnTo>
                      <a:lnTo>
                        <a:pt x="2750" y="102"/>
                      </a:lnTo>
                      <a:lnTo>
                        <a:pt x="2755" y="99"/>
                      </a:lnTo>
                      <a:lnTo>
                        <a:pt x="2761" y="98"/>
                      </a:lnTo>
                      <a:lnTo>
                        <a:pt x="2765" y="97"/>
                      </a:lnTo>
                      <a:lnTo>
                        <a:pt x="2770" y="95"/>
                      </a:lnTo>
                      <a:lnTo>
                        <a:pt x="2776" y="94"/>
                      </a:lnTo>
                      <a:lnTo>
                        <a:pt x="2780" y="92"/>
                      </a:lnTo>
                      <a:lnTo>
                        <a:pt x="2785" y="91"/>
                      </a:lnTo>
                      <a:lnTo>
                        <a:pt x="2791" y="89"/>
                      </a:lnTo>
                      <a:lnTo>
                        <a:pt x="2795" y="88"/>
                      </a:lnTo>
                      <a:lnTo>
                        <a:pt x="2801" y="87"/>
                      </a:lnTo>
                      <a:lnTo>
                        <a:pt x="2806" y="84"/>
                      </a:lnTo>
                      <a:lnTo>
                        <a:pt x="2812" y="83"/>
                      </a:lnTo>
                      <a:lnTo>
                        <a:pt x="2816" y="82"/>
                      </a:lnTo>
                      <a:lnTo>
                        <a:pt x="2822" y="81"/>
                      </a:lnTo>
                      <a:lnTo>
                        <a:pt x="2827" y="80"/>
                      </a:lnTo>
                      <a:lnTo>
                        <a:pt x="2832" y="77"/>
                      </a:lnTo>
                      <a:lnTo>
                        <a:pt x="2837" y="76"/>
                      </a:lnTo>
                      <a:lnTo>
                        <a:pt x="2843" y="75"/>
                      </a:lnTo>
                      <a:lnTo>
                        <a:pt x="2848" y="74"/>
                      </a:lnTo>
                      <a:lnTo>
                        <a:pt x="2853" y="73"/>
                      </a:lnTo>
                      <a:lnTo>
                        <a:pt x="2859" y="72"/>
                      </a:lnTo>
                      <a:lnTo>
                        <a:pt x="2865" y="71"/>
                      </a:lnTo>
                      <a:lnTo>
                        <a:pt x="2869" y="69"/>
                      </a:lnTo>
                      <a:lnTo>
                        <a:pt x="2875" y="68"/>
                      </a:lnTo>
                      <a:lnTo>
                        <a:pt x="2881" y="66"/>
                      </a:lnTo>
                      <a:lnTo>
                        <a:pt x="2886" y="65"/>
                      </a:lnTo>
                      <a:lnTo>
                        <a:pt x="2891" y="64"/>
                      </a:lnTo>
                      <a:lnTo>
                        <a:pt x="2897" y="63"/>
                      </a:lnTo>
                      <a:lnTo>
                        <a:pt x="2903" y="61"/>
                      </a:lnTo>
                      <a:lnTo>
                        <a:pt x="2908" y="60"/>
                      </a:lnTo>
                      <a:lnTo>
                        <a:pt x="2914" y="59"/>
                      </a:lnTo>
                      <a:lnTo>
                        <a:pt x="2920" y="58"/>
                      </a:lnTo>
                      <a:lnTo>
                        <a:pt x="2926" y="57"/>
                      </a:lnTo>
                      <a:lnTo>
                        <a:pt x="2931" y="56"/>
                      </a:lnTo>
                      <a:lnTo>
                        <a:pt x="2937" y="54"/>
                      </a:lnTo>
                      <a:lnTo>
                        <a:pt x="2943" y="53"/>
                      </a:lnTo>
                      <a:lnTo>
                        <a:pt x="2949" y="53"/>
                      </a:lnTo>
                      <a:lnTo>
                        <a:pt x="2954" y="52"/>
                      </a:lnTo>
                      <a:lnTo>
                        <a:pt x="2960" y="51"/>
                      </a:lnTo>
                      <a:lnTo>
                        <a:pt x="2966" y="50"/>
                      </a:lnTo>
                      <a:lnTo>
                        <a:pt x="2972" y="49"/>
                      </a:lnTo>
                      <a:lnTo>
                        <a:pt x="2977" y="48"/>
                      </a:lnTo>
                      <a:lnTo>
                        <a:pt x="2983" y="46"/>
                      </a:lnTo>
                      <a:lnTo>
                        <a:pt x="2989" y="45"/>
                      </a:lnTo>
                      <a:lnTo>
                        <a:pt x="2995" y="44"/>
                      </a:lnTo>
                      <a:lnTo>
                        <a:pt x="3002" y="44"/>
                      </a:lnTo>
                      <a:lnTo>
                        <a:pt x="3007" y="43"/>
                      </a:lnTo>
                      <a:lnTo>
                        <a:pt x="3013" y="42"/>
                      </a:lnTo>
                      <a:lnTo>
                        <a:pt x="3019" y="41"/>
                      </a:lnTo>
                      <a:lnTo>
                        <a:pt x="3025" y="39"/>
                      </a:lnTo>
                      <a:lnTo>
                        <a:pt x="3032" y="39"/>
                      </a:lnTo>
                      <a:lnTo>
                        <a:pt x="3037" y="38"/>
                      </a:lnTo>
                      <a:lnTo>
                        <a:pt x="3043" y="37"/>
                      </a:lnTo>
                      <a:lnTo>
                        <a:pt x="3050" y="36"/>
                      </a:lnTo>
                      <a:lnTo>
                        <a:pt x="3056" y="36"/>
                      </a:lnTo>
                      <a:lnTo>
                        <a:pt x="3062" y="35"/>
                      </a:lnTo>
                      <a:lnTo>
                        <a:pt x="3068" y="34"/>
                      </a:lnTo>
                      <a:lnTo>
                        <a:pt x="3074" y="34"/>
                      </a:lnTo>
                      <a:lnTo>
                        <a:pt x="3081" y="33"/>
                      </a:lnTo>
                      <a:lnTo>
                        <a:pt x="3087" y="31"/>
                      </a:lnTo>
                      <a:lnTo>
                        <a:pt x="3093" y="30"/>
                      </a:lnTo>
                      <a:lnTo>
                        <a:pt x="3100" y="30"/>
                      </a:lnTo>
                      <a:lnTo>
                        <a:pt x="3105" y="29"/>
                      </a:lnTo>
                      <a:lnTo>
                        <a:pt x="3112" y="28"/>
                      </a:lnTo>
                      <a:lnTo>
                        <a:pt x="3118" y="28"/>
                      </a:lnTo>
                      <a:lnTo>
                        <a:pt x="3125" y="27"/>
                      </a:lnTo>
                      <a:lnTo>
                        <a:pt x="3131" y="27"/>
                      </a:lnTo>
                      <a:lnTo>
                        <a:pt x="3138" y="26"/>
                      </a:lnTo>
                      <a:lnTo>
                        <a:pt x="3145" y="25"/>
                      </a:lnTo>
                      <a:lnTo>
                        <a:pt x="3150" y="25"/>
                      </a:lnTo>
                      <a:lnTo>
                        <a:pt x="3157" y="23"/>
                      </a:lnTo>
                      <a:lnTo>
                        <a:pt x="3163" y="23"/>
                      </a:lnTo>
                      <a:lnTo>
                        <a:pt x="3170" y="22"/>
                      </a:lnTo>
                      <a:lnTo>
                        <a:pt x="3177" y="22"/>
                      </a:lnTo>
                      <a:lnTo>
                        <a:pt x="3184" y="21"/>
                      </a:lnTo>
                      <a:lnTo>
                        <a:pt x="3189" y="20"/>
                      </a:lnTo>
                      <a:lnTo>
                        <a:pt x="3196" y="20"/>
                      </a:lnTo>
                      <a:lnTo>
                        <a:pt x="3203" y="19"/>
                      </a:lnTo>
                      <a:lnTo>
                        <a:pt x="3209" y="19"/>
                      </a:lnTo>
                      <a:lnTo>
                        <a:pt x="3216" y="18"/>
                      </a:lnTo>
                      <a:lnTo>
                        <a:pt x="3223" y="18"/>
                      </a:lnTo>
                      <a:lnTo>
                        <a:pt x="3230" y="16"/>
                      </a:lnTo>
                      <a:lnTo>
                        <a:pt x="3237" y="16"/>
                      </a:lnTo>
                      <a:lnTo>
                        <a:pt x="3242" y="16"/>
                      </a:lnTo>
                      <a:lnTo>
                        <a:pt x="3249" y="15"/>
                      </a:lnTo>
                      <a:lnTo>
                        <a:pt x="3256" y="15"/>
                      </a:lnTo>
                      <a:lnTo>
                        <a:pt x="3263" y="14"/>
                      </a:lnTo>
                      <a:lnTo>
                        <a:pt x="3270" y="14"/>
                      </a:lnTo>
                      <a:lnTo>
                        <a:pt x="3277" y="13"/>
                      </a:lnTo>
                      <a:lnTo>
                        <a:pt x="3284" y="13"/>
                      </a:lnTo>
                      <a:lnTo>
                        <a:pt x="3291" y="13"/>
                      </a:lnTo>
                      <a:lnTo>
                        <a:pt x="3297" y="12"/>
                      </a:lnTo>
                      <a:lnTo>
                        <a:pt x="3304" y="12"/>
                      </a:lnTo>
                      <a:lnTo>
                        <a:pt x="3310" y="11"/>
                      </a:lnTo>
                      <a:lnTo>
                        <a:pt x="3317" y="11"/>
                      </a:lnTo>
                      <a:lnTo>
                        <a:pt x="3324" y="11"/>
                      </a:lnTo>
                      <a:lnTo>
                        <a:pt x="3331" y="10"/>
                      </a:lnTo>
                      <a:lnTo>
                        <a:pt x="3338" y="10"/>
                      </a:lnTo>
                      <a:lnTo>
                        <a:pt x="3345" y="10"/>
                      </a:lnTo>
                      <a:lnTo>
                        <a:pt x="3352" y="8"/>
                      </a:lnTo>
                      <a:lnTo>
                        <a:pt x="3360" y="8"/>
                      </a:lnTo>
                      <a:lnTo>
                        <a:pt x="3367" y="8"/>
                      </a:lnTo>
                      <a:lnTo>
                        <a:pt x="3374" y="7"/>
                      </a:lnTo>
                      <a:lnTo>
                        <a:pt x="3381" y="7"/>
                      </a:lnTo>
                      <a:lnTo>
                        <a:pt x="3388" y="7"/>
                      </a:lnTo>
                      <a:lnTo>
                        <a:pt x="3395" y="7"/>
                      </a:lnTo>
                      <a:lnTo>
                        <a:pt x="3401" y="6"/>
                      </a:lnTo>
                      <a:lnTo>
                        <a:pt x="3408" y="6"/>
                      </a:lnTo>
                      <a:lnTo>
                        <a:pt x="3415" y="6"/>
                      </a:lnTo>
                      <a:lnTo>
                        <a:pt x="3423" y="6"/>
                      </a:lnTo>
                      <a:lnTo>
                        <a:pt x="3430" y="5"/>
                      </a:lnTo>
                      <a:lnTo>
                        <a:pt x="3437" y="5"/>
                      </a:lnTo>
                      <a:lnTo>
                        <a:pt x="3444" y="5"/>
                      </a:lnTo>
                      <a:lnTo>
                        <a:pt x="3452" y="5"/>
                      </a:lnTo>
                      <a:lnTo>
                        <a:pt x="3459" y="4"/>
                      </a:lnTo>
                      <a:lnTo>
                        <a:pt x="3466" y="4"/>
                      </a:lnTo>
                      <a:lnTo>
                        <a:pt x="3473" y="4"/>
                      </a:lnTo>
                      <a:lnTo>
                        <a:pt x="3481" y="4"/>
                      </a:lnTo>
                      <a:lnTo>
                        <a:pt x="3488" y="4"/>
                      </a:lnTo>
                      <a:lnTo>
                        <a:pt x="3495" y="3"/>
                      </a:lnTo>
                      <a:lnTo>
                        <a:pt x="3502" y="3"/>
                      </a:lnTo>
                      <a:lnTo>
                        <a:pt x="3510" y="3"/>
                      </a:lnTo>
                      <a:lnTo>
                        <a:pt x="3517" y="3"/>
                      </a:lnTo>
                      <a:lnTo>
                        <a:pt x="3524" y="3"/>
                      </a:lnTo>
                      <a:lnTo>
                        <a:pt x="3532" y="3"/>
                      </a:lnTo>
                      <a:lnTo>
                        <a:pt x="3539" y="3"/>
                      </a:lnTo>
                      <a:lnTo>
                        <a:pt x="3547" y="3"/>
                      </a:lnTo>
                      <a:lnTo>
                        <a:pt x="3554" y="2"/>
                      </a:lnTo>
                      <a:lnTo>
                        <a:pt x="3560" y="2"/>
                      </a:lnTo>
                      <a:lnTo>
                        <a:pt x="3569" y="2"/>
                      </a:lnTo>
                      <a:lnTo>
                        <a:pt x="3575" y="2"/>
                      </a:lnTo>
                      <a:lnTo>
                        <a:pt x="3583" y="2"/>
                      </a:lnTo>
                      <a:lnTo>
                        <a:pt x="3590" y="2"/>
                      </a:lnTo>
                      <a:lnTo>
                        <a:pt x="3597" y="2"/>
                      </a:lnTo>
                      <a:lnTo>
                        <a:pt x="3605" y="2"/>
                      </a:lnTo>
                      <a:lnTo>
                        <a:pt x="3612" y="2"/>
                      </a:lnTo>
                      <a:lnTo>
                        <a:pt x="3620" y="2"/>
                      </a:lnTo>
                      <a:lnTo>
                        <a:pt x="3627" y="2"/>
                      </a:lnTo>
                      <a:lnTo>
                        <a:pt x="3635" y="2"/>
                      </a:lnTo>
                      <a:lnTo>
                        <a:pt x="3642" y="2"/>
                      </a:lnTo>
                      <a:lnTo>
                        <a:pt x="3650" y="2"/>
                      </a:lnTo>
                      <a:lnTo>
                        <a:pt x="3657" y="2"/>
                      </a:lnTo>
                      <a:lnTo>
                        <a:pt x="3665" y="2"/>
                      </a:lnTo>
                      <a:lnTo>
                        <a:pt x="3672" y="2"/>
                      </a:lnTo>
                      <a:lnTo>
                        <a:pt x="3680" y="0"/>
                      </a:lnTo>
                      <a:lnTo>
                        <a:pt x="3688" y="2"/>
                      </a:lnTo>
                      <a:lnTo>
                        <a:pt x="3695" y="2"/>
                      </a:lnTo>
                      <a:lnTo>
                        <a:pt x="3703" y="2"/>
                      </a:lnTo>
                      <a:lnTo>
                        <a:pt x="3710" y="2"/>
                      </a:lnTo>
                      <a:lnTo>
                        <a:pt x="3718" y="2"/>
                      </a:lnTo>
                      <a:lnTo>
                        <a:pt x="3725" y="2"/>
                      </a:lnTo>
                      <a:lnTo>
                        <a:pt x="3733" y="2"/>
                      </a:lnTo>
                      <a:lnTo>
                        <a:pt x="3741" y="2"/>
                      </a:lnTo>
                      <a:lnTo>
                        <a:pt x="3748" y="2"/>
                      </a:lnTo>
                      <a:lnTo>
                        <a:pt x="3756" y="2"/>
                      </a:lnTo>
                      <a:lnTo>
                        <a:pt x="3764" y="2"/>
                      </a:lnTo>
                      <a:lnTo>
                        <a:pt x="3771" y="2"/>
                      </a:lnTo>
                      <a:lnTo>
                        <a:pt x="3779" y="2"/>
                      </a:lnTo>
                      <a:lnTo>
                        <a:pt x="3787" y="2"/>
                      </a:lnTo>
                      <a:lnTo>
                        <a:pt x="3794" y="2"/>
                      </a:lnTo>
                      <a:lnTo>
                        <a:pt x="3802" y="2"/>
                      </a:lnTo>
                      <a:lnTo>
                        <a:pt x="3817" y="3"/>
                      </a:lnTo>
                      <a:lnTo>
                        <a:pt x="3834" y="3"/>
                      </a:lnTo>
                      <a:lnTo>
                        <a:pt x="3848" y="3"/>
                      </a:lnTo>
                      <a:lnTo>
                        <a:pt x="3865" y="3"/>
                      </a:lnTo>
                      <a:lnTo>
                        <a:pt x="3880" y="4"/>
                      </a:lnTo>
                      <a:lnTo>
                        <a:pt x="3896" y="4"/>
                      </a:lnTo>
                      <a:lnTo>
                        <a:pt x="3911" y="4"/>
                      </a:lnTo>
                      <a:lnTo>
                        <a:pt x="3927" y="5"/>
                      </a:lnTo>
                      <a:lnTo>
                        <a:pt x="3942" y="5"/>
                      </a:lnTo>
                      <a:lnTo>
                        <a:pt x="3958" y="5"/>
                      </a:lnTo>
                      <a:lnTo>
                        <a:pt x="3974" y="6"/>
                      </a:lnTo>
                      <a:lnTo>
                        <a:pt x="3989" y="6"/>
                      </a:lnTo>
                      <a:lnTo>
                        <a:pt x="4005" y="7"/>
                      </a:lnTo>
                      <a:lnTo>
                        <a:pt x="4021" y="7"/>
                      </a:lnTo>
                      <a:lnTo>
                        <a:pt x="4036" y="8"/>
                      </a:lnTo>
                      <a:lnTo>
                        <a:pt x="4052" y="8"/>
                      </a:lnTo>
                      <a:lnTo>
                        <a:pt x="4069" y="10"/>
                      </a:lnTo>
                      <a:lnTo>
                        <a:pt x="4084" y="10"/>
                      </a:lnTo>
                      <a:lnTo>
                        <a:pt x="4100" y="11"/>
                      </a:lnTo>
                      <a:lnTo>
                        <a:pt x="4116" y="11"/>
                      </a:lnTo>
                      <a:lnTo>
                        <a:pt x="4132" y="12"/>
                      </a:lnTo>
                      <a:lnTo>
                        <a:pt x="4148" y="12"/>
                      </a:lnTo>
                      <a:lnTo>
                        <a:pt x="4163" y="13"/>
                      </a:lnTo>
                      <a:lnTo>
                        <a:pt x="4179" y="14"/>
                      </a:lnTo>
                      <a:lnTo>
                        <a:pt x="4195" y="14"/>
                      </a:lnTo>
                      <a:lnTo>
                        <a:pt x="4211" y="15"/>
                      </a:lnTo>
                      <a:lnTo>
                        <a:pt x="4228" y="16"/>
                      </a:lnTo>
                      <a:lnTo>
                        <a:pt x="4243" y="16"/>
                      </a:lnTo>
                      <a:lnTo>
                        <a:pt x="4259" y="18"/>
                      </a:lnTo>
                      <a:lnTo>
                        <a:pt x="4275" y="19"/>
                      </a:lnTo>
                      <a:lnTo>
                        <a:pt x="4291" y="19"/>
                      </a:lnTo>
                      <a:lnTo>
                        <a:pt x="4307" y="20"/>
                      </a:lnTo>
                      <a:lnTo>
                        <a:pt x="4339" y="22"/>
                      </a:lnTo>
                      <a:lnTo>
                        <a:pt x="4370" y="23"/>
                      </a:lnTo>
                      <a:lnTo>
                        <a:pt x="4403" y="26"/>
                      </a:lnTo>
                      <a:lnTo>
                        <a:pt x="4435" y="27"/>
                      </a:lnTo>
                      <a:lnTo>
                        <a:pt x="4466" y="29"/>
                      </a:lnTo>
                      <a:lnTo>
                        <a:pt x="4498" y="31"/>
                      </a:lnTo>
                      <a:lnTo>
                        <a:pt x="4531" y="34"/>
                      </a:lnTo>
                      <a:lnTo>
                        <a:pt x="4562" y="35"/>
                      </a:lnTo>
                      <a:lnTo>
                        <a:pt x="4578" y="36"/>
                      </a:lnTo>
                      <a:lnTo>
                        <a:pt x="4594" y="37"/>
                      </a:lnTo>
                      <a:lnTo>
                        <a:pt x="4610" y="38"/>
                      </a:lnTo>
                      <a:lnTo>
                        <a:pt x="4625" y="39"/>
                      </a:lnTo>
                      <a:lnTo>
                        <a:pt x="4641" y="41"/>
                      </a:lnTo>
                      <a:lnTo>
                        <a:pt x="4657" y="42"/>
                      </a:lnTo>
                      <a:lnTo>
                        <a:pt x="4672" y="43"/>
                      </a:lnTo>
                      <a:lnTo>
                        <a:pt x="4688" y="44"/>
                      </a:lnTo>
                      <a:lnTo>
                        <a:pt x="4705" y="45"/>
                      </a:lnTo>
                      <a:lnTo>
                        <a:pt x="4720" y="46"/>
                      </a:lnTo>
                      <a:lnTo>
                        <a:pt x="4736" y="48"/>
                      </a:lnTo>
                      <a:lnTo>
                        <a:pt x="4752" y="49"/>
                      </a:lnTo>
                      <a:lnTo>
                        <a:pt x="4767" y="49"/>
                      </a:lnTo>
                      <a:lnTo>
                        <a:pt x="4783" y="50"/>
                      </a:lnTo>
                      <a:lnTo>
                        <a:pt x="4798" y="51"/>
                      </a:lnTo>
                      <a:lnTo>
                        <a:pt x="4814" y="52"/>
                      </a:lnTo>
                      <a:lnTo>
                        <a:pt x="4829" y="53"/>
                      </a:lnTo>
                      <a:lnTo>
                        <a:pt x="4845" y="54"/>
                      </a:lnTo>
                      <a:lnTo>
                        <a:pt x="4860" y="56"/>
                      </a:lnTo>
                      <a:lnTo>
                        <a:pt x="4876" y="57"/>
                      </a:lnTo>
                      <a:lnTo>
                        <a:pt x="4891" y="58"/>
                      </a:lnTo>
                      <a:lnTo>
                        <a:pt x="4906" y="59"/>
                      </a:lnTo>
                      <a:lnTo>
                        <a:pt x="4922" y="60"/>
                      </a:lnTo>
                      <a:lnTo>
                        <a:pt x="4937" y="61"/>
                      </a:lnTo>
                      <a:lnTo>
                        <a:pt x="4952" y="63"/>
                      </a:lnTo>
                      <a:lnTo>
                        <a:pt x="4967" y="64"/>
                      </a:lnTo>
                      <a:lnTo>
                        <a:pt x="4983" y="65"/>
                      </a:lnTo>
                      <a:lnTo>
                        <a:pt x="4998" y="66"/>
                      </a:lnTo>
                      <a:lnTo>
                        <a:pt x="5013" y="67"/>
                      </a:lnTo>
                      <a:lnTo>
                        <a:pt x="5028" y="68"/>
                      </a:lnTo>
                      <a:lnTo>
                        <a:pt x="5043" y="69"/>
                      </a:lnTo>
                      <a:lnTo>
                        <a:pt x="5058" y="71"/>
                      </a:lnTo>
                      <a:lnTo>
                        <a:pt x="5066" y="71"/>
                      </a:lnTo>
                      <a:lnTo>
                        <a:pt x="5073" y="72"/>
                      </a:lnTo>
                      <a:lnTo>
                        <a:pt x="5081" y="72"/>
                      </a:lnTo>
                      <a:lnTo>
                        <a:pt x="5088" y="73"/>
                      </a:lnTo>
                      <a:lnTo>
                        <a:pt x="5095" y="73"/>
                      </a:lnTo>
                      <a:lnTo>
                        <a:pt x="5103" y="74"/>
                      </a:lnTo>
                      <a:lnTo>
                        <a:pt x="5110" y="74"/>
                      </a:lnTo>
                      <a:lnTo>
                        <a:pt x="5118" y="75"/>
                      </a:lnTo>
                      <a:lnTo>
                        <a:pt x="5125" y="75"/>
                      </a:lnTo>
                      <a:lnTo>
                        <a:pt x="5133" y="76"/>
                      </a:lnTo>
                      <a:lnTo>
                        <a:pt x="5140" y="76"/>
                      </a:lnTo>
                      <a:lnTo>
                        <a:pt x="5147" y="77"/>
                      </a:lnTo>
                      <a:lnTo>
                        <a:pt x="5155" y="77"/>
                      </a:lnTo>
                      <a:lnTo>
                        <a:pt x="5162" y="79"/>
                      </a:lnTo>
                      <a:lnTo>
                        <a:pt x="5169" y="79"/>
                      </a:lnTo>
                      <a:lnTo>
                        <a:pt x="5177" y="80"/>
                      </a:lnTo>
                      <a:lnTo>
                        <a:pt x="5184" y="80"/>
                      </a:lnTo>
                      <a:lnTo>
                        <a:pt x="5191" y="81"/>
                      </a:lnTo>
                      <a:lnTo>
                        <a:pt x="5199" y="81"/>
                      </a:lnTo>
                      <a:lnTo>
                        <a:pt x="5206" y="81"/>
                      </a:lnTo>
                      <a:lnTo>
                        <a:pt x="5213" y="82"/>
                      </a:lnTo>
                      <a:lnTo>
                        <a:pt x="5221" y="82"/>
                      </a:lnTo>
                      <a:lnTo>
                        <a:pt x="5228" y="83"/>
                      </a:lnTo>
                      <a:lnTo>
                        <a:pt x="5235" y="83"/>
                      </a:lnTo>
                      <a:lnTo>
                        <a:pt x="5241" y="84"/>
                      </a:lnTo>
                      <a:lnTo>
                        <a:pt x="5250" y="84"/>
                      </a:lnTo>
                      <a:lnTo>
                        <a:pt x="5256" y="86"/>
                      </a:lnTo>
                      <a:lnTo>
                        <a:pt x="5263" y="86"/>
                      </a:lnTo>
                      <a:lnTo>
                        <a:pt x="5270" y="87"/>
                      </a:lnTo>
                      <a:lnTo>
                        <a:pt x="5277" y="87"/>
                      </a:lnTo>
                      <a:lnTo>
                        <a:pt x="5284" y="87"/>
                      </a:lnTo>
                      <a:lnTo>
                        <a:pt x="5292" y="88"/>
                      </a:lnTo>
                      <a:lnTo>
                        <a:pt x="5299" y="88"/>
                      </a:lnTo>
                      <a:lnTo>
                        <a:pt x="5306" y="89"/>
                      </a:lnTo>
                      <a:lnTo>
                        <a:pt x="5313" y="89"/>
                      </a:lnTo>
                      <a:lnTo>
                        <a:pt x="5320" y="90"/>
                      </a:lnTo>
                      <a:lnTo>
                        <a:pt x="5327" y="90"/>
                      </a:lnTo>
                      <a:lnTo>
                        <a:pt x="5334" y="91"/>
                      </a:lnTo>
                      <a:lnTo>
                        <a:pt x="5341" y="91"/>
                      </a:lnTo>
                      <a:lnTo>
                        <a:pt x="5347" y="91"/>
                      </a:lnTo>
                      <a:lnTo>
                        <a:pt x="5354" y="92"/>
                      </a:lnTo>
                      <a:lnTo>
                        <a:pt x="5361" y="92"/>
                      </a:lnTo>
                      <a:lnTo>
                        <a:pt x="5368" y="94"/>
                      </a:lnTo>
                      <a:lnTo>
                        <a:pt x="5375" y="94"/>
                      </a:lnTo>
                      <a:lnTo>
                        <a:pt x="5382" y="94"/>
                      </a:lnTo>
                      <a:lnTo>
                        <a:pt x="5389" y="95"/>
                      </a:lnTo>
                      <a:lnTo>
                        <a:pt x="5396" y="95"/>
                      </a:lnTo>
                      <a:lnTo>
                        <a:pt x="5403" y="96"/>
                      </a:lnTo>
                      <a:lnTo>
                        <a:pt x="5410" y="96"/>
                      </a:lnTo>
                      <a:lnTo>
                        <a:pt x="5417" y="96"/>
                      </a:lnTo>
                      <a:lnTo>
                        <a:pt x="5424" y="97"/>
                      </a:lnTo>
                      <a:lnTo>
                        <a:pt x="5430" y="97"/>
                      </a:lnTo>
                      <a:lnTo>
                        <a:pt x="5437" y="98"/>
                      </a:lnTo>
                      <a:lnTo>
                        <a:pt x="5444" y="98"/>
                      </a:lnTo>
                      <a:lnTo>
                        <a:pt x="5450" y="98"/>
                      </a:lnTo>
                      <a:lnTo>
                        <a:pt x="5457" y="99"/>
                      </a:lnTo>
                      <a:lnTo>
                        <a:pt x="5464" y="99"/>
                      </a:lnTo>
                      <a:lnTo>
                        <a:pt x="5471" y="101"/>
                      </a:lnTo>
                      <a:lnTo>
                        <a:pt x="5478" y="101"/>
                      </a:lnTo>
                      <a:lnTo>
                        <a:pt x="5483" y="101"/>
                      </a:lnTo>
                      <a:lnTo>
                        <a:pt x="5490" y="102"/>
                      </a:lnTo>
                      <a:lnTo>
                        <a:pt x="5497" y="102"/>
                      </a:lnTo>
                      <a:lnTo>
                        <a:pt x="5503" y="102"/>
                      </a:lnTo>
                      <a:lnTo>
                        <a:pt x="5510" y="103"/>
                      </a:lnTo>
                      <a:lnTo>
                        <a:pt x="5517" y="103"/>
                      </a:lnTo>
                      <a:lnTo>
                        <a:pt x="5523" y="103"/>
                      </a:lnTo>
                      <a:lnTo>
                        <a:pt x="5530" y="104"/>
                      </a:lnTo>
                      <a:lnTo>
                        <a:pt x="5536" y="104"/>
                      </a:lnTo>
                      <a:lnTo>
                        <a:pt x="5542" y="104"/>
                      </a:lnTo>
                      <a:lnTo>
                        <a:pt x="5549" y="105"/>
                      </a:lnTo>
                      <a:lnTo>
                        <a:pt x="5556" y="105"/>
                      </a:lnTo>
                      <a:lnTo>
                        <a:pt x="5562" y="105"/>
                      </a:lnTo>
                      <a:lnTo>
                        <a:pt x="5569" y="106"/>
                      </a:lnTo>
                      <a:lnTo>
                        <a:pt x="5574" y="106"/>
                      </a:lnTo>
                      <a:lnTo>
                        <a:pt x="5581" y="106"/>
                      </a:lnTo>
                      <a:lnTo>
                        <a:pt x="5587" y="107"/>
                      </a:lnTo>
                      <a:lnTo>
                        <a:pt x="5594" y="107"/>
                      </a:lnTo>
                      <a:lnTo>
                        <a:pt x="5600" y="107"/>
                      </a:lnTo>
                      <a:lnTo>
                        <a:pt x="5607" y="109"/>
                      </a:lnTo>
                      <a:lnTo>
                        <a:pt x="5612" y="109"/>
                      </a:lnTo>
                      <a:lnTo>
                        <a:pt x="5618" y="109"/>
                      </a:lnTo>
                      <a:lnTo>
                        <a:pt x="5625" y="109"/>
                      </a:lnTo>
                      <a:lnTo>
                        <a:pt x="5631" y="110"/>
                      </a:lnTo>
                      <a:lnTo>
                        <a:pt x="5638" y="110"/>
                      </a:lnTo>
                      <a:lnTo>
                        <a:pt x="5644" y="110"/>
                      </a:lnTo>
                      <a:lnTo>
                        <a:pt x="5649" y="110"/>
                      </a:lnTo>
                      <a:lnTo>
                        <a:pt x="5655" y="111"/>
                      </a:lnTo>
                      <a:lnTo>
                        <a:pt x="5662" y="111"/>
                      </a:lnTo>
                      <a:lnTo>
                        <a:pt x="5668" y="111"/>
                      </a:lnTo>
                      <a:lnTo>
                        <a:pt x="5674" y="111"/>
                      </a:lnTo>
                      <a:lnTo>
                        <a:pt x="5680" y="112"/>
                      </a:lnTo>
                      <a:lnTo>
                        <a:pt x="5686" y="112"/>
                      </a:lnTo>
                      <a:lnTo>
                        <a:pt x="5692" y="112"/>
                      </a:lnTo>
                      <a:lnTo>
                        <a:pt x="5698" y="112"/>
                      </a:lnTo>
                      <a:lnTo>
                        <a:pt x="5704" y="113"/>
                      </a:lnTo>
                      <a:lnTo>
                        <a:pt x="5709" y="113"/>
                      </a:lnTo>
                      <a:lnTo>
                        <a:pt x="5716" y="113"/>
                      </a:lnTo>
                      <a:lnTo>
                        <a:pt x="5722" y="113"/>
                      </a:lnTo>
                      <a:lnTo>
                        <a:pt x="5728" y="113"/>
                      </a:lnTo>
                      <a:lnTo>
                        <a:pt x="5733" y="114"/>
                      </a:lnTo>
                      <a:lnTo>
                        <a:pt x="5739" y="114"/>
                      </a:lnTo>
                      <a:lnTo>
                        <a:pt x="5745" y="114"/>
                      </a:lnTo>
                      <a:lnTo>
                        <a:pt x="5751" y="114"/>
                      </a:lnTo>
                      <a:lnTo>
                        <a:pt x="5757" y="114"/>
                      </a:lnTo>
                      <a:lnTo>
                        <a:pt x="5762" y="114"/>
                      </a:lnTo>
                      <a:lnTo>
                        <a:pt x="5768" y="115"/>
                      </a:lnTo>
                      <a:lnTo>
                        <a:pt x="5774" y="115"/>
                      </a:lnTo>
                      <a:lnTo>
                        <a:pt x="5780" y="115"/>
                      </a:lnTo>
                      <a:lnTo>
                        <a:pt x="5784" y="115"/>
                      </a:lnTo>
                      <a:lnTo>
                        <a:pt x="5790" y="115"/>
                      </a:lnTo>
                      <a:lnTo>
                        <a:pt x="5796" y="115"/>
                      </a:lnTo>
                      <a:lnTo>
                        <a:pt x="5801" y="115"/>
                      </a:lnTo>
                      <a:lnTo>
                        <a:pt x="5807" y="115"/>
                      </a:lnTo>
                      <a:lnTo>
                        <a:pt x="5813" y="115"/>
                      </a:lnTo>
                      <a:lnTo>
                        <a:pt x="5818" y="117"/>
                      </a:lnTo>
                      <a:lnTo>
                        <a:pt x="5823" y="117"/>
                      </a:lnTo>
                      <a:lnTo>
                        <a:pt x="5829" y="117"/>
                      </a:lnTo>
                      <a:lnTo>
                        <a:pt x="5834" y="117"/>
                      </a:lnTo>
                      <a:lnTo>
                        <a:pt x="5839" y="117"/>
                      </a:lnTo>
                      <a:lnTo>
                        <a:pt x="5845" y="117"/>
                      </a:lnTo>
                      <a:lnTo>
                        <a:pt x="5850" y="117"/>
                      </a:lnTo>
                      <a:lnTo>
                        <a:pt x="5856" y="117"/>
                      </a:lnTo>
                      <a:lnTo>
                        <a:pt x="5861" y="117"/>
                      </a:lnTo>
                      <a:lnTo>
                        <a:pt x="5866" y="117"/>
                      </a:lnTo>
                      <a:lnTo>
                        <a:pt x="5872" y="117"/>
                      </a:lnTo>
                      <a:lnTo>
                        <a:pt x="5876" y="117"/>
                      </a:lnTo>
                      <a:lnTo>
                        <a:pt x="5882" y="117"/>
                      </a:lnTo>
                      <a:lnTo>
                        <a:pt x="5887" y="117"/>
                      </a:lnTo>
                      <a:lnTo>
                        <a:pt x="5892" y="117"/>
                      </a:lnTo>
                      <a:lnTo>
                        <a:pt x="5897" y="117"/>
                      </a:lnTo>
                      <a:lnTo>
                        <a:pt x="5903" y="117"/>
                      </a:lnTo>
                      <a:lnTo>
                        <a:pt x="5907" y="117"/>
                      </a:lnTo>
                      <a:lnTo>
                        <a:pt x="5912" y="117"/>
                      </a:lnTo>
                      <a:lnTo>
                        <a:pt x="5918" y="117"/>
                      </a:lnTo>
                      <a:lnTo>
                        <a:pt x="5922" y="117"/>
                      </a:lnTo>
                      <a:lnTo>
                        <a:pt x="5927" y="117"/>
                      </a:lnTo>
                      <a:lnTo>
                        <a:pt x="5933" y="117"/>
                      </a:lnTo>
                      <a:lnTo>
                        <a:pt x="5937" y="117"/>
                      </a:lnTo>
                      <a:lnTo>
                        <a:pt x="5942" y="117"/>
                      </a:lnTo>
                      <a:lnTo>
                        <a:pt x="5947" y="115"/>
                      </a:lnTo>
                      <a:lnTo>
                        <a:pt x="5952" y="115"/>
                      </a:lnTo>
                      <a:lnTo>
                        <a:pt x="5957" y="115"/>
                      </a:lnTo>
                      <a:lnTo>
                        <a:pt x="5962" y="115"/>
                      </a:lnTo>
                      <a:lnTo>
                        <a:pt x="5966" y="115"/>
                      </a:lnTo>
                      <a:lnTo>
                        <a:pt x="5971" y="115"/>
                      </a:lnTo>
                      <a:lnTo>
                        <a:pt x="5975" y="115"/>
                      </a:lnTo>
                      <a:lnTo>
                        <a:pt x="5980" y="114"/>
                      </a:lnTo>
                      <a:lnTo>
                        <a:pt x="5985" y="114"/>
                      </a:lnTo>
                      <a:lnTo>
                        <a:pt x="5989" y="114"/>
                      </a:lnTo>
                      <a:lnTo>
                        <a:pt x="5994" y="114"/>
                      </a:lnTo>
                      <a:lnTo>
                        <a:pt x="5998" y="114"/>
                      </a:lnTo>
                      <a:lnTo>
                        <a:pt x="6003" y="114"/>
                      </a:lnTo>
                      <a:lnTo>
                        <a:pt x="6008" y="113"/>
                      </a:lnTo>
                      <a:lnTo>
                        <a:pt x="6012" y="113"/>
                      </a:lnTo>
                      <a:lnTo>
                        <a:pt x="6017" y="113"/>
                      </a:lnTo>
                      <a:lnTo>
                        <a:pt x="6022" y="113"/>
                      </a:lnTo>
                      <a:lnTo>
                        <a:pt x="6025" y="112"/>
                      </a:lnTo>
                      <a:lnTo>
                        <a:pt x="6030" y="112"/>
                      </a:lnTo>
                      <a:lnTo>
                        <a:pt x="6034" y="112"/>
                      </a:lnTo>
                      <a:lnTo>
                        <a:pt x="6039" y="111"/>
                      </a:lnTo>
                      <a:lnTo>
                        <a:pt x="6043" y="111"/>
                      </a:lnTo>
                      <a:lnTo>
                        <a:pt x="6047" y="111"/>
                      </a:lnTo>
                      <a:lnTo>
                        <a:pt x="6051" y="111"/>
                      </a:lnTo>
                      <a:lnTo>
                        <a:pt x="6056" y="110"/>
                      </a:lnTo>
                      <a:lnTo>
                        <a:pt x="6060" y="110"/>
                      </a:lnTo>
                      <a:lnTo>
                        <a:pt x="6064" y="110"/>
                      </a:lnTo>
                      <a:lnTo>
                        <a:pt x="6068" y="109"/>
                      </a:lnTo>
                      <a:lnTo>
                        <a:pt x="6072" y="109"/>
                      </a:lnTo>
                      <a:lnTo>
                        <a:pt x="6076" y="107"/>
                      </a:lnTo>
                      <a:lnTo>
                        <a:pt x="6080" y="107"/>
                      </a:lnTo>
                      <a:lnTo>
                        <a:pt x="6084" y="107"/>
                      </a:lnTo>
                      <a:lnTo>
                        <a:pt x="6088" y="106"/>
                      </a:lnTo>
                      <a:lnTo>
                        <a:pt x="6092" y="106"/>
                      </a:lnTo>
                      <a:lnTo>
                        <a:pt x="6096" y="105"/>
                      </a:lnTo>
                      <a:lnTo>
                        <a:pt x="6100" y="105"/>
                      </a:lnTo>
                      <a:lnTo>
                        <a:pt x="6103" y="104"/>
                      </a:lnTo>
                      <a:close/>
                    </a:path>
                  </a:pathLst>
                </a:custGeom>
                <a:solidFill>
                  <a:srgbClr val="000000"/>
                </a:solidFill>
                <a:ln w="9525">
                  <a:noFill/>
                  <a:round/>
                  <a:headEnd/>
                  <a:tailEnd/>
                </a:ln>
              </p:spPr>
              <p:txBody>
                <a:bodyPr wrap="none" anchor="ctr"/>
                <a:lstStyle/>
                <a:p>
                  <a:endParaRPr lang="en-US"/>
                </a:p>
              </p:txBody>
            </p:sp>
            <p:sp>
              <p:nvSpPr>
                <p:cNvPr id="16407" name="Freeform 16"/>
                <p:cNvSpPr>
                  <a:spLocks noChangeArrowheads="1"/>
                </p:cNvSpPr>
                <p:nvPr/>
              </p:nvSpPr>
              <p:spPr bwMode="auto">
                <a:xfrm>
                  <a:off x="2639" y="2891"/>
                  <a:ext cx="192" cy="53"/>
                </a:xfrm>
                <a:custGeom>
                  <a:avLst/>
                  <a:gdLst>
                    <a:gd name="T0" fmla="*/ 0 w 1710"/>
                    <a:gd name="T1" fmla="*/ 0 h 417"/>
                    <a:gd name="T2" fmla="*/ 0 w 1710"/>
                    <a:gd name="T3" fmla="*/ 0 h 417"/>
                    <a:gd name="T4" fmla="*/ 0 w 1710"/>
                    <a:gd name="T5" fmla="*/ 0 h 417"/>
                    <a:gd name="T6" fmla="*/ 0 w 1710"/>
                    <a:gd name="T7" fmla="*/ 0 h 417"/>
                    <a:gd name="T8" fmla="*/ 0 w 1710"/>
                    <a:gd name="T9" fmla="*/ 0 h 417"/>
                    <a:gd name="T10" fmla="*/ 0 w 1710"/>
                    <a:gd name="T11" fmla="*/ 0 h 417"/>
                    <a:gd name="T12" fmla="*/ 0 w 1710"/>
                    <a:gd name="T13" fmla="*/ 0 h 417"/>
                    <a:gd name="T14" fmla="*/ 0 w 1710"/>
                    <a:gd name="T15" fmla="*/ 0 h 417"/>
                    <a:gd name="T16" fmla="*/ 0 w 1710"/>
                    <a:gd name="T17" fmla="*/ 0 h 417"/>
                    <a:gd name="T18" fmla="*/ 0 w 1710"/>
                    <a:gd name="T19" fmla="*/ 0 h 417"/>
                    <a:gd name="T20" fmla="*/ 0 w 1710"/>
                    <a:gd name="T21" fmla="*/ 0 h 417"/>
                    <a:gd name="T22" fmla="*/ 0 w 1710"/>
                    <a:gd name="T23" fmla="*/ 0 h 417"/>
                    <a:gd name="T24" fmla="*/ 0 w 1710"/>
                    <a:gd name="T25" fmla="*/ 0 h 417"/>
                    <a:gd name="T26" fmla="*/ 0 w 1710"/>
                    <a:gd name="T27" fmla="*/ 0 h 417"/>
                    <a:gd name="T28" fmla="*/ 0 w 1710"/>
                    <a:gd name="T29" fmla="*/ 0 h 417"/>
                    <a:gd name="T30" fmla="*/ 0 w 1710"/>
                    <a:gd name="T31" fmla="*/ 0 h 417"/>
                    <a:gd name="T32" fmla="*/ 0 w 1710"/>
                    <a:gd name="T33" fmla="*/ 0 h 417"/>
                    <a:gd name="T34" fmla="*/ 0 w 1710"/>
                    <a:gd name="T35" fmla="*/ 0 h 417"/>
                    <a:gd name="T36" fmla="*/ 0 w 1710"/>
                    <a:gd name="T37" fmla="*/ 0 h 417"/>
                    <a:gd name="T38" fmla="*/ 0 w 1710"/>
                    <a:gd name="T39" fmla="*/ 0 h 417"/>
                    <a:gd name="T40" fmla="*/ 0 w 1710"/>
                    <a:gd name="T41" fmla="*/ 0 h 417"/>
                    <a:gd name="T42" fmla="*/ 0 w 1710"/>
                    <a:gd name="T43" fmla="*/ 0 h 417"/>
                    <a:gd name="T44" fmla="*/ 0 w 1710"/>
                    <a:gd name="T45" fmla="*/ 0 h 417"/>
                    <a:gd name="T46" fmla="*/ 0 w 1710"/>
                    <a:gd name="T47" fmla="*/ 0 h 417"/>
                    <a:gd name="T48" fmla="*/ 0 w 1710"/>
                    <a:gd name="T49" fmla="*/ 0 h 417"/>
                    <a:gd name="T50" fmla="*/ 0 w 1710"/>
                    <a:gd name="T51" fmla="*/ 0 h 417"/>
                    <a:gd name="T52" fmla="*/ 0 w 1710"/>
                    <a:gd name="T53" fmla="*/ 0 h 417"/>
                    <a:gd name="T54" fmla="*/ 0 w 1710"/>
                    <a:gd name="T55" fmla="*/ 0 h 417"/>
                    <a:gd name="T56" fmla="*/ 0 w 1710"/>
                    <a:gd name="T57" fmla="*/ 0 h 417"/>
                    <a:gd name="T58" fmla="*/ 0 w 1710"/>
                    <a:gd name="T59" fmla="*/ 0 h 417"/>
                    <a:gd name="T60" fmla="*/ 0 w 1710"/>
                    <a:gd name="T61" fmla="*/ 0 h 417"/>
                    <a:gd name="T62" fmla="*/ 0 w 1710"/>
                    <a:gd name="T63" fmla="*/ 0 h 417"/>
                    <a:gd name="T64" fmla="*/ 0 w 1710"/>
                    <a:gd name="T65" fmla="*/ 0 h 4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0"/>
                    <a:gd name="T100" fmla="*/ 0 h 417"/>
                    <a:gd name="T101" fmla="*/ 1710 w 1710"/>
                    <a:gd name="T102" fmla="*/ 417 h 4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0" h="417">
                      <a:moveTo>
                        <a:pt x="0" y="417"/>
                      </a:moveTo>
                      <a:lnTo>
                        <a:pt x="46" y="390"/>
                      </a:lnTo>
                      <a:lnTo>
                        <a:pt x="93" y="365"/>
                      </a:lnTo>
                      <a:lnTo>
                        <a:pt x="140" y="339"/>
                      </a:lnTo>
                      <a:lnTo>
                        <a:pt x="189" y="314"/>
                      </a:lnTo>
                      <a:lnTo>
                        <a:pt x="237" y="291"/>
                      </a:lnTo>
                      <a:lnTo>
                        <a:pt x="286" y="269"/>
                      </a:lnTo>
                      <a:lnTo>
                        <a:pt x="335" y="247"/>
                      </a:lnTo>
                      <a:lnTo>
                        <a:pt x="385" y="228"/>
                      </a:lnTo>
                      <a:lnTo>
                        <a:pt x="434" y="208"/>
                      </a:lnTo>
                      <a:lnTo>
                        <a:pt x="485" y="190"/>
                      </a:lnTo>
                      <a:lnTo>
                        <a:pt x="536" y="171"/>
                      </a:lnTo>
                      <a:lnTo>
                        <a:pt x="586" y="155"/>
                      </a:lnTo>
                      <a:lnTo>
                        <a:pt x="638" y="139"/>
                      </a:lnTo>
                      <a:lnTo>
                        <a:pt x="690" y="124"/>
                      </a:lnTo>
                      <a:lnTo>
                        <a:pt x="743" y="110"/>
                      </a:lnTo>
                      <a:lnTo>
                        <a:pt x="796" y="98"/>
                      </a:lnTo>
                      <a:lnTo>
                        <a:pt x="850" y="85"/>
                      </a:lnTo>
                      <a:lnTo>
                        <a:pt x="904" y="75"/>
                      </a:lnTo>
                      <a:lnTo>
                        <a:pt x="958" y="63"/>
                      </a:lnTo>
                      <a:lnTo>
                        <a:pt x="1013" y="54"/>
                      </a:lnTo>
                      <a:lnTo>
                        <a:pt x="1069" y="45"/>
                      </a:lnTo>
                      <a:lnTo>
                        <a:pt x="1124" y="37"/>
                      </a:lnTo>
                      <a:lnTo>
                        <a:pt x="1181" y="30"/>
                      </a:lnTo>
                      <a:lnTo>
                        <a:pt x="1237" y="24"/>
                      </a:lnTo>
                      <a:lnTo>
                        <a:pt x="1295" y="18"/>
                      </a:lnTo>
                      <a:lnTo>
                        <a:pt x="1353" y="14"/>
                      </a:lnTo>
                      <a:lnTo>
                        <a:pt x="1411" y="9"/>
                      </a:lnTo>
                      <a:lnTo>
                        <a:pt x="1470" y="6"/>
                      </a:lnTo>
                      <a:lnTo>
                        <a:pt x="1529" y="3"/>
                      </a:lnTo>
                      <a:lnTo>
                        <a:pt x="1589" y="1"/>
                      </a:lnTo>
                      <a:lnTo>
                        <a:pt x="1649" y="1"/>
                      </a:lnTo>
                      <a:lnTo>
                        <a:pt x="1710" y="0"/>
                      </a:lnTo>
                    </a:path>
                  </a:pathLst>
                </a:custGeom>
                <a:noFill/>
                <a:ln w="9525">
                  <a:noFill/>
                  <a:round/>
                  <a:headEnd/>
                  <a:tailEnd/>
                </a:ln>
              </p:spPr>
              <p:txBody>
                <a:bodyPr wrap="none" anchor="ctr"/>
                <a:lstStyle/>
                <a:p>
                  <a:endParaRPr lang="en-US"/>
                </a:p>
              </p:txBody>
            </p:sp>
            <p:sp>
              <p:nvSpPr>
                <p:cNvPr id="16408" name="Freeform 17"/>
                <p:cNvSpPr>
                  <a:spLocks noChangeArrowheads="1"/>
                </p:cNvSpPr>
                <p:nvPr/>
              </p:nvSpPr>
              <p:spPr bwMode="auto">
                <a:xfrm>
                  <a:off x="2638" y="2886"/>
                  <a:ext cx="194" cy="63"/>
                </a:xfrm>
                <a:custGeom>
                  <a:avLst/>
                  <a:gdLst>
                    <a:gd name="T0" fmla="*/ 0 w 1727"/>
                    <a:gd name="T1" fmla="*/ 0 h 477"/>
                    <a:gd name="T2" fmla="*/ 0 w 1727"/>
                    <a:gd name="T3" fmla="*/ 0 h 477"/>
                    <a:gd name="T4" fmla="*/ 0 w 1727"/>
                    <a:gd name="T5" fmla="*/ 0 h 477"/>
                    <a:gd name="T6" fmla="*/ 0 w 1727"/>
                    <a:gd name="T7" fmla="*/ 0 h 477"/>
                    <a:gd name="T8" fmla="*/ 0 w 1727"/>
                    <a:gd name="T9" fmla="*/ 0 h 477"/>
                    <a:gd name="T10" fmla="*/ 0 w 1727"/>
                    <a:gd name="T11" fmla="*/ 0 h 477"/>
                    <a:gd name="T12" fmla="*/ 0 w 1727"/>
                    <a:gd name="T13" fmla="*/ 0 h 477"/>
                    <a:gd name="T14" fmla="*/ 0 w 1727"/>
                    <a:gd name="T15" fmla="*/ 0 h 477"/>
                    <a:gd name="T16" fmla="*/ 0 w 1727"/>
                    <a:gd name="T17" fmla="*/ 0 h 477"/>
                    <a:gd name="T18" fmla="*/ 0 w 1727"/>
                    <a:gd name="T19" fmla="*/ 0 h 477"/>
                    <a:gd name="T20" fmla="*/ 0 w 1727"/>
                    <a:gd name="T21" fmla="*/ 0 h 477"/>
                    <a:gd name="T22" fmla="*/ 0 w 1727"/>
                    <a:gd name="T23" fmla="*/ 0 h 477"/>
                    <a:gd name="T24" fmla="*/ 0 w 1727"/>
                    <a:gd name="T25" fmla="*/ 0 h 477"/>
                    <a:gd name="T26" fmla="*/ 0 w 1727"/>
                    <a:gd name="T27" fmla="*/ 0 h 477"/>
                    <a:gd name="T28" fmla="*/ 0 w 1727"/>
                    <a:gd name="T29" fmla="*/ 0 h 477"/>
                    <a:gd name="T30" fmla="*/ 0 w 1727"/>
                    <a:gd name="T31" fmla="*/ 0 h 477"/>
                    <a:gd name="T32" fmla="*/ 0 w 1727"/>
                    <a:gd name="T33" fmla="*/ 0 h 477"/>
                    <a:gd name="T34" fmla="*/ 0 w 1727"/>
                    <a:gd name="T35" fmla="*/ 0 h 477"/>
                    <a:gd name="T36" fmla="*/ 0 w 1727"/>
                    <a:gd name="T37" fmla="*/ 0 h 477"/>
                    <a:gd name="T38" fmla="*/ 0 w 1727"/>
                    <a:gd name="T39" fmla="*/ 0 h 477"/>
                    <a:gd name="T40" fmla="*/ 0 w 1727"/>
                    <a:gd name="T41" fmla="*/ 0 h 477"/>
                    <a:gd name="T42" fmla="*/ 0 w 1727"/>
                    <a:gd name="T43" fmla="*/ 0 h 477"/>
                    <a:gd name="T44" fmla="*/ 0 w 1727"/>
                    <a:gd name="T45" fmla="*/ 0 h 477"/>
                    <a:gd name="T46" fmla="*/ 0 w 1727"/>
                    <a:gd name="T47" fmla="*/ 0 h 477"/>
                    <a:gd name="T48" fmla="*/ 0 w 1727"/>
                    <a:gd name="T49" fmla="*/ 0 h 477"/>
                    <a:gd name="T50" fmla="*/ 0 w 1727"/>
                    <a:gd name="T51" fmla="*/ 0 h 477"/>
                    <a:gd name="T52" fmla="*/ 0 w 1727"/>
                    <a:gd name="T53" fmla="*/ 0 h 477"/>
                    <a:gd name="T54" fmla="*/ 0 w 1727"/>
                    <a:gd name="T55" fmla="*/ 0 h 477"/>
                    <a:gd name="T56" fmla="*/ 0 w 1727"/>
                    <a:gd name="T57" fmla="*/ 0 h 477"/>
                    <a:gd name="T58" fmla="*/ 0 w 1727"/>
                    <a:gd name="T59" fmla="*/ 0 h 477"/>
                    <a:gd name="T60" fmla="*/ 0 w 1727"/>
                    <a:gd name="T61" fmla="*/ 0 h 477"/>
                    <a:gd name="T62" fmla="*/ 0 w 1727"/>
                    <a:gd name="T63" fmla="*/ 0 h 477"/>
                    <a:gd name="T64" fmla="*/ 0 w 1727"/>
                    <a:gd name="T65" fmla="*/ 0 h 477"/>
                    <a:gd name="T66" fmla="*/ 0 w 1727"/>
                    <a:gd name="T67" fmla="*/ 0 h 4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27"/>
                    <a:gd name="T103" fmla="*/ 0 h 477"/>
                    <a:gd name="T104" fmla="*/ 1727 w 1727"/>
                    <a:gd name="T105" fmla="*/ 477 h 4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27" h="477">
                      <a:moveTo>
                        <a:pt x="33" y="476"/>
                      </a:moveTo>
                      <a:lnTo>
                        <a:pt x="0" y="421"/>
                      </a:lnTo>
                      <a:lnTo>
                        <a:pt x="47" y="394"/>
                      </a:lnTo>
                      <a:lnTo>
                        <a:pt x="95" y="368"/>
                      </a:lnTo>
                      <a:lnTo>
                        <a:pt x="142" y="343"/>
                      </a:lnTo>
                      <a:lnTo>
                        <a:pt x="191" y="318"/>
                      </a:lnTo>
                      <a:lnTo>
                        <a:pt x="240" y="294"/>
                      </a:lnTo>
                      <a:lnTo>
                        <a:pt x="290" y="271"/>
                      </a:lnTo>
                      <a:lnTo>
                        <a:pt x="339" y="251"/>
                      </a:lnTo>
                      <a:lnTo>
                        <a:pt x="389" y="230"/>
                      </a:lnTo>
                      <a:lnTo>
                        <a:pt x="440" y="210"/>
                      </a:lnTo>
                      <a:lnTo>
                        <a:pt x="490" y="191"/>
                      </a:lnTo>
                      <a:lnTo>
                        <a:pt x="542" y="173"/>
                      </a:lnTo>
                      <a:lnTo>
                        <a:pt x="594" y="156"/>
                      </a:lnTo>
                      <a:lnTo>
                        <a:pt x="646" y="141"/>
                      </a:lnTo>
                      <a:lnTo>
                        <a:pt x="699" y="126"/>
                      </a:lnTo>
                      <a:lnTo>
                        <a:pt x="752" y="111"/>
                      </a:lnTo>
                      <a:lnTo>
                        <a:pt x="806" y="99"/>
                      </a:lnTo>
                      <a:lnTo>
                        <a:pt x="860" y="86"/>
                      </a:lnTo>
                      <a:lnTo>
                        <a:pt x="914" y="74"/>
                      </a:lnTo>
                      <a:lnTo>
                        <a:pt x="970" y="64"/>
                      </a:lnTo>
                      <a:lnTo>
                        <a:pt x="1025" y="55"/>
                      </a:lnTo>
                      <a:lnTo>
                        <a:pt x="1080" y="46"/>
                      </a:lnTo>
                      <a:lnTo>
                        <a:pt x="1137" y="38"/>
                      </a:lnTo>
                      <a:lnTo>
                        <a:pt x="1194" y="31"/>
                      </a:lnTo>
                      <a:lnTo>
                        <a:pt x="1251" y="24"/>
                      </a:lnTo>
                      <a:lnTo>
                        <a:pt x="1308" y="18"/>
                      </a:lnTo>
                      <a:lnTo>
                        <a:pt x="1367" y="13"/>
                      </a:lnTo>
                      <a:lnTo>
                        <a:pt x="1426" y="9"/>
                      </a:lnTo>
                      <a:lnTo>
                        <a:pt x="1485" y="7"/>
                      </a:lnTo>
                      <a:lnTo>
                        <a:pt x="1545" y="3"/>
                      </a:lnTo>
                      <a:lnTo>
                        <a:pt x="1605" y="2"/>
                      </a:lnTo>
                      <a:lnTo>
                        <a:pt x="1666" y="1"/>
                      </a:lnTo>
                      <a:lnTo>
                        <a:pt x="1727" y="0"/>
                      </a:lnTo>
                      <a:lnTo>
                        <a:pt x="1727" y="63"/>
                      </a:lnTo>
                      <a:lnTo>
                        <a:pt x="1667" y="64"/>
                      </a:lnTo>
                      <a:lnTo>
                        <a:pt x="1607" y="65"/>
                      </a:lnTo>
                      <a:lnTo>
                        <a:pt x="1547" y="68"/>
                      </a:lnTo>
                      <a:lnTo>
                        <a:pt x="1488" y="70"/>
                      </a:lnTo>
                      <a:lnTo>
                        <a:pt x="1429" y="73"/>
                      </a:lnTo>
                      <a:lnTo>
                        <a:pt x="1372" y="77"/>
                      </a:lnTo>
                      <a:lnTo>
                        <a:pt x="1315" y="81"/>
                      </a:lnTo>
                      <a:lnTo>
                        <a:pt x="1258" y="87"/>
                      </a:lnTo>
                      <a:lnTo>
                        <a:pt x="1201" y="94"/>
                      </a:lnTo>
                      <a:lnTo>
                        <a:pt x="1146" y="101"/>
                      </a:lnTo>
                      <a:lnTo>
                        <a:pt x="1091" y="109"/>
                      </a:lnTo>
                      <a:lnTo>
                        <a:pt x="1035" y="117"/>
                      </a:lnTo>
                      <a:lnTo>
                        <a:pt x="981" y="127"/>
                      </a:lnTo>
                      <a:lnTo>
                        <a:pt x="927" y="138"/>
                      </a:lnTo>
                      <a:lnTo>
                        <a:pt x="874" y="149"/>
                      </a:lnTo>
                      <a:lnTo>
                        <a:pt x="821" y="161"/>
                      </a:lnTo>
                      <a:lnTo>
                        <a:pt x="768" y="173"/>
                      </a:lnTo>
                      <a:lnTo>
                        <a:pt x="716" y="187"/>
                      </a:lnTo>
                      <a:lnTo>
                        <a:pt x="664" y="202"/>
                      </a:lnTo>
                      <a:lnTo>
                        <a:pt x="614" y="217"/>
                      </a:lnTo>
                      <a:lnTo>
                        <a:pt x="563" y="234"/>
                      </a:lnTo>
                      <a:lnTo>
                        <a:pt x="512" y="252"/>
                      </a:lnTo>
                      <a:lnTo>
                        <a:pt x="463" y="270"/>
                      </a:lnTo>
                      <a:lnTo>
                        <a:pt x="413" y="289"/>
                      </a:lnTo>
                      <a:lnTo>
                        <a:pt x="364" y="309"/>
                      </a:lnTo>
                      <a:lnTo>
                        <a:pt x="315" y="330"/>
                      </a:lnTo>
                      <a:lnTo>
                        <a:pt x="267" y="352"/>
                      </a:lnTo>
                      <a:lnTo>
                        <a:pt x="220" y="375"/>
                      </a:lnTo>
                      <a:lnTo>
                        <a:pt x="172" y="399"/>
                      </a:lnTo>
                      <a:lnTo>
                        <a:pt x="125" y="424"/>
                      </a:lnTo>
                      <a:lnTo>
                        <a:pt x="79" y="450"/>
                      </a:lnTo>
                      <a:lnTo>
                        <a:pt x="33" y="477"/>
                      </a:lnTo>
                      <a:lnTo>
                        <a:pt x="33" y="476"/>
                      </a:lnTo>
                      <a:close/>
                    </a:path>
                  </a:pathLst>
                </a:custGeom>
                <a:solidFill>
                  <a:srgbClr val="FF0040"/>
                </a:solidFill>
                <a:ln w="9525">
                  <a:noFill/>
                  <a:round/>
                  <a:headEnd/>
                  <a:tailEnd/>
                </a:ln>
              </p:spPr>
              <p:txBody>
                <a:bodyPr wrap="none" anchor="ctr"/>
                <a:lstStyle/>
                <a:p>
                  <a:endParaRPr lang="en-US"/>
                </a:p>
              </p:txBody>
            </p:sp>
            <p:sp>
              <p:nvSpPr>
                <p:cNvPr id="16409" name="Freeform 18"/>
                <p:cNvSpPr>
                  <a:spLocks noChangeArrowheads="1"/>
                </p:cNvSpPr>
                <p:nvPr/>
              </p:nvSpPr>
              <p:spPr bwMode="auto">
                <a:xfrm>
                  <a:off x="2741" y="2899"/>
                  <a:ext cx="15" cy="88"/>
                </a:xfrm>
                <a:custGeom>
                  <a:avLst/>
                  <a:gdLst>
                    <a:gd name="T0" fmla="*/ 0 w 130"/>
                    <a:gd name="T1" fmla="*/ 0 h 684"/>
                    <a:gd name="T2" fmla="*/ 0 w 130"/>
                    <a:gd name="T3" fmla="*/ 0 h 684"/>
                    <a:gd name="T4" fmla="*/ 0 w 130"/>
                    <a:gd name="T5" fmla="*/ 0 h 684"/>
                    <a:gd name="T6" fmla="*/ 0 w 130"/>
                    <a:gd name="T7" fmla="*/ 0 h 684"/>
                    <a:gd name="T8" fmla="*/ 0 w 130"/>
                    <a:gd name="T9" fmla="*/ 0 h 684"/>
                    <a:gd name="T10" fmla="*/ 0 w 130"/>
                    <a:gd name="T11" fmla="*/ 0 h 684"/>
                    <a:gd name="T12" fmla="*/ 0 w 130"/>
                    <a:gd name="T13" fmla="*/ 0 h 684"/>
                    <a:gd name="T14" fmla="*/ 0 w 130"/>
                    <a:gd name="T15" fmla="*/ 0 h 684"/>
                    <a:gd name="T16" fmla="*/ 0 w 130"/>
                    <a:gd name="T17" fmla="*/ 0 h 684"/>
                    <a:gd name="T18" fmla="*/ 0 w 130"/>
                    <a:gd name="T19" fmla="*/ 0 h 684"/>
                    <a:gd name="T20" fmla="*/ 0 w 130"/>
                    <a:gd name="T21" fmla="*/ 0 h 684"/>
                    <a:gd name="T22" fmla="*/ 0 w 130"/>
                    <a:gd name="T23" fmla="*/ 0 h 684"/>
                    <a:gd name="T24" fmla="*/ 0 w 130"/>
                    <a:gd name="T25" fmla="*/ 0 h 684"/>
                    <a:gd name="T26" fmla="*/ 0 w 130"/>
                    <a:gd name="T27" fmla="*/ 0 h 684"/>
                    <a:gd name="T28" fmla="*/ 0 w 130"/>
                    <a:gd name="T29" fmla="*/ 0 h 684"/>
                    <a:gd name="T30" fmla="*/ 0 w 130"/>
                    <a:gd name="T31" fmla="*/ 0 h 684"/>
                    <a:gd name="T32" fmla="*/ 0 w 130"/>
                    <a:gd name="T33" fmla="*/ 0 h 684"/>
                    <a:gd name="T34" fmla="*/ 0 w 130"/>
                    <a:gd name="T35" fmla="*/ 0 h 684"/>
                    <a:gd name="T36" fmla="*/ 0 w 130"/>
                    <a:gd name="T37" fmla="*/ 0 h 684"/>
                    <a:gd name="T38" fmla="*/ 0 w 130"/>
                    <a:gd name="T39" fmla="*/ 0 h 684"/>
                    <a:gd name="T40" fmla="*/ 0 w 130"/>
                    <a:gd name="T41" fmla="*/ 0 h 684"/>
                    <a:gd name="T42" fmla="*/ 0 w 130"/>
                    <a:gd name="T43" fmla="*/ 0 h 684"/>
                    <a:gd name="T44" fmla="*/ 0 w 130"/>
                    <a:gd name="T45" fmla="*/ 0 h 6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0"/>
                    <a:gd name="T70" fmla="*/ 0 h 684"/>
                    <a:gd name="T71" fmla="*/ 130 w 130"/>
                    <a:gd name="T72" fmla="*/ 684 h 6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0" h="684">
                      <a:moveTo>
                        <a:pt x="24" y="0"/>
                      </a:moveTo>
                      <a:lnTo>
                        <a:pt x="19" y="32"/>
                      </a:lnTo>
                      <a:lnTo>
                        <a:pt x="13" y="62"/>
                      </a:lnTo>
                      <a:lnTo>
                        <a:pt x="8" y="91"/>
                      </a:lnTo>
                      <a:lnTo>
                        <a:pt x="5" y="118"/>
                      </a:lnTo>
                      <a:lnTo>
                        <a:pt x="2" y="146"/>
                      </a:lnTo>
                      <a:lnTo>
                        <a:pt x="1" y="171"/>
                      </a:lnTo>
                      <a:lnTo>
                        <a:pt x="0" y="196"/>
                      </a:lnTo>
                      <a:lnTo>
                        <a:pt x="0" y="220"/>
                      </a:lnTo>
                      <a:lnTo>
                        <a:pt x="1" y="243"/>
                      </a:lnTo>
                      <a:lnTo>
                        <a:pt x="2" y="265"/>
                      </a:lnTo>
                      <a:lnTo>
                        <a:pt x="5" y="285"/>
                      </a:lnTo>
                      <a:lnTo>
                        <a:pt x="7" y="306"/>
                      </a:lnTo>
                      <a:lnTo>
                        <a:pt x="14" y="346"/>
                      </a:lnTo>
                      <a:lnTo>
                        <a:pt x="23" y="384"/>
                      </a:lnTo>
                      <a:lnTo>
                        <a:pt x="35" y="421"/>
                      </a:lnTo>
                      <a:lnTo>
                        <a:pt x="46" y="457"/>
                      </a:lnTo>
                      <a:lnTo>
                        <a:pt x="60" y="493"/>
                      </a:lnTo>
                      <a:lnTo>
                        <a:pt x="74" y="528"/>
                      </a:lnTo>
                      <a:lnTo>
                        <a:pt x="88" y="565"/>
                      </a:lnTo>
                      <a:lnTo>
                        <a:pt x="103" y="602"/>
                      </a:lnTo>
                      <a:lnTo>
                        <a:pt x="117" y="642"/>
                      </a:lnTo>
                      <a:lnTo>
                        <a:pt x="130" y="684"/>
                      </a:lnTo>
                    </a:path>
                  </a:pathLst>
                </a:custGeom>
                <a:noFill/>
                <a:ln w="9525">
                  <a:noFill/>
                  <a:round/>
                  <a:headEnd/>
                  <a:tailEnd/>
                </a:ln>
              </p:spPr>
              <p:txBody>
                <a:bodyPr wrap="none" anchor="ctr"/>
                <a:lstStyle/>
                <a:p>
                  <a:endParaRPr lang="en-US"/>
                </a:p>
              </p:txBody>
            </p:sp>
            <p:sp>
              <p:nvSpPr>
                <p:cNvPr id="16410" name="Freeform 19"/>
                <p:cNvSpPr>
                  <a:spLocks noChangeArrowheads="1"/>
                </p:cNvSpPr>
                <p:nvPr/>
              </p:nvSpPr>
              <p:spPr bwMode="auto">
                <a:xfrm>
                  <a:off x="2738" y="2897"/>
                  <a:ext cx="21" cy="93"/>
                </a:xfrm>
                <a:custGeom>
                  <a:avLst/>
                  <a:gdLst>
                    <a:gd name="T0" fmla="*/ 0 w 192"/>
                    <a:gd name="T1" fmla="*/ 0 h 699"/>
                    <a:gd name="T2" fmla="*/ 0 w 192"/>
                    <a:gd name="T3" fmla="*/ 0 h 699"/>
                    <a:gd name="T4" fmla="*/ 0 w 192"/>
                    <a:gd name="T5" fmla="*/ 0 h 699"/>
                    <a:gd name="T6" fmla="*/ 0 w 192"/>
                    <a:gd name="T7" fmla="*/ 0 h 699"/>
                    <a:gd name="T8" fmla="*/ 0 w 192"/>
                    <a:gd name="T9" fmla="*/ 0 h 699"/>
                    <a:gd name="T10" fmla="*/ 0 w 192"/>
                    <a:gd name="T11" fmla="*/ 0 h 699"/>
                    <a:gd name="T12" fmla="*/ 0 w 192"/>
                    <a:gd name="T13" fmla="*/ 0 h 699"/>
                    <a:gd name="T14" fmla="*/ 0 w 192"/>
                    <a:gd name="T15" fmla="*/ 0 h 699"/>
                    <a:gd name="T16" fmla="*/ 0 w 192"/>
                    <a:gd name="T17" fmla="*/ 0 h 699"/>
                    <a:gd name="T18" fmla="*/ 0 w 192"/>
                    <a:gd name="T19" fmla="*/ 0 h 699"/>
                    <a:gd name="T20" fmla="*/ 0 w 192"/>
                    <a:gd name="T21" fmla="*/ 0 h 699"/>
                    <a:gd name="T22" fmla="*/ 0 w 192"/>
                    <a:gd name="T23" fmla="*/ 0 h 699"/>
                    <a:gd name="T24" fmla="*/ 0 w 192"/>
                    <a:gd name="T25" fmla="*/ 0 h 699"/>
                    <a:gd name="T26" fmla="*/ 0 w 192"/>
                    <a:gd name="T27" fmla="*/ 0 h 699"/>
                    <a:gd name="T28" fmla="*/ 0 w 192"/>
                    <a:gd name="T29" fmla="*/ 0 h 699"/>
                    <a:gd name="T30" fmla="*/ 0 w 192"/>
                    <a:gd name="T31" fmla="*/ 0 h 699"/>
                    <a:gd name="T32" fmla="*/ 0 w 192"/>
                    <a:gd name="T33" fmla="*/ 0 h 699"/>
                    <a:gd name="T34" fmla="*/ 0 w 192"/>
                    <a:gd name="T35" fmla="*/ 0 h 699"/>
                    <a:gd name="T36" fmla="*/ 0 w 192"/>
                    <a:gd name="T37" fmla="*/ 0 h 699"/>
                    <a:gd name="T38" fmla="*/ 0 w 192"/>
                    <a:gd name="T39" fmla="*/ 0 h 699"/>
                    <a:gd name="T40" fmla="*/ 0 w 192"/>
                    <a:gd name="T41" fmla="*/ 0 h 699"/>
                    <a:gd name="T42" fmla="*/ 0 w 192"/>
                    <a:gd name="T43" fmla="*/ 0 h 699"/>
                    <a:gd name="T44" fmla="*/ 0 w 192"/>
                    <a:gd name="T45" fmla="*/ 0 h 699"/>
                    <a:gd name="T46" fmla="*/ 0 w 192"/>
                    <a:gd name="T47" fmla="*/ 0 h 699"/>
                    <a:gd name="T48" fmla="*/ 0 w 192"/>
                    <a:gd name="T49" fmla="*/ 0 h 699"/>
                    <a:gd name="T50" fmla="*/ 0 w 192"/>
                    <a:gd name="T51" fmla="*/ 0 h 699"/>
                    <a:gd name="T52" fmla="*/ 0 w 192"/>
                    <a:gd name="T53" fmla="*/ 0 h 699"/>
                    <a:gd name="T54" fmla="*/ 0 w 192"/>
                    <a:gd name="T55" fmla="*/ 0 h 699"/>
                    <a:gd name="T56" fmla="*/ 0 w 192"/>
                    <a:gd name="T57" fmla="*/ 0 h 699"/>
                    <a:gd name="T58" fmla="*/ 0 w 192"/>
                    <a:gd name="T59" fmla="*/ 0 h 699"/>
                    <a:gd name="T60" fmla="*/ 0 w 192"/>
                    <a:gd name="T61" fmla="*/ 0 h 699"/>
                    <a:gd name="T62" fmla="*/ 0 w 192"/>
                    <a:gd name="T63" fmla="*/ 0 h 699"/>
                    <a:gd name="T64" fmla="*/ 0 w 192"/>
                    <a:gd name="T65" fmla="*/ 0 h 699"/>
                    <a:gd name="T66" fmla="*/ 0 w 192"/>
                    <a:gd name="T67" fmla="*/ 0 h 699"/>
                    <a:gd name="T68" fmla="*/ 0 w 192"/>
                    <a:gd name="T69" fmla="*/ 0 h 699"/>
                    <a:gd name="T70" fmla="*/ 0 w 192"/>
                    <a:gd name="T71" fmla="*/ 0 h 699"/>
                    <a:gd name="T72" fmla="*/ 0 w 192"/>
                    <a:gd name="T73" fmla="*/ 0 h 699"/>
                    <a:gd name="T74" fmla="*/ 0 w 192"/>
                    <a:gd name="T75" fmla="*/ 0 h 699"/>
                    <a:gd name="T76" fmla="*/ 0 w 192"/>
                    <a:gd name="T77" fmla="*/ 0 h 699"/>
                    <a:gd name="T78" fmla="*/ 0 w 192"/>
                    <a:gd name="T79" fmla="*/ 0 h 699"/>
                    <a:gd name="T80" fmla="*/ 0 w 192"/>
                    <a:gd name="T81" fmla="*/ 0 h 699"/>
                    <a:gd name="T82" fmla="*/ 0 w 192"/>
                    <a:gd name="T83" fmla="*/ 0 h 699"/>
                    <a:gd name="T84" fmla="*/ 0 w 192"/>
                    <a:gd name="T85" fmla="*/ 0 h 699"/>
                    <a:gd name="T86" fmla="*/ 0 w 192"/>
                    <a:gd name="T87" fmla="*/ 0 h 699"/>
                    <a:gd name="T88" fmla="*/ 0 w 192"/>
                    <a:gd name="T89" fmla="*/ 0 h 699"/>
                    <a:gd name="T90" fmla="*/ 0 w 192"/>
                    <a:gd name="T91" fmla="*/ 0 h 699"/>
                    <a:gd name="T92" fmla="*/ 0 w 192"/>
                    <a:gd name="T93" fmla="*/ 0 h 699"/>
                    <a:gd name="T94" fmla="*/ 0 w 192"/>
                    <a:gd name="T95" fmla="*/ 0 h 699"/>
                    <a:gd name="T96" fmla="*/ 0 w 192"/>
                    <a:gd name="T97" fmla="*/ 0 h 6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2"/>
                    <a:gd name="T148" fmla="*/ 0 h 699"/>
                    <a:gd name="T149" fmla="*/ 192 w 192"/>
                    <a:gd name="T150" fmla="*/ 699 h 6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2" h="699">
                      <a:moveTo>
                        <a:pt x="25" y="0"/>
                      </a:moveTo>
                      <a:lnTo>
                        <a:pt x="87" y="14"/>
                      </a:lnTo>
                      <a:lnTo>
                        <a:pt x="82" y="45"/>
                      </a:lnTo>
                      <a:lnTo>
                        <a:pt x="77" y="75"/>
                      </a:lnTo>
                      <a:lnTo>
                        <a:pt x="72" y="102"/>
                      </a:lnTo>
                      <a:lnTo>
                        <a:pt x="69" y="129"/>
                      </a:lnTo>
                      <a:lnTo>
                        <a:pt x="67" y="154"/>
                      </a:lnTo>
                      <a:lnTo>
                        <a:pt x="66" y="180"/>
                      </a:lnTo>
                      <a:lnTo>
                        <a:pt x="64" y="204"/>
                      </a:lnTo>
                      <a:lnTo>
                        <a:pt x="64" y="226"/>
                      </a:lnTo>
                      <a:lnTo>
                        <a:pt x="66" y="247"/>
                      </a:lnTo>
                      <a:lnTo>
                        <a:pt x="67" y="269"/>
                      </a:lnTo>
                      <a:lnTo>
                        <a:pt x="69" y="289"/>
                      </a:lnTo>
                      <a:lnTo>
                        <a:pt x="71" y="310"/>
                      </a:lnTo>
                      <a:lnTo>
                        <a:pt x="78" y="346"/>
                      </a:lnTo>
                      <a:lnTo>
                        <a:pt x="86" y="383"/>
                      </a:lnTo>
                      <a:lnTo>
                        <a:pt x="97" y="419"/>
                      </a:lnTo>
                      <a:lnTo>
                        <a:pt x="109" y="455"/>
                      </a:lnTo>
                      <a:lnTo>
                        <a:pt x="122" y="489"/>
                      </a:lnTo>
                      <a:lnTo>
                        <a:pt x="136" y="525"/>
                      </a:lnTo>
                      <a:lnTo>
                        <a:pt x="151" y="562"/>
                      </a:lnTo>
                      <a:lnTo>
                        <a:pt x="165" y="599"/>
                      </a:lnTo>
                      <a:lnTo>
                        <a:pt x="178" y="639"/>
                      </a:lnTo>
                      <a:lnTo>
                        <a:pt x="187" y="660"/>
                      </a:lnTo>
                      <a:lnTo>
                        <a:pt x="192" y="682"/>
                      </a:lnTo>
                      <a:lnTo>
                        <a:pt x="131" y="699"/>
                      </a:lnTo>
                      <a:lnTo>
                        <a:pt x="119" y="658"/>
                      </a:lnTo>
                      <a:lnTo>
                        <a:pt x="104" y="619"/>
                      </a:lnTo>
                      <a:lnTo>
                        <a:pt x="90" y="581"/>
                      </a:lnTo>
                      <a:lnTo>
                        <a:pt x="75" y="543"/>
                      </a:lnTo>
                      <a:lnTo>
                        <a:pt x="61" y="508"/>
                      </a:lnTo>
                      <a:lnTo>
                        <a:pt x="47" y="471"/>
                      </a:lnTo>
                      <a:lnTo>
                        <a:pt x="36" y="434"/>
                      </a:lnTo>
                      <a:lnTo>
                        <a:pt x="24" y="397"/>
                      </a:lnTo>
                      <a:lnTo>
                        <a:pt x="15" y="358"/>
                      </a:lnTo>
                      <a:lnTo>
                        <a:pt x="8" y="317"/>
                      </a:lnTo>
                      <a:lnTo>
                        <a:pt x="5" y="295"/>
                      </a:lnTo>
                      <a:lnTo>
                        <a:pt x="2" y="273"/>
                      </a:lnTo>
                      <a:lnTo>
                        <a:pt x="1" y="250"/>
                      </a:lnTo>
                      <a:lnTo>
                        <a:pt x="0" y="227"/>
                      </a:lnTo>
                      <a:lnTo>
                        <a:pt x="0" y="203"/>
                      </a:lnTo>
                      <a:lnTo>
                        <a:pt x="1" y="177"/>
                      </a:lnTo>
                      <a:lnTo>
                        <a:pt x="3" y="151"/>
                      </a:lnTo>
                      <a:lnTo>
                        <a:pt x="6" y="123"/>
                      </a:lnTo>
                      <a:lnTo>
                        <a:pt x="9" y="94"/>
                      </a:lnTo>
                      <a:lnTo>
                        <a:pt x="14" y="64"/>
                      </a:lnTo>
                      <a:lnTo>
                        <a:pt x="18" y="33"/>
                      </a:lnTo>
                      <a:lnTo>
                        <a:pt x="25" y="1"/>
                      </a:lnTo>
                      <a:lnTo>
                        <a:pt x="25" y="0"/>
                      </a:lnTo>
                      <a:close/>
                    </a:path>
                  </a:pathLst>
                </a:custGeom>
                <a:solidFill>
                  <a:srgbClr val="FF0040"/>
                </a:solidFill>
                <a:ln w="9525">
                  <a:noFill/>
                  <a:round/>
                  <a:headEnd/>
                  <a:tailEnd/>
                </a:ln>
              </p:spPr>
              <p:txBody>
                <a:bodyPr wrap="none" anchor="ctr"/>
                <a:lstStyle/>
                <a:p>
                  <a:endParaRPr lang="en-US"/>
                </a:p>
              </p:txBody>
            </p:sp>
            <p:sp>
              <p:nvSpPr>
                <p:cNvPr id="16411" name="Freeform 20"/>
                <p:cNvSpPr>
                  <a:spLocks noChangeArrowheads="1"/>
                </p:cNvSpPr>
                <p:nvPr/>
              </p:nvSpPr>
              <p:spPr bwMode="auto">
                <a:xfrm>
                  <a:off x="2823" y="2874"/>
                  <a:ext cx="89" cy="39"/>
                </a:xfrm>
                <a:custGeom>
                  <a:avLst/>
                  <a:gdLst>
                    <a:gd name="T0" fmla="*/ 0 w 798"/>
                    <a:gd name="T1" fmla="*/ 0 h 303"/>
                    <a:gd name="T2" fmla="*/ 0 w 798"/>
                    <a:gd name="T3" fmla="*/ 0 h 303"/>
                    <a:gd name="T4" fmla="*/ 0 w 798"/>
                    <a:gd name="T5" fmla="*/ 0 h 303"/>
                    <a:gd name="T6" fmla="*/ 0 w 798"/>
                    <a:gd name="T7" fmla="*/ 0 h 303"/>
                    <a:gd name="T8" fmla="*/ 0 w 798"/>
                    <a:gd name="T9" fmla="*/ 0 h 303"/>
                    <a:gd name="T10" fmla="*/ 0 w 798"/>
                    <a:gd name="T11" fmla="*/ 0 h 303"/>
                    <a:gd name="T12" fmla="*/ 0 w 798"/>
                    <a:gd name="T13" fmla="*/ 0 h 303"/>
                    <a:gd name="T14" fmla="*/ 0 w 798"/>
                    <a:gd name="T15" fmla="*/ 0 h 303"/>
                    <a:gd name="T16" fmla="*/ 0 w 798"/>
                    <a:gd name="T17" fmla="*/ 0 h 303"/>
                    <a:gd name="T18" fmla="*/ 0 w 798"/>
                    <a:gd name="T19" fmla="*/ 0 h 303"/>
                    <a:gd name="T20" fmla="*/ 0 w 798"/>
                    <a:gd name="T21" fmla="*/ 0 h 303"/>
                    <a:gd name="T22" fmla="*/ 0 w 798"/>
                    <a:gd name="T23" fmla="*/ 0 h 303"/>
                    <a:gd name="T24" fmla="*/ 0 w 798"/>
                    <a:gd name="T25" fmla="*/ 0 h 303"/>
                    <a:gd name="T26" fmla="*/ 0 w 798"/>
                    <a:gd name="T27" fmla="*/ 0 h 303"/>
                    <a:gd name="T28" fmla="*/ 0 w 798"/>
                    <a:gd name="T29" fmla="*/ 0 h 303"/>
                    <a:gd name="T30" fmla="*/ 0 w 798"/>
                    <a:gd name="T31" fmla="*/ 0 h 303"/>
                    <a:gd name="T32" fmla="*/ 0 w 798"/>
                    <a:gd name="T33" fmla="*/ 0 h 303"/>
                    <a:gd name="T34" fmla="*/ 0 w 798"/>
                    <a:gd name="T35" fmla="*/ 0 h 303"/>
                    <a:gd name="T36" fmla="*/ 0 w 798"/>
                    <a:gd name="T37" fmla="*/ 0 h 303"/>
                    <a:gd name="T38" fmla="*/ 0 w 798"/>
                    <a:gd name="T39" fmla="*/ 0 h 303"/>
                    <a:gd name="T40" fmla="*/ 0 w 798"/>
                    <a:gd name="T41" fmla="*/ 0 h 303"/>
                    <a:gd name="T42" fmla="*/ 0 w 798"/>
                    <a:gd name="T43" fmla="*/ 0 h 303"/>
                    <a:gd name="T44" fmla="*/ 0 w 798"/>
                    <a:gd name="T45" fmla="*/ 0 h 303"/>
                    <a:gd name="T46" fmla="*/ 0 w 798"/>
                    <a:gd name="T47" fmla="*/ 0 h 303"/>
                    <a:gd name="T48" fmla="*/ 0 w 798"/>
                    <a:gd name="T49" fmla="*/ 0 h 303"/>
                    <a:gd name="T50" fmla="*/ 0 w 798"/>
                    <a:gd name="T51" fmla="*/ 0 h 303"/>
                    <a:gd name="T52" fmla="*/ 0 w 798"/>
                    <a:gd name="T53" fmla="*/ 0 h 303"/>
                    <a:gd name="T54" fmla="*/ 0 w 798"/>
                    <a:gd name="T55" fmla="*/ 0 h 303"/>
                    <a:gd name="T56" fmla="*/ 0 w 798"/>
                    <a:gd name="T57" fmla="*/ 0 h 303"/>
                    <a:gd name="T58" fmla="*/ 0 w 798"/>
                    <a:gd name="T59" fmla="*/ 0 h 303"/>
                    <a:gd name="T60" fmla="*/ 0 w 798"/>
                    <a:gd name="T61" fmla="*/ 0 h 303"/>
                    <a:gd name="T62" fmla="*/ 0 w 798"/>
                    <a:gd name="T63" fmla="*/ 0 h 303"/>
                    <a:gd name="T64" fmla="*/ 0 w 798"/>
                    <a:gd name="T65" fmla="*/ 0 h 303"/>
                    <a:gd name="T66" fmla="*/ 0 w 798"/>
                    <a:gd name="T67" fmla="*/ 0 h 303"/>
                    <a:gd name="T68" fmla="*/ 0 w 798"/>
                    <a:gd name="T69" fmla="*/ 0 h 303"/>
                    <a:gd name="T70" fmla="*/ 0 w 798"/>
                    <a:gd name="T71" fmla="*/ 0 h 303"/>
                    <a:gd name="T72" fmla="*/ 0 w 798"/>
                    <a:gd name="T73" fmla="*/ 0 h 303"/>
                    <a:gd name="T74" fmla="*/ 0 w 798"/>
                    <a:gd name="T75" fmla="*/ 0 h 303"/>
                    <a:gd name="T76" fmla="*/ 0 w 798"/>
                    <a:gd name="T77" fmla="*/ 0 h 303"/>
                    <a:gd name="T78" fmla="*/ 0 w 798"/>
                    <a:gd name="T79" fmla="*/ 0 h 303"/>
                    <a:gd name="T80" fmla="*/ 0 w 798"/>
                    <a:gd name="T81" fmla="*/ 0 h 303"/>
                    <a:gd name="T82" fmla="*/ 0 w 798"/>
                    <a:gd name="T83" fmla="*/ 0 h 303"/>
                    <a:gd name="T84" fmla="*/ 0 w 798"/>
                    <a:gd name="T85" fmla="*/ 0 h 303"/>
                    <a:gd name="T86" fmla="*/ 0 w 798"/>
                    <a:gd name="T87" fmla="*/ 0 h 303"/>
                    <a:gd name="T88" fmla="*/ 0 w 798"/>
                    <a:gd name="T89" fmla="*/ 0 h 303"/>
                    <a:gd name="T90" fmla="*/ 0 w 798"/>
                    <a:gd name="T91" fmla="*/ 0 h 303"/>
                    <a:gd name="T92" fmla="*/ 0 w 798"/>
                    <a:gd name="T93" fmla="*/ 0 h 303"/>
                    <a:gd name="T94" fmla="*/ 0 w 798"/>
                    <a:gd name="T95" fmla="*/ 0 h 303"/>
                    <a:gd name="T96" fmla="*/ 0 w 798"/>
                    <a:gd name="T97" fmla="*/ 0 h 303"/>
                    <a:gd name="T98" fmla="*/ 0 w 798"/>
                    <a:gd name="T99" fmla="*/ 0 h 303"/>
                    <a:gd name="T100" fmla="*/ 0 w 798"/>
                    <a:gd name="T101" fmla="*/ 0 h 303"/>
                    <a:gd name="T102" fmla="*/ 0 w 798"/>
                    <a:gd name="T103" fmla="*/ 0 h 303"/>
                    <a:gd name="T104" fmla="*/ 0 w 798"/>
                    <a:gd name="T105" fmla="*/ 0 h 303"/>
                    <a:gd name="T106" fmla="*/ 0 w 798"/>
                    <a:gd name="T107" fmla="*/ 0 h 303"/>
                    <a:gd name="T108" fmla="*/ 0 w 798"/>
                    <a:gd name="T109" fmla="*/ 0 h 303"/>
                    <a:gd name="T110" fmla="*/ 0 w 798"/>
                    <a:gd name="T111" fmla="*/ 0 h 303"/>
                    <a:gd name="T112" fmla="*/ 0 w 798"/>
                    <a:gd name="T113" fmla="*/ 0 h 303"/>
                    <a:gd name="T114" fmla="*/ 0 w 798"/>
                    <a:gd name="T115" fmla="*/ 0 h 303"/>
                    <a:gd name="T116" fmla="*/ 0 w 798"/>
                    <a:gd name="T117" fmla="*/ 0 h 303"/>
                    <a:gd name="T118" fmla="*/ 0 w 798"/>
                    <a:gd name="T119" fmla="*/ 0 h 303"/>
                    <a:gd name="T120" fmla="*/ 0 w 798"/>
                    <a:gd name="T121" fmla="*/ 0 h 303"/>
                    <a:gd name="T122" fmla="*/ 0 w 798"/>
                    <a:gd name="T123" fmla="*/ 0 h 3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8"/>
                    <a:gd name="T187" fmla="*/ 0 h 303"/>
                    <a:gd name="T188" fmla="*/ 798 w 798"/>
                    <a:gd name="T189" fmla="*/ 303 h 3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8" h="303">
                      <a:moveTo>
                        <a:pt x="323" y="0"/>
                      </a:moveTo>
                      <a:lnTo>
                        <a:pt x="300" y="8"/>
                      </a:lnTo>
                      <a:lnTo>
                        <a:pt x="280" y="16"/>
                      </a:lnTo>
                      <a:lnTo>
                        <a:pt x="260" y="26"/>
                      </a:lnTo>
                      <a:lnTo>
                        <a:pt x="243" y="36"/>
                      </a:lnTo>
                      <a:lnTo>
                        <a:pt x="227" y="46"/>
                      </a:lnTo>
                      <a:lnTo>
                        <a:pt x="210" y="58"/>
                      </a:lnTo>
                      <a:lnTo>
                        <a:pt x="179" y="80"/>
                      </a:lnTo>
                      <a:lnTo>
                        <a:pt x="162" y="90"/>
                      </a:lnTo>
                      <a:lnTo>
                        <a:pt x="145" y="100"/>
                      </a:lnTo>
                      <a:lnTo>
                        <a:pt x="126" y="110"/>
                      </a:lnTo>
                      <a:lnTo>
                        <a:pt x="107" y="118"/>
                      </a:lnTo>
                      <a:lnTo>
                        <a:pt x="84" y="125"/>
                      </a:lnTo>
                      <a:lnTo>
                        <a:pt x="72" y="127"/>
                      </a:lnTo>
                      <a:lnTo>
                        <a:pt x="58" y="129"/>
                      </a:lnTo>
                      <a:lnTo>
                        <a:pt x="46" y="132"/>
                      </a:lnTo>
                      <a:lnTo>
                        <a:pt x="31" y="133"/>
                      </a:lnTo>
                      <a:lnTo>
                        <a:pt x="16" y="134"/>
                      </a:lnTo>
                      <a:lnTo>
                        <a:pt x="0" y="134"/>
                      </a:lnTo>
                      <a:lnTo>
                        <a:pt x="5" y="137"/>
                      </a:lnTo>
                      <a:lnTo>
                        <a:pt x="11" y="142"/>
                      </a:lnTo>
                      <a:lnTo>
                        <a:pt x="18" y="145"/>
                      </a:lnTo>
                      <a:lnTo>
                        <a:pt x="26" y="150"/>
                      </a:lnTo>
                      <a:lnTo>
                        <a:pt x="35" y="155"/>
                      </a:lnTo>
                      <a:lnTo>
                        <a:pt x="45" y="159"/>
                      </a:lnTo>
                      <a:lnTo>
                        <a:pt x="65" y="168"/>
                      </a:lnTo>
                      <a:lnTo>
                        <a:pt x="88" y="179"/>
                      </a:lnTo>
                      <a:lnTo>
                        <a:pt x="114" y="190"/>
                      </a:lnTo>
                      <a:lnTo>
                        <a:pt x="140" y="201"/>
                      </a:lnTo>
                      <a:lnTo>
                        <a:pt x="170" y="212"/>
                      </a:lnTo>
                      <a:lnTo>
                        <a:pt x="200" y="224"/>
                      </a:lnTo>
                      <a:lnTo>
                        <a:pt x="232" y="234"/>
                      </a:lnTo>
                      <a:lnTo>
                        <a:pt x="266" y="246"/>
                      </a:lnTo>
                      <a:lnTo>
                        <a:pt x="299" y="256"/>
                      </a:lnTo>
                      <a:lnTo>
                        <a:pt x="334" y="265"/>
                      </a:lnTo>
                      <a:lnTo>
                        <a:pt x="369" y="274"/>
                      </a:lnTo>
                      <a:lnTo>
                        <a:pt x="404" y="282"/>
                      </a:lnTo>
                      <a:lnTo>
                        <a:pt x="439" y="289"/>
                      </a:lnTo>
                      <a:lnTo>
                        <a:pt x="474" y="295"/>
                      </a:lnTo>
                      <a:lnTo>
                        <a:pt x="508" y="298"/>
                      </a:lnTo>
                      <a:lnTo>
                        <a:pt x="541" y="302"/>
                      </a:lnTo>
                      <a:lnTo>
                        <a:pt x="573" y="303"/>
                      </a:lnTo>
                      <a:lnTo>
                        <a:pt x="605" y="302"/>
                      </a:lnTo>
                      <a:lnTo>
                        <a:pt x="635" y="300"/>
                      </a:lnTo>
                      <a:lnTo>
                        <a:pt x="662" y="295"/>
                      </a:lnTo>
                      <a:lnTo>
                        <a:pt x="689" y="288"/>
                      </a:lnTo>
                      <a:lnTo>
                        <a:pt x="700" y="283"/>
                      </a:lnTo>
                      <a:lnTo>
                        <a:pt x="712" y="279"/>
                      </a:lnTo>
                      <a:lnTo>
                        <a:pt x="723" y="273"/>
                      </a:lnTo>
                      <a:lnTo>
                        <a:pt x="734" y="267"/>
                      </a:lnTo>
                      <a:lnTo>
                        <a:pt x="743" y="260"/>
                      </a:lnTo>
                      <a:lnTo>
                        <a:pt x="752" y="252"/>
                      </a:lnTo>
                      <a:lnTo>
                        <a:pt x="760" y="244"/>
                      </a:lnTo>
                      <a:lnTo>
                        <a:pt x="768" y="235"/>
                      </a:lnTo>
                      <a:lnTo>
                        <a:pt x="775" y="225"/>
                      </a:lnTo>
                      <a:lnTo>
                        <a:pt x="781" y="214"/>
                      </a:lnTo>
                      <a:lnTo>
                        <a:pt x="785" y="203"/>
                      </a:lnTo>
                      <a:lnTo>
                        <a:pt x="790" y="191"/>
                      </a:lnTo>
                      <a:lnTo>
                        <a:pt x="794" y="178"/>
                      </a:lnTo>
                      <a:lnTo>
                        <a:pt x="796" y="164"/>
                      </a:lnTo>
                      <a:lnTo>
                        <a:pt x="797" y="150"/>
                      </a:lnTo>
                      <a:lnTo>
                        <a:pt x="798" y="134"/>
                      </a:lnTo>
                    </a:path>
                  </a:pathLst>
                </a:custGeom>
                <a:noFill/>
                <a:ln w="9525">
                  <a:noFill/>
                  <a:round/>
                  <a:headEnd/>
                  <a:tailEnd/>
                </a:ln>
              </p:spPr>
              <p:txBody>
                <a:bodyPr wrap="none" anchor="ctr"/>
                <a:lstStyle/>
                <a:p>
                  <a:endParaRPr lang="en-US"/>
                </a:p>
              </p:txBody>
            </p:sp>
            <p:sp>
              <p:nvSpPr>
                <p:cNvPr id="16412" name="Freeform 21"/>
                <p:cNvSpPr>
                  <a:spLocks noChangeArrowheads="1"/>
                </p:cNvSpPr>
                <p:nvPr/>
              </p:nvSpPr>
              <p:spPr bwMode="auto">
                <a:xfrm>
                  <a:off x="2820" y="2888"/>
                  <a:ext cx="95" cy="30"/>
                </a:xfrm>
                <a:custGeom>
                  <a:avLst/>
                  <a:gdLst>
                    <a:gd name="T0" fmla="*/ 0 w 848"/>
                    <a:gd name="T1" fmla="*/ 0 h 229"/>
                    <a:gd name="T2" fmla="*/ 0 w 848"/>
                    <a:gd name="T3" fmla="*/ 0 h 229"/>
                    <a:gd name="T4" fmla="*/ 0 w 848"/>
                    <a:gd name="T5" fmla="*/ 0 h 229"/>
                    <a:gd name="T6" fmla="*/ 0 w 848"/>
                    <a:gd name="T7" fmla="*/ 0 h 229"/>
                    <a:gd name="T8" fmla="*/ 0 w 848"/>
                    <a:gd name="T9" fmla="*/ 0 h 229"/>
                    <a:gd name="T10" fmla="*/ 0 w 848"/>
                    <a:gd name="T11" fmla="*/ 0 h 229"/>
                    <a:gd name="T12" fmla="*/ 0 w 848"/>
                    <a:gd name="T13" fmla="*/ 0 h 229"/>
                    <a:gd name="T14" fmla="*/ 0 w 848"/>
                    <a:gd name="T15" fmla="*/ 0 h 229"/>
                    <a:gd name="T16" fmla="*/ 0 w 848"/>
                    <a:gd name="T17" fmla="*/ 0 h 229"/>
                    <a:gd name="T18" fmla="*/ 0 w 848"/>
                    <a:gd name="T19" fmla="*/ 0 h 229"/>
                    <a:gd name="T20" fmla="*/ 0 w 848"/>
                    <a:gd name="T21" fmla="*/ 0 h 229"/>
                    <a:gd name="T22" fmla="*/ 0 w 848"/>
                    <a:gd name="T23" fmla="*/ 0 h 229"/>
                    <a:gd name="T24" fmla="*/ 0 w 848"/>
                    <a:gd name="T25" fmla="*/ 0 h 229"/>
                    <a:gd name="T26" fmla="*/ 0 w 848"/>
                    <a:gd name="T27" fmla="*/ 0 h 229"/>
                    <a:gd name="T28" fmla="*/ 0 w 848"/>
                    <a:gd name="T29" fmla="*/ 0 h 229"/>
                    <a:gd name="T30" fmla="*/ 0 w 848"/>
                    <a:gd name="T31" fmla="*/ 0 h 229"/>
                    <a:gd name="T32" fmla="*/ 0 w 848"/>
                    <a:gd name="T33" fmla="*/ 0 h 229"/>
                    <a:gd name="T34" fmla="*/ 0 w 848"/>
                    <a:gd name="T35" fmla="*/ 0 h 229"/>
                    <a:gd name="T36" fmla="*/ 0 w 848"/>
                    <a:gd name="T37" fmla="*/ 0 h 229"/>
                    <a:gd name="T38" fmla="*/ 0 w 848"/>
                    <a:gd name="T39" fmla="*/ 0 h 229"/>
                    <a:gd name="T40" fmla="*/ 0 w 848"/>
                    <a:gd name="T41" fmla="*/ 0 h 229"/>
                    <a:gd name="T42" fmla="*/ 0 w 848"/>
                    <a:gd name="T43" fmla="*/ 0 h 229"/>
                    <a:gd name="T44" fmla="*/ 0 w 848"/>
                    <a:gd name="T45" fmla="*/ 0 h 229"/>
                    <a:gd name="T46" fmla="*/ 0 w 848"/>
                    <a:gd name="T47" fmla="*/ 0 h 229"/>
                    <a:gd name="T48" fmla="*/ 0 w 848"/>
                    <a:gd name="T49" fmla="*/ 0 h 229"/>
                    <a:gd name="T50" fmla="*/ 0 w 848"/>
                    <a:gd name="T51" fmla="*/ 0 h 229"/>
                    <a:gd name="T52" fmla="*/ 0 w 848"/>
                    <a:gd name="T53" fmla="*/ 0 h 229"/>
                    <a:gd name="T54" fmla="*/ 0 w 848"/>
                    <a:gd name="T55" fmla="*/ 0 h 229"/>
                    <a:gd name="T56" fmla="*/ 0 w 848"/>
                    <a:gd name="T57" fmla="*/ 0 h 229"/>
                    <a:gd name="T58" fmla="*/ 0 w 848"/>
                    <a:gd name="T59" fmla="*/ 0 h 229"/>
                    <a:gd name="T60" fmla="*/ 0 w 848"/>
                    <a:gd name="T61" fmla="*/ 0 h 229"/>
                    <a:gd name="T62" fmla="*/ 0 w 848"/>
                    <a:gd name="T63" fmla="*/ 0 h 229"/>
                    <a:gd name="T64" fmla="*/ 0 w 848"/>
                    <a:gd name="T65" fmla="*/ 0 h 229"/>
                    <a:gd name="T66" fmla="*/ 0 w 848"/>
                    <a:gd name="T67" fmla="*/ 0 h 229"/>
                    <a:gd name="T68" fmla="*/ 0 w 848"/>
                    <a:gd name="T69" fmla="*/ 0 h 229"/>
                    <a:gd name="T70" fmla="*/ 0 w 848"/>
                    <a:gd name="T71" fmla="*/ 0 h 229"/>
                    <a:gd name="T72" fmla="*/ 0 w 848"/>
                    <a:gd name="T73" fmla="*/ 0 h 229"/>
                    <a:gd name="T74" fmla="*/ 0 w 848"/>
                    <a:gd name="T75" fmla="*/ 0 h 229"/>
                    <a:gd name="T76" fmla="*/ 0 w 848"/>
                    <a:gd name="T77" fmla="*/ 0 h 229"/>
                    <a:gd name="T78" fmla="*/ 0 w 848"/>
                    <a:gd name="T79" fmla="*/ 0 h 229"/>
                    <a:gd name="T80" fmla="*/ 0 w 848"/>
                    <a:gd name="T81" fmla="*/ 0 h 229"/>
                    <a:gd name="T82" fmla="*/ 0 w 848"/>
                    <a:gd name="T83" fmla="*/ 0 h 229"/>
                    <a:gd name="T84" fmla="*/ 0 w 848"/>
                    <a:gd name="T85" fmla="*/ 0 h 229"/>
                    <a:gd name="T86" fmla="*/ 0 w 848"/>
                    <a:gd name="T87" fmla="*/ 0 h 2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48"/>
                    <a:gd name="T133" fmla="*/ 0 h 229"/>
                    <a:gd name="T134" fmla="*/ 848 w 848"/>
                    <a:gd name="T135" fmla="*/ 229 h 2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48" h="229">
                      <a:moveTo>
                        <a:pt x="0" y="53"/>
                      </a:moveTo>
                      <a:lnTo>
                        <a:pt x="18" y="27"/>
                      </a:lnTo>
                      <a:lnTo>
                        <a:pt x="36" y="0"/>
                      </a:lnTo>
                      <a:lnTo>
                        <a:pt x="41" y="5"/>
                      </a:lnTo>
                      <a:lnTo>
                        <a:pt x="46" y="8"/>
                      </a:lnTo>
                      <a:lnTo>
                        <a:pt x="53" y="12"/>
                      </a:lnTo>
                      <a:lnTo>
                        <a:pt x="60" y="16"/>
                      </a:lnTo>
                      <a:lnTo>
                        <a:pt x="68" y="20"/>
                      </a:lnTo>
                      <a:lnTo>
                        <a:pt x="78" y="24"/>
                      </a:lnTo>
                      <a:lnTo>
                        <a:pt x="97" y="34"/>
                      </a:lnTo>
                      <a:lnTo>
                        <a:pt x="119" y="44"/>
                      </a:lnTo>
                      <a:lnTo>
                        <a:pt x="144" y="54"/>
                      </a:lnTo>
                      <a:lnTo>
                        <a:pt x="171" y="66"/>
                      </a:lnTo>
                      <a:lnTo>
                        <a:pt x="199" y="76"/>
                      </a:lnTo>
                      <a:lnTo>
                        <a:pt x="228" y="88"/>
                      </a:lnTo>
                      <a:lnTo>
                        <a:pt x="261" y="98"/>
                      </a:lnTo>
                      <a:lnTo>
                        <a:pt x="293" y="108"/>
                      </a:lnTo>
                      <a:lnTo>
                        <a:pt x="325" y="119"/>
                      </a:lnTo>
                      <a:lnTo>
                        <a:pt x="360" y="128"/>
                      </a:lnTo>
                      <a:lnTo>
                        <a:pt x="394" y="137"/>
                      </a:lnTo>
                      <a:lnTo>
                        <a:pt x="429" y="144"/>
                      </a:lnTo>
                      <a:lnTo>
                        <a:pt x="462" y="151"/>
                      </a:lnTo>
                      <a:lnTo>
                        <a:pt x="497" y="157"/>
                      </a:lnTo>
                      <a:lnTo>
                        <a:pt x="529" y="161"/>
                      </a:lnTo>
                      <a:lnTo>
                        <a:pt x="561" y="164"/>
                      </a:lnTo>
                      <a:lnTo>
                        <a:pt x="593" y="165"/>
                      </a:lnTo>
                      <a:lnTo>
                        <a:pt x="621" y="165"/>
                      </a:lnTo>
                      <a:lnTo>
                        <a:pt x="648" y="161"/>
                      </a:lnTo>
                      <a:lnTo>
                        <a:pt x="673" y="158"/>
                      </a:lnTo>
                      <a:lnTo>
                        <a:pt x="696" y="151"/>
                      </a:lnTo>
                      <a:lnTo>
                        <a:pt x="716" y="144"/>
                      </a:lnTo>
                      <a:lnTo>
                        <a:pt x="733" y="135"/>
                      </a:lnTo>
                      <a:lnTo>
                        <a:pt x="748" y="123"/>
                      </a:lnTo>
                      <a:lnTo>
                        <a:pt x="755" y="116"/>
                      </a:lnTo>
                      <a:lnTo>
                        <a:pt x="761" y="110"/>
                      </a:lnTo>
                      <a:lnTo>
                        <a:pt x="765" y="102"/>
                      </a:lnTo>
                      <a:lnTo>
                        <a:pt x="770" y="93"/>
                      </a:lnTo>
                      <a:lnTo>
                        <a:pt x="775" y="84"/>
                      </a:lnTo>
                      <a:lnTo>
                        <a:pt x="778" y="75"/>
                      </a:lnTo>
                      <a:lnTo>
                        <a:pt x="780" y="65"/>
                      </a:lnTo>
                      <a:lnTo>
                        <a:pt x="783" y="53"/>
                      </a:lnTo>
                      <a:lnTo>
                        <a:pt x="784" y="40"/>
                      </a:lnTo>
                      <a:lnTo>
                        <a:pt x="784" y="28"/>
                      </a:lnTo>
                      <a:lnTo>
                        <a:pt x="848" y="27"/>
                      </a:lnTo>
                      <a:lnTo>
                        <a:pt x="847" y="46"/>
                      </a:lnTo>
                      <a:lnTo>
                        <a:pt x="846" y="64"/>
                      </a:lnTo>
                      <a:lnTo>
                        <a:pt x="843" y="80"/>
                      </a:lnTo>
                      <a:lnTo>
                        <a:pt x="838" y="96"/>
                      </a:lnTo>
                      <a:lnTo>
                        <a:pt x="833" y="110"/>
                      </a:lnTo>
                      <a:lnTo>
                        <a:pt x="826" y="123"/>
                      </a:lnTo>
                      <a:lnTo>
                        <a:pt x="820" y="136"/>
                      </a:lnTo>
                      <a:lnTo>
                        <a:pt x="812" y="149"/>
                      </a:lnTo>
                      <a:lnTo>
                        <a:pt x="802" y="159"/>
                      </a:lnTo>
                      <a:lnTo>
                        <a:pt x="793" y="169"/>
                      </a:lnTo>
                      <a:lnTo>
                        <a:pt x="782" y="179"/>
                      </a:lnTo>
                      <a:lnTo>
                        <a:pt x="770" y="187"/>
                      </a:lnTo>
                      <a:lnTo>
                        <a:pt x="757" y="195"/>
                      </a:lnTo>
                      <a:lnTo>
                        <a:pt x="745" y="202"/>
                      </a:lnTo>
                      <a:lnTo>
                        <a:pt x="731" y="207"/>
                      </a:lnTo>
                      <a:lnTo>
                        <a:pt x="716" y="212"/>
                      </a:lnTo>
                      <a:lnTo>
                        <a:pt x="702" y="217"/>
                      </a:lnTo>
                      <a:lnTo>
                        <a:pt x="687" y="220"/>
                      </a:lnTo>
                      <a:lnTo>
                        <a:pt x="657" y="226"/>
                      </a:lnTo>
                      <a:lnTo>
                        <a:pt x="625" y="228"/>
                      </a:lnTo>
                      <a:lnTo>
                        <a:pt x="591" y="229"/>
                      </a:lnTo>
                      <a:lnTo>
                        <a:pt x="557" y="227"/>
                      </a:lnTo>
                      <a:lnTo>
                        <a:pt x="522" y="225"/>
                      </a:lnTo>
                      <a:lnTo>
                        <a:pt x="487" y="220"/>
                      </a:lnTo>
                      <a:lnTo>
                        <a:pt x="451" y="214"/>
                      </a:lnTo>
                      <a:lnTo>
                        <a:pt x="416" y="207"/>
                      </a:lnTo>
                      <a:lnTo>
                        <a:pt x="381" y="199"/>
                      </a:lnTo>
                      <a:lnTo>
                        <a:pt x="345" y="190"/>
                      </a:lnTo>
                      <a:lnTo>
                        <a:pt x="309" y="180"/>
                      </a:lnTo>
                      <a:lnTo>
                        <a:pt x="275" y="169"/>
                      </a:lnTo>
                      <a:lnTo>
                        <a:pt x="241" y="159"/>
                      </a:lnTo>
                      <a:lnTo>
                        <a:pt x="208" y="148"/>
                      </a:lnTo>
                      <a:lnTo>
                        <a:pt x="177" y="136"/>
                      </a:lnTo>
                      <a:lnTo>
                        <a:pt x="147" y="125"/>
                      </a:lnTo>
                      <a:lnTo>
                        <a:pt x="119" y="113"/>
                      </a:lnTo>
                      <a:lnTo>
                        <a:pt x="93" y="102"/>
                      </a:lnTo>
                      <a:lnTo>
                        <a:pt x="68" y="91"/>
                      </a:lnTo>
                      <a:lnTo>
                        <a:pt x="48" y="81"/>
                      </a:lnTo>
                      <a:lnTo>
                        <a:pt x="37" y="76"/>
                      </a:lnTo>
                      <a:lnTo>
                        <a:pt x="28" y="72"/>
                      </a:lnTo>
                      <a:lnTo>
                        <a:pt x="20" y="67"/>
                      </a:lnTo>
                      <a:lnTo>
                        <a:pt x="13" y="62"/>
                      </a:lnTo>
                      <a:lnTo>
                        <a:pt x="6" y="59"/>
                      </a:lnTo>
                      <a:lnTo>
                        <a:pt x="0" y="54"/>
                      </a:lnTo>
                      <a:lnTo>
                        <a:pt x="0" y="53"/>
                      </a:lnTo>
                      <a:close/>
                    </a:path>
                  </a:pathLst>
                </a:custGeom>
                <a:solidFill>
                  <a:srgbClr val="FF0040"/>
                </a:solidFill>
                <a:ln w="9525">
                  <a:noFill/>
                  <a:round/>
                  <a:headEnd/>
                  <a:tailEnd/>
                </a:ln>
              </p:spPr>
              <p:txBody>
                <a:bodyPr wrap="none" anchor="ctr"/>
                <a:lstStyle/>
                <a:p>
                  <a:endParaRPr lang="en-US"/>
                </a:p>
              </p:txBody>
            </p:sp>
            <p:sp>
              <p:nvSpPr>
                <p:cNvPr id="16413" name="Freeform 22"/>
                <p:cNvSpPr>
                  <a:spLocks noChangeArrowheads="1"/>
                </p:cNvSpPr>
                <p:nvPr/>
              </p:nvSpPr>
              <p:spPr bwMode="auto">
                <a:xfrm>
                  <a:off x="2820" y="2870"/>
                  <a:ext cx="39" cy="25"/>
                </a:xfrm>
                <a:custGeom>
                  <a:avLst/>
                  <a:gdLst>
                    <a:gd name="T0" fmla="*/ 0 w 348"/>
                    <a:gd name="T1" fmla="*/ 0 h 197"/>
                    <a:gd name="T2" fmla="*/ 0 w 348"/>
                    <a:gd name="T3" fmla="*/ 0 h 197"/>
                    <a:gd name="T4" fmla="*/ 0 w 348"/>
                    <a:gd name="T5" fmla="*/ 0 h 197"/>
                    <a:gd name="T6" fmla="*/ 0 w 348"/>
                    <a:gd name="T7" fmla="*/ 0 h 197"/>
                    <a:gd name="T8" fmla="*/ 0 w 348"/>
                    <a:gd name="T9" fmla="*/ 0 h 197"/>
                    <a:gd name="T10" fmla="*/ 0 w 348"/>
                    <a:gd name="T11" fmla="*/ 0 h 197"/>
                    <a:gd name="T12" fmla="*/ 0 w 348"/>
                    <a:gd name="T13" fmla="*/ 0 h 197"/>
                    <a:gd name="T14" fmla="*/ 0 w 348"/>
                    <a:gd name="T15" fmla="*/ 0 h 197"/>
                    <a:gd name="T16" fmla="*/ 0 w 348"/>
                    <a:gd name="T17" fmla="*/ 0 h 197"/>
                    <a:gd name="T18" fmla="*/ 0 w 348"/>
                    <a:gd name="T19" fmla="*/ 0 h 197"/>
                    <a:gd name="T20" fmla="*/ 0 w 348"/>
                    <a:gd name="T21" fmla="*/ 0 h 197"/>
                    <a:gd name="T22" fmla="*/ 0 w 348"/>
                    <a:gd name="T23" fmla="*/ 0 h 197"/>
                    <a:gd name="T24" fmla="*/ 0 w 348"/>
                    <a:gd name="T25" fmla="*/ 0 h 197"/>
                    <a:gd name="T26" fmla="*/ 0 w 348"/>
                    <a:gd name="T27" fmla="*/ 0 h 197"/>
                    <a:gd name="T28" fmla="*/ 0 w 348"/>
                    <a:gd name="T29" fmla="*/ 0 h 197"/>
                    <a:gd name="T30" fmla="*/ 0 w 348"/>
                    <a:gd name="T31" fmla="*/ 0 h 197"/>
                    <a:gd name="T32" fmla="*/ 0 w 348"/>
                    <a:gd name="T33" fmla="*/ 0 h 197"/>
                    <a:gd name="T34" fmla="*/ 0 w 348"/>
                    <a:gd name="T35" fmla="*/ 0 h 197"/>
                    <a:gd name="T36" fmla="*/ 0 w 348"/>
                    <a:gd name="T37" fmla="*/ 0 h 197"/>
                    <a:gd name="T38" fmla="*/ 0 w 348"/>
                    <a:gd name="T39" fmla="*/ 0 h 197"/>
                    <a:gd name="T40" fmla="*/ 0 w 348"/>
                    <a:gd name="T41" fmla="*/ 0 h 197"/>
                    <a:gd name="T42" fmla="*/ 0 w 348"/>
                    <a:gd name="T43" fmla="*/ 0 h 197"/>
                    <a:gd name="T44" fmla="*/ 0 w 348"/>
                    <a:gd name="T45" fmla="*/ 0 h 197"/>
                    <a:gd name="T46" fmla="*/ 0 w 348"/>
                    <a:gd name="T47" fmla="*/ 0 h 197"/>
                    <a:gd name="T48" fmla="*/ 0 w 348"/>
                    <a:gd name="T49" fmla="*/ 0 h 197"/>
                    <a:gd name="T50" fmla="*/ 0 w 348"/>
                    <a:gd name="T51" fmla="*/ 0 h 197"/>
                    <a:gd name="T52" fmla="*/ 0 w 348"/>
                    <a:gd name="T53" fmla="*/ 0 h 197"/>
                    <a:gd name="T54" fmla="*/ 0 w 348"/>
                    <a:gd name="T55" fmla="*/ 0 h 197"/>
                    <a:gd name="T56" fmla="*/ 0 w 348"/>
                    <a:gd name="T57" fmla="*/ 0 h 197"/>
                    <a:gd name="T58" fmla="*/ 0 w 348"/>
                    <a:gd name="T59" fmla="*/ 0 h 197"/>
                    <a:gd name="T60" fmla="*/ 0 w 348"/>
                    <a:gd name="T61" fmla="*/ 0 h 197"/>
                    <a:gd name="T62" fmla="*/ 0 w 348"/>
                    <a:gd name="T63" fmla="*/ 0 h 197"/>
                    <a:gd name="T64" fmla="*/ 0 w 348"/>
                    <a:gd name="T65" fmla="*/ 0 h 197"/>
                    <a:gd name="T66" fmla="*/ 0 w 348"/>
                    <a:gd name="T67" fmla="*/ 0 h 197"/>
                    <a:gd name="T68" fmla="*/ 0 w 348"/>
                    <a:gd name="T69" fmla="*/ 0 h 197"/>
                    <a:gd name="T70" fmla="*/ 0 w 348"/>
                    <a:gd name="T71" fmla="*/ 0 h 197"/>
                    <a:gd name="T72" fmla="*/ 0 w 348"/>
                    <a:gd name="T73" fmla="*/ 0 h 197"/>
                    <a:gd name="T74" fmla="*/ 0 w 348"/>
                    <a:gd name="T75" fmla="*/ 0 h 197"/>
                    <a:gd name="T76" fmla="*/ 0 w 348"/>
                    <a:gd name="T77" fmla="*/ 0 h 197"/>
                    <a:gd name="T78" fmla="*/ 0 w 348"/>
                    <a:gd name="T79" fmla="*/ 0 h 197"/>
                    <a:gd name="T80" fmla="*/ 0 w 348"/>
                    <a:gd name="T81" fmla="*/ 0 h 197"/>
                    <a:gd name="T82" fmla="*/ 0 w 348"/>
                    <a:gd name="T83" fmla="*/ 0 h 197"/>
                    <a:gd name="T84" fmla="*/ 0 w 348"/>
                    <a:gd name="T85" fmla="*/ 0 h 197"/>
                    <a:gd name="T86" fmla="*/ 0 w 348"/>
                    <a:gd name="T87" fmla="*/ 0 h 197"/>
                    <a:gd name="T88" fmla="*/ 0 w 348"/>
                    <a:gd name="T89" fmla="*/ 0 h 197"/>
                    <a:gd name="T90" fmla="*/ 0 w 348"/>
                    <a:gd name="T91" fmla="*/ 0 h 1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8"/>
                    <a:gd name="T139" fmla="*/ 0 h 197"/>
                    <a:gd name="T140" fmla="*/ 348 w 348"/>
                    <a:gd name="T141" fmla="*/ 197 h 1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8" h="197">
                      <a:moveTo>
                        <a:pt x="333" y="0"/>
                      </a:moveTo>
                      <a:lnTo>
                        <a:pt x="348" y="62"/>
                      </a:lnTo>
                      <a:lnTo>
                        <a:pt x="329" y="69"/>
                      </a:lnTo>
                      <a:lnTo>
                        <a:pt x="310" y="76"/>
                      </a:lnTo>
                      <a:lnTo>
                        <a:pt x="293" y="84"/>
                      </a:lnTo>
                      <a:lnTo>
                        <a:pt x="278" y="93"/>
                      </a:lnTo>
                      <a:lnTo>
                        <a:pt x="262" y="104"/>
                      </a:lnTo>
                      <a:lnTo>
                        <a:pt x="247" y="114"/>
                      </a:lnTo>
                      <a:lnTo>
                        <a:pt x="232" y="126"/>
                      </a:lnTo>
                      <a:lnTo>
                        <a:pt x="215" y="137"/>
                      </a:lnTo>
                      <a:lnTo>
                        <a:pt x="197" y="149"/>
                      </a:lnTo>
                      <a:lnTo>
                        <a:pt x="178" y="160"/>
                      </a:lnTo>
                      <a:lnTo>
                        <a:pt x="157" y="171"/>
                      </a:lnTo>
                      <a:lnTo>
                        <a:pt x="135" y="179"/>
                      </a:lnTo>
                      <a:lnTo>
                        <a:pt x="122" y="183"/>
                      </a:lnTo>
                      <a:lnTo>
                        <a:pt x="110" y="187"/>
                      </a:lnTo>
                      <a:lnTo>
                        <a:pt x="97" y="190"/>
                      </a:lnTo>
                      <a:lnTo>
                        <a:pt x="82" y="192"/>
                      </a:lnTo>
                      <a:lnTo>
                        <a:pt x="67" y="195"/>
                      </a:lnTo>
                      <a:lnTo>
                        <a:pt x="52" y="196"/>
                      </a:lnTo>
                      <a:lnTo>
                        <a:pt x="35" y="197"/>
                      </a:lnTo>
                      <a:lnTo>
                        <a:pt x="18" y="197"/>
                      </a:lnTo>
                      <a:lnTo>
                        <a:pt x="18" y="164"/>
                      </a:lnTo>
                      <a:lnTo>
                        <a:pt x="0" y="190"/>
                      </a:lnTo>
                      <a:lnTo>
                        <a:pt x="18" y="131"/>
                      </a:lnTo>
                      <a:lnTo>
                        <a:pt x="33" y="133"/>
                      </a:lnTo>
                      <a:lnTo>
                        <a:pt x="46" y="133"/>
                      </a:lnTo>
                      <a:lnTo>
                        <a:pt x="59" y="131"/>
                      </a:lnTo>
                      <a:lnTo>
                        <a:pt x="72" y="129"/>
                      </a:lnTo>
                      <a:lnTo>
                        <a:pt x="83" y="127"/>
                      </a:lnTo>
                      <a:lnTo>
                        <a:pt x="94" y="125"/>
                      </a:lnTo>
                      <a:lnTo>
                        <a:pt x="114" y="119"/>
                      </a:lnTo>
                      <a:lnTo>
                        <a:pt x="132" y="112"/>
                      </a:lnTo>
                      <a:lnTo>
                        <a:pt x="149" y="103"/>
                      </a:lnTo>
                      <a:lnTo>
                        <a:pt x="164" y="95"/>
                      </a:lnTo>
                      <a:lnTo>
                        <a:pt x="179" y="84"/>
                      </a:lnTo>
                      <a:lnTo>
                        <a:pt x="194" y="74"/>
                      </a:lnTo>
                      <a:lnTo>
                        <a:pt x="209" y="62"/>
                      </a:lnTo>
                      <a:lnTo>
                        <a:pt x="226" y="51"/>
                      </a:lnTo>
                      <a:lnTo>
                        <a:pt x="243" y="39"/>
                      </a:lnTo>
                      <a:lnTo>
                        <a:pt x="263" y="28"/>
                      </a:lnTo>
                      <a:lnTo>
                        <a:pt x="284" y="17"/>
                      </a:lnTo>
                      <a:lnTo>
                        <a:pt x="308" y="8"/>
                      </a:lnTo>
                      <a:lnTo>
                        <a:pt x="320" y="5"/>
                      </a:lnTo>
                      <a:lnTo>
                        <a:pt x="333" y="1"/>
                      </a:lnTo>
                      <a:lnTo>
                        <a:pt x="333" y="0"/>
                      </a:lnTo>
                      <a:close/>
                    </a:path>
                  </a:pathLst>
                </a:custGeom>
                <a:solidFill>
                  <a:srgbClr val="FF0040"/>
                </a:solidFill>
                <a:ln w="9525">
                  <a:noFill/>
                  <a:round/>
                  <a:headEnd/>
                  <a:tailEnd/>
                </a:ln>
              </p:spPr>
              <p:txBody>
                <a:bodyPr wrap="none" anchor="ctr"/>
                <a:lstStyle/>
                <a:p>
                  <a:endParaRPr lang="en-US"/>
                </a:p>
              </p:txBody>
            </p:sp>
          </p:grpSp>
          <p:grpSp>
            <p:nvGrpSpPr>
              <p:cNvPr id="8" name="Group 23"/>
              <p:cNvGrpSpPr>
                <a:grpSpLocks/>
              </p:cNvGrpSpPr>
              <p:nvPr/>
            </p:nvGrpSpPr>
            <p:grpSpPr bwMode="auto">
              <a:xfrm>
                <a:off x="2409" y="2720"/>
                <a:ext cx="708" cy="184"/>
                <a:chOff x="2409" y="2720"/>
                <a:chExt cx="708" cy="184"/>
              </a:xfrm>
            </p:grpSpPr>
            <p:sp>
              <p:nvSpPr>
                <p:cNvPr id="16397" name="Freeform 24"/>
                <p:cNvSpPr>
                  <a:spLocks noChangeArrowheads="1"/>
                </p:cNvSpPr>
                <p:nvPr/>
              </p:nvSpPr>
              <p:spPr bwMode="auto">
                <a:xfrm>
                  <a:off x="2420" y="2728"/>
                  <a:ext cx="684" cy="172"/>
                </a:xfrm>
                <a:custGeom>
                  <a:avLst/>
                  <a:gdLst>
                    <a:gd name="T0" fmla="*/ 0 w 6097"/>
                    <a:gd name="T1" fmla="*/ 0 h 1317"/>
                    <a:gd name="T2" fmla="*/ 0 w 6097"/>
                    <a:gd name="T3" fmla="*/ 0 h 1317"/>
                    <a:gd name="T4" fmla="*/ 0 w 6097"/>
                    <a:gd name="T5" fmla="*/ 0 h 1317"/>
                    <a:gd name="T6" fmla="*/ 0 w 6097"/>
                    <a:gd name="T7" fmla="*/ 0 h 1317"/>
                    <a:gd name="T8" fmla="*/ 0 w 6097"/>
                    <a:gd name="T9" fmla="*/ 0 h 1317"/>
                    <a:gd name="T10" fmla="*/ 0 w 6097"/>
                    <a:gd name="T11" fmla="*/ 0 h 1317"/>
                    <a:gd name="T12" fmla="*/ 0 w 6097"/>
                    <a:gd name="T13" fmla="*/ 0 h 1317"/>
                    <a:gd name="T14" fmla="*/ 0 w 6097"/>
                    <a:gd name="T15" fmla="*/ 0 h 1317"/>
                    <a:gd name="T16" fmla="*/ 0 w 6097"/>
                    <a:gd name="T17" fmla="*/ 0 h 1317"/>
                    <a:gd name="T18" fmla="*/ 0 w 6097"/>
                    <a:gd name="T19" fmla="*/ 0 h 1317"/>
                    <a:gd name="T20" fmla="*/ 0 w 6097"/>
                    <a:gd name="T21" fmla="*/ 0 h 1317"/>
                    <a:gd name="T22" fmla="*/ 0 w 6097"/>
                    <a:gd name="T23" fmla="*/ 0 h 1317"/>
                    <a:gd name="T24" fmla="*/ 0 w 6097"/>
                    <a:gd name="T25" fmla="*/ 0 h 1317"/>
                    <a:gd name="T26" fmla="*/ 0 w 6097"/>
                    <a:gd name="T27" fmla="*/ 0 h 1317"/>
                    <a:gd name="T28" fmla="*/ 0 w 6097"/>
                    <a:gd name="T29" fmla="*/ 0 h 1317"/>
                    <a:gd name="T30" fmla="*/ 0 w 6097"/>
                    <a:gd name="T31" fmla="*/ 0 h 1317"/>
                    <a:gd name="T32" fmla="*/ 0 w 6097"/>
                    <a:gd name="T33" fmla="*/ 0 h 1317"/>
                    <a:gd name="T34" fmla="*/ 0 w 6097"/>
                    <a:gd name="T35" fmla="*/ 0 h 1317"/>
                    <a:gd name="T36" fmla="*/ 0 w 6097"/>
                    <a:gd name="T37" fmla="*/ 0 h 1317"/>
                    <a:gd name="T38" fmla="*/ 0 w 6097"/>
                    <a:gd name="T39" fmla="*/ 0 h 1317"/>
                    <a:gd name="T40" fmla="*/ 0 w 6097"/>
                    <a:gd name="T41" fmla="*/ 0 h 1317"/>
                    <a:gd name="T42" fmla="*/ 0 w 6097"/>
                    <a:gd name="T43" fmla="*/ 0 h 1317"/>
                    <a:gd name="T44" fmla="*/ 0 w 6097"/>
                    <a:gd name="T45" fmla="*/ 0 h 1317"/>
                    <a:gd name="T46" fmla="*/ 0 w 6097"/>
                    <a:gd name="T47" fmla="*/ 0 h 1317"/>
                    <a:gd name="T48" fmla="*/ 0 w 6097"/>
                    <a:gd name="T49" fmla="*/ 0 h 1317"/>
                    <a:gd name="T50" fmla="*/ 0 w 6097"/>
                    <a:gd name="T51" fmla="*/ 0 h 1317"/>
                    <a:gd name="T52" fmla="*/ 0 w 6097"/>
                    <a:gd name="T53" fmla="*/ 0 h 1317"/>
                    <a:gd name="T54" fmla="*/ 0 w 6097"/>
                    <a:gd name="T55" fmla="*/ 0 h 1317"/>
                    <a:gd name="T56" fmla="*/ 0 w 6097"/>
                    <a:gd name="T57" fmla="*/ 0 h 1317"/>
                    <a:gd name="T58" fmla="*/ 0 w 6097"/>
                    <a:gd name="T59" fmla="*/ 0 h 1317"/>
                    <a:gd name="T60" fmla="*/ 0 w 6097"/>
                    <a:gd name="T61" fmla="*/ 0 h 1317"/>
                    <a:gd name="T62" fmla="*/ 0 w 6097"/>
                    <a:gd name="T63" fmla="*/ 0 h 1317"/>
                    <a:gd name="T64" fmla="*/ 0 w 6097"/>
                    <a:gd name="T65" fmla="*/ 0 h 1317"/>
                    <a:gd name="T66" fmla="*/ 0 w 6097"/>
                    <a:gd name="T67" fmla="*/ 0 h 1317"/>
                    <a:gd name="T68" fmla="*/ 0 w 6097"/>
                    <a:gd name="T69" fmla="*/ 0 h 1317"/>
                    <a:gd name="T70" fmla="*/ 0 w 6097"/>
                    <a:gd name="T71" fmla="*/ 0 h 1317"/>
                    <a:gd name="T72" fmla="*/ 0 w 6097"/>
                    <a:gd name="T73" fmla="*/ 0 h 1317"/>
                    <a:gd name="T74" fmla="*/ 0 w 6097"/>
                    <a:gd name="T75" fmla="*/ 0 h 1317"/>
                    <a:gd name="T76" fmla="*/ 0 w 6097"/>
                    <a:gd name="T77" fmla="*/ 0 h 1317"/>
                    <a:gd name="T78" fmla="*/ 0 w 6097"/>
                    <a:gd name="T79" fmla="*/ 0 h 1317"/>
                    <a:gd name="T80" fmla="*/ 0 w 6097"/>
                    <a:gd name="T81" fmla="*/ 0 h 1317"/>
                    <a:gd name="T82" fmla="*/ 0 w 6097"/>
                    <a:gd name="T83" fmla="*/ 0 h 1317"/>
                    <a:gd name="T84" fmla="*/ 0 w 6097"/>
                    <a:gd name="T85" fmla="*/ 0 h 1317"/>
                    <a:gd name="T86" fmla="*/ 0 w 6097"/>
                    <a:gd name="T87" fmla="*/ 0 h 1317"/>
                    <a:gd name="T88" fmla="*/ 0 w 6097"/>
                    <a:gd name="T89" fmla="*/ 0 h 1317"/>
                    <a:gd name="T90" fmla="*/ 0 w 6097"/>
                    <a:gd name="T91" fmla="*/ 0 h 1317"/>
                    <a:gd name="T92" fmla="*/ 0 w 6097"/>
                    <a:gd name="T93" fmla="*/ 0 h 1317"/>
                    <a:gd name="T94" fmla="*/ 0 w 6097"/>
                    <a:gd name="T95" fmla="*/ 0 h 1317"/>
                    <a:gd name="T96" fmla="*/ 0 w 6097"/>
                    <a:gd name="T97" fmla="*/ 0 h 1317"/>
                    <a:gd name="T98" fmla="*/ 0 w 6097"/>
                    <a:gd name="T99" fmla="*/ 0 h 1317"/>
                    <a:gd name="T100" fmla="*/ 0 w 6097"/>
                    <a:gd name="T101" fmla="*/ 0 h 1317"/>
                    <a:gd name="T102" fmla="*/ 0 w 6097"/>
                    <a:gd name="T103" fmla="*/ 0 h 1317"/>
                    <a:gd name="T104" fmla="*/ 0 w 6097"/>
                    <a:gd name="T105" fmla="*/ 0 h 1317"/>
                    <a:gd name="T106" fmla="*/ 0 w 6097"/>
                    <a:gd name="T107" fmla="*/ 0 h 1317"/>
                    <a:gd name="T108" fmla="*/ 0 w 6097"/>
                    <a:gd name="T109" fmla="*/ 0 h 1317"/>
                    <a:gd name="T110" fmla="*/ 0 w 6097"/>
                    <a:gd name="T111" fmla="*/ 0 h 1317"/>
                    <a:gd name="T112" fmla="*/ 0 w 6097"/>
                    <a:gd name="T113" fmla="*/ 0 h 1317"/>
                    <a:gd name="T114" fmla="*/ 0 w 6097"/>
                    <a:gd name="T115" fmla="*/ 0 h 1317"/>
                    <a:gd name="T116" fmla="*/ 0 w 6097"/>
                    <a:gd name="T117" fmla="*/ 0 h 1317"/>
                    <a:gd name="T118" fmla="*/ 0 w 6097"/>
                    <a:gd name="T119" fmla="*/ 0 h 1317"/>
                    <a:gd name="T120" fmla="*/ 0 w 6097"/>
                    <a:gd name="T121" fmla="*/ 0 h 1317"/>
                    <a:gd name="T122" fmla="*/ 0 w 6097"/>
                    <a:gd name="T123" fmla="*/ 0 h 1317"/>
                    <a:gd name="T124" fmla="*/ 0 w 6097"/>
                    <a:gd name="T125" fmla="*/ 0 h 13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97"/>
                    <a:gd name="T190" fmla="*/ 0 h 1317"/>
                    <a:gd name="T191" fmla="*/ 6097 w 6097"/>
                    <a:gd name="T192" fmla="*/ 1317 h 13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97" h="1317">
                      <a:moveTo>
                        <a:pt x="3090" y="6"/>
                      </a:moveTo>
                      <a:lnTo>
                        <a:pt x="3054" y="13"/>
                      </a:lnTo>
                      <a:lnTo>
                        <a:pt x="3019" y="20"/>
                      </a:lnTo>
                      <a:lnTo>
                        <a:pt x="2951" y="36"/>
                      </a:lnTo>
                      <a:lnTo>
                        <a:pt x="2883" y="54"/>
                      </a:lnTo>
                      <a:lnTo>
                        <a:pt x="2817" y="74"/>
                      </a:lnTo>
                      <a:lnTo>
                        <a:pt x="2753" y="96"/>
                      </a:lnTo>
                      <a:lnTo>
                        <a:pt x="2688" y="120"/>
                      </a:lnTo>
                      <a:lnTo>
                        <a:pt x="2625" y="144"/>
                      </a:lnTo>
                      <a:lnTo>
                        <a:pt x="2561" y="171"/>
                      </a:lnTo>
                      <a:lnTo>
                        <a:pt x="2435" y="225"/>
                      </a:lnTo>
                      <a:lnTo>
                        <a:pt x="2308" y="281"/>
                      </a:lnTo>
                      <a:lnTo>
                        <a:pt x="2242" y="310"/>
                      </a:lnTo>
                      <a:lnTo>
                        <a:pt x="2177" y="338"/>
                      </a:lnTo>
                      <a:lnTo>
                        <a:pt x="2111" y="365"/>
                      </a:lnTo>
                      <a:lnTo>
                        <a:pt x="2042" y="392"/>
                      </a:lnTo>
                      <a:lnTo>
                        <a:pt x="1981" y="416"/>
                      </a:lnTo>
                      <a:lnTo>
                        <a:pt x="1920" y="439"/>
                      </a:lnTo>
                      <a:lnTo>
                        <a:pt x="1861" y="461"/>
                      </a:lnTo>
                      <a:lnTo>
                        <a:pt x="1802" y="484"/>
                      </a:lnTo>
                      <a:lnTo>
                        <a:pt x="1746" y="506"/>
                      </a:lnTo>
                      <a:lnTo>
                        <a:pt x="1690" y="526"/>
                      </a:lnTo>
                      <a:lnTo>
                        <a:pt x="1636" y="547"/>
                      </a:lnTo>
                      <a:lnTo>
                        <a:pt x="1583" y="567"/>
                      </a:lnTo>
                      <a:lnTo>
                        <a:pt x="1532" y="586"/>
                      </a:lnTo>
                      <a:lnTo>
                        <a:pt x="1483" y="605"/>
                      </a:lnTo>
                      <a:lnTo>
                        <a:pt x="1436" y="622"/>
                      </a:lnTo>
                      <a:lnTo>
                        <a:pt x="1390" y="639"/>
                      </a:lnTo>
                      <a:lnTo>
                        <a:pt x="1346" y="655"/>
                      </a:lnTo>
                      <a:lnTo>
                        <a:pt x="1304" y="670"/>
                      </a:lnTo>
                      <a:lnTo>
                        <a:pt x="1265" y="685"/>
                      </a:lnTo>
                      <a:lnTo>
                        <a:pt x="1227" y="699"/>
                      </a:lnTo>
                      <a:lnTo>
                        <a:pt x="1194" y="711"/>
                      </a:lnTo>
                      <a:lnTo>
                        <a:pt x="1160" y="722"/>
                      </a:lnTo>
                      <a:lnTo>
                        <a:pt x="1127" y="734"/>
                      </a:lnTo>
                      <a:lnTo>
                        <a:pt x="1096" y="745"/>
                      </a:lnTo>
                      <a:lnTo>
                        <a:pt x="1066" y="755"/>
                      </a:lnTo>
                      <a:lnTo>
                        <a:pt x="1036" y="766"/>
                      </a:lnTo>
                      <a:lnTo>
                        <a:pt x="1007" y="776"/>
                      </a:lnTo>
                      <a:lnTo>
                        <a:pt x="978" y="785"/>
                      </a:lnTo>
                      <a:lnTo>
                        <a:pt x="946" y="797"/>
                      </a:lnTo>
                      <a:lnTo>
                        <a:pt x="914" y="807"/>
                      </a:lnTo>
                      <a:lnTo>
                        <a:pt x="883" y="818"/>
                      </a:lnTo>
                      <a:lnTo>
                        <a:pt x="853" y="828"/>
                      </a:lnTo>
                      <a:lnTo>
                        <a:pt x="794" y="848"/>
                      </a:lnTo>
                      <a:lnTo>
                        <a:pt x="737" y="866"/>
                      </a:lnTo>
                      <a:lnTo>
                        <a:pt x="683" y="883"/>
                      </a:lnTo>
                      <a:lnTo>
                        <a:pt x="629" y="899"/>
                      </a:lnTo>
                      <a:lnTo>
                        <a:pt x="522" y="933"/>
                      </a:lnTo>
                      <a:lnTo>
                        <a:pt x="467" y="950"/>
                      </a:lnTo>
                      <a:lnTo>
                        <a:pt x="410" y="966"/>
                      </a:lnTo>
                      <a:lnTo>
                        <a:pt x="351" y="983"/>
                      </a:lnTo>
                      <a:lnTo>
                        <a:pt x="320" y="993"/>
                      </a:lnTo>
                      <a:lnTo>
                        <a:pt x="289" y="1002"/>
                      </a:lnTo>
                      <a:lnTo>
                        <a:pt x="257" y="1012"/>
                      </a:lnTo>
                      <a:lnTo>
                        <a:pt x="224" y="1021"/>
                      </a:lnTo>
                      <a:lnTo>
                        <a:pt x="189" y="1032"/>
                      </a:lnTo>
                      <a:lnTo>
                        <a:pt x="154" y="1042"/>
                      </a:lnTo>
                      <a:lnTo>
                        <a:pt x="118" y="1053"/>
                      </a:lnTo>
                      <a:lnTo>
                        <a:pt x="80" y="1064"/>
                      </a:lnTo>
                      <a:lnTo>
                        <a:pt x="40" y="1076"/>
                      </a:lnTo>
                      <a:lnTo>
                        <a:pt x="0" y="1088"/>
                      </a:lnTo>
                      <a:lnTo>
                        <a:pt x="28" y="1078"/>
                      </a:lnTo>
                      <a:lnTo>
                        <a:pt x="55" y="1069"/>
                      </a:lnTo>
                      <a:lnTo>
                        <a:pt x="85" y="1061"/>
                      </a:lnTo>
                      <a:lnTo>
                        <a:pt x="116" y="1053"/>
                      </a:lnTo>
                      <a:lnTo>
                        <a:pt x="148" y="1046"/>
                      </a:lnTo>
                      <a:lnTo>
                        <a:pt x="181" y="1040"/>
                      </a:lnTo>
                      <a:lnTo>
                        <a:pt x="214" y="1033"/>
                      </a:lnTo>
                      <a:lnTo>
                        <a:pt x="249" y="1028"/>
                      </a:lnTo>
                      <a:lnTo>
                        <a:pt x="285" y="1024"/>
                      </a:lnTo>
                      <a:lnTo>
                        <a:pt x="322" y="1019"/>
                      </a:lnTo>
                      <a:lnTo>
                        <a:pt x="358" y="1016"/>
                      </a:lnTo>
                      <a:lnTo>
                        <a:pt x="396" y="1012"/>
                      </a:lnTo>
                      <a:lnTo>
                        <a:pt x="437" y="1010"/>
                      </a:lnTo>
                      <a:lnTo>
                        <a:pt x="476" y="1008"/>
                      </a:lnTo>
                      <a:lnTo>
                        <a:pt x="517" y="1006"/>
                      </a:lnTo>
                      <a:lnTo>
                        <a:pt x="559" y="1005"/>
                      </a:lnTo>
                      <a:lnTo>
                        <a:pt x="601" y="1004"/>
                      </a:lnTo>
                      <a:lnTo>
                        <a:pt x="645" y="1004"/>
                      </a:lnTo>
                      <a:lnTo>
                        <a:pt x="690" y="1004"/>
                      </a:lnTo>
                      <a:lnTo>
                        <a:pt x="735" y="1005"/>
                      </a:lnTo>
                      <a:lnTo>
                        <a:pt x="781" y="1006"/>
                      </a:lnTo>
                      <a:lnTo>
                        <a:pt x="827" y="1009"/>
                      </a:lnTo>
                      <a:lnTo>
                        <a:pt x="875" y="1010"/>
                      </a:lnTo>
                      <a:lnTo>
                        <a:pt x="923" y="1013"/>
                      </a:lnTo>
                      <a:lnTo>
                        <a:pt x="971" y="1016"/>
                      </a:lnTo>
                      <a:lnTo>
                        <a:pt x="1021" y="1019"/>
                      </a:lnTo>
                      <a:lnTo>
                        <a:pt x="1070" y="1023"/>
                      </a:lnTo>
                      <a:lnTo>
                        <a:pt x="1121" y="1026"/>
                      </a:lnTo>
                      <a:lnTo>
                        <a:pt x="1225" y="1035"/>
                      </a:lnTo>
                      <a:lnTo>
                        <a:pt x="1331" y="1046"/>
                      </a:lnTo>
                      <a:lnTo>
                        <a:pt x="1439" y="1057"/>
                      </a:lnTo>
                      <a:lnTo>
                        <a:pt x="1549" y="1070"/>
                      </a:lnTo>
                      <a:lnTo>
                        <a:pt x="1661" y="1084"/>
                      </a:lnTo>
                      <a:lnTo>
                        <a:pt x="1776" y="1099"/>
                      </a:lnTo>
                      <a:lnTo>
                        <a:pt x="1891" y="1114"/>
                      </a:lnTo>
                      <a:lnTo>
                        <a:pt x="2008" y="1131"/>
                      </a:lnTo>
                      <a:lnTo>
                        <a:pt x="2127" y="1147"/>
                      </a:lnTo>
                      <a:lnTo>
                        <a:pt x="2247" y="1165"/>
                      </a:lnTo>
                      <a:lnTo>
                        <a:pt x="2369" y="1183"/>
                      </a:lnTo>
                      <a:lnTo>
                        <a:pt x="2491" y="1202"/>
                      </a:lnTo>
                      <a:lnTo>
                        <a:pt x="2614" y="1221"/>
                      </a:lnTo>
                      <a:lnTo>
                        <a:pt x="2739" y="1240"/>
                      </a:lnTo>
                      <a:lnTo>
                        <a:pt x="2990" y="1278"/>
                      </a:lnTo>
                      <a:lnTo>
                        <a:pt x="3241" y="1317"/>
                      </a:lnTo>
                      <a:lnTo>
                        <a:pt x="3301" y="1287"/>
                      </a:lnTo>
                      <a:lnTo>
                        <a:pt x="3359" y="1259"/>
                      </a:lnTo>
                      <a:lnTo>
                        <a:pt x="3414" y="1230"/>
                      </a:lnTo>
                      <a:lnTo>
                        <a:pt x="3467" y="1202"/>
                      </a:lnTo>
                      <a:lnTo>
                        <a:pt x="3518" y="1176"/>
                      </a:lnTo>
                      <a:lnTo>
                        <a:pt x="3566" y="1149"/>
                      </a:lnTo>
                      <a:lnTo>
                        <a:pt x="3613" y="1123"/>
                      </a:lnTo>
                      <a:lnTo>
                        <a:pt x="3658" y="1097"/>
                      </a:lnTo>
                      <a:lnTo>
                        <a:pt x="3701" y="1072"/>
                      </a:lnTo>
                      <a:lnTo>
                        <a:pt x="3742" y="1048"/>
                      </a:lnTo>
                      <a:lnTo>
                        <a:pt x="3783" y="1024"/>
                      </a:lnTo>
                      <a:lnTo>
                        <a:pt x="3821" y="1001"/>
                      </a:lnTo>
                      <a:lnTo>
                        <a:pt x="3859" y="978"/>
                      </a:lnTo>
                      <a:lnTo>
                        <a:pt x="3894" y="956"/>
                      </a:lnTo>
                      <a:lnTo>
                        <a:pt x="3929" y="934"/>
                      </a:lnTo>
                      <a:lnTo>
                        <a:pt x="3964" y="912"/>
                      </a:lnTo>
                      <a:lnTo>
                        <a:pt x="3997" y="891"/>
                      </a:lnTo>
                      <a:lnTo>
                        <a:pt x="4029" y="871"/>
                      </a:lnTo>
                      <a:lnTo>
                        <a:pt x="4091" y="831"/>
                      </a:lnTo>
                      <a:lnTo>
                        <a:pt x="4153" y="795"/>
                      </a:lnTo>
                      <a:lnTo>
                        <a:pt x="4212" y="759"/>
                      </a:lnTo>
                      <a:lnTo>
                        <a:pt x="4272" y="724"/>
                      </a:lnTo>
                      <a:lnTo>
                        <a:pt x="4332" y="692"/>
                      </a:lnTo>
                      <a:lnTo>
                        <a:pt x="4393" y="662"/>
                      </a:lnTo>
                      <a:lnTo>
                        <a:pt x="4426" y="647"/>
                      </a:lnTo>
                      <a:lnTo>
                        <a:pt x="4458" y="633"/>
                      </a:lnTo>
                      <a:lnTo>
                        <a:pt x="4496" y="617"/>
                      </a:lnTo>
                      <a:lnTo>
                        <a:pt x="4534" y="602"/>
                      </a:lnTo>
                      <a:lnTo>
                        <a:pt x="4573" y="587"/>
                      </a:lnTo>
                      <a:lnTo>
                        <a:pt x="4613" y="572"/>
                      </a:lnTo>
                      <a:lnTo>
                        <a:pt x="4655" y="559"/>
                      </a:lnTo>
                      <a:lnTo>
                        <a:pt x="4698" y="544"/>
                      </a:lnTo>
                      <a:lnTo>
                        <a:pt x="4740" y="530"/>
                      </a:lnTo>
                      <a:lnTo>
                        <a:pt x="4784" y="515"/>
                      </a:lnTo>
                      <a:lnTo>
                        <a:pt x="4829" y="501"/>
                      </a:lnTo>
                      <a:lnTo>
                        <a:pt x="4875" y="487"/>
                      </a:lnTo>
                      <a:lnTo>
                        <a:pt x="4921" y="473"/>
                      </a:lnTo>
                      <a:lnTo>
                        <a:pt x="4968" y="458"/>
                      </a:lnTo>
                      <a:lnTo>
                        <a:pt x="5017" y="444"/>
                      </a:lnTo>
                      <a:lnTo>
                        <a:pt x="5066" y="429"/>
                      </a:lnTo>
                      <a:lnTo>
                        <a:pt x="5116" y="414"/>
                      </a:lnTo>
                      <a:lnTo>
                        <a:pt x="5166" y="399"/>
                      </a:lnTo>
                      <a:lnTo>
                        <a:pt x="5218" y="382"/>
                      </a:lnTo>
                      <a:lnTo>
                        <a:pt x="5271" y="366"/>
                      </a:lnTo>
                      <a:lnTo>
                        <a:pt x="5324" y="349"/>
                      </a:lnTo>
                      <a:lnTo>
                        <a:pt x="5378" y="332"/>
                      </a:lnTo>
                      <a:lnTo>
                        <a:pt x="5434" y="315"/>
                      </a:lnTo>
                      <a:lnTo>
                        <a:pt x="5490" y="296"/>
                      </a:lnTo>
                      <a:lnTo>
                        <a:pt x="5547" y="277"/>
                      </a:lnTo>
                      <a:lnTo>
                        <a:pt x="5604" y="256"/>
                      </a:lnTo>
                      <a:lnTo>
                        <a:pt x="5663" y="235"/>
                      </a:lnTo>
                      <a:lnTo>
                        <a:pt x="5723" y="213"/>
                      </a:lnTo>
                      <a:lnTo>
                        <a:pt x="5783" y="190"/>
                      </a:lnTo>
                      <a:lnTo>
                        <a:pt x="5844" y="167"/>
                      </a:lnTo>
                      <a:lnTo>
                        <a:pt x="5906" y="142"/>
                      </a:lnTo>
                      <a:lnTo>
                        <a:pt x="5970" y="117"/>
                      </a:lnTo>
                      <a:lnTo>
                        <a:pt x="6033" y="90"/>
                      </a:lnTo>
                      <a:lnTo>
                        <a:pt x="6097" y="61"/>
                      </a:lnTo>
                      <a:lnTo>
                        <a:pt x="5888" y="64"/>
                      </a:lnTo>
                      <a:lnTo>
                        <a:pt x="5680" y="62"/>
                      </a:lnTo>
                      <a:lnTo>
                        <a:pt x="5473" y="59"/>
                      </a:lnTo>
                      <a:lnTo>
                        <a:pt x="5268" y="54"/>
                      </a:lnTo>
                      <a:lnTo>
                        <a:pt x="5065" y="49"/>
                      </a:lnTo>
                      <a:lnTo>
                        <a:pt x="4865" y="42"/>
                      </a:lnTo>
                      <a:lnTo>
                        <a:pt x="4765" y="38"/>
                      </a:lnTo>
                      <a:lnTo>
                        <a:pt x="4668" y="35"/>
                      </a:lnTo>
                      <a:lnTo>
                        <a:pt x="4570" y="31"/>
                      </a:lnTo>
                      <a:lnTo>
                        <a:pt x="4474" y="27"/>
                      </a:lnTo>
                      <a:lnTo>
                        <a:pt x="4378" y="23"/>
                      </a:lnTo>
                      <a:lnTo>
                        <a:pt x="4283" y="20"/>
                      </a:lnTo>
                      <a:lnTo>
                        <a:pt x="4189" y="16"/>
                      </a:lnTo>
                      <a:lnTo>
                        <a:pt x="4097" y="13"/>
                      </a:lnTo>
                      <a:lnTo>
                        <a:pt x="4006" y="11"/>
                      </a:lnTo>
                      <a:lnTo>
                        <a:pt x="3915" y="7"/>
                      </a:lnTo>
                      <a:lnTo>
                        <a:pt x="3826" y="5"/>
                      </a:lnTo>
                      <a:lnTo>
                        <a:pt x="3739" y="4"/>
                      </a:lnTo>
                      <a:lnTo>
                        <a:pt x="3652" y="1"/>
                      </a:lnTo>
                      <a:lnTo>
                        <a:pt x="3567" y="0"/>
                      </a:lnTo>
                      <a:lnTo>
                        <a:pt x="3484" y="0"/>
                      </a:lnTo>
                      <a:lnTo>
                        <a:pt x="3402" y="0"/>
                      </a:lnTo>
                      <a:lnTo>
                        <a:pt x="3322" y="0"/>
                      </a:lnTo>
                      <a:lnTo>
                        <a:pt x="3242" y="3"/>
                      </a:lnTo>
                      <a:lnTo>
                        <a:pt x="3165" y="4"/>
                      </a:lnTo>
                      <a:lnTo>
                        <a:pt x="3090" y="7"/>
                      </a:lnTo>
                      <a:lnTo>
                        <a:pt x="3090" y="6"/>
                      </a:lnTo>
                      <a:close/>
                    </a:path>
                  </a:pathLst>
                </a:custGeom>
                <a:solidFill>
                  <a:srgbClr val="FFFFFF"/>
                </a:solidFill>
                <a:ln w="9525">
                  <a:noFill/>
                  <a:round/>
                  <a:headEnd/>
                  <a:tailEnd/>
                </a:ln>
              </p:spPr>
              <p:txBody>
                <a:bodyPr wrap="none" anchor="ctr"/>
                <a:lstStyle/>
                <a:p>
                  <a:endParaRPr lang="en-US"/>
                </a:p>
              </p:txBody>
            </p:sp>
            <p:sp>
              <p:nvSpPr>
                <p:cNvPr id="16398" name="Freeform 25"/>
                <p:cNvSpPr>
                  <a:spLocks noChangeArrowheads="1"/>
                </p:cNvSpPr>
                <p:nvPr/>
              </p:nvSpPr>
              <p:spPr bwMode="auto">
                <a:xfrm>
                  <a:off x="2407" y="2735"/>
                  <a:ext cx="695" cy="169"/>
                </a:xfrm>
                <a:custGeom>
                  <a:avLst/>
                  <a:gdLst>
                    <a:gd name="T0" fmla="*/ 0 w 6199"/>
                    <a:gd name="T1" fmla="*/ 0 h 1277"/>
                    <a:gd name="T2" fmla="*/ 0 w 6199"/>
                    <a:gd name="T3" fmla="*/ 0 h 1277"/>
                    <a:gd name="T4" fmla="*/ 0 w 6199"/>
                    <a:gd name="T5" fmla="*/ 0 h 1277"/>
                    <a:gd name="T6" fmla="*/ 0 w 6199"/>
                    <a:gd name="T7" fmla="*/ 0 h 1277"/>
                    <a:gd name="T8" fmla="*/ 0 w 6199"/>
                    <a:gd name="T9" fmla="*/ 0 h 1277"/>
                    <a:gd name="T10" fmla="*/ 0 w 6199"/>
                    <a:gd name="T11" fmla="*/ 0 h 1277"/>
                    <a:gd name="T12" fmla="*/ 0 w 6199"/>
                    <a:gd name="T13" fmla="*/ 0 h 1277"/>
                    <a:gd name="T14" fmla="*/ 0 w 6199"/>
                    <a:gd name="T15" fmla="*/ 0 h 1277"/>
                    <a:gd name="T16" fmla="*/ 0 w 6199"/>
                    <a:gd name="T17" fmla="*/ 0 h 1277"/>
                    <a:gd name="T18" fmla="*/ 0 w 6199"/>
                    <a:gd name="T19" fmla="*/ 0 h 1277"/>
                    <a:gd name="T20" fmla="*/ 0 w 6199"/>
                    <a:gd name="T21" fmla="*/ 0 h 1277"/>
                    <a:gd name="T22" fmla="*/ 0 w 6199"/>
                    <a:gd name="T23" fmla="*/ 0 h 1277"/>
                    <a:gd name="T24" fmla="*/ 0 w 6199"/>
                    <a:gd name="T25" fmla="*/ 0 h 1277"/>
                    <a:gd name="T26" fmla="*/ 0 w 6199"/>
                    <a:gd name="T27" fmla="*/ 0 h 1277"/>
                    <a:gd name="T28" fmla="*/ 0 w 6199"/>
                    <a:gd name="T29" fmla="*/ 0 h 1277"/>
                    <a:gd name="T30" fmla="*/ 0 w 6199"/>
                    <a:gd name="T31" fmla="*/ 0 h 1277"/>
                    <a:gd name="T32" fmla="*/ 0 w 6199"/>
                    <a:gd name="T33" fmla="*/ 0 h 1277"/>
                    <a:gd name="T34" fmla="*/ 0 w 6199"/>
                    <a:gd name="T35" fmla="*/ 0 h 1277"/>
                    <a:gd name="T36" fmla="*/ 0 w 6199"/>
                    <a:gd name="T37" fmla="*/ 0 h 1277"/>
                    <a:gd name="T38" fmla="*/ 0 w 6199"/>
                    <a:gd name="T39" fmla="*/ 0 h 1277"/>
                    <a:gd name="T40" fmla="*/ 0 w 6199"/>
                    <a:gd name="T41" fmla="*/ 0 h 1277"/>
                    <a:gd name="T42" fmla="*/ 0 w 6199"/>
                    <a:gd name="T43" fmla="*/ 0 h 1277"/>
                    <a:gd name="T44" fmla="*/ 0 w 6199"/>
                    <a:gd name="T45" fmla="*/ 0 h 1277"/>
                    <a:gd name="T46" fmla="*/ 0 w 6199"/>
                    <a:gd name="T47" fmla="*/ 0 h 1277"/>
                    <a:gd name="T48" fmla="*/ 0 w 6199"/>
                    <a:gd name="T49" fmla="*/ 0 h 1277"/>
                    <a:gd name="T50" fmla="*/ 0 w 6199"/>
                    <a:gd name="T51" fmla="*/ 0 h 1277"/>
                    <a:gd name="T52" fmla="*/ 0 w 6199"/>
                    <a:gd name="T53" fmla="*/ 0 h 1277"/>
                    <a:gd name="T54" fmla="*/ 0 w 6199"/>
                    <a:gd name="T55" fmla="*/ 0 h 1277"/>
                    <a:gd name="T56" fmla="*/ 0 w 6199"/>
                    <a:gd name="T57" fmla="*/ 0 h 1277"/>
                    <a:gd name="T58" fmla="*/ 0 w 6199"/>
                    <a:gd name="T59" fmla="*/ 0 h 1277"/>
                    <a:gd name="T60" fmla="*/ 0 w 6199"/>
                    <a:gd name="T61" fmla="*/ 0 h 1277"/>
                    <a:gd name="T62" fmla="*/ 0 w 6199"/>
                    <a:gd name="T63" fmla="*/ 0 h 1277"/>
                    <a:gd name="T64" fmla="*/ 0 w 6199"/>
                    <a:gd name="T65" fmla="*/ 0 h 1277"/>
                    <a:gd name="T66" fmla="*/ 0 w 6199"/>
                    <a:gd name="T67" fmla="*/ 0 h 1277"/>
                    <a:gd name="T68" fmla="*/ 0 w 6199"/>
                    <a:gd name="T69" fmla="*/ 0 h 1277"/>
                    <a:gd name="T70" fmla="*/ 0 w 6199"/>
                    <a:gd name="T71" fmla="*/ 0 h 1277"/>
                    <a:gd name="T72" fmla="*/ 0 w 6199"/>
                    <a:gd name="T73" fmla="*/ 0 h 1277"/>
                    <a:gd name="T74" fmla="*/ 0 w 6199"/>
                    <a:gd name="T75" fmla="*/ 0 h 1277"/>
                    <a:gd name="T76" fmla="*/ 0 w 6199"/>
                    <a:gd name="T77" fmla="*/ 0 h 1277"/>
                    <a:gd name="T78" fmla="*/ 0 w 6199"/>
                    <a:gd name="T79" fmla="*/ 0 h 1277"/>
                    <a:gd name="T80" fmla="*/ 0 w 6199"/>
                    <a:gd name="T81" fmla="*/ 0 h 1277"/>
                    <a:gd name="T82" fmla="*/ 0 w 6199"/>
                    <a:gd name="T83" fmla="*/ 0 h 1277"/>
                    <a:gd name="T84" fmla="*/ 0 w 6199"/>
                    <a:gd name="T85" fmla="*/ 0 h 1277"/>
                    <a:gd name="T86" fmla="*/ 0 w 6199"/>
                    <a:gd name="T87" fmla="*/ 0 h 1277"/>
                    <a:gd name="T88" fmla="*/ 0 w 6199"/>
                    <a:gd name="T89" fmla="*/ 0 h 1277"/>
                    <a:gd name="T90" fmla="*/ 0 w 6199"/>
                    <a:gd name="T91" fmla="*/ 0 h 1277"/>
                    <a:gd name="T92" fmla="*/ 0 w 6199"/>
                    <a:gd name="T93" fmla="*/ 0 h 1277"/>
                    <a:gd name="T94" fmla="*/ 0 w 6199"/>
                    <a:gd name="T95" fmla="*/ 0 h 1277"/>
                    <a:gd name="T96" fmla="*/ 0 w 6199"/>
                    <a:gd name="T97" fmla="*/ 0 h 1277"/>
                    <a:gd name="T98" fmla="*/ 0 w 6199"/>
                    <a:gd name="T99" fmla="*/ 0 h 1277"/>
                    <a:gd name="T100" fmla="*/ 0 w 6199"/>
                    <a:gd name="T101" fmla="*/ 0 h 1277"/>
                    <a:gd name="T102" fmla="*/ 0 w 6199"/>
                    <a:gd name="T103" fmla="*/ 0 h 1277"/>
                    <a:gd name="T104" fmla="*/ 0 w 6199"/>
                    <a:gd name="T105" fmla="*/ 0 h 1277"/>
                    <a:gd name="T106" fmla="*/ 0 w 6199"/>
                    <a:gd name="T107" fmla="*/ 0 h 1277"/>
                    <a:gd name="T108" fmla="*/ 0 w 6199"/>
                    <a:gd name="T109" fmla="*/ 0 h 1277"/>
                    <a:gd name="T110" fmla="*/ 0 w 6199"/>
                    <a:gd name="T111" fmla="*/ 0 h 1277"/>
                    <a:gd name="T112" fmla="*/ 0 w 6199"/>
                    <a:gd name="T113" fmla="*/ 0 h 1277"/>
                    <a:gd name="T114" fmla="*/ 0 w 6199"/>
                    <a:gd name="T115" fmla="*/ 0 h 1277"/>
                    <a:gd name="T116" fmla="*/ 0 w 6199"/>
                    <a:gd name="T117" fmla="*/ 0 h 1277"/>
                    <a:gd name="T118" fmla="*/ 0 w 6199"/>
                    <a:gd name="T119" fmla="*/ 0 h 1277"/>
                    <a:gd name="T120" fmla="*/ 0 w 6199"/>
                    <a:gd name="T121" fmla="*/ 0 h 1277"/>
                    <a:gd name="T122" fmla="*/ 0 w 6199"/>
                    <a:gd name="T123" fmla="*/ 0 h 1277"/>
                    <a:gd name="T124" fmla="*/ 0 w 6199"/>
                    <a:gd name="T125" fmla="*/ 0 h 12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99"/>
                    <a:gd name="T190" fmla="*/ 0 h 1277"/>
                    <a:gd name="T191" fmla="*/ 6199 w 6199"/>
                    <a:gd name="T192" fmla="*/ 1277 h 12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99" h="1277">
                      <a:moveTo>
                        <a:pt x="0" y="1076"/>
                      </a:moveTo>
                      <a:lnTo>
                        <a:pt x="4" y="1067"/>
                      </a:lnTo>
                      <a:lnTo>
                        <a:pt x="9" y="1063"/>
                      </a:lnTo>
                      <a:lnTo>
                        <a:pt x="13" y="1059"/>
                      </a:lnTo>
                      <a:lnTo>
                        <a:pt x="19" y="1056"/>
                      </a:lnTo>
                      <a:lnTo>
                        <a:pt x="24" y="1053"/>
                      </a:lnTo>
                      <a:lnTo>
                        <a:pt x="30" y="1049"/>
                      </a:lnTo>
                      <a:lnTo>
                        <a:pt x="35" y="1047"/>
                      </a:lnTo>
                      <a:lnTo>
                        <a:pt x="40" y="1043"/>
                      </a:lnTo>
                      <a:lnTo>
                        <a:pt x="46" y="1041"/>
                      </a:lnTo>
                      <a:lnTo>
                        <a:pt x="51" y="1038"/>
                      </a:lnTo>
                      <a:lnTo>
                        <a:pt x="57" y="1035"/>
                      </a:lnTo>
                      <a:lnTo>
                        <a:pt x="62" y="1033"/>
                      </a:lnTo>
                      <a:lnTo>
                        <a:pt x="68" y="1029"/>
                      </a:lnTo>
                      <a:lnTo>
                        <a:pt x="73" y="1027"/>
                      </a:lnTo>
                      <a:lnTo>
                        <a:pt x="79" y="1025"/>
                      </a:lnTo>
                      <a:lnTo>
                        <a:pt x="85" y="1023"/>
                      </a:lnTo>
                      <a:lnTo>
                        <a:pt x="91" y="1020"/>
                      </a:lnTo>
                      <a:lnTo>
                        <a:pt x="96" y="1018"/>
                      </a:lnTo>
                      <a:lnTo>
                        <a:pt x="102" y="1015"/>
                      </a:lnTo>
                      <a:lnTo>
                        <a:pt x="108" y="1012"/>
                      </a:lnTo>
                      <a:lnTo>
                        <a:pt x="114" y="1010"/>
                      </a:lnTo>
                      <a:lnTo>
                        <a:pt x="119" y="1009"/>
                      </a:lnTo>
                      <a:lnTo>
                        <a:pt x="125" y="1006"/>
                      </a:lnTo>
                      <a:lnTo>
                        <a:pt x="131" y="1004"/>
                      </a:lnTo>
                      <a:lnTo>
                        <a:pt x="137" y="1002"/>
                      </a:lnTo>
                      <a:lnTo>
                        <a:pt x="142" y="1000"/>
                      </a:lnTo>
                      <a:lnTo>
                        <a:pt x="148" y="997"/>
                      </a:lnTo>
                      <a:lnTo>
                        <a:pt x="154" y="995"/>
                      </a:lnTo>
                      <a:lnTo>
                        <a:pt x="160" y="994"/>
                      </a:lnTo>
                      <a:lnTo>
                        <a:pt x="167" y="992"/>
                      </a:lnTo>
                      <a:lnTo>
                        <a:pt x="172" y="989"/>
                      </a:lnTo>
                      <a:lnTo>
                        <a:pt x="178" y="987"/>
                      </a:lnTo>
                      <a:lnTo>
                        <a:pt x="184" y="986"/>
                      </a:lnTo>
                      <a:lnTo>
                        <a:pt x="190" y="983"/>
                      </a:lnTo>
                      <a:lnTo>
                        <a:pt x="195" y="981"/>
                      </a:lnTo>
                      <a:lnTo>
                        <a:pt x="202" y="980"/>
                      </a:lnTo>
                      <a:lnTo>
                        <a:pt x="208" y="978"/>
                      </a:lnTo>
                      <a:lnTo>
                        <a:pt x="214" y="977"/>
                      </a:lnTo>
                      <a:lnTo>
                        <a:pt x="220" y="974"/>
                      </a:lnTo>
                      <a:lnTo>
                        <a:pt x="225" y="972"/>
                      </a:lnTo>
                      <a:lnTo>
                        <a:pt x="232" y="971"/>
                      </a:lnTo>
                      <a:lnTo>
                        <a:pt x="238" y="970"/>
                      </a:lnTo>
                      <a:lnTo>
                        <a:pt x="244" y="967"/>
                      </a:lnTo>
                      <a:lnTo>
                        <a:pt x="251" y="966"/>
                      </a:lnTo>
                      <a:lnTo>
                        <a:pt x="257" y="964"/>
                      </a:lnTo>
                      <a:lnTo>
                        <a:pt x="262" y="963"/>
                      </a:lnTo>
                      <a:lnTo>
                        <a:pt x="268" y="960"/>
                      </a:lnTo>
                      <a:lnTo>
                        <a:pt x="275" y="959"/>
                      </a:lnTo>
                      <a:lnTo>
                        <a:pt x="281" y="958"/>
                      </a:lnTo>
                      <a:lnTo>
                        <a:pt x="286" y="956"/>
                      </a:lnTo>
                      <a:lnTo>
                        <a:pt x="293" y="955"/>
                      </a:lnTo>
                      <a:lnTo>
                        <a:pt x="299" y="954"/>
                      </a:lnTo>
                      <a:lnTo>
                        <a:pt x="305" y="951"/>
                      </a:lnTo>
                      <a:lnTo>
                        <a:pt x="312" y="950"/>
                      </a:lnTo>
                      <a:lnTo>
                        <a:pt x="318" y="949"/>
                      </a:lnTo>
                      <a:lnTo>
                        <a:pt x="325" y="948"/>
                      </a:lnTo>
                      <a:lnTo>
                        <a:pt x="330" y="947"/>
                      </a:lnTo>
                      <a:lnTo>
                        <a:pt x="336" y="944"/>
                      </a:lnTo>
                      <a:lnTo>
                        <a:pt x="343" y="943"/>
                      </a:lnTo>
                      <a:lnTo>
                        <a:pt x="349" y="942"/>
                      </a:lnTo>
                      <a:lnTo>
                        <a:pt x="356" y="941"/>
                      </a:lnTo>
                      <a:lnTo>
                        <a:pt x="361" y="940"/>
                      </a:lnTo>
                      <a:lnTo>
                        <a:pt x="367" y="939"/>
                      </a:lnTo>
                      <a:lnTo>
                        <a:pt x="374" y="937"/>
                      </a:lnTo>
                      <a:lnTo>
                        <a:pt x="380" y="935"/>
                      </a:lnTo>
                      <a:lnTo>
                        <a:pt x="387" y="934"/>
                      </a:lnTo>
                      <a:lnTo>
                        <a:pt x="392" y="933"/>
                      </a:lnTo>
                      <a:lnTo>
                        <a:pt x="399" y="932"/>
                      </a:lnTo>
                      <a:lnTo>
                        <a:pt x="405" y="930"/>
                      </a:lnTo>
                      <a:lnTo>
                        <a:pt x="412" y="929"/>
                      </a:lnTo>
                      <a:lnTo>
                        <a:pt x="418" y="928"/>
                      </a:lnTo>
                      <a:lnTo>
                        <a:pt x="425" y="927"/>
                      </a:lnTo>
                      <a:lnTo>
                        <a:pt x="431" y="927"/>
                      </a:lnTo>
                      <a:lnTo>
                        <a:pt x="437" y="926"/>
                      </a:lnTo>
                      <a:lnTo>
                        <a:pt x="443" y="925"/>
                      </a:lnTo>
                      <a:lnTo>
                        <a:pt x="450" y="924"/>
                      </a:lnTo>
                      <a:lnTo>
                        <a:pt x="456" y="922"/>
                      </a:lnTo>
                      <a:lnTo>
                        <a:pt x="463" y="921"/>
                      </a:lnTo>
                      <a:lnTo>
                        <a:pt x="470" y="920"/>
                      </a:lnTo>
                      <a:lnTo>
                        <a:pt x="475" y="919"/>
                      </a:lnTo>
                      <a:lnTo>
                        <a:pt x="482" y="919"/>
                      </a:lnTo>
                      <a:lnTo>
                        <a:pt x="488" y="918"/>
                      </a:lnTo>
                      <a:lnTo>
                        <a:pt x="495" y="917"/>
                      </a:lnTo>
                      <a:lnTo>
                        <a:pt x="501" y="916"/>
                      </a:lnTo>
                      <a:lnTo>
                        <a:pt x="508" y="916"/>
                      </a:lnTo>
                      <a:lnTo>
                        <a:pt x="515" y="914"/>
                      </a:lnTo>
                      <a:lnTo>
                        <a:pt x="520" y="913"/>
                      </a:lnTo>
                      <a:lnTo>
                        <a:pt x="527" y="912"/>
                      </a:lnTo>
                      <a:lnTo>
                        <a:pt x="533" y="912"/>
                      </a:lnTo>
                      <a:lnTo>
                        <a:pt x="540" y="911"/>
                      </a:lnTo>
                      <a:lnTo>
                        <a:pt x="547" y="910"/>
                      </a:lnTo>
                      <a:lnTo>
                        <a:pt x="553" y="910"/>
                      </a:lnTo>
                      <a:lnTo>
                        <a:pt x="560" y="909"/>
                      </a:lnTo>
                      <a:lnTo>
                        <a:pt x="566" y="909"/>
                      </a:lnTo>
                      <a:lnTo>
                        <a:pt x="572" y="907"/>
                      </a:lnTo>
                      <a:lnTo>
                        <a:pt x="579" y="906"/>
                      </a:lnTo>
                      <a:lnTo>
                        <a:pt x="586" y="906"/>
                      </a:lnTo>
                      <a:lnTo>
                        <a:pt x="592" y="905"/>
                      </a:lnTo>
                      <a:lnTo>
                        <a:pt x="599" y="905"/>
                      </a:lnTo>
                      <a:lnTo>
                        <a:pt x="606" y="904"/>
                      </a:lnTo>
                      <a:lnTo>
                        <a:pt x="611" y="904"/>
                      </a:lnTo>
                      <a:lnTo>
                        <a:pt x="618" y="903"/>
                      </a:lnTo>
                      <a:lnTo>
                        <a:pt x="625" y="903"/>
                      </a:lnTo>
                      <a:lnTo>
                        <a:pt x="632" y="902"/>
                      </a:lnTo>
                      <a:lnTo>
                        <a:pt x="638" y="902"/>
                      </a:lnTo>
                      <a:lnTo>
                        <a:pt x="645" y="901"/>
                      </a:lnTo>
                      <a:lnTo>
                        <a:pt x="652" y="901"/>
                      </a:lnTo>
                      <a:lnTo>
                        <a:pt x="657" y="899"/>
                      </a:lnTo>
                      <a:lnTo>
                        <a:pt x="664" y="899"/>
                      </a:lnTo>
                      <a:lnTo>
                        <a:pt x="671" y="899"/>
                      </a:lnTo>
                      <a:lnTo>
                        <a:pt x="678" y="898"/>
                      </a:lnTo>
                      <a:lnTo>
                        <a:pt x="684" y="898"/>
                      </a:lnTo>
                      <a:lnTo>
                        <a:pt x="691" y="898"/>
                      </a:lnTo>
                      <a:lnTo>
                        <a:pt x="698" y="897"/>
                      </a:lnTo>
                      <a:lnTo>
                        <a:pt x="705" y="897"/>
                      </a:lnTo>
                      <a:lnTo>
                        <a:pt x="710" y="896"/>
                      </a:lnTo>
                      <a:lnTo>
                        <a:pt x="717" y="896"/>
                      </a:lnTo>
                      <a:lnTo>
                        <a:pt x="724" y="896"/>
                      </a:lnTo>
                      <a:lnTo>
                        <a:pt x="731" y="896"/>
                      </a:lnTo>
                      <a:lnTo>
                        <a:pt x="737" y="895"/>
                      </a:lnTo>
                      <a:lnTo>
                        <a:pt x="744" y="895"/>
                      </a:lnTo>
                      <a:lnTo>
                        <a:pt x="751" y="895"/>
                      </a:lnTo>
                      <a:lnTo>
                        <a:pt x="758" y="895"/>
                      </a:lnTo>
                      <a:lnTo>
                        <a:pt x="765" y="894"/>
                      </a:lnTo>
                      <a:lnTo>
                        <a:pt x="770" y="894"/>
                      </a:lnTo>
                      <a:lnTo>
                        <a:pt x="777" y="894"/>
                      </a:lnTo>
                      <a:lnTo>
                        <a:pt x="784" y="894"/>
                      </a:lnTo>
                      <a:lnTo>
                        <a:pt x="791" y="894"/>
                      </a:lnTo>
                      <a:lnTo>
                        <a:pt x="798" y="894"/>
                      </a:lnTo>
                      <a:lnTo>
                        <a:pt x="804" y="893"/>
                      </a:lnTo>
                      <a:lnTo>
                        <a:pt x="811" y="893"/>
                      </a:lnTo>
                      <a:lnTo>
                        <a:pt x="818" y="893"/>
                      </a:lnTo>
                      <a:lnTo>
                        <a:pt x="825" y="893"/>
                      </a:lnTo>
                      <a:lnTo>
                        <a:pt x="831" y="893"/>
                      </a:lnTo>
                      <a:lnTo>
                        <a:pt x="838" y="893"/>
                      </a:lnTo>
                      <a:lnTo>
                        <a:pt x="844" y="893"/>
                      </a:lnTo>
                      <a:lnTo>
                        <a:pt x="851" y="893"/>
                      </a:lnTo>
                      <a:lnTo>
                        <a:pt x="858" y="893"/>
                      </a:lnTo>
                      <a:lnTo>
                        <a:pt x="865" y="893"/>
                      </a:lnTo>
                      <a:lnTo>
                        <a:pt x="872" y="893"/>
                      </a:lnTo>
                      <a:lnTo>
                        <a:pt x="879" y="893"/>
                      </a:lnTo>
                      <a:lnTo>
                        <a:pt x="886" y="893"/>
                      </a:lnTo>
                      <a:lnTo>
                        <a:pt x="891" y="893"/>
                      </a:lnTo>
                      <a:lnTo>
                        <a:pt x="898" y="893"/>
                      </a:lnTo>
                      <a:lnTo>
                        <a:pt x="905" y="893"/>
                      </a:lnTo>
                      <a:lnTo>
                        <a:pt x="912" y="893"/>
                      </a:lnTo>
                      <a:lnTo>
                        <a:pt x="919" y="893"/>
                      </a:lnTo>
                      <a:lnTo>
                        <a:pt x="926" y="893"/>
                      </a:lnTo>
                      <a:lnTo>
                        <a:pt x="933" y="893"/>
                      </a:lnTo>
                      <a:lnTo>
                        <a:pt x="940" y="893"/>
                      </a:lnTo>
                      <a:lnTo>
                        <a:pt x="947" y="893"/>
                      </a:lnTo>
                      <a:lnTo>
                        <a:pt x="952" y="893"/>
                      </a:lnTo>
                      <a:lnTo>
                        <a:pt x="959" y="893"/>
                      </a:lnTo>
                      <a:lnTo>
                        <a:pt x="966" y="893"/>
                      </a:lnTo>
                      <a:lnTo>
                        <a:pt x="973" y="894"/>
                      </a:lnTo>
                      <a:lnTo>
                        <a:pt x="980" y="894"/>
                      </a:lnTo>
                      <a:lnTo>
                        <a:pt x="987" y="894"/>
                      </a:lnTo>
                      <a:lnTo>
                        <a:pt x="994" y="894"/>
                      </a:lnTo>
                      <a:lnTo>
                        <a:pt x="1001" y="894"/>
                      </a:lnTo>
                      <a:lnTo>
                        <a:pt x="1008" y="894"/>
                      </a:lnTo>
                      <a:lnTo>
                        <a:pt x="1015" y="895"/>
                      </a:lnTo>
                      <a:lnTo>
                        <a:pt x="1022" y="895"/>
                      </a:lnTo>
                      <a:lnTo>
                        <a:pt x="1027" y="895"/>
                      </a:lnTo>
                      <a:lnTo>
                        <a:pt x="1034" y="895"/>
                      </a:lnTo>
                      <a:lnTo>
                        <a:pt x="1041" y="896"/>
                      </a:lnTo>
                      <a:lnTo>
                        <a:pt x="1048" y="896"/>
                      </a:lnTo>
                      <a:lnTo>
                        <a:pt x="1055" y="896"/>
                      </a:lnTo>
                      <a:lnTo>
                        <a:pt x="1062" y="896"/>
                      </a:lnTo>
                      <a:lnTo>
                        <a:pt x="1069" y="897"/>
                      </a:lnTo>
                      <a:lnTo>
                        <a:pt x="1076" y="897"/>
                      </a:lnTo>
                      <a:lnTo>
                        <a:pt x="1083" y="897"/>
                      </a:lnTo>
                      <a:lnTo>
                        <a:pt x="1090" y="897"/>
                      </a:lnTo>
                      <a:lnTo>
                        <a:pt x="1096" y="898"/>
                      </a:lnTo>
                      <a:lnTo>
                        <a:pt x="1103" y="898"/>
                      </a:lnTo>
                      <a:lnTo>
                        <a:pt x="1110" y="898"/>
                      </a:lnTo>
                      <a:lnTo>
                        <a:pt x="1117" y="899"/>
                      </a:lnTo>
                      <a:lnTo>
                        <a:pt x="1131" y="901"/>
                      </a:lnTo>
                      <a:lnTo>
                        <a:pt x="1145" y="901"/>
                      </a:lnTo>
                      <a:lnTo>
                        <a:pt x="1159" y="902"/>
                      </a:lnTo>
                      <a:lnTo>
                        <a:pt x="1171" y="903"/>
                      </a:lnTo>
                      <a:lnTo>
                        <a:pt x="1185" y="904"/>
                      </a:lnTo>
                      <a:lnTo>
                        <a:pt x="1199" y="905"/>
                      </a:lnTo>
                      <a:lnTo>
                        <a:pt x="1213" y="906"/>
                      </a:lnTo>
                      <a:lnTo>
                        <a:pt x="1227" y="907"/>
                      </a:lnTo>
                      <a:lnTo>
                        <a:pt x="1240" y="909"/>
                      </a:lnTo>
                      <a:lnTo>
                        <a:pt x="1254" y="910"/>
                      </a:lnTo>
                      <a:lnTo>
                        <a:pt x="1268" y="911"/>
                      </a:lnTo>
                      <a:lnTo>
                        <a:pt x="1282" y="912"/>
                      </a:lnTo>
                      <a:lnTo>
                        <a:pt x="1296" y="913"/>
                      </a:lnTo>
                      <a:lnTo>
                        <a:pt x="1310" y="914"/>
                      </a:lnTo>
                      <a:lnTo>
                        <a:pt x="1323" y="916"/>
                      </a:lnTo>
                      <a:lnTo>
                        <a:pt x="1337" y="918"/>
                      </a:lnTo>
                      <a:lnTo>
                        <a:pt x="1351" y="919"/>
                      </a:lnTo>
                      <a:lnTo>
                        <a:pt x="1365" y="920"/>
                      </a:lnTo>
                      <a:lnTo>
                        <a:pt x="1379" y="922"/>
                      </a:lnTo>
                      <a:lnTo>
                        <a:pt x="1393" y="924"/>
                      </a:lnTo>
                      <a:lnTo>
                        <a:pt x="1406" y="925"/>
                      </a:lnTo>
                      <a:lnTo>
                        <a:pt x="1420" y="927"/>
                      </a:lnTo>
                      <a:lnTo>
                        <a:pt x="1434" y="928"/>
                      </a:lnTo>
                      <a:lnTo>
                        <a:pt x="1448" y="930"/>
                      </a:lnTo>
                      <a:lnTo>
                        <a:pt x="1462" y="932"/>
                      </a:lnTo>
                      <a:lnTo>
                        <a:pt x="1476" y="934"/>
                      </a:lnTo>
                      <a:lnTo>
                        <a:pt x="1489" y="935"/>
                      </a:lnTo>
                      <a:lnTo>
                        <a:pt x="1503" y="937"/>
                      </a:lnTo>
                      <a:lnTo>
                        <a:pt x="1517" y="939"/>
                      </a:lnTo>
                      <a:lnTo>
                        <a:pt x="1531" y="941"/>
                      </a:lnTo>
                      <a:lnTo>
                        <a:pt x="1545" y="942"/>
                      </a:lnTo>
                      <a:lnTo>
                        <a:pt x="1558" y="944"/>
                      </a:lnTo>
                      <a:lnTo>
                        <a:pt x="1572" y="947"/>
                      </a:lnTo>
                      <a:lnTo>
                        <a:pt x="1586" y="948"/>
                      </a:lnTo>
                      <a:lnTo>
                        <a:pt x="1600" y="950"/>
                      </a:lnTo>
                      <a:lnTo>
                        <a:pt x="1614" y="952"/>
                      </a:lnTo>
                      <a:lnTo>
                        <a:pt x="1628" y="954"/>
                      </a:lnTo>
                      <a:lnTo>
                        <a:pt x="1641" y="956"/>
                      </a:lnTo>
                      <a:lnTo>
                        <a:pt x="1655" y="958"/>
                      </a:lnTo>
                      <a:lnTo>
                        <a:pt x="1669" y="960"/>
                      </a:lnTo>
                      <a:lnTo>
                        <a:pt x="1683" y="962"/>
                      </a:lnTo>
                      <a:lnTo>
                        <a:pt x="1697" y="964"/>
                      </a:lnTo>
                      <a:lnTo>
                        <a:pt x="1711" y="966"/>
                      </a:lnTo>
                      <a:lnTo>
                        <a:pt x="1724" y="968"/>
                      </a:lnTo>
                      <a:lnTo>
                        <a:pt x="1738" y="970"/>
                      </a:lnTo>
                      <a:lnTo>
                        <a:pt x="1752" y="972"/>
                      </a:lnTo>
                      <a:lnTo>
                        <a:pt x="1766" y="974"/>
                      </a:lnTo>
                      <a:lnTo>
                        <a:pt x="1780" y="977"/>
                      </a:lnTo>
                      <a:lnTo>
                        <a:pt x="1794" y="979"/>
                      </a:lnTo>
                      <a:lnTo>
                        <a:pt x="1807" y="981"/>
                      </a:lnTo>
                      <a:lnTo>
                        <a:pt x="1821" y="982"/>
                      </a:lnTo>
                      <a:lnTo>
                        <a:pt x="1835" y="985"/>
                      </a:lnTo>
                      <a:lnTo>
                        <a:pt x="1849" y="987"/>
                      </a:lnTo>
                      <a:lnTo>
                        <a:pt x="1863" y="989"/>
                      </a:lnTo>
                      <a:lnTo>
                        <a:pt x="1876" y="992"/>
                      </a:lnTo>
                      <a:lnTo>
                        <a:pt x="1890" y="994"/>
                      </a:lnTo>
                      <a:lnTo>
                        <a:pt x="1918" y="998"/>
                      </a:lnTo>
                      <a:lnTo>
                        <a:pt x="1946" y="1003"/>
                      </a:lnTo>
                      <a:lnTo>
                        <a:pt x="1972" y="1006"/>
                      </a:lnTo>
                      <a:lnTo>
                        <a:pt x="2000" y="1011"/>
                      </a:lnTo>
                      <a:lnTo>
                        <a:pt x="2027" y="1016"/>
                      </a:lnTo>
                      <a:lnTo>
                        <a:pt x="2055" y="1020"/>
                      </a:lnTo>
                      <a:lnTo>
                        <a:pt x="2082" y="1025"/>
                      </a:lnTo>
                      <a:lnTo>
                        <a:pt x="2109" y="1029"/>
                      </a:lnTo>
                      <a:lnTo>
                        <a:pt x="2123" y="1032"/>
                      </a:lnTo>
                      <a:lnTo>
                        <a:pt x="2136" y="1034"/>
                      </a:lnTo>
                      <a:lnTo>
                        <a:pt x="2150" y="1036"/>
                      </a:lnTo>
                      <a:lnTo>
                        <a:pt x="2163" y="1039"/>
                      </a:lnTo>
                      <a:lnTo>
                        <a:pt x="2177" y="1041"/>
                      </a:lnTo>
                      <a:lnTo>
                        <a:pt x="2190" y="1043"/>
                      </a:lnTo>
                      <a:lnTo>
                        <a:pt x="2204" y="1046"/>
                      </a:lnTo>
                      <a:lnTo>
                        <a:pt x="2218" y="1048"/>
                      </a:lnTo>
                      <a:lnTo>
                        <a:pt x="2230" y="1050"/>
                      </a:lnTo>
                      <a:lnTo>
                        <a:pt x="2244" y="1053"/>
                      </a:lnTo>
                      <a:lnTo>
                        <a:pt x="2258" y="1055"/>
                      </a:lnTo>
                      <a:lnTo>
                        <a:pt x="2271" y="1057"/>
                      </a:lnTo>
                      <a:lnTo>
                        <a:pt x="2284" y="1058"/>
                      </a:lnTo>
                      <a:lnTo>
                        <a:pt x="2298" y="1061"/>
                      </a:lnTo>
                      <a:lnTo>
                        <a:pt x="2311" y="1063"/>
                      </a:lnTo>
                      <a:lnTo>
                        <a:pt x="2325" y="1065"/>
                      </a:lnTo>
                      <a:lnTo>
                        <a:pt x="2337" y="1067"/>
                      </a:lnTo>
                      <a:lnTo>
                        <a:pt x="2351" y="1070"/>
                      </a:lnTo>
                      <a:lnTo>
                        <a:pt x="2364" y="1072"/>
                      </a:lnTo>
                      <a:lnTo>
                        <a:pt x="2378" y="1074"/>
                      </a:lnTo>
                      <a:lnTo>
                        <a:pt x="2390" y="1077"/>
                      </a:lnTo>
                      <a:lnTo>
                        <a:pt x="2404" y="1079"/>
                      </a:lnTo>
                      <a:lnTo>
                        <a:pt x="2417" y="1080"/>
                      </a:lnTo>
                      <a:lnTo>
                        <a:pt x="2431" y="1082"/>
                      </a:lnTo>
                      <a:lnTo>
                        <a:pt x="2443" y="1085"/>
                      </a:lnTo>
                      <a:lnTo>
                        <a:pt x="2457" y="1087"/>
                      </a:lnTo>
                      <a:lnTo>
                        <a:pt x="2470" y="1089"/>
                      </a:lnTo>
                      <a:lnTo>
                        <a:pt x="2483" y="1092"/>
                      </a:lnTo>
                      <a:lnTo>
                        <a:pt x="2496" y="1093"/>
                      </a:lnTo>
                      <a:lnTo>
                        <a:pt x="2509" y="1095"/>
                      </a:lnTo>
                      <a:lnTo>
                        <a:pt x="2522" y="1097"/>
                      </a:lnTo>
                      <a:lnTo>
                        <a:pt x="2536" y="1100"/>
                      </a:lnTo>
                      <a:lnTo>
                        <a:pt x="2548" y="1102"/>
                      </a:lnTo>
                      <a:lnTo>
                        <a:pt x="2561" y="1103"/>
                      </a:lnTo>
                      <a:lnTo>
                        <a:pt x="2574" y="1105"/>
                      </a:lnTo>
                      <a:lnTo>
                        <a:pt x="2587" y="1108"/>
                      </a:lnTo>
                      <a:lnTo>
                        <a:pt x="2600" y="1109"/>
                      </a:lnTo>
                      <a:lnTo>
                        <a:pt x="2613" y="1111"/>
                      </a:lnTo>
                      <a:lnTo>
                        <a:pt x="2625" y="1114"/>
                      </a:lnTo>
                      <a:lnTo>
                        <a:pt x="2638" y="1115"/>
                      </a:lnTo>
                      <a:lnTo>
                        <a:pt x="2651" y="1117"/>
                      </a:lnTo>
                      <a:lnTo>
                        <a:pt x="2663" y="1119"/>
                      </a:lnTo>
                      <a:lnTo>
                        <a:pt x="2677" y="1120"/>
                      </a:lnTo>
                      <a:lnTo>
                        <a:pt x="2690" y="1123"/>
                      </a:lnTo>
                      <a:lnTo>
                        <a:pt x="2703" y="1124"/>
                      </a:lnTo>
                      <a:lnTo>
                        <a:pt x="2715" y="1126"/>
                      </a:lnTo>
                      <a:lnTo>
                        <a:pt x="2728" y="1129"/>
                      </a:lnTo>
                      <a:lnTo>
                        <a:pt x="2741" y="1130"/>
                      </a:lnTo>
                      <a:lnTo>
                        <a:pt x="2752" y="1131"/>
                      </a:lnTo>
                      <a:lnTo>
                        <a:pt x="2765" y="1133"/>
                      </a:lnTo>
                      <a:lnTo>
                        <a:pt x="2778" y="1134"/>
                      </a:lnTo>
                      <a:lnTo>
                        <a:pt x="2790" y="1137"/>
                      </a:lnTo>
                      <a:lnTo>
                        <a:pt x="2803" y="1138"/>
                      </a:lnTo>
                      <a:lnTo>
                        <a:pt x="2816" y="1140"/>
                      </a:lnTo>
                      <a:lnTo>
                        <a:pt x="2827" y="1141"/>
                      </a:lnTo>
                      <a:lnTo>
                        <a:pt x="2840" y="1142"/>
                      </a:lnTo>
                      <a:lnTo>
                        <a:pt x="2852" y="1145"/>
                      </a:lnTo>
                      <a:lnTo>
                        <a:pt x="2865" y="1146"/>
                      </a:lnTo>
                      <a:lnTo>
                        <a:pt x="2877" y="1147"/>
                      </a:lnTo>
                      <a:lnTo>
                        <a:pt x="2889" y="1148"/>
                      </a:lnTo>
                      <a:lnTo>
                        <a:pt x="2901" y="1150"/>
                      </a:lnTo>
                      <a:lnTo>
                        <a:pt x="2913" y="1152"/>
                      </a:lnTo>
                      <a:lnTo>
                        <a:pt x="2926" y="1153"/>
                      </a:lnTo>
                      <a:lnTo>
                        <a:pt x="2938" y="1154"/>
                      </a:lnTo>
                      <a:lnTo>
                        <a:pt x="2950" y="1155"/>
                      </a:lnTo>
                      <a:lnTo>
                        <a:pt x="2962" y="1156"/>
                      </a:lnTo>
                      <a:lnTo>
                        <a:pt x="2975" y="1157"/>
                      </a:lnTo>
                      <a:lnTo>
                        <a:pt x="2986" y="1158"/>
                      </a:lnTo>
                      <a:lnTo>
                        <a:pt x="2992" y="1160"/>
                      </a:lnTo>
                      <a:lnTo>
                        <a:pt x="2998" y="1160"/>
                      </a:lnTo>
                      <a:lnTo>
                        <a:pt x="3004" y="1161"/>
                      </a:lnTo>
                      <a:lnTo>
                        <a:pt x="3010" y="1161"/>
                      </a:lnTo>
                      <a:lnTo>
                        <a:pt x="3016" y="1162"/>
                      </a:lnTo>
                      <a:lnTo>
                        <a:pt x="3022" y="1162"/>
                      </a:lnTo>
                      <a:lnTo>
                        <a:pt x="3028" y="1163"/>
                      </a:lnTo>
                      <a:lnTo>
                        <a:pt x="3033" y="1163"/>
                      </a:lnTo>
                      <a:lnTo>
                        <a:pt x="3039" y="1164"/>
                      </a:lnTo>
                      <a:lnTo>
                        <a:pt x="3046" y="1164"/>
                      </a:lnTo>
                      <a:lnTo>
                        <a:pt x="3052" y="1165"/>
                      </a:lnTo>
                      <a:lnTo>
                        <a:pt x="3057" y="1165"/>
                      </a:lnTo>
                      <a:lnTo>
                        <a:pt x="3063" y="1165"/>
                      </a:lnTo>
                      <a:lnTo>
                        <a:pt x="3069" y="1166"/>
                      </a:lnTo>
                      <a:lnTo>
                        <a:pt x="3075" y="1166"/>
                      </a:lnTo>
                      <a:lnTo>
                        <a:pt x="3081" y="1168"/>
                      </a:lnTo>
                      <a:lnTo>
                        <a:pt x="3086" y="1168"/>
                      </a:lnTo>
                      <a:lnTo>
                        <a:pt x="3092" y="1168"/>
                      </a:lnTo>
                      <a:lnTo>
                        <a:pt x="3098" y="1169"/>
                      </a:lnTo>
                      <a:lnTo>
                        <a:pt x="3104" y="1169"/>
                      </a:lnTo>
                      <a:lnTo>
                        <a:pt x="3109" y="1170"/>
                      </a:lnTo>
                      <a:lnTo>
                        <a:pt x="3115" y="1170"/>
                      </a:lnTo>
                      <a:lnTo>
                        <a:pt x="3121" y="1170"/>
                      </a:lnTo>
                      <a:lnTo>
                        <a:pt x="3127" y="1171"/>
                      </a:lnTo>
                      <a:lnTo>
                        <a:pt x="3132" y="1171"/>
                      </a:lnTo>
                      <a:lnTo>
                        <a:pt x="3138" y="1171"/>
                      </a:lnTo>
                      <a:lnTo>
                        <a:pt x="3144" y="1171"/>
                      </a:lnTo>
                      <a:lnTo>
                        <a:pt x="3150" y="1172"/>
                      </a:lnTo>
                      <a:lnTo>
                        <a:pt x="3155" y="1172"/>
                      </a:lnTo>
                      <a:lnTo>
                        <a:pt x="3161" y="1172"/>
                      </a:lnTo>
                      <a:lnTo>
                        <a:pt x="3167" y="1173"/>
                      </a:lnTo>
                      <a:lnTo>
                        <a:pt x="3173" y="1173"/>
                      </a:lnTo>
                      <a:lnTo>
                        <a:pt x="3178" y="1173"/>
                      </a:lnTo>
                      <a:lnTo>
                        <a:pt x="3184" y="1173"/>
                      </a:lnTo>
                      <a:lnTo>
                        <a:pt x="3190" y="1175"/>
                      </a:lnTo>
                      <a:lnTo>
                        <a:pt x="3196" y="1175"/>
                      </a:lnTo>
                      <a:lnTo>
                        <a:pt x="3202" y="1175"/>
                      </a:lnTo>
                      <a:lnTo>
                        <a:pt x="3207" y="1175"/>
                      </a:lnTo>
                      <a:lnTo>
                        <a:pt x="3212" y="1175"/>
                      </a:lnTo>
                      <a:lnTo>
                        <a:pt x="3218" y="1176"/>
                      </a:lnTo>
                      <a:lnTo>
                        <a:pt x="3223" y="1176"/>
                      </a:lnTo>
                      <a:lnTo>
                        <a:pt x="3229" y="1176"/>
                      </a:lnTo>
                      <a:lnTo>
                        <a:pt x="3235" y="1176"/>
                      </a:lnTo>
                      <a:lnTo>
                        <a:pt x="3241" y="1176"/>
                      </a:lnTo>
                      <a:lnTo>
                        <a:pt x="3246" y="1176"/>
                      </a:lnTo>
                      <a:lnTo>
                        <a:pt x="3251" y="1177"/>
                      </a:lnTo>
                      <a:lnTo>
                        <a:pt x="3257" y="1177"/>
                      </a:lnTo>
                      <a:lnTo>
                        <a:pt x="3263" y="1177"/>
                      </a:lnTo>
                      <a:lnTo>
                        <a:pt x="3268" y="1177"/>
                      </a:lnTo>
                      <a:lnTo>
                        <a:pt x="3273" y="1177"/>
                      </a:lnTo>
                      <a:lnTo>
                        <a:pt x="3279" y="1177"/>
                      </a:lnTo>
                      <a:lnTo>
                        <a:pt x="3284" y="1177"/>
                      </a:lnTo>
                      <a:lnTo>
                        <a:pt x="3290" y="1177"/>
                      </a:lnTo>
                      <a:lnTo>
                        <a:pt x="3296" y="1177"/>
                      </a:lnTo>
                      <a:lnTo>
                        <a:pt x="3301" y="1177"/>
                      </a:lnTo>
                      <a:lnTo>
                        <a:pt x="3306" y="1177"/>
                      </a:lnTo>
                      <a:lnTo>
                        <a:pt x="3308" y="1177"/>
                      </a:lnTo>
                      <a:lnTo>
                        <a:pt x="3310" y="1177"/>
                      </a:lnTo>
                      <a:lnTo>
                        <a:pt x="3311" y="1177"/>
                      </a:lnTo>
                      <a:lnTo>
                        <a:pt x="3313" y="1177"/>
                      </a:lnTo>
                      <a:lnTo>
                        <a:pt x="3316" y="1177"/>
                      </a:lnTo>
                      <a:lnTo>
                        <a:pt x="3317" y="1177"/>
                      </a:lnTo>
                      <a:lnTo>
                        <a:pt x="3319" y="1177"/>
                      </a:lnTo>
                      <a:lnTo>
                        <a:pt x="3320" y="1177"/>
                      </a:lnTo>
                      <a:lnTo>
                        <a:pt x="3322" y="1177"/>
                      </a:lnTo>
                      <a:lnTo>
                        <a:pt x="3324" y="1177"/>
                      </a:lnTo>
                      <a:lnTo>
                        <a:pt x="3326" y="1177"/>
                      </a:lnTo>
                      <a:lnTo>
                        <a:pt x="3327" y="1177"/>
                      </a:lnTo>
                      <a:lnTo>
                        <a:pt x="3329" y="1177"/>
                      </a:lnTo>
                      <a:lnTo>
                        <a:pt x="3331" y="1177"/>
                      </a:lnTo>
                      <a:lnTo>
                        <a:pt x="3333" y="1177"/>
                      </a:lnTo>
                      <a:lnTo>
                        <a:pt x="3335" y="1177"/>
                      </a:lnTo>
                      <a:lnTo>
                        <a:pt x="3336" y="1177"/>
                      </a:lnTo>
                      <a:lnTo>
                        <a:pt x="3339" y="1176"/>
                      </a:lnTo>
                      <a:lnTo>
                        <a:pt x="3340" y="1176"/>
                      </a:lnTo>
                      <a:lnTo>
                        <a:pt x="3342" y="1176"/>
                      </a:lnTo>
                      <a:lnTo>
                        <a:pt x="3343" y="1176"/>
                      </a:lnTo>
                      <a:lnTo>
                        <a:pt x="3346" y="1176"/>
                      </a:lnTo>
                      <a:lnTo>
                        <a:pt x="3347" y="1176"/>
                      </a:lnTo>
                      <a:lnTo>
                        <a:pt x="3349" y="1176"/>
                      </a:lnTo>
                      <a:lnTo>
                        <a:pt x="3352" y="1175"/>
                      </a:lnTo>
                      <a:lnTo>
                        <a:pt x="3357" y="1175"/>
                      </a:lnTo>
                      <a:lnTo>
                        <a:pt x="3361" y="1175"/>
                      </a:lnTo>
                      <a:lnTo>
                        <a:pt x="3364" y="1173"/>
                      </a:lnTo>
                      <a:lnTo>
                        <a:pt x="3369" y="1173"/>
                      </a:lnTo>
                      <a:lnTo>
                        <a:pt x="3372" y="1172"/>
                      </a:lnTo>
                      <a:lnTo>
                        <a:pt x="3375" y="1172"/>
                      </a:lnTo>
                      <a:lnTo>
                        <a:pt x="3380" y="1171"/>
                      </a:lnTo>
                      <a:lnTo>
                        <a:pt x="3384" y="1170"/>
                      </a:lnTo>
                      <a:lnTo>
                        <a:pt x="3387" y="1170"/>
                      </a:lnTo>
                      <a:lnTo>
                        <a:pt x="3392" y="1169"/>
                      </a:lnTo>
                      <a:lnTo>
                        <a:pt x="3395" y="1169"/>
                      </a:lnTo>
                      <a:lnTo>
                        <a:pt x="3400" y="1168"/>
                      </a:lnTo>
                      <a:lnTo>
                        <a:pt x="3403" y="1166"/>
                      </a:lnTo>
                      <a:lnTo>
                        <a:pt x="3408" y="1165"/>
                      </a:lnTo>
                      <a:lnTo>
                        <a:pt x="3411" y="1165"/>
                      </a:lnTo>
                      <a:lnTo>
                        <a:pt x="3416" y="1164"/>
                      </a:lnTo>
                      <a:lnTo>
                        <a:pt x="3419" y="1163"/>
                      </a:lnTo>
                      <a:lnTo>
                        <a:pt x="3424" y="1162"/>
                      </a:lnTo>
                      <a:lnTo>
                        <a:pt x="3427" y="1161"/>
                      </a:lnTo>
                      <a:lnTo>
                        <a:pt x="3432" y="1160"/>
                      </a:lnTo>
                      <a:lnTo>
                        <a:pt x="3437" y="1158"/>
                      </a:lnTo>
                      <a:lnTo>
                        <a:pt x="3440" y="1158"/>
                      </a:lnTo>
                      <a:lnTo>
                        <a:pt x="3445" y="1157"/>
                      </a:lnTo>
                      <a:lnTo>
                        <a:pt x="3449" y="1155"/>
                      </a:lnTo>
                      <a:lnTo>
                        <a:pt x="3453" y="1154"/>
                      </a:lnTo>
                      <a:lnTo>
                        <a:pt x="3457" y="1153"/>
                      </a:lnTo>
                      <a:lnTo>
                        <a:pt x="3462" y="1152"/>
                      </a:lnTo>
                      <a:lnTo>
                        <a:pt x="3465" y="1150"/>
                      </a:lnTo>
                      <a:lnTo>
                        <a:pt x="3470" y="1149"/>
                      </a:lnTo>
                      <a:lnTo>
                        <a:pt x="3475" y="1148"/>
                      </a:lnTo>
                      <a:lnTo>
                        <a:pt x="3478" y="1147"/>
                      </a:lnTo>
                      <a:lnTo>
                        <a:pt x="3483" y="1146"/>
                      </a:lnTo>
                      <a:lnTo>
                        <a:pt x="3487" y="1143"/>
                      </a:lnTo>
                      <a:lnTo>
                        <a:pt x="3492" y="1142"/>
                      </a:lnTo>
                      <a:lnTo>
                        <a:pt x="3495" y="1141"/>
                      </a:lnTo>
                      <a:lnTo>
                        <a:pt x="3500" y="1139"/>
                      </a:lnTo>
                      <a:lnTo>
                        <a:pt x="3505" y="1138"/>
                      </a:lnTo>
                      <a:lnTo>
                        <a:pt x="3509" y="1137"/>
                      </a:lnTo>
                      <a:lnTo>
                        <a:pt x="3514" y="1134"/>
                      </a:lnTo>
                      <a:lnTo>
                        <a:pt x="3518" y="1133"/>
                      </a:lnTo>
                      <a:lnTo>
                        <a:pt x="3522" y="1131"/>
                      </a:lnTo>
                      <a:lnTo>
                        <a:pt x="3526" y="1130"/>
                      </a:lnTo>
                      <a:lnTo>
                        <a:pt x="3531" y="1129"/>
                      </a:lnTo>
                      <a:lnTo>
                        <a:pt x="3536" y="1126"/>
                      </a:lnTo>
                      <a:lnTo>
                        <a:pt x="3540" y="1125"/>
                      </a:lnTo>
                      <a:lnTo>
                        <a:pt x="3545" y="1123"/>
                      </a:lnTo>
                      <a:lnTo>
                        <a:pt x="3549" y="1122"/>
                      </a:lnTo>
                      <a:lnTo>
                        <a:pt x="3554" y="1119"/>
                      </a:lnTo>
                      <a:lnTo>
                        <a:pt x="3559" y="1117"/>
                      </a:lnTo>
                      <a:lnTo>
                        <a:pt x="3563" y="1116"/>
                      </a:lnTo>
                      <a:lnTo>
                        <a:pt x="3568" y="1114"/>
                      </a:lnTo>
                      <a:lnTo>
                        <a:pt x="3573" y="1111"/>
                      </a:lnTo>
                      <a:lnTo>
                        <a:pt x="3576" y="1110"/>
                      </a:lnTo>
                      <a:lnTo>
                        <a:pt x="3581" y="1108"/>
                      </a:lnTo>
                      <a:lnTo>
                        <a:pt x="3585" y="1105"/>
                      </a:lnTo>
                      <a:lnTo>
                        <a:pt x="3590" y="1104"/>
                      </a:lnTo>
                      <a:lnTo>
                        <a:pt x="3594" y="1102"/>
                      </a:lnTo>
                      <a:lnTo>
                        <a:pt x="3599" y="1100"/>
                      </a:lnTo>
                      <a:lnTo>
                        <a:pt x="3604" y="1097"/>
                      </a:lnTo>
                      <a:lnTo>
                        <a:pt x="3608" y="1095"/>
                      </a:lnTo>
                      <a:lnTo>
                        <a:pt x="3613" y="1094"/>
                      </a:lnTo>
                      <a:lnTo>
                        <a:pt x="3617" y="1092"/>
                      </a:lnTo>
                      <a:lnTo>
                        <a:pt x="3622" y="1089"/>
                      </a:lnTo>
                      <a:lnTo>
                        <a:pt x="3628" y="1087"/>
                      </a:lnTo>
                      <a:lnTo>
                        <a:pt x="3632" y="1085"/>
                      </a:lnTo>
                      <a:lnTo>
                        <a:pt x="3637" y="1082"/>
                      </a:lnTo>
                      <a:lnTo>
                        <a:pt x="3642" y="1080"/>
                      </a:lnTo>
                      <a:lnTo>
                        <a:pt x="3646" y="1078"/>
                      </a:lnTo>
                      <a:lnTo>
                        <a:pt x="3651" y="1076"/>
                      </a:lnTo>
                      <a:lnTo>
                        <a:pt x="3655" y="1073"/>
                      </a:lnTo>
                      <a:lnTo>
                        <a:pt x="3660" y="1071"/>
                      </a:lnTo>
                      <a:lnTo>
                        <a:pt x="3665" y="1069"/>
                      </a:lnTo>
                      <a:lnTo>
                        <a:pt x="3669" y="1066"/>
                      </a:lnTo>
                      <a:lnTo>
                        <a:pt x="3674" y="1064"/>
                      </a:lnTo>
                      <a:lnTo>
                        <a:pt x="3679" y="1062"/>
                      </a:lnTo>
                      <a:lnTo>
                        <a:pt x="3683" y="1059"/>
                      </a:lnTo>
                      <a:lnTo>
                        <a:pt x="3689" y="1057"/>
                      </a:lnTo>
                      <a:lnTo>
                        <a:pt x="3693" y="1055"/>
                      </a:lnTo>
                      <a:lnTo>
                        <a:pt x="3698" y="1053"/>
                      </a:lnTo>
                      <a:lnTo>
                        <a:pt x="3703" y="1050"/>
                      </a:lnTo>
                      <a:lnTo>
                        <a:pt x="3707" y="1047"/>
                      </a:lnTo>
                      <a:lnTo>
                        <a:pt x="3712" y="1044"/>
                      </a:lnTo>
                      <a:lnTo>
                        <a:pt x="3717" y="1042"/>
                      </a:lnTo>
                      <a:lnTo>
                        <a:pt x="3721" y="1040"/>
                      </a:lnTo>
                      <a:lnTo>
                        <a:pt x="3726" y="1038"/>
                      </a:lnTo>
                      <a:lnTo>
                        <a:pt x="3732" y="1035"/>
                      </a:lnTo>
                      <a:lnTo>
                        <a:pt x="3736" y="1032"/>
                      </a:lnTo>
                      <a:lnTo>
                        <a:pt x="3741" y="1029"/>
                      </a:lnTo>
                      <a:lnTo>
                        <a:pt x="3745" y="1027"/>
                      </a:lnTo>
                      <a:lnTo>
                        <a:pt x="3750" y="1025"/>
                      </a:lnTo>
                      <a:lnTo>
                        <a:pt x="3755" y="1021"/>
                      </a:lnTo>
                      <a:lnTo>
                        <a:pt x="3759" y="1019"/>
                      </a:lnTo>
                      <a:lnTo>
                        <a:pt x="3764" y="1017"/>
                      </a:lnTo>
                      <a:lnTo>
                        <a:pt x="3770" y="1013"/>
                      </a:lnTo>
                      <a:lnTo>
                        <a:pt x="3774" y="1011"/>
                      </a:lnTo>
                      <a:lnTo>
                        <a:pt x="3779" y="1009"/>
                      </a:lnTo>
                      <a:lnTo>
                        <a:pt x="3783" y="1005"/>
                      </a:lnTo>
                      <a:lnTo>
                        <a:pt x="3788" y="1003"/>
                      </a:lnTo>
                      <a:lnTo>
                        <a:pt x="3793" y="1001"/>
                      </a:lnTo>
                      <a:lnTo>
                        <a:pt x="3803" y="995"/>
                      </a:lnTo>
                      <a:lnTo>
                        <a:pt x="3812" y="989"/>
                      </a:lnTo>
                      <a:lnTo>
                        <a:pt x="3821" y="983"/>
                      </a:lnTo>
                      <a:lnTo>
                        <a:pt x="3831" y="979"/>
                      </a:lnTo>
                      <a:lnTo>
                        <a:pt x="3841" y="973"/>
                      </a:lnTo>
                      <a:lnTo>
                        <a:pt x="3850" y="967"/>
                      </a:lnTo>
                      <a:lnTo>
                        <a:pt x="3859" y="962"/>
                      </a:lnTo>
                      <a:lnTo>
                        <a:pt x="3869" y="956"/>
                      </a:lnTo>
                      <a:lnTo>
                        <a:pt x="3879" y="950"/>
                      </a:lnTo>
                      <a:lnTo>
                        <a:pt x="3888" y="944"/>
                      </a:lnTo>
                      <a:lnTo>
                        <a:pt x="3897" y="939"/>
                      </a:lnTo>
                      <a:lnTo>
                        <a:pt x="3907" y="933"/>
                      </a:lnTo>
                      <a:lnTo>
                        <a:pt x="3916" y="927"/>
                      </a:lnTo>
                      <a:lnTo>
                        <a:pt x="3926" y="921"/>
                      </a:lnTo>
                      <a:lnTo>
                        <a:pt x="3935" y="916"/>
                      </a:lnTo>
                      <a:lnTo>
                        <a:pt x="3945" y="910"/>
                      </a:lnTo>
                      <a:lnTo>
                        <a:pt x="3954" y="903"/>
                      </a:lnTo>
                      <a:lnTo>
                        <a:pt x="3963" y="897"/>
                      </a:lnTo>
                      <a:lnTo>
                        <a:pt x="3972" y="891"/>
                      </a:lnTo>
                      <a:lnTo>
                        <a:pt x="3982" y="886"/>
                      </a:lnTo>
                      <a:lnTo>
                        <a:pt x="3991" y="880"/>
                      </a:lnTo>
                      <a:lnTo>
                        <a:pt x="4000" y="874"/>
                      </a:lnTo>
                      <a:lnTo>
                        <a:pt x="4009" y="868"/>
                      </a:lnTo>
                      <a:lnTo>
                        <a:pt x="4018" y="863"/>
                      </a:lnTo>
                      <a:lnTo>
                        <a:pt x="4023" y="859"/>
                      </a:lnTo>
                      <a:lnTo>
                        <a:pt x="4028" y="857"/>
                      </a:lnTo>
                      <a:lnTo>
                        <a:pt x="4032" y="853"/>
                      </a:lnTo>
                      <a:lnTo>
                        <a:pt x="4037" y="851"/>
                      </a:lnTo>
                      <a:lnTo>
                        <a:pt x="4040" y="848"/>
                      </a:lnTo>
                      <a:lnTo>
                        <a:pt x="4045" y="845"/>
                      </a:lnTo>
                      <a:lnTo>
                        <a:pt x="4050" y="842"/>
                      </a:lnTo>
                      <a:lnTo>
                        <a:pt x="4054" y="840"/>
                      </a:lnTo>
                      <a:lnTo>
                        <a:pt x="4059" y="836"/>
                      </a:lnTo>
                      <a:lnTo>
                        <a:pt x="4063" y="833"/>
                      </a:lnTo>
                      <a:lnTo>
                        <a:pt x="4068" y="830"/>
                      </a:lnTo>
                      <a:lnTo>
                        <a:pt x="4073" y="827"/>
                      </a:lnTo>
                      <a:lnTo>
                        <a:pt x="4076" y="825"/>
                      </a:lnTo>
                      <a:lnTo>
                        <a:pt x="4081" y="821"/>
                      </a:lnTo>
                      <a:lnTo>
                        <a:pt x="4085" y="819"/>
                      </a:lnTo>
                      <a:lnTo>
                        <a:pt x="4090" y="815"/>
                      </a:lnTo>
                      <a:lnTo>
                        <a:pt x="4094" y="813"/>
                      </a:lnTo>
                      <a:lnTo>
                        <a:pt x="4098" y="810"/>
                      </a:lnTo>
                      <a:lnTo>
                        <a:pt x="4103" y="807"/>
                      </a:lnTo>
                      <a:lnTo>
                        <a:pt x="4107" y="805"/>
                      </a:lnTo>
                      <a:lnTo>
                        <a:pt x="4112" y="802"/>
                      </a:lnTo>
                      <a:lnTo>
                        <a:pt x="4116" y="799"/>
                      </a:lnTo>
                      <a:lnTo>
                        <a:pt x="4120" y="796"/>
                      </a:lnTo>
                      <a:lnTo>
                        <a:pt x="4124" y="793"/>
                      </a:lnTo>
                      <a:lnTo>
                        <a:pt x="4129" y="790"/>
                      </a:lnTo>
                      <a:lnTo>
                        <a:pt x="4132" y="788"/>
                      </a:lnTo>
                      <a:lnTo>
                        <a:pt x="4137" y="784"/>
                      </a:lnTo>
                      <a:lnTo>
                        <a:pt x="4142" y="782"/>
                      </a:lnTo>
                      <a:lnTo>
                        <a:pt x="4145" y="780"/>
                      </a:lnTo>
                      <a:lnTo>
                        <a:pt x="4150" y="776"/>
                      </a:lnTo>
                      <a:lnTo>
                        <a:pt x="4154" y="774"/>
                      </a:lnTo>
                      <a:lnTo>
                        <a:pt x="4158" y="770"/>
                      </a:lnTo>
                      <a:lnTo>
                        <a:pt x="4162" y="768"/>
                      </a:lnTo>
                      <a:lnTo>
                        <a:pt x="4167" y="766"/>
                      </a:lnTo>
                      <a:lnTo>
                        <a:pt x="4170" y="762"/>
                      </a:lnTo>
                      <a:lnTo>
                        <a:pt x="4175" y="760"/>
                      </a:lnTo>
                      <a:lnTo>
                        <a:pt x="4179" y="758"/>
                      </a:lnTo>
                      <a:lnTo>
                        <a:pt x="4183" y="754"/>
                      </a:lnTo>
                      <a:lnTo>
                        <a:pt x="4187" y="752"/>
                      </a:lnTo>
                      <a:lnTo>
                        <a:pt x="4191" y="750"/>
                      </a:lnTo>
                      <a:lnTo>
                        <a:pt x="4196" y="746"/>
                      </a:lnTo>
                      <a:lnTo>
                        <a:pt x="4199" y="744"/>
                      </a:lnTo>
                      <a:lnTo>
                        <a:pt x="4204" y="742"/>
                      </a:lnTo>
                      <a:lnTo>
                        <a:pt x="4207" y="739"/>
                      </a:lnTo>
                      <a:lnTo>
                        <a:pt x="4211" y="736"/>
                      </a:lnTo>
                      <a:lnTo>
                        <a:pt x="4215" y="734"/>
                      </a:lnTo>
                      <a:lnTo>
                        <a:pt x="4219" y="731"/>
                      </a:lnTo>
                      <a:lnTo>
                        <a:pt x="4224" y="729"/>
                      </a:lnTo>
                      <a:lnTo>
                        <a:pt x="4227" y="727"/>
                      </a:lnTo>
                      <a:lnTo>
                        <a:pt x="4232" y="723"/>
                      </a:lnTo>
                      <a:lnTo>
                        <a:pt x="4235" y="721"/>
                      </a:lnTo>
                      <a:lnTo>
                        <a:pt x="4238" y="719"/>
                      </a:lnTo>
                      <a:lnTo>
                        <a:pt x="4243" y="716"/>
                      </a:lnTo>
                      <a:lnTo>
                        <a:pt x="4247" y="714"/>
                      </a:lnTo>
                      <a:lnTo>
                        <a:pt x="4250" y="712"/>
                      </a:lnTo>
                      <a:lnTo>
                        <a:pt x="4255" y="708"/>
                      </a:lnTo>
                      <a:lnTo>
                        <a:pt x="4258" y="706"/>
                      </a:lnTo>
                      <a:lnTo>
                        <a:pt x="4262" y="704"/>
                      </a:lnTo>
                      <a:lnTo>
                        <a:pt x="4265" y="701"/>
                      </a:lnTo>
                      <a:lnTo>
                        <a:pt x="4270" y="699"/>
                      </a:lnTo>
                      <a:lnTo>
                        <a:pt x="4273" y="697"/>
                      </a:lnTo>
                      <a:lnTo>
                        <a:pt x="4277" y="694"/>
                      </a:lnTo>
                      <a:lnTo>
                        <a:pt x="4280" y="692"/>
                      </a:lnTo>
                      <a:lnTo>
                        <a:pt x="4283" y="690"/>
                      </a:lnTo>
                      <a:lnTo>
                        <a:pt x="4288" y="688"/>
                      </a:lnTo>
                      <a:lnTo>
                        <a:pt x="4291" y="685"/>
                      </a:lnTo>
                      <a:lnTo>
                        <a:pt x="4295" y="683"/>
                      </a:lnTo>
                      <a:lnTo>
                        <a:pt x="4298" y="681"/>
                      </a:lnTo>
                      <a:lnTo>
                        <a:pt x="4302" y="678"/>
                      </a:lnTo>
                      <a:lnTo>
                        <a:pt x="4305" y="677"/>
                      </a:lnTo>
                      <a:lnTo>
                        <a:pt x="4309" y="675"/>
                      </a:lnTo>
                      <a:lnTo>
                        <a:pt x="4312" y="673"/>
                      </a:lnTo>
                      <a:lnTo>
                        <a:pt x="4316" y="670"/>
                      </a:lnTo>
                      <a:lnTo>
                        <a:pt x="4319" y="668"/>
                      </a:lnTo>
                      <a:lnTo>
                        <a:pt x="4323" y="666"/>
                      </a:lnTo>
                      <a:lnTo>
                        <a:pt x="4326" y="665"/>
                      </a:lnTo>
                      <a:lnTo>
                        <a:pt x="4330" y="662"/>
                      </a:lnTo>
                      <a:lnTo>
                        <a:pt x="4333" y="660"/>
                      </a:lnTo>
                      <a:lnTo>
                        <a:pt x="4336" y="658"/>
                      </a:lnTo>
                      <a:lnTo>
                        <a:pt x="4340" y="657"/>
                      </a:lnTo>
                      <a:lnTo>
                        <a:pt x="4343" y="654"/>
                      </a:lnTo>
                      <a:lnTo>
                        <a:pt x="4346" y="652"/>
                      </a:lnTo>
                      <a:lnTo>
                        <a:pt x="4349" y="651"/>
                      </a:lnTo>
                      <a:lnTo>
                        <a:pt x="4353" y="648"/>
                      </a:lnTo>
                      <a:lnTo>
                        <a:pt x="4356" y="646"/>
                      </a:lnTo>
                      <a:lnTo>
                        <a:pt x="4359" y="645"/>
                      </a:lnTo>
                      <a:lnTo>
                        <a:pt x="4362" y="643"/>
                      </a:lnTo>
                      <a:lnTo>
                        <a:pt x="4365" y="642"/>
                      </a:lnTo>
                      <a:lnTo>
                        <a:pt x="4369" y="639"/>
                      </a:lnTo>
                      <a:lnTo>
                        <a:pt x="4372" y="638"/>
                      </a:lnTo>
                      <a:lnTo>
                        <a:pt x="4374" y="636"/>
                      </a:lnTo>
                      <a:lnTo>
                        <a:pt x="4378" y="635"/>
                      </a:lnTo>
                      <a:lnTo>
                        <a:pt x="4381" y="632"/>
                      </a:lnTo>
                      <a:lnTo>
                        <a:pt x="4384" y="631"/>
                      </a:lnTo>
                      <a:lnTo>
                        <a:pt x="4387" y="630"/>
                      </a:lnTo>
                      <a:lnTo>
                        <a:pt x="4389" y="628"/>
                      </a:lnTo>
                      <a:lnTo>
                        <a:pt x="4391" y="628"/>
                      </a:lnTo>
                      <a:lnTo>
                        <a:pt x="4396" y="624"/>
                      </a:lnTo>
                      <a:lnTo>
                        <a:pt x="4403" y="621"/>
                      </a:lnTo>
                      <a:lnTo>
                        <a:pt x="4409" y="617"/>
                      </a:lnTo>
                      <a:lnTo>
                        <a:pt x="4416" y="614"/>
                      </a:lnTo>
                      <a:lnTo>
                        <a:pt x="4422" y="612"/>
                      </a:lnTo>
                      <a:lnTo>
                        <a:pt x="4429" y="608"/>
                      </a:lnTo>
                      <a:lnTo>
                        <a:pt x="4436" y="605"/>
                      </a:lnTo>
                      <a:lnTo>
                        <a:pt x="4441" y="601"/>
                      </a:lnTo>
                      <a:lnTo>
                        <a:pt x="4448" y="598"/>
                      </a:lnTo>
                      <a:lnTo>
                        <a:pt x="4455" y="595"/>
                      </a:lnTo>
                      <a:lnTo>
                        <a:pt x="4462" y="592"/>
                      </a:lnTo>
                      <a:lnTo>
                        <a:pt x="4468" y="589"/>
                      </a:lnTo>
                      <a:lnTo>
                        <a:pt x="4475" y="585"/>
                      </a:lnTo>
                      <a:lnTo>
                        <a:pt x="4482" y="583"/>
                      </a:lnTo>
                      <a:lnTo>
                        <a:pt x="4489" y="579"/>
                      </a:lnTo>
                      <a:lnTo>
                        <a:pt x="4494" y="576"/>
                      </a:lnTo>
                      <a:lnTo>
                        <a:pt x="4501" y="574"/>
                      </a:lnTo>
                      <a:lnTo>
                        <a:pt x="4508" y="570"/>
                      </a:lnTo>
                      <a:lnTo>
                        <a:pt x="4515" y="567"/>
                      </a:lnTo>
                      <a:lnTo>
                        <a:pt x="4522" y="564"/>
                      </a:lnTo>
                      <a:lnTo>
                        <a:pt x="4529" y="561"/>
                      </a:lnTo>
                      <a:lnTo>
                        <a:pt x="4536" y="559"/>
                      </a:lnTo>
                      <a:lnTo>
                        <a:pt x="4543" y="555"/>
                      </a:lnTo>
                      <a:lnTo>
                        <a:pt x="4550" y="552"/>
                      </a:lnTo>
                      <a:lnTo>
                        <a:pt x="4556" y="549"/>
                      </a:lnTo>
                      <a:lnTo>
                        <a:pt x="4563" y="546"/>
                      </a:lnTo>
                      <a:lnTo>
                        <a:pt x="4570" y="544"/>
                      </a:lnTo>
                      <a:lnTo>
                        <a:pt x="4577" y="540"/>
                      </a:lnTo>
                      <a:lnTo>
                        <a:pt x="4584" y="538"/>
                      </a:lnTo>
                      <a:lnTo>
                        <a:pt x="4591" y="534"/>
                      </a:lnTo>
                      <a:lnTo>
                        <a:pt x="4598" y="532"/>
                      </a:lnTo>
                      <a:lnTo>
                        <a:pt x="4605" y="529"/>
                      </a:lnTo>
                      <a:lnTo>
                        <a:pt x="4612" y="526"/>
                      </a:lnTo>
                      <a:lnTo>
                        <a:pt x="4619" y="523"/>
                      </a:lnTo>
                      <a:lnTo>
                        <a:pt x="4626" y="521"/>
                      </a:lnTo>
                      <a:lnTo>
                        <a:pt x="4633" y="518"/>
                      </a:lnTo>
                      <a:lnTo>
                        <a:pt x="4639" y="515"/>
                      </a:lnTo>
                      <a:lnTo>
                        <a:pt x="4646" y="513"/>
                      </a:lnTo>
                      <a:lnTo>
                        <a:pt x="4654" y="509"/>
                      </a:lnTo>
                      <a:lnTo>
                        <a:pt x="4661" y="507"/>
                      </a:lnTo>
                      <a:lnTo>
                        <a:pt x="4668" y="505"/>
                      </a:lnTo>
                      <a:lnTo>
                        <a:pt x="4675" y="501"/>
                      </a:lnTo>
                      <a:lnTo>
                        <a:pt x="4682" y="499"/>
                      </a:lnTo>
                      <a:lnTo>
                        <a:pt x="4690" y="496"/>
                      </a:lnTo>
                      <a:lnTo>
                        <a:pt x="4697" y="493"/>
                      </a:lnTo>
                      <a:lnTo>
                        <a:pt x="4704" y="491"/>
                      </a:lnTo>
                      <a:lnTo>
                        <a:pt x="4711" y="488"/>
                      </a:lnTo>
                      <a:lnTo>
                        <a:pt x="4719" y="485"/>
                      </a:lnTo>
                      <a:lnTo>
                        <a:pt x="4726" y="483"/>
                      </a:lnTo>
                      <a:lnTo>
                        <a:pt x="4733" y="480"/>
                      </a:lnTo>
                      <a:lnTo>
                        <a:pt x="4740" y="478"/>
                      </a:lnTo>
                      <a:lnTo>
                        <a:pt x="4748" y="475"/>
                      </a:lnTo>
                      <a:lnTo>
                        <a:pt x="4755" y="472"/>
                      </a:lnTo>
                      <a:lnTo>
                        <a:pt x="4762" y="470"/>
                      </a:lnTo>
                      <a:lnTo>
                        <a:pt x="4770" y="468"/>
                      </a:lnTo>
                      <a:lnTo>
                        <a:pt x="4777" y="465"/>
                      </a:lnTo>
                      <a:lnTo>
                        <a:pt x="4783" y="462"/>
                      </a:lnTo>
                      <a:lnTo>
                        <a:pt x="4792" y="460"/>
                      </a:lnTo>
                      <a:lnTo>
                        <a:pt x="4798" y="457"/>
                      </a:lnTo>
                      <a:lnTo>
                        <a:pt x="4807" y="455"/>
                      </a:lnTo>
                      <a:lnTo>
                        <a:pt x="4813" y="453"/>
                      </a:lnTo>
                      <a:lnTo>
                        <a:pt x="4820" y="450"/>
                      </a:lnTo>
                      <a:lnTo>
                        <a:pt x="4828" y="447"/>
                      </a:lnTo>
                      <a:lnTo>
                        <a:pt x="4835" y="445"/>
                      </a:lnTo>
                      <a:lnTo>
                        <a:pt x="4843" y="442"/>
                      </a:lnTo>
                      <a:lnTo>
                        <a:pt x="4850" y="440"/>
                      </a:lnTo>
                      <a:lnTo>
                        <a:pt x="4858" y="438"/>
                      </a:lnTo>
                      <a:lnTo>
                        <a:pt x="4865" y="435"/>
                      </a:lnTo>
                      <a:lnTo>
                        <a:pt x="4873" y="433"/>
                      </a:lnTo>
                      <a:lnTo>
                        <a:pt x="4880" y="431"/>
                      </a:lnTo>
                      <a:lnTo>
                        <a:pt x="4888" y="429"/>
                      </a:lnTo>
                      <a:lnTo>
                        <a:pt x="4895" y="426"/>
                      </a:lnTo>
                      <a:lnTo>
                        <a:pt x="4903" y="423"/>
                      </a:lnTo>
                      <a:lnTo>
                        <a:pt x="4910" y="420"/>
                      </a:lnTo>
                      <a:lnTo>
                        <a:pt x="4918" y="418"/>
                      </a:lnTo>
                      <a:lnTo>
                        <a:pt x="4925" y="416"/>
                      </a:lnTo>
                      <a:lnTo>
                        <a:pt x="4933" y="414"/>
                      </a:lnTo>
                      <a:lnTo>
                        <a:pt x="4940" y="411"/>
                      </a:lnTo>
                      <a:lnTo>
                        <a:pt x="4948" y="409"/>
                      </a:lnTo>
                      <a:lnTo>
                        <a:pt x="4955" y="407"/>
                      </a:lnTo>
                      <a:lnTo>
                        <a:pt x="4970" y="402"/>
                      </a:lnTo>
                      <a:lnTo>
                        <a:pt x="4985" y="397"/>
                      </a:lnTo>
                      <a:lnTo>
                        <a:pt x="5001" y="393"/>
                      </a:lnTo>
                      <a:lnTo>
                        <a:pt x="5016" y="388"/>
                      </a:lnTo>
                      <a:lnTo>
                        <a:pt x="5031" y="384"/>
                      </a:lnTo>
                      <a:lnTo>
                        <a:pt x="5046" y="380"/>
                      </a:lnTo>
                      <a:lnTo>
                        <a:pt x="5061" y="376"/>
                      </a:lnTo>
                      <a:lnTo>
                        <a:pt x="5077" y="371"/>
                      </a:lnTo>
                      <a:lnTo>
                        <a:pt x="5092" y="366"/>
                      </a:lnTo>
                      <a:lnTo>
                        <a:pt x="5107" y="362"/>
                      </a:lnTo>
                      <a:lnTo>
                        <a:pt x="5122" y="357"/>
                      </a:lnTo>
                      <a:lnTo>
                        <a:pt x="5138" y="354"/>
                      </a:lnTo>
                      <a:lnTo>
                        <a:pt x="5153" y="349"/>
                      </a:lnTo>
                      <a:lnTo>
                        <a:pt x="5168" y="345"/>
                      </a:lnTo>
                      <a:lnTo>
                        <a:pt x="5183" y="340"/>
                      </a:lnTo>
                      <a:lnTo>
                        <a:pt x="5199" y="336"/>
                      </a:lnTo>
                      <a:lnTo>
                        <a:pt x="5229" y="327"/>
                      </a:lnTo>
                      <a:lnTo>
                        <a:pt x="5260" y="319"/>
                      </a:lnTo>
                      <a:lnTo>
                        <a:pt x="5290" y="310"/>
                      </a:lnTo>
                      <a:lnTo>
                        <a:pt x="5322" y="302"/>
                      </a:lnTo>
                      <a:lnTo>
                        <a:pt x="5337" y="297"/>
                      </a:lnTo>
                      <a:lnTo>
                        <a:pt x="5351" y="294"/>
                      </a:lnTo>
                      <a:lnTo>
                        <a:pt x="5366" y="289"/>
                      </a:lnTo>
                      <a:lnTo>
                        <a:pt x="5381" y="285"/>
                      </a:lnTo>
                      <a:lnTo>
                        <a:pt x="5396" y="281"/>
                      </a:lnTo>
                      <a:lnTo>
                        <a:pt x="5411" y="277"/>
                      </a:lnTo>
                      <a:lnTo>
                        <a:pt x="5428" y="272"/>
                      </a:lnTo>
                      <a:lnTo>
                        <a:pt x="5443" y="269"/>
                      </a:lnTo>
                      <a:lnTo>
                        <a:pt x="5457" y="264"/>
                      </a:lnTo>
                      <a:lnTo>
                        <a:pt x="5472" y="259"/>
                      </a:lnTo>
                      <a:lnTo>
                        <a:pt x="5487" y="256"/>
                      </a:lnTo>
                      <a:lnTo>
                        <a:pt x="5502" y="251"/>
                      </a:lnTo>
                      <a:lnTo>
                        <a:pt x="5517" y="247"/>
                      </a:lnTo>
                      <a:lnTo>
                        <a:pt x="5532" y="243"/>
                      </a:lnTo>
                      <a:lnTo>
                        <a:pt x="5547" y="239"/>
                      </a:lnTo>
                      <a:lnTo>
                        <a:pt x="5561" y="234"/>
                      </a:lnTo>
                      <a:lnTo>
                        <a:pt x="5569" y="232"/>
                      </a:lnTo>
                      <a:lnTo>
                        <a:pt x="5576" y="229"/>
                      </a:lnTo>
                      <a:lnTo>
                        <a:pt x="5584" y="228"/>
                      </a:lnTo>
                      <a:lnTo>
                        <a:pt x="5591" y="226"/>
                      </a:lnTo>
                      <a:lnTo>
                        <a:pt x="5598" y="224"/>
                      </a:lnTo>
                      <a:lnTo>
                        <a:pt x="5606" y="221"/>
                      </a:lnTo>
                      <a:lnTo>
                        <a:pt x="5613" y="219"/>
                      </a:lnTo>
                      <a:lnTo>
                        <a:pt x="5620" y="217"/>
                      </a:lnTo>
                      <a:lnTo>
                        <a:pt x="5628" y="214"/>
                      </a:lnTo>
                      <a:lnTo>
                        <a:pt x="5635" y="212"/>
                      </a:lnTo>
                      <a:lnTo>
                        <a:pt x="5642" y="210"/>
                      </a:lnTo>
                      <a:lnTo>
                        <a:pt x="5650" y="209"/>
                      </a:lnTo>
                      <a:lnTo>
                        <a:pt x="5657" y="206"/>
                      </a:lnTo>
                      <a:lnTo>
                        <a:pt x="5664" y="204"/>
                      </a:lnTo>
                      <a:lnTo>
                        <a:pt x="5672" y="202"/>
                      </a:lnTo>
                      <a:lnTo>
                        <a:pt x="5679" y="199"/>
                      </a:lnTo>
                      <a:lnTo>
                        <a:pt x="5686" y="197"/>
                      </a:lnTo>
                      <a:lnTo>
                        <a:pt x="5693" y="195"/>
                      </a:lnTo>
                      <a:lnTo>
                        <a:pt x="5701" y="193"/>
                      </a:lnTo>
                      <a:lnTo>
                        <a:pt x="5708" y="190"/>
                      </a:lnTo>
                      <a:lnTo>
                        <a:pt x="5714" y="188"/>
                      </a:lnTo>
                      <a:lnTo>
                        <a:pt x="5721" y="186"/>
                      </a:lnTo>
                      <a:lnTo>
                        <a:pt x="5728" y="183"/>
                      </a:lnTo>
                      <a:lnTo>
                        <a:pt x="5736" y="181"/>
                      </a:lnTo>
                      <a:lnTo>
                        <a:pt x="5743" y="179"/>
                      </a:lnTo>
                      <a:lnTo>
                        <a:pt x="5750" y="176"/>
                      </a:lnTo>
                      <a:lnTo>
                        <a:pt x="5757" y="174"/>
                      </a:lnTo>
                      <a:lnTo>
                        <a:pt x="5764" y="172"/>
                      </a:lnTo>
                      <a:lnTo>
                        <a:pt x="5771" y="170"/>
                      </a:lnTo>
                      <a:lnTo>
                        <a:pt x="5778" y="167"/>
                      </a:lnTo>
                      <a:lnTo>
                        <a:pt x="5785" y="165"/>
                      </a:lnTo>
                      <a:lnTo>
                        <a:pt x="5792" y="163"/>
                      </a:lnTo>
                      <a:lnTo>
                        <a:pt x="5799" y="160"/>
                      </a:lnTo>
                      <a:lnTo>
                        <a:pt x="5805" y="158"/>
                      </a:lnTo>
                      <a:lnTo>
                        <a:pt x="5812" y="156"/>
                      </a:lnTo>
                      <a:lnTo>
                        <a:pt x="5819" y="153"/>
                      </a:lnTo>
                      <a:lnTo>
                        <a:pt x="5826" y="151"/>
                      </a:lnTo>
                      <a:lnTo>
                        <a:pt x="5833" y="149"/>
                      </a:lnTo>
                      <a:lnTo>
                        <a:pt x="5840" y="147"/>
                      </a:lnTo>
                      <a:lnTo>
                        <a:pt x="5847" y="144"/>
                      </a:lnTo>
                      <a:lnTo>
                        <a:pt x="5854" y="142"/>
                      </a:lnTo>
                      <a:lnTo>
                        <a:pt x="5861" y="140"/>
                      </a:lnTo>
                      <a:lnTo>
                        <a:pt x="5868" y="137"/>
                      </a:lnTo>
                      <a:lnTo>
                        <a:pt x="5875" y="135"/>
                      </a:lnTo>
                      <a:lnTo>
                        <a:pt x="5881" y="133"/>
                      </a:lnTo>
                      <a:lnTo>
                        <a:pt x="5888" y="130"/>
                      </a:lnTo>
                      <a:lnTo>
                        <a:pt x="5894" y="128"/>
                      </a:lnTo>
                      <a:lnTo>
                        <a:pt x="5901" y="125"/>
                      </a:lnTo>
                      <a:lnTo>
                        <a:pt x="5908" y="122"/>
                      </a:lnTo>
                      <a:lnTo>
                        <a:pt x="5915" y="120"/>
                      </a:lnTo>
                      <a:lnTo>
                        <a:pt x="5922" y="118"/>
                      </a:lnTo>
                      <a:lnTo>
                        <a:pt x="5928" y="115"/>
                      </a:lnTo>
                      <a:lnTo>
                        <a:pt x="5934" y="113"/>
                      </a:lnTo>
                      <a:lnTo>
                        <a:pt x="5941" y="111"/>
                      </a:lnTo>
                      <a:lnTo>
                        <a:pt x="5947" y="107"/>
                      </a:lnTo>
                      <a:lnTo>
                        <a:pt x="5954" y="105"/>
                      </a:lnTo>
                      <a:lnTo>
                        <a:pt x="5961" y="103"/>
                      </a:lnTo>
                      <a:lnTo>
                        <a:pt x="5967" y="100"/>
                      </a:lnTo>
                      <a:lnTo>
                        <a:pt x="5974" y="98"/>
                      </a:lnTo>
                      <a:lnTo>
                        <a:pt x="5981" y="95"/>
                      </a:lnTo>
                      <a:lnTo>
                        <a:pt x="5986" y="92"/>
                      </a:lnTo>
                      <a:lnTo>
                        <a:pt x="5993" y="90"/>
                      </a:lnTo>
                      <a:lnTo>
                        <a:pt x="5999" y="88"/>
                      </a:lnTo>
                      <a:lnTo>
                        <a:pt x="6006" y="84"/>
                      </a:lnTo>
                      <a:lnTo>
                        <a:pt x="6012" y="82"/>
                      </a:lnTo>
                      <a:lnTo>
                        <a:pt x="6019" y="80"/>
                      </a:lnTo>
                      <a:lnTo>
                        <a:pt x="6024" y="77"/>
                      </a:lnTo>
                      <a:lnTo>
                        <a:pt x="6031" y="74"/>
                      </a:lnTo>
                      <a:lnTo>
                        <a:pt x="6037" y="72"/>
                      </a:lnTo>
                      <a:lnTo>
                        <a:pt x="6043" y="69"/>
                      </a:lnTo>
                      <a:lnTo>
                        <a:pt x="6050" y="66"/>
                      </a:lnTo>
                      <a:lnTo>
                        <a:pt x="6055" y="64"/>
                      </a:lnTo>
                      <a:lnTo>
                        <a:pt x="6062" y="61"/>
                      </a:lnTo>
                      <a:lnTo>
                        <a:pt x="6068" y="58"/>
                      </a:lnTo>
                      <a:lnTo>
                        <a:pt x="6074" y="56"/>
                      </a:lnTo>
                      <a:lnTo>
                        <a:pt x="6081" y="53"/>
                      </a:lnTo>
                      <a:lnTo>
                        <a:pt x="6087" y="50"/>
                      </a:lnTo>
                      <a:lnTo>
                        <a:pt x="6092" y="47"/>
                      </a:lnTo>
                      <a:lnTo>
                        <a:pt x="6098" y="45"/>
                      </a:lnTo>
                      <a:lnTo>
                        <a:pt x="6105" y="42"/>
                      </a:lnTo>
                      <a:lnTo>
                        <a:pt x="6111" y="39"/>
                      </a:lnTo>
                      <a:lnTo>
                        <a:pt x="6117" y="36"/>
                      </a:lnTo>
                      <a:lnTo>
                        <a:pt x="6122" y="34"/>
                      </a:lnTo>
                      <a:lnTo>
                        <a:pt x="6128" y="31"/>
                      </a:lnTo>
                      <a:lnTo>
                        <a:pt x="6134" y="28"/>
                      </a:lnTo>
                      <a:lnTo>
                        <a:pt x="6140" y="26"/>
                      </a:lnTo>
                      <a:lnTo>
                        <a:pt x="6146" y="22"/>
                      </a:lnTo>
                      <a:lnTo>
                        <a:pt x="6152" y="20"/>
                      </a:lnTo>
                      <a:lnTo>
                        <a:pt x="6158" y="18"/>
                      </a:lnTo>
                      <a:lnTo>
                        <a:pt x="6164" y="14"/>
                      </a:lnTo>
                      <a:lnTo>
                        <a:pt x="6170" y="12"/>
                      </a:lnTo>
                      <a:lnTo>
                        <a:pt x="6175" y="8"/>
                      </a:lnTo>
                      <a:lnTo>
                        <a:pt x="6181" y="6"/>
                      </a:lnTo>
                      <a:lnTo>
                        <a:pt x="6187" y="4"/>
                      </a:lnTo>
                      <a:lnTo>
                        <a:pt x="6193" y="1"/>
                      </a:lnTo>
                      <a:lnTo>
                        <a:pt x="6199" y="0"/>
                      </a:lnTo>
                      <a:lnTo>
                        <a:pt x="6195" y="5"/>
                      </a:lnTo>
                      <a:lnTo>
                        <a:pt x="6190" y="10"/>
                      </a:lnTo>
                      <a:lnTo>
                        <a:pt x="6185" y="13"/>
                      </a:lnTo>
                      <a:lnTo>
                        <a:pt x="6180" y="16"/>
                      </a:lnTo>
                      <a:lnTo>
                        <a:pt x="6174" y="20"/>
                      </a:lnTo>
                      <a:lnTo>
                        <a:pt x="6168" y="24"/>
                      </a:lnTo>
                      <a:lnTo>
                        <a:pt x="6164" y="28"/>
                      </a:lnTo>
                      <a:lnTo>
                        <a:pt x="6158" y="31"/>
                      </a:lnTo>
                      <a:lnTo>
                        <a:pt x="6152" y="35"/>
                      </a:lnTo>
                      <a:lnTo>
                        <a:pt x="6146" y="38"/>
                      </a:lnTo>
                      <a:lnTo>
                        <a:pt x="6141" y="42"/>
                      </a:lnTo>
                      <a:lnTo>
                        <a:pt x="6136" y="45"/>
                      </a:lnTo>
                      <a:lnTo>
                        <a:pt x="6130" y="49"/>
                      </a:lnTo>
                      <a:lnTo>
                        <a:pt x="6125" y="51"/>
                      </a:lnTo>
                      <a:lnTo>
                        <a:pt x="6119" y="54"/>
                      </a:lnTo>
                      <a:lnTo>
                        <a:pt x="6113" y="58"/>
                      </a:lnTo>
                      <a:lnTo>
                        <a:pt x="6107" y="61"/>
                      </a:lnTo>
                      <a:lnTo>
                        <a:pt x="6102" y="65"/>
                      </a:lnTo>
                      <a:lnTo>
                        <a:pt x="6095" y="68"/>
                      </a:lnTo>
                      <a:lnTo>
                        <a:pt x="6089" y="72"/>
                      </a:lnTo>
                      <a:lnTo>
                        <a:pt x="6083" y="74"/>
                      </a:lnTo>
                      <a:lnTo>
                        <a:pt x="6077" y="77"/>
                      </a:lnTo>
                      <a:lnTo>
                        <a:pt x="6072" y="81"/>
                      </a:lnTo>
                      <a:lnTo>
                        <a:pt x="6066" y="84"/>
                      </a:lnTo>
                      <a:lnTo>
                        <a:pt x="6059" y="87"/>
                      </a:lnTo>
                      <a:lnTo>
                        <a:pt x="6053" y="90"/>
                      </a:lnTo>
                      <a:lnTo>
                        <a:pt x="6047" y="94"/>
                      </a:lnTo>
                      <a:lnTo>
                        <a:pt x="6040" y="96"/>
                      </a:lnTo>
                      <a:lnTo>
                        <a:pt x="6035" y="99"/>
                      </a:lnTo>
                      <a:lnTo>
                        <a:pt x="6029" y="103"/>
                      </a:lnTo>
                      <a:lnTo>
                        <a:pt x="6022" y="105"/>
                      </a:lnTo>
                      <a:lnTo>
                        <a:pt x="6016" y="109"/>
                      </a:lnTo>
                      <a:lnTo>
                        <a:pt x="6009" y="111"/>
                      </a:lnTo>
                      <a:lnTo>
                        <a:pt x="6004" y="114"/>
                      </a:lnTo>
                      <a:lnTo>
                        <a:pt x="5997" y="118"/>
                      </a:lnTo>
                      <a:lnTo>
                        <a:pt x="5991" y="120"/>
                      </a:lnTo>
                      <a:lnTo>
                        <a:pt x="5984" y="123"/>
                      </a:lnTo>
                      <a:lnTo>
                        <a:pt x="5978" y="126"/>
                      </a:lnTo>
                      <a:lnTo>
                        <a:pt x="5971" y="129"/>
                      </a:lnTo>
                      <a:lnTo>
                        <a:pt x="5966" y="132"/>
                      </a:lnTo>
                      <a:lnTo>
                        <a:pt x="5959" y="135"/>
                      </a:lnTo>
                      <a:lnTo>
                        <a:pt x="5953" y="137"/>
                      </a:lnTo>
                      <a:lnTo>
                        <a:pt x="5946" y="141"/>
                      </a:lnTo>
                      <a:lnTo>
                        <a:pt x="5939" y="143"/>
                      </a:lnTo>
                      <a:lnTo>
                        <a:pt x="5933" y="147"/>
                      </a:lnTo>
                      <a:lnTo>
                        <a:pt x="5926" y="149"/>
                      </a:lnTo>
                      <a:lnTo>
                        <a:pt x="5920" y="152"/>
                      </a:lnTo>
                      <a:lnTo>
                        <a:pt x="5913" y="155"/>
                      </a:lnTo>
                      <a:lnTo>
                        <a:pt x="5907" y="158"/>
                      </a:lnTo>
                      <a:lnTo>
                        <a:pt x="5900" y="160"/>
                      </a:lnTo>
                      <a:lnTo>
                        <a:pt x="5893" y="163"/>
                      </a:lnTo>
                      <a:lnTo>
                        <a:pt x="5886" y="166"/>
                      </a:lnTo>
                      <a:lnTo>
                        <a:pt x="5879" y="168"/>
                      </a:lnTo>
                      <a:lnTo>
                        <a:pt x="5873" y="172"/>
                      </a:lnTo>
                      <a:lnTo>
                        <a:pt x="5867" y="174"/>
                      </a:lnTo>
                      <a:lnTo>
                        <a:pt x="5860" y="176"/>
                      </a:lnTo>
                      <a:lnTo>
                        <a:pt x="5853" y="180"/>
                      </a:lnTo>
                      <a:lnTo>
                        <a:pt x="5846" y="182"/>
                      </a:lnTo>
                      <a:lnTo>
                        <a:pt x="5839" y="184"/>
                      </a:lnTo>
                      <a:lnTo>
                        <a:pt x="5832" y="188"/>
                      </a:lnTo>
                      <a:lnTo>
                        <a:pt x="5825" y="190"/>
                      </a:lnTo>
                      <a:lnTo>
                        <a:pt x="5818" y="193"/>
                      </a:lnTo>
                      <a:lnTo>
                        <a:pt x="5811" y="196"/>
                      </a:lnTo>
                      <a:lnTo>
                        <a:pt x="5804" y="198"/>
                      </a:lnTo>
                      <a:lnTo>
                        <a:pt x="5797" y="201"/>
                      </a:lnTo>
                      <a:lnTo>
                        <a:pt x="5790" y="203"/>
                      </a:lnTo>
                      <a:lnTo>
                        <a:pt x="5784" y="206"/>
                      </a:lnTo>
                      <a:lnTo>
                        <a:pt x="5777" y="209"/>
                      </a:lnTo>
                      <a:lnTo>
                        <a:pt x="5770" y="211"/>
                      </a:lnTo>
                      <a:lnTo>
                        <a:pt x="5763" y="213"/>
                      </a:lnTo>
                      <a:lnTo>
                        <a:pt x="5756" y="217"/>
                      </a:lnTo>
                      <a:lnTo>
                        <a:pt x="5749" y="219"/>
                      </a:lnTo>
                      <a:lnTo>
                        <a:pt x="5741" y="221"/>
                      </a:lnTo>
                      <a:lnTo>
                        <a:pt x="5734" y="224"/>
                      </a:lnTo>
                      <a:lnTo>
                        <a:pt x="5727" y="227"/>
                      </a:lnTo>
                      <a:lnTo>
                        <a:pt x="5720" y="229"/>
                      </a:lnTo>
                      <a:lnTo>
                        <a:pt x="5713" y="232"/>
                      </a:lnTo>
                      <a:lnTo>
                        <a:pt x="5706" y="234"/>
                      </a:lnTo>
                      <a:lnTo>
                        <a:pt x="5698" y="236"/>
                      </a:lnTo>
                      <a:lnTo>
                        <a:pt x="5691" y="239"/>
                      </a:lnTo>
                      <a:lnTo>
                        <a:pt x="5684" y="242"/>
                      </a:lnTo>
                      <a:lnTo>
                        <a:pt x="5678" y="244"/>
                      </a:lnTo>
                      <a:lnTo>
                        <a:pt x="5669" y="247"/>
                      </a:lnTo>
                      <a:lnTo>
                        <a:pt x="5663" y="249"/>
                      </a:lnTo>
                      <a:lnTo>
                        <a:pt x="5656" y="251"/>
                      </a:lnTo>
                      <a:lnTo>
                        <a:pt x="5649" y="254"/>
                      </a:lnTo>
                      <a:lnTo>
                        <a:pt x="5641" y="257"/>
                      </a:lnTo>
                      <a:lnTo>
                        <a:pt x="5634" y="259"/>
                      </a:lnTo>
                      <a:lnTo>
                        <a:pt x="5627" y="262"/>
                      </a:lnTo>
                      <a:lnTo>
                        <a:pt x="5619" y="264"/>
                      </a:lnTo>
                      <a:lnTo>
                        <a:pt x="5612" y="266"/>
                      </a:lnTo>
                      <a:lnTo>
                        <a:pt x="5605" y="269"/>
                      </a:lnTo>
                      <a:lnTo>
                        <a:pt x="5597" y="271"/>
                      </a:lnTo>
                      <a:lnTo>
                        <a:pt x="5590" y="273"/>
                      </a:lnTo>
                      <a:lnTo>
                        <a:pt x="5583" y="275"/>
                      </a:lnTo>
                      <a:lnTo>
                        <a:pt x="5575" y="279"/>
                      </a:lnTo>
                      <a:lnTo>
                        <a:pt x="5560" y="284"/>
                      </a:lnTo>
                      <a:lnTo>
                        <a:pt x="5546" y="288"/>
                      </a:lnTo>
                      <a:lnTo>
                        <a:pt x="5531" y="293"/>
                      </a:lnTo>
                      <a:lnTo>
                        <a:pt x="5516" y="297"/>
                      </a:lnTo>
                      <a:lnTo>
                        <a:pt x="5501" y="302"/>
                      </a:lnTo>
                      <a:lnTo>
                        <a:pt x="5486" y="307"/>
                      </a:lnTo>
                      <a:lnTo>
                        <a:pt x="5471" y="312"/>
                      </a:lnTo>
                      <a:lnTo>
                        <a:pt x="5456" y="317"/>
                      </a:lnTo>
                      <a:lnTo>
                        <a:pt x="5441" y="321"/>
                      </a:lnTo>
                      <a:lnTo>
                        <a:pt x="5426" y="326"/>
                      </a:lnTo>
                      <a:lnTo>
                        <a:pt x="5411" y="331"/>
                      </a:lnTo>
                      <a:lnTo>
                        <a:pt x="5396" y="335"/>
                      </a:lnTo>
                      <a:lnTo>
                        <a:pt x="5381" y="340"/>
                      </a:lnTo>
                      <a:lnTo>
                        <a:pt x="5366" y="345"/>
                      </a:lnTo>
                      <a:lnTo>
                        <a:pt x="5351" y="349"/>
                      </a:lnTo>
                      <a:lnTo>
                        <a:pt x="5337" y="354"/>
                      </a:lnTo>
                      <a:lnTo>
                        <a:pt x="5307" y="363"/>
                      </a:lnTo>
                      <a:lnTo>
                        <a:pt x="5275" y="372"/>
                      </a:lnTo>
                      <a:lnTo>
                        <a:pt x="5245" y="383"/>
                      </a:lnTo>
                      <a:lnTo>
                        <a:pt x="5216" y="392"/>
                      </a:lnTo>
                      <a:lnTo>
                        <a:pt x="5201" y="396"/>
                      </a:lnTo>
                      <a:lnTo>
                        <a:pt x="5186" y="401"/>
                      </a:lnTo>
                      <a:lnTo>
                        <a:pt x="5169" y="406"/>
                      </a:lnTo>
                      <a:lnTo>
                        <a:pt x="5154" y="410"/>
                      </a:lnTo>
                      <a:lnTo>
                        <a:pt x="5139" y="415"/>
                      </a:lnTo>
                      <a:lnTo>
                        <a:pt x="5125" y="419"/>
                      </a:lnTo>
                      <a:lnTo>
                        <a:pt x="5110" y="424"/>
                      </a:lnTo>
                      <a:lnTo>
                        <a:pt x="5095" y="430"/>
                      </a:lnTo>
                      <a:lnTo>
                        <a:pt x="5080" y="434"/>
                      </a:lnTo>
                      <a:lnTo>
                        <a:pt x="5065" y="439"/>
                      </a:lnTo>
                      <a:lnTo>
                        <a:pt x="5050" y="444"/>
                      </a:lnTo>
                      <a:lnTo>
                        <a:pt x="5035" y="448"/>
                      </a:lnTo>
                      <a:lnTo>
                        <a:pt x="5020" y="454"/>
                      </a:lnTo>
                      <a:lnTo>
                        <a:pt x="5005" y="458"/>
                      </a:lnTo>
                      <a:lnTo>
                        <a:pt x="4990" y="463"/>
                      </a:lnTo>
                      <a:lnTo>
                        <a:pt x="4975" y="468"/>
                      </a:lnTo>
                      <a:lnTo>
                        <a:pt x="4968" y="471"/>
                      </a:lnTo>
                      <a:lnTo>
                        <a:pt x="4960" y="473"/>
                      </a:lnTo>
                      <a:lnTo>
                        <a:pt x="4953" y="476"/>
                      </a:lnTo>
                      <a:lnTo>
                        <a:pt x="4946" y="478"/>
                      </a:lnTo>
                      <a:lnTo>
                        <a:pt x="4938" y="480"/>
                      </a:lnTo>
                      <a:lnTo>
                        <a:pt x="4931" y="483"/>
                      </a:lnTo>
                      <a:lnTo>
                        <a:pt x="4923" y="486"/>
                      </a:lnTo>
                      <a:lnTo>
                        <a:pt x="4916" y="488"/>
                      </a:lnTo>
                      <a:lnTo>
                        <a:pt x="4909" y="491"/>
                      </a:lnTo>
                      <a:lnTo>
                        <a:pt x="4901" y="493"/>
                      </a:lnTo>
                      <a:lnTo>
                        <a:pt x="4894" y="495"/>
                      </a:lnTo>
                      <a:lnTo>
                        <a:pt x="4887" y="499"/>
                      </a:lnTo>
                      <a:lnTo>
                        <a:pt x="4879" y="501"/>
                      </a:lnTo>
                      <a:lnTo>
                        <a:pt x="4872" y="503"/>
                      </a:lnTo>
                      <a:lnTo>
                        <a:pt x="4865" y="506"/>
                      </a:lnTo>
                      <a:lnTo>
                        <a:pt x="4857" y="508"/>
                      </a:lnTo>
                      <a:lnTo>
                        <a:pt x="4850" y="511"/>
                      </a:lnTo>
                      <a:lnTo>
                        <a:pt x="4843" y="514"/>
                      </a:lnTo>
                      <a:lnTo>
                        <a:pt x="4835" y="516"/>
                      </a:lnTo>
                      <a:lnTo>
                        <a:pt x="4828" y="520"/>
                      </a:lnTo>
                      <a:lnTo>
                        <a:pt x="4821" y="522"/>
                      </a:lnTo>
                      <a:lnTo>
                        <a:pt x="4815" y="524"/>
                      </a:lnTo>
                      <a:lnTo>
                        <a:pt x="4807" y="526"/>
                      </a:lnTo>
                      <a:lnTo>
                        <a:pt x="4800" y="530"/>
                      </a:lnTo>
                      <a:lnTo>
                        <a:pt x="4793" y="532"/>
                      </a:lnTo>
                      <a:lnTo>
                        <a:pt x="4786" y="534"/>
                      </a:lnTo>
                      <a:lnTo>
                        <a:pt x="4779" y="538"/>
                      </a:lnTo>
                      <a:lnTo>
                        <a:pt x="4771" y="540"/>
                      </a:lnTo>
                      <a:lnTo>
                        <a:pt x="4764" y="543"/>
                      </a:lnTo>
                      <a:lnTo>
                        <a:pt x="4757" y="546"/>
                      </a:lnTo>
                      <a:lnTo>
                        <a:pt x="4750" y="548"/>
                      </a:lnTo>
                      <a:lnTo>
                        <a:pt x="4743" y="551"/>
                      </a:lnTo>
                      <a:lnTo>
                        <a:pt x="4736" y="554"/>
                      </a:lnTo>
                      <a:lnTo>
                        <a:pt x="4729" y="556"/>
                      </a:lnTo>
                      <a:lnTo>
                        <a:pt x="4722" y="560"/>
                      </a:lnTo>
                      <a:lnTo>
                        <a:pt x="4715" y="562"/>
                      </a:lnTo>
                      <a:lnTo>
                        <a:pt x="4709" y="564"/>
                      </a:lnTo>
                      <a:lnTo>
                        <a:pt x="4702" y="568"/>
                      </a:lnTo>
                      <a:lnTo>
                        <a:pt x="4695" y="570"/>
                      </a:lnTo>
                      <a:lnTo>
                        <a:pt x="4688" y="574"/>
                      </a:lnTo>
                      <a:lnTo>
                        <a:pt x="4681" y="576"/>
                      </a:lnTo>
                      <a:lnTo>
                        <a:pt x="4674" y="579"/>
                      </a:lnTo>
                      <a:lnTo>
                        <a:pt x="4667" y="582"/>
                      </a:lnTo>
                      <a:lnTo>
                        <a:pt x="4660" y="585"/>
                      </a:lnTo>
                      <a:lnTo>
                        <a:pt x="4653" y="587"/>
                      </a:lnTo>
                      <a:lnTo>
                        <a:pt x="4646" y="591"/>
                      </a:lnTo>
                      <a:lnTo>
                        <a:pt x="4639" y="593"/>
                      </a:lnTo>
                      <a:lnTo>
                        <a:pt x="4633" y="597"/>
                      </a:lnTo>
                      <a:lnTo>
                        <a:pt x="4626" y="599"/>
                      </a:lnTo>
                      <a:lnTo>
                        <a:pt x="4619" y="602"/>
                      </a:lnTo>
                      <a:lnTo>
                        <a:pt x="4613" y="605"/>
                      </a:lnTo>
                      <a:lnTo>
                        <a:pt x="4606" y="608"/>
                      </a:lnTo>
                      <a:lnTo>
                        <a:pt x="4599" y="610"/>
                      </a:lnTo>
                      <a:lnTo>
                        <a:pt x="4592" y="614"/>
                      </a:lnTo>
                      <a:lnTo>
                        <a:pt x="4585" y="617"/>
                      </a:lnTo>
                      <a:lnTo>
                        <a:pt x="4580" y="620"/>
                      </a:lnTo>
                      <a:lnTo>
                        <a:pt x="4573" y="623"/>
                      </a:lnTo>
                      <a:lnTo>
                        <a:pt x="4566" y="625"/>
                      </a:lnTo>
                      <a:lnTo>
                        <a:pt x="4559" y="629"/>
                      </a:lnTo>
                      <a:lnTo>
                        <a:pt x="4553" y="632"/>
                      </a:lnTo>
                      <a:lnTo>
                        <a:pt x="4546" y="635"/>
                      </a:lnTo>
                      <a:lnTo>
                        <a:pt x="4540" y="638"/>
                      </a:lnTo>
                      <a:lnTo>
                        <a:pt x="4533" y="642"/>
                      </a:lnTo>
                      <a:lnTo>
                        <a:pt x="4527" y="644"/>
                      </a:lnTo>
                      <a:lnTo>
                        <a:pt x="4521" y="647"/>
                      </a:lnTo>
                      <a:lnTo>
                        <a:pt x="4514" y="651"/>
                      </a:lnTo>
                      <a:lnTo>
                        <a:pt x="4508" y="654"/>
                      </a:lnTo>
                      <a:lnTo>
                        <a:pt x="4501" y="657"/>
                      </a:lnTo>
                      <a:lnTo>
                        <a:pt x="4495" y="660"/>
                      </a:lnTo>
                      <a:lnTo>
                        <a:pt x="4489" y="663"/>
                      </a:lnTo>
                      <a:lnTo>
                        <a:pt x="4483" y="667"/>
                      </a:lnTo>
                      <a:lnTo>
                        <a:pt x="4476" y="669"/>
                      </a:lnTo>
                      <a:lnTo>
                        <a:pt x="4470" y="673"/>
                      </a:lnTo>
                      <a:lnTo>
                        <a:pt x="4463" y="676"/>
                      </a:lnTo>
                      <a:lnTo>
                        <a:pt x="4457" y="680"/>
                      </a:lnTo>
                      <a:lnTo>
                        <a:pt x="4452" y="683"/>
                      </a:lnTo>
                      <a:lnTo>
                        <a:pt x="4445" y="686"/>
                      </a:lnTo>
                      <a:lnTo>
                        <a:pt x="4439" y="690"/>
                      </a:lnTo>
                      <a:lnTo>
                        <a:pt x="4433" y="692"/>
                      </a:lnTo>
                      <a:lnTo>
                        <a:pt x="4426" y="696"/>
                      </a:lnTo>
                      <a:lnTo>
                        <a:pt x="4427" y="696"/>
                      </a:lnTo>
                      <a:lnTo>
                        <a:pt x="4424" y="698"/>
                      </a:lnTo>
                      <a:lnTo>
                        <a:pt x="4422" y="699"/>
                      </a:lnTo>
                      <a:lnTo>
                        <a:pt x="4418" y="700"/>
                      </a:lnTo>
                      <a:lnTo>
                        <a:pt x="4416" y="703"/>
                      </a:lnTo>
                      <a:lnTo>
                        <a:pt x="4414" y="704"/>
                      </a:lnTo>
                      <a:lnTo>
                        <a:pt x="4410" y="706"/>
                      </a:lnTo>
                      <a:lnTo>
                        <a:pt x="4408" y="707"/>
                      </a:lnTo>
                      <a:lnTo>
                        <a:pt x="4404" y="708"/>
                      </a:lnTo>
                      <a:lnTo>
                        <a:pt x="4401" y="711"/>
                      </a:lnTo>
                      <a:lnTo>
                        <a:pt x="4399" y="713"/>
                      </a:lnTo>
                      <a:lnTo>
                        <a:pt x="4395" y="714"/>
                      </a:lnTo>
                      <a:lnTo>
                        <a:pt x="4393" y="716"/>
                      </a:lnTo>
                      <a:lnTo>
                        <a:pt x="4389" y="718"/>
                      </a:lnTo>
                      <a:lnTo>
                        <a:pt x="4386" y="720"/>
                      </a:lnTo>
                      <a:lnTo>
                        <a:pt x="4384" y="722"/>
                      </a:lnTo>
                      <a:lnTo>
                        <a:pt x="4380" y="723"/>
                      </a:lnTo>
                      <a:lnTo>
                        <a:pt x="4377" y="726"/>
                      </a:lnTo>
                      <a:lnTo>
                        <a:pt x="4374" y="728"/>
                      </a:lnTo>
                      <a:lnTo>
                        <a:pt x="4371" y="729"/>
                      </a:lnTo>
                      <a:lnTo>
                        <a:pt x="4368" y="731"/>
                      </a:lnTo>
                      <a:lnTo>
                        <a:pt x="4364" y="734"/>
                      </a:lnTo>
                      <a:lnTo>
                        <a:pt x="4361" y="736"/>
                      </a:lnTo>
                      <a:lnTo>
                        <a:pt x="4357" y="737"/>
                      </a:lnTo>
                      <a:lnTo>
                        <a:pt x="4355" y="739"/>
                      </a:lnTo>
                      <a:lnTo>
                        <a:pt x="4351" y="742"/>
                      </a:lnTo>
                      <a:lnTo>
                        <a:pt x="4348" y="744"/>
                      </a:lnTo>
                      <a:lnTo>
                        <a:pt x="4344" y="746"/>
                      </a:lnTo>
                      <a:lnTo>
                        <a:pt x="4341" y="749"/>
                      </a:lnTo>
                      <a:lnTo>
                        <a:pt x="4338" y="751"/>
                      </a:lnTo>
                      <a:lnTo>
                        <a:pt x="4334" y="753"/>
                      </a:lnTo>
                      <a:lnTo>
                        <a:pt x="4331" y="756"/>
                      </a:lnTo>
                      <a:lnTo>
                        <a:pt x="4327" y="758"/>
                      </a:lnTo>
                      <a:lnTo>
                        <a:pt x="4324" y="760"/>
                      </a:lnTo>
                      <a:lnTo>
                        <a:pt x="4320" y="762"/>
                      </a:lnTo>
                      <a:lnTo>
                        <a:pt x="4317" y="765"/>
                      </a:lnTo>
                      <a:lnTo>
                        <a:pt x="4312" y="767"/>
                      </a:lnTo>
                      <a:lnTo>
                        <a:pt x="4309" y="769"/>
                      </a:lnTo>
                      <a:lnTo>
                        <a:pt x="4305" y="772"/>
                      </a:lnTo>
                      <a:lnTo>
                        <a:pt x="4302" y="774"/>
                      </a:lnTo>
                      <a:lnTo>
                        <a:pt x="4298" y="776"/>
                      </a:lnTo>
                      <a:lnTo>
                        <a:pt x="4295" y="779"/>
                      </a:lnTo>
                      <a:lnTo>
                        <a:pt x="4290" y="781"/>
                      </a:lnTo>
                      <a:lnTo>
                        <a:pt x="4287" y="784"/>
                      </a:lnTo>
                      <a:lnTo>
                        <a:pt x="4283" y="787"/>
                      </a:lnTo>
                      <a:lnTo>
                        <a:pt x="4280" y="789"/>
                      </a:lnTo>
                      <a:lnTo>
                        <a:pt x="4275" y="791"/>
                      </a:lnTo>
                      <a:lnTo>
                        <a:pt x="4272" y="793"/>
                      </a:lnTo>
                      <a:lnTo>
                        <a:pt x="4268" y="797"/>
                      </a:lnTo>
                      <a:lnTo>
                        <a:pt x="4264" y="799"/>
                      </a:lnTo>
                      <a:lnTo>
                        <a:pt x="4260" y="802"/>
                      </a:lnTo>
                      <a:lnTo>
                        <a:pt x="4257" y="804"/>
                      </a:lnTo>
                      <a:lnTo>
                        <a:pt x="4252" y="807"/>
                      </a:lnTo>
                      <a:lnTo>
                        <a:pt x="4249" y="810"/>
                      </a:lnTo>
                      <a:lnTo>
                        <a:pt x="4244" y="812"/>
                      </a:lnTo>
                      <a:lnTo>
                        <a:pt x="4241" y="815"/>
                      </a:lnTo>
                      <a:lnTo>
                        <a:pt x="4237" y="818"/>
                      </a:lnTo>
                      <a:lnTo>
                        <a:pt x="4233" y="820"/>
                      </a:lnTo>
                      <a:lnTo>
                        <a:pt x="4229" y="823"/>
                      </a:lnTo>
                      <a:lnTo>
                        <a:pt x="4225" y="826"/>
                      </a:lnTo>
                      <a:lnTo>
                        <a:pt x="4221" y="829"/>
                      </a:lnTo>
                      <a:lnTo>
                        <a:pt x="4217" y="831"/>
                      </a:lnTo>
                      <a:lnTo>
                        <a:pt x="4213" y="834"/>
                      </a:lnTo>
                      <a:lnTo>
                        <a:pt x="4209" y="837"/>
                      </a:lnTo>
                      <a:lnTo>
                        <a:pt x="4204" y="840"/>
                      </a:lnTo>
                      <a:lnTo>
                        <a:pt x="4200" y="843"/>
                      </a:lnTo>
                      <a:lnTo>
                        <a:pt x="4196" y="845"/>
                      </a:lnTo>
                      <a:lnTo>
                        <a:pt x="4192" y="849"/>
                      </a:lnTo>
                      <a:lnTo>
                        <a:pt x="4188" y="851"/>
                      </a:lnTo>
                      <a:lnTo>
                        <a:pt x="4183" y="855"/>
                      </a:lnTo>
                      <a:lnTo>
                        <a:pt x="4180" y="857"/>
                      </a:lnTo>
                      <a:lnTo>
                        <a:pt x="4175" y="860"/>
                      </a:lnTo>
                      <a:lnTo>
                        <a:pt x="4170" y="863"/>
                      </a:lnTo>
                      <a:lnTo>
                        <a:pt x="4167" y="866"/>
                      </a:lnTo>
                      <a:lnTo>
                        <a:pt x="4162" y="868"/>
                      </a:lnTo>
                      <a:lnTo>
                        <a:pt x="4158" y="872"/>
                      </a:lnTo>
                      <a:lnTo>
                        <a:pt x="4154" y="874"/>
                      </a:lnTo>
                      <a:lnTo>
                        <a:pt x="4150" y="878"/>
                      </a:lnTo>
                      <a:lnTo>
                        <a:pt x="4145" y="880"/>
                      </a:lnTo>
                      <a:lnTo>
                        <a:pt x="4141" y="883"/>
                      </a:lnTo>
                      <a:lnTo>
                        <a:pt x="4137" y="886"/>
                      </a:lnTo>
                      <a:lnTo>
                        <a:pt x="4132" y="889"/>
                      </a:lnTo>
                      <a:lnTo>
                        <a:pt x="4128" y="893"/>
                      </a:lnTo>
                      <a:lnTo>
                        <a:pt x="4123" y="895"/>
                      </a:lnTo>
                      <a:lnTo>
                        <a:pt x="4119" y="898"/>
                      </a:lnTo>
                      <a:lnTo>
                        <a:pt x="4115" y="901"/>
                      </a:lnTo>
                      <a:lnTo>
                        <a:pt x="4111" y="904"/>
                      </a:lnTo>
                      <a:lnTo>
                        <a:pt x="4106" y="907"/>
                      </a:lnTo>
                      <a:lnTo>
                        <a:pt x="4101" y="910"/>
                      </a:lnTo>
                      <a:lnTo>
                        <a:pt x="4097" y="913"/>
                      </a:lnTo>
                      <a:lnTo>
                        <a:pt x="4092" y="916"/>
                      </a:lnTo>
                      <a:lnTo>
                        <a:pt x="4088" y="919"/>
                      </a:lnTo>
                      <a:lnTo>
                        <a:pt x="4084" y="922"/>
                      </a:lnTo>
                      <a:lnTo>
                        <a:pt x="4079" y="925"/>
                      </a:lnTo>
                      <a:lnTo>
                        <a:pt x="4075" y="928"/>
                      </a:lnTo>
                      <a:lnTo>
                        <a:pt x="4070" y="932"/>
                      </a:lnTo>
                      <a:lnTo>
                        <a:pt x="4066" y="934"/>
                      </a:lnTo>
                      <a:lnTo>
                        <a:pt x="4056" y="940"/>
                      </a:lnTo>
                      <a:lnTo>
                        <a:pt x="4047" y="947"/>
                      </a:lnTo>
                      <a:lnTo>
                        <a:pt x="4038" y="952"/>
                      </a:lnTo>
                      <a:lnTo>
                        <a:pt x="4029" y="958"/>
                      </a:lnTo>
                      <a:lnTo>
                        <a:pt x="4020" y="965"/>
                      </a:lnTo>
                      <a:lnTo>
                        <a:pt x="4010" y="971"/>
                      </a:lnTo>
                      <a:lnTo>
                        <a:pt x="4001" y="977"/>
                      </a:lnTo>
                      <a:lnTo>
                        <a:pt x="3992" y="983"/>
                      </a:lnTo>
                      <a:lnTo>
                        <a:pt x="3983" y="989"/>
                      </a:lnTo>
                      <a:lnTo>
                        <a:pt x="3972" y="995"/>
                      </a:lnTo>
                      <a:lnTo>
                        <a:pt x="3963" y="1002"/>
                      </a:lnTo>
                      <a:lnTo>
                        <a:pt x="3954" y="1008"/>
                      </a:lnTo>
                      <a:lnTo>
                        <a:pt x="3945" y="1013"/>
                      </a:lnTo>
                      <a:lnTo>
                        <a:pt x="3935" y="1019"/>
                      </a:lnTo>
                      <a:lnTo>
                        <a:pt x="3925" y="1026"/>
                      </a:lnTo>
                      <a:lnTo>
                        <a:pt x="3916" y="1032"/>
                      </a:lnTo>
                      <a:lnTo>
                        <a:pt x="3907" y="1038"/>
                      </a:lnTo>
                      <a:lnTo>
                        <a:pt x="3896" y="1043"/>
                      </a:lnTo>
                      <a:lnTo>
                        <a:pt x="3887" y="1049"/>
                      </a:lnTo>
                      <a:lnTo>
                        <a:pt x="3878" y="1055"/>
                      </a:lnTo>
                      <a:lnTo>
                        <a:pt x="3867" y="1062"/>
                      </a:lnTo>
                      <a:lnTo>
                        <a:pt x="3858" y="1067"/>
                      </a:lnTo>
                      <a:lnTo>
                        <a:pt x="3848" y="1073"/>
                      </a:lnTo>
                      <a:lnTo>
                        <a:pt x="3839" y="1079"/>
                      </a:lnTo>
                      <a:lnTo>
                        <a:pt x="3834" y="1081"/>
                      </a:lnTo>
                      <a:lnTo>
                        <a:pt x="3829" y="1085"/>
                      </a:lnTo>
                      <a:lnTo>
                        <a:pt x="3824" y="1087"/>
                      </a:lnTo>
                      <a:lnTo>
                        <a:pt x="3819" y="1091"/>
                      </a:lnTo>
                      <a:lnTo>
                        <a:pt x="3814" y="1093"/>
                      </a:lnTo>
                      <a:lnTo>
                        <a:pt x="3810" y="1096"/>
                      </a:lnTo>
                      <a:lnTo>
                        <a:pt x="3804" y="1099"/>
                      </a:lnTo>
                      <a:lnTo>
                        <a:pt x="3799" y="1102"/>
                      </a:lnTo>
                      <a:lnTo>
                        <a:pt x="3795" y="1104"/>
                      </a:lnTo>
                      <a:lnTo>
                        <a:pt x="3790" y="1107"/>
                      </a:lnTo>
                      <a:lnTo>
                        <a:pt x="3785" y="1110"/>
                      </a:lnTo>
                      <a:lnTo>
                        <a:pt x="3780" y="1112"/>
                      </a:lnTo>
                      <a:lnTo>
                        <a:pt x="3775" y="1116"/>
                      </a:lnTo>
                      <a:lnTo>
                        <a:pt x="3771" y="1118"/>
                      </a:lnTo>
                      <a:lnTo>
                        <a:pt x="3766" y="1120"/>
                      </a:lnTo>
                      <a:lnTo>
                        <a:pt x="3760" y="1124"/>
                      </a:lnTo>
                      <a:lnTo>
                        <a:pt x="3756" y="1126"/>
                      </a:lnTo>
                      <a:lnTo>
                        <a:pt x="3751" y="1129"/>
                      </a:lnTo>
                      <a:lnTo>
                        <a:pt x="3746" y="1132"/>
                      </a:lnTo>
                      <a:lnTo>
                        <a:pt x="3741" y="1134"/>
                      </a:lnTo>
                      <a:lnTo>
                        <a:pt x="3736" y="1137"/>
                      </a:lnTo>
                      <a:lnTo>
                        <a:pt x="3732" y="1139"/>
                      </a:lnTo>
                      <a:lnTo>
                        <a:pt x="3727" y="1142"/>
                      </a:lnTo>
                      <a:lnTo>
                        <a:pt x="3721" y="1145"/>
                      </a:lnTo>
                      <a:lnTo>
                        <a:pt x="3717" y="1147"/>
                      </a:lnTo>
                      <a:lnTo>
                        <a:pt x="3712" y="1149"/>
                      </a:lnTo>
                      <a:lnTo>
                        <a:pt x="3707" y="1153"/>
                      </a:lnTo>
                      <a:lnTo>
                        <a:pt x="3702" y="1155"/>
                      </a:lnTo>
                      <a:lnTo>
                        <a:pt x="3697" y="1157"/>
                      </a:lnTo>
                      <a:lnTo>
                        <a:pt x="3692" y="1160"/>
                      </a:lnTo>
                      <a:lnTo>
                        <a:pt x="3688" y="1162"/>
                      </a:lnTo>
                      <a:lnTo>
                        <a:pt x="3682" y="1164"/>
                      </a:lnTo>
                      <a:lnTo>
                        <a:pt x="3677" y="1166"/>
                      </a:lnTo>
                      <a:lnTo>
                        <a:pt x="3673" y="1170"/>
                      </a:lnTo>
                      <a:lnTo>
                        <a:pt x="3668" y="1172"/>
                      </a:lnTo>
                      <a:lnTo>
                        <a:pt x="3664" y="1175"/>
                      </a:lnTo>
                      <a:lnTo>
                        <a:pt x="3658" y="1177"/>
                      </a:lnTo>
                      <a:lnTo>
                        <a:pt x="3653" y="1179"/>
                      </a:lnTo>
                      <a:lnTo>
                        <a:pt x="3649" y="1181"/>
                      </a:lnTo>
                      <a:lnTo>
                        <a:pt x="3644" y="1184"/>
                      </a:lnTo>
                      <a:lnTo>
                        <a:pt x="3638" y="1186"/>
                      </a:lnTo>
                      <a:lnTo>
                        <a:pt x="3634" y="1188"/>
                      </a:lnTo>
                      <a:lnTo>
                        <a:pt x="3629" y="1191"/>
                      </a:lnTo>
                      <a:lnTo>
                        <a:pt x="3624" y="1193"/>
                      </a:lnTo>
                      <a:lnTo>
                        <a:pt x="3620" y="1194"/>
                      </a:lnTo>
                      <a:lnTo>
                        <a:pt x="3614" y="1196"/>
                      </a:lnTo>
                      <a:lnTo>
                        <a:pt x="3609" y="1199"/>
                      </a:lnTo>
                      <a:lnTo>
                        <a:pt x="3605" y="1201"/>
                      </a:lnTo>
                      <a:lnTo>
                        <a:pt x="3600" y="1203"/>
                      </a:lnTo>
                      <a:lnTo>
                        <a:pt x="3596" y="1206"/>
                      </a:lnTo>
                      <a:lnTo>
                        <a:pt x="3590" y="1207"/>
                      </a:lnTo>
                      <a:lnTo>
                        <a:pt x="3585" y="1209"/>
                      </a:lnTo>
                      <a:lnTo>
                        <a:pt x="3581" y="1211"/>
                      </a:lnTo>
                      <a:lnTo>
                        <a:pt x="3576" y="1214"/>
                      </a:lnTo>
                      <a:lnTo>
                        <a:pt x="3571" y="1215"/>
                      </a:lnTo>
                      <a:lnTo>
                        <a:pt x="3566" y="1217"/>
                      </a:lnTo>
                      <a:lnTo>
                        <a:pt x="3561" y="1219"/>
                      </a:lnTo>
                      <a:lnTo>
                        <a:pt x="3556" y="1221"/>
                      </a:lnTo>
                      <a:lnTo>
                        <a:pt x="3552" y="1223"/>
                      </a:lnTo>
                      <a:lnTo>
                        <a:pt x="3547" y="1225"/>
                      </a:lnTo>
                      <a:lnTo>
                        <a:pt x="3543" y="1226"/>
                      </a:lnTo>
                      <a:lnTo>
                        <a:pt x="3538" y="1229"/>
                      </a:lnTo>
                      <a:lnTo>
                        <a:pt x="3532" y="1230"/>
                      </a:lnTo>
                      <a:lnTo>
                        <a:pt x="3528" y="1232"/>
                      </a:lnTo>
                      <a:lnTo>
                        <a:pt x="3523" y="1233"/>
                      </a:lnTo>
                      <a:lnTo>
                        <a:pt x="3518" y="1236"/>
                      </a:lnTo>
                      <a:lnTo>
                        <a:pt x="3514" y="1237"/>
                      </a:lnTo>
                      <a:lnTo>
                        <a:pt x="3509" y="1238"/>
                      </a:lnTo>
                      <a:lnTo>
                        <a:pt x="3505" y="1240"/>
                      </a:lnTo>
                      <a:lnTo>
                        <a:pt x="3500" y="1241"/>
                      </a:lnTo>
                      <a:lnTo>
                        <a:pt x="3494" y="1244"/>
                      </a:lnTo>
                      <a:lnTo>
                        <a:pt x="3490" y="1245"/>
                      </a:lnTo>
                      <a:lnTo>
                        <a:pt x="3485" y="1246"/>
                      </a:lnTo>
                      <a:lnTo>
                        <a:pt x="3480" y="1247"/>
                      </a:lnTo>
                      <a:lnTo>
                        <a:pt x="3476" y="1249"/>
                      </a:lnTo>
                      <a:lnTo>
                        <a:pt x="3471" y="1251"/>
                      </a:lnTo>
                      <a:lnTo>
                        <a:pt x="3467" y="1252"/>
                      </a:lnTo>
                      <a:lnTo>
                        <a:pt x="3462" y="1253"/>
                      </a:lnTo>
                      <a:lnTo>
                        <a:pt x="3457" y="1254"/>
                      </a:lnTo>
                      <a:lnTo>
                        <a:pt x="3453" y="1255"/>
                      </a:lnTo>
                      <a:lnTo>
                        <a:pt x="3448" y="1256"/>
                      </a:lnTo>
                      <a:lnTo>
                        <a:pt x="3443" y="1257"/>
                      </a:lnTo>
                      <a:lnTo>
                        <a:pt x="3439" y="1259"/>
                      </a:lnTo>
                      <a:lnTo>
                        <a:pt x="3433" y="1261"/>
                      </a:lnTo>
                      <a:lnTo>
                        <a:pt x="3428" y="1261"/>
                      </a:lnTo>
                      <a:lnTo>
                        <a:pt x="3424" y="1262"/>
                      </a:lnTo>
                      <a:lnTo>
                        <a:pt x="3419" y="1263"/>
                      </a:lnTo>
                      <a:lnTo>
                        <a:pt x="3415" y="1264"/>
                      </a:lnTo>
                      <a:lnTo>
                        <a:pt x="3410" y="1266"/>
                      </a:lnTo>
                      <a:lnTo>
                        <a:pt x="3405" y="1267"/>
                      </a:lnTo>
                      <a:lnTo>
                        <a:pt x="3401" y="1268"/>
                      </a:lnTo>
                      <a:lnTo>
                        <a:pt x="3396" y="1268"/>
                      </a:lnTo>
                      <a:lnTo>
                        <a:pt x="3392" y="1269"/>
                      </a:lnTo>
                      <a:lnTo>
                        <a:pt x="3387" y="1270"/>
                      </a:lnTo>
                      <a:lnTo>
                        <a:pt x="3382" y="1270"/>
                      </a:lnTo>
                      <a:lnTo>
                        <a:pt x="3379" y="1271"/>
                      </a:lnTo>
                      <a:lnTo>
                        <a:pt x="3374" y="1272"/>
                      </a:lnTo>
                      <a:lnTo>
                        <a:pt x="3370" y="1272"/>
                      </a:lnTo>
                      <a:lnTo>
                        <a:pt x="3365" y="1274"/>
                      </a:lnTo>
                      <a:lnTo>
                        <a:pt x="3361" y="1274"/>
                      </a:lnTo>
                      <a:lnTo>
                        <a:pt x="3358" y="1274"/>
                      </a:lnTo>
                      <a:lnTo>
                        <a:pt x="3356" y="1275"/>
                      </a:lnTo>
                      <a:lnTo>
                        <a:pt x="3354" y="1275"/>
                      </a:lnTo>
                      <a:lnTo>
                        <a:pt x="3351" y="1275"/>
                      </a:lnTo>
                      <a:lnTo>
                        <a:pt x="3349" y="1275"/>
                      </a:lnTo>
                      <a:lnTo>
                        <a:pt x="3347" y="1275"/>
                      </a:lnTo>
                      <a:lnTo>
                        <a:pt x="3344" y="1276"/>
                      </a:lnTo>
                      <a:lnTo>
                        <a:pt x="3342" y="1276"/>
                      </a:lnTo>
                      <a:lnTo>
                        <a:pt x="3340" y="1276"/>
                      </a:lnTo>
                      <a:lnTo>
                        <a:pt x="3337" y="1276"/>
                      </a:lnTo>
                      <a:lnTo>
                        <a:pt x="3335" y="1276"/>
                      </a:lnTo>
                      <a:lnTo>
                        <a:pt x="3333" y="1276"/>
                      </a:lnTo>
                      <a:lnTo>
                        <a:pt x="3331" y="1276"/>
                      </a:lnTo>
                      <a:lnTo>
                        <a:pt x="3328" y="1277"/>
                      </a:lnTo>
                      <a:lnTo>
                        <a:pt x="3326" y="1277"/>
                      </a:lnTo>
                      <a:lnTo>
                        <a:pt x="3324" y="1277"/>
                      </a:lnTo>
                      <a:lnTo>
                        <a:pt x="3321" y="1277"/>
                      </a:lnTo>
                      <a:lnTo>
                        <a:pt x="3320" y="1277"/>
                      </a:lnTo>
                      <a:lnTo>
                        <a:pt x="3318" y="1277"/>
                      </a:lnTo>
                      <a:lnTo>
                        <a:pt x="3316" y="1277"/>
                      </a:lnTo>
                      <a:lnTo>
                        <a:pt x="3313" y="1277"/>
                      </a:lnTo>
                      <a:lnTo>
                        <a:pt x="3311" y="1277"/>
                      </a:lnTo>
                      <a:lnTo>
                        <a:pt x="3309" y="1277"/>
                      </a:lnTo>
                      <a:lnTo>
                        <a:pt x="3306" y="1277"/>
                      </a:lnTo>
                      <a:lnTo>
                        <a:pt x="3301" y="1277"/>
                      </a:lnTo>
                      <a:lnTo>
                        <a:pt x="3295" y="1277"/>
                      </a:lnTo>
                      <a:lnTo>
                        <a:pt x="3289" y="1277"/>
                      </a:lnTo>
                      <a:lnTo>
                        <a:pt x="3283" y="1277"/>
                      </a:lnTo>
                      <a:lnTo>
                        <a:pt x="3278" y="1277"/>
                      </a:lnTo>
                      <a:lnTo>
                        <a:pt x="3272" y="1277"/>
                      </a:lnTo>
                      <a:lnTo>
                        <a:pt x="3267" y="1277"/>
                      </a:lnTo>
                      <a:lnTo>
                        <a:pt x="3261" y="1277"/>
                      </a:lnTo>
                      <a:lnTo>
                        <a:pt x="3256" y="1277"/>
                      </a:lnTo>
                      <a:lnTo>
                        <a:pt x="3250" y="1277"/>
                      </a:lnTo>
                      <a:lnTo>
                        <a:pt x="3244" y="1277"/>
                      </a:lnTo>
                      <a:lnTo>
                        <a:pt x="3238" y="1277"/>
                      </a:lnTo>
                      <a:lnTo>
                        <a:pt x="3233" y="1277"/>
                      </a:lnTo>
                      <a:lnTo>
                        <a:pt x="3227" y="1277"/>
                      </a:lnTo>
                      <a:lnTo>
                        <a:pt x="3221" y="1277"/>
                      </a:lnTo>
                      <a:lnTo>
                        <a:pt x="3215" y="1276"/>
                      </a:lnTo>
                      <a:lnTo>
                        <a:pt x="3210" y="1276"/>
                      </a:lnTo>
                      <a:lnTo>
                        <a:pt x="3204" y="1276"/>
                      </a:lnTo>
                      <a:lnTo>
                        <a:pt x="3198" y="1276"/>
                      </a:lnTo>
                      <a:lnTo>
                        <a:pt x="3191" y="1276"/>
                      </a:lnTo>
                      <a:lnTo>
                        <a:pt x="3185" y="1276"/>
                      </a:lnTo>
                      <a:lnTo>
                        <a:pt x="3180" y="1276"/>
                      </a:lnTo>
                      <a:lnTo>
                        <a:pt x="3174" y="1275"/>
                      </a:lnTo>
                      <a:lnTo>
                        <a:pt x="3168" y="1275"/>
                      </a:lnTo>
                      <a:lnTo>
                        <a:pt x="3162" y="1275"/>
                      </a:lnTo>
                      <a:lnTo>
                        <a:pt x="3157" y="1275"/>
                      </a:lnTo>
                      <a:lnTo>
                        <a:pt x="3151" y="1275"/>
                      </a:lnTo>
                      <a:lnTo>
                        <a:pt x="3145" y="1274"/>
                      </a:lnTo>
                      <a:lnTo>
                        <a:pt x="3139" y="1274"/>
                      </a:lnTo>
                      <a:lnTo>
                        <a:pt x="3134" y="1274"/>
                      </a:lnTo>
                      <a:lnTo>
                        <a:pt x="3127" y="1274"/>
                      </a:lnTo>
                      <a:lnTo>
                        <a:pt x="3121" y="1272"/>
                      </a:lnTo>
                      <a:lnTo>
                        <a:pt x="3115" y="1272"/>
                      </a:lnTo>
                      <a:lnTo>
                        <a:pt x="3109" y="1272"/>
                      </a:lnTo>
                      <a:lnTo>
                        <a:pt x="3104" y="1272"/>
                      </a:lnTo>
                      <a:lnTo>
                        <a:pt x="3098" y="1271"/>
                      </a:lnTo>
                      <a:lnTo>
                        <a:pt x="3091" y="1271"/>
                      </a:lnTo>
                      <a:lnTo>
                        <a:pt x="3085" y="1271"/>
                      </a:lnTo>
                      <a:lnTo>
                        <a:pt x="3079" y="1271"/>
                      </a:lnTo>
                      <a:lnTo>
                        <a:pt x="3074" y="1270"/>
                      </a:lnTo>
                      <a:lnTo>
                        <a:pt x="3068" y="1270"/>
                      </a:lnTo>
                      <a:lnTo>
                        <a:pt x="3061" y="1270"/>
                      </a:lnTo>
                      <a:lnTo>
                        <a:pt x="3055" y="1269"/>
                      </a:lnTo>
                      <a:lnTo>
                        <a:pt x="3049" y="1269"/>
                      </a:lnTo>
                      <a:lnTo>
                        <a:pt x="3044" y="1268"/>
                      </a:lnTo>
                      <a:lnTo>
                        <a:pt x="3038" y="1268"/>
                      </a:lnTo>
                      <a:lnTo>
                        <a:pt x="3031" y="1268"/>
                      </a:lnTo>
                      <a:lnTo>
                        <a:pt x="3025" y="1267"/>
                      </a:lnTo>
                      <a:lnTo>
                        <a:pt x="3019" y="1267"/>
                      </a:lnTo>
                      <a:lnTo>
                        <a:pt x="3014" y="1267"/>
                      </a:lnTo>
                      <a:lnTo>
                        <a:pt x="3007" y="1266"/>
                      </a:lnTo>
                      <a:lnTo>
                        <a:pt x="3001" y="1266"/>
                      </a:lnTo>
                      <a:lnTo>
                        <a:pt x="2995" y="1264"/>
                      </a:lnTo>
                      <a:lnTo>
                        <a:pt x="2988" y="1264"/>
                      </a:lnTo>
                      <a:lnTo>
                        <a:pt x="2983" y="1264"/>
                      </a:lnTo>
                      <a:lnTo>
                        <a:pt x="2977" y="1263"/>
                      </a:lnTo>
                      <a:lnTo>
                        <a:pt x="2964" y="1262"/>
                      </a:lnTo>
                      <a:lnTo>
                        <a:pt x="2951" y="1261"/>
                      </a:lnTo>
                      <a:lnTo>
                        <a:pt x="2940" y="1260"/>
                      </a:lnTo>
                      <a:lnTo>
                        <a:pt x="2927" y="1259"/>
                      </a:lnTo>
                      <a:lnTo>
                        <a:pt x="2915" y="1257"/>
                      </a:lnTo>
                      <a:lnTo>
                        <a:pt x="2903" y="1256"/>
                      </a:lnTo>
                      <a:lnTo>
                        <a:pt x="2890" y="1255"/>
                      </a:lnTo>
                      <a:lnTo>
                        <a:pt x="2878" y="1254"/>
                      </a:lnTo>
                      <a:lnTo>
                        <a:pt x="2865" y="1253"/>
                      </a:lnTo>
                      <a:lnTo>
                        <a:pt x="2852" y="1252"/>
                      </a:lnTo>
                      <a:lnTo>
                        <a:pt x="2840" y="1251"/>
                      </a:lnTo>
                      <a:lnTo>
                        <a:pt x="2828" y="1249"/>
                      </a:lnTo>
                      <a:lnTo>
                        <a:pt x="2816" y="1247"/>
                      </a:lnTo>
                      <a:lnTo>
                        <a:pt x="2803" y="1246"/>
                      </a:lnTo>
                      <a:lnTo>
                        <a:pt x="2790" y="1245"/>
                      </a:lnTo>
                      <a:lnTo>
                        <a:pt x="2778" y="1244"/>
                      </a:lnTo>
                      <a:lnTo>
                        <a:pt x="2765" y="1241"/>
                      </a:lnTo>
                      <a:lnTo>
                        <a:pt x="2752" y="1240"/>
                      </a:lnTo>
                      <a:lnTo>
                        <a:pt x="2739" y="1239"/>
                      </a:lnTo>
                      <a:lnTo>
                        <a:pt x="2726" y="1237"/>
                      </a:lnTo>
                      <a:lnTo>
                        <a:pt x="2713" y="1236"/>
                      </a:lnTo>
                      <a:lnTo>
                        <a:pt x="2700" y="1234"/>
                      </a:lnTo>
                      <a:lnTo>
                        <a:pt x="2688" y="1232"/>
                      </a:lnTo>
                      <a:lnTo>
                        <a:pt x="2675" y="1231"/>
                      </a:lnTo>
                      <a:lnTo>
                        <a:pt x="2662" y="1229"/>
                      </a:lnTo>
                      <a:lnTo>
                        <a:pt x="2650" y="1228"/>
                      </a:lnTo>
                      <a:lnTo>
                        <a:pt x="2636" y="1225"/>
                      </a:lnTo>
                      <a:lnTo>
                        <a:pt x="2623" y="1224"/>
                      </a:lnTo>
                      <a:lnTo>
                        <a:pt x="2610" y="1223"/>
                      </a:lnTo>
                      <a:lnTo>
                        <a:pt x="2598" y="1221"/>
                      </a:lnTo>
                      <a:lnTo>
                        <a:pt x="2584" y="1218"/>
                      </a:lnTo>
                      <a:lnTo>
                        <a:pt x="2571" y="1217"/>
                      </a:lnTo>
                      <a:lnTo>
                        <a:pt x="2559" y="1215"/>
                      </a:lnTo>
                      <a:lnTo>
                        <a:pt x="2545" y="1214"/>
                      </a:lnTo>
                      <a:lnTo>
                        <a:pt x="2532" y="1211"/>
                      </a:lnTo>
                      <a:lnTo>
                        <a:pt x="2519" y="1210"/>
                      </a:lnTo>
                      <a:lnTo>
                        <a:pt x="2506" y="1208"/>
                      </a:lnTo>
                      <a:lnTo>
                        <a:pt x="2493" y="1206"/>
                      </a:lnTo>
                      <a:lnTo>
                        <a:pt x="2479" y="1204"/>
                      </a:lnTo>
                      <a:lnTo>
                        <a:pt x="2466" y="1202"/>
                      </a:lnTo>
                      <a:lnTo>
                        <a:pt x="2453" y="1200"/>
                      </a:lnTo>
                      <a:lnTo>
                        <a:pt x="2440" y="1199"/>
                      </a:lnTo>
                      <a:lnTo>
                        <a:pt x="2426" y="1196"/>
                      </a:lnTo>
                      <a:lnTo>
                        <a:pt x="2413" y="1194"/>
                      </a:lnTo>
                      <a:lnTo>
                        <a:pt x="2400" y="1193"/>
                      </a:lnTo>
                      <a:lnTo>
                        <a:pt x="2387" y="1191"/>
                      </a:lnTo>
                      <a:lnTo>
                        <a:pt x="2373" y="1188"/>
                      </a:lnTo>
                      <a:lnTo>
                        <a:pt x="2360" y="1186"/>
                      </a:lnTo>
                      <a:lnTo>
                        <a:pt x="2347" y="1185"/>
                      </a:lnTo>
                      <a:lnTo>
                        <a:pt x="2333" y="1183"/>
                      </a:lnTo>
                      <a:lnTo>
                        <a:pt x="2320" y="1180"/>
                      </a:lnTo>
                      <a:lnTo>
                        <a:pt x="2306" y="1178"/>
                      </a:lnTo>
                      <a:lnTo>
                        <a:pt x="2294" y="1177"/>
                      </a:lnTo>
                      <a:lnTo>
                        <a:pt x="2280" y="1175"/>
                      </a:lnTo>
                      <a:lnTo>
                        <a:pt x="2266" y="1172"/>
                      </a:lnTo>
                      <a:lnTo>
                        <a:pt x="2253" y="1170"/>
                      </a:lnTo>
                      <a:lnTo>
                        <a:pt x="2239" y="1169"/>
                      </a:lnTo>
                      <a:lnTo>
                        <a:pt x="2226" y="1166"/>
                      </a:lnTo>
                      <a:lnTo>
                        <a:pt x="2212" y="1164"/>
                      </a:lnTo>
                      <a:lnTo>
                        <a:pt x="2199" y="1162"/>
                      </a:lnTo>
                      <a:lnTo>
                        <a:pt x="2185" y="1160"/>
                      </a:lnTo>
                      <a:lnTo>
                        <a:pt x="2171" y="1158"/>
                      </a:lnTo>
                      <a:lnTo>
                        <a:pt x="2159" y="1156"/>
                      </a:lnTo>
                      <a:lnTo>
                        <a:pt x="2145" y="1154"/>
                      </a:lnTo>
                      <a:lnTo>
                        <a:pt x="2131" y="1152"/>
                      </a:lnTo>
                      <a:lnTo>
                        <a:pt x="2117" y="1149"/>
                      </a:lnTo>
                      <a:lnTo>
                        <a:pt x="2105" y="1148"/>
                      </a:lnTo>
                      <a:lnTo>
                        <a:pt x="2091" y="1146"/>
                      </a:lnTo>
                      <a:lnTo>
                        <a:pt x="2063" y="1141"/>
                      </a:lnTo>
                      <a:lnTo>
                        <a:pt x="2035" y="1138"/>
                      </a:lnTo>
                      <a:lnTo>
                        <a:pt x="2009" y="1133"/>
                      </a:lnTo>
                      <a:lnTo>
                        <a:pt x="1981" y="1129"/>
                      </a:lnTo>
                      <a:lnTo>
                        <a:pt x="1954" y="1125"/>
                      </a:lnTo>
                      <a:lnTo>
                        <a:pt x="1927" y="1120"/>
                      </a:lnTo>
                      <a:lnTo>
                        <a:pt x="1900" y="1117"/>
                      </a:lnTo>
                      <a:lnTo>
                        <a:pt x="1872" y="1112"/>
                      </a:lnTo>
                      <a:lnTo>
                        <a:pt x="1858" y="1110"/>
                      </a:lnTo>
                      <a:lnTo>
                        <a:pt x="1844" y="1109"/>
                      </a:lnTo>
                      <a:lnTo>
                        <a:pt x="1832" y="1107"/>
                      </a:lnTo>
                      <a:lnTo>
                        <a:pt x="1818" y="1104"/>
                      </a:lnTo>
                      <a:lnTo>
                        <a:pt x="1804" y="1103"/>
                      </a:lnTo>
                      <a:lnTo>
                        <a:pt x="1790" y="1101"/>
                      </a:lnTo>
                      <a:lnTo>
                        <a:pt x="1776" y="1099"/>
                      </a:lnTo>
                      <a:lnTo>
                        <a:pt x="1762" y="1096"/>
                      </a:lnTo>
                      <a:lnTo>
                        <a:pt x="1749" y="1095"/>
                      </a:lnTo>
                      <a:lnTo>
                        <a:pt x="1735" y="1093"/>
                      </a:lnTo>
                      <a:lnTo>
                        <a:pt x="1721" y="1092"/>
                      </a:lnTo>
                      <a:lnTo>
                        <a:pt x="1707" y="1089"/>
                      </a:lnTo>
                      <a:lnTo>
                        <a:pt x="1694" y="1087"/>
                      </a:lnTo>
                      <a:lnTo>
                        <a:pt x="1681" y="1086"/>
                      </a:lnTo>
                      <a:lnTo>
                        <a:pt x="1667" y="1084"/>
                      </a:lnTo>
                      <a:lnTo>
                        <a:pt x="1653" y="1081"/>
                      </a:lnTo>
                      <a:lnTo>
                        <a:pt x="1639" y="1080"/>
                      </a:lnTo>
                      <a:lnTo>
                        <a:pt x="1625" y="1078"/>
                      </a:lnTo>
                      <a:lnTo>
                        <a:pt x="1611" y="1077"/>
                      </a:lnTo>
                      <a:lnTo>
                        <a:pt x="1598" y="1074"/>
                      </a:lnTo>
                      <a:lnTo>
                        <a:pt x="1584" y="1073"/>
                      </a:lnTo>
                      <a:lnTo>
                        <a:pt x="1570" y="1071"/>
                      </a:lnTo>
                      <a:lnTo>
                        <a:pt x="1557" y="1070"/>
                      </a:lnTo>
                      <a:lnTo>
                        <a:pt x="1544" y="1067"/>
                      </a:lnTo>
                      <a:lnTo>
                        <a:pt x="1530" y="1066"/>
                      </a:lnTo>
                      <a:lnTo>
                        <a:pt x="1516" y="1065"/>
                      </a:lnTo>
                      <a:lnTo>
                        <a:pt x="1502" y="1063"/>
                      </a:lnTo>
                      <a:lnTo>
                        <a:pt x="1488" y="1062"/>
                      </a:lnTo>
                      <a:lnTo>
                        <a:pt x="1474" y="1059"/>
                      </a:lnTo>
                      <a:lnTo>
                        <a:pt x="1461" y="1058"/>
                      </a:lnTo>
                      <a:lnTo>
                        <a:pt x="1447" y="1057"/>
                      </a:lnTo>
                      <a:lnTo>
                        <a:pt x="1434" y="1055"/>
                      </a:lnTo>
                      <a:lnTo>
                        <a:pt x="1420" y="1054"/>
                      </a:lnTo>
                      <a:lnTo>
                        <a:pt x="1406" y="1053"/>
                      </a:lnTo>
                      <a:lnTo>
                        <a:pt x="1393" y="1051"/>
                      </a:lnTo>
                      <a:lnTo>
                        <a:pt x="1379" y="1049"/>
                      </a:lnTo>
                      <a:lnTo>
                        <a:pt x="1365" y="1048"/>
                      </a:lnTo>
                      <a:lnTo>
                        <a:pt x="1352" y="1047"/>
                      </a:lnTo>
                      <a:lnTo>
                        <a:pt x="1338" y="1046"/>
                      </a:lnTo>
                      <a:lnTo>
                        <a:pt x="1325" y="1044"/>
                      </a:lnTo>
                      <a:lnTo>
                        <a:pt x="1311" y="1043"/>
                      </a:lnTo>
                      <a:lnTo>
                        <a:pt x="1297" y="1042"/>
                      </a:lnTo>
                      <a:lnTo>
                        <a:pt x="1284" y="1040"/>
                      </a:lnTo>
                      <a:lnTo>
                        <a:pt x="1270" y="1039"/>
                      </a:lnTo>
                      <a:lnTo>
                        <a:pt x="1257" y="1038"/>
                      </a:lnTo>
                      <a:lnTo>
                        <a:pt x="1243" y="1036"/>
                      </a:lnTo>
                      <a:lnTo>
                        <a:pt x="1230" y="1035"/>
                      </a:lnTo>
                      <a:lnTo>
                        <a:pt x="1216" y="1034"/>
                      </a:lnTo>
                      <a:lnTo>
                        <a:pt x="1202" y="1033"/>
                      </a:lnTo>
                      <a:lnTo>
                        <a:pt x="1190" y="1032"/>
                      </a:lnTo>
                      <a:lnTo>
                        <a:pt x="1176" y="1031"/>
                      </a:lnTo>
                      <a:lnTo>
                        <a:pt x="1162" y="1029"/>
                      </a:lnTo>
                      <a:lnTo>
                        <a:pt x="1149" y="1028"/>
                      </a:lnTo>
                      <a:lnTo>
                        <a:pt x="1136" y="1027"/>
                      </a:lnTo>
                      <a:lnTo>
                        <a:pt x="1122" y="1027"/>
                      </a:lnTo>
                      <a:lnTo>
                        <a:pt x="1109" y="1026"/>
                      </a:lnTo>
                      <a:lnTo>
                        <a:pt x="1102" y="1025"/>
                      </a:lnTo>
                      <a:lnTo>
                        <a:pt x="1095" y="1025"/>
                      </a:lnTo>
                      <a:lnTo>
                        <a:pt x="1088" y="1024"/>
                      </a:lnTo>
                      <a:lnTo>
                        <a:pt x="1081" y="1024"/>
                      </a:lnTo>
                      <a:lnTo>
                        <a:pt x="1076" y="1024"/>
                      </a:lnTo>
                      <a:lnTo>
                        <a:pt x="1069" y="1023"/>
                      </a:lnTo>
                      <a:lnTo>
                        <a:pt x="1062" y="1023"/>
                      </a:lnTo>
                      <a:lnTo>
                        <a:pt x="1055" y="1023"/>
                      </a:lnTo>
                      <a:lnTo>
                        <a:pt x="1048" y="1021"/>
                      </a:lnTo>
                      <a:lnTo>
                        <a:pt x="1042" y="1021"/>
                      </a:lnTo>
                      <a:lnTo>
                        <a:pt x="1035" y="1020"/>
                      </a:lnTo>
                      <a:lnTo>
                        <a:pt x="1028" y="1020"/>
                      </a:lnTo>
                      <a:lnTo>
                        <a:pt x="1022" y="1020"/>
                      </a:lnTo>
                      <a:lnTo>
                        <a:pt x="1015" y="1019"/>
                      </a:lnTo>
                      <a:lnTo>
                        <a:pt x="1009" y="1019"/>
                      </a:lnTo>
                      <a:lnTo>
                        <a:pt x="1002" y="1019"/>
                      </a:lnTo>
                      <a:lnTo>
                        <a:pt x="995" y="1018"/>
                      </a:lnTo>
                      <a:lnTo>
                        <a:pt x="988" y="1018"/>
                      </a:lnTo>
                      <a:lnTo>
                        <a:pt x="982" y="1018"/>
                      </a:lnTo>
                      <a:lnTo>
                        <a:pt x="975" y="1018"/>
                      </a:lnTo>
                      <a:lnTo>
                        <a:pt x="969" y="1017"/>
                      </a:lnTo>
                      <a:lnTo>
                        <a:pt x="962" y="1017"/>
                      </a:lnTo>
                      <a:lnTo>
                        <a:pt x="956" y="1017"/>
                      </a:lnTo>
                      <a:lnTo>
                        <a:pt x="949" y="1016"/>
                      </a:lnTo>
                      <a:lnTo>
                        <a:pt x="942" y="1016"/>
                      </a:lnTo>
                      <a:lnTo>
                        <a:pt x="936" y="1016"/>
                      </a:lnTo>
                      <a:lnTo>
                        <a:pt x="929" y="1016"/>
                      </a:lnTo>
                      <a:lnTo>
                        <a:pt x="922" y="1015"/>
                      </a:lnTo>
                      <a:lnTo>
                        <a:pt x="916" y="1015"/>
                      </a:lnTo>
                      <a:lnTo>
                        <a:pt x="910" y="1015"/>
                      </a:lnTo>
                      <a:lnTo>
                        <a:pt x="903" y="1015"/>
                      </a:lnTo>
                      <a:lnTo>
                        <a:pt x="896" y="1015"/>
                      </a:lnTo>
                      <a:lnTo>
                        <a:pt x="890" y="1013"/>
                      </a:lnTo>
                      <a:lnTo>
                        <a:pt x="883" y="1013"/>
                      </a:lnTo>
                      <a:lnTo>
                        <a:pt x="876" y="1013"/>
                      </a:lnTo>
                      <a:lnTo>
                        <a:pt x="869" y="1013"/>
                      </a:lnTo>
                      <a:lnTo>
                        <a:pt x="864" y="1013"/>
                      </a:lnTo>
                      <a:lnTo>
                        <a:pt x="857" y="1013"/>
                      </a:lnTo>
                      <a:lnTo>
                        <a:pt x="850" y="1012"/>
                      </a:lnTo>
                      <a:lnTo>
                        <a:pt x="844" y="1012"/>
                      </a:lnTo>
                      <a:lnTo>
                        <a:pt x="837" y="1012"/>
                      </a:lnTo>
                      <a:lnTo>
                        <a:pt x="830" y="1012"/>
                      </a:lnTo>
                      <a:lnTo>
                        <a:pt x="825" y="1012"/>
                      </a:lnTo>
                      <a:lnTo>
                        <a:pt x="818" y="1012"/>
                      </a:lnTo>
                      <a:lnTo>
                        <a:pt x="811" y="1012"/>
                      </a:lnTo>
                      <a:lnTo>
                        <a:pt x="805" y="1012"/>
                      </a:lnTo>
                      <a:lnTo>
                        <a:pt x="798" y="1011"/>
                      </a:lnTo>
                      <a:lnTo>
                        <a:pt x="792" y="1011"/>
                      </a:lnTo>
                      <a:lnTo>
                        <a:pt x="785" y="1011"/>
                      </a:lnTo>
                      <a:lnTo>
                        <a:pt x="778" y="1011"/>
                      </a:lnTo>
                      <a:lnTo>
                        <a:pt x="773" y="1011"/>
                      </a:lnTo>
                      <a:lnTo>
                        <a:pt x="766" y="1011"/>
                      </a:lnTo>
                      <a:lnTo>
                        <a:pt x="759" y="1011"/>
                      </a:lnTo>
                      <a:lnTo>
                        <a:pt x="753" y="1011"/>
                      </a:lnTo>
                      <a:lnTo>
                        <a:pt x="746" y="1011"/>
                      </a:lnTo>
                      <a:lnTo>
                        <a:pt x="740" y="1011"/>
                      </a:lnTo>
                      <a:lnTo>
                        <a:pt x="734" y="1011"/>
                      </a:lnTo>
                      <a:lnTo>
                        <a:pt x="727" y="1011"/>
                      </a:lnTo>
                      <a:lnTo>
                        <a:pt x="721" y="1011"/>
                      </a:lnTo>
                      <a:lnTo>
                        <a:pt x="714" y="1011"/>
                      </a:lnTo>
                      <a:lnTo>
                        <a:pt x="708" y="1011"/>
                      </a:lnTo>
                      <a:lnTo>
                        <a:pt x="701" y="1011"/>
                      </a:lnTo>
                      <a:lnTo>
                        <a:pt x="696" y="1011"/>
                      </a:lnTo>
                      <a:lnTo>
                        <a:pt x="689" y="1011"/>
                      </a:lnTo>
                      <a:lnTo>
                        <a:pt x="682" y="1011"/>
                      </a:lnTo>
                      <a:lnTo>
                        <a:pt x="676" y="1011"/>
                      </a:lnTo>
                      <a:lnTo>
                        <a:pt x="669" y="1012"/>
                      </a:lnTo>
                      <a:lnTo>
                        <a:pt x="663" y="1012"/>
                      </a:lnTo>
                      <a:lnTo>
                        <a:pt x="656" y="1012"/>
                      </a:lnTo>
                      <a:lnTo>
                        <a:pt x="651" y="1012"/>
                      </a:lnTo>
                      <a:lnTo>
                        <a:pt x="644" y="1012"/>
                      </a:lnTo>
                      <a:lnTo>
                        <a:pt x="638" y="1012"/>
                      </a:lnTo>
                      <a:lnTo>
                        <a:pt x="631" y="1012"/>
                      </a:lnTo>
                      <a:lnTo>
                        <a:pt x="625" y="1012"/>
                      </a:lnTo>
                      <a:lnTo>
                        <a:pt x="618" y="1013"/>
                      </a:lnTo>
                      <a:lnTo>
                        <a:pt x="613" y="1013"/>
                      </a:lnTo>
                      <a:lnTo>
                        <a:pt x="606" y="1013"/>
                      </a:lnTo>
                      <a:lnTo>
                        <a:pt x="600" y="1013"/>
                      </a:lnTo>
                      <a:lnTo>
                        <a:pt x="593" y="1013"/>
                      </a:lnTo>
                      <a:lnTo>
                        <a:pt x="587" y="1013"/>
                      </a:lnTo>
                      <a:lnTo>
                        <a:pt x="580" y="1015"/>
                      </a:lnTo>
                      <a:lnTo>
                        <a:pt x="575" y="1015"/>
                      </a:lnTo>
                      <a:lnTo>
                        <a:pt x="568" y="1015"/>
                      </a:lnTo>
                      <a:lnTo>
                        <a:pt x="562" y="1015"/>
                      </a:lnTo>
                      <a:lnTo>
                        <a:pt x="555" y="1016"/>
                      </a:lnTo>
                      <a:lnTo>
                        <a:pt x="549" y="1016"/>
                      </a:lnTo>
                      <a:lnTo>
                        <a:pt x="542" y="1016"/>
                      </a:lnTo>
                      <a:lnTo>
                        <a:pt x="537" y="1016"/>
                      </a:lnTo>
                      <a:lnTo>
                        <a:pt x="530" y="1017"/>
                      </a:lnTo>
                      <a:lnTo>
                        <a:pt x="524" y="1017"/>
                      </a:lnTo>
                      <a:lnTo>
                        <a:pt x="518" y="1017"/>
                      </a:lnTo>
                      <a:lnTo>
                        <a:pt x="511" y="1018"/>
                      </a:lnTo>
                      <a:lnTo>
                        <a:pt x="505" y="1018"/>
                      </a:lnTo>
                      <a:lnTo>
                        <a:pt x="498" y="1018"/>
                      </a:lnTo>
                      <a:lnTo>
                        <a:pt x="493" y="1019"/>
                      </a:lnTo>
                      <a:lnTo>
                        <a:pt x="486" y="1019"/>
                      </a:lnTo>
                      <a:lnTo>
                        <a:pt x="480" y="1019"/>
                      </a:lnTo>
                      <a:lnTo>
                        <a:pt x="474" y="1020"/>
                      </a:lnTo>
                      <a:lnTo>
                        <a:pt x="467" y="1020"/>
                      </a:lnTo>
                      <a:lnTo>
                        <a:pt x="462" y="1021"/>
                      </a:lnTo>
                      <a:lnTo>
                        <a:pt x="455" y="1021"/>
                      </a:lnTo>
                      <a:lnTo>
                        <a:pt x="449" y="1021"/>
                      </a:lnTo>
                      <a:lnTo>
                        <a:pt x="443" y="1023"/>
                      </a:lnTo>
                      <a:lnTo>
                        <a:pt x="436" y="1023"/>
                      </a:lnTo>
                      <a:lnTo>
                        <a:pt x="431" y="1024"/>
                      </a:lnTo>
                      <a:lnTo>
                        <a:pt x="425" y="1024"/>
                      </a:lnTo>
                      <a:lnTo>
                        <a:pt x="418" y="1025"/>
                      </a:lnTo>
                      <a:lnTo>
                        <a:pt x="412" y="1025"/>
                      </a:lnTo>
                      <a:lnTo>
                        <a:pt x="406" y="1026"/>
                      </a:lnTo>
                      <a:lnTo>
                        <a:pt x="399" y="1026"/>
                      </a:lnTo>
                      <a:lnTo>
                        <a:pt x="394" y="1027"/>
                      </a:lnTo>
                      <a:lnTo>
                        <a:pt x="388" y="1027"/>
                      </a:lnTo>
                      <a:lnTo>
                        <a:pt x="381" y="1028"/>
                      </a:lnTo>
                      <a:lnTo>
                        <a:pt x="375" y="1028"/>
                      </a:lnTo>
                      <a:lnTo>
                        <a:pt x="369" y="1029"/>
                      </a:lnTo>
                      <a:lnTo>
                        <a:pt x="363" y="1029"/>
                      </a:lnTo>
                      <a:lnTo>
                        <a:pt x="357" y="1031"/>
                      </a:lnTo>
                      <a:lnTo>
                        <a:pt x="351" y="1032"/>
                      </a:lnTo>
                      <a:lnTo>
                        <a:pt x="344" y="1032"/>
                      </a:lnTo>
                      <a:lnTo>
                        <a:pt x="338" y="1033"/>
                      </a:lnTo>
                      <a:lnTo>
                        <a:pt x="333" y="1033"/>
                      </a:lnTo>
                      <a:lnTo>
                        <a:pt x="327" y="1034"/>
                      </a:lnTo>
                      <a:lnTo>
                        <a:pt x="320" y="1035"/>
                      </a:lnTo>
                      <a:lnTo>
                        <a:pt x="314" y="1035"/>
                      </a:lnTo>
                      <a:lnTo>
                        <a:pt x="308" y="1036"/>
                      </a:lnTo>
                      <a:lnTo>
                        <a:pt x="303" y="1038"/>
                      </a:lnTo>
                      <a:lnTo>
                        <a:pt x="296" y="1038"/>
                      </a:lnTo>
                      <a:lnTo>
                        <a:pt x="290" y="1039"/>
                      </a:lnTo>
                      <a:lnTo>
                        <a:pt x="284" y="1040"/>
                      </a:lnTo>
                      <a:lnTo>
                        <a:pt x="278" y="1040"/>
                      </a:lnTo>
                      <a:lnTo>
                        <a:pt x="272" y="1041"/>
                      </a:lnTo>
                      <a:lnTo>
                        <a:pt x="266" y="1042"/>
                      </a:lnTo>
                      <a:lnTo>
                        <a:pt x="260" y="1042"/>
                      </a:lnTo>
                      <a:lnTo>
                        <a:pt x="254" y="1043"/>
                      </a:lnTo>
                      <a:lnTo>
                        <a:pt x="247" y="1044"/>
                      </a:lnTo>
                      <a:lnTo>
                        <a:pt x="242" y="1046"/>
                      </a:lnTo>
                      <a:lnTo>
                        <a:pt x="236" y="1046"/>
                      </a:lnTo>
                      <a:lnTo>
                        <a:pt x="230" y="1047"/>
                      </a:lnTo>
                      <a:lnTo>
                        <a:pt x="224" y="1048"/>
                      </a:lnTo>
                      <a:lnTo>
                        <a:pt x="217" y="1049"/>
                      </a:lnTo>
                      <a:lnTo>
                        <a:pt x="212" y="1050"/>
                      </a:lnTo>
                      <a:lnTo>
                        <a:pt x="206" y="1050"/>
                      </a:lnTo>
                      <a:lnTo>
                        <a:pt x="200" y="1051"/>
                      </a:lnTo>
                      <a:lnTo>
                        <a:pt x="194" y="1053"/>
                      </a:lnTo>
                      <a:lnTo>
                        <a:pt x="187" y="1054"/>
                      </a:lnTo>
                      <a:lnTo>
                        <a:pt x="182" y="1055"/>
                      </a:lnTo>
                      <a:lnTo>
                        <a:pt x="176" y="1056"/>
                      </a:lnTo>
                      <a:lnTo>
                        <a:pt x="170" y="1056"/>
                      </a:lnTo>
                      <a:lnTo>
                        <a:pt x="164" y="1057"/>
                      </a:lnTo>
                      <a:lnTo>
                        <a:pt x="159" y="1058"/>
                      </a:lnTo>
                      <a:lnTo>
                        <a:pt x="152" y="1059"/>
                      </a:lnTo>
                      <a:lnTo>
                        <a:pt x="146" y="1061"/>
                      </a:lnTo>
                      <a:lnTo>
                        <a:pt x="140" y="1062"/>
                      </a:lnTo>
                      <a:lnTo>
                        <a:pt x="134" y="1063"/>
                      </a:lnTo>
                      <a:lnTo>
                        <a:pt x="129" y="1064"/>
                      </a:lnTo>
                      <a:lnTo>
                        <a:pt x="123" y="1064"/>
                      </a:lnTo>
                      <a:lnTo>
                        <a:pt x="116" y="1065"/>
                      </a:lnTo>
                      <a:lnTo>
                        <a:pt x="110" y="1066"/>
                      </a:lnTo>
                      <a:lnTo>
                        <a:pt x="104" y="1067"/>
                      </a:lnTo>
                      <a:lnTo>
                        <a:pt x="99" y="1069"/>
                      </a:lnTo>
                      <a:lnTo>
                        <a:pt x="93" y="1070"/>
                      </a:lnTo>
                      <a:lnTo>
                        <a:pt x="87" y="1071"/>
                      </a:lnTo>
                      <a:lnTo>
                        <a:pt x="81" y="1072"/>
                      </a:lnTo>
                      <a:lnTo>
                        <a:pt x="74" y="1072"/>
                      </a:lnTo>
                      <a:lnTo>
                        <a:pt x="69" y="1073"/>
                      </a:lnTo>
                      <a:lnTo>
                        <a:pt x="63" y="1074"/>
                      </a:lnTo>
                      <a:lnTo>
                        <a:pt x="57" y="1076"/>
                      </a:lnTo>
                      <a:lnTo>
                        <a:pt x="51" y="1077"/>
                      </a:lnTo>
                      <a:lnTo>
                        <a:pt x="45" y="1077"/>
                      </a:lnTo>
                      <a:lnTo>
                        <a:pt x="39" y="1078"/>
                      </a:lnTo>
                      <a:lnTo>
                        <a:pt x="33" y="1079"/>
                      </a:lnTo>
                      <a:lnTo>
                        <a:pt x="27" y="1079"/>
                      </a:lnTo>
                      <a:lnTo>
                        <a:pt x="20" y="1080"/>
                      </a:lnTo>
                      <a:lnTo>
                        <a:pt x="15" y="1080"/>
                      </a:lnTo>
                      <a:lnTo>
                        <a:pt x="8" y="1079"/>
                      </a:lnTo>
                      <a:lnTo>
                        <a:pt x="0" y="1076"/>
                      </a:lnTo>
                      <a:close/>
                    </a:path>
                  </a:pathLst>
                </a:custGeom>
                <a:solidFill>
                  <a:srgbClr val="000000"/>
                </a:solidFill>
                <a:ln w="9525">
                  <a:noFill/>
                  <a:round/>
                  <a:headEnd/>
                  <a:tailEnd/>
                </a:ln>
              </p:spPr>
              <p:txBody>
                <a:bodyPr wrap="none" anchor="ctr"/>
                <a:lstStyle/>
                <a:p>
                  <a:endParaRPr lang="en-US"/>
                </a:p>
              </p:txBody>
            </p:sp>
            <p:sp>
              <p:nvSpPr>
                <p:cNvPr id="16399" name="Freeform 26"/>
                <p:cNvSpPr>
                  <a:spLocks noChangeArrowheads="1"/>
                </p:cNvSpPr>
                <p:nvPr/>
              </p:nvSpPr>
              <p:spPr bwMode="auto">
                <a:xfrm>
                  <a:off x="2433" y="2718"/>
                  <a:ext cx="684" cy="148"/>
                </a:xfrm>
                <a:custGeom>
                  <a:avLst/>
                  <a:gdLst>
                    <a:gd name="T0" fmla="*/ 0 w 6103"/>
                    <a:gd name="T1" fmla="*/ 0 h 1114"/>
                    <a:gd name="T2" fmla="*/ 0 w 6103"/>
                    <a:gd name="T3" fmla="*/ 0 h 1114"/>
                    <a:gd name="T4" fmla="*/ 0 w 6103"/>
                    <a:gd name="T5" fmla="*/ 0 h 1114"/>
                    <a:gd name="T6" fmla="*/ 0 w 6103"/>
                    <a:gd name="T7" fmla="*/ 0 h 1114"/>
                    <a:gd name="T8" fmla="*/ 0 w 6103"/>
                    <a:gd name="T9" fmla="*/ 0 h 1114"/>
                    <a:gd name="T10" fmla="*/ 0 w 6103"/>
                    <a:gd name="T11" fmla="*/ 0 h 1114"/>
                    <a:gd name="T12" fmla="*/ 0 w 6103"/>
                    <a:gd name="T13" fmla="*/ 0 h 1114"/>
                    <a:gd name="T14" fmla="*/ 0 w 6103"/>
                    <a:gd name="T15" fmla="*/ 0 h 1114"/>
                    <a:gd name="T16" fmla="*/ 0 w 6103"/>
                    <a:gd name="T17" fmla="*/ 0 h 1114"/>
                    <a:gd name="T18" fmla="*/ 0 w 6103"/>
                    <a:gd name="T19" fmla="*/ 0 h 1114"/>
                    <a:gd name="T20" fmla="*/ 0 w 6103"/>
                    <a:gd name="T21" fmla="*/ 0 h 1114"/>
                    <a:gd name="T22" fmla="*/ 0 w 6103"/>
                    <a:gd name="T23" fmla="*/ 0 h 1114"/>
                    <a:gd name="T24" fmla="*/ 0 w 6103"/>
                    <a:gd name="T25" fmla="*/ 0 h 1114"/>
                    <a:gd name="T26" fmla="*/ 0 w 6103"/>
                    <a:gd name="T27" fmla="*/ 0 h 1114"/>
                    <a:gd name="T28" fmla="*/ 0 w 6103"/>
                    <a:gd name="T29" fmla="*/ 0 h 1114"/>
                    <a:gd name="T30" fmla="*/ 0 w 6103"/>
                    <a:gd name="T31" fmla="*/ 0 h 1114"/>
                    <a:gd name="T32" fmla="*/ 0 w 6103"/>
                    <a:gd name="T33" fmla="*/ 0 h 1114"/>
                    <a:gd name="T34" fmla="*/ 0 w 6103"/>
                    <a:gd name="T35" fmla="*/ 0 h 1114"/>
                    <a:gd name="T36" fmla="*/ 0 w 6103"/>
                    <a:gd name="T37" fmla="*/ 0 h 1114"/>
                    <a:gd name="T38" fmla="*/ 0 w 6103"/>
                    <a:gd name="T39" fmla="*/ 0 h 1114"/>
                    <a:gd name="T40" fmla="*/ 0 w 6103"/>
                    <a:gd name="T41" fmla="*/ 0 h 1114"/>
                    <a:gd name="T42" fmla="*/ 0 w 6103"/>
                    <a:gd name="T43" fmla="*/ 0 h 1114"/>
                    <a:gd name="T44" fmla="*/ 0 w 6103"/>
                    <a:gd name="T45" fmla="*/ 0 h 1114"/>
                    <a:gd name="T46" fmla="*/ 0 w 6103"/>
                    <a:gd name="T47" fmla="*/ 0 h 1114"/>
                    <a:gd name="T48" fmla="*/ 0 w 6103"/>
                    <a:gd name="T49" fmla="*/ 0 h 1114"/>
                    <a:gd name="T50" fmla="*/ 0 w 6103"/>
                    <a:gd name="T51" fmla="*/ 0 h 1114"/>
                    <a:gd name="T52" fmla="*/ 0 w 6103"/>
                    <a:gd name="T53" fmla="*/ 0 h 1114"/>
                    <a:gd name="T54" fmla="*/ 0 w 6103"/>
                    <a:gd name="T55" fmla="*/ 0 h 1114"/>
                    <a:gd name="T56" fmla="*/ 0 w 6103"/>
                    <a:gd name="T57" fmla="*/ 0 h 1114"/>
                    <a:gd name="T58" fmla="*/ 0 w 6103"/>
                    <a:gd name="T59" fmla="*/ 0 h 1114"/>
                    <a:gd name="T60" fmla="*/ 0 w 6103"/>
                    <a:gd name="T61" fmla="*/ 0 h 1114"/>
                    <a:gd name="T62" fmla="*/ 0 w 6103"/>
                    <a:gd name="T63" fmla="*/ 0 h 1114"/>
                    <a:gd name="T64" fmla="*/ 0 w 6103"/>
                    <a:gd name="T65" fmla="*/ 0 h 1114"/>
                    <a:gd name="T66" fmla="*/ 0 w 6103"/>
                    <a:gd name="T67" fmla="*/ 0 h 1114"/>
                    <a:gd name="T68" fmla="*/ 0 w 6103"/>
                    <a:gd name="T69" fmla="*/ 0 h 1114"/>
                    <a:gd name="T70" fmla="*/ 0 w 6103"/>
                    <a:gd name="T71" fmla="*/ 0 h 1114"/>
                    <a:gd name="T72" fmla="*/ 0 w 6103"/>
                    <a:gd name="T73" fmla="*/ 0 h 1114"/>
                    <a:gd name="T74" fmla="*/ 0 w 6103"/>
                    <a:gd name="T75" fmla="*/ 0 h 1114"/>
                    <a:gd name="T76" fmla="*/ 0 w 6103"/>
                    <a:gd name="T77" fmla="*/ 0 h 1114"/>
                    <a:gd name="T78" fmla="*/ 0 w 6103"/>
                    <a:gd name="T79" fmla="*/ 0 h 1114"/>
                    <a:gd name="T80" fmla="*/ 0 w 6103"/>
                    <a:gd name="T81" fmla="*/ 0 h 1114"/>
                    <a:gd name="T82" fmla="*/ 0 w 6103"/>
                    <a:gd name="T83" fmla="*/ 0 h 1114"/>
                    <a:gd name="T84" fmla="*/ 0 w 6103"/>
                    <a:gd name="T85" fmla="*/ 0 h 1114"/>
                    <a:gd name="T86" fmla="*/ 0 w 6103"/>
                    <a:gd name="T87" fmla="*/ 0 h 1114"/>
                    <a:gd name="T88" fmla="*/ 0 w 6103"/>
                    <a:gd name="T89" fmla="*/ 0 h 1114"/>
                    <a:gd name="T90" fmla="*/ 0 w 6103"/>
                    <a:gd name="T91" fmla="*/ 0 h 1114"/>
                    <a:gd name="T92" fmla="*/ 0 w 6103"/>
                    <a:gd name="T93" fmla="*/ 0 h 1114"/>
                    <a:gd name="T94" fmla="*/ 0 w 6103"/>
                    <a:gd name="T95" fmla="*/ 0 h 1114"/>
                    <a:gd name="T96" fmla="*/ 0 w 6103"/>
                    <a:gd name="T97" fmla="*/ 0 h 1114"/>
                    <a:gd name="T98" fmla="*/ 0 w 6103"/>
                    <a:gd name="T99" fmla="*/ 0 h 1114"/>
                    <a:gd name="T100" fmla="*/ 0 w 6103"/>
                    <a:gd name="T101" fmla="*/ 0 h 1114"/>
                    <a:gd name="T102" fmla="*/ 0 w 6103"/>
                    <a:gd name="T103" fmla="*/ 0 h 1114"/>
                    <a:gd name="T104" fmla="*/ 0 w 6103"/>
                    <a:gd name="T105" fmla="*/ 0 h 1114"/>
                    <a:gd name="T106" fmla="*/ 0 w 6103"/>
                    <a:gd name="T107" fmla="*/ 0 h 1114"/>
                    <a:gd name="T108" fmla="*/ 0 w 6103"/>
                    <a:gd name="T109" fmla="*/ 0 h 1114"/>
                    <a:gd name="T110" fmla="*/ 0 w 6103"/>
                    <a:gd name="T111" fmla="*/ 0 h 1114"/>
                    <a:gd name="T112" fmla="*/ 0 w 6103"/>
                    <a:gd name="T113" fmla="*/ 0 h 1114"/>
                    <a:gd name="T114" fmla="*/ 0 w 6103"/>
                    <a:gd name="T115" fmla="*/ 0 h 1114"/>
                    <a:gd name="T116" fmla="*/ 0 w 6103"/>
                    <a:gd name="T117" fmla="*/ 0 h 1114"/>
                    <a:gd name="T118" fmla="*/ 0 w 6103"/>
                    <a:gd name="T119" fmla="*/ 0 h 1114"/>
                    <a:gd name="T120" fmla="*/ 0 w 6103"/>
                    <a:gd name="T121" fmla="*/ 0 h 1114"/>
                    <a:gd name="T122" fmla="*/ 0 w 6103"/>
                    <a:gd name="T123" fmla="*/ 0 h 1114"/>
                    <a:gd name="T124" fmla="*/ 0 w 6103"/>
                    <a:gd name="T125" fmla="*/ 0 h 11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03"/>
                    <a:gd name="T190" fmla="*/ 0 h 1114"/>
                    <a:gd name="T191" fmla="*/ 6103 w 6103"/>
                    <a:gd name="T192" fmla="*/ 1114 h 11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03" h="1114">
                      <a:moveTo>
                        <a:pt x="6103" y="104"/>
                      </a:moveTo>
                      <a:lnTo>
                        <a:pt x="6100" y="105"/>
                      </a:lnTo>
                      <a:lnTo>
                        <a:pt x="6096" y="105"/>
                      </a:lnTo>
                      <a:lnTo>
                        <a:pt x="6092" y="106"/>
                      </a:lnTo>
                      <a:lnTo>
                        <a:pt x="6088" y="107"/>
                      </a:lnTo>
                      <a:lnTo>
                        <a:pt x="6085" y="109"/>
                      </a:lnTo>
                      <a:lnTo>
                        <a:pt x="6080" y="110"/>
                      </a:lnTo>
                      <a:lnTo>
                        <a:pt x="6077" y="111"/>
                      </a:lnTo>
                      <a:lnTo>
                        <a:pt x="6073" y="112"/>
                      </a:lnTo>
                      <a:lnTo>
                        <a:pt x="6069" y="113"/>
                      </a:lnTo>
                      <a:lnTo>
                        <a:pt x="6064" y="113"/>
                      </a:lnTo>
                      <a:lnTo>
                        <a:pt x="6061" y="114"/>
                      </a:lnTo>
                      <a:lnTo>
                        <a:pt x="6056" y="116"/>
                      </a:lnTo>
                      <a:lnTo>
                        <a:pt x="6053" y="117"/>
                      </a:lnTo>
                      <a:lnTo>
                        <a:pt x="6048" y="118"/>
                      </a:lnTo>
                      <a:lnTo>
                        <a:pt x="6045" y="118"/>
                      </a:lnTo>
                      <a:lnTo>
                        <a:pt x="6040" y="119"/>
                      </a:lnTo>
                      <a:lnTo>
                        <a:pt x="6035" y="120"/>
                      </a:lnTo>
                      <a:lnTo>
                        <a:pt x="6031" y="121"/>
                      </a:lnTo>
                      <a:lnTo>
                        <a:pt x="6027" y="122"/>
                      </a:lnTo>
                      <a:lnTo>
                        <a:pt x="6023" y="122"/>
                      </a:lnTo>
                      <a:lnTo>
                        <a:pt x="6018" y="124"/>
                      </a:lnTo>
                      <a:lnTo>
                        <a:pt x="6013" y="125"/>
                      </a:lnTo>
                      <a:lnTo>
                        <a:pt x="6009" y="125"/>
                      </a:lnTo>
                      <a:lnTo>
                        <a:pt x="6005" y="126"/>
                      </a:lnTo>
                      <a:lnTo>
                        <a:pt x="6001" y="127"/>
                      </a:lnTo>
                      <a:lnTo>
                        <a:pt x="5996" y="128"/>
                      </a:lnTo>
                      <a:lnTo>
                        <a:pt x="5992" y="128"/>
                      </a:lnTo>
                      <a:lnTo>
                        <a:pt x="5987" y="129"/>
                      </a:lnTo>
                      <a:lnTo>
                        <a:pt x="5982" y="131"/>
                      </a:lnTo>
                      <a:lnTo>
                        <a:pt x="5978" y="131"/>
                      </a:lnTo>
                      <a:lnTo>
                        <a:pt x="5973" y="132"/>
                      </a:lnTo>
                      <a:lnTo>
                        <a:pt x="5967" y="133"/>
                      </a:lnTo>
                      <a:lnTo>
                        <a:pt x="5963" y="133"/>
                      </a:lnTo>
                      <a:lnTo>
                        <a:pt x="5958" y="134"/>
                      </a:lnTo>
                      <a:lnTo>
                        <a:pt x="5954" y="134"/>
                      </a:lnTo>
                      <a:lnTo>
                        <a:pt x="5949" y="135"/>
                      </a:lnTo>
                      <a:lnTo>
                        <a:pt x="5944" y="136"/>
                      </a:lnTo>
                      <a:lnTo>
                        <a:pt x="5939" y="136"/>
                      </a:lnTo>
                      <a:lnTo>
                        <a:pt x="5934" y="137"/>
                      </a:lnTo>
                      <a:lnTo>
                        <a:pt x="5929" y="139"/>
                      </a:lnTo>
                      <a:lnTo>
                        <a:pt x="5924" y="139"/>
                      </a:lnTo>
                      <a:lnTo>
                        <a:pt x="5919" y="140"/>
                      </a:lnTo>
                      <a:lnTo>
                        <a:pt x="5914" y="140"/>
                      </a:lnTo>
                      <a:lnTo>
                        <a:pt x="5909" y="141"/>
                      </a:lnTo>
                      <a:lnTo>
                        <a:pt x="5904" y="141"/>
                      </a:lnTo>
                      <a:lnTo>
                        <a:pt x="5899" y="142"/>
                      </a:lnTo>
                      <a:lnTo>
                        <a:pt x="5894" y="142"/>
                      </a:lnTo>
                      <a:lnTo>
                        <a:pt x="5889" y="143"/>
                      </a:lnTo>
                      <a:lnTo>
                        <a:pt x="5883" y="143"/>
                      </a:lnTo>
                      <a:lnTo>
                        <a:pt x="5879" y="144"/>
                      </a:lnTo>
                      <a:lnTo>
                        <a:pt x="5873" y="144"/>
                      </a:lnTo>
                      <a:lnTo>
                        <a:pt x="5867" y="145"/>
                      </a:lnTo>
                      <a:lnTo>
                        <a:pt x="5863" y="145"/>
                      </a:lnTo>
                      <a:lnTo>
                        <a:pt x="5857" y="147"/>
                      </a:lnTo>
                      <a:lnTo>
                        <a:pt x="5852" y="147"/>
                      </a:lnTo>
                      <a:lnTo>
                        <a:pt x="5846" y="148"/>
                      </a:lnTo>
                      <a:lnTo>
                        <a:pt x="5841" y="148"/>
                      </a:lnTo>
                      <a:lnTo>
                        <a:pt x="5836" y="149"/>
                      </a:lnTo>
                      <a:lnTo>
                        <a:pt x="5830" y="149"/>
                      </a:lnTo>
                      <a:lnTo>
                        <a:pt x="5824" y="150"/>
                      </a:lnTo>
                      <a:lnTo>
                        <a:pt x="5819" y="150"/>
                      </a:lnTo>
                      <a:lnTo>
                        <a:pt x="5814" y="150"/>
                      </a:lnTo>
                      <a:lnTo>
                        <a:pt x="5808" y="151"/>
                      </a:lnTo>
                      <a:lnTo>
                        <a:pt x="5803" y="151"/>
                      </a:lnTo>
                      <a:lnTo>
                        <a:pt x="5797" y="152"/>
                      </a:lnTo>
                      <a:lnTo>
                        <a:pt x="5791" y="152"/>
                      </a:lnTo>
                      <a:lnTo>
                        <a:pt x="5785" y="152"/>
                      </a:lnTo>
                      <a:lnTo>
                        <a:pt x="5780" y="154"/>
                      </a:lnTo>
                      <a:lnTo>
                        <a:pt x="5774" y="154"/>
                      </a:lnTo>
                      <a:lnTo>
                        <a:pt x="5768" y="154"/>
                      </a:lnTo>
                      <a:lnTo>
                        <a:pt x="5762" y="155"/>
                      </a:lnTo>
                      <a:lnTo>
                        <a:pt x="5757" y="155"/>
                      </a:lnTo>
                      <a:lnTo>
                        <a:pt x="5751" y="155"/>
                      </a:lnTo>
                      <a:lnTo>
                        <a:pt x="5745" y="156"/>
                      </a:lnTo>
                      <a:lnTo>
                        <a:pt x="5739" y="156"/>
                      </a:lnTo>
                      <a:lnTo>
                        <a:pt x="5733" y="156"/>
                      </a:lnTo>
                      <a:lnTo>
                        <a:pt x="5728" y="157"/>
                      </a:lnTo>
                      <a:lnTo>
                        <a:pt x="5722" y="157"/>
                      </a:lnTo>
                      <a:lnTo>
                        <a:pt x="5716" y="157"/>
                      </a:lnTo>
                      <a:lnTo>
                        <a:pt x="5710" y="157"/>
                      </a:lnTo>
                      <a:lnTo>
                        <a:pt x="5704" y="158"/>
                      </a:lnTo>
                      <a:lnTo>
                        <a:pt x="5698" y="158"/>
                      </a:lnTo>
                      <a:lnTo>
                        <a:pt x="5692" y="158"/>
                      </a:lnTo>
                      <a:lnTo>
                        <a:pt x="5686" y="158"/>
                      </a:lnTo>
                      <a:lnTo>
                        <a:pt x="5680" y="159"/>
                      </a:lnTo>
                      <a:lnTo>
                        <a:pt x="5674" y="159"/>
                      </a:lnTo>
                      <a:lnTo>
                        <a:pt x="5668" y="159"/>
                      </a:lnTo>
                      <a:lnTo>
                        <a:pt x="5662" y="159"/>
                      </a:lnTo>
                      <a:lnTo>
                        <a:pt x="5655" y="160"/>
                      </a:lnTo>
                      <a:lnTo>
                        <a:pt x="5649" y="160"/>
                      </a:lnTo>
                      <a:lnTo>
                        <a:pt x="5644" y="160"/>
                      </a:lnTo>
                      <a:lnTo>
                        <a:pt x="5637" y="160"/>
                      </a:lnTo>
                      <a:lnTo>
                        <a:pt x="5631" y="160"/>
                      </a:lnTo>
                      <a:lnTo>
                        <a:pt x="5624" y="160"/>
                      </a:lnTo>
                      <a:lnTo>
                        <a:pt x="5618" y="162"/>
                      </a:lnTo>
                      <a:lnTo>
                        <a:pt x="5611" y="162"/>
                      </a:lnTo>
                      <a:lnTo>
                        <a:pt x="5606" y="162"/>
                      </a:lnTo>
                      <a:lnTo>
                        <a:pt x="5599" y="162"/>
                      </a:lnTo>
                      <a:lnTo>
                        <a:pt x="5593" y="162"/>
                      </a:lnTo>
                      <a:lnTo>
                        <a:pt x="5586" y="162"/>
                      </a:lnTo>
                      <a:lnTo>
                        <a:pt x="5580" y="163"/>
                      </a:lnTo>
                      <a:lnTo>
                        <a:pt x="5573" y="163"/>
                      </a:lnTo>
                      <a:lnTo>
                        <a:pt x="5568" y="163"/>
                      </a:lnTo>
                      <a:lnTo>
                        <a:pt x="5561" y="163"/>
                      </a:lnTo>
                      <a:lnTo>
                        <a:pt x="5555" y="163"/>
                      </a:lnTo>
                      <a:lnTo>
                        <a:pt x="5548" y="163"/>
                      </a:lnTo>
                      <a:lnTo>
                        <a:pt x="5541" y="163"/>
                      </a:lnTo>
                      <a:lnTo>
                        <a:pt x="5535" y="163"/>
                      </a:lnTo>
                      <a:lnTo>
                        <a:pt x="5528" y="163"/>
                      </a:lnTo>
                      <a:lnTo>
                        <a:pt x="5521" y="163"/>
                      </a:lnTo>
                      <a:lnTo>
                        <a:pt x="5515" y="163"/>
                      </a:lnTo>
                      <a:lnTo>
                        <a:pt x="5509" y="163"/>
                      </a:lnTo>
                      <a:lnTo>
                        <a:pt x="5502" y="164"/>
                      </a:lnTo>
                      <a:lnTo>
                        <a:pt x="5495" y="164"/>
                      </a:lnTo>
                      <a:lnTo>
                        <a:pt x="5488" y="164"/>
                      </a:lnTo>
                      <a:lnTo>
                        <a:pt x="5482" y="164"/>
                      </a:lnTo>
                      <a:lnTo>
                        <a:pt x="5475" y="164"/>
                      </a:lnTo>
                      <a:lnTo>
                        <a:pt x="5468" y="164"/>
                      </a:lnTo>
                      <a:lnTo>
                        <a:pt x="5462" y="164"/>
                      </a:lnTo>
                      <a:lnTo>
                        <a:pt x="5455" y="164"/>
                      </a:lnTo>
                      <a:lnTo>
                        <a:pt x="5448" y="164"/>
                      </a:lnTo>
                      <a:lnTo>
                        <a:pt x="5442" y="164"/>
                      </a:lnTo>
                      <a:lnTo>
                        <a:pt x="5435" y="164"/>
                      </a:lnTo>
                      <a:lnTo>
                        <a:pt x="5428" y="164"/>
                      </a:lnTo>
                      <a:lnTo>
                        <a:pt x="5421" y="164"/>
                      </a:lnTo>
                      <a:lnTo>
                        <a:pt x="5414" y="164"/>
                      </a:lnTo>
                      <a:lnTo>
                        <a:pt x="5407" y="164"/>
                      </a:lnTo>
                      <a:lnTo>
                        <a:pt x="5400" y="164"/>
                      </a:lnTo>
                      <a:lnTo>
                        <a:pt x="5394" y="163"/>
                      </a:lnTo>
                      <a:lnTo>
                        <a:pt x="5387" y="163"/>
                      </a:lnTo>
                      <a:lnTo>
                        <a:pt x="5380" y="163"/>
                      </a:lnTo>
                      <a:lnTo>
                        <a:pt x="5373" y="163"/>
                      </a:lnTo>
                      <a:lnTo>
                        <a:pt x="5366" y="163"/>
                      </a:lnTo>
                      <a:lnTo>
                        <a:pt x="5359" y="163"/>
                      </a:lnTo>
                      <a:lnTo>
                        <a:pt x="5352" y="163"/>
                      </a:lnTo>
                      <a:lnTo>
                        <a:pt x="5345" y="163"/>
                      </a:lnTo>
                      <a:lnTo>
                        <a:pt x="5338" y="163"/>
                      </a:lnTo>
                      <a:lnTo>
                        <a:pt x="5331" y="163"/>
                      </a:lnTo>
                      <a:lnTo>
                        <a:pt x="5323" y="163"/>
                      </a:lnTo>
                      <a:lnTo>
                        <a:pt x="5316" y="163"/>
                      </a:lnTo>
                      <a:lnTo>
                        <a:pt x="5309" y="163"/>
                      </a:lnTo>
                      <a:lnTo>
                        <a:pt x="5303" y="162"/>
                      </a:lnTo>
                      <a:lnTo>
                        <a:pt x="5296" y="162"/>
                      </a:lnTo>
                      <a:lnTo>
                        <a:pt x="5289" y="162"/>
                      </a:lnTo>
                      <a:lnTo>
                        <a:pt x="5281" y="162"/>
                      </a:lnTo>
                      <a:lnTo>
                        <a:pt x="5274" y="162"/>
                      </a:lnTo>
                      <a:lnTo>
                        <a:pt x="5267" y="162"/>
                      </a:lnTo>
                      <a:lnTo>
                        <a:pt x="5260" y="162"/>
                      </a:lnTo>
                      <a:lnTo>
                        <a:pt x="5253" y="160"/>
                      </a:lnTo>
                      <a:lnTo>
                        <a:pt x="5245" y="160"/>
                      </a:lnTo>
                      <a:lnTo>
                        <a:pt x="5238" y="160"/>
                      </a:lnTo>
                      <a:lnTo>
                        <a:pt x="5231" y="160"/>
                      </a:lnTo>
                      <a:lnTo>
                        <a:pt x="5223" y="160"/>
                      </a:lnTo>
                      <a:lnTo>
                        <a:pt x="5216" y="160"/>
                      </a:lnTo>
                      <a:lnTo>
                        <a:pt x="5209" y="159"/>
                      </a:lnTo>
                      <a:lnTo>
                        <a:pt x="5202" y="159"/>
                      </a:lnTo>
                      <a:lnTo>
                        <a:pt x="5194" y="159"/>
                      </a:lnTo>
                      <a:lnTo>
                        <a:pt x="5187" y="159"/>
                      </a:lnTo>
                      <a:lnTo>
                        <a:pt x="5179" y="159"/>
                      </a:lnTo>
                      <a:lnTo>
                        <a:pt x="5172" y="158"/>
                      </a:lnTo>
                      <a:lnTo>
                        <a:pt x="5165" y="158"/>
                      </a:lnTo>
                      <a:lnTo>
                        <a:pt x="5157" y="158"/>
                      </a:lnTo>
                      <a:lnTo>
                        <a:pt x="5150" y="158"/>
                      </a:lnTo>
                      <a:lnTo>
                        <a:pt x="5144" y="158"/>
                      </a:lnTo>
                      <a:lnTo>
                        <a:pt x="5135" y="157"/>
                      </a:lnTo>
                      <a:lnTo>
                        <a:pt x="5129" y="157"/>
                      </a:lnTo>
                      <a:lnTo>
                        <a:pt x="5121" y="157"/>
                      </a:lnTo>
                      <a:lnTo>
                        <a:pt x="5114" y="157"/>
                      </a:lnTo>
                      <a:lnTo>
                        <a:pt x="5106" y="156"/>
                      </a:lnTo>
                      <a:lnTo>
                        <a:pt x="5099" y="156"/>
                      </a:lnTo>
                      <a:lnTo>
                        <a:pt x="5091" y="156"/>
                      </a:lnTo>
                      <a:lnTo>
                        <a:pt x="5084" y="156"/>
                      </a:lnTo>
                      <a:lnTo>
                        <a:pt x="5076" y="155"/>
                      </a:lnTo>
                      <a:lnTo>
                        <a:pt x="5069" y="155"/>
                      </a:lnTo>
                      <a:lnTo>
                        <a:pt x="5061" y="155"/>
                      </a:lnTo>
                      <a:lnTo>
                        <a:pt x="5054" y="155"/>
                      </a:lnTo>
                      <a:lnTo>
                        <a:pt x="5039" y="154"/>
                      </a:lnTo>
                      <a:lnTo>
                        <a:pt x="5024" y="154"/>
                      </a:lnTo>
                      <a:lnTo>
                        <a:pt x="5008" y="152"/>
                      </a:lnTo>
                      <a:lnTo>
                        <a:pt x="4993" y="151"/>
                      </a:lnTo>
                      <a:lnTo>
                        <a:pt x="4978" y="151"/>
                      </a:lnTo>
                      <a:lnTo>
                        <a:pt x="4963" y="150"/>
                      </a:lnTo>
                      <a:lnTo>
                        <a:pt x="4948" y="150"/>
                      </a:lnTo>
                      <a:lnTo>
                        <a:pt x="4932" y="149"/>
                      </a:lnTo>
                      <a:lnTo>
                        <a:pt x="4917" y="148"/>
                      </a:lnTo>
                      <a:lnTo>
                        <a:pt x="4902" y="148"/>
                      </a:lnTo>
                      <a:lnTo>
                        <a:pt x="4885" y="147"/>
                      </a:lnTo>
                      <a:lnTo>
                        <a:pt x="4870" y="145"/>
                      </a:lnTo>
                      <a:lnTo>
                        <a:pt x="4854" y="145"/>
                      </a:lnTo>
                      <a:lnTo>
                        <a:pt x="4839" y="144"/>
                      </a:lnTo>
                      <a:lnTo>
                        <a:pt x="4823" y="143"/>
                      </a:lnTo>
                      <a:lnTo>
                        <a:pt x="4808" y="143"/>
                      </a:lnTo>
                      <a:lnTo>
                        <a:pt x="4792" y="142"/>
                      </a:lnTo>
                      <a:lnTo>
                        <a:pt x="4777" y="141"/>
                      </a:lnTo>
                      <a:lnTo>
                        <a:pt x="4761" y="140"/>
                      </a:lnTo>
                      <a:lnTo>
                        <a:pt x="4746" y="140"/>
                      </a:lnTo>
                      <a:lnTo>
                        <a:pt x="4730" y="139"/>
                      </a:lnTo>
                      <a:lnTo>
                        <a:pt x="4714" y="137"/>
                      </a:lnTo>
                      <a:lnTo>
                        <a:pt x="4699" y="137"/>
                      </a:lnTo>
                      <a:lnTo>
                        <a:pt x="4683" y="136"/>
                      </a:lnTo>
                      <a:lnTo>
                        <a:pt x="4668" y="135"/>
                      </a:lnTo>
                      <a:lnTo>
                        <a:pt x="4652" y="134"/>
                      </a:lnTo>
                      <a:lnTo>
                        <a:pt x="4635" y="134"/>
                      </a:lnTo>
                      <a:lnTo>
                        <a:pt x="4619" y="133"/>
                      </a:lnTo>
                      <a:lnTo>
                        <a:pt x="4604" y="132"/>
                      </a:lnTo>
                      <a:lnTo>
                        <a:pt x="4588" y="131"/>
                      </a:lnTo>
                      <a:lnTo>
                        <a:pt x="4572" y="129"/>
                      </a:lnTo>
                      <a:lnTo>
                        <a:pt x="4556" y="129"/>
                      </a:lnTo>
                      <a:lnTo>
                        <a:pt x="4525" y="127"/>
                      </a:lnTo>
                      <a:lnTo>
                        <a:pt x="4493" y="126"/>
                      </a:lnTo>
                      <a:lnTo>
                        <a:pt x="4461" y="124"/>
                      </a:lnTo>
                      <a:lnTo>
                        <a:pt x="4429" y="122"/>
                      </a:lnTo>
                      <a:lnTo>
                        <a:pt x="4397" y="120"/>
                      </a:lnTo>
                      <a:lnTo>
                        <a:pt x="4366" y="119"/>
                      </a:lnTo>
                      <a:lnTo>
                        <a:pt x="4334" y="117"/>
                      </a:lnTo>
                      <a:lnTo>
                        <a:pt x="4301" y="116"/>
                      </a:lnTo>
                      <a:lnTo>
                        <a:pt x="4286" y="114"/>
                      </a:lnTo>
                      <a:lnTo>
                        <a:pt x="4270" y="113"/>
                      </a:lnTo>
                      <a:lnTo>
                        <a:pt x="4254" y="112"/>
                      </a:lnTo>
                      <a:lnTo>
                        <a:pt x="4238" y="112"/>
                      </a:lnTo>
                      <a:lnTo>
                        <a:pt x="4223" y="111"/>
                      </a:lnTo>
                      <a:lnTo>
                        <a:pt x="4207" y="110"/>
                      </a:lnTo>
                      <a:lnTo>
                        <a:pt x="4191" y="110"/>
                      </a:lnTo>
                      <a:lnTo>
                        <a:pt x="4175" y="109"/>
                      </a:lnTo>
                      <a:lnTo>
                        <a:pt x="4160" y="107"/>
                      </a:lnTo>
                      <a:lnTo>
                        <a:pt x="4143" y="107"/>
                      </a:lnTo>
                      <a:lnTo>
                        <a:pt x="4127" y="106"/>
                      </a:lnTo>
                      <a:lnTo>
                        <a:pt x="4111" y="106"/>
                      </a:lnTo>
                      <a:lnTo>
                        <a:pt x="4096" y="105"/>
                      </a:lnTo>
                      <a:lnTo>
                        <a:pt x="4080" y="104"/>
                      </a:lnTo>
                      <a:lnTo>
                        <a:pt x="4064" y="104"/>
                      </a:lnTo>
                      <a:lnTo>
                        <a:pt x="4049" y="103"/>
                      </a:lnTo>
                      <a:lnTo>
                        <a:pt x="4033" y="103"/>
                      </a:lnTo>
                      <a:lnTo>
                        <a:pt x="4017" y="102"/>
                      </a:lnTo>
                      <a:lnTo>
                        <a:pt x="4002" y="101"/>
                      </a:lnTo>
                      <a:lnTo>
                        <a:pt x="3986" y="101"/>
                      </a:lnTo>
                      <a:lnTo>
                        <a:pt x="3971" y="99"/>
                      </a:lnTo>
                      <a:lnTo>
                        <a:pt x="3954" y="99"/>
                      </a:lnTo>
                      <a:lnTo>
                        <a:pt x="3940" y="98"/>
                      </a:lnTo>
                      <a:lnTo>
                        <a:pt x="3923" y="98"/>
                      </a:lnTo>
                      <a:lnTo>
                        <a:pt x="3908" y="98"/>
                      </a:lnTo>
                      <a:lnTo>
                        <a:pt x="3892" y="97"/>
                      </a:lnTo>
                      <a:lnTo>
                        <a:pt x="3877" y="97"/>
                      </a:lnTo>
                      <a:lnTo>
                        <a:pt x="3862" y="96"/>
                      </a:lnTo>
                      <a:lnTo>
                        <a:pt x="3846" y="96"/>
                      </a:lnTo>
                      <a:lnTo>
                        <a:pt x="3831" y="96"/>
                      </a:lnTo>
                      <a:lnTo>
                        <a:pt x="3816" y="95"/>
                      </a:lnTo>
                      <a:lnTo>
                        <a:pt x="3800" y="95"/>
                      </a:lnTo>
                      <a:lnTo>
                        <a:pt x="3793" y="95"/>
                      </a:lnTo>
                      <a:lnTo>
                        <a:pt x="3785" y="95"/>
                      </a:lnTo>
                      <a:lnTo>
                        <a:pt x="3778" y="94"/>
                      </a:lnTo>
                      <a:lnTo>
                        <a:pt x="3770" y="94"/>
                      </a:lnTo>
                      <a:lnTo>
                        <a:pt x="3762" y="94"/>
                      </a:lnTo>
                      <a:lnTo>
                        <a:pt x="3755" y="94"/>
                      </a:lnTo>
                      <a:lnTo>
                        <a:pt x="3747" y="94"/>
                      </a:lnTo>
                      <a:lnTo>
                        <a:pt x="3740" y="94"/>
                      </a:lnTo>
                      <a:lnTo>
                        <a:pt x="3732" y="94"/>
                      </a:lnTo>
                      <a:lnTo>
                        <a:pt x="3725" y="93"/>
                      </a:lnTo>
                      <a:lnTo>
                        <a:pt x="3717" y="93"/>
                      </a:lnTo>
                      <a:lnTo>
                        <a:pt x="3710" y="93"/>
                      </a:lnTo>
                      <a:lnTo>
                        <a:pt x="3702" y="93"/>
                      </a:lnTo>
                      <a:lnTo>
                        <a:pt x="3695" y="93"/>
                      </a:lnTo>
                      <a:lnTo>
                        <a:pt x="3687" y="93"/>
                      </a:lnTo>
                      <a:lnTo>
                        <a:pt x="3680" y="93"/>
                      </a:lnTo>
                      <a:lnTo>
                        <a:pt x="3672" y="93"/>
                      </a:lnTo>
                      <a:lnTo>
                        <a:pt x="3665" y="93"/>
                      </a:lnTo>
                      <a:lnTo>
                        <a:pt x="3657" y="93"/>
                      </a:lnTo>
                      <a:lnTo>
                        <a:pt x="3650" y="93"/>
                      </a:lnTo>
                      <a:lnTo>
                        <a:pt x="3642" y="93"/>
                      </a:lnTo>
                      <a:lnTo>
                        <a:pt x="3635" y="93"/>
                      </a:lnTo>
                      <a:lnTo>
                        <a:pt x="3627" y="93"/>
                      </a:lnTo>
                      <a:lnTo>
                        <a:pt x="3620" y="91"/>
                      </a:lnTo>
                      <a:lnTo>
                        <a:pt x="3613" y="91"/>
                      </a:lnTo>
                      <a:lnTo>
                        <a:pt x="3605" y="91"/>
                      </a:lnTo>
                      <a:lnTo>
                        <a:pt x="3598" y="91"/>
                      </a:lnTo>
                      <a:lnTo>
                        <a:pt x="3590" y="91"/>
                      </a:lnTo>
                      <a:lnTo>
                        <a:pt x="3583" y="91"/>
                      </a:lnTo>
                      <a:lnTo>
                        <a:pt x="3577" y="91"/>
                      </a:lnTo>
                      <a:lnTo>
                        <a:pt x="3569" y="91"/>
                      </a:lnTo>
                      <a:lnTo>
                        <a:pt x="3562" y="91"/>
                      </a:lnTo>
                      <a:lnTo>
                        <a:pt x="3555" y="91"/>
                      </a:lnTo>
                      <a:lnTo>
                        <a:pt x="3547" y="91"/>
                      </a:lnTo>
                      <a:lnTo>
                        <a:pt x="3540" y="93"/>
                      </a:lnTo>
                      <a:lnTo>
                        <a:pt x="3533" y="93"/>
                      </a:lnTo>
                      <a:lnTo>
                        <a:pt x="3526" y="93"/>
                      </a:lnTo>
                      <a:lnTo>
                        <a:pt x="3518" y="93"/>
                      </a:lnTo>
                      <a:lnTo>
                        <a:pt x="3511" y="93"/>
                      </a:lnTo>
                      <a:lnTo>
                        <a:pt x="3504" y="93"/>
                      </a:lnTo>
                      <a:lnTo>
                        <a:pt x="3497" y="93"/>
                      </a:lnTo>
                      <a:lnTo>
                        <a:pt x="3489" y="93"/>
                      </a:lnTo>
                      <a:lnTo>
                        <a:pt x="3482" y="93"/>
                      </a:lnTo>
                      <a:lnTo>
                        <a:pt x="3475" y="93"/>
                      </a:lnTo>
                      <a:lnTo>
                        <a:pt x="3468" y="93"/>
                      </a:lnTo>
                      <a:lnTo>
                        <a:pt x="3461" y="93"/>
                      </a:lnTo>
                      <a:lnTo>
                        <a:pt x="3454" y="93"/>
                      </a:lnTo>
                      <a:lnTo>
                        <a:pt x="3446" y="94"/>
                      </a:lnTo>
                      <a:lnTo>
                        <a:pt x="3439" y="94"/>
                      </a:lnTo>
                      <a:lnTo>
                        <a:pt x="3433" y="94"/>
                      </a:lnTo>
                      <a:lnTo>
                        <a:pt x="3426" y="94"/>
                      </a:lnTo>
                      <a:lnTo>
                        <a:pt x="3419" y="94"/>
                      </a:lnTo>
                      <a:lnTo>
                        <a:pt x="3412" y="94"/>
                      </a:lnTo>
                      <a:lnTo>
                        <a:pt x="3405" y="94"/>
                      </a:lnTo>
                      <a:lnTo>
                        <a:pt x="3398" y="95"/>
                      </a:lnTo>
                      <a:lnTo>
                        <a:pt x="3391" y="95"/>
                      </a:lnTo>
                      <a:lnTo>
                        <a:pt x="3384" y="95"/>
                      </a:lnTo>
                      <a:lnTo>
                        <a:pt x="3377" y="95"/>
                      </a:lnTo>
                      <a:lnTo>
                        <a:pt x="3370" y="95"/>
                      </a:lnTo>
                      <a:lnTo>
                        <a:pt x="3363" y="96"/>
                      </a:lnTo>
                      <a:lnTo>
                        <a:pt x="3357" y="96"/>
                      </a:lnTo>
                      <a:lnTo>
                        <a:pt x="3350" y="96"/>
                      </a:lnTo>
                      <a:lnTo>
                        <a:pt x="3343" y="96"/>
                      </a:lnTo>
                      <a:lnTo>
                        <a:pt x="3336" y="96"/>
                      </a:lnTo>
                      <a:lnTo>
                        <a:pt x="3329" y="97"/>
                      </a:lnTo>
                      <a:lnTo>
                        <a:pt x="3322" y="97"/>
                      </a:lnTo>
                      <a:lnTo>
                        <a:pt x="3315" y="97"/>
                      </a:lnTo>
                      <a:lnTo>
                        <a:pt x="3309" y="98"/>
                      </a:lnTo>
                      <a:lnTo>
                        <a:pt x="3302" y="98"/>
                      </a:lnTo>
                      <a:lnTo>
                        <a:pt x="3295" y="98"/>
                      </a:lnTo>
                      <a:lnTo>
                        <a:pt x="3289" y="98"/>
                      </a:lnTo>
                      <a:lnTo>
                        <a:pt x="3282" y="99"/>
                      </a:lnTo>
                      <a:lnTo>
                        <a:pt x="3276" y="99"/>
                      </a:lnTo>
                      <a:lnTo>
                        <a:pt x="3269" y="99"/>
                      </a:lnTo>
                      <a:lnTo>
                        <a:pt x="3262" y="101"/>
                      </a:lnTo>
                      <a:lnTo>
                        <a:pt x="3255" y="101"/>
                      </a:lnTo>
                      <a:lnTo>
                        <a:pt x="3249" y="101"/>
                      </a:lnTo>
                      <a:lnTo>
                        <a:pt x="3242" y="102"/>
                      </a:lnTo>
                      <a:lnTo>
                        <a:pt x="3236" y="102"/>
                      </a:lnTo>
                      <a:lnTo>
                        <a:pt x="3229" y="102"/>
                      </a:lnTo>
                      <a:lnTo>
                        <a:pt x="3223" y="103"/>
                      </a:lnTo>
                      <a:lnTo>
                        <a:pt x="3216" y="103"/>
                      </a:lnTo>
                      <a:lnTo>
                        <a:pt x="3210" y="104"/>
                      </a:lnTo>
                      <a:lnTo>
                        <a:pt x="3203" y="104"/>
                      </a:lnTo>
                      <a:lnTo>
                        <a:pt x="3196" y="104"/>
                      </a:lnTo>
                      <a:lnTo>
                        <a:pt x="3191" y="105"/>
                      </a:lnTo>
                      <a:lnTo>
                        <a:pt x="3184" y="105"/>
                      </a:lnTo>
                      <a:lnTo>
                        <a:pt x="3178" y="106"/>
                      </a:lnTo>
                      <a:lnTo>
                        <a:pt x="3171" y="106"/>
                      </a:lnTo>
                      <a:lnTo>
                        <a:pt x="3165" y="107"/>
                      </a:lnTo>
                      <a:lnTo>
                        <a:pt x="3158" y="107"/>
                      </a:lnTo>
                      <a:lnTo>
                        <a:pt x="3153" y="109"/>
                      </a:lnTo>
                      <a:lnTo>
                        <a:pt x="3146" y="109"/>
                      </a:lnTo>
                      <a:lnTo>
                        <a:pt x="3140" y="110"/>
                      </a:lnTo>
                      <a:lnTo>
                        <a:pt x="3133" y="110"/>
                      </a:lnTo>
                      <a:lnTo>
                        <a:pt x="3127" y="111"/>
                      </a:lnTo>
                      <a:lnTo>
                        <a:pt x="3121" y="111"/>
                      </a:lnTo>
                      <a:lnTo>
                        <a:pt x="3115" y="112"/>
                      </a:lnTo>
                      <a:lnTo>
                        <a:pt x="3109" y="112"/>
                      </a:lnTo>
                      <a:lnTo>
                        <a:pt x="3103" y="113"/>
                      </a:lnTo>
                      <a:lnTo>
                        <a:pt x="3096" y="113"/>
                      </a:lnTo>
                      <a:lnTo>
                        <a:pt x="3090" y="114"/>
                      </a:lnTo>
                      <a:lnTo>
                        <a:pt x="3085" y="114"/>
                      </a:lnTo>
                      <a:lnTo>
                        <a:pt x="3079" y="116"/>
                      </a:lnTo>
                      <a:lnTo>
                        <a:pt x="3072" y="117"/>
                      </a:lnTo>
                      <a:lnTo>
                        <a:pt x="3066" y="117"/>
                      </a:lnTo>
                      <a:lnTo>
                        <a:pt x="3060" y="118"/>
                      </a:lnTo>
                      <a:lnTo>
                        <a:pt x="3055" y="118"/>
                      </a:lnTo>
                      <a:lnTo>
                        <a:pt x="3049" y="119"/>
                      </a:lnTo>
                      <a:lnTo>
                        <a:pt x="3042" y="120"/>
                      </a:lnTo>
                      <a:lnTo>
                        <a:pt x="3036" y="120"/>
                      </a:lnTo>
                      <a:lnTo>
                        <a:pt x="3030" y="121"/>
                      </a:lnTo>
                      <a:lnTo>
                        <a:pt x="3025" y="122"/>
                      </a:lnTo>
                      <a:lnTo>
                        <a:pt x="3019" y="122"/>
                      </a:lnTo>
                      <a:lnTo>
                        <a:pt x="3013" y="124"/>
                      </a:lnTo>
                      <a:lnTo>
                        <a:pt x="3007" y="125"/>
                      </a:lnTo>
                      <a:lnTo>
                        <a:pt x="3002" y="126"/>
                      </a:lnTo>
                      <a:lnTo>
                        <a:pt x="2996" y="126"/>
                      </a:lnTo>
                      <a:lnTo>
                        <a:pt x="2990" y="127"/>
                      </a:lnTo>
                      <a:lnTo>
                        <a:pt x="2984" y="128"/>
                      </a:lnTo>
                      <a:lnTo>
                        <a:pt x="2979" y="129"/>
                      </a:lnTo>
                      <a:lnTo>
                        <a:pt x="2973" y="129"/>
                      </a:lnTo>
                      <a:lnTo>
                        <a:pt x="2967" y="131"/>
                      </a:lnTo>
                      <a:lnTo>
                        <a:pt x="2962" y="132"/>
                      </a:lnTo>
                      <a:lnTo>
                        <a:pt x="2957" y="133"/>
                      </a:lnTo>
                      <a:lnTo>
                        <a:pt x="2951" y="134"/>
                      </a:lnTo>
                      <a:lnTo>
                        <a:pt x="2945" y="134"/>
                      </a:lnTo>
                      <a:lnTo>
                        <a:pt x="2939" y="135"/>
                      </a:lnTo>
                      <a:lnTo>
                        <a:pt x="2935" y="136"/>
                      </a:lnTo>
                      <a:lnTo>
                        <a:pt x="2929" y="137"/>
                      </a:lnTo>
                      <a:lnTo>
                        <a:pt x="2923" y="139"/>
                      </a:lnTo>
                      <a:lnTo>
                        <a:pt x="2919" y="140"/>
                      </a:lnTo>
                      <a:lnTo>
                        <a:pt x="2913" y="140"/>
                      </a:lnTo>
                      <a:lnTo>
                        <a:pt x="2907" y="141"/>
                      </a:lnTo>
                      <a:lnTo>
                        <a:pt x="2903" y="142"/>
                      </a:lnTo>
                      <a:lnTo>
                        <a:pt x="2897" y="143"/>
                      </a:lnTo>
                      <a:lnTo>
                        <a:pt x="2892" y="144"/>
                      </a:lnTo>
                      <a:lnTo>
                        <a:pt x="2886" y="145"/>
                      </a:lnTo>
                      <a:lnTo>
                        <a:pt x="2882" y="147"/>
                      </a:lnTo>
                      <a:lnTo>
                        <a:pt x="2876" y="148"/>
                      </a:lnTo>
                      <a:lnTo>
                        <a:pt x="2871" y="149"/>
                      </a:lnTo>
                      <a:lnTo>
                        <a:pt x="2866" y="150"/>
                      </a:lnTo>
                      <a:lnTo>
                        <a:pt x="2861" y="151"/>
                      </a:lnTo>
                      <a:lnTo>
                        <a:pt x="2855" y="152"/>
                      </a:lnTo>
                      <a:lnTo>
                        <a:pt x="2851" y="154"/>
                      </a:lnTo>
                      <a:lnTo>
                        <a:pt x="2846" y="155"/>
                      </a:lnTo>
                      <a:lnTo>
                        <a:pt x="2840" y="156"/>
                      </a:lnTo>
                      <a:lnTo>
                        <a:pt x="2836" y="157"/>
                      </a:lnTo>
                      <a:lnTo>
                        <a:pt x="2831" y="158"/>
                      </a:lnTo>
                      <a:lnTo>
                        <a:pt x="2825" y="159"/>
                      </a:lnTo>
                      <a:lnTo>
                        <a:pt x="2821" y="160"/>
                      </a:lnTo>
                      <a:lnTo>
                        <a:pt x="2816" y="162"/>
                      </a:lnTo>
                      <a:lnTo>
                        <a:pt x="2812" y="164"/>
                      </a:lnTo>
                      <a:lnTo>
                        <a:pt x="2807" y="165"/>
                      </a:lnTo>
                      <a:lnTo>
                        <a:pt x="2801" y="166"/>
                      </a:lnTo>
                      <a:lnTo>
                        <a:pt x="2797" y="167"/>
                      </a:lnTo>
                      <a:lnTo>
                        <a:pt x="2792" y="168"/>
                      </a:lnTo>
                      <a:lnTo>
                        <a:pt x="2787" y="170"/>
                      </a:lnTo>
                      <a:lnTo>
                        <a:pt x="2783" y="171"/>
                      </a:lnTo>
                      <a:lnTo>
                        <a:pt x="2778" y="173"/>
                      </a:lnTo>
                      <a:lnTo>
                        <a:pt x="2774" y="174"/>
                      </a:lnTo>
                      <a:lnTo>
                        <a:pt x="2769" y="175"/>
                      </a:lnTo>
                      <a:lnTo>
                        <a:pt x="2764" y="177"/>
                      </a:lnTo>
                      <a:lnTo>
                        <a:pt x="2760" y="178"/>
                      </a:lnTo>
                      <a:lnTo>
                        <a:pt x="2755" y="180"/>
                      </a:lnTo>
                      <a:lnTo>
                        <a:pt x="2752" y="181"/>
                      </a:lnTo>
                      <a:lnTo>
                        <a:pt x="2747" y="182"/>
                      </a:lnTo>
                      <a:lnTo>
                        <a:pt x="2742" y="183"/>
                      </a:lnTo>
                      <a:lnTo>
                        <a:pt x="2738" y="186"/>
                      </a:lnTo>
                      <a:lnTo>
                        <a:pt x="2733" y="187"/>
                      </a:lnTo>
                      <a:lnTo>
                        <a:pt x="2730" y="188"/>
                      </a:lnTo>
                      <a:lnTo>
                        <a:pt x="2725" y="190"/>
                      </a:lnTo>
                      <a:lnTo>
                        <a:pt x="2721" y="192"/>
                      </a:lnTo>
                      <a:lnTo>
                        <a:pt x="2716" y="193"/>
                      </a:lnTo>
                      <a:lnTo>
                        <a:pt x="2712" y="195"/>
                      </a:lnTo>
                      <a:lnTo>
                        <a:pt x="2708" y="196"/>
                      </a:lnTo>
                      <a:lnTo>
                        <a:pt x="2707" y="197"/>
                      </a:lnTo>
                      <a:lnTo>
                        <a:pt x="2704" y="197"/>
                      </a:lnTo>
                      <a:lnTo>
                        <a:pt x="2702" y="198"/>
                      </a:lnTo>
                      <a:lnTo>
                        <a:pt x="2700" y="200"/>
                      </a:lnTo>
                      <a:lnTo>
                        <a:pt x="2697" y="200"/>
                      </a:lnTo>
                      <a:lnTo>
                        <a:pt x="2696" y="201"/>
                      </a:lnTo>
                      <a:lnTo>
                        <a:pt x="2694" y="202"/>
                      </a:lnTo>
                      <a:lnTo>
                        <a:pt x="2692" y="203"/>
                      </a:lnTo>
                      <a:lnTo>
                        <a:pt x="2689" y="203"/>
                      </a:lnTo>
                      <a:lnTo>
                        <a:pt x="2687" y="204"/>
                      </a:lnTo>
                      <a:lnTo>
                        <a:pt x="2685" y="205"/>
                      </a:lnTo>
                      <a:lnTo>
                        <a:pt x="2682" y="206"/>
                      </a:lnTo>
                      <a:lnTo>
                        <a:pt x="2680" y="208"/>
                      </a:lnTo>
                      <a:lnTo>
                        <a:pt x="2677" y="208"/>
                      </a:lnTo>
                      <a:lnTo>
                        <a:pt x="2674" y="209"/>
                      </a:lnTo>
                      <a:lnTo>
                        <a:pt x="2672" y="210"/>
                      </a:lnTo>
                      <a:lnTo>
                        <a:pt x="2670" y="211"/>
                      </a:lnTo>
                      <a:lnTo>
                        <a:pt x="2668" y="212"/>
                      </a:lnTo>
                      <a:lnTo>
                        <a:pt x="2665" y="212"/>
                      </a:lnTo>
                      <a:lnTo>
                        <a:pt x="2662" y="213"/>
                      </a:lnTo>
                      <a:lnTo>
                        <a:pt x="2659" y="215"/>
                      </a:lnTo>
                      <a:lnTo>
                        <a:pt x="2657" y="216"/>
                      </a:lnTo>
                      <a:lnTo>
                        <a:pt x="2654" y="217"/>
                      </a:lnTo>
                      <a:lnTo>
                        <a:pt x="2651" y="218"/>
                      </a:lnTo>
                      <a:lnTo>
                        <a:pt x="2649" y="219"/>
                      </a:lnTo>
                      <a:lnTo>
                        <a:pt x="2646" y="220"/>
                      </a:lnTo>
                      <a:lnTo>
                        <a:pt x="2643" y="221"/>
                      </a:lnTo>
                      <a:lnTo>
                        <a:pt x="2640" y="223"/>
                      </a:lnTo>
                      <a:lnTo>
                        <a:pt x="2638" y="224"/>
                      </a:lnTo>
                      <a:lnTo>
                        <a:pt x="2634" y="225"/>
                      </a:lnTo>
                      <a:lnTo>
                        <a:pt x="2632" y="225"/>
                      </a:lnTo>
                      <a:lnTo>
                        <a:pt x="2628" y="226"/>
                      </a:lnTo>
                      <a:lnTo>
                        <a:pt x="2625" y="227"/>
                      </a:lnTo>
                      <a:lnTo>
                        <a:pt x="2623" y="228"/>
                      </a:lnTo>
                      <a:lnTo>
                        <a:pt x="2619" y="230"/>
                      </a:lnTo>
                      <a:lnTo>
                        <a:pt x="2616" y="231"/>
                      </a:lnTo>
                      <a:lnTo>
                        <a:pt x="2613" y="232"/>
                      </a:lnTo>
                      <a:lnTo>
                        <a:pt x="2610" y="234"/>
                      </a:lnTo>
                      <a:lnTo>
                        <a:pt x="2606" y="235"/>
                      </a:lnTo>
                      <a:lnTo>
                        <a:pt x="2603" y="236"/>
                      </a:lnTo>
                      <a:lnTo>
                        <a:pt x="2600" y="238"/>
                      </a:lnTo>
                      <a:lnTo>
                        <a:pt x="2597" y="239"/>
                      </a:lnTo>
                      <a:lnTo>
                        <a:pt x="2594" y="240"/>
                      </a:lnTo>
                      <a:lnTo>
                        <a:pt x="2590" y="241"/>
                      </a:lnTo>
                      <a:lnTo>
                        <a:pt x="2587" y="242"/>
                      </a:lnTo>
                      <a:lnTo>
                        <a:pt x="2583" y="243"/>
                      </a:lnTo>
                      <a:lnTo>
                        <a:pt x="2580" y="244"/>
                      </a:lnTo>
                      <a:lnTo>
                        <a:pt x="2576" y="246"/>
                      </a:lnTo>
                      <a:lnTo>
                        <a:pt x="2573" y="248"/>
                      </a:lnTo>
                      <a:lnTo>
                        <a:pt x="2570" y="249"/>
                      </a:lnTo>
                      <a:lnTo>
                        <a:pt x="2566" y="250"/>
                      </a:lnTo>
                      <a:lnTo>
                        <a:pt x="2563" y="251"/>
                      </a:lnTo>
                      <a:lnTo>
                        <a:pt x="2559" y="253"/>
                      </a:lnTo>
                      <a:lnTo>
                        <a:pt x="2555" y="254"/>
                      </a:lnTo>
                      <a:lnTo>
                        <a:pt x="2551" y="256"/>
                      </a:lnTo>
                      <a:lnTo>
                        <a:pt x="2548" y="257"/>
                      </a:lnTo>
                      <a:lnTo>
                        <a:pt x="2544" y="258"/>
                      </a:lnTo>
                      <a:lnTo>
                        <a:pt x="2541" y="259"/>
                      </a:lnTo>
                      <a:lnTo>
                        <a:pt x="2536" y="261"/>
                      </a:lnTo>
                      <a:lnTo>
                        <a:pt x="2533" y="263"/>
                      </a:lnTo>
                      <a:lnTo>
                        <a:pt x="2529" y="264"/>
                      </a:lnTo>
                      <a:lnTo>
                        <a:pt x="2525" y="265"/>
                      </a:lnTo>
                      <a:lnTo>
                        <a:pt x="2521" y="266"/>
                      </a:lnTo>
                      <a:lnTo>
                        <a:pt x="2518" y="269"/>
                      </a:lnTo>
                      <a:lnTo>
                        <a:pt x="2513" y="270"/>
                      </a:lnTo>
                      <a:lnTo>
                        <a:pt x="2510" y="271"/>
                      </a:lnTo>
                      <a:lnTo>
                        <a:pt x="2505" y="272"/>
                      </a:lnTo>
                      <a:lnTo>
                        <a:pt x="2502" y="274"/>
                      </a:lnTo>
                      <a:lnTo>
                        <a:pt x="2497" y="276"/>
                      </a:lnTo>
                      <a:lnTo>
                        <a:pt x="2494" y="277"/>
                      </a:lnTo>
                      <a:lnTo>
                        <a:pt x="2489" y="279"/>
                      </a:lnTo>
                      <a:lnTo>
                        <a:pt x="2485" y="280"/>
                      </a:lnTo>
                      <a:lnTo>
                        <a:pt x="2481" y="281"/>
                      </a:lnTo>
                      <a:lnTo>
                        <a:pt x="2476" y="284"/>
                      </a:lnTo>
                      <a:lnTo>
                        <a:pt x="2473" y="285"/>
                      </a:lnTo>
                      <a:lnTo>
                        <a:pt x="2468" y="286"/>
                      </a:lnTo>
                      <a:lnTo>
                        <a:pt x="2465" y="288"/>
                      </a:lnTo>
                      <a:lnTo>
                        <a:pt x="2460" y="289"/>
                      </a:lnTo>
                      <a:lnTo>
                        <a:pt x="2456" y="291"/>
                      </a:lnTo>
                      <a:lnTo>
                        <a:pt x="2451" y="293"/>
                      </a:lnTo>
                      <a:lnTo>
                        <a:pt x="2447" y="294"/>
                      </a:lnTo>
                      <a:lnTo>
                        <a:pt x="2443" y="296"/>
                      </a:lnTo>
                      <a:lnTo>
                        <a:pt x="2438" y="297"/>
                      </a:lnTo>
                      <a:lnTo>
                        <a:pt x="2434" y="299"/>
                      </a:lnTo>
                      <a:lnTo>
                        <a:pt x="2429" y="301"/>
                      </a:lnTo>
                      <a:lnTo>
                        <a:pt x="2426" y="302"/>
                      </a:lnTo>
                      <a:lnTo>
                        <a:pt x="2421" y="304"/>
                      </a:lnTo>
                      <a:lnTo>
                        <a:pt x="2416" y="305"/>
                      </a:lnTo>
                      <a:lnTo>
                        <a:pt x="2412" y="308"/>
                      </a:lnTo>
                      <a:lnTo>
                        <a:pt x="2407" y="309"/>
                      </a:lnTo>
                      <a:lnTo>
                        <a:pt x="2403" y="311"/>
                      </a:lnTo>
                      <a:lnTo>
                        <a:pt x="2398" y="312"/>
                      </a:lnTo>
                      <a:lnTo>
                        <a:pt x="2393" y="314"/>
                      </a:lnTo>
                      <a:lnTo>
                        <a:pt x="2389" y="316"/>
                      </a:lnTo>
                      <a:lnTo>
                        <a:pt x="2384" y="317"/>
                      </a:lnTo>
                      <a:lnTo>
                        <a:pt x="2379" y="319"/>
                      </a:lnTo>
                      <a:lnTo>
                        <a:pt x="2375" y="320"/>
                      </a:lnTo>
                      <a:lnTo>
                        <a:pt x="2370" y="323"/>
                      </a:lnTo>
                      <a:lnTo>
                        <a:pt x="2364" y="324"/>
                      </a:lnTo>
                      <a:lnTo>
                        <a:pt x="2360" y="326"/>
                      </a:lnTo>
                      <a:lnTo>
                        <a:pt x="2355" y="329"/>
                      </a:lnTo>
                      <a:lnTo>
                        <a:pt x="2351" y="330"/>
                      </a:lnTo>
                      <a:lnTo>
                        <a:pt x="2346" y="332"/>
                      </a:lnTo>
                      <a:lnTo>
                        <a:pt x="2341" y="333"/>
                      </a:lnTo>
                      <a:lnTo>
                        <a:pt x="2336" y="335"/>
                      </a:lnTo>
                      <a:lnTo>
                        <a:pt x="2331" y="337"/>
                      </a:lnTo>
                      <a:lnTo>
                        <a:pt x="2326" y="339"/>
                      </a:lnTo>
                      <a:lnTo>
                        <a:pt x="2322" y="340"/>
                      </a:lnTo>
                      <a:lnTo>
                        <a:pt x="2316" y="342"/>
                      </a:lnTo>
                      <a:lnTo>
                        <a:pt x="2311" y="345"/>
                      </a:lnTo>
                      <a:lnTo>
                        <a:pt x="2307" y="346"/>
                      </a:lnTo>
                      <a:lnTo>
                        <a:pt x="2301" y="348"/>
                      </a:lnTo>
                      <a:lnTo>
                        <a:pt x="2297" y="349"/>
                      </a:lnTo>
                      <a:lnTo>
                        <a:pt x="2291" y="352"/>
                      </a:lnTo>
                      <a:lnTo>
                        <a:pt x="2286" y="354"/>
                      </a:lnTo>
                      <a:lnTo>
                        <a:pt x="2282" y="355"/>
                      </a:lnTo>
                      <a:lnTo>
                        <a:pt x="2276" y="357"/>
                      </a:lnTo>
                      <a:lnTo>
                        <a:pt x="2271" y="360"/>
                      </a:lnTo>
                      <a:lnTo>
                        <a:pt x="2265" y="361"/>
                      </a:lnTo>
                      <a:lnTo>
                        <a:pt x="2261" y="363"/>
                      </a:lnTo>
                      <a:lnTo>
                        <a:pt x="2255" y="364"/>
                      </a:lnTo>
                      <a:lnTo>
                        <a:pt x="2250" y="367"/>
                      </a:lnTo>
                      <a:lnTo>
                        <a:pt x="2245" y="369"/>
                      </a:lnTo>
                      <a:lnTo>
                        <a:pt x="2240" y="370"/>
                      </a:lnTo>
                      <a:lnTo>
                        <a:pt x="2234" y="372"/>
                      </a:lnTo>
                      <a:lnTo>
                        <a:pt x="2229" y="375"/>
                      </a:lnTo>
                      <a:lnTo>
                        <a:pt x="2224" y="376"/>
                      </a:lnTo>
                      <a:lnTo>
                        <a:pt x="2218" y="378"/>
                      </a:lnTo>
                      <a:lnTo>
                        <a:pt x="2212" y="380"/>
                      </a:lnTo>
                      <a:lnTo>
                        <a:pt x="2208" y="383"/>
                      </a:lnTo>
                      <a:lnTo>
                        <a:pt x="2202" y="384"/>
                      </a:lnTo>
                      <a:lnTo>
                        <a:pt x="2196" y="386"/>
                      </a:lnTo>
                      <a:lnTo>
                        <a:pt x="2192" y="388"/>
                      </a:lnTo>
                      <a:lnTo>
                        <a:pt x="2186" y="390"/>
                      </a:lnTo>
                      <a:lnTo>
                        <a:pt x="2180" y="392"/>
                      </a:lnTo>
                      <a:lnTo>
                        <a:pt x="2176" y="394"/>
                      </a:lnTo>
                      <a:lnTo>
                        <a:pt x="2170" y="396"/>
                      </a:lnTo>
                      <a:lnTo>
                        <a:pt x="2164" y="398"/>
                      </a:lnTo>
                      <a:lnTo>
                        <a:pt x="2158" y="400"/>
                      </a:lnTo>
                      <a:lnTo>
                        <a:pt x="2152" y="402"/>
                      </a:lnTo>
                      <a:lnTo>
                        <a:pt x="2147" y="405"/>
                      </a:lnTo>
                      <a:lnTo>
                        <a:pt x="2142" y="406"/>
                      </a:lnTo>
                      <a:lnTo>
                        <a:pt x="2136" y="408"/>
                      </a:lnTo>
                      <a:lnTo>
                        <a:pt x="2131" y="410"/>
                      </a:lnTo>
                      <a:lnTo>
                        <a:pt x="2125" y="413"/>
                      </a:lnTo>
                      <a:lnTo>
                        <a:pt x="2119" y="414"/>
                      </a:lnTo>
                      <a:lnTo>
                        <a:pt x="2113" y="416"/>
                      </a:lnTo>
                      <a:lnTo>
                        <a:pt x="2108" y="418"/>
                      </a:lnTo>
                      <a:lnTo>
                        <a:pt x="2102" y="421"/>
                      </a:lnTo>
                      <a:lnTo>
                        <a:pt x="2096" y="423"/>
                      </a:lnTo>
                      <a:lnTo>
                        <a:pt x="2090" y="424"/>
                      </a:lnTo>
                      <a:lnTo>
                        <a:pt x="2085" y="426"/>
                      </a:lnTo>
                      <a:lnTo>
                        <a:pt x="2079" y="429"/>
                      </a:lnTo>
                      <a:lnTo>
                        <a:pt x="2073" y="431"/>
                      </a:lnTo>
                      <a:lnTo>
                        <a:pt x="2067" y="433"/>
                      </a:lnTo>
                      <a:lnTo>
                        <a:pt x="2061" y="436"/>
                      </a:lnTo>
                      <a:lnTo>
                        <a:pt x="2056" y="437"/>
                      </a:lnTo>
                      <a:lnTo>
                        <a:pt x="2050" y="439"/>
                      </a:lnTo>
                      <a:lnTo>
                        <a:pt x="2044" y="441"/>
                      </a:lnTo>
                      <a:lnTo>
                        <a:pt x="2038" y="444"/>
                      </a:lnTo>
                      <a:lnTo>
                        <a:pt x="2033" y="446"/>
                      </a:lnTo>
                      <a:lnTo>
                        <a:pt x="2027" y="448"/>
                      </a:lnTo>
                      <a:lnTo>
                        <a:pt x="2021" y="449"/>
                      </a:lnTo>
                      <a:lnTo>
                        <a:pt x="2015" y="452"/>
                      </a:lnTo>
                      <a:lnTo>
                        <a:pt x="2008" y="454"/>
                      </a:lnTo>
                      <a:lnTo>
                        <a:pt x="2003" y="456"/>
                      </a:lnTo>
                      <a:lnTo>
                        <a:pt x="1997" y="459"/>
                      </a:lnTo>
                      <a:lnTo>
                        <a:pt x="1991" y="461"/>
                      </a:lnTo>
                      <a:lnTo>
                        <a:pt x="1985" y="463"/>
                      </a:lnTo>
                      <a:lnTo>
                        <a:pt x="1980" y="464"/>
                      </a:lnTo>
                      <a:lnTo>
                        <a:pt x="1973" y="467"/>
                      </a:lnTo>
                      <a:lnTo>
                        <a:pt x="1967" y="469"/>
                      </a:lnTo>
                      <a:lnTo>
                        <a:pt x="1961" y="471"/>
                      </a:lnTo>
                      <a:lnTo>
                        <a:pt x="1955" y="474"/>
                      </a:lnTo>
                      <a:lnTo>
                        <a:pt x="1949" y="476"/>
                      </a:lnTo>
                      <a:lnTo>
                        <a:pt x="1943" y="478"/>
                      </a:lnTo>
                      <a:lnTo>
                        <a:pt x="1937" y="480"/>
                      </a:lnTo>
                      <a:lnTo>
                        <a:pt x="1930" y="483"/>
                      </a:lnTo>
                      <a:lnTo>
                        <a:pt x="1924" y="485"/>
                      </a:lnTo>
                      <a:lnTo>
                        <a:pt x="1919" y="486"/>
                      </a:lnTo>
                      <a:lnTo>
                        <a:pt x="1913" y="489"/>
                      </a:lnTo>
                      <a:lnTo>
                        <a:pt x="1906" y="491"/>
                      </a:lnTo>
                      <a:lnTo>
                        <a:pt x="1900" y="493"/>
                      </a:lnTo>
                      <a:lnTo>
                        <a:pt x="1894" y="495"/>
                      </a:lnTo>
                      <a:lnTo>
                        <a:pt x="1887" y="498"/>
                      </a:lnTo>
                      <a:lnTo>
                        <a:pt x="1882" y="500"/>
                      </a:lnTo>
                      <a:lnTo>
                        <a:pt x="1875" y="502"/>
                      </a:lnTo>
                      <a:lnTo>
                        <a:pt x="1869" y="505"/>
                      </a:lnTo>
                      <a:lnTo>
                        <a:pt x="1863" y="507"/>
                      </a:lnTo>
                      <a:lnTo>
                        <a:pt x="1856" y="509"/>
                      </a:lnTo>
                      <a:lnTo>
                        <a:pt x="1851" y="512"/>
                      </a:lnTo>
                      <a:lnTo>
                        <a:pt x="1844" y="514"/>
                      </a:lnTo>
                      <a:lnTo>
                        <a:pt x="1838" y="516"/>
                      </a:lnTo>
                      <a:lnTo>
                        <a:pt x="1831" y="517"/>
                      </a:lnTo>
                      <a:lnTo>
                        <a:pt x="1825" y="520"/>
                      </a:lnTo>
                      <a:lnTo>
                        <a:pt x="1819" y="522"/>
                      </a:lnTo>
                      <a:lnTo>
                        <a:pt x="1813" y="524"/>
                      </a:lnTo>
                      <a:lnTo>
                        <a:pt x="1807" y="527"/>
                      </a:lnTo>
                      <a:lnTo>
                        <a:pt x="1800" y="529"/>
                      </a:lnTo>
                      <a:lnTo>
                        <a:pt x="1794" y="531"/>
                      </a:lnTo>
                      <a:lnTo>
                        <a:pt x="1780" y="536"/>
                      </a:lnTo>
                      <a:lnTo>
                        <a:pt x="1768" y="540"/>
                      </a:lnTo>
                      <a:lnTo>
                        <a:pt x="1755" y="545"/>
                      </a:lnTo>
                      <a:lnTo>
                        <a:pt x="1742" y="550"/>
                      </a:lnTo>
                      <a:lnTo>
                        <a:pt x="1730" y="554"/>
                      </a:lnTo>
                      <a:lnTo>
                        <a:pt x="1717" y="559"/>
                      </a:lnTo>
                      <a:lnTo>
                        <a:pt x="1704" y="563"/>
                      </a:lnTo>
                      <a:lnTo>
                        <a:pt x="1692" y="568"/>
                      </a:lnTo>
                      <a:lnTo>
                        <a:pt x="1678" y="573"/>
                      </a:lnTo>
                      <a:lnTo>
                        <a:pt x="1665" y="577"/>
                      </a:lnTo>
                      <a:lnTo>
                        <a:pt x="1652" y="582"/>
                      </a:lnTo>
                      <a:lnTo>
                        <a:pt x="1639" y="586"/>
                      </a:lnTo>
                      <a:lnTo>
                        <a:pt x="1626" y="591"/>
                      </a:lnTo>
                      <a:lnTo>
                        <a:pt x="1613" y="596"/>
                      </a:lnTo>
                      <a:lnTo>
                        <a:pt x="1599" y="600"/>
                      </a:lnTo>
                      <a:lnTo>
                        <a:pt x="1587" y="605"/>
                      </a:lnTo>
                      <a:lnTo>
                        <a:pt x="1573" y="609"/>
                      </a:lnTo>
                      <a:lnTo>
                        <a:pt x="1560" y="614"/>
                      </a:lnTo>
                      <a:lnTo>
                        <a:pt x="1548" y="619"/>
                      </a:lnTo>
                      <a:lnTo>
                        <a:pt x="1534" y="623"/>
                      </a:lnTo>
                      <a:lnTo>
                        <a:pt x="1521" y="628"/>
                      </a:lnTo>
                      <a:lnTo>
                        <a:pt x="1507" y="632"/>
                      </a:lnTo>
                      <a:lnTo>
                        <a:pt x="1495" y="637"/>
                      </a:lnTo>
                      <a:lnTo>
                        <a:pt x="1481" y="642"/>
                      </a:lnTo>
                      <a:lnTo>
                        <a:pt x="1468" y="646"/>
                      </a:lnTo>
                      <a:lnTo>
                        <a:pt x="1454" y="651"/>
                      </a:lnTo>
                      <a:lnTo>
                        <a:pt x="1440" y="655"/>
                      </a:lnTo>
                      <a:lnTo>
                        <a:pt x="1428" y="661"/>
                      </a:lnTo>
                      <a:lnTo>
                        <a:pt x="1401" y="670"/>
                      </a:lnTo>
                      <a:lnTo>
                        <a:pt x="1375" y="680"/>
                      </a:lnTo>
                      <a:lnTo>
                        <a:pt x="1347" y="689"/>
                      </a:lnTo>
                      <a:lnTo>
                        <a:pt x="1321" y="698"/>
                      </a:lnTo>
                      <a:lnTo>
                        <a:pt x="1294" y="707"/>
                      </a:lnTo>
                      <a:lnTo>
                        <a:pt x="1268" y="716"/>
                      </a:lnTo>
                      <a:lnTo>
                        <a:pt x="1241" y="726"/>
                      </a:lnTo>
                      <a:lnTo>
                        <a:pt x="1213" y="735"/>
                      </a:lnTo>
                      <a:lnTo>
                        <a:pt x="1201" y="740"/>
                      </a:lnTo>
                      <a:lnTo>
                        <a:pt x="1187" y="744"/>
                      </a:lnTo>
                      <a:lnTo>
                        <a:pt x="1174" y="749"/>
                      </a:lnTo>
                      <a:lnTo>
                        <a:pt x="1160" y="753"/>
                      </a:lnTo>
                      <a:lnTo>
                        <a:pt x="1148" y="758"/>
                      </a:lnTo>
                      <a:lnTo>
                        <a:pt x="1134" y="763"/>
                      </a:lnTo>
                      <a:lnTo>
                        <a:pt x="1120" y="767"/>
                      </a:lnTo>
                      <a:lnTo>
                        <a:pt x="1107" y="772"/>
                      </a:lnTo>
                      <a:lnTo>
                        <a:pt x="1094" y="776"/>
                      </a:lnTo>
                      <a:lnTo>
                        <a:pt x="1081" y="780"/>
                      </a:lnTo>
                      <a:lnTo>
                        <a:pt x="1068" y="784"/>
                      </a:lnTo>
                      <a:lnTo>
                        <a:pt x="1054" y="789"/>
                      </a:lnTo>
                      <a:lnTo>
                        <a:pt x="1042" y="794"/>
                      </a:lnTo>
                      <a:lnTo>
                        <a:pt x="1028" y="798"/>
                      </a:lnTo>
                      <a:lnTo>
                        <a:pt x="1015" y="803"/>
                      </a:lnTo>
                      <a:lnTo>
                        <a:pt x="1001" y="807"/>
                      </a:lnTo>
                      <a:lnTo>
                        <a:pt x="989" y="812"/>
                      </a:lnTo>
                      <a:lnTo>
                        <a:pt x="976" y="815"/>
                      </a:lnTo>
                      <a:lnTo>
                        <a:pt x="962" y="820"/>
                      </a:lnTo>
                      <a:lnTo>
                        <a:pt x="950" y="825"/>
                      </a:lnTo>
                      <a:lnTo>
                        <a:pt x="937" y="829"/>
                      </a:lnTo>
                      <a:lnTo>
                        <a:pt x="924" y="834"/>
                      </a:lnTo>
                      <a:lnTo>
                        <a:pt x="910" y="837"/>
                      </a:lnTo>
                      <a:lnTo>
                        <a:pt x="898" y="842"/>
                      </a:lnTo>
                      <a:lnTo>
                        <a:pt x="885" y="847"/>
                      </a:lnTo>
                      <a:lnTo>
                        <a:pt x="872" y="851"/>
                      </a:lnTo>
                      <a:lnTo>
                        <a:pt x="860" y="855"/>
                      </a:lnTo>
                      <a:lnTo>
                        <a:pt x="847" y="859"/>
                      </a:lnTo>
                      <a:lnTo>
                        <a:pt x="840" y="862"/>
                      </a:lnTo>
                      <a:lnTo>
                        <a:pt x="834" y="864"/>
                      </a:lnTo>
                      <a:lnTo>
                        <a:pt x="827" y="866"/>
                      </a:lnTo>
                      <a:lnTo>
                        <a:pt x="822" y="867"/>
                      </a:lnTo>
                      <a:lnTo>
                        <a:pt x="815" y="870"/>
                      </a:lnTo>
                      <a:lnTo>
                        <a:pt x="809" y="872"/>
                      </a:lnTo>
                      <a:lnTo>
                        <a:pt x="802" y="874"/>
                      </a:lnTo>
                      <a:lnTo>
                        <a:pt x="796" y="877"/>
                      </a:lnTo>
                      <a:lnTo>
                        <a:pt x="789" y="878"/>
                      </a:lnTo>
                      <a:lnTo>
                        <a:pt x="784" y="880"/>
                      </a:lnTo>
                      <a:lnTo>
                        <a:pt x="777" y="882"/>
                      </a:lnTo>
                      <a:lnTo>
                        <a:pt x="771" y="885"/>
                      </a:lnTo>
                      <a:lnTo>
                        <a:pt x="764" y="887"/>
                      </a:lnTo>
                      <a:lnTo>
                        <a:pt x="758" y="888"/>
                      </a:lnTo>
                      <a:lnTo>
                        <a:pt x="753" y="890"/>
                      </a:lnTo>
                      <a:lnTo>
                        <a:pt x="746" y="893"/>
                      </a:lnTo>
                      <a:lnTo>
                        <a:pt x="740" y="895"/>
                      </a:lnTo>
                      <a:lnTo>
                        <a:pt x="733" y="896"/>
                      </a:lnTo>
                      <a:lnTo>
                        <a:pt x="727" y="898"/>
                      </a:lnTo>
                      <a:lnTo>
                        <a:pt x="721" y="901"/>
                      </a:lnTo>
                      <a:lnTo>
                        <a:pt x="715" y="903"/>
                      </a:lnTo>
                      <a:lnTo>
                        <a:pt x="709" y="904"/>
                      </a:lnTo>
                      <a:lnTo>
                        <a:pt x="703" y="906"/>
                      </a:lnTo>
                      <a:lnTo>
                        <a:pt x="696" y="909"/>
                      </a:lnTo>
                      <a:lnTo>
                        <a:pt x="690" y="911"/>
                      </a:lnTo>
                      <a:lnTo>
                        <a:pt x="685" y="912"/>
                      </a:lnTo>
                      <a:lnTo>
                        <a:pt x="678" y="914"/>
                      </a:lnTo>
                      <a:lnTo>
                        <a:pt x="672" y="917"/>
                      </a:lnTo>
                      <a:lnTo>
                        <a:pt x="666" y="919"/>
                      </a:lnTo>
                      <a:lnTo>
                        <a:pt x="660" y="920"/>
                      </a:lnTo>
                      <a:lnTo>
                        <a:pt x="653" y="923"/>
                      </a:lnTo>
                      <a:lnTo>
                        <a:pt x="648" y="925"/>
                      </a:lnTo>
                      <a:lnTo>
                        <a:pt x="642" y="926"/>
                      </a:lnTo>
                      <a:lnTo>
                        <a:pt x="636" y="928"/>
                      </a:lnTo>
                      <a:lnTo>
                        <a:pt x="629" y="931"/>
                      </a:lnTo>
                      <a:lnTo>
                        <a:pt x="624" y="932"/>
                      </a:lnTo>
                      <a:lnTo>
                        <a:pt x="618" y="934"/>
                      </a:lnTo>
                      <a:lnTo>
                        <a:pt x="612" y="936"/>
                      </a:lnTo>
                      <a:lnTo>
                        <a:pt x="606" y="938"/>
                      </a:lnTo>
                      <a:lnTo>
                        <a:pt x="600" y="940"/>
                      </a:lnTo>
                      <a:lnTo>
                        <a:pt x="595" y="942"/>
                      </a:lnTo>
                      <a:lnTo>
                        <a:pt x="588" y="943"/>
                      </a:lnTo>
                      <a:lnTo>
                        <a:pt x="582" y="946"/>
                      </a:lnTo>
                      <a:lnTo>
                        <a:pt x="576" y="948"/>
                      </a:lnTo>
                      <a:lnTo>
                        <a:pt x="571" y="949"/>
                      </a:lnTo>
                      <a:lnTo>
                        <a:pt x="565" y="951"/>
                      </a:lnTo>
                      <a:lnTo>
                        <a:pt x="559" y="954"/>
                      </a:lnTo>
                      <a:lnTo>
                        <a:pt x="553" y="955"/>
                      </a:lnTo>
                      <a:lnTo>
                        <a:pt x="547" y="957"/>
                      </a:lnTo>
                      <a:lnTo>
                        <a:pt x="542" y="958"/>
                      </a:lnTo>
                      <a:lnTo>
                        <a:pt x="536" y="961"/>
                      </a:lnTo>
                      <a:lnTo>
                        <a:pt x="530" y="962"/>
                      </a:lnTo>
                      <a:lnTo>
                        <a:pt x="524" y="964"/>
                      </a:lnTo>
                      <a:lnTo>
                        <a:pt x="519" y="966"/>
                      </a:lnTo>
                      <a:lnTo>
                        <a:pt x="513" y="967"/>
                      </a:lnTo>
                      <a:lnTo>
                        <a:pt x="507" y="970"/>
                      </a:lnTo>
                      <a:lnTo>
                        <a:pt x="501" y="971"/>
                      </a:lnTo>
                      <a:lnTo>
                        <a:pt x="496" y="973"/>
                      </a:lnTo>
                      <a:lnTo>
                        <a:pt x="490" y="974"/>
                      </a:lnTo>
                      <a:lnTo>
                        <a:pt x="484" y="977"/>
                      </a:lnTo>
                      <a:lnTo>
                        <a:pt x="480" y="978"/>
                      </a:lnTo>
                      <a:lnTo>
                        <a:pt x="474" y="980"/>
                      </a:lnTo>
                      <a:lnTo>
                        <a:pt x="468" y="981"/>
                      </a:lnTo>
                      <a:lnTo>
                        <a:pt x="462" y="984"/>
                      </a:lnTo>
                      <a:lnTo>
                        <a:pt x="456" y="985"/>
                      </a:lnTo>
                      <a:lnTo>
                        <a:pt x="451" y="987"/>
                      </a:lnTo>
                      <a:lnTo>
                        <a:pt x="446" y="988"/>
                      </a:lnTo>
                      <a:lnTo>
                        <a:pt x="440" y="990"/>
                      </a:lnTo>
                      <a:lnTo>
                        <a:pt x="435" y="992"/>
                      </a:lnTo>
                      <a:lnTo>
                        <a:pt x="429" y="994"/>
                      </a:lnTo>
                      <a:lnTo>
                        <a:pt x="424" y="995"/>
                      </a:lnTo>
                      <a:lnTo>
                        <a:pt x="418" y="997"/>
                      </a:lnTo>
                      <a:lnTo>
                        <a:pt x="413" y="999"/>
                      </a:lnTo>
                      <a:lnTo>
                        <a:pt x="408" y="1001"/>
                      </a:lnTo>
                      <a:lnTo>
                        <a:pt x="402" y="1002"/>
                      </a:lnTo>
                      <a:lnTo>
                        <a:pt x="397" y="1004"/>
                      </a:lnTo>
                      <a:lnTo>
                        <a:pt x="392" y="1005"/>
                      </a:lnTo>
                      <a:lnTo>
                        <a:pt x="386" y="1007"/>
                      </a:lnTo>
                      <a:lnTo>
                        <a:pt x="382" y="1009"/>
                      </a:lnTo>
                      <a:lnTo>
                        <a:pt x="376" y="1010"/>
                      </a:lnTo>
                      <a:lnTo>
                        <a:pt x="370" y="1012"/>
                      </a:lnTo>
                      <a:lnTo>
                        <a:pt x="365" y="1014"/>
                      </a:lnTo>
                      <a:lnTo>
                        <a:pt x="360" y="1015"/>
                      </a:lnTo>
                      <a:lnTo>
                        <a:pt x="355" y="1017"/>
                      </a:lnTo>
                      <a:lnTo>
                        <a:pt x="349" y="1018"/>
                      </a:lnTo>
                      <a:lnTo>
                        <a:pt x="345" y="1019"/>
                      </a:lnTo>
                      <a:lnTo>
                        <a:pt x="339" y="1022"/>
                      </a:lnTo>
                      <a:lnTo>
                        <a:pt x="334" y="1023"/>
                      </a:lnTo>
                      <a:lnTo>
                        <a:pt x="330" y="1024"/>
                      </a:lnTo>
                      <a:lnTo>
                        <a:pt x="324" y="1026"/>
                      </a:lnTo>
                      <a:lnTo>
                        <a:pt x="319" y="1027"/>
                      </a:lnTo>
                      <a:lnTo>
                        <a:pt x="314" y="1028"/>
                      </a:lnTo>
                      <a:lnTo>
                        <a:pt x="309" y="1031"/>
                      </a:lnTo>
                      <a:lnTo>
                        <a:pt x="304" y="1032"/>
                      </a:lnTo>
                      <a:lnTo>
                        <a:pt x="299" y="1033"/>
                      </a:lnTo>
                      <a:lnTo>
                        <a:pt x="294" y="1034"/>
                      </a:lnTo>
                      <a:lnTo>
                        <a:pt x="289" y="1037"/>
                      </a:lnTo>
                      <a:lnTo>
                        <a:pt x="285" y="1038"/>
                      </a:lnTo>
                      <a:lnTo>
                        <a:pt x="279" y="1039"/>
                      </a:lnTo>
                      <a:lnTo>
                        <a:pt x="274" y="1040"/>
                      </a:lnTo>
                      <a:lnTo>
                        <a:pt x="270" y="1042"/>
                      </a:lnTo>
                      <a:lnTo>
                        <a:pt x="265" y="1043"/>
                      </a:lnTo>
                      <a:lnTo>
                        <a:pt x="259" y="1045"/>
                      </a:lnTo>
                      <a:lnTo>
                        <a:pt x="255" y="1046"/>
                      </a:lnTo>
                      <a:lnTo>
                        <a:pt x="250" y="1048"/>
                      </a:lnTo>
                      <a:lnTo>
                        <a:pt x="246" y="1049"/>
                      </a:lnTo>
                      <a:lnTo>
                        <a:pt x="241" y="1050"/>
                      </a:lnTo>
                      <a:lnTo>
                        <a:pt x="236" y="1051"/>
                      </a:lnTo>
                      <a:lnTo>
                        <a:pt x="232" y="1053"/>
                      </a:lnTo>
                      <a:lnTo>
                        <a:pt x="227" y="1054"/>
                      </a:lnTo>
                      <a:lnTo>
                        <a:pt x="223" y="1056"/>
                      </a:lnTo>
                      <a:lnTo>
                        <a:pt x="218" y="1057"/>
                      </a:lnTo>
                      <a:lnTo>
                        <a:pt x="213" y="1058"/>
                      </a:lnTo>
                      <a:lnTo>
                        <a:pt x="209" y="1060"/>
                      </a:lnTo>
                      <a:lnTo>
                        <a:pt x="204" y="1061"/>
                      </a:lnTo>
                      <a:lnTo>
                        <a:pt x="200" y="1062"/>
                      </a:lnTo>
                      <a:lnTo>
                        <a:pt x="195" y="1063"/>
                      </a:lnTo>
                      <a:lnTo>
                        <a:pt x="190" y="1064"/>
                      </a:lnTo>
                      <a:lnTo>
                        <a:pt x="186" y="1065"/>
                      </a:lnTo>
                      <a:lnTo>
                        <a:pt x="182" y="1068"/>
                      </a:lnTo>
                      <a:lnTo>
                        <a:pt x="178" y="1069"/>
                      </a:lnTo>
                      <a:lnTo>
                        <a:pt x="173" y="1070"/>
                      </a:lnTo>
                      <a:lnTo>
                        <a:pt x="168" y="1071"/>
                      </a:lnTo>
                      <a:lnTo>
                        <a:pt x="164" y="1072"/>
                      </a:lnTo>
                      <a:lnTo>
                        <a:pt x="160" y="1073"/>
                      </a:lnTo>
                      <a:lnTo>
                        <a:pt x="156" y="1075"/>
                      </a:lnTo>
                      <a:lnTo>
                        <a:pt x="151" y="1076"/>
                      </a:lnTo>
                      <a:lnTo>
                        <a:pt x="148" y="1077"/>
                      </a:lnTo>
                      <a:lnTo>
                        <a:pt x="143" y="1078"/>
                      </a:lnTo>
                      <a:lnTo>
                        <a:pt x="138" y="1079"/>
                      </a:lnTo>
                      <a:lnTo>
                        <a:pt x="135" y="1080"/>
                      </a:lnTo>
                      <a:lnTo>
                        <a:pt x="130" y="1081"/>
                      </a:lnTo>
                      <a:lnTo>
                        <a:pt x="127" y="1083"/>
                      </a:lnTo>
                      <a:lnTo>
                        <a:pt x="122" y="1084"/>
                      </a:lnTo>
                      <a:lnTo>
                        <a:pt x="119" y="1084"/>
                      </a:lnTo>
                      <a:lnTo>
                        <a:pt x="114" y="1085"/>
                      </a:lnTo>
                      <a:lnTo>
                        <a:pt x="111" y="1086"/>
                      </a:lnTo>
                      <a:lnTo>
                        <a:pt x="106" y="1087"/>
                      </a:lnTo>
                      <a:lnTo>
                        <a:pt x="103" y="1088"/>
                      </a:lnTo>
                      <a:lnTo>
                        <a:pt x="98" y="1089"/>
                      </a:lnTo>
                      <a:lnTo>
                        <a:pt x="95" y="1091"/>
                      </a:lnTo>
                      <a:lnTo>
                        <a:pt x="91" y="1092"/>
                      </a:lnTo>
                      <a:lnTo>
                        <a:pt x="87" y="1093"/>
                      </a:lnTo>
                      <a:lnTo>
                        <a:pt x="83" y="1093"/>
                      </a:lnTo>
                      <a:lnTo>
                        <a:pt x="80" y="1094"/>
                      </a:lnTo>
                      <a:lnTo>
                        <a:pt x="76" y="1095"/>
                      </a:lnTo>
                      <a:lnTo>
                        <a:pt x="72" y="1096"/>
                      </a:lnTo>
                      <a:lnTo>
                        <a:pt x="68" y="1098"/>
                      </a:lnTo>
                      <a:lnTo>
                        <a:pt x="65" y="1098"/>
                      </a:lnTo>
                      <a:lnTo>
                        <a:pt x="61" y="1099"/>
                      </a:lnTo>
                      <a:lnTo>
                        <a:pt x="58" y="1100"/>
                      </a:lnTo>
                      <a:lnTo>
                        <a:pt x="54" y="1101"/>
                      </a:lnTo>
                      <a:lnTo>
                        <a:pt x="50" y="1101"/>
                      </a:lnTo>
                      <a:lnTo>
                        <a:pt x="46" y="1102"/>
                      </a:lnTo>
                      <a:lnTo>
                        <a:pt x="43" y="1103"/>
                      </a:lnTo>
                      <a:lnTo>
                        <a:pt x="39" y="1104"/>
                      </a:lnTo>
                      <a:lnTo>
                        <a:pt x="36" y="1104"/>
                      </a:lnTo>
                      <a:lnTo>
                        <a:pt x="32" y="1106"/>
                      </a:lnTo>
                      <a:lnTo>
                        <a:pt x="29" y="1107"/>
                      </a:lnTo>
                      <a:lnTo>
                        <a:pt x="27" y="1107"/>
                      </a:lnTo>
                      <a:lnTo>
                        <a:pt x="23" y="1108"/>
                      </a:lnTo>
                      <a:lnTo>
                        <a:pt x="20" y="1109"/>
                      </a:lnTo>
                      <a:lnTo>
                        <a:pt x="16" y="1110"/>
                      </a:lnTo>
                      <a:lnTo>
                        <a:pt x="13" y="1110"/>
                      </a:lnTo>
                      <a:lnTo>
                        <a:pt x="9" y="1111"/>
                      </a:lnTo>
                      <a:lnTo>
                        <a:pt x="7" y="1113"/>
                      </a:lnTo>
                      <a:lnTo>
                        <a:pt x="4" y="1113"/>
                      </a:lnTo>
                      <a:lnTo>
                        <a:pt x="0" y="1114"/>
                      </a:lnTo>
                      <a:lnTo>
                        <a:pt x="0" y="1113"/>
                      </a:lnTo>
                      <a:lnTo>
                        <a:pt x="4" y="1113"/>
                      </a:lnTo>
                      <a:lnTo>
                        <a:pt x="7" y="1111"/>
                      </a:lnTo>
                      <a:lnTo>
                        <a:pt x="9" y="1110"/>
                      </a:lnTo>
                      <a:lnTo>
                        <a:pt x="13" y="1110"/>
                      </a:lnTo>
                      <a:lnTo>
                        <a:pt x="16" y="1109"/>
                      </a:lnTo>
                      <a:lnTo>
                        <a:pt x="20" y="1108"/>
                      </a:lnTo>
                      <a:lnTo>
                        <a:pt x="23" y="1108"/>
                      </a:lnTo>
                      <a:lnTo>
                        <a:pt x="26" y="1107"/>
                      </a:lnTo>
                      <a:lnTo>
                        <a:pt x="29" y="1106"/>
                      </a:lnTo>
                      <a:lnTo>
                        <a:pt x="32" y="1104"/>
                      </a:lnTo>
                      <a:lnTo>
                        <a:pt x="36" y="1104"/>
                      </a:lnTo>
                      <a:lnTo>
                        <a:pt x="39" y="1103"/>
                      </a:lnTo>
                      <a:lnTo>
                        <a:pt x="43" y="1102"/>
                      </a:lnTo>
                      <a:lnTo>
                        <a:pt x="46" y="1101"/>
                      </a:lnTo>
                      <a:lnTo>
                        <a:pt x="50" y="1100"/>
                      </a:lnTo>
                      <a:lnTo>
                        <a:pt x="53" y="1099"/>
                      </a:lnTo>
                      <a:lnTo>
                        <a:pt x="57" y="1099"/>
                      </a:lnTo>
                      <a:lnTo>
                        <a:pt x="60" y="1098"/>
                      </a:lnTo>
                      <a:lnTo>
                        <a:pt x="65" y="1096"/>
                      </a:lnTo>
                      <a:lnTo>
                        <a:pt x="68" y="1095"/>
                      </a:lnTo>
                      <a:lnTo>
                        <a:pt x="72" y="1094"/>
                      </a:lnTo>
                      <a:lnTo>
                        <a:pt x="75" y="1093"/>
                      </a:lnTo>
                      <a:lnTo>
                        <a:pt x="79" y="1092"/>
                      </a:lnTo>
                      <a:lnTo>
                        <a:pt x="83" y="1091"/>
                      </a:lnTo>
                      <a:lnTo>
                        <a:pt x="87" y="1089"/>
                      </a:lnTo>
                      <a:lnTo>
                        <a:pt x="90" y="1088"/>
                      </a:lnTo>
                      <a:lnTo>
                        <a:pt x="94" y="1088"/>
                      </a:lnTo>
                      <a:lnTo>
                        <a:pt x="98" y="1087"/>
                      </a:lnTo>
                      <a:lnTo>
                        <a:pt x="102" y="1086"/>
                      </a:lnTo>
                      <a:lnTo>
                        <a:pt x="106" y="1085"/>
                      </a:lnTo>
                      <a:lnTo>
                        <a:pt x="110" y="1084"/>
                      </a:lnTo>
                      <a:lnTo>
                        <a:pt x="113" y="1083"/>
                      </a:lnTo>
                      <a:lnTo>
                        <a:pt x="118" y="1081"/>
                      </a:lnTo>
                      <a:lnTo>
                        <a:pt x="121" y="1080"/>
                      </a:lnTo>
                      <a:lnTo>
                        <a:pt x="126" y="1078"/>
                      </a:lnTo>
                      <a:lnTo>
                        <a:pt x="129" y="1077"/>
                      </a:lnTo>
                      <a:lnTo>
                        <a:pt x="134" y="1076"/>
                      </a:lnTo>
                      <a:lnTo>
                        <a:pt x="137" y="1075"/>
                      </a:lnTo>
                      <a:lnTo>
                        <a:pt x="142" y="1073"/>
                      </a:lnTo>
                      <a:lnTo>
                        <a:pt x="147" y="1072"/>
                      </a:lnTo>
                      <a:lnTo>
                        <a:pt x="150" y="1071"/>
                      </a:lnTo>
                      <a:lnTo>
                        <a:pt x="155" y="1070"/>
                      </a:lnTo>
                      <a:lnTo>
                        <a:pt x="159" y="1069"/>
                      </a:lnTo>
                      <a:lnTo>
                        <a:pt x="163" y="1068"/>
                      </a:lnTo>
                      <a:lnTo>
                        <a:pt x="167" y="1066"/>
                      </a:lnTo>
                      <a:lnTo>
                        <a:pt x="172" y="1064"/>
                      </a:lnTo>
                      <a:lnTo>
                        <a:pt x="175" y="1063"/>
                      </a:lnTo>
                      <a:lnTo>
                        <a:pt x="180" y="1062"/>
                      </a:lnTo>
                      <a:lnTo>
                        <a:pt x="185" y="1061"/>
                      </a:lnTo>
                      <a:lnTo>
                        <a:pt x="189" y="1060"/>
                      </a:lnTo>
                      <a:lnTo>
                        <a:pt x="194" y="1058"/>
                      </a:lnTo>
                      <a:lnTo>
                        <a:pt x="198" y="1056"/>
                      </a:lnTo>
                      <a:lnTo>
                        <a:pt x="202" y="1055"/>
                      </a:lnTo>
                      <a:lnTo>
                        <a:pt x="206" y="1054"/>
                      </a:lnTo>
                      <a:lnTo>
                        <a:pt x="211" y="1053"/>
                      </a:lnTo>
                      <a:lnTo>
                        <a:pt x="216" y="1050"/>
                      </a:lnTo>
                      <a:lnTo>
                        <a:pt x="220" y="1049"/>
                      </a:lnTo>
                      <a:lnTo>
                        <a:pt x="225" y="1048"/>
                      </a:lnTo>
                      <a:lnTo>
                        <a:pt x="229" y="1047"/>
                      </a:lnTo>
                      <a:lnTo>
                        <a:pt x="234" y="1045"/>
                      </a:lnTo>
                      <a:lnTo>
                        <a:pt x="239" y="1043"/>
                      </a:lnTo>
                      <a:lnTo>
                        <a:pt x="243" y="1042"/>
                      </a:lnTo>
                      <a:lnTo>
                        <a:pt x="248" y="1040"/>
                      </a:lnTo>
                      <a:lnTo>
                        <a:pt x="253" y="1039"/>
                      </a:lnTo>
                      <a:lnTo>
                        <a:pt x="258" y="1038"/>
                      </a:lnTo>
                      <a:lnTo>
                        <a:pt x="263" y="1035"/>
                      </a:lnTo>
                      <a:lnTo>
                        <a:pt x="268" y="1034"/>
                      </a:lnTo>
                      <a:lnTo>
                        <a:pt x="272" y="1033"/>
                      </a:lnTo>
                      <a:lnTo>
                        <a:pt x="277" y="1031"/>
                      </a:lnTo>
                      <a:lnTo>
                        <a:pt x="281" y="1030"/>
                      </a:lnTo>
                      <a:lnTo>
                        <a:pt x="287" y="1028"/>
                      </a:lnTo>
                      <a:lnTo>
                        <a:pt x="292" y="1026"/>
                      </a:lnTo>
                      <a:lnTo>
                        <a:pt x="296" y="1025"/>
                      </a:lnTo>
                      <a:lnTo>
                        <a:pt x="301" y="1023"/>
                      </a:lnTo>
                      <a:lnTo>
                        <a:pt x="307" y="1022"/>
                      </a:lnTo>
                      <a:lnTo>
                        <a:pt x="311" y="1020"/>
                      </a:lnTo>
                      <a:lnTo>
                        <a:pt x="316" y="1018"/>
                      </a:lnTo>
                      <a:lnTo>
                        <a:pt x="322" y="1017"/>
                      </a:lnTo>
                      <a:lnTo>
                        <a:pt x="326" y="1015"/>
                      </a:lnTo>
                      <a:lnTo>
                        <a:pt x="331" y="1014"/>
                      </a:lnTo>
                      <a:lnTo>
                        <a:pt x="337" y="1011"/>
                      </a:lnTo>
                      <a:lnTo>
                        <a:pt x="341" y="1010"/>
                      </a:lnTo>
                      <a:lnTo>
                        <a:pt x="347" y="1008"/>
                      </a:lnTo>
                      <a:lnTo>
                        <a:pt x="352" y="1007"/>
                      </a:lnTo>
                      <a:lnTo>
                        <a:pt x="356" y="1004"/>
                      </a:lnTo>
                      <a:lnTo>
                        <a:pt x="362" y="1003"/>
                      </a:lnTo>
                      <a:lnTo>
                        <a:pt x="367" y="1001"/>
                      </a:lnTo>
                      <a:lnTo>
                        <a:pt x="372" y="1000"/>
                      </a:lnTo>
                      <a:lnTo>
                        <a:pt x="378" y="997"/>
                      </a:lnTo>
                      <a:lnTo>
                        <a:pt x="383" y="996"/>
                      </a:lnTo>
                      <a:lnTo>
                        <a:pt x="388" y="994"/>
                      </a:lnTo>
                      <a:lnTo>
                        <a:pt x="393" y="993"/>
                      </a:lnTo>
                      <a:lnTo>
                        <a:pt x="399" y="990"/>
                      </a:lnTo>
                      <a:lnTo>
                        <a:pt x="403" y="989"/>
                      </a:lnTo>
                      <a:lnTo>
                        <a:pt x="409" y="987"/>
                      </a:lnTo>
                      <a:lnTo>
                        <a:pt x="415" y="985"/>
                      </a:lnTo>
                      <a:lnTo>
                        <a:pt x="420" y="984"/>
                      </a:lnTo>
                      <a:lnTo>
                        <a:pt x="425" y="981"/>
                      </a:lnTo>
                      <a:lnTo>
                        <a:pt x="431" y="980"/>
                      </a:lnTo>
                      <a:lnTo>
                        <a:pt x="436" y="978"/>
                      </a:lnTo>
                      <a:lnTo>
                        <a:pt x="441" y="977"/>
                      </a:lnTo>
                      <a:lnTo>
                        <a:pt x="447" y="974"/>
                      </a:lnTo>
                      <a:lnTo>
                        <a:pt x="453" y="972"/>
                      </a:lnTo>
                      <a:lnTo>
                        <a:pt x="458" y="971"/>
                      </a:lnTo>
                      <a:lnTo>
                        <a:pt x="463" y="969"/>
                      </a:lnTo>
                      <a:lnTo>
                        <a:pt x="469" y="966"/>
                      </a:lnTo>
                      <a:lnTo>
                        <a:pt x="475" y="965"/>
                      </a:lnTo>
                      <a:lnTo>
                        <a:pt x="481" y="963"/>
                      </a:lnTo>
                      <a:lnTo>
                        <a:pt x="485" y="961"/>
                      </a:lnTo>
                      <a:lnTo>
                        <a:pt x="491" y="959"/>
                      </a:lnTo>
                      <a:lnTo>
                        <a:pt x="497" y="957"/>
                      </a:lnTo>
                      <a:lnTo>
                        <a:pt x="503" y="955"/>
                      </a:lnTo>
                      <a:lnTo>
                        <a:pt x="508" y="954"/>
                      </a:lnTo>
                      <a:lnTo>
                        <a:pt x="514" y="951"/>
                      </a:lnTo>
                      <a:lnTo>
                        <a:pt x="520" y="949"/>
                      </a:lnTo>
                      <a:lnTo>
                        <a:pt x="526" y="947"/>
                      </a:lnTo>
                      <a:lnTo>
                        <a:pt x="531" y="946"/>
                      </a:lnTo>
                      <a:lnTo>
                        <a:pt x="536" y="943"/>
                      </a:lnTo>
                      <a:lnTo>
                        <a:pt x="542" y="941"/>
                      </a:lnTo>
                      <a:lnTo>
                        <a:pt x="547" y="940"/>
                      </a:lnTo>
                      <a:lnTo>
                        <a:pt x="553" y="938"/>
                      </a:lnTo>
                      <a:lnTo>
                        <a:pt x="559" y="935"/>
                      </a:lnTo>
                      <a:lnTo>
                        <a:pt x="565" y="933"/>
                      </a:lnTo>
                      <a:lnTo>
                        <a:pt x="571" y="931"/>
                      </a:lnTo>
                      <a:lnTo>
                        <a:pt x="576" y="929"/>
                      </a:lnTo>
                      <a:lnTo>
                        <a:pt x="583" y="927"/>
                      </a:lnTo>
                      <a:lnTo>
                        <a:pt x="589" y="925"/>
                      </a:lnTo>
                      <a:lnTo>
                        <a:pt x="595" y="923"/>
                      </a:lnTo>
                      <a:lnTo>
                        <a:pt x="600" y="921"/>
                      </a:lnTo>
                      <a:lnTo>
                        <a:pt x="606" y="919"/>
                      </a:lnTo>
                      <a:lnTo>
                        <a:pt x="612" y="917"/>
                      </a:lnTo>
                      <a:lnTo>
                        <a:pt x="618" y="914"/>
                      </a:lnTo>
                      <a:lnTo>
                        <a:pt x="624" y="912"/>
                      </a:lnTo>
                      <a:lnTo>
                        <a:pt x="629" y="910"/>
                      </a:lnTo>
                      <a:lnTo>
                        <a:pt x="636" y="909"/>
                      </a:lnTo>
                      <a:lnTo>
                        <a:pt x="642" y="906"/>
                      </a:lnTo>
                      <a:lnTo>
                        <a:pt x="648" y="904"/>
                      </a:lnTo>
                      <a:lnTo>
                        <a:pt x="653" y="902"/>
                      </a:lnTo>
                      <a:lnTo>
                        <a:pt x="659" y="900"/>
                      </a:lnTo>
                      <a:lnTo>
                        <a:pt x="666" y="897"/>
                      </a:lnTo>
                      <a:lnTo>
                        <a:pt x="672" y="896"/>
                      </a:lnTo>
                      <a:lnTo>
                        <a:pt x="678" y="894"/>
                      </a:lnTo>
                      <a:lnTo>
                        <a:pt x="683" y="891"/>
                      </a:lnTo>
                      <a:lnTo>
                        <a:pt x="689" y="889"/>
                      </a:lnTo>
                      <a:lnTo>
                        <a:pt x="696" y="887"/>
                      </a:lnTo>
                      <a:lnTo>
                        <a:pt x="702" y="885"/>
                      </a:lnTo>
                      <a:lnTo>
                        <a:pt x="708" y="882"/>
                      </a:lnTo>
                      <a:lnTo>
                        <a:pt x="715" y="880"/>
                      </a:lnTo>
                      <a:lnTo>
                        <a:pt x="720" y="878"/>
                      </a:lnTo>
                      <a:lnTo>
                        <a:pt x="726" y="877"/>
                      </a:lnTo>
                      <a:lnTo>
                        <a:pt x="733" y="874"/>
                      </a:lnTo>
                      <a:lnTo>
                        <a:pt x="739" y="872"/>
                      </a:lnTo>
                      <a:lnTo>
                        <a:pt x="745" y="870"/>
                      </a:lnTo>
                      <a:lnTo>
                        <a:pt x="751" y="867"/>
                      </a:lnTo>
                      <a:lnTo>
                        <a:pt x="757" y="865"/>
                      </a:lnTo>
                      <a:lnTo>
                        <a:pt x="763" y="863"/>
                      </a:lnTo>
                      <a:lnTo>
                        <a:pt x="770" y="860"/>
                      </a:lnTo>
                      <a:lnTo>
                        <a:pt x="776" y="858"/>
                      </a:lnTo>
                      <a:lnTo>
                        <a:pt x="783" y="856"/>
                      </a:lnTo>
                      <a:lnTo>
                        <a:pt x="788" y="853"/>
                      </a:lnTo>
                      <a:lnTo>
                        <a:pt x="794" y="851"/>
                      </a:lnTo>
                      <a:lnTo>
                        <a:pt x="801" y="849"/>
                      </a:lnTo>
                      <a:lnTo>
                        <a:pt x="807" y="847"/>
                      </a:lnTo>
                      <a:lnTo>
                        <a:pt x="814" y="844"/>
                      </a:lnTo>
                      <a:lnTo>
                        <a:pt x="819" y="842"/>
                      </a:lnTo>
                      <a:lnTo>
                        <a:pt x="826" y="840"/>
                      </a:lnTo>
                      <a:lnTo>
                        <a:pt x="832" y="837"/>
                      </a:lnTo>
                      <a:lnTo>
                        <a:pt x="838" y="835"/>
                      </a:lnTo>
                      <a:lnTo>
                        <a:pt x="851" y="830"/>
                      </a:lnTo>
                      <a:lnTo>
                        <a:pt x="863" y="826"/>
                      </a:lnTo>
                      <a:lnTo>
                        <a:pt x="876" y="821"/>
                      </a:lnTo>
                      <a:lnTo>
                        <a:pt x="889" y="817"/>
                      </a:lnTo>
                      <a:lnTo>
                        <a:pt x="902" y="812"/>
                      </a:lnTo>
                      <a:lnTo>
                        <a:pt x="915" y="807"/>
                      </a:lnTo>
                      <a:lnTo>
                        <a:pt x="928" y="803"/>
                      </a:lnTo>
                      <a:lnTo>
                        <a:pt x="940" y="798"/>
                      </a:lnTo>
                      <a:lnTo>
                        <a:pt x="953" y="794"/>
                      </a:lnTo>
                      <a:lnTo>
                        <a:pt x="966" y="789"/>
                      </a:lnTo>
                      <a:lnTo>
                        <a:pt x="980" y="784"/>
                      </a:lnTo>
                      <a:lnTo>
                        <a:pt x="992" y="779"/>
                      </a:lnTo>
                      <a:lnTo>
                        <a:pt x="1005" y="774"/>
                      </a:lnTo>
                      <a:lnTo>
                        <a:pt x="1018" y="769"/>
                      </a:lnTo>
                      <a:lnTo>
                        <a:pt x="1031" y="765"/>
                      </a:lnTo>
                      <a:lnTo>
                        <a:pt x="1044" y="760"/>
                      </a:lnTo>
                      <a:lnTo>
                        <a:pt x="1057" y="754"/>
                      </a:lnTo>
                      <a:lnTo>
                        <a:pt x="1071" y="750"/>
                      </a:lnTo>
                      <a:lnTo>
                        <a:pt x="1083" y="745"/>
                      </a:lnTo>
                      <a:lnTo>
                        <a:pt x="1096" y="741"/>
                      </a:lnTo>
                      <a:lnTo>
                        <a:pt x="1110" y="736"/>
                      </a:lnTo>
                      <a:lnTo>
                        <a:pt x="1122" y="730"/>
                      </a:lnTo>
                      <a:lnTo>
                        <a:pt x="1136" y="726"/>
                      </a:lnTo>
                      <a:lnTo>
                        <a:pt x="1149" y="721"/>
                      </a:lnTo>
                      <a:lnTo>
                        <a:pt x="1162" y="715"/>
                      </a:lnTo>
                      <a:lnTo>
                        <a:pt x="1175" y="711"/>
                      </a:lnTo>
                      <a:lnTo>
                        <a:pt x="1188" y="706"/>
                      </a:lnTo>
                      <a:lnTo>
                        <a:pt x="1202" y="702"/>
                      </a:lnTo>
                      <a:lnTo>
                        <a:pt x="1228" y="691"/>
                      </a:lnTo>
                      <a:lnTo>
                        <a:pt x="1255" y="681"/>
                      </a:lnTo>
                      <a:lnTo>
                        <a:pt x="1281" y="672"/>
                      </a:lnTo>
                      <a:lnTo>
                        <a:pt x="1308" y="661"/>
                      </a:lnTo>
                      <a:lnTo>
                        <a:pt x="1334" y="651"/>
                      </a:lnTo>
                      <a:lnTo>
                        <a:pt x="1361" y="642"/>
                      </a:lnTo>
                      <a:lnTo>
                        <a:pt x="1386" y="631"/>
                      </a:lnTo>
                      <a:lnTo>
                        <a:pt x="1413" y="621"/>
                      </a:lnTo>
                      <a:lnTo>
                        <a:pt x="1427" y="616"/>
                      </a:lnTo>
                      <a:lnTo>
                        <a:pt x="1439" y="612"/>
                      </a:lnTo>
                      <a:lnTo>
                        <a:pt x="1453" y="606"/>
                      </a:lnTo>
                      <a:lnTo>
                        <a:pt x="1466" y="601"/>
                      </a:lnTo>
                      <a:lnTo>
                        <a:pt x="1478" y="597"/>
                      </a:lnTo>
                      <a:lnTo>
                        <a:pt x="1492" y="591"/>
                      </a:lnTo>
                      <a:lnTo>
                        <a:pt x="1505" y="586"/>
                      </a:lnTo>
                      <a:lnTo>
                        <a:pt x="1519" y="581"/>
                      </a:lnTo>
                      <a:lnTo>
                        <a:pt x="1531" y="576"/>
                      </a:lnTo>
                      <a:lnTo>
                        <a:pt x="1544" y="571"/>
                      </a:lnTo>
                      <a:lnTo>
                        <a:pt x="1558" y="567"/>
                      </a:lnTo>
                      <a:lnTo>
                        <a:pt x="1571" y="561"/>
                      </a:lnTo>
                      <a:lnTo>
                        <a:pt x="1583" y="556"/>
                      </a:lnTo>
                      <a:lnTo>
                        <a:pt x="1596" y="552"/>
                      </a:lnTo>
                      <a:lnTo>
                        <a:pt x="1610" y="546"/>
                      </a:lnTo>
                      <a:lnTo>
                        <a:pt x="1622" y="541"/>
                      </a:lnTo>
                      <a:lnTo>
                        <a:pt x="1635" y="537"/>
                      </a:lnTo>
                      <a:lnTo>
                        <a:pt x="1648" y="531"/>
                      </a:lnTo>
                      <a:lnTo>
                        <a:pt x="1662" y="527"/>
                      </a:lnTo>
                      <a:lnTo>
                        <a:pt x="1674" y="522"/>
                      </a:lnTo>
                      <a:lnTo>
                        <a:pt x="1687" y="516"/>
                      </a:lnTo>
                      <a:lnTo>
                        <a:pt x="1700" y="512"/>
                      </a:lnTo>
                      <a:lnTo>
                        <a:pt x="1712" y="507"/>
                      </a:lnTo>
                      <a:lnTo>
                        <a:pt x="1725" y="502"/>
                      </a:lnTo>
                      <a:lnTo>
                        <a:pt x="1738" y="497"/>
                      </a:lnTo>
                      <a:lnTo>
                        <a:pt x="1750" y="492"/>
                      </a:lnTo>
                      <a:lnTo>
                        <a:pt x="1763" y="487"/>
                      </a:lnTo>
                      <a:lnTo>
                        <a:pt x="1776" y="483"/>
                      </a:lnTo>
                      <a:lnTo>
                        <a:pt x="1781" y="480"/>
                      </a:lnTo>
                      <a:lnTo>
                        <a:pt x="1788" y="478"/>
                      </a:lnTo>
                      <a:lnTo>
                        <a:pt x="1794" y="475"/>
                      </a:lnTo>
                      <a:lnTo>
                        <a:pt x="1801" y="472"/>
                      </a:lnTo>
                      <a:lnTo>
                        <a:pt x="1807" y="470"/>
                      </a:lnTo>
                      <a:lnTo>
                        <a:pt x="1813" y="468"/>
                      </a:lnTo>
                      <a:lnTo>
                        <a:pt x="1819" y="466"/>
                      </a:lnTo>
                      <a:lnTo>
                        <a:pt x="1825" y="463"/>
                      </a:lnTo>
                      <a:lnTo>
                        <a:pt x="1831" y="461"/>
                      </a:lnTo>
                      <a:lnTo>
                        <a:pt x="1838" y="459"/>
                      </a:lnTo>
                      <a:lnTo>
                        <a:pt x="1844" y="456"/>
                      </a:lnTo>
                      <a:lnTo>
                        <a:pt x="1851" y="454"/>
                      </a:lnTo>
                      <a:lnTo>
                        <a:pt x="1856" y="452"/>
                      </a:lnTo>
                      <a:lnTo>
                        <a:pt x="1862" y="449"/>
                      </a:lnTo>
                      <a:lnTo>
                        <a:pt x="1869" y="447"/>
                      </a:lnTo>
                      <a:lnTo>
                        <a:pt x="1875" y="444"/>
                      </a:lnTo>
                      <a:lnTo>
                        <a:pt x="1881" y="441"/>
                      </a:lnTo>
                      <a:lnTo>
                        <a:pt x="1886" y="439"/>
                      </a:lnTo>
                      <a:lnTo>
                        <a:pt x="1893" y="437"/>
                      </a:lnTo>
                      <a:lnTo>
                        <a:pt x="1899" y="434"/>
                      </a:lnTo>
                      <a:lnTo>
                        <a:pt x="1905" y="432"/>
                      </a:lnTo>
                      <a:lnTo>
                        <a:pt x="1911" y="430"/>
                      </a:lnTo>
                      <a:lnTo>
                        <a:pt x="1917" y="428"/>
                      </a:lnTo>
                      <a:lnTo>
                        <a:pt x="1923" y="425"/>
                      </a:lnTo>
                      <a:lnTo>
                        <a:pt x="1929" y="423"/>
                      </a:lnTo>
                      <a:lnTo>
                        <a:pt x="1935" y="421"/>
                      </a:lnTo>
                      <a:lnTo>
                        <a:pt x="1942" y="418"/>
                      </a:lnTo>
                      <a:lnTo>
                        <a:pt x="1947" y="416"/>
                      </a:lnTo>
                      <a:lnTo>
                        <a:pt x="1953" y="414"/>
                      </a:lnTo>
                      <a:lnTo>
                        <a:pt x="1959" y="411"/>
                      </a:lnTo>
                      <a:lnTo>
                        <a:pt x="1965" y="409"/>
                      </a:lnTo>
                      <a:lnTo>
                        <a:pt x="1970" y="407"/>
                      </a:lnTo>
                      <a:lnTo>
                        <a:pt x="1977" y="405"/>
                      </a:lnTo>
                      <a:lnTo>
                        <a:pt x="1983" y="402"/>
                      </a:lnTo>
                      <a:lnTo>
                        <a:pt x="1989" y="400"/>
                      </a:lnTo>
                      <a:lnTo>
                        <a:pt x="1995" y="398"/>
                      </a:lnTo>
                      <a:lnTo>
                        <a:pt x="2000" y="395"/>
                      </a:lnTo>
                      <a:lnTo>
                        <a:pt x="2006" y="393"/>
                      </a:lnTo>
                      <a:lnTo>
                        <a:pt x="2012" y="391"/>
                      </a:lnTo>
                      <a:lnTo>
                        <a:pt x="2018" y="388"/>
                      </a:lnTo>
                      <a:lnTo>
                        <a:pt x="2023" y="386"/>
                      </a:lnTo>
                      <a:lnTo>
                        <a:pt x="2029" y="384"/>
                      </a:lnTo>
                      <a:lnTo>
                        <a:pt x="2035" y="381"/>
                      </a:lnTo>
                      <a:lnTo>
                        <a:pt x="2041" y="379"/>
                      </a:lnTo>
                      <a:lnTo>
                        <a:pt x="2046" y="377"/>
                      </a:lnTo>
                      <a:lnTo>
                        <a:pt x="2052" y="375"/>
                      </a:lnTo>
                      <a:lnTo>
                        <a:pt x="2058" y="372"/>
                      </a:lnTo>
                      <a:lnTo>
                        <a:pt x="2064" y="371"/>
                      </a:lnTo>
                      <a:lnTo>
                        <a:pt x="2070" y="369"/>
                      </a:lnTo>
                      <a:lnTo>
                        <a:pt x="2075" y="367"/>
                      </a:lnTo>
                      <a:lnTo>
                        <a:pt x="2081" y="364"/>
                      </a:lnTo>
                      <a:lnTo>
                        <a:pt x="2087" y="362"/>
                      </a:lnTo>
                      <a:lnTo>
                        <a:pt x="2093" y="360"/>
                      </a:lnTo>
                      <a:lnTo>
                        <a:pt x="2097" y="357"/>
                      </a:lnTo>
                      <a:lnTo>
                        <a:pt x="2103" y="355"/>
                      </a:lnTo>
                      <a:lnTo>
                        <a:pt x="2109" y="353"/>
                      </a:lnTo>
                      <a:lnTo>
                        <a:pt x="2114" y="350"/>
                      </a:lnTo>
                      <a:lnTo>
                        <a:pt x="2120" y="348"/>
                      </a:lnTo>
                      <a:lnTo>
                        <a:pt x="2126" y="347"/>
                      </a:lnTo>
                      <a:lnTo>
                        <a:pt x="2131" y="345"/>
                      </a:lnTo>
                      <a:lnTo>
                        <a:pt x="2136" y="342"/>
                      </a:lnTo>
                      <a:lnTo>
                        <a:pt x="2142" y="340"/>
                      </a:lnTo>
                      <a:lnTo>
                        <a:pt x="2148" y="338"/>
                      </a:lnTo>
                      <a:lnTo>
                        <a:pt x="2152" y="335"/>
                      </a:lnTo>
                      <a:lnTo>
                        <a:pt x="2158" y="333"/>
                      </a:lnTo>
                      <a:lnTo>
                        <a:pt x="2164" y="332"/>
                      </a:lnTo>
                      <a:lnTo>
                        <a:pt x="2169" y="330"/>
                      </a:lnTo>
                      <a:lnTo>
                        <a:pt x="2174" y="327"/>
                      </a:lnTo>
                      <a:lnTo>
                        <a:pt x="2180" y="325"/>
                      </a:lnTo>
                      <a:lnTo>
                        <a:pt x="2185" y="323"/>
                      </a:lnTo>
                      <a:lnTo>
                        <a:pt x="2191" y="320"/>
                      </a:lnTo>
                      <a:lnTo>
                        <a:pt x="2196" y="319"/>
                      </a:lnTo>
                      <a:lnTo>
                        <a:pt x="2201" y="317"/>
                      </a:lnTo>
                      <a:lnTo>
                        <a:pt x="2207" y="315"/>
                      </a:lnTo>
                      <a:lnTo>
                        <a:pt x="2211" y="312"/>
                      </a:lnTo>
                      <a:lnTo>
                        <a:pt x="2217" y="311"/>
                      </a:lnTo>
                      <a:lnTo>
                        <a:pt x="2222" y="309"/>
                      </a:lnTo>
                      <a:lnTo>
                        <a:pt x="2227" y="307"/>
                      </a:lnTo>
                      <a:lnTo>
                        <a:pt x="2232" y="304"/>
                      </a:lnTo>
                      <a:lnTo>
                        <a:pt x="2238" y="302"/>
                      </a:lnTo>
                      <a:lnTo>
                        <a:pt x="2242" y="301"/>
                      </a:lnTo>
                      <a:lnTo>
                        <a:pt x="2248" y="299"/>
                      </a:lnTo>
                      <a:lnTo>
                        <a:pt x="2253" y="296"/>
                      </a:lnTo>
                      <a:lnTo>
                        <a:pt x="2258" y="294"/>
                      </a:lnTo>
                      <a:lnTo>
                        <a:pt x="2263" y="293"/>
                      </a:lnTo>
                      <a:lnTo>
                        <a:pt x="2268" y="291"/>
                      </a:lnTo>
                      <a:lnTo>
                        <a:pt x="2273" y="288"/>
                      </a:lnTo>
                      <a:lnTo>
                        <a:pt x="2278" y="287"/>
                      </a:lnTo>
                      <a:lnTo>
                        <a:pt x="2283" y="285"/>
                      </a:lnTo>
                      <a:lnTo>
                        <a:pt x="2288" y="282"/>
                      </a:lnTo>
                      <a:lnTo>
                        <a:pt x="2293" y="281"/>
                      </a:lnTo>
                      <a:lnTo>
                        <a:pt x="2298" y="279"/>
                      </a:lnTo>
                      <a:lnTo>
                        <a:pt x="2302" y="277"/>
                      </a:lnTo>
                      <a:lnTo>
                        <a:pt x="2308" y="276"/>
                      </a:lnTo>
                      <a:lnTo>
                        <a:pt x="2313" y="273"/>
                      </a:lnTo>
                      <a:lnTo>
                        <a:pt x="2317" y="271"/>
                      </a:lnTo>
                      <a:lnTo>
                        <a:pt x="2322" y="270"/>
                      </a:lnTo>
                      <a:lnTo>
                        <a:pt x="2326" y="268"/>
                      </a:lnTo>
                      <a:lnTo>
                        <a:pt x="2331" y="265"/>
                      </a:lnTo>
                      <a:lnTo>
                        <a:pt x="2337" y="264"/>
                      </a:lnTo>
                      <a:lnTo>
                        <a:pt x="2341" y="262"/>
                      </a:lnTo>
                      <a:lnTo>
                        <a:pt x="2346" y="259"/>
                      </a:lnTo>
                      <a:lnTo>
                        <a:pt x="2351" y="258"/>
                      </a:lnTo>
                      <a:lnTo>
                        <a:pt x="2355" y="256"/>
                      </a:lnTo>
                      <a:lnTo>
                        <a:pt x="2360" y="255"/>
                      </a:lnTo>
                      <a:lnTo>
                        <a:pt x="2364" y="253"/>
                      </a:lnTo>
                      <a:lnTo>
                        <a:pt x="2369" y="250"/>
                      </a:lnTo>
                      <a:lnTo>
                        <a:pt x="2374" y="249"/>
                      </a:lnTo>
                      <a:lnTo>
                        <a:pt x="2378" y="247"/>
                      </a:lnTo>
                      <a:lnTo>
                        <a:pt x="2383" y="246"/>
                      </a:lnTo>
                      <a:lnTo>
                        <a:pt x="2388" y="243"/>
                      </a:lnTo>
                      <a:lnTo>
                        <a:pt x="2392" y="242"/>
                      </a:lnTo>
                      <a:lnTo>
                        <a:pt x="2396" y="240"/>
                      </a:lnTo>
                      <a:lnTo>
                        <a:pt x="2400" y="239"/>
                      </a:lnTo>
                      <a:lnTo>
                        <a:pt x="2405" y="236"/>
                      </a:lnTo>
                      <a:lnTo>
                        <a:pt x="2409" y="235"/>
                      </a:lnTo>
                      <a:lnTo>
                        <a:pt x="2414" y="233"/>
                      </a:lnTo>
                      <a:lnTo>
                        <a:pt x="2417" y="232"/>
                      </a:lnTo>
                      <a:lnTo>
                        <a:pt x="2422" y="230"/>
                      </a:lnTo>
                      <a:lnTo>
                        <a:pt x="2427" y="228"/>
                      </a:lnTo>
                      <a:lnTo>
                        <a:pt x="2431" y="226"/>
                      </a:lnTo>
                      <a:lnTo>
                        <a:pt x="2435" y="225"/>
                      </a:lnTo>
                      <a:lnTo>
                        <a:pt x="2439" y="223"/>
                      </a:lnTo>
                      <a:lnTo>
                        <a:pt x="2444" y="221"/>
                      </a:lnTo>
                      <a:lnTo>
                        <a:pt x="2447" y="219"/>
                      </a:lnTo>
                      <a:lnTo>
                        <a:pt x="2452" y="218"/>
                      </a:lnTo>
                      <a:lnTo>
                        <a:pt x="2456" y="217"/>
                      </a:lnTo>
                      <a:lnTo>
                        <a:pt x="2460" y="215"/>
                      </a:lnTo>
                      <a:lnTo>
                        <a:pt x="2464" y="213"/>
                      </a:lnTo>
                      <a:lnTo>
                        <a:pt x="2468" y="211"/>
                      </a:lnTo>
                      <a:lnTo>
                        <a:pt x="2472" y="210"/>
                      </a:lnTo>
                      <a:lnTo>
                        <a:pt x="2476" y="209"/>
                      </a:lnTo>
                      <a:lnTo>
                        <a:pt x="2480" y="206"/>
                      </a:lnTo>
                      <a:lnTo>
                        <a:pt x="2484" y="205"/>
                      </a:lnTo>
                      <a:lnTo>
                        <a:pt x="2488" y="204"/>
                      </a:lnTo>
                      <a:lnTo>
                        <a:pt x="2492" y="202"/>
                      </a:lnTo>
                      <a:lnTo>
                        <a:pt x="2496" y="201"/>
                      </a:lnTo>
                      <a:lnTo>
                        <a:pt x="2499" y="200"/>
                      </a:lnTo>
                      <a:lnTo>
                        <a:pt x="2503" y="197"/>
                      </a:lnTo>
                      <a:lnTo>
                        <a:pt x="2507" y="196"/>
                      </a:lnTo>
                      <a:lnTo>
                        <a:pt x="2511" y="195"/>
                      </a:lnTo>
                      <a:lnTo>
                        <a:pt x="2514" y="193"/>
                      </a:lnTo>
                      <a:lnTo>
                        <a:pt x="2518" y="192"/>
                      </a:lnTo>
                      <a:lnTo>
                        <a:pt x="2522" y="190"/>
                      </a:lnTo>
                      <a:lnTo>
                        <a:pt x="2526" y="188"/>
                      </a:lnTo>
                      <a:lnTo>
                        <a:pt x="2529" y="187"/>
                      </a:lnTo>
                      <a:lnTo>
                        <a:pt x="2533" y="186"/>
                      </a:lnTo>
                      <a:lnTo>
                        <a:pt x="2536" y="185"/>
                      </a:lnTo>
                      <a:lnTo>
                        <a:pt x="2540" y="183"/>
                      </a:lnTo>
                      <a:lnTo>
                        <a:pt x="2543" y="181"/>
                      </a:lnTo>
                      <a:lnTo>
                        <a:pt x="2547" y="180"/>
                      </a:lnTo>
                      <a:lnTo>
                        <a:pt x="2550" y="179"/>
                      </a:lnTo>
                      <a:lnTo>
                        <a:pt x="2553" y="178"/>
                      </a:lnTo>
                      <a:lnTo>
                        <a:pt x="2557" y="177"/>
                      </a:lnTo>
                      <a:lnTo>
                        <a:pt x="2560" y="174"/>
                      </a:lnTo>
                      <a:lnTo>
                        <a:pt x="2564" y="173"/>
                      </a:lnTo>
                      <a:lnTo>
                        <a:pt x="2567" y="172"/>
                      </a:lnTo>
                      <a:lnTo>
                        <a:pt x="2571" y="171"/>
                      </a:lnTo>
                      <a:lnTo>
                        <a:pt x="2574" y="170"/>
                      </a:lnTo>
                      <a:lnTo>
                        <a:pt x="2576" y="168"/>
                      </a:lnTo>
                      <a:lnTo>
                        <a:pt x="2580" y="167"/>
                      </a:lnTo>
                      <a:lnTo>
                        <a:pt x="2583" y="165"/>
                      </a:lnTo>
                      <a:lnTo>
                        <a:pt x="2587" y="164"/>
                      </a:lnTo>
                      <a:lnTo>
                        <a:pt x="2589" y="163"/>
                      </a:lnTo>
                      <a:lnTo>
                        <a:pt x="2593" y="162"/>
                      </a:lnTo>
                      <a:lnTo>
                        <a:pt x="2596" y="160"/>
                      </a:lnTo>
                      <a:lnTo>
                        <a:pt x="2598" y="159"/>
                      </a:lnTo>
                      <a:lnTo>
                        <a:pt x="2602" y="158"/>
                      </a:lnTo>
                      <a:lnTo>
                        <a:pt x="2604" y="157"/>
                      </a:lnTo>
                      <a:lnTo>
                        <a:pt x="2608" y="156"/>
                      </a:lnTo>
                      <a:lnTo>
                        <a:pt x="2610" y="155"/>
                      </a:lnTo>
                      <a:lnTo>
                        <a:pt x="2613" y="154"/>
                      </a:lnTo>
                      <a:lnTo>
                        <a:pt x="2616" y="152"/>
                      </a:lnTo>
                      <a:lnTo>
                        <a:pt x="2619" y="151"/>
                      </a:lnTo>
                      <a:lnTo>
                        <a:pt x="2621" y="150"/>
                      </a:lnTo>
                      <a:lnTo>
                        <a:pt x="2625" y="149"/>
                      </a:lnTo>
                      <a:lnTo>
                        <a:pt x="2627" y="148"/>
                      </a:lnTo>
                      <a:lnTo>
                        <a:pt x="2629" y="147"/>
                      </a:lnTo>
                      <a:lnTo>
                        <a:pt x="2633" y="145"/>
                      </a:lnTo>
                      <a:lnTo>
                        <a:pt x="2635" y="144"/>
                      </a:lnTo>
                      <a:lnTo>
                        <a:pt x="2638" y="143"/>
                      </a:lnTo>
                      <a:lnTo>
                        <a:pt x="2640" y="143"/>
                      </a:lnTo>
                      <a:lnTo>
                        <a:pt x="2642" y="142"/>
                      </a:lnTo>
                      <a:lnTo>
                        <a:pt x="2646" y="141"/>
                      </a:lnTo>
                      <a:lnTo>
                        <a:pt x="2648" y="140"/>
                      </a:lnTo>
                      <a:lnTo>
                        <a:pt x="2650" y="139"/>
                      </a:lnTo>
                      <a:lnTo>
                        <a:pt x="2653" y="137"/>
                      </a:lnTo>
                      <a:lnTo>
                        <a:pt x="2655" y="136"/>
                      </a:lnTo>
                      <a:lnTo>
                        <a:pt x="2657" y="136"/>
                      </a:lnTo>
                      <a:lnTo>
                        <a:pt x="2659" y="135"/>
                      </a:lnTo>
                      <a:lnTo>
                        <a:pt x="2662" y="134"/>
                      </a:lnTo>
                      <a:lnTo>
                        <a:pt x="2664" y="133"/>
                      </a:lnTo>
                      <a:lnTo>
                        <a:pt x="2666" y="132"/>
                      </a:lnTo>
                      <a:lnTo>
                        <a:pt x="2669" y="132"/>
                      </a:lnTo>
                      <a:lnTo>
                        <a:pt x="2670" y="131"/>
                      </a:lnTo>
                      <a:lnTo>
                        <a:pt x="2672" y="129"/>
                      </a:lnTo>
                      <a:lnTo>
                        <a:pt x="2674" y="128"/>
                      </a:lnTo>
                      <a:lnTo>
                        <a:pt x="2677" y="128"/>
                      </a:lnTo>
                      <a:lnTo>
                        <a:pt x="2679" y="127"/>
                      </a:lnTo>
                      <a:lnTo>
                        <a:pt x="2680" y="126"/>
                      </a:lnTo>
                      <a:lnTo>
                        <a:pt x="2681" y="126"/>
                      </a:lnTo>
                      <a:lnTo>
                        <a:pt x="2685" y="125"/>
                      </a:lnTo>
                      <a:lnTo>
                        <a:pt x="2689" y="122"/>
                      </a:lnTo>
                      <a:lnTo>
                        <a:pt x="2694" y="121"/>
                      </a:lnTo>
                      <a:lnTo>
                        <a:pt x="2699" y="119"/>
                      </a:lnTo>
                      <a:lnTo>
                        <a:pt x="2703" y="118"/>
                      </a:lnTo>
                      <a:lnTo>
                        <a:pt x="2708" y="116"/>
                      </a:lnTo>
                      <a:lnTo>
                        <a:pt x="2712" y="114"/>
                      </a:lnTo>
                      <a:lnTo>
                        <a:pt x="2717" y="112"/>
                      </a:lnTo>
                      <a:lnTo>
                        <a:pt x="2722" y="111"/>
                      </a:lnTo>
                      <a:lnTo>
                        <a:pt x="2726" y="109"/>
                      </a:lnTo>
                      <a:lnTo>
                        <a:pt x="2731" y="107"/>
                      </a:lnTo>
                      <a:lnTo>
                        <a:pt x="2735" y="105"/>
                      </a:lnTo>
                      <a:lnTo>
                        <a:pt x="2741" y="104"/>
                      </a:lnTo>
                      <a:lnTo>
                        <a:pt x="2746" y="103"/>
                      </a:lnTo>
                      <a:lnTo>
                        <a:pt x="2750" y="101"/>
                      </a:lnTo>
                      <a:lnTo>
                        <a:pt x="2755" y="99"/>
                      </a:lnTo>
                      <a:lnTo>
                        <a:pt x="2761" y="97"/>
                      </a:lnTo>
                      <a:lnTo>
                        <a:pt x="2765" y="96"/>
                      </a:lnTo>
                      <a:lnTo>
                        <a:pt x="2770" y="95"/>
                      </a:lnTo>
                      <a:lnTo>
                        <a:pt x="2776" y="93"/>
                      </a:lnTo>
                      <a:lnTo>
                        <a:pt x="2780" y="91"/>
                      </a:lnTo>
                      <a:lnTo>
                        <a:pt x="2785" y="90"/>
                      </a:lnTo>
                      <a:lnTo>
                        <a:pt x="2791" y="89"/>
                      </a:lnTo>
                      <a:lnTo>
                        <a:pt x="2795" y="87"/>
                      </a:lnTo>
                      <a:lnTo>
                        <a:pt x="2801" y="86"/>
                      </a:lnTo>
                      <a:lnTo>
                        <a:pt x="2806" y="84"/>
                      </a:lnTo>
                      <a:lnTo>
                        <a:pt x="2812" y="83"/>
                      </a:lnTo>
                      <a:lnTo>
                        <a:pt x="2816" y="81"/>
                      </a:lnTo>
                      <a:lnTo>
                        <a:pt x="2822" y="80"/>
                      </a:lnTo>
                      <a:lnTo>
                        <a:pt x="2827" y="79"/>
                      </a:lnTo>
                      <a:lnTo>
                        <a:pt x="2832" y="78"/>
                      </a:lnTo>
                      <a:lnTo>
                        <a:pt x="2837" y="76"/>
                      </a:lnTo>
                      <a:lnTo>
                        <a:pt x="2843" y="74"/>
                      </a:lnTo>
                      <a:lnTo>
                        <a:pt x="2848" y="73"/>
                      </a:lnTo>
                      <a:lnTo>
                        <a:pt x="2853" y="72"/>
                      </a:lnTo>
                      <a:lnTo>
                        <a:pt x="2859" y="71"/>
                      </a:lnTo>
                      <a:lnTo>
                        <a:pt x="2865" y="69"/>
                      </a:lnTo>
                      <a:lnTo>
                        <a:pt x="2869" y="68"/>
                      </a:lnTo>
                      <a:lnTo>
                        <a:pt x="2875" y="67"/>
                      </a:lnTo>
                      <a:lnTo>
                        <a:pt x="2881" y="66"/>
                      </a:lnTo>
                      <a:lnTo>
                        <a:pt x="2886" y="65"/>
                      </a:lnTo>
                      <a:lnTo>
                        <a:pt x="2891" y="64"/>
                      </a:lnTo>
                      <a:lnTo>
                        <a:pt x="2897" y="63"/>
                      </a:lnTo>
                      <a:lnTo>
                        <a:pt x="2903" y="61"/>
                      </a:lnTo>
                      <a:lnTo>
                        <a:pt x="2908" y="60"/>
                      </a:lnTo>
                      <a:lnTo>
                        <a:pt x="2914" y="59"/>
                      </a:lnTo>
                      <a:lnTo>
                        <a:pt x="2920" y="58"/>
                      </a:lnTo>
                      <a:lnTo>
                        <a:pt x="2926" y="57"/>
                      </a:lnTo>
                      <a:lnTo>
                        <a:pt x="2931" y="56"/>
                      </a:lnTo>
                      <a:lnTo>
                        <a:pt x="2937" y="55"/>
                      </a:lnTo>
                      <a:lnTo>
                        <a:pt x="2943" y="53"/>
                      </a:lnTo>
                      <a:lnTo>
                        <a:pt x="2949" y="52"/>
                      </a:lnTo>
                      <a:lnTo>
                        <a:pt x="2954" y="51"/>
                      </a:lnTo>
                      <a:lnTo>
                        <a:pt x="2960" y="50"/>
                      </a:lnTo>
                      <a:lnTo>
                        <a:pt x="2966" y="49"/>
                      </a:lnTo>
                      <a:lnTo>
                        <a:pt x="2972" y="48"/>
                      </a:lnTo>
                      <a:lnTo>
                        <a:pt x="2977" y="46"/>
                      </a:lnTo>
                      <a:lnTo>
                        <a:pt x="2983" y="45"/>
                      </a:lnTo>
                      <a:lnTo>
                        <a:pt x="2989" y="45"/>
                      </a:lnTo>
                      <a:lnTo>
                        <a:pt x="2995" y="44"/>
                      </a:lnTo>
                      <a:lnTo>
                        <a:pt x="3002" y="43"/>
                      </a:lnTo>
                      <a:lnTo>
                        <a:pt x="3007" y="42"/>
                      </a:lnTo>
                      <a:lnTo>
                        <a:pt x="3013" y="41"/>
                      </a:lnTo>
                      <a:lnTo>
                        <a:pt x="3019" y="40"/>
                      </a:lnTo>
                      <a:lnTo>
                        <a:pt x="3025" y="40"/>
                      </a:lnTo>
                      <a:lnTo>
                        <a:pt x="3032" y="38"/>
                      </a:lnTo>
                      <a:lnTo>
                        <a:pt x="3037" y="37"/>
                      </a:lnTo>
                      <a:lnTo>
                        <a:pt x="3043" y="36"/>
                      </a:lnTo>
                      <a:lnTo>
                        <a:pt x="3050" y="36"/>
                      </a:lnTo>
                      <a:lnTo>
                        <a:pt x="3056" y="35"/>
                      </a:lnTo>
                      <a:lnTo>
                        <a:pt x="3062" y="34"/>
                      </a:lnTo>
                      <a:lnTo>
                        <a:pt x="3068" y="33"/>
                      </a:lnTo>
                      <a:lnTo>
                        <a:pt x="3074" y="33"/>
                      </a:lnTo>
                      <a:lnTo>
                        <a:pt x="3081" y="32"/>
                      </a:lnTo>
                      <a:lnTo>
                        <a:pt x="3087" y="30"/>
                      </a:lnTo>
                      <a:lnTo>
                        <a:pt x="3093" y="30"/>
                      </a:lnTo>
                      <a:lnTo>
                        <a:pt x="3100" y="29"/>
                      </a:lnTo>
                      <a:lnTo>
                        <a:pt x="3105" y="28"/>
                      </a:lnTo>
                      <a:lnTo>
                        <a:pt x="3112" y="28"/>
                      </a:lnTo>
                      <a:lnTo>
                        <a:pt x="3118" y="27"/>
                      </a:lnTo>
                      <a:lnTo>
                        <a:pt x="3125" y="27"/>
                      </a:lnTo>
                      <a:lnTo>
                        <a:pt x="3131" y="26"/>
                      </a:lnTo>
                      <a:lnTo>
                        <a:pt x="3138" y="25"/>
                      </a:lnTo>
                      <a:lnTo>
                        <a:pt x="3145" y="25"/>
                      </a:lnTo>
                      <a:lnTo>
                        <a:pt x="3150" y="23"/>
                      </a:lnTo>
                      <a:lnTo>
                        <a:pt x="3157" y="23"/>
                      </a:lnTo>
                      <a:lnTo>
                        <a:pt x="3163" y="22"/>
                      </a:lnTo>
                      <a:lnTo>
                        <a:pt x="3170" y="21"/>
                      </a:lnTo>
                      <a:lnTo>
                        <a:pt x="3177" y="21"/>
                      </a:lnTo>
                      <a:lnTo>
                        <a:pt x="3184" y="20"/>
                      </a:lnTo>
                      <a:lnTo>
                        <a:pt x="3189" y="20"/>
                      </a:lnTo>
                      <a:lnTo>
                        <a:pt x="3196" y="19"/>
                      </a:lnTo>
                      <a:lnTo>
                        <a:pt x="3203" y="19"/>
                      </a:lnTo>
                      <a:lnTo>
                        <a:pt x="3209" y="18"/>
                      </a:lnTo>
                      <a:lnTo>
                        <a:pt x="3216" y="18"/>
                      </a:lnTo>
                      <a:lnTo>
                        <a:pt x="3223" y="17"/>
                      </a:lnTo>
                      <a:lnTo>
                        <a:pt x="3230" y="17"/>
                      </a:lnTo>
                      <a:lnTo>
                        <a:pt x="3237" y="15"/>
                      </a:lnTo>
                      <a:lnTo>
                        <a:pt x="3242" y="15"/>
                      </a:lnTo>
                      <a:lnTo>
                        <a:pt x="3249" y="14"/>
                      </a:lnTo>
                      <a:lnTo>
                        <a:pt x="3256" y="14"/>
                      </a:lnTo>
                      <a:lnTo>
                        <a:pt x="3263" y="13"/>
                      </a:lnTo>
                      <a:lnTo>
                        <a:pt x="3270" y="13"/>
                      </a:lnTo>
                      <a:lnTo>
                        <a:pt x="3277" y="13"/>
                      </a:lnTo>
                      <a:lnTo>
                        <a:pt x="3284" y="12"/>
                      </a:lnTo>
                      <a:lnTo>
                        <a:pt x="3291" y="12"/>
                      </a:lnTo>
                      <a:lnTo>
                        <a:pt x="3297" y="11"/>
                      </a:lnTo>
                      <a:lnTo>
                        <a:pt x="3304" y="11"/>
                      </a:lnTo>
                      <a:lnTo>
                        <a:pt x="3310" y="11"/>
                      </a:lnTo>
                      <a:lnTo>
                        <a:pt x="3317" y="10"/>
                      </a:lnTo>
                      <a:lnTo>
                        <a:pt x="3324" y="10"/>
                      </a:lnTo>
                      <a:lnTo>
                        <a:pt x="3331" y="10"/>
                      </a:lnTo>
                      <a:lnTo>
                        <a:pt x="3338" y="8"/>
                      </a:lnTo>
                      <a:lnTo>
                        <a:pt x="3345" y="8"/>
                      </a:lnTo>
                      <a:lnTo>
                        <a:pt x="3352" y="8"/>
                      </a:lnTo>
                      <a:lnTo>
                        <a:pt x="3360" y="7"/>
                      </a:lnTo>
                      <a:lnTo>
                        <a:pt x="3367" y="7"/>
                      </a:lnTo>
                      <a:lnTo>
                        <a:pt x="3374" y="7"/>
                      </a:lnTo>
                      <a:lnTo>
                        <a:pt x="3381" y="6"/>
                      </a:lnTo>
                      <a:lnTo>
                        <a:pt x="3388" y="6"/>
                      </a:lnTo>
                      <a:lnTo>
                        <a:pt x="3395" y="6"/>
                      </a:lnTo>
                      <a:lnTo>
                        <a:pt x="3401" y="6"/>
                      </a:lnTo>
                      <a:lnTo>
                        <a:pt x="3408" y="5"/>
                      </a:lnTo>
                      <a:lnTo>
                        <a:pt x="3415" y="5"/>
                      </a:lnTo>
                      <a:lnTo>
                        <a:pt x="3423" y="5"/>
                      </a:lnTo>
                      <a:lnTo>
                        <a:pt x="3430" y="5"/>
                      </a:lnTo>
                      <a:lnTo>
                        <a:pt x="3437" y="4"/>
                      </a:lnTo>
                      <a:lnTo>
                        <a:pt x="3444" y="4"/>
                      </a:lnTo>
                      <a:lnTo>
                        <a:pt x="3452" y="4"/>
                      </a:lnTo>
                      <a:lnTo>
                        <a:pt x="3459" y="4"/>
                      </a:lnTo>
                      <a:lnTo>
                        <a:pt x="3466" y="4"/>
                      </a:lnTo>
                      <a:lnTo>
                        <a:pt x="3473" y="3"/>
                      </a:lnTo>
                      <a:lnTo>
                        <a:pt x="3481" y="3"/>
                      </a:lnTo>
                      <a:lnTo>
                        <a:pt x="3488" y="3"/>
                      </a:lnTo>
                      <a:lnTo>
                        <a:pt x="3495" y="3"/>
                      </a:lnTo>
                      <a:lnTo>
                        <a:pt x="3502" y="3"/>
                      </a:lnTo>
                      <a:lnTo>
                        <a:pt x="3510" y="2"/>
                      </a:lnTo>
                      <a:lnTo>
                        <a:pt x="3517" y="2"/>
                      </a:lnTo>
                      <a:lnTo>
                        <a:pt x="3524" y="2"/>
                      </a:lnTo>
                      <a:lnTo>
                        <a:pt x="3532" y="2"/>
                      </a:lnTo>
                      <a:lnTo>
                        <a:pt x="3539" y="2"/>
                      </a:lnTo>
                      <a:lnTo>
                        <a:pt x="3547" y="2"/>
                      </a:lnTo>
                      <a:lnTo>
                        <a:pt x="3554" y="2"/>
                      </a:lnTo>
                      <a:lnTo>
                        <a:pt x="3560" y="2"/>
                      </a:lnTo>
                      <a:lnTo>
                        <a:pt x="3569" y="0"/>
                      </a:lnTo>
                      <a:lnTo>
                        <a:pt x="3575" y="0"/>
                      </a:lnTo>
                      <a:lnTo>
                        <a:pt x="3583" y="0"/>
                      </a:lnTo>
                      <a:lnTo>
                        <a:pt x="3590" y="0"/>
                      </a:lnTo>
                      <a:lnTo>
                        <a:pt x="3597" y="0"/>
                      </a:lnTo>
                      <a:lnTo>
                        <a:pt x="3605" y="0"/>
                      </a:lnTo>
                      <a:lnTo>
                        <a:pt x="3612" y="0"/>
                      </a:lnTo>
                      <a:lnTo>
                        <a:pt x="3620" y="0"/>
                      </a:lnTo>
                      <a:lnTo>
                        <a:pt x="3627" y="0"/>
                      </a:lnTo>
                      <a:lnTo>
                        <a:pt x="3635" y="0"/>
                      </a:lnTo>
                      <a:lnTo>
                        <a:pt x="3642" y="0"/>
                      </a:lnTo>
                      <a:lnTo>
                        <a:pt x="3650" y="0"/>
                      </a:lnTo>
                      <a:lnTo>
                        <a:pt x="3657" y="0"/>
                      </a:lnTo>
                      <a:lnTo>
                        <a:pt x="3665" y="0"/>
                      </a:lnTo>
                      <a:lnTo>
                        <a:pt x="3672" y="0"/>
                      </a:lnTo>
                      <a:lnTo>
                        <a:pt x="3680" y="0"/>
                      </a:lnTo>
                      <a:lnTo>
                        <a:pt x="3688" y="0"/>
                      </a:lnTo>
                      <a:lnTo>
                        <a:pt x="3695" y="0"/>
                      </a:lnTo>
                      <a:lnTo>
                        <a:pt x="3703" y="0"/>
                      </a:lnTo>
                      <a:lnTo>
                        <a:pt x="3710" y="0"/>
                      </a:lnTo>
                      <a:lnTo>
                        <a:pt x="3718" y="0"/>
                      </a:lnTo>
                      <a:lnTo>
                        <a:pt x="3725" y="0"/>
                      </a:lnTo>
                      <a:lnTo>
                        <a:pt x="3733" y="0"/>
                      </a:lnTo>
                      <a:lnTo>
                        <a:pt x="3741" y="0"/>
                      </a:lnTo>
                      <a:lnTo>
                        <a:pt x="3748" y="0"/>
                      </a:lnTo>
                      <a:lnTo>
                        <a:pt x="3756" y="0"/>
                      </a:lnTo>
                      <a:lnTo>
                        <a:pt x="3764" y="0"/>
                      </a:lnTo>
                      <a:lnTo>
                        <a:pt x="3771" y="0"/>
                      </a:lnTo>
                      <a:lnTo>
                        <a:pt x="3779" y="0"/>
                      </a:lnTo>
                      <a:lnTo>
                        <a:pt x="3787" y="0"/>
                      </a:lnTo>
                      <a:lnTo>
                        <a:pt x="3794" y="2"/>
                      </a:lnTo>
                      <a:lnTo>
                        <a:pt x="3802" y="2"/>
                      </a:lnTo>
                      <a:lnTo>
                        <a:pt x="3817" y="2"/>
                      </a:lnTo>
                      <a:lnTo>
                        <a:pt x="3834" y="2"/>
                      </a:lnTo>
                      <a:lnTo>
                        <a:pt x="3848" y="2"/>
                      </a:lnTo>
                      <a:lnTo>
                        <a:pt x="3865" y="3"/>
                      </a:lnTo>
                      <a:lnTo>
                        <a:pt x="3880" y="3"/>
                      </a:lnTo>
                      <a:lnTo>
                        <a:pt x="3896" y="3"/>
                      </a:lnTo>
                      <a:lnTo>
                        <a:pt x="3911" y="4"/>
                      </a:lnTo>
                      <a:lnTo>
                        <a:pt x="3927" y="4"/>
                      </a:lnTo>
                      <a:lnTo>
                        <a:pt x="3942" y="4"/>
                      </a:lnTo>
                      <a:lnTo>
                        <a:pt x="3958" y="5"/>
                      </a:lnTo>
                      <a:lnTo>
                        <a:pt x="3974" y="5"/>
                      </a:lnTo>
                      <a:lnTo>
                        <a:pt x="3989" y="5"/>
                      </a:lnTo>
                      <a:lnTo>
                        <a:pt x="4005" y="6"/>
                      </a:lnTo>
                      <a:lnTo>
                        <a:pt x="4021" y="6"/>
                      </a:lnTo>
                      <a:lnTo>
                        <a:pt x="4036" y="7"/>
                      </a:lnTo>
                      <a:lnTo>
                        <a:pt x="4052" y="7"/>
                      </a:lnTo>
                      <a:lnTo>
                        <a:pt x="4069" y="8"/>
                      </a:lnTo>
                      <a:lnTo>
                        <a:pt x="4084" y="8"/>
                      </a:lnTo>
                      <a:lnTo>
                        <a:pt x="4100" y="10"/>
                      </a:lnTo>
                      <a:lnTo>
                        <a:pt x="4116" y="11"/>
                      </a:lnTo>
                      <a:lnTo>
                        <a:pt x="4132" y="11"/>
                      </a:lnTo>
                      <a:lnTo>
                        <a:pt x="4148" y="12"/>
                      </a:lnTo>
                      <a:lnTo>
                        <a:pt x="4163" y="12"/>
                      </a:lnTo>
                      <a:lnTo>
                        <a:pt x="4179" y="13"/>
                      </a:lnTo>
                      <a:lnTo>
                        <a:pt x="4195" y="14"/>
                      </a:lnTo>
                      <a:lnTo>
                        <a:pt x="4211" y="14"/>
                      </a:lnTo>
                      <a:lnTo>
                        <a:pt x="4228" y="15"/>
                      </a:lnTo>
                      <a:lnTo>
                        <a:pt x="4243" y="17"/>
                      </a:lnTo>
                      <a:lnTo>
                        <a:pt x="4259" y="17"/>
                      </a:lnTo>
                      <a:lnTo>
                        <a:pt x="4275" y="18"/>
                      </a:lnTo>
                      <a:lnTo>
                        <a:pt x="4291" y="19"/>
                      </a:lnTo>
                      <a:lnTo>
                        <a:pt x="4307" y="19"/>
                      </a:lnTo>
                      <a:lnTo>
                        <a:pt x="4339" y="21"/>
                      </a:lnTo>
                      <a:lnTo>
                        <a:pt x="4370" y="23"/>
                      </a:lnTo>
                      <a:lnTo>
                        <a:pt x="4403" y="25"/>
                      </a:lnTo>
                      <a:lnTo>
                        <a:pt x="4435" y="27"/>
                      </a:lnTo>
                      <a:lnTo>
                        <a:pt x="4466" y="28"/>
                      </a:lnTo>
                      <a:lnTo>
                        <a:pt x="4498" y="30"/>
                      </a:lnTo>
                      <a:lnTo>
                        <a:pt x="4531" y="33"/>
                      </a:lnTo>
                      <a:lnTo>
                        <a:pt x="4562" y="35"/>
                      </a:lnTo>
                      <a:lnTo>
                        <a:pt x="4578" y="36"/>
                      </a:lnTo>
                      <a:lnTo>
                        <a:pt x="4594" y="36"/>
                      </a:lnTo>
                      <a:lnTo>
                        <a:pt x="4610" y="37"/>
                      </a:lnTo>
                      <a:lnTo>
                        <a:pt x="4625" y="38"/>
                      </a:lnTo>
                      <a:lnTo>
                        <a:pt x="4641" y="40"/>
                      </a:lnTo>
                      <a:lnTo>
                        <a:pt x="4657" y="41"/>
                      </a:lnTo>
                      <a:lnTo>
                        <a:pt x="4672" y="42"/>
                      </a:lnTo>
                      <a:lnTo>
                        <a:pt x="4688" y="43"/>
                      </a:lnTo>
                      <a:lnTo>
                        <a:pt x="4705" y="44"/>
                      </a:lnTo>
                      <a:lnTo>
                        <a:pt x="4720" y="45"/>
                      </a:lnTo>
                      <a:lnTo>
                        <a:pt x="4736" y="46"/>
                      </a:lnTo>
                      <a:lnTo>
                        <a:pt x="4752" y="48"/>
                      </a:lnTo>
                      <a:lnTo>
                        <a:pt x="4767" y="49"/>
                      </a:lnTo>
                      <a:lnTo>
                        <a:pt x="4783" y="50"/>
                      </a:lnTo>
                      <a:lnTo>
                        <a:pt x="4798" y="51"/>
                      </a:lnTo>
                      <a:lnTo>
                        <a:pt x="4814" y="52"/>
                      </a:lnTo>
                      <a:lnTo>
                        <a:pt x="4829" y="53"/>
                      </a:lnTo>
                      <a:lnTo>
                        <a:pt x="4845" y="55"/>
                      </a:lnTo>
                      <a:lnTo>
                        <a:pt x="4860" y="56"/>
                      </a:lnTo>
                      <a:lnTo>
                        <a:pt x="4876" y="57"/>
                      </a:lnTo>
                      <a:lnTo>
                        <a:pt x="4891" y="58"/>
                      </a:lnTo>
                      <a:lnTo>
                        <a:pt x="4906" y="59"/>
                      </a:lnTo>
                      <a:lnTo>
                        <a:pt x="4922" y="60"/>
                      </a:lnTo>
                      <a:lnTo>
                        <a:pt x="4937" y="60"/>
                      </a:lnTo>
                      <a:lnTo>
                        <a:pt x="4952" y="61"/>
                      </a:lnTo>
                      <a:lnTo>
                        <a:pt x="4967" y="63"/>
                      </a:lnTo>
                      <a:lnTo>
                        <a:pt x="4983" y="64"/>
                      </a:lnTo>
                      <a:lnTo>
                        <a:pt x="4998" y="65"/>
                      </a:lnTo>
                      <a:lnTo>
                        <a:pt x="5013" y="66"/>
                      </a:lnTo>
                      <a:lnTo>
                        <a:pt x="5028" y="67"/>
                      </a:lnTo>
                      <a:lnTo>
                        <a:pt x="5043" y="68"/>
                      </a:lnTo>
                      <a:lnTo>
                        <a:pt x="5058" y="69"/>
                      </a:lnTo>
                      <a:lnTo>
                        <a:pt x="5066" y="71"/>
                      </a:lnTo>
                      <a:lnTo>
                        <a:pt x="5073" y="71"/>
                      </a:lnTo>
                      <a:lnTo>
                        <a:pt x="5081" y="72"/>
                      </a:lnTo>
                      <a:lnTo>
                        <a:pt x="5088" y="72"/>
                      </a:lnTo>
                      <a:lnTo>
                        <a:pt x="5095" y="73"/>
                      </a:lnTo>
                      <a:lnTo>
                        <a:pt x="5103" y="73"/>
                      </a:lnTo>
                      <a:lnTo>
                        <a:pt x="5110" y="74"/>
                      </a:lnTo>
                      <a:lnTo>
                        <a:pt x="5118" y="74"/>
                      </a:lnTo>
                      <a:lnTo>
                        <a:pt x="5125" y="75"/>
                      </a:lnTo>
                      <a:lnTo>
                        <a:pt x="5133" y="75"/>
                      </a:lnTo>
                      <a:lnTo>
                        <a:pt x="5140" y="76"/>
                      </a:lnTo>
                      <a:lnTo>
                        <a:pt x="5147" y="76"/>
                      </a:lnTo>
                      <a:lnTo>
                        <a:pt x="5155" y="78"/>
                      </a:lnTo>
                      <a:lnTo>
                        <a:pt x="5162" y="78"/>
                      </a:lnTo>
                      <a:lnTo>
                        <a:pt x="5169" y="78"/>
                      </a:lnTo>
                      <a:lnTo>
                        <a:pt x="5177" y="79"/>
                      </a:lnTo>
                      <a:lnTo>
                        <a:pt x="5184" y="79"/>
                      </a:lnTo>
                      <a:lnTo>
                        <a:pt x="5191" y="80"/>
                      </a:lnTo>
                      <a:lnTo>
                        <a:pt x="5199" y="80"/>
                      </a:lnTo>
                      <a:lnTo>
                        <a:pt x="5206" y="81"/>
                      </a:lnTo>
                      <a:lnTo>
                        <a:pt x="5213" y="81"/>
                      </a:lnTo>
                      <a:lnTo>
                        <a:pt x="5221" y="82"/>
                      </a:lnTo>
                      <a:lnTo>
                        <a:pt x="5228" y="82"/>
                      </a:lnTo>
                      <a:lnTo>
                        <a:pt x="5235" y="83"/>
                      </a:lnTo>
                      <a:lnTo>
                        <a:pt x="5241" y="83"/>
                      </a:lnTo>
                      <a:lnTo>
                        <a:pt x="5250" y="84"/>
                      </a:lnTo>
                      <a:lnTo>
                        <a:pt x="5256" y="84"/>
                      </a:lnTo>
                      <a:lnTo>
                        <a:pt x="5263" y="84"/>
                      </a:lnTo>
                      <a:lnTo>
                        <a:pt x="5270" y="86"/>
                      </a:lnTo>
                      <a:lnTo>
                        <a:pt x="5277" y="86"/>
                      </a:lnTo>
                      <a:lnTo>
                        <a:pt x="5284" y="87"/>
                      </a:lnTo>
                      <a:lnTo>
                        <a:pt x="5292" y="87"/>
                      </a:lnTo>
                      <a:lnTo>
                        <a:pt x="5299" y="88"/>
                      </a:lnTo>
                      <a:lnTo>
                        <a:pt x="5306" y="88"/>
                      </a:lnTo>
                      <a:lnTo>
                        <a:pt x="5313" y="89"/>
                      </a:lnTo>
                      <a:lnTo>
                        <a:pt x="5320" y="89"/>
                      </a:lnTo>
                      <a:lnTo>
                        <a:pt x="5327" y="89"/>
                      </a:lnTo>
                      <a:lnTo>
                        <a:pt x="5334" y="90"/>
                      </a:lnTo>
                      <a:lnTo>
                        <a:pt x="5341" y="90"/>
                      </a:lnTo>
                      <a:lnTo>
                        <a:pt x="5347" y="91"/>
                      </a:lnTo>
                      <a:lnTo>
                        <a:pt x="5354" y="91"/>
                      </a:lnTo>
                      <a:lnTo>
                        <a:pt x="5361" y="91"/>
                      </a:lnTo>
                      <a:lnTo>
                        <a:pt x="5368" y="93"/>
                      </a:lnTo>
                      <a:lnTo>
                        <a:pt x="5375" y="93"/>
                      </a:lnTo>
                      <a:lnTo>
                        <a:pt x="5382" y="94"/>
                      </a:lnTo>
                      <a:lnTo>
                        <a:pt x="5389" y="94"/>
                      </a:lnTo>
                      <a:lnTo>
                        <a:pt x="5396" y="95"/>
                      </a:lnTo>
                      <a:lnTo>
                        <a:pt x="5403" y="95"/>
                      </a:lnTo>
                      <a:lnTo>
                        <a:pt x="5410" y="95"/>
                      </a:lnTo>
                      <a:lnTo>
                        <a:pt x="5417" y="96"/>
                      </a:lnTo>
                      <a:lnTo>
                        <a:pt x="5424" y="96"/>
                      </a:lnTo>
                      <a:lnTo>
                        <a:pt x="5430" y="97"/>
                      </a:lnTo>
                      <a:lnTo>
                        <a:pt x="5437" y="97"/>
                      </a:lnTo>
                      <a:lnTo>
                        <a:pt x="5444" y="97"/>
                      </a:lnTo>
                      <a:lnTo>
                        <a:pt x="5450" y="98"/>
                      </a:lnTo>
                      <a:lnTo>
                        <a:pt x="5457" y="98"/>
                      </a:lnTo>
                      <a:lnTo>
                        <a:pt x="5464" y="98"/>
                      </a:lnTo>
                      <a:lnTo>
                        <a:pt x="5471" y="99"/>
                      </a:lnTo>
                      <a:lnTo>
                        <a:pt x="5478" y="99"/>
                      </a:lnTo>
                      <a:lnTo>
                        <a:pt x="5483" y="101"/>
                      </a:lnTo>
                      <a:lnTo>
                        <a:pt x="5490" y="101"/>
                      </a:lnTo>
                      <a:lnTo>
                        <a:pt x="5497" y="101"/>
                      </a:lnTo>
                      <a:lnTo>
                        <a:pt x="5503" y="102"/>
                      </a:lnTo>
                      <a:lnTo>
                        <a:pt x="5510" y="102"/>
                      </a:lnTo>
                      <a:lnTo>
                        <a:pt x="5517" y="102"/>
                      </a:lnTo>
                      <a:lnTo>
                        <a:pt x="5523" y="103"/>
                      </a:lnTo>
                      <a:lnTo>
                        <a:pt x="5530" y="103"/>
                      </a:lnTo>
                      <a:lnTo>
                        <a:pt x="5536" y="103"/>
                      </a:lnTo>
                      <a:lnTo>
                        <a:pt x="5542" y="104"/>
                      </a:lnTo>
                      <a:lnTo>
                        <a:pt x="5549" y="104"/>
                      </a:lnTo>
                      <a:lnTo>
                        <a:pt x="5556" y="104"/>
                      </a:lnTo>
                      <a:lnTo>
                        <a:pt x="5562" y="105"/>
                      </a:lnTo>
                      <a:lnTo>
                        <a:pt x="5569" y="105"/>
                      </a:lnTo>
                      <a:lnTo>
                        <a:pt x="5574" y="105"/>
                      </a:lnTo>
                      <a:lnTo>
                        <a:pt x="5581" y="106"/>
                      </a:lnTo>
                      <a:lnTo>
                        <a:pt x="5587" y="106"/>
                      </a:lnTo>
                      <a:lnTo>
                        <a:pt x="5594" y="106"/>
                      </a:lnTo>
                      <a:lnTo>
                        <a:pt x="5600" y="107"/>
                      </a:lnTo>
                      <a:lnTo>
                        <a:pt x="5607" y="107"/>
                      </a:lnTo>
                      <a:lnTo>
                        <a:pt x="5612" y="107"/>
                      </a:lnTo>
                      <a:lnTo>
                        <a:pt x="5618" y="107"/>
                      </a:lnTo>
                      <a:lnTo>
                        <a:pt x="5625" y="109"/>
                      </a:lnTo>
                      <a:lnTo>
                        <a:pt x="5631" y="109"/>
                      </a:lnTo>
                      <a:lnTo>
                        <a:pt x="5638" y="109"/>
                      </a:lnTo>
                      <a:lnTo>
                        <a:pt x="5644" y="110"/>
                      </a:lnTo>
                      <a:lnTo>
                        <a:pt x="5649" y="110"/>
                      </a:lnTo>
                      <a:lnTo>
                        <a:pt x="5655" y="110"/>
                      </a:lnTo>
                      <a:lnTo>
                        <a:pt x="5662" y="110"/>
                      </a:lnTo>
                      <a:lnTo>
                        <a:pt x="5668" y="111"/>
                      </a:lnTo>
                      <a:lnTo>
                        <a:pt x="5674" y="111"/>
                      </a:lnTo>
                      <a:lnTo>
                        <a:pt x="5680" y="111"/>
                      </a:lnTo>
                      <a:lnTo>
                        <a:pt x="5686" y="111"/>
                      </a:lnTo>
                      <a:lnTo>
                        <a:pt x="5692" y="111"/>
                      </a:lnTo>
                      <a:lnTo>
                        <a:pt x="5698" y="112"/>
                      </a:lnTo>
                      <a:lnTo>
                        <a:pt x="5704" y="112"/>
                      </a:lnTo>
                      <a:lnTo>
                        <a:pt x="5709" y="112"/>
                      </a:lnTo>
                      <a:lnTo>
                        <a:pt x="5716" y="112"/>
                      </a:lnTo>
                      <a:lnTo>
                        <a:pt x="5722" y="112"/>
                      </a:lnTo>
                      <a:lnTo>
                        <a:pt x="5728" y="113"/>
                      </a:lnTo>
                      <a:lnTo>
                        <a:pt x="5733" y="113"/>
                      </a:lnTo>
                      <a:lnTo>
                        <a:pt x="5739" y="113"/>
                      </a:lnTo>
                      <a:lnTo>
                        <a:pt x="5745" y="113"/>
                      </a:lnTo>
                      <a:lnTo>
                        <a:pt x="5751" y="113"/>
                      </a:lnTo>
                      <a:lnTo>
                        <a:pt x="5757" y="114"/>
                      </a:lnTo>
                      <a:lnTo>
                        <a:pt x="5762" y="114"/>
                      </a:lnTo>
                      <a:lnTo>
                        <a:pt x="5768" y="114"/>
                      </a:lnTo>
                      <a:lnTo>
                        <a:pt x="5774" y="114"/>
                      </a:lnTo>
                      <a:lnTo>
                        <a:pt x="5780" y="114"/>
                      </a:lnTo>
                      <a:lnTo>
                        <a:pt x="5784" y="114"/>
                      </a:lnTo>
                      <a:lnTo>
                        <a:pt x="5790" y="114"/>
                      </a:lnTo>
                      <a:lnTo>
                        <a:pt x="5796" y="114"/>
                      </a:lnTo>
                      <a:lnTo>
                        <a:pt x="5801" y="116"/>
                      </a:lnTo>
                      <a:lnTo>
                        <a:pt x="5807" y="116"/>
                      </a:lnTo>
                      <a:lnTo>
                        <a:pt x="5813" y="116"/>
                      </a:lnTo>
                      <a:lnTo>
                        <a:pt x="5818" y="116"/>
                      </a:lnTo>
                      <a:lnTo>
                        <a:pt x="5823" y="116"/>
                      </a:lnTo>
                      <a:lnTo>
                        <a:pt x="5829" y="116"/>
                      </a:lnTo>
                      <a:lnTo>
                        <a:pt x="5834" y="116"/>
                      </a:lnTo>
                      <a:lnTo>
                        <a:pt x="5839" y="116"/>
                      </a:lnTo>
                      <a:lnTo>
                        <a:pt x="5845" y="116"/>
                      </a:lnTo>
                      <a:lnTo>
                        <a:pt x="5850" y="116"/>
                      </a:lnTo>
                      <a:lnTo>
                        <a:pt x="5856" y="116"/>
                      </a:lnTo>
                      <a:lnTo>
                        <a:pt x="5861" y="116"/>
                      </a:lnTo>
                      <a:lnTo>
                        <a:pt x="5866" y="116"/>
                      </a:lnTo>
                      <a:lnTo>
                        <a:pt x="5872" y="116"/>
                      </a:lnTo>
                      <a:lnTo>
                        <a:pt x="5876" y="116"/>
                      </a:lnTo>
                      <a:lnTo>
                        <a:pt x="5882" y="116"/>
                      </a:lnTo>
                      <a:lnTo>
                        <a:pt x="5887" y="116"/>
                      </a:lnTo>
                      <a:lnTo>
                        <a:pt x="5892" y="116"/>
                      </a:lnTo>
                      <a:lnTo>
                        <a:pt x="5897" y="116"/>
                      </a:lnTo>
                      <a:lnTo>
                        <a:pt x="5903" y="116"/>
                      </a:lnTo>
                      <a:lnTo>
                        <a:pt x="5907" y="116"/>
                      </a:lnTo>
                      <a:lnTo>
                        <a:pt x="5912" y="116"/>
                      </a:lnTo>
                      <a:lnTo>
                        <a:pt x="5918" y="116"/>
                      </a:lnTo>
                      <a:lnTo>
                        <a:pt x="5922" y="116"/>
                      </a:lnTo>
                      <a:lnTo>
                        <a:pt x="5927" y="116"/>
                      </a:lnTo>
                      <a:lnTo>
                        <a:pt x="5933" y="116"/>
                      </a:lnTo>
                      <a:lnTo>
                        <a:pt x="5937" y="116"/>
                      </a:lnTo>
                      <a:lnTo>
                        <a:pt x="5942" y="116"/>
                      </a:lnTo>
                      <a:lnTo>
                        <a:pt x="5947" y="116"/>
                      </a:lnTo>
                      <a:lnTo>
                        <a:pt x="5952" y="116"/>
                      </a:lnTo>
                      <a:lnTo>
                        <a:pt x="5957" y="116"/>
                      </a:lnTo>
                      <a:lnTo>
                        <a:pt x="5962" y="114"/>
                      </a:lnTo>
                      <a:lnTo>
                        <a:pt x="5966" y="114"/>
                      </a:lnTo>
                      <a:lnTo>
                        <a:pt x="5971" y="114"/>
                      </a:lnTo>
                      <a:lnTo>
                        <a:pt x="5975" y="114"/>
                      </a:lnTo>
                      <a:lnTo>
                        <a:pt x="5980" y="114"/>
                      </a:lnTo>
                      <a:lnTo>
                        <a:pt x="5985" y="114"/>
                      </a:lnTo>
                      <a:lnTo>
                        <a:pt x="5989" y="113"/>
                      </a:lnTo>
                      <a:lnTo>
                        <a:pt x="5994" y="113"/>
                      </a:lnTo>
                      <a:lnTo>
                        <a:pt x="5998" y="113"/>
                      </a:lnTo>
                      <a:lnTo>
                        <a:pt x="6003" y="113"/>
                      </a:lnTo>
                      <a:lnTo>
                        <a:pt x="6008" y="113"/>
                      </a:lnTo>
                      <a:lnTo>
                        <a:pt x="6012" y="112"/>
                      </a:lnTo>
                      <a:lnTo>
                        <a:pt x="6017" y="112"/>
                      </a:lnTo>
                      <a:lnTo>
                        <a:pt x="6022" y="112"/>
                      </a:lnTo>
                      <a:lnTo>
                        <a:pt x="6025" y="112"/>
                      </a:lnTo>
                      <a:lnTo>
                        <a:pt x="6030" y="111"/>
                      </a:lnTo>
                      <a:lnTo>
                        <a:pt x="6034" y="111"/>
                      </a:lnTo>
                      <a:lnTo>
                        <a:pt x="6039" y="111"/>
                      </a:lnTo>
                      <a:lnTo>
                        <a:pt x="6043" y="110"/>
                      </a:lnTo>
                      <a:lnTo>
                        <a:pt x="6047" y="110"/>
                      </a:lnTo>
                      <a:lnTo>
                        <a:pt x="6051" y="110"/>
                      </a:lnTo>
                      <a:lnTo>
                        <a:pt x="6056" y="110"/>
                      </a:lnTo>
                      <a:lnTo>
                        <a:pt x="6060" y="109"/>
                      </a:lnTo>
                      <a:lnTo>
                        <a:pt x="6064" y="109"/>
                      </a:lnTo>
                      <a:lnTo>
                        <a:pt x="6068" y="107"/>
                      </a:lnTo>
                      <a:lnTo>
                        <a:pt x="6072" y="107"/>
                      </a:lnTo>
                      <a:lnTo>
                        <a:pt x="6076" y="107"/>
                      </a:lnTo>
                      <a:lnTo>
                        <a:pt x="6080" y="106"/>
                      </a:lnTo>
                      <a:lnTo>
                        <a:pt x="6084" y="106"/>
                      </a:lnTo>
                      <a:lnTo>
                        <a:pt x="6088" y="105"/>
                      </a:lnTo>
                      <a:lnTo>
                        <a:pt x="6092" y="105"/>
                      </a:lnTo>
                      <a:lnTo>
                        <a:pt x="6096" y="105"/>
                      </a:lnTo>
                      <a:lnTo>
                        <a:pt x="6100" y="104"/>
                      </a:lnTo>
                      <a:lnTo>
                        <a:pt x="6103" y="104"/>
                      </a:lnTo>
                      <a:close/>
                    </a:path>
                  </a:pathLst>
                </a:custGeom>
                <a:solidFill>
                  <a:srgbClr val="000000"/>
                </a:solidFill>
                <a:ln w="9525">
                  <a:noFill/>
                  <a:round/>
                  <a:headEnd/>
                  <a:tailEnd/>
                </a:ln>
              </p:spPr>
              <p:txBody>
                <a:bodyPr wrap="none" anchor="ctr"/>
                <a:lstStyle/>
                <a:p>
                  <a:endParaRPr lang="en-US"/>
                </a:p>
              </p:txBody>
            </p:sp>
            <p:sp>
              <p:nvSpPr>
                <p:cNvPr id="16400" name="Freeform 27"/>
                <p:cNvSpPr>
                  <a:spLocks noChangeArrowheads="1"/>
                </p:cNvSpPr>
                <p:nvPr/>
              </p:nvSpPr>
              <p:spPr bwMode="auto">
                <a:xfrm>
                  <a:off x="2609" y="2816"/>
                  <a:ext cx="69" cy="28"/>
                </a:xfrm>
                <a:custGeom>
                  <a:avLst/>
                  <a:gdLst>
                    <a:gd name="T0" fmla="*/ 0 w 623"/>
                    <a:gd name="T1" fmla="*/ 0 h 209"/>
                    <a:gd name="T2" fmla="*/ 0 w 623"/>
                    <a:gd name="T3" fmla="*/ 0 h 209"/>
                    <a:gd name="T4" fmla="*/ 0 w 623"/>
                    <a:gd name="T5" fmla="*/ 0 h 209"/>
                    <a:gd name="T6" fmla="*/ 0 w 623"/>
                    <a:gd name="T7" fmla="*/ 0 h 209"/>
                    <a:gd name="T8" fmla="*/ 0 w 623"/>
                    <a:gd name="T9" fmla="*/ 0 h 209"/>
                    <a:gd name="T10" fmla="*/ 0 w 623"/>
                    <a:gd name="T11" fmla="*/ 0 h 209"/>
                    <a:gd name="T12" fmla="*/ 0 w 623"/>
                    <a:gd name="T13" fmla="*/ 0 h 209"/>
                    <a:gd name="T14" fmla="*/ 0 w 623"/>
                    <a:gd name="T15" fmla="*/ 0 h 209"/>
                    <a:gd name="T16" fmla="*/ 0 w 623"/>
                    <a:gd name="T17" fmla="*/ 0 h 209"/>
                    <a:gd name="T18" fmla="*/ 0 w 623"/>
                    <a:gd name="T19" fmla="*/ 0 h 209"/>
                    <a:gd name="T20" fmla="*/ 0 w 623"/>
                    <a:gd name="T21" fmla="*/ 0 h 209"/>
                    <a:gd name="T22" fmla="*/ 0 w 623"/>
                    <a:gd name="T23" fmla="*/ 0 h 209"/>
                    <a:gd name="T24" fmla="*/ 0 w 623"/>
                    <a:gd name="T25" fmla="*/ 0 h 209"/>
                    <a:gd name="T26" fmla="*/ 0 w 623"/>
                    <a:gd name="T27" fmla="*/ 0 h 209"/>
                    <a:gd name="T28" fmla="*/ 0 w 623"/>
                    <a:gd name="T29" fmla="*/ 0 h 209"/>
                    <a:gd name="T30" fmla="*/ 0 w 623"/>
                    <a:gd name="T31" fmla="*/ 0 h 209"/>
                    <a:gd name="T32" fmla="*/ 0 w 623"/>
                    <a:gd name="T33" fmla="*/ 0 h 209"/>
                    <a:gd name="T34" fmla="*/ 0 w 623"/>
                    <a:gd name="T35" fmla="*/ 0 h 209"/>
                    <a:gd name="T36" fmla="*/ 0 w 623"/>
                    <a:gd name="T37" fmla="*/ 0 h 209"/>
                    <a:gd name="T38" fmla="*/ 0 w 623"/>
                    <a:gd name="T39" fmla="*/ 0 h 209"/>
                    <a:gd name="T40" fmla="*/ 0 w 623"/>
                    <a:gd name="T41" fmla="*/ 0 h 209"/>
                    <a:gd name="T42" fmla="*/ 0 w 623"/>
                    <a:gd name="T43" fmla="*/ 0 h 209"/>
                    <a:gd name="T44" fmla="*/ 0 w 623"/>
                    <a:gd name="T45" fmla="*/ 0 h 209"/>
                    <a:gd name="T46" fmla="*/ 0 w 623"/>
                    <a:gd name="T47" fmla="*/ 0 h 209"/>
                    <a:gd name="T48" fmla="*/ 0 w 623"/>
                    <a:gd name="T49" fmla="*/ 0 h 209"/>
                    <a:gd name="T50" fmla="*/ 0 w 623"/>
                    <a:gd name="T51" fmla="*/ 0 h 209"/>
                    <a:gd name="T52" fmla="*/ 0 w 623"/>
                    <a:gd name="T53" fmla="*/ 0 h 209"/>
                    <a:gd name="T54" fmla="*/ 0 w 623"/>
                    <a:gd name="T55" fmla="*/ 0 h 209"/>
                    <a:gd name="T56" fmla="*/ 0 w 623"/>
                    <a:gd name="T57" fmla="*/ 0 h 209"/>
                    <a:gd name="T58" fmla="*/ 0 w 623"/>
                    <a:gd name="T59" fmla="*/ 0 h 209"/>
                    <a:gd name="T60" fmla="*/ 0 w 623"/>
                    <a:gd name="T61" fmla="*/ 0 h 209"/>
                    <a:gd name="T62" fmla="*/ 0 w 623"/>
                    <a:gd name="T63" fmla="*/ 0 h 209"/>
                    <a:gd name="T64" fmla="*/ 0 w 623"/>
                    <a:gd name="T65" fmla="*/ 0 h 209"/>
                    <a:gd name="T66" fmla="*/ 0 w 623"/>
                    <a:gd name="T67" fmla="*/ 0 h 209"/>
                    <a:gd name="T68" fmla="*/ 0 w 623"/>
                    <a:gd name="T69" fmla="*/ 0 h 2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23"/>
                    <a:gd name="T106" fmla="*/ 0 h 209"/>
                    <a:gd name="T107" fmla="*/ 623 w 623"/>
                    <a:gd name="T108" fmla="*/ 209 h 2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23" h="209">
                      <a:moveTo>
                        <a:pt x="0" y="117"/>
                      </a:moveTo>
                      <a:lnTo>
                        <a:pt x="40" y="104"/>
                      </a:lnTo>
                      <a:lnTo>
                        <a:pt x="80" y="91"/>
                      </a:lnTo>
                      <a:lnTo>
                        <a:pt x="123" y="79"/>
                      </a:lnTo>
                      <a:lnTo>
                        <a:pt x="164" y="68"/>
                      </a:lnTo>
                      <a:lnTo>
                        <a:pt x="250" y="47"/>
                      </a:lnTo>
                      <a:lnTo>
                        <a:pt x="291" y="38"/>
                      </a:lnTo>
                      <a:lnTo>
                        <a:pt x="331" y="28"/>
                      </a:lnTo>
                      <a:lnTo>
                        <a:pt x="356" y="23"/>
                      </a:lnTo>
                      <a:lnTo>
                        <a:pt x="380" y="18"/>
                      </a:lnTo>
                      <a:lnTo>
                        <a:pt x="431" y="10"/>
                      </a:lnTo>
                      <a:lnTo>
                        <a:pt x="481" y="4"/>
                      </a:lnTo>
                      <a:lnTo>
                        <a:pt x="505" y="1"/>
                      </a:lnTo>
                      <a:lnTo>
                        <a:pt x="528" y="0"/>
                      </a:lnTo>
                      <a:lnTo>
                        <a:pt x="534" y="0"/>
                      </a:lnTo>
                      <a:lnTo>
                        <a:pt x="539" y="0"/>
                      </a:lnTo>
                      <a:lnTo>
                        <a:pt x="542" y="0"/>
                      </a:lnTo>
                      <a:lnTo>
                        <a:pt x="546" y="1"/>
                      </a:lnTo>
                      <a:lnTo>
                        <a:pt x="550" y="4"/>
                      </a:lnTo>
                      <a:lnTo>
                        <a:pt x="555" y="8"/>
                      </a:lnTo>
                      <a:lnTo>
                        <a:pt x="572" y="16"/>
                      </a:lnTo>
                      <a:lnTo>
                        <a:pt x="591" y="23"/>
                      </a:lnTo>
                      <a:lnTo>
                        <a:pt x="608" y="31"/>
                      </a:lnTo>
                      <a:lnTo>
                        <a:pt x="615" y="35"/>
                      </a:lnTo>
                      <a:lnTo>
                        <a:pt x="623" y="40"/>
                      </a:lnTo>
                      <a:lnTo>
                        <a:pt x="623" y="42"/>
                      </a:lnTo>
                      <a:lnTo>
                        <a:pt x="623" y="46"/>
                      </a:lnTo>
                      <a:lnTo>
                        <a:pt x="622" y="49"/>
                      </a:lnTo>
                      <a:lnTo>
                        <a:pt x="620" y="51"/>
                      </a:lnTo>
                      <a:lnTo>
                        <a:pt x="617" y="53"/>
                      </a:lnTo>
                      <a:lnTo>
                        <a:pt x="606" y="57"/>
                      </a:lnTo>
                      <a:lnTo>
                        <a:pt x="594" y="61"/>
                      </a:lnTo>
                      <a:lnTo>
                        <a:pt x="581" y="64"/>
                      </a:lnTo>
                      <a:lnTo>
                        <a:pt x="569" y="69"/>
                      </a:lnTo>
                      <a:lnTo>
                        <a:pt x="539" y="81"/>
                      </a:lnTo>
                      <a:lnTo>
                        <a:pt x="508" y="95"/>
                      </a:lnTo>
                      <a:lnTo>
                        <a:pt x="444" y="124"/>
                      </a:lnTo>
                      <a:lnTo>
                        <a:pt x="412" y="139"/>
                      </a:lnTo>
                      <a:lnTo>
                        <a:pt x="381" y="153"/>
                      </a:lnTo>
                      <a:lnTo>
                        <a:pt x="350" y="167"/>
                      </a:lnTo>
                      <a:lnTo>
                        <a:pt x="321" y="179"/>
                      </a:lnTo>
                      <a:lnTo>
                        <a:pt x="310" y="185"/>
                      </a:lnTo>
                      <a:lnTo>
                        <a:pt x="299" y="192"/>
                      </a:lnTo>
                      <a:lnTo>
                        <a:pt x="289" y="199"/>
                      </a:lnTo>
                      <a:lnTo>
                        <a:pt x="276" y="203"/>
                      </a:lnTo>
                      <a:lnTo>
                        <a:pt x="265" y="207"/>
                      </a:lnTo>
                      <a:lnTo>
                        <a:pt x="253" y="209"/>
                      </a:lnTo>
                      <a:lnTo>
                        <a:pt x="243" y="209"/>
                      </a:lnTo>
                      <a:lnTo>
                        <a:pt x="232" y="208"/>
                      </a:lnTo>
                      <a:lnTo>
                        <a:pt x="223" y="206"/>
                      </a:lnTo>
                      <a:lnTo>
                        <a:pt x="215" y="203"/>
                      </a:lnTo>
                      <a:lnTo>
                        <a:pt x="207" y="201"/>
                      </a:lnTo>
                      <a:lnTo>
                        <a:pt x="200" y="200"/>
                      </a:lnTo>
                      <a:lnTo>
                        <a:pt x="187" y="196"/>
                      </a:lnTo>
                      <a:lnTo>
                        <a:pt x="176" y="194"/>
                      </a:lnTo>
                      <a:lnTo>
                        <a:pt x="155" y="186"/>
                      </a:lnTo>
                      <a:lnTo>
                        <a:pt x="134" y="178"/>
                      </a:lnTo>
                      <a:lnTo>
                        <a:pt x="124" y="175"/>
                      </a:lnTo>
                      <a:lnTo>
                        <a:pt x="111" y="171"/>
                      </a:lnTo>
                      <a:lnTo>
                        <a:pt x="96" y="167"/>
                      </a:lnTo>
                      <a:lnTo>
                        <a:pt x="79" y="162"/>
                      </a:lnTo>
                      <a:lnTo>
                        <a:pt x="62" y="156"/>
                      </a:lnTo>
                      <a:lnTo>
                        <a:pt x="46" y="150"/>
                      </a:lnTo>
                      <a:lnTo>
                        <a:pt x="31" y="144"/>
                      </a:lnTo>
                      <a:lnTo>
                        <a:pt x="17" y="135"/>
                      </a:lnTo>
                      <a:lnTo>
                        <a:pt x="11" y="131"/>
                      </a:lnTo>
                      <a:lnTo>
                        <a:pt x="7" y="127"/>
                      </a:lnTo>
                      <a:lnTo>
                        <a:pt x="3" y="123"/>
                      </a:lnTo>
                      <a:lnTo>
                        <a:pt x="0" y="118"/>
                      </a:lnTo>
                      <a:lnTo>
                        <a:pt x="0" y="117"/>
                      </a:lnTo>
                      <a:close/>
                    </a:path>
                  </a:pathLst>
                </a:custGeom>
                <a:solidFill>
                  <a:srgbClr val="FF7F00"/>
                </a:solidFill>
                <a:ln w="9525">
                  <a:noFill/>
                  <a:round/>
                  <a:headEnd/>
                  <a:tailEnd/>
                </a:ln>
              </p:spPr>
              <p:txBody>
                <a:bodyPr wrap="none" anchor="ctr"/>
                <a:lstStyle/>
                <a:p>
                  <a:endParaRPr lang="en-US"/>
                </a:p>
              </p:txBody>
            </p:sp>
            <p:sp>
              <p:nvSpPr>
                <p:cNvPr id="16401" name="Freeform 28"/>
                <p:cNvSpPr>
                  <a:spLocks noChangeArrowheads="1"/>
                </p:cNvSpPr>
                <p:nvPr/>
              </p:nvSpPr>
              <p:spPr bwMode="auto">
                <a:xfrm>
                  <a:off x="2678" y="2753"/>
                  <a:ext cx="157" cy="46"/>
                </a:xfrm>
                <a:custGeom>
                  <a:avLst/>
                  <a:gdLst>
                    <a:gd name="T0" fmla="*/ 0 w 1410"/>
                    <a:gd name="T1" fmla="*/ 0 h 345"/>
                    <a:gd name="T2" fmla="*/ 0 w 1410"/>
                    <a:gd name="T3" fmla="*/ 0 h 345"/>
                    <a:gd name="T4" fmla="*/ 0 w 1410"/>
                    <a:gd name="T5" fmla="*/ 0 h 345"/>
                    <a:gd name="T6" fmla="*/ 0 w 1410"/>
                    <a:gd name="T7" fmla="*/ 0 h 345"/>
                    <a:gd name="T8" fmla="*/ 0 w 1410"/>
                    <a:gd name="T9" fmla="*/ 0 h 345"/>
                    <a:gd name="T10" fmla="*/ 0 w 1410"/>
                    <a:gd name="T11" fmla="*/ 0 h 345"/>
                    <a:gd name="T12" fmla="*/ 0 w 1410"/>
                    <a:gd name="T13" fmla="*/ 0 h 345"/>
                    <a:gd name="T14" fmla="*/ 0 w 1410"/>
                    <a:gd name="T15" fmla="*/ 0 h 345"/>
                    <a:gd name="T16" fmla="*/ 0 w 1410"/>
                    <a:gd name="T17" fmla="*/ 0 h 345"/>
                    <a:gd name="T18" fmla="*/ 0 w 1410"/>
                    <a:gd name="T19" fmla="*/ 0 h 345"/>
                    <a:gd name="T20" fmla="*/ 0 w 1410"/>
                    <a:gd name="T21" fmla="*/ 0 h 345"/>
                    <a:gd name="T22" fmla="*/ 0 w 1410"/>
                    <a:gd name="T23" fmla="*/ 0 h 345"/>
                    <a:gd name="T24" fmla="*/ 0 w 1410"/>
                    <a:gd name="T25" fmla="*/ 0 h 345"/>
                    <a:gd name="T26" fmla="*/ 0 w 1410"/>
                    <a:gd name="T27" fmla="*/ 0 h 345"/>
                    <a:gd name="T28" fmla="*/ 0 w 1410"/>
                    <a:gd name="T29" fmla="*/ 0 h 345"/>
                    <a:gd name="T30" fmla="*/ 0 w 1410"/>
                    <a:gd name="T31" fmla="*/ 0 h 345"/>
                    <a:gd name="T32" fmla="*/ 0 w 1410"/>
                    <a:gd name="T33" fmla="*/ 0 h 345"/>
                    <a:gd name="T34" fmla="*/ 0 w 1410"/>
                    <a:gd name="T35" fmla="*/ 0 h 345"/>
                    <a:gd name="T36" fmla="*/ 0 w 1410"/>
                    <a:gd name="T37" fmla="*/ 0 h 345"/>
                    <a:gd name="T38" fmla="*/ 0 w 1410"/>
                    <a:gd name="T39" fmla="*/ 0 h 345"/>
                    <a:gd name="T40" fmla="*/ 0 w 1410"/>
                    <a:gd name="T41" fmla="*/ 0 h 345"/>
                    <a:gd name="T42" fmla="*/ 0 w 1410"/>
                    <a:gd name="T43" fmla="*/ 0 h 345"/>
                    <a:gd name="T44" fmla="*/ 0 w 1410"/>
                    <a:gd name="T45" fmla="*/ 0 h 345"/>
                    <a:gd name="T46" fmla="*/ 0 w 1410"/>
                    <a:gd name="T47" fmla="*/ 0 h 345"/>
                    <a:gd name="T48" fmla="*/ 0 w 1410"/>
                    <a:gd name="T49" fmla="*/ 0 h 345"/>
                    <a:gd name="T50" fmla="*/ 0 w 1410"/>
                    <a:gd name="T51" fmla="*/ 0 h 345"/>
                    <a:gd name="T52" fmla="*/ 0 w 1410"/>
                    <a:gd name="T53" fmla="*/ 0 h 345"/>
                    <a:gd name="T54" fmla="*/ 0 w 1410"/>
                    <a:gd name="T55" fmla="*/ 0 h 345"/>
                    <a:gd name="T56" fmla="*/ 0 w 1410"/>
                    <a:gd name="T57" fmla="*/ 0 h 345"/>
                    <a:gd name="T58" fmla="*/ 0 w 1410"/>
                    <a:gd name="T59" fmla="*/ 0 h 345"/>
                    <a:gd name="T60" fmla="*/ 0 w 1410"/>
                    <a:gd name="T61" fmla="*/ 0 h 345"/>
                    <a:gd name="T62" fmla="*/ 0 w 1410"/>
                    <a:gd name="T63" fmla="*/ 0 h 345"/>
                    <a:gd name="T64" fmla="*/ 0 w 1410"/>
                    <a:gd name="T65" fmla="*/ 0 h 345"/>
                    <a:gd name="T66" fmla="*/ 0 w 1410"/>
                    <a:gd name="T67" fmla="*/ 0 h 345"/>
                    <a:gd name="T68" fmla="*/ 0 w 1410"/>
                    <a:gd name="T69" fmla="*/ 0 h 345"/>
                    <a:gd name="T70" fmla="*/ 0 w 1410"/>
                    <a:gd name="T71" fmla="*/ 0 h 345"/>
                    <a:gd name="T72" fmla="*/ 0 w 1410"/>
                    <a:gd name="T73" fmla="*/ 0 h 345"/>
                    <a:gd name="T74" fmla="*/ 0 w 1410"/>
                    <a:gd name="T75" fmla="*/ 0 h 345"/>
                    <a:gd name="T76" fmla="*/ 0 w 1410"/>
                    <a:gd name="T77" fmla="*/ 0 h 345"/>
                    <a:gd name="T78" fmla="*/ 0 w 1410"/>
                    <a:gd name="T79" fmla="*/ 0 h 345"/>
                    <a:gd name="T80" fmla="*/ 0 w 1410"/>
                    <a:gd name="T81" fmla="*/ 0 h 345"/>
                    <a:gd name="T82" fmla="*/ 0 w 1410"/>
                    <a:gd name="T83" fmla="*/ 0 h 345"/>
                    <a:gd name="T84" fmla="*/ 0 w 1410"/>
                    <a:gd name="T85" fmla="*/ 0 h 345"/>
                    <a:gd name="T86" fmla="*/ 0 w 1410"/>
                    <a:gd name="T87" fmla="*/ 0 h 345"/>
                    <a:gd name="T88" fmla="*/ 0 w 1410"/>
                    <a:gd name="T89" fmla="*/ 0 h 345"/>
                    <a:gd name="T90" fmla="*/ 0 w 1410"/>
                    <a:gd name="T91" fmla="*/ 0 h 345"/>
                    <a:gd name="T92" fmla="*/ 0 w 1410"/>
                    <a:gd name="T93" fmla="*/ 0 h 345"/>
                    <a:gd name="T94" fmla="*/ 0 w 1410"/>
                    <a:gd name="T95" fmla="*/ 0 h 345"/>
                    <a:gd name="T96" fmla="*/ 0 w 1410"/>
                    <a:gd name="T97" fmla="*/ 0 h 345"/>
                    <a:gd name="T98" fmla="*/ 0 w 1410"/>
                    <a:gd name="T99" fmla="*/ 0 h 345"/>
                    <a:gd name="T100" fmla="*/ 0 w 1410"/>
                    <a:gd name="T101" fmla="*/ 0 h 345"/>
                    <a:gd name="T102" fmla="*/ 0 w 1410"/>
                    <a:gd name="T103" fmla="*/ 0 h 345"/>
                    <a:gd name="T104" fmla="*/ 0 w 1410"/>
                    <a:gd name="T105" fmla="*/ 0 h 345"/>
                    <a:gd name="T106" fmla="*/ 0 w 1410"/>
                    <a:gd name="T107" fmla="*/ 0 h 345"/>
                    <a:gd name="T108" fmla="*/ 0 w 1410"/>
                    <a:gd name="T109" fmla="*/ 0 h 345"/>
                    <a:gd name="T110" fmla="*/ 0 w 1410"/>
                    <a:gd name="T111" fmla="*/ 0 h 345"/>
                    <a:gd name="T112" fmla="*/ 0 w 1410"/>
                    <a:gd name="T113" fmla="*/ 0 h 345"/>
                    <a:gd name="T114" fmla="*/ 0 w 1410"/>
                    <a:gd name="T115" fmla="*/ 0 h 3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10"/>
                    <a:gd name="T175" fmla="*/ 0 h 345"/>
                    <a:gd name="T176" fmla="*/ 1410 w 1410"/>
                    <a:gd name="T177" fmla="*/ 345 h 3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10" h="345">
                      <a:moveTo>
                        <a:pt x="253" y="209"/>
                      </a:moveTo>
                      <a:lnTo>
                        <a:pt x="401" y="160"/>
                      </a:lnTo>
                      <a:lnTo>
                        <a:pt x="547" y="112"/>
                      </a:lnTo>
                      <a:lnTo>
                        <a:pt x="619" y="88"/>
                      </a:lnTo>
                      <a:lnTo>
                        <a:pt x="690" y="62"/>
                      </a:lnTo>
                      <a:lnTo>
                        <a:pt x="760" y="38"/>
                      </a:lnTo>
                      <a:lnTo>
                        <a:pt x="831" y="12"/>
                      </a:lnTo>
                      <a:lnTo>
                        <a:pt x="840" y="10"/>
                      </a:lnTo>
                      <a:lnTo>
                        <a:pt x="848" y="6"/>
                      </a:lnTo>
                      <a:lnTo>
                        <a:pt x="855" y="4"/>
                      </a:lnTo>
                      <a:lnTo>
                        <a:pt x="862" y="3"/>
                      </a:lnTo>
                      <a:lnTo>
                        <a:pt x="867" y="1"/>
                      </a:lnTo>
                      <a:lnTo>
                        <a:pt x="872" y="1"/>
                      </a:lnTo>
                      <a:lnTo>
                        <a:pt x="880" y="0"/>
                      </a:lnTo>
                      <a:lnTo>
                        <a:pt x="887" y="1"/>
                      </a:lnTo>
                      <a:lnTo>
                        <a:pt x="892" y="3"/>
                      </a:lnTo>
                      <a:lnTo>
                        <a:pt x="901" y="6"/>
                      </a:lnTo>
                      <a:lnTo>
                        <a:pt x="914" y="10"/>
                      </a:lnTo>
                      <a:lnTo>
                        <a:pt x="926" y="13"/>
                      </a:lnTo>
                      <a:lnTo>
                        <a:pt x="937" y="16"/>
                      </a:lnTo>
                      <a:lnTo>
                        <a:pt x="947" y="21"/>
                      </a:lnTo>
                      <a:lnTo>
                        <a:pt x="967" y="30"/>
                      </a:lnTo>
                      <a:lnTo>
                        <a:pt x="983" y="41"/>
                      </a:lnTo>
                      <a:lnTo>
                        <a:pt x="987" y="43"/>
                      </a:lnTo>
                      <a:lnTo>
                        <a:pt x="992" y="45"/>
                      </a:lnTo>
                      <a:lnTo>
                        <a:pt x="1005" y="47"/>
                      </a:lnTo>
                      <a:lnTo>
                        <a:pt x="1018" y="49"/>
                      </a:lnTo>
                      <a:lnTo>
                        <a:pt x="1035" y="49"/>
                      </a:lnTo>
                      <a:lnTo>
                        <a:pt x="1053" y="49"/>
                      </a:lnTo>
                      <a:lnTo>
                        <a:pt x="1071" y="47"/>
                      </a:lnTo>
                      <a:lnTo>
                        <a:pt x="1112" y="47"/>
                      </a:lnTo>
                      <a:lnTo>
                        <a:pt x="1114" y="47"/>
                      </a:lnTo>
                      <a:lnTo>
                        <a:pt x="1115" y="49"/>
                      </a:lnTo>
                      <a:lnTo>
                        <a:pt x="1116" y="50"/>
                      </a:lnTo>
                      <a:lnTo>
                        <a:pt x="1118" y="51"/>
                      </a:lnTo>
                      <a:lnTo>
                        <a:pt x="1119" y="52"/>
                      </a:lnTo>
                      <a:lnTo>
                        <a:pt x="1121" y="52"/>
                      </a:lnTo>
                      <a:lnTo>
                        <a:pt x="1124" y="52"/>
                      </a:lnTo>
                      <a:lnTo>
                        <a:pt x="1139" y="51"/>
                      </a:lnTo>
                      <a:lnTo>
                        <a:pt x="1157" y="49"/>
                      </a:lnTo>
                      <a:lnTo>
                        <a:pt x="1175" y="45"/>
                      </a:lnTo>
                      <a:lnTo>
                        <a:pt x="1195" y="42"/>
                      </a:lnTo>
                      <a:lnTo>
                        <a:pt x="1213" y="38"/>
                      </a:lnTo>
                      <a:lnTo>
                        <a:pt x="1230" y="36"/>
                      </a:lnTo>
                      <a:lnTo>
                        <a:pt x="1247" y="34"/>
                      </a:lnTo>
                      <a:lnTo>
                        <a:pt x="1253" y="34"/>
                      </a:lnTo>
                      <a:lnTo>
                        <a:pt x="1260" y="34"/>
                      </a:lnTo>
                      <a:lnTo>
                        <a:pt x="1271" y="34"/>
                      </a:lnTo>
                      <a:lnTo>
                        <a:pt x="1280" y="34"/>
                      </a:lnTo>
                      <a:lnTo>
                        <a:pt x="1296" y="36"/>
                      </a:lnTo>
                      <a:lnTo>
                        <a:pt x="1311" y="38"/>
                      </a:lnTo>
                      <a:lnTo>
                        <a:pt x="1325" y="42"/>
                      </a:lnTo>
                      <a:lnTo>
                        <a:pt x="1341" y="44"/>
                      </a:lnTo>
                      <a:lnTo>
                        <a:pt x="1349" y="44"/>
                      </a:lnTo>
                      <a:lnTo>
                        <a:pt x="1359" y="44"/>
                      </a:lnTo>
                      <a:lnTo>
                        <a:pt x="1370" y="44"/>
                      </a:lnTo>
                      <a:lnTo>
                        <a:pt x="1383" y="44"/>
                      </a:lnTo>
                      <a:lnTo>
                        <a:pt x="1395" y="43"/>
                      </a:lnTo>
                      <a:lnTo>
                        <a:pt x="1410" y="41"/>
                      </a:lnTo>
                      <a:lnTo>
                        <a:pt x="1392" y="46"/>
                      </a:lnTo>
                      <a:lnTo>
                        <a:pt x="1373" y="52"/>
                      </a:lnTo>
                      <a:lnTo>
                        <a:pt x="1354" y="59"/>
                      </a:lnTo>
                      <a:lnTo>
                        <a:pt x="1333" y="67"/>
                      </a:lnTo>
                      <a:lnTo>
                        <a:pt x="1290" y="82"/>
                      </a:lnTo>
                      <a:lnTo>
                        <a:pt x="1247" y="98"/>
                      </a:lnTo>
                      <a:lnTo>
                        <a:pt x="1157" y="132"/>
                      </a:lnTo>
                      <a:lnTo>
                        <a:pt x="1113" y="148"/>
                      </a:lnTo>
                      <a:lnTo>
                        <a:pt x="1070" y="163"/>
                      </a:lnTo>
                      <a:lnTo>
                        <a:pt x="914" y="213"/>
                      </a:lnTo>
                      <a:lnTo>
                        <a:pt x="835" y="239"/>
                      </a:lnTo>
                      <a:lnTo>
                        <a:pt x="756" y="264"/>
                      </a:lnTo>
                      <a:lnTo>
                        <a:pt x="741" y="267"/>
                      </a:lnTo>
                      <a:lnTo>
                        <a:pt x="725" y="272"/>
                      </a:lnTo>
                      <a:lnTo>
                        <a:pt x="690" y="282"/>
                      </a:lnTo>
                      <a:lnTo>
                        <a:pt x="673" y="286"/>
                      </a:lnTo>
                      <a:lnTo>
                        <a:pt x="658" y="290"/>
                      </a:lnTo>
                      <a:lnTo>
                        <a:pt x="644" y="293"/>
                      </a:lnTo>
                      <a:lnTo>
                        <a:pt x="638" y="294"/>
                      </a:lnTo>
                      <a:lnTo>
                        <a:pt x="634" y="295"/>
                      </a:lnTo>
                      <a:lnTo>
                        <a:pt x="632" y="295"/>
                      </a:lnTo>
                      <a:lnTo>
                        <a:pt x="629" y="295"/>
                      </a:lnTo>
                      <a:lnTo>
                        <a:pt x="621" y="297"/>
                      </a:lnTo>
                      <a:lnTo>
                        <a:pt x="616" y="297"/>
                      </a:lnTo>
                      <a:lnTo>
                        <a:pt x="613" y="298"/>
                      </a:lnTo>
                      <a:lnTo>
                        <a:pt x="609" y="298"/>
                      </a:lnTo>
                      <a:lnTo>
                        <a:pt x="609" y="297"/>
                      </a:lnTo>
                      <a:lnTo>
                        <a:pt x="612" y="296"/>
                      </a:lnTo>
                      <a:lnTo>
                        <a:pt x="616" y="292"/>
                      </a:lnTo>
                      <a:lnTo>
                        <a:pt x="622" y="288"/>
                      </a:lnTo>
                      <a:lnTo>
                        <a:pt x="623" y="287"/>
                      </a:lnTo>
                      <a:lnTo>
                        <a:pt x="623" y="286"/>
                      </a:lnTo>
                      <a:lnTo>
                        <a:pt x="621" y="285"/>
                      </a:lnTo>
                      <a:lnTo>
                        <a:pt x="619" y="283"/>
                      </a:lnTo>
                      <a:lnTo>
                        <a:pt x="612" y="283"/>
                      </a:lnTo>
                      <a:lnTo>
                        <a:pt x="604" y="282"/>
                      </a:lnTo>
                      <a:lnTo>
                        <a:pt x="598" y="282"/>
                      </a:lnTo>
                      <a:lnTo>
                        <a:pt x="591" y="280"/>
                      </a:lnTo>
                      <a:lnTo>
                        <a:pt x="583" y="279"/>
                      </a:lnTo>
                      <a:lnTo>
                        <a:pt x="566" y="277"/>
                      </a:lnTo>
                      <a:lnTo>
                        <a:pt x="558" y="275"/>
                      </a:lnTo>
                      <a:lnTo>
                        <a:pt x="551" y="273"/>
                      </a:lnTo>
                      <a:lnTo>
                        <a:pt x="545" y="272"/>
                      </a:lnTo>
                      <a:lnTo>
                        <a:pt x="540" y="269"/>
                      </a:lnTo>
                      <a:lnTo>
                        <a:pt x="536" y="266"/>
                      </a:lnTo>
                      <a:lnTo>
                        <a:pt x="530" y="264"/>
                      </a:lnTo>
                      <a:lnTo>
                        <a:pt x="516" y="259"/>
                      </a:lnTo>
                      <a:lnTo>
                        <a:pt x="502" y="256"/>
                      </a:lnTo>
                      <a:lnTo>
                        <a:pt x="496" y="254"/>
                      </a:lnTo>
                      <a:lnTo>
                        <a:pt x="492" y="251"/>
                      </a:lnTo>
                      <a:lnTo>
                        <a:pt x="490" y="248"/>
                      </a:lnTo>
                      <a:lnTo>
                        <a:pt x="487" y="246"/>
                      </a:lnTo>
                      <a:lnTo>
                        <a:pt x="485" y="239"/>
                      </a:lnTo>
                      <a:lnTo>
                        <a:pt x="482" y="232"/>
                      </a:lnTo>
                      <a:lnTo>
                        <a:pt x="479" y="228"/>
                      </a:lnTo>
                      <a:lnTo>
                        <a:pt x="477" y="225"/>
                      </a:lnTo>
                      <a:lnTo>
                        <a:pt x="473" y="222"/>
                      </a:lnTo>
                      <a:lnTo>
                        <a:pt x="469" y="220"/>
                      </a:lnTo>
                      <a:lnTo>
                        <a:pt x="462" y="219"/>
                      </a:lnTo>
                      <a:lnTo>
                        <a:pt x="455" y="218"/>
                      </a:lnTo>
                      <a:lnTo>
                        <a:pt x="446" y="218"/>
                      </a:lnTo>
                      <a:lnTo>
                        <a:pt x="434" y="219"/>
                      </a:lnTo>
                      <a:lnTo>
                        <a:pt x="420" y="221"/>
                      </a:lnTo>
                      <a:lnTo>
                        <a:pt x="405" y="224"/>
                      </a:lnTo>
                      <a:lnTo>
                        <a:pt x="395" y="227"/>
                      </a:lnTo>
                      <a:lnTo>
                        <a:pt x="384" y="229"/>
                      </a:lnTo>
                      <a:lnTo>
                        <a:pt x="372" y="233"/>
                      </a:lnTo>
                      <a:lnTo>
                        <a:pt x="358" y="237"/>
                      </a:lnTo>
                      <a:lnTo>
                        <a:pt x="332" y="246"/>
                      </a:lnTo>
                      <a:lnTo>
                        <a:pt x="319" y="249"/>
                      </a:lnTo>
                      <a:lnTo>
                        <a:pt x="308" y="252"/>
                      </a:lnTo>
                      <a:lnTo>
                        <a:pt x="293" y="256"/>
                      </a:lnTo>
                      <a:lnTo>
                        <a:pt x="275" y="262"/>
                      </a:lnTo>
                      <a:lnTo>
                        <a:pt x="258" y="266"/>
                      </a:lnTo>
                      <a:lnTo>
                        <a:pt x="241" y="273"/>
                      </a:lnTo>
                      <a:lnTo>
                        <a:pt x="204" y="285"/>
                      </a:lnTo>
                      <a:lnTo>
                        <a:pt x="166" y="298"/>
                      </a:lnTo>
                      <a:lnTo>
                        <a:pt x="128" y="311"/>
                      </a:lnTo>
                      <a:lnTo>
                        <a:pt x="92" y="323"/>
                      </a:lnTo>
                      <a:lnTo>
                        <a:pt x="75" y="328"/>
                      </a:lnTo>
                      <a:lnTo>
                        <a:pt x="59" y="333"/>
                      </a:lnTo>
                      <a:lnTo>
                        <a:pt x="44" y="338"/>
                      </a:lnTo>
                      <a:lnTo>
                        <a:pt x="30" y="341"/>
                      </a:lnTo>
                      <a:lnTo>
                        <a:pt x="23" y="342"/>
                      </a:lnTo>
                      <a:lnTo>
                        <a:pt x="18" y="343"/>
                      </a:lnTo>
                      <a:lnTo>
                        <a:pt x="14" y="343"/>
                      </a:lnTo>
                      <a:lnTo>
                        <a:pt x="10" y="345"/>
                      </a:lnTo>
                      <a:lnTo>
                        <a:pt x="5" y="343"/>
                      </a:lnTo>
                      <a:lnTo>
                        <a:pt x="1" y="343"/>
                      </a:lnTo>
                      <a:lnTo>
                        <a:pt x="0" y="341"/>
                      </a:lnTo>
                      <a:lnTo>
                        <a:pt x="1" y="339"/>
                      </a:lnTo>
                      <a:lnTo>
                        <a:pt x="2" y="335"/>
                      </a:lnTo>
                      <a:lnTo>
                        <a:pt x="6" y="332"/>
                      </a:lnTo>
                      <a:lnTo>
                        <a:pt x="10" y="327"/>
                      </a:lnTo>
                      <a:lnTo>
                        <a:pt x="15" y="324"/>
                      </a:lnTo>
                      <a:lnTo>
                        <a:pt x="25" y="315"/>
                      </a:lnTo>
                      <a:lnTo>
                        <a:pt x="34" y="307"/>
                      </a:lnTo>
                      <a:lnTo>
                        <a:pt x="38" y="303"/>
                      </a:lnTo>
                      <a:lnTo>
                        <a:pt x="41" y="300"/>
                      </a:lnTo>
                      <a:lnTo>
                        <a:pt x="46" y="295"/>
                      </a:lnTo>
                      <a:lnTo>
                        <a:pt x="53" y="289"/>
                      </a:lnTo>
                      <a:lnTo>
                        <a:pt x="63" y="282"/>
                      </a:lnTo>
                      <a:lnTo>
                        <a:pt x="75" y="277"/>
                      </a:lnTo>
                      <a:lnTo>
                        <a:pt x="87" y="270"/>
                      </a:lnTo>
                      <a:lnTo>
                        <a:pt x="102" y="263"/>
                      </a:lnTo>
                      <a:lnTo>
                        <a:pt x="119" y="256"/>
                      </a:lnTo>
                      <a:lnTo>
                        <a:pt x="135" y="249"/>
                      </a:lnTo>
                      <a:lnTo>
                        <a:pt x="168" y="236"/>
                      </a:lnTo>
                      <a:lnTo>
                        <a:pt x="184" y="231"/>
                      </a:lnTo>
                      <a:lnTo>
                        <a:pt x="200" y="226"/>
                      </a:lnTo>
                      <a:lnTo>
                        <a:pt x="217" y="220"/>
                      </a:lnTo>
                      <a:lnTo>
                        <a:pt x="230" y="217"/>
                      </a:lnTo>
                      <a:lnTo>
                        <a:pt x="243" y="213"/>
                      </a:lnTo>
                      <a:lnTo>
                        <a:pt x="253" y="210"/>
                      </a:lnTo>
                      <a:lnTo>
                        <a:pt x="253" y="209"/>
                      </a:lnTo>
                      <a:close/>
                    </a:path>
                  </a:pathLst>
                </a:custGeom>
                <a:solidFill>
                  <a:srgbClr val="FF7F00"/>
                </a:solidFill>
                <a:ln w="9525">
                  <a:noFill/>
                  <a:round/>
                  <a:headEnd/>
                  <a:tailEnd/>
                </a:ln>
              </p:spPr>
              <p:txBody>
                <a:bodyPr wrap="none" anchor="ctr"/>
                <a:lstStyle/>
                <a:p>
                  <a:endParaRPr lang="en-US"/>
                </a:p>
              </p:txBody>
            </p:sp>
            <p:sp>
              <p:nvSpPr>
                <p:cNvPr id="16402" name="Freeform 29"/>
                <p:cNvSpPr>
                  <a:spLocks noChangeArrowheads="1"/>
                </p:cNvSpPr>
                <p:nvPr/>
              </p:nvSpPr>
              <p:spPr bwMode="auto">
                <a:xfrm>
                  <a:off x="2794" y="2758"/>
                  <a:ext cx="152" cy="60"/>
                </a:xfrm>
                <a:custGeom>
                  <a:avLst/>
                  <a:gdLst>
                    <a:gd name="T0" fmla="*/ 0 w 1356"/>
                    <a:gd name="T1" fmla="*/ 0 h 464"/>
                    <a:gd name="T2" fmla="*/ 0 w 1356"/>
                    <a:gd name="T3" fmla="*/ 0 h 464"/>
                    <a:gd name="T4" fmla="*/ 0 w 1356"/>
                    <a:gd name="T5" fmla="*/ 0 h 464"/>
                    <a:gd name="T6" fmla="*/ 0 w 1356"/>
                    <a:gd name="T7" fmla="*/ 0 h 464"/>
                    <a:gd name="T8" fmla="*/ 0 w 1356"/>
                    <a:gd name="T9" fmla="*/ 0 h 464"/>
                    <a:gd name="T10" fmla="*/ 0 w 1356"/>
                    <a:gd name="T11" fmla="*/ 0 h 464"/>
                    <a:gd name="T12" fmla="*/ 0 w 1356"/>
                    <a:gd name="T13" fmla="*/ 0 h 464"/>
                    <a:gd name="T14" fmla="*/ 0 w 1356"/>
                    <a:gd name="T15" fmla="*/ 0 h 464"/>
                    <a:gd name="T16" fmla="*/ 0 w 1356"/>
                    <a:gd name="T17" fmla="*/ 0 h 464"/>
                    <a:gd name="T18" fmla="*/ 0 w 1356"/>
                    <a:gd name="T19" fmla="*/ 0 h 464"/>
                    <a:gd name="T20" fmla="*/ 0 w 1356"/>
                    <a:gd name="T21" fmla="*/ 0 h 464"/>
                    <a:gd name="T22" fmla="*/ 0 w 1356"/>
                    <a:gd name="T23" fmla="*/ 0 h 464"/>
                    <a:gd name="T24" fmla="*/ 0 w 1356"/>
                    <a:gd name="T25" fmla="*/ 0 h 464"/>
                    <a:gd name="T26" fmla="*/ 0 w 1356"/>
                    <a:gd name="T27" fmla="*/ 0 h 464"/>
                    <a:gd name="T28" fmla="*/ 0 w 1356"/>
                    <a:gd name="T29" fmla="*/ 0 h 464"/>
                    <a:gd name="T30" fmla="*/ 0 w 1356"/>
                    <a:gd name="T31" fmla="*/ 0 h 464"/>
                    <a:gd name="T32" fmla="*/ 0 w 1356"/>
                    <a:gd name="T33" fmla="*/ 0 h 464"/>
                    <a:gd name="T34" fmla="*/ 0 w 1356"/>
                    <a:gd name="T35" fmla="*/ 0 h 464"/>
                    <a:gd name="T36" fmla="*/ 0 w 1356"/>
                    <a:gd name="T37" fmla="*/ 0 h 464"/>
                    <a:gd name="T38" fmla="*/ 0 w 1356"/>
                    <a:gd name="T39" fmla="*/ 0 h 464"/>
                    <a:gd name="T40" fmla="*/ 0 w 1356"/>
                    <a:gd name="T41" fmla="*/ 0 h 464"/>
                    <a:gd name="T42" fmla="*/ 0 w 1356"/>
                    <a:gd name="T43" fmla="*/ 0 h 464"/>
                    <a:gd name="T44" fmla="*/ 0 w 1356"/>
                    <a:gd name="T45" fmla="*/ 0 h 464"/>
                    <a:gd name="T46" fmla="*/ 0 w 1356"/>
                    <a:gd name="T47" fmla="*/ 0 h 464"/>
                    <a:gd name="T48" fmla="*/ 0 w 1356"/>
                    <a:gd name="T49" fmla="*/ 0 h 464"/>
                    <a:gd name="T50" fmla="*/ 0 w 1356"/>
                    <a:gd name="T51" fmla="*/ 0 h 464"/>
                    <a:gd name="T52" fmla="*/ 0 w 1356"/>
                    <a:gd name="T53" fmla="*/ 0 h 464"/>
                    <a:gd name="T54" fmla="*/ 0 w 1356"/>
                    <a:gd name="T55" fmla="*/ 0 h 464"/>
                    <a:gd name="T56" fmla="*/ 0 w 1356"/>
                    <a:gd name="T57" fmla="*/ 0 h 464"/>
                    <a:gd name="T58" fmla="*/ 0 w 1356"/>
                    <a:gd name="T59" fmla="*/ 0 h 464"/>
                    <a:gd name="T60" fmla="*/ 0 w 1356"/>
                    <a:gd name="T61" fmla="*/ 0 h 464"/>
                    <a:gd name="T62" fmla="*/ 0 w 1356"/>
                    <a:gd name="T63" fmla="*/ 0 h 464"/>
                    <a:gd name="T64" fmla="*/ 0 w 1356"/>
                    <a:gd name="T65" fmla="*/ 0 h 464"/>
                    <a:gd name="T66" fmla="*/ 0 w 1356"/>
                    <a:gd name="T67" fmla="*/ 0 h 464"/>
                    <a:gd name="T68" fmla="*/ 0 w 1356"/>
                    <a:gd name="T69" fmla="*/ 0 h 464"/>
                    <a:gd name="T70" fmla="*/ 0 w 1356"/>
                    <a:gd name="T71" fmla="*/ 0 h 464"/>
                    <a:gd name="T72" fmla="*/ 0 w 1356"/>
                    <a:gd name="T73" fmla="*/ 0 h 464"/>
                    <a:gd name="T74" fmla="*/ 0 w 1356"/>
                    <a:gd name="T75" fmla="*/ 0 h 464"/>
                    <a:gd name="T76" fmla="*/ 0 w 1356"/>
                    <a:gd name="T77" fmla="*/ 0 h 464"/>
                    <a:gd name="T78" fmla="*/ 0 w 1356"/>
                    <a:gd name="T79" fmla="*/ 0 h 464"/>
                    <a:gd name="T80" fmla="*/ 0 w 1356"/>
                    <a:gd name="T81" fmla="*/ 0 h 464"/>
                    <a:gd name="T82" fmla="*/ 0 w 1356"/>
                    <a:gd name="T83" fmla="*/ 0 h 464"/>
                    <a:gd name="T84" fmla="*/ 0 w 1356"/>
                    <a:gd name="T85" fmla="*/ 0 h 464"/>
                    <a:gd name="T86" fmla="*/ 0 w 1356"/>
                    <a:gd name="T87" fmla="*/ 0 h 464"/>
                    <a:gd name="T88" fmla="*/ 0 w 1356"/>
                    <a:gd name="T89" fmla="*/ 0 h 464"/>
                    <a:gd name="T90" fmla="*/ 0 w 1356"/>
                    <a:gd name="T91" fmla="*/ 0 h 4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56"/>
                    <a:gd name="T139" fmla="*/ 0 h 464"/>
                    <a:gd name="T140" fmla="*/ 1356 w 1356"/>
                    <a:gd name="T141" fmla="*/ 464 h 46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56" h="464">
                      <a:moveTo>
                        <a:pt x="221" y="259"/>
                      </a:moveTo>
                      <a:lnTo>
                        <a:pt x="280" y="237"/>
                      </a:lnTo>
                      <a:lnTo>
                        <a:pt x="337" y="214"/>
                      </a:lnTo>
                      <a:lnTo>
                        <a:pt x="395" y="194"/>
                      </a:lnTo>
                      <a:lnTo>
                        <a:pt x="451" y="173"/>
                      </a:lnTo>
                      <a:lnTo>
                        <a:pt x="507" y="153"/>
                      </a:lnTo>
                      <a:lnTo>
                        <a:pt x="561" y="135"/>
                      </a:lnTo>
                      <a:lnTo>
                        <a:pt x="615" y="118"/>
                      </a:lnTo>
                      <a:lnTo>
                        <a:pt x="668" y="101"/>
                      </a:lnTo>
                      <a:lnTo>
                        <a:pt x="720" y="86"/>
                      </a:lnTo>
                      <a:lnTo>
                        <a:pt x="772" y="72"/>
                      </a:lnTo>
                      <a:lnTo>
                        <a:pt x="821" y="59"/>
                      </a:lnTo>
                      <a:lnTo>
                        <a:pt x="871" y="46"/>
                      </a:lnTo>
                      <a:lnTo>
                        <a:pt x="918" y="35"/>
                      </a:lnTo>
                      <a:lnTo>
                        <a:pt x="964" y="23"/>
                      </a:lnTo>
                      <a:lnTo>
                        <a:pt x="1010" y="14"/>
                      </a:lnTo>
                      <a:lnTo>
                        <a:pt x="1054" y="5"/>
                      </a:lnTo>
                      <a:lnTo>
                        <a:pt x="1072" y="1"/>
                      </a:lnTo>
                      <a:lnTo>
                        <a:pt x="1089" y="0"/>
                      </a:lnTo>
                      <a:lnTo>
                        <a:pt x="1102" y="0"/>
                      </a:lnTo>
                      <a:lnTo>
                        <a:pt x="1115" y="1"/>
                      </a:lnTo>
                      <a:lnTo>
                        <a:pt x="1125" y="4"/>
                      </a:lnTo>
                      <a:lnTo>
                        <a:pt x="1136" y="6"/>
                      </a:lnTo>
                      <a:lnTo>
                        <a:pt x="1144" y="10"/>
                      </a:lnTo>
                      <a:lnTo>
                        <a:pt x="1151" y="15"/>
                      </a:lnTo>
                      <a:lnTo>
                        <a:pt x="1157" y="20"/>
                      </a:lnTo>
                      <a:lnTo>
                        <a:pt x="1162" y="25"/>
                      </a:lnTo>
                      <a:lnTo>
                        <a:pt x="1171" y="36"/>
                      </a:lnTo>
                      <a:lnTo>
                        <a:pt x="1181" y="46"/>
                      </a:lnTo>
                      <a:lnTo>
                        <a:pt x="1190" y="55"/>
                      </a:lnTo>
                      <a:lnTo>
                        <a:pt x="1197" y="61"/>
                      </a:lnTo>
                      <a:lnTo>
                        <a:pt x="1206" y="67"/>
                      </a:lnTo>
                      <a:lnTo>
                        <a:pt x="1216" y="70"/>
                      </a:lnTo>
                      <a:lnTo>
                        <a:pt x="1227" y="75"/>
                      </a:lnTo>
                      <a:lnTo>
                        <a:pt x="1250" y="82"/>
                      </a:lnTo>
                      <a:lnTo>
                        <a:pt x="1274" y="89"/>
                      </a:lnTo>
                      <a:lnTo>
                        <a:pt x="1298" y="96"/>
                      </a:lnTo>
                      <a:lnTo>
                        <a:pt x="1310" y="99"/>
                      </a:lnTo>
                      <a:lnTo>
                        <a:pt x="1321" y="104"/>
                      </a:lnTo>
                      <a:lnTo>
                        <a:pt x="1330" y="108"/>
                      </a:lnTo>
                      <a:lnTo>
                        <a:pt x="1340" y="113"/>
                      </a:lnTo>
                      <a:lnTo>
                        <a:pt x="1348" y="118"/>
                      </a:lnTo>
                      <a:lnTo>
                        <a:pt x="1355" y="124"/>
                      </a:lnTo>
                      <a:lnTo>
                        <a:pt x="1356" y="127"/>
                      </a:lnTo>
                      <a:lnTo>
                        <a:pt x="1354" y="129"/>
                      </a:lnTo>
                      <a:lnTo>
                        <a:pt x="1350" y="131"/>
                      </a:lnTo>
                      <a:lnTo>
                        <a:pt x="1345" y="135"/>
                      </a:lnTo>
                      <a:lnTo>
                        <a:pt x="1339" y="138"/>
                      </a:lnTo>
                      <a:lnTo>
                        <a:pt x="1332" y="142"/>
                      </a:lnTo>
                      <a:lnTo>
                        <a:pt x="1324" y="145"/>
                      </a:lnTo>
                      <a:lnTo>
                        <a:pt x="1314" y="149"/>
                      </a:lnTo>
                      <a:lnTo>
                        <a:pt x="1295" y="157"/>
                      </a:lnTo>
                      <a:lnTo>
                        <a:pt x="1275" y="164"/>
                      </a:lnTo>
                      <a:lnTo>
                        <a:pt x="1266" y="167"/>
                      </a:lnTo>
                      <a:lnTo>
                        <a:pt x="1258" y="171"/>
                      </a:lnTo>
                      <a:lnTo>
                        <a:pt x="1251" y="173"/>
                      </a:lnTo>
                      <a:lnTo>
                        <a:pt x="1245" y="175"/>
                      </a:lnTo>
                      <a:lnTo>
                        <a:pt x="1161" y="213"/>
                      </a:lnTo>
                      <a:lnTo>
                        <a:pt x="1079" y="252"/>
                      </a:lnTo>
                      <a:lnTo>
                        <a:pt x="999" y="290"/>
                      </a:lnTo>
                      <a:lnTo>
                        <a:pt x="918" y="327"/>
                      </a:lnTo>
                      <a:lnTo>
                        <a:pt x="839" y="364"/>
                      </a:lnTo>
                      <a:lnTo>
                        <a:pt x="759" y="397"/>
                      </a:lnTo>
                      <a:lnTo>
                        <a:pt x="719" y="412"/>
                      </a:lnTo>
                      <a:lnTo>
                        <a:pt x="679" y="427"/>
                      </a:lnTo>
                      <a:lnTo>
                        <a:pt x="639" y="441"/>
                      </a:lnTo>
                      <a:lnTo>
                        <a:pt x="599" y="455"/>
                      </a:lnTo>
                      <a:lnTo>
                        <a:pt x="585" y="458"/>
                      </a:lnTo>
                      <a:lnTo>
                        <a:pt x="573" y="461"/>
                      </a:lnTo>
                      <a:lnTo>
                        <a:pt x="562" y="463"/>
                      </a:lnTo>
                      <a:lnTo>
                        <a:pt x="553" y="464"/>
                      </a:lnTo>
                      <a:lnTo>
                        <a:pt x="544" y="464"/>
                      </a:lnTo>
                      <a:lnTo>
                        <a:pt x="535" y="463"/>
                      </a:lnTo>
                      <a:lnTo>
                        <a:pt x="529" y="462"/>
                      </a:lnTo>
                      <a:lnTo>
                        <a:pt x="523" y="461"/>
                      </a:lnTo>
                      <a:lnTo>
                        <a:pt x="518" y="458"/>
                      </a:lnTo>
                      <a:lnTo>
                        <a:pt x="514" y="456"/>
                      </a:lnTo>
                      <a:lnTo>
                        <a:pt x="506" y="450"/>
                      </a:lnTo>
                      <a:lnTo>
                        <a:pt x="500" y="443"/>
                      </a:lnTo>
                      <a:lnTo>
                        <a:pt x="495" y="438"/>
                      </a:lnTo>
                      <a:lnTo>
                        <a:pt x="489" y="432"/>
                      </a:lnTo>
                      <a:lnTo>
                        <a:pt x="485" y="427"/>
                      </a:lnTo>
                      <a:lnTo>
                        <a:pt x="479" y="425"/>
                      </a:lnTo>
                      <a:lnTo>
                        <a:pt x="472" y="423"/>
                      </a:lnTo>
                      <a:lnTo>
                        <a:pt x="465" y="421"/>
                      </a:lnTo>
                      <a:lnTo>
                        <a:pt x="456" y="419"/>
                      </a:lnTo>
                      <a:lnTo>
                        <a:pt x="446" y="417"/>
                      </a:lnTo>
                      <a:lnTo>
                        <a:pt x="434" y="415"/>
                      </a:lnTo>
                      <a:lnTo>
                        <a:pt x="421" y="411"/>
                      </a:lnTo>
                      <a:lnTo>
                        <a:pt x="409" y="407"/>
                      </a:lnTo>
                      <a:lnTo>
                        <a:pt x="386" y="397"/>
                      </a:lnTo>
                      <a:lnTo>
                        <a:pt x="361" y="388"/>
                      </a:lnTo>
                      <a:lnTo>
                        <a:pt x="349" y="383"/>
                      </a:lnTo>
                      <a:lnTo>
                        <a:pt x="334" y="380"/>
                      </a:lnTo>
                      <a:lnTo>
                        <a:pt x="307" y="375"/>
                      </a:lnTo>
                      <a:lnTo>
                        <a:pt x="280" y="370"/>
                      </a:lnTo>
                      <a:lnTo>
                        <a:pt x="251" y="366"/>
                      </a:lnTo>
                      <a:lnTo>
                        <a:pt x="220" y="363"/>
                      </a:lnTo>
                      <a:lnTo>
                        <a:pt x="188" y="360"/>
                      </a:lnTo>
                      <a:lnTo>
                        <a:pt x="153" y="359"/>
                      </a:lnTo>
                      <a:lnTo>
                        <a:pt x="117" y="358"/>
                      </a:lnTo>
                      <a:lnTo>
                        <a:pt x="79" y="358"/>
                      </a:lnTo>
                      <a:lnTo>
                        <a:pt x="77" y="358"/>
                      </a:lnTo>
                      <a:lnTo>
                        <a:pt x="72" y="358"/>
                      </a:lnTo>
                      <a:lnTo>
                        <a:pt x="68" y="358"/>
                      </a:lnTo>
                      <a:lnTo>
                        <a:pt x="61" y="358"/>
                      </a:lnTo>
                      <a:lnTo>
                        <a:pt x="48" y="359"/>
                      </a:lnTo>
                      <a:lnTo>
                        <a:pt x="33" y="360"/>
                      </a:lnTo>
                      <a:lnTo>
                        <a:pt x="19" y="360"/>
                      </a:lnTo>
                      <a:lnTo>
                        <a:pt x="14" y="360"/>
                      </a:lnTo>
                      <a:lnTo>
                        <a:pt x="9" y="360"/>
                      </a:lnTo>
                      <a:lnTo>
                        <a:pt x="4" y="360"/>
                      </a:lnTo>
                      <a:lnTo>
                        <a:pt x="1" y="359"/>
                      </a:lnTo>
                      <a:lnTo>
                        <a:pt x="0" y="359"/>
                      </a:lnTo>
                      <a:lnTo>
                        <a:pt x="0" y="358"/>
                      </a:lnTo>
                      <a:lnTo>
                        <a:pt x="1" y="356"/>
                      </a:lnTo>
                      <a:lnTo>
                        <a:pt x="3" y="355"/>
                      </a:lnTo>
                      <a:lnTo>
                        <a:pt x="9" y="350"/>
                      </a:lnTo>
                      <a:lnTo>
                        <a:pt x="17" y="346"/>
                      </a:lnTo>
                      <a:lnTo>
                        <a:pt x="26" y="341"/>
                      </a:lnTo>
                      <a:lnTo>
                        <a:pt x="37" y="335"/>
                      </a:lnTo>
                      <a:lnTo>
                        <a:pt x="46" y="331"/>
                      </a:lnTo>
                      <a:lnTo>
                        <a:pt x="54" y="327"/>
                      </a:lnTo>
                      <a:lnTo>
                        <a:pt x="57" y="325"/>
                      </a:lnTo>
                      <a:lnTo>
                        <a:pt x="60" y="324"/>
                      </a:lnTo>
                      <a:lnTo>
                        <a:pt x="69" y="318"/>
                      </a:lnTo>
                      <a:lnTo>
                        <a:pt x="77" y="312"/>
                      </a:lnTo>
                      <a:lnTo>
                        <a:pt x="86" y="306"/>
                      </a:lnTo>
                      <a:lnTo>
                        <a:pt x="95" y="301"/>
                      </a:lnTo>
                      <a:lnTo>
                        <a:pt x="110" y="294"/>
                      </a:lnTo>
                      <a:lnTo>
                        <a:pt x="126" y="288"/>
                      </a:lnTo>
                      <a:lnTo>
                        <a:pt x="144" y="282"/>
                      </a:lnTo>
                      <a:lnTo>
                        <a:pt x="161" y="276"/>
                      </a:lnTo>
                      <a:lnTo>
                        <a:pt x="178" y="272"/>
                      </a:lnTo>
                      <a:lnTo>
                        <a:pt x="196" y="268"/>
                      </a:lnTo>
                      <a:lnTo>
                        <a:pt x="209" y="264"/>
                      </a:lnTo>
                      <a:lnTo>
                        <a:pt x="215" y="263"/>
                      </a:lnTo>
                      <a:lnTo>
                        <a:pt x="221" y="260"/>
                      </a:lnTo>
                      <a:lnTo>
                        <a:pt x="221" y="259"/>
                      </a:lnTo>
                      <a:close/>
                    </a:path>
                  </a:pathLst>
                </a:custGeom>
                <a:solidFill>
                  <a:srgbClr val="FF7F00"/>
                </a:solidFill>
                <a:ln w="9525">
                  <a:noFill/>
                  <a:round/>
                  <a:headEnd/>
                  <a:tailEnd/>
                </a:ln>
              </p:spPr>
              <p:txBody>
                <a:bodyPr wrap="none" anchor="ctr"/>
                <a:lstStyle/>
                <a:p>
                  <a:endParaRPr lang="en-US"/>
                </a:p>
              </p:txBody>
            </p:sp>
            <p:sp>
              <p:nvSpPr>
                <p:cNvPr id="16403" name="Freeform 30"/>
                <p:cNvSpPr>
                  <a:spLocks noChangeArrowheads="1"/>
                </p:cNvSpPr>
                <p:nvPr/>
              </p:nvSpPr>
              <p:spPr bwMode="auto">
                <a:xfrm>
                  <a:off x="2691" y="2828"/>
                  <a:ext cx="145" cy="39"/>
                </a:xfrm>
                <a:custGeom>
                  <a:avLst/>
                  <a:gdLst>
                    <a:gd name="T0" fmla="*/ 0 w 1298"/>
                    <a:gd name="T1" fmla="*/ 0 h 308"/>
                    <a:gd name="T2" fmla="*/ 0 w 1298"/>
                    <a:gd name="T3" fmla="*/ 0 h 308"/>
                    <a:gd name="T4" fmla="*/ 0 w 1298"/>
                    <a:gd name="T5" fmla="*/ 0 h 308"/>
                    <a:gd name="T6" fmla="*/ 0 w 1298"/>
                    <a:gd name="T7" fmla="*/ 0 h 308"/>
                    <a:gd name="T8" fmla="*/ 0 w 1298"/>
                    <a:gd name="T9" fmla="*/ 0 h 308"/>
                    <a:gd name="T10" fmla="*/ 0 w 1298"/>
                    <a:gd name="T11" fmla="*/ 0 h 308"/>
                    <a:gd name="T12" fmla="*/ 0 w 1298"/>
                    <a:gd name="T13" fmla="*/ 0 h 308"/>
                    <a:gd name="T14" fmla="*/ 0 w 1298"/>
                    <a:gd name="T15" fmla="*/ 0 h 308"/>
                    <a:gd name="T16" fmla="*/ 0 w 1298"/>
                    <a:gd name="T17" fmla="*/ 0 h 308"/>
                    <a:gd name="T18" fmla="*/ 0 w 1298"/>
                    <a:gd name="T19" fmla="*/ 0 h 308"/>
                    <a:gd name="T20" fmla="*/ 0 w 1298"/>
                    <a:gd name="T21" fmla="*/ 0 h 308"/>
                    <a:gd name="T22" fmla="*/ 0 w 1298"/>
                    <a:gd name="T23" fmla="*/ 0 h 308"/>
                    <a:gd name="T24" fmla="*/ 0 w 1298"/>
                    <a:gd name="T25" fmla="*/ 0 h 308"/>
                    <a:gd name="T26" fmla="*/ 0 w 1298"/>
                    <a:gd name="T27" fmla="*/ 0 h 308"/>
                    <a:gd name="T28" fmla="*/ 0 w 1298"/>
                    <a:gd name="T29" fmla="*/ 0 h 308"/>
                    <a:gd name="T30" fmla="*/ 0 w 1298"/>
                    <a:gd name="T31" fmla="*/ 0 h 308"/>
                    <a:gd name="T32" fmla="*/ 0 w 1298"/>
                    <a:gd name="T33" fmla="*/ 0 h 308"/>
                    <a:gd name="T34" fmla="*/ 0 w 1298"/>
                    <a:gd name="T35" fmla="*/ 0 h 308"/>
                    <a:gd name="T36" fmla="*/ 0 w 1298"/>
                    <a:gd name="T37" fmla="*/ 0 h 308"/>
                    <a:gd name="T38" fmla="*/ 0 w 1298"/>
                    <a:gd name="T39" fmla="*/ 0 h 308"/>
                    <a:gd name="T40" fmla="*/ 0 w 1298"/>
                    <a:gd name="T41" fmla="*/ 0 h 308"/>
                    <a:gd name="T42" fmla="*/ 0 w 1298"/>
                    <a:gd name="T43" fmla="*/ 0 h 308"/>
                    <a:gd name="T44" fmla="*/ 0 w 1298"/>
                    <a:gd name="T45" fmla="*/ 0 h 308"/>
                    <a:gd name="T46" fmla="*/ 0 w 1298"/>
                    <a:gd name="T47" fmla="*/ 0 h 308"/>
                    <a:gd name="T48" fmla="*/ 0 w 1298"/>
                    <a:gd name="T49" fmla="*/ 0 h 308"/>
                    <a:gd name="T50" fmla="*/ 0 w 1298"/>
                    <a:gd name="T51" fmla="*/ 0 h 308"/>
                    <a:gd name="T52" fmla="*/ 0 w 1298"/>
                    <a:gd name="T53" fmla="*/ 0 h 308"/>
                    <a:gd name="T54" fmla="*/ 0 w 1298"/>
                    <a:gd name="T55" fmla="*/ 0 h 308"/>
                    <a:gd name="T56" fmla="*/ 0 w 1298"/>
                    <a:gd name="T57" fmla="*/ 0 h 308"/>
                    <a:gd name="T58" fmla="*/ 0 w 1298"/>
                    <a:gd name="T59" fmla="*/ 0 h 308"/>
                    <a:gd name="T60" fmla="*/ 0 w 1298"/>
                    <a:gd name="T61" fmla="*/ 0 h 308"/>
                    <a:gd name="T62" fmla="*/ 0 w 1298"/>
                    <a:gd name="T63" fmla="*/ 0 h 308"/>
                    <a:gd name="T64" fmla="*/ 0 w 1298"/>
                    <a:gd name="T65" fmla="*/ 0 h 308"/>
                    <a:gd name="T66" fmla="*/ 0 w 1298"/>
                    <a:gd name="T67" fmla="*/ 0 h 308"/>
                    <a:gd name="T68" fmla="*/ 0 w 1298"/>
                    <a:gd name="T69" fmla="*/ 0 h 308"/>
                    <a:gd name="T70" fmla="*/ 0 w 1298"/>
                    <a:gd name="T71" fmla="*/ 0 h 308"/>
                    <a:gd name="T72" fmla="*/ 0 w 1298"/>
                    <a:gd name="T73" fmla="*/ 0 h 308"/>
                    <a:gd name="T74" fmla="*/ 0 w 1298"/>
                    <a:gd name="T75" fmla="*/ 0 h 308"/>
                    <a:gd name="T76" fmla="*/ 0 w 1298"/>
                    <a:gd name="T77" fmla="*/ 0 h 308"/>
                    <a:gd name="T78" fmla="*/ 0 w 1298"/>
                    <a:gd name="T79" fmla="*/ 0 h 308"/>
                    <a:gd name="T80" fmla="*/ 0 w 1298"/>
                    <a:gd name="T81" fmla="*/ 0 h 308"/>
                    <a:gd name="T82" fmla="*/ 0 w 1298"/>
                    <a:gd name="T83" fmla="*/ 0 h 308"/>
                    <a:gd name="T84" fmla="*/ 0 w 1298"/>
                    <a:gd name="T85" fmla="*/ 0 h 308"/>
                    <a:gd name="T86" fmla="*/ 0 w 1298"/>
                    <a:gd name="T87" fmla="*/ 0 h 308"/>
                    <a:gd name="T88" fmla="*/ 0 w 1298"/>
                    <a:gd name="T89" fmla="*/ 0 h 308"/>
                    <a:gd name="T90" fmla="*/ 0 w 1298"/>
                    <a:gd name="T91" fmla="*/ 0 h 308"/>
                    <a:gd name="T92" fmla="*/ 0 w 1298"/>
                    <a:gd name="T93" fmla="*/ 0 h 308"/>
                    <a:gd name="T94" fmla="*/ 0 w 1298"/>
                    <a:gd name="T95" fmla="*/ 0 h 308"/>
                    <a:gd name="T96" fmla="*/ 0 w 1298"/>
                    <a:gd name="T97" fmla="*/ 0 h 308"/>
                    <a:gd name="T98" fmla="*/ 0 w 1298"/>
                    <a:gd name="T99" fmla="*/ 0 h 3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98"/>
                    <a:gd name="T151" fmla="*/ 0 h 308"/>
                    <a:gd name="T152" fmla="*/ 1298 w 1298"/>
                    <a:gd name="T153" fmla="*/ 308 h 3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98" h="308">
                      <a:moveTo>
                        <a:pt x="791" y="0"/>
                      </a:moveTo>
                      <a:lnTo>
                        <a:pt x="826" y="5"/>
                      </a:lnTo>
                      <a:lnTo>
                        <a:pt x="859" y="8"/>
                      </a:lnTo>
                      <a:lnTo>
                        <a:pt x="893" y="13"/>
                      </a:lnTo>
                      <a:lnTo>
                        <a:pt x="925" y="16"/>
                      </a:lnTo>
                      <a:lnTo>
                        <a:pt x="987" y="26"/>
                      </a:lnTo>
                      <a:lnTo>
                        <a:pt x="1047" y="35"/>
                      </a:lnTo>
                      <a:lnTo>
                        <a:pt x="1105" y="45"/>
                      </a:lnTo>
                      <a:lnTo>
                        <a:pt x="1161" y="56"/>
                      </a:lnTo>
                      <a:lnTo>
                        <a:pt x="1216" y="66"/>
                      </a:lnTo>
                      <a:lnTo>
                        <a:pt x="1271" y="76"/>
                      </a:lnTo>
                      <a:lnTo>
                        <a:pt x="1275" y="77"/>
                      </a:lnTo>
                      <a:lnTo>
                        <a:pt x="1280" y="79"/>
                      </a:lnTo>
                      <a:lnTo>
                        <a:pt x="1290" y="80"/>
                      </a:lnTo>
                      <a:lnTo>
                        <a:pt x="1295" y="81"/>
                      </a:lnTo>
                      <a:lnTo>
                        <a:pt x="1298" y="82"/>
                      </a:lnTo>
                      <a:lnTo>
                        <a:pt x="1298" y="83"/>
                      </a:lnTo>
                      <a:lnTo>
                        <a:pt x="1298" y="84"/>
                      </a:lnTo>
                      <a:lnTo>
                        <a:pt x="1297" y="85"/>
                      </a:lnTo>
                      <a:lnTo>
                        <a:pt x="1288" y="89"/>
                      </a:lnTo>
                      <a:lnTo>
                        <a:pt x="1279" y="92"/>
                      </a:lnTo>
                      <a:lnTo>
                        <a:pt x="1268" y="97"/>
                      </a:lnTo>
                      <a:lnTo>
                        <a:pt x="1258" y="100"/>
                      </a:lnTo>
                      <a:lnTo>
                        <a:pt x="1245" y="105"/>
                      </a:lnTo>
                      <a:lnTo>
                        <a:pt x="1233" y="110"/>
                      </a:lnTo>
                      <a:lnTo>
                        <a:pt x="1205" y="118"/>
                      </a:lnTo>
                      <a:lnTo>
                        <a:pt x="1175" y="126"/>
                      </a:lnTo>
                      <a:lnTo>
                        <a:pt x="1145" y="135"/>
                      </a:lnTo>
                      <a:lnTo>
                        <a:pt x="1083" y="151"/>
                      </a:lnTo>
                      <a:lnTo>
                        <a:pt x="1067" y="155"/>
                      </a:lnTo>
                      <a:lnTo>
                        <a:pt x="1053" y="159"/>
                      </a:lnTo>
                      <a:lnTo>
                        <a:pt x="1040" y="163"/>
                      </a:lnTo>
                      <a:lnTo>
                        <a:pt x="1029" y="167"/>
                      </a:lnTo>
                      <a:lnTo>
                        <a:pt x="1006" y="174"/>
                      </a:lnTo>
                      <a:lnTo>
                        <a:pt x="992" y="179"/>
                      </a:lnTo>
                      <a:lnTo>
                        <a:pt x="978" y="182"/>
                      </a:lnTo>
                      <a:lnTo>
                        <a:pt x="975" y="183"/>
                      </a:lnTo>
                      <a:lnTo>
                        <a:pt x="971" y="185"/>
                      </a:lnTo>
                      <a:lnTo>
                        <a:pt x="966" y="186"/>
                      </a:lnTo>
                      <a:lnTo>
                        <a:pt x="960" y="187"/>
                      </a:lnTo>
                      <a:lnTo>
                        <a:pt x="953" y="189"/>
                      </a:lnTo>
                      <a:lnTo>
                        <a:pt x="946" y="191"/>
                      </a:lnTo>
                      <a:lnTo>
                        <a:pt x="928" y="196"/>
                      </a:lnTo>
                      <a:lnTo>
                        <a:pt x="911" y="199"/>
                      </a:lnTo>
                      <a:lnTo>
                        <a:pt x="894" y="204"/>
                      </a:lnTo>
                      <a:lnTo>
                        <a:pt x="878" y="206"/>
                      </a:lnTo>
                      <a:lnTo>
                        <a:pt x="871" y="208"/>
                      </a:lnTo>
                      <a:lnTo>
                        <a:pt x="864" y="209"/>
                      </a:lnTo>
                      <a:lnTo>
                        <a:pt x="859" y="209"/>
                      </a:lnTo>
                      <a:lnTo>
                        <a:pt x="852" y="206"/>
                      </a:lnTo>
                      <a:lnTo>
                        <a:pt x="847" y="205"/>
                      </a:lnTo>
                      <a:lnTo>
                        <a:pt x="845" y="205"/>
                      </a:lnTo>
                      <a:lnTo>
                        <a:pt x="843" y="204"/>
                      </a:lnTo>
                      <a:lnTo>
                        <a:pt x="826" y="201"/>
                      </a:lnTo>
                      <a:lnTo>
                        <a:pt x="807" y="197"/>
                      </a:lnTo>
                      <a:lnTo>
                        <a:pt x="768" y="191"/>
                      </a:lnTo>
                      <a:lnTo>
                        <a:pt x="728" y="185"/>
                      </a:lnTo>
                      <a:lnTo>
                        <a:pt x="708" y="181"/>
                      </a:lnTo>
                      <a:lnTo>
                        <a:pt x="690" y="178"/>
                      </a:lnTo>
                      <a:lnTo>
                        <a:pt x="685" y="176"/>
                      </a:lnTo>
                      <a:lnTo>
                        <a:pt x="678" y="176"/>
                      </a:lnTo>
                      <a:lnTo>
                        <a:pt x="670" y="178"/>
                      </a:lnTo>
                      <a:lnTo>
                        <a:pt x="661" y="179"/>
                      </a:lnTo>
                      <a:lnTo>
                        <a:pt x="650" y="181"/>
                      </a:lnTo>
                      <a:lnTo>
                        <a:pt x="638" y="183"/>
                      </a:lnTo>
                      <a:lnTo>
                        <a:pt x="613" y="188"/>
                      </a:lnTo>
                      <a:lnTo>
                        <a:pt x="586" y="194"/>
                      </a:lnTo>
                      <a:lnTo>
                        <a:pt x="560" y="199"/>
                      </a:lnTo>
                      <a:lnTo>
                        <a:pt x="547" y="202"/>
                      </a:lnTo>
                      <a:lnTo>
                        <a:pt x="537" y="205"/>
                      </a:lnTo>
                      <a:lnTo>
                        <a:pt x="526" y="206"/>
                      </a:lnTo>
                      <a:lnTo>
                        <a:pt x="517" y="209"/>
                      </a:lnTo>
                      <a:lnTo>
                        <a:pt x="494" y="213"/>
                      </a:lnTo>
                      <a:lnTo>
                        <a:pt x="470" y="218"/>
                      </a:lnTo>
                      <a:lnTo>
                        <a:pt x="420" y="228"/>
                      </a:lnTo>
                      <a:lnTo>
                        <a:pt x="373" y="239"/>
                      </a:lnTo>
                      <a:lnTo>
                        <a:pt x="350" y="243"/>
                      </a:lnTo>
                      <a:lnTo>
                        <a:pt x="328" y="248"/>
                      </a:lnTo>
                      <a:lnTo>
                        <a:pt x="297" y="256"/>
                      </a:lnTo>
                      <a:lnTo>
                        <a:pt x="268" y="263"/>
                      </a:lnTo>
                      <a:lnTo>
                        <a:pt x="213" y="278"/>
                      </a:lnTo>
                      <a:lnTo>
                        <a:pt x="112" y="303"/>
                      </a:lnTo>
                      <a:lnTo>
                        <a:pt x="95" y="307"/>
                      </a:lnTo>
                      <a:lnTo>
                        <a:pt x="87" y="308"/>
                      </a:lnTo>
                      <a:lnTo>
                        <a:pt x="85" y="308"/>
                      </a:lnTo>
                      <a:lnTo>
                        <a:pt x="83" y="308"/>
                      </a:lnTo>
                      <a:lnTo>
                        <a:pt x="74" y="305"/>
                      </a:lnTo>
                      <a:lnTo>
                        <a:pt x="65" y="303"/>
                      </a:lnTo>
                      <a:lnTo>
                        <a:pt x="60" y="300"/>
                      </a:lnTo>
                      <a:lnTo>
                        <a:pt x="55" y="297"/>
                      </a:lnTo>
                      <a:lnTo>
                        <a:pt x="52" y="295"/>
                      </a:lnTo>
                      <a:lnTo>
                        <a:pt x="48" y="292"/>
                      </a:lnTo>
                      <a:lnTo>
                        <a:pt x="46" y="286"/>
                      </a:lnTo>
                      <a:lnTo>
                        <a:pt x="44" y="279"/>
                      </a:lnTo>
                      <a:lnTo>
                        <a:pt x="41" y="273"/>
                      </a:lnTo>
                      <a:lnTo>
                        <a:pt x="38" y="267"/>
                      </a:lnTo>
                      <a:lnTo>
                        <a:pt x="34" y="264"/>
                      </a:lnTo>
                      <a:lnTo>
                        <a:pt x="30" y="262"/>
                      </a:lnTo>
                      <a:lnTo>
                        <a:pt x="27" y="260"/>
                      </a:lnTo>
                      <a:lnTo>
                        <a:pt x="25" y="259"/>
                      </a:lnTo>
                      <a:lnTo>
                        <a:pt x="17" y="258"/>
                      </a:lnTo>
                      <a:lnTo>
                        <a:pt x="10" y="257"/>
                      </a:lnTo>
                      <a:lnTo>
                        <a:pt x="3" y="256"/>
                      </a:lnTo>
                      <a:lnTo>
                        <a:pt x="1" y="255"/>
                      </a:lnTo>
                      <a:lnTo>
                        <a:pt x="0" y="254"/>
                      </a:lnTo>
                      <a:lnTo>
                        <a:pt x="1" y="252"/>
                      </a:lnTo>
                      <a:lnTo>
                        <a:pt x="2" y="251"/>
                      </a:lnTo>
                      <a:lnTo>
                        <a:pt x="6" y="250"/>
                      </a:lnTo>
                      <a:lnTo>
                        <a:pt x="11" y="248"/>
                      </a:lnTo>
                      <a:lnTo>
                        <a:pt x="18" y="246"/>
                      </a:lnTo>
                      <a:lnTo>
                        <a:pt x="29" y="244"/>
                      </a:lnTo>
                      <a:lnTo>
                        <a:pt x="116" y="226"/>
                      </a:lnTo>
                      <a:lnTo>
                        <a:pt x="205" y="208"/>
                      </a:lnTo>
                      <a:lnTo>
                        <a:pt x="248" y="198"/>
                      </a:lnTo>
                      <a:lnTo>
                        <a:pt x="288" y="189"/>
                      </a:lnTo>
                      <a:lnTo>
                        <a:pt x="328" y="180"/>
                      </a:lnTo>
                      <a:lnTo>
                        <a:pt x="365" y="172"/>
                      </a:lnTo>
                      <a:lnTo>
                        <a:pt x="370" y="170"/>
                      </a:lnTo>
                      <a:lnTo>
                        <a:pt x="374" y="168"/>
                      </a:lnTo>
                      <a:lnTo>
                        <a:pt x="378" y="167"/>
                      </a:lnTo>
                      <a:lnTo>
                        <a:pt x="381" y="166"/>
                      </a:lnTo>
                      <a:lnTo>
                        <a:pt x="382" y="165"/>
                      </a:lnTo>
                      <a:lnTo>
                        <a:pt x="383" y="164"/>
                      </a:lnTo>
                      <a:lnTo>
                        <a:pt x="383" y="161"/>
                      </a:lnTo>
                      <a:lnTo>
                        <a:pt x="381" y="160"/>
                      </a:lnTo>
                      <a:lnTo>
                        <a:pt x="377" y="158"/>
                      </a:lnTo>
                      <a:lnTo>
                        <a:pt x="371" y="157"/>
                      </a:lnTo>
                      <a:lnTo>
                        <a:pt x="363" y="156"/>
                      </a:lnTo>
                      <a:lnTo>
                        <a:pt x="355" y="155"/>
                      </a:lnTo>
                      <a:lnTo>
                        <a:pt x="345" y="153"/>
                      </a:lnTo>
                      <a:lnTo>
                        <a:pt x="326" y="151"/>
                      </a:lnTo>
                      <a:lnTo>
                        <a:pt x="318" y="150"/>
                      </a:lnTo>
                      <a:lnTo>
                        <a:pt x="310" y="149"/>
                      </a:lnTo>
                      <a:lnTo>
                        <a:pt x="303" y="148"/>
                      </a:lnTo>
                      <a:lnTo>
                        <a:pt x="297" y="148"/>
                      </a:lnTo>
                      <a:lnTo>
                        <a:pt x="272" y="143"/>
                      </a:lnTo>
                      <a:lnTo>
                        <a:pt x="244" y="138"/>
                      </a:lnTo>
                      <a:lnTo>
                        <a:pt x="216" y="134"/>
                      </a:lnTo>
                      <a:lnTo>
                        <a:pt x="186" y="130"/>
                      </a:lnTo>
                      <a:lnTo>
                        <a:pt x="129" y="122"/>
                      </a:lnTo>
                      <a:lnTo>
                        <a:pt x="101" y="118"/>
                      </a:lnTo>
                      <a:lnTo>
                        <a:pt x="75" y="113"/>
                      </a:lnTo>
                      <a:lnTo>
                        <a:pt x="71" y="112"/>
                      </a:lnTo>
                      <a:lnTo>
                        <a:pt x="69" y="112"/>
                      </a:lnTo>
                      <a:lnTo>
                        <a:pt x="68" y="111"/>
                      </a:lnTo>
                      <a:lnTo>
                        <a:pt x="67" y="110"/>
                      </a:lnTo>
                      <a:lnTo>
                        <a:pt x="68" y="109"/>
                      </a:lnTo>
                      <a:lnTo>
                        <a:pt x="71" y="106"/>
                      </a:lnTo>
                      <a:lnTo>
                        <a:pt x="77" y="104"/>
                      </a:lnTo>
                      <a:lnTo>
                        <a:pt x="86" y="102"/>
                      </a:lnTo>
                      <a:lnTo>
                        <a:pt x="95" y="99"/>
                      </a:lnTo>
                      <a:lnTo>
                        <a:pt x="107" y="95"/>
                      </a:lnTo>
                      <a:lnTo>
                        <a:pt x="118" y="91"/>
                      </a:lnTo>
                      <a:lnTo>
                        <a:pt x="130" y="87"/>
                      </a:lnTo>
                      <a:lnTo>
                        <a:pt x="144" y="82"/>
                      </a:lnTo>
                      <a:lnTo>
                        <a:pt x="159" y="77"/>
                      </a:lnTo>
                      <a:lnTo>
                        <a:pt x="185" y="71"/>
                      </a:lnTo>
                      <a:lnTo>
                        <a:pt x="209" y="65"/>
                      </a:lnTo>
                      <a:lnTo>
                        <a:pt x="235" y="59"/>
                      </a:lnTo>
                      <a:lnTo>
                        <a:pt x="260" y="52"/>
                      </a:lnTo>
                      <a:lnTo>
                        <a:pt x="264" y="51"/>
                      </a:lnTo>
                      <a:lnTo>
                        <a:pt x="268" y="51"/>
                      </a:lnTo>
                      <a:lnTo>
                        <a:pt x="277" y="48"/>
                      </a:lnTo>
                      <a:lnTo>
                        <a:pt x="289" y="45"/>
                      </a:lnTo>
                      <a:lnTo>
                        <a:pt x="302" y="42"/>
                      </a:lnTo>
                      <a:lnTo>
                        <a:pt x="314" y="39"/>
                      </a:lnTo>
                      <a:lnTo>
                        <a:pt x="325" y="38"/>
                      </a:lnTo>
                      <a:lnTo>
                        <a:pt x="334" y="37"/>
                      </a:lnTo>
                      <a:lnTo>
                        <a:pt x="337" y="37"/>
                      </a:lnTo>
                      <a:lnTo>
                        <a:pt x="341" y="37"/>
                      </a:lnTo>
                      <a:lnTo>
                        <a:pt x="360" y="41"/>
                      </a:lnTo>
                      <a:lnTo>
                        <a:pt x="381" y="44"/>
                      </a:lnTo>
                      <a:lnTo>
                        <a:pt x="402" y="46"/>
                      </a:lnTo>
                      <a:lnTo>
                        <a:pt x="421" y="50"/>
                      </a:lnTo>
                      <a:lnTo>
                        <a:pt x="435" y="53"/>
                      </a:lnTo>
                      <a:lnTo>
                        <a:pt x="448" y="57"/>
                      </a:lnTo>
                      <a:lnTo>
                        <a:pt x="462" y="60"/>
                      </a:lnTo>
                      <a:lnTo>
                        <a:pt x="469" y="62"/>
                      </a:lnTo>
                      <a:lnTo>
                        <a:pt x="477" y="64"/>
                      </a:lnTo>
                      <a:lnTo>
                        <a:pt x="486" y="64"/>
                      </a:lnTo>
                      <a:lnTo>
                        <a:pt x="496" y="65"/>
                      </a:lnTo>
                      <a:lnTo>
                        <a:pt x="508" y="65"/>
                      </a:lnTo>
                      <a:lnTo>
                        <a:pt x="522" y="64"/>
                      </a:lnTo>
                      <a:lnTo>
                        <a:pt x="537" y="62"/>
                      </a:lnTo>
                      <a:lnTo>
                        <a:pt x="553" y="60"/>
                      </a:lnTo>
                      <a:lnTo>
                        <a:pt x="571" y="57"/>
                      </a:lnTo>
                      <a:lnTo>
                        <a:pt x="592" y="52"/>
                      </a:lnTo>
                      <a:lnTo>
                        <a:pt x="608" y="49"/>
                      </a:lnTo>
                      <a:lnTo>
                        <a:pt x="624" y="46"/>
                      </a:lnTo>
                      <a:lnTo>
                        <a:pt x="637" y="43"/>
                      </a:lnTo>
                      <a:lnTo>
                        <a:pt x="648" y="39"/>
                      </a:lnTo>
                      <a:lnTo>
                        <a:pt x="663" y="35"/>
                      </a:lnTo>
                      <a:lnTo>
                        <a:pt x="681" y="30"/>
                      </a:lnTo>
                      <a:lnTo>
                        <a:pt x="700" y="26"/>
                      </a:lnTo>
                      <a:lnTo>
                        <a:pt x="720" y="21"/>
                      </a:lnTo>
                      <a:lnTo>
                        <a:pt x="739" y="15"/>
                      </a:lnTo>
                      <a:lnTo>
                        <a:pt x="758" y="11"/>
                      </a:lnTo>
                      <a:lnTo>
                        <a:pt x="776" y="6"/>
                      </a:lnTo>
                      <a:lnTo>
                        <a:pt x="791" y="1"/>
                      </a:lnTo>
                      <a:lnTo>
                        <a:pt x="791" y="0"/>
                      </a:lnTo>
                      <a:close/>
                    </a:path>
                  </a:pathLst>
                </a:custGeom>
                <a:solidFill>
                  <a:srgbClr val="FF7F00"/>
                </a:solidFill>
                <a:ln w="9525">
                  <a:noFill/>
                  <a:round/>
                  <a:headEnd/>
                  <a:tailEnd/>
                </a:ln>
              </p:spPr>
              <p:txBody>
                <a:bodyPr wrap="none" anchor="ctr"/>
                <a:lstStyle/>
                <a:p>
                  <a:endParaRPr lang="en-US"/>
                </a:p>
              </p:txBody>
            </p:sp>
          </p:gr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85775"/>
            <a:ext cx="8229600" cy="1143000"/>
          </a:xfrm>
        </p:spPr>
        <p:txBody>
          <a:bodyPr/>
          <a:lstStyle/>
          <a:p>
            <a:pPr>
              <a:defRPr/>
            </a:pPr>
            <a:r>
              <a:rPr/>
              <a:t>Project of </a:t>
            </a:r>
            <a:r>
              <a:rPr err="1"/>
              <a:t>GeoInfoStrategy</a:t>
            </a:r>
            <a:endParaRPr/>
          </a:p>
        </p:txBody>
      </p:sp>
      <p:sp>
        <p:nvSpPr>
          <p:cNvPr id="11267" name="Zástupný symbol pro obsah 2"/>
          <p:cNvSpPr>
            <a:spLocks noGrp="1"/>
          </p:cNvSpPr>
          <p:nvPr>
            <p:ph idx="1"/>
          </p:nvPr>
        </p:nvSpPr>
        <p:spPr>
          <a:xfrm>
            <a:off x="827088" y="1700213"/>
            <a:ext cx="7859712" cy="4608512"/>
          </a:xfrm>
        </p:spPr>
        <p:txBody>
          <a:bodyPr>
            <a:normAutofit fontScale="92500" lnSpcReduction="20000"/>
          </a:bodyPr>
          <a:lstStyle/>
          <a:p>
            <a:pPr>
              <a:spcBef>
                <a:spcPts val="600"/>
              </a:spcBef>
              <a:defRPr/>
            </a:pPr>
            <a:r>
              <a:rPr lang="cs-CZ" dirty="0" err="1" smtClean="0"/>
              <a:t>project</a:t>
            </a:r>
            <a:r>
              <a:rPr lang="cs-CZ" dirty="0" smtClean="0"/>
              <a:t> </a:t>
            </a:r>
            <a:r>
              <a:rPr lang="cs-CZ" dirty="0" err="1" smtClean="0"/>
              <a:t>GeoInfoStrategy</a:t>
            </a:r>
            <a:r>
              <a:rPr lang="cs-CZ" dirty="0" smtClean="0"/>
              <a:t> has </a:t>
            </a:r>
            <a:r>
              <a:rPr lang="cs-CZ" dirty="0" err="1" smtClean="0"/>
              <a:t>been</a:t>
            </a:r>
            <a:r>
              <a:rPr lang="cs-CZ" dirty="0" smtClean="0"/>
              <a:t> set </a:t>
            </a:r>
            <a:r>
              <a:rPr lang="cs-CZ" dirty="0" err="1" smtClean="0"/>
              <a:t>up</a:t>
            </a:r>
            <a:endParaRPr lang="cs-CZ" dirty="0" smtClean="0"/>
          </a:p>
          <a:p>
            <a:pPr lvl="1">
              <a:spcBef>
                <a:spcPts val="600"/>
              </a:spcBef>
              <a:defRPr/>
            </a:pPr>
            <a:r>
              <a:rPr lang="cs-CZ" dirty="0" err="1" smtClean="0"/>
              <a:t>Administrator</a:t>
            </a:r>
            <a:r>
              <a:rPr lang="cs-CZ" dirty="0" smtClean="0"/>
              <a:t> </a:t>
            </a:r>
            <a:r>
              <a:rPr lang="cs-CZ" dirty="0" err="1" smtClean="0"/>
              <a:t>is</a:t>
            </a:r>
            <a:r>
              <a:rPr lang="cs-CZ" dirty="0" smtClean="0"/>
              <a:t> </a:t>
            </a:r>
            <a:r>
              <a:rPr lang="cs-CZ" dirty="0" err="1" smtClean="0"/>
              <a:t>MoI</a:t>
            </a:r>
            <a:endParaRPr lang="cs-CZ" dirty="0" smtClean="0"/>
          </a:p>
          <a:p>
            <a:pPr lvl="1">
              <a:spcBef>
                <a:spcPts val="600"/>
              </a:spcBef>
              <a:defRPr/>
            </a:pPr>
            <a:r>
              <a:rPr lang="cs-CZ" dirty="0" err="1" smtClean="0"/>
              <a:t>Managing</a:t>
            </a:r>
            <a:r>
              <a:rPr lang="cs-CZ" dirty="0" smtClean="0"/>
              <a:t> </a:t>
            </a:r>
            <a:r>
              <a:rPr lang="cs-CZ" dirty="0" err="1" smtClean="0"/>
              <a:t>Committee</a:t>
            </a:r>
            <a:r>
              <a:rPr lang="cs-CZ" dirty="0" smtClean="0"/>
              <a:t> (COSMD, </a:t>
            </a:r>
            <a:r>
              <a:rPr lang="cs-CZ" dirty="0" err="1" smtClean="0"/>
              <a:t>MoE</a:t>
            </a:r>
            <a:r>
              <a:rPr lang="cs-CZ" dirty="0" smtClean="0"/>
              <a:t>, </a:t>
            </a:r>
            <a:r>
              <a:rPr lang="cs-CZ" dirty="0" err="1" smtClean="0"/>
              <a:t>MoLD</a:t>
            </a:r>
            <a:r>
              <a:rPr lang="cs-CZ" dirty="0" smtClean="0"/>
              <a:t>, </a:t>
            </a:r>
            <a:r>
              <a:rPr lang="cs-CZ" dirty="0" err="1" smtClean="0"/>
              <a:t>MoD</a:t>
            </a:r>
            <a:r>
              <a:rPr lang="cs-CZ" dirty="0" smtClean="0"/>
              <a:t>, </a:t>
            </a:r>
            <a:r>
              <a:rPr lang="cs-CZ" dirty="0" err="1" smtClean="0"/>
              <a:t>MoT</a:t>
            </a:r>
            <a:r>
              <a:rPr lang="cs-CZ" dirty="0" smtClean="0"/>
              <a:t>)</a:t>
            </a:r>
          </a:p>
          <a:p>
            <a:pPr lvl="1">
              <a:spcBef>
                <a:spcPts val="600"/>
              </a:spcBef>
              <a:defRPr/>
            </a:pPr>
            <a:r>
              <a:rPr lang="cs-CZ" dirty="0" err="1" smtClean="0"/>
              <a:t>Processing</a:t>
            </a:r>
            <a:r>
              <a:rPr lang="cs-CZ" dirty="0" smtClean="0"/>
              <a:t> Team (</a:t>
            </a:r>
            <a:r>
              <a:rPr lang="cs-CZ" dirty="0" err="1" smtClean="0"/>
              <a:t>experts</a:t>
            </a:r>
            <a:r>
              <a:rPr lang="cs-CZ" dirty="0" smtClean="0"/>
              <a:t> </a:t>
            </a:r>
            <a:r>
              <a:rPr lang="cs-CZ" dirty="0" err="1" smtClean="0"/>
              <a:t>from</a:t>
            </a:r>
            <a:r>
              <a:rPr lang="cs-CZ" dirty="0" smtClean="0"/>
              <a:t> PA and </a:t>
            </a:r>
            <a:r>
              <a:rPr lang="cs-CZ" dirty="0" err="1" smtClean="0"/>
              <a:t>academic</a:t>
            </a:r>
            <a:r>
              <a:rPr lang="cs-CZ" dirty="0" smtClean="0"/>
              <a:t> </a:t>
            </a:r>
            <a:r>
              <a:rPr lang="cs-CZ" dirty="0" err="1" smtClean="0"/>
              <a:t>sphere</a:t>
            </a:r>
            <a:r>
              <a:rPr lang="cs-CZ" dirty="0" smtClean="0"/>
              <a:t>)</a:t>
            </a:r>
          </a:p>
          <a:p>
            <a:pPr lvl="1">
              <a:spcBef>
                <a:spcPts val="600"/>
              </a:spcBef>
              <a:defRPr/>
            </a:pPr>
            <a:r>
              <a:rPr lang="cs-CZ" dirty="0" err="1" smtClean="0"/>
              <a:t>Consulting</a:t>
            </a:r>
            <a:r>
              <a:rPr lang="cs-CZ" dirty="0" smtClean="0"/>
              <a:t> Team (PA </a:t>
            </a:r>
            <a:r>
              <a:rPr lang="cs-CZ" dirty="0" err="1" smtClean="0"/>
              <a:t>bodies</a:t>
            </a:r>
            <a:r>
              <a:rPr lang="cs-CZ" dirty="0" smtClean="0"/>
              <a:t>, </a:t>
            </a:r>
            <a:r>
              <a:rPr lang="cs-CZ" dirty="0" err="1" smtClean="0"/>
              <a:t>professional</a:t>
            </a:r>
            <a:r>
              <a:rPr lang="cs-CZ" dirty="0" smtClean="0"/>
              <a:t> </a:t>
            </a:r>
            <a:r>
              <a:rPr lang="cs-CZ" dirty="0" err="1" smtClean="0"/>
              <a:t>associations</a:t>
            </a:r>
            <a:r>
              <a:rPr lang="cs-CZ" dirty="0" smtClean="0"/>
              <a:t> (Nemoforum, CAGI, </a:t>
            </a:r>
            <a:r>
              <a:rPr lang="cs-CZ" dirty="0" smtClean="0"/>
              <a:t>…, </a:t>
            </a:r>
            <a:r>
              <a:rPr lang="cs-CZ" dirty="0" err="1" smtClean="0"/>
              <a:t>universities</a:t>
            </a:r>
            <a:r>
              <a:rPr lang="cs-CZ" dirty="0" smtClean="0"/>
              <a:t>)</a:t>
            </a:r>
          </a:p>
          <a:p>
            <a:pPr lvl="1">
              <a:spcBef>
                <a:spcPts val="600"/>
              </a:spcBef>
              <a:defRPr/>
            </a:pPr>
            <a:r>
              <a:rPr lang="cs-CZ" dirty="0" err="1" smtClean="0"/>
              <a:t>Working</a:t>
            </a:r>
            <a:r>
              <a:rPr lang="cs-CZ" dirty="0" smtClean="0"/>
              <a:t> </a:t>
            </a:r>
            <a:r>
              <a:rPr lang="cs-CZ" dirty="0" err="1" smtClean="0"/>
              <a:t>Groups</a:t>
            </a:r>
            <a:r>
              <a:rPr lang="cs-CZ" dirty="0" smtClean="0"/>
              <a:t> </a:t>
            </a:r>
          </a:p>
          <a:p>
            <a:pPr>
              <a:spcBef>
                <a:spcPts val="600"/>
              </a:spcBef>
              <a:defRPr/>
            </a:pPr>
            <a:r>
              <a:rPr lang="cs-CZ" dirty="0" smtClean="0">
                <a:cs typeface="Arial" charset="0"/>
                <a:hlinkClick r:id="rId3"/>
              </a:rPr>
              <a:t>http://www.</a:t>
            </a:r>
            <a:r>
              <a:rPr lang="cs-CZ" dirty="0" err="1" smtClean="0">
                <a:cs typeface="Arial" charset="0"/>
                <a:hlinkClick r:id="rId3"/>
              </a:rPr>
              <a:t>geoinfostrategie.gov.cz</a:t>
            </a:r>
            <a:r>
              <a:rPr lang="cs-CZ" dirty="0" smtClean="0">
                <a:cs typeface="Arial" charset="0"/>
              </a:rPr>
              <a:t> </a:t>
            </a:r>
          </a:p>
          <a:p>
            <a:pPr>
              <a:spcBef>
                <a:spcPts val="600"/>
              </a:spcBef>
              <a:defRPr/>
            </a:pPr>
            <a:r>
              <a:rPr lang="cs-CZ" dirty="0" err="1" smtClean="0">
                <a:cs typeface="Arial" charset="0"/>
                <a:hlinkClick r:id="rId4"/>
              </a:rPr>
              <a:t>geoinfostrategie</a:t>
            </a:r>
            <a:r>
              <a:rPr lang="cs-CZ" dirty="0" smtClean="0">
                <a:cs typeface="Arial" charset="0"/>
                <a:hlinkClick r:id="rId4"/>
              </a:rPr>
              <a:t>@</a:t>
            </a:r>
            <a:r>
              <a:rPr lang="cs-CZ" dirty="0" err="1" smtClean="0">
                <a:cs typeface="Arial" charset="0"/>
                <a:hlinkClick r:id="rId4"/>
              </a:rPr>
              <a:t>mvcr.cz</a:t>
            </a:r>
            <a:r>
              <a:rPr lang="cs-CZ" dirty="0" smtClean="0">
                <a:cs typeface="Arial" charset="0"/>
              </a:rPr>
              <a:t>  </a:t>
            </a:r>
            <a:endParaRPr lang="cs-CZ" dirty="0" smtClean="0"/>
          </a:p>
          <a:p>
            <a:pPr lvl="1">
              <a:spcBef>
                <a:spcPts val="1200"/>
              </a:spcBef>
              <a:defRPr/>
            </a:pPr>
            <a:endParaRPr lang="cs-CZ" dirty="0" smtClean="0"/>
          </a:p>
          <a:p>
            <a:pPr lvl="1">
              <a:spcBef>
                <a:spcPts val="600"/>
              </a:spcBef>
              <a:defRPr/>
            </a:pPr>
            <a:endParaRPr lang="cs-CZ" dirty="0" smtClean="0"/>
          </a:p>
          <a:p>
            <a:pPr lvl="2">
              <a:spcBef>
                <a:spcPts val="600"/>
              </a:spcBef>
              <a:defRPr/>
            </a:pPr>
            <a:endParaRPr lang="cs-CZ" sz="1600" dirty="0" smtClean="0"/>
          </a:p>
          <a:p>
            <a:pPr lvl="1">
              <a:spcBef>
                <a:spcPts val="600"/>
              </a:spcBef>
              <a:defRPr/>
            </a:pPr>
            <a:endParaRPr lang="cs-CZ" sz="2000" kern="1200" dirty="0" smtClean="0"/>
          </a:p>
          <a:p>
            <a:pPr lvl="1">
              <a:spcBef>
                <a:spcPts val="600"/>
              </a:spcBef>
              <a:defRPr/>
            </a:pPr>
            <a:endParaRPr lang="cs-CZ" kern="1200" dirty="0" smtClean="0"/>
          </a:p>
          <a:p>
            <a:pPr lvl="1">
              <a:spcBef>
                <a:spcPts val="600"/>
              </a:spcBef>
              <a:defRPr/>
            </a:pPr>
            <a:endParaRPr lang="cs-CZ" dirty="0" smtClean="0"/>
          </a:p>
          <a:p>
            <a:pPr>
              <a:lnSpc>
                <a:spcPct val="110000"/>
              </a:lnSpc>
              <a:spcBef>
                <a:spcPts val="600"/>
              </a:spcBef>
              <a:buFont typeface="Arial" charset="0"/>
              <a:buChar char="−"/>
              <a:defRPr/>
            </a:pPr>
            <a:endParaRPr lang="cs-CZ" dirty="0" smtClean="0"/>
          </a:p>
        </p:txBody>
      </p:sp>
      <p:sp>
        <p:nvSpPr>
          <p:cNvPr id="17412" name="Zástupný symbol pro číslo snímku 3"/>
          <p:cNvSpPr>
            <a:spLocks noGrp="1"/>
          </p:cNvSpPr>
          <p:nvPr>
            <p:ph type="sldNum" sz="quarter" idx="12"/>
          </p:nvPr>
        </p:nvSpPr>
        <p:spPr>
          <a:noFill/>
        </p:spPr>
        <p:txBody>
          <a:bodyPr/>
          <a:lstStyle/>
          <a:p>
            <a:fld id="{3CDB1CBD-B110-438C-822F-D49143A9BDB8}" type="slidenum">
              <a:rPr lang="cs-CZ" smtClean="0"/>
              <a:pPr/>
              <a:t>58</a:t>
            </a:fld>
            <a:endParaRPr lang="cs-CZ" smtClean="0"/>
          </a:p>
        </p:txBody>
      </p:sp>
      <p:grpSp>
        <p:nvGrpSpPr>
          <p:cNvPr id="3" name="Group 4"/>
          <p:cNvGrpSpPr>
            <a:grpSpLocks/>
          </p:cNvGrpSpPr>
          <p:nvPr/>
        </p:nvGrpSpPr>
        <p:grpSpPr bwMode="auto">
          <a:xfrm>
            <a:off x="7740650" y="115888"/>
            <a:ext cx="1152525" cy="792162"/>
            <a:chOff x="2381" y="2614"/>
            <a:chExt cx="952" cy="634"/>
          </a:xfrm>
        </p:grpSpPr>
        <p:sp>
          <p:nvSpPr>
            <p:cNvPr id="17414" name="AutoShape 5"/>
            <p:cNvSpPr>
              <a:spLocks noChangeArrowheads="1"/>
            </p:cNvSpPr>
            <p:nvPr/>
          </p:nvSpPr>
          <p:spPr bwMode="auto">
            <a:xfrm>
              <a:off x="2381" y="2614"/>
              <a:ext cx="952" cy="634"/>
            </a:xfrm>
            <a:prstGeom prst="rightArrow">
              <a:avLst>
                <a:gd name="adj1" fmla="val 50000"/>
                <a:gd name="adj2" fmla="val 42496"/>
              </a:avLst>
            </a:prstGeom>
            <a:solidFill>
              <a:srgbClr val="5DAEB7"/>
            </a:solidFill>
            <a:ln w="9525">
              <a:noFill/>
              <a:round/>
              <a:headEnd/>
              <a:tailEnd/>
            </a:ln>
          </p:spPr>
          <p:txBody>
            <a:bodyPr wrap="none" anchor="ctr"/>
            <a:lstStyle/>
            <a:p>
              <a:endParaRPr lang="cs-CZ"/>
            </a:p>
          </p:txBody>
        </p:sp>
        <p:grpSp>
          <p:nvGrpSpPr>
            <p:cNvPr id="4" name="Group 6"/>
            <p:cNvGrpSpPr>
              <a:grpSpLocks/>
            </p:cNvGrpSpPr>
            <p:nvPr/>
          </p:nvGrpSpPr>
          <p:grpSpPr bwMode="auto">
            <a:xfrm>
              <a:off x="2409" y="2720"/>
              <a:ext cx="708" cy="422"/>
              <a:chOff x="2409" y="2720"/>
              <a:chExt cx="708" cy="422"/>
            </a:xfrm>
          </p:grpSpPr>
          <p:grpSp>
            <p:nvGrpSpPr>
              <p:cNvPr id="5" name="Group 7"/>
              <p:cNvGrpSpPr>
                <a:grpSpLocks/>
              </p:cNvGrpSpPr>
              <p:nvPr/>
            </p:nvGrpSpPr>
            <p:grpSpPr bwMode="auto">
              <a:xfrm>
                <a:off x="2409" y="2958"/>
                <a:ext cx="708" cy="184"/>
                <a:chOff x="2409" y="2958"/>
                <a:chExt cx="708" cy="184"/>
              </a:xfrm>
            </p:grpSpPr>
            <p:sp>
              <p:nvSpPr>
                <p:cNvPr id="17436" name="Freeform 8"/>
                <p:cNvSpPr>
                  <a:spLocks noChangeArrowheads="1"/>
                </p:cNvSpPr>
                <p:nvPr/>
              </p:nvSpPr>
              <p:spPr bwMode="auto">
                <a:xfrm>
                  <a:off x="2420" y="2967"/>
                  <a:ext cx="684" cy="172"/>
                </a:xfrm>
                <a:custGeom>
                  <a:avLst/>
                  <a:gdLst>
                    <a:gd name="T0" fmla="*/ 0 w 6097"/>
                    <a:gd name="T1" fmla="*/ 0 h 1317"/>
                    <a:gd name="T2" fmla="*/ 0 w 6097"/>
                    <a:gd name="T3" fmla="*/ 0 h 1317"/>
                    <a:gd name="T4" fmla="*/ 0 w 6097"/>
                    <a:gd name="T5" fmla="*/ 0 h 1317"/>
                    <a:gd name="T6" fmla="*/ 0 w 6097"/>
                    <a:gd name="T7" fmla="*/ 0 h 1317"/>
                    <a:gd name="T8" fmla="*/ 0 w 6097"/>
                    <a:gd name="T9" fmla="*/ 0 h 1317"/>
                    <a:gd name="T10" fmla="*/ 0 w 6097"/>
                    <a:gd name="T11" fmla="*/ 0 h 1317"/>
                    <a:gd name="T12" fmla="*/ 0 w 6097"/>
                    <a:gd name="T13" fmla="*/ 0 h 1317"/>
                    <a:gd name="T14" fmla="*/ 0 w 6097"/>
                    <a:gd name="T15" fmla="*/ 0 h 1317"/>
                    <a:gd name="T16" fmla="*/ 0 w 6097"/>
                    <a:gd name="T17" fmla="*/ 0 h 1317"/>
                    <a:gd name="T18" fmla="*/ 0 w 6097"/>
                    <a:gd name="T19" fmla="*/ 0 h 1317"/>
                    <a:gd name="T20" fmla="*/ 0 w 6097"/>
                    <a:gd name="T21" fmla="*/ 0 h 1317"/>
                    <a:gd name="T22" fmla="*/ 0 w 6097"/>
                    <a:gd name="T23" fmla="*/ 0 h 1317"/>
                    <a:gd name="T24" fmla="*/ 0 w 6097"/>
                    <a:gd name="T25" fmla="*/ 0 h 1317"/>
                    <a:gd name="T26" fmla="*/ 0 w 6097"/>
                    <a:gd name="T27" fmla="*/ 0 h 1317"/>
                    <a:gd name="T28" fmla="*/ 0 w 6097"/>
                    <a:gd name="T29" fmla="*/ 0 h 1317"/>
                    <a:gd name="T30" fmla="*/ 0 w 6097"/>
                    <a:gd name="T31" fmla="*/ 0 h 1317"/>
                    <a:gd name="T32" fmla="*/ 0 w 6097"/>
                    <a:gd name="T33" fmla="*/ 0 h 1317"/>
                    <a:gd name="T34" fmla="*/ 0 w 6097"/>
                    <a:gd name="T35" fmla="*/ 0 h 1317"/>
                    <a:gd name="T36" fmla="*/ 0 w 6097"/>
                    <a:gd name="T37" fmla="*/ 0 h 1317"/>
                    <a:gd name="T38" fmla="*/ 0 w 6097"/>
                    <a:gd name="T39" fmla="*/ 0 h 1317"/>
                    <a:gd name="T40" fmla="*/ 0 w 6097"/>
                    <a:gd name="T41" fmla="*/ 0 h 1317"/>
                    <a:gd name="T42" fmla="*/ 0 w 6097"/>
                    <a:gd name="T43" fmla="*/ 0 h 1317"/>
                    <a:gd name="T44" fmla="*/ 0 w 6097"/>
                    <a:gd name="T45" fmla="*/ 0 h 1317"/>
                    <a:gd name="T46" fmla="*/ 0 w 6097"/>
                    <a:gd name="T47" fmla="*/ 0 h 1317"/>
                    <a:gd name="T48" fmla="*/ 0 w 6097"/>
                    <a:gd name="T49" fmla="*/ 0 h 1317"/>
                    <a:gd name="T50" fmla="*/ 0 w 6097"/>
                    <a:gd name="T51" fmla="*/ 0 h 1317"/>
                    <a:gd name="T52" fmla="*/ 0 w 6097"/>
                    <a:gd name="T53" fmla="*/ 0 h 1317"/>
                    <a:gd name="T54" fmla="*/ 0 w 6097"/>
                    <a:gd name="T55" fmla="*/ 0 h 1317"/>
                    <a:gd name="T56" fmla="*/ 0 w 6097"/>
                    <a:gd name="T57" fmla="*/ 0 h 1317"/>
                    <a:gd name="T58" fmla="*/ 0 w 6097"/>
                    <a:gd name="T59" fmla="*/ 0 h 1317"/>
                    <a:gd name="T60" fmla="*/ 0 w 6097"/>
                    <a:gd name="T61" fmla="*/ 0 h 1317"/>
                    <a:gd name="T62" fmla="*/ 0 w 6097"/>
                    <a:gd name="T63" fmla="*/ 0 h 1317"/>
                    <a:gd name="T64" fmla="*/ 0 w 6097"/>
                    <a:gd name="T65" fmla="*/ 0 h 1317"/>
                    <a:gd name="T66" fmla="*/ 0 w 6097"/>
                    <a:gd name="T67" fmla="*/ 0 h 1317"/>
                    <a:gd name="T68" fmla="*/ 0 w 6097"/>
                    <a:gd name="T69" fmla="*/ 0 h 1317"/>
                    <a:gd name="T70" fmla="*/ 0 w 6097"/>
                    <a:gd name="T71" fmla="*/ 0 h 1317"/>
                    <a:gd name="T72" fmla="*/ 0 w 6097"/>
                    <a:gd name="T73" fmla="*/ 0 h 1317"/>
                    <a:gd name="T74" fmla="*/ 0 w 6097"/>
                    <a:gd name="T75" fmla="*/ 0 h 1317"/>
                    <a:gd name="T76" fmla="*/ 0 w 6097"/>
                    <a:gd name="T77" fmla="*/ 0 h 1317"/>
                    <a:gd name="T78" fmla="*/ 0 w 6097"/>
                    <a:gd name="T79" fmla="*/ 0 h 1317"/>
                    <a:gd name="T80" fmla="*/ 0 w 6097"/>
                    <a:gd name="T81" fmla="*/ 0 h 1317"/>
                    <a:gd name="T82" fmla="*/ 0 w 6097"/>
                    <a:gd name="T83" fmla="*/ 0 h 1317"/>
                    <a:gd name="T84" fmla="*/ 0 w 6097"/>
                    <a:gd name="T85" fmla="*/ 0 h 1317"/>
                    <a:gd name="T86" fmla="*/ 0 w 6097"/>
                    <a:gd name="T87" fmla="*/ 0 h 1317"/>
                    <a:gd name="T88" fmla="*/ 0 w 6097"/>
                    <a:gd name="T89" fmla="*/ 0 h 1317"/>
                    <a:gd name="T90" fmla="*/ 0 w 6097"/>
                    <a:gd name="T91" fmla="*/ 0 h 1317"/>
                    <a:gd name="T92" fmla="*/ 0 w 6097"/>
                    <a:gd name="T93" fmla="*/ 0 h 1317"/>
                    <a:gd name="T94" fmla="*/ 0 w 6097"/>
                    <a:gd name="T95" fmla="*/ 0 h 1317"/>
                    <a:gd name="T96" fmla="*/ 0 w 6097"/>
                    <a:gd name="T97" fmla="*/ 0 h 1317"/>
                    <a:gd name="T98" fmla="*/ 0 w 6097"/>
                    <a:gd name="T99" fmla="*/ 0 h 1317"/>
                    <a:gd name="T100" fmla="*/ 0 w 6097"/>
                    <a:gd name="T101" fmla="*/ 0 h 1317"/>
                    <a:gd name="T102" fmla="*/ 0 w 6097"/>
                    <a:gd name="T103" fmla="*/ 0 h 1317"/>
                    <a:gd name="T104" fmla="*/ 0 w 6097"/>
                    <a:gd name="T105" fmla="*/ 0 h 1317"/>
                    <a:gd name="T106" fmla="*/ 0 w 6097"/>
                    <a:gd name="T107" fmla="*/ 0 h 1317"/>
                    <a:gd name="T108" fmla="*/ 0 w 6097"/>
                    <a:gd name="T109" fmla="*/ 0 h 1317"/>
                    <a:gd name="T110" fmla="*/ 0 w 6097"/>
                    <a:gd name="T111" fmla="*/ 0 h 1317"/>
                    <a:gd name="T112" fmla="*/ 0 w 6097"/>
                    <a:gd name="T113" fmla="*/ 0 h 1317"/>
                    <a:gd name="T114" fmla="*/ 0 w 6097"/>
                    <a:gd name="T115" fmla="*/ 0 h 1317"/>
                    <a:gd name="T116" fmla="*/ 0 w 6097"/>
                    <a:gd name="T117" fmla="*/ 0 h 1317"/>
                    <a:gd name="T118" fmla="*/ 0 w 6097"/>
                    <a:gd name="T119" fmla="*/ 0 h 1317"/>
                    <a:gd name="T120" fmla="*/ 0 w 6097"/>
                    <a:gd name="T121" fmla="*/ 0 h 1317"/>
                    <a:gd name="T122" fmla="*/ 0 w 6097"/>
                    <a:gd name="T123" fmla="*/ 0 h 1317"/>
                    <a:gd name="T124" fmla="*/ 0 w 6097"/>
                    <a:gd name="T125" fmla="*/ 0 h 13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97"/>
                    <a:gd name="T190" fmla="*/ 0 h 1317"/>
                    <a:gd name="T191" fmla="*/ 6097 w 6097"/>
                    <a:gd name="T192" fmla="*/ 1317 h 13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97" h="1317">
                      <a:moveTo>
                        <a:pt x="3090" y="6"/>
                      </a:moveTo>
                      <a:lnTo>
                        <a:pt x="3054" y="14"/>
                      </a:lnTo>
                      <a:lnTo>
                        <a:pt x="3019" y="21"/>
                      </a:lnTo>
                      <a:lnTo>
                        <a:pt x="2951" y="36"/>
                      </a:lnTo>
                      <a:lnTo>
                        <a:pt x="2883" y="54"/>
                      </a:lnTo>
                      <a:lnTo>
                        <a:pt x="2817" y="75"/>
                      </a:lnTo>
                      <a:lnTo>
                        <a:pt x="2753" y="97"/>
                      </a:lnTo>
                      <a:lnTo>
                        <a:pt x="2688" y="120"/>
                      </a:lnTo>
                      <a:lnTo>
                        <a:pt x="2625" y="145"/>
                      </a:lnTo>
                      <a:lnTo>
                        <a:pt x="2561" y="171"/>
                      </a:lnTo>
                      <a:lnTo>
                        <a:pt x="2435" y="226"/>
                      </a:lnTo>
                      <a:lnTo>
                        <a:pt x="2308" y="282"/>
                      </a:lnTo>
                      <a:lnTo>
                        <a:pt x="2242" y="310"/>
                      </a:lnTo>
                      <a:lnTo>
                        <a:pt x="2177" y="338"/>
                      </a:lnTo>
                      <a:lnTo>
                        <a:pt x="2111" y="365"/>
                      </a:lnTo>
                      <a:lnTo>
                        <a:pt x="2042" y="393"/>
                      </a:lnTo>
                      <a:lnTo>
                        <a:pt x="1981" y="416"/>
                      </a:lnTo>
                      <a:lnTo>
                        <a:pt x="1920" y="439"/>
                      </a:lnTo>
                      <a:lnTo>
                        <a:pt x="1861" y="462"/>
                      </a:lnTo>
                      <a:lnTo>
                        <a:pt x="1802" y="484"/>
                      </a:lnTo>
                      <a:lnTo>
                        <a:pt x="1746" y="506"/>
                      </a:lnTo>
                      <a:lnTo>
                        <a:pt x="1690" y="526"/>
                      </a:lnTo>
                      <a:lnTo>
                        <a:pt x="1636" y="547"/>
                      </a:lnTo>
                      <a:lnTo>
                        <a:pt x="1583" y="567"/>
                      </a:lnTo>
                      <a:lnTo>
                        <a:pt x="1532" y="586"/>
                      </a:lnTo>
                      <a:lnTo>
                        <a:pt x="1483" y="605"/>
                      </a:lnTo>
                      <a:lnTo>
                        <a:pt x="1436" y="623"/>
                      </a:lnTo>
                      <a:lnTo>
                        <a:pt x="1390" y="640"/>
                      </a:lnTo>
                      <a:lnTo>
                        <a:pt x="1346" y="657"/>
                      </a:lnTo>
                      <a:lnTo>
                        <a:pt x="1304" y="671"/>
                      </a:lnTo>
                      <a:lnTo>
                        <a:pt x="1265" y="685"/>
                      </a:lnTo>
                      <a:lnTo>
                        <a:pt x="1227" y="699"/>
                      </a:lnTo>
                      <a:lnTo>
                        <a:pt x="1194" y="712"/>
                      </a:lnTo>
                      <a:lnTo>
                        <a:pt x="1160" y="723"/>
                      </a:lnTo>
                      <a:lnTo>
                        <a:pt x="1127" y="735"/>
                      </a:lnTo>
                      <a:lnTo>
                        <a:pt x="1096" y="745"/>
                      </a:lnTo>
                      <a:lnTo>
                        <a:pt x="1066" y="757"/>
                      </a:lnTo>
                      <a:lnTo>
                        <a:pt x="1036" y="767"/>
                      </a:lnTo>
                      <a:lnTo>
                        <a:pt x="1007" y="776"/>
                      </a:lnTo>
                      <a:lnTo>
                        <a:pt x="978" y="787"/>
                      </a:lnTo>
                      <a:lnTo>
                        <a:pt x="946" y="797"/>
                      </a:lnTo>
                      <a:lnTo>
                        <a:pt x="914" y="808"/>
                      </a:lnTo>
                      <a:lnTo>
                        <a:pt x="883" y="819"/>
                      </a:lnTo>
                      <a:lnTo>
                        <a:pt x="853" y="828"/>
                      </a:lnTo>
                      <a:lnTo>
                        <a:pt x="794" y="848"/>
                      </a:lnTo>
                      <a:lnTo>
                        <a:pt x="737" y="866"/>
                      </a:lnTo>
                      <a:lnTo>
                        <a:pt x="683" y="883"/>
                      </a:lnTo>
                      <a:lnTo>
                        <a:pt x="629" y="901"/>
                      </a:lnTo>
                      <a:lnTo>
                        <a:pt x="522" y="934"/>
                      </a:lnTo>
                      <a:lnTo>
                        <a:pt x="467" y="950"/>
                      </a:lnTo>
                      <a:lnTo>
                        <a:pt x="410" y="967"/>
                      </a:lnTo>
                      <a:lnTo>
                        <a:pt x="351" y="985"/>
                      </a:lnTo>
                      <a:lnTo>
                        <a:pt x="320" y="994"/>
                      </a:lnTo>
                      <a:lnTo>
                        <a:pt x="289" y="1003"/>
                      </a:lnTo>
                      <a:lnTo>
                        <a:pt x="257" y="1012"/>
                      </a:lnTo>
                      <a:lnTo>
                        <a:pt x="224" y="1021"/>
                      </a:lnTo>
                      <a:lnTo>
                        <a:pt x="189" y="1032"/>
                      </a:lnTo>
                      <a:lnTo>
                        <a:pt x="154" y="1042"/>
                      </a:lnTo>
                      <a:lnTo>
                        <a:pt x="118" y="1054"/>
                      </a:lnTo>
                      <a:lnTo>
                        <a:pt x="80" y="1064"/>
                      </a:lnTo>
                      <a:lnTo>
                        <a:pt x="40" y="1077"/>
                      </a:lnTo>
                      <a:lnTo>
                        <a:pt x="0" y="1088"/>
                      </a:lnTo>
                      <a:lnTo>
                        <a:pt x="28" y="1079"/>
                      </a:lnTo>
                      <a:lnTo>
                        <a:pt x="55" y="1070"/>
                      </a:lnTo>
                      <a:lnTo>
                        <a:pt x="85" y="1062"/>
                      </a:lnTo>
                      <a:lnTo>
                        <a:pt x="116" y="1054"/>
                      </a:lnTo>
                      <a:lnTo>
                        <a:pt x="148" y="1047"/>
                      </a:lnTo>
                      <a:lnTo>
                        <a:pt x="181" y="1040"/>
                      </a:lnTo>
                      <a:lnTo>
                        <a:pt x="214" y="1034"/>
                      </a:lnTo>
                      <a:lnTo>
                        <a:pt x="249" y="1028"/>
                      </a:lnTo>
                      <a:lnTo>
                        <a:pt x="285" y="1024"/>
                      </a:lnTo>
                      <a:lnTo>
                        <a:pt x="322" y="1019"/>
                      </a:lnTo>
                      <a:lnTo>
                        <a:pt x="358" y="1016"/>
                      </a:lnTo>
                      <a:lnTo>
                        <a:pt x="396" y="1013"/>
                      </a:lnTo>
                      <a:lnTo>
                        <a:pt x="437" y="1010"/>
                      </a:lnTo>
                      <a:lnTo>
                        <a:pt x="476" y="1008"/>
                      </a:lnTo>
                      <a:lnTo>
                        <a:pt x="517" y="1006"/>
                      </a:lnTo>
                      <a:lnTo>
                        <a:pt x="559" y="1005"/>
                      </a:lnTo>
                      <a:lnTo>
                        <a:pt x="601" y="1005"/>
                      </a:lnTo>
                      <a:lnTo>
                        <a:pt x="645" y="1005"/>
                      </a:lnTo>
                      <a:lnTo>
                        <a:pt x="690" y="1005"/>
                      </a:lnTo>
                      <a:lnTo>
                        <a:pt x="735" y="1006"/>
                      </a:lnTo>
                      <a:lnTo>
                        <a:pt x="781" y="1008"/>
                      </a:lnTo>
                      <a:lnTo>
                        <a:pt x="827" y="1009"/>
                      </a:lnTo>
                      <a:lnTo>
                        <a:pt x="875" y="1011"/>
                      </a:lnTo>
                      <a:lnTo>
                        <a:pt x="923" y="1013"/>
                      </a:lnTo>
                      <a:lnTo>
                        <a:pt x="971" y="1016"/>
                      </a:lnTo>
                      <a:lnTo>
                        <a:pt x="1021" y="1019"/>
                      </a:lnTo>
                      <a:lnTo>
                        <a:pt x="1070" y="1023"/>
                      </a:lnTo>
                      <a:lnTo>
                        <a:pt x="1121" y="1027"/>
                      </a:lnTo>
                      <a:lnTo>
                        <a:pt x="1225" y="1036"/>
                      </a:lnTo>
                      <a:lnTo>
                        <a:pt x="1331" y="1047"/>
                      </a:lnTo>
                      <a:lnTo>
                        <a:pt x="1439" y="1058"/>
                      </a:lnTo>
                      <a:lnTo>
                        <a:pt x="1549" y="1071"/>
                      </a:lnTo>
                      <a:lnTo>
                        <a:pt x="1661" y="1085"/>
                      </a:lnTo>
                      <a:lnTo>
                        <a:pt x="1776" y="1099"/>
                      </a:lnTo>
                      <a:lnTo>
                        <a:pt x="1891" y="1115"/>
                      </a:lnTo>
                      <a:lnTo>
                        <a:pt x="2008" y="1131"/>
                      </a:lnTo>
                      <a:lnTo>
                        <a:pt x="2127" y="1148"/>
                      </a:lnTo>
                      <a:lnTo>
                        <a:pt x="2247" y="1165"/>
                      </a:lnTo>
                      <a:lnTo>
                        <a:pt x="2369" y="1184"/>
                      </a:lnTo>
                      <a:lnTo>
                        <a:pt x="2491" y="1202"/>
                      </a:lnTo>
                      <a:lnTo>
                        <a:pt x="2614" y="1221"/>
                      </a:lnTo>
                      <a:lnTo>
                        <a:pt x="2739" y="1240"/>
                      </a:lnTo>
                      <a:lnTo>
                        <a:pt x="2990" y="1279"/>
                      </a:lnTo>
                      <a:lnTo>
                        <a:pt x="3241" y="1317"/>
                      </a:lnTo>
                      <a:lnTo>
                        <a:pt x="3301" y="1287"/>
                      </a:lnTo>
                      <a:lnTo>
                        <a:pt x="3359" y="1259"/>
                      </a:lnTo>
                      <a:lnTo>
                        <a:pt x="3414" y="1231"/>
                      </a:lnTo>
                      <a:lnTo>
                        <a:pt x="3467" y="1203"/>
                      </a:lnTo>
                      <a:lnTo>
                        <a:pt x="3518" y="1176"/>
                      </a:lnTo>
                      <a:lnTo>
                        <a:pt x="3566" y="1149"/>
                      </a:lnTo>
                      <a:lnTo>
                        <a:pt x="3613" y="1123"/>
                      </a:lnTo>
                      <a:lnTo>
                        <a:pt x="3658" y="1097"/>
                      </a:lnTo>
                      <a:lnTo>
                        <a:pt x="3701" y="1072"/>
                      </a:lnTo>
                      <a:lnTo>
                        <a:pt x="3742" y="1048"/>
                      </a:lnTo>
                      <a:lnTo>
                        <a:pt x="3783" y="1025"/>
                      </a:lnTo>
                      <a:lnTo>
                        <a:pt x="3821" y="1001"/>
                      </a:lnTo>
                      <a:lnTo>
                        <a:pt x="3859" y="978"/>
                      </a:lnTo>
                      <a:lnTo>
                        <a:pt x="3894" y="956"/>
                      </a:lnTo>
                      <a:lnTo>
                        <a:pt x="3929" y="934"/>
                      </a:lnTo>
                      <a:lnTo>
                        <a:pt x="3964" y="912"/>
                      </a:lnTo>
                      <a:lnTo>
                        <a:pt x="3997" y="891"/>
                      </a:lnTo>
                      <a:lnTo>
                        <a:pt x="4029" y="872"/>
                      </a:lnTo>
                      <a:lnTo>
                        <a:pt x="4091" y="833"/>
                      </a:lnTo>
                      <a:lnTo>
                        <a:pt x="4153" y="795"/>
                      </a:lnTo>
                      <a:lnTo>
                        <a:pt x="4212" y="759"/>
                      </a:lnTo>
                      <a:lnTo>
                        <a:pt x="4272" y="726"/>
                      </a:lnTo>
                      <a:lnTo>
                        <a:pt x="4332" y="693"/>
                      </a:lnTo>
                      <a:lnTo>
                        <a:pt x="4393" y="662"/>
                      </a:lnTo>
                      <a:lnTo>
                        <a:pt x="4426" y="648"/>
                      </a:lnTo>
                      <a:lnTo>
                        <a:pt x="4458" y="633"/>
                      </a:lnTo>
                      <a:lnTo>
                        <a:pt x="4496" y="619"/>
                      </a:lnTo>
                      <a:lnTo>
                        <a:pt x="4534" y="602"/>
                      </a:lnTo>
                      <a:lnTo>
                        <a:pt x="4573" y="587"/>
                      </a:lnTo>
                      <a:lnTo>
                        <a:pt x="4613" y="574"/>
                      </a:lnTo>
                      <a:lnTo>
                        <a:pt x="4655" y="559"/>
                      </a:lnTo>
                      <a:lnTo>
                        <a:pt x="4698" y="544"/>
                      </a:lnTo>
                      <a:lnTo>
                        <a:pt x="4740" y="530"/>
                      </a:lnTo>
                      <a:lnTo>
                        <a:pt x="4784" y="516"/>
                      </a:lnTo>
                      <a:lnTo>
                        <a:pt x="4829" y="502"/>
                      </a:lnTo>
                      <a:lnTo>
                        <a:pt x="4875" y="487"/>
                      </a:lnTo>
                      <a:lnTo>
                        <a:pt x="4921" y="473"/>
                      </a:lnTo>
                      <a:lnTo>
                        <a:pt x="4968" y="458"/>
                      </a:lnTo>
                      <a:lnTo>
                        <a:pt x="5017" y="445"/>
                      </a:lnTo>
                      <a:lnTo>
                        <a:pt x="5066" y="430"/>
                      </a:lnTo>
                      <a:lnTo>
                        <a:pt x="5116" y="415"/>
                      </a:lnTo>
                      <a:lnTo>
                        <a:pt x="5166" y="399"/>
                      </a:lnTo>
                      <a:lnTo>
                        <a:pt x="5218" y="384"/>
                      </a:lnTo>
                      <a:lnTo>
                        <a:pt x="5271" y="366"/>
                      </a:lnTo>
                      <a:lnTo>
                        <a:pt x="5324" y="350"/>
                      </a:lnTo>
                      <a:lnTo>
                        <a:pt x="5378" y="333"/>
                      </a:lnTo>
                      <a:lnTo>
                        <a:pt x="5434" y="315"/>
                      </a:lnTo>
                      <a:lnTo>
                        <a:pt x="5490" y="296"/>
                      </a:lnTo>
                      <a:lnTo>
                        <a:pt x="5547" y="277"/>
                      </a:lnTo>
                      <a:lnTo>
                        <a:pt x="5604" y="257"/>
                      </a:lnTo>
                      <a:lnTo>
                        <a:pt x="5663" y="236"/>
                      </a:lnTo>
                      <a:lnTo>
                        <a:pt x="5723" y="214"/>
                      </a:lnTo>
                      <a:lnTo>
                        <a:pt x="5783" y="191"/>
                      </a:lnTo>
                      <a:lnTo>
                        <a:pt x="5844" y="167"/>
                      </a:lnTo>
                      <a:lnTo>
                        <a:pt x="5906" y="143"/>
                      </a:lnTo>
                      <a:lnTo>
                        <a:pt x="5970" y="117"/>
                      </a:lnTo>
                      <a:lnTo>
                        <a:pt x="6033" y="90"/>
                      </a:lnTo>
                      <a:lnTo>
                        <a:pt x="6097" y="62"/>
                      </a:lnTo>
                      <a:lnTo>
                        <a:pt x="5888" y="64"/>
                      </a:lnTo>
                      <a:lnTo>
                        <a:pt x="5680" y="62"/>
                      </a:lnTo>
                      <a:lnTo>
                        <a:pt x="5473" y="60"/>
                      </a:lnTo>
                      <a:lnTo>
                        <a:pt x="5268" y="56"/>
                      </a:lnTo>
                      <a:lnTo>
                        <a:pt x="5065" y="50"/>
                      </a:lnTo>
                      <a:lnTo>
                        <a:pt x="4865" y="43"/>
                      </a:lnTo>
                      <a:lnTo>
                        <a:pt x="4765" y="38"/>
                      </a:lnTo>
                      <a:lnTo>
                        <a:pt x="4668" y="35"/>
                      </a:lnTo>
                      <a:lnTo>
                        <a:pt x="4570" y="31"/>
                      </a:lnTo>
                      <a:lnTo>
                        <a:pt x="4474" y="28"/>
                      </a:lnTo>
                      <a:lnTo>
                        <a:pt x="4378" y="24"/>
                      </a:lnTo>
                      <a:lnTo>
                        <a:pt x="4283" y="20"/>
                      </a:lnTo>
                      <a:lnTo>
                        <a:pt x="4189" y="18"/>
                      </a:lnTo>
                      <a:lnTo>
                        <a:pt x="4097" y="14"/>
                      </a:lnTo>
                      <a:lnTo>
                        <a:pt x="4006" y="11"/>
                      </a:lnTo>
                      <a:lnTo>
                        <a:pt x="3915" y="8"/>
                      </a:lnTo>
                      <a:lnTo>
                        <a:pt x="3826" y="6"/>
                      </a:lnTo>
                      <a:lnTo>
                        <a:pt x="3739" y="4"/>
                      </a:lnTo>
                      <a:lnTo>
                        <a:pt x="3652" y="3"/>
                      </a:lnTo>
                      <a:lnTo>
                        <a:pt x="3567" y="1"/>
                      </a:lnTo>
                      <a:lnTo>
                        <a:pt x="3484" y="0"/>
                      </a:lnTo>
                      <a:lnTo>
                        <a:pt x="3402" y="0"/>
                      </a:lnTo>
                      <a:lnTo>
                        <a:pt x="3322" y="1"/>
                      </a:lnTo>
                      <a:lnTo>
                        <a:pt x="3242" y="3"/>
                      </a:lnTo>
                      <a:lnTo>
                        <a:pt x="3165" y="5"/>
                      </a:lnTo>
                      <a:lnTo>
                        <a:pt x="3090" y="7"/>
                      </a:lnTo>
                      <a:lnTo>
                        <a:pt x="3090" y="6"/>
                      </a:lnTo>
                      <a:close/>
                    </a:path>
                  </a:pathLst>
                </a:custGeom>
                <a:solidFill>
                  <a:srgbClr val="FFFFFF"/>
                </a:solidFill>
                <a:ln w="9525">
                  <a:noFill/>
                  <a:round/>
                  <a:headEnd/>
                  <a:tailEnd/>
                </a:ln>
              </p:spPr>
              <p:txBody>
                <a:bodyPr wrap="none" anchor="ctr"/>
                <a:lstStyle/>
                <a:p>
                  <a:endParaRPr lang="en-US"/>
                </a:p>
              </p:txBody>
            </p:sp>
            <p:sp>
              <p:nvSpPr>
                <p:cNvPr id="17437" name="Freeform 9"/>
                <p:cNvSpPr>
                  <a:spLocks noChangeArrowheads="1"/>
                </p:cNvSpPr>
                <p:nvPr/>
              </p:nvSpPr>
              <p:spPr bwMode="auto">
                <a:xfrm>
                  <a:off x="2407" y="2974"/>
                  <a:ext cx="695" cy="170"/>
                </a:xfrm>
                <a:custGeom>
                  <a:avLst/>
                  <a:gdLst>
                    <a:gd name="T0" fmla="*/ 0 w 6199"/>
                    <a:gd name="T1" fmla="*/ 0 h 1278"/>
                    <a:gd name="T2" fmla="*/ 0 w 6199"/>
                    <a:gd name="T3" fmla="*/ 0 h 1278"/>
                    <a:gd name="T4" fmla="*/ 0 w 6199"/>
                    <a:gd name="T5" fmla="*/ 0 h 1278"/>
                    <a:gd name="T6" fmla="*/ 0 w 6199"/>
                    <a:gd name="T7" fmla="*/ 0 h 1278"/>
                    <a:gd name="T8" fmla="*/ 0 w 6199"/>
                    <a:gd name="T9" fmla="*/ 0 h 1278"/>
                    <a:gd name="T10" fmla="*/ 0 w 6199"/>
                    <a:gd name="T11" fmla="*/ 0 h 1278"/>
                    <a:gd name="T12" fmla="*/ 0 w 6199"/>
                    <a:gd name="T13" fmla="*/ 0 h 1278"/>
                    <a:gd name="T14" fmla="*/ 0 w 6199"/>
                    <a:gd name="T15" fmla="*/ 0 h 1278"/>
                    <a:gd name="T16" fmla="*/ 0 w 6199"/>
                    <a:gd name="T17" fmla="*/ 0 h 1278"/>
                    <a:gd name="T18" fmla="*/ 0 w 6199"/>
                    <a:gd name="T19" fmla="*/ 0 h 1278"/>
                    <a:gd name="T20" fmla="*/ 0 w 6199"/>
                    <a:gd name="T21" fmla="*/ 0 h 1278"/>
                    <a:gd name="T22" fmla="*/ 0 w 6199"/>
                    <a:gd name="T23" fmla="*/ 0 h 1278"/>
                    <a:gd name="T24" fmla="*/ 0 w 6199"/>
                    <a:gd name="T25" fmla="*/ 0 h 1278"/>
                    <a:gd name="T26" fmla="*/ 0 w 6199"/>
                    <a:gd name="T27" fmla="*/ 0 h 1278"/>
                    <a:gd name="T28" fmla="*/ 0 w 6199"/>
                    <a:gd name="T29" fmla="*/ 0 h 1278"/>
                    <a:gd name="T30" fmla="*/ 0 w 6199"/>
                    <a:gd name="T31" fmla="*/ 0 h 1278"/>
                    <a:gd name="T32" fmla="*/ 0 w 6199"/>
                    <a:gd name="T33" fmla="*/ 0 h 1278"/>
                    <a:gd name="T34" fmla="*/ 0 w 6199"/>
                    <a:gd name="T35" fmla="*/ 0 h 1278"/>
                    <a:gd name="T36" fmla="*/ 0 w 6199"/>
                    <a:gd name="T37" fmla="*/ 0 h 1278"/>
                    <a:gd name="T38" fmla="*/ 0 w 6199"/>
                    <a:gd name="T39" fmla="*/ 0 h 1278"/>
                    <a:gd name="T40" fmla="*/ 0 w 6199"/>
                    <a:gd name="T41" fmla="*/ 0 h 1278"/>
                    <a:gd name="T42" fmla="*/ 0 w 6199"/>
                    <a:gd name="T43" fmla="*/ 0 h 1278"/>
                    <a:gd name="T44" fmla="*/ 0 w 6199"/>
                    <a:gd name="T45" fmla="*/ 0 h 1278"/>
                    <a:gd name="T46" fmla="*/ 0 w 6199"/>
                    <a:gd name="T47" fmla="*/ 0 h 1278"/>
                    <a:gd name="T48" fmla="*/ 0 w 6199"/>
                    <a:gd name="T49" fmla="*/ 0 h 1278"/>
                    <a:gd name="T50" fmla="*/ 0 w 6199"/>
                    <a:gd name="T51" fmla="*/ 0 h 1278"/>
                    <a:gd name="T52" fmla="*/ 0 w 6199"/>
                    <a:gd name="T53" fmla="*/ 0 h 1278"/>
                    <a:gd name="T54" fmla="*/ 0 w 6199"/>
                    <a:gd name="T55" fmla="*/ 0 h 1278"/>
                    <a:gd name="T56" fmla="*/ 0 w 6199"/>
                    <a:gd name="T57" fmla="*/ 0 h 1278"/>
                    <a:gd name="T58" fmla="*/ 0 w 6199"/>
                    <a:gd name="T59" fmla="*/ 0 h 1278"/>
                    <a:gd name="T60" fmla="*/ 0 w 6199"/>
                    <a:gd name="T61" fmla="*/ 0 h 1278"/>
                    <a:gd name="T62" fmla="*/ 0 w 6199"/>
                    <a:gd name="T63" fmla="*/ 0 h 1278"/>
                    <a:gd name="T64" fmla="*/ 0 w 6199"/>
                    <a:gd name="T65" fmla="*/ 0 h 1278"/>
                    <a:gd name="T66" fmla="*/ 0 w 6199"/>
                    <a:gd name="T67" fmla="*/ 0 h 1278"/>
                    <a:gd name="T68" fmla="*/ 0 w 6199"/>
                    <a:gd name="T69" fmla="*/ 0 h 1278"/>
                    <a:gd name="T70" fmla="*/ 0 w 6199"/>
                    <a:gd name="T71" fmla="*/ 0 h 1278"/>
                    <a:gd name="T72" fmla="*/ 0 w 6199"/>
                    <a:gd name="T73" fmla="*/ 0 h 1278"/>
                    <a:gd name="T74" fmla="*/ 0 w 6199"/>
                    <a:gd name="T75" fmla="*/ 0 h 1278"/>
                    <a:gd name="T76" fmla="*/ 0 w 6199"/>
                    <a:gd name="T77" fmla="*/ 0 h 1278"/>
                    <a:gd name="T78" fmla="*/ 0 w 6199"/>
                    <a:gd name="T79" fmla="*/ 0 h 1278"/>
                    <a:gd name="T80" fmla="*/ 0 w 6199"/>
                    <a:gd name="T81" fmla="*/ 0 h 1278"/>
                    <a:gd name="T82" fmla="*/ 0 w 6199"/>
                    <a:gd name="T83" fmla="*/ 0 h 1278"/>
                    <a:gd name="T84" fmla="*/ 0 w 6199"/>
                    <a:gd name="T85" fmla="*/ 0 h 1278"/>
                    <a:gd name="T86" fmla="*/ 0 w 6199"/>
                    <a:gd name="T87" fmla="*/ 0 h 1278"/>
                    <a:gd name="T88" fmla="*/ 0 w 6199"/>
                    <a:gd name="T89" fmla="*/ 0 h 1278"/>
                    <a:gd name="T90" fmla="*/ 0 w 6199"/>
                    <a:gd name="T91" fmla="*/ 0 h 1278"/>
                    <a:gd name="T92" fmla="*/ 0 w 6199"/>
                    <a:gd name="T93" fmla="*/ 0 h 1278"/>
                    <a:gd name="T94" fmla="*/ 0 w 6199"/>
                    <a:gd name="T95" fmla="*/ 0 h 1278"/>
                    <a:gd name="T96" fmla="*/ 0 w 6199"/>
                    <a:gd name="T97" fmla="*/ 0 h 1278"/>
                    <a:gd name="T98" fmla="*/ 0 w 6199"/>
                    <a:gd name="T99" fmla="*/ 0 h 1278"/>
                    <a:gd name="T100" fmla="*/ 0 w 6199"/>
                    <a:gd name="T101" fmla="*/ 0 h 1278"/>
                    <a:gd name="T102" fmla="*/ 0 w 6199"/>
                    <a:gd name="T103" fmla="*/ 0 h 1278"/>
                    <a:gd name="T104" fmla="*/ 0 w 6199"/>
                    <a:gd name="T105" fmla="*/ 0 h 1278"/>
                    <a:gd name="T106" fmla="*/ 0 w 6199"/>
                    <a:gd name="T107" fmla="*/ 0 h 1278"/>
                    <a:gd name="T108" fmla="*/ 0 w 6199"/>
                    <a:gd name="T109" fmla="*/ 0 h 1278"/>
                    <a:gd name="T110" fmla="*/ 0 w 6199"/>
                    <a:gd name="T111" fmla="*/ 0 h 1278"/>
                    <a:gd name="T112" fmla="*/ 0 w 6199"/>
                    <a:gd name="T113" fmla="*/ 0 h 1278"/>
                    <a:gd name="T114" fmla="*/ 0 w 6199"/>
                    <a:gd name="T115" fmla="*/ 0 h 1278"/>
                    <a:gd name="T116" fmla="*/ 0 w 6199"/>
                    <a:gd name="T117" fmla="*/ 0 h 1278"/>
                    <a:gd name="T118" fmla="*/ 0 w 6199"/>
                    <a:gd name="T119" fmla="*/ 0 h 1278"/>
                    <a:gd name="T120" fmla="*/ 0 w 6199"/>
                    <a:gd name="T121" fmla="*/ 0 h 1278"/>
                    <a:gd name="T122" fmla="*/ 0 w 6199"/>
                    <a:gd name="T123" fmla="*/ 0 h 1278"/>
                    <a:gd name="T124" fmla="*/ 0 w 6199"/>
                    <a:gd name="T125" fmla="*/ 0 h 12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99"/>
                    <a:gd name="T190" fmla="*/ 0 h 1278"/>
                    <a:gd name="T191" fmla="*/ 6199 w 6199"/>
                    <a:gd name="T192" fmla="*/ 1278 h 12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99" h="1278">
                      <a:moveTo>
                        <a:pt x="0" y="1076"/>
                      </a:moveTo>
                      <a:lnTo>
                        <a:pt x="4" y="1069"/>
                      </a:lnTo>
                      <a:lnTo>
                        <a:pt x="9" y="1064"/>
                      </a:lnTo>
                      <a:lnTo>
                        <a:pt x="13" y="1059"/>
                      </a:lnTo>
                      <a:lnTo>
                        <a:pt x="19" y="1056"/>
                      </a:lnTo>
                      <a:lnTo>
                        <a:pt x="24" y="1054"/>
                      </a:lnTo>
                      <a:lnTo>
                        <a:pt x="30" y="1050"/>
                      </a:lnTo>
                      <a:lnTo>
                        <a:pt x="35" y="1047"/>
                      </a:lnTo>
                      <a:lnTo>
                        <a:pt x="40" y="1044"/>
                      </a:lnTo>
                      <a:lnTo>
                        <a:pt x="46" y="1041"/>
                      </a:lnTo>
                      <a:lnTo>
                        <a:pt x="51" y="1039"/>
                      </a:lnTo>
                      <a:lnTo>
                        <a:pt x="57" y="1035"/>
                      </a:lnTo>
                      <a:lnTo>
                        <a:pt x="62" y="1033"/>
                      </a:lnTo>
                      <a:lnTo>
                        <a:pt x="68" y="1031"/>
                      </a:lnTo>
                      <a:lnTo>
                        <a:pt x="73" y="1027"/>
                      </a:lnTo>
                      <a:lnTo>
                        <a:pt x="79" y="1025"/>
                      </a:lnTo>
                      <a:lnTo>
                        <a:pt x="85" y="1023"/>
                      </a:lnTo>
                      <a:lnTo>
                        <a:pt x="91" y="1020"/>
                      </a:lnTo>
                      <a:lnTo>
                        <a:pt x="96" y="1018"/>
                      </a:lnTo>
                      <a:lnTo>
                        <a:pt x="102" y="1016"/>
                      </a:lnTo>
                      <a:lnTo>
                        <a:pt x="108" y="1013"/>
                      </a:lnTo>
                      <a:lnTo>
                        <a:pt x="114" y="1011"/>
                      </a:lnTo>
                      <a:lnTo>
                        <a:pt x="119" y="1009"/>
                      </a:lnTo>
                      <a:lnTo>
                        <a:pt x="125" y="1006"/>
                      </a:lnTo>
                      <a:lnTo>
                        <a:pt x="131" y="1004"/>
                      </a:lnTo>
                      <a:lnTo>
                        <a:pt x="137" y="1002"/>
                      </a:lnTo>
                      <a:lnTo>
                        <a:pt x="142" y="1000"/>
                      </a:lnTo>
                      <a:lnTo>
                        <a:pt x="148" y="997"/>
                      </a:lnTo>
                      <a:lnTo>
                        <a:pt x="154" y="996"/>
                      </a:lnTo>
                      <a:lnTo>
                        <a:pt x="160" y="994"/>
                      </a:lnTo>
                      <a:lnTo>
                        <a:pt x="167" y="992"/>
                      </a:lnTo>
                      <a:lnTo>
                        <a:pt x="172" y="989"/>
                      </a:lnTo>
                      <a:lnTo>
                        <a:pt x="178" y="988"/>
                      </a:lnTo>
                      <a:lnTo>
                        <a:pt x="184" y="986"/>
                      </a:lnTo>
                      <a:lnTo>
                        <a:pt x="190" y="983"/>
                      </a:lnTo>
                      <a:lnTo>
                        <a:pt x="195" y="982"/>
                      </a:lnTo>
                      <a:lnTo>
                        <a:pt x="202" y="980"/>
                      </a:lnTo>
                      <a:lnTo>
                        <a:pt x="208" y="979"/>
                      </a:lnTo>
                      <a:lnTo>
                        <a:pt x="214" y="977"/>
                      </a:lnTo>
                      <a:lnTo>
                        <a:pt x="220" y="974"/>
                      </a:lnTo>
                      <a:lnTo>
                        <a:pt x="225" y="973"/>
                      </a:lnTo>
                      <a:lnTo>
                        <a:pt x="232" y="971"/>
                      </a:lnTo>
                      <a:lnTo>
                        <a:pt x="238" y="970"/>
                      </a:lnTo>
                      <a:lnTo>
                        <a:pt x="244" y="967"/>
                      </a:lnTo>
                      <a:lnTo>
                        <a:pt x="251" y="966"/>
                      </a:lnTo>
                      <a:lnTo>
                        <a:pt x="257" y="965"/>
                      </a:lnTo>
                      <a:lnTo>
                        <a:pt x="262" y="963"/>
                      </a:lnTo>
                      <a:lnTo>
                        <a:pt x="268" y="962"/>
                      </a:lnTo>
                      <a:lnTo>
                        <a:pt x="275" y="959"/>
                      </a:lnTo>
                      <a:lnTo>
                        <a:pt x="281" y="958"/>
                      </a:lnTo>
                      <a:lnTo>
                        <a:pt x="286" y="957"/>
                      </a:lnTo>
                      <a:lnTo>
                        <a:pt x="293" y="955"/>
                      </a:lnTo>
                      <a:lnTo>
                        <a:pt x="299" y="954"/>
                      </a:lnTo>
                      <a:lnTo>
                        <a:pt x="305" y="952"/>
                      </a:lnTo>
                      <a:lnTo>
                        <a:pt x="312" y="951"/>
                      </a:lnTo>
                      <a:lnTo>
                        <a:pt x="318" y="949"/>
                      </a:lnTo>
                      <a:lnTo>
                        <a:pt x="325" y="948"/>
                      </a:lnTo>
                      <a:lnTo>
                        <a:pt x="330" y="947"/>
                      </a:lnTo>
                      <a:lnTo>
                        <a:pt x="336" y="945"/>
                      </a:lnTo>
                      <a:lnTo>
                        <a:pt x="343" y="944"/>
                      </a:lnTo>
                      <a:lnTo>
                        <a:pt x="349" y="942"/>
                      </a:lnTo>
                      <a:lnTo>
                        <a:pt x="356" y="941"/>
                      </a:lnTo>
                      <a:lnTo>
                        <a:pt x="361" y="940"/>
                      </a:lnTo>
                      <a:lnTo>
                        <a:pt x="367" y="939"/>
                      </a:lnTo>
                      <a:lnTo>
                        <a:pt x="374" y="937"/>
                      </a:lnTo>
                      <a:lnTo>
                        <a:pt x="380" y="936"/>
                      </a:lnTo>
                      <a:lnTo>
                        <a:pt x="387" y="935"/>
                      </a:lnTo>
                      <a:lnTo>
                        <a:pt x="392" y="934"/>
                      </a:lnTo>
                      <a:lnTo>
                        <a:pt x="399" y="933"/>
                      </a:lnTo>
                      <a:lnTo>
                        <a:pt x="405" y="932"/>
                      </a:lnTo>
                      <a:lnTo>
                        <a:pt x="412" y="931"/>
                      </a:lnTo>
                      <a:lnTo>
                        <a:pt x="418" y="929"/>
                      </a:lnTo>
                      <a:lnTo>
                        <a:pt x="425" y="928"/>
                      </a:lnTo>
                      <a:lnTo>
                        <a:pt x="431" y="927"/>
                      </a:lnTo>
                      <a:lnTo>
                        <a:pt x="437" y="926"/>
                      </a:lnTo>
                      <a:lnTo>
                        <a:pt x="443" y="925"/>
                      </a:lnTo>
                      <a:lnTo>
                        <a:pt x="450" y="924"/>
                      </a:lnTo>
                      <a:lnTo>
                        <a:pt x="456" y="922"/>
                      </a:lnTo>
                      <a:lnTo>
                        <a:pt x="463" y="922"/>
                      </a:lnTo>
                      <a:lnTo>
                        <a:pt x="470" y="921"/>
                      </a:lnTo>
                      <a:lnTo>
                        <a:pt x="475" y="920"/>
                      </a:lnTo>
                      <a:lnTo>
                        <a:pt x="482" y="919"/>
                      </a:lnTo>
                      <a:lnTo>
                        <a:pt x="488" y="918"/>
                      </a:lnTo>
                      <a:lnTo>
                        <a:pt x="495" y="918"/>
                      </a:lnTo>
                      <a:lnTo>
                        <a:pt x="501" y="917"/>
                      </a:lnTo>
                      <a:lnTo>
                        <a:pt x="508" y="916"/>
                      </a:lnTo>
                      <a:lnTo>
                        <a:pt x="515" y="914"/>
                      </a:lnTo>
                      <a:lnTo>
                        <a:pt x="520" y="914"/>
                      </a:lnTo>
                      <a:lnTo>
                        <a:pt x="527" y="913"/>
                      </a:lnTo>
                      <a:lnTo>
                        <a:pt x="533" y="912"/>
                      </a:lnTo>
                      <a:lnTo>
                        <a:pt x="540" y="911"/>
                      </a:lnTo>
                      <a:lnTo>
                        <a:pt x="547" y="911"/>
                      </a:lnTo>
                      <a:lnTo>
                        <a:pt x="553" y="910"/>
                      </a:lnTo>
                      <a:lnTo>
                        <a:pt x="560" y="910"/>
                      </a:lnTo>
                      <a:lnTo>
                        <a:pt x="566" y="909"/>
                      </a:lnTo>
                      <a:lnTo>
                        <a:pt x="572" y="907"/>
                      </a:lnTo>
                      <a:lnTo>
                        <a:pt x="579" y="907"/>
                      </a:lnTo>
                      <a:lnTo>
                        <a:pt x="586" y="906"/>
                      </a:lnTo>
                      <a:lnTo>
                        <a:pt x="592" y="906"/>
                      </a:lnTo>
                      <a:lnTo>
                        <a:pt x="599" y="905"/>
                      </a:lnTo>
                      <a:lnTo>
                        <a:pt x="606" y="905"/>
                      </a:lnTo>
                      <a:lnTo>
                        <a:pt x="611" y="904"/>
                      </a:lnTo>
                      <a:lnTo>
                        <a:pt x="618" y="904"/>
                      </a:lnTo>
                      <a:lnTo>
                        <a:pt x="625" y="903"/>
                      </a:lnTo>
                      <a:lnTo>
                        <a:pt x="632" y="903"/>
                      </a:lnTo>
                      <a:lnTo>
                        <a:pt x="638" y="902"/>
                      </a:lnTo>
                      <a:lnTo>
                        <a:pt x="645" y="902"/>
                      </a:lnTo>
                      <a:lnTo>
                        <a:pt x="652" y="901"/>
                      </a:lnTo>
                      <a:lnTo>
                        <a:pt x="657" y="901"/>
                      </a:lnTo>
                      <a:lnTo>
                        <a:pt x="664" y="899"/>
                      </a:lnTo>
                      <a:lnTo>
                        <a:pt x="671" y="899"/>
                      </a:lnTo>
                      <a:lnTo>
                        <a:pt x="678" y="899"/>
                      </a:lnTo>
                      <a:lnTo>
                        <a:pt x="684" y="898"/>
                      </a:lnTo>
                      <a:lnTo>
                        <a:pt x="691" y="898"/>
                      </a:lnTo>
                      <a:lnTo>
                        <a:pt x="698" y="898"/>
                      </a:lnTo>
                      <a:lnTo>
                        <a:pt x="705" y="897"/>
                      </a:lnTo>
                      <a:lnTo>
                        <a:pt x="710" y="897"/>
                      </a:lnTo>
                      <a:lnTo>
                        <a:pt x="717" y="897"/>
                      </a:lnTo>
                      <a:lnTo>
                        <a:pt x="724" y="896"/>
                      </a:lnTo>
                      <a:lnTo>
                        <a:pt x="731" y="896"/>
                      </a:lnTo>
                      <a:lnTo>
                        <a:pt x="737" y="896"/>
                      </a:lnTo>
                      <a:lnTo>
                        <a:pt x="744" y="896"/>
                      </a:lnTo>
                      <a:lnTo>
                        <a:pt x="751" y="895"/>
                      </a:lnTo>
                      <a:lnTo>
                        <a:pt x="758" y="895"/>
                      </a:lnTo>
                      <a:lnTo>
                        <a:pt x="765" y="895"/>
                      </a:lnTo>
                      <a:lnTo>
                        <a:pt x="770" y="895"/>
                      </a:lnTo>
                      <a:lnTo>
                        <a:pt x="777" y="894"/>
                      </a:lnTo>
                      <a:lnTo>
                        <a:pt x="784" y="894"/>
                      </a:lnTo>
                      <a:lnTo>
                        <a:pt x="791" y="894"/>
                      </a:lnTo>
                      <a:lnTo>
                        <a:pt x="798" y="894"/>
                      </a:lnTo>
                      <a:lnTo>
                        <a:pt x="804" y="894"/>
                      </a:lnTo>
                      <a:lnTo>
                        <a:pt x="811" y="894"/>
                      </a:lnTo>
                      <a:lnTo>
                        <a:pt x="818" y="894"/>
                      </a:lnTo>
                      <a:lnTo>
                        <a:pt x="825" y="893"/>
                      </a:lnTo>
                      <a:lnTo>
                        <a:pt x="831" y="893"/>
                      </a:lnTo>
                      <a:lnTo>
                        <a:pt x="838" y="893"/>
                      </a:lnTo>
                      <a:lnTo>
                        <a:pt x="844" y="893"/>
                      </a:lnTo>
                      <a:lnTo>
                        <a:pt x="851" y="893"/>
                      </a:lnTo>
                      <a:lnTo>
                        <a:pt x="858" y="893"/>
                      </a:lnTo>
                      <a:lnTo>
                        <a:pt x="865" y="893"/>
                      </a:lnTo>
                      <a:lnTo>
                        <a:pt x="872" y="893"/>
                      </a:lnTo>
                      <a:lnTo>
                        <a:pt x="879" y="893"/>
                      </a:lnTo>
                      <a:lnTo>
                        <a:pt x="886" y="893"/>
                      </a:lnTo>
                      <a:lnTo>
                        <a:pt x="891" y="893"/>
                      </a:lnTo>
                      <a:lnTo>
                        <a:pt x="898" y="893"/>
                      </a:lnTo>
                      <a:lnTo>
                        <a:pt x="905" y="893"/>
                      </a:lnTo>
                      <a:lnTo>
                        <a:pt x="912" y="893"/>
                      </a:lnTo>
                      <a:lnTo>
                        <a:pt x="919" y="893"/>
                      </a:lnTo>
                      <a:lnTo>
                        <a:pt x="926" y="893"/>
                      </a:lnTo>
                      <a:lnTo>
                        <a:pt x="933" y="893"/>
                      </a:lnTo>
                      <a:lnTo>
                        <a:pt x="940" y="893"/>
                      </a:lnTo>
                      <a:lnTo>
                        <a:pt x="947" y="893"/>
                      </a:lnTo>
                      <a:lnTo>
                        <a:pt x="952" y="894"/>
                      </a:lnTo>
                      <a:lnTo>
                        <a:pt x="959" y="894"/>
                      </a:lnTo>
                      <a:lnTo>
                        <a:pt x="966" y="894"/>
                      </a:lnTo>
                      <a:lnTo>
                        <a:pt x="973" y="894"/>
                      </a:lnTo>
                      <a:lnTo>
                        <a:pt x="980" y="894"/>
                      </a:lnTo>
                      <a:lnTo>
                        <a:pt x="987" y="894"/>
                      </a:lnTo>
                      <a:lnTo>
                        <a:pt x="994" y="894"/>
                      </a:lnTo>
                      <a:lnTo>
                        <a:pt x="1001" y="895"/>
                      </a:lnTo>
                      <a:lnTo>
                        <a:pt x="1008" y="895"/>
                      </a:lnTo>
                      <a:lnTo>
                        <a:pt x="1015" y="895"/>
                      </a:lnTo>
                      <a:lnTo>
                        <a:pt x="1022" y="895"/>
                      </a:lnTo>
                      <a:lnTo>
                        <a:pt x="1027" y="895"/>
                      </a:lnTo>
                      <a:lnTo>
                        <a:pt x="1034" y="896"/>
                      </a:lnTo>
                      <a:lnTo>
                        <a:pt x="1041" y="896"/>
                      </a:lnTo>
                      <a:lnTo>
                        <a:pt x="1048" y="896"/>
                      </a:lnTo>
                      <a:lnTo>
                        <a:pt x="1055" y="896"/>
                      </a:lnTo>
                      <a:lnTo>
                        <a:pt x="1062" y="897"/>
                      </a:lnTo>
                      <a:lnTo>
                        <a:pt x="1069" y="897"/>
                      </a:lnTo>
                      <a:lnTo>
                        <a:pt x="1076" y="897"/>
                      </a:lnTo>
                      <a:lnTo>
                        <a:pt x="1083" y="898"/>
                      </a:lnTo>
                      <a:lnTo>
                        <a:pt x="1090" y="898"/>
                      </a:lnTo>
                      <a:lnTo>
                        <a:pt x="1096" y="898"/>
                      </a:lnTo>
                      <a:lnTo>
                        <a:pt x="1103" y="899"/>
                      </a:lnTo>
                      <a:lnTo>
                        <a:pt x="1110" y="899"/>
                      </a:lnTo>
                      <a:lnTo>
                        <a:pt x="1117" y="899"/>
                      </a:lnTo>
                      <a:lnTo>
                        <a:pt x="1131" y="901"/>
                      </a:lnTo>
                      <a:lnTo>
                        <a:pt x="1145" y="902"/>
                      </a:lnTo>
                      <a:lnTo>
                        <a:pt x="1159" y="903"/>
                      </a:lnTo>
                      <a:lnTo>
                        <a:pt x="1171" y="903"/>
                      </a:lnTo>
                      <a:lnTo>
                        <a:pt x="1185" y="904"/>
                      </a:lnTo>
                      <a:lnTo>
                        <a:pt x="1199" y="905"/>
                      </a:lnTo>
                      <a:lnTo>
                        <a:pt x="1213" y="906"/>
                      </a:lnTo>
                      <a:lnTo>
                        <a:pt x="1227" y="907"/>
                      </a:lnTo>
                      <a:lnTo>
                        <a:pt x="1240" y="909"/>
                      </a:lnTo>
                      <a:lnTo>
                        <a:pt x="1254" y="910"/>
                      </a:lnTo>
                      <a:lnTo>
                        <a:pt x="1268" y="911"/>
                      </a:lnTo>
                      <a:lnTo>
                        <a:pt x="1282" y="912"/>
                      </a:lnTo>
                      <a:lnTo>
                        <a:pt x="1296" y="913"/>
                      </a:lnTo>
                      <a:lnTo>
                        <a:pt x="1310" y="916"/>
                      </a:lnTo>
                      <a:lnTo>
                        <a:pt x="1323" y="917"/>
                      </a:lnTo>
                      <a:lnTo>
                        <a:pt x="1337" y="918"/>
                      </a:lnTo>
                      <a:lnTo>
                        <a:pt x="1351" y="919"/>
                      </a:lnTo>
                      <a:lnTo>
                        <a:pt x="1365" y="921"/>
                      </a:lnTo>
                      <a:lnTo>
                        <a:pt x="1379" y="922"/>
                      </a:lnTo>
                      <a:lnTo>
                        <a:pt x="1393" y="924"/>
                      </a:lnTo>
                      <a:lnTo>
                        <a:pt x="1406" y="926"/>
                      </a:lnTo>
                      <a:lnTo>
                        <a:pt x="1420" y="927"/>
                      </a:lnTo>
                      <a:lnTo>
                        <a:pt x="1434" y="929"/>
                      </a:lnTo>
                      <a:lnTo>
                        <a:pt x="1448" y="931"/>
                      </a:lnTo>
                      <a:lnTo>
                        <a:pt x="1462" y="933"/>
                      </a:lnTo>
                      <a:lnTo>
                        <a:pt x="1476" y="934"/>
                      </a:lnTo>
                      <a:lnTo>
                        <a:pt x="1489" y="936"/>
                      </a:lnTo>
                      <a:lnTo>
                        <a:pt x="1503" y="937"/>
                      </a:lnTo>
                      <a:lnTo>
                        <a:pt x="1517" y="940"/>
                      </a:lnTo>
                      <a:lnTo>
                        <a:pt x="1531" y="941"/>
                      </a:lnTo>
                      <a:lnTo>
                        <a:pt x="1545" y="943"/>
                      </a:lnTo>
                      <a:lnTo>
                        <a:pt x="1558" y="944"/>
                      </a:lnTo>
                      <a:lnTo>
                        <a:pt x="1572" y="947"/>
                      </a:lnTo>
                      <a:lnTo>
                        <a:pt x="1586" y="949"/>
                      </a:lnTo>
                      <a:lnTo>
                        <a:pt x="1600" y="950"/>
                      </a:lnTo>
                      <a:lnTo>
                        <a:pt x="1614" y="952"/>
                      </a:lnTo>
                      <a:lnTo>
                        <a:pt x="1628" y="955"/>
                      </a:lnTo>
                      <a:lnTo>
                        <a:pt x="1641" y="956"/>
                      </a:lnTo>
                      <a:lnTo>
                        <a:pt x="1655" y="958"/>
                      </a:lnTo>
                      <a:lnTo>
                        <a:pt x="1669" y="960"/>
                      </a:lnTo>
                      <a:lnTo>
                        <a:pt x="1683" y="963"/>
                      </a:lnTo>
                      <a:lnTo>
                        <a:pt x="1697" y="964"/>
                      </a:lnTo>
                      <a:lnTo>
                        <a:pt x="1711" y="966"/>
                      </a:lnTo>
                      <a:lnTo>
                        <a:pt x="1724" y="969"/>
                      </a:lnTo>
                      <a:lnTo>
                        <a:pt x="1738" y="971"/>
                      </a:lnTo>
                      <a:lnTo>
                        <a:pt x="1752" y="973"/>
                      </a:lnTo>
                      <a:lnTo>
                        <a:pt x="1766" y="974"/>
                      </a:lnTo>
                      <a:lnTo>
                        <a:pt x="1780" y="977"/>
                      </a:lnTo>
                      <a:lnTo>
                        <a:pt x="1794" y="979"/>
                      </a:lnTo>
                      <a:lnTo>
                        <a:pt x="1807" y="981"/>
                      </a:lnTo>
                      <a:lnTo>
                        <a:pt x="1821" y="983"/>
                      </a:lnTo>
                      <a:lnTo>
                        <a:pt x="1835" y="986"/>
                      </a:lnTo>
                      <a:lnTo>
                        <a:pt x="1849" y="988"/>
                      </a:lnTo>
                      <a:lnTo>
                        <a:pt x="1863" y="989"/>
                      </a:lnTo>
                      <a:lnTo>
                        <a:pt x="1876" y="992"/>
                      </a:lnTo>
                      <a:lnTo>
                        <a:pt x="1890" y="994"/>
                      </a:lnTo>
                      <a:lnTo>
                        <a:pt x="1918" y="998"/>
                      </a:lnTo>
                      <a:lnTo>
                        <a:pt x="1946" y="1003"/>
                      </a:lnTo>
                      <a:lnTo>
                        <a:pt x="1972" y="1008"/>
                      </a:lnTo>
                      <a:lnTo>
                        <a:pt x="2000" y="1012"/>
                      </a:lnTo>
                      <a:lnTo>
                        <a:pt x="2027" y="1017"/>
                      </a:lnTo>
                      <a:lnTo>
                        <a:pt x="2055" y="1021"/>
                      </a:lnTo>
                      <a:lnTo>
                        <a:pt x="2082" y="1026"/>
                      </a:lnTo>
                      <a:lnTo>
                        <a:pt x="2109" y="1030"/>
                      </a:lnTo>
                      <a:lnTo>
                        <a:pt x="2123" y="1032"/>
                      </a:lnTo>
                      <a:lnTo>
                        <a:pt x="2136" y="1034"/>
                      </a:lnTo>
                      <a:lnTo>
                        <a:pt x="2150" y="1036"/>
                      </a:lnTo>
                      <a:lnTo>
                        <a:pt x="2163" y="1039"/>
                      </a:lnTo>
                      <a:lnTo>
                        <a:pt x="2177" y="1041"/>
                      </a:lnTo>
                      <a:lnTo>
                        <a:pt x="2190" y="1043"/>
                      </a:lnTo>
                      <a:lnTo>
                        <a:pt x="2204" y="1046"/>
                      </a:lnTo>
                      <a:lnTo>
                        <a:pt x="2218" y="1048"/>
                      </a:lnTo>
                      <a:lnTo>
                        <a:pt x="2230" y="1050"/>
                      </a:lnTo>
                      <a:lnTo>
                        <a:pt x="2244" y="1053"/>
                      </a:lnTo>
                      <a:lnTo>
                        <a:pt x="2258" y="1055"/>
                      </a:lnTo>
                      <a:lnTo>
                        <a:pt x="2271" y="1057"/>
                      </a:lnTo>
                      <a:lnTo>
                        <a:pt x="2284" y="1059"/>
                      </a:lnTo>
                      <a:lnTo>
                        <a:pt x="2298" y="1062"/>
                      </a:lnTo>
                      <a:lnTo>
                        <a:pt x="2311" y="1064"/>
                      </a:lnTo>
                      <a:lnTo>
                        <a:pt x="2325" y="1066"/>
                      </a:lnTo>
                      <a:lnTo>
                        <a:pt x="2337" y="1069"/>
                      </a:lnTo>
                      <a:lnTo>
                        <a:pt x="2351" y="1070"/>
                      </a:lnTo>
                      <a:lnTo>
                        <a:pt x="2364" y="1072"/>
                      </a:lnTo>
                      <a:lnTo>
                        <a:pt x="2378" y="1074"/>
                      </a:lnTo>
                      <a:lnTo>
                        <a:pt x="2390" y="1077"/>
                      </a:lnTo>
                      <a:lnTo>
                        <a:pt x="2404" y="1079"/>
                      </a:lnTo>
                      <a:lnTo>
                        <a:pt x="2417" y="1081"/>
                      </a:lnTo>
                      <a:lnTo>
                        <a:pt x="2431" y="1084"/>
                      </a:lnTo>
                      <a:lnTo>
                        <a:pt x="2443" y="1086"/>
                      </a:lnTo>
                      <a:lnTo>
                        <a:pt x="2457" y="1087"/>
                      </a:lnTo>
                      <a:lnTo>
                        <a:pt x="2470" y="1089"/>
                      </a:lnTo>
                      <a:lnTo>
                        <a:pt x="2483" y="1092"/>
                      </a:lnTo>
                      <a:lnTo>
                        <a:pt x="2496" y="1094"/>
                      </a:lnTo>
                      <a:lnTo>
                        <a:pt x="2509" y="1096"/>
                      </a:lnTo>
                      <a:lnTo>
                        <a:pt x="2522" y="1097"/>
                      </a:lnTo>
                      <a:lnTo>
                        <a:pt x="2536" y="1100"/>
                      </a:lnTo>
                      <a:lnTo>
                        <a:pt x="2548" y="1102"/>
                      </a:lnTo>
                      <a:lnTo>
                        <a:pt x="2561" y="1104"/>
                      </a:lnTo>
                      <a:lnTo>
                        <a:pt x="2574" y="1106"/>
                      </a:lnTo>
                      <a:lnTo>
                        <a:pt x="2587" y="1108"/>
                      </a:lnTo>
                      <a:lnTo>
                        <a:pt x="2600" y="1110"/>
                      </a:lnTo>
                      <a:lnTo>
                        <a:pt x="2613" y="1112"/>
                      </a:lnTo>
                      <a:lnTo>
                        <a:pt x="2625" y="1114"/>
                      </a:lnTo>
                      <a:lnTo>
                        <a:pt x="2638" y="1116"/>
                      </a:lnTo>
                      <a:lnTo>
                        <a:pt x="2651" y="1117"/>
                      </a:lnTo>
                      <a:lnTo>
                        <a:pt x="2663" y="1119"/>
                      </a:lnTo>
                      <a:lnTo>
                        <a:pt x="2677" y="1122"/>
                      </a:lnTo>
                      <a:lnTo>
                        <a:pt x="2690" y="1123"/>
                      </a:lnTo>
                      <a:lnTo>
                        <a:pt x="2703" y="1125"/>
                      </a:lnTo>
                      <a:lnTo>
                        <a:pt x="2715" y="1126"/>
                      </a:lnTo>
                      <a:lnTo>
                        <a:pt x="2728" y="1129"/>
                      </a:lnTo>
                      <a:lnTo>
                        <a:pt x="2741" y="1130"/>
                      </a:lnTo>
                      <a:lnTo>
                        <a:pt x="2752" y="1132"/>
                      </a:lnTo>
                      <a:lnTo>
                        <a:pt x="2765" y="1133"/>
                      </a:lnTo>
                      <a:lnTo>
                        <a:pt x="2778" y="1135"/>
                      </a:lnTo>
                      <a:lnTo>
                        <a:pt x="2790" y="1137"/>
                      </a:lnTo>
                      <a:lnTo>
                        <a:pt x="2803" y="1139"/>
                      </a:lnTo>
                      <a:lnTo>
                        <a:pt x="2816" y="1140"/>
                      </a:lnTo>
                      <a:lnTo>
                        <a:pt x="2827" y="1141"/>
                      </a:lnTo>
                      <a:lnTo>
                        <a:pt x="2840" y="1143"/>
                      </a:lnTo>
                      <a:lnTo>
                        <a:pt x="2852" y="1145"/>
                      </a:lnTo>
                      <a:lnTo>
                        <a:pt x="2865" y="1146"/>
                      </a:lnTo>
                      <a:lnTo>
                        <a:pt x="2877" y="1148"/>
                      </a:lnTo>
                      <a:lnTo>
                        <a:pt x="2889" y="1149"/>
                      </a:lnTo>
                      <a:lnTo>
                        <a:pt x="2901" y="1150"/>
                      </a:lnTo>
                      <a:lnTo>
                        <a:pt x="2913" y="1152"/>
                      </a:lnTo>
                      <a:lnTo>
                        <a:pt x="2926" y="1153"/>
                      </a:lnTo>
                      <a:lnTo>
                        <a:pt x="2938" y="1155"/>
                      </a:lnTo>
                      <a:lnTo>
                        <a:pt x="2950" y="1156"/>
                      </a:lnTo>
                      <a:lnTo>
                        <a:pt x="2962" y="1157"/>
                      </a:lnTo>
                      <a:lnTo>
                        <a:pt x="2975" y="1158"/>
                      </a:lnTo>
                      <a:lnTo>
                        <a:pt x="2986" y="1160"/>
                      </a:lnTo>
                      <a:lnTo>
                        <a:pt x="2992" y="1160"/>
                      </a:lnTo>
                      <a:lnTo>
                        <a:pt x="2998" y="1161"/>
                      </a:lnTo>
                      <a:lnTo>
                        <a:pt x="3004" y="1161"/>
                      </a:lnTo>
                      <a:lnTo>
                        <a:pt x="3010" y="1162"/>
                      </a:lnTo>
                      <a:lnTo>
                        <a:pt x="3016" y="1162"/>
                      </a:lnTo>
                      <a:lnTo>
                        <a:pt x="3022" y="1163"/>
                      </a:lnTo>
                      <a:lnTo>
                        <a:pt x="3028" y="1163"/>
                      </a:lnTo>
                      <a:lnTo>
                        <a:pt x="3033" y="1164"/>
                      </a:lnTo>
                      <a:lnTo>
                        <a:pt x="3039" y="1164"/>
                      </a:lnTo>
                      <a:lnTo>
                        <a:pt x="3046" y="1165"/>
                      </a:lnTo>
                      <a:lnTo>
                        <a:pt x="3052" y="1165"/>
                      </a:lnTo>
                      <a:lnTo>
                        <a:pt x="3057" y="1165"/>
                      </a:lnTo>
                      <a:lnTo>
                        <a:pt x="3063" y="1167"/>
                      </a:lnTo>
                      <a:lnTo>
                        <a:pt x="3069" y="1167"/>
                      </a:lnTo>
                      <a:lnTo>
                        <a:pt x="3075" y="1168"/>
                      </a:lnTo>
                      <a:lnTo>
                        <a:pt x="3081" y="1168"/>
                      </a:lnTo>
                      <a:lnTo>
                        <a:pt x="3086" y="1168"/>
                      </a:lnTo>
                      <a:lnTo>
                        <a:pt x="3092" y="1169"/>
                      </a:lnTo>
                      <a:lnTo>
                        <a:pt x="3098" y="1169"/>
                      </a:lnTo>
                      <a:lnTo>
                        <a:pt x="3104" y="1170"/>
                      </a:lnTo>
                      <a:lnTo>
                        <a:pt x="3109" y="1170"/>
                      </a:lnTo>
                      <a:lnTo>
                        <a:pt x="3115" y="1170"/>
                      </a:lnTo>
                      <a:lnTo>
                        <a:pt x="3121" y="1171"/>
                      </a:lnTo>
                      <a:lnTo>
                        <a:pt x="3127" y="1171"/>
                      </a:lnTo>
                      <a:lnTo>
                        <a:pt x="3132" y="1171"/>
                      </a:lnTo>
                      <a:lnTo>
                        <a:pt x="3138" y="1172"/>
                      </a:lnTo>
                      <a:lnTo>
                        <a:pt x="3144" y="1172"/>
                      </a:lnTo>
                      <a:lnTo>
                        <a:pt x="3150" y="1172"/>
                      </a:lnTo>
                      <a:lnTo>
                        <a:pt x="3155" y="1172"/>
                      </a:lnTo>
                      <a:lnTo>
                        <a:pt x="3161" y="1173"/>
                      </a:lnTo>
                      <a:lnTo>
                        <a:pt x="3167" y="1173"/>
                      </a:lnTo>
                      <a:lnTo>
                        <a:pt x="3173" y="1173"/>
                      </a:lnTo>
                      <a:lnTo>
                        <a:pt x="3178" y="1175"/>
                      </a:lnTo>
                      <a:lnTo>
                        <a:pt x="3184" y="1175"/>
                      </a:lnTo>
                      <a:lnTo>
                        <a:pt x="3190" y="1175"/>
                      </a:lnTo>
                      <a:lnTo>
                        <a:pt x="3196" y="1175"/>
                      </a:lnTo>
                      <a:lnTo>
                        <a:pt x="3202" y="1175"/>
                      </a:lnTo>
                      <a:lnTo>
                        <a:pt x="3207" y="1176"/>
                      </a:lnTo>
                      <a:lnTo>
                        <a:pt x="3212" y="1176"/>
                      </a:lnTo>
                      <a:lnTo>
                        <a:pt x="3218" y="1176"/>
                      </a:lnTo>
                      <a:lnTo>
                        <a:pt x="3223" y="1176"/>
                      </a:lnTo>
                      <a:lnTo>
                        <a:pt x="3229" y="1176"/>
                      </a:lnTo>
                      <a:lnTo>
                        <a:pt x="3235" y="1177"/>
                      </a:lnTo>
                      <a:lnTo>
                        <a:pt x="3241" y="1177"/>
                      </a:lnTo>
                      <a:lnTo>
                        <a:pt x="3246" y="1177"/>
                      </a:lnTo>
                      <a:lnTo>
                        <a:pt x="3251" y="1177"/>
                      </a:lnTo>
                      <a:lnTo>
                        <a:pt x="3257" y="1177"/>
                      </a:lnTo>
                      <a:lnTo>
                        <a:pt x="3263" y="1177"/>
                      </a:lnTo>
                      <a:lnTo>
                        <a:pt x="3268" y="1177"/>
                      </a:lnTo>
                      <a:lnTo>
                        <a:pt x="3273" y="1177"/>
                      </a:lnTo>
                      <a:lnTo>
                        <a:pt x="3279" y="1178"/>
                      </a:lnTo>
                      <a:lnTo>
                        <a:pt x="3284" y="1178"/>
                      </a:lnTo>
                      <a:lnTo>
                        <a:pt x="3290" y="1178"/>
                      </a:lnTo>
                      <a:lnTo>
                        <a:pt x="3296" y="1178"/>
                      </a:lnTo>
                      <a:lnTo>
                        <a:pt x="3301" y="1178"/>
                      </a:lnTo>
                      <a:lnTo>
                        <a:pt x="3306" y="1178"/>
                      </a:lnTo>
                      <a:lnTo>
                        <a:pt x="3308" y="1178"/>
                      </a:lnTo>
                      <a:lnTo>
                        <a:pt x="3310" y="1178"/>
                      </a:lnTo>
                      <a:lnTo>
                        <a:pt x="3311" y="1178"/>
                      </a:lnTo>
                      <a:lnTo>
                        <a:pt x="3313" y="1178"/>
                      </a:lnTo>
                      <a:lnTo>
                        <a:pt x="3316" y="1178"/>
                      </a:lnTo>
                      <a:lnTo>
                        <a:pt x="3317" y="1178"/>
                      </a:lnTo>
                      <a:lnTo>
                        <a:pt x="3319" y="1178"/>
                      </a:lnTo>
                      <a:lnTo>
                        <a:pt x="3320" y="1178"/>
                      </a:lnTo>
                      <a:lnTo>
                        <a:pt x="3322" y="1178"/>
                      </a:lnTo>
                      <a:lnTo>
                        <a:pt x="3324" y="1178"/>
                      </a:lnTo>
                      <a:lnTo>
                        <a:pt x="3326" y="1178"/>
                      </a:lnTo>
                      <a:lnTo>
                        <a:pt x="3327" y="1178"/>
                      </a:lnTo>
                      <a:lnTo>
                        <a:pt x="3329" y="1177"/>
                      </a:lnTo>
                      <a:lnTo>
                        <a:pt x="3331" y="1177"/>
                      </a:lnTo>
                      <a:lnTo>
                        <a:pt x="3333" y="1177"/>
                      </a:lnTo>
                      <a:lnTo>
                        <a:pt x="3335" y="1177"/>
                      </a:lnTo>
                      <a:lnTo>
                        <a:pt x="3336" y="1177"/>
                      </a:lnTo>
                      <a:lnTo>
                        <a:pt x="3339" y="1177"/>
                      </a:lnTo>
                      <a:lnTo>
                        <a:pt x="3340" y="1177"/>
                      </a:lnTo>
                      <a:lnTo>
                        <a:pt x="3342" y="1177"/>
                      </a:lnTo>
                      <a:lnTo>
                        <a:pt x="3343" y="1177"/>
                      </a:lnTo>
                      <a:lnTo>
                        <a:pt x="3346" y="1176"/>
                      </a:lnTo>
                      <a:lnTo>
                        <a:pt x="3347" y="1176"/>
                      </a:lnTo>
                      <a:lnTo>
                        <a:pt x="3349" y="1176"/>
                      </a:lnTo>
                      <a:lnTo>
                        <a:pt x="3352" y="1176"/>
                      </a:lnTo>
                      <a:lnTo>
                        <a:pt x="3357" y="1175"/>
                      </a:lnTo>
                      <a:lnTo>
                        <a:pt x="3361" y="1175"/>
                      </a:lnTo>
                      <a:lnTo>
                        <a:pt x="3364" y="1173"/>
                      </a:lnTo>
                      <a:lnTo>
                        <a:pt x="3369" y="1173"/>
                      </a:lnTo>
                      <a:lnTo>
                        <a:pt x="3372" y="1172"/>
                      </a:lnTo>
                      <a:lnTo>
                        <a:pt x="3375" y="1172"/>
                      </a:lnTo>
                      <a:lnTo>
                        <a:pt x="3380" y="1171"/>
                      </a:lnTo>
                      <a:lnTo>
                        <a:pt x="3384" y="1171"/>
                      </a:lnTo>
                      <a:lnTo>
                        <a:pt x="3387" y="1170"/>
                      </a:lnTo>
                      <a:lnTo>
                        <a:pt x="3392" y="1170"/>
                      </a:lnTo>
                      <a:lnTo>
                        <a:pt x="3395" y="1169"/>
                      </a:lnTo>
                      <a:lnTo>
                        <a:pt x="3400" y="1168"/>
                      </a:lnTo>
                      <a:lnTo>
                        <a:pt x="3403" y="1168"/>
                      </a:lnTo>
                      <a:lnTo>
                        <a:pt x="3408" y="1167"/>
                      </a:lnTo>
                      <a:lnTo>
                        <a:pt x="3411" y="1165"/>
                      </a:lnTo>
                      <a:lnTo>
                        <a:pt x="3416" y="1164"/>
                      </a:lnTo>
                      <a:lnTo>
                        <a:pt x="3419" y="1163"/>
                      </a:lnTo>
                      <a:lnTo>
                        <a:pt x="3424" y="1163"/>
                      </a:lnTo>
                      <a:lnTo>
                        <a:pt x="3427" y="1162"/>
                      </a:lnTo>
                      <a:lnTo>
                        <a:pt x="3432" y="1161"/>
                      </a:lnTo>
                      <a:lnTo>
                        <a:pt x="3437" y="1160"/>
                      </a:lnTo>
                      <a:lnTo>
                        <a:pt x="3440" y="1158"/>
                      </a:lnTo>
                      <a:lnTo>
                        <a:pt x="3445" y="1157"/>
                      </a:lnTo>
                      <a:lnTo>
                        <a:pt x="3449" y="1156"/>
                      </a:lnTo>
                      <a:lnTo>
                        <a:pt x="3453" y="1155"/>
                      </a:lnTo>
                      <a:lnTo>
                        <a:pt x="3457" y="1154"/>
                      </a:lnTo>
                      <a:lnTo>
                        <a:pt x="3462" y="1153"/>
                      </a:lnTo>
                      <a:lnTo>
                        <a:pt x="3465" y="1152"/>
                      </a:lnTo>
                      <a:lnTo>
                        <a:pt x="3470" y="1149"/>
                      </a:lnTo>
                      <a:lnTo>
                        <a:pt x="3475" y="1148"/>
                      </a:lnTo>
                      <a:lnTo>
                        <a:pt x="3478" y="1147"/>
                      </a:lnTo>
                      <a:lnTo>
                        <a:pt x="3483" y="1146"/>
                      </a:lnTo>
                      <a:lnTo>
                        <a:pt x="3487" y="1145"/>
                      </a:lnTo>
                      <a:lnTo>
                        <a:pt x="3492" y="1142"/>
                      </a:lnTo>
                      <a:lnTo>
                        <a:pt x="3495" y="1141"/>
                      </a:lnTo>
                      <a:lnTo>
                        <a:pt x="3500" y="1140"/>
                      </a:lnTo>
                      <a:lnTo>
                        <a:pt x="3505" y="1138"/>
                      </a:lnTo>
                      <a:lnTo>
                        <a:pt x="3509" y="1137"/>
                      </a:lnTo>
                      <a:lnTo>
                        <a:pt x="3514" y="1135"/>
                      </a:lnTo>
                      <a:lnTo>
                        <a:pt x="3518" y="1133"/>
                      </a:lnTo>
                      <a:lnTo>
                        <a:pt x="3522" y="1132"/>
                      </a:lnTo>
                      <a:lnTo>
                        <a:pt x="3526" y="1130"/>
                      </a:lnTo>
                      <a:lnTo>
                        <a:pt x="3531" y="1129"/>
                      </a:lnTo>
                      <a:lnTo>
                        <a:pt x="3536" y="1126"/>
                      </a:lnTo>
                      <a:lnTo>
                        <a:pt x="3540" y="1125"/>
                      </a:lnTo>
                      <a:lnTo>
                        <a:pt x="3545" y="1123"/>
                      </a:lnTo>
                      <a:lnTo>
                        <a:pt x="3549" y="1122"/>
                      </a:lnTo>
                      <a:lnTo>
                        <a:pt x="3554" y="1119"/>
                      </a:lnTo>
                      <a:lnTo>
                        <a:pt x="3559" y="1118"/>
                      </a:lnTo>
                      <a:lnTo>
                        <a:pt x="3563" y="1116"/>
                      </a:lnTo>
                      <a:lnTo>
                        <a:pt x="3568" y="1114"/>
                      </a:lnTo>
                      <a:lnTo>
                        <a:pt x="3573" y="1112"/>
                      </a:lnTo>
                      <a:lnTo>
                        <a:pt x="3576" y="1110"/>
                      </a:lnTo>
                      <a:lnTo>
                        <a:pt x="3581" y="1108"/>
                      </a:lnTo>
                      <a:lnTo>
                        <a:pt x="3585" y="1107"/>
                      </a:lnTo>
                      <a:lnTo>
                        <a:pt x="3590" y="1104"/>
                      </a:lnTo>
                      <a:lnTo>
                        <a:pt x="3594" y="1102"/>
                      </a:lnTo>
                      <a:lnTo>
                        <a:pt x="3599" y="1100"/>
                      </a:lnTo>
                      <a:lnTo>
                        <a:pt x="3604" y="1099"/>
                      </a:lnTo>
                      <a:lnTo>
                        <a:pt x="3608" y="1096"/>
                      </a:lnTo>
                      <a:lnTo>
                        <a:pt x="3613" y="1094"/>
                      </a:lnTo>
                      <a:lnTo>
                        <a:pt x="3617" y="1092"/>
                      </a:lnTo>
                      <a:lnTo>
                        <a:pt x="3622" y="1089"/>
                      </a:lnTo>
                      <a:lnTo>
                        <a:pt x="3628" y="1087"/>
                      </a:lnTo>
                      <a:lnTo>
                        <a:pt x="3632" y="1085"/>
                      </a:lnTo>
                      <a:lnTo>
                        <a:pt x="3637" y="1084"/>
                      </a:lnTo>
                      <a:lnTo>
                        <a:pt x="3642" y="1081"/>
                      </a:lnTo>
                      <a:lnTo>
                        <a:pt x="3646" y="1079"/>
                      </a:lnTo>
                      <a:lnTo>
                        <a:pt x="3651" y="1077"/>
                      </a:lnTo>
                      <a:lnTo>
                        <a:pt x="3655" y="1074"/>
                      </a:lnTo>
                      <a:lnTo>
                        <a:pt x="3660" y="1072"/>
                      </a:lnTo>
                      <a:lnTo>
                        <a:pt x="3665" y="1070"/>
                      </a:lnTo>
                      <a:lnTo>
                        <a:pt x="3669" y="1068"/>
                      </a:lnTo>
                      <a:lnTo>
                        <a:pt x="3674" y="1065"/>
                      </a:lnTo>
                      <a:lnTo>
                        <a:pt x="3679" y="1063"/>
                      </a:lnTo>
                      <a:lnTo>
                        <a:pt x="3683" y="1059"/>
                      </a:lnTo>
                      <a:lnTo>
                        <a:pt x="3689" y="1057"/>
                      </a:lnTo>
                      <a:lnTo>
                        <a:pt x="3693" y="1055"/>
                      </a:lnTo>
                      <a:lnTo>
                        <a:pt x="3698" y="1053"/>
                      </a:lnTo>
                      <a:lnTo>
                        <a:pt x="3703" y="1050"/>
                      </a:lnTo>
                      <a:lnTo>
                        <a:pt x="3707" y="1048"/>
                      </a:lnTo>
                      <a:lnTo>
                        <a:pt x="3712" y="1046"/>
                      </a:lnTo>
                      <a:lnTo>
                        <a:pt x="3717" y="1043"/>
                      </a:lnTo>
                      <a:lnTo>
                        <a:pt x="3721" y="1040"/>
                      </a:lnTo>
                      <a:lnTo>
                        <a:pt x="3726" y="1038"/>
                      </a:lnTo>
                      <a:lnTo>
                        <a:pt x="3732" y="1035"/>
                      </a:lnTo>
                      <a:lnTo>
                        <a:pt x="3736" y="1033"/>
                      </a:lnTo>
                      <a:lnTo>
                        <a:pt x="3741" y="1030"/>
                      </a:lnTo>
                      <a:lnTo>
                        <a:pt x="3745" y="1027"/>
                      </a:lnTo>
                      <a:lnTo>
                        <a:pt x="3750" y="1025"/>
                      </a:lnTo>
                      <a:lnTo>
                        <a:pt x="3755" y="1023"/>
                      </a:lnTo>
                      <a:lnTo>
                        <a:pt x="3759" y="1019"/>
                      </a:lnTo>
                      <a:lnTo>
                        <a:pt x="3764" y="1017"/>
                      </a:lnTo>
                      <a:lnTo>
                        <a:pt x="3770" y="1015"/>
                      </a:lnTo>
                      <a:lnTo>
                        <a:pt x="3774" y="1011"/>
                      </a:lnTo>
                      <a:lnTo>
                        <a:pt x="3779" y="1009"/>
                      </a:lnTo>
                      <a:lnTo>
                        <a:pt x="3783" y="1006"/>
                      </a:lnTo>
                      <a:lnTo>
                        <a:pt x="3788" y="1003"/>
                      </a:lnTo>
                      <a:lnTo>
                        <a:pt x="3793" y="1001"/>
                      </a:lnTo>
                      <a:lnTo>
                        <a:pt x="3803" y="995"/>
                      </a:lnTo>
                      <a:lnTo>
                        <a:pt x="3812" y="990"/>
                      </a:lnTo>
                      <a:lnTo>
                        <a:pt x="3821" y="985"/>
                      </a:lnTo>
                      <a:lnTo>
                        <a:pt x="3831" y="979"/>
                      </a:lnTo>
                      <a:lnTo>
                        <a:pt x="3841" y="973"/>
                      </a:lnTo>
                      <a:lnTo>
                        <a:pt x="3850" y="967"/>
                      </a:lnTo>
                      <a:lnTo>
                        <a:pt x="3859" y="962"/>
                      </a:lnTo>
                      <a:lnTo>
                        <a:pt x="3869" y="956"/>
                      </a:lnTo>
                      <a:lnTo>
                        <a:pt x="3879" y="950"/>
                      </a:lnTo>
                      <a:lnTo>
                        <a:pt x="3888" y="944"/>
                      </a:lnTo>
                      <a:lnTo>
                        <a:pt x="3897" y="939"/>
                      </a:lnTo>
                      <a:lnTo>
                        <a:pt x="3907" y="933"/>
                      </a:lnTo>
                      <a:lnTo>
                        <a:pt x="3916" y="927"/>
                      </a:lnTo>
                      <a:lnTo>
                        <a:pt x="3926" y="921"/>
                      </a:lnTo>
                      <a:lnTo>
                        <a:pt x="3935" y="916"/>
                      </a:lnTo>
                      <a:lnTo>
                        <a:pt x="3945" y="910"/>
                      </a:lnTo>
                      <a:lnTo>
                        <a:pt x="3954" y="904"/>
                      </a:lnTo>
                      <a:lnTo>
                        <a:pt x="3963" y="898"/>
                      </a:lnTo>
                      <a:lnTo>
                        <a:pt x="3972" y="893"/>
                      </a:lnTo>
                      <a:lnTo>
                        <a:pt x="3982" y="887"/>
                      </a:lnTo>
                      <a:lnTo>
                        <a:pt x="3991" y="880"/>
                      </a:lnTo>
                      <a:lnTo>
                        <a:pt x="4000" y="874"/>
                      </a:lnTo>
                      <a:lnTo>
                        <a:pt x="4009" y="868"/>
                      </a:lnTo>
                      <a:lnTo>
                        <a:pt x="4018" y="863"/>
                      </a:lnTo>
                      <a:lnTo>
                        <a:pt x="4023" y="860"/>
                      </a:lnTo>
                      <a:lnTo>
                        <a:pt x="4028" y="857"/>
                      </a:lnTo>
                      <a:lnTo>
                        <a:pt x="4032" y="855"/>
                      </a:lnTo>
                      <a:lnTo>
                        <a:pt x="4037" y="851"/>
                      </a:lnTo>
                      <a:lnTo>
                        <a:pt x="4040" y="848"/>
                      </a:lnTo>
                      <a:lnTo>
                        <a:pt x="4045" y="845"/>
                      </a:lnTo>
                      <a:lnTo>
                        <a:pt x="4050" y="842"/>
                      </a:lnTo>
                      <a:lnTo>
                        <a:pt x="4054" y="840"/>
                      </a:lnTo>
                      <a:lnTo>
                        <a:pt x="4059" y="836"/>
                      </a:lnTo>
                      <a:lnTo>
                        <a:pt x="4063" y="834"/>
                      </a:lnTo>
                      <a:lnTo>
                        <a:pt x="4068" y="830"/>
                      </a:lnTo>
                      <a:lnTo>
                        <a:pt x="4073" y="828"/>
                      </a:lnTo>
                      <a:lnTo>
                        <a:pt x="4076" y="825"/>
                      </a:lnTo>
                      <a:lnTo>
                        <a:pt x="4081" y="822"/>
                      </a:lnTo>
                      <a:lnTo>
                        <a:pt x="4085" y="819"/>
                      </a:lnTo>
                      <a:lnTo>
                        <a:pt x="4090" y="817"/>
                      </a:lnTo>
                      <a:lnTo>
                        <a:pt x="4094" y="813"/>
                      </a:lnTo>
                      <a:lnTo>
                        <a:pt x="4098" y="811"/>
                      </a:lnTo>
                      <a:lnTo>
                        <a:pt x="4103" y="807"/>
                      </a:lnTo>
                      <a:lnTo>
                        <a:pt x="4107" y="805"/>
                      </a:lnTo>
                      <a:lnTo>
                        <a:pt x="4112" y="802"/>
                      </a:lnTo>
                      <a:lnTo>
                        <a:pt x="4116" y="799"/>
                      </a:lnTo>
                      <a:lnTo>
                        <a:pt x="4120" y="797"/>
                      </a:lnTo>
                      <a:lnTo>
                        <a:pt x="4124" y="794"/>
                      </a:lnTo>
                      <a:lnTo>
                        <a:pt x="4129" y="791"/>
                      </a:lnTo>
                      <a:lnTo>
                        <a:pt x="4132" y="788"/>
                      </a:lnTo>
                      <a:lnTo>
                        <a:pt x="4137" y="785"/>
                      </a:lnTo>
                      <a:lnTo>
                        <a:pt x="4142" y="782"/>
                      </a:lnTo>
                      <a:lnTo>
                        <a:pt x="4145" y="780"/>
                      </a:lnTo>
                      <a:lnTo>
                        <a:pt x="4150" y="777"/>
                      </a:lnTo>
                      <a:lnTo>
                        <a:pt x="4154" y="774"/>
                      </a:lnTo>
                      <a:lnTo>
                        <a:pt x="4158" y="772"/>
                      </a:lnTo>
                      <a:lnTo>
                        <a:pt x="4162" y="768"/>
                      </a:lnTo>
                      <a:lnTo>
                        <a:pt x="4167" y="766"/>
                      </a:lnTo>
                      <a:lnTo>
                        <a:pt x="4170" y="764"/>
                      </a:lnTo>
                      <a:lnTo>
                        <a:pt x="4175" y="760"/>
                      </a:lnTo>
                      <a:lnTo>
                        <a:pt x="4179" y="758"/>
                      </a:lnTo>
                      <a:lnTo>
                        <a:pt x="4183" y="756"/>
                      </a:lnTo>
                      <a:lnTo>
                        <a:pt x="4187" y="752"/>
                      </a:lnTo>
                      <a:lnTo>
                        <a:pt x="4191" y="750"/>
                      </a:lnTo>
                      <a:lnTo>
                        <a:pt x="4196" y="747"/>
                      </a:lnTo>
                      <a:lnTo>
                        <a:pt x="4199" y="745"/>
                      </a:lnTo>
                      <a:lnTo>
                        <a:pt x="4204" y="742"/>
                      </a:lnTo>
                      <a:lnTo>
                        <a:pt x="4207" y="739"/>
                      </a:lnTo>
                      <a:lnTo>
                        <a:pt x="4211" y="737"/>
                      </a:lnTo>
                      <a:lnTo>
                        <a:pt x="4215" y="735"/>
                      </a:lnTo>
                      <a:lnTo>
                        <a:pt x="4219" y="731"/>
                      </a:lnTo>
                      <a:lnTo>
                        <a:pt x="4224" y="729"/>
                      </a:lnTo>
                      <a:lnTo>
                        <a:pt x="4227" y="727"/>
                      </a:lnTo>
                      <a:lnTo>
                        <a:pt x="4232" y="724"/>
                      </a:lnTo>
                      <a:lnTo>
                        <a:pt x="4235" y="722"/>
                      </a:lnTo>
                      <a:lnTo>
                        <a:pt x="4238" y="719"/>
                      </a:lnTo>
                      <a:lnTo>
                        <a:pt x="4243" y="716"/>
                      </a:lnTo>
                      <a:lnTo>
                        <a:pt x="4247" y="714"/>
                      </a:lnTo>
                      <a:lnTo>
                        <a:pt x="4250" y="712"/>
                      </a:lnTo>
                      <a:lnTo>
                        <a:pt x="4255" y="709"/>
                      </a:lnTo>
                      <a:lnTo>
                        <a:pt x="4258" y="707"/>
                      </a:lnTo>
                      <a:lnTo>
                        <a:pt x="4262" y="705"/>
                      </a:lnTo>
                      <a:lnTo>
                        <a:pt x="4265" y="703"/>
                      </a:lnTo>
                      <a:lnTo>
                        <a:pt x="4270" y="700"/>
                      </a:lnTo>
                      <a:lnTo>
                        <a:pt x="4273" y="698"/>
                      </a:lnTo>
                      <a:lnTo>
                        <a:pt x="4277" y="696"/>
                      </a:lnTo>
                      <a:lnTo>
                        <a:pt x="4280" y="693"/>
                      </a:lnTo>
                      <a:lnTo>
                        <a:pt x="4283" y="690"/>
                      </a:lnTo>
                      <a:lnTo>
                        <a:pt x="4288" y="689"/>
                      </a:lnTo>
                      <a:lnTo>
                        <a:pt x="4291" y="686"/>
                      </a:lnTo>
                      <a:lnTo>
                        <a:pt x="4295" y="684"/>
                      </a:lnTo>
                      <a:lnTo>
                        <a:pt x="4298" y="682"/>
                      </a:lnTo>
                      <a:lnTo>
                        <a:pt x="4302" y="680"/>
                      </a:lnTo>
                      <a:lnTo>
                        <a:pt x="4305" y="677"/>
                      </a:lnTo>
                      <a:lnTo>
                        <a:pt x="4309" y="675"/>
                      </a:lnTo>
                      <a:lnTo>
                        <a:pt x="4312" y="673"/>
                      </a:lnTo>
                      <a:lnTo>
                        <a:pt x="4316" y="670"/>
                      </a:lnTo>
                      <a:lnTo>
                        <a:pt x="4319" y="669"/>
                      </a:lnTo>
                      <a:lnTo>
                        <a:pt x="4323" y="667"/>
                      </a:lnTo>
                      <a:lnTo>
                        <a:pt x="4326" y="665"/>
                      </a:lnTo>
                      <a:lnTo>
                        <a:pt x="4330" y="662"/>
                      </a:lnTo>
                      <a:lnTo>
                        <a:pt x="4333" y="660"/>
                      </a:lnTo>
                      <a:lnTo>
                        <a:pt x="4336" y="659"/>
                      </a:lnTo>
                      <a:lnTo>
                        <a:pt x="4340" y="657"/>
                      </a:lnTo>
                      <a:lnTo>
                        <a:pt x="4343" y="654"/>
                      </a:lnTo>
                      <a:lnTo>
                        <a:pt x="4346" y="653"/>
                      </a:lnTo>
                      <a:lnTo>
                        <a:pt x="4349" y="651"/>
                      </a:lnTo>
                      <a:lnTo>
                        <a:pt x="4353" y="648"/>
                      </a:lnTo>
                      <a:lnTo>
                        <a:pt x="4356" y="647"/>
                      </a:lnTo>
                      <a:lnTo>
                        <a:pt x="4359" y="645"/>
                      </a:lnTo>
                      <a:lnTo>
                        <a:pt x="4362" y="644"/>
                      </a:lnTo>
                      <a:lnTo>
                        <a:pt x="4365" y="642"/>
                      </a:lnTo>
                      <a:lnTo>
                        <a:pt x="4369" y="640"/>
                      </a:lnTo>
                      <a:lnTo>
                        <a:pt x="4372" y="638"/>
                      </a:lnTo>
                      <a:lnTo>
                        <a:pt x="4374" y="637"/>
                      </a:lnTo>
                      <a:lnTo>
                        <a:pt x="4378" y="635"/>
                      </a:lnTo>
                      <a:lnTo>
                        <a:pt x="4381" y="633"/>
                      </a:lnTo>
                      <a:lnTo>
                        <a:pt x="4384" y="631"/>
                      </a:lnTo>
                      <a:lnTo>
                        <a:pt x="4387" y="630"/>
                      </a:lnTo>
                      <a:lnTo>
                        <a:pt x="4389" y="628"/>
                      </a:lnTo>
                      <a:lnTo>
                        <a:pt x="4391" y="628"/>
                      </a:lnTo>
                      <a:lnTo>
                        <a:pt x="4396" y="624"/>
                      </a:lnTo>
                      <a:lnTo>
                        <a:pt x="4403" y="622"/>
                      </a:lnTo>
                      <a:lnTo>
                        <a:pt x="4409" y="619"/>
                      </a:lnTo>
                      <a:lnTo>
                        <a:pt x="4416" y="615"/>
                      </a:lnTo>
                      <a:lnTo>
                        <a:pt x="4422" y="612"/>
                      </a:lnTo>
                      <a:lnTo>
                        <a:pt x="4429" y="608"/>
                      </a:lnTo>
                      <a:lnTo>
                        <a:pt x="4436" y="605"/>
                      </a:lnTo>
                      <a:lnTo>
                        <a:pt x="4441" y="602"/>
                      </a:lnTo>
                      <a:lnTo>
                        <a:pt x="4448" y="599"/>
                      </a:lnTo>
                      <a:lnTo>
                        <a:pt x="4455" y="596"/>
                      </a:lnTo>
                      <a:lnTo>
                        <a:pt x="4462" y="592"/>
                      </a:lnTo>
                      <a:lnTo>
                        <a:pt x="4468" y="589"/>
                      </a:lnTo>
                      <a:lnTo>
                        <a:pt x="4475" y="586"/>
                      </a:lnTo>
                      <a:lnTo>
                        <a:pt x="4482" y="583"/>
                      </a:lnTo>
                      <a:lnTo>
                        <a:pt x="4489" y="579"/>
                      </a:lnTo>
                      <a:lnTo>
                        <a:pt x="4494" y="577"/>
                      </a:lnTo>
                      <a:lnTo>
                        <a:pt x="4501" y="574"/>
                      </a:lnTo>
                      <a:lnTo>
                        <a:pt x="4508" y="570"/>
                      </a:lnTo>
                      <a:lnTo>
                        <a:pt x="4515" y="568"/>
                      </a:lnTo>
                      <a:lnTo>
                        <a:pt x="4522" y="564"/>
                      </a:lnTo>
                      <a:lnTo>
                        <a:pt x="4529" y="562"/>
                      </a:lnTo>
                      <a:lnTo>
                        <a:pt x="4536" y="559"/>
                      </a:lnTo>
                      <a:lnTo>
                        <a:pt x="4543" y="555"/>
                      </a:lnTo>
                      <a:lnTo>
                        <a:pt x="4550" y="553"/>
                      </a:lnTo>
                      <a:lnTo>
                        <a:pt x="4556" y="549"/>
                      </a:lnTo>
                      <a:lnTo>
                        <a:pt x="4563" y="547"/>
                      </a:lnTo>
                      <a:lnTo>
                        <a:pt x="4570" y="544"/>
                      </a:lnTo>
                      <a:lnTo>
                        <a:pt x="4577" y="541"/>
                      </a:lnTo>
                      <a:lnTo>
                        <a:pt x="4584" y="538"/>
                      </a:lnTo>
                      <a:lnTo>
                        <a:pt x="4591" y="536"/>
                      </a:lnTo>
                      <a:lnTo>
                        <a:pt x="4598" y="532"/>
                      </a:lnTo>
                      <a:lnTo>
                        <a:pt x="4605" y="530"/>
                      </a:lnTo>
                      <a:lnTo>
                        <a:pt x="4612" y="526"/>
                      </a:lnTo>
                      <a:lnTo>
                        <a:pt x="4619" y="524"/>
                      </a:lnTo>
                      <a:lnTo>
                        <a:pt x="4626" y="521"/>
                      </a:lnTo>
                      <a:lnTo>
                        <a:pt x="4633" y="518"/>
                      </a:lnTo>
                      <a:lnTo>
                        <a:pt x="4639" y="516"/>
                      </a:lnTo>
                      <a:lnTo>
                        <a:pt x="4646" y="513"/>
                      </a:lnTo>
                      <a:lnTo>
                        <a:pt x="4654" y="510"/>
                      </a:lnTo>
                      <a:lnTo>
                        <a:pt x="4661" y="507"/>
                      </a:lnTo>
                      <a:lnTo>
                        <a:pt x="4668" y="505"/>
                      </a:lnTo>
                      <a:lnTo>
                        <a:pt x="4675" y="502"/>
                      </a:lnTo>
                      <a:lnTo>
                        <a:pt x="4682" y="499"/>
                      </a:lnTo>
                      <a:lnTo>
                        <a:pt x="4690" y="496"/>
                      </a:lnTo>
                      <a:lnTo>
                        <a:pt x="4697" y="494"/>
                      </a:lnTo>
                      <a:lnTo>
                        <a:pt x="4704" y="491"/>
                      </a:lnTo>
                      <a:lnTo>
                        <a:pt x="4711" y="488"/>
                      </a:lnTo>
                      <a:lnTo>
                        <a:pt x="4719" y="486"/>
                      </a:lnTo>
                      <a:lnTo>
                        <a:pt x="4726" y="484"/>
                      </a:lnTo>
                      <a:lnTo>
                        <a:pt x="4733" y="480"/>
                      </a:lnTo>
                      <a:lnTo>
                        <a:pt x="4740" y="478"/>
                      </a:lnTo>
                      <a:lnTo>
                        <a:pt x="4748" y="476"/>
                      </a:lnTo>
                      <a:lnTo>
                        <a:pt x="4755" y="473"/>
                      </a:lnTo>
                      <a:lnTo>
                        <a:pt x="4762" y="470"/>
                      </a:lnTo>
                      <a:lnTo>
                        <a:pt x="4770" y="468"/>
                      </a:lnTo>
                      <a:lnTo>
                        <a:pt x="4777" y="465"/>
                      </a:lnTo>
                      <a:lnTo>
                        <a:pt x="4783" y="463"/>
                      </a:lnTo>
                      <a:lnTo>
                        <a:pt x="4792" y="461"/>
                      </a:lnTo>
                      <a:lnTo>
                        <a:pt x="4798" y="457"/>
                      </a:lnTo>
                      <a:lnTo>
                        <a:pt x="4807" y="455"/>
                      </a:lnTo>
                      <a:lnTo>
                        <a:pt x="4813" y="453"/>
                      </a:lnTo>
                      <a:lnTo>
                        <a:pt x="4820" y="450"/>
                      </a:lnTo>
                      <a:lnTo>
                        <a:pt x="4828" y="448"/>
                      </a:lnTo>
                      <a:lnTo>
                        <a:pt x="4835" y="446"/>
                      </a:lnTo>
                      <a:lnTo>
                        <a:pt x="4843" y="444"/>
                      </a:lnTo>
                      <a:lnTo>
                        <a:pt x="4850" y="440"/>
                      </a:lnTo>
                      <a:lnTo>
                        <a:pt x="4858" y="438"/>
                      </a:lnTo>
                      <a:lnTo>
                        <a:pt x="4865" y="435"/>
                      </a:lnTo>
                      <a:lnTo>
                        <a:pt x="4873" y="433"/>
                      </a:lnTo>
                      <a:lnTo>
                        <a:pt x="4880" y="431"/>
                      </a:lnTo>
                      <a:lnTo>
                        <a:pt x="4888" y="429"/>
                      </a:lnTo>
                      <a:lnTo>
                        <a:pt x="4895" y="426"/>
                      </a:lnTo>
                      <a:lnTo>
                        <a:pt x="4903" y="424"/>
                      </a:lnTo>
                      <a:lnTo>
                        <a:pt x="4910" y="422"/>
                      </a:lnTo>
                      <a:lnTo>
                        <a:pt x="4918" y="419"/>
                      </a:lnTo>
                      <a:lnTo>
                        <a:pt x="4925" y="417"/>
                      </a:lnTo>
                      <a:lnTo>
                        <a:pt x="4933" y="415"/>
                      </a:lnTo>
                      <a:lnTo>
                        <a:pt x="4940" y="412"/>
                      </a:lnTo>
                      <a:lnTo>
                        <a:pt x="4948" y="410"/>
                      </a:lnTo>
                      <a:lnTo>
                        <a:pt x="4955" y="408"/>
                      </a:lnTo>
                      <a:lnTo>
                        <a:pt x="4970" y="403"/>
                      </a:lnTo>
                      <a:lnTo>
                        <a:pt x="4985" y="399"/>
                      </a:lnTo>
                      <a:lnTo>
                        <a:pt x="5001" y="394"/>
                      </a:lnTo>
                      <a:lnTo>
                        <a:pt x="5016" y="389"/>
                      </a:lnTo>
                      <a:lnTo>
                        <a:pt x="5031" y="385"/>
                      </a:lnTo>
                      <a:lnTo>
                        <a:pt x="5046" y="380"/>
                      </a:lnTo>
                      <a:lnTo>
                        <a:pt x="5061" y="376"/>
                      </a:lnTo>
                      <a:lnTo>
                        <a:pt x="5077" y="371"/>
                      </a:lnTo>
                      <a:lnTo>
                        <a:pt x="5092" y="366"/>
                      </a:lnTo>
                      <a:lnTo>
                        <a:pt x="5107" y="363"/>
                      </a:lnTo>
                      <a:lnTo>
                        <a:pt x="5122" y="358"/>
                      </a:lnTo>
                      <a:lnTo>
                        <a:pt x="5138" y="354"/>
                      </a:lnTo>
                      <a:lnTo>
                        <a:pt x="5153" y="349"/>
                      </a:lnTo>
                      <a:lnTo>
                        <a:pt x="5168" y="346"/>
                      </a:lnTo>
                      <a:lnTo>
                        <a:pt x="5183" y="341"/>
                      </a:lnTo>
                      <a:lnTo>
                        <a:pt x="5199" y="336"/>
                      </a:lnTo>
                      <a:lnTo>
                        <a:pt x="5229" y="328"/>
                      </a:lnTo>
                      <a:lnTo>
                        <a:pt x="5260" y="319"/>
                      </a:lnTo>
                      <a:lnTo>
                        <a:pt x="5290" y="311"/>
                      </a:lnTo>
                      <a:lnTo>
                        <a:pt x="5322" y="302"/>
                      </a:lnTo>
                      <a:lnTo>
                        <a:pt x="5337" y="298"/>
                      </a:lnTo>
                      <a:lnTo>
                        <a:pt x="5351" y="294"/>
                      </a:lnTo>
                      <a:lnTo>
                        <a:pt x="5366" y="289"/>
                      </a:lnTo>
                      <a:lnTo>
                        <a:pt x="5381" y="286"/>
                      </a:lnTo>
                      <a:lnTo>
                        <a:pt x="5396" y="281"/>
                      </a:lnTo>
                      <a:lnTo>
                        <a:pt x="5411" y="277"/>
                      </a:lnTo>
                      <a:lnTo>
                        <a:pt x="5428" y="273"/>
                      </a:lnTo>
                      <a:lnTo>
                        <a:pt x="5443" y="269"/>
                      </a:lnTo>
                      <a:lnTo>
                        <a:pt x="5457" y="264"/>
                      </a:lnTo>
                      <a:lnTo>
                        <a:pt x="5472" y="260"/>
                      </a:lnTo>
                      <a:lnTo>
                        <a:pt x="5487" y="256"/>
                      </a:lnTo>
                      <a:lnTo>
                        <a:pt x="5502" y="251"/>
                      </a:lnTo>
                      <a:lnTo>
                        <a:pt x="5517" y="248"/>
                      </a:lnTo>
                      <a:lnTo>
                        <a:pt x="5532" y="243"/>
                      </a:lnTo>
                      <a:lnTo>
                        <a:pt x="5547" y="239"/>
                      </a:lnTo>
                      <a:lnTo>
                        <a:pt x="5561" y="235"/>
                      </a:lnTo>
                      <a:lnTo>
                        <a:pt x="5569" y="233"/>
                      </a:lnTo>
                      <a:lnTo>
                        <a:pt x="5576" y="231"/>
                      </a:lnTo>
                      <a:lnTo>
                        <a:pt x="5584" y="228"/>
                      </a:lnTo>
                      <a:lnTo>
                        <a:pt x="5591" y="226"/>
                      </a:lnTo>
                      <a:lnTo>
                        <a:pt x="5598" y="224"/>
                      </a:lnTo>
                      <a:lnTo>
                        <a:pt x="5606" y="221"/>
                      </a:lnTo>
                      <a:lnTo>
                        <a:pt x="5613" y="219"/>
                      </a:lnTo>
                      <a:lnTo>
                        <a:pt x="5620" y="218"/>
                      </a:lnTo>
                      <a:lnTo>
                        <a:pt x="5628" y="216"/>
                      </a:lnTo>
                      <a:lnTo>
                        <a:pt x="5635" y="213"/>
                      </a:lnTo>
                      <a:lnTo>
                        <a:pt x="5642" y="211"/>
                      </a:lnTo>
                      <a:lnTo>
                        <a:pt x="5650" y="209"/>
                      </a:lnTo>
                      <a:lnTo>
                        <a:pt x="5657" y="206"/>
                      </a:lnTo>
                      <a:lnTo>
                        <a:pt x="5664" y="204"/>
                      </a:lnTo>
                      <a:lnTo>
                        <a:pt x="5672" y="202"/>
                      </a:lnTo>
                      <a:lnTo>
                        <a:pt x="5679" y="199"/>
                      </a:lnTo>
                      <a:lnTo>
                        <a:pt x="5686" y="197"/>
                      </a:lnTo>
                      <a:lnTo>
                        <a:pt x="5693" y="195"/>
                      </a:lnTo>
                      <a:lnTo>
                        <a:pt x="5701" y="193"/>
                      </a:lnTo>
                      <a:lnTo>
                        <a:pt x="5708" y="191"/>
                      </a:lnTo>
                      <a:lnTo>
                        <a:pt x="5714" y="189"/>
                      </a:lnTo>
                      <a:lnTo>
                        <a:pt x="5721" y="187"/>
                      </a:lnTo>
                      <a:lnTo>
                        <a:pt x="5728" y="185"/>
                      </a:lnTo>
                      <a:lnTo>
                        <a:pt x="5736" y="182"/>
                      </a:lnTo>
                      <a:lnTo>
                        <a:pt x="5743" y="180"/>
                      </a:lnTo>
                      <a:lnTo>
                        <a:pt x="5750" y="178"/>
                      </a:lnTo>
                      <a:lnTo>
                        <a:pt x="5757" y="175"/>
                      </a:lnTo>
                      <a:lnTo>
                        <a:pt x="5764" y="173"/>
                      </a:lnTo>
                      <a:lnTo>
                        <a:pt x="5771" y="171"/>
                      </a:lnTo>
                      <a:lnTo>
                        <a:pt x="5778" y="168"/>
                      </a:lnTo>
                      <a:lnTo>
                        <a:pt x="5785" y="166"/>
                      </a:lnTo>
                      <a:lnTo>
                        <a:pt x="5792" y="164"/>
                      </a:lnTo>
                      <a:lnTo>
                        <a:pt x="5799" y="161"/>
                      </a:lnTo>
                      <a:lnTo>
                        <a:pt x="5805" y="159"/>
                      </a:lnTo>
                      <a:lnTo>
                        <a:pt x="5812" y="157"/>
                      </a:lnTo>
                      <a:lnTo>
                        <a:pt x="5819" y="155"/>
                      </a:lnTo>
                      <a:lnTo>
                        <a:pt x="5826" y="152"/>
                      </a:lnTo>
                      <a:lnTo>
                        <a:pt x="5833" y="150"/>
                      </a:lnTo>
                      <a:lnTo>
                        <a:pt x="5840" y="148"/>
                      </a:lnTo>
                      <a:lnTo>
                        <a:pt x="5847" y="145"/>
                      </a:lnTo>
                      <a:lnTo>
                        <a:pt x="5854" y="142"/>
                      </a:lnTo>
                      <a:lnTo>
                        <a:pt x="5861" y="140"/>
                      </a:lnTo>
                      <a:lnTo>
                        <a:pt x="5868" y="137"/>
                      </a:lnTo>
                      <a:lnTo>
                        <a:pt x="5875" y="135"/>
                      </a:lnTo>
                      <a:lnTo>
                        <a:pt x="5881" y="133"/>
                      </a:lnTo>
                      <a:lnTo>
                        <a:pt x="5888" y="130"/>
                      </a:lnTo>
                      <a:lnTo>
                        <a:pt x="5894" y="128"/>
                      </a:lnTo>
                      <a:lnTo>
                        <a:pt x="5901" y="126"/>
                      </a:lnTo>
                      <a:lnTo>
                        <a:pt x="5908" y="124"/>
                      </a:lnTo>
                      <a:lnTo>
                        <a:pt x="5915" y="121"/>
                      </a:lnTo>
                      <a:lnTo>
                        <a:pt x="5922" y="118"/>
                      </a:lnTo>
                      <a:lnTo>
                        <a:pt x="5928" y="115"/>
                      </a:lnTo>
                      <a:lnTo>
                        <a:pt x="5934" y="113"/>
                      </a:lnTo>
                      <a:lnTo>
                        <a:pt x="5941" y="111"/>
                      </a:lnTo>
                      <a:lnTo>
                        <a:pt x="5947" y="109"/>
                      </a:lnTo>
                      <a:lnTo>
                        <a:pt x="5954" y="106"/>
                      </a:lnTo>
                      <a:lnTo>
                        <a:pt x="5961" y="103"/>
                      </a:lnTo>
                      <a:lnTo>
                        <a:pt x="5967" y="100"/>
                      </a:lnTo>
                      <a:lnTo>
                        <a:pt x="5974" y="98"/>
                      </a:lnTo>
                      <a:lnTo>
                        <a:pt x="5981" y="96"/>
                      </a:lnTo>
                      <a:lnTo>
                        <a:pt x="5986" y="94"/>
                      </a:lnTo>
                      <a:lnTo>
                        <a:pt x="5993" y="90"/>
                      </a:lnTo>
                      <a:lnTo>
                        <a:pt x="5999" y="88"/>
                      </a:lnTo>
                      <a:lnTo>
                        <a:pt x="6006" y="86"/>
                      </a:lnTo>
                      <a:lnTo>
                        <a:pt x="6012" y="83"/>
                      </a:lnTo>
                      <a:lnTo>
                        <a:pt x="6019" y="80"/>
                      </a:lnTo>
                      <a:lnTo>
                        <a:pt x="6024" y="77"/>
                      </a:lnTo>
                      <a:lnTo>
                        <a:pt x="6031" y="75"/>
                      </a:lnTo>
                      <a:lnTo>
                        <a:pt x="6037" y="72"/>
                      </a:lnTo>
                      <a:lnTo>
                        <a:pt x="6043" y="69"/>
                      </a:lnTo>
                      <a:lnTo>
                        <a:pt x="6050" y="67"/>
                      </a:lnTo>
                      <a:lnTo>
                        <a:pt x="6055" y="65"/>
                      </a:lnTo>
                      <a:lnTo>
                        <a:pt x="6062" y="61"/>
                      </a:lnTo>
                      <a:lnTo>
                        <a:pt x="6068" y="59"/>
                      </a:lnTo>
                      <a:lnTo>
                        <a:pt x="6074" y="56"/>
                      </a:lnTo>
                      <a:lnTo>
                        <a:pt x="6081" y="53"/>
                      </a:lnTo>
                      <a:lnTo>
                        <a:pt x="6087" y="51"/>
                      </a:lnTo>
                      <a:lnTo>
                        <a:pt x="6092" y="48"/>
                      </a:lnTo>
                      <a:lnTo>
                        <a:pt x="6098" y="45"/>
                      </a:lnTo>
                      <a:lnTo>
                        <a:pt x="6105" y="43"/>
                      </a:lnTo>
                      <a:lnTo>
                        <a:pt x="6111" y="39"/>
                      </a:lnTo>
                      <a:lnTo>
                        <a:pt x="6117" y="37"/>
                      </a:lnTo>
                      <a:lnTo>
                        <a:pt x="6122" y="34"/>
                      </a:lnTo>
                      <a:lnTo>
                        <a:pt x="6128" y="31"/>
                      </a:lnTo>
                      <a:lnTo>
                        <a:pt x="6134" y="29"/>
                      </a:lnTo>
                      <a:lnTo>
                        <a:pt x="6140" y="26"/>
                      </a:lnTo>
                      <a:lnTo>
                        <a:pt x="6146" y="23"/>
                      </a:lnTo>
                      <a:lnTo>
                        <a:pt x="6152" y="20"/>
                      </a:lnTo>
                      <a:lnTo>
                        <a:pt x="6158" y="18"/>
                      </a:lnTo>
                      <a:lnTo>
                        <a:pt x="6164" y="15"/>
                      </a:lnTo>
                      <a:lnTo>
                        <a:pt x="6170" y="12"/>
                      </a:lnTo>
                      <a:lnTo>
                        <a:pt x="6175" y="10"/>
                      </a:lnTo>
                      <a:lnTo>
                        <a:pt x="6181" y="7"/>
                      </a:lnTo>
                      <a:lnTo>
                        <a:pt x="6187" y="4"/>
                      </a:lnTo>
                      <a:lnTo>
                        <a:pt x="6193" y="1"/>
                      </a:lnTo>
                      <a:lnTo>
                        <a:pt x="6199" y="0"/>
                      </a:lnTo>
                      <a:lnTo>
                        <a:pt x="6195" y="5"/>
                      </a:lnTo>
                      <a:lnTo>
                        <a:pt x="6190" y="10"/>
                      </a:lnTo>
                      <a:lnTo>
                        <a:pt x="6185" y="13"/>
                      </a:lnTo>
                      <a:lnTo>
                        <a:pt x="6180" y="18"/>
                      </a:lnTo>
                      <a:lnTo>
                        <a:pt x="6174" y="21"/>
                      </a:lnTo>
                      <a:lnTo>
                        <a:pt x="6168" y="24"/>
                      </a:lnTo>
                      <a:lnTo>
                        <a:pt x="6164" y="28"/>
                      </a:lnTo>
                      <a:lnTo>
                        <a:pt x="6158" y="31"/>
                      </a:lnTo>
                      <a:lnTo>
                        <a:pt x="6152" y="35"/>
                      </a:lnTo>
                      <a:lnTo>
                        <a:pt x="6146" y="38"/>
                      </a:lnTo>
                      <a:lnTo>
                        <a:pt x="6141" y="42"/>
                      </a:lnTo>
                      <a:lnTo>
                        <a:pt x="6136" y="45"/>
                      </a:lnTo>
                      <a:lnTo>
                        <a:pt x="6130" y="49"/>
                      </a:lnTo>
                      <a:lnTo>
                        <a:pt x="6125" y="52"/>
                      </a:lnTo>
                      <a:lnTo>
                        <a:pt x="6119" y="56"/>
                      </a:lnTo>
                      <a:lnTo>
                        <a:pt x="6113" y="59"/>
                      </a:lnTo>
                      <a:lnTo>
                        <a:pt x="6107" y="61"/>
                      </a:lnTo>
                      <a:lnTo>
                        <a:pt x="6102" y="65"/>
                      </a:lnTo>
                      <a:lnTo>
                        <a:pt x="6095" y="68"/>
                      </a:lnTo>
                      <a:lnTo>
                        <a:pt x="6089" y="72"/>
                      </a:lnTo>
                      <a:lnTo>
                        <a:pt x="6083" y="75"/>
                      </a:lnTo>
                      <a:lnTo>
                        <a:pt x="6077" y="77"/>
                      </a:lnTo>
                      <a:lnTo>
                        <a:pt x="6072" y="81"/>
                      </a:lnTo>
                      <a:lnTo>
                        <a:pt x="6066" y="84"/>
                      </a:lnTo>
                      <a:lnTo>
                        <a:pt x="6059" y="88"/>
                      </a:lnTo>
                      <a:lnTo>
                        <a:pt x="6053" y="90"/>
                      </a:lnTo>
                      <a:lnTo>
                        <a:pt x="6047" y="94"/>
                      </a:lnTo>
                      <a:lnTo>
                        <a:pt x="6040" y="97"/>
                      </a:lnTo>
                      <a:lnTo>
                        <a:pt x="6035" y="99"/>
                      </a:lnTo>
                      <a:lnTo>
                        <a:pt x="6029" y="103"/>
                      </a:lnTo>
                      <a:lnTo>
                        <a:pt x="6022" y="106"/>
                      </a:lnTo>
                      <a:lnTo>
                        <a:pt x="6016" y="109"/>
                      </a:lnTo>
                      <a:lnTo>
                        <a:pt x="6009" y="112"/>
                      </a:lnTo>
                      <a:lnTo>
                        <a:pt x="6004" y="114"/>
                      </a:lnTo>
                      <a:lnTo>
                        <a:pt x="5997" y="118"/>
                      </a:lnTo>
                      <a:lnTo>
                        <a:pt x="5991" y="121"/>
                      </a:lnTo>
                      <a:lnTo>
                        <a:pt x="5984" y="124"/>
                      </a:lnTo>
                      <a:lnTo>
                        <a:pt x="5978" y="127"/>
                      </a:lnTo>
                      <a:lnTo>
                        <a:pt x="5971" y="129"/>
                      </a:lnTo>
                      <a:lnTo>
                        <a:pt x="5966" y="133"/>
                      </a:lnTo>
                      <a:lnTo>
                        <a:pt x="5959" y="135"/>
                      </a:lnTo>
                      <a:lnTo>
                        <a:pt x="5953" y="138"/>
                      </a:lnTo>
                      <a:lnTo>
                        <a:pt x="5946" y="141"/>
                      </a:lnTo>
                      <a:lnTo>
                        <a:pt x="5939" y="144"/>
                      </a:lnTo>
                      <a:lnTo>
                        <a:pt x="5933" y="147"/>
                      </a:lnTo>
                      <a:lnTo>
                        <a:pt x="5926" y="150"/>
                      </a:lnTo>
                      <a:lnTo>
                        <a:pt x="5920" y="152"/>
                      </a:lnTo>
                      <a:lnTo>
                        <a:pt x="5913" y="156"/>
                      </a:lnTo>
                      <a:lnTo>
                        <a:pt x="5907" y="158"/>
                      </a:lnTo>
                      <a:lnTo>
                        <a:pt x="5900" y="160"/>
                      </a:lnTo>
                      <a:lnTo>
                        <a:pt x="5893" y="164"/>
                      </a:lnTo>
                      <a:lnTo>
                        <a:pt x="5886" y="166"/>
                      </a:lnTo>
                      <a:lnTo>
                        <a:pt x="5879" y="170"/>
                      </a:lnTo>
                      <a:lnTo>
                        <a:pt x="5873" y="172"/>
                      </a:lnTo>
                      <a:lnTo>
                        <a:pt x="5867" y="174"/>
                      </a:lnTo>
                      <a:lnTo>
                        <a:pt x="5860" y="178"/>
                      </a:lnTo>
                      <a:lnTo>
                        <a:pt x="5853" y="180"/>
                      </a:lnTo>
                      <a:lnTo>
                        <a:pt x="5846" y="182"/>
                      </a:lnTo>
                      <a:lnTo>
                        <a:pt x="5839" y="186"/>
                      </a:lnTo>
                      <a:lnTo>
                        <a:pt x="5832" y="188"/>
                      </a:lnTo>
                      <a:lnTo>
                        <a:pt x="5825" y="190"/>
                      </a:lnTo>
                      <a:lnTo>
                        <a:pt x="5818" y="194"/>
                      </a:lnTo>
                      <a:lnTo>
                        <a:pt x="5811" y="196"/>
                      </a:lnTo>
                      <a:lnTo>
                        <a:pt x="5804" y="198"/>
                      </a:lnTo>
                      <a:lnTo>
                        <a:pt x="5797" y="202"/>
                      </a:lnTo>
                      <a:lnTo>
                        <a:pt x="5790" y="204"/>
                      </a:lnTo>
                      <a:lnTo>
                        <a:pt x="5784" y="206"/>
                      </a:lnTo>
                      <a:lnTo>
                        <a:pt x="5777" y="209"/>
                      </a:lnTo>
                      <a:lnTo>
                        <a:pt x="5770" y="212"/>
                      </a:lnTo>
                      <a:lnTo>
                        <a:pt x="5763" y="214"/>
                      </a:lnTo>
                      <a:lnTo>
                        <a:pt x="5756" y="217"/>
                      </a:lnTo>
                      <a:lnTo>
                        <a:pt x="5749" y="219"/>
                      </a:lnTo>
                      <a:lnTo>
                        <a:pt x="5741" y="221"/>
                      </a:lnTo>
                      <a:lnTo>
                        <a:pt x="5734" y="225"/>
                      </a:lnTo>
                      <a:lnTo>
                        <a:pt x="5727" y="227"/>
                      </a:lnTo>
                      <a:lnTo>
                        <a:pt x="5720" y="229"/>
                      </a:lnTo>
                      <a:lnTo>
                        <a:pt x="5713" y="232"/>
                      </a:lnTo>
                      <a:lnTo>
                        <a:pt x="5706" y="235"/>
                      </a:lnTo>
                      <a:lnTo>
                        <a:pt x="5698" y="237"/>
                      </a:lnTo>
                      <a:lnTo>
                        <a:pt x="5691" y="240"/>
                      </a:lnTo>
                      <a:lnTo>
                        <a:pt x="5684" y="242"/>
                      </a:lnTo>
                      <a:lnTo>
                        <a:pt x="5678" y="244"/>
                      </a:lnTo>
                      <a:lnTo>
                        <a:pt x="5669" y="247"/>
                      </a:lnTo>
                      <a:lnTo>
                        <a:pt x="5663" y="250"/>
                      </a:lnTo>
                      <a:lnTo>
                        <a:pt x="5656" y="252"/>
                      </a:lnTo>
                      <a:lnTo>
                        <a:pt x="5649" y="255"/>
                      </a:lnTo>
                      <a:lnTo>
                        <a:pt x="5641" y="257"/>
                      </a:lnTo>
                      <a:lnTo>
                        <a:pt x="5634" y="259"/>
                      </a:lnTo>
                      <a:lnTo>
                        <a:pt x="5627" y="262"/>
                      </a:lnTo>
                      <a:lnTo>
                        <a:pt x="5619" y="264"/>
                      </a:lnTo>
                      <a:lnTo>
                        <a:pt x="5612" y="266"/>
                      </a:lnTo>
                      <a:lnTo>
                        <a:pt x="5605" y="270"/>
                      </a:lnTo>
                      <a:lnTo>
                        <a:pt x="5597" y="272"/>
                      </a:lnTo>
                      <a:lnTo>
                        <a:pt x="5590" y="274"/>
                      </a:lnTo>
                      <a:lnTo>
                        <a:pt x="5583" y="277"/>
                      </a:lnTo>
                      <a:lnTo>
                        <a:pt x="5575" y="279"/>
                      </a:lnTo>
                      <a:lnTo>
                        <a:pt x="5560" y="284"/>
                      </a:lnTo>
                      <a:lnTo>
                        <a:pt x="5546" y="288"/>
                      </a:lnTo>
                      <a:lnTo>
                        <a:pt x="5531" y="293"/>
                      </a:lnTo>
                      <a:lnTo>
                        <a:pt x="5516" y="298"/>
                      </a:lnTo>
                      <a:lnTo>
                        <a:pt x="5501" y="303"/>
                      </a:lnTo>
                      <a:lnTo>
                        <a:pt x="5486" y="308"/>
                      </a:lnTo>
                      <a:lnTo>
                        <a:pt x="5471" y="312"/>
                      </a:lnTo>
                      <a:lnTo>
                        <a:pt x="5456" y="317"/>
                      </a:lnTo>
                      <a:lnTo>
                        <a:pt x="5441" y="322"/>
                      </a:lnTo>
                      <a:lnTo>
                        <a:pt x="5426" y="326"/>
                      </a:lnTo>
                      <a:lnTo>
                        <a:pt x="5411" y="331"/>
                      </a:lnTo>
                      <a:lnTo>
                        <a:pt x="5396" y="335"/>
                      </a:lnTo>
                      <a:lnTo>
                        <a:pt x="5381" y="340"/>
                      </a:lnTo>
                      <a:lnTo>
                        <a:pt x="5366" y="345"/>
                      </a:lnTo>
                      <a:lnTo>
                        <a:pt x="5351" y="350"/>
                      </a:lnTo>
                      <a:lnTo>
                        <a:pt x="5337" y="355"/>
                      </a:lnTo>
                      <a:lnTo>
                        <a:pt x="5307" y="364"/>
                      </a:lnTo>
                      <a:lnTo>
                        <a:pt x="5275" y="373"/>
                      </a:lnTo>
                      <a:lnTo>
                        <a:pt x="5245" y="383"/>
                      </a:lnTo>
                      <a:lnTo>
                        <a:pt x="5216" y="392"/>
                      </a:lnTo>
                      <a:lnTo>
                        <a:pt x="5201" y="396"/>
                      </a:lnTo>
                      <a:lnTo>
                        <a:pt x="5186" y="401"/>
                      </a:lnTo>
                      <a:lnTo>
                        <a:pt x="5169" y="406"/>
                      </a:lnTo>
                      <a:lnTo>
                        <a:pt x="5154" y="410"/>
                      </a:lnTo>
                      <a:lnTo>
                        <a:pt x="5139" y="416"/>
                      </a:lnTo>
                      <a:lnTo>
                        <a:pt x="5125" y="421"/>
                      </a:lnTo>
                      <a:lnTo>
                        <a:pt x="5110" y="425"/>
                      </a:lnTo>
                      <a:lnTo>
                        <a:pt x="5095" y="430"/>
                      </a:lnTo>
                      <a:lnTo>
                        <a:pt x="5080" y="434"/>
                      </a:lnTo>
                      <a:lnTo>
                        <a:pt x="5065" y="439"/>
                      </a:lnTo>
                      <a:lnTo>
                        <a:pt x="5050" y="445"/>
                      </a:lnTo>
                      <a:lnTo>
                        <a:pt x="5035" y="449"/>
                      </a:lnTo>
                      <a:lnTo>
                        <a:pt x="5020" y="454"/>
                      </a:lnTo>
                      <a:lnTo>
                        <a:pt x="5005" y="459"/>
                      </a:lnTo>
                      <a:lnTo>
                        <a:pt x="4990" y="464"/>
                      </a:lnTo>
                      <a:lnTo>
                        <a:pt x="4975" y="469"/>
                      </a:lnTo>
                      <a:lnTo>
                        <a:pt x="4968" y="471"/>
                      </a:lnTo>
                      <a:lnTo>
                        <a:pt x="4960" y="473"/>
                      </a:lnTo>
                      <a:lnTo>
                        <a:pt x="4953" y="476"/>
                      </a:lnTo>
                      <a:lnTo>
                        <a:pt x="4946" y="478"/>
                      </a:lnTo>
                      <a:lnTo>
                        <a:pt x="4938" y="482"/>
                      </a:lnTo>
                      <a:lnTo>
                        <a:pt x="4931" y="484"/>
                      </a:lnTo>
                      <a:lnTo>
                        <a:pt x="4923" y="486"/>
                      </a:lnTo>
                      <a:lnTo>
                        <a:pt x="4916" y="488"/>
                      </a:lnTo>
                      <a:lnTo>
                        <a:pt x="4909" y="491"/>
                      </a:lnTo>
                      <a:lnTo>
                        <a:pt x="4901" y="494"/>
                      </a:lnTo>
                      <a:lnTo>
                        <a:pt x="4894" y="496"/>
                      </a:lnTo>
                      <a:lnTo>
                        <a:pt x="4887" y="499"/>
                      </a:lnTo>
                      <a:lnTo>
                        <a:pt x="4879" y="501"/>
                      </a:lnTo>
                      <a:lnTo>
                        <a:pt x="4872" y="503"/>
                      </a:lnTo>
                      <a:lnTo>
                        <a:pt x="4865" y="507"/>
                      </a:lnTo>
                      <a:lnTo>
                        <a:pt x="4857" y="509"/>
                      </a:lnTo>
                      <a:lnTo>
                        <a:pt x="4850" y="511"/>
                      </a:lnTo>
                      <a:lnTo>
                        <a:pt x="4843" y="514"/>
                      </a:lnTo>
                      <a:lnTo>
                        <a:pt x="4835" y="517"/>
                      </a:lnTo>
                      <a:lnTo>
                        <a:pt x="4828" y="520"/>
                      </a:lnTo>
                      <a:lnTo>
                        <a:pt x="4821" y="522"/>
                      </a:lnTo>
                      <a:lnTo>
                        <a:pt x="4815" y="525"/>
                      </a:lnTo>
                      <a:lnTo>
                        <a:pt x="4807" y="528"/>
                      </a:lnTo>
                      <a:lnTo>
                        <a:pt x="4800" y="530"/>
                      </a:lnTo>
                      <a:lnTo>
                        <a:pt x="4793" y="532"/>
                      </a:lnTo>
                      <a:lnTo>
                        <a:pt x="4786" y="536"/>
                      </a:lnTo>
                      <a:lnTo>
                        <a:pt x="4779" y="538"/>
                      </a:lnTo>
                      <a:lnTo>
                        <a:pt x="4771" y="540"/>
                      </a:lnTo>
                      <a:lnTo>
                        <a:pt x="4764" y="544"/>
                      </a:lnTo>
                      <a:lnTo>
                        <a:pt x="4757" y="546"/>
                      </a:lnTo>
                      <a:lnTo>
                        <a:pt x="4750" y="548"/>
                      </a:lnTo>
                      <a:lnTo>
                        <a:pt x="4743" y="552"/>
                      </a:lnTo>
                      <a:lnTo>
                        <a:pt x="4736" y="554"/>
                      </a:lnTo>
                      <a:lnTo>
                        <a:pt x="4729" y="558"/>
                      </a:lnTo>
                      <a:lnTo>
                        <a:pt x="4722" y="560"/>
                      </a:lnTo>
                      <a:lnTo>
                        <a:pt x="4715" y="562"/>
                      </a:lnTo>
                      <a:lnTo>
                        <a:pt x="4709" y="566"/>
                      </a:lnTo>
                      <a:lnTo>
                        <a:pt x="4702" y="568"/>
                      </a:lnTo>
                      <a:lnTo>
                        <a:pt x="4695" y="571"/>
                      </a:lnTo>
                      <a:lnTo>
                        <a:pt x="4688" y="574"/>
                      </a:lnTo>
                      <a:lnTo>
                        <a:pt x="4681" y="577"/>
                      </a:lnTo>
                      <a:lnTo>
                        <a:pt x="4674" y="579"/>
                      </a:lnTo>
                      <a:lnTo>
                        <a:pt x="4667" y="582"/>
                      </a:lnTo>
                      <a:lnTo>
                        <a:pt x="4660" y="585"/>
                      </a:lnTo>
                      <a:lnTo>
                        <a:pt x="4653" y="587"/>
                      </a:lnTo>
                      <a:lnTo>
                        <a:pt x="4646" y="591"/>
                      </a:lnTo>
                      <a:lnTo>
                        <a:pt x="4639" y="593"/>
                      </a:lnTo>
                      <a:lnTo>
                        <a:pt x="4633" y="597"/>
                      </a:lnTo>
                      <a:lnTo>
                        <a:pt x="4626" y="599"/>
                      </a:lnTo>
                      <a:lnTo>
                        <a:pt x="4619" y="602"/>
                      </a:lnTo>
                      <a:lnTo>
                        <a:pt x="4613" y="606"/>
                      </a:lnTo>
                      <a:lnTo>
                        <a:pt x="4606" y="608"/>
                      </a:lnTo>
                      <a:lnTo>
                        <a:pt x="4599" y="612"/>
                      </a:lnTo>
                      <a:lnTo>
                        <a:pt x="4592" y="614"/>
                      </a:lnTo>
                      <a:lnTo>
                        <a:pt x="4585" y="617"/>
                      </a:lnTo>
                      <a:lnTo>
                        <a:pt x="4580" y="620"/>
                      </a:lnTo>
                      <a:lnTo>
                        <a:pt x="4573" y="623"/>
                      </a:lnTo>
                      <a:lnTo>
                        <a:pt x="4566" y="627"/>
                      </a:lnTo>
                      <a:lnTo>
                        <a:pt x="4559" y="629"/>
                      </a:lnTo>
                      <a:lnTo>
                        <a:pt x="4553" y="632"/>
                      </a:lnTo>
                      <a:lnTo>
                        <a:pt x="4546" y="636"/>
                      </a:lnTo>
                      <a:lnTo>
                        <a:pt x="4540" y="638"/>
                      </a:lnTo>
                      <a:lnTo>
                        <a:pt x="4533" y="642"/>
                      </a:lnTo>
                      <a:lnTo>
                        <a:pt x="4527" y="645"/>
                      </a:lnTo>
                      <a:lnTo>
                        <a:pt x="4521" y="647"/>
                      </a:lnTo>
                      <a:lnTo>
                        <a:pt x="4514" y="651"/>
                      </a:lnTo>
                      <a:lnTo>
                        <a:pt x="4508" y="654"/>
                      </a:lnTo>
                      <a:lnTo>
                        <a:pt x="4501" y="658"/>
                      </a:lnTo>
                      <a:lnTo>
                        <a:pt x="4495" y="660"/>
                      </a:lnTo>
                      <a:lnTo>
                        <a:pt x="4489" y="663"/>
                      </a:lnTo>
                      <a:lnTo>
                        <a:pt x="4483" y="667"/>
                      </a:lnTo>
                      <a:lnTo>
                        <a:pt x="4476" y="670"/>
                      </a:lnTo>
                      <a:lnTo>
                        <a:pt x="4470" y="674"/>
                      </a:lnTo>
                      <a:lnTo>
                        <a:pt x="4463" y="676"/>
                      </a:lnTo>
                      <a:lnTo>
                        <a:pt x="4457" y="680"/>
                      </a:lnTo>
                      <a:lnTo>
                        <a:pt x="4452" y="683"/>
                      </a:lnTo>
                      <a:lnTo>
                        <a:pt x="4445" y="686"/>
                      </a:lnTo>
                      <a:lnTo>
                        <a:pt x="4439" y="690"/>
                      </a:lnTo>
                      <a:lnTo>
                        <a:pt x="4433" y="693"/>
                      </a:lnTo>
                      <a:lnTo>
                        <a:pt x="4426" y="697"/>
                      </a:lnTo>
                      <a:lnTo>
                        <a:pt x="4427" y="697"/>
                      </a:lnTo>
                      <a:lnTo>
                        <a:pt x="4424" y="698"/>
                      </a:lnTo>
                      <a:lnTo>
                        <a:pt x="4422" y="699"/>
                      </a:lnTo>
                      <a:lnTo>
                        <a:pt x="4418" y="701"/>
                      </a:lnTo>
                      <a:lnTo>
                        <a:pt x="4416" y="703"/>
                      </a:lnTo>
                      <a:lnTo>
                        <a:pt x="4414" y="704"/>
                      </a:lnTo>
                      <a:lnTo>
                        <a:pt x="4410" y="706"/>
                      </a:lnTo>
                      <a:lnTo>
                        <a:pt x="4408" y="707"/>
                      </a:lnTo>
                      <a:lnTo>
                        <a:pt x="4404" y="709"/>
                      </a:lnTo>
                      <a:lnTo>
                        <a:pt x="4401" y="711"/>
                      </a:lnTo>
                      <a:lnTo>
                        <a:pt x="4399" y="713"/>
                      </a:lnTo>
                      <a:lnTo>
                        <a:pt x="4395" y="714"/>
                      </a:lnTo>
                      <a:lnTo>
                        <a:pt x="4393" y="716"/>
                      </a:lnTo>
                      <a:lnTo>
                        <a:pt x="4389" y="719"/>
                      </a:lnTo>
                      <a:lnTo>
                        <a:pt x="4386" y="720"/>
                      </a:lnTo>
                      <a:lnTo>
                        <a:pt x="4384" y="722"/>
                      </a:lnTo>
                      <a:lnTo>
                        <a:pt x="4380" y="724"/>
                      </a:lnTo>
                      <a:lnTo>
                        <a:pt x="4377" y="726"/>
                      </a:lnTo>
                      <a:lnTo>
                        <a:pt x="4374" y="728"/>
                      </a:lnTo>
                      <a:lnTo>
                        <a:pt x="4371" y="730"/>
                      </a:lnTo>
                      <a:lnTo>
                        <a:pt x="4368" y="731"/>
                      </a:lnTo>
                      <a:lnTo>
                        <a:pt x="4364" y="734"/>
                      </a:lnTo>
                      <a:lnTo>
                        <a:pt x="4361" y="736"/>
                      </a:lnTo>
                      <a:lnTo>
                        <a:pt x="4357" y="738"/>
                      </a:lnTo>
                      <a:lnTo>
                        <a:pt x="4355" y="741"/>
                      </a:lnTo>
                      <a:lnTo>
                        <a:pt x="4351" y="743"/>
                      </a:lnTo>
                      <a:lnTo>
                        <a:pt x="4348" y="744"/>
                      </a:lnTo>
                      <a:lnTo>
                        <a:pt x="4344" y="746"/>
                      </a:lnTo>
                      <a:lnTo>
                        <a:pt x="4341" y="749"/>
                      </a:lnTo>
                      <a:lnTo>
                        <a:pt x="4338" y="751"/>
                      </a:lnTo>
                      <a:lnTo>
                        <a:pt x="4334" y="753"/>
                      </a:lnTo>
                      <a:lnTo>
                        <a:pt x="4331" y="756"/>
                      </a:lnTo>
                      <a:lnTo>
                        <a:pt x="4327" y="758"/>
                      </a:lnTo>
                      <a:lnTo>
                        <a:pt x="4324" y="760"/>
                      </a:lnTo>
                      <a:lnTo>
                        <a:pt x="4320" y="762"/>
                      </a:lnTo>
                      <a:lnTo>
                        <a:pt x="4317" y="765"/>
                      </a:lnTo>
                      <a:lnTo>
                        <a:pt x="4312" y="767"/>
                      </a:lnTo>
                      <a:lnTo>
                        <a:pt x="4309" y="769"/>
                      </a:lnTo>
                      <a:lnTo>
                        <a:pt x="4305" y="772"/>
                      </a:lnTo>
                      <a:lnTo>
                        <a:pt x="4302" y="774"/>
                      </a:lnTo>
                      <a:lnTo>
                        <a:pt x="4298" y="776"/>
                      </a:lnTo>
                      <a:lnTo>
                        <a:pt x="4295" y="780"/>
                      </a:lnTo>
                      <a:lnTo>
                        <a:pt x="4290" y="782"/>
                      </a:lnTo>
                      <a:lnTo>
                        <a:pt x="4287" y="784"/>
                      </a:lnTo>
                      <a:lnTo>
                        <a:pt x="4283" y="787"/>
                      </a:lnTo>
                      <a:lnTo>
                        <a:pt x="4280" y="789"/>
                      </a:lnTo>
                      <a:lnTo>
                        <a:pt x="4275" y="792"/>
                      </a:lnTo>
                      <a:lnTo>
                        <a:pt x="4272" y="795"/>
                      </a:lnTo>
                      <a:lnTo>
                        <a:pt x="4268" y="797"/>
                      </a:lnTo>
                      <a:lnTo>
                        <a:pt x="4264" y="799"/>
                      </a:lnTo>
                      <a:lnTo>
                        <a:pt x="4260" y="803"/>
                      </a:lnTo>
                      <a:lnTo>
                        <a:pt x="4257" y="805"/>
                      </a:lnTo>
                      <a:lnTo>
                        <a:pt x="4252" y="807"/>
                      </a:lnTo>
                      <a:lnTo>
                        <a:pt x="4249" y="810"/>
                      </a:lnTo>
                      <a:lnTo>
                        <a:pt x="4244" y="813"/>
                      </a:lnTo>
                      <a:lnTo>
                        <a:pt x="4241" y="815"/>
                      </a:lnTo>
                      <a:lnTo>
                        <a:pt x="4237" y="818"/>
                      </a:lnTo>
                      <a:lnTo>
                        <a:pt x="4233" y="821"/>
                      </a:lnTo>
                      <a:lnTo>
                        <a:pt x="4229" y="823"/>
                      </a:lnTo>
                      <a:lnTo>
                        <a:pt x="4225" y="827"/>
                      </a:lnTo>
                      <a:lnTo>
                        <a:pt x="4221" y="829"/>
                      </a:lnTo>
                      <a:lnTo>
                        <a:pt x="4217" y="832"/>
                      </a:lnTo>
                      <a:lnTo>
                        <a:pt x="4213" y="835"/>
                      </a:lnTo>
                      <a:lnTo>
                        <a:pt x="4209" y="837"/>
                      </a:lnTo>
                      <a:lnTo>
                        <a:pt x="4204" y="841"/>
                      </a:lnTo>
                      <a:lnTo>
                        <a:pt x="4200" y="843"/>
                      </a:lnTo>
                      <a:lnTo>
                        <a:pt x="4196" y="846"/>
                      </a:lnTo>
                      <a:lnTo>
                        <a:pt x="4192" y="849"/>
                      </a:lnTo>
                      <a:lnTo>
                        <a:pt x="4188" y="851"/>
                      </a:lnTo>
                      <a:lnTo>
                        <a:pt x="4183" y="855"/>
                      </a:lnTo>
                      <a:lnTo>
                        <a:pt x="4180" y="857"/>
                      </a:lnTo>
                      <a:lnTo>
                        <a:pt x="4175" y="860"/>
                      </a:lnTo>
                      <a:lnTo>
                        <a:pt x="4170" y="863"/>
                      </a:lnTo>
                      <a:lnTo>
                        <a:pt x="4167" y="866"/>
                      </a:lnTo>
                      <a:lnTo>
                        <a:pt x="4162" y="868"/>
                      </a:lnTo>
                      <a:lnTo>
                        <a:pt x="4158" y="872"/>
                      </a:lnTo>
                      <a:lnTo>
                        <a:pt x="4154" y="875"/>
                      </a:lnTo>
                      <a:lnTo>
                        <a:pt x="4150" y="878"/>
                      </a:lnTo>
                      <a:lnTo>
                        <a:pt x="4145" y="881"/>
                      </a:lnTo>
                      <a:lnTo>
                        <a:pt x="4141" y="883"/>
                      </a:lnTo>
                      <a:lnTo>
                        <a:pt x="4137" y="887"/>
                      </a:lnTo>
                      <a:lnTo>
                        <a:pt x="4132" y="889"/>
                      </a:lnTo>
                      <a:lnTo>
                        <a:pt x="4128" y="893"/>
                      </a:lnTo>
                      <a:lnTo>
                        <a:pt x="4123" y="896"/>
                      </a:lnTo>
                      <a:lnTo>
                        <a:pt x="4119" y="898"/>
                      </a:lnTo>
                      <a:lnTo>
                        <a:pt x="4115" y="902"/>
                      </a:lnTo>
                      <a:lnTo>
                        <a:pt x="4111" y="904"/>
                      </a:lnTo>
                      <a:lnTo>
                        <a:pt x="4106" y="907"/>
                      </a:lnTo>
                      <a:lnTo>
                        <a:pt x="4101" y="911"/>
                      </a:lnTo>
                      <a:lnTo>
                        <a:pt x="4097" y="913"/>
                      </a:lnTo>
                      <a:lnTo>
                        <a:pt x="4092" y="917"/>
                      </a:lnTo>
                      <a:lnTo>
                        <a:pt x="4088" y="919"/>
                      </a:lnTo>
                      <a:lnTo>
                        <a:pt x="4084" y="922"/>
                      </a:lnTo>
                      <a:lnTo>
                        <a:pt x="4079" y="926"/>
                      </a:lnTo>
                      <a:lnTo>
                        <a:pt x="4075" y="928"/>
                      </a:lnTo>
                      <a:lnTo>
                        <a:pt x="4070" y="932"/>
                      </a:lnTo>
                      <a:lnTo>
                        <a:pt x="4066" y="935"/>
                      </a:lnTo>
                      <a:lnTo>
                        <a:pt x="4056" y="941"/>
                      </a:lnTo>
                      <a:lnTo>
                        <a:pt x="4047" y="947"/>
                      </a:lnTo>
                      <a:lnTo>
                        <a:pt x="4038" y="952"/>
                      </a:lnTo>
                      <a:lnTo>
                        <a:pt x="4029" y="959"/>
                      </a:lnTo>
                      <a:lnTo>
                        <a:pt x="4020" y="965"/>
                      </a:lnTo>
                      <a:lnTo>
                        <a:pt x="4010" y="971"/>
                      </a:lnTo>
                      <a:lnTo>
                        <a:pt x="4001" y="978"/>
                      </a:lnTo>
                      <a:lnTo>
                        <a:pt x="3992" y="983"/>
                      </a:lnTo>
                      <a:lnTo>
                        <a:pt x="3983" y="989"/>
                      </a:lnTo>
                      <a:lnTo>
                        <a:pt x="3972" y="996"/>
                      </a:lnTo>
                      <a:lnTo>
                        <a:pt x="3963" y="1002"/>
                      </a:lnTo>
                      <a:lnTo>
                        <a:pt x="3954" y="1008"/>
                      </a:lnTo>
                      <a:lnTo>
                        <a:pt x="3945" y="1013"/>
                      </a:lnTo>
                      <a:lnTo>
                        <a:pt x="3935" y="1020"/>
                      </a:lnTo>
                      <a:lnTo>
                        <a:pt x="3925" y="1026"/>
                      </a:lnTo>
                      <a:lnTo>
                        <a:pt x="3916" y="1032"/>
                      </a:lnTo>
                      <a:lnTo>
                        <a:pt x="3907" y="1038"/>
                      </a:lnTo>
                      <a:lnTo>
                        <a:pt x="3896" y="1044"/>
                      </a:lnTo>
                      <a:lnTo>
                        <a:pt x="3887" y="1050"/>
                      </a:lnTo>
                      <a:lnTo>
                        <a:pt x="3878" y="1056"/>
                      </a:lnTo>
                      <a:lnTo>
                        <a:pt x="3867" y="1062"/>
                      </a:lnTo>
                      <a:lnTo>
                        <a:pt x="3858" y="1068"/>
                      </a:lnTo>
                      <a:lnTo>
                        <a:pt x="3848" y="1073"/>
                      </a:lnTo>
                      <a:lnTo>
                        <a:pt x="3839" y="1079"/>
                      </a:lnTo>
                      <a:lnTo>
                        <a:pt x="3834" y="1082"/>
                      </a:lnTo>
                      <a:lnTo>
                        <a:pt x="3829" y="1085"/>
                      </a:lnTo>
                      <a:lnTo>
                        <a:pt x="3824" y="1088"/>
                      </a:lnTo>
                      <a:lnTo>
                        <a:pt x="3819" y="1091"/>
                      </a:lnTo>
                      <a:lnTo>
                        <a:pt x="3814" y="1094"/>
                      </a:lnTo>
                      <a:lnTo>
                        <a:pt x="3810" y="1096"/>
                      </a:lnTo>
                      <a:lnTo>
                        <a:pt x="3804" y="1099"/>
                      </a:lnTo>
                      <a:lnTo>
                        <a:pt x="3799" y="1102"/>
                      </a:lnTo>
                      <a:lnTo>
                        <a:pt x="3795" y="1104"/>
                      </a:lnTo>
                      <a:lnTo>
                        <a:pt x="3790" y="1108"/>
                      </a:lnTo>
                      <a:lnTo>
                        <a:pt x="3785" y="1110"/>
                      </a:lnTo>
                      <a:lnTo>
                        <a:pt x="3780" y="1114"/>
                      </a:lnTo>
                      <a:lnTo>
                        <a:pt x="3775" y="1116"/>
                      </a:lnTo>
                      <a:lnTo>
                        <a:pt x="3771" y="1118"/>
                      </a:lnTo>
                      <a:lnTo>
                        <a:pt x="3766" y="1122"/>
                      </a:lnTo>
                      <a:lnTo>
                        <a:pt x="3760" y="1124"/>
                      </a:lnTo>
                      <a:lnTo>
                        <a:pt x="3756" y="1126"/>
                      </a:lnTo>
                      <a:lnTo>
                        <a:pt x="3751" y="1130"/>
                      </a:lnTo>
                      <a:lnTo>
                        <a:pt x="3746" y="1132"/>
                      </a:lnTo>
                      <a:lnTo>
                        <a:pt x="3741" y="1134"/>
                      </a:lnTo>
                      <a:lnTo>
                        <a:pt x="3736" y="1138"/>
                      </a:lnTo>
                      <a:lnTo>
                        <a:pt x="3732" y="1140"/>
                      </a:lnTo>
                      <a:lnTo>
                        <a:pt x="3727" y="1142"/>
                      </a:lnTo>
                      <a:lnTo>
                        <a:pt x="3721" y="1145"/>
                      </a:lnTo>
                      <a:lnTo>
                        <a:pt x="3717" y="1148"/>
                      </a:lnTo>
                      <a:lnTo>
                        <a:pt x="3712" y="1150"/>
                      </a:lnTo>
                      <a:lnTo>
                        <a:pt x="3707" y="1153"/>
                      </a:lnTo>
                      <a:lnTo>
                        <a:pt x="3702" y="1155"/>
                      </a:lnTo>
                      <a:lnTo>
                        <a:pt x="3697" y="1157"/>
                      </a:lnTo>
                      <a:lnTo>
                        <a:pt x="3692" y="1160"/>
                      </a:lnTo>
                      <a:lnTo>
                        <a:pt x="3688" y="1163"/>
                      </a:lnTo>
                      <a:lnTo>
                        <a:pt x="3682" y="1165"/>
                      </a:lnTo>
                      <a:lnTo>
                        <a:pt x="3677" y="1168"/>
                      </a:lnTo>
                      <a:lnTo>
                        <a:pt x="3673" y="1170"/>
                      </a:lnTo>
                      <a:lnTo>
                        <a:pt x="3668" y="1172"/>
                      </a:lnTo>
                      <a:lnTo>
                        <a:pt x="3664" y="1175"/>
                      </a:lnTo>
                      <a:lnTo>
                        <a:pt x="3658" y="1177"/>
                      </a:lnTo>
                      <a:lnTo>
                        <a:pt x="3653" y="1179"/>
                      </a:lnTo>
                      <a:lnTo>
                        <a:pt x="3649" y="1181"/>
                      </a:lnTo>
                      <a:lnTo>
                        <a:pt x="3644" y="1184"/>
                      </a:lnTo>
                      <a:lnTo>
                        <a:pt x="3638" y="1186"/>
                      </a:lnTo>
                      <a:lnTo>
                        <a:pt x="3634" y="1188"/>
                      </a:lnTo>
                      <a:lnTo>
                        <a:pt x="3629" y="1191"/>
                      </a:lnTo>
                      <a:lnTo>
                        <a:pt x="3624" y="1193"/>
                      </a:lnTo>
                      <a:lnTo>
                        <a:pt x="3620" y="1195"/>
                      </a:lnTo>
                      <a:lnTo>
                        <a:pt x="3614" y="1198"/>
                      </a:lnTo>
                      <a:lnTo>
                        <a:pt x="3609" y="1200"/>
                      </a:lnTo>
                      <a:lnTo>
                        <a:pt x="3605" y="1201"/>
                      </a:lnTo>
                      <a:lnTo>
                        <a:pt x="3600" y="1203"/>
                      </a:lnTo>
                      <a:lnTo>
                        <a:pt x="3596" y="1206"/>
                      </a:lnTo>
                      <a:lnTo>
                        <a:pt x="3590" y="1208"/>
                      </a:lnTo>
                      <a:lnTo>
                        <a:pt x="3585" y="1210"/>
                      </a:lnTo>
                      <a:lnTo>
                        <a:pt x="3581" y="1211"/>
                      </a:lnTo>
                      <a:lnTo>
                        <a:pt x="3576" y="1214"/>
                      </a:lnTo>
                      <a:lnTo>
                        <a:pt x="3571" y="1216"/>
                      </a:lnTo>
                      <a:lnTo>
                        <a:pt x="3566" y="1217"/>
                      </a:lnTo>
                      <a:lnTo>
                        <a:pt x="3561" y="1219"/>
                      </a:lnTo>
                      <a:lnTo>
                        <a:pt x="3556" y="1222"/>
                      </a:lnTo>
                      <a:lnTo>
                        <a:pt x="3552" y="1223"/>
                      </a:lnTo>
                      <a:lnTo>
                        <a:pt x="3547" y="1225"/>
                      </a:lnTo>
                      <a:lnTo>
                        <a:pt x="3543" y="1226"/>
                      </a:lnTo>
                      <a:lnTo>
                        <a:pt x="3538" y="1229"/>
                      </a:lnTo>
                      <a:lnTo>
                        <a:pt x="3532" y="1231"/>
                      </a:lnTo>
                      <a:lnTo>
                        <a:pt x="3528" y="1232"/>
                      </a:lnTo>
                      <a:lnTo>
                        <a:pt x="3523" y="1234"/>
                      </a:lnTo>
                      <a:lnTo>
                        <a:pt x="3518" y="1236"/>
                      </a:lnTo>
                      <a:lnTo>
                        <a:pt x="3514" y="1237"/>
                      </a:lnTo>
                      <a:lnTo>
                        <a:pt x="3509" y="1239"/>
                      </a:lnTo>
                      <a:lnTo>
                        <a:pt x="3505" y="1240"/>
                      </a:lnTo>
                      <a:lnTo>
                        <a:pt x="3500" y="1242"/>
                      </a:lnTo>
                      <a:lnTo>
                        <a:pt x="3494" y="1244"/>
                      </a:lnTo>
                      <a:lnTo>
                        <a:pt x="3490" y="1245"/>
                      </a:lnTo>
                      <a:lnTo>
                        <a:pt x="3485" y="1247"/>
                      </a:lnTo>
                      <a:lnTo>
                        <a:pt x="3480" y="1248"/>
                      </a:lnTo>
                      <a:lnTo>
                        <a:pt x="3476" y="1249"/>
                      </a:lnTo>
                      <a:lnTo>
                        <a:pt x="3471" y="1251"/>
                      </a:lnTo>
                      <a:lnTo>
                        <a:pt x="3467" y="1252"/>
                      </a:lnTo>
                      <a:lnTo>
                        <a:pt x="3462" y="1254"/>
                      </a:lnTo>
                      <a:lnTo>
                        <a:pt x="3457" y="1255"/>
                      </a:lnTo>
                      <a:lnTo>
                        <a:pt x="3453" y="1256"/>
                      </a:lnTo>
                      <a:lnTo>
                        <a:pt x="3448" y="1257"/>
                      </a:lnTo>
                      <a:lnTo>
                        <a:pt x="3443" y="1259"/>
                      </a:lnTo>
                      <a:lnTo>
                        <a:pt x="3439" y="1260"/>
                      </a:lnTo>
                      <a:lnTo>
                        <a:pt x="3433" y="1261"/>
                      </a:lnTo>
                      <a:lnTo>
                        <a:pt x="3428" y="1262"/>
                      </a:lnTo>
                      <a:lnTo>
                        <a:pt x="3424" y="1263"/>
                      </a:lnTo>
                      <a:lnTo>
                        <a:pt x="3419" y="1264"/>
                      </a:lnTo>
                      <a:lnTo>
                        <a:pt x="3415" y="1266"/>
                      </a:lnTo>
                      <a:lnTo>
                        <a:pt x="3410" y="1266"/>
                      </a:lnTo>
                      <a:lnTo>
                        <a:pt x="3405" y="1267"/>
                      </a:lnTo>
                      <a:lnTo>
                        <a:pt x="3401" y="1268"/>
                      </a:lnTo>
                      <a:lnTo>
                        <a:pt x="3396" y="1269"/>
                      </a:lnTo>
                      <a:lnTo>
                        <a:pt x="3392" y="1269"/>
                      </a:lnTo>
                      <a:lnTo>
                        <a:pt x="3387" y="1270"/>
                      </a:lnTo>
                      <a:lnTo>
                        <a:pt x="3382" y="1271"/>
                      </a:lnTo>
                      <a:lnTo>
                        <a:pt x="3379" y="1271"/>
                      </a:lnTo>
                      <a:lnTo>
                        <a:pt x="3374" y="1272"/>
                      </a:lnTo>
                      <a:lnTo>
                        <a:pt x="3370" y="1272"/>
                      </a:lnTo>
                      <a:lnTo>
                        <a:pt x="3365" y="1274"/>
                      </a:lnTo>
                      <a:lnTo>
                        <a:pt x="3361" y="1274"/>
                      </a:lnTo>
                      <a:lnTo>
                        <a:pt x="3358" y="1275"/>
                      </a:lnTo>
                      <a:lnTo>
                        <a:pt x="3356" y="1275"/>
                      </a:lnTo>
                      <a:lnTo>
                        <a:pt x="3354" y="1275"/>
                      </a:lnTo>
                      <a:lnTo>
                        <a:pt x="3351" y="1275"/>
                      </a:lnTo>
                      <a:lnTo>
                        <a:pt x="3349" y="1276"/>
                      </a:lnTo>
                      <a:lnTo>
                        <a:pt x="3347" y="1276"/>
                      </a:lnTo>
                      <a:lnTo>
                        <a:pt x="3344" y="1276"/>
                      </a:lnTo>
                      <a:lnTo>
                        <a:pt x="3342" y="1276"/>
                      </a:lnTo>
                      <a:lnTo>
                        <a:pt x="3340" y="1276"/>
                      </a:lnTo>
                      <a:lnTo>
                        <a:pt x="3337" y="1276"/>
                      </a:lnTo>
                      <a:lnTo>
                        <a:pt x="3335" y="1277"/>
                      </a:lnTo>
                      <a:lnTo>
                        <a:pt x="3333" y="1277"/>
                      </a:lnTo>
                      <a:lnTo>
                        <a:pt x="3331" y="1277"/>
                      </a:lnTo>
                      <a:lnTo>
                        <a:pt x="3328" y="1277"/>
                      </a:lnTo>
                      <a:lnTo>
                        <a:pt x="3326" y="1277"/>
                      </a:lnTo>
                      <a:lnTo>
                        <a:pt x="3324" y="1277"/>
                      </a:lnTo>
                      <a:lnTo>
                        <a:pt x="3321" y="1277"/>
                      </a:lnTo>
                      <a:lnTo>
                        <a:pt x="3320" y="1277"/>
                      </a:lnTo>
                      <a:lnTo>
                        <a:pt x="3318" y="1277"/>
                      </a:lnTo>
                      <a:lnTo>
                        <a:pt x="3316" y="1277"/>
                      </a:lnTo>
                      <a:lnTo>
                        <a:pt x="3313" y="1277"/>
                      </a:lnTo>
                      <a:lnTo>
                        <a:pt x="3311" y="1277"/>
                      </a:lnTo>
                      <a:lnTo>
                        <a:pt x="3309" y="1277"/>
                      </a:lnTo>
                      <a:lnTo>
                        <a:pt x="3306" y="1278"/>
                      </a:lnTo>
                      <a:lnTo>
                        <a:pt x="3301" y="1278"/>
                      </a:lnTo>
                      <a:lnTo>
                        <a:pt x="3295" y="1278"/>
                      </a:lnTo>
                      <a:lnTo>
                        <a:pt x="3289" y="1278"/>
                      </a:lnTo>
                      <a:lnTo>
                        <a:pt x="3283" y="1278"/>
                      </a:lnTo>
                      <a:lnTo>
                        <a:pt x="3278" y="1278"/>
                      </a:lnTo>
                      <a:lnTo>
                        <a:pt x="3272" y="1278"/>
                      </a:lnTo>
                      <a:lnTo>
                        <a:pt x="3267" y="1278"/>
                      </a:lnTo>
                      <a:lnTo>
                        <a:pt x="3261" y="1278"/>
                      </a:lnTo>
                      <a:lnTo>
                        <a:pt x="3256" y="1277"/>
                      </a:lnTo>
                      <a:lnTo>
                        <a:pt x="3250" y="1277"/>
                      </a:lnTo>
                      <a:lnTo>
                        <a:pt x="3244" y="1277"/>
                      </a:lnTo>
                      <a:lnTo>
                        <a:pt x="3238" y="1277"/>
                      </a:lnTo>
                      <a:lnTo>
                        <a:pt x="3233" y="1277"/>
                      </a:lnTo>
                      <a:lnTo>
                        <a:pt x="3227" y="1277"/>
                      </a:lnTo>
                      <a:lnTo>
                        <a:pt x="3221" y="1277"/>
                      </a:lnTo>
                      <a:lnTo>
                        <a:pt x="3215" y="1277"/>
                      </a:lnTo>
                      <a:lnTo>
                        <a:pt x="3210" y="1277"/>
                      </a:lnTo>
                      <a:lnTo>
                        <a:pt x="3204" y="1277"/>
                      </a:lnTo>
                      <a:lnTo>
                        <a:pt x="3198" y="1276"/>
                      </a:lnTo>
                      <a:lnTo>
                        <a:pt x="3191" y="1276"/>
                      </a:lnTo>
                      <a:lnTo>
                        <a:pt x="3185" y="1276"/>
                      </a:lnTo>
                      <a:lnTo>
                        <a:pt x="3180" y="1276"/>
                      </a:lnTo>
                      <a:lnTo>
                        <a:pt x="3174" y="1276"/>
                      </a:lnTo>
                      <a:lnTo>
                        <a:pt x="3168" y="1276"/>
                      </a:lnTo>
                      <a:lnTo>
                        <a:pt x="3162" y="1275"/>
                      </a:lnTo>
                      <a:lnTo>
                        <a:pt x="3157" y="1275"/>
                      </a:lnTo>
                      <a:lnTo>
                        <a:pt x="3151" y="1275"/>
                      </a:lnTo>
                      <a:lnTo>
                        <a:pt x="3145" y="1275"/>
                      </a:lnTo>
                      <a:lnTo>
                        <a:pt x="3139" y="1275"/>
                      </a:lnTo>
                      <a:lnTo>
                        <a:pt x="3134" y="1274"/>
                      </a:lnTo>
                      <a:lnTo>
                        <a:pt x="3127" y="1274"/>
                      </a:lnTo>
                      <a:lnTo>
                        <a:pt x="3121" y="1274"/>
                      </a:lnTo>
                      <a:lnTo>
                        <a:pt x="3115" y="1274"/>
                      </a:lnTo>
                      <a:lnTo>
                        <a:pt x="3109" y="1272"/>
                      </a:lnTo>
                      <a:lnTo>
                        <a:pt x="3104" y="1272"/>
                      </a:lnTo>
                      <a:lnTo>
                        <a:pt x="3098" y="1272"/>
                      </a:lnTo>
                      <a:lnTo>
                        <a:pt x="3091" y="1272"/>
                      </a:lnTo>
                      <a:lnTo>
                        <a:pt x="3085" y="1271"/>
                      </a:lnTo>
                      <a:lnTo>
                        <a:pt x="3079" y="1271"/>
                      </a:lnTo>
                      <a:lnTo>
                        <a:pt x="3074" y="1271"/>
                      </a:lnTo>
                      <a:lnTo>
                        <a:pt x="3068" y="1270"/>
                      </a:lnTo>
                      <a:lnTo>
                        <a:pt x="3061" y="1270"/>
                      </a:lnTo>
                      <a:lnTo>
                        <a:pt x="3055" y="1270"/>
                      </a:lnTo>
                      <a:lnTo>
                        <a:pt x="3049" y="1269"/>
                      </a:lnTo>
                      <a:lnTo>
                        <a:pt x="3044" y="1269"/>
                      </a:lnTo>
                      <a:lnTo>
                        <a:pt x="3038" y="1268"/>
                      </a:lnTo>
                      <a:lnTo>
                        <a:pt x="3031" y="1268"/>
                      </a:lnTo>
                      <a:lnTo>
                        <a:pt x="3025" y="1268"/>
                      </a:lnTo>
                      <a:lnTo>
                        <a:pt x="3019" y="1267"/>
                      </a:lnTo>
                      <a:lnTo>
                        <a:pt x="3014" y="1267"/>
                      </a:lnTo>
                      <a:lnTo>
                        <a:pt x="3007" y="1267"/>
                      </a:lnTo>
                      <a:lnTo>
                        <a:pt x="3001" y="1266"/>
                      </a:lnTo>
                      <a:lnTo>
                        <a:pt x="2995" y="1266"/>
                      </a:lnTo>
                      <a:lnTo>
                        <a:pt x="2988" y="1264"/>
                      </a:lnTo>
                      <a:lnTo>
                        <a:pt x="2983" y="1264"/>
                      </a:lnTo>
                      <a:lnTo>
                        <a:pt x="2977" y="1263"/>
                      </a:lnTo>
                      <a:lnTo>
                        <a:pt x="2964" y="1263"/>
                      </a:lnTo>
                      <a:lnTo>
                        <a:pt x="2951" y="1262"/>
                      </a:lnTo>
                      <a:lnTo>
                        <a:pt x="2940" y="1261"/>
                      </a:lnTo>
                      <a:lnTo>
                        <a:pt x="2927" y="1260"/>
                      </a:lnTo>
                      <a:lnTo>
                        <a:pt x="2915" y="1259"/>
                      </a:lnTo>
                      <a:lnTo>
                        <a:pt x="2903" y="1257"/>
                      </a:lnTo>
                      <a:lnTo>
                        <a:pt x="2890" y="1256"/>
                      </a:lnTo>
                      <a:lnTo>
                        <a:pt x="2878" y="1255"/>
                      </a:lnTo>
                      <a:lnTo>
                        <a:pt x="2865" y="1253"/>
                      </a:lnTo>
                      <a:lnTo>
                        <a:pt x="2852" y="1252"/>
                      </a:lnTo>
                      <a:lnTo>
                        <a:pt x="2840" y="1251"/>
                      </a:lnTo>
                      <a:lnTo>
                        <a:pt x="2828" y="1249"/>
                      </a:lnTo>
                      <a:lnTo>
                        <a:pt x="2816" y="1248"/>
                      </a:lnTo>
                      <a:lnTo>
                        <a:pt x="2803" y="1247"/>
                      </a:lnTo>
                      <a:lnTo>
                        <a:pt x="2790" y="1245"/>
                      </a:lnTo>
                      <a:lnTo>
                        <a:pt x="2778" y="1244"/>
                      </a:lnTo>
                      <a:lnTo>
                        <a:pt x="2765" y="1242"/>
                      </a:lnTo>
                      <a:lnTo>
                        <a:pt x="2752" y="1240"/>
                      </a:lnTo>
                      <a:lnTo>
                        <a:pt x="2739" y="1239"/>
                      </a:lnTo>
                      <a:lnTo>
                        <a:pt x="2726" y="1238"/>
                      </a:lnTo>
                      <a:lnTo>
                        <a:pt x="2713" y="1236"/>
                      </a:lnTo>
                      <a:lnTo>
                        <a:pt x="2700" y="1234"/>
                      </a:lnTo>
                      <a:lnTo>
                        <a:pt x="2688" y="1233"/>
                      </a:lnTo>
                      <a:lnTo>
                        <a:pt x="2675" y="1231"/>
                      </a:lnTo>
                      <a:lnTo>
                        <a:pt x="2662" y="1230"/>
                      </a:lnTo>
                      <a:lnTo>
                        <a:pt x="2650" y="1228"/>
                      </a:lnTo>
                      <a:lnTo>
                        <a:pt x="2636" y="1226"/>
                      </a:lnTo>
                      <a:lnTo>
                        <a:pt x="2623" y="1224"/>
                      </a:lnTo>
                      <a:lnTo>
                        <a:pt x="2610" y="1223"/>
                      </a:lnTo>
                      <a:lnTo>
                        <a:pt x="2598" y="1221"/>
                      </a:lnTo>
                      <a:lnTo>
                        <a:pt x="2584" y="1219"/>
                      </a:lnTo>
                      <a:lnTo>
                        <a:pt x="2571" y="1217"/>
                      </a:lnTo>
                      <a:lnTo>
                        <a:pt x="2559" y="1216"/>
                      </a:lnTo>
                      <a:lnTo>
                        <a:pt x="2545" y="1214"/>
                      </a:lnTo>
                      <a:lnTo>
                        <a:pt x="2532" y="1213"/>
                      </a:lnTo>
                      <a:lnTo>
                        <a:pt x="2519" y="1210"/>
                      </a:lnTo>
                      <a:lnTo>
                        <a:pt x="2506" y="1208"/>
                      </a:lnTo>
                      <a:lnTo>
                        <a:pt x="2493" y="1207"/>
                      </a:lnTo>
                      <a:lnTo>
                        <a:pt x="2479" y="1205"/>
                      </a:lnTo>
                      <a:lnTo>
                        <a:pt x="2466" y="1202"/>
                      </a:lnTo>
                      <a:lnTo>
                        <a:pt x="2453" y="1201"/>
                      </a:lnTo>
                      <a:lnTo>
                        <a:pt x="2440" y="1199"/>
                      </a:lnTo>
                      <a:lnTo>
                        <a:pt x="2426" y="1196"/>
                      </a:lnTo>
                      <a:lnTo>
                        <a:pt x="2413" y="1195"/>
                      </a:lnTo>
                      <a:lnTo>
                        <a:pt x="2400" y="1193"/>
                      </a:lnTo>
                      <a:lnTo>
                        <a:pt x="2387" y="1191"/>
                      </a:lnTo>
                      <a:lnTo>
                        <a:pt x="2373" y="1190"/>
                      </a:lnTo>
                      <a:lnTo>
                        <a:pt x="2360" y="1187"/>
                      </a:lnTo>
                      <a:lnTo>
                        <a:pt x="2347" y="1185"/>
                      </a:lnTo>
                      <a:lnTo>
                        <a:pt x="2333" y="1183"/>
                      </a:lnTo>
                      <a:lnTo>
                        <a:pt x="2320" y="1181"/>
                      </a:lnTo>
                      <a:lnTo>
                        <a:pt x="2306" y="1179"/>
                      </a:lnTo>
                      <a:lnTo>
                        <a:pt x="2294" y="1177"/>
                      </a:lnTo>
                      <a:lnTo>
                        <a:pt x="2280" y="1175"/>
                      </a:lnTo>
                      <a:lnTo>
                        <a:pt x="2266" y="1172"/>
                      </a:lnTo>
                      <a:lnTo>
                        <a:pt x="2253" y="1171"/>
                      </a:lnTo>
                      <a:lnTo>
                        <a:pt x="2239" y="1169"/>
                      </a:lnTo>
                      <a:lnTo>
                        <a:pt x="2226" y="1167"/>
                      </a:lnTo>
                      <a:lnTo>
                        <a:pt x="2212" y="1164"/>
                      </a:lnTo>
                      <a:lnTo>
                        <a:pt x="2199" y="1163"/>
                      </a:lnTo>
                      <a:lnTo>
                        <a:pt x="2185" y="1161"/>
                      </a:lnTo>
                      <a:lnTo>
                        <a:pt x="2171" y="1158"/>
                      </a:lnTo>
                      <a:lnTo>
                        <a:pt x="2159" y="1156"/>
                      </a:lnTo>
                      <a:lnTo>
                        <a:pt x="2145" y="1154"/>
                      </a:lnTo>
                      <a:lnTo>
                        <a:pt x="2131" y="1153"/>
                      </a:lnTo>
                      <a:lnTo>
                        <a:pt x="2117" y="1150"/>
                      </a:lnTo>
                      <a:lnTo>
                        <a:pt x="2105" y="1148"/>
                      </a:lnTo>
                      <a:lnTo>
                        <a:pt x="2091" y="1146"/>
                      </a:lnTo>
                      <a:lnTo>
                        <a:pt x="2063" y="1142"/>
                      </a:lnTo>
                      <a:lnTo>
                        <a:pt x="2035" y="1138"/>
                      </a:lnTo>
                      <a:lnTo>
                        <a:pt x="2009" y="1133"/>
                      </a:lnTo>
                      <a:lnTo>
                        <a:pt x="1981" y="1130"/>
                      </a:lnTo>
                      <a:lnTo>
                        <a:pt x="1954" y="1125"/>
                      </a:lnTo>
                      <a:lnTo>
                        <a:pt x="1927" y="1122"/>
                      </a:lnTo>
                      <a:lnTo>
                        <a:pt x="1900" y="1117"/>
                      </a:lnTo>
                      <a:lnTo>
                        <a:pt x="1872" y="1114"/>
                      </a:lnTo>
                      <a:lnTo>
                        <a:pt x="1858" y="1111"/>
                      </a:lnTo>
                      <a:lnTo>
                        <a:pt x="1844" y="1109"/>
                      </a:lnTo>
                      <a:lnTo>
                        <a:pt x="1832" y="1107"/>
                      </a:lnTo>
                      <a:lnTo>
                        <a:pt x="1818" y="1106"/>
                      </a:lnTo>
                      <a:lnTo>
                        <a:pt x="1804" y="1103"/>
                      </a:lnTo>
                      <a:lnTo>
                        <a:pt x="1790" y="1101"/>
                      </a:lnTo>
                      <a:lnTo>
                        <a:pt x="1776" y="1100"/>
                      </a:lnTo>
                      <a:lnTo>
                        <a:pt x="1762" y="1097"/>
                      </a:lnTo>
                      <a:lnTo>
                        <a:pt x="1749" y="1095"/>
                      </a:lnTo>
                      <a:lnTo>
                        <a:pt x="1735" y="1094"/>
                      </a:lnTo>
                      <a:lnTo>
                        <a:pt x="1721" y="1092"/>
                      </a:lnTo>
                      <a:lnTo>
                        <a:pt x="1707" y="1089"/>
                      </a:lnTo>
                      <a:lnTo>
                        <a:pt x="1694" y="1088"/>
                      </a:lnTo>
                      <a:lnTo>
                        <a:pt x="1681" y="1086"/>
                      </a:lnTo>
                      <a:lnTo>
                        <a:pt x="1667" y="1084"/>
                      </a:lnTo>
                      <a:lnTo>
                        <a:pt x="1653" y="1082"/>
                      </a:lnTo>
                      <a:lnTo>
                        <a:pt x="1639" y="1080"/>
                      </a:lnTo>
                      <a:lnTo>
                        <a:pt x="1625" y="1079"/>
                      </a:lnTo>
                      <a:lnTo>
                        <a:pt x="1611" y="1077"/>
                      </a:lnTo>
                      <a:lnTo>
                        <a:pt x="1598" y="1076"/>
                      </a:lnTo>
                      <a:lnTo>
                        <a:pt x="1584" y="1073"/>
                      </a:lnTo>
                      <a:lnTo>
                        <a:pt x="1570" y="1072"/>
                      </a:lnTo>
                      <a:lnTo>
                        <a:pt x="1557" y="1070"/>
                      </a:lnTo>
                      <a:lnTo>
                        <a:pt x="1544" y="1069"/>
                      </a:lnTo>
                      <a:lnTo>
                        <a:pt x="1530" y="1066"/>
                      </a:lnTo>
                      <a:lnTo>
                        <a:pt x="1516" y="1065"/>
                      </a:lnTo>
                      <a:lnTo>
                        <a:pt x="1502" y="1064"/>
                      </a:lnTo>
                      <a:lnTo>
                        <a:pt x="1488" y="1062"/>
                      </a:lnTo>
                      <a:lnTo>
                        <a:pt x="1474" y="1061"/>
                      </a:lnTo>
                      <a:lnTo>
                        <a:pt x="1461" y="1058"/>
                      </a:lnTo>
                      <a:lnTo>
                        <a:pt x="1447" y="1057"/>
                      </a:lnTo>
                      <a:lnTo>
                        <a:pt x="1434" y="1056"/>
                      </a:lnTo>
                      <a:lnTo>
                        <a:pt x="1420" y="1055"/>
                      </a:lnTo>
                      <a:lnTo>
                        <a:pt x="1406" y="1053"/>
                      </a:lnTo>
                      <a:lnTo>
                        <a:pt x="1393" y="1051"/>
                      </a:lnTo>
                      <a:lnTo>
                        <a:pt x="1379" y="1050"/>
                      </a:lnTo>
                      <a:lnTo>
                        <a:pt x="1365" y="1049"/>
                      </a:lnTo>
                      <a:lnTo>
                        <a:pt x="1352" y="1047"/>
                      </a:lnTo>
                      <a:lnTo>
                        <a:pt x="1338" y="1046"/>
                      </a:lnTo>
                      <a:lnTo>
                        <a:pt x="1325" y="1044"/>
                      </a:lnTo>
                      <a:lnTo>
                        <a:pt x="1311" y="1043"/>
                      </a:lnTo>
                      <a:lnTo>
                        <a:pt x="1297" y="1042"/>
                      </a:lnTo>
                      <a:lnTo>
                        <a:pt x="1284" y="1041"/>
                      </a:lnTo>
                      <a:lnTo>
                        <a:pt x="1270" y="1040"/>
                      </a:lnTo>
                      <a:lnTo>
                        <a:pt x="1257" y="1039"/>
                      </a:lnTo>
                      <a:lnTo>
                        <a:pt x="1243" y="1038"/>
                      </a:lnTo>
                      <a:lnTo>
                        <a:pt x="1230" y="1036"/>
                      </a:lnTo>
                      <a:lnTo>
                        <a:pt x="1216" y="1034"/>
                      </a:lnTo>
                      <a:lnTo>
                        <a:pt x="1202" y="1034"/>
                      </a:lnTo>
                      <a:lnTo>
                        <a:pt x="1190" y="1033"/>
                      </a:lnTo>
                      <a:lnTo>
                        <a:pt x="1176" y="1032"/>
                      </a:lnTo>
                      <a:lnTo>
                        <a:pt x="1162" y="1031"/>
                      </a:lnTo>
                      <a:lnTo>
                        <a:pt x="1149" y="1030"/>
                      </a:lnTo>
                      <a:lnTo>
                        <a:pt x="1136" y="1028"/>
                      </a:lnTo>
                      <a:lnTo>
                        <a:pt x="1122" y="1027"/>
                      </a:lnTo>
                      <a:lnTo>
                        <a:pt x="1109" y="1026"/>
                      </a:lnTo>
                      <a:lnTo>
                        <a:pt x="1102" y="1026"/>
                      </a:lnTo>
                      <a:lnTo>
                        <a:pt x="1095" y="1025"/>
                      </a:lnTo>
                      <a:lnTo>
                        <a:pt x="1088" y="1025"/>
                      </a:lnTo>
                      <a:lnTo>
                        <a:pt x="1081" y="1024"/>
                      </a:lnTo>
                      <a:lnTo>
                        <a:pt x="1076" y="1024"/>
                      </a:lnTo>
                      <a:lnTo>
                        <a:pt x="1069" y="1024"/>
                      </a:lnTo>
                      <a:lnTo>
                        <a:pt x="1062" y="1023"/>
                      </a:lnTo>
                      <a:lnTo>
                        <a:pt x="1055" y="1023"/>
                      </a:lnTo>
                      <a:lnTo>
                        <a:pt x="1048" y="1023"/>
                      </a:lnTo>
                      <a:lnTo>
                        <a:pt x="1042" y="1021"/>
                      </a:lnTo>
                      <a:lnTo>
                        <a:pt x="1035" y="1021"/>
                      </a:lnTo>
                      <a:lnTo>
                        <a:pt x="1028" y="1020"/>
                      </a:lnTo>
                      <a:lnTo>
                        <a:pt x="1022" y="1020"/>
                      </a:lnTo>
                      <a:lnTo>
                        <a:pt x="1015" y="1020"/>
                      </a:lnTo>
                      <a:lnTo>
                        <a:pt x="1009" y="1020"/>
                      </a:lnTo>
                      <a:lnTo>
                        <a:pt x="1002" y="1019"/>
                      </a:lnTo>
                      <a:lnTo>
                        <a:pt x="995" y="1019"/>
                      </a:lnTo>
                      <a:lnTo>
                        <a:pt x="988" y="1019"/>
                      </a:lnTo>
                      <a:lnTo>
                        <a:pt x="982" y="1018"/>
                      </a:lnTo>
                      <a:lnTo>
                        <a:pt x="975" y="1018"/>
                      </a:lnTo>
                      <a:lnTo>
                        <a:pt x="969" y="1018"/>
                      </a:lnTo>
                      <a:lnTo>
                        <a:pt x="962" y="1017"/>
                      </a:lnTo>
                      <a:lnTo>
                        <a:pt x="956" y="1017"/>
                      </a:lnTo>
                      <a:lnTo>
                        <a:pt x="949" y="1017"/>
                      </a:lnTo>
                      <a:lnTo>
                        <a:pt x="942" y="1017"/>
                      </a:lnTo>
                      <a:lnTo>
                        <a:pt x="936" y="1016"/>
                      </a:lnTo>
                      <a:lnTo>
                        <a:pt x="929" y="1016"/>
                      </a:lnTo>
                      <a:lnTo>
                        <a:pt x="922" y="1016"/>
                      </a:lnTo>
                      <a:lnTo>
                        <a:pt x="916" y="1016"/>
                      </a:lnTo>
                      <a:lnTo>
                        <a:pt x="910" y="1015"/>
                      </a:lnTo>
                      <a:lnTo>
                        <a:pt x="903" y="1015"/>
                      </a:lnTo>
                      <a:lnTo>
                        <a:pt x="896" y="1015"/>
                      </a:lnTo>
                      <a:lnTo>
                        <a:pt x="890" y="1015"/>
                      </a:lnTo>
                      <a:lnTo>
                        <a:pt x="883" y="1015"/>
                      </a:lnTo>
                      <a:lnTo>
                        <a:pt x="876" y="1013"/>
                      </a:lnTo>
                      <a:lnTo>
                        <a:pt x="869" y="1013"/>
                      </a:lnTo>
                      <a:lnTo>
                        <a:pt x="864" y="1013"/>
                      </a:lnTo>
                      <a:lnTo>
                        <a:pt x="857" y="1013"/>
                      </a:lnTo>
                      <a:lnTo>
                        <a:pt x="850" y="1013"/>
                      </a:lnTo>
                      <a:lnTo>
                        <a:pt x="844" y="1013"/>
                      </a:lnTo>
                      <a:lnTo>
                        <a:pt x="837" y="1013"/>
                      </a:lnTo>
                      <a:lnTo>
                        <a:pt x="830" y="1012"/>
                      </a:lnTo>
                      <a:lnTo>
                        <a:pt x="825" y="1012"/>
                      </a:lnTo>
                      <a:lnTo>
                        <a:pt x="818" y="1012"/>
                      </a:lnTo>
                      <a:lnTo>
                        <a:pt x="811" y="1012"/>
                      </a:lnTo>
                      <a:lnTo>
                        <a:pt x="805" y="1012"/>
                      </a:lnTo>
                      <a:lnTo>
                        <a:pt x="798" y="1012"/>
                      </a:lnTo>
                      <a:lnTo>
                        <a:pt x="792" y="1012"/>
                      </a:lnTo>
                      <a:lnTo>
                        <a:pt x="785" y="1012"/>
                      </a:lnTo>
                      <a:lnTo>
                        <a:pt x="778" y="1012"/>
                      </a:lnTo>
                      <a:lnTo>
                        <a:pt x="773" y="1012"/>
                      </a:lnTo>
                      <a:lnTo>
                        <a:pt x="766" y="1012"/>
                      </a:lnTo>
                      <a:lnTo>
                        <a:pt x="759" y="1012"/>
                      </a:lnTo>
                      <a:lnTo>
                        <a:pt x="753" y="1012"/>
                      </a:lnTo>
                      <a:lnTo>
                        <a:pt x="746" y="1011"/>
                      </a:lnTo>
                      <a:lnTo>
                        <a:pt x="740" y="1011"/>
                      </a:lnTo>
                      <a:lnTo>
                        <a:pt x="734" y="1011"/>
                      </a:lnTo>
                      <a:lnTo>
                        <a:pt x="727" y="1011"/>
                      </a:lnTo>
                      <a:lnTo>
                        <a:pt x="721" y="1011"/>
                      </a:lnTo>
                      <a:lnTo>
                        <a:pt x="714" y="1011"/>
                      </a:lnTo>
                      <a:lnTo>
                        <a:pt x="708" y="1012"/>
                      </a:lnTo>
                      <a:lnTo>
                        <a:pt x="701" y="1012"/>
                      </a:lnTo>
                      <a:lnTo>
                        <a:pt x="696" y="1012"/>
                      </a:lnTo>
                      <a:lnTo>
                        <a:pt x="689" y="1012"/>
                      </a:lnTo>
                      <a:lnTo>
                        <a:pt x="682" y="1012"/>
                      </a:lnTo>
                      <a:lnTo>
                        <a:pt x="676" y="1012"/>
                      </a:lnTo>
                      <a:lnTo>
                        <a:pt x="669" y="1012"/>
                      </a:lnTo>
                      <a:lnTo>
                        <a:pt x="663" y="1012"/>
                      </a:lnTo>
                      <a:lnTo>
                        <a:pt x="656" y="1012"/>
                      </a:lnTo>
                      <a:lnTo>
                        <a:pt x="651" y="1012"/>
                      </a:lnTo>
                      <a:lnTo>
                        <a:pt x="644" y="1012"/>
                      </a:lnTo>
                      <a:lnTo>
                        <a:pt x="638" y="1012"/>
                      </a:lnTo>
                      <a:lnTo>
                        <a:pt x="631" y="1013"/>
                      </a:lnTo>
                      <a:lnTo>
                        <a:pt x="625" y="1013"/>
                      </a:lnTo>
                      <a:lnTo>
                        <a:pt x="618" y="1013"/>
                      </a:lnTo>
                      <a:lnTo>
                        <a:pt x="613" y="1013"/>
                      </a:lnTo>
                      <a:lnTo>
                        <a:pt x="606" y="1013"/>
                      </a:lnTo>
                      <a:lnTo>
                        <a:pt x="600" y="1013"/>
                      </a:lnTo>
                      <a:lnTo>
                        <a:pt x="593" y="1015"/>
                      </a:lnTo>
                      <a:lnTo>
                        <a:pt x="587" y="1015"/>
                      </a:lnTo>
                      <a:lnTo>
                        <a:pt x="580" y="1015"/>
                      </a:lnTo>
                      <a:lnTo>
                        <a:pt x="575" y="1015"/>
                      </a:lnTo>
                      <a:lnTo>
                        <a:pt x="568" y="1016"/>
                      </a:lnTo>
                      <a:lnTo>
                        <a:pt x="562" y="1016"/>
                      </a:lnTo>
                      <a:lnTo>
                        <a:pt x="555" y="1016"/>
                      </a:lnTo>
                      <a:lnTo>
                        <a:pt x="549" y="1016"/>
                      </a:lnTo>
                      <a:lnTo>
                        <a:pt x="542" y="1017"/>
                      </a:lnTo>
                      <a:lnTo>
                        <a:pt x="537" y="1017"/>
                      </a:lnTo>
                      <a:lnTo>
                        <a:pt x="530" y="1017"/>
                      </a:lnTo>
                      <a:lnTo>
                        <a:pt x="524" y="1017"/>
                      </a:lnTo>
                      <a:lnTo>
                        <a:pt x="518" y="1018"/>
                      </a:lnTo>
                      <a:lnTo>
                        <a:pt x="511" y="1018"/>
                      </a:lnTo>
                      <a:lnTo>
                        <a:pt x="505" y="1018"/>
                      </a:lnTo>
                      <a:lnTo>
                        <a:pt x="498" y="1019"/>
                      </a:lnTo>
                      <a:lnTo>
                        <a:pt x="493" y="1019"/>
                      </a:lnTo>
                      <a:lnTo>
                        <a:pt x="486" y="1019"/>
                      </a:lnTo>
                      <a:lnTo>
                        <a:pt x="480" y="1020"/>
                      </a:lnTo>
                      <a:lnTo>
                        <a:pt x="474" y="1020"/>
                      </a:lnTo>
                      <a:lnTo>
                        <a:pt x="467" y="1021"/>
                      </a:lnTo>
                      <a:lnTo>
                        <a:pt x="462" y="1021"/>
                      </a:lnTo>
                      <a:lnTo>
                        <a:pt x="455" y="1021"/>
                      </a:lnTo>
                      <a:lnTo>
                        <a:pt x="449" y="1023"/>
                      </a:lnTo>
                      <a:lnTo>
                        <a:pt x="443" y="1023"/>
                      </a:lnTo>
                      <a:lnTo>
                        <a:pt x="436" y="1024"/>
                      </a:lnTo>
                      <a:lnTo>
                        <a:pt x="431" y="1024"/>
                      </a:lnTo>
                      <a:lnTo>
                        <a:pt x="425" y="1025"/>
                      </a:lnTo>
                      <a:lnTo>
                        <a:pt x="418" y="1025"/>
                      </a:lnTo>
                      <a:lnTo>
                        <a:pt x="412" y="1026"/>
                      </a:lnTo>
                      <a:lnTo>
                        <a:pt x="406" y="1026"/>
                      </a:lnTo>
                      <a:lnTo>
                        <a:pt x="399" y="1027"/>
                      </a:lnTo>
                      <a:lnTo>
                        <a:pt x="394" y="1027"/>
                      </a:lnTo>
                      <a:lnTo>
                        <a:pt x="388" y="1028"/>
                      </a:lnTo>
                      <a:lnTo>
                        <a:pt x="381" y="1028"/>
                      </a:lnTo>
                      <a:lnTo>
                        <a:pt x="375" y="1030"/>
                      </a:lnTo>
                      <a:lnTo>
                        <a:pt x="369" y="1030"/>
                      </a:lnTo>
                      <a:lnTo>
                        <a:pt x="363" y="1031"/>
                      </a:lnTo>
                      <a:lnTo>
                        <a:pt x="357" y="1031"/>
                      </a:lnTo>
                      <a:lnTo>
                        <a:pt x="351" y="1032"/>
                      </a:lnTo>
                      <a:lnTo>
                        <a:pt x="344" y="1033"/>
                      </a:lnTo>
                      <a:lnTo>
                        <a:pt x="338" y="1033"/>
                      </a:lnTo>
                      <a:lnTo>
                        <a:pt x="333" y="1034"/>
                      </a:lnTo>
                      <a:lnTo>
                        <a:pt x="327" y="1034"/>
                      </a:lnTo>
                      <a:lnTo>
                        <a:pt x="320" y="1035"/>
                      </a:lnTo>
                      <a:lnTo>
                        <a:pt x="314" y="1036"/>
                      </a:lnTo>
                      <a:lnTo>
                        <a:pt x="308" y="1036"/>
                      </a:lnTo>
                      <a:lnTo>
                        <a:pt x="303" y="1038"/>
                      </a:lnTo>
                      <a:lnTo>
                        <a:pt x="296" y="1039"/>
                      </a:lnTo>
                      <a:lnTo>
                        <a:pt x="290" y="1039"/>
                      </a:lnTo>
                      <a:lnTo>
                        <a:pt x="284" y="1040"/>
                      </a:lnTo>
                      <a:lnTo>
                        <a:pt x="278" y="1041"/>
                      </a:lnTo>
                      <a:lnTo>
                        <a:pt x="272" y="1041"/>
                      </a:lnTo>
                      <a:lnTo>
                        <a:pt x="266" y="1042"/>
                      </a:lnTo>
                      <a:lnTo>
                        <a:pt x="260" y="1043"/>
                      </a:lnTo>
                      <a:lnTo>
                        <a:pt x="254" y="1044"/>
                      </a:lnTo>
                      <a:lnTo>
                        <a:pt x="247" y="1044"/>
                      </a:lnTo>
                      <a:lnTo>
                        <a:pt x="242" y="1046"/>
                      </a:lnTo>
                      <a:lnTo>
                        <a:pt x="236" y="1047"/>
                      </a:lnTo>
                      <a:lnTo>
                        <a:pt x="230" y="1048"/>
                      </a:lnTo>
                      <a:lnTo>
                        <a:pt x="224" y="1048"/>
                      </a:lnTo>
                      <a:lnTo>
                        <a:pt x="217" y="1049"/>
                      </a:lnTo>
                      <a:lnTo>
                        <a:pt x="212" y="1050"/>
                      </a:lnTo>
                      <a:lnTo>
                        <a:pt x="206" y="1051"/>
                      </a:lnTo>
                      <a:lnTo>
                        <a:pt x="200" y="1053"/>
                      </a:lnTo>
                      <a:lnTo>
                        <a:pt x="194" y="1053"/>
                      </a:lnTo>
                      <a:lnTo>
                        <a:pt x="187" y="1054"/>
                      </a:lnTo>
                      <a:lnTo>
                        <a:pt x="182" y="1055"/>
                      </a:lnTo>
                      <a:lnTo>
                        <a:pt x="176" y="1056"/>
                      </a:lnTo>
                      <a:lnTo>
                        <a:pt x="170" y="1057"/>
                      </a:lnTo>
                      <a:lnTo>
                        <a:pt x="164" y="1058"/>
                      </a:lnTo>
                      <a:lnTo>
                        <a:pt x="159" y="1059"/>
                      </a:lnTo>
                      <a:lnTo>
                        <a:pt x="152" y="1059"/>
                      </a:lnTo>
                      <a:lnTo>
                        <a:pt x="146" y="1061"/>
                      </a:lnTo>
                      <a:lnTo>
                        <a:pt x="140" y="1062"/>
                      </a:lnTo>
                      <a:lnTo>
                        <a:pt x="134" y="1063"/>
                      </a:lnTo>
                      <a:lnTo>
                        <a:pt x="129" y="1064"/>
                      </a:lnTo>
                      <a:lnTo>
                        <a:pt x="123" y="1065"/>
                      </a:lnTo>
                      <a:lnTo>
                        <a:pt x="116" y="1066"/>
                      </a:lnTo>
                      <a:lnTo>
                        <a:pt x="110" y="1068"/>
                      </a:lnTo>
                      <a:lnTo>
                        <a:pt x="104" y="1068"/>
                      </a:lnTo>
                      <a:lnTo>
                        <a:pt x="99" y="1069"/>
                      </a:lnTo>
                      <a:lnTo>
                        <a:pt x="93" y="1070"/>
                      </a:lnTo>
                      <a:lnTo>
                        <a:pt x="87" y="1071"/>
                      </a:lnTo>
                      <a:lnTo>
                        <a:pt x="81" y="1072"/>
                      </a:lnTo>
                      <a:lnTo>
                        <a:pt x="74" y="1073"/>
                      </a:lnTo>
                      <a:lnTo>
                        <a:pt x="69" y="1074"/>
                      </a:lnTo>
                      <a:lnTo>
                        <a:pt x="63" y="1074"/>
                      </a:lnTo>
                      <a:lnTo>
                        <a:pt x="57" y="1076"/>
                      </a:lnTo>
                      <a:lnTo>
                        <a:pt x="51" y="1077"/>
                      </a:lnTo>
                      <a:lnTo>
                        <a:pt x="45" y="1078"/>
                      </a:lnTo>
                      <a:lnTo>
                        <a:pt x="39" y="1078"/>
                      </a:lnTo>
                      <a:lnTo>
                        <a:pt x="33" y="1079"/>
                      </a:lnTo>
                      <a:lnTo>
                        <a:pt x="27" y="1080"/>
                      </a:lnTo>
                      <a:lnTo>
                        <a:pt x="20" y="1080"/>
                      </a:lnTo>
                      <a:lnTo>
                        <a:pt x="15" y="1080"/>
                      </a:lnTo>
                      <a:lnTo>
                        <a:pt x="8" y="1080"/>
                      </a:lnTo>
                      <a:lnTo>
                        <a:pt x="0" y="1076"/>
                      </a:lnTo>
                      <a:close/>
                    </a:path>
                  </a:pathLst>
                </a:custGeom>
                <a:solidFill>
                  <a:srgbClr val="000000"/>
                </a:solidFill>
                <a:ln w="9525">
                  <a:noFill/>
                  <a:round/>
                  <a:headEnd/>
                  <a:tailEnd/>
                </a:ln>
              </p:spPr>
              <p:txBody>
                <a:bodyPr wrap="none" anchor="ctr"/>
                <a:lstStyle/>
                <a:p>
                  <a:endParaRPr lang="en-US"/>
                </a:p>
              </p:txBody>
            </p:sp>
            <p:sp>
              <p:nvSpPr>
                <p:cNvPr id="17438" name="Freeform 10"/>
                <p:cNvSpPr>
                  <a:spLocks noChangeArrowheads="1"/>
                </p:cNvSpPr>
                <p:nvPr/>
              </p:nvSpPr>
              <p:spPr bwMode="auto">
                <a:xfrm>
                  <a:off x="2433" y="2958"/>
                  <a:ext cx="684" cy="146"/>
                </a:xfrm>
                <a:custGeom>
                  <a:avLst/>
                  <a:gdLst>
                    <a:gd name="T0" fmla="*/ 0 w 6103"/>
                    <a:gd name="T1" fmla="*/ 0 h 1114"/>
                    <a:gd name="T2" fmla="*/ 0 w 6103"/>
                    <a:gd name="T3" fmla="*/ 0 h 1114"/>
                    <a:gd name="T4" fmla="*/ 0 w 6103"/>
                    <a:gd name="T5" fmla="*/ 0 h 1114"/>
                    <a:gd name="T6" fmla="*/ 0 w 6103"/>
                    <a:gd name="T7" fmla="*/ 0 h 1114"/>
                    <a:gd name="T8" fmla="*/ 0 w 6103"/>
                    <a:gd name="T9" fmla="*/ 0 h 1114"/>
                    <a:gd name="T10" fmla="*/ 0 w 6103"/>
                    <a:gd name="T11" fmla="*/ 0 h 1114"/>
                    <a:gd name="T12" fmla="*/ 0 w 6103"/>
                    <a:gd name="T13" fmla="*/ 0 h 1114"/>
                    <a:gd name="T14" fmla="*/ 0 w 6103"/>
                    <a:gd name="T15" fmla="*/ 0 h 1114"/>
                    <a:gd name="T16" fmla="*/ 0 w 6103"/>
                    <a:gd name="T17" fmla="*/ 0 h 1114"/>
                    <a:gd name="T18" fmla="*/ 0 w 6103"/>
                    <a:gd name="T19" fmla="*/ 0 h 1114"/>
                    <a:gd name="T20" fmla="*/ 0 w 6103"/>
                    <a:gd name="T21" fmla="*/ 0 h 1114"/>
                    <a:gd name="T22" fmla="*/ 0 w 6103"/>
                    <a:gd name="T23" fmla="*/ 0 h 1114"/>
                    <a:gd name="T24" fmla="*/ 0 w 6103"/>
                    <a:gd name="T25" fmla="*/ 0 h 1114"/>
                    <a:gd name="T26" fmla="*/ 0 w 6103"/>
                    <a:gd name="T27" fmla="*/ 0 h 1114"/>
                    <a:gd name="T28" fmla="*/ 0 w 6103"/>
                    <a:gd name="T29" fmla="*/ 0 h 1114"/>
                    <a:gd name="T30" fmla="*/ 0 w 6103"/>
                    <a:gd name="T31" fmla="*/ 0 h 1114"/>
                    <a:gd name="T32" fmla="*/ 0 w 6103"/>
                    <a:gd name="T33" fmla="*/ 0 h 1114"/>
                    <a:gd name="T34" fmla="*/ 0 w 6103"/>
                    <a:gd name="T35" fmla="*/ 0 h 1114"/>
                    <a:gd name="T36" fmla="*/ 0 w 6103"/>
                    <a:gd name="T37" fmla="*/ 0 h 1114"/>
                    <a:gd name="T38" fmla="*/ 0 w 6103"/>
                    <a:gd name="T39" fmla="*/ 0 h 1114"/>
                    <a:gd name="T40" fmla="*/ 0 w 6103"/>
                    <a:gd name="T41" fmla="*/ 0 h 1114"/>
                    <a:gd name="T42" fmla="*/ 0 w 6103"/>
                    <a:gd name="T43" fmla="*/ 0 h 1114"/>
                    <a:gd name="T44" fmla="*/ 0 w 6103"/>
                    <a:gd name="T45" fmla="*/ 0 h 1114"/>
                    <a:gd name="T46" fmla="*/ 0 w 6103"/>
                    <a:gd name="T47" fmla="*/ 0 h 1114"/>
                    <a:gd name="T48" fmla="*/ 0 w 6103"/>
                    <a:gd name="T49" fmla="*/ 0 h 1114"/>
                    <a:gd name="T50" fmla="*/ 0 w 6103"/>
                    <a:gd name="T51" fmla="*/ 0 h 1114"/>
                    <a:gd name="T52" fmla="*/ 0 w 6103"/>
                    <a:gd name="T53" fmla="*/ 0 h 1114"/>
                    <a:gd name="T54" fmla="*/ 0 w 6103"/>
                    <a:gd name="T55" fmla="*/ 0 h 1114"/>
                    <a:gd name="T56" fmla="*/ 0 w 6103"/>
                    <a:gd name="T57" fmla="*/ 0 h 1114"/>
                    <a:gd name="T58" fmla="*/ 0 w 6103"/>
                    <a:gd name="T59" fmla="*/ 0 h 1114"/>
                    <a:gd name="T60" fmla="*/ 0 w 6103"/>
                    <a:gd name="T61" fmla="*/ 0 h 1114"/>
                    <a:gd name="T62" fmla="*/ 0 w 6103"/>
                    <a:gd name="T63" fmla="*/ 0 h 1114"/>
                    <a:gd name="T64" fmla="*/ 0 w 6103"/>
                    <a:gd name="T65" fmla="*/ 0 h 1114"/>
                    <a:gd name="T66" fmla="*/ 0 w 6103"/>
                    <a:gd name="T67" fmla="*/ 0 h 1114"/>
                    <a:gd name="T68" fmla="*/ 0 w 6103"/>
                    <a:gd name="T69" fmla="*/ 0 h 1114"/>
                    <a:gd name="T70" fmla="*/ 0 w 6103"/>
                    <a:gd name="T71" fmla="*/ 0 h 1114"/>
                    <a:gd name="T72" fmla="*/ 0 w 6103"/>
                    <a:gd name="T73" fmla="*/ 0 h 1114"/>
                    <a:gd name="T74" fmla="*/ 0 w 6103"/>
                    <a:gd name="T75" fmla="*/ 0 h 1114"/>
                    <a:gd name="T76" fmla="*/ 0 w 6103"/>
                    <a:gd name="T77" fmla="*/ 0 h 1114"/>
                    <a:gd name="T78" fmla="*/ 0 w 6103"/>
                    <a:gd name="T79" fmla="*/ 0 h 1114"/>
                    <a:gd name="T80" fmla="*/ 0 w 6103"/>
                    <a:gd name="T81" fmla="*/ 0 h 1114"/>
                    <a:gd name="T82" fmla="*/ 0 w 6103"/>
                    <a:gd name="T83" fmla="*/ 0 h 1114"/>
                    <a:gd name="T84" fmla="*/ 0 w 6103"/>
                    <a:gd name="T85" fmla="*/ 0 h 1114"/>
                    <a:gd name="T86" fmla="*/ 0 w 6103"/>
                    <a:gd name="T87" fmla="*/ 0 h 1114"/>
                    <a:gd name="T88" fmla="*/ 0 w 6103"/>
                    <a:gd name="T89" fmla="*/ 0 h 1114"/>
                    <a:gd name="T90" fmla="*/ 0 w 6103"/>
                    <a:gd name="T91" fmla="*/ 0 h 1114"/>
                    <a:gd name="T92" fmla="*/ 0 w 6103"/>
                    <a:gd name="T93" fmla="*/ 0 h 1114"/>
                    <a:gd name="T94" fmla="*/ 0 w 6103"/>
                    <a:gd name="T95" fmla="*/ 0 h 1114"/>
                    <a:gd name="T96" fmla="*/ 0 w 6103"/>
                    <a:gd name="T97" fmla="*/ 0 h 1114"/>
                    <a:gd name="T98" fmla="*/ 0 w 6103"/>
                    <a:gd name="T99" fmla="*/ 0 h 1114"/>
                    <a:gd name="T100" fmla="*/ 0 w 6103"/>
                    <a:gd name="T101" fmla="*/ 0 h 1114"/>
                    <a:gd name="T102" fmla="*/ 0 w 6103"/>
                    <a:gd name="T103" fmla="*/ 0 h 1114"/>
                    <a:gd name="T104" fmla="*/ 0 w 6103"/>
                    <a:gd name="T105" fmla="*/ 0 h 1114"/>
                    <a:gd name="T106" fmla="*/ 0 w 6103"/>
                    <a:gd name="T107" fmla="*/ 0 h 1114"/>
                    <a:gd name="T108" fmla="*/ 0 w 6103"/>
                    <a:gd name="T109" fmla="*/ 0 h 1114"/>
                    <a:gd name="T110" fmla="*/ 0 w 6103"/>
                    <a:gd name="T111" fmla="*/ 0 h 1114"/>
                    <a:gd name="T112" fmla="*/ 0 w 6103"/>
                    <a:gd name="T113" fmla="*/ 0 h 1114"/>
                    <a:gd name="T114" fmla="*/ 0 w 6103"/>
                    <a:gd name="T115" fmla="*/ 0 h 1114"/>
                    <a:gd name="T116" fmla="*/ 0 w 6103"/>
                    <a:gd name="T117" fmla="*/ 0 h 1114"/>
                    <a:gd name="T118" fmla="*/ 0 w 6103"/>
                    <a:gd name="T119" fmla="*/ 0 h 1114"/>
                    <a:gd name="T120" fmla="*/ 0 w 6103"/>
                    <a:gd name="T121" fmla="*/ 0 h 1114"/>
                    <a:gd name="T122" fmla="*/ 0 w 6103"/>
                    <a:gd name="T123" fmla="*/ 0 h 1114"/>
                    <a:gd name="T124" fmla="*/ 0 w 6103"/>
                    <a:gd name="T125" fmla="*/ 0 h 11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03"/>
                    <a:gd name="T190" fmla="*/ 0 h 1114"/>
                    <a:gd name="T191" fmla="*/ 6103 w 6103"/>
                    <a:gd name="T192" fmla="*/ 1114 h 11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03" h="1114">
                      <a:moveTo>
                        <a:pt x="6103" y="104"/>
                      </a:moveTo>
                      <a:lnTo>
                        <a:pt x="6100" y="105"/>
                      </a:lnTo>
                      <a:lnTo>
                        <a:pt x="6096" y="106"/>
                      </a:lnTo>
                      <a:lnTo>
                        <a:pt x="6092" y="108"/>
                      </a:lnTo>
                      <a:lnTo>
                        <a:pt x="6088" y="109"/>
                      </a:lnTo>
                      <a:lnTo>
                        <a:pt x="6085" y="110"/>
                      </a:lnTo>
                      <a:lnTo>
                        <a:pt x="6080" y="110"/>
                      </a:lnTo>
                      <a:lnTo>
                        <a:pt x="6077" y="111"/>
                      </a:lnTo>
                      <a:lnTo>
                        <a:pt x="6073" y="112"/>
                      </a:lnTo>
                      <a:lnTo>
                        <a:pt x="6069" y="113"/>
                      </a:lnTo>
                      <a:lnTo>
                        <a:pt x="6064" y="114"/>
                      </a:lnTo>
                      <a:lnTo>
                        <a:pt x="6061" y="116"/>
                      </a:lnTo>
                      <a:lnTo>
                        <a:pt x="6056" y="116"/>
                      </a:lnTo>
                      <a:lnTo>
                        <a:pt x="6053" y="117"/>
                      </a:lnTo>
                      <a:lnTo>
                        <a:pt x="6048" y="118"/>
                      </a:lnTo>
                      <a:lnTo>
                        <a:pt x="6045" y="119"/>
                      </a:lnTo>
                      <a:lnTo>
                        <a:pt x="6040" y="120"/>
                      </a:lnTo>
                      <a:lnTo>
                        <a:pt x="6035" y="120"/>
                      </a:lnTo>
                      <a:lnTo>
                        <a:pt x="6031" y="121"/>
                      </a:lnTo>
                      <a:lnTo>
                        <a:pt x="6027" y="122"/>
                      </a:lnTo>
                      <a:lnTo>
                        <a:pt x="6023" y="124"/>
                      </a:lnTo>
                      <a:lnTo>
                        <a:pt x="6018" y="124"/>
                      </a:lnTo>
                      <a:lnTo>
                        <a:pt x="6013" y="125"/>
                      </a:lnTo>
                      <a:lnTo>
                        <a:pt x="6009" y="126"/>
                      </a:lnTo>
                      <a:lnTo>
                        <a:pt x="6005" y="127"/>
                      </a:lnTo>
                      <a:lnTo>
                        <a:pt x="6001" y="127"/>
                      </a:lnTo>
                      <a:lnTo>
                        <a:pt x="5996" y="128"/>
                      </a:lnTo>
                      <a:lnTo>
                        <a:pt x="5992" y="129"/>
                      </a:lnTo>
                      <a:lnTo>
                        <a:pt x="5987" y="129"/>
                      </a:lnTo>
                      <a:lnTo>
                        <a:pt x="5982" y="131"/>
                      </a:lnTo>
                      <a:lnTo>
                        <a:pt x="5978" y="132"/>
                      </a:lnTo>
                      <a:lnTo>
                        <a:pt x="5973" y="132"/>
                      </a:lnTo>
                      <a:lnTo>
                        <a:pt x="5967" y="133"/>
                      </a:lnTo>
                      <a:lnTo>
                        <a:pt x="5963" y="134"/>
                      </a:lnTo>
                      <a:lnTo>
                        <a:pt x="5958" y="134"/>
                      </a:lnTo>
                      <a:lnTo>
                        <a:pt x="5954" y="135"/>
                      </a:lnTo>
                      <a:lnTo>
                        <a:pt x="5949" y="136"/>
                      </a:lnTo>
                      <a:lnTo>
                        <a:pt x="5944" y="136"/>
                      </a:lnTo>
                      <a:lnTo>
                        <a:pt x="5939" y="137"/>
                      </a:lnTo>
                      <a:lnTo>
                        <a:pt x="5934" y="137"/>
                      </a:lnTo>
                      <a:lnTo>
                        <a:pt x="5929" y="139"/>
                      </a:lnTo>
                      <a:lnTo>
                        <a:pt x="5924" y="139"/>
                      </a:lnTo>
                      <a:lnTo>
                        <a:pt x="5919" y="140"/>
                      </a:lnTo>
                      <a:lnTo>
                        <a:pt x="5914" y="141"/>
                      </a:lnTo>
                      <a:lnTo>
                        <a:pt x="5909" y="141"/>
                      </a:lnTo>
                      <a:lnTo>
                        <a:pt x="5904" y="142"/>
                      </a:lnTo>
                      <a:lnTo>
                        <a:pt x="5899" y="142"/>
                      </a:lnTo>
                      <a:lnTo>
                        <a:pt x="5894" y="143"/>
                      </a:lnTo>
                      <a:lnTo>
                        <a:pt x="5889" y="143"/>
                      </a:lnTo>
                      <a:lnTo>
                        <a:pt x="5883" y="144"/>
                      </a:lnTo>
                      <a:lnTo>
                        <a:pt x="5879" y="144"/>
                      </a:lnTo>
                      <a:lnTo>
                        <a:pt x="5873" y="145"/>
                      </a:lnTo>
                      <a:lnTo>
                        <a:pt x="5867" y="145"/>
                      </a:lnTo>
                      <a:lnTo>
                        <a:pt x="5863" y="147"/>
                      </a:lnTo>
                      <a:lnTo>
                        <a:pt x="5857" y="147"/>
                      </a:lnTo>
                      <a:lnTo>
                        <a:pt x="5852" y="148"/>
                      </a:lnTo>
                      <a:lnTo>
                        <a:pt x="5846" y="148"/>
                      </a:lnTo>
                      <a:lnTo>
                        <a:pt x="5841" y="149"/>
                      </a:lnTo>
                      <a:lnTo>
                        <a:pt x="5836" y="149"/>
                      </a:lnTo>
                      <a:lnTo>
                        <a:pt x="5830" y="149"/>
                      </a:lnTo>
                      <a:lnTo>
                        <a:pt x="5824" y="150"/>
                      </a:lnTo>
                      <a:lnTo>
                        <a:pt x="5819" y="150"/>
                      </a:lnTo>
                      <a:lnTo>
                        <a:pt x="5814" y="151"/>
                      </a:lnTo>
                      <a:lnTo>
                        <a:pt x="5808" y="151"/>
                      </a:lnTo>
                      <a:lnTo>
                        <a:pt x="5803" y="152"/>
                      </a:lnTo>
                      <a:lnTo>
                        <a:pt x="5797" y="152"/>
                      </a:lnTo>
                      <a:lnTo>
                        <a:pt x="5791" y="152"/>
                      </a:lnTo>
                      <a:lnTo>
                        <a:pt x="5785" y="154"/>
                      </a:lnTo>
                      <a:lnTo>
                        <a:pt x="5780" y="154"/>
                      </a:lnTo>
                      <a:lnTo>
                        <a:pt x="5774" y="154"/>
                      </a:lnTo>
                      <a:lnTo>
                        <a:pt x="5768" y="155"/>
                      </a:lnTo>
                      <a:lnTo>
                        <a:pt x="5762" y="155"/>
                      </a:lnTo>
                      <a:lnTo>
                        <a:pt x="5757" y="155"/>
                      </a:lnTo>
                      <a:lnTo>
                        <a:pt x="5751" y="156"/>
                      </a:lnTo>
                      <a:lnTo>
                        <a:pt x="5745" y="156"/>
                      </a:lnTo>
                      <a:lnTo>
                        <a:pt x="5739" y="156"/>
                      </a:lnTo>
                      <a:lnTo>
                        <a:pt x="5733" y="157"/>
                      </a:lnTo>
                      <a:lnTo>
                        <a:pt x="5728" y="157"/>
                      </a:lnTo>
                      <a:lnTo>
                        <a:pt x="5722" y="157"/>
                      </a:lnTo>
                      <a:lnTo>
                        <a:pt x="5716" y="158"/>
                      </a:lnTo>
                      <a:lnTo>
                        <a:pt x="5710" y="158"/>
                      </a:lnTo>
                      <a:lnTo>
                        <a:pt x="5704" y="158"/>
                      </a:lnTo>
                      <a:lnTo>
                        <a:pt x="5698" y="158"/>
                      </a:lnTo>
                      <a:lnTo>
                        <a:pt x="5692" y="159"/>
                      </a:lnTo>
                      <a:lnTo>
                        <a:pt x="5686" y="159"/>
                      </a:lnTo>
                      <a:lnTo>
                        <a:pt x="5680" y="159"/>
                      </a:lnTo>
                      <a:lnTo>
                        <a:pt x="5674" y="159"/>
                      </a:lnTo>
                      <a:lnTo>
                        <a:pt x="5668" y="160"/>
                      </a:lnTo>
                      <a:lnTo>
                        <a:pt x="5662" y="160"/>
                      </a:lnTo>
                      <a:lnTo>
                        <a:pt x="5655" y="160"/>
                      </a:lnTo>
                      <a:lnTo>
                        <a:pt x="5649" y="160"/>
                      </a:lnTo>
                      <a:lnTo>
                        <a:pt x="5644" y="160"/>
                      </a:lnTo>
                      <a:lnTo>
                        <a:pt x="5637" y="162"/>
                      </a:lnTo>
                      <a:lnTo>
                        <a:pt x="5631" y="162"/>
                      </a:lnTo>
                      <a:lnTo>
                        <a:pt x="5624" y="162"/>
                      </a:lnTo>
                      <a:lnTo>
                        <a:pt x="5618" y="162"/>
                      </a:lnTo>
                      <a:lnTo>
                        <a:pt x="5611" y="162"/>
                      </a:lnTo>
                      <a:lnTo>
                        <a:pt x="5606" y="162"/>
                      </a:lnTo>
                      <a:lnTo>
                        <a:pt x="5599" y="163"/>
                      </a:lnTo>
                      <a:lnTo>
                        <a:pt x="5593" y="163"/>
                      </a:lnTo>
                      <a:lnTo>
                        <a:pt x="5586" y="163"/>
                      </a:lnTo>
                      <a:lnTo>
                        <a:pt x="5580" y="163"/>
                      </a:lnTo>
                      <a:lnTo>
                        <a:pt x="5573" y="163"/>
                      </a:lnTo>
                      <a:lnTo>
                        <a:pt x="5568" y="163"/>
                      </a:lnTo>
                      <a:lnTo>
                        <a:pt x="5561" y="163"/>
                      </a:lnTo>
                      <a:lnTo>
                        <a:pt x="5555" y="163"/>
                      </a:lnTo>
                      <a:lnTo>
                        <a:pt x="5548" y="163"/>
                      </a:lnTo>
                      <a:lnTo>
                        <a:pt x="5541" y="164"/>
                      </a:lnTo>
                      <a:lnTo>
                        <a:pt x="5535" y="164"/>
                      </a:lnTo>
                      <a:lnTo>
                        <a:pt x="5528" y="164"/>
                      </a:lnTo>
                      <a:lnTo>
                        <a:pt x="5521" y="164"/>
                      </a:lnTo>
                      <a:lnTo>
                        <a:pt x="5515" y="164"/>
                      </a:lnTo>
                      <a:lnTo>
                        <a:pt x="5509" y="164"/>
                      </a:lnTo>
                      <a:lnTo>
                        <a:pt x="5502" y="164"/>
                      </a:lnTo>
                      <a:lnTo>
                        <a:pt x="5495" y="164"/>
                      </a:lnTo>
                      <a:lnTo>
                        <a:pt x="5488" y="164"/>
                      </a:lnTo>
                      <a:lnTo>
                        <a:pt x="5482" y="164"/>
                      </a:lnTo>
                      <a:lnTo>
                        <a:pt x="5475" y="164"/>
                      </a:lnTo>
                      <a:lnTo>
                        <a:pt x="5468" y="164"/>
                      </a:lnTo>
                      <a:lnTo>
                        <a:pt x="5462" y="164"/>
                      </a:lnTo>
                      <a:lnTo>
                        <a:pt x="5455" y="164"/>
                      </a:lnTo>
                      <a:lnTo>
                        <a:pt x="5448" y="164"/>
                      </a:lnTo>
                      <a:lnTo>
                        <a:pt x="5442" y="164"/>
                      </a:lnTo>
                      <a:lnTo>
                        <a:pt x="5435" y="164"/>
                      </a:lnTo>
                      <a:lnTo>
                        <a:pt x="5428" y="164"/>
                      </a:lnTo>
                      <a:lnTo>
                        <a:pt x="5421" y="164"/>
                      </a:lnTo>
                      <a:lnTo>
                        <a:pt x="5414" y="164"/>
                      </a:lnTo>
                      <a:lnTo>
                        <a:pt x="5407" y="164"/>
                      </a:lnTo>
                      <a:lnTo>
                        <a:pt x="5400" y="164"/>
                      </a:lnTo>
                      <a:lnTo>
                        <a:pt x="5394" y="164"/>
                      </a:lnTo>
                      <a:lnTo>
                        <a:pt x="5387" y="164"/>
                      </a:lnTo>
                      <a:lnTo>
                        <a:pt x="5380" y="164"/>
                      </a:lnTo>
                      <a:lnTo>
                        <a:pt x="5373" y="164"/>
                      </a:lnTo>
                      <a:lnTo>
                        <a:pt x="5366" y="164"/>
                      </a:lnTo>
                      <a:lnTo>
                        <a:pt x="5359" y="164"/>
                      </a:lnTo>
                      <a:lnTo>
                        <a:pt x="5352" y="163"/>
                      </a:lnTo>
                      <a:lnTo>
                        <a:pt x="5345" y="163"/>
                      </a:lnTo>
                      <a:lnTo>
                        <a:pt x="5338" y="163"/>
                      </a:lnTo>
                      <a:lnTo>
                        <a:pt x="5331" y="163"/>
                      </a:lnTo>
                      <a:lnTo>
                        <a:pt x="5323" y="163"/>
                      </a:lnTo>
                      <a:lnTo>
                        <a:pt x="5316" y="163"/>
                      </a:lnTo>
                      <a:lnTo>
                        <a:pt x="5309" y="163"/>
                      </a:lnTo>
                      <a:lnTo>
                        <a:pt x="5303" y="163"/>
                      </a:lnTo>
                      <a:lnTo>
                        <a:pt x="5296" y="163"/>
                      </a:lnTo>
                      <a:lnTo>
                        <a:pt x="5289" y="163"/>
                      </a:lnTo>
                      <a:lnTo>
                        <a:pt x="5281" y="162"/>
                      </a:lnTo>
                      <a:lnTo>
                        <a:pt x="5274" y="162"/>
                      </a:lnTo>
                      <a:lnTo>
                        <a:pt x="5267" y="162"/>
                      </a:lnTo>
                      <a:lnTo>
                        <a:pt x="5260" y="162"/>
                      </a:lnTo>
                      <a:lnTo>
                        <a:pt x="5253" y="162"/>
                      </a:lnTo>
                      <a:lnTo>
                        <a:pt x="5245" y="162"/>
                      </a:lnTo>
                      <a:lnTo>
                        <a:pt x="5238" y="160"/>
                      </a:lnTo>
                      <a:lnTo>
                        <a:pt x="5231" y="160"/>
                      </a:lnTo>
                      <a:lnTo>
                        <a:pt x="5223" y="160"/>
                      </a:lnTo>
                      <a:lnTo>
                        <a:pt x="5216" y="160"/>
                      </a:lnTo>
                      <a:lnTo>
                        <a:pt x="5209" y="160"/>
                      </a:lnTo>
                      <a:lnTo>
                        <a:pt x="5202" y="160"/>
                      </a:lnTo>
                      <a:lnTo>
                        <a:pt x="5194" y="159"/>
                      </a:lnTo>
                      <a:lnTo>
                        <a:pt x="5187" y="159"/>
                      </a:lnTo>
                      <a:lnTo>
                        <a:pt x="5179" y="159"/>
                      </a:lnTo>
                      <a:lnTo>
                        <a:pt x="5172" y="159"/>
                      </a:lnTo>
                      <a:lnTo>
                        <a:pt x="5165" y="159"/>
                      </a:lnTo>
                      <a:lnTo>
                        <a:pt x="5157" y="158"/>
                      </a:lnTo>
                      <a:lnTo>
                        <a:pt x="5150" y="158"/>
                      </a:lnTo>
                      <a:lnTo>
                        <a:pt x="5144" y="158"/>
                      </a:lnTo>
                      <a:lnTo>
                        <a:pt x="5135" y="158"/>
                      </a:lnTo>
                      <a:lnTo>
                        <a:pt x="5129" y="158"/>
                      </a:lnTo>
                      <a:lnTo>
                        <a:pt x="5121" y="157"/>
                      </a:lnTo>
                      <a:lnTo>
                        <a:pt x="5114" y="157"/>
                      </a:lnTo>
                      <a:lnTo>
                        <a:pt x="5106" y="157"/>
                      </a:lnTo>
                      <a:lnTo>
                        <a:pt x="5099" y="157"/>
                      </a:lnTo>
                      <a:lnTo>
                        <a:pt x="5091" y="156"/>
                      </a:lnTo>
                      <a:lnTo>
                        <a:pt x="5084" y="156"/>
                      </a:lnTo>
                      <a:lnTo>
                        <a:pt x="5076" y="156"/>
                      </a:lnTo>
                      <a:lnTo>
                        <a:pt x="5069" y="156"/>
                      </a:lnTo>
                      <a:lnTo>
                        <a:pt x="5061" y="155"/>
                      </a:lnTo>
                      <a:lnTo>
                        <a:pt x="5054" y="155"/>
                      </a:lnTo>
                      <a:lnTo>
                        <a:pt x="5039" y="154"/>
                      </a:lnTo>
                      <a:lnTo>
                        <a:pt x="5024" y="154"/>
                      </a:lnTo>
                      <a:lnTo>
                        <a:pt x="5008" y="152"/>
                      </a:lnTo>
                      <a:lnTo>
                        <a:pt x="4993" y="152"/>
                      </a:lnTo>
                      <a:lnTo>
                        <a:pt x="4978" y="151"/>
                      </a:lnTo>
                      <a:lnTo>
                        <a:pt x="4963" y="151"/>
                      </a:lnTo>
                      <a:lnTo>
                        <a:pt x="4948" y="150"/>
                      </a:lnTo>
                      <a:lnTo>
                        <a:pt x="4932" y="149"/>
                      </a:lnTo>
                      <a:lnTo>
                        <a:pt x="4917" y="149"/>
                      </a:lnTo>
                      <a:lnTo>
                        <a:pt x="4902" y="148"/>
                      </a:lnTo>
                      <a:lnTo>
                        <a:pt x="4885" y="147"/>
                      </a:lnTo>
                      <a:lnTo>
                        <a:pt x="4870" y="147"/>
                      </a:lnTo>
                      <a:lnTo>
                        <a:pt x="4854" y="145"/>
                      </a:lnTo>
                      <a:lnTo>
                        <a:pt x="4839" y="144"/>
                      </a:lnTo>
                      <a:lnTo>
                        <a:pt x="4823" y="144"/>
                      </a:lnTo>
                      <a:lnTo>
                        <a:pt x="4808" y="143"/>
                      </a:lnTo>
                      <a:lnTo>
                        <a:pt x="4792" y="142"/>
                      </a:lnTo>
                      <a:lnTo>
                        <a:pt x="4777" y="142"/>
                      </a:lnTo>
                      <a:lnTo>
                        <a:pt x="4761" y="141"/>
                      </a:lnTo>
                      <a:lnTo>
                        <a:pt x="4746" y="140"/>
                      </a:lnTo>
                      <a:lnTo>
                        <a:pt x="4730" y="139"/>
                      </a:lnTo>
                      <a:lnTo>
                        <a:pt x="4714" y="139"/>
                      </a:lnTo>
                      <a:lnTo>
                        <a:pt x="4699" y="137"/>
                      </a:lnTo>
                      <a:lnTo>
                        <a:pt x="4683" y="136"/>
                      </a:lnTo>
                      <a:lnTo>
                        <a:pt x="4668" y="135"/>
                      </a:lnTo>
                      <a:lnTo>
                        <a:pt x="4652" y="135"/>
                      </a:lnTo>
                      <a:lnTo>
                        <a:pt x="4635" y="134"/>
                      </a:lnTo>
                      <a:lnTo>
                        <a:pt x="4619" y="133"/>
                      </a:lnTo>
                      <a:lnTo>
                        <a:pt x="4604" y="132"/>
                      </a:lnTo>
                      <a:lnTo>
                        <a:pt x="4588" y="132"/>
                      </a:lnTo>
                      <a:lnTo>
                        <a:pt x="4572" y="131"/>
                      </a:lnTo>
                      <a:lnTo>
                        <a:pt x="4556" y="129"/>
                      </a:lnTo>
                      <a:lnTo>
                        <a:pt x="4525" y="128"/>
                      </a:lnTo>
                      <a:lnTo>
                        <a:pt x="4493" y="126"/>
                      </a:lnTo>
                      <a:lnTo>
                        <a:pt x="4461" y="124"/>
                      </a:lnTo>
                      <a:lnTo>
                        <a:pt x="4429" y="122"/>
                      </a:lnTo>
                      <a:lnTo>
                        <a:pt x="4397" y="120"/>
                      </a:lnTo>
                      <a:lnTo>
                        <a:pt x="4366" y="119"/>
                      </a:lnTo>
                      <a:lnTo>
                        <a:pt x="4334" y="117"/>
                      </a:lnTo>
                      <a:lnTo>
                        <a:pt x="4301" y="116"/>
                      </a:lnTo>
                      <a:lnTo>
                        <a:pt x="4286" y="114"/>
                      </a:lnTo>
                      <a:lnTo>
                        <a:pt x="4270" y="114"/>
                      </a:lnTo>
                      <a:lnTo>
                        <a:pt x="4254" y="113"/>
                      </a:lnTo>
                      <a:lnTo>
                        <a:pt x="4238" y="112"/>
                      </a:lnTo>
                      <a:lnTo>
                        <a:pt x="4223" y="112"/>
                      </a:lnTo>
                      <a:lnTo>
                        <a:pt x="4207" y="111"/>
                      </a:lnTo>
                      <a:lnTo>
                        <a:pt x="4191" y="110"/>
                      </a:lnTo>
                      <a:lnTo>
                        <a:pt x="4175" y="109"/>
                      </a:lnTo>
                      <a:lnTo>
                        <a:pt x="4160" y="109"/>
                      </a:lnTo>
                      <a:lnTo>
                        <a:pt x="4143" y="108"/>
                      </a:lnTo>
                      <a:lnTo>
                        <a:pt x="4127" y="108"/>
                      </a:lnTo>
                      <a:lnTo>
                        <a:pt x="4111" y="106"/>
                      </a:lnTo>
                      <a:lnTo>
                        <a:pt x="4096" y="105"/>
                      </a:lnTo>
                      <a:lnTo>
                        <a:pt x="4080" y="105"/>
                      </a:lnTo>
                      <a:lnTo>
                        <a:pt x="4064" y="104"/>
                      </a:lnTo>
                      <a:lnTo>
                        <a:pt x="4049" y="103"/>
                      </a:lnTo>
                      <a:lnTo>
                        <a:pt x="4033" y="103"/>
                      </a:lnTo>
                      <a:lnTo>
                        <a:pt x="4017" y="102"/>
                      </a:lnTo>
                      <a:lnTo>
                        <a:pt x="4002" y="102"/>
                      </a:lnTo>
                      <a:lnTo>
                        <a:pt x="3986" y="101"/>
                      </a:lnTo>
                      <a:lnTo>
                        <a:pt x="3971" y="101"/>
                      </a:lnTo>
                      <a:lnTo>
                        <a:pt x="3954" y="99"/>
                      </a:lnTo>
                      <a:lnTo>
                        <a:pt x="3940" y="99"/>
                      </a:lnTo>
                      <a:lnTo>
                        <a:pt x="3923" y="98"/>
                      </a:lnTo>
                      <a:lnTo>
                        <a:pt x="3908" y="98"/>
                      </a:lnTo>
                      <a:lnTo>
                        <a:pt x="3892" y="97"/>
                      </a:lnTo>
                      <a:lnTo>
                        <a:pt x="3877" y="97"/>
                      </a:lnTo>
                      <a:lnTo>
                        <a:pt x="3862" y="97"/>
                      </a:lnTo>
                      <a:lnTo>
                        <a:pt x="3846" y="96"/>
                      </a:lnTo>
                      <a:lnTo>
                        <a:pt x="3831" y="96"/>
                      </a:lnTo>
                      <a:lnTo>
                        <a:pt x="3816" y="96"/>
                      </a:lnTo>
                      <a:lnTo>
                        <a:pt x="3800" y="95"/>
                      </a:lnTo>
                      <a:lnTo>
                        <a:pt x="3793" y="95"/>
                      </a:lnTo>
                      <a:lnTo>
                        <a:pt x="3785" y="95"/>
                      </a:lnTo>
                      <a:lnTo>
                        <a:pt x="3778" y="95"/>
                      </a:lnTo>
                      <a:lnTo>
                        <a:pt x="3770" y="95"/>
                      </a:lnTo>
                      <a:lnTo>
                        <a:pt x="3762" y="94"/>
                      </a:lnTo>
                      <a:lnTo>
                        <a:pt x="3755" y="94"/>
                      </a:lnTo>
                      <a:lnTo>
                        <a:pt x="3747" y="94"/>
                      </a:lnTo>
                      <a:lnTo>
                        <a:pt x="3740" y="94"/>
                      </a:lnTo>
                      <a:lnTo>
                        <a:pt x="3732" y="94"/>
                      </a:lnTo>
                      <a:lnTo>
                        <a:pt x="3725" y="94"/>
                      </a:lnTo>
                      <a:lnTo>
                        <a:pt x="3717" y="94"/>
                      </a:lnTo>
                      <a:lnTo>
                        <a:pt x="3710" y="94"/>
                      </a:lnTo>
                      <a:lnTo>
                        <a:pt x="3702" y="94"/>
                      </a:lnTo>
                      <a:lnTo>
                        <a:pt x="3695" y="93"/>
                      </a:lnTo>
                      <a:lnTo>
                        <a:pt x="3687" y="93"/>
                      </a:lnTo>
                      <a:lnTo>
                        <a:pt x="3680" y="93"/>
                      </a:lnTo>
                      <a:lnTo>
                        <a:pt x="3672" y="93"/>
                      </a:lnTo>
                      <a:lnTo>
                        <a:pt x="3665" y="93"/>
                      </a:lnTo>
                      <a:lnTo>
                        <a:pt x="3657" y="93"/>
                      </a:lnTo>
                      <a:lnTo>
                        <a:pt x="3650" y="93"/>
                      </a:lnTo>
                      <a:lnTo>
                        <a:pt x="3642" y="93"/>
                      </a:lnTo>
                      <a:lnTo>
                        <a:pt x="3635" y="93"/>
                      </a:lnTo>
                      <a:lnTo>
                        <a:pt x="3627" y="93"/>
                      </a:lnTo>
                      <a:lnTo>
                        <a:pt x="3620" y="93"/>
                      </a:lnTo>
                      <a:lnTo>
                        <a:pt x="3613" y="93"/>
                      </a:lnTo>
                      <a:lnTo>
                        <a:pt x="3605" y="93"/>
                      </a:lnTo>
                      <a:lnTo>
                        <a:pt x="3598" y="93"/>
                      </a:lnTo>
                      <a:lnTo>
                        <a:pt x="3590" y="93"/>
                      </a:lnTo>
                      <a:lnTo>
                        <a:pt x="3583" y="93"/>
                      </a:lnTo>
                      <a:lnTo>
                        <a:pt x="3577" y="93"/>
                      </a:lnTo>
                      <a:lnTo>
                        <a:pt x="3569" y="93"/>
                      </a:lnTo>
                      <a:lnTo>
                        <a:pt x="3562" y="93"/>
                      </a:lnTo>
                      <a:lnTo>
                        <a:pt x="3555" y="93"/>
                      </a:lnTo>
                      <a:lnTo>
                        <a:pt x="3547" y="93"/>
                      </a:lnTo>
                      <a:lnTo>
                        <a:pt x="3540" y="93"/>
                      </a:lnTo>
                      <a:lnTo>
                        <a:pt x="3533" y="93"/>
                      </a:lnTo>
                      <a:lnTo>
                        <a:pt x="3526" y="93"/>
                      </a:lnTo>
                      <a:lnTo>
                        <a:pt x="3518" y="93"/>
                      </a:lnTo>
                      <a:lnTo>
                        <a:pt x="3511" y="93"/>
                      </a:lnTo>
                      <a:lnTo>
                        <a:pt x="3504" y="93"/>
                      </a:lnTo>
                      <a:lnTo>
                        <a:pt x="3497" y="93"/>
                      </a:lnTo>
                      <a:lnTo>
                        <a:pt x="3489" y="93"/>
                      </a:lnTo>
                      <a:lnTo>
                        <a:pt x="3482" y="93"/>
                      </a:lnTo>
                      <a:lnTo>
                        <a:pt x="3475" y="93"/>
                      </a:lnTo>
                      <a:lnTo>
                        <a:pt x="3468" y="94"/>
                      </a:lnTo>
                      <a:lnTo>
                        <a:pt x="3461" y="94"/>
                      </a:lnTo>
                      <a:lnTo>
                        <a:pt x="3454" y="94"/>
                      </a:lnTo>
                      <a:lnTo>
                        <a:pt x="3446" y="94"/>
                      </a:lnTo>
                      <a:lnTo>
                        <a:pt x="3439" y="94"/>
                      </a:lnTo>
                      <a:lnTo>
                        <a:pt x="3433" y="94"/>
                      </a:lnTo>
                      <a:lnTo>
                        <a:pt x="3426" y="94"/>
                      </a:lnTo>
                      <a:lnTo>
                        <a:pt x="3419" y="94"/>
                      </a:lnTo>
                      <a:lnTo>
                        <a:pt x="3412" y="95"/>
                      </a:lnTo>
                      <a:lnTo>
                        <a:pt x="3405" y="95"/>
                      </a:lnTo>
                      <a:lnTo>
                        <a:pt x="3398" y="95"/>
                      </a:lnTo>
                      <a:lnTo>
                        <a:pt x="3391" y="95"/>
                      </a:lnTo>
                      <a:lnTo>
                        <a:pt x="3384" y="95"/>
                      </a:lnTo>
                      <a:lnTo>
                        <a:pt x="3377" y="96"/>
                      </a:lnTo>
                      <a:lnTo>
                        <a:pt x="3370" y="96"/>
                      </a:lnTo>
                      <a:lnTo>
                        <a:pt x="3363" y="96"/>
                      </a:lnTo>
                      <a:lnTo>
                        <a:pt x="3357" y="96"/>
                      </a:lnTo>
                      <a:lnTo>
                        <a:pt x="3350" y="96"/>
                      </a:lnTo>
                      <a:lnTo>
                        <a:pt x="3343" y="97"/>
                      </a:lnTo>
                      <a:lnTo>
                        <a:pt x="3336" y="97"/>
                      </a:lnTo>
                      <a:lnTo>
                        <a:pt x="3329" y="97"/>
                      </a:lnTo>
                      <a:lnTo>
                        <a:pt x="3322" y="97"/>
                      </a:lnTo>
                      <a:lnTo>
                        <a:pt x="3315" y="98"/>
                      </a:lnTo>
                      <a:lnTo>
                        <a:pt x="3309" y="98"/>
                      </a:lnTo>
                      <a:lnTo>
                        <a:pt x="3302" y="98"/>
                      </a:lnTo>
                      <a:lnTo>
                        <a:pt x="3295" y="99"/>
                      </a:lnTo>
                      <a:lnTo>
                        <a:pt x="3289" y="99"/>
                      </a:lnTo>
                      <a:lnTo>
                        <a:pt x="3282" y="99"/>
                      </a:lnTo>
                      <a:lnTo>
                        <a:pt x="3276" y="99"/>
                      </a:lnTo>
                      <a:lnTo>
                        <a:pt x="3269" y="101"/>
                      </a:lnTo>
                      <a:lnTo>
                        <a:pt x="3262" y="101"/>
                      </a:lnTo>
                      <a:lnTo>
                        <a:pt x="3255" y="101"/>
                      </a:lnTo>
                      <a:lnTo>
                        <a:pt x="3249" y="102"/>
                      </a:lnTo>
                      <a:lnTo>
                        <a:pt x="3242" y="102"/>
                      </a:lnTo>
                      <a:lnTo>
                        <a:pt x="3236" y="102"/>
                      </a:lnTo>
                      <a:lnTo>
                        <a:pt x="3229" y="103"/>
                      </a:lnTo>
                      <a:lnTo>
                        <a:pt x="3223" y="103"/>
                      </a:lnTo>
                      <a:lnTo>
                        <a:pt x="3216" y="104"/>
                      </a:lnTo>
                      <a:lnTo>
                        <a:pt x="3210" y="104"/>
                      </a:lnTo>
                      <a:lnTo>
                        <a:pt x="3203" y="104"/>
                      </a:lnTo>
                      <a:lnTo>
                        <a:pt x="3196" y="105"/>
                      </a:lnTo>
                      <a:lnTo>
                        <a:pt x="3191" y="105"/>
                      </a:lnTo>
                      <a:lnTo>
                        <a:pt x="3184" y="106"/>
                      </a:lnTo>
                      <a:lnTo>
                        <a:pt x="3178" y="106"/>
                      </a:lnTo>
                      <a:lnTo>
                        <a:pt x="3171" y="108"/>
                      </a:lnTo>
                      <a:lnTo>
                        <a:pt x="3165" y="108"/>
                      </a:lnTo>
                      <a:lnTo>
                        <a:pt x="3158" y="109"/>
                      </a:lnTo>
                      <a:lnTo>
                        <a:pt x="3153" y="109"/>
                      </a:lnTo>
                      <a:lnTo>
                        <a:pt x="3146" y="109"/>
                      </a:lnTo>
                      <a:lnTo>
                        <a:pt x="3140" y="110"/>
                      </a:lnTo>
                      <a:lnTo>
                        <a:pt x="3133" y="110"/>
                      </a:lnTo>
                      <a:lnTo>
                        <a:pt x="3127" y="111"/>
                      </a:lnTo>
                      <a:lnTo>
                        <a:pt x="3121" y="112"/>
                      </a:lnTo>
                      <a:lnTo>
                        <a:pt x="3115" y="112"/>
                      </a:lnTo>
                      <a:lnTo>
                        <a:pt x="3109" y="113"/>
                      </a:lnTo>
                      <a:lnTo>
                        <a:pt x="3103" y="113"/>
                      </a:lnTo>
                      <a:lnTo>
                        <a:pt x="3096" y="114"/>
                      </a:lnTo>
                      <a:lnTo>
                        <a:pt x="3090" y="114"/>
                      </a:lnTo>
                      <a:lnTo>
                        <a:pt x="3085" y="116"/>
                      </a:lnTo>
                      <a:lnTo>
                        <a:pt x="3079" y="116"/>
                      </a:lnTo>
                      <a:lnTo>
                        <a:pt x="3072" y="117"/>
                      </a:lnTo>
                      <a:lnTo>
                        <a:pt x="3066" y="118"/>
                      </a:lnTo>
                      <a:lnTo>
                        <a:pt x="3060" y="118"/>
                      </a:lnTo>
                      <a:lnTo>
                        <a:pt x="3055" y="119"/>
                      </a:lnTo>
                      <a:lnTo>
                        <a:pt x="3049" y="120"/>
                      </a:lnTo>
                      <a:lnTo>
                        <a:pt x="3042" y="120"/>
                      </a:lnTo>
                      <a:lnTo>
                        <a:pt x="3036" y="121"/>
                      </a:lnTo>
                      <a:lnTo>
                        <a:pt x="3030" y="121"/>
                      </a:lnTo>
                      <a:lnTo>
                        <a:pt x="3025" y="122"/>
                      </a:lnTo>
                      <a:lnTo>
                        <a:pt x="3019" y="124"/>
                      </a:lnTo>
                      <a:lnTo>
                        <a:pt x="3013" y="125"/>
                      </a:lnTo>
                      <a:lnTo>
                        <a:pt x="3007" y="125"/>
                      </a:lnTo>
                      <a:lnTo>
                        <a:pt x="3002" y="126"/>
                      </a:lnTo>
                      <a:lnTo>
                        <a:pt x="2996" y="127"/>
                      </a:lnTo>
                      <a:lnTo>
                        <a:pt x="2990" y="127"/>
                      </a:lnTo>
                      <a:lnTo>
                        <a:pt x="2984" y="128"/>
                      </a:lnTo>
                      <a:lnTo>
                        <a:pt x="2979" y="129"/>
                      </a:lnTo>
                      <a:lnTo>
                        <a:pt x="2973" y="131"/>
                      </a:lnTo>
                      <a:lnTo>
                        <a:pt x="2967" y="132"/>
                      </a:lnTo>
                      <a:lnTo>
                        <a:pt x="2962" y="132"/>
                      </a:lnTo>
                      <a:lnTo>
                        <a:pt x="2957" y="133"/>
                      </a:lnTo>
                      <a:lnTo>
                        <a:pt x="2951" y="134"/>
                      </a:lnTo>
                      <a:lnTo>
                        <a:pt x="2945" y="135"/>
                      </a:lnTo>
                      <a:lnTo>
                        <a:pt x="2939" y="136"/>
                      </a:lnTo>
                      <a:lnTo>
                        <a:pt x="2935" y="136"/>
                      </a:lnTo>
                      <a:lnTo>
                        <a:pt x="2929" y="137"/>
                      </a:lnTo>
                      <a:lnTo>
                        <a:pt x="2923" y="139"/>
                      </a:lnTo>
                      <a:lnTo>
                        <a:pt x="2919" y="140"/>
                      </a:lnTo>
                      <a:lnTo>
                        <a:pt x="2913" y="141"/>
                      </a:lnTo>
                      <a:lnTo>
                        <a:pt x="2907" y="142"/>
                      </a:lnTo>
                      <a:lnTo>
                        <a:pt x="2903" y="143"/>
                      </a:lnTo>
                      <a:lnTo>
                        <a:pt x="2897" y="144"/>
                      </a:lnTo>
                      <a:lnTo>
                        <a:pt x="2892" y="145"/>
                      </a:lnTo>
                      <a:lnTo>
                        <a:pt x="2886" y="145"/>
                      </a:lnTo>
                      <a:lnTo>
                        <a:pt x="2882" y="147"/>
                      </a:lnTo>
                      <a:lnTo>
                        <a:pt x="2876" y="148"/>
                      </a:lnTo>
                      <a:lnTo>
                        <a:pt x="2871" y="149"/>
                      </a:lnTo>
                      <a:lnTo>
                        <a:pt x="2866" y="150"/>
                      </a:lnTo>
                      <a:lnTo>
                        <a:pt x="2861" y="151"/>
                      </a:lnTo>
                      <a:lnTo>
                        <a:pt x="2855" y="152"/>
                      </a:lnTo>
                      <a:lnTo>
                        <a:pt x="2851" y="154"/>
                      </a:lnTo>
                      <a:lnTo>
                        <a:pt x="2846" y="155"/>
                      </a:lnTo>
                      <a:lnTo>
                        <a:pt x="2840" y="156"/>
                      </a:lnTo>
                      <a:lnTo>
                        <a:pt x="2836" y="157"/>
                      </a:lnTo>
                      <a:lnTo>
                        <a:pt x="2831" y="159"/>
                      </a:lnTo>
                      <a:lnTo>
                        <a:pt x="2825" y="160"/>
                      </a:lnTo>
                      <a:lnTo>
                        <a:pt x="2821" y="162"/>
                      </a:lnTo>
                      <a:lnTo>
                        <a:pt x="2816" y="163"/>
                      </a:lnTo>
                      <a:lnTo>
                        <a:pt x="2812" y="164"/>
                      </a:lnTo>
                      <a:lnTo>
                        <a:pt x="2807" y="165"/>
                      </a:lnTo>
                      <a:lnTo>
                        <a:pt x="2801" y="166"/>
                      </a:lnTo>
                      <a:lnTo>
                        <a:pt x="2797" y="167"/>
                      </a:lnTo>
                      <a:lnTo>
                        <a:pt x="2792" y="169"/>
                      </a:lnTo>
                      <a:lnTo>
                        <a:pt x="2787" y="171"/>
                      </a:lnTo>
                      <a:lnTo>
                        <a:pt x="2783" y="172"/>
                      </a:lnTo>
                      <a:lnTo>
                        <a:pt x="2778" y="173"/>
                      </a:lnTo>
                      <a:lnTo>
                        <a:pt x="2774" y="174"/>
                      </a:lnTo>
                      <a:lnTo>
                        <a:pt x="2769" y="175"/>
                      </a:lnTo>
                      <a:lnTo>
                        <a:pt x="2764" y="178"/>
                      </a:lnTo>
                      <a:lnTo>
                        <a:pt x="2760" y="179"/>
                      </a:lnTo>
                      <a:lnTo>
                        <a:pt x="2755" y="180"/>
                      </a:lnTo>
                      <a:lnTo>
                        <a:pt x="2752" y="181"/>
                      </a:lnTo>
                      <a:lnTo>
                        <a:pt x="2747" y="183"/>
                      </a:lnTo>
                      <a:lnTo>
                        <a:pt x="2742" y="185"/>
                      </a:lnTo>
                      <a:lnTo>
                        <a:pt x="2738" y="186"/>
                      </a:lnTo>
                      <a:lnTo>
                        <a:pt x="2733" y="187"/>
                      </a:lnTo>
                      <a:lnTo>
                        <a:pt x="2730" y="189"/>
                      </a:lnTo>
                      <a:lnTo>
                        <a:pt x="2725" y="190"/>
                      </a:lnTo>
                      <a:lnTo>
                        <a:pt x="2721" y="192"/>
                      </a:lnTo>
                      <a:lnTo>
                        <a:pt x="2716" y="194"/>
                      </a:lnTo>
                      <a:lnTo>
                        <a:pt x="2712" y="195"/>
                      </a:lnTo>
                      <a:lnTo>
                        <a:pt x="2708" y="197"/>
                      </a:lnTo>
                      <a:lnTo>
                        <a:pt x="2708" y="196"/>
                      </a:lnTo>
                      <a:lnTo>
                        <a:pt x="2707" y="197"/>
                      </a:lnTo>
                      <a:lnTo>
                        <a:pt x="2704" y="198"/>
                      </a:lnTo>
                      <a:lnTo>
                        <a:pt x="2702" y="198"/>
                      </a:lnTo>
                      <a:lnTo>
                        <a:pt x="2700" y="200"/>
                      </a:lnTo>
                      <a:lnTo>
                        <a:pt x="2697" y="201"/>
                      </a:lnTo>
                      <a:lnTo>
                        <a:pt x="2696" y="202"/>
                      </a:lnTo>
                      <a:lnTo>
                        <a:pt x="2694" y="202"/>
                      </a:lnTo>
                      <a:lnTo>
                        <a:pt x="2692" y="203"/>
                      </a:lnTo>
                      <a:lnTo>
                        <a:pt x="2689" y="204"/>
                      </a:lnTo>
                      <a:lnTo>
                        <a:pt x="2687" y="205"/>
                      </a:lnTo>
                      <a:lnTo>
                        <a:pt x="2685" y="205"/>
                      </a:lnTo>
                      <a:lnTo>
                        <a:pt x="2682" y="207"/>
                      </a:lnTo>
                      <a:lnTo>
                        <a:pt x="2680" y="208"/>
                      </a:lnTo>
                      <a:lnTo>
                        <a:pt x="2677" y="209"/>
                      </a:lnTo>
                      <a:lnTo>
                        <a:pt x="2674" y="210"/>
                      </a:lnTo>
                      <a:lnTo>
                        <a:pt x="2672" y="210"/>
                      </a:lnTo>
                      <a:lnTo>
                        <a:pt x="2670" y="211"/>
                      </a:lnTo>
                      <a:lnTo>
                        <a:pt x="2668" y="212"/>
                      </a:lnTo>
                      <a:lnTo>
                        <a:pt x="2665" y="213"/>
                      </a:lnTo>
                      <a:lnTo>
                        <a:pt x="2662" y="215"/>
                      </a:lnTo>
                      <a:lnTo>
                        <a:pt x="2659" y="216"/>
                      </a:lnTo>
                      <a:lnTo>
                        <a:pt x="2657" y="217"/>
                      </a:lnTo>
                      <a:lnTo>
                        <a:pt x="2654" y="217"/>
                      </a:lnTo>
                      <a:lnTo>
                        <a:pt x="2651" y="218"/>
                      </a:lnTo>
                      <a:lnTo>
                        <a:pt x="2649" y="219"/>
                      </a:lnTo>
                      <a:lnTo>
                        <a:pt x="2646" y="220"/>
                      </a:lnTo>
                      <a:lnTo>
                        <a:pt x="2643" y="221"/>
                      </a:lnTo>
                      <a:lnTo>
                        <a:pt x="2640" y="223"/>
                      </a:lnTo>
                      <a:lnTo>
                        <a:pt x="2638" y="224"/>
                      </a:lnTo>
                      <a:lnTo>
                        <a:pt x="2634" y="225"/>
                      </a:lnTo>
                      <a:lnTo>
                        <a:pt x="2632" y="226"/>
                      </a:lnTo>
                      <a:lnTo>
                        <a:pt x="2628" y="227"/>
                      </a:lnTo>
                      <a:lnTo>
                        <a:pt x="2625" y="228"/>
                      </a:lnTo>
                      <a:lnTo>
                        <a:pt x="2623" y="230"/>
                      </a:lnTo>
                      <a:lnTo>
                        <a:pt x="2619" y="231"/>
                      </a:lnTo>
                      <a:lnTo>
                        <a:pt x="2616" y="232"/>
                      </a:lnTo>
                      <a:lnTo>
                        <a:pt x="2613" y="233"/>
                      </a:lnTo>
                      <a:lnTo>
                        <a:pt x="2610" y="234"/>
                      </a:lnTo>
                      <a:lnTo>
                        <a:pt x="2606" y="235"/>
                      </a:lnTo>
                      <a:lnTo>
                        <a:pt x="2603" y="236"/>
                      </a:lnTo>
                      <a:lnTo>
                        <a:pt x="2600" y="238"/>
                      </a:lnTo>
                      <a:lnTo>
                        <a:pt x="2597" y="239"/>
                      </a:lnTo>
                      <a:lnTo>
                        <a:pt x="2594" y="240"/>
                      </a:lnTo>
                      <a:lnTo>
                        <a:pt x="2590" y="241"/>
                      </a:lnTo>
                      <a:lnTo>
                        <a:pt x="2587" y="242"/>
                      </a:lnTo>
                      <a:lnTo>
                        <a:pt x="2583" y="245"/>
                      </a:lnTo>
                      <a:lnTo>
                        <a:pt x="2580" y="246"/>
                      </a:lnTo>
                      <a:lnTo>
                        <a:pt x="2576" y="247"/>
                      </a:lnTo>
                      <a:lnTo>
                        <a:pt x="2573" y="248"/>
                      </a:lnTo>
                      <a:lnTo>
                        <a:pt x="2570" y="249"/>
                      </a:lnTo>
                      <a:lnTo>
                        <a:pt x="2566" y="250"/>
                      </a:lnTo>
                      <a:lnTo>
                        <a:pt x="2563" y="251"/>
                      </a:lnTo>
                      <a:lnTo>
                        <a:pt x="2559" y="254"/>
                      </a:lnTo>
                      <a:lnTo>
                        <a:pt x="2555" y="255"/>
                      </a:lnTo>
                      <a:lnTo>
                        <a:pt x="2551" y="256"/>
                      </a:lnTo>
                      <a:lnTo>
                        <a:pt x="2548" y="257"/>
                      </a:lnTo>
                      <a:lnTo>
                        <a:pt x="2544" y="258"/>
                      </a:lnTo>
                      <a:lnTo>
                        <a:pt x="2541" y="261"/>
                      </a:lnTo>
                      <a:lnTo>
                        <a:pt x="2536" y="262"/>
                      </a:lnTo>
                      <a:lnTo>
                        <a:pt x="2533" y="263"/>
                      </a:lnTo>
                      <a:lnTo>
                        <a:pt x="2529" y="264"/>
                      </a:lnTo>
                      <a:lnTo>
                        <a:pt x="2525" y="265"/>
                      </a:lnTo>
                      <a:lnTo>
                        <a:pt x="2521" y="268"/>
                      </a:lnTo>
                      <a:lnTo>
                        <a:pt x="2518" y="269"/>
                      </a:lnTo>
                      <a:lnTo>
                        <a:pt x="2513" y="270"/>
                      </a:lnTo>
                      <a:lnTo>
                        <a:pt x="2510" y="271"/>
                      </a:lnTo>
                      <a:lnTo>
                        <a:pt x="2505" y="273"/>
                      </a:lnTo>
                      <a:lnTo>
                        <a:pt x="2502" y="274"/>
                      </a:lnTo>
                      <a:lnTo>
                        <a:pt x="2497" y="276"/>
                      </a:lnTo>
                      <a:lnTo>
                        <a:pt x="2494" y="278"/>
                      </a:lnTo>
                      <a:lnTo>
                        <a:pt x="2489" y="279"/>
                      </a:lnTo>
                      <a:lnTo>
                        <a:pt x="2485" y="280"/>
                      </a:lnTo>
                      <a:lnTo>
                        <a:pt x="2481" y="282"/>
                      </a:lnTo>
                      <a:lnTo>
                        <a:pt x="2476" y="284"/>
                      </a:lnTo>
                      <a:lnTo>
                        <a:pt x="2473" y="285"/>
                      </a:lnTo>
                      <a:lnTo>
                        <a:pt x="2468" y="287"/>
                      </a:lnTo>
                      <a:lnTo>
                        <a:pt x="2465" y="288"/>
                      </a:lnTo>
                      <a:lnTo>
                        <a:pt x="2460" y="289"/>
                      </a:lnTo>
                      <a:lnTo>
                        <a:pt x="2456" y="292"/>
                      </a:lnTo>
                      <a:lnTo>
                        <a:pt x="2451" y="293"/>
                      </a:lnTo>
                      <a:lnTo>
                        <a:pt x="2447" y="295"/>
                      </a:lnTo>
                      <a:lnTo>
                        <a:pt x="2443" y="296"/>
                      </a:lnTo>
                      <a:lnTo>
                        <a:pt x="2438" y="297"/>
                      </a:lnTo>
                      <a:lnTo>
                        <a:pt x="2434" y="300"/>
                      </a:lnTo>
                      <a:lnTo>
                        <a:pt x="2429" y="301"/>
                      </a:lnTo>
                      <a:lnTo>
                        <a:pt x="2426" y="303"/>
                      </a:lnTo>
                      <a:lnTo>
                        <a:pt x="2421" y="304"/>
                      </a:lnTo>
                      <a:lnTo>
                        <a:pt x="2416" y="307"/>
                      </a:lnTo>
                      <a:lnTo>
                        <a:pt x="2412" y="308"/>
                      </a:lnTo>
                      <a:lnTo>
                        <a:pt x="2407" y="309"/>
                      </a:lnTo>
                      <a:lnTo>
                        <a:pt x="2403" y="311"/>
                      </a:lnTo>
                      <a:lnTo>
                        <a:pt x="2398" y="312"/>
                      </a:lnTo>
                      <a:lnTo>
                        <a:pt x="2393" y="315"/>
                      </a:lnTo>
                      <a:lnTo>
                        <a:pt x="2389" y="316"/>
                      </a:lnTo>
                      <a:lnTo>
                        <a:pt x="2384" y="318"/>
                      </a:lnTo>
                      <a:lnTo>
                        <a:pt x="2379" y="319"/>
                      </a:lnTo>
                      <a:lnTo>
                        <a:pt x="2375" y="322"/>
                      </a:lnTo>
                      <a:lnTo>
                        <a:pt x="2370" y="323"/>
                      </a:lnTo>
                      <a:lnTo>
                        <a:pt x="2364" y="325"/>
                      </a:lnTo>
                      <a:lnTo>
                        <a:pt x="2360" y="326"/>
                      </a:lnTo>
                      <a:lnTo>
                        <a:pt x="2355" y="329"/>
                      </a:lnTo>
                      <a:lnTo>
                        <a:pt x="2351" y="330"/>
                      </a:lnTo>
                      <a:lnTo>
                        <a:pt x="2346" y="332"/>
                      </a:lnTo>
                      <a:lnTo>
                        <a:pt x="2341" y="334"/>
                      </a:lnTo>
                      <a:lnTo>
                        <a:pt x="2336" y="335"/>
                      </a:lnTo>
                      <a:lnTo>
                        <a:pt x="2331" y="338"/>
                      </a:lnTo>
                      <a:lnTo>
                        <a:pt x="2326" y="339"/>
                      </a:lnTo>
                      <a:lnTo>
                        <a:pt x="2322" y="341"/>
                      </a:lnTo>
                      <a:lnTo>
                        <a:pt x="2316" y="342"/>
                      </a:lnTo>
                      <a:lnTo>
                        <a:pt x="2311" y="345"/>
                      </a:lnTo>
                      <a:lnTo>
                        <a:pt x="2307" y="347"/>
                      </a:lnTo>
                      <a:lnTo>
                        <a:pt x="2301" y="348"/>
                      </a:lnTo>
                      <a:lnTo>
                        <a:pt x="2297" y="350"/>
                      </a:lnTo>
                      <a:lnTo>
                        <a:pt x="2291" y="352"/>
                      </a:lnTo>
                      <a:lnTo>
                        <a:pt x="2286" y="354"/>
                      </a:lnTo>
                      <a:lnTo>
                        <a:pt x="2282" y="356"/>
                      </a:lnTo>
                      <a:lnTo>
                        <a:pt x="2276" y="357"/>
                      </a:lnTo>
                      <a:lnTo>
                        <a:pt x="2271" y="360"/>
                      </a:lnTo>
                      <a:lnTo>
                        <a:pt x="2265" y="362"/>
                      </a:lnTo>
                      <a:lnTo>
                        <a:pt x="2261" y="363"/>
                      </a:lnTo>
                      <a:lnTo>
                        <a:pt x="2255" y="365"/>
                      </a:lnTo>
                      <a:lnTo>
                        <a:pt x="2250" y="368"/>
                      </a:lnTo>
                      <a:lnTo>
                        <a:pt x="2245" y="369"/>
                      </a:lnTo>
                      <a:lnTo>
                        <a:pt x="2240" y="371"/>
                      </a:lnTo>
                      <a:lnTo>
                        <a:pt x="2234" y="373"/>
                      </a:lnTo>
                      <a:lnTo>
                        <a:pt x="2229" y="375"/>
                      </a:lnTo>
                      <a:lnTo>
                        <a:pt x="2224" y="377"/>
                      </a:lnTo>
                      <a:lnTo>
                        <a:pt x="2218" y="379"/>
                      </a:lnTo>
                      <a:lnTo>
                        <a:pt x="2212" y="380"/>
                      </a:lnTo>
                      <a:lnTo>
                        <a:pt x="2208" y="383"/>
                      </a:lnTo>
                      <a:lnTo>
                        <a:pt x="2202" y="385"/>
                      </a:lnTo>
                      <a:lnTo>
                        <a:pt x="2196" y="386"/>
                      </a:lnTo>
                      <a:lnTo>
                        <a:pt x="2192" y="388"/>
                      </a:lnTo>
                      <a:lnTo>
                        <a:pt x="2186" y="391"/>
                      </a:lnTo>
                      <a:lnTo>
                        <a:pt x="2180" y="393"/>
                      </a:lnTo>
                      <a:lnTo>
                        <a:pt x="2176" y="394"/>
                      </a:lnTo>
                      <a:lnTo>
                        <a:pt x="2170" y="396"/>
                      </a:lnTo>
                      <a:lnTo>
                        <a:pt x="2164" y="399"/>
                      </a:lnTo>
                      <a:lnTo>
                        <a:pt x="2158" y="401"/>
                      </a:lnTo>
                      <a:lnTo>
                        <a:pt x="2152" y="402"/>
                      </a:lnTo>
                      <a:lnTo>
                        <a:pt x="2147" y="405"/>
                      </a:lnTo>
                      <a:lnTo>
                        <a:pt x="2142" y="407"/>
                      </a:lnTo>
                      <a:lnTo>
                        <a:pt x="2136" y="409"/>
                      </a:lnTo>
                      <a:lnTo>
                        <a:pt x="2131" y="410"/>
                      </a:lnTo>
                      <a:lnTo>
                        <a:pt x="2125" y="413"/>
                      </a:lnTo>
                      <a:lnTo>
                        <a:pt x="2119" y="415"/>
                      </a:lnTo>
                      <a:lnTo>
                        <a:pt x="2113" y="417"/>
                      </a:lnTo>
                      <a:lnTo>
                        <a:pt x="2108" y="418"/>
                      </a:lnTo>
                      <a:lnTo>
                        <a:pt x="2102" y="421"/>
                      </a:lnTo>
                      <a:lnTo>
                        <a:pt x="2096" y="423"/>
                      </a:lnTo>
                      <a:lnTo>
                        <a:pt x="2090" y="425"/>
                      </a:lnTo>
                      <a:lnTo>
                        <a:pt x="2085" y="428"/>
                      </a:lnTo>
                      <a:lnTo>
                        <a:pt x="2079" y="429"/>
                      </a:lnTo>
                      <a:lnTo>
                        <a:pt x="2073" y="431"/>
                      </a:lnTo>
                      <a:lnTo>
                        <a:pt x="2067" y="433"/>
                      </a:lnTo>
                      <a:lnTo>
                        <a:pt x="2061" y="436"/>
                      </a:lnTo>
                      <a:lnTo>
                        <a:pt x="2056" y="438"/>
                      </a:lnTo>
                      <a:lnTo>
                        <a:pt x="2050" y="440"/>
                      </a:lnTo>
                      <a:lnTo>
                        <a:pt x="2044" y="441"/>
                      </a:lnTo>
                      <a:lnTo>
                        <a:pt x="2038" y="444"/>
                      </a:lnTo>
                      <a:lnTo>
                        <a:pt x="2033" y="446"/>
                      </a:lnTo>
                      <a:lnTo>
                        <a:pt x="2027" y="448"/>
                      </a:lnTo>
                      <a:lnTo>
                        <a:pt x="2021" y="451"/>
                      </a:lnTo>
                      <a:lnTo>
                        <a:pt x="2015" y="453"/>
                      </a:lnTo>
                      <a:lnTo>
                        <a:pt x="2008" y="455"/>
                      </a:lnTo>
                      <a:lnTo>
                        <a:pt x="2003" y="456"/>
                      </a:lnTo>
                      <a:lnTo>
                        <a:pt x="1997" y="459"/>
                      </a:lnTo>
                      <a:lnTo>
                        <a:pt x="1991" y="461"/>
                      </a:lnTo>
                      <a:lnTo>
                        <a:pt x="1985" y="463"/>
                      </a:lnTo>
                      <a:lnTo>
                        <a:pt x="1980" y="466"/>
                      </a:lnTo>
                      <a:lnTo>
                        <a:pt x="1973" y="468"/>
                      </a:lnTo>
                      <a:lnTo>
                        <a:pt x="1967" y="470"/>
                      </a:lnTo>
                      <a:lnTo>
                        <a:pt x="1961" y="472"/>
                      </a:lnTo>
                      <a:lnTo>
                        <a:pt x="1955" y="474"/>
                      </a:lnTo>
                      <a:lnTo>
                        <a:pt x="1949" y="476"/>
                      </a:lnTo>
                      <a:lnTo>
                        <a:pt x="1943" y="478"/>
                      </a:lnTo>
                      <a:lnTo>
                        <a:pt x="1937" y="481"/>
                      </a:lnTo>
                      <a:lnTo>
                        <a:pt x="1930" y="483"/>
                      </a:lnTo>
                      <a:lnTo>
                        <a:pt x="1924" y="485"/>
                      </a:lnTo>
                      <a:lnTo>
                        <a:pt x="1919" y="487"/>
                      </a:lnTo>
                      <a:lnTo>
                        <a:pt x="1913" y="490"/>
                      </a:lnTo>
                      <a:lnTo>
                        <a:pt x="1906" y="492"/>
                      </a:lnTo>
                      <a:lnTo>
                        <a:pt x="1900" y="494"/>
                      </a:lnTo>
                      <a:lnTo>
                        <a:pt x="1894" y="497"/>
                      </a:lnTo>
                      <a:lnTo>
                        <a:pt x="1887" y="498"/>
                      </a:lnTo>
                      <a:lnTo>
                        <a:pt x="1882" y="500"/>
                      </a:lnTo>
                      <a:lnTo>
                        <a:pt x="1875" y="502"/>
                      </a:lnTo>
                      <a:lnTo>
                        <a:pt x="1869" y="505"/>
                      </a:lnTo>
                      <a:lnTo>
                        <a:pt x="1863" y="507"/>
                      </a:lnTo>
                      <a:lnTo>
                        <a:pt x="1856" y="509"/>
                      </a:lnTo>
                      <a:lnTo>
                        <a:pt x="1851" y="512"/>
                      </a:lnTo>
                      <a:lnTo>
                        <a:pt x="1844" y="514"/>
                      </a:lnTo>
                      <a:lnTo>
                        <a:pt x="1838" y="516"/>
                      </a:lnTo>
                      <a:lnTo>
                        <a:pt x="1831" y="518"/>
                      </a:lnTo>
                      <a:lnTo>
                        <a:pt x="1825" y="521"/>
                      </a:lnTo>
                      <a:lnTo>
                        <a:pt x="1819" y="523"/>
                      </a:lnTo>
                      <a:lnTo>
                        <a:pt x="1813" y="525"/>
                      </a:lnTo>
                      <a:lnTo>
                        <a:pt x="1807" y="528"/>
                      </a:lnTo>
                      <a:lnTo>
                        <a:pt x="1800" y="530"/>
                      </a:lnTo>
                      <a:lnTo>
                        <a:pt x="1794" y="532"/>
                      </a:lnTo>
                      <a:lnTo>
                        <a:pt x="1780" y="537"/>
                      </a:lnTo>
                      <a:lnTo>
                        <a:pt x="1768" y="542"/>
                      </a:lnTo>
                      <a:lnTo>
                        <a:pt x="1755" y="545"/>
                      </a:lnTo>
                      <a:lnTo>
                        <a:pt x="1742" y="550"/>
                      </a:lnTo>
                      <a:lnTo>
                        <a:pt x="1730" y="554"/>
                      </a:lnTo>
                      <a:lnTo>
                        <a:pt x="1717" y="559"/>
                      </a:lnTo>
                      <a:lnTo>
                        <a:pt x="1704" y="563"/>
                      </a:lnTo>
                      <a:lnTo>
                        <a:pt x="1692" y="568"/>
                      </a:lnTo>
                      <a:lnTo>
                        <a:pt x="1678" y="573"/>
                      </a:lnTo>
                      <a:lnTo>
                        <a:pt x="1665" y="577"/>
                      </a:lnTo>
                      <a:lnTo>
                        <a:pt x="1652" y="582"/>
                      </a:lnTo>
                      <a:lnTo>
                        <a:pt x="1639" y="586"/>
                      </a:lnTo>
                      <a:lnTo>
                        <a:pt x="1626" y="591"/>
                      </a:lnTo>
                      <a:lnTo>
                        <a:pt x="1613" y="596"/>
                      </a:lnTo>
                      <a:lnTo>
                        <a:pt x="1599" y="600"/>
                      </a:lnTo>
                      <a:lnTo>
                        <a:pt x="1587" y="605"/>
                      </a:lnTo>
                      <a:lnTo>
                        <a:pt x="1573" y="609"/>
                      </a:lnTo>
                      <a:lnTo>
                        <a:pt x="1560" y="615"/>
                      </a:lnTo>
                      <a:lnTo>
                        <a:pt x="1548" y="620"/>
                      </a:lnTo>
                      <a:lnTo>
                        <a:pt x="1534" y="624"/>
                      </a:lnTo>
                      <a:lnTo>
                        <a:pt x="1521" y="629"/>
                      </a:lnTo>
                      <a:lnTo>
                        <a:pt x="1507" y="634"/>
                      </a:lnTo>
                      <a:lnTo>
                        <a:pt x="1495" y="638"/>
                      </a:lnTo>
                      <a:lnTo>
                        <a:pt x="1481" y="643"/>
                      </a:lnTo>
                      <a:lnTo>
                        <a:pt x="1468" y="647"/>
                      </a:lnTo>
                      <a:lnTo>
                        <a:pt x="1454" y="652"/>
                      </a:lnTo>
                      <a:lnTo>
                        <a:pt x="1440" y="657"/>
                      </a:lnTo>
                      <a:lnTo>
                        <a:pt x="1428" y="661"/>
                      </a:lnTo>
                      <a:lnTo>
                        <a:pt x="1401" y="670"/>
                      </a:lnTo>
                      <a:lnTo>
                        <a:pt x="1375" y="680"/>
                      </a:lnTo>
                      <a:lnTo>
                        <a:pt x="1347" y="689"/>
                      </a:lnTo>
                      <a:lnTo>
                        <a:pt x="1321" y="698"/>
                      </a:lnTo>
                      <a:lnTo>
                        <a:pt x="1294" y="707"/>
                      </a:lnTo>
                      <a:lnTo>
                        <a:pt x="1268" y="717"/>
                      </a:lnTo>
                      <a:lnTo>
                        <a:pt x="1241" y="726"/>
                      </a:lnTo>
                      <a:lnTo>
                        <a:pt x="1213" y="735"/>
                      </a:lnTo>
                      <a:lnTo>
                        <a:pt x="1201" y="740"/>
                      </a:lnTo>
                      <a:lnTo>
                        <a:pt x="1187" y="744"/>
                      </a:lnTo>
                      <a:lnTo>
                        <a:pt x="1174" y="749"/>
                      </a:lnTo>
                      <a:lnTo>
                        <a:pt x="1160" y="753"/>
                      </a:lnTo>
                      <a:lnTo>
                        <a:pt x="1148" y="758"/>
                      </a:lnTo>
                      <a:lnTo>
                        <a:pt x="1134" y="763"/>
                      </a:lnTo>
                      <a:lnTo>
                        <a:pt x="1120" y="767"/>
                      </a:lnTo>
                      <a:lnTo>
                        <a:pt x="1107" y="772"/>
                      </a:lnTo>
                      <a:lnTo>
                        <a:pt x="1094" y="776"/>
                      </a:lnTo>
                      <a:lnTo>
                        <a:pt x="1081" y="781"/>
                      </a:lnTo>
                      <a:lnTo>
                        <a:pt x="1068" y="786"/>
                      </a:lnTo>
                      <a:lnTo>
                        <a:pt x="1054" y="790"/>
                      </a:lnTo>
                      <a:lnTo>
                        <a:pt x="1042" y="795"/>
                      </a:lnTo>
                      <a:lnTo>
                        <a:pt x="1028" y="798"/>
                      </a:lnTo>
                      <a:lnTo>
                        <a:pt x="1015" y="803"/>
                      </a:lnTo>
                      <a:lnTo>
                        <a:pt x="1001" y="807"/>
                      </a:lnTo>
                      <a:lnTo>
                        <a:pt x="989" y="812"/>
                      </a:lnTo>
                      <a:lnTo>
                        <a:pt x="976" y="817"/>
                      </a:lnTo>
                      <a:lnTo>
                        <a:pt x="962" y="821"/>
                      </a:lnTo>
                      <a:lnTo>
                        <a:pt x="950" y="825"/>
                      </a:lnTo>
                      <a:lnTo>
                        <a:pt x="937" y="829"/>
                      </a:lnTo>
                      <a:lnTo>
                        <a:pt x="924" y="834"/>
                      </a:lnTo>
                      <a:lnTo>
                        <a:pt x="910" y="839"/>
                      </a:lnTo>
                      <a:lnTo>
                        <a:pt x="898" y="843"/>
                      </a:lnTo>
                      <a:lnTo>
                        <a:pt x="885" y="847"/>
                      </a:lnTo>
                      <a:lnTo>
                        <a:pt x="872" y="851"/>
                      </a:lnTo>
                      <a:lnTo>
                        <a:pt x="860" y="856"/>
                      </a:lnTo>
                      <a:lnTo>
                        <a:pt x="847" y="859"/>
                      </a:lnTo>
                      <a:lnTo>
                        <a:pt x="840" y="862"/>
                      </a:lnTo>
                      <a:lnTo>
                        <a:pt x="834" y="864"/>
                      </a:lnTo>
                      <a:lnTo>
                        <a:pt x="827" y="866"/>
                      </a:lnTo>
                      <a:lnTo>
                        <a:pt x="822" y="868"/>
                      </a:lnTo>
                      <a:lnTo>
                        <a:pt x="815" y="871"/>
                      </a:lnTo>
                      <a:lnTo>
                        <a:pt x="809" y="872"/>
                      </a:lnTo>
                      <a:lnTo>
                        <a:pt x="802" y="874"/>
                      </a:lnTo>
                      <a:lnTo>
                        <a:pt x="796" y="877"/>
                      </a:lnTo>
                      <a:lnTo>
                        <a:pt x="789" y="879"/>
                      </a:lnTo>
                      <a:lnTo>
                        <a:pt x="784" y="881"/>
                      </a:lnTo>
                      <a:lnTo>
                        <a:pt x="777" y="882"/>
                      </a:lnTo>
                      <a:lnTo>
                        <a:pt x="771" y="885"/>
                      </a:lnTo>
                      <a:lnTo>
                        <a:pt x="764" y="887"/>
                      </a:lnTo>
                      <a:lnTo>
                        <a:pt x="758" y="889"/>
                      </a:lnTo>
                      <a:lnTo>
                        <a:pt x="753" y="891"/>
                      </a:lnTo>
                      <a:lnTo>
                        <a:pt x="746" y="893"/>
                      </a:lnTo>
                      <a:lnTo>
                        <a:pt x="740" y="895"/>
                      </a:lnTo>
                      <a:lnTo>
                        <a:pt x="733" y="897"/>
                      </a:lnTo>
                      <a:lnTo>
                        <a:pt x="727" y="900"/>
                      </a:lnTo>
                      <a:lnTo>
                        <a:pt x="721" y="901"/>
                      </a:lnTo>
                      <a:lnTo>
                        <a:pt x="715" y="903"/>
                      </a:lnTo>
                      <a:lnTo>
                        <a:pt x="709" y="905"/>
                      </a:lnTo>
                      <a:lnTo>
                        <a:pt x="703" y="908"/>
                      </a:lnTo>
                      <a:lnTo>
                        <a:pt x="696" y="909"/>
                      </a:lnTo>
                      <a:lnTo>
                        <a:pt x="690" y="911"/>
                      </a:lnTo>
                      <a:lnTo>
                        <a:pt x="685" y="913"/>
                      </a:lnTo>
                      <a:lnTo>
                        <a:pt x="678" y="916"/>
                      </a:lnTo>
                      <a:lnTo>
                        <a:pt x="672" y="917"/>
                      </a:lnTo>
                      <a:lnTo>
                        <a:pt x="666" y="919"/>
                      </a:lnTo>
                      <a:lnTo>
                        <a:pt x="660" y="921"/>
                      </a:lnTo>
                      <a:lnTo>
                        <a:pt x="653" y="923"/>
                      </a:lnTo>
                      <a:lnTo>
                        <a:pt x="648" y="925"/>
                      </a:lnTo>
                      <a:lnTo>
                        <a:pt x="642" y="927"/>
                      </a:lnTo>
                      <a:lnTo>
                        <a:pt x="636" y="928"/>
                      </a:lnTo>
                      <a:lnTo>
                        <a:pt x="629" y="931"/>
                      </a:lnTo>
                      <a:lnTo>
                        <a:pt x="624" y="933"/>
                      </a:lnTo>
                      <a:lnTo>
                        <a:pt x="618" y="935"/>
                      </a:lnTo>
                      <a:lnTo>
                        <a:pt x="612" y="936"/>
                      </a:lnTo>
                      <a:lnTo>
                        <a:pt x="606" y="939"/>
                      </a:lnTo>
                      <a:lnTo>
                        <a:pt x="600" y="940"/>
                      </a:lnTo>
                      <a:lnTo>
                        <a:pt x="595" y="942"/>
                      </a:lnTo>
                      <a:lnTo>
                        <a:pt x="588" y="944"/>
                      </a:lnTo>
                      <a:lnTo>
                        <a:pt x="582" y="946"/>
                      </a:lnTo>
                      <a:lnTo>
                        <a:pt x="576" y="948"/>
                      </a:lnTo>
                      <a:lnTo>
                        <a:pt x="571" y="950"/>
                      </a:lnTo>
                      <a:lnTo>
                        <a:pt x="565" y="951"/>
                      </a:lnTo>
                      <a:lnTo>
                        <a:pt x="559" y="954"/>
                      </a:lnTo>
                      <a:lnTo>
                        <a:pt x="553" y="955"/>
                      </a:lnTo>
                      <a:lnTo>
                        <a:pt x="547" y="957"/>
                      </a:lnTo>
                      <a:lnTo>
                        <a:pt x="542" y="959"/>
                      </a:lnTo>
                      <a:lnTo>
                        <a:pt x="536" y="961"/>
                      </a:lnTo>
                      <a:lnTo>
                        <a:pt x="530" y="963"/>
                      </a:lnTo>
                      <a:lnTo>
                        <a:pt x="524" y="964"/>
                      </a:lnTo>
                      <a:lnTo>
                        <a:pt x="519" y="966"/>
                      </a:lnTo>
                      <a:lnTo>
                        <a:pt x="513" y="969"/>
                      </a:lnTo>
                      <a:lnTo>
                        <a:pt x="507" y="970"/>
                      </a:lnTo>
                      <a:lnTo>
                        <a:pt x="501" y="972"/>
                      </a:lnTo>
                      <a:lnTo>
                        <a:pt x="496" y="973"/>
                      </a:lnTo>
                      <a:lnTo>
                        <a:pt x="490" y="976"/>
                      </a:lnTo>
                      <a:lnTo>
                        <a:pt x="484" y="977"/>
                      </a:lnTo>
                      <a:lnTo>
                        <a:pt x="480" y="979"/>
                      </a:lnTo>
                      <a:lnTo>
                        <a:pt x="474" y="980"/>
                      </a:lnTo>
                      <a:lnTo>
                        <a:pt x="468" y="982"/>
                      </a:lnTo>
                      <a:lnTo>
                        <a:pt x="462" y="984"/>
                      </a:lnTo>
                      <a:lnTo>
                        <a:pt x="456" y="986"/>
                      </a:lnTo>
                      <a:lnTo>
                        <a:pt x="451" y="987"/>
                      </a:lnTo>
                      <a:lnTo>
                        <a:pt x="446" y="989"/>
                      </a:lnTo>
                      <a:lnTo>
                        <a:pt x="440" y="990"/>
                      </a:lnTo>
                      <a:lnTo>
                        <a:pt x="435" y="993"/>
                      </a:lnTo>
                      <a:lnTo>
                        <a:pt x="429" y="994"/>
                      </a:lnTo>
                      <a:lnTo>
                        <a:pt x="424" y="996"/>
                      </a:lnTo>
                      <a:lnTo>
                        <a:pt x="418" y="997"/>
                      </a:lnTo>
                      <a:lnTo>
                        <a:pt x="413" y="1000"/>
                      </a:lnTo>
                      <a:lnTo>
                        <a:pt x="408" y="1001"/>
                      </a:lnTo>
                      <a:lnTo>
                        <a:pt x="402" y="1003"/>
                      </a:lnTo>
                      <a:lnTo>
                        <a:pt x="397" y="1004"/>
                      </a:lnTo>
                      <a:lnTo>
                        <a:pt x="392" y="1005"/>
                      </a:lnTo>
                      <a:lnTo>
                        <a:pt x="386" y="1008"/>
                      </a:lnTo>
                      <a:lnTo>
                        <a:pt x="382" y="1009"/>
                      </a:lnTo>
                      <a:lnTo>
                        <a:pt x="376" y="1011"/>
                      </a:lnTo>
                      <a:lnTo>
                        <a:pt x="370" y="1012"/>
                      </a:lnTo>
                      <a:lnTo>
                        <a:pt x="365" y="1014"/>
                      </a:lnTo>
                      <a:lnTo>
                        <a:pt x="360" y="1016"/>
                      </a:lnTo>
                      <a:lnTo>
                        <a:pt x="355" y="1017"/>
                      </a:lnTo>
                      <a:lnTo>
                        <a:pt x="349" y="1018"/>
                      </a:lnTo>
                      <a:lnTo>
                        <a:pt x="345" y="1020"/>
                      </a:lnTo>
                      <a:lnTo>
                        <a:pt x="339" y="1022"/>
                      </a:lnTo>
                      <a:lnTo>
                        <a:pt x="334" y="1023"/>
                      </a:lnTo>
                      <a:lnTo>
                        <a:pt x="330" y="1025"/>
                      </a:lnTo>
                      <a:lnTo>
                        <a:pt x="324" y="1026"/>
                      </a:lnTo>
                      <a:lnTo>
                        <a:pt x="319" y="1027"/>
                      </a:lnTo>
                      <a:lnTo>
                        <a:pt x="314" y="1030"/>
                      </a:lnTo>
                      <a:lnTo>
                        <a:pt x="309" y="1031"/>
                      </a:lnTo>
                      <a:lnTo>
                        <a:pt x="304" y="1032"/>
                      </a:lnTo>
                      <a:lnTo>
                        <a:pt x="299" y="1034"/>
                      </a:lnTo>
                      <a:lnTo>
                        <a:pt x="294" y="1035"/>
                      </a:lnTo>
                      <a:lnTo>
                        <a:pt x="289" y="1037"/>
                      </a:lnTo>
                      <a:lnTo>
                        <a:pt x="285" y="1038"/>
                      </a:lnTo>
                      <a:lnTo>
                        <a:pt x="279" y="1040"/>
                      </a:lnTo>
                      <a:lnTo>
                        <a:pt x="274" y="1041"/>
                      </a:lnTo>
                      <a:lnTo>
                        <a:pt x="270" y="1042"/>
                      </a:lnTo>
                      <a:lnTo>
                        <a:pt x="265" y="1043"/>
                      </a:lnTo>
                      <a:lnTo>
                        <a:pt x="259" y="1046"/>
                      </a:lnTo>
                      <a:lnTo>
                        <a:pt x="255" y="1047"/>
                      </a:lnTo>
                      <a:lnTo>
                        <a:pt x="250" y="1048"/>
                      </a:lnTo>
                      <a:lnTo>
                        <a:pt x="246" y="1049"/>
                      </a:lnTo>
                      <a:lnTo>
                        <a:pt x="241" y="1050"/>
                      </a:lnTo>
                      <a:lnTo>
                        <a:pt x="236" y="1053"/>
                      </a:lnTo>
                      <a:lnTo>
                        <a:pt x="232" y="1054"/>
                      </a:lnTo>
                      <a:lnTo>
                        <a:pt x="227" y="1055"/>
                      </a:lnTo>
                      <a:lnTo>
                        <a:pt x="223" y="1056"/>
                      </a:lnTo>
                      <a:lnTo>
                        <a:pt x="218" y="1057"/>
                      </a:lnTo>
                      <a:lnTo>
                        <a:pt x="213" y="1058"/>
                      </a:lnTo>
                      <a:lnTo>
                        <a:pt x="209" y="1060"/>
                      </a:lnTo>
                      <a:lnTo>
                        <a:pt x="204" y="1062"/>
                      </a:lnTo>
                      <a:lnTo>
                        <a:pt x="200" y="1063"/>
                      </a:lnTo>
                      <a:lnTo>
                        <a:pt x="195" y="1064"/>
                      </a:lnTo>
                      <a:lnTo>
                        <a:pt x="190" y="1065"/>
                      </a:lnTo>
                      <a:lnTo>
                        <a:pt x="186" y="1066"/>
                      </a:lnTo>
                      <a:lnTo>
                        <a:pt x="182" y="1068"/>
                      </a:lnTo>
                      <a:lnTo>
                        <a:pt x="178" y="1069"/>
                      </a:lnTo>
                      <a:lnTo>
                        <a:pt x="173" y="1070"/>
                      </a:lnTo>
                      <a:lnTo>
                        <a:pt x="168" y="1071"/>
                      </a:lnTo>
                      <a:lnTo>
                        <a:pt x="164" y="1072"/>
                      </a:lnTo>
                      <a:lnTo>
                        <a:pt x="160" y="1073"/>
                      </a:lnTo>
                      <a:lnTo>
                        <a:pt x="156" y="1075"/>
                      </a:lnTo>
                      <a:lnTo>
                        <a:pt x="151" y="1076"/>
                      </a:lnTo>
                      <a:lnTo>
                        <a:pt x="148" y="1077"/>
                      </a:lnTo>
                      <a:lnTo>
                        <a:pt x="143" y="1078"/>
                      </a:lnTo>
                      <a:lnTo>
                        <a:pt x="138" y="1079"/>
                      </a:lnTo>
                      <a:lnTo>
                        <a:pt x="135" y="1080"/>
                      </a:lnTo>
                      <a:lnTo>
                        <a:pt x="130" y="1081"/>
                      </a:lnTo>
                      <a:lnTo>
                        <a:pt x="127" y="1083"/>
                      </a:lnTo>
                      <a:lnTo>
                        <a:pt x="122" y="1084"/>
                      </a:lnTo>
                      <a:lnTo>
                        <a:pt x="119" y="1085"/>
                      </a:lnTo>
                      <a:lnTo>
                        <a:pt x="114" y="1086"/>
                      </a:lnTo>
                      <a:lnTo>
                        <a:pt x="111" y="1087"/>
                      </a:lnTo>
                      <a:lnTo>
                        <a:pt x="106" y="1088"/>
                      </a:lnTo>
                      <a:lnTo>
                        <a:pt x="103" y="1088"/>
                      </a:lnTo>
                      <a:lnTo>
                        <a:pt x="98" y="1090"/>
                      </a:lnTo>
                      <a:lnTo>
                        <a:pt x="95" y="1091"/>
                      </a:lnTo>
                      <a:lnTo>
                        <a:pt x="91" y="1092"/>
                      </a:lnTo>
                      <a:lnTo>
                        <a:pt x="87" y="1093"/>
                      </a:lnTo>
                      <a:lnTo>
                        <a:pt x="83" y="1094"/>
                      </a:lnTo>
                      <a:lnTo>
                        <a:pt x="80" y="1095"/>
                      </a:lnTo>
                      <a:lnTo>
                        <a:pt x="76" y="1095"/>
                      </a:lnTo>
                      <a:lnTo>
                        <a:pt x="72" y="1096"/>
                      </a:lnTo>
                      <a:lnTo>
                        <a:pt x="68" y="1098"/>
                      </a:lnTo>
                      <a:lnTo>
                        <a:pt x="65" y="1099"/>
                      </a:lnTo>
                      <a:lnTo>
                        <a:pt x="61" y="1100"/>
                      </a:lnTo>
                      <a:lnTo>
                        <a:pt x="58" y="1100"/>
                      </a:lnTo>
                      <a:lnTo>
                        <a:pt x="54" y="1101"/>
                      </a:lnTo>
                      <a:lnTo>
                        <a:pt x="50" y="1102"/>
                      </a:lnTo>
                      <a:lnTo>
                        <a:pt x="46" y="1103"/>
                      </a:lnTo>
                      <a:lnTo>
                        <a:pt x="43" y="1103"/>
                      </a:lnTo>
                      <a:lnTo>
                        <a:pt x="39" y="1104"/>
                      </a:lnTo>
                      <a:lnTo>
                        <a:pt x="36" y="1106"/>
                      </a:lnTo>
                      <a:lnTo>
                        <a:pt x="32" y="1106"/>
                      </a:lnTo>
                      <a:lnTo>
                        <a:pt x="29" y="1107"/>
                      </a:lnTo>
                      <a:lnTo>
                        <a:pt x="27" y="1108"/>
                      </a:lnTo>
                      <a:lnTo>
                        <a:pt x="23" y="1109"/>
                      </a:lnTo>
                      <a:lnTo>
                        <a:pt x="20" y="1109"/>
                      </a:lnTo>
                      <a:lnTo>
                        <a:pt x="16" y="1110"/>
                      </a:lnTo>
                      <a:lnTo>
                        <a:pt x="13" y="1111"/>
                      </a:lnTo>
                      <a:lnTo>
                        <a:pt x="9" y="1111"/>
                      </a:lnTo>
                      <a:lnTo>
                        <a:pt x="7" y="1113"/>
                      </a:lnTo>
                      <a:lnTo>
                        <a:pt x="4" y="1114"/>
                      </a:lnTo>
                      <a:lnTo>
                        <a:pt x="0" y="1114"/>
                      </a:lnTo>
                      <a:lnTo>
                        <a:pt x="4" y="1113"/>
                      </a:lnTo>
                      <a:lnTo>
                        <a:pt x="7" y="1111"/>
                      </a:lnTo>
                      <a:lnTo>
                        <a:pt x="9" y="1111"/>
                      </a:lnTo>
                      <a:lnTo>
                        <a:pt x="13" y="1110"/>
                      </a:lnTo>
                      <a:lnTo>
                        <a:pt x="16" y="1109"/>
                      </a:lnTo>
                      <a:lnTo>
                        <a:pt x="20" y="1109"/>
                      </a:lnTo>
                      <a:lnTo>
                        <a:pt x="23" y="1108"/>
                      </a:lnTo>
                      <a:lnTo>
                        <a:pt x="26" y="1107"/>
                      </a:lnTo>
                      <a:lnTo>
                        <a:pt x="29" y="1106"/>
                      </a:lnTo>
                      <a:lnTo>
                        <a:pt x="32" y="1106"/>
                      </a:lnTo>
                      <a:lnTo>
                        <a:pt x="36" y="1104"/>
                      </a:lnTo>
                      <a:lnTo>
                        <a:pt x="39" y="1103"/>
                      </a:lnTo>
                      <a:lnTo>
                        <a:pt x="43" y="1102"/>
                      </a:lnTo>
                      <a:lnTo>
                        <a:pt x="46" y="1101"/>
                      </a:lnTo>
                      <a:lnTo>
                        <a:pt x="50" y="1101"/>
                      </a:lnTo>
                      <a:lnTo>
                        <a:pt x="53" y="1100"/>
                      </a:lnTo>
                      <a:lnTo>
                        <a:pt x="57" y="1099"/>
                      </a:lnTo>
                      <a:lnTo>
                        <a:pt x="60" y="1098"/>
                      </a:lnTo>
                      <a:lnTo>
                        <a:pt x="65" y="1096"/>
                      </a:lnTo>
                      <a:lnTo>
                        <a:pt x="68" y="1095"/>
                      </a:lnTo>
                      <a:lnTo>
                        <a:pt x="72" y="1094"/>
                      </a:lnTo>
                      <a:lnTo>
                        <a:pt x="75" y="1094"/>
                      </a:lnTo>
                      <a:lnTo>
                        <a:pt x="79" y="1093"/>
                      </a:lnTo>
                      <a:lnTo>
                        <a:pt x="83" y="1092"/>
                      </a:lnTo>
                      <a:lnTo>
                        <a:pt x="87" y="1091"/>
                      </a:lnTo>
                      <a:lnTo>
                        <a:pt x="90" y="1090"/>
                      </a:lnTo>
                      <a:lnTo>
                        <a:pt x="94" y="1088"/>
                      </a:lnTo>
                      <a:lnTo>
                        <a:pt x="98" y="1087"/>
                      </a:lnTo>
                      <a:lnTo>
                        <a:pt x="102" y="1086"/>
                      </a:lnTo>
                      <a:lnTo>
                        <a:pt x="106" y="1085"/>
                      </a:lnTo>
                      <a:lnTo>
                        <a:pt x="110" y="1084"/>
                      </a:lnTo>
                      <a:lnTo>
                        <a:pt x="113" y="1083"/>
                      </a:lnTo>
                      <a:lnTo>
                        <a:pt x="118" y="1081"/>
                      </a:lnTo>
                      <a:lnTo>
                        <a:pt x="121" y="1080"/>
                      </a:lnTo>
                      <a:lnTo>
                        <a:pt x="126" y="1079"/>
                      </a:lnTo>
                      <a:lnTo>
                        <a:pt x="129" y="1078"/>
                      </a:lnTo>
                      <a:lnTo>
                        <a:pt x="134" y="1077"/>
                      </a:lnTo>
                      <a:lnTo>
                        <a:pt x="137" y="1076"/>
                      </a:lnTo>
                      <a:lnTo>
                        <a:pt x="142" y="1075"/>
                      </a:lnTo>
                      <a:lnTo>
                        <a:pt x="147" y="1073"/>
                      </a:lnTo>
                      <a:lnTo>
                        <a:pt x="150" y="1071"/>
                      </a:lnTo>
                      <a:lnTo>
                        <a:pt x="155" y="1070"/>
                      </a:lnTo>
                      <a:lnTo>
                        <a:pt x="159" y="1069"/>
                      </a:lnTo>
                      <a:lnTo>
                        <a:pt x="163" y="1068"/>
                      </a:lnTo>
                      <a:lnTo>
                        <a:pt x="167" y="1066"/>
                      </a:lnTo>
                      <a:lnTo>
                        <a:pt x="172" y="1065"/>
                      </a:lnTo>
                      <a:lnTo>
                        <a:pt x="175" y="1064"/>
                      </a:lnTo>
                      <a:lnTo>
                        <a:pt x="180" y="1062"/>
                      </a:lnTo>
                      <a:lnTo>
                        <a:pt x="185" y="1061"/>
                      </a:lnTo>
                      <a:lnTo>
                        <a:pt x="189" y="1060"/>
                      </a:lnTo>
                      <a:lnTo>
                        <a:pt x="194" y="1058"/>
                      </a:lnTo>
                      <a:lnTo>
                        <a:pt x="198" y="1057"/>
                      </a:lnTo>
                      <a:lnTo>
                        <a:pt x="202" y="1055"/>
                      </a:lnTo>
                      <a:lnTo>
                        <a:pt x="206" y="1054"/>
                      </a:lnTo>
                      <a:lnTo>
                        <a:pt x="211" y="1053"/>
                      </a:lnTo>
                      <a:lnTo>
                        <a:pt x="216" y="1052"/>
                      </a:lnTo>
                      <a:lnTo>
                        <a:pt x="220" y="1049"/>
                      </a:lnTo>
                      <a:lnTo>
                        <a:pt x="225" y="1048"/>
                      </a:lnTo>
                      <a:lnTo>
                        <a:pt x="229" y="1047"/>
                      </a:lnTo>
                      <a:lnTo>
                        <a:pt x="234" y="1046"/>
                      </a:lnTo>
                      <a:lnTo>
                        <a:pt x="239" y="1043"/>
                      </a:lnTo>
                      <a:lnTo>
                        <a:pt x="243" y="1042"/>
                      </a:lnTo>
                      <a:lnTo>
                        <a:pt x="248" y="1041"/>
                      </a:lnTo>
                      <a:lnTo>
                        <a:pt x="253" y="1039"/>
                      </a:lnTo>
                      <a:lnTo>
                        <a:pt x="258" y="1038"/>
                      </a:lnTo>
                      <a:lnTo>
                        <a:pt x="263" y="1037"/>
                      </a:lnTo>
                      <a:lnTo>
                        <a:pt x="268" y="1034"/>
                      </a:lnTo>
                      <a:lnTo>
                        <a:pt x="272" y="1033"/>
                      </a:lnTo>
                      <a:lnTo>
                        <a:pt x="277" y="1032"/>
                      </a:lnTo>
                      <a:lnTo>
                        <a:pt x="281" y="1030"/>
                      </a:lnTo>
                      <a:lnTo>
                        <a:pt x="287" y="1028"/>
                      </a:lnTo>
                      <a:lnTo>
                        <a:pt x="292" y="1027"/>
                      </a:lnTo>
                      <a:lnTo>
                        <a:pt x="296" y="1025"/>
                      </a:lnTo>
                      <a:lnTo>
                        <a:pt x="301" y="1024"/>
                      </a:lnTo>
                      <a:lnTo>
                        <a:pt x="307" y="1022"/>
                      </a:lnTo>
                      <a:lnTo>
                        <a:pt x="311" y="1020"/>
                      </a:lnTo>
                      <a:lnTo>
                        <a:pt x="316" y="1019"/>
                      </a:lnTo>
                      <a:lnTo>
                        <a:pt x="322" y="1017"/>
                      </a:lnTo>
                      <a:lnTo>
                        <a:pt x="326" y="1016"/>
                      </a:lnTo>
                      <a:lnTo>
                        <a:pt x="331" y="1014"/>
                      </a:lnTo>
                      <a:lnTo>
                        <a:pt x="337" y="1012"/>
                      </a:lnTo>
                      <a:lnTo>
                        <a:pt x="341" y="1010"/>
                      </a:lnTo>
                      <a:lnTo>
                        <a:pt x="347" y="1009"/>
                      </a:lnTo>
                      <a:lnTo>
                        <a:pt x="352" y="1007"/>
                      </a:lnTo>
                      <a:lnTo>
                        <a:pt x="356" y="1005"/>
                      </a:lnTo>
                      <a:lnTo>
                        <a:pt x="362" y="1003"/>
                      </a:lnTo>
                      <a:lnTo>
                        <a:pt x="367" y="1002"/>
                      </a:lnTo>
                      <a:lnTo>
                        <a:pt x="372" y="1000"/>
                      </a:lnTo>
                      <a:lnTo>
                        <a:pt x="378" y="999"/>
                      </a:lnTo>
                      <a:lnTo>
                        <a:pt x="383" y="996"/>
                      </a:lnTo>
                      <a:lnTo>
                        <a:pt x="388" y="995"/>
                      </a:lnTo>
                      <a:lnTo>
                        <a:pt x="393" y="993"/>
                      </a:lnTo>
                      <a:lnTo>
                        <a:pt x="399" y="992"/>
                      </a:lnTo>
                      <a:lnTo>
                        <a:pt x="403" y="989"/>
                      </a:lnTo>
                      <a:lnTo>
                        <a:pt x="409" y="987"/>
                      </a:lnTo>
                      <a:lnTo>
                        <a:pt x="415" y="986"/>
                      </a:lnTo>
                      <a:lnTo>
                        <a:pt x="420" y="984"/>
                      </a:lnTo>
                      <a:lnTo>
                        <a:pt x="425" y="982"/>
                      </a:lnTo>
                      <a:lnTo>
                        <a:pt x="431" y="980"/>
                      </a:lnTo>
                      <a:lnTo>
                        <a:pt x="436" y="979"/>
                      </a:lnTo>
                      <a:lnTo>
                        <a:pt x="441" y="977"/>
                      </a:lnTo>
                      <a:lnTo>
                        <a:pt x="447" y="974"/>
                      </a:lnTo>
                      <a:lnTo>
                        <a:pt x="453" y="973"/>
                      </a:lnTo>
                      <a:lnTo>
                        <a:pt x="458" y="971"/>
                      </a:lnTo>
                      <a:lnTo>
                        <a:pt x="463" y="969"/>
                      </a:lnTo>
                      <a:lnTo>
                        <a:pt x="469" y="967"/>
                      </a:lnTo>
                      <a:lnTo>
                        <a:pt x="475" y="965"/>
                      </a:lnTo>
                      <a:lnTo>
                        <a:pt x="481" y="963"/>
                      </a:lnTo>
                      <a:lnTo>
                        <a:pt x="485" y="962"/>
                      </a:lnTo>
                      <a:lnTo>
                        <a:pt x="491" y="959"/>
                      </a:lnTo>
                      <a:lnTo>
                        <a:pt x="497" y="957"/>
                      </a:lnTo>
                      <a:lnTo>
                        <a:pt x="503" y="956"/>
                      </a:lnTo>
                      <a:lnTo>
                        <a:pt x="508" y="954"/>
                      </a:lnTo>
                      <a:lnTo>
                        <a:pt x="514" y="951"/>
                      </a:lnTo>
                      <a:lnTo>
                        <a:pt x="520" y="950"/>
                      </a:lnTo>
                      <a:lnTo>
                        <a:pt x="526" y="948"/>
                      </a:lnTo>
                      <a:lnTo>
                        <a:pt x="531" y="946"/>
                      </a:lnTo>
                      <a:lnTo>
                        <a:pt x="536" y="943"/>
                      </a:lnTo>
                      <a:lnTo>
                        <a:pt x="542" y="942"/>
                      </a:lnTo>
                      <a:lnTo>
                        <a:pt x="547" y="940"/>
                      </a:lnTo>
                      <a:lnTo>
                        <a:pt x="553" y="938"/>
                      </a:lnTo>
                      <a:lnTo>
                        <a:pt x="559" y="935"/>
                      </a:lnTo>
                      <a:lnTo>
                        <a:pt x="565" y="934"/>
                      </a:lnTo>
                      <a:lnTo>
                        <a:pt x="571" y="932"/>
                      </a:lnTo>
                      <a:lnTo>
                        <a:pt x="576" y="929"/>
                      </a:lnTo>
                      <a:lnTo>
                        <a:pt x="583" y="927"/>
                      </a:lnTo>
                      <a:lnTo>
                        <a:pt x="589" y="926"/>
                      </a:lnTo>
                      <a:lnTo>
                        <a:pt x="595" y="924"/>
                      </a:lnTo>
                      <a:lnTo>
                        <a:pt x="600" y="921"/>
                      </a:lnTo>
                      <a:lnTo>
                        <a:pt x="606" y="919"/>
                      </a:lnTo>
                      <a:lnTo>
                        <a:pt x="612" y="917"/>
                      </a:lnTo>
                      <a:lnTo>
                        <a:pt x="618" y="916"/>
                      </a:lnTo>
                      <a:lnTo>
                        <a:pt x="624" y="913"/>
                      </a:lnTo>
                      <a:lnTo>
                        <a:pt x="629" y="911"/>
                      </a:lnTo>
                      <a:lnTo>
                        <a:pt x="636" y="909"/>
                      </a:lnTo>
                      <a:lnTo>
                        <a:pt x="642" y="906"/>
                      </a:lnTo>
                      <a:lnTo>
                        <a:pt x="648" y="904"/>
                      </a:lnTo>
                      <a:lnTo>
                        <a:pt x="653" y="903"/>
                      </a:lnTo>
                      <a:lnTo>
                        <a:pt x="659" y="901"/>
                      </a:lnTo>
                      <a:lnTo>
                        <a:pt x="666" y="898"/>
                      </a:lnTo>
                      <a:lnTo>
                        <a:pt x="672" y="896"/>
                      </a:lnTo>
                      <a:lnTo>
                        <a:pt x="678" y="894"/>
                      </a:lnTo>
                      <a:lnTo>
                        <a:pt x="683" y="891"/>
                      </a:lnTo>
                      <a:lnTo>
                        <a:pt x="689" y="889"/>
                      </a:lnTo>
                      <a:lnTo>
                        <a:pt x="696" y="887"/>
                      </a:lnTo>
                      <a:lnTo>
                        <a:pt x="702" y="886"/>
                      </a:lnTo>
                      <a:lnTo>
                        <a:pt x="708" y="883"/>
                      </a:lnTo>
                      <a:lnTo>
                        <a:pt x="715" y="881"/>
                      </a:lnTo>
                      <a:lnTo>
                        <a:pt x="720" y="879"/>
                      </a:lnTo>
                      <a:lnTo>
                        <a:pt x="726" y="877"/>
                      </a:lnTo>
                      <a:lnTo>
                        <a:pt x="733" y="874"/>
                      </a:lnTo>
                      <a:lnTo>
                        <a:pt x="739" y="872"/>
                      </a:lnTo>
                      <a:lnTo>
                        <a:pt x="745" y="870"/>
                      </a:lnTo>
                      <a:lnTo>
                        <a:pt x="751" y="867"/>
                      </a:lnTo>
                      <a:lnTo>
                        <a:pt x="757" y="865"/>
                      </a:lnTo>
                      <a:lnTo>
                        <a:pt x="763" y="863"/>
                      </a:lnTo>
                      <a:lnTo>
                        <a:pt x="770" y="860"/>
                      </a:lnTo>
                      <a:lnTo>
                        <a:pt x="776" y="858"/>
                      </a:lnTo>
                      <a:lnTo>
                        <a:pt x="783" y="856"/>
                      </a:lnTo>
                      <a:lnTo>
                        <a:pt x="788" y="855"/>
                      </a:lnTo>
                      <a:lnTo>
                        <a:pt x="794" y="852"/>
                      </a:lnTo>
                      <a:lnTo>
                        <a:pt x="801" y="850"/>
                      </a:lnTo>
                      <a:lnTo>
                        <a:pt x="807" y="848"/>
                      </a:lnTo>
                      <a:lnTo>
                        <a:pt x="814" y="845"/>
                      </a:lnTo>
                      <a:lnTo>
                        <a:pt x="819" y="843"/>
                      </a:lnTo>
                      <a:lnTo>
                        <a:pt x="826" y="841"/>
                      </a:lnTo>
                      <a:lnTo>
                        <a:pt x="832" y="839"/>
                      </a:lnTo>
                      <a:lnTo>
                        <a:pt x="838" y="836"/>
                      </a:lnTo>
                      <a:lnTo>
                        <a:pt x="851" y="832"/>
                      </a:lnTo>
                      <a:lnTo>
                        <a:pt x="863" y="827"/>
                      </a:lnTo>
                      <a:lnTo>
                        <a:pt x="876" y="822"/>
                      </a:lnTo>
                      <a:lnTo>
                        <a:pt x="889" y="818"/>
                      </a:lnTo>
                      <a:lnTo>
                        <a:pt x="902" y="813"/>
                      </a:lnTo>
                      <a:lnTo>
                        <a:pt x="915" y="807"/>
                      </a:lnTo>
                      <a:lnTo>
                        <a:pt x="928" y="803"/>
                      </a:lnTo>
                      <a:lnTo>
                        <a:pt x="940" y="798"/>
                      </a:lnTo>
                      <a:lnTo>
                        <a:pt x="953" y="794"/>
                      </a:lnTo>
                      <a:lnTo>
                        <a:pt x="966" y="789"/>
                      </a:lnTo>
                      <a:lnTo>
                        <a:pt x="980" y="784"/>
                      </a:lnTo>
                      <a:lnTo>
                        <a:pt x="992" y="780"/>
                      </a:lnTo>
                      <a:lnTo>
                        <a:pt x="1005" y="775"/>
                      </a:lnTo>
                      <a:lnTo>
                        <a:pt x="1018" y="769"/>
                      </a:lnTo>
                      <a:lnTo>
                        <a:pt x="1031" y="765"/>
                      </a:lnTo>
                      <a:lnTo>
                        <a:pt x="1044" y="760"/>
                      </a:lnTo>
                      <a:lnTo>
                        <a:pt x="1057" y="756"/>
                      </a:lnTo>
                      <a:lnTo>
                        <a:pt x="1071" y="751"/>
                      </a:lnTo>
                      <a:lnTo>
                        <a:pt x="1083" y="745"/>
                      </a:lnTo>
                      <a:lnTo>
                        <a:pt x="1096" y="741"/>
                      </a:lnTo>
                      <a:lnTo>
                        <a:pt x="1110" y="736"/>
                      </a:lnTo>
                      <a:lnTo>
                        <a:pt x="1122" y="731"/>
                      </a:lnTo>
                      <a:lnTo>
                        <a:pt x="1136" y="726"/>
                      </a:lnTo>
                      <a:lnTo>
                        <a:pt x="1149" y="721"/>
                      </a:lnTo>
                      <a:lnTo>
                        <a:pt x="1162" y="717"/>
                      </a:lnTo>
                      <a:lnTo>
                        <a:pt x="1175" y="712"/>
                      </a:lnTo>
                      <a:lnTo>
                        <a:pt x="1188" y="706"/>
                      </a:lnTo>
                      <a:lnTo>
                        <a:pt x="1202" y="702"/>
                      </a:lnTo>
                      <a:lnTo>
                        <a:pt x="1228" y="691"/>
                      </a:lnTo>
                      <a:lnTo>
                        <a:pt x="1255" y="682"/>
                      </a:lnTo>
                      <a:lnTo>
                        <a:pt x="1281" y="672"/>
                      </a:lnTo>
                      <a:lnTo>
                        <a:pt x="1308" y="661"/>
                      </a:lnTo>
                      <a:lnTo>
                        <a:pt x="1334" y="652"/>
                      </a:lnTo>
                      <a:lnTo>
                        <a:pt x="1361" y="642"/>
                      </a:lnTo>
                      <a:lnTo>
                        <a:pt x="1386" y="631"/>
                      </a:lnTo>
                      <a:lnTo>
                        <a:pt x="1413" y="622"/>
                      </a:lnTo>
                      <a:lnTo>
                        <a:pt x="1427" y="616"/>
                      </a:lnTo>
                      <a:lnTo>
                        <a:pt x="1439" y="612"/>
                      </a:lnTo>
                      <a:lnTo>
                        <a:pt x="1453" y="607"/>
                      </a:lnTo>
                      <a:lnTo>
                        <a:pt x="1466" y="601"/>
                      </a:lnTo>
                      <a:lnTo>
                        <a:pt x="1478" y="597"/>
                      </a:lnTo>
                      <a:lnTo>
                        <a:pt x="1492" y="592"/>
                      </a:lnTo>
                      <a:lnTo>
                        <a:pt x="1505" y="586"/>
                      </a:lnTo>
                      <a:lnTo>
                        <a:pt x="1519" y="582"/>
                      </a:lnTo>
                      <a:lnTo>
                        <a:pt x="1531" y="577"/>
                      </a:lnTo>
                      <a:lnTo>
                        <a:pt x="1544" y="571"/>
                      </a:lnTo>
                      <a:lnTo>
                        <a:pt x="1558" y="567"/>
                      </a:lnTo>
                      <a:lnTo>
                        <a:pt x="1571" y="562"/>
                      </a:lnTo>
                      <a:lnTo>
                        <a:pt x="1583" y="556"/>
                      </a:lnTo>
                      <a:lnTo>
                        <a:pt x="1596" y="552"/>
                      </a:lnTo>
                      <a:lnTo>
                        <a:pt x="1610" y="547"/>
                      </a:lnTo>
                      <a:lnTo>
                        <a:pt x="1622" y="542"/>
                      </a:lnTo>
                      <a:lnTo>
                        <a:pt x="1635" y="537"/>
                      </a:lnTo>
                      <a:lnTo>
                        <a:pt x="1648" y="532"/>
                      </a:lnTo>
                      <a:lnTo>
                        <a:pt x="1662" y="527"/>
                      </a:lnTo>
                      <a:lnTo>
                        <a:pt x="1674" y="522"/>
                      </a:lnTo>
                      <a:lnTo>
                        <a:pt x="1687" y="517"/>
                      </a:lnTo>
                      <a:lnTo>
                        <a:pt x="1700" y="513"/>
                      </a:lnTo>
                      <a:lnTo>
                        <a:pt x="1712" y="507"/>
                      </a:lnTo>
                      <a:lnTo>
                        <a:pt x="1725" y="502"/>
                      </a:lnTo>
                      <a:lnTo>
                        <a:pt x="1738" y="498"/>
                      </a:lnTo>
                      <a:lnTo>
                        <a:pt x="1750" y="493"/>
                      </a:lnTo>
                      <a:lnTo>
                        <a:pt x="1763" y="487"/>
                      </a:lnTo>
                      <a:lnTo>
                        <a:pt x="1776" y="483"/>
                      </a:lnTo>
                      <a:lnTo>
                        <a:pt x="1781" y="481"/>
                      </a:lnTo>
                      <a:lnTo>
                        <a:pt x="1788" y="478"/>
                      </a:lnTo>
                      <a:lnTo>
                        <a:pt x="1794" y="476"/>
                      </a:lnTo>
                      <a:lnTo>
                        <a:pt x="1801" y="474"/>
                      </a:lnTo>
                      <a:lnTo>
                        <a:pt x="1807" y="471"/>
                      </a:lnTo>
                      <a:lnTo>
                        <a:pt x="1813" y="469"/>
                      </a:lnTo>
                      <a:lnTo>
                        <a:pt x="1819" y="466"/>
                      </a:lnTo>
                      <a:lnTo>
                        <a:pt x="1825" y="463"/>
                      </a:lnTo>
                      <a:lnTo>
                        <a:pt x="1831" y="461"/>
                      </a:lnTo>
                      <a:lnTo>
                        <a:pt x="1838" y="459"/>
                      </a:lnTo>
                      <a:lnTo>
                        <a:pt x="1844" y="456"/>
                      </a:lnTo>
                      <a:lnTo>
                        <a:pt x="1851" y="454"/>
                      </a:lnTo>
                      <a:lnTo>
                        <a:pt x="1856" y="452"/>
                      </a:lnTo>
                      <a:lnTo>
                        <a:pt x="1862" y="449"/>
                      </a:lnTo>
                      <a:lnTo>
                        <a:pt x="1869" y="447"/>
                      </a:lnTo>
                      <a:lnTo>
                        <a:pt x="1875" y="445"/>
                      </a:lnTo>
                      <a:lnTo>
                        <a:pt x="1881" y="443"/>
                      </a:lnTo>
                      <a:lnTo>
                        <a:pt x="1886" y="440"/>
                      </a:lnTo>
                      <a:lnTo>
                        <a:pt x="1893" y="438"/>
                      </a:lnTo>
                      <a:lnTo>
                        <a:pt x="1899" y="436"/>
                      </a:lnTo>
                      <a:lnTo>
                        <a:pt x="1905" y="433"/>
                      </a:lnTo>
                      <a:lnTo>
                        <a:pt x="1911" y="431"/>
                      </a:lnTo>
                      <a:lnTo>
                        <a:pt x="1917" y="429"/>
                      </a:lnTo>
                      <a:lnTo>
                        <a:pt x="1923" y="425"/>
                      </a:lnTo>
                      <a:lnTo>
                        <a:pt x="1929" y="423"/>
                      </a:lnTo>
                      <a:lnTo>
                        <a:pt x="1935" y="421"/>
                      </a:lnTo>
                      <a:lnTo>
                        <a:pt x="1942" y="418"/>
                      </a:lnTo>
                      <a:lnTo>
                        <a:pt x="1947" y="416"/>
                      </a:lnTo>
                      <a:lnTo>
                        <a:pt x="1953" y="414"/>
                      </a:lnTo>
                      <a:lnTo>
                        <a:pt x="1959" y="411"/>
                      </a:lnTo>
                      <a:lnTo>
                        <a:pt x="1965" y="409"/>
                      </a:lnTo>
                      <a:lnTo>
                        <a:pt x="1970" y="407"/>
                      </a:lnTo>
                      <a:lnTo>
                        <a:pt x="1977" y="405"/>
                      </a:lnTo>
                      <a:lnTo>
                        <a:pt x="1983" y="402"/>
                      </a:lnTo>
                      <a:lnTo>
                        <a:pt x="1989" y="400"/>
                      </a:lnTo>
                      <a:lnTo>
                        <a:pt x="1995" y="398"/>
                      </a:lnTo>
                      <a:lnTo>
                        <a:pt x="2000" y="395"/>
                      </a:lnTo>
                      <a:lnTo>
                        <a:pt x="2006" y="393"/>
                      </a:lnTo>
                      <a:lnTo>
                        <a:pt x="2012" y="391"/>
                      </a:lnTo>
                      <a:lnTo>
                        <a:pt x="2018" y="388"/>
                      </a:lnTo>
                      <a:lnTo>
                        <a:pt x="2023" y="387"/>
                      </a:lnTo>
                      <a:lnTo>
                        <a:pt x="2029" y="385"/>
                      </a:lnTo>
                      <a:lnTo>
                        <a:pt x="2035" y="383"/>
                      </a:lnTo>
                      <a:lnTo>
                        <a:pt x="2041" y="380"/>
                      </a:lnTo>
                      <a:lnTo>
                        <a:pt x="2046" y="378"/>
                      </a:lnTo>
                      <a:lnTo>
                        <a:pt x="2052" y="376"/>
                      </a:lnTo>
                      <a:lnTo>
                        <a:pt x="2058" y="373"/>
                      </a:lnTo>
                      <a:lnTo>
                        <a:pt x="2064" y="371"/>
                      </a:lnTo>
                      <a:lnTo>
                        <a:pt x="2070" y="369"/>
                      </a:lnTo>
                      <a:lnTo>
                        <a:pt x="2075" y="367"/>
                      </a:lnTo>
                      <a:lnTo>
                        <a:pt x="2081" y="364"/>
                      </a:lnTo>
                      <a:lnTo>
                        <a:pt x="2087" y="362"/>
                      </a:lnTo>
                      <a:lnTo>
                        <a:pt x="2093" y="360"/>
                      </a:lnTo>
                      <a:lnTo>
                        <a:pt x="2097" y="357"/>
                      </a:lnTo>
                      <a:lnTo>
                        <a:pt x="2103" y="356"/>
                      </a:lnTo>
                      <a:lnTo>
                        <a:pt x="2109" y="354"/>
                      </a:lnTo>
                      <a:lnTo>
                        <a:pt x="2114" y="352"/>
                      </a:lnTo>
                      <a:lnTo>
                        <a:pt x="2120" y="349"/>
                      </a:lnTo>
                      <a:lnTo>
                        <a:pt x="2126" y="347"/>
                      </a:lnTo>
                      <a:lnTo>
                        <a:pt x="2131" y="345"/>
                      </a:lnTo>
                      <a:lnTo>
                        <a:pt x="2136" y="342"/>
                      </a:lnTo>
                      <a:lnTo>
                        <a:pt x="2142" y="340"/>
                      </a:lnTo>
                      <a:lnTo>
                        <a:pt x="2148" y="339"/>
                      </a:lnTo>
                      <a:lnTo>
                        <a:pt x="2152" y="337"/>
                      </a:lnTo>
                      <a:lnTo>
                        <a:pt x="2158" y="334"/>
                      </a:lnTo>
                      <a:lnTo>
                        <a:pt x="2164" y="332"/>
                      </a:lnTo>
                      <a:lnTo>
                        <a:pt x="2169" y="330"/>
                      </a:lnTo>
                      <a:lnTo>
                        <a:pt x="2174" y="327"/>
                      </a:lnTo>
                      <a:lnTo>
                        <a:pt x="2180" y="326"/>
                      </a:lnTo>
                      <a:lnTo>
                        <a:pt x="2185" y="324"/>
                      </a:lnTo>
                      <a:lnTo>
                        <a:pt x="2191" y="322"/>
                      </a:lnTo>
                      <a:lnTo>
                        <a:pt x="2196" y="319"/>
                      </a:lnTo>
                      <a:lnTo>
                        <a:pt x="2201" y="317"/>
                      </a:lnTo>
                      <a:lnTo>
                        <a:pt x="2207" y="315"/>
                      </a:lnTo>
                      <a:lnTo>
                        <a:pt x="2211" y="314"/>
                      </a:lnTo>
                      <a:lnTo>
                        <a:pt x="2217" y="311"/>
                      </a:lnTo>
                      <a:lnTo>
                        <a:pt x="2222" y="309"/>
                      </a:lnTo>
                      <a:lnTo>
                        <a:pt x="2227" y="307"/>
                      </a:lnTo>
                      <a:lnTo>
                        <a:pt x="2232" y="306"/>
                      </a:lnTo>
                      <a:lnTo>
                        <a:pt x="2238" y="303"/>
                      </a:lnTo>
                      <a:lnTo>
                        <a:pt x="2242" y="301"/>
                      </a:lnTo>
                      <a:lnTo>
                        <a:pt x="2248" y="299"/>
                      </a:lnTo>
                      <a:lnTo>
                        <a:pt x="2253" y="297"/>
                      </a:lnTo>
                      <a:lnTo>
                        <a:pt x="2258" y="295"/>
                      </a:lnTo>
                      <a:lnTo>
                        <a:pt x="2263" y="293"/>
                      </a:lnTo>
                      <a:lnTo>
                        <a:pt x="2268" y="291"/>
                      </a:lnTo>
                      <a:lnTo>
                        <a:pt x="2273" y="289"/>
                      </a:lnTo>
                      <a:lnTo>
                        <a:pt x="2278" y="287"/>
                      </a:lnTo>
                      <a:lnTo>
                        <a:pt x="2283" y="285"/>
                      </a:lnTo>
                      <a:lnTo>
                        <a:pt x="2288" y="284"/>
                      </a:lnTo>
                      <a:lnTo>
                        <a:pt x="2293" y="281"/>
                      </a:lnTo>
                      <a:lnTo>
                        <a:pt x="2298" y="279"/>
                      </a:lnTo>
                      <a:lnTo>
                        <a:pt x="2302" y="278"/>
                      </a:lnTo>
                      <a:lnTo>
                        <a:pt x="2308" y="276"/>
                      </a:lnTo>
                      <a:lnTo>
                        <a:pt x="2313" y="273"/>
                      </a:lnTo>
                      <a:lnTo>
                        <a:pt x="2317" y="272"/>
                      </a:lnTo>
                      <a:lnTo>
                        <a:pt x="2322" y="270"/>
                      </a:lnTo>
                      <a:lnTo>
                        <a:pt x="2326" y="268"/>
                      </a:lnTo>
                      <a:lnTo>
                        <a:pt x="2331" y="266"/>
                      </a:lnTo>
                      <a:lnTo>
                        <a:pt x="2337" y="264"/>
                      </a:lnTo>
                      <a:lnTo>
                        <a:pt x="2341" y="262"/>
                      </a:lnTo>
                      <a:lnTo>
                        <a:pt x="2346" y="261"/>
                      </a:lnTo>
                      <a:lnTo>
                        <a:pt x="2351" y="258"/>
                      </a:lnTo>
                      <a:lnTo>
                        <a:pt x="2355" y="257"/>
                      </a:lnTo>
                      <a:lnTo>
                        <a:pt x="2360" y="255"/>
                      </a:lnTo>
                      <a:lnTo>
                        <a:pt x="2364" y="253"/>
                      </a:lnTo>
                      <a:lnTo>
                        <a:pt x="2369" y="251"/>
                      </a:lnTo>
                      <a:lnTo>
                        <a:pt x="2374" y="249"/>
                      </a:lnTo>
                      <a:lnTo>
                        <a:pt x="2378" y="248"/>
                      </a:lnTo>
                      <a:lnTo>
                        <a:pt x="2383" y="246"/>
                      </a:lnTo>
                      <a:lnTo>
                        <a:pt x="2388" y="245"/>
                      </a:lnTo>
                      <a:lnTo>
                        <a:pt x="2392" y="242"/>
                      </a:lnTo>
                      <a:lnTo>
                        <a:pt x="2396" y="241"/>
                      </a:lnTo>
                      <a:lnTo>
                        <a:pt x="2400" y="239"/>
                      </a:lnTo>
                      <a:lnTo>
                        <a:pt x="2405" y="238"/>
                      </a:lnTo>
                      <a:lnTo>
                        <a:pt x="2409" y="235"/>
                      </a:lnTo>
                      <a:lnTo>
                        <a:pt x="2414" y="234"/>
                      </a:lnTo>
                      <a:lnTo>
                        <a:pt x="2417" y="232"/>
                      </a:lnTo>
                      <a:lnTo>
                        <a:pt x="2422" y="231"/>
                      </a:lnTo>
                      <a:lnTo>
                        <a:pt x="2427" y="228"/>
                      </a:lnTo>
                      <a:lnTo>
                        <a:pt x="2431" y="227"/>
                      </a:lnTo>
                      <a:lnTo>
                        <a:pt x="2435" y="225"/>
                      </a:lnTo>
                      <a:lnTo>
                        <a:pt x="2439" y="224"/>
                      </a:lnTo>
                      <a:lnTo>
                        <a:pt x="2444" y="221"/>
                      </a:lnTo>
                      <a:lnTo>
                        <a:pt x="2447" y="220"/>
                      </a:lnTo>
                      <a:lnTo>
                        <a:pt x="2452" y="218"/>
                      </a:lnTo>
                      <a:lnTo>
                        <a:pt x="2456" y="217"/>
                      </a:lnTo>
                      <a:lnTo>
                        <a:pt x="2460" y="216"/>
                      </a:lnTo>
                      <a:lnTo>
                        <a:pt x="2464" y="213"/>
                      </a:lnTo>
                      <a:lnTo>
                        <a:pt x="2468" y="212"/>
                      </a:lnTo>
                      <a:lnTo>
                        <a:pt x="2472" y="210"/>
                      </a:lnTo>
                      <a:lnTo>
                        <a:pt x="2476" y="209"/>
                      </a:lnTo>
                      <a:lnTo>
                        <a:pt x="2480" y="208"/>
                      </a:lnTo>
                      <a:lnTo>
                        <a:pt x="2484" y="205"/>
                      </a:lnTo>
                      <a:lnTo>
                        <a:pt x="2488" y="204"/>
                      </a:lnTo>
                      <a:lnTo>
                        <a:pt x="2492" y="203"/>
                      </a:lnTo>
                      <a:lnTo>
                        <a:pt x="2496" y="201"/>
                      </a:lnTo>
                      <a:lnTo>
                        <a:pt x="2499" y="200"/>
                      </a:lnTo>
                      <a:lnTo>
                        <a:pt x="2503" y="198"/>
                      </a:lnTo>
                      <a:lnTo>
                        <a:pt x="2507" y="196"/>
                      </a:lnTo>
                      <a:lnTo>
                        <a:pt x="2511" y="195"/>
                      </a:lnTo>
                      <a:lnTo>
                        <a:pt x="2514" y="194"/>
                      </a:lnTo>
                      <a:lnTo>
                        <a:pt x="2518" y="192"/>
                      </a:lnTo>
                      <a:lnTo>
                        <a:pt x="2522" y="190"/>
                      </a:lnTo>
                      <a:lnTo>
                        <a:pt x="2526" y="189"/>
                      </a:lnTo>
                      <a:lnTo>
                        <a:pt x="2529" y="188"/>
                      </a:lnTo>
                      <a:lnTo>
                        <a:pt x="2533" y="186"/>
                      </a:lnTo>
                      <a:lnTo>
                        <a:pt x="2536" y="185"/>
                      </a:lnTo>
                      <a:lnTo>
                        <a:pt x="2540" y="183"/>
                      </a:lnTo>
                      <a:lnTo>
                        <a:pt x="2543" y="182"/>
                      </a:lnTo>
                      <a:lnTo>
                        <a:pt x="2547" y="180"/>
                      </a:lnTo>
                      <a:lnTo>
                        <a:pt x="2550" y="179"/>
                      </a:lnTo>
                      <a:lnTo>
                        <a:pt x="2553" y="178"/>
                      </a:lnTo>
                      <a:lnTo>
                        <a:pt x="2557" y="177"/>
                      </a:lnTo>
                      <a:lnTo>
                        <a:pt x="2560" y="175"/>
                      </a:lnTo>
                      <a:lnTo>
                        <a:pt x="2564" y="174"/>
                      </a:lnTo>
                      <a:lnTo>
                        <a:pt x="2567" y="172"/>
                      </a:lnTo>
                      <a:lnTo>
                        <a:pt x="2571" y="171"/>
                      </a:lnTo>
                      <a:lnTo>
                        <a:pt x="2574" y="170"/>
                      </a:lnTo>
                      <a:lnTo>
                        <a:pt x="2576" y="169"/>
                      </a:lnTo>
                      <a:lnTo>
                        <a:pt x="2580" y="167"/>
                      </a:lnTo>
                      <a:lnTo>
                        <a:pt x="2583" y="166"/>
                      </a:lnTo>
                      <a:lnTo>
                        <a:pt x="2587" y="165"/>
                      </a:lnTo>
                      <a:lnTo>
                        <a:pt x="2589" y="164"/>
                      </a:lnTo>
                      <a:lnTo>
                        <a:pt x="2593" y="163"/>
                      </a:lnTo>
                      <a:lnTo>
                        <a:pt x="2596" y="162"/>
                      </a:lnTo>
                      <a:lnTo>
                        <a:pt x="2598" y="159"/>
                      </a:lnTo>
                      <a:lnTo>
                        <a:pt x="2602" y="158"/>
                      </a:lnTo>
                      <a:lnTo>
                        <a:pt x="2604" y="157"/>
                      </a:lnTo>
                      <a:lnTo>
                        <a:pt x="2608" y="156"/>
                      </a:lnTo>
                      <a:lnTo>
                        <a:pt x="2610" y="155"/>
                      </a:lnTo>
                      <a:lnTo>
                        <a:pt x="2613" y="154"/>
                      </a:lnTo>
                      <a:lnTo>
                        <a:pt x="2616" y="152"/>
                      </a:lnTo>
                      <a:lnTo>
                        <a:pt x="2619" y="151"/>
                      </a:lnTo>
                      <a:lnTo>
                        <a:pt x="2621" y="150"/>
                      </a:lnTo>
                      <a:lnTo>
                        <a:pt x="2625" y="149"/>
                      </a:lnTo>
                      <a:lnTo>
                        <a:pt x="2627" y="149"/>
                      </a:lnTo>
                      <a:lnTo>
                        <a:pt x="2629" y="148"/>
                      </a:lnTo>
                      <a:lnTo>
                        <a:pt x="2633" y="147"/>
                      </a:lnTo>
                      <a:lnTo>
                        <a:pt x="2635" y="145"/>
                      </a:lnTo>
                      <a:lnTo>
                        <a:pt x="2638" y="144"/>
                      </a:lnTo>
                      <a:lnTo>
                        <a:pt x="2640" y="143"/>
                      </a:lnTo>
                      <a:lnTo>
                        <a:pt x="2642" y="142"/>
                      </a:lnTo>
                      <a:lnTo>
                        <a:pt x="2646" y="141"/>
                      </a:lnTo>
                      <a:lnTo>
                        <a:pt x="2648" y="140"/>
                      </a:lnTo>
                      <a:lnTo>
                        <a:pt x="2650" y="139"/>
                      </a:lnTo>
                      <a:lnTo>
                        <a:pt x="2653" y="139"/>
                      </a:lnTo>
                      <a:lnTo>
                        <a:pt x="2655" y="137"/>
                      </a:lnTo>
                      <a:lnTo>
                        <a:pt x="2657" y="136"/>
                      </a:lnTo>
                      <a:lnTo>
                        <a:pt x="2659" y="135"/>
                      </a:lnTo>
                      <a:lnTo>
                        <a:pt x="2662" y="134"/>
                      </a:lnTo>
                      <a:lnTo>
                        <a:pt x="2664" y="134"/>
                      </a:lnTo>
                      <a:lnTo>
                        <a:pt x="2666" y="133"/>
                      </a:lnTo>
                      <a:lnTo>
                        <a:pt x="2669" y="132"/>
                      </a:lnTo>
                      <a:lnTo>
                        <a:pt x="2670" y="131"/>
                      </a:lnTo>
                      <a:lnTo>
                        <a:pt x="2672" y="131"/>
                      </a:lnTo>
                      <a:lnTo>
                        <a:pt x="2674" y="129"/>
                      </a:lnTo>
                      <a:lnTo>
                        <a:pt x="2677" y="128"/>
                      </a:lnTo>
                      <a:lnTo>
                        <a:pt x="2679" y="127"/>
                      </a:lnTo>
                      <a:lnTo>
                        <a:pt x="2680" y="127"/>
                      </a:lnTo>
                      <a:lnTo>
                        <a:pt x="2681" y="127"/>
                      </a:lnTo>
                      <a:lnTo>
                        <a:pt x="2685" y="125"/>
                      </a:lnTo>
                      <a:lnTo>
                        <a:pt x="2689" y="122"/>
                      </a:lnTo>
                      <a:lnTo>
                        <a:pt x="2694" y="121"/>
                      </a:lnTo>
                      <a:lnTo>
                        <a:pt x="2699" y="119"/>
                      </a:lnTo>
                      <a:lnTo>
                        <a:pt x="2703" y="118"/>
                      </a:lnTo>
                      <a:lnTo>
                        <a:pt x="2708" y="116"/>
                      </a:lnTo>
                      <a:lnTo>
                        <a:pt x="2712" y="114"/>
                      </a:lnTo>
                      <a:lnTo>
                        <a:pt x="2717" y="112"/>
                      </a:lnTo>
                      <a:lnTo>
                        <a:pt x="2722" y="111"/>
                      </a:lnTo>
                      <a:lnTo>
                        <a:pt x="2726" y="110"/>
                      </a:lnTo>
                      <a:lnTo>
                        <a:pt x="2731" y="108"/>
                      </a:lnTo>
                      <a:lnTo>
                        <a:pt x="2735" y="106"/>
                      </a:lnTo>
                      <a:lnTo>
                        <a:pt x="2741" y="104"/>
                      </a:lnTo>
                      <a:lnTo>
                        <a:pt x="2746" y="103"/>
                      </a:lnTo>
                      <a:lnTo>
                        <a:pt x="2750" y="102"/>
                      </a:lnTo>
                      <a:lnTo>
                        <a:pt x="2755" y="99"/>
                      </a:lnTo>
                      <a:lnTo>
                        <a:pt x="2761" y="98"/>
                      </a:lnTo>
                      <a:lnTo>
                        <a:pt x="2765" y="96"/>
                      </a:lnTo>
                      <a:lnTo>
                        <a:pt x="2770" y="95"/>
                      </a:lnTo>
                      <a:lnTo>
                        <a:pt x="2776" y="94"/>
                      </a:lnTo>
                      <a:lnTo>
                        <a:pt x="2780" y="93"/>
                      </a:lnTo>
                      <a:lnTo>
                        <a:pt x="2785" y="90"/>
                      </a:lnTo>
                      <a:lnTo>
                        <a:pt x="2791" y="89"/>
                      </a:lnTo>
                      <a:lnTo>
                        <a:pt x="2795" y="88"/>
                      </a:lnTo>
                      <a:lnTo>
                        <a:pt x="2801" y="86"/>
                      </a:lnTo>
                      <a:lnTo>
                        <a:pt x="2806" y="84"/>
                      </a:lnTo>
                      <a:lnTo>
                        <a:pt x="2812" y="83"/>
                      </a:lnTo>
                      <a:lnTo>
                        <a:pt x="2816" y="82"/>
                      </a:lnTo>
                      <a:lnTo>
                        <a:pt x="2822" y="81"/>
                      </a:lnTo>
                      <a:lnTo>
                        <a:pt x="2827" y="79"/>
                      </a:lnTo>
                      <a:lnTo>
                        <a:pt x="2832" y="78"/>
                      </a:lnTo>
                      <a:lnTo>
                        <a:pt x="2837" y="76"/>
                      </a:lnTo>
                      <a:lnTo>
                        <a:pt x="2843" y="75"/>
                      </a:lnTo>
                      <a:lnTo>
                        <a:pt x="2848" y="74"/>
                      </a:lnTo>
                      <a:lnTo>
                        <a:pt x="2853" y="73"/>
                      </a:lnTo>
                      <a:lnTo>
                        <a:pt x="2859" y="71"/>
                      </a:lnTo>
                      <a:lnTo>
                        <a:pt x="2865" y="70"/>
                      </a:lnTo>
                      <a:lnTo>
                        <a:pt x="2869" y="68"/>
                      </a:lnTo>
                      <a:lnTo>
                        <a:pt x="2875" y="67"/>
                      </a:lnTo>
                      <a:lnTo>
                        <a:pt x="2881" y="66"/>
                      </a:lnTo>
                      <a:lnTo>
                        <a:pt x="2886" y="65"/>
                      </a:lnTo>
                      <a:lnTo>
                        <a:pt x="2891" y="64"/>
                      </a:lnTo>
                      <a:lnTo>
                        <a:pt x="2897" y="63"/>
                      </a:lnTo>
                      <a:lnTo>
                        <a:pt x="2903" y="61"/>
                      </a:lnTo>
                      <a:lnTo>
                        <a:pt x="2908" y="60"/>
                      </a:lnTo>
                      <a:lnTo>
                        <a:pt x="2914" y="59"/>
                      </a:lnTo>
                      <a:lnTo>
                        <a:pt x="2920" y="58"/>
                      </a:lnTo>
                      <a:lnTo>
                        <a:pt x="2926" y="57"/>
                      </a:lnTo>
                      <a:lnTo>
                        <a:pt x="2931" y="56"/>
                      </a:lnTo>
                      <a:lnTo>
                        <a:pt x="2937" y="55"/>
                      </a:lnTo>
                      <a:lnTo>
                        <a:pt x="2943" y="53"/>
                      </a:lnTo>
                      <a:lnTo>
                        <a:pt x="2949" y="52"/>
                      </a:lnTo>
                      <a:lnTo>
                        <a:pt x="2954" y="51"/>
                      </a:lnTo>
                      <a:lnTo>
                        <a:pt x="2960" y="50"/>
                      </a:lnTo>
                      <a:lnTo>
                        <a:pt x="2966" y="49"/>
                      </a:lnTo>
                      <a:lnTo>
                        <a:pt x="2972" y="49"/>
                      </a:lnTo>
                      <a:lnTo>
                        <a:pt x="2977" y="48"/>
                      </a:lnTo>
                      <a:lnTo>
                        <a:pt x="2983" y="46"/>
                      </a:lnTo>
                      <a:lnTo>
                        <a:pt x="2989" y="45"/>
                      </a:lnTo>
                      <a:lnTo>
                        <a:pt x="2995" y="44"/>
                      </a:lnTo>
                      <a:lnTo>
                        <a:pt x="3002" y="43"/>
                      </a:lnTo>
                      <a:lnTo>
                        <a:pt x="3007" y="43"/>
                      </a:lnTo>
                      <a:lnTo>
                        <a:pt x="3013" y="42"/>
                      </a:lnTo>
                      <a:lnTo>
                        <a:pt x="3019" y="41"/>
                      </a:lnTo>
                      <a:lnTo>
                        <a:pt x="3025" y="40"/>
                      </a:lnTo>
                      <a:lnTo>
                        <a:pt x="3032" y="38"/>
                      </a:lnTo>
                      <a:lnTo>
                        <a:pt x="3037" y="38"/>
                      </a:lnTo>
                      <a:lnTo>
                        <a:pt x="3043" y="37"/>
                      </a:lnTo>
                      <a:lnTo>
                        <a:pt x="3050" y="36"/>
                      </a:lnTo>
                      <a:lnTo>
                        <a:pt x="3056" y="35"/>
                      </a:lnTo>
                      <a:lnTo>
                        <a:pt x="3062" y="35"/>
                      </a:lnTo>
                      <a:lnTo>
                        <a:pt x="3068" y="34"/>
                      </a:lnTo>
                      <a:lnTo>
                        <a:pt x="3074" y="33"/>
                      </a:lnTo>
                      <a:lnTo>
                        <a:pt x="3081" y="33"/>
                      </a:lnTo>
                      <a:lnTo>
                        <a:pt x="3087" y="32"/>
                      </a:lnTo>
                      <a:lnTo>
                        <a:pt x="3093" y="30"/>
                      </a:lnTo>
                      <a:lnTo>
                        <a:pt x="3100" y="29"/>
                      </a:lnTo>
                      <a:lnTo>
                        <a:pt x="3105" y="29"/>
                      </a:lnTo>
                      <a:lnTo>
                        <a:pt x="3112" y="28"/>
                      </a:lnTo>
                      <a:lnTo>
                        <a:pt x="3118" y="27"/>
                      </a:lnTo>
                      <a:lnTo>
                        <a:pt x="3125" y="27"/>
                      </a:lnTo>
                      <a:lnTo>
                        <a:pt x="3131" y="26"/>
                      </a:lnTo>
                      <a:lnTo>
                        <a:pt x="3138" y="26"/>
                      </a:lnTo>
                      <a:lnTo>
                        <a:pt x="3145" y="25"/>
                      </a:lnTo>
                      <a:lnTo>
                        <a:pt x="3150" y="23"/>
                      </a:lnTo>
                      <a:lnTo>
                        <a:pt x="3157" y="23"/>
                      </a:lnTo>
                      <a:lnTo>
                        <a:pt x="3163" y="22"/>
                      </a:lnTo>
                      <a:lnTo>
                        <a:pt x="3170" y="22"/>
                      </a:lnTo>
                      <a:lnTo>
                        <a:pt x="3177" y="21"/>
                      </a:lnTo>
                      <a:lnTo>
                        <a:pt x="3184" y="21"/>
                      </a:lnTo>
                      <a:lnTo>
                        <a:pt x="3189" y="20"/>
                      </a:lnTo>
                      <a:lnTo>
                        <a:pt x="3196" y="20"/>
                      </a:lnTo>
                      <a:lnTo>
                        <a:pt x="3203" y="19"/>
                      </a:lnTo>
                      <a:lnTo>
                        <a:pt x="3209" y="19"/>
                      </a:lnTo>
                      <a:lnTo>
                        <a:pt x="3216" y="18"/>
                      </a:lnTo>
                      <a:lnTo>
                        <a:pt x="3223" y="18"/>
                      </a:lnTo>
                      <a:lnTo>
                        <a:pt x="3230" y="17"/>
                      </a:lnTo>
                      <a:lnTo>
                        <a:pt x="3237" y="17"/>
                      </a:lnTo>
                      <a:lnTo>
                        <a:pt x="3242" y="15"/>
                      </a:lnTo>
                      <a:lnTo>
                        <a:pt x="3249" y="15"/>
                      </a:lnTo>
                      <a:lnTo>
                        <a:pt x="3256" y="14"/>
                      </a:lnTo>
                      <a:lnTo>
                        <a:pt x="3263" y="14"/>
                      </a:lnTo>
                      <a:lnTo>
                        <a:pt x="3270" y="13"/>
                      </a:lnTo>
                      <a:lnTo>
                        <a:pt x="3277" y="13"/>
                      </a:lnTo>
                      <a:lnTo>
                        <a:pt x="3284" y="13"/>
                      </a:lnTo>
                      <a:lnTo>
                        <a:pt x="3291" y="12"/>
                      </a:lnTo>
                      <a:lnTo>
                        <a:pt x="3297" y="12"/>
                      </a:lnTo>
                      <a:lnTo>
                        <a:pt x="3304" y="11"/>
                      </a:lnTo>
                      <a:lnTo>
                        <a:pt x="3310" y="11"/>
                      </a:lnTo>
                      <a:lnTo>
                        <a:pt x="3317" y="11"/>
                      </a:lnTo>
                      <a:lnTo>
                        <a:pt x="3324" y="10"/>
                      </a:lnTo>
                      <a:lnTo>
                        <a:pt x="3331" y="10"/>
                      </a:lnTo>
                      <a:lnTo>
                        <a:pt x="3338" y="10"/>
                      </a:lnTo>
                      <a:lnTo>
                        <a:pt x="3345" y="8"/>
                      </a:lnTo>
                      <a:lnTo>
                        <a:pt x="3352" y="8"/>
                      </a:lnTo>
                      <a:lnTo>
                        <a:pt x="3360" y="8"/>
                      </a:lnTo>
                      <a:lnTo>
                        <a:pt x="3367" y="7"/>
                      </a:lnTo>
                      <a:lnTo>
                        <a:pt x="3374" y="7"/>
                      </a:lnTo>
                      <a:lnTo>
                        <a:pt x="3381" y="7"/>
                      </a:lnTo>
                      <a:lnTo>
                        <a:pt x="3388" y="6"/>
                      </a:lnTo>
                      <a:lnTo>
                        <a:pt x="3395" y="6"/>
                      </a:lnTo>
                      <a:lnTo>
                        <a:pt x="3401" y="6"/>
                      </a:lnTo>
                      <a:lnTo>
                        <a:pt x="3408" y="6"/>
                      </a:lnTo>
                      <a:lnTo>
                        <a:pt x="3415" y="5"/>
                      </a:lnTo>
                      <a:lnTo>
                        <a:pt x="3423" y="5"/>
                      </a:lnTo>
                      <a:lnTo>
                        <a:pt x="3430" y="5"/>
                      </a:lnTo>
                      <a:lnTo>
                        <a:pt x="3437" y="5"/>
                      </a:lnTo>
                      <a:lnTo>
                        <a:pt x="3444" y="4"/>
                      </a:lnTo>
                      <a:lnTo>
                        <a:pt x="3452" y="4"/>
                      </a:lnTo>
                      <a:lnTo>
                        <a:pt x="3459" y="4"/>
                      </a:lnTo>
                      <a:lnTo>
                        <a:pt x="3466" y="4"/>
                      </a:lnTo>
                      <a:lnTo>
                        <a:pt x="3473" y="4"/>
                      </a:lnTo>
                      <a:lnTo>
                        <a:pt x="3481" y="4"/>
                      </a:lnTo>
                      <a:lnTo>
                        <a:pt x="3488" y="3"/>
                      </a:lnTo>
                      <a:lnTo>
                        <a:pt x="3495" y="3"/>
                      </a:lnTo>
                      <a:lnTo>
                        <a:pt x="3502" y="3"/>
                      </a:lnTo>
                      <a:lnTo>
                        <a:pt x="3510" y="3"/>
                      </a:lnTo>
                      <a:lnTo>
                        <a:pt x="3517" y="3"/>
                      </a:lnTo>
                      <a:lnTo>
                        <a:pt x="3524" y="3"/>
                      </a:lnTo>
                      <a:lnTo>
                        <a:pt x="3532" y="2"/>
                      </a:lnTo>
                      <a:lnTo>
                        <a:pt x="3539" y="2"/>
                      </a:lnTo>
                      <a:lnTo>
                        <a:pt x="3547" y="2"/>
                      </a:lnTo>
                      <a:lnTo>
                        <a:pt x="3554" y="2"/>
                      </a:lnTo>
                      <a:lnTo>
                        <a:pt x="3560" y="2"/>
                      </a:lnTo>
                      <a:lnTo>
                        <a:pt x="3569" y="2"/>
                      </a:lnTo>
                      <a:lnTo>
                        <a:pt x="3575" y="2"/>
                      </a:lnTo>
                      <a:lnTo>
                        <a:pt x="3583" y="2"/>
                      </a:lnTo>
                      <a:lnTo>
                        <a:pt x="3590" y="2"/>
                      </a:lnTo>
                      <a:lnTo>
                        <a:pt x="3597" y="2"/>
                      </a:lnTo>
                      <a:lnTo>
                        <a:pt x="3605" y="2"/>
                      </a:lnTo>
                      <a:lnTo>
                        <a:pt x="3612" y="0"/>
                      </a:lnTo>
                      <a:lnTo>
                        <a:pt x="3620" y="0"/>
                      </a:lnTo>
                      <a:lnTo>
                        <a:pt x="3627" y="0"/>
                      </a:lnTo>
                      <a:lnTo>
                        <a:pt x="3635" y="0"/>
                      </a:lnTo>
                      <a:lnTo>
                        <a:pt x="3642" y="0"/>
                      </a:lnTo>
                      <a:lnTo>
                        <a:pt x="3650" y="0"/>
                      </a:lnTo>
                      <a:lnTo>
                        <a:pt x="3657" y="0"/>
                      </a:lnTo>
                      <a:lnTo>
                        <a:pt x="3665" y="0"/>
                      </a:lnTo>
                      <a:lnTo>
                        <a:pt x="3672" y="0"/>
                      </a:lnTo>
                      <a:lnTo>
                        <a:pt x="3680" y="0"/>
                      </a:lnTo>
                      <a:lnTo>
                        <a:pt x="3688" y="0"/>
                      </a:lnTo>
                      <a:lnTo>
                        <a:pt x="3695" y="0"/>
                      </a:lnTo>
                      <a:lnTo>
                        <a:pt x="3703" y="0"/>
                      </a:lnTo>
                      <a:lnTo>
                        <a:pt x="3710" y="0"/>
                      </a:lnTo>
                      <a:lnTo>
                        <a:pt x="3718" y="0"/>
                      </a:lnTo>
                      <a:lnTo>
                        <a:pt x="3725" y="0"/>
                      </a:lnTo>
                      <a:lnTo>
                        <a:pt x="3733" y="0"/>
                      </a:lnTo>
                      <a:lnTo>
                        <a:pt x="3741" y="0"/>
                      </a:lnTo>
                      <a:lnTo>
                        <a:pt x="3748" y="0"/>
                      </a:lnTo>
                      <a:lnTo>
                        <a:pt x="3756" y="2"/>
                      </a:lnTo>
                      <a:lnTo>
                        <a:pt x="3764" y="2"/>
                      </a:lnTo>
                      <a:lnTo>
                        <a:pt x="3771" y="2"/>
                      </a:lnTo>
                      <a:lnTo>
                        <a:pt x="3779" y="2"/>
                      </a:lnTo>
                      <a:lnTo>
                        <a:pt x="3787" y="2"/>
                      </a:lnTo>
                      <a:lnTo>
                        <a:pt x="3794" y="2"/>
                      </a:lnTo>
                      <a:lnTo>
                        <a:pt x="3802" y="2"/>
                      </a:lnTo>
                      <a:lnTo>
                        <a:pt x="3817" y="2"/>
                      </a:lnTo>
                      <a:lnTo>
                        <a:pt x="3834" y="2"/>
                      </a:lnTo>
                      <a:lnTo>
                        <a:pt x="3848" y="3"/>
                      </a:lnTo>
                      <a:lnTo>
                        <a:pt x="3865" y="3"/>
                      </a:lnTo>
                      <a:lnTo>
                        <a:pt x="3880" y="3"/>
                      </a:lnTo>
                      <a:lnTo>
                        <a:pt x="3896" y="4"/>
                      </a:lnTo>
                      <a:lnTo>
                        <a:pt x="3911" y="4"/>
                      </a:lnTo>
                      <a:lnTo>
                        <a:pt x="3927" y="4"/>
                      </a:lnTo>
                      <a:lnTo>
                        <a:pt x="3942" y="5"/>
                      </a:lnTo>
                      <a:lnTo>
                        <a:pt x="3958" y="5"/>
                      </a:lnTo>
                      <a:lnTo>
                        <a:pt x="3974" y="5"/>
                      </a:lnTo>
                      <a:lnTo>
                        <a:pt x="3989" y="6"/>
                      </a:lnTo>
                      <a:lnTo>
                        <a:pt x="4005" y="6"/>
                      </a:lnTo>
                      <a:lnTo>
                        <a:pt x="4021" y="7"/>
                      </a:lnTo>
                      <a:lnTo>
                        <a:pt x="4036" y="7"/>
                      </a:lnTo>
                      <a:lnTo>
                        <a:pt x="4052" y="8"/>
                      </a:lnTo>
                      <a:lnTo>
                        <a:pt x="4069" y="8"/>
                      </a:lnTo>
                      <a:lnTo>
                        <a:pt x="4084" y="10"/>
                      </a:lnTo>
                      <a:lnTo>
                        <a:pt x="4100" y="10"/>
                      </a:lnTo>
                      <a:lnTo>
                        <a:pt x="4116" y="11"/>
                      </a:lnTo>
                      <a:lnTo>
                        <a:pt x="4132" y="12"/>
                      </a:lnTo>
                      <a:lnTo>
                        <a:pt x="4148" y="12"/>
                      </a:lnTo>
                      <a:lnTo>
                        <a:pt x="4163" y="13"/>
                      </a:lnTo>
                      <a:lnTo>
                        <a:pt x="4179" y="13"/>
                      </a:lnTo>
                      <a:lnTo>
                        <a:pt x="4195" y="14"/>
                      </a:lnTo>
                      <a:lnTo>
                        <a:pt x="4211" y="15"/>
                      </a:lnTo>
                      <a:lnTo>
                        <a:pt x="4228" y="15"/>
                      </a:lnTo>
                      <a:lnTo>
                        <a:pt x="4243" y="17"/>
                      </a:lnTo>
                      <a:lnTo>
                        <a:pt x="4259" y="18"/>
                      </a:lnTo>
                      <a:lnTo>
                        <a:pt x="4275" y="18"/>
                      </a:lnTo>
                      <a:lnTo>
                        <a:pt x="4291" y="19"/>
                      </a:lnTo>
                      <a:lnTo>
                        <a:pt x="4307" y="20"/>
                      </a:lnTo>
                      <a:lnTo>
                        <a:pt x="4339" y="21"/>
                      </a:lnTo>
                      <a:lnTo>
                        <a:pt x="4370" y="23"/>
                      </a:lnTo>
                      <a:lnTo>
                        <a:pt x="4403" y="26"/>
                      </a:lnTo>
                      <a:lnTo>
                        <a:pt x="4435" y="27"/>
                      </a:lnTo>
                      <a:lnTo>
                        <a:pt x="4466" y="29"/>
                      </a:lnTo>
                      <a:lnTo>
                        <a:pt x="4498" y="32"/>
                      </a:lnTo>
                      <a:lnTo>
                        <a:pt x="4531" y="33"/>
                      </a:lnTo>
                      <a:lnTo>
                        <a:pt x="4562" y="35"/>
                      </a:lnTo>
                      <a:lnTo>
                        <a:pt x="4578" y="36"/>
                      </a:lnTo>
                      <a:lnTo>
                        <a:pt x="4594" y="37"/>
                      </a:lnTo>
                      <a:lnTo>
                        <a:pt x="4610" y="38"/>
                      </a:lnTo>
                      <a:lnTo>
                        <a:pt x="4625" y="40"/>
                      </a:lnTo>
                      <a:lnTo>
                        <a:pt x="4641" y="41"/>
                      </a:lnTo>
                      <a:lnTo>
                        <a:pt x="4657" y="42"/>
                      </a:lnTo>
                      <a:lnTo>
                        <a:pt x="4672" y="42"/>
                      </a:lnTo>
                      <a:lnTo>
                        <a:pt x="4688" y="43"/>
                      </a:lnTo>
                      <a:lnTo>
                        <a:pt x="4705" y="44"/>
                      </a:lnTo>
                      <a:lnTo>
                        <a:pt x="4720" y="45"/>
                      </a:lnTo>
                      <a:lnTo>
                        <a:pt x="4736" y="46"/>
                      </a:lnTo>
                      <a:lnTo>
                        <a:pt x="4752" y="48"/>
                      </a:lnTo>
                      <a:lnTo>
                        <a:pt x="4767" y="49"/>
                      </a:lnTo>
                      <a:lnTo>
                        <a:pt x="4783" y="50"/>
                      </a:lnTo>
                      <a:lnTo>
                        <a:pt x="4798" y="51"/>
                      </a:lnTo>
                      <a:lnTo>
                        <a:pt x="4814" y="52"/>
                      </a:lnTo>
                      <a:lnTo>
                        <a:pt x="4829" y="53"/>
                      </a:lnTo>
                      <a:lnTo>
                        <a:pt x="4845" y="55"/>
                      </a:lnTo>
                      <a:lnTo>
                        <a:pt x="4860" y="56"/>
                      </a:lnTo>
                      <a:lnTo>
                        <a:pt x="4876" y="57"/>
                      </a:lnTo>
                      <a:lnTo>
                        <a:pt x="4891" y="58"/>
                      </a:lnTo>
                      <a:lnTo>
                        <a:pt x="4906" y="59"/>
                      </a:lnTo>
                      <a:lnTo>
                        <a:pt x="4922" y="60"/>
                      </a:lnTo>
                      <a:lnTo>
                        <a:pt x="4937" y="61"/>
                      </a:lnTo>
                      <a:lnTo>
                        <a:pt x="4952" y="63"/>
                      </a:lnTo>
                      <a:lnTo>
                        <a:pt x="4967" y="64"/>
                      </a:lnTo>
                      <a:lnTo>
                        <a:pt x="4983" y="65"/>
                      </a:lnTo>
                      <a:lnTo>
                        <a:pt x="4998" y="66"/>
                      </a:lnTo>
                      <a:lnTo>
                        <a:pt x="5013" y="67"/>
                      </a:lnTo>
                      <a:lnTo>
                        <a:pt x="5028" y="68"/>
                      </a:lnTo>
                      <a:lnTo>
                        <a:pt x="5043" y="70"/>
                      </a:lnTo>
                      <a:lnTo>
                        <a:pt x="5058" y="71"/>
                      </a:lnTo>
                      <a:lnTo>
                        <a:pt x="5066" y="71"/>
                      </a:lnTo>
                      <a:lnTo>
                        <a:pt x="5073" y="72"/>
                      </a:lnTo>
                      <a:lnTo>
                        <a:pt x="5081" y="72"/>
                      </a:lnTo>
                      <a:lnTo>
                        <a:pt x="5088" y="73"/>
                      </a:lnTo>
                      <a:lnTo>
                        <a:pt x="5095" y="73"/>
                      </a:lnTo>
                      <a:lnTo>
                        <a:pt x="5103" y="74"/>
                      </a:lnTo>
                      <a:lnTo>
                        <a:pt x="5110" y="74"/>
                      </a:lnTo>
                      <a:lnTo>
                        <a:pt x="5118" y="75"/>
                      </a:lnTo>
                      <a:lnTo>
                        <a:pt x="5125" y="75"/>
                      </a:lnTo>
                      <a:lnTo>
                        <a:pt x="5133" y="75"/>
                      </a:lnTo>
                      <a:lnTo>
                        <a:pt x="5140" y="76"/>
                      </a:lnTo>
                      <a:lnTo>
                        <a:pt x="5147" y="76"/>
                      </a:lnTo>
                      <a:lnTo>
                        <a:pt x="5155" y="78"/>
                      </a:lnTo>
                      <a:lnTo>
                        <a:pt x="5162" y="78"/>
                      </a:lnTo>
                      <a:lnTo>
                        <a:pt x="5169" y="79"/>
                      </a:lnTo>
                      <a:lnTo>
                        <a:pt x="5177" y="79"/>
                      </a:lnTo>
                      <a:lnTo>
                        <a:pt x="5184" y="80"/>
                      </a:lnTo>
                      <a:lnTo>
                        <a:pt x="5191" y="80"/>
                      </a:lnTo>
                      <a:lnTo>
                        <a:pt x="5199" y="81"/>
                      </a:lnTo>
                      <a:lnTo>
                        <a:pt x="5206" y="81"/>
                      </a:lnTo>
                      <a:lnTo>
                        <a:pt x="5213" y="82"/>
                      </a:lnTo>
                      <a:lnTo>
                        <a:pt x="5221" y="82"/>
                      </a:lnTo>
                      <a:lnTo>
                        <a:pt x="5228" y="83"/>
                      </a:lnTo>
                      <a:lnTo>
                        <a:pt x="5235" y="83"/>
                      </a:lnTo>
                      <a:lnTo>
                        <a:pt x="5241" y="83"/>
                      </a:lnTo>
                      <a:lnTo>
                        <a:pt x="5250" y="84"/>
                      </a:lnTo>
                      <a:lnTo>
                        <a:pt x="5256" y="84"/>
                      </a:lnTo>
                      <a:lnTo>
                        <a:pt x="5263" y="86"/>
                      </a:lnTo>
                      <a:lnTo>
                        <a:pt x="5270" y="86"/>
                      </a:lnTo>
                      <a:lnTo>
                        <a:pt x="5277" y="87"/>
                      </a:lnTo>
                      <a:lnTo>
                        <a:pt x="5284" y="87"/>
                      </a:lnTo>
                      <a:lnTo>
                        <a:pt x="5292" y="88"/>
                      </a:lnTo>
                      <a:lnTo>
                        <a:pt x="5299" y="88"/>
                      </a:lnTo>
                      <a:lnTo>
                        <a:pt x="5306" y="88"/>
                      </a:lnTo>
                      <a:lnTo>
                        <a:pt x="5313" y="89"/>
                      </a:lnTo>
                      <a:lnTo>
                        <a:pt x="5320" y="89"/>
                      </a:lnTo>
                      <a:lnTo>
                        <a:pt x="5327" y="90"/>
                      </a:lnTo>
                      <a:lnTo>
                        <a:pt x="5334" y="90"/>
                      </a:lnTo>
                      <a:lnTo>
                        <a:pt x="5341" y="91"/>
                      </a:lnTo>
                      <a:lnTo>
                        <a:pt x="5347" y="91"/>
                      </a:lnTo>
                      <a:lnTo>
                        <a:pt x="5354" y="91"/>
                      </a:lnTo>
                      <a:lnTo>
                        <a:pt x="5361" y="93"/>
                      </a:lnTo>
                      <a:lnTo>
                        <a:pt x="5368" y="93"/>
                      </a:lnTo>
                      <a:lnTo>
                        <a:pt x="5375" y="94"/>
                      </a:lnTo>
                      <a:lnTo>
                        <a:pt x="5382" y="94"/>
                      </a:lnTo>
                      <a:lnTo>
                        <a:pt x="5389" y="95"/>
                      </a:lnTo>
                      <a:lnTo>
                        <a:pt x="5396" y="95"/>
                      </a:lnTo>
                      <a:lnTo>
                        <a:pt x="5403" y="95"/>
                      </a:lnTo>
                      <a:lnTo>
                        <a:pt x="5410" y="96"/>
                      </a:lnTo>
                      <a:lnTo>
                        <a:pt x="5417" y="96"/>
                      </a:lnTo>
                      <a:lnTo>
                        <a:pt x="5424" y="97"/>
                      </a:lnTo>
                      <a:lnTo>
                        <a:pt x="5430" y="97"/>
                      </a:lnTo>
                      <a:lnTo>
                        <a:pt x="5437" y="97"/>
                      </a:lnTo>
                      <a:lnTo>
                        <a:pt x="5444" y="98"/>
                      </a:lnTo>
                      <a:lnTo>
                        <a:pt x="5450" y="98"/>
                      </a:lnTo>
                      <a:lnTo>
                        <a:pt x="5457" y="98"/>
                      </a:lnTo>
                      <a:lnTo>
                        <a:pt x="5464" y="99"/>
                      </a:lnTo>
                      <a:lnTo>
                        <a:pt x="5471" y="99"/>
                      </a:lnTo>
                      <a:lnTo>
                        <a:pt x="5478" y="101"/>
                      </a:lnTo>
                      <a:lnTo>
                        <a:pt x="5483" y="101"/>
                      </a:lnTo>
                      <a:lnTo>
                        <a:pt x="5490" y="101"/>
                      </a:lnTo>
                      <a:lnTo>
                        <a:pt x="5497" y="102"/>
                      </a:lnTo>
                      <a:lnTo>
                        <a:pt x="5503" y="102"/>
                      </a:lnTo>
                      <a:lnTo>
                        <a:pt x="5510" y="102"/>
                      </a:lnTo>
                      <a:lnTo>
                        <a:pt x="5517" y="103"/>
                      </a:lnTo>
                      <a:lnTo>
                        <a:pt x="5523" y="103"/>
                      </a:lnTo>
                      <a:lnTo>
                        <a:pt x="5530" y="103"/>
                      </a:lnTo>
                      <a:lnTo>
                        <a:pt x="5536" y="104"/>
                      </a:lnTo>
                      <a:lnTo>
                        <a:pt x="5542" y="104"/>
                      </a:lnTo>
                      <a:lnTo>
                        <a:pt x="5549" y="104"/>
                      </a:lnTo>
                      <a:lnTo>
                        <a:pt x="5556" y="105"/>
                      </a:lnTo>
                      <a:lnTo>
                        <a:pt x="5562" y="105"/>
                      </a:lnTo>
                      <a:lnTo>
                        <a:pt x="5569" y="105"/>
                      </a:lnTo>
                      <a:lnTo>
                        <a:pt x="5574" y="106"/>
                      </a:lnTo>
                      <a:lnTo>
                        <a:pt x="5581" y="106"/>
                      </a:lnTo>
                      <a:lnTo>
                        <a:pt x="5587" y="106"/>
                      </a:lnTo>
                      <a:lnTo>
                        <a:pt x="5594" y="108"/>
                      </a:lnTo>
                      <a:lnTo>
                        <a:pt x="5600" y="108"/>
                      </a:lnTo>
                      <a:lnTo>
                        <a:pt x="5607" y="108"/>
                      </a:lnTo>
                      <a:lnTo>
                        <a:pt x="5612" y="109"/>
                      </a:lnTo>
                      <a:lnTo>
                        <a:pt x="5618" y="109"/>
                      </a:lnTo>
                      <a:lnTo>
                        <a:pt x="5625" y="109"/>
                      </a:lnTo>
                      <a:lnTo>
                        <a:pt x="5631" y="109"/>
                      </a:lnTo>
                      <a:lnTo>
                        <a:pt x="5638" y="110"/>
                      </a:lnTo>
                      <a:lnTo>
                        <a:pt x="5644" y="110"/>
                      </a:lnTo>
                      <a:lnTo>
                        <a:pt x="5649" y="110"/>
                      </a:lnTo>
                      <a:lnTo>
                        <a:pt x="5655" y="110"/>
                      </a:lnTo>
                      <a:lnTo>
                        <a:pt x="5662" y="111"/>
                      </a:lnTo>
                      <a:lnTo>
                        <a:pt x="5668" y="111"/>
                      </a:lnTo>
                      <a:lnTo>
                        <a:pt x="5674" y="111"/>
                      </a:lnTo>
                      <a:lnTo>
                        <a:pt x="5680" y="111"/>
                      </a:lnTo>
                      <a:lnTo>
                        <a:pt x="5686" y="112"/>
                      </a:lnTo>
                      <a:lnTo>
                        <a:pt x="5692" y="112"/>
                      </a:lnTo>
                      <a:lnTo>
                        <a:pt x="5698" y="112"/>
                      </a:lnTo>
                      <a:lnTo>
                        <a:pt x="5704" y="112"/>
                      </a:lnTo>
                      <a:lnTo>
                        <a:pt x="5709" y="112"/>
                      </a:lnTo>
                      <a:lnTo>
                        <a:pt x="5716" y="113"/>
                      </a:lnTo>
                      <a:lnTo>
                        <a:pt x="5722" y="113"/>
                      </a:lnTo>
                      <a:lnTo>
                        <a:pt x="5728" y="113"/>
                      </a:lnTo>
                      <a:lnTo>
                        <a:pt x="5733" y="113"/>
                      </a:lnTo>
                      <a:lnTo>
                        <a:pt x="5739" y="113"/>
                      </a:lnTo>
                      <a:lnTo>
                        <a:pt x="5745" y="114"/>
                      </a:lnTo>
                      <a:lnTo>
                        <a:pt x="5751" y="114"/>
                      </a:lnTo>
                      <a:lnTo>
                        <a:pt x="5757" y="114"/>
                      </a:lnTo>
                      <a:lnTo>
                        <a:pt x="5762" y="114"/>
                      </a:lnTo>
                      <a:lnTo>
                        <a:pt x="5768" y="114"/>
                      </a:lnTo>
                      <a:lnTo>
                        <a:pt x="5774" y="114"/>
                      </a:lnTo>
                      <a:lnTo>
                        <a:pt x="5780" y="116"/>
                      </a:lnTo>
                      <a:lnTo>
                        <a:pt x="5784" y="116"/>
                      </a:lnTo>
                      <a:lnTo>
                        <a:pt x="5790" y="116"/>
                      </a:lnTo>
                      <a:lnTo>
                        <a:pt x="5796" y="116"/>
                      </a:lnTo>
                      <a:lnTo>
                        <a:pt x="5801" y="116"/>
                      </a:lnTo>
                      <a:lnTo>
                        <a:pt x="5807" y="116"/>
                      </a:lnTo>
                      <a:lnTo>
                        <a:pt x="5813" y="116"/>
                      </a:lnTo>
                      <a:lnTo>
                        <a:pt x="5818" y="116"/>
                      </a:lnTo>
                      <a:lnTo>
                        <a:pt x="5823" y="116"/>
                      </a:lnTo>
                      <a:lnTo>
                        <a:pt x="5829" y="116"/>
                      </a:lnTo>
                      <a:lnTo>
                        <a:pt x="5834" y="117"/>
                      </a:lnTo>
                      <a:lnTo>
                        <a:pt x="5839" y="117"/>
                      </a:lnTo>
                      <a:lnTo>
                        <a:pt x="5845" y="117"/>
                      </a:lnTo>
                      <a:lnTo>
                        <a:pt x="5850" y="117"/>
                      </a:lnTo>
                      <a:lnTo>
                        <a:pt x="5856" y="117"/>
                      </a:lnTo>
                      <a:lnTo>
                        <a:pt x="5861" y="117"/>
                      </a:lnTo>
                      <a:lnTo>
                        <a:pt x="5866" y="117"/>
                      </a:lnTo>
                      <a:lnTo>
                        <a:pt x="5872" y="117"/>
                      </a:lnTo>
                      <a:lnTo>
                        <a:pt x="5876" y="117"/>
                      </a:lnTo>
                      <a:lnTo>
                        <a:pt x="5882" y="117"/>
                      </a:lnTo>
                      <a:lnTo>
                        <a:pt x="5887" y="117"/>
                      </a:lnTo>
                      <a:lnTo>
                        <a:pt x="5892" y="117"/>
                      </a:lnTo>
                      <a:lnTo>
                        <a:pt x="5897" y="117"/>
                      </a:lnTo>
                      <a:lnTo>
                        <a:pt x="5903" y="117"/>
                      </a:lnTo>
                      <a:lnTo>
                        <a:pt x="5907" y="117"/>
                      </a:lnTo>
                      <a:lnTo>
                        <a:pt x="5912" y="117"/>
                      </a:lnTo>
                      <a:lnTo>
                        <a:pt x="5918" y="117"/>
                      </a:lnTo>
                      <a:lnTo>
                        <a:pt x="5922" y="117"/>
                      </a:lnTo>
                      <a:lnTo>
                        <a:pt x="5927" y="117"/>
                      </a:lnTo>
                      <a:lnTo>
                        <a:pt x="5933" y="116"/>
                      </a:lnTo>
                      <a:lnTo>
                        <a:pt x="5937" y="116"/>
                      </a:lnTo>
                      <a:lnTo>
                        <a:pt x="5942" y="116"/>
                      </a:lnTo>
                      <a:lnTo>
                        <a:pt x="5947" y="116"/>
                      </a:lnTo>
                      <a:lnTo>
                        <a:pt x="5952" y="116"/>
                      </a:lnTo>
                      <a:lnTo>
                        <a:pt x="5957" y="116"/>
                      </a:lnTo>
                      <a:lnTo>
                        <a:pt x="5962" y="116"/>
                      </a:lnTo>
                      <a:lnTo>
                        <a:pt x="5966" y="116"/>
                      </a:lnTo>
                      <a:lnTo>
                        <a:pt x="5971" y="114"/>
                      </a:lnTo>
                      <a:lnTo>
                        <a:pt x="5975" y="114"/>
                      </a:lnTo>
                      <a:lnTo>
                        <a:pt x="5980" y="114"/>
                      </a:lnTo>
                      <a:lnTo>
                        <a:pt x="5985" y="114"/>
                      </a:lnTo>
                      <a:lnTo>
                        <a:pt x="5989" y="114"/>
                      </a:lnTo>
                      <a:lnTo>
                        <a:pt x="5994" y="114"/>
                      </a:lnTo>
                      <a:lnTo>
                        <a:pt x="5998" y="113"/>
                      </a:lnTo>
                      <a:lnTo>
                        <a:pt x="6003" y="113"/>
                      </a:lnTo>
                      <a:lnTo>
                        <a:pt x="6008" y="113"/>
                      </a:lnTo>
                      <a:lnTo>
                        <a:pt x="6012" y="113"/>
                      </a:lnTo>
                      <a:lnTo>
                        <a:pt x="6017" y="113"/>
                      </a:lnTo>
                      <a:lnTo>
                        <a:pt x="6022" y="112"/>
                      </a:lnTo>
                      <a:lnTo>
                        <a:pt x="6025" y="112"/>
                      </a:lnTo>
                      <a:lnTo>
                        <a:pt x="6030" y="112"/>
                      </a:lnTo>
                      <a:lnTo>
                        <a:pt x="6034" y="111"/>
                      </a:lnTo>
                      <a:lnTo>
                        <a:pt x="6039" y="111"/>
                      </a:lnTo>
                      <a:lnTo>
                        <a:pt x="6043" y="111"/>
                      </a:lnTo>
                      <a:lnTo>
                        <a:pt x="6047" y="111"/>
                      </a:lnTo>
                      <a:lnTo>
                        <a:pt x="6051" y="110"/>
                      </a:lnTo>
                      <a:lnTo>
                        <a:pt x="6056" y="110"/>
                      </a:lnTo>
                      <a:lnTo>
                        <a:pt x="6060" y="110"/>
                      </a:lnTo>
                      <a:lnTo>
                        <a:pt x="6064" y="109"/>
                      </a:lnTo>
                      <a:lnTo>
                        <a:pt x="6068" y="109"/>
                      </a:lnTo>
                      <a:lnTo>
                        <a:pt x="6072" y="108"/>
                      </a:lnTo>
                      <a:lnTo>
                        <a:pt x="6076" y="108"/>
                      </a:lnTo>
                      <a:lnTo>
                        <a:pt x="6080" y="108"/>
                      </a:lnTo>
                      <a:lnTo>
                        <a:pt x="6084" y="106"/>
                      </a:lnTo>
                      <a:lnTo>
                        <a:pt x="6088" y="106"/>
                      </a:lnTo>
                      <a:lnTo>
                        <a:pt x="6092" y="105"/>
                      </a:lnTo>
                      <a:lnTo>
                        <a:pt x="6096" y="105"/>
                      </a:lnTo>
                      <a:lnTo>
                        <a:pt x="6100" y="105"/>
                      </a:lnTo>
                      <a:lnTo>
                        <a:pt x="6103" y="104"/>
                      </a:lnTo>
                      <a:close/>
                    </a:path>
                  </a:pathLst>
                </a:custGeom>
                <a:solidFill>
                  <a:srgbClr val="000000"/>
                </a:solidFill>
                <a:ln w="9525">
                  <a:noFill/>
                  <a:round/>
                  <a:headEnd/>
                  <a:tailEnd/>
                </a:ln>
              </p:spPr>
              <p:txBody>
                <a:bodyPr wrap="none" anchor="ctr"/>
                <a:lstStyle/>
                <a:p>
                  <a:endParaRPr lang="en-US"/>
                </a:p>
              </p:txBody>
            </p:sp>
            <p:sp>
              <p:nvSpPr>
                <p:cNvPr id="17439" name="Freeform 11"/>
                <p:cNvSpPr>
                  <a:spLocks noChangeArrowheads="1"/>
                </p:cNvSpPr>
                <p:nvPr/>
              </p:nvSpPr>
              <p:spPr bwMode="auto">
                <a:xfrm>
                  <a:off x="2638" y="2997"/>
                  <a:ext cx="265" cy="84"/>
                </a:xfrm>
                <a:custGeom>
                  <a:avLst/>
                  <a:gdLst>
                    <a:gd name="T0" fmla="*/ 0 w 2362"/>
                    <a:gd name="T1" fmla="*/ 0 h 633"/>
                    <a:gd name="T2" fmla="*/ 0 w 2362"/>
                    <a:gd name="T3" fmla="*/ 0 h 633"/>
                    <a:gd name="T4" fmla="*/ 0 w 2362"/>
                    <a:gd name="T5" fmla="*/ 0 h 633"/>
                    <a:gd name="T6" fmla="*/ 0 w 2362"/>
                    <a:gd name="T7" fmla="*/ 0 h 633"/>
                    <a:gd name="T8" fmla="*/ 0 w 2362"/>
                    <a:gd name="T9" fmla="*/ 0 h 633"/>
                    <a:gd name="T10" fmla="*/ 0 w 2362"/>
                    <a:gd name="T11" fmla="*/ 0 h 633"/>
                    <a:gd name="T12" fmla="*/ 0 w 2362"/>
                    <a:gd name="T13" fmla="*/ 0 h 633"/>
                    <a:gd name="T14" fmla="*/ 0 w 2362"/>
                    <a:gd name="T15" fmla="*/ 0 h 633"/>
                    <a:gd name="T16" fmla="*/ 0 w 2362"/>
                    <a:gd name="T17" fmla="*/ 0 h 633"/>
                    <a:gd name="T18" fmla="*/ 0 w 2362"/>
                    <a:gd name="T19" fmla="*/ 0 h 633"/>
                    <a:gd name="T20" fmla="*/ 0 w 2362"/>
                    <a:gd name="T21" fmla="*/ 0 h 633"/>
                    <a:gd name="T22" fmla="*/ 0 w 2362"/>
                    <a:gd name="T23" fmla="*/ 0 h 633"/>
                    <a:gd name="T24" fmla="*/ 0 w 2362"/>
                    <a:gd name="T25" fmla="*/ 0 h 633"/>
                    <a:gd name="T26" fmla="*/ 0 w 2362"/>
                    <a:gd name="T27" fmla="*/ 0 h 633"/>
                    <a:gd name="T28" fmla="*/ 0 w 2362"/>
                    <a:gd name="T29" fmla="*/ 0 h 633"/>
                    <a:gd name="T30" fmla="*/ 0 w 2362"/>
                    <a:gd name="T31" fmla="*/ 0 h 633"/>
                    <a:gd name="T32" fmla="*/ 0 w 2362"/>
                    <a:gd name="T33" fmla="*/ 0 h 633"/>
                    <a:gd name="T34" fmla="*/ 0 w 2362"/>
                    <a:gd name="T35" fmla="*/ 0 h 633"/>
                    <a:gd name="T36" fmla="*/ 0 w 2362"/>
                    <a:gd name="T37" fmla="*/ 0 h 633"/>
                    <a:gd name="T38" fmla="*/ 0 w 2362"/>
                    <a:gd name="T39" fmla="*/ 0 h 633"/>
                    <a:gd name="T40" fmla="*/ 0 w 2362"/>
                    <a:gd name="T41" fmla="*/ 0 h 633"/>
                    <a:gd name="T42" fmla="*/ 0 w 2362"/>
                    <a:gd name="T43" fmla="*/ 0 h 633"/>
                    <a:gd name="T44" fmla="*/ 0 w 2362"/>
                    <a:gd name="T45" fmla="*/ 0 h 633"/>
                    <a:gd name="T46" fmla="*/ 0 w 2362"/>
                    <a:gd name="T47" fmla="*/ 0 h 633"/>
                    <a:gd name="T48" fmla="*/ 0 w 2362"/>
                    <a:gd name="T49" fmla="*/ 0 h 633"/>
                    <a:gd name="T50" fmla="*/ 0 w 2362"/>
                    <a:gd name="T51" fmla="*/ 0 h 633"/>
                    <a:gd name="T52" fmla="*/ 0 w 2362"/>
                    <a:gd name="T53" fmla="*/ 0 h 633"/>
                    <a:gd name="T54" fmla="*/ 0 w 2362"/>
                    <a:gd name="T55" fmla="*/ 0 h 633"/>
                    <a:gd name="T56" fmla="*/ 0 w 2362"/>
                    <a:gd name="T57" fmla="*/ 0 h 633"/>
                    <a:gd name="T58" fmla="*/ 0 w 2362"/>
                    <a:gd name="T59" fmla="*/ 0 h 633"/>
                    <a:gd name="T60" fmla="*/ 0 w 2362"/>
                    <a:gd name="T61" fmla="*/ 0 h 633"/>
                    <a:gd name="T62" fmla="*/ 0 w 2362"/>
                    <a:gd name="T63" fmla="*/ 0 h 633"/>
                    <a:gd name="T64" fmla="*/ 0 w 2362"/>
                    <a:gd name="T65" fmla="*/ 0 h 633"/>
                    <a:gd name="T66" fmla="*/ 0 w 2362"/>
                    <a:gd name="T67" fmla="*/ 0 h 633"/>
                    <a:gd name="T68" fmla="*/ 0 w 2362"/>
                    <a:gd name="T69" fmla="*/ 0 h 633"/>
                    <a:gd name="T70" fmla="*/ 0 w 2362"/>
                    <a:gd name="T71" fmla="*/ 0 h 633"/>
                    <a:gd name="T72" fmla="*/ 0 w 2362"/>
                    <a:gd name="T73" fmla="*/ 0 h 633"/>
                    <a:gd name="T74" fmla="*/ 0 w 2362"/>
                    <a:gd name="T75" fmla="*/ 0 h 633"/>
                    <a:gd name="T76" fmla="*/ 0 w 2362"/>
                    <a:gd name="T77" fmla="*/ 0 h 633"/>
                    <a:gd name="T78" fmla="*/ 0 w 2362"/>
                    <a:gd name="T79" fmla="*/ 0 h 633"/>
                    <a:gd name="T80" fmla="*/ 0 w 2362"/>
                    <a:gd name="T81" fmla="*/ 0 h 633"/>
                    <a:gd name="T82" fmla="*/ 0 w 2362"/>
                    <a:gd name="T83" fmla="*/ 0 h 633"/>
                    <a:gd name="T84" fmla="*/ 0 w 2362"/>
                    <a:gd name="T85" fmla="*/ 0 h 633"/>
                    <a:gd name="T86" fmla="*/ 0 w 2362"/>
                    <a:gd name="T87" fmla="*/ 0 h 633"/>
                    <a:gd name="T88" fmla="*/ 0 w 2362"/>
                    <a:gd name="T89" fmla="*/ 0 h 633"/>
                    <a:gd name="T90" fmla="*/ 0 w 2362"/>
                    <a:gd name="T91" fmla="*/ 0 h 633"/>
                    <a:gd name="T92" fmla="*/ 0 w 2362"/>
                    <a:gd name="T93" fmla="*/ 0 h 633"/>
                    <a:gd name="T94" fmla="*/ 0 w 2362"/>
                    <a:gd name="T95" fmla="*/ 0 h 633"/>
                    <a:gd name="T96" fmla="*/ 0 w 2362"/>
                    <a:gd name="T97" fmla="*/ 0 h 633"/>
                    <a:gd name="T98" fmla="*/ 0 w 2362"/>
                    <a:gd name="T99" fmla="*/ 0 h 633"/>
                    <a:gd name="T100" fmla="*/ 0 w 2362"/>
                    <a:gd name="T101" fmla="*/ 0 h 633"/>
                    <a:gd name="T102" fmla="*/ 0 w 2362"/>
                    <a:gd name="T103" fmla="*/ 0 h 633"/>
                    <a:gd name="T104" fmla="*/ 0 w 2362"/>
                    <a:gd name="T105" fmla="*/ 0 h 633"/>
                    <a:gd name="T106" fmla="*/ 0 w 2362"/>
                    <a:gd name="T107" fmla="*/ 0 h 633"/>
                    <a:gd name="T108" fmla="*/ 0 w 2362"/>
                    <a:gd name="T109" fmla="*/ 0 h 633"/>
                    <a:gd name="T110" fmla="*/ 0 w 2362"/>
                    <a:gd name="T111" fmla="*/ 0 h 633"/>
                    <a:gd name="T112" fmla="*/ 0 w 2362"/>
                    <a:gd name="T113" fmla="*/ 0 h 633"/>
                    <a:gd name="T114" fmla="*/ 0 w 2362"/>
                    <a:gd name="T115" fmla="*/ 0 h 633"/>
                    <a:gd name="T116" fmla="*/ 0 w 2362"/>
                    <a:gd name="T117" fmla="*/ 0 h 633"/>
                    <a:gd name="T118" fmla="*/ 0 w 2362"/>
                    <a:gd name="T119" fmla="*/ 0 h 6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62"/>
                    <a:gd name="T181" fmla="*/ 0 h 633"/>
                    <a:gd name="T182" fmla="*/ 2362 w 2362"/>
                    <a:gd name="T183" fmla="*/ 633 h 6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62" h="633">
                      <a:moveTo>
                        <a:pt x="2325" y="275"/>
                      </a:moveTo>
                      <a:lnTo>
                        <a:pt x="2297" y="278"/>
                      </a:lnTo>
                      <a:lnTo>
                        <a:pt x="2270" y="278"/>
                      </a:lnTo>
                      <a:lnTo>
                        <a:pt x="2242" y="277"/>
                      </a:lnTo>
                      <a:lnTo>
                        <a:pt x="2213" y="274"/>
                      </a:lnTo>
                      <a:lnTo>
                        <a:pt x="2186" y="269"/>
                      </a:lnTo>
                      <a:lnTo>
                        <a:pt x="2158" y="264"/>
                      </a:lnTo>
                      <a:lnTo>
                        <a:pt x="2129" y="258"/>
                      </a:lnTo>
                      <a:lnTo>
                        <a:pt x="2101" y="250"/>
                      </a:lnTo>
                      <a:lnTo>
                        <a:pt x="2074" y="241"/>
                      </a:lnTo>
                      <a:lnTo>
                        <a:pt x="2046" y="232"/>
                      </a:lnTo>
                      <a:lnTo>
                        <a:pt x="2020" y="222"/>
                      </a:lnTo>
                      <a:lnTo>
                        <a:pt x="1993" y="212"/>
                      </a:lnTo>
                      <a:lnTo>
                        <a:pt x="1942" y="189"/>
                      </a:lnTo>
                      <a:lnTo>
                        <a:pt x="1917" y="177"/>
                      </a:lnTo>
                      <a:lnTo>
                        <a:pt x="1893" y="164"/>
                      </a:lnTo>
                      <a:lnTo>
                        <a:pt x="1847" y="140"/>
                      </a:lnTo>
                      <a:lnTo>
                        <a:pt x="1803" y="117"/>
                      </a:lnTo>
                      <a:lnTo>
                        <a:pt x="1763" y="94"/>
                      </a:lnTo>
                      <a:lnTo>
                        <a:pt x="1725" y="73"/>
                      </a:lnTo>
                      <a:lnTo>
                        <a:pt x="1706" y="64"/>
                      </a:lnTo>
                      <a:lnTo>
                        <a:pt x="1689" y="55"/>
                      </a:lnTo>
                      <a:lnTo>
                        <a:pt x="1672" y="46"/>
                      </a:lnTo>
                      <a:lnTo>
                        <a:pt x="1654" y="38"/>
                      </a:lnTo>
                      <a:lnTo>
                        <a:pt x="1638" y="31"/>
                      </a:lnTo>
                      <a:lnTo>
                        <a:pt x="1623" y="25"/>
                      </a:lnTo>
                      <a:lnTo>
                        <a:pt x="1608" y="19"/>
                      </a:lnTo>
                      <a:lnTo>
                        <a:pt x="1593" y="15"/>
                      </a:lnTo>
                      <a:lnTo>
                        <a:pt x="1571" y="10"/>
                      </a:lnTo>
                      <a:lnTo>
                        <a:pt x="1549" y="5"/>
                      </a:lnTo>
                      <a:lnTo>
                        <a:pt x="1525" y="3"/>
                      </a:lnTo>
                      <a:lnTo>
                        <a:pt x="1501" y="1"/>
                      </a:lnTo>
                      <a:lnTo>
                        <a:pt x="1475" y="0"/>
                      </a:lnTo>
                      <a:lnTo>
                        <a:pt x="1448" y="0"/>
                      </a:lnTo>
                      <a:lnTo>
                        <a:pt x="1420" y="0"/>
                      </a:lnTo>
                      <a:lnTo>
                        <a:pt x="1393" y="2"/>
                      </a:lnTo>
                      <a:lnTo>
                        <a:pt x="1363" y="4"/>
                      </a:lnTo>
                      <a:lnTo>
                        <a:pt x="1333" y="8"/>
                      </a:lnTo>
                      <a:lnTo>
                        <a:pt x="1303" y="11"/>
                      </a:lnTo>
                      <a:lnTo>
                        <a:pt x="1271" y="17"/>
                      </a:lnTo>
                      <a:lnTo>
                        <a:pt x="1238" y="23"/>
                      </a:lnTo>
                      <a:lnTo>
                        <a:pt x="1205" y="28"/>
                      </a:lnTo>
                      <a:lnTo>
                        <a:pt x="1172" y="37"/>
                      </a:lnTo>
                      <a:lnTo>
                        <a:pt x="1137" y="45"/>
                      </a:lnTo>
                      <a:lnTo>
                        <a:pt x="1102" y="53"/>
                      </a:lnTo>
                      <a:lnTo>
                        <a:pt x="1068" y="62"/>
                      </a:lnTo>
                      <a:lnTo>
                        <a:pt x="1032" y="72"/>
                      </a:lnTo>
                      <a:lnTo>
                        <a:pt x="995" y="84"/>
                      </a:lnTo>
                      <a:lnTo>
                        <a:pt x="923" y="108"/>
                      </a:lnTo>
                      <a:lnTo>
                        <a:pt x="849" y="134"/>
                      </a:lnTo>
                      <a:lnTo>
                        <a:pt x="778" y="163"/>
                      </a:lnTo>
                      <a:lnTo>
                        <a:pt x="743" y="179"/>
                      </a:lnTo>
                      <a:lnTo>
                        <a:pt x="708" y="194"/>
                      </a:lnTo>
                      <a:lnTo>
                        <a:pt x="676" y="212"/>
                      </a:lnTo>
                      <a:lnTo>
                        <a:pt x="644" y="228"/>
                      </a:lnTo>
                      <a:lnTo>
                        <a:pt x="613" y="245"/>
                      </a:lnTo>
                      <a:lnTo>
                        <a:pt x="584" y="263"/>
                      </a:lnTo>
                      <a:lnTo>
                        <a:pt x="607" y="260"/>
                      </a:lnTo>
                      <a:lnTo>
                        <a:pt x="629" y="258"/>
                      </a:lnTo>
                      <a:lnTo>
                        <a:pt x="647" y="255"/>
                      </a:lnTo>
                      <a:lnTo>
                        <a:pt x="663" y="254"/>
                      </a:lnTo>
                      <a:lnTo>
                        <a:pt x="677" y="253"/>
                      </a:lnTo>
                      <a:lnTo>
                        <a:pt x="690" y="252"/>
                      </a:lnTo>
                      <a:lnTo>
                        <a:pt x="700" y="252"/>
                      </a:lnTo>
                      <a:lnTo>
                        <a:pt x="708" y="252"/>
                      </a:lnTo>
                      <a:lnTo>
                        <a:pt x="714" y="253"/>
                      </a:lnTo>
                      <a:lnTo>
                        <a:pt x="719" y="253"/>
                      </a:lnTo>
                      <a:lnTo>
                        <a:pt x="722" y="255"/>
                      </a:lnTo>
                      <a:lnTo>
                        <a:pt x="723" y="256"/>
                      </a:lnTo>
                      <a:lnTo>
                        <a:pt x="723" y="259"/>
                      </a:lnTo>
                      <a:lnTo>
                        <a:pt x="721" y="261"/>
                      </a:lnTo>
                      <a:lnTo>
                        <a:pt x="719" y="263"/>
                      </a:lnTo>
                      <a:lnTo>
                        <a:pt x="714" y="267"/>
                      </a:lnTo>
                      <a:lnTo>
                        <a:pt x="708" y="270"/>
                      </a:lnTo>
                      <a:lnTo>
                        <a:pt x="701" y="274"/>
                      </a:lnTo>
                      <a:lnTo>
                        <a:pt x="693" y="277"/>
                      </a:lnTo>
                      <a:lnTo>
                        <a:pt x="683" y="282"/>
                      </a:lnTo>
                      <a:lnTo>
                        <a:pt x="673" y="286"/>
                      </a:lnTo>
                      <a:lnTo>
                        <a:pt x="661" y="291"/>
                      </a:lnTo>
                      <a:lnTo>
                        <a:pt x="648" y="296"/>
                      </a:lnTo>
                      <a:lnTo>
                        <a:pt x="635" y="301"/>
                      </a:lnTo>
                      <a:lnTo>
                        <a:pt x="620" y="307"/>
                      </a:lnTo>
                      <a:lnTo>
                        <a:pt x="604" y="313"/>
                      </a:lnTo>
                      <a:lnTo>
                        <a:pt x="587" y="319"/>
                      </a:lnTo>
                      <a:lnTo>
                        <a:pt x="570" y="324"/>
                      </a:lnTo>
                      <a:lnTo>
                        <a:pt x="552" y="331"/>
                      </a:lnTo>
                      <a:lnTo>
                        <a:pt x="533" y="337"/>
                      </a:lnTo>
                      <a:lnTo>
                        <a:pt x="493" y="351"/>
                      </a:lnTo>
                      <a:lnTo>
                        <a:pt x="451" y="365"/>
                      </a:lnTo>
                      <a:lnTo>
                        <a:pt x="408" y="380"/>
                      </a:lnTo>
                      <a:lnTo>
                        <a:pt x="363" y="395"/>
                      </a:lnTo>
                      <a:lnTo>
                        <a:pt x="318" y="410"/>
                      </a:lnTo>
                      <a:lnTo>
                        <a:pt x="273" y="426"/>
                      </a:lnTo>
                      <a:lnTo>
                        <a:pt x="228" y="441"/>
                      </a:lnTo>
                      <a:lnTo>
                        <a:pt x="185" y="456"/>
                      </a:lnTo>
                      <a:lnTo>
                        <a:pt x="145" y="471"/>
                      </a:lnTo>
                      <a:lnTo>
                        <a:pt x="125" y="477"/>
                      </a:lnTo>
                      <a:lnTo>
                        <a:pt x="107" y="484"/>
                      </a:lnTo>
                      <a:lnTo>
                        <a:pt x="90" y="491"/>
                      </a:lnTo>
                      <a:lnTo>
                        <a:pt x="74" y="497"/>
                      </a:lnTo>
                      <a:lnTo>
                        <a:pt x="59" y="504"/>
                      </a:lnTo>
                      <a:lnTo>
                        <a:pt x="46" y="510"/>
                      </a:lnTo>
                      <a:lnTo>
                        <a:pt x="33" y="515"/>
                      </a:lnTo>
                      <a:lnTo>
                        <a:pt x="23" y="520"/>
                      </a:lnTo>
                      <a:lnTo>
                        <a:pt x="15" y="525"/>
                      </a:lnTo>
                      <a:lnTo>
                        <a:pt x="8" y="529"/>
                      </a:lnTo>
                      <a:lnTo>
                        <a:pt x="3" y="533"/>
                      </a:lnTo>
                      <a:lnTo>
                        <a:pt x="0" y="536"/>
                      </a:lnTo>
                      <a:lnTo>
                        <a:pt x="0" y="538"/>
                      </a:lnTo>
                      <a:lnTo>
                        <a:pt x="1" y="541"/>
                      </a:lnTo>
                      <a:lnTo>
                        <a:pt x="6" y="543"/>
                      </a:lnTo>
                      <a:lnTo>
                        <a:pt x="12" y="544"/>
                      </a:lnTo>
                      <a:lnTo>
                        <a:pt x="44" y="547"/>
                      </a:lnTo>
                      <a:lnTo>
                        <a:pt x="77" y="548"/>
                      </a:lnTo>
                      <a:lnTo>
                        <a:pt x="112" y="550"/>
                      </a:lnTo>
                      <a:lnTo>
                        <a:pt x="147" y="550"/>
                      </a:lnTo>
                      <a:lnTo>
                        <a:pt x="183" y="550"/>
                      </a:lnTo>
                      <a:lnTo>
                        <a:pt x="220" y="550"/>
                      </a:lnTo>
                      <a:lnTo>
                        <a:pt x="295" y="548"/>
                      </a:lnTo>
                      <a:lnTo>
                        <a:pt x="371" y="542"/>
                      </a:lnTo>
                      <a:lnTo>
                        <a:pt x="447" y="535"/>
                      </a:lnTo>
                      <a:lnTo>
                        <a:pt x="521" y="526"/>
                      </a:lnTo>
                      <a:lnTo>
                        <a:pt x="557" y="520"/>
                      </a:lnTo>
                      <a:lnTo>
                        <a:pt x="593" y="513"/>
                      </a:lnTo>
                      <a:lnTo>
                        <a:pt x="629" y="506"/>
                      </a:lnTo>
                      <a:lnTo>
                        <a:pt x="662" y="499"/>
                      </a:lnTo>
                      <a:lnTo>
                        <a:pt x="696" y="491"/>
                      </a:lnTo>
                      <a:lnTo>
                        <a:pt x="728" y="483"/>
                      </a:lnTo>
                      <a:lnTo>
                        <a:pt x="759" y="474"/>
                      </a:lnTo>
                      <a:lnTo>
                        <a:pt x="788" y="465"/>
                      </a:lnTo>
                      <a:lnTo>
                        <a:pt x="817" y="454"/>
                      </a:lnTo>
                      <a:lnTo>
                        <a:pt x="843" y="444"/>
                      </a:lnTo>
                      <a:lnTo>
                        <a:pt x="869" y="434"/>
                      </a:lnTo>
                      <a:lnTo>
                        <a:pt x="893" y="422"/>
                      </a:lnTo>
                      <a:lnTo>
                        <a:pt x="915" y="411"/>
                      </a:lnTo>
                      <a:lnTo>
                        <a:pt x="934" y="398"/>
                      </a:lnTo>
                      <a:lnTo>
                        <a:pt x="954" y="385"/>
                      </a:lnTo>
                      <a:lnTo>
                        <a:pt x="970" y="373"/>
                      </a:lnTo>
                      <a:lnTo>
                        <a:pt x="985" y="359"/>
                      </a:lnTo>
                      <a:lnTo>
                        <a:pt x="999" y="345"/>
                      </a:lnTo>
                      <a:lnTo>
                        <a:pt x="1017" y="339"/>
                      </a:lnTo>
                      <a:lnTo>
                        <a:pt x="1036" y="334"/>
                      </a:lnTo>
                      <a:lnTo>
                        <a:pt x="1054" y="328"/>
                      </a:lnTo>
                      <a:lnTo>
                        <a:pt x="1071" y="323"/>
                      </a:lnTo>
                      <a:lnTo>
                        <a:pt x="1087" y="319"/>
                      </a:lnTo>
                      <a:lnTo>
                        <a:pt x="1102" y="315"/>
                      </a:lnTo>
                      <a:lnTo>
                        <a:pt x="1119" y="312"/>
                      </a:lnTo>
                      <a:lnTo>
                        <a:pt x="1132" y="308"/>
                      </a:lnTo>
                      <a:lnTo>
                        <a:pt x="1160" y="302"/>
                      </a:lnTo>
                      <a:lnTo>
                        <a:pt x="1184" y="299"/>
                      </a:lnTo>
                      <a:lnTo>
                        <a:pt x="1206" y="296"/>
                      </a:lnTo>
                      <a:lnTo>
                        <a:pt x="1227" y="294"/>
                      </a:lnTo>
                      <a:lnTo>
                        <a:pt x="1244" y="294"/>
                      </a:lnTo>
                      <a:lnTo>
                        <a:pt x="1260" y="296"/>
                      </a:lnTo>
                      <a:lnTo>
                        <a:pt x="1274" y="298"/>
                      </a:lnTo>
                      <a:lnTo>
                        <a:pt x="1286" y="301"/>
                      </a:lnTo>
                      <a:lnTo>
                        <a:pt x="1295" y="305"/>
                      </a:lnTo>
                      <a:lnTo>
                        <a:pt x="1303" y="309"/>
                      </a:lnTo>
                      <a:lnTo>
                        <a:pt x="1310" y="315"/>
                      </a:lnTo>
                      <a:lnTo>
                        <a:pt x="1314" y="322"/>
                      </a:lnTo>
                      <a:lnTo>
                        <a:pt x="1317" y="329"/>
                      </a:lnTo>
                      <a:lnTo>
                        <a:pt x="1317" y="337"/>
                      </a:lnTo>
                      <a:lnTo>
                        <a:pt x="1316" y="346"/>
                      </a:lnTo>
                      <a:lnTo>
                        <a:pt x="1312" y="355"/>
                      </a:lnTo>
                      <a:lnTo>
                        <a:pt x="1306" y="366"/>
                      </a:lnTo>
                      <a:lnTo>
                        <a:pt x="1298" y="376"/>
                      </a:lnTo>
                      <a:lnTo>
                        <a:pt x="1289" y="387"/>
                      </a:lnTo>
                      <a:lnTo>
                        <a:pt x="1278" y="399"/>
                      </a:lnTo>
                      <a:lnTo>
                        <a:pt x="1263" y="411"/>
                      </a:lnTo>
                      <a:lnTo>
                        <a:pt x="1246" y="423"/>
                      </a:lnTo>
                      <a:lnTo>
                        <a:pt x="1228" y="436"/>
                      </a:lnTo>
                      <a:lnTo>
                        <a:pt x="1206" y="450"/>
                      </a:lnTo>
                      <a:lnTo>
                        <a:pt x="1183" y="462"/>
                      </a:lnTo>
                      <a:lnTo>
                        <a:pt x="1157" y="476"/>
                      </a:lnTo>
                      <a:lnTo>
                        <a:pt x="1128" y="490"/>
                      </a:lnTo>
                      <a:lnTo>
                        <a:pt x="1096" y="504"/>
                      </a:lnTo>
                      <a:lnTo>
                        <a:pt x="1069" y="515"/>
                      </a:lnTo>
                      <a:lnTo>
                        <a:pt x="1044" y="526"/>
                      </a:lnTo>
                      <a:lnTo>
                        <a:pt x="1021" y="536"/>
                      </a:lnTo>
                      <a:lnTo>
                        <a:pt x="1000" y="545"/>
                      </a:lnTo>
                      <a:lnTo>
                        <a:pt x="981" y="553"/>
                      </a:lnTo>
                      <a:lnTo>
                        <a:pt x="964" y="562"/>
                      </a:lnTo>
                      <a:lnTo>
                        <a:pt x="950" y="568"/>
                      </a:lnTo>
                      <a:lnTo>
                        <a:pt x="938" y="574"/>
                      </a:lnTo>
                      <a:lnTo>
                        <a:pt x="926" y="580"/>
                      </a:lnTo>
                      <a:lnTo>
                        <a:pt x="917" y="585"/>
                      </a:lnTo>
                      <a:lnTo>
                        <a:pt x="910" y="588"/>
                      </a:lnTo>
                      <a:lnTo>
                        <a:pt x="905" y="591"/>
                      </a:lnTo>
                      <a:lnTo>
                        <a:pt x="902" y="594"/>
                      </a:lnTo>
                      <a:lnTo>
                        <a:pt x="901" y="595"/>
                      </a:lnTo>
                      <a:lnTo>
                        <a:pt x="901" y="596"/>
                      </a:lnTo>
                      <a:lnTo>
                        <a:pt x="903" y="597"/>
                      </a:lnTo>
                      <a:lnTo>
                        <a:pt x="907" y="597"/>
                      </a:lnTo>
                      <a:lnTo>
                        <a:pt x="912" y="596"/>
                      </a:lnTo>
                      <a:lnTo>
                        <a:pt x="919" y="595"/>
                      </a:lnTo>
                      <a:lnTo>
                        <a:pt x="927" y="593"/>
                      </a:lnTo>
                      <a:lnTo>
                        <a:pt x="937" y="590"/>
                      </a:lnTo>
                      <a:lnTo>
                        <a:pt x="947" y="588"/>
                      </a:lnTo>
                      <a:lnTo>
                        <a:pt x="960" y="585"/>
                      </a:lnTo>
                      <a:lnTo>
                        <a:pt x="972" y="581"/>
                      </a:lnTo>
                      <a:lnTo>
                        <a:pt x="986" y="576"/>
                      </a:lnTo>
                      <a:lnTo>
                        <a:pt x="1000" y="572"/>
                      </a:lnTo>
                      <a:lnTo>
                        <a:pt x="1016" y="567"/>
                      </a:lnTo>
                      <a:lnTo>
                        <a:pt x="1032" y="563"/>
                      </a:lnTo>
                      <a:lnTo>
                        <a:pt x="1067" y="552"/>
                      </a:lnTo>
                      <a:lnTo>
                        <a:pt x="1102" y="541"/>
                      </a:lnTo>
                      <a:lnTo>
                        <a:pt x="1180" y="515"/>
                      </a:lnTo>
                      <a:lnTo>
                        <a:pt x="1256" y="491"/>
                      </a:lnTo>
                      <a:lnTo>
                        <a:pt x="1294" y="480"/>
                      </a:lnTo>
                      <a:lnTo>
                        <a:pt x="1331" y="468"/>
                      </a:lnTo>
                      <a:lnTo>
                        <a:pt x="1365" y="457"/>
                      </a:lnTo>
                      <a:lnTo>
                        <a:pt x="1399" y="446"/>
                      </a:lnTo>
                      <a:lnTo>
                        <a:pt x="1431" y="437"/>
                      </a:lnTo>
                      <a:lnTo>
                        <a:pt x="1460" y="428"/>
                      </a:lnTo>
                      <a:lnTo>
                        <a:pt x="1473" y="423"/>
                      </a:lnTo>
                      <a:lnTo>
                        <a:pt x="1487" y="420"/>
                      </a:lnTo>
                      <a:lnTo>
                        <a:pt x="1500" y="416"/>
                      </a:lnTo>
                      <a:lnTo>
                        <a:pt x="1511" y="414"/>
                      </a:lnTo>
                      <a:lnTo>
                        <a:pt x="1522" y="411"/>
                      </a:lnTo>
                      <a:lnTo>
                        <a:pt x="1532" y="408"/>
                      </a:lnTo>
                      <a:lnTo>
                        <a:pt x="1541" y="406"/>
                      </a:lnTo>
                      <a:lnTo>
                        <a:pt x="1549" y="405"/>
                      </a:lnTo>
                      <a:lnTo>
                        <a:pt x="1558" y="403"/>
                      </a:lnTo>
                      <a:lnTo>
                        <a:pt x="1563" y="403"/>
                      </a:lnTo>
                      <a:lnTo>
                        <a:pt x="1569" y="401"/>
                      </a:lnTo>
                      <a:lnTo>
                        <a:pt x="1573" y="401"/>
                      </a:lnTo>
                      <a:lnTo>
                        <a:pt x="1601" y="403"/>
                      </a:lnTo>
                      <a:lnTo>
                        <a:pt x="1627" y="404"/>
                      </a:lnTo>
                      <a:lnTo>
                        <a:pt x="1651" y="405"/>
                      </a:lnTo>
                      <a:lnTo>
                        <a:pt x="1673" y="406"/>
                      </a:lnTo>
                      <a:lnTo>
                        <a:pt x="1694" y="408"/>
                      </a:lnTo>
                      <a:lnTo>
                        <a:pt x="1712" y="411"/>
                      </a:lnTo>
                      <a:lnTo>
                        <a:pt x="1728" y="413"/>
                      </a:lnTo>
                      <a:lnTo>
                        <a:pt x="1743" y="416"/>
                      </a:lnTo>
                      <a:lnTo>
                        <a:pt x="1757" y="419"/>
                      </a:lnTo>
                      <a:lnTo>
                        <a:pt x="1770" y="423"/>
                      </a:lnTo>
                      <a:lnTo>
                        <a:pt x="1780" y="427"/>
                      </a:lnTo>
                      <a:lnTo>
                        <a:pt x="1789" y="431"/>
                      </a:lnTo>
                      <a:lnTo>
                        <a:pt x="1797" y="436"/>
                      </a:lnTo>
                      <a:lnTo>
                        <a:pt x="1804" y="441"/>
                      </a:lnTo>
                      <a:lnTo>
                        <a:pt x="1811" y="446"/>
                      </a:lnTo>
                      <a:lnTo>
                        <a:pt x="1816" y="452"/>
                      </a:lnTo>
                      <a:lnTo>
                        <a:pt x="1820" y="459"/>
                      </a:lnTo>
                      <a:lnTo>
                        <a:pt x="1823" y="466"/>
                      </a:lnTo>
                      <a:lnTo>
                        <a:pt x="1825" y="474"/>
                      </a:lnTo>
                      <a:lnTo>
                        <a:pt x="1826" y="482"/>
                      </a:lnTo>
                      <a:lnTo>
                        <a:pt x="1827" y="490"/>
                      </a:lnTo>
                      <a:lnTo>
                        <a:pt x="1827" y="499"/>
                      </a:lnTo>
                      <a:lnTo>
                        <a:pt x="1827" y="510"/>
                      </a:lnTo>
                      <a:lnTo>
                        <a:pt x="1826" y="520"/>
                      </a:lnTo>
                      <a:lnTo>
                        <a:pt x="1824" y="532"/>
                      </a:lnTo>
                      <a:lnTo>
                        <a:pt x="1823" y="543"/>
                      </a:lnTo>
                      <a:lnTo>
                        <a:pt x="1819" y="556"/>
                      </a:lnTo>
                      <a:lnTo>
                        <a:pt x="1817" y="570"/>
                      </a:lnTo>
                      <a:lnTo>
                        <a:pt x="1813" y="583"/>
                      </a:lnTo>
                      <a:lnTo>
                        <a:pt x="1810" y="598"/>
                      </a:lnTo>
                      <a:lnTo>
                        <a:pt x="1806" y="614"/>
                      </a:lnTo>
                      <a:lnTo>
                        <a:pt x="1803" y="632"/>
                      </a:lnTo>
                      <a:lnTo>
                        <a:pt x="1804" y="633"/>
                      </a:lnTo>
                      <a:lnTo>
                        <a:pt x="1805" y="633"/>
                      </a:lnTo>
                      <a:lnTo>
                        <a:pt x="1809" y="633"/>
                      </a:lnTo>
                      <a:lnTo>
                        <a:pt x="1813" y="632"/>
                      </a:lnTo>
                      <a:lnTo>
                        <a:pt x="1818" y="629"/>
                      </a:lnTo>
                      <a:lnTo>
                        <a:pt x="1825" y="627"/>
                      </a:lnTo>
                      <a:lnTo>
                        <a:pt x="1833" y="624"/>
                      </a:lnTo>
                      <a:lnTo>
                        <a:pt x="1842" y="619"/>
                      </a:lnTo>
                      <a:lnTo>
                        <a:pt x="1851" y="614"/>
                      </a:lnTo>
                      <a:lnTo>
                        <a:pt x="1862" y="609"/>
                      </a:lnTo>
                      <a:lnTo>
                        <a:pt x="1873" y="604"/>
                      </a:lnTo>
                      <a:lnTo>
                        <a:pt x="1886" y="597"/>
                      </a:lnTo>
                      <a:lnTo>
                        <a:pt x="1911" y="583"/>
                      </a:lnTo>
                      <a:lnTo>
                        <a:pt x="1940" y="568"/>
                      </a:lnTo>
                      <a:lnTo>
                        <a:pt x="1969" y="551"/>
                      </a:lnTo>
                      <a:lnTo>
                        <a:pt x="2000" y="534"/>
                      </a:lnTo>
                      <a:lnTo>
                        <a:pt x="2062" y="498"/>
                      </a:lnTo>
                      <a:lnTo>
                        <a:pt x="2124" y="461"/>
                      </a:lnTo>
                      <a:lnTo>
                        <a:pt x="2154" y="443"/>
                      </a:lnTo>
                      <a:lnTo>
                        <a:pt x="2182" y="425"/>
                      </a:lnTo>
                      <a:lnTo>
                        <a:pt x="2210" y="407"/>
                      </a:lnTo>
                      <a:lnTo>
                        <a:pt x="2235" y="391"/>
                      </a:lnTo>
                      <a:lnTo>
                        <a:pt x="2258" y="375"/>
                      </a:lnTo>
                      <a:lnTo>
                        <a:pt x="2280" y="360"/>
                      </a:lnTo>
                      <a:lnTo>
                        <a:pt x="2300" y="346"/>
                      </a:lnTo>
                      <a:lnTo>
                        <a:pt x="2316" y="332"/>
                      </a:lnTo>
                      <a:lnTo>
                        <a:pt x="2331" y="321"/>
                      </a:lnTo>
                      <a:lnTo>
                        <a:pt x="2338" y="315"/>
                      </a:lnTo>
                      <a:lnTo>
                        <a:pt x="2343" y="311"/>
                      </a:lnTo>
                      <a:lnTo>
                        <a:pt x="2348" y="305"/>
                      </a:lnTo>
                      <a:lnTo>
                        <a:pt x="2353" y="300"/>
                      </a:lnTo>
                      <a:lnTo>
                        <a:pt x="2356" y="297"/>
                      </a:lnTo>
                      <a:lnTo>
                        <a:pt x="2358" y="292"/>
                      </a:lnTo>
                      <a:lnTo>
                        <a:pt x="2361" y="289"/>
                      </a:lnTo>
                      <a:lnTo>
                        <a:pt x="2362" y="286"/>
                      </a:lnTo>
                      <a:lnTo>
                        <a:pt x="2362" y="283"/>
                      </a:lnTo>
                      <a:lnTo>
                        <a:pt x="2362" y="281"/>
                      </a:lnTo>
                      <a:lnTo>
                        <a:pt x="2359" y="278"/>
                      </a:lnTo>
                      <a:lnTo>
                        <a:pt x="2357" y="277"/>
                      </a:lnTo>
                      <a:lnTo>
                        <a:pt x="2355" y="276"/>
                      </a:lnTo>
                      <a:lnTo>
                        <a:pt x="2350" y="275"/>
                      </a:lnTo>
                      <a:lnTo>
                        <a:pt x="2346" y="275"/>
                      </a:lnTo>
                      <a:lnTo>
                        <a:pt x="2340" y="275"/>
                      </a:lnTo>
                      <a:lnTo>
                        <a:pt x="2332" y="275"/>
                      </a:lnTo>
                      <a:lnTo>
                        <a:pt x="2325" y="276"/>
                      </a:lnTo>
                      <a:lnTo>
                        <a:pt x="2325" y="275"/>
                      </a:lnTo>
                      <a:close/>
                    </a:path>
                  </a:pathLst>
                </a:custGeom>
                <a:solidFill>
                  <a:srgbClr val="0040FF"/>
                </a:solidFill>
                <a:ln w="9525">
                  <a:noFill/>
                  <a:round/>
                  <a:headEnd/>
                  <a:tailEnd/>
                </a:ln>
              </p:spPr>
              <p:txBody>
                <a:bodyPr wrap="none" anchor="ctr"/>
                <a:lstStyle/>
                <a:p>
                  <a:endParaRPr lang="en-US"/>
                </a:p>
              </p:txBody>
            </p:sp>
          </p:grpSp>
          <p:grpSp>
            <p:nvGrpSpPr>
              <p:cNvPr id="6" name="Group 12"/>
              <p:cNvGrpSpPr>
                <a:grpSpLocks/>
              </p:cNvGrpSpPr>
              <p:nvPr/>
            </p:nvGrpSpPr>
            <p:grpSpPr bwMode="auto">
              <a:xfrm>
                <a:off x="2409" y="2839"/>
                <a:ext cx="708" cy="184"/>
                <a:chOff x="2409" y="2839"/>
                <a:chExt cx="708" cy="184"/>
              </a:xfrm>
            </p:grpSpPr>
            <p:sp>
              <p:nvSpPr>
                <p:cNvPr id="17426" name="Freeform 13"/>
                <p:cNvSpPr>
                  <a:spLocks noChangeArrowheads="1"/>
                </p:cNvSpPr>
                <p:nvPr/>
              </p:nvSpPr>
              <p:spPr bwMode="auto">
                <a:xfrm>
                  <a:off x="2420" y="2848"/>
                  <a:ext cx="684" cy="172"/>
                </a:xfrm>
                <a:custGeom>
                  <a:avLst/>
                  <a:gdLst>
                    <a:gd name="T0" fmla="*/ 0 w 6097"/>
                    <a:gd name="T1" fmla="*/ 0 h 1316"/>
                    <a:gd name="T2" fmla="*/ 0 w 6097"/>
                    <a:gd name="T3" fmla="*/ 0 h 1316"/>
                    <a:gd name="T4" fmla="*/ 0 w 6097"/>
                    <a:gd name="T5" fmla="*/ 0 h 1316"/>
                    <a:gd name="T6" fmla="*/ 0 w 6097"/>
                    <a:gd name="T7" fmla="*/ 0 h 1316"/>
                    <a:gd name="T8" fmla="*/ 0 w 6097"/>
                    <a:gd name="T9" fmla="*/ 0 h 1316"/>
                    <a:gd name="T10" fmla="*/ 0 w 6097"/>
                    <a:gd name="T11" fmla="*/ 0 h 1316"/>
                    <a:gd name="T12" fmla="*/ 0 w 6097"/>
                    <a:gd name="T13" fmla="*/ 0 h 1316"/>
                    <a:gd name="T14" fmla="*/ 0 w 6097"/>
                    <a:gd name="T15" fmla="*/ 0 h 1316"/>
                    <a:gd name="T16" fmla="*/ 0 w 6097"/>
                    <a:gd name="T17" fmla="*/ 0 h 1316"/>
                    <a:gd name="T18" fmla="*/ 0 w 6097"/>
                    <a:gd name="T19" fmla="*/ 0 h 1316"/>
                    <a:gd name="T20" fmla="*/ 0 w 6097"/>
                    <a:gd name="T21" fmla="*/ 0 h 1316"/>
                    <a:gd name="T22" fmla="*/ 0 w 6097"/>
                    <a:gd name="T23" fmla="*/ 0 h 1316"/>
                    <a:gd name="T24" fmla="*/ 0 w 6097"/>
                    <a:gd name="T25" fmla="*/ 0 h 1316"/>
                    <a:gd name="T26" fmla="*/ 0 w 6097"/>
                    <a:gd name="T27" fmla="*/ 0 h 1316"/>
                    <a:gd name="T28" fmla="*/ 0 w 6097"/>
                    <a:gd name="T29" fmla="*/ 0 h 1316"/>
                    <a:gd name="T30" fmla="*/ 0 w 6097"/>
                    <a:gd name="T31" fmla="*/ 0 h 1316"/>
                    <a:gd name="T32" fmla="*/ 0 w 6097"/>
                    <a:gd name="T33" fmla="*/ 0 h 1316"/>
                    <a:gd name="T34" fmla="*/ 0 w 6097"/>
                    <a:gd name="T35" fmla="*/ 0 h 1316"/>
                    <a:gd name="T36" fmla="*/ 0 w 6097"/>
                    <a:gd name="T37" fmla="*/ 0 h 1316"/>
                    <a:gd name="T38" fmla="*/ 0 w 6097"/>
                    <a:gd name="T39" fmla="*/ 0 h 1316"/>
                    <a:gd name="T40" fmla="*/ 0 w 6097"/>
                    <a:gd name="T41" fmla="*/ 0 h 1316"/>
                    <a:gd name="T42" fmla="*/ 0 w 6097"/>
                    <a:gd name="T43" fmla="*/ 0 h 1316"/>
                    <a:gd name="T44" fmla="*/ 0 w 6097"/>
                    <a:gd name="T45" fmla="*/ 0 h 1316"/>
                    <a:gd name="T46" fmla="*/ 0 w 6097"/>
                    <a:gd name="T47" fmla="*/ 0 h 1316"/>
                    <a:gd name="T48" fmla="*/ 0 w 6097"/>
                    <a:gd name="T49" fmla="*/ 0 h 1316"/>
                    <a:gd name="T50" fmla="*/ 0 w 6097"/>
                    <a:gd name="T51" fmla="*/ 0 h 1316"/>
                    <a:gd name="T52" fmla="*/ 0 w 6097"/>
                    <a:gd name="T53" fmla="*/ 0 h 1316"/>
                    <a:gd name="T54" fmla="*/ 0 w 6097"/>
                    <a:gd name="T55" fmla="*/ 0 h 1316"/>
                    <a:gd name="T56" fmla="*/ 0 w 6097"/>
                    <a:gd name="T57" fmla="*/ 0 h 1316"/>
                    <a:gd name="T58" fmla="*/ 0 w 6097"/>
                    <a:gd name="T59" fmla="*/ 0 h 1316"/>
                    <a:gd name="T60" fmla="*/ 0 w 6097"/>
                    <a:gd name="T61" fmla="*/ 0 h 1316"/>
                    <a:gd name="T62" fmla="*/ 0 w 6097"/>
                    <a:gd name="T63" fmla="*/ 0 h 1316"/>
                    <a:gd name="T64" fmla="*/ 0 w 6097"/>
                    <a:gd name="T65" fmla="*/ 0 h 1316"/>
                    <a:gd name="T66" fmla="*/ 0 w 6097"/>
                    <a:gd name="T67" fmla="*/ 0 h 1316"/>
                    <a:gd name="T68" fmla="*/ 0 w 6097"/>
                    <a:gd name="T69" fmla="*/ 0 h 1316"/>
                    <a:gd name="T70" fmla="*/ 0 w 6097"/>
                    <a:gd name="T71" fmla="*/ 0 h 1316"/>
                    <a:gd name="T72" fmla="*/ 0 w 6097"/>
                    <a:gd name="T73" fmla="*/ 0 h 1316"/>
                    <a:gd name="T74" fmla="*/ 0 w 6097"/>
                    <a:gd name="T75" fmla="*/ 0 h 1316"/>
                    <a:gd name="T76" fmla="*/ 0 w 6097"/>
                    <a:gd name="T77" fmla="*/ 0 h 1316"/>
                    <a:gd name="T78" fmla="*/ 0 w 6097"/>
                    <a:gd name="T79" fmla="*/ 0 h 1316"/>
                    <a:gd name="T80" fmla="*/ 0 w 6097"/>
                    <a:gd name="T81" fmla="*/ 0 h 1316"/>
                    <a:gd name="T82" fmla="*/ 0 w 6097"/>
                    <a:gd name="T83" fmla="*/ 0 h 1316"/>
                    <a:gd name="T84" fmla="*/ 0 w 6097"/>
                    <a:gd name="T85" fmla="*/ 0 h 1316"/>
                    <a:gd name="T86" fmla="*/ 0 w 6097"/>
                    <a:gd name="T87" fmla="*/ 0 h 1316"/>
                    <a:gd name="T88" fmla="*/ 0 w 6097"/>
                    <a:gd name="T89" fmla="*/ 0 h 1316"/>
                    <a:gd name="T90" fmla="*/ 0 w 6097"/>
                    <a:gd name="T91" fmla="*/ 0 h 1316"/>
                    <a:gd name="T92" fmla="*/ 0 w 6097"/>
                    <a:gd name="T93" fmla="*/ 0 h 1316"/>
                    <a:gd name="T94" fmla="*/ 0 w 6097"/>
                    <a:gd name="T95" fmla="*/ 0 h 13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097"/>
                    <a:gd name="T145" fmla="*/ 0 h 1316"/>
                    <a:gd name="T146" fmla="*/ 6097 w 6097"/>
                    <a:gd name="T147" fmla="*/ 1316 h 13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097" h="1316">
                      <a:moveTo>
                        <a:pt x="3090" y="5"/>
                      </a:moveTo>
                      <a:lnTo>
                        <a:pt x="3054" y="13"/>
                      </a:lnTo>
                      <a:lnTo>
                        <a:pt x="3019" y="20"/>
                      </a:lnTo>
                      <a:lnTo>
                        <a:pt x="2951" y="36"/>
                      </a:lnTo>
                      <a:lnTo>
                        <a:pt x="2883" y="53"/>
                      </a:lnTo>
                      <a:lnTo>
                        <a:pt x="2817" y="74"/>
                      </a:lnTo>
                      <a:lnTo>
                        <a:pt x="2753" y="96"/>
                      </a:lnTo>
                      <a:lnTo>
                        <a:pt x="2688" y="119"/>
                      </a:lnTo>
                      <a:lnTo>
                        <a:pt x="2625" y="144"/>
                      </a:lnTo>
                      <a:lnTo>
                        <a:pt x="2561" y="171"/>
                      </a:lnTo>
                      <a:lnTo>
                        <a:pt x="2435" y="225"/>
                      </a:lnTo>
                      <a:lnTo>
                        <a:pt x="2308" y="281"/>
                      </a:lnTo>
                      <a:lnTo>
                        <a:pt x="2242" y="309"/>
                      </a:lnTo>
                      <a:lnTo>
                        <a:pt x="2177" y="338"/>
                      </a:lnTo>
                      <a:lnTo>
                        <a:pt x="2111" y="365"/>
                      </a:lnTo>
                      <a:lnTo>
                        <a:pt x="2042" y="392"/>
                      </a:lnTo>
                      <a:lnTo>
                        <a:pt x="1981" y="415"/>
                      </a:lnTo>
                      <a:lnTo>
                        <a:pt x="1920" y="438"/>
                      </a:lnTo>
                      <a:lnTo>
                        <a:pt x="1861" y="461"/>
                      </a:lnTo>
                      <a:lnTo>
                        <a:pt x="1802" y="483"/>
                      </a:lnTo>
                      <a:lnTo>
                        <a:pt x="1746" y="505"/>
                      </a:lnTo>
                      <a:lnTo>
                        <a:pt x="1690" y="526"/>
                      </a:lnTo>
                      <a:lnTo>
                        <a:pt x="1636" y="546"/>
                      </a:lnTo>
                      <a:lnTo>
                        <a:pt x="1583" y="567"/>
                      </a:lnTo>
                      <a:lnTo>
                        <a:pt x="1532" y="586"/>
                      </a:lnTo>
                      <a:lnTo>
                        <a:pt x="1483" y="605"/>
                      </a:lnTo>
                      <a:lnTo>
                        <a:pt x="1436" y="622"/>
                      </a:lnTo>
                      <a:lnTo>
                        <a:pt x="1390" y="639"/>
                      </a:lnTo>
                      <a:lnTo>
                        <a:pt x="1346" y="655"/>
                      </a:lnTo>
                      <a:lnTo>
                        <a:pt x="1304" y="670"/>
                      </a:lnTo>
                      <a:lnTo>
                        <a:pt x="1265" y="685"/>
                      </a:lnTo>
                      <a:lnTo>
                        <a:pt x="1227" y="698"/>
                      </a:lnTo>
                      <a:lnTo>
                        <a:pt x="1194" y="711"/>
                      </a:lnTo>
                      <a:lnTo>
                        <a:pt x="1160" y="722"/>
                      </a:lnTo>
                      <a:lnTo>
                        <a:pt x="1127" y="734"/>
                      </a:lnTo>
                      <a:lnTo>
                        <a:pt x="1096" y="745"/>
                      </a:lnTo>
                      <a:lnTo>
                        <a:pt x="1066" y="756"/>
                      </a:lnTo>
                      <a:lnTo>
                        <a:pt x="1036" y="766"/>
                      </a:lnTo>
                      <a:lnTo>
                        <a:pt x="1007" y="775"/>
                      </a:lnTo>
                      <a:lnTo>
                        <a:pt x="978" y="786"/>
                      </a:lnTo>
                      <a:lnTo>
                        <a:pt x="946" y="797"/>
                      </a:lnTo>
                      <a:lnTo>
                        <a:pt x="914" y="807"/>
                      </a:lnTo>
                      <a:lnTo>
                        <a:pt x="883" y="818"/>
                      </a:lnTo>
                      <a:lnTo>
                        <a:pt x="853" y="828"/>
                      </a:lnTo>
                      <a:lnTo>
                        <a:pt x="794" y="848"/>
                      </a:lnTo>
                      <a:lnTo>
                        <a:pt x="737" y="865"/>
                      </a:lnTo>
                      <a:lnTo>
                        <a:pt x="683" y="883"/>
                      </a:lnTo>
                      <a:lnTo>
                        <a:pt x="629" y="899"/>
                      </a:lnTo>
                      <a:lnTo>
                        <a:pt x="522" y="933"/>
                      </a:lnTo>
                      <a:lnTo>
                        <a:pt x="467" y="949"/>
                      </a:lnTo>
                      <a:lnTo>
                        <a:pt x="410" y="966"/>
                      </a:lnTo>
                      <a:lnTo>
                        <a:pt x="351" y="984"/>
                      </a:lnTo>
                      <a:lnTo>
                        <a:pt x="320" y="993"/>
                      </a:lnTo>
                      <a:lnTo>
                        <a:pt x="289" y="1002"/>
                      </a:lnTo>
                      <a:lnTo>
                        <a:pt x="257" y="1011"/>
                      </a:lnTo>
                      <a:lnTo>
                        <a:pt x="224" y="1022"/>
                      </a:lnTo>
                      <a:lnTo>
                        <a:pt x="189" y="1032"/>
                      </a:lnTo>
                      <a:lnTo>
                        <a:pt x="154" y="1042"/>
                      </a:lnTo>
                      <a:lnTo>
                        <a:pt x="118" y="1053"/>
                      </a:lnTo>
                      <a:lnTo>
                        <a:pt x="80" y="1064"/>
                      </a:lnTo>
                      <a:lnTo>
                        <a:pt x="40" y="1076"/>
                      </a:lnTo>
                      <a:lnTo>
                        <a:pt x="0" y="1087"/>
                      </a:lnTo>
                      <a:lnTo>
                        <a:pt x="28" y="1078"/>
                      </a:lnTo>
                      <a:lnTo>
                        <a:pt x="55" y="1069"/>
                      </a:lnTo>
                      <a:lnTo>
                        <a:pt x="85" y="1061"/>
                      </a:lnTo>
                      <a:lnTo>
                        <a:pt x="116" y="1053"/>
                      </a:lnTo>
                      <a:lnTo>
                        <a:pt x="148" y="1046"/>
                      </a:lnTo>
                      <a:lnTo>
                        <a:pt x="181" y="1039"/>
                      </a:lnTo>
                      <a:lnTo>
                        <a:pt x="214" y="1033"/>
                      </a:lnTo>
                      <a:lnTo>
                        <a:pt x="249" y="1028"/>
                      </a:lnTo>
                      <a:lnTo>
                        <a:pt x="285" y="1023"/>
                      </a:lnTo>
                      <a:lnTo>
                        <a:pt x="322" y="1019"/>
                      </a:lnTo>
                      <a:lnTo>
                        <a:pt x="358" y="1016"/>
                      </a:lnTo>
                      <a:lnTo>
                        <a:pt x="396" y="1012"/>
                      </a:lnTo>
                      <a:lnTo>
                        <a:pt x="437" y="1010"/>
                      </a:lnTo>
                      <a:lnTo>
                        <a:pt x="476" y="1008"/>
                      </a:lnTo>
                      <a:lnTo>
                        <a:pt x="517" y="1005"/>
                      </a:lnTo>
                      <a:lnTo>
                        <a:pt x="559" y="1004"/>
                      </a:lnTo>
                      <a:lnTo>
                        <a:pt x="601" y="1004"/>
                      </a:lnTo>
                      <a:lnTo>
                        <a:pt x="645" y="1004"/>
                      </a:lnTo>
                      <a:lnTo>
                        <a:pt x="690" y="1004"/>
                      </a:lnTo>
                      <a:lnTo>
                        <a:pt x="735" y="1005"/>
                      </a:lnTo>
                      <a:lnTo>
                        <a:pt x="781" y="1007"/>
                      </a:lnTo>
                      <a:lnTo>
                        <a:pt x="827" y="1008"/>
                      </a:lnTo>
                      <a:lnTo>
                        <a:pt x="875" y="1010"/>
                      </a:lnTo>
                      <a:lnTo>
                        <a:pt x="923" y="1012"/>
                      </a:lnTo>
                      <a:lnTo>
                        <a:pt x="971" y="1016"/>
                      </a:lnTo>
                      <a:lnTo>
                        <a:pt x="1021" y="1019"/>
                      </a:lnTo>
                      <a:lnTo>
                        <a:pt x="1070" y="1023"/>
                      </a:lnTo>
                      <a:lnTo>
                        <a:pt x="1121" y="1026"/>
                      </a:lnTo>
                      <a:lnTo>
                        <a:pt x="1225" y="1035"/>
                      </a:lnTo>
                      <a:lnTo>
                        <a:pt x="1331" y="1046"/>
                      </a:lnTo>
                      <a:lnTo>
                        <a:pt x="1439" y="1057"/>
                      </a:lnTo>
                      <a:lnTo>
                        <a:pt x="1549" y="1070"/>
                      </a:lnTo>
                      <a:lnTo>
                        <a:pt x="1661" y="1084"/>
                      </a:lnTo>
                      <a:lnTo>
                        <a:pt x="1776" y="1099"/>
                      </a:lnTo>
                      <a:lnTo>
                        <a:pt x="1891" y="1114"/>
                      </a:lnTo>
                      <a:lnTo>
                        <a:pt x="2008" y="1130"/>
                      </a:lnTo>
                      <a:lnTo>
                        <a:pt x="2127" y="1147"/>
                      </a:lnTo>
                      <a:lnTo>
                        <a:pt x="2247" y="1164"/>
                      </a:lnTo>
                      <a:lnTo>
                        <a:pt x="2369" y="1183"/>
                      </a:lnTo>
                      <a:lnTo>
                        <a:pt x="2491" y="1201"/>
                      </a:lnTo>
                      <a:lnTo>
                        <a:pt x="2614" y="1221"/>
                      </a:lnTo>
                      <a:lnTo>
                        <a:pt x="2739" y="1239"/>
                      </a:lnTo>
                      <a:lnTo>
                        <a:pt x="2990" y="1278"/>
                      </a:lnTo>
                      <a:lnTo>
                        <a:pt x="3241" y="1316"/>
                      </a:lnTo>
                      <a:lnTo>
                        <a:pt x="3301" y="1287"/>
                      </a:lnTo>
                      <a:lnTo>
                        <a:pt x="3359" y="1259"/>
                      </a:lnTo>
                      <a:lnTo>
                        <a:pt x="3414" y="1230"/>
                      </a:lnTo>
                      <a:lnTo>
                        <a:pt x="3467" y="1202"/>
                      </a:lnTo>
                      <a:lnTo>
                        <a:pt x="3518" y="1175"/>
                      </a:lnTo>
                      <a:lnTo>
                        <a:pt x="3566" y="1148"/>
                      </a:lnTo>
                      <a:lnTo>
                        <a:pt x="3613" y="1123"/>
                      </a:lnTo>
                      <a:lnTo>
                        <a:pt x="3658" y="1096"/>
                      </a:lnTo>
                      <a:lnTo>
                        <a:pt x="3701" y="1072"/>
                      </a:lnTo>
                      <a:lnTo>
                        <a:pt x="3742" y="1048"/>
                      </a:lnTo>
                      <a:lnTo>
                        <a:pt x="3783" y="1024"/>
                      </a:lnTo>
                      <a:lnTo>
                        <a:pt x="3821" y="1001"/>
                      </a:lnTo>
                      <a:lnTo>
                        <a:pt x="3859" y="978"/>
                      </a:lnTo>
                      <a:lnTo>
                        <a:pt x="3894" y="955"/>
                      </a:lnTo>
                      <a:lnTo>
                        <a:pt x="3929" y="933"/>
                      </a:lnTo>
                      <a:lnTo>
                        <a:pt x="3964" y="912"/>
                      </a:lnTo>
                      <a:lnTo>
                        <a:pt x="3997" y="891"/>
                      </a:lnTo>
                      <a:lnTo>
                        <a:pt x="4029" y="871"/>
                      </a:lnTo>
                      <a:lnTo>
                        <a:pt x="4091" y="832"/>
                      </a:lnTo>
                      <a:lnTo>
                        <a:pt x="4153" y="794"/>
                      </a:lnTo>
                      <a:lnTo>
                        <a:pt x="4212" y="758"/>
                      </a:lnTo>
                      <a:lnTo>
                        <a:pt x="4272" y="724"/>
                      </a:lnTo>
                      <a:lnTo>
                        <a:pt x="4332" y="692"/>
                      </a:lnTo>
                      <a:lnTo>
                        <a:pt x="4393" y="662"/>
                      </a:lnTo>
                      <a:lnTo>
                        <a:pt x="4426" y="647"/>
                      </a:lnTo>
                      <a:lnTo>
                        <a:pt x="4458" y="634"/>
                      </a:lnTo>
                      <a:lnTo>
                        <a:pt x="4496" y="617"/>
                      </a:lnTo>
                      <a:lnTo>
                        <a:pt x="4534" y="602"/>
                      </a:lnTo>
                      <a:lnTo>
                        <a:pt x="4573" y="587"/>
                      </a:lnTo>
                      <a:lnTo>
                        <a:pt x="4613" y="573"/>
                      </a:lnTo>
                      <a:lnTo>
                        <a:pt x="4655" y="558"/>
                      </a:lnTo>
                      <a:lnTo>
                        <a:pt x="4698" y="544"/>
                      </a:lnTo>
                      <a:lnTo>
                        <a:pt x="4740" y="529"/>
                      </a:lnTo>
                      <a:lnTo>
                        <a:pt x="4784" y="515"/>
                      </a:lnTo>
                      <a:lnTo>
                        <a:pt x="4829" y="501"/>
                      </a:lnTo>
                      <a:lnTo>
                        <a:pt x="4875" y="487"/>
                      </a:lnTo>
                      <a:lnTo>
                        <a:pt x="4921" y="472"/>
                      </a:lnTo>
                      <a:lnTo>
                        <a:pt x="4968" y="459"/>
                      </a:lnTo>
                      <a:lnTo>
                        <a:pt x="5017" y="444"/>
                      </a:lnTo>
                      <a:lnTo>
                        <a:pt x="5066" y="429"/>
                      </a:lnTo>
                      <a:lnTo>
                        <a:pt x="5116" y="414"/>
                      </a:lnTo>
                      <a:lnTo>
                        <a:pt x="5166" y="399"/>
                      </a:lnTo>
                      <a:lnTo>
                        <a:pt x="5218" y="383"/>
                      </a:lnTo>
                      <a:lnTo>
                        <a:pt x="5271" y="366"/>
                      </a:lnTo>
                      <a:lnTo>
                        <a:pt x="5324" y="349"/>
                      </a:lnTo>
                      <a:lnTo>
                        <a:pt x="5378" y="332"/>
                      </a:lnTo>
                      <a:lnTo>
                        <a:pt x="5434" y="314"/>
                      </a:lnTo>
                      <a:lnTo>
                        <a:pt x="5490" y="295"/>
                      </a:lnTo>
                      <a:lnTo>
                        <a:pt x="5547" y="276"/>
                      </a:lnTo>
                      <a:lnTo>
                        <a:pt x="5604" y="256"/>
                      </a:lnTo>
                      <a:lnTo>
                        <a:pt x="5663" y="235"/>
                      </a:lnTo>
                      <a:lnTo>
                        <a:pt x="5723" y="213"/>
                      </a:lnTo>
                      <a:lnTo>
                        <a:pt x="5783" y="190"/>
                      </a:lnTo>
                      <a:lnTo>
                        <a:pt x="5844" y="167"/>
                      </a:lnTo>
                      <a:lnTo>
                        <a:pt x="5906" y="142"/>
                      </a:lnTo>
                      <a:lnTo>
                        <a:pt x="5970" y="117"/>
                      </a:lnTo>
                      <a:lnTo>
                        <a:pt x="6033" y="89"/>
                      </a:lnTo>
                      <a:lnTo>
                        <a:pt x="6097" y="61"/>
                      </a:lnTo>
                      <a:lnTo>
                        <a:pt x="5888" y="63"/>
                      </a:lnTo>
                      <a:lnTo>
                        <a:pt x="5680" y="61"/>
                      </a:lnTo>
                      <a:lnTo>
                        <a:pt x="5473" y="59"/>
                      </a:lnTo>
                      <a:lnTo>
                        <a:pt x="5268" y="54"/>
                      </a:lnTo>
                      <a:lnTo>
                        <a:pt x="5065" y="49"/>
                      </a:lnTo>
                      <a:lnTo>
                        <a:pt x="4965" y="45"/>
                      </a:lnTo>
                      <a:lnTo>
                        <a:pt x="4865" y="42"/>
                      </a:lnTo>
                      <a:lnTo>
                        <a:pt x="4765" y="38"/>
                      </a:lnTo>
                      <a:lnTo>
                        <a:pt x="4668" y="35"/>
                      </a:lnTo>
                      <a:lnTo>
                        <a:pt x="4570" y="30"/>
                      </a:lnTo>
                      <a:lnTo>
                        <a:pt x="4474" y="27"/>
                      </a:lnTo>
                      <a:lnTo>
                        <a:pt x="4378" y="23"/>
                      </a:lnTo>
                      <a:lnTo>
                        <a:pt x="4283" y="20"/>
                      </a:lnTo>
                      <a:lnTo>
                        <a:pt x="4189" y="16"/>
                      </a:lnTo>
                      <a:lnTo>
                        <a:pt x="4097" y="13"/>
                      </a:lnTo>
                      <a:lnTo>
                        <a:pt x="4006" y="10"/>
                      </a:lnTo>
                      <a:lnTo>
                        <a:pt x="3915" y="7"/>
                      </a:lnTo>
                      <a:lnTo>
                        <a:pt x="3826" y="5"/>
                      </a:lnTo>
                      <a:lnTo>
                        <a:pt x="3739" y="3"/>
                      </a:lnTo>
                      <a:lnTo>
                        <a:pt x="3652" y="2"/>
                      </a:lnTo>
                      <a:lnTo>
                        <a:pt x="3567" y="0"/>
                      </a:lnTo>
                      <a:lnTo>
                        <a:pt x="3484" y="0"/>
                      </a:lnTo>
                      <a:lnTo>
                        <a:pt x="3402" y="0"/>
                      </a:lnTo>
                      <a:lnTo>
                        <a:pt x="3322" y="0"/>
                      </a:lnTo>
                      <a:lnTo>
                        <a:pt x="3242" y="2"/>
                      </a:lnTo>
                      <a:lnTo>
                        <a:pt x="3165" y="4"/>
                      </a:lnTo>
                      <a:lnTo>
                        <a:pt x="3090" y="6"/>
                      </a:lnTo>
                      <a:lnTo>
                        <a:pt x="3090" y="5"/>
                      </a:lnTo>
                      <a:close/>
                    </a:path>
                  </a:pathLst>
                </a:custGeom>
                <a:solidFill>
                  <a:srgbClr val="FFFFFF"/>
                </a:solidFill>
                <a:ln w="9525">
                  <a:noFill/>
                  <a:round/>
                  <a:headEnd/>
                  <a:tailEnd/>
                </a:ln>
              </p:spPr>
              <p:txBody>
                <a:bodyPr wrap="none" anchor="ctr"/>
                <a:lstStyle/>
                <a:p>
                  <a:endParaRPr lang="en-US"/>
                </a:p>
              </p:txBody>
            </p:sp>
            <p:sp>
              <p:nvSpPr>
                <p:cNvPr id="17427" name="Freeform 14"/>
                <p:cNvSpPr>
                  <a:spLocks noChangeArrowheads="1"/>
                </p:cNvSpPr>
                <p:nvPr/>
              </p:nvSpPr>
              <p:spPr bwMode="auto">
                <a:xfrm>
                  <a:off x="2407" y="2855"/>
                  <a:ext cx="695" cy="170"/>
                </a:xfrm>
                <a:custGeom>
                  <a:avLst/>
                  <a:gdLst>
                    <a:gd name="T0" fmla="*/ 0 w 6199"/>
                    <a:gd name="T1" fmla="*/ 0 h 1278"/>
                    <a:gd name="T2" fmla="*/ 0 w 6199"/>
                    <a:gd name="T3" fmla="*/ 0 h 1278"/>
                    <a:gd name="T4" fmla="*/ 0 w 6199"/>
                    <a:gd name="T5" fmla="*/ 0 h 1278"/>
                    <a:gd name="T6" fmla="*/ 0 w 6199"/>
                    <a:gd name="T7" fmla="*/ 0 h 1278"/>
                    <a:gd name="T8" fmla="*/ 0 w 6199"/>
                    <a:gd name="T9" fmla="*/ 0 h 1278"/>
                    <a:gd name="T10" fmla="*/ 0 w 6199"/>
                    <a:gd name="T11" fmla="*/ 0 h 1278"/>
                    <a:gd name="T12" fmla="*/ 0 w 6199"/>
                    <a:gd name="T13" fmla="*/ 0 h 1278"/>
                    <a:gd name="T14" fmla="*/ 0 w 6199"/>
                    <a:gd name="T15" fmla="*/ 0 h 1278"/>
                    <a:gd name="T16" fmla="*/ 0 w 6199"/>
                    <a:gd name="T17" fmla="*/ 0 h 1278"/>
                    <a:gd name="T18" fmla="*/ 0 w 6199"/>
                    <a:gd name="T19" fmla="*/ 0 h 1278"/>
                    <a:gd name="T20" fmla="*/ 0 w 6199"/>
                    <a:gd name="T21" fmla="*/ 0 h 1278"/>
                    <a:gd name="T22" fmla="*/ 0 w 6199"/>
                    <a:gd name="T23" fmla="*/ 0 h 1278"/>
                    <a:gd name="T24" fmla="*/ 0 w 6199"/>
                    <a:gd name="T25" fmla="*/ 0 h 1278"/>
                    <a:gd name="T26" fmla="*/ 0 w 6199"/>
                    <a:gd name="T27" fmla="*/ 0 h 1278"/>
                    <a:gd name="T28" fmla="*/ 0 w 6199"/>
                    <a:gd name="T29" fmla="*/ 0 h 1278"/>
                    <a:gd name="T30" fmla="*/ 0 w 6199"/>
                    <a:gd name="T31" fmla="*/ 0 h 1278"/>
                    <a:gd name="T32" fmla="*/ 0 w 6199"/>
                    <a:gd name="T33" fmla="*/ 0 h 1278"/>
                    <a:gd name="T34" fmla="*/ 0 w 6199"/>
                    <a:gd name="T35" fmla="*/ 0 h 1278"/>
                    <a:gd name="T36" fmla="*/ 0 w 6199"/>
                    <a:gd name="T37" fmla="*/ 0 h 1278"/>
                    <a:gd name="T38" fmla="*/ 0 w 6199"/>
                    <a:gd name="T39" fmla="*/ 0 h 1278"/>
                    <a:gd name="T40" fmla="*/ 0 w 6199"/>
                    <a:gd name="T41" fmla="*/ 0 h 1278"/>
                    <a:gd name="T42" fmla="*/ 0 w 6199"/>
                    <a:gd name="T43" fmla="*/ 0 h 1278"/>
                    <a:gd name="T44" fmla="*/ 0 w 6199"/>
                    <a:gd name="T45" fmla="*/ 0 h 1278"/>
                    <a:gd name="T46" fmla="*/ 0 w 6199"/>
                    <a:gd name="T47" fmla="*/ 0 h 1278"/>
                    <a:gd name="T48" fmla="*/ 0 w 6199"/>
                    <a:gd name="T49" fmla="*/ 0 h 1278"/>
                    <a:gd name="T50" fmla="*/ 0 w 6199"/>
                    <a:gd name="T51" fmla="*/ 0 h 1278"/>
                    <a:gd name="T52" fmla="*/ 0 w 6199"/>
                    <a:gd name="T53" fmla="*/ 0 h 1278"/>
                    <a:gd name="T54" fmla="*/ 0 w 6199"/>
                    <a:gd name="T55" fmla="*/ 0 h 1278"/>
                    <a:gd name="T56" fmla="*/ 0 w 6199"/>
                    <a:gd name="T57" fmla="*/ 0 h 1278"/>
                    <a:gd name="T58" fmla="*/ 0 w 6199"/>
                    <a:gd name="T59" fmla="*/ 0 h 1278"/>
                    <a:gd name="T60" fmla="*/ 0 w 6199"/>
                    <a:gd name="T61" fmla="*/ 0 h 1278"/>
                    <a:gd name="T62" fmla="*/ 0 w 6199"/>
                    <a:gd name="T63" fmla="*/ 0 h 1278"/>
                    <a:gd name="T64" fmla="*/ 0 w 6199"/>
                    <a:gd name="T65" fmla="*/ 0 h 1278"/>
                    <a:gd name="T66" fmla="*/ 0 w 6199"/>
                    <a:gd name="T67" fmla="*/ 0 h 1278"/>
                    <a:gd name="T68" fmla="*/ 0 w 6199"/>
                    <a:gd name="T69" fmla="*/ 0 h 1278"/>
                    <a:gd name="T70" fmla="*/ 0 w 6199"/>
                    <a:gd name="T71" fmla="*/ 0 h 1278"/>
                    <a:gd name="T72" fmla="*/ 0 w 6199"/>
                    <a:gd name="T73" fmla="*/ 0 h 1278"/>
                    <a:gd name="T74" fmla="*/ 0 w 6199"/>
                    <a:gd name="T75" fmla="*/ 0 h 1278"/>
                    <a:gd name="T76" fmla="*/ 0 w 6199"/>
                    <a:gd name="T77" fmla="*/ 0 h 1278"/>
                    <a:gd name="T78" fmla="*/ 0 w 6199"/>
                    <a:gd name="T79" fmla="*/ 0 h 1278"/>
                    <a:gd name="T80" fmla="*/ 0 w 6199"/>
                    <a:gd name="T81" fmla="*/ 0 h 1278"/>
                    <a:gd name="T82" fmla="*/ 0 w 6199"/>
                    <a:gd name="T83" fmla="*/ 0 h 1278"/>
                    <a:gd name="T84" fmla="*/ 0 w 6199"/>
                    <a:gd name="T85" fmla="*/ 0 h 1278"/>
                    <a:gd name="T86" fmla="*/ 0 w 6199"/>
                    <a:gd name="T87" fmla="*/ 0 h 1278"/>
                    <a:gd name="T88" fmla="*/ 0 w 6199"/>
                    <a:gd name="T89" fmla="*/ 0 h 1278"/>
                    <a:gd name="T90" fmla="*/ 0 w 6199"/>
                    <a:gd name="T91" fmla="*/ 0 h 1278"/>
                    <a:gd name="T92" fmla="*/ 0 w 6199"/>
                    <a:gd name="T93" fmla="*/ 0 h 1278"/>
                    <a:gd name="T94" fmla="*/ 0 w 6199"/>
                    <a:gd name="T95" fmla="*/ 0 h 1278"/>
                    <a:gd name="T96" fmla="*/ 0 w 6199"/>
                    <a:gd name="T97" fmla="*/ 0 h 1278"/>
                    <a:gd name="T98" fmla="*/ 0 w 6199"/>
                    <a:gd name="T99" fmla="*/ 0 h 1278"/>
                    <a:gd name="T100" fmla="*/ 0 w 6199"/>
                    <a:gd name="T101" fmla="*/ 0 h 1278"/>
                    <a:gd name="T102" fmla="*/ 0 w 6199"/>
                    <a:gd name="T103" fmla="*/ 0 h 1278"/>
                    <a:gd name="T104" fmla="*/ 0 w 6199"/>
                    <a:gd name="T105" fmla="*/ 0 h 1278"/>
                    <a:gd name="T106" fmla="*/ 0 w 6199"/>
                    <a:gd name="T107" fmla="*/ 0 h 1278"/>
                    <a:gd name="T108" fmla="*/ 0 w 6199"/>
                    <a:gd name="T109" fmla="*/ 0 h 1278"/>
                    <a:gd name="T110" fmla="*/ 0 w 6199"/>
                    <a:gd name="T111" fmla="*/ 0 h 1278"/>
                    <a:gd name="T112" fmla="*/ 0 w 6199"/>
                    <a:gd name="T113" fmla="*/ 0 h 1278"/>
                    <a:gd name="T114" fmla="*/ 0 w 6199"/>
                    <a:gd name="T115" fmla="*/ 0 h 1278"/>
                    <a:gd name="T116" fmla="*/ 0 w 6199"/>
                    <a:gd name="T117" fmla="*/ 0 h 1278"/>
                    <a:gd name="T118" fmla="*/ 0 w 6199"/>
                    <a:gd name="T119" fmla="*/ 0 h 1278"/>
                    <a:gd name="T120" fmla="*/ 0 w 6199"/>
                    <a:gd name="T121" fmla="*/ 0 h 1278"/>
                    <a:gd name="T122" fmla="*/ 0 w 6199"/>
                    <a:gd name="T123" fmla="*/ 0 h 1278"/>
                    <a:gd name="T124" fmla="*/ 0 w 6199"/>
                    <a:gd name="T125" fmla="*/ 0 h 12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99"/>
                    <a:gd name="T190" fmla="*/ 0 h 1278"/>
                    <a:gd name="T191" fmla="*/ 6199 w 6199"/>
                    <a:gd name="T192" fmla="*/ 1278 h 12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99" h="1278">
                      <a:moveTo>
                        <a:pt x="0" y="1077"/>
                      </a:moveTo>
                      <a:lnTo>
                        <a:pt x="4" y="1069"/>
                      </a:lnTo>
                      <a:lnTo>
                        <a:pt x="9" y="1064"/>
                      </a:lnTo>
                      <a:lnTo>
                        <a:pt x="13" y="1061"/>
                      </a:lnTo>
                      <a:lnTo>
                        <a:pt x="19" y="1057"/>
                      </a:lnTo>
                      <a:lnTo>
                        <a:pt x="24" y="1054"/>
                      </a:lnTo>
                      <a:lnTo>
                        <a:pt x="30" y="1050"/>
                      </a:lnTo>
                      <a:lnTo>
                        <a:pt x="35" y="1047"/>
                      </a:lnTo>
                      <a:lnTo>
                        <a:pt x="40" y="1044"/>
                      </a:lnTo>
                      <a:lnTo>
                        <a:pt x="46" y="1041"/>
                      </a:lnTo>
                      <a:lnTo>
                        <a:pt x="51" y="1039"/>
                      </a:lnTo>
                      <a:lnTo>
                        <a:pt x="57" y="1036"/>
                      </a:lnTo>
                      <a:lnTo>
                        <a:pt x="62" y="1033"/>
                      </a:lnTo>
                      <a:lnTo>
                        <a:pt x="68" y="1031"/>
                      </a:lnTo>
                      <a:lnTo>
                        <a:pt x="73" y="1028"/>
                      </a:lnTo>
                      <a:lnTo>
                        <a:pt x="79" y="1026"/>
                      </a:lnTo>
                      <a:lnTo>
                        <a:pt x="85" y="1023"/>
                      </a:lnTo>
                      <a:lnTo>
                        <a:pt x="91" y="1020"/>
                      </a:lnTo>
                      <a:lnTo>
                        <a:pt x="96" y="1018"/>
                      </a:lnTo>
                      <a:lnTo>
                        <a:pt x="102" y="1016"/>
                      </a:lnTo>
                      <a:lnTo>
                        <a:pt x="108" y="1013"/>
                      </a:lnTo>
                      <a:lnTo>
                        <a:pt x="114" y="1011"/>
                      </a:lnTo>
                      <a:lnTo>
                        <a:pt x="119" y="1009"/>
                      </a:lnTo>
                      <a:lnTo>
                        <a:pt x="125" y="1006"/>
                      </a:lnTo>
                      <a:lnTo>
                        <a:pt x="131" y="1004"/>
                      </a:lnTo>
                      <a:lnTo>
                        <a:pt x="137" y="1002"/>
                      </a:lnTo>
                      <a:lnTo>
                        <a:pt x="142" y="1001"/>
                      </a:lnTo>
                      <a:lnTo>
                        <a:pt x="148" y="998"/>
                      </a:lnTo>
                      <a:lnTo>
                        <a:pt x="154" y="996"/>
                      </a:lnTo>
                      <a:lnTo>
                        <a:pt x="160" y="994"/>
                      </a:lnTo>
                      <a:lnTo>
                        <a:pt x="167" y="991"/>
                      </a:lnTo>
                      <a:lnTo>
                        <a:pt x="172" y="990"/>
                      </a:lnTo>
                      <a:lnTo>
                        <a:pt x="178" y="988"/>
                      </a:lnTo>
                      <a:lnTo>
                        <a:pt x="184" y="986"/>
                      </a:lnTo>
                      <a:lnTo>
                        <a:pt x="190" y="985"/>
                      </a:lnTo>
                      <a:lnTo>
                        <a:pt x="195" y="982"/>
                      </a:lnTo>
                      <a:lnTo>
                        <a:pt x="202" y="980"/>
                      </a:lnTo>
                      <a:lnTo>
                        <a:pt x="208" y="979"/>
                      </a:lnTo>
                      <a:lnTo>
                        <a:pt x="214" y="976"/>
                      </a:lnTo>
                      <a:lnTo>
                        <a:pt x="220" y="975"/>
                      </a:lnTo>
                      <a:lnTo>
                        <a:pt x="225" y="973"/>
                      </a:lnTo>
                      <a:lnTo>
                        <a:pt x="232" y="972"/>
                      </a:lnTo>
                      <a:lnTo>
                        <a:pt x="238" y="970"/>
                      </a:lnTo>
                      <a:lnTo>
                        <a:pt x="244" y="968"/>
                      </a:lnTo>
                      <a:lnTo>
                        <a:pt x="251" y="966"/>
                      </a:lnTo>
                      <a:lnTo>
                        <a:pt x="257" y="965"/>
                      </a:lnTo>
                      <a:lnTo>
                        <a:pt x="262" y="963"/>
                      </a:lnTo>
                      <a:lnTo>
                        <a:pt x="268" y="962"/>
                      </a:lnTo>
                      <a:lnTo>
                        <a:pt x="275" y="960"/>
                      </a:lnTo>
                      <a:lnTo>
                        <a:pt x="281" y="958"/>
                      </a:lnTo>
                      <a:lnTo>
                        <a:pt x="286" y="957"/>
                      </a:lnTo>
                      <a:lnTo>
                        <a:pt x="293" y="956"/>
                      </a:lnTo>
                      <a:lnTo>
                        <a:pt x="299" y="953"/>
                      </a:lnTo>
                      <a:lnTo>
                        <a:pt x="305" y="952"/>
                      </a:lnTo>
                      <a:lnTo>
                        <a:pt x="312" y="951"/>
                      </a:lnTo>
                      <a:lnTo>
                        <a:pt x="318" y="950"/>
                      </a:lnTo>
                      <a:lnTo>
                        <a:pt x="325" y="948"/>
                      </a:lnTo>
                      <a:lnTo>
                        <a:pt x="330" y="947"/>
                      </a:lnTo>
                      <a:lnTo>
                        <a:pt x="336" y="945"/>
                      </a:lnTo>
                      <a:lnTo>
                        <a:pt x="343" y="944"/>
                      </a:lnTo>
                      <a:lnTo>
                        <a:pt x="349" y="943"/>
                      </a:lnTo>
                      <a:lnTo>
                        <a:pt x="356" y="942"/>
                      </a:lnTo>
                      <a:lnTo>
                        <a:pt x="361" y="940"/>
                      </a:lnTo>
                      <a:lnTo>
                        <a:pt x="367" y="938"/>
                      </a:lnTo>
                      <a:lnTo>
                        <a:pt x="374" y="937"/>
                      </a:lnTo>
                      <a:lnTo>
                        <a:pt x="380" y="936"/>
                      </a:lnTo>
                      <a:lnTo>
                        <a:pt x="387" y="935"/>
                      </a:lnTo>
                      <a:lnTo>
                        <a:pt x="392" y="934"/>
                      </a:lnTo>
                      <a:lnTo>
                        <a:pt x="399" y="933"/>
                      </a:lnTo>
                      <a:lnTo>
                        <a:pt x="405" y="932"/>
                      </a:lnTo>
                      <a:lnTo>
                        <a:pt x="412" y="930"/>
                      </a:lnTo>
                      <a:lnTo>
                        <a:pt x="418" y="929"/>
                      </a:lnTo>
                      <a:lnTo>
                        <a:pt x="425" y="928"/>
                      </a:lnTo>
                      <a:lnTo>
                        <a:pt x="431" y="927"/>
                      </a:lnTo>
                      <a:lnTo>
                        <a:pt x="437" y="926"/>
                      </a:lnTo>
                      <a:lnTo>
                        <a:pt x="443" y="925"/>
                      </a:lnTo>
                      <a:lnTo>
                        <a:pt x="450" y="925"/>
                      </a:lnTo>
                      <a:lnTo>
                        <a:pt x="456" y="924"/>
                      </a:lnTo>
                      <a:lnTo>
                        <a:pt x="463" y="922"/>
                      </a:lnTo>
                      <a:lnTo>
                        <a:pt x="470" y="921"/>
                      </a:lnTo>
                      <a:lnTo>
                        <a:pt x="475" y="920"/>
                      </a:lnTo>
                      <a:lnTo>
                        <a:pt x="482" y="919"/>
                      </a:lnTo>
                      <a:lnTo>
                        <a:pt x="488" y="919"/>
                      </a:lnTo>
                      <a:lnTo>
                        <a:pt x="495" y="918"/>
                      </a:lnTo>
                      <a:lnTo>
                        <a:pt x="501" y="917"/>
                      </a:lnTo>
                      <a:lnTo>
                        <a:pt x="508" y="915"/>
                      </a:lnTo>
                      <a:lnTo>
                        <a:pt x="515" y="915"/>
                      </a:lnTo>
                      <a:lnTo>
                        <a:pt x="520" y="914"/>
                      </a:lnTo>
                      <a:lnTo>
                        <a:pt x="527" y="913"/>
                      </a:lnTo>
                      <a:lnTo>
                        <a:pt x="533" y="912"/>
                      </a:lnTo>
                      <a:lnTo>
                        <a:pt x="540" y="912"/>
                      </a:lnTo>
                      <a:lnTo>
                        <a:pt x="547" y="911"/>
                      </a:lnTo>
                      <a:lnTo>
                        <a:pt x="553" y="910"/>
                      </a:lnTo>
                      <a:lnTo>
                        <a:pt x="560" y="910"/>
                      </a:lnTo>
                      <a:lnTo>
                        <a:pt x="566" y="909"/>
                      </a:lnTo>
                      <a:lnTo>
                        <a:pt x="572" y="909"/>
                      </a:lnTo>
                      <a:lnTo>
                        <a:pt x="579" y="907"/>
                      </a:lnTo>
                      <a:lnTo>
                        <a:pt x="586" y="906"/>
                      </a:lnTo>
                      <a:lnTo>
                        <a:pt x="592" y="906"/>
                      </a:lnTo>
                      <a:lnTo>
                        <a:pt x="599" y="905"/>
                      </a:lnTo>
                      <a:lnTo>
                        <a:pt x="606" y="905"/>
                      </a:lnTo>
                      <a:lnTo>
                        <a:pt x="611" y="904"/>
                      </a:lnTo>
                      <a:lnTo>
                        <a:pt x="618" y="904"/>
                      </a:lnTo>
                      <a:lnTo>
                        <a:pt x="625" y="903"/>
                      </a:lnTo>
                      <a:lnTo>
                        <a:pt x="632" y="903"/>
                      </a:lnTo>
                      <a:lnTo>
                        <a:pt x="638" y="902"/>
                      </a:lnTo>
                      <a:lnTo>
                        <a:pt x="645" y="902"/>
                      </a:lnTo>
                      <a:lnTo>
                        <a:pt x="652" y="902"/>
                      </a:lnTo>
                      <a:lnTo>
                        <a:pt x="657" y="900"/>
                      </a:lnTo>
                      <a:lnTo>
                        <a:pt x="664" y="900"/>
                      </a:lnTo>
                      <a:lnTo>
                        <a:pt x="671" y="899"/>
                      </a:lnTo>
                      <a:lnTo>
                        <a:pt x="678" y="899"/>
                      </a:lnTo>
                      <a:lnTo>
                        <a:pt x="684" y="899"/>
                      </a:lnTo>
                      <a:lnTo>
                        <a:pt x="691" y="898"/>
                      </a:lnTo>
                      <a:lnTo>
                        <a:pt x="698" y="898"/>
                      </a:lnTo>
                      <a:lnTo>
                        <a:pt x="705" y="898"/>
                      </a:lnTo>
                      <a:lnTo>
                        <a:pt x="710" y="897"/>
                      </a:lnTo>
                      <a:lnTo>
                        <a:pt x="717" y="897"/>
                      </a:lnTo>
                      <a:lnTo>
                        <a:pt x="724" y="897"/>
                      </a:lnTo>
                      <a:lnTo>
                        <a:pt x="731" y="896"/>
                      </a:lnTo>
                      <a:lnTo>
                        <a:pt x="737" y="896"/>
                      </a:lnTo>
                      <a:lnTo>
                        <a:pt x="744" y="896"/>
                      </a:lnTo>
                      <a:lnTo>
                        <a:pt x="751" y="896"/>
                      </a:lnTo>
                      <a:lnTo>
                        <a:pt x="758" y="895"/>
                      </a:lnTo>
                      <a:lnTo>
                        <a:pt x="765" y="895"/>
                      </a:lnTo>
                      <a:lnTo>
                        <a:pt x="770" y="895"/>
                      </a:lnTo>
                      <a:lnTo>
                        <a:pt x="777" y="895"/>
                      </a:lnTo>
                      <a:lnTo>
                        <a:pt x="784" y="895"/>
                      </a:lnTo>
                      <a:lnTo>
                        <a:pt x="791" y="894"/>
                      </a:lnTo>
                      <a:lnTo>
                        <a:pt x="798" y="894"/>
                      </a:lnTo>
                      <a:lnTo>
                        <a:pt x="804" y="894"/>
                      </a:lnTo>
                      <a:lnTo>
                        <a:pt x="811" y="894"/>
                      </a:lnTo>
                      <a:lnTo>
                        <a:pt x="818" y="894"/>
                      </a:lnTo>
                      <a:lnTo>
                        <a:pt x="825" y="894"/>
                      </a:lnTo>
                      <a:lnTo>
                        <a:pt x="831" y="894"/>
                      </a:lnTo>
                      <a:lnTo>
                        <a:pt x="838" y="894"/>
                      </a:lnTo>
                      <a:lnTo>
                        <a:pt x="844" y="892"/>
                      </a:lnTo>
                      <a:lnTo>
                        <a:pt x="851" y="892"/>
                      </a:lnTo>
                      <a:lnTo>
                        <a:pt x="858" y="892"/>
                      </a:lnTo>
                      <a:lnTo>
                        <a:pt x="865" y="892"/>
                      </a:lnTo>
                      <a:lnTo>
                        <a:pt x="872" y="892"/>
                      </a:lnTo>
                      <a:lnTo>
                        <a:pt x="879" y="892"/>
                      </a:lnTo>
                      <a:lnTo>
                        <a:pt x="886" y="892"/>
                      </a:lnTo>
                      <a:lnTo>
                        <a:pt x="891" y="892"/>
                      </a:lnTo>
                      <a:lnTo>
                        <a:pt x="898" y="892"/>
                      </a:lnTo>
                      <a:lnTo>
                        <a:pt x="905" y="892"/>
                      </a:lnTo>
                      <a:lnTo>
                        <a:pt x="912" y="892"/>
                      </a:lnTo>
                      <a:lnTo>
                        <a:pt x="919" y="894"/>
                      </a:lnTo>
                      <a:lnTo>
                        <a:pt x="926" y="894"/>
                      </a:lnTo>
                      <a:lnTo>
                        <a:pt x="933" y="894"/>
                      </a:lnTo>
                      <a:lnTo>
                        <a:pt x="940" y="894"/>
                      </a:lnTo>
                      <a:lnTo>
                        <a:pt x="947" y="894"/>
                      </a:lnTo>
                      <a:lnTo>
                        <a:pt x="952" y="894"/>
                      </a:lnTo>
                      <a:lnTo>
                        <a:pt x="959" y="894"/>
                      </a:lnTo>
                      <a:lnTo>
                        <a:pt x="966" y="894"/>
                      </a:lnTo>
                      <a:lnTo>
                        <a:pt x="973" y="894"/>
                      </a:lnTo>
                      <a:lnTo>
                        <a:pt x="980" y="894"/>
                      </a:lnTo>
                      <a:lnTo>
                        <a:pt x="987" y="895"/>
                      </a:lnTo>
                      <a:lnTo>
                        <a:pt x="994" y="895"/>
                      </a:lnTo>
                      <a:lnTo>
                        <a:pt x="1001" y="895"/>
                      </a:lnTo>
                      <a:lnTo>
                        <a:pt x="1008" y="895"/>
                      </a:lnTo>
                      <a:lnTo>
                        <a:pt x="1015" y="895"/>
                      </a:lnTo>
                      <a:lnTo>
                        <a:pt x="1022" y="896"/>
                      </a:lnTo>
                      <a:lnTo>
                        <a:pt x="1027" y="896"/>
                      </a:lnTo>
                      <a:lnTo>
                        <a:pt x="1034" y="896"/>
                      </a:lnTo>
                      <a:lnTo>
                        <a:pt x="1041" y="896"/>
                      </a:lnTo>
                      <a:lnTo>
                        <a:pt x="1048" y="896"/>
                      </a:lnTo>
                      <a:lnTo>
                        <a:pt x="1055" y="897"/>
                      </a:lnTo>
                      <a:lnTo>
                        <a:pt x="1062" y="897"/>
                      </a:lnTo>
                      <a:lnTo>
                        <a:pt x="1069" y="897"/>
                      </a:lnTo>
                      <a:lnTo>
                        <a:pt x="1076" y="898"/>
                      </a:lnTo>
                      <a:lnTo>
                        <a:pt x="1083" y="898"/>
                      </a:lnTo>
                      <a:lnTo>
                        <a:pt x="1090" y="898"/>
                      </a:lnTo>
                      <a:lnTo>
                        <a:pt x="1096" y="899"/>
                      </a:lnTo>
                      <a:lnTo>
                        <a:pt x="1103" y="899"/>
                      </a:lnTo>
                      <a:lnTo>
                        <a:pt x="1110" y="899"/>
                      </a:lnTo>
                      <a:lnTo>
                        <a:pt x="1117" y="900"/>
                      </a:lnTo>
                      <a:lnTo>
                        <a:pt x="1131" y="900"/>
                      </a:lnTo>
                      <a:lnTo>
                        <a:pt x="1145" y="902"/>
                      </a:lnTo>
                      <a:lnTo>
                        <a:pt x="1159" y="903"/>
                      </a:lnTo>
                      <a:lnTo>
                        <a:pt x="1171" y="904"/>
                      </a:lnTo>
                      <a:lnTo>
                        <a:pt x="1185" y="904"/>
                      </a:lnTo>
                      <a:lnTo>
                        <a:pt x="1199" y="905"/>
                      </a:lnTo>
                      <a:lnTo>
                        <a:pt x="1213" y="906"/>
                      </a:lnTo>
                      <a:lnTo>
                        <a:pt x="1227" y="907"/>
                      </a:lnTo>
                      <a:lnTo>
                        <a:pt x="1240" y="909"/>
                      </a:lnTo>
                      <a:lnTo>
                        <a:pt x="1254" y="910"/>
                      </a:lnTo>
                      <a:lnTo>
                        <a:pt x="1268" y="911"/>
                      </a:lnTo>
                      <a:lnTo>
                        <a:pt x="1282" y="912"/>
                      </a:lnTo>
                      <a:lnTo>
                        <a:pt x="1296" y="914"/>
                      </a:lnTo>
                      <a:lnTo>
                        <a:pt x="1310" y="915"/>
                      </a:lnTo>
                      <a:lnTo>
                        <a:pt x="1323" y="917"/>
                      </a:lnTo>
                      <a:lnTo>
                        <a:pt x="1337" y="918"/>
                      </a:lnTo>
                      <a:lnTo>
                        <a:pt x="1351" y="920"/>
                      </a:lnTo>
                      <a:lnTo>
                        <a:pt x="1365" y="921"/>
                      </a:lnTo>
                      <a:lnTo>
                        <a:pt x="1379" y="922"/>
                      </a:lnTo>
                      <a:lnTo>
                        <a:pt x="1393" y="925"/>
                      </a:lnTo>
                      <a:lnTo>
                        <a:pt x="1406" y="926"/>
                      </a:lnTo>
                      <a:lnTo>
                        <a:pt x="1420" y="928"/>
                      </a:lnTo>
                      <a:lnTo>
                        <a:pt x="1434" y="929"/>
                      </a:lnTo>
                      <a:lnTo>
                        <a:pt x="1448" y="930"/>
                      </a:lnTo>
                      <a:lnTo>
                        <a:pt x="1462" y="933"/>
                      </a:lnTo>
                      <a:lnTo>
                        <a:pt x="1476" y="934"/>
                      </a:lnTo>
                      <a:lnTo>
                        <a:pt x="1489" y="936"/>
                      </a:lnTo>
                      <a:lnTo>
                        <a:pt x="1503" y="937"/>
                      </a:lnTo>
                      <a:lnTo>
                        <a:pt x="1517" y="940"/>
                      </a:lnTo>
                      <a:lnTo>
                        <a:pt x="1531" y="942"/>
                      </a:lnTo>
                      <a:lnTo>
                        <a:pt x="1545" y="943"/>
                      </a:lnTo>
                      <a:lnTo>
                        <a:pt x="1558" y="945"/>
                      </a:lnTo>
                      <a:lnTo>
                        <a:pt x="1572" y="947"/>
                      </a:lnTo>
                      <a:lnTo>
                        <a:pt x="1586" y="949"/>
                      </a:lnTo>
                      <a:lnTo>
                        <a:pt x="1600" y="951"/>
                      </a:lnTo>
                      <a:lnTo>
                        <a:pt x="1614" y="952"/>
                      </a:lnTo>
                      <a:lnTo>
                        <a:pt x="1628" y="955"/>
                      </a:lnTo>
                      <a:lnTo>
                        <a:pt x="1641" y="957"/>
                      </a:lnTo>
                      <a:lnTo>
                        <a:pt x="1655" y="958"/>
                      </a:lnTo>
                      <a:lnTo>
                        <a:pt x="1669" y="960"/>
                      </a:lnTo>
                      <a:lnTo>
                        <a:pt x="1683" y="963"/>
                      </a:lnTo>
                      <a:lnTo>
                        <a:pt x="1697" y="965"/>
                      </a:lnTo>
                      <a:lnTo>
                        <a:pt x="1711" y="967"/>
                      </a:lnTo>
                      <a:lnTo>
                        <a:pt x="1724" y="968"/>
                      </a:lnTo>
                      <a:lnTo>
                        <a:pt x="1738" y="971"/>
                      </a:lnTo>
                      <a:lnTo>
                        <a:pt x="1752" y="973"/>
                      </a:lnTo>
                      <a:lnTo>
                        <a:pt x="1766" y="975"/>
                      </a:lnTo>
                      <a:lnTo>
                        <a:pt x="1780" y="978"/>
                      </a:lnTo>
                      <a:lnTo>
                        <a:pt x="1794" y="979"/>
                      </a:lnTo>
                      <a:lnTo>
                        <a:pt x="1807" y="981"/>
                      </a:lnTo>
                      <a:lnTo>
                        <a:pt x="1821" y="983"/>
                      </a:lnTo>
                      <a:lnTo>
                        <a:pt x="1835" y="986"/>
                      </a:lnTo>
                      <a:lnTo>
                        <a:pt x="1849" y="988"/>
                      </a:lnTo>
                      <a:lnTo>
                        <a:pt x="1863" y="990"/>
                      </a:lnTo>
                      <a:lnTo>
                        <a:pt x="1876" y="993"/>
                      </a:lnTo>
                      <a:lnTo>
                        <a:pt x="1890" y="995"/>
                      </a:lnTo>
                      <a:lnTo>
                        <a:pt x="1918" y="998"/>
                      </a:lnTo>
                      <a:lnTo>
                        <a:pt x="1946" y="1003"/>
                      </a:lnTo>
                      <a:lnTo>
                        <a:pt x="1972" y="1008"/>
                      </a:lnTo>
                      <a:lnTo>
                        <a:pt x="2000" y="1012"/>
                      </a:lnTo>
                      <a:lnTo>
                        <a:pt x="2027" y="1017"/>
                      </a:lnTo>
                      <a:lnTo>
                        <a:pt x="2055" y="1021"/>
                      </a:lnTo>
                      <a:lnTo>
                        <a:pt x="2082" y="1026"/>
                      </a:lnTo>
                      <a:lnTo>
                        <a:pt x="2109" y="1031"/>
                      </a:lnTo>
                      <a:lnTo>
                        <a:pt x="2123" y="1033"/>
                      </a:lnTo>
                      <a:lnTo>
                        <a:pt x="2136" y="1035"/>
                      </a:lnTo>
                      <a:lnTo>
                        <a:pt x="2150" y="1037"/>
                      </a:lnTo>
                      <a:lnTo>
                        <a:pt x="2163" y="1040"/>
                      </a:lnTo>
                      <a:lnTo>
                        <a:pt x="2177" y="1042"/>
                      </a:lnTo>
                      <a:lnTo>
                        <a:pt x="2190" y="1044"/>
                      </a:lnTo>
                      <a:lnTo>
                        <a:pt x="2204" y="1047"/>
                      </a:lnTo>
                      <a:lnTo>
                        <a:pt x="2218" y="1048"/>
                      </a:lnTo>
                      <a:lnTo>
                        <a:pt x="2230" y="1050"/>
                      </a:lnTo>
                      <a:lnTo>
                        <a:pt x="2244" y="1052"/>
                      </a:lnTo>
                      <a:lnTo>
                        <a:pt x="2258" y="1055"/>
                      </a:lnTo>
                      <a:lnTo>
                        <a:pt x="2271" y="1057"/>
                      </a:lnTo>
                      <a:lnTo>
                        <a:pt x="2284" y="1059"/>
                      </a:lnTo>
                      <a:lnTo>
                        <a:pt x="2298" y="1062"/>
                      </a:lnTo>
                      <a:lnTo>
                        <a:pt x="2311" y="1064"/>
                      </a:lnTo>
                      <a:lnTo>
                        <a:pt x="2325" y="1066"/>
                      </a:lnTo>
                      <a:lnTo>
                        <a:pt x="2337" y="1069"/>
                      </a:lnTo>
                      <a:lnTo>
                        <a:pt x="2351" y="1071"/>
                      </a:lnTo>
                      <a:lnTo>
                        <a:pt x="2364" y="1073"/>
                      </a:lnTo>
                      <a:lnTo>
                        <a:pt x="2378" y="1075"/>
                      </a:lnTo>
                      <a:lnTo>
                        <a:pt x="2390" y="1077"/>
                      </a:lnTo>
                      <a:lnTo>
                        <a:pt x="2404" y="1079"/>
                      </a:lnTo>
                      <a:lnTo>
                        <a:pt x="2417" y="1081"/>
                      </a:lnTo>
                      <a:lnTo>
                        <a:pt x="2431" y="1084"/>
                      </a:lnTo>
                      <a:lnTo>
                        <a:pt x="2443" y="1086"/>
                      </a:lnTo>
                      <a:lnTo>
                        <a:pt x="2457" y="1088"/>
                      </a:lnTo>
                      <a:lnTo>
                        <a:pt x="2470" y="1090"/>
                      </a:lnTo>
                      <a:lnTo>
                        <a:pt x="2483" y="1092"/>
                      </a:lnTo>
                      <a:lnTo>
                        <a:pt x="2496" y="1094"/>
                      </a:lnTo>
                      <a:lnTo>
                        <a:pt x="2509" y="1096"/>
                      </a:lnTo>
                      <a:lnTo>
                        <a:pt x="2522" y="1099"/>
                      </a:lnTo>
                      <a:lnTo>
                        <a:pt x="2536" y="1101"/>
                      </a:lnTo>
                      <a:lnTo>
                        <a:pt x="2548" y="1102"/>
                      </a:lnTo>
                      <a:lnTo>
                        <a:pt x="2561" y="1104"/>
                      </a:lnTo>
                      <a:lnTo>
                        <a:pt x="2574" y="1107"/>
                      </a:lnTo>
                      <a:lnTo>
                        <a:pt x="2587" y="1108"/>
                      </a:lnTo>
                      <a:lnTo>
                        <a:pt x="2600" y="1110"/>
                      </a:lnTo>
                      <a:lnTo>
                        <a:pt x="2613" y="1112"/>
                      </a:lnTo>
                      <a:lnTo>
                        <a:pt x="2625" y="1113"/>
                      </a:lnTo>
                      <a:lnTo>
                        <a:pt x="2638" y="1116"/>
                      </a:lnTo>
                      <a:lnTo>
                        <a:pt x="2651" y="1118"/>
                      </a:lnTo>
                      <a:lnTo>
                        <a:pt x="2663" y="1119"/>
                      </a:lnTo>
                      <a:lnTo>
                        <a:pt x="2677" y="1122"/>
                      </a:lnTo>
                      <a:lnTo>
                        <a:pt x="2690" y="1124"/>
                      </a:lnTo>
                      <a:lnTo>
                        <a:pt x="2703" y="1125"/>
                      </a:lnTo>
                      <a:lnTo>
                        <a:pt x="2715" y="1127"/>
                      </a:lnTo>
                      <a:lnTo>
                        <a:pt x="2728" y="1128"/>
                      </a:lnTo>
                      <a:lnTo>
                        <a:pt x="2741" y="1131"/>
                      </a:lnTo>
                      <a:lnTo>
                        <a:pt x="2752" y="1132"/>
                      </a:lnTo>
                      <a:lnTo>
                        <a:pt x="2765" y="1134"/>
                      </a:lnTo>
                      <a:lnTo>
                        <a:pt x="2778" y="1135"/>
                      </a:lnTo>
                      <a:lnTo>
                        <a:pt x="2790" y="1138"/>
                      </a:lnTo>
                      <a:lnTo>
                        <a:pt x="2803" y="1139"/>
                      </a:lnTo>
                      <a:lnTo>
                        <a:pt x="2816" y="1140"/>
                      </a:lnTo>
                      <a:lnTo>
                        <a:pt x="2827" y="1142"/>
                      </a:lnTo>
                      <a:lnTo>
                        <a:pt x="2840" y="1143"/>
                      </a:lnTo>
                      <a:lnTo>
                        <a:pt x="2852" y="1145"/>
                      </a:lnTo>
                      <a:lnTo>
                        <a:pt x="2865" y="1147"/>
                      </a:lnTo>
                      <a:lnTo>
                        <a:pt x="2877" y="1148"/>
                      </a:lnTo>
                      <a:lnTo>
                        <a:pt x="2889" y="1149"/>
                      </a:lnTo>
                      <a:lnTo>
                        <a:pt x="2901" y="1150"/>
                      </a:lnTo>
                      <a:lnTo>
                        <a:pt x="2913" y="1151"/>
                      </a:lnTo>
                      <a:lnTo>
                        <a:pt x="2926" y="1154"/>
                      </a:lnTo>
                      <a:lnTo>
                        <a:pt x="2938" y="1155"/>
                      </a:lnTo>
                      <a:lnTo>
                        <a:pt x="2950" y="1156"/>
                      </a:lnTo>
                      <a:lnTo>
                        <a:pt x="2962" y="1157"/>
                      </a:lnTo>
                      <a:lnTo>
                        <a:pt x="2975" y="1158"/>
                      </a:lnTo>
                      <a:lnTo>
                        <a:pt x="2986" y="1160"/>
                      </a:lnTo>
                      <a:lnTo>
                        <a:pt x="2992" y="1161"/>
                      </a:lnTo>
                      <a:lnTo>
                        <a:pt x="2998" y="1161"/>
                      </a:lnTo>
                      <a:lnTo>
                        <a:pt x="3004" y="1162"/>
                      </a:lnTo>
                      <a:lnTo>
                        <a:pt x="3010" y="1162"/>
                      </a:lnTo>
                      <a:lnTo>
                        <a:pt x="3016" y="1163"/>
                      </a:lnTo>
                      <a:lnTo>
                        <a:pt x="3022" y="1163"/>
                      </a:lnTo>
                      <a:lnTo>
                        <a:pt x="3028" y="1164"/>
                      </a:lnTo>
                      <a:lnTo>
                        <a:pt x="3033" y="1164"/>
                      </a:lnTo>
                      <a:lnTo>
                        <a:pt x="3039" y="1164"/>
                      </a:lnTo>
                      <a:lnTo>
                        <a:pt x="3046" y="1165"/>
                      </a:lnTo>
                      <a:lnTo>
                        <a:pt x="3052" y="1165"/>
                      </a:lnTo>
                      <a:lnTo>
                        <a:pt x="3057" y="1166"/>
                      </a:lnTo>
                      <a:lnTo>
                        <a:pt x="3063" y="1166"/>
                      </a:lnTo>
                      <a:lnTo>
                        <a:pt x="3069" y="1168"/>
                      </a:lnTo>
                      <a:lnTo>
                        <a:pt x="3075" y="1168"/>
                      </a:lnTo>
                      <a:lnTo>
                        <a:pt x="3081" y="1168"/>
                      </a:lnTo>
                      <a:lnTo>
                        <a:pt x="3086" y="1169"/>
                      </a:lnTo>
                      <a:lnTo>
                        <a:pt x="3092" y="1169"/>
                      </a:lnTo>
                      <a:lnTo>
                        <a:pt x="3098" y="1170"/>
                      </a:lnTo>
                      <a:lnTo>
                        <a:pt x="3104" y="1170"/>
                      </a:lnTo>
                      <a:lnTo>
                        <a:pt x="3109" y="1170"/>
                      </a:lnTo>
                      <a:lnTo>
                        <a:pt x="3115" y="1171"/>
                      </a:lnTo>
                      <a:lnTo>
                        <a:pt x="3121" y="1171"/>
                      </a:lnTo>
                      <a:lnTo>
                        <a:pt x="3127" y="1171"/>
                      </a:lnTo>
                      <a:lnTo>
                        <a:pt x="3132" y="1172"/>
                      </a:lnTo>
                      <a:lnTo>
                        <a:pt x="3138" y="1172"/>
                      </a:lnTo>
                      <a:lnTo>
                        <a:pt x="3144" y="1172"/>
                      </a:lnTo>
                      <a:lnTo>
                        <a:pt x="3150" y="1172"/>
                      </a:lnTo>
                      <a:lnTo>
                        <a:pt x="3155" y="1173"/>
                      </a:lnTo>
                      <a:lnTo>
                        <a:pt x="3161" y="1173"/>
                      </a:lnTo>
                      <a:lnTo>
                        <a:pt x="3167" y="1173"/>
                      </a:lnTo>
                      <a:lnTo>
                        <a:pt x="3173" y="1174"/>
                      </a:lnTo>
                      <a:lnTo>
                        <a:pt x="3178" y="1174"/>
                      </a:lnTo>
                      <a:lnTo>
                        <a:pt x="3184" y="1174"/>
                      </a:lnTo>
                      <a:lnTo>
                        <a:pt x="3190" y="1174"/>
                      </a:lnTo>
                      <a:lnTo>
                        <a:pt x="3196" y="1176"/>
                      </a:lnTo>
                      <a:lnTo>
                        <a:pt x="3202" y="1176"/>
                      </a:lnTo>
                      <a:lnTo>
                        <a:pt x="3207" y="1176"/>
                      </a:lnTo>
                      <a:lnTo>
                        <a:pt x="3212" y="1176"/>
                      </a:lnTo>
                      <a:lnTo>
                        <a:pt x="3218" y="1176"/>
                      </a:lnTo>
                      <a:lnTo>
                        <a:pt x="3223" y="1177"/>
                      </a:lnTo>
                      <a:lnTo>
                        <a:pt x="3229" y="1177"/>
                      </a:lnTo>
                      <a:lnTo>
                        <a:pt x="3235" y="1177"/>
                      </a:lnTo>
                      <a:lnTo>
                        <a:pt x="3241" y="1177"/>
                      </a:lnTo>
                      <a:lnTo>
                        <a:pt x="3246" y="1177"/>
                      </a:lnTo>
                      <a:lnTo>
                        <a:pt x="3251" y="1177"/>
                      </a:lnTo>
                      <a:lnTo>
                        <a:pt x="3257" y="1177"/>
                      </a:lnTo>
                      <a:lnTo>
                        <a:pt x="3263" y="1178"/>
                      </a:lnTo>
                      <a:lnTo>
                        <a:pt x="3268" y="1178"/>
                      </a:lnTo>
                      <a:lnTo>
                        <a:pt x="3273" y="1178"/>
                      </a:lnTo>
                      <a:lnTo>
                        <a:pt x="3279" y="1178"/>
                      </a:lnTo>
                      <a:lnTo>
                        <a:pt x="3284" y="1178"/>
                      </a:lnTo>
                      <a:lnTo>
                        <a:pt x="3290" y="1178"/>
                      </a:lnTo>
                      <a:lnTo>
                        <a:pt x="3296" y="1178"/>
                      </a:lnTo>
                      <a:lnTo>
                        <a:pt x="3301" y="1178"/>
                      </a:lnTo>
                      <a:lnTo>
                        <a:pt x="3306" y="1178"/>
                      </a:lnTo>
                      <a:lnTo>
                        <a:pt x="3308" y="1178"/>
                      </a:lnTo>
                      <a:lnTo>
                        <a:pt x="3310" y="1178"/>
                      </a:lnTo>
                      <a:lnTo>
                        <a:pt x="3311" y="1178"/>
                      </a:lnTo>
                      <a:lnTo>
                        <a:pt x="3313" y="1178"/>
                      </a:lnTo>
                      <a:lnTo>
                        <a:pt x="3316" y="1178"/>
                      </a:lnTo>
                      <a:lnTo>
                        <a:pt x="3317" y="1178"/>
                      </a:lnTo>
                      <a:lnTo>
                        <a:pt x="3319" y="1178"/>
                      </a:lnTo>
                      <a:lnTo>
                        <a:pt x="3320" y="1178"/>
                      </a:lnTo>
                      <a:lnTo>
                        <a:pt x="3322" y="1178"/>
                      </a:lnTo>
                      <a:lnTo>
                        <a:pt x="3324" y="1178"/>
                      </a:lnTo>
                      <a:lnTo>
                        <a:pt x="3326" y="1178"/>
                      </a:lnTo>
                      <a:lnTo>
                        <a:pt x="3327" y="1178"/>
                      </a:lnTo>
                      <a:lnTo>
                        <a:pt x="3329" y="1178"/>
                      </a:lnTo>
                      <a:lnTo>
                        <a:pt x="3331" y="1178"/>
                      </a:lnTo>
                      <a:lnTo>
                        <a:pt x="3333" y="1178"/>
                      </a:lnTo>
                      <a:lnTo>
                        <a:pt x="3335" y="1177"/>
                      </a:lnTo>
                      <a:lnTo>
                        <a:pt x="3336" y="1177"/>
                      </a:lnTo>
                      <a:lnTo>
                        <a:pt x="3339" y="1177"/>
                      </a:lnTo>
                      <a:lnTo>
                        <a:pt x="3340" y="1177"/>
                      </a:lnTo>
                      <a:lnTo>
                        <a:pt x="3342" y="1177"/>
                      </a:lnTo>
                      <a:lnTo>
                        <a:pt x="3343" y="1177"/>
                      </a:lnTo>
                      <a:lnTo>
                        <a:pt x="3346" y="1177"/>
                      </a:lnTo>
                      <a:lnTo>
                        <a:pt x="3347" y="1177"/>
                      </a:lnTo>
                      <a:lnTo>
                        <a:pt x="3349" y="1176"/>
                      </a:lnTo>
                      <a:lnTo>
                        <a:pt x="3352" y="1176"/>
                      </a:lnTo>
                      <a:lnTo>
                        <a:pt x="3357" y="1176"/>
                      </a:lnTo>
                      <a:lnTo>
                        <a:pt x="3361" y="1174"/>
                      </a:lnTo>
                      <a:lnTo>
                        <a:pt x="3364" y="1174"/>
                      </a:lnTo>
                      <a:lnTo>
                        <a:pt x="3369" y="1173"/>
                      </a:lnTo>
                      <a:lnTo>
                        <a:pt x="3372" y="1173"/>
                      </a:lnTo>
                      <a:lnTo>
                        <a:pt x="3375" y="1172"/>
                      </a:lnTo>
                      <a:lnTo>
                        <a:pt x="3380" y="1172"/>
                      </a:lnTo>
                      <a:lnTo>
                        <a:pt x="3384" y="1171"/>
                      </a:lnTo>
                      <a:lnTo>
                        <a:pt x="3387" y="1171"/>
                      </a:lnTo>
                      <a:lnTo>
                        <a:pt x="3392" y="1170"/>
                      </a:lnTo>
                      <a:lnTo>
                        <a:pt x="3395" y="1169"/>
                      </a:lnTo>
                      <a:lnTo>
                        <a:pt x="3400" y="1169"/>
                      </a:lnTo>
                      <a:lnTo>
                        <a:pt x="3403" y="1168"/>
                      </a:lnTo>
                      <a:lnTo>
                        <a:pt x="3408" y="1166"/>
                      </a:lnTo>
                      <a:lnTo>
                        <a:pt x="3411" y="1165"/>
                      </a:lnTo>
                      <a:lnTo>
                        <a:pt x="3416" y="1165"/>
                      </a:lnTo>
                      <a:lnTo>
                        <a:pt x="3419" y="1164"/>
                      </a:lnTo>
                      <a:lnTo>
                        <a:pt x="3424" y="1163"/>
                      </a:lnTo>
                      <a:lnTo>
                        <a:pt x="3427" y="1162"/>
                      </a:lnTo>
                      <a:lnTo>
                        <a:pt x="3432" y="1161"/>
                      </a:lnTo>
                      <a:lnTo>
                        <a:pt x="3437" y="1160"/>
                      </a:lnTo>
                      <a:lnTo>
                        <a:pt x="3440" y="1158"/>
                      </a:lnTo>
                      <a:lnTo>
                        <a:pt x="3445" y="1157"/>
                      </a:lnTo>
                      <a:lnTo>
                        <a:pt x="3449" y="1156"/>
                      </a:lnTo>
                      <a:lnTo>
                        <a:pt x="3453" y="1155"/>
                      </a:lnTo>
                      <a:lnTo>
                        <a:pt x="3457" y="1154"/>
                      </a:lnTo>
                      <a:lnTo>
                        <a:pt x="3462" y="1153"/>
                      </a:lnTo>
                      <a:lnTo>
                        <a:pt x="3465" y="1151"/>
                      </a:lnTo>
                      <a:lnTo>
                        <a:pt x="3470" y="1150"/>
                      </a:lnTo>
                      <a:lnTo>
                        <a:pt x="3475" y="1149"/>
                      </a:lnTo>
                      <a:lnTo>
                        <a:pt x="3478" y="1147"/>
                      </a:lnTo>
                      <a:lnTo>
                        <a:pt x="3483" y="1146"/>
                      </a:lnTo>
                      <a:lnTo>
                        <a:pt x="3487" y="1145"/>
                      </a:lnTo>
                      <a:lnTo>
                        <a:pt x="3492" y="1143"/>
                      </a:lnTo>
                      <a:lnTo>
                        <a:pt x="3495" y="1141"/>
                      </a:lnTo>
                      <a:lnTo>
                        <a:pt x="3500" y="1140"/>
                      </a:lnTo>
                      <a:lnTo>
                        <a:pt x="3505" y="1139"/>
                      </a:lnTo>
                      <a:lnTo>
                        <a:pt x="3509" y="1136"/>
                      </a:lnTo>
                      <a:lnTo>
                        <a:pt x="3514" y="1135"/>
                      </a:lnTo>
                      <a:lnTo>
                        <a:pt x="3518" y="1134"/>
                      </a:lnTo>
                      <a:lnTo>
                        <a:pt x="3522" y="1132"/>
                      </a:lnTo>
                      <a:lnTo>
                        <a:pt x="3526" y="1131"/>
                      </a:lnTo>
                      <a:lnTo>
                        <a:pt x="3531" y="1128"/>
                      </a:lnTo>
                      <a:lnTo>
                        <a:pt x="3536" y="1127"/>
                      </a:lnTo>
                      <a:lnTo>
                        <a:pt x="3540" y="1125"/>
                      </a:lnTo>
                      <a:lnTo>
                        <a:pt x="3545" y="1124"/>
                      </a:lnTo>
                      <a:lnTo>
                        <a:pt x="3549" y="1122"/>
                      </a:lnTo>
                      <a:lnTo>
                        <a:pt x="3554" y="1120"/>
                      </a:lnTo>
                      <a:lnTo>
                        <a:pt x="3559" y="1118"/>
                      </a:lnTo>
                      <a:lnTo>
                        <a:pt x="3563" y="1116"/>
                      </a:lnTo>
                      <a:lnTo>
                        <a:pt x="3568" y="1115"/>
                      </a:lnTo>
                      <a:lnTo>
                        <a:pt x="3573" y="1112"/>
                      </a:lnTo>
                      <a:lnTo>
                        <a:pt x="3576" y="1110"/>
                      </a:lnTo>
                      <a:lnTo>
                        <a:pt x="3581" y="1109"/>
                      </a:lnTo>
                      <a:lnTo>
                        <a:pt x="3585" y="1107"/>
                      </a:lnTo>
                      <a:lnTo>
                        <a:pt x="3590" y="1104"/>
                      </a:lnTo>
                      <a:lnTo>
                        <a:pt x="3594" y="1102"/>
                      </a:lnTo>
                      <a:lnTo>
                        <a:pt x="3599" y="1101"/>
                      </a:lnTo>
                      <a:lnTo>
                        <a:pt x="3604" y="1099"/>
                      </a:lnTo>
                      <a:lnTo>
                        <a:pt x="3608" y="1096"/>
                      </a:lnTo>
                      <a:lnTo>
                        <a:pt x="3613" y="1094"/>
                      </a:lnTo>
                      <a:lnTo>
                        <a:pt x="3617" y="1092"/>
                      </a:lnTo>
                      <a:lnTo>
                        <a:pt x="3622" y="1090"/>
                      </a:lnTo>
                      <a:lnTo>
                        <a:pt x="3628" y="1088"/>
                      </a:lnTo>
                      <a:lnTo>
                        <a:pt x="3632" y="1086"/>
                      </a:lnTo>
                      <a:lnTo>
                        <a:pt x="3637" y="1084"/>
                      </a:lnTo>
                      <a:lnTo>
                        <a:pt x="3642" y="1081"/>
                      </a:lnTo>
                      <a:lnTo>
                        <a:pt x="3646" y="1079"/>
                      </a:lnTo>
                      <a:lnTo>
                        <a:pt x="3651" y="1077"/>
                      </a:lnTo>
                      <a:lnTo>
                        <a:pt x="3655" y="1074"/>
                      </a:lnTo>
                      <a:lnTo>
                        <a:pt x="3660" y="1072"/>
                      </a:lnTo>
                      <a:lnTo>
                        <a:pt x="3665" y="1070"/>
                      </a:lnTo>
                      <a:lnTo>
                        <a:pt x="3669" y="1067"/>
                      </a:lnTo>
                      <a:lnTo>
                        <a:pt x="3674" y="1065"/>
                      </a:lnTo>
                      <a:lnTo>
                        <a:pt x="3679" y="1063"/>
                      </a:lnTo>
                      <a:lnTo>
                        <a:pt x="3683" y="1061"/>
                      </a:lnTo>
                      <a:lnTo>
                        <a:pt x="3689" y="1058"/>
                      </a:lnTo>
                      <a:lnTo>
                        <a:pt x="3693" y="1056"/>
                      </a:lnTo>
                      <a:lnTo>
                        <a:pt x="3698" y="1052"/>
                      </a:lnTo>
                      <a:lnTo>
                        <a:pt x="3703" y="1050"/>
                      </a:lnTo>
                      <a:lnTo>
                        <a:pt x="3707" y="1048"/>
                      </a:lnTo>
                      <a:lnTo>
                        <a:pt x="3712" y="1046"/>
                      </a:lnTo>
                      <a:lnTo>
                        <a:pt x="3717" y="1043"/>
                      </a:lnTo>
                      <a:lnTo>
                        <a:pt x="3721" y="1041"/>
                      </a:lnTo>
                      <a:lnTo>
                        <a:pt x="3726" y="1037"/>
                      </a:lnTo>
                      <a:lnTo>
                        <a:pt x="3732" y="1035"/>
                      </a:lnTo>
                      <a:lnTo>
                        <a:pt x="3736" y="1033"/>
                      </a:lnTo>
                      <a:lnTo>
                        <a:pt x="3741" y="1031"/>
                      </a:lnTo>
                      <a:lnTo>
                        <a:pt x="3745" y="1028"/>
                      </a:lnTo>
                      <a:lnTo>
                        <a:pt x="3750" y="1025"/>
                      </a:lnTo>
                      <a:lnTo>
                        <a:pt x="3755" y="1023"/>
                      </a:lnTo>
                      <a:lnTo>
                        <a:pt x="3759" y="1020"/>
                      </a:lnTo>
                      <a:lnTo>
                        <a:pt x="3764" y="1017"/>
                      </a:lnTo>
                      <a:lnTo>
                        <a:pt x="3770" y="1014"/>
                      </a:lnTo>
                      <a:lnTo>
                        <a:pt x="3774" y="1012"/>
                      </a:lnTo>
                      <a:lnTo>
                        <a:pt x="3779" y="1009"/>
                      </a:lnTo>
                      <a:lnTo>
                        <a:pt x="3783" y="1006"/>
                      </a:lnTo>
                      <a:lnTo>
                        <a:pt x="3788" y="1004"/>
                      </a:lnTo>
                      <a:lnTo>
                        <a:pt x="3793" y="1001"/>
                      </a:lnTo>
                      <a:lnTo>
                        <a:pt x="3803" y="996"/>
                      </a:lnTo>
                      <a:lnTo>
                        <a:pt x="3812" y="990"/>
                      </a:lnTo>
                      <a:lnTo>
                        <a:pt x="3821" y="985"/>
                      </a:lnTo>
                      <a:lnTo>
                        <a:pt x="3831" y="979"/>
                      </a:lnTo>
                      <a:lnTo>
                        <a:pt x="3841" y="973"/>
                      </a:lnTo>
                      <a:lnTo>
                        <a:pt x="3850" y="967"/>
                      </a:lnTo>
                      <a:lnTo>
                        <a:pt x="3859" y="962"/>
                      </a:lnTo>
                      <a:lnTo>
                        <a:pt x="3869" y="957"/>
                      </a:lnTo>
                      <a:lnTo>
                        <a:pt x="3879" y="951"/>
                      </a:lnTo>
                      <a:lnTo>
                        <a:pt x="3888" y="945"/>
                      </a:lnTo>
                      <a:lnTo>
                        <a:pt x="3897" y="940"/>
                      </a:lnTo>
                      <a:lnTo>
                        <a:pt x="3907" y="934"/>
                      </a:lnTo>
                      <a:lnTo>
                        <a:pt x="3916" y="927"/>
                      </a:lnTo>
                      <a:lnTo>
                        <a:pt x="3926" y="921"/>
                      </a:lnTo>
                      <a:lnTo>
                        <a:pt x="3935" y="915"/>
                      </a:lnTo>
                      <a:lnTo>
                        <a:pt x="3945" y="910"/>
                      </a:lnTo>
                      <a:lnTo>
                        <a:pt x="3954" y="904"/>
                      </a:lnTo>
                      <a:lnTo>
                        <a:pt x="3963" y="898"/>
                      </a:lnTo>
                      <a:lnTo>
                        <a:pt x="3972" y="892"/>
                      </a:lnTo>
                      <a:lnTo>
                        <a:pt x="3982" y="887"/>
                      </a:lnTo>
                      <a:lnTo>
                        <a:pt x="3991" y="881"/>
                      </a:lnTo>
                      <a:lnTo>
                        <a:pt x="4000" y="875"/>
                      </a:lnTo>
                      <a:lnTo>
                        <a:pt x="4009" y="869"/>
                      </a:lnTo>
                      <a:lnTo>
                        <a:pt x="4018" y="863"/>
                      </a:lnTo>
                      <a:lnTo>
                        <a:pt x="4023" y="860"/>
                      </a:lnTo>
                      <a:lnTo>
                        <a:pt x="4028" y="857"/>
                      </a:lnTo>
                      <a:lnTo>
                        <a:pt x="4032" y="854"/>
                      </a:lnTo>
                      <a:lnTo>
                        <a:pt x="4037" y="851"/>
                      </a:lnTo>
                      <a:lnTo>
                        <a:pt x="4040" y="849"/>
                      </a:lnTo>
                      <a:lnTo>
                        <a:pt x="4045" y="845"/>
                      </a:lnTo>
                      <a:lnTo>
                        <a:pt x="4050" y="843"/>
                      </a:lnTo>
                      <a:lnTo>
                        <a:pt x="4054" y="839"/>
                      </a:lnTo>
                      <a:lnTo>
                        <a:pt x="4059" y="837"/>
                      </a:lnTo>
                      <a:lnTo>
                        <a:pt x="4063" y="834"/>
                      </a:lnTo>
                      <a:lnTo>
                        <a:pt x="4068" y="831"/>
                      </a:lnTo>
                      <a:lnTo>
                        <a:pt x="4073" y="828"/>
                      </a:lnTo>
                      <a:lnTo>
                        <a:pt x="4076" y="826"/>
                      </a:lnTo>
                      <a:lnTo>
                        <a:pt x="4081" y="822"/>
                      </a:lnTo>
                      <a:lnTo>
                        <a:pt x="4085" y="820"/>
                      </a:lnTo>
                      <a:lnTo>
                        <a:pt x="4090" y="816"/>
                      </a:lnTo>
                      <a:lnTo>
                        <a:pt x="4094" y="814"/>
                      </a:lnTo>
                      <a:lnTo>
                        <a:pt x="4098" y="811"/>
                      </a:lnTo>
                      <a:lnTo>
                        <a:pt x="4103" y="808"/>
                      </a:lnTo>
                      <a:lnTo>
                        <a:pt x="4107" y="805"/>
                      </a:lnTo>
                      <a:lnTo>
                        <a:pt x="4112" y="803"/>
                      </a:lnTo>
                      <a:lnTo>
                        <a:pt x="4116" y="799"/>
                      </a:lnTo>
                      <a:lnTo>
                        <a:pt x="4120" y="797"/>
                      </a:lnTo>
                      <a:lnTo>
                        <a:pt x="4124" y="793"/>
                      </a:lnTo>
                      <a:lnTo>
                        <a:pt x="4129" y="791"/>
                      </a:lnTo>
                      <a:lnTo>
                        <a:pt x="4132" y="789"/>
                      </a:lnTo>
                      <a:lnTo>
                        <a:pt x="4137" y="785"/>
                      </a:lnTo>
                      <a:lnTo>
                        <a:pt x="4142" y="783"/>
                      </a:lnTo>
                      <a:lnTo>
                        <a:pt x="4145" y="780"/>
                      </a:lnTo>
                      <a:lnTo>
                        <a:pt x="4150" y="777"/>
                      </a:lnTo>
                      <a:lnTo>
                        <a:pt x="4154" y="775"/>
                      </a:lnTo>
                      <a:lnTo>
                        <a:pt x="4158" y="772"/>
                      </a:lnTo>
                      <a:lnTo>
                        <a:pt x="4162" y="769"/>
                      </a:lnTo>
                      <a:lnTo>
                        <a:pt x="4167" y="766"/>
                      </a:lnTo>
                      <a:lnTo>
                        <a:pt x="4170" y="763"/>
                      </a:lnTo>
                      <a:lnTo>
                        <a:pt x="4175" y="761"/>
                      </a:lnTo>
                      <a:lnTo>
                        <a:pt x="4179" y="758"/>
                      </a:lnTo>
                      <a:lnTo>
                        <a:pt x="4183" y="755"/>
                      </a:lnTo>
                      <a:lnTo>
                        <a:pt x="4187" y="753"/>
                      </a:lnTo>
                      <a:lnTo>
                        <a:pt x="4191" y="750"/>
                      </a:lnTo>
                      <a:lnTo>
                        <a:pt x="4196" y="747"/>
                      </a:lnTo>
                      <a:lnTo>
                        <a:pt x="4199" y="745"/>
                      </a:lnTo>
                      <a:lnTo>
                        <a:pt x="4204" y="743"/>
                      </a:lnTo>
                      <a:lnTo>
                        <a:pt x="4207" y="739"/>
                      </a:lnTo>
                      <a:lnTo>
                        <a:pt x="4211" y="737"/>
                      </a:lnTo>
                      <a:lnTo>
                        <a:pt x="4215" y="735"/>
                      </a:lnTo>
                      <a:lnTo>
                        <a:pt x="4219" y="732"/>
                      </a:lnTo>
                      <a:lnTo>
                        <a:pt x="4224" y="729"/>
                      </a:lnTo>
                      <a:lnTo>
                        <a:pt x="4227" y="727"/>
                      </a:lnTo>
                      <a:lnTo>
                        <a:pt x="4232" y="724"/>
                      </a:lnTo>
                      <a:lnTo>
                        <a:pt x="4235" y="722"/>
                      </a:lnTo>
                      <a:lnTo>
                        <a:pt x="4238" y="720"/>
                      </a:lnTo>
                      <a:lnTo>
                        <a:pt x="4243" y="717"/>
                      </a:lnTo>
                      <a:lnTo>
                        <a:pt x="4247" y="714"/>
                      </a:lnTo>
                      <a:lnTo>
                        <a:pt x="4250" y="712"/>
                      </a:lnTo>
                      <a:lnTo>
                        <a:pt x="4255" y="709"/>
                      </a:lnTo>
                      <a:lnTo>
                        <a:pt x="4258" y="707"/>
                      </a:lnTo>
                      <a:lnTo>
                        <a:pt x="4262" y="705"/>
                      </a:lnTo>
                      <a:lnTo>
                        <a:pt x="4265" y="702"/>
                      </a:lnTo>
                      <a:lnTo>
                        <a:pt x="4270" y="700"/>
                      </a:lnTo>
                      <a:lnTo>
                        <a:pt x="4273" y="698"/>
                      </a:lnTo>
                      <a:lnTo>
                        <a:pt x="4277" y="696"/>
                      </a:lnTo>
                      <a:lnTo>
                        <a:pt x="4280" y="693"/>
                      </a:lnTo>
                      <a:lnTo>
                        <a:pt x="4283" y="691"/>
                      </a:lnTo>
                      <a:lnTo>
                        <a:pt x="4288" y="689"/>
                      </a:lnTo>
                      <a:lnTo>
                        <a:pt x="4291" y="686"/>
                      </a:lnTo>
                      <a:lnTo>
                        <a:pt x="4295" y="684"/>
                      </a:lnTo>
                      <a:lnTo>
                        <a:pt x="4298" y="682"/>
                      </a:lnTo>
                      <a:lnTo>
                        <a:pt x="4302" y="679"/>
                      </a:lnTo>
                      <a:lnTo>
                        <a:pt x="4305" y="677"/>
                      </a:lnTo>
                      <a:lnTo>
                        <a:pt x="4309" y="675"/>
                      </a:lnTo>
                      <a:lnTo>
                        <a:pt x="4312" y="673"/>
                      </a:lnTo>
                      <a:lnTo>
                        <a:pt x="4316" y="671"/>
                      </a:lnTo>
                      <a:lnTo>
                        <a:pt x="4319" y="669"/>
                      </a:lnTo>
                      <a:lnTo>
                        <a:pt x="4323" y="667"/>
                      </a:lnTo>
                      <a:lnTo>
                        <a:pt x="4326" y="664"/>
                      </a:lnTo>
                      <a:lnTo>
                        <a:pt x="4330" y="663"/>
                      </a:lnTo>
                      <a:lnTo>
                        <a:pt x="4333" y="661"/>
                      </a:lnTo>
                      <a:lnTo>
                        <a:pt x="4336" y="659"/>
                      </a:lnTo>
                      <a:lnTo>
                        <a:pt x="4340" y="656"/>
                      </a:lnTo>
                      <a:lnTo>
                        <a:pt x="4343" y="655"/>
                      </a:lnTo>
                      <a:lnTo>
                        <a:pt x="4346" y="653"/>
                      </a:lnTo>
                      <a:lnTo>
                        <a:pt x="4349" y="651"/>
                      </a:lnTo>
                      <a:lnTo>
                        <a:pt x="4353" y="650"/>
                      </a:lnTo>
                      <a:lnTo>
                        <a:pt x="4356" y="647"/>
                      </a:lnTo>
                      <a:lnTo>
                        <a:pt x="4359" y="646"/>
                      </a:lnTo>
                      <a:lnTo>
                        <a:pt x="4362" y="644"/>
                      </a:lnTo>
                      <a:lnTo>
                        <a:pt x="4365" y="641"/>
                      </a:lnTo>
                      <a:lnTo>
                        <a:pt x="4369" y="640"/>
                      </a:lnTo>
                      <a:lnTo>
                        <a:pt x="4372" y="638"/>
                      </a:lnTo>
                      <a:lnTo>
                        <a:pt x="4374" y="637"/>
                      </a:lnTo>
                      <a:lnTo>
                        <a:pt x="4378" y="635"/>
                      </a:lnTo>
                      <a:lnTo>
                        <a:pt x="4381" y="633"/>
                      </a:lnTo>
                      <a:lnTo>
                        <a:pt x="4384" y="632"/>
                      </a:lnTo>
                      <a:lnTo>
                        <a:pt x="4387" y="630"/>
                      </a:lnTo>
                      <a:lnTo>
                        <a:pt x="4389" y="629"/>
                      </a:lnTo>
                      <a:lnTo>
                        <a:pt x="4391" y="629"/>
                      </a:lnTo>
                      <a:lnTo>
                        <a:pt x="4396" y="625"/>
                      </a:lnTo>
                      <a:lnTo>
                        <a:pt x="4403" y="622"/>
                      </a:lnTo>
                      <a:lnTo>
                        <a:pt x="4409" y="618"/>
                      </a:lnTo>
                      <a:lnTo>
                        <a:pt x="4416" y="615"/>
                      </a:lnTo>
                      <a:lnTo>
                        <a:pt x="4422" y="612"/>
                      </a:lnTo>
                      <a:lnTo>
                        <a:pt x="4429" y="609"/>
                      </a:lnTo>
                      <a:lnTo>
                        <a:pt x="4436" y="606"/>
                      </a:lnTo>
                      <a:lnTo>
                        <a:pt x="4441" y="602"/>
                      </a:lnTo>
                      <a:lnTo>
                        <a:pt x="4448" y="599"/>
                      </a:lnTo>
                      <a:lnTo>
                        <a:pt x="4455" y="595"/>
                      </a:lnTo>
                      <a:lnTo>
                        <a:pt x="4462" y="593"/>
                      </a:lnTo>
                      <a:lnTo>
                        <a:pt x="4468" y="590"/>
                      </a:lnTo>
                      <a:lnTo>
                        <a:pt x="4475" y="586"/>
                      </a:lnTo>
                      <a:lnTo>
                        <a:pt x="4482" y="583"/>
                      </a:lnTo>
                      <a:lnTo>
                        <a:pt x="4489" y="580"/>
                      </a:lnTo>
                      <a:lnTo>
                        <a:pt x="4494" y="577"/>
                      </a:lnTo>
                      <a:lnTo>
                        <a:pt x="4501" y="574"/>
                      </a:lnTo>
                      <a:lnTo>
                        <a:pt x="4508" y="571"/>
                      </a:lnTo>
                      <a:lnTo>
                        <a:pt x="4515" y="568"/>
                      </a:lnTo>
                      <a:lnTo>
                        <a:pt x="4522" y="564"/>
                      </a:lnTo>
                      <a:lnTo>
                        <a:pt x="4529" y="562"/>
                      </a:lnTo>
                      <a:lnTo>
                        <a:pt x="4536" y="559"/>
                      </a:lnTo>
                      <a:lnTo>
                        <a:pt x="4543" y="556"/>
                      </a:lnTo>
                      <a:lnTo>
                        <a:pt x="4550" y="553"/>
                      </a:lnTo>
                      <a:lnTo>
                        <a:pt x="4556" y="551"/>
                      </a:lnTo>
                      <a:lnTo>
                        <a:pt x="4563" y="547"/>
                      </a:lnTo>
                      <a:lnTo>
                        <a:pt x="4570" y="544"/>
                      </a:lnTo>
                      <a:lnTo>
                        <a:pt x="4577" y="541"/>
                      </a:lnTo>
                      <a:lnTo>
                        <a:pt x="4584" y="538"/>
                      </a:lnTo>
                      <a:lnTo>
                        <a:pt x="4591" y="536"/>
                      </a:lnTo>
                      <a:lnTo>
                        <a:pt x="4598" y="532"/>
                      </a:lnTo>
                      <a:lnTo>
                        <a:pt x="4605" y="530"/>
                      </a:lnTo>
                      <a:lnTo>
                        <a:pt x="4612" y="527"/>
                      </a:lnTo>
                      <a:lnTo>
                        <a:pt x="4619" y="524"/>
                      </a:lnTo>
                      <a:lnTo>
                        <a:pt x="4626" y="522"/>
                      </a:lnTo>
                      <a:lnTo>
                        <a:pt x="4633" y="518"/>
                      </a:lnTo>
                      <a:lnTo>
                        <a:pt x="4639" y="516"/>
                      </a:lnTo>
                      <a:lnTo>
                        <a:pt x="4646" y="513"/>
                      </a:lnTo>
                      <a:lnTo>
                        <a:pt x="4654" y="510"/>
                      </a:lnTo>
                      <a:lnTo>
                        <a:pt x="4661" y="508"/>
                      </a:lnTo>
                      <a:lnTo>
                        <a:pt x="4668" y="504"/>
                      </a:lnTo>
                      <a:lnTo>
                        <a:pt x="4675" y="502"/>
                      </a:lnTo>
                      <a:lnTo>
                        <a:pt x="4682" y="500"/>
                      </a:lnTo>
                      <a:lnTo>
                        <a:pt x="4690" y="496"/>
                      </a:lnTo>
                      <a:lnTo>
                        <a:pt x="4697" y="494"/>
                      </a:lnTo>
                      <a:lnTo>
                        <a:pt x="4704" y="492"/>
                      </a:lnTo>
                      <a:lnTo>
                        <a:pt x="4711" y="488"/>
                      </a:lnTo>
                      <a:lnTo>
                        <a:pt x="4719" y="486"/>
                      </a:lnTo>
                      <a:lnTo>
                        <a:pt x="4726" y="484"/>
                      </a:lnTo>
                      <a:lnTo>
                        <a:pt x="4733" y="481"/>
                      </a:lnTo>
                      <a:lnTo>
                        <a:pt x="4740" y="478"/>
                      </a:lnTo>
                      <a:lnTo>
                        <a:pt x="4748" y="476"/>
                      </a:lnTo>
                      <a:lnTo>
                        <a:pt x="4755" y="473"/>
                      </a:lnTo>
                      <a:lnTo>
                        <a:pt x="4762" y="471"/>
                      </a:lnTo>
                      <a:lnTo>
                        <a:pt x="4770" y="468"/>
                      </a:lnTo>
                      <a:lnTo>
                        <a:pt x="4777" y="465"/>
                      </a:lnTo>
                      <a:lnTo>
                        <a:pt x="4783" y="463"/>
                      </a:lnTo>
                      <a:lnTo>
                        <a:pt x="4792" y="461"/>
                      </a:lnTo>
                      <a:lnTo>
                        <a:pt x="4798" y="458"/>
                      </a:lnTo>
                      <a:lnTo>
                        <a:pt x="4807" y="456"/>
                      </a:lnTo>
                      <a:lnTo>
                        <a:pt x="4813" y="453"/>
                      </a:lnTo>
                      <a:lnTo>
                        <a:pt x="4820" y="450"/>
                      </a:lnTo>
                      <a:lnTo>
                        <a:pt x="4828" y="448"/>
                      </a:lnTo>
                      <a:lnTo>
                        <a:pt x="4835" y="446"/>
                      </a:lnTo>
                      <a:lnTo>
                        <a:pt x="4843" y="443"/>
                      </a:lnTo>
                      <a:lnTo>
                        <a:pt x="4850" y="441"/>
                      </a:lnTo>
                      <a:lnTo>
                        <a:pt x="4858" y="439"/>
                      </a:lnTo>
                      <a:lnTo>
                        <a:pt x="4865" y="437"/>
                      </a:lnTo>
                      <a:lnTo>
                        <a:pt x="4873" y="433"/>
                      </a:lnTo>
                      <a:lnTo>
                        <a:pt x="4880" y="431"/>
                      </a:lnTo>
                      <a:lnTo>
                        <a:pt x="4888" y="428"/>
                      </a:lnTo>
                      <a:lnTo>
                        <a:pt x="4895" y="426"/>
                      </a:lnTo>
                      <a:lnTo>
                        <a:pt x="4903" y="424"/>
                      </a:lnTo>
                      <a:lnTo>
                        <a:pt x="4910" y="422"/>
                      </a:lnTo>
                      <a:lnTo>
                        <a:pt x="4918" y="419"/>
                      </a:lnTo>
                      <a:lnTo>
                        <a:pt x="4925" y="417"/>
                      </a:lnTo>
                      <a:lnTo>
                        <a:pt x="4933" y="415"/>
                      </a:lnTo>
                      <a:lnTo>
                        <a:pt x="4940" y="412"/>
                      </a:lnTo>
                      <a:lnTo>
                        <a:pt x="4948" y="410"/>
                      </a:lnTo>
                      <a:lnTo>
                        <a:pt x="4955" y="408"/>
                      </a:lnTo>
                      <a:lnTo>
                        <a:pt x="4970" y="403"/>
                      </a:lnTo>
                      <a:lnTo>
                        <a:pt x="4985" y="399"/>
                      </a:lnTo>
                      <a:lnTo>
                        <a:pt x="5001" y="394"/>
                      </a:lnTo>
                      <a:lnTo>
                        <a:pt x="5016" y="389"/>
                      </a:lnTo>
                      <a:lnTo>
                        <a:pt x="5031" y="385"/>
                      </a:lnTo>
                      <a:lnTo>
                        <a:pt x="5046" y="380"/>
                      </a:lnTo>
                      <a:lnTo>
                        <a:pt x="5061" y="376"/>
                      </a:lnTo>
                      <a:lnTo>
                        <a:pt x="5077" y="372"/>
                      </a:lnTo>
                      <a:lnTo>
                        <a:pt x="5092" y="367"/>
                      </a:lnTo>
                      <a:lnTo>
                        <a:pt x="5107" y="363"/>
                      </a:lnTo>
                      <a:lnTo>
                        <a:pt x="5122" y="358"/>
                      </a:lnTo>
                      <a:lnTo>
                        <a:pt x="5138" y="354"/>
                      </a:lnTo>
                      <a:lnTo>
                        <a:pt x="5153" y="350"/>
                      </a:lnTo>
                      <a:lnTo>
                        <a:pt x="5168" y="346"/>
                      </a:lnTo>
                      <a:lnTo>
                        <a:pt x="5183" y="341"/>
                      </a:lnTo>
                      <a:lnTo>
                        <a:pt x="5199" y="336"/>
                      </a:lnTo>
                      <a:lnTo>
                        <a:pt x="5229" y="328"/>
                      </a:lnTo>
                      <a:lnTo>
                        <a:pt x="5260" y="320"/>
                      </a:lnTo>
                      <a:lnTo>
                        <a:pt x="5290" y="311"/>
                      </a:lnTo>
                      <a:lnTo>
                        <a:pt x="5322" y="303"/>
                      </a:lnTo>
                      <a:lnTo>
                        <a:pt x="5337" y="298"/>
                      </a:lnTo>
                      <a:lnTo>
                        <a:pt x="5351" y="294"/>
                      </a:lnTo>
                      <a:lnTo>
                        <a:pt x="5366" y="290"/>
                      </a:lnTo>
                      <a:lnTo>
                        <a:pt x="5381" y="286"/>
                      </a:lnTo>
                      <a:lnTo>
                        <a:pt x="5396" y="281"/>
                      </a:lnTo>
                      <a:lnTo>
                        <a:pt x="5411" y="278"/>
                      </a:lnTo>
                      <a:lnTo>
                        <a:pt x="5428" y="273"/>
                      </a:lnTo>
                      <a:lnTo>
                        <a:pt x="5443" y="268"/>
                      </a:lnTo>
                      <a:lnTo>
                        <a:pt x="5457" y="265"/>
                      </a:lnTo>
                      <a:lnTo>
                        <a:pt x="5472" y="260"/>
                      </a:lnTo>
                      <a:lnTo>
                        <a:pt x="5487" y="256"/>
                      </a:lnTo>
                      <a:lnTo>
                        <a:pt x="5502" y="252"/>
                      </a:lnTo>
                      <a:lnTo>
                        <a:pt x="5517" y="248"/>
                      </a:lnTo>
                      <a:lnTo>
                        <a:pt x="5532" y="243"/>
                      </a:lnTo>
                      <a:lnTo>
                        <a:pt x="5547" y="240"/>
                      </a:lnTo>
                      <a:lnTo>
                        <a:pt x="5561" y="235"/>
                      </a:lnTo>
                      <a:lnTo>
                        <a:pt x="5569" y="233"/>
                      </a:lnTo>
                      <a:lnTo>
                        <a:pt x="5576" y="230"/>
                      </a:lnTo>
                      <a:lnTo>
                        <a:pt x="5584" y="228"/>
                      </a:lnTo>
                      <a:lnTo>
                        <a:pt x="5591" y="226"/>
                      </a:lnTo>
                      <a:lnTo>
                        <a:pt x="5598" y="224"/>
                      </a:lnTo>
                      <a:lnTo>
                        <a:pt x="5606" y="222"/>
                      </a:lnTo>
                      <a:lnTo>
                        <a:pt x="5613" y="220"/>
                      </a:lnTo>
                      <a:lnTo>
                        <a:pt x="5620" y="218"/>
                      </a:lnTo>
                      <a:lnTo>
                        <a:pt x="5628" y="216"/>
                      </a:lnTo>
                      <a:lnTo>
                        <a:pt x="5635" y="213"/>
                      </a:lnTo>
                      <a:lnTo>
                        <a:pt x="5642" y="211"/>
                      </a:lnTo>
                      <a:lnTo>
                        <a:pt x="5650" y="209"/>
                      </a:lnTo>
                      <a:lnTo>
                        <a:pt x="5657" y="206"/>
                      </a:lnTo>
                      <a:lnTo>
                        <a:pt x="5664" y="204"/>
                      </a:lnTo>
                      <a:lnTo>
                        <a:pt x="5672" y="202"/>
                      </a:lnTo>
                      <a:lnTo>
                        <a:pt x="5679" y="201"/>
                      </a:lnTo>
                      <a:lnTo>
                        <a:pt x="5686" y="198"/>
                      </a:lnTo>
                      <a:lnTo>
                        <a:pt x="5693" y="196"/>
                      </a:lnTo>
                      <a:lnTo>
                        <a:pt x="5701" y="194"/>
                      </a:lnTo>
                      <a:lnTo>
                        <a:pt x="5708" y="191"/>
                      </a:lnTo>
                      <a:lnTo>
                        <a:pt x="5714" y="189"/>
                      </a:lnTo>
                      <a:lnTo>
                        <a:pt x="5721" y="187"/>
                      </a:lnTo>
                      <a:lnTo>
                        <a:pt x="5728" y="184"/>
                      </a:lnTo>
                      <a:lnTo>
                        <a:pt x="5736" y="182"/>
                      </a:lnTo>
                      <a:lnTo>
                        <a:pt x="5743" y="180"/>
                      </a:lnTo>
                      <a:lnTo>
                        <a:pt x="5750" y="178"/>
                      </a:lnTo>
                      <a:lnTo>
                        <a:pt x="5757" y="175"/>
                      </a:lnTo>
                      <a:lnTo>
                        <a:pt x="5764" y="173"/>
                      </a:lnTo>
                      <a:lnTo>
                        <a:pt x="5771" y="171"/>
                      </a:lnTo>
                      <a:lnTo>
                        <a:pt x="5778" y="168"/>
                      </a:lnTo>
                      <a:lnTo>
                        <a:pt x="5785" y="166"/>
                      </a:lnTo>
                      <a:lnTo>
                        <a:pt x="5792" y="164"/>
                      </a:lnTo>
                      <a:lnTo>
                        <a:pt x="5799" y="161"/>
                      </a:lnTo>
                      <a:lnTo>
                        <a:pt x="5805" y="159"/>
                      </a:lnTo>
                      <a:lnTo>
                        <a:pt x="5812" y="157"/>
                      </a:lnTo>
                      <a:lnTo>
                        <a:pt x="5819" y="154"/>
                      </a:lnTo>
                      <a:lnTo>
                        <a:pt x="5826" y="152"/>
                      </a:lnTo>
                      <a:lnTo>
                        <a:pt x="5833" y="150"/>
                      </a:lnTo>
                      <a:lnTo>
                        <a:pt x="5840" y="148"/>
                      </a:lnTo>
                      <a:lnTo>
                        <a:pt x="5847" y="145"/>
                      </a:lnTo>
                      <a:lnTo>
                        <a:pt x="5854" y="143"/>
                      </a:lnTo>
                      <a:lnTo>
                        <a:pt x="5861" y="141"/>
                      </a:lnTo>
                      <a:lnTo>
                        <a:pt x="5868" y="138"/>
                      </a:lnTo>
                      <a:lnTo>
                        <a:pt x="5875" y="136"/>
                      </a:lnTo>
                      <a:lnTo>
                        <a:pt x="5881" y="133"/>
                      </a:lnTo>
                      <a:lnTo>
                        <a:pt x="5888" y="130"/>
                      </a:lnTo>
                      <a:lnTo>
                        <a:pt x="5894" y="128"/>
                      </a:lnTo>
                      <a:lnTo>
                        <a:pt x="5901" y="126"/>
                      </a:lnTo>
                      <a:lnTo>
                        <a:pt x="5908" y="123"/>
                      </a:lnTo>
                      <a:lnTo>
                        <a:pt x="5915" y="121"/>
                      </a:lnTo>
                      <a:lnTo>
                        <a:pt x="5922" y="119"/>
                      </a:lnTo>
                      <a:lnTo>
                        <a:pt x="5928" y="117"/>
                      </a:lnTo>
                      <a:lnTo>
                        <a:pt x="5934" y="113"/>
                      </a:lnTo>
                      <a:lnTo>
                        <a:pt x="5941" y="111"/>
                      </a:lnTo>
                      <a:lnTo>
                        <a:pt x="5947" y="108"/>
                      </a:lnTo>
                      <a:lnTo>
                        <a:pt x="5954" y="106"/>
                      </a:lnTo>
                      <a:lnTo>
                        <a:pt x="5961" y="104"/>
                      </a:lnTo>
                      <a:lnTo>
                        <a:pt x="5967" y="100"/>
                      </a:lnTo>
                      <a:lnTo>
                        <a:pt x="5974" y="98"/>
                      </a:lnTo>
                      <a:lnTo>
                        <a:pt x="5981" y="96"/>
                      </a:lnTo>
                      <a:lnTo>
                        <a:pt x="5986" y="93"/>
                      </a:lnTo>
                      <a:lnTo>
                        <a:pt x="5993" y="91"/>
                      </a:lnTo>
                      <a:lnTo>
                        <a:pt x="5999" y="88"/>
                      </a:lnTo>
                      <a:lnTo>
                        <a:pt x="6006" y="85"/>
                      </a:lnTo>
                      <a:lnTo>
                        <a:pt x="6012" y="83"/>
                      </a:lnTo>
                      <a:lnTo>
                        <a:pt x="6019" y="81"/>
                      </a:lnTo>
                      <a:lnTo>
                        <a:pt x="6024" y="77"/>
                      </a:lnTo>
                      <a:lnTo>
                        <a:pt x="6031" y="75"/>
                      </a:lnTo>
                      <a:lnTo>
                        <a:pt x="6037" y="73"/>
                      </a:lnTo>
                      <a:lnTo>
                        <a:pt x="6043" y="69"/>
                      </a:lnTo>
                      <a:lnTo>
                        <a:pt x="6050" y="67"/>
                      </a:lnTo>
                      <a:lnTo>
                        <a:pt x="6055" y="65"/>
                      </a:lnTo>
                      <a:lnTo>
                        <a:pt x="6062" y="61"/>
                      </a:lnTo>
                      <a:lnTo>
                        <a:pt x="6068" y="59"/>
                      </a:lnTo>
                      <a:lnTo>
                        <a:pt x="6074" y="57"/>
                      </a:lnTo>
                      <a:lnTo>
                        <a:pt x="6081" y="53"/>
                      </a:lnTo>
                      <a:lnTo>
                        <a:pt x="6087" y="51"/>
                      </a:lnTo>
                      <a:lnTo>
                        <a:pt x="6092" y="49"/>
                      </a:lnTo>
                      <a:lnTo>
                        <a:pt x="6098" y="45"/>
                      </a:lnTo>
                      <a:lnTo>
                        <a:pt x="6105" y="43"/>
                      </a:lnTo>
                      <a:lnTo>
                        <a:pt x="6111" y="41"/>
                      </a:lnTo>
                      <a:lnTo>
                        <a:pt x="6117" y="37"/>
                      </a:lnTo>
                      <a:lnTo>
                        <a:pt x="6122" y="35"/>
                      </a:lnTo>
                      <a:lnTo>
                        <a:pt x="6128" y="31"/>
                      </a:lnTo>
                      <a:lnTo>
                        <a:pt x="6134" y="29"/>
                      </a:lnTo>
                      <a:lnTo>
                        <a:pt x="6140" y="27"/>
                      </a:lnTo>
                      <a:lnTo>
                        <a:pt x="6146" y="23"/>
                      </a:lnTo>
                      <a:lnTo>
                        <a:pt x="6152" y="21"/>
                      </a:lnTo>
                      <a:lnTo>
                        <a:pt x="6158" y="18"/>
                      </a:lnTo>
                      <a:lnTo>
                        <a:pt x="6164" y="15"/>
                      </a:lnTo>
                      <a:lnTo>
                        <a:pt x="6170" y="13"/>
                      </a:lnTo>
                      <a:lnTo>
                        <a:pt x="6175" y="9"/>
                      </a:lnTo>
                      <a:lnTo>
                        <a:pt x="6181" y="7"/>
                      </a:lnTo>
                      <a:lnTo>
                        <a:pt x="6187" y="5"/>
                      </a:lnTo>
                      <a:lnTo>
                        <a:pt x="6193" y="1"/>
                      </a:lnTo>
                      <a:lnTo>
                        <a:pt x="6199" y="0"/>
                      </a:lnTo>
                      <a:lnTo>
                        <a:pt x="6195" y="6"/>
                      </a:lnTo>
                      <a:lnTo>
                        <a:pt x="6190" y="9"/>
                      </a:lnTo>
                      <a:lnTo>
                        <a:pt x="6185" y="14"/>
                      </a:lnTo>
                      <a:lnTo>
                        <a:pt x="6180" y="18"/>
                      </a:lnTo>
                      <a:lnTo>
                        <a:pt x="6174" y="21"/>
                      </a:lnTo>
                      <a:lnTo>
                        <a:pt x="6168" y="24"/>
                      </a:lnTo>
                      <a:lnTo>
                        <a:pt x="6164" y="28"/>
                      </a:lnTo>
                      <a:lnTo>
                        <a:pt x="6158" y="31"/>
                      </a:lnTo>
                      <a:lnTo>
                        <a:pt x="6152" y="35"/>
                      </a:lnTo>
                      <a:lnTo>
                        <a:pt x="6146" y="38"/>
                      </a:lnTo>
                      <a:lnTo>
                        <a:pt x="6141" y="42"/>
                      </a:lnTo>
                      <a:lnTo>
                        <a:pt x="6136" y="45"/>
                      </a:lnTo>
                      <a:lnTo>
                        <a:pt x="6130" y="49"/>
                      </a:lnTo>
                      <a:lnTo>
                        <a:pt x="6125" y="52"/>
                      </a:lnTo>
                      <a:lnTo>
                        <a:pt x="6119" y="55"/>
                      </a:lnTo>
                      <a:lnTo>
                        <a:pt x="6113" y="59"/>
                      </a:lnTo>
                      <a:lnTo>
                        <a:pt x="6107" y="62"/>
                      </a:lnTo>
                      <a:lnTo>
                        <a:pt x="6102" y="66"/>
                      </a:lnTo>
                      <a:lnTo>
                        <a:pt x="6095" y="68"/>
                      </a:lnTo>
                      <a:lnTo>
                        <a:pt x="6089" y="72"/>
                      </a:lnTo>
                      <a:lnTo>
                        <a:pt x="6083" y="75"/>
                      </a:lnTo>
                      <a:lnTo>
                        <a:pt x="6077" y="79"/>
                      </a:lnTo>
                      <a:lnTo>
                        <a:pt x="6072" y="81"/>
                      </a:lnTo>
                      <a:lnTo>
                        <a:pt x="6066" y="84"/>
                      </a:lnTo>
                      <a:lnTo>
                        <a:pt x="6059" y="88"/>
                      </a:lnTo>
                      <a:lnTo>
                        <a:pt x="6053" y="91"/>
                      </a:lnTo>
                      <a:lnTo>
                        <a:pt x="6047" y="93"/>
                      </a:lnTo>
                      <a:lnTo>
                        <a:pt x="6040" y="97"/>
                      </a:lnTo>
                      <a:lnTo>
                        <a:pt x="6035" y="100"/>
                      </a:lnTo>
                      <a:lnTo>
                        <a:pt x="6029" y="103"/>
                      </a:lnTo>
                      <a:lnTo>
                        <a:pt x="6022" y="106"/>
                      </a:lnTo>
                      <a:lnTo>
                        <a:pt x="6016" y="110"/>
                      </a:lnTo>
                      <a:lnTo>
                        <a:pt x="6009" y="112"/>
                      </a:lnTo>
                      <a:lnTo>
                        <a:pt x="6004" y="115"/>
                      </a:lnTo>
                      <a:lnTo>
                        <a:pt x="5997" y="118"/>
                      </a:lnTo>
                      <a:lnTo>
                        <a:pt x="5991" y="121"/>
                      </a:lnTo>
                      <a:lnTo>
                        <a:pt x="5984" y="125"/>
                      </a:lnTo>
                      <a:lnTo>
                        <a:pt x="5978" y="127"/>
                      </a:lnTo>
                      <a:lnTo>
                        <a:pt x="5971" y="130"/>
                      </a:lnTo>
                      <a:lnTo>
                        <a:pt x="5966" y="133"/>
                      </a:lnTo>
                      <a:lnTo>
                        <a:pt x="5959" y="136"/>
                      </a:lnTo>
                      <a:lnTo>
                        <a:pt x="5953" y="138"/>
                      </a:lnTo>
                      <a:lnTo>
                        <a:pt x="5946" y="142"/>
                      </a:lnTo>
                      <a:lnTo>
                        <a:pt x="5939" y="144"/>
                      </a:lnTo>
                      <a:lnTo>
                        <a:pt x="5933" y="148"/>
                      </a:lnTo>
                      <a:lnTo>
                        <a:pt x="5926" y="150"/>
                      </a:lnTo>
                      <a:lnTo>
                        <a:pt x="5920" y="152"/>
                      </a:lnTo>
                      <a:lnTo>
                        <a:pt x="5913" y="156"/>
                      </a:lnTo>
                      <a:lnTo>
                        <a:pt x="5907" y="158"/>
                      </a:lnTo>
                      <a:lnTo>
                        <a:pt x="5900" y="161"/>
                      </a:lnTo>
                      <a:lnTo>
                        <a:pt x="5893" y="164"/>
                      </a:lnTo>
                      <a:lnTo>
                        <a:pt x="5886" y="167"/>
                      </a:lnTo>
                      <a:lnTo>
                        <a:pt x="5879" y="169"/>
                      </a:lnTo>
                      <a:lnTo>
                        <a:pt x="5873" y="172"/>
                      </a:lnTo>
                      <a:lnTo>
                        <a:pt x="5867" y="175"/>
                      </a:lnTo>
                      <a:lnTo>
                        <a:pt x="5860" y="178"/>
                      </a:lnTo>
                      <a:lnTo>
                        <a:pt x="5853" y="180"/>
                      </a:lnTo>
                      <a:lnTo>
                        <a:pt x="5846" y="183"/>
                      </a:lnTo>
                      <a:lnTo>
                        <a:pt x="5839" y="186"/>
                      </a:lnTo>
                      <a:lnTo>
                        <a:pt x="5832" y="188"/>
                      </a:lnTo>
                      <a:lnTo>
                        <a:pt x="5825" y="191"/>
                      </a:lnTo>
                      <a:lnTo>
                        <a:pt x="5818" y="194"/>
                      </a:lnTo>
                      <a:lnTo>
                        <a:pt x="5811" y="196"/>
                      </a:lnTo>
                      <a:lnTo>
                        <a:pt x="5804" y="199"/>
                      </a:lnTo>
                      <a:lnTo>
                        <a:pt x="5797" y="202"/>
                      </a:lnTo>
                      <a:lnTo>
                        <a:pt x="5790" y="204"/>
                      </a:lnTo>
                      <a:lnTo>
                        <a:pt x="5784" y="206"/>
                      </a:lnTo>
                      <a:lnTo>
                        <a:pt x="5777" y="210"/>
                      </a:lnTo>
                      <a:lnTo>
                        <a:pt x="5770" y="212"/>
                      </a:lnTo>
                      <a:lnTo>
                        <a:pt x="5763" y="214"/>
                      </a:lnTo>
                      <a:lnTo>
                        <a:pt x="5756" y="217"/>
                      </a:lnTo>
                      <a:lnTo>
                        <a:pt x="5749" y="220"/>
                      </a:lnTo>
                      <a:lnTo>
                        <a:pt x="5741" y="222"/>
                      </a:lnTo>
                      <a:lnTo>
                        <a:pt x="5734" y="225"/>
                      </a:lnTo>
                      <a:lnTo>
                        <a:pt x="5727" y="227"/>
                      </a:lnTo>
                      <a:lnTo>
                        <a:pt x="5720" y="229"/>
                      </a:lnTo>
                      <a:lnTo>
                        <a:pt x="5713" y="233"/>
                      </a:lnTo>
                      <a:lnTo>
                        <a:pt x="5706" y="235"/>
                      </a:lnTo>
                      <a:lnTo>
                        <a:pt x="5698" y="237"/>
                      </a:lnTo>
                      <a:lnTo>
                        <a:pt x="5691" y="240"/>
                      </a:lnTo>
                      <a:lnTo>
                        <a:pt x="5684" y="242"/>
                      </a:lnTo>
                      <a:lnTo>
                        <a:pt x="5678" y="245"/>
                      </a:lnTo>
                      <a:lnTo>
                        <a:pt x="5669" y="248"/>
                      </a:lnTo>
                      <a:lnTo>
                        <a:pt x="5663" y="250"/>
                      </a:lnTo>
                      <a:lnTo>
                        <a:pt x="5656" y="252"/>
                      </a:lnTo>
                      <a:lnTo>
                        <a:pt x="5649" y="255"/>
                      </a:lnTo>
                      <a:lnTo>
                        <a:pt x="5641" y="257"/>
                      </a:lnTo>
                      <a:lnTo>
                        <a:pt x="5634" y="259"/>
                      </a:lnTo>
                      <a:lnTo>
                        <a:pt x="5627" y="263"/>
                      </a:lnTo>
                      <a:lnTo>
                        <a:pt x="5619" y="265"/>
                      </a:lnTo>
                      <a:lnTo>
                        <a:pt x="5612" y="267"/>
                      </a:lnTo>
                      <a:lnTo>
                        <a:pt x="5605" y="270"/>
                      </a:lnTo>
                      <a:lnTo>
                        <a:pt x="5597" y="272"/>
                      </a:lnTo>
                      <a:lnTo>
                        <a:pt x="5590" y="274"/>
                      </a:lnTo>
                      <a:lnTo>
                        <a:pt x="5583" y="277"/>
                      </a:lnTo>
                      <a:lnTo>
                        <a:pt x="5575" y="279"/>
                      </a:lnTo>
                      <a:lnTo>
                        <a:pt x="5560" y="283"/>
                      </a:lnTo>
                      <a:lnTo>
                        <a:pt x="5546" y="289"/>
                      </a:lnTo>
                      <a:lnTo>
                        <a:pt x="5531" y="294"/>
                      </a:lnTo>
                      <a:lnTo>
                        <a:pt x="5516" y="298"/>
                      </a:lnTo>
                      <a:lnTo>
                        <a:pt x="5501" y="303"/>
                      </a:lnTo>
                      <a:lnTo>
                        <a:pt x="5486" y="308"/>
                      </a:lnTo>
                      <a:lnTo>
                        <a:pt x="5471" y="312"/>
                      </a:lnTo>
                      <a:lnTo>
                        <a:pt x="5456" y="317"/>
                      </a:lnTo>
                      <a:lnTo>
                        <a:pt x="5441" y="321"/>
                      </a:lnTo>
                      <a:lnTo>
                        <a:pt x="5426" y="326"/>
                      </a:lnTo>
                      <a:lnTo>
                        <a:pt x="5411" y="332"/>
                      </a:lnTo>
                      <a:lnTo>
                        <a:pt x="5396" y="336"/>
                      </a:lnTo>
                      <a:lnTo>
                        <a:pt x="5381" y="341"/>
                      </a:lnTo>
                      <a:lnTo>
                        <a:pt x="5366" y="346"/>
                      </a:lnTo>
                      <a:lnTo>
                        <a:pt x="5351" y="350"/>
                      </a:lnTo>
                      <a:lnTo>
                        <a:pt x="5337" y="355"/>
                      </a:lnTo>
                      <a:lnTo>
                        <a:pt x="5307" y="364"/>
                      </a:lnTo>
                      <a:lnTo>
                        <a:pt x="5275" y="373"/>
                      </a:lnTo>
                      <a:lnTo>
                        <a:pt x="5245" y="382"/>
                      </a:lnTo>
                      <a:lnTo>
                        <a:pt x="5216" y="392"/>
                      </a:lnTo>
                      <a:lnTo>
                        <a:pt x="5201" y="396"/>
                      </a:lnTo>
                      <a:lnTo>
                        <a:pt x="5186" y="402"/>
                      </a:lnTo>
                      <a:lnTo>
                        <a:pt x="5169" y="407"/>
                      </a:lnTo>
                      <a:lnTo>
                        <a:pt x="5154" y="411"/>
                      </a:lnTo>
                      <a:lnTo>
                        <a:pt x="5139" y="416"/>
                      </a:lnTo>
                      <a:lnTo>
                        <a:pt x="5125" y="420"/>
                      </a:lnTo>
                      <a:lnTo>
                        <a:pt x="5110" y="425"/>
                      </a:lnTo>
                      <a:lnTo>
                        <a:pt x="5095" y="430"/>
                      </a:lnTo>
                      <a:lnTo>
                        <a:pt x="5080" y="434"/>
                      </a:lnTo>
                      <a:lnTo>
                        <a:pt x="5065" y="440"/>
                      </a:lnTo>
                      <a:lnTo>
                        <a:pt x="5050" y="445"/>
                      </a:lnTo>
                      <a:lnTo>
                        <a:pt x="5035" y="449"/>
                      </a:lnTo>
                      <a:lnTo>
                        <a:pt x="5020" y="454"/>
                      </a:lnTo>
                      <a:lnTo>
                        <a:pt x="5005" y="460"/>
                      </a:lnTo>
                      <a:lnTo>
                        <a:pt x="4990" y="464"/>
                      </a:lnTo>
                      <a:lnTo>
                        <a:pt x="4975" y="469"/>
                      </a:lnTo>
                      <a:lnTo>
                        <a:pt x="4968" y="471"/>
                      </a:lnTo>
                      <a:lnTo>
                        <a:pt x="4960" y="473"/>
                      </a:lnTo>
                      <a:lnTo>
                        <a:pt x="4953" y="477"/>
                      </a:lnTo>
                      <a:lnTo>
                        <a:pt x="4946" y="479"/>
                      </a:lnTo>
                      <a:lnTo>
                        <a:pt x="4938" y="481"/>
                      </a:lnTo>
                      <a:lnTo>
                        <a:pt x="4931" y="484"/>
                      </a:lnTo>
                      <a:lnTo>
                        <a:pt x="4923" y="486"/>
                      </a:lnTo>
                      <a:lnTo>
                        <a:pt x="4916" y="488"/>
                      </a:lnTo>
                      <a:lnTo>
                        <a:pt x="4909" y="492"/>
                      </a:lnTo>
                      <a:lnTo>
                        <a:pt x="4901" y="494"/>
                      </a:lnTo>
                      <a:lnTo>
                        <a:pt x="4894" y="496"/>
                      </a:lnTo>
                      <a:lnTo>
                        <a:pt x="4887" y="499"/>
                      </a:lnTo>
                      <a:lnTo>
                        <a:pt x="4879" y="501"/>
                      </a:lnTo>
                      <a:lnTo>
                        <a:pt x="4872" y="504"/>
                      </a:lnTo>
                      <a:lnTo>
                        <a:pt x="4865" y="507"/>
                      </a:lnTo>
                      <a:lnTo>
                        <a:pt x="4857" y="509"/>
                      </a:lnTo>
                      <a:lnTo>
                        <a:pt x="4850" y="511"/>
                      </a:lnTo>
                      <a:lnTo>
                        <a:pt x="4843" y="515"/>
                      </a:lnTo>
                      <a:lnTo>
                        <a:pt x="4835" y="517"/>
                      </a:lnTo>
                      <a:lnTo>
                        <a:pt x="4828" y="519"/>
                      </a:lnTo>
                      <a:lnTo>
                        <a:pt x="4821" y="523"/>
                      </a:lnTo>
                      <a:lnTo>
                        <a:pt x="4815" y="525"/>
                      </a:lnTo>
                      <a:lnTo>
                        <a:pt x="4807" y="527"/>
                      </a:lnTo>
                      <a:lnTo>
                        <a:pt x="4800" y="530"/>
                      </a:lnTo>
                      <a:lnTo>
                        <a:pt x="4793" y="533"/>
                      </a:lnTo>
                      <a:lnTo>
                        <a:pt x="4786" y="536"/>
                      </a:lnTo>
                      <a:lnTo>
                        <a:pt x="4779" y="538"/>
                      </a:lnTo>
                      <a:lnTo>
                        <a:pt x="4771" y="541"/>
                      </a:lnTo>
                      <a:lnTo>
                        <a:pt x="4764" y="544"/>
                      </a:lnTo>
                      <a:lnTo>
                        <a:pt x="4757" y="546"/>
                      </a:lnTo>
                      <a:lnTo>
                        <a:pt x="4750" y="549"/>
                      </a:lnTo>
                      <a:lnTo>
                        <a:pt x="4743" y="552"/>
                      </a:lnTo>
                      <a:lnTo>
                        <a:pt x="4736" y="555"/>
                      </a:lnTo>
                      <a:lnTo>
                        <a:pt x="4729" y="557"/>
                      </a:lnTo>
                      <a:lnTo>
                        <a:pt x="4722" y="560"/>
                      </a:lnTo>
                      <a:lnTo>
                        <a:pt x="4715" y="563"/>
                      </a:lnTo>
                      <a:lnTo>
                        <a:pt x="4709" y="565"/>
                      </a:lnTo>
                      <a:lnTo>
                        <a:pt x="4702" y="569"/>
                      </a:lnTo>
                      <a:lnTo>
                        <a:pt x="4695" y="571"/>
                      </a:lnTo>
                      <a:lnTo>
                        <a:pt x="4688" y="574"/>
                      </a:lnTo>
                      <a:lnTo>
                        <a:pt x="4681" y="577"/>
                      </a:lnTo>
                      <a:lnTo>
                        <a:pt x="4674" y="579"/>
                      </a:lnTo>
                      <a:lnTo>
                        <a:pt x="4667" y="583"/>
                      </a:lnTo>
                      <a:lnTo>
                        <a:pt x="4660" y="585"/>
                      </a:lnTo>
                      <a:lnTo>
                        <a:pt x="4653" y="589"/>
                      </a:lnTo>
                      <a:lnTo>
                        <a:pt x="4646" y="591"/>
                      </a:lnTo>
                      <a:lnTo>
                        <a:pt x="4639" y="594"/>
                      </a:lnTo>
                      <a:lnTo>
                        <a:pt x="4633" y="597"/>
                      </a:lnTo>
                      <a:lnTo>
                        <a:pt x="4626" y="600"/>
                      </a:lnTo>
                      <a:lnTo>
                        <a:pt x="4619" y="602"/>
                      </a:lnTo>
                      <a:lnTo>
                        <a:pt x="4613" y="606"/>
                      </a:lnTo>
                      <a:lnTo>
                        <a:pt x="4606" y="608"/>
                      </a:lnTo>
                      <a:lnTo>
                        <a:pt x="4599" y="612"/>
                      </a:lnTo>
                      <a:lnTo>
                        <a:pt x="4592" y="615"/>
                      </a:lnTo>
                      <a:lnTo>
                        <a:pt x="4585" y="617"/>
                      </a:lnTo>
                      <a:lnTo>
                        <a:pt x="4580" y="621"/>
                      </a:lnTo>
                      <a:lnTo>
                        <a:pt x="4573" y="623"/>
                      </a:lnTo>
                      <a:lnTo>
                        <a:pt x="4566" y="627"/>
                      </a:lnTo>
                      <a:lnTo>
                        <a:pt x="4559" y="630"/>
                      </a:lnTo>
                      <a:lnTo>
                        <a:pt x="4553" y="632"/>
                      </a:lnTo>
                      <a:lnTo>
                        <a:pt x="4546" y="636"/>
                      </a:lnTo>
                      <a:lnTo>
                        <a:pt x="4540" y="639"/>
                      </a:lnTo>
                      <a:lnTo>
                        <a:pt x="4533" y="641"/>
                      </a:lnTo>
                      <a:lnTo>
                        <a:pt x="4527" y="645"/>
                      </a:lnTo>
                      <a:lnTo>
                        <a:pt x="4521" y="648"/>
                      </a:lnTo>
                      <a:lnTo>
                        <a:pt x="4514" y="652"/>
                      </a:lnTo>
                      <a:lnTo>
                        <a:pt x="4508" y="654"/>
                      </a:lnTo>
                      <a:lnTo>
                        <a:pt x="4501" y="658"/>
                      </a:lnTo>
                      <a:lnTo>
                        <a:pt x="4495" y="661"/>
                      </a:lnTo>
                      <a:lnTo>
                        <a:pt x="4489" y="664"/>
                      </a:lnTo>
                      <a:lnTo>
                        <a:pt x="4483" y="667"/>
                      </a:lnTo>
                      <a:lnTo>
                        <a:pt x="4476" y="670"/>
                      </a:lnTo>
                      <a:lnTo>
                        <a:pt x="4470" y="674"/>
                      </a:lnTo>
                      <a:lnTo>
                        <a:pt x="4463" y="677"/>
                      </a:lnTo>
                      <a:lnTo>
                        <a:pt x="4457" y="681"/>
                      </a:lnTo>
                      <a:lnTo>
                        <a:pt x="4452" y="683"/>
                      </a:lnTo>
                      <a:lnTo>
                        <a:pt x="4445" y="686"/>
                      </a:lnTo>
                      <a:lnTo>
                        <a:pt x="4439" y="690"/>
                      </a:lnTo>
                      <a:lnTo>
                        <a:pt x="4433" y="693"/>
                      </a:lnTo>
                      <a:lnTo>
                        <a:pt x="4426" y="697"/>
                      </a:lnTo>
                      <a:lnTo>
                        <a:pt x="4427" y="697"/>
                      </a:lnTo>
                      <a:lnTo>
                        <a:pt x="4424" y="698"/>
                      </a:lnTo>
                      <a:lnTo>
                        <a:pt x="4422" y="700"/>
                      </a:lnTo>
                      <a:lnTo>
                        <a:pt x="4418" y="701"/>
                      </a:lnTo>
                      <a:lnTo>
                        <a:pt x="4416" y="702"/>
                      </a:lnTo>
                      <a:lnTo>
                        <a:pt x="4414" y="705"/>
                      </a:lnTo>
                      <a:lnTo>
                        <a:pt x="4410" y="706"/>
                      </a:lnTo>
                      <a:lnTo>
                        <a:pt x="4408" y="708"/>
                      </a:lnTo>
                      <a:lnTo>
                        <a:pt x="4404" y="709"/>
                      </a:lnTo>
                      <a:lnTo>
                        <a:pt x="4401" y="712"/>
                      </a:lnTo>
                      <a:lnTo>
                        <a:pt x="4399" y="713"/>
                      </a:lnTo>
                      <a:lnTo>
                        <a:pt x="4395" y="715"/>
                      </a:lnTo>
                      <a:lnTo>
                        <a:pt x="4393" y="716"/>
                      </a:lnTo>
                      <a:lnTo>
                        <a:pt x="4389" y="719"/>
                      </a:lnTo>
                      <a:lnTo>
                        <a:pt x="4386" y="721"/>
                      </a:lnTo>
                      <a:lnTo>
                        <a:pt x="4384" y="722"/>
                      </a:lnTo>
                      <a:lnTo>
                        <a:pt x="4380" y="724"/>
                      </a:lnTo>
                      <a:lnTo>
                        <a:pt x="4377" y="727"/>
                      </a:lnTo>
                      <a:lnTo>
                        <a:pt x="4374" y="728"/>
                      </a:lnTo>
                      <a:lnTo>
                        <a:pt x="4371" y="730"/>
                      </a:lnTo>
                      <a:lnTo>
                        <a:pt x="4368" y="732"/>
                      </a:lnTo>
                      <a:lnTo>
                        <a:pt x="4364" y="735"/>
                      </a:lnTo>
                      <a:lnTo>
                        <a:pt x="4361" y="736"/>
                      </a:lnTo>
                      <a:lnTo>
                        <a:pt x="4357" y="738"/>
                      </a:lnTo>
                      <a:lnTo>
                        <a:pt x="4355" y="740"/>
                      </a:lnTo>
                      <a:lnTo>
                        <a:pt x="4351" y="743"/>
                      </a:lnTo>
                      <a:lnTo>
                        <a:pt x="4348" y="745"/>
                      </a:lnTo>
                      <a:lnTo>
                        <a:pt x="4344" y="747"/>
                      </a:lnTo>
                      <a:lnTo>
                        <a:pt x="4341" y="749"/>
                      </a:lnTo>
                      <a:lnTo>
                        <a:pt x="4338" y="751"/>
                      </a:lnTo>
                      <a:lnTo>
                        <a:pt x="4334" y="753"/>
                      </a:lnTo>
                      <a:lnTo>
                        <a:pt x="4331" y="755"/>
                      </a:lnTo>
                      <a:lnTo>
                        <a:pt x="4327" y="758"/>
                      </a:lnTo>
                      <a:lnTo>
                        <a:pt x="4324" y="760"/>
                      </a:lnTo>
                      <a:lnTo>
                        <a:pt x="4320" y="762"/>
                      </a:lnTo>
                      <a:lnTo>
                        <a:pt x="4317" y="765"/>
                      </a:lnTo>
                      <a:lnTo>
                        <a:pt x="4312" y="767"/>
                      </a:lnTo>
                      <a:lnTo>
                        <a:pt x="4309" y="770"/>
                      </a:lnTo>
                      <a:lnTo>
                        <a:pt x="4305" y="773"/>
                      </a:lnTo>
                      <a:lnTo>
                        <a:pt x="4302" y="775"/>
                      </a:lnTo>
                      <a:lnTo>
                        <a:pt x="4298" y="777"/>
                      </a:lnTo>
                      <a:lnTo>
                        <a:pt x="4295" y="780"/>
                      </a:lnTo>
                      <a:lnTo>
                        <a:pt x="4290" y="782"/>
                      </a:lnTo>
                      <a:lnTo>
                        <a:pt x="4287" y="784"/>
                      </a:lnTo>
                      <a:lnTo>
                        <a:pt x="4283" y="787"/>
                      </a:lnTo>
                      <a:lnTo>
                        <a:pt x="4280" y="790"/>
                      </a:lnTo>
                      <a:lnTo>
                        <a:pt x="4275" y="792"/>
                      </a:lnTo>
                      <a:lnTo>
                        <a:pt x="4272" y="795"/>
                      </a:lnTo>
                      <a:lnTo>
                        <a:pt x="4268" y="797"/>
                      </a:lnTo>
                      <a:lnTo>
                        <a:pt x="4264" y="800"/>
                      </a:lnTo>
                      <a:lnTo>
                        <a:pt x="4260" y="803"/>
                      </a:lnTo>
                      <a:lnTo>
                        <a:pt x="4257" y="805"/>
                      </a:lnTo>
                      <a:lnTo>
                        <a:pt x="4252" y="807"/>
                      </a:lnTo>
                      <a:lnTo>
                        <a:pt x="4249" y="811"/>
                      </a:lnTo>
                      <a:lnTo>
                        <a:pt x="4244" y="813"/>
                      </a:lnTo>
                      <a:lnTo>
                        <a:pt x="4241" y="815"/>
                      </a:lnTo>
                      <a:lnTo>
                        <a:pt x="4237" y="819"/>
                      </a:lnTo>
                      <a:lnTo>
                        <a:pt x="4233" y="821"/>
                      </a:lnTo>
                      <a:lnTo>
                        <a:pt x="4229" y="823"/>
                      </a:lnTo>
                      <a:lnTo>
                        <a:pt x="4225" y="827"/>
                      </a:lnTo>
                      <a:lnTo>
                        <a:pt x="4221" y="829"/>
                      </a:lnTo>
                      <a:lnTo>
                        <a:pt x="4217" y="833"/>
                      </a:lnTo>
                      <a:lnTo>
                        <a:pt x="4213" y="835"/>
                      </a:lnTo>
                      <a:lnTo>
                        <a:pt x="4209" y="837"/>
                      </a:lnTo>
                      <a:lnTo>
                        <a:pt x="4204" y="841"/>
                      </a:lnTo>
                      <a:lnTo>
                        <a:pt x="4200" y="843"/>
                      </a:lnTo>
                      <a:lnTo>
                        <a:pt x="4196" y="846"/>
                      </a:lnTo>
                      <a:lnTo>
                        <a:pt x="4192" y="849"/>
                      </a:lnTo>
                      <a:lnTo>
                        <a:pt x="4188" y="852"/>
                      </a:lnTo>
                      <a:lnTo>
                        <a:pt x="4183" y="854"/>
                      </a:lnTo>
                      <a:lnTo>
                        <a:pt x="4180" y="858"/>
                      </a:lnTo>
                      <a:lnTo>
                        <a:pt x="4175" y="860"/>
                      </a:lnTo>
                      <a:lnTo>
                        <a:pt x="4170" y="864"/>
                      </a:lnTo>
                      <a:lnTo>
                        <a:pt x="4167" y="866"/>
                      </a:lnTo>
                      <a:lnTo>
                        <a:pt x="4162" y="869"/>
                      </a:lnTo>
                      <a:lnTo>
                        <a:pt x="4158" y="872"/>
                      </a:lnTo>
                      <a:lnTo>
                        <a:pt x="4154" y="875"/>
                      </a:lnTo>
                      <a:lnTo>
                        <a:pt x="4150" y="877"/>
                      </a:lnTo>
                      <a:lnTo>
                        <a:pt x="4145" y="881"/>
                      </a:lnTo>
                      <a:lnTo>
                        <a:pt x="4141" y="884"/>
                      </a:lnTo>
                      <a:lnTo>
                        <a:pt x="4137" y="887"/>
                      </a:lnTo>
                      <a:lnTo>
                        <a:pt x="4132" y="890"/>
                      </a:lnTo>
                      <a:lnTo>
                        <a:pt x="4128" y="892"/>
                      </a:lnTo>
                      <a:lnTo>
                        <a:pt x="4123" y="896"/>
                      </a:lnTo>
                      <a:lnTo>
                        <a:pt x="4119" y="898"/>
                      </a:lnTo>
                      <a:lnTo>
                        <a:pt x="4115" y="902"/>
                      </a:lnTo>
                      <a:lnTo>
                        <a:pt x="4111" y="905"/>
                      </a:lnTo>
                      <a:lnTo>
                        <a:pt x="4106" y="907"/>
                      </a:lnTo>
                      <a:lnTo>
                        <a:pt x="4101" y="911"/>
                      </a:lnTo>
                      <a:lnTo>
                        <a:pt x="4097" y="913"/>
                      </a:lnTo>
                      <a:lnTo>
                        <a:pt x="4092" y="917"/>
                      </a:lnTo>
                      <a:lnTo>
                        <a:pt x="4088" y="920"/>
                      </a:lnTo>
                      <a:lnTo>
                        <a:pt x="4084" y="922"/>
                      </a:lnTo>
                      <a:lnTo>
                        <a:pt x="4079" y="926"/>
                      </a:lnTo>
                      <a:lnTo>
                        <a:pt x="4075" y="929"/>
                      </a:lnTo>
                      <a:lnTo>
                        <a:pt x="4070" y="932"/>
                      </a:lnTo>
                      <a:lnTo>
                        <a:pt x="4066" y="935"/>
                      </a:lnTo>
                      <a:lnTo>
                        <a:pt x="4056" y="941"/>
                      </a:lnTo>
                      <a:lnTo>
                        <a:pt x="4047" y="947"/>
                      </a:lnTo>
                      <a:lnTo>
                        <a:pt x="4038" y="953"/>
                      </a:lnTo>
                      <a:lnTo>
                        <a:pt x="4029" y="959"/>
                      </a:lnTo>
                      <a:lnTo>
                        <a:pt x="4020" y="965"/>
                      </a:lnTo>
                      <a:lnTo>
                        <a:pt x="4010" y="972"/>
                      </a:lnTo>
                      <a:lnTo>
                        <a:pt x="4001" y="978"/>
                      </a:lnTo>
                      <a:lnTo>
                        <a:pt x="3992" y="983"/>
                      </a:lnTo>
                      <a:lnTo>
                        <a:pt x="3983" y="990"/>
                      </a:lnTo>
                      <a:lnTo>
                        <a:pt x="3972" y="996"/>
                      </a:lnTo>
                      <a:lnTo>
                        <a:pt x="3963" y="1002"/>
                      </a:lnTo>
                      <a:lnTo>
                        <a:pt x="3954" y="1008"/>
                      </a:lnTo>
                      <a:lnTo>
                        <a:pt x="3945" y="1014"/>
                      </a:lnTo>
                      <a:lnTo>
                        <a:pt x="3935" y="1020"/>
                      </a:lnTo>
                      <a:lnTo>
                        <a:pt x="3925" y="1026"/>
                      </a:lnTo>
                      <a:lnTo>
                        <a:pt x="3916" y="1032"/>
                      </a:lnTo>
                      <a:lnTo>
                        <a:pt x="3907" y="1039"/>
                      </a:lnTo>
                      <a:lnTo>
                        <a:pt x="3896" y="1044"/>
                      </a:lnTo>
                      <a:lnTo>
                        <a:pt x="3887" y="1050"/>
                      </a:lnTo>
                      <a:lnTo>
                        <a:pt x="3878" y="1056"/>
                      </a:lnTo>
                      <a:lnTo>
                        <a:pt x="3867" y="1062"/>
                      </a:lnTo>
                      <a:lnTo>
                        <a:pt x="3858" y="1067"/>
                      </a:lnTo>
                      <a:lnTo>
                        <a:pt x="3848" y="1073"/>
                      </a:lnTo>
                      <a:lnTo>
                        <a:pt x="3839" y="1079"/>
                      </a:lnTo>
                      <a:lnTo>
                        <a:pt x="3834" y="1082"/>
                      </a:lnTo>
                      <a:lnTo>
                        <a:pt x="3829" y="1085"/>
                      </a:lnTo>
                      <a:lnTo>
                        <a:pt x="3824" y="1088"/>
                      </a:lnTo>
                      <a:lnTo>
                        <a:pt x="3819" y="1090"/>
                      </a:lnTo>
                      <a:lnTo>
                        <a:pt x="3814" y="1094"/>
                      </a:lnTo>
                      <a:lnTo>
                        <a:pt x="3810" y="1096"/>
                      </a:lnTo>
                      <a:lnTo>
                        <a:pt x="3804" y="1100"/>
                      </a:lnTo>
                      <a:lnTo>
                        <a:pt x="3799" y="1102"/>
                      </a:lnTo>
                      <a:lnTo>
                        <a:pt x="3795" y="1105"/>
                      </a:lnTo>
                      <a:lnTo>
                        <a:pt x="3790" y="1108"/>
                      </a:lnTo>
                      <a:lnTo>
                        <a:pt x="3785" y="1110"/>
                      </a:lnTo>
                      <a:lnTo>
                        <a:pt x="3780" y="1113"/>
                      </a:lnTo>
                      <a:lnTo>
                        <a:pt x="3775" y="1116"/>
                      </a:lnTo>
                      <a:lnTo>
                        <a:pt x="3771" y="1119"/>
                      </a:lnTo>
                      <a:lnTo>
                        <a:pt x="3766" y="1122"/>
                      </a:lnTo>
                      <a:lnTo>
                        <a:pt x="3760" y="1124"/>
                      </a:lnTo>
                      <a:lnTo>
                        <a:pt x="3756" y="1127"/>
                      </a:lnTo>
                      <a:lnTo>
                        <a:pt x="3751" y="1130"/>
                      </a:lnTo>
                      <a:lnTo>
                        <a:pt x="3746" y="1132"/>
                      </a:lnTo>
                      <a:lnTo>
                        <a:pt x="3741" y="1135"/>
                      </a:lnTo>
                      <a:lnTo>
                        <a:pt x="3736" y="1138"/>
                      </a:lnTo>
                      <a:lnTo>
                        <a:pt x="3732" y="1140"/>
                      </a:lnTo>
                      <a:lnTo>
                        <a:pt x="3727" y="1142"/>
                      </a:lnTo>
                      <a:lnTo>
                        <a:pt x="3721" y="1146"/>
                      </a:lnTo>
                      <a:lnTo>
                        <a:pt x="3717" y="1148"/>
                      </a:lnTo>
                      <a:lnTo>
                        <a:pt x="3712" y="1150"/>
                      </a:lnTo>
                      <a:lnTo>
                        <a:pt x="3707" y="1153"/>
                      </a:lnTo>
                      <a:lnTo>
                        <a:pt x="3702" y="1155"/>
                      </a:lnTo>
                      <a:lnTo>
                        <a:pt x="3697" y="1158"/>
                      </a:lnTo>
                      <a:lnTo>
                        <a:pt x="3692" y="1161"/>
                      </a:lnTo>
                      <a:lnTo>
                        <a:pt x="3688" y="1163"/>
                      </a:lnTo>
                      <a:lnTo>
                        <a:pt x="3682" y="1165"/>
                      </a:lnTo>
                      <a:lnTo>
                        <a:pt x="3677" y="1168"/>
                      </a:lnTo>
                      <a:lnTo>
                        <a:pt x="3673" y="1170"/>
                      </a:lnTo>
                      <a:lnTo>
                        <a:pt x="3668" y="1172"/>
                      </a:lnTo>
                      <a:lnTo>
                        <a:pt x="3664" y="1174"/>
                      </a:lnTo>
                      <a:lnTo>
                        <a:pt x="3658" y="1177"/>
                      </a:lnTo>
                      <a:lnTo>
                        <a:pt x="3653" y="1179"/>
                      </a:lnTo>
                      <a:lnTo>
                        <a:pt x="3649" y="1181"/>
                      </a:lnTo>
                      <a:lnTo>
                        <a:pt x="3644" y="1184"/>
                      </a:lnTo>
                      <a:lnTo>
                        <a:pt x="3638" y="1186"/>
                      </a:lnTo>
                      <a:lnTo>
                        <a:pt x="3634" y="1188"/>
                      </a:lnTo>
                      <a:lnTo>
                        <a:pt x="3629" y="1191"/>
                      </a:lnTo>
                      <a:lnTo>
                        <a:pt x="3624" y="1193"/>
                      </a:lnTo>
                      <a:lnTo>
                        <a:pt x="3620" y="1195"/>
                      </a:lnTo>
                      <a:lnTo>
                        <a:pt x="3614" y="1198"/>
                      </a:lnTo>
                      <a:lnTo>
                        <a:pt x="3609" y="1200"/>
                      </a:lnTo>
                      <a:lnTo>
                        <a:pt x="3605" y="1202"/>
                      </a:lnTo>
                      <a:lnTo>
                        <a:pt x="3600" y="1204"/>
                      </a:lnTo>
                      <a:lnTo>
                        <a:pt x="3596" y="1206"/>
                      </a:lnTo>
                      <a:lnTo>
                        <a:pt x="3590" y="1208"/>
                      </a:lnTo>
                      <a:lnTo>
                        <a:pt x="3585" y="1210"/>
                      </a:lnTo>
                      <a:lnTo>
                        <a:pt x="3581" y="1212"/>
                      </a:lnTo>
                      <a:lnTo>
                        <a:pt x="3576" y="1214"/>
                      </a:lnTo>
                      <a:lnTo>
                        <a:pt x="3571" y="1216"/>
                      </a:lnTo>
                      <a:lnTo>
                        <a:pt x="3566" y="1218"/>
                      </a:lnTo>
                      <a:lnTo>
                        <a:pt x="3561" y="1219"/>
                      </a:lnTo>
                      <a:lnTo>
                        <a:pt x="3556" y="1222"/>
                      </a:lnTo>
                      <a:lnTo>
                        <a:pt x="3552" y="1224"/>
                      </a:lnTo>
                      <a:lnTo>
                        <a:pt x="3547" y="1225"/>
                      </a:lnTo>
                      <a:lnTo>
                        <a:pt x="3543" y="1227"/>
                      </a:lnTo>
                      <a:lnTo>
                        <a:pt x="3538" y="1229"/>
                      </a:lnTo>
                      <a:lnTo>
                        <a:pt x="3532" y="1231"/>
                      </a:lnTo>
                      <a:lnTo>
                        <a:pt x="3528" y="1232"/>
                      </a:lnTo>
                      <a:lnTo>
                        <a:pt x="3523" y="1234"/>
                      </a:lnTo>
                      <a:lnTo>
                        <a:pt x="3518" y="1236"/>
                      </a:lnTo>
                      <a:lnTo>
                        <a:pt x="3514" y="1238"/>
                      </a:lnTo>
                      <a:lnTo>
                        <a:pt x="3509" y="1239"/>
                      </a:lnTo>
                      <a:lnTo>
                        <a:pt x="3505" y="1241"/>
                      </a:lnTo>
                      <a:lnTo>
                        <a:pt x="3500" y="1242"/>
                      </a:lnTo>
                      <a:lnTo>
                        <a:pt x="3494" y="1244"/>
                      </a:lnTo>
                      <a:lnTo>
                        <a:pt x="3490" y="1246"/>
                      </a:lnTo>
                      <a:lnTo>
                        <a:pt x="3485" y="1247"/>
                      </a:lnTo>
                      <a:lnTo>
                        <a:pt x="3480" y="1248"/>
                      </a:lnTo>
                      <a:lnTo>
                        <a:pt x="3476" y="1249"/>
                      </a:lnTo>
                      <a:lnTo>
                        <a:pt x="3471" y="1252"/>
                      </a:lnTo>
                      <a:lnTo>
                        <a:pt x="3467" y="1253"/>
                      </a:lnTo>
                      <a:lnTo>
                        <a:pt x="3462" y="1254"/>
                      </a:lnTo>
                      <a:lnTo>
                        <a:pt x="3457" y="1255"/>
                      </a:lnTo>
                      <a:lnTo>
                        <a:pt x="3453" y="1256"/>
                      </a:lnTo>
                      <a:lnTo>
                        <a:pt x="3448" y="1257"/>
                      </a:lnTo>
                      <a:lnTo>
                        <a:pt x="3443" y="1259"/>
                      </a:lnTo>
                      <a:lnTo>
                        <a:pt x="3439" y="1260"/>
                      </a:lnTo>
                      <a:lnTo>
                        <a:pt x="3433" y="1261"/>
                      </a:lnTo>
                      <a:lnTo>
                        <a:pt x="3428" y="1262"/>
                      </a:lnTo>
                      <a:lnTo>
                        <a:pt x="3424" y="1263"/>
                      </a:lnTo>
                      <a:lnTo>
                        <a:pt x="3419" y="1264"/>
                      </a:lnTo>
                      <a:lnTo>
                        <a:pt x="3415" y="1265"/>
                      </a:lnTo>
                      <a:lnTo>
                        <a:pt x="3410" y="1267"/>
                      </a:lnTo>
                      <a:lnTo>
                        <a:pt x="3405" y="1267"/>
                      </a:lnTo>
                      <a:lnTo>
                        <a:pt x="3401" y="1268"/>
                      </a:lnTo>
                      <a:lnTo>
                        <a:pt x="3396" y="1269"/>
                      </a:lnTo>
                      <a:lnTo>
                        <a:pt x="3392" y="1270"/>
                      </a:lnTo>
                      <a:lnTo>
                        <a:pt x="3387" y="1270"/>
                      </a:lnTo>
                      <a:lnTo>
                        <a:pt x="3382" y="1271"/>
                      </a:lnTo>
                      <a:lnTo>
                        <a:pt x="3379" y="1272"/>
                      </a:lnTo>
                      <a:lnTo>
                        <a:pt x="3374" y="1272"/>
                      </a:lnTo>
                      <a:lnTo>
                        <a:pt x="3370" y="1273"/>
                      </a:lnTo>
                      <a:lnTo>
                        <a:pt x="3365" y="1273"/>
                      </a:lnTo>
                      <a:lnTo>
                        <a:pt x="3361" y="1275"/>
                      </a:lnTo>
                      <a:lnTo>
                        <a:pt x="3358" y="1275"/>
                      </a:lnTo>
                      <a:lnTo>
                        <a:pt x="3356" y="1275"/>
                      </a:lnTo>
                      <a:lnTo>
                        <a:pt x="3354" y="1275"/>
                      </a:lnTo>
                      <a:lnTo>
                        <a:pt x="3351" y="1276"/>
                      </a:lnTo>
                      <a:lnTo>
                        <a:pt x="3349" y="1276"/>
                      </a:lnTo>
                      <a:lnTo>
                        <a:pt x="3347" y="1276"/>
                      </a:lnTo>
                      <a:lnTo>
                        <a:pt x="3344" y="1276"/>
                      </a:lnTo>
                      <a:lnTo>
                        <a:pt x="3342" y="1276"/>
                      </a:lnTo>
                      <a:lnTo>
                        <a:pt x="3340" y="1277"/>
                      </a:lnTo>
                      <a:lnTo>
                        <a:pt x="3337" y="1277"/>
                      </a:lnTo>
                      <a:lnTo>
                        <a:pt x="3335" y="1277"/>
                      </a:lnTo>
                      <a:lnTo>
                        <a:pt x="3333" y="1277"/>
                      </a:lnTo>
                      <a:lnTo>
                        <a:pt x="3331" y="1277"/>
                      </a:lnTo>
                      <a:lnTo>
                        <a:pt x="3328" y="1277"/>
                      </a:lnTo>
                      <a:lnTo>
                        <a:pt x="3326" y="1277"/>
                      </a:lnTo>
                      <a:lnTo>
                        <a:pt x="3324" y="1277"/>
                      </a:lnTo>
                      <a:lnTo>
                        <a:pt x="3321" y="1278"/>
                      </a:lnTo>
                      <a:lnTo>
                        <a:pt x="3320" y="1278"/>
                      </a:lnTo>
                      <a:lnTo>
                        <a:pt x="3318" y="1278"/>
                      </a:lnTo>
                      <a:lnTo>
                        <a:pt x="3316" y="1278"/>
                      </a:lnTo>
                      <a:lnTo>
                        <a:pt x="3313" y="1278"/>
                      </a:lnTo>
                      <a:lnTo>
                        <a:pt x="3311" y="1278"/>
                      </a:lnTo>
                      <a:lnTo>
                        <a:pt x="3309" y="1278"/>
                      </a:lnTo>
                      <a:lnTo>
                        <a:pt x="3306" y="1278"/>
                      </a:lnTo>
                      <a:lnTo>
                        <a:pt x="3301" y="1278"/>
                      </a:lnTo>
                      <a:lnTo>
                        <a:pt x="3295" y="1278"/>
                      </a:lnTo>
                      <a:lnTo>
                        <a:pt x="3289" y="1278"/>
                      </a:lnTo>
                      <a:lnTo>
                        <a:pt x="3283" y="1278"/>
                      </a:lnTo>
                      <a:lnTo>
                        <a:pt x="3278" y="1278"/>
                      </a:lnTo>
                      <a:lnTo>
                        <a:pt x="3272" y="1278"/>
                      </a:lnTo>
                      <a:lnTo>
                        <a:pt x="3267" y="1278"/>
                      </a:lnTo>
                      <a:lnTo>
                        <a:pt x="3261" y="1278"/>
                      </a:lnTo>
                      <a:lnTo>
                        <a:pt x="3256" y="1278"/>
                      </a:lnTo>
                      <a:lnTo>
                        <a:pt x="3250" y="1278"/>
                      </a:lnTo>
                      <a:lnTo>
                        <a:pt x="3244" y="1278"/>
                      </a:lnTo>
                      <a:lnTo>
                        <a:pt x="3238" y="1278"/>
                      </a:lnTo>
                      <a:lnTo>
                        <a:pt x="3233" y="1277"/>
                      </a:lnTo>
                      <a:lnTo>
                        <a:pt x="3227" y="1277"/>
                      </a:lnTo>
                      <a:lnTo>
                        <a:pt x="3221" y="1277"/>
                      </a:lnTo>
                      <a:lnTo>
                        <a:pt x="3215" y="1277"/>
                      </a:lnTo>
                      <a:lnTo>
                        <a:pt x="3210" y="1277"/>
                      </a:lnTo>
                      <a:lnTo>
                        <a:pt x="3204" y="1277"/>
                      </a:lnTo>
                      <a:lnTo>
                        <a:pt x="3198" y="1277"/>
                      </a:lnTo>
                      <a:lnTo>
                        <a:pt x="3191" y="1277"/>
                      </a:lnTo>
                      <a:lnTo>
                        <a:pt x="3185" y="1276"/>
                      </a:lnTo>
                      <a:lnTo>
                        <a:pt x="3180" y="1276"/>
                      </a:lnTo>
                      <a:lnTo>
                        <a:pt x="3174" y="1276"/>
                      </a:lnTo>
                      <a:lnTo>
                        <a:pt x="3168" y="1276"/>
                      </a:lnTo>
                      <a:lnTo>
                        <a:pt x="3162" y="1276"/>
                      </a:lnTo>
                      <a:lnTo>
                        <a:pt x="3157" y="1276"/>
                      </a:lnTo>
                      <a:lnTo>
                        <a:pt x="3151" y="1275"/>
                      </a:lnTo>
                      <a:lnTo>
                        <a:pt x="3145" y="1275"/>
                      </a:lnTo>
                      <a:lnTo>
                        <a:pt x="3139" y="1275"/>
                      </a:lnTo>
                      <a:lnTo>
                        <a:pt x="3134" y="1275"/>
                      </a:lnTo>
                      <a:lnTo>
                        <a:pt x="3127" y="1273"/>
                      </a:lnTo>
                      <a:lnTo>
                        <a:pt x="3121" y="1273"/>
                      </a:lnTo>
                      <a:lnTo>
                        <a:pt x="3115" y="1273"/>
                      </a:lnTo>
                      <a:lnTo>
                        <a:pt x="3109" y="1273"/>
                      </a:lnTo>
                      <a:lnTo>
                        <a:pt x="3104" y="1272"/>
                      </a:lnTo>
                      <a:lnTo>
                        <a:pt x="3098" y="1272"/>
                      </a:lnTo>
                      <a:lnTo>
                        <a:pt x="3091" y="1272"/>
                      </a:lnTo>
                      <a:lnTo>
                        <a:pt x="3085" y="1271"/>
                      </a:lnTo>
                      <a:lnTo>
                        <a:pt x="3079" y="1271"/>
                      </a:lnTo>
                      <a:lnTo>
                        <a:pt x="3074" y="1271"/>
                      </a:lnTo>
                      <a:lnTo>
                        <a:pt x="3068" y="1271"/>
                      </a:lnTo>
                      <a:lnTo>
                        <a:pt x="3061" y="1270"/>
                      </a:lnTo>
                      <a:lnTo>
                        <a:pt x="3055" y="1270"/>
                      </a:lnTo>
                      <a:lnTo>
                        <a:pt x="3049" y="1270"/>
                      </a:lnTo>
                      <a:lnTo>
                        <a:pt x="3044" y="1269"/>
                      </a:lnTo>
                      <a:lnTo>
                        <a:pt x="3038" y="1269"/>
                      </a:lnTo>
                      <a:lnTo>
                        <a:pt x="3031" y="1268"/>
                      </a:lnTo>
                      <a:lnTo>
                        <a:pt x="3025" y="1268"/>
                      </a:lnTo>
                      <a:lnTo>
                        <a:pt x="3019" y="1268"/>
                      </a:lnTo>
                      <a:lnTo>
                        <a:pt x="3014" y="1267"/>
                      </a:lnTo>
                      <a:lnTo>
                        <a:pt x="3007" y="1267"/>
                      </a:lnTo>
                      <a:lnTo>
                        <a:pt x="3001" y="1265"/>
                      </a:lnTo>
                      <a:lnTo>
                        <a:pt x="2995" y="1265"/>
                      </a:lnTo>
                      <a:lnTo>
                        <a:pt x="2988" y="1265"/>
                      </a:lnTo>
                      <a:lnTo>
                        <a:pt x="2983" y="1264"/>
                      </a:lnTo>
                      <a:lnTo>
                        <a:pt x="2977" y="1264"/>
                      </a:lnTo>
                      <a:lnTo>
                        <a:pt x="2964" y="1263"/>
                      </a:lnTo>
                      <a:lnTo>
                        <a:pt x="2951" y="1262"/>
                      </a:lnTo>
                      <a:lnTo>
                        <a:pt x="2940" y="1261"/>
                      </a:lnTo>
                      <a:lnTo>
                        <a:pt x="2927" y="1260"/>
                      </a:lnTo>
                      <a:lnTo>
                        <a:pt x="2915" y="1259"/>
                      </a:lnTo>
                      <a:lnTo>
                        <a:pt x="2903" y="1257"/>
                      </a:lnTo>
                      <a:lnTo>
                        <a:pt x="2890" y="1256"/>
                      </a:lnTo>
                      <a:lnTo>
                        <a:pt x="2878" y="1255"/>
                      </a:lnTo>
                      <a:lnTo>
                        <a:pt x="2865" y="1254"/>
                      </a:lnTo>
                      <a:lnTo>
                        <a:pt x="2852" y="1253"/>
                      </a:lnTo>
                      <a:lnTo>
                        <a:pt x="2840" y="1250"/>
                      </a:lnTo>
                      <a:lnTo>
                        <a:pt x="2828" y="1249"/>
                      </a:lnTo>
                      <a:lnTo>
                        <a:pt x="2816" y="1248"/>
                      </a:lnTo>
                      <a:lnTo>
                        <a:pt x="2803" y="1247"/>
                      </a:lnTo>
                      <a:lnTo>
                        <a:pt x="2790" y="1246"/>
                      </a:lnTo>
                      <a:lnTo>
                        <a:pt x="2778" y="1244"/>
                      </a:lnTo>
                      <a:lnTo>
                        <a:pt x="2765" y="1242"/>
                      </a:lnTo>
                      <a:lnTo>
                        <a:pt x="2752" y="1241"/>
                      </a:lnTo>
                      <a:lnTo>
                        <a:pt x="2739" y="1239"/>
                      </a:lnTo>
                      <a:lnTo>
                        <a:pt x="2726" y="1238"/>
                      </a:lnTo>
                      <a:lnTo>
                        <a:pt x="2713" y="1237"/>
                      </a:lnTo>
                      <a:lnTo>
                        <a:pt x="2700" y="1234"/>
                      </a:lnTo>
                      <a:lnTo>
                        <a:pt x="2688" y="1233"/>
                      </a:lnTo>
                      <a:lnTo>
                        <a:pt x="2675" y="1232"/>
                      </a:lnTo>
                      <a:lnTo>
                        <a:pt x="2662" y="1230"/>
                      </a:lnTo>
                      <a:lnTo>
                        <a:pt x="2650" y="1229"/>
                      </a:lnTo>
                      <a:lnTo>
                        <a:pt x="2636" y="1226"/>
                      </a:lnTo>
                      <a:lnTo>
                        <a:pt x="2623" y="1225"/>
                      </a:lnTo>
                      <a:lnTo>
                        <a:pt x="2610" y="1223"/>
                      </a:lnTo>
                      <a:lnTo>
                        <a:pt x="2598" y="1222"/>
                      </a:lnTo>
                      <a:lnTo>
                        <a:pt x="2584" y="1219"/>
                      </a:lnTo>
                      <a:lnTo>
                        <a:pt x="2571" y="1218"/>
                      </a:lnTo>
                      <a:lnTo>
                        <a:pt x="2559" y="1216"/>
                      </a:lnTo>
                      <a:lnTo>
                        <a:pt x="2545" y="1214"/>
                      </a:lnTo>
                      <a:lnTo>
                        <a:pt x="2532" y="1212"/>
                      </a:lnTo>
                      <a:lnTo>
                        <a:pt x="2519" y="1210"/>
                      </a:lnTo>
                      <a:lnTo>
                        <a:pt x="2506" y="1209"/>
                      </a:lnTo>
                      <a:lnTo>
                        <a:pt x="2493" y="1207"/>
                      </a:lnTo>
                      <a:lnTo>
                        <a:pt x="2479" y="1204"/>
                      </a:lnTo>
                      <a:lnTo>
                        <a:pt x="2466" y="1203"/>
                      </a:lnTo>
                      <a:lnTo>
                        <a:pt x="2453" y="1201"/>
                      </a:lnTo>
                      <a:lnTo>
                        <a:pt x="2440" y="1199"/>
                      </a:lnTo>
                      <a:lnTo>
                        <a:pt x="2426" y="1198"/>
                      </a:lnTo>
                      <a:lnTo>
                        <a:pt x="2413" y="1195"/>
                      </a:lnTo>
                      <a:lnTo>
                        <a:pt x="2400" y="1193"/>
                      </a:lnTo>
                      <a:lnTo>
                        <a:pt x="2387" y="1192"/>
                      </a:lnTo>
                      <a:lnTo>
                        <a:pt x="2373" y="1189"/>
                      </a:lnTo>
                      <a:lnTo>
                        <a:pt x="2360" y="1187"/>
                      </a:lnTo>
                      <a:lnTo>
                        <a:pt x="2347" y="1185"/>
                      </a:lnTo>
                      <a:lnTo>
                        <a:pt x="2333" y="1184"/>
                      </a:lnTo>
                      <a:lnTo>
                        <a:pt x="2320" y="1181"/>
                      </a:lnTo>
                      <a:lnTo>
                        <a:pt x="2306" y="1179"/>
                      </a:lnTo>
                      <a:lnTo>
                        <a:pt x="2294" y="1177"/>
                      </a:lnTo>
                      <a:lnTo>
                        <a:pt x="2280" y="1176"/>
                      </a:lnTo>
                      <a:lnTo>
                        <a:pt x="2266" y="1173"/>
                      </a:lnTo>
                      <a:lnTo>
                        <a:pt x="2253" y="1171"/>
                      </a:lnTo>
                      <a:lnTo>
                        <a:pt x="2239" y="1169"/>
                      </a:lnTo>
                      <a:lnTo>
                        <a:pt x="2226" y="1166"/>
                      </a:lnTo>
                      <a:lnTo>
                        <a:pt x="2212" y="1165"/>
                      </a:lnTo>
                      <a:lnTo>
                        <a:pt x="2199" y="1163"/>
                      </a:lnTo>
                      <a:lnTo>
                        <a:pt x="2185" y="1161"/>
                      </a:lnTo>
                      <a:lnTo>
                        <a:pt x="2171" y="1158"/>
                      </a:lnTo>
                      <a:lnTo>
                        <a:pt x="2159" y="1156"/>
                      </a:lnTo>
                      <a:lnTo>
                        <a:pt x="2145" y="1155"/>
                      </a:lnTo>
                      <a:lnTo>
                        <a:pt x="2131" y="1153"/>
                      </a:lnTo>
                      <a:lnTo>
                        <a:pt x="2117" y="1150"/>
                      </a:lnTo>
                      <a:lnTo>
                        <a:pt x="2105" y="1148"/>
                      </a:lnTo>
                      <a:lnTo>
                        <a:pt x="2091" y="1146"/>
                      </a:lnTo>
                      <a:lnTo>
                        <a:pt x="2063" y="1142"/>
                      </a:lnTo>
                      <a:lnTo>
                        <a:pt x="2035" y="1138"/>
                      </a:lnTo>
                      <a:lnTo>
                        <a:pt x="2009" y="1134"/>
                      </a:lnTo>
                      <a:lnTo>
                        <a:pt x="1981" y="1130"/>
                      </a:lnTo>
                      <a:lnTo>
                        <a:pt x="1954" y="1125"/>
                      </a:lnTo>
                      <a:lnTo>
                        <a:pt x="1927" y="1122"/>
                      </a:lnTo>
                      <a:lnTo>
                        <a:pt x="1900" y="1117"/>
                      </a:lnTo>
                      <a:lnTo>
                        <a:pt x="1872" y="1113"/>
                      </a:lnTo>
                      <a:lnTo>
                        <a:pt x="1858" y="1111"/>
                      </a:lnTo>
                      <a:lnTo>
                        <a:pt x="1844" y="1109"/>
                      </a:lnTo>
                      <a:lnTo>
                        <a:pt x="1832" y="1108"/>
                      </a:lnTo>
                      <a:lnTo>
                        <a:pt x="1818" y="1105"/>
                      </a:lnTo>
                      <a:lnTo>
                        <a:pt x="1804" y="1103"/>
                      </a:lnTo>
                      <a:lnTo>
                        <a:pt x="1790" y="1102"/>
                      </a:lnTo>
                      <a:lnTo>
                        <a:pt x="1776" y="1100"/>
                      </a:lnTo>
                      <a:lnTo>
                        <a:pt x="1762" y="1097"/>
                      </a:lnTo>
                      <a:lnTo>
                        <a:pt x="1749" y="1096"/>
                      </a:lnTo>
                      <a:lnTo>
                        <a:pt x="1735" y="1094"/>
                      </a:lnTo>
                      <a:lnTo>
                        <a:pt x="1721" y="1092"/>
                      </a:lnTo>
                      <a:lnTo>
                        <a:pt x="1707" y="1090"/>
                      </a:lnTo>
                      <a:lnTo>
                        <a:pt x="1694" y="1088"/>
                      </a:lnTo>
                      <a:lnTo>
                        <a:pt x="1681" y="1086"/>
                      </a:lnTo>
                      <a:lnTo>
                        <a:pt x="1667" y="1085"/>
                      </a:lnTo>
                      <a:lnTo>
                        <a:pt x="1653" y="1082"/>
                      </a:lnTo>
                      <a:lnTo>
                        <a:pt x="1639" y="1081"/>
                      </a:lnTo>
                      <a:lnTo>
                        <a:pt x="1625" y="1079"/>
                      </a:lnTo>
                      <a:lnTo>
                        <a:pt x="1611" y="1078"/>
                      </a:lnTo>
                      <a:lnTo>
                        <a:pt x="1598" y="1075"/>
                      </a:lnTo>
                      <a:lnTo>
                        <a:pt x="1584" y="1074"/>
                      </a:lnTo>
                      <a:lnTo>
                        <a:pt x="1570" y="1072"/>
                      </a:lnTo>
                      <a:lnTo>
                        <a:pt x="1557" y="1071"/>
                      </a:lnTo>
                      <a:lnTo>
                        <a:pt x="1544" y="1069"/>
                      </a:lnTo>
                      <a:lnTo>
                        <a:pt x="1530" y="1067"/>
                      </a:lnTo>
                      <a:lnTo>
                        <a:pt x="1516" y="1065"/>
                      </a:lnTo>
                      <a:lnTo>
                        <a:pt x="1502" y="1064"/>
                      </a:lnTo>
                      <a:lnTo>
                        <a:pt x="1488" y="1062"/>
                      </a:lnTo>
                      <a:lnTo>
                        <a:pt x="1474" y="1061"/>
                      </a:lnTo>
                      <a:lnTo>
                        <a:pt x="1461" y="1059"/>
                      </a:lnTo>
                      <a:lnTo>
                        <a:pt x="1447" y="1057"/>
                      </a:lnTo>
                      <a:lnTo>
                        <a:pt x="1434" y="1056"/>
                      </a:lnTo>
                      <a:lnTo>
                        <a:pt x="1420" y="1055"/>
                      </a:lnTo>
                      <a:lnTo>
                        <a:pt x="1406" y="1054"/>
                      </a:lnTo>
                      <a:lnTo>
                        <a:pt x="1393" y="1051"/>
                      </a:lnTo>
                      <a:lnTo>
                        <a:pt x="1379" y="1050"/>
                      </a:lnTo>
                      <a:lnTo>
                        <a:pt x="1365" y="1049"/>
                      </a:lnTo>
                      <a:lnTo>
                        <a:pt x="1352" y="1048"/>
                      </a:lnTo>
                      <a:lnTo>
                        <a:pt x="1338" y="1047"/>
                      </a:lnTo>
                      <a:lnTo>
                        <a:pt x="1325" y="1044"/>
                      </a:lnTo>
                      <a:lnTo>
                        <a:pt x="1311" y="1043"/>
                      </a:lnTo>
                      <a:lnTo>
                        <a:pt x="1297" y="1042"/>
                      </a:lnTo>
                      <a:lnTo>
                        <a:pt x="1284" y="1041"/>
                      </a:lnTo>
                      <a:lnTo>
                        <a:pt x="1270" y="1040"/>
                      </a:lnTo>
                      <a:lnTo>
                        <a:pt x="1257" y="1039"/>
                      </a:lnTo>
                      <a:lnTo>
                        <a:pt x="1243" y="1037"/>
                      </a:lnTo>
                      <a:lnTo>
                        <a:pt x="1230" y="1036"/>
                      </a:lnTo>
                      <a:lnTo>
                        <a:pt x="1216" y="1035"/>
                      </a:lnTo>
                      <a:lnTo>
                        <a:pt x="1202" y="1034"/>
                      </a:lnTo>
                      <a:lnTo>
                        <a:pt x="1190" y="1033"/>
                      </a:lnTo>
                      <a:lnTo>
                        <a:pt x="1176" y="1032"/>
                      </a:lnTo>
                      <a:lnTo>
                        <a:pt x="1162" y="1031"/>
                      </a:lnTo>
                      <a:lnTo>
                        <a:pt x="1149" y="1029"/>
                      </a:lnTo>
                      <a:lnTo>
                        <a:pt x="1136" y="1028"/>
                      </a:lnTo>
                      <a:lnTo>
                        <a:pt x="1122" y="1027"/>
                      </a:lnTo>
                      <a:lnTo>
                        <a:pt x="1109" y="1026"/>
                      </a:lnTo>
                      <a:lnTo>
                        <a:pt x="1102" y="1026"/>
                      </a:lnTo>
                      <a:lnTo>
                        <a:pt x="1095" y="1026"/>
                      </a:lnTo>
                      <a:lnTo>
                        <a:pt x="1088" y="1025"/>
                      </a:lnTo>
                      <a:lnTo>
                        <a:pt x="1081" y="1025"/>
                      </a:lnTo>
                      <a:lnTo>
                        <a:pt x="1076" y="1024"/>
                      </a:lnTo>
                      <a:lnTo>
                        <a:pt x="1069" y="1024"/>
                      </a:lnTo>
                      <a:lnTo>
                        <a:pt x="1062" y="1024"/>
                      </a:lnTo>
                      <a:lnTo>
                        <a:pt x="1055" y="1023"/>
                      </a:lnTo>
                      <a:lnTo>
                        <a:pt x="1048" y="1023"/>
                      </a:lnTo>
                      <a:lnTo>
                        <a:pt x="1042" y="1021"/>
                      </a:lnTo>
                      <a:lnTo>
                        <a:pt x="1035" y="1021"/>
                      </a:lnTo>
                      <a:lnTo>
                        <a:pt x="1028" y="1021"/>
                      </a:lnTo>
                      <a:lnTo>
                        <a:pt x="1022" y="1020"/>
                      </a:lnTo>
                      <a:lnTo>
                        <a:pt x="1015" y="1020"/>
                      </a:lnTo>
                      <a:lnTo>
                        <a:pt x="1009" y="1020"/>
                      </a:lnTo>
                      <a:lnTo>
                        <a:pt x="1002" y="1019"/>
                      </a:lnTo>
                      <a:lnTo>
                        <a:pt x="995" y="1019"/>
                      </a:lnTo>
                      <a:lnTo>
                        <a:pt x="988" y="1019"/>
                      </a:lnTo>
                      <a:lnTo>
                        <a:pt x="982" y="1019"/>
                      </a:lnTo>
                      <a:lnTo>
                        <a:pt x="975" y="1018"/>
                      </a:lnTo>
                      <a:lnTo>
                        <a:pt x="969" y="1018"/>
                      </a:lnTo>
                      <a:lnTo>
                        <a:pt x="962" y="1018"/>
                      </a:lnTo>
                      <a:lnTo>
                        <a:pt x="956" y="1017"/>
                      </a:lnTo>
                      <a:lnTo>
                        <a:pt x="949" y="1017"/>
                      </a:lnTo>
                      <a:lnTo>
                        <a:pt x="942" y="1017"/>
                      </a:lnTo>
                      <a:lnTo>
                        <a:pt x="936" y="1017"/>
                      </a:lnTo>
                      <a:lnTo>
                        <a:pt x="929" y="1016"/>
                      </a:lnTo>
                      <a:lnTo>
                        <a:pt x="922" y="1016"/>
                      </a:lnTo>
                      <a:lnTo>
                        <a:pt x="916" y="1016"/>
                      </a:lnTo>
                      <a:lnTo>
                        <a:pt x="910" y="1016"/>
                      </a:lnTo>
                      <a:lnTo>
                        <a:pt x="903" y="1016"/>
                      </a:lnTo>
                      <a:lnTo>
                        <a:pt x="896" y="1014"/>
                      </a:lnTo>
                      <a:lnTo>
                        <a:pt x="890" y="1014"/>
                      </a:lnTo>
                      <a:lnTo>
                        <a:pt x="883" y="1014"/>
                      </a:lnTo>
                      <a:lnTo>
                        <a:pt x="876" y="1014"/>
                      </a:lnTo>
                      <a:lnTo>
                        <a:pt x="869" y="1014"/>
                      </a:lnTo>
                      <a:lnTo>
                        <a:pt x="864" y="1013"/>
                      </a:lnTo>
                      <a:lnTo>
                        <a:pt x="857" y="1013"/>
                      </a:lnTo>
                      <a:lnTo>
                        <a:pt x="850" y="1013"/>
                      </a:lnTo>
                      <a:lnTo>
                        <a:pt x="844" y="1013"/>
                      </a:lnTo>
                      <a:lnTo>
                        <a:pt x="837" y="1013"/>
                      </a:lnTo>
                      <a:lnTo>
                        <a:pt x="830" y="1013"/>
                      </a:lnTo>
                      <a:lnTo>
                        <a:pt x="825" y="1013"/>
                      </a:lnTo>
                      <a:lnTo>
                        <a:pt x="818" y="1012"/>
                      </a:lnTo>
                      <a:lnTo>
                        <a:pt x="811" y="1012"/>
                      </a:lnTo>
                      <a:lnTo>
                        <a:pt x="805" y="1012"/>
                      </a:lnTo>
                      <a:lnTo>
                        <a:pt x="798" y="1012"/>
                      </a:lnTo>
                      <a:lnTo>
                        <a:pt x="792" y="1012"/>
                      </a:lnTo>
                      <a:lnTo>
                        <a:pt x="785" y="1012"/>
                      </a:lnTo>
                      <a:lnTo>
                        <a:pt x="778" y="1012"/>
                      </a:lnTo>
                      <a:lnTo>
                        <a:pt x="773" y="1012"/>
                      </a:lnTo>
                      <a:lnTo>
                        <a:pt x="766" y="1012"/>
                      </a:lnTo>
                      <a:lnTo>
                        <a:pt x="759" y="1012"/>
                      </a:lnTo>
                      <a:lnTo>
                        <a:pt x="753" y="1012"/>
                      </a:lnTo>
                      <a:lnTo>
                        <a:pt x="746" y="1012"/>
                      </a:lnTo>
                      <a:lnTo>
                        <a:pt x="740" y="1012"/>
                      </a:lnTo>
                      <a:lnTo>
                        <a:pt x="734" y="1012"/>
                      </a:lnTo>
                      <a:lnTo>
                        <a:pt x="727" y="1012"/>
                      </a:lnTo>
                      <a:lnTo>
                        <a:pt x="721" y="1012"/>
                      </a:lnTo>
                      <a:lnTo>
                        <a:pt x="714" y="1012"/>
                      </a:lnTo>
                      <a:lnTo>
                        <a:pt x="708" y="1012"/>
                      </a:lnTo>
                      <a:lnTo>
                        <a:pt x="701" y="1012"/>
                      </a:lnTo>
                      <a:lnTo>
                        <a:pt x="696" y="1012"/>
                      </a:lnTo>
                      <a:lnTo>
                        <a:pt x="689" y="1012"/>
                      </a:lnTo>
                      <a:lnTo>
                        <a:pt x="682" y="1012"/>
                      </a:lnTo>
                      <a:lnTo>
                        <a:pt x="676" y="1012"/>
                      </a:lnTo>
                      <a:lnTo>
                        <a:pt x="669" y="1012"/>
                      </a:lnTo>
                      <a:lnTo>
                        <a:pt x="663" y="1012"/>
                      </a:lnTo>
                      <a:lnTo>
                        <a:pt x="656" y="1012"/>
                      </a:lnTo>
                      <a:lnTo>
                        <a:pt x="651" y="1013"/>
                      </a:lnTo>
                      <a:lnTo>
                        <a:pt x="644" y="1013"/>
                      </a:lnTo>
                      <a:lnTo>
                        <a:pt x="638" y="1013"/>
                      </a:lnTo>
                      <a:lnTo>
                        <a:pt x="631" y="1013"/>
                      </a:lnTo>
                      <a:lnTo>
                        <a:pt x="625" y="1013"/>
                      </a:lnTo>
                      <a:lnTo>
                        <a:pt x="618" y="1013"/>
                      </a:lnTo>
                      <a:lnTo>
                        <a:pt x="613" y="1013"/>
                      </a:lnTo>
                      <a:lnTo>
                        <a:pt x="606" y="1014"/>
                      </a:lnTo>
                      <a:lnTo>
                        <a:pt x="600" y="1014"/>
                      </a:lnTo>
                      <a:lnTo>
                        <a:pt x="593" y="1014"/>
                      </a:lnTo>
                      <a:lnTo>
                        <a:pt x="587" y="1014"/>
                      </a:lnTo>
                      <a:lnTo>
                        <a:pt x="580" y="1014"/>
                      </a:lnTo>
                      <a:lnTo>
                        <a:pt x="575" y="1016"/>
                      </a:lnTo>
                      <a:lnTo>
                        <a:pt x="568" y="1016"/>
                      </a:lnTo>
                      <a:lnTo>
                        <a:pt x="562" y="1016"/>
                      </a:lnTo>
                      <a:lnTo>
                        <a:pt x="555" y="1016"/>
                      </a:lnTo>
                      <a:lnTo>
                        <a:pt x="549" y="1017"/>
                      </a:lnTo>
                      <a:lnTo>
                        <a:pt x="542" y="1017"/>
                      </a:lnTo>
                      <a:lnTo>
                        <a:pt x="537" y="1017"/>
                      </a:lnTo>
                      <a:lnTo>
                        <a:pt x="530" y="1017"/>
                      </a:lnTo>
                      <a:lnTo>
                        <a:pt x="524" y="1018"/>
                      </a:lnTo>
                      <a:lnTo>
                        <a:pt x="518" y="1018"/>
                      </a:lnTo>
                      <a:lnTo>
                        <a:pt x="511" y="1018"/>
                      </a:lnTo>
                      <a:lnTo>
                        <a:pt x="505" y="1019"/>
                      </a:lnTo>
                      <a:lnTo>
                        <a:pt x="498" y="1019"/>
                      </a:lnTo>
                      <a:lnTo>
                        <a:pt x="493" y="1019"/>
                      </a:lnTo>
                      <a:lnTo>
                        <a:pt x="486" y="1020"/>
                      </a:lnTo>
                      <a:lnTo>
                        <a:pt x="480" y="1020"/>
                      </a:lnTo>
                      <a:lnTo>
                        <a:pt x="474" y="1021"/>
                      </a:lnTo>
                      <a:lnTo>
                        <a:pt x="467" y="1021"/>
                      </a:lnTo>
                      <a:lnTo>
                        <a:pt x="462" y="1021"/>
                      </a:lnTo>
                      <a:lnTo>
                        <a:pt x="455" y="1023"/>
                      </a:lnTo>
                      <a:lnTo>
                        <a:pt x="449" y="1023"/>
                      </a:lnTo>
                      <a:lnTo>
                        <a:pt x="443" y="1024"/>
                      </a:lnTo>
                      <a:lnTo>
                        <a:pt x="436" y="1024"/>
                      </a:lnTo>
                      <a:lnTo>
                        <a:pt x="431" y="1025"/>
                      </a:lnTo>
                      <a:lnTo>
                        <a:pt x="425" y="1025"/>
                      </a:lnTo>
                      <a:lnTo>
                        <a:pt x="418" y="1025"/>
                      </a:lnTo>
                      <a:lnTo>
                        <a:pt x="412" y="1026"/>
                      </a:lnTo>
                      <a:lnTo>
                        <a:pt x="406" y="1026"/>
                      </a:lnTo>
                      <a:lnTo>
                        <a:pt x="399" y="1027"/>
                      </a:lnTo>
                      <a:lnTo>
                        <a:pt x="394" y="1027"/>
                      </a:lnTo>
                      <a:lnTo>
                        <a:pt x="388" y="1028"/>
                      </a:lnTo>
                      <a:lnTo>
                        <a:pt x="381" y="1028"/>
                      </a:lnTo>
                      <a:lnTo>
                        <a:pt x="375" y="1029"/>
                      </a:lnTo>
                      <a:lnTo>
                        <a:pt x="369" y="1031"/>
                      </a:lnTo>
                      <a:lnTo>
                        <a:pt x="363" y="1031"/>
                      </a:lnTo>
                      <a:lnTo>
                        <a:pt x="357" y="1032"/>
                      </a:lnTo>
                      <a:lnTo>
                        <a:pt x="351" y="1032"/>
                      </a:lnTo>
                      <a:lnTo>
                        <a:pt x="344" y="1033"/>
                      </a:lnTo>
                      <a:lnTo>
                        <a:pt x="338" y="1033"/>
                      </a:lnTo>
                      <a:lnTo>
                        <a:pt x="333" y="1034"/>
                      </a:lnTo>
                      <a:lnTo>
                        <a:pt x="327" y="1035"/>
                      </a:lnTo>
                      <a:lnTo>
                        <a:pt x="320" y="1035"/>
                      </a:lnTo>
                      <a:lnTo>
                        <a:pt x="314" y="1036"/>
                      </a:lnTo>
                      <a:lnTo>
                        <a:pt x="308" y="1037"/>
                      </a:lnTo>
                      <a:lnTo>
                        <a:pt x="303" y="1037"/>
                      </a:lnTo>
                      <a:lnTo>
                        <a:pt x="296" y="1039"/>
                      </a:lnTo>
                      <a:lnTo>
                        <a:pt x="290" y="1040"/>
                      </a:lnTo>
                      <a:lnTo>
                        <a:pt x="284" y="1040"/>
                      </a:lnTo>
                      <a:lnTo>
                        <a:pt x="278" y="1041"/>
                      </a:lnTo>
                      <a:lnTo>
                        <a:pt x="272" y="1042"/>
                      </a:lnTo>
                      <a:lnTo>
                        <a:pt x="266" y="1042"/>
                      </a:lnTo>
                      <a:lnTo>
                        <a:pt x="260" y="1043"/>
                      </a:lnTo>
                      <a:lnTo>
                        <a:pt x="254" y="1044"/>
                      </a:lnTo>
                      <a:lnTo>
                        <a:pt x="247" y="1046"/>
                      </a:lnTo>
                      <a:lnTo>
                        <a:pt x="242" y="1046"/>
                      </a:lnTo>
                      <a:lnTo>
                        <a:pt x="236" y="1047"/>
                      </a:lnTo>
                      <a:lnTo>
                        <a:pt x="230" y="1048"/>
                      </a:lnTo>
                      <a:lnTo>
                        <a:pt x="224" y="1049"/>
                      </a:lnTo>
                      <a:lnTo>
                        <a:pt x="217" y="1049"/>
                      </a:lnTo>
                      <a:lnTo>
                        <a:pt x="212" y="1050"/>
                      </a:lnTo>
                      <a:lnTo>
                        <a:pt x="206" y="1051"/>
                      </a:lnTo>
                      <a:lnTo>
                        <a:pt x="200" y="1052"/>
                      </a:lnTo>
                      <a:lnTo>
                        <a:pt x="194" y="1054"/>
                      </a:lnTo>
                      <a:lnTo>
                        <a:pt x="187" y="1055"/>
                      </a:lnTo>
                      <a:lnTo>
                        <a:pt x="182" y="1055"/>
                      </a:lnTo>
                      <a:lnTo>
                        <a:pt x="176" y="1056"/>
                      </a:lnTo>
                      <a:lnTo>
                        <a:pt x="170" y="1057"/>
                      </a:lnTo>
                      <a:lnTo>
                        <a:pt x="164" y="1058"/>
                      </a:lnTo>
                      <a:lnTo>
                        <a:pt x="159" y="1059"/>
                      </a:lnTo>
                      <a:lnTo>
                        <a:pt x="152" y="1061"/>
                      </a:lnTo>
                      <a:lnTo>
                        <a:pt x="146" y="1062"/>
                      </a:lnTo>
                      <a:lnTo>
                        <a:pt x="140" y="1062"/>
                      </a:lnTo>
                      <a:lnTo>
                        <a:pt x="134" y="1063"/>
                      </a:lnTo>
                      <a:lnTo>
                        <a:pt x="129" y="1064"/>
                      </a:lnTo>
                      <a:lnTo>
                        <a:pt x="123" y="1065"/>
                      </a:lnTo>
                      <a:lnTo>
                        <a:pt x="116" y="1066"/>
                      </a:lnTo>
                      <a:lnTo>
                        <a:pt x="110" y="1067"/>
                      </a:lnTo>
                      <a:lnTo>
                        <a:pt x="104" y="1069"/>
                      </a:lnTo>
                      <a:lnTo>
                        <a:pt x="99" y="1070"/>
                      </a:lnTo>
                      <a:lnTo>
                        <a:pt x="93" y="1071"/>
                      </a:lnTo>
                      <a:lnTo>
                        <a:pt x="87" y="1071"/>
                      </a:lnTo>
                      <a:lnTo>
                        <a:pt x="81" y="1072"/>
                      </a:lnTo>
                      <a:lnTo>
                        <a:pt x="74" y="1073"/>
                      </a:lnTo>
                      <a:lnTo>
                        <a:pt x="69" y="1074"/>
                      </a:lnTo>
                      <a:lnTo>
                        <a:pt x="63" y="1075"/>
                      </a:lnTo>
                      <a:lnTo>
                        <a:pt x="57" y="1077"/>
                      </a:lnTo>
                      <a:lnTo>
                        <a:pt x="51" y="1077"/>
                      </a:lnTo>
                      <a:lnTo>
                        <a:pt x="45" y="1078"/>
                      </a:lnTo>
                      <a:lnTo>
                        <a:pt x="39" y="1079"/>
                      </a:lnTo>
                      <a:lnTo>
                        <a:pt x="33" y="1079"/>
                      </a:lnTo>
                      <a:lnTo>
                        <a:pt x="27" y="1080"/>
                      </a:lnTo>
                      <a:lnTo>
                        <a:pt x="20" y="1080"/>
                      </a:lnTo>
                      <a:lnTo>
                        <a:pt x="15" y="1080"/>
                      </a:lnTo>
                      <a:lnTo>
                        <a:pt x="8" y="1080"/>
                      </a:lnTo>
                      <a:lnTo>
                        <a:pt x="0" y="1077"/>
                      </a:lnTo>
                      <a:close/>
                    </a:path>
                  </a:pathLst>
                </a:custGeom>
                <a:solidFill>
                  <a:srgbClr val="000000"/>
                </a:solidFill>
                <a:ln w="9525">
                  <a:noFill/>
                  <a:round/>
                  <a:headEnd/>
                  <a:tailEnd/>
                </a:ln>
              </p:spPr>
              <p:txBody>
                <a:bodyPr wrap="none" anchor="ctr"/>
                <a:lstStyle/>
                <a:p>
                  <a:endParaRPr lang="en-US"/>
                </a:p>
              </p:txBody>
            </p:sp>
            <p:sp>
              <p:nvSpPr>
                <p:cNvPr id="17428" name="Freeform 15"/>
                <p:cNvSpPr>
                  <a:spLocks noChangeArrowheads="1"/>
                </p:cNvSpPr>
                <p:nvPr/>
              </p:nvSpPr>
              <p:spPr bwMode="auto">
                <a:xfrm>
                  <a:off x="2433" y="2839"/>
                  <a:ext cx="684" cy="146"/>
                </a:xfrm>
                <a:custGeom>
                  <a:avLst/>
                  <a:gdLst>
                    <a:gd name="T0" fmla="*/ 0 w 6103"/>
                    <a:gd name="T1" fmla="*/ 0 h 1114"/>
                    <a:gd name="T2" fmla="*/ 0 w 6103"/>
                    <a:gd name="T3" fmla="*/ 0 h 1114"/>
                    <a:gd name="T4" fmla="*/ 0 w 6103"/>
                    <a:gd name="T5" fmla="*/ 0 h 1114"/>
                    <a:gd name="T6" fmla="*/ 0 w 6103"/>
                    <a:gd name="T7" fmla="*/ 0 h 1114"/>
                    <a:gd name="T8" fmla="*/ 0 w 6103"/>
                    <a:gd name="T9" fmla="*/ 0 h 1114"/>
                    <a:gd name="T10" fmla="*/ 0 w 6103"/>
                    <a:gd name="T11" fmla="*/ 0 h 1114"/>
                    <a:gd name="T12" fmla="*/ 0 w 6103"/>
                    <a:gd name="T13" fmla="*/ 0 h 1114"/>
                    <a:gd name="T14" fmla="*/ 0 w 6103"/>
                    <a:gd name="T15" fmla="*/ 0 h 1114"/>
                    <a:gd name="T16" fmla="*/ 0 w 6103"/>
                    <a:gd name="T17" fmla="*/ 0 h 1114"/>
                    <a:gd name="T18" fmla="*/ 0 w 6103"/>
                    <a:gd name="T19" fmla="*/ 0 h 1114"/>
                    <a:gd name="T20" fmla="*/ 0 w 6103"/>
                    <a:gd name="T21" fmla="*/ 0 h 1114"/>
                    <a:gd name="T22" fmla="*/ 0 w 6103"/>
                    <a:gd name="T23" fmla="*/ 0 h 1114"/>
                    <a:gd name="T24" fmla="*/ 0 w 6103"/>
                    <a:gd name="T25" fmla="*/ 0 h 1114"/>
                    <a:gd name="T26" fmla="*/ 0 w 6103"/>
                    <a:gd name="T27" fmla="*/ 0 h 1114"/>
                    <a:gd name="T28" fmla="*/ 0 w 6103"/>
                    <a:gd name="T29" fmla="*/ 0 h 1114"/>
                    <a:gd name="T30" fmla="*/ 0 w 6103"/>
                    <a:gd name="T31" fmla="*/ 0 h 1114"/>
                    <a:gd name="T32" fmla="*/ 0 w 6103"/>
                    <a:gd name="T33" fmla="*/ 0 h 1114"/>
                    <a:gd name="T34" fmla="*/ 0 w 6103"/>
                    <a:gd name="T35" fmla="*/ 0 h 1114"/>
                    <a:gd name="T36" fmla="*/ 0 w 6103"/>
                    <a:gd name="T37" fmla="*/ 0 h 1114"/>
                    <a:gd name="T38" fmla="*/ 0 w 6103"/>
                    <a:gd name="T39" fmla="*/ 0 h 1114"/>
                    <a:gd name="T40" fmla="*/ 0 w 6103"/>
                    <a:gd name="T41" fmla="*/ 0 h 1114"/>
                    <a:gd name="T42" fmla="*/ 0 w 6103"/>
                    <a:gd name="T43" fmla="*/ 0 h 1114"/>
                    <a:gd name="T44" fmla="*/ 0 w 6103"/>
                    <a:gd name="T45" fmla="*/ 0 h 1114"/>
                    <a:gd name="T46" fmla="*/ 0 w 6103"/>
                    <a:gd name="T47" fmla="*/ 0 h 1114"/>
                    <a:gd name="T48" fmla="*/ 0 w 6103"/>
                    <a:gd name="T49" fmla="*/ 0 h 1114"/>
                    <a:gd name="T50" fmla="*/ 0 w 6103"/>
                    <a:gd name="T51" fmla="*/ 0 h 1114"/>
                    <a:gd name="T52" fmla="*/ 0 w 6103"/>
                    <a:gd name="T53" fmla="*/ 0 h 1114"/>
                    <a:gd name="T54" fmla="*/ 0 w 6103"/>
                    <a:gd name="T55" fmla="*/ 0 h 1114"/>
                    <a:gd name="T56" fmla="*/ 0 w 6103"/>
                    <a:gd name="T57" fmla="*/ 0 h 1114"/>
                    <a:gd name="T58" fmla="*/ 0 w 6103"/>
                    <a:gd name="T59" fmla="*/ 0 h 1114"/>
                    <a:gd name="T60" fmla="*/ 0 w 6103"/>
                    <a:gd name="T61" fmla="*/ 0 h 1114"/>
                    <a:gd name="T62" fmla="*/ 0 w 6103"/>
                    <a:gd name="T63" fmla="*/ 0 h 1114"/>
                    <a:gd name="T64" fmla="*/ 0 w 6103"/>
                    <a:gd name="T65" fmla="*/ 0 h 1114"/>
                    <a:gd name="T66" fmla="*/ 0 w 6103"/>
                    <a:gd name="T67" fmla="*/ 0 h 1114"/>
                    <a:gd name="T68" fmla="*/ 0 w 6103"/>
                    <a:gd name="T69" fmla="*/ 0 h 1114"/>
                    <a:gd name="T70" fmla="*/ 0 w 6103"/>
                    <a:gd name="T71" fmla="*/ 0 h 1114"/>
                    <a:gd name="T72" fmla="*/ 0 w 6103"/>
                    <a:gd name="T73" fmla="*/ 0 h 1114"/>
                    <a:gd name="T74" fmla="*/ 0 w 6103"/>
                    <a:gd name="T75" fmla="*/ 0 h 1114"/>
                    <a:gd name="T76" fmla="*/ 0 w 6103"/>
                    <a:gd name="T77" fmla="*/ 0 h 1114"/>
                    <a:gd name="T78" fmla="*/ 0 w 6103"/>
                    <a:gd name="T79" fmla="*/ 0 h 1114"/>
                    <a:gd name="T80" fmla="*/ 0 w 6103"/>
                    <a:gd name="T81" fmla="*/ 0 h 1114"/>
                    <a:gd name="T82" fmla="*/ 0 w 6103"/>
                    <a:gd name="T83" fmla="*/ 0 h 1114"/>
                    <a:gd name="T84" fmla="*/ 0 w 6103"/>
                    <a:gd name="T85" fmla="*/ 0 h 1114"/>
                    <a:gd name="T86" fmla="*/ 0 w 6103"/>
                    <a:gd name="T87" fmla="*/ 0 h 1114"/>
                    <a:gd name="T88" fmla="*/ 0 w 6103"/>
                    <a:gd name="T89" fmla="*/ 0 h 1114"/>
                    <a:gd name="T90" fmla="*/ 0 w 6103"/>
                    <a:gd name="T91" fmla="*/ 0 h 1114"/>
                    <a:gd name="T92" fmla="*/ 0 w 6103"/>
                    <a:gd name="T93" fmla="*/ 0 h 1114"/>
                    <a:gd name="T94" fmla="*/ 0 w 6103"/>
                    <a:gd name="T95" fmla="*/ 0 h 1114"/>
                    <a:gd name="T96" fmla="*/ 0 w 6103"/>
                    <a:gd name="T97" fmla="*/ 0 h 1114"/>
                    <a:gd name="T98" fmla="*/ 0 w 6103"/>
                    <a:gd name="T99" fmla="*/ 0 h 1114"/>
                    <a:gd name="T100" fmla="*/ 0 w 6103"/>
                    <a:gd name="T101" fmla="*/ 0 h 1114"/>
                    <a:gd name="T102" fmla="*/ 0 w 6103"/>
                    <a:gd name="T103" fmla="*/ 0 h 1114"/>
                    <a:gd name="T104" fmla="*/ 0 w 6103"/>
                    <a:gd name="T105" fmla="*/ 0 h 1114"/>
                    <a:gd name="T106" fmla="*/ 0 w 6103"/>
                    <a:gd name="T107" fmla="*/ 0 h 1114"/>
                    <a:gd name="T108" fmla="*/ 0 w 6103"/>
                    <a:gd name="T109" fmla="*/ 0 h 1114"/>
                    <a:gd name="T110" fmla="*/ 0 w 6103"/>
                    <a:gd name="T111" fmla="*/ 0 h 1114"/>
                    <a:gd name="T112" fmla="*/ 0 w 6103"/>
                    <a:gd name="T113" fmla="*/ 0 h 1114"/>
                    <a:gd name="T114" fmla="*/ 0 w 6103"/>
                    <a:gd name="T115" fmla="*/ 0 h 1114"/>
                    <a:gd name="T116" fmla="*/ 0 w 6103"/>
                    <a:gd name="T117" fmla="*/ 0 h 1114"/>
                    <a:gd name="T118" fmla="*/ 0 w 6103"/>
                    <a:gd name="T119" fmla="*/ 0 h 1114"/>
                    <a:gd name="T120" fmla="*/ 0 w 6103"/>
                    <a:gd name="T121" fmla="*/ 0 h 1114"/>
                    <a:gd name="T122" fmla="*/ 0 w 6103"/>
                    <a:gd name="T123" fmla="*/ 0 h 1114"/>
                    <a:gd name="T124" fmla="*/ 0 w 6103"/>
                    <a:gd name="T125" fmla="*/ 0 h 11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03"/>
                    <a:gd name="T190" fmla="*/ 0 h 1114"/>
                    <a:gd name="T191" fmla="*/ 6103 w 6103"/>
                    <a:gd name="T192" fmla="*/ 1114 h 11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03" h="1114">
                      <a:moveTo>
                        <a:pt x="6103" y="104"/>
                      </a:moveTo>
                      <a:lnTo>
                        <a:pt x="6100" y="105"/>
                      </a:lnTo>
                      <a:lnTo>
                        <a:pt x="6096" y="106"/>
                      </a:lnTo>
                      <a:lnTo>
                        <a:pt x="6092" y="107"/>
                      </a:lnTo>
                      <a:lnTo>
                        <a:pt x="6088" y="109"/>
                      </a:lnTo>
                      <a:lnTo>
                        <a:pt x="6085" y="110"/>
                      </a:lnTo>
                      <a:lnTo>
                        <a:pt x="6080" y="111"/>
                      </a:lnTo>
                      <a:lnTo>
                        <a:pt x="6077" y="112"/>
                      </a:lnTo>
                      <a:lnTo>
                        <a:pt x="6073" y="112"/>
                      </a:lnTo>
                      <a:lnTo>
                        <a:pt x="6069" y="113"/>
                      </a:lnTo>
                      <a:lnTo>
                        <a:pt x="6064" y="114"/>
                      </a:lnTo>
                      <a:lnTo>
                        <a:pt x="6061" y="115"/>
                      </a:lnTo>
                      <a:lnTo>
                        <a:pt x="6056" y="117"/>
                      </a:lnTo>
                      <a:lnTo>
                        <a:pt x="6053" y="118"/>
                      </a:lnTo>
                      <a:lnTo>
                        <a:pt x="6048" y="118"/>
                      </a:lnTo>
                      <a:lnTo>
                        <a:pt x="6045" y="119"/>
                      </a:lnTo>
                      <a:lnTo>
                        <a:pt x="6040" y="120"/>
                      </a:lnTo>
                      <a:lnTo>
                        <a:pt x="6035" y="121"/>
                      </a:lnTo>
                      <a:lnTo>
                        <a:pt x="6031" y="121"/>
                      </a:lnTo>
                      <a:lnTo>
                        <a:pt x="6027" y="122"/>
                      </a:lnTo>
                      <a:lnTo>
                        <a:pt x="6023" y="124"/>
                      </a:lnTo>
                      <a:lnTo>
                        <a:pt x="6018" y="125"/>
                      </a:lnTo>
                      <a:lnTo>
                        <a:pt x="6013" y="125"/>
                      </a:lnTo>
                      <a:lnTo>
                        <a:pt x="6009" y="126"/>
                      </a:lnTo>
                      <a:lnTo>
                        <a:pt x="6005" y="127"/>
                      </a:lnTo>
                      <a:lnTo>
                        <a:pt x="6001" y="128"/>
                      </a:lnTo>
                      <a:lnTo>
                        <a:pt x="5996" y="128"/>
                      </a:lnTo>
                      <a:lnTo>
                        <a:pt x="5992" y="129"/>
                      </a:lnTo>
                      <a:lnTo>
                        <a:pt x="5987" y="130"/>
                      </a:lnTo>
                      <a:lnTo>
                        <a:pt x="5982" y="130"/>
                      </a:lnTo>
                      <a:lnTo>
                        <a:pt x="5978" y="132"/>
                      </a:lnTo>
                      <a:lnTo>
                        <a:pt x="5973" y="133"/>
                      </a:lnTo>
                      <a:lnTo>
                        <a:pt x="5967" y="133"/>
                      </a:lnTo>
                      <a:lnTo>
                        <a:pt x="5963" y="134"/>
                      </a:lnTo>
                      <a:lnTo>
                        <a:pt x="5958" y="135"/>
                      </a:lnTo>
                      <a:lnTo>
                        <a:pt x="5954" y="135"/>
                      </a:lnTo>
                      <a:lnTo>
                        <a:pt x="5949" y="136"/>
                      </a:lnTo>
                      <a:lnTo>
                        <a:pt x="5944" y="136"/>
                      </a:lnTo>
                      <a:lnTo>
                        <a:pt x="5939" y="137"/>
                      </a:lnTo>
                      <a:lnTo>
                        <a:pt x="5934" y="139"/>
                      </a:lnTo>
                      <a:lnTo>
                        <a:pt x="5929" y="139"/>
                      </a:lnTo>
                      <a:lnTo>
                        <a:pt x="5924" y="140"/>
                      </a:lnTo>
                      <a:lnTo>
                        <a:pt x="5919" y="140"/>
                      </a:lnTo>
                      <a:lnTo>
                        <a:pt x="5914" y="141"/>
                      </a:lnTo>
                      <a:lnTo>
                        <a:pt x="5909" y="141"/>
                      </a:lnTo>
                      <a:lnTo>
                        <a:pt x="5904" y="142"/>
                      </a:lnTo>
                      <a:lnTo>
                        <a:pt x="5899" y="143"/>
                      </a:lnTo>
                      <a:lnTo>
                        <a:pt x="5894" y="143"/>
                      </a:lnTo>
                      <a:lnTo>
                        <a:pt x="5889" y="144"/>
                      </a:lnTo>
                      <a:lnTo>
                        <a:pt x="5883" y="144"/>
                      </a:lnTo>
                      <a:lnTo>
                        <a:pt x="5879" y="145"/>
                      </a:lnTo>
                      <a:lnTo>
                        <a:pt x="5873" y="145"/>
                      </a:lnTo>
                      <a:lnTo>
                        <a:pt x="5867" y="147"/>
                      </a:lnTo>
                      <a:lnTo>
                        <a:pt x="5863" y="147"/>
                      </a:lnTo>
                      <a:lnTo>
                        <a:pt x="5857" y="148"/>
                      </a:lnTo>
                      <a:lnTo>
                        <a:pt x="5852" y="148"/>
                      </a:lnTo>
                      <a:lnTo>
                        <a:pt x="5846" y="148"/>
                      </a:lnTo>
                      <a:lnTo>
                        <a:pt x="5841" y="149"/>
                      </a:lnTo>
                      <a:lnTo>
                        <a:pt x="5836" y="149"/>
                      </a:lnTo>
                      <a:lnTo>
                        <a:pt x="5830" y="150"/>
                      </a:lnTo>
                      <a:lnTo>
                        <a:pt x="5824" y="150"/>
                      </a:lnTo>
                      <a:lnTo>
                        <a:pt x="5819" y="151"/>
                      </a:lnTo>
                      <a:lnTo>
                        <a:pt x="5814" y="151"/>
                      </a:lnTo>
                      <a:lnTo>
                        <a:pt x="5808" y="151"/>
                      </a:lnTo>
                      <a:lnTo>
                        <a:pt x="5803" y="152"/>
                      </a:lnTo>
                      <a:lnTo>
                        <a:pt x="5797" y="152"/>
                      </a:lnTo>
                      <a:lnTo>
                        <a:pt x="5791" y="153"/>
                      </a:lnTo>
                      <a:lnTo>
                        <a:pt x="5785" y="153"/>
                      </a:lnTo>
                      <a:lnTo>
                        <a:pt x="5780" y="153"/>
                      </a:lnTo>
                      <a:lnTo>
                        <a:pt x="5774" y="155"/>
                      </a:lnTo>
                      <a:lnTo>
                        <a:pt x="5768" y="155"/>
                      </a:lnTo>
                      <a:lnTo>
                        <a:pt x="5762" y="155"/>
                      </a:lnTo>
                      <a:lnTo>
                        <a:pt x="5757" y="156"/>
                      </a:lnTo>
                      <a:lnTo>
                        <a:pt x="5751" y="156"/>
                      </a:lnTo>
                      <a:lnTo>
                        <a:pt x="5745" y="156"/>
                      </a:lnTo>
                      <a:lnTo>
                        <a:pt x="5739" y="157"/>
                      </a:lnTo>
                      <a:lnTo>
                        <a:pt x="5733" y="157"/>
                      </a:lnTo>
                      <a:lnTo>
                        <a:pt x="5728" y="157"/>
                      </a:lnTo>
                      <a:lnTo>
                        <a:pt x="5722" y="158"/>
                      </a:lnTo>
                      <a:lnTo>
                        <a:pt x="5716" y="158"/>
                      </a:lnTo>
                      <a:lnTo>
                        <a:pt x="5710" y="158"/>
                      </a:lnTo>
                      <a:lnTo>
                        <a:pt x="5704" y="158"/>
                      </a:lnTo>
                      <a:lnTo>
                        <a:pt x="5698" y="159"/>
                      </a:lnTo>
                      <a:lnTo>
                        <a:pt x="5692" y="159"/>
                      </a:lnTo>
                      <a:lnTo>
                        <a:pt x="5686" y="159"/>
                      </a:lnTo>
                      <a:lnTo>
                        <a:pt x="5680" y="159"/>
                      </a:lnTo>
                      <a:lnTo>
                        <a:pt x="5674" y="160"/>
                      </a:lnTo>
                      <a:lnTo>
                        <a:pt x="5668" y="160"/>
                      </a:lnTo>
                      <a:lnTo>
                        <a:pt x="5662" y="160"/>
                      </a:lnTo>
                      <a:lnTo>
                        <a:pt x="5655" y="160"/>
                      </a:lnTo>
                      <a:lnTo>
                        <a:pt x="5649" y="160"/>
                      </a:lnTo>
                      <a:lnTo>
                        <a:pt x="5644" y="162"/>
                      </a:lnTo>
                      <a:lnTo>
                        <a:pt x="5637" y="162"/>
                      </a:lnTo>
                      <a:lnTo>
                        <a:pt x="5631" y="162"/>
                      </a:lnTo>
                      <a:lnTo>
                        <a:pt x="5624" y="162"/>
                      </a:lnTo>
                      <a:lnTo>
                        <a:pt x="5618" y="162"/>
                      </a:lnTo>
                      <a:lnTo>
                        <a:pt x="5611" y="163"/>
                      </a:lnTo>
                      <a:lnTo>
                        <a:pt x="5606" y="163"/>
                      </a:lnTo>
                      <a:lnTo>
                        <a:pt x="5599" y="163"/>
                      </a:lnTo>
                      <a:lnTo>
                        <a:pt x="5593" y="163"/>
                      </a:lnTo>
                      <a:lnTo>
                        <a:pt x="5586" y="163"/>
                      </a:lnTo>
                      <a:lnTo>
                        <a:pt x="5580" y="163"/>
                      </a:lnTo>
                      <a:lnTo>
                        <a:pt x="5573" y="163"/>
                      </a:lnTo>
                      <a:lnTo>
                        <a:pt x="5568" y="163"/>
                      </a:lnTo>
                      <a:lnTo>
                        <a:pt x="5561" y="164"/>
                      </a:lnTo>
                      <a:lnTo>
                        <a:pt x="5555" y="164"/>
                      </a:lnTo>
                      <a:lnTo>
                        <a:pt x="5548" y="164"/>
                      </a:lnTo>
                      <a:lnTo>
                        <a:pt x="5541" y="164"/>
                      </a:lnTo>
                      <a:lnTo>
                        <a:pt x="5535" y="164"/>
                      </a:lnTo>
                      <a:lnTo>
                        <a:pt x="5528" y="164"/>
                      </a:lnTo>
                      <a:lnTo>
                        <a:pt x="5521" y="164"/>
                      </a:lnTo>
                      <a:lnTo>
                        <a:pt x="5515" y="164"/>
                      </a:lnTo>
                      <a:lnTo>
                        <a:pt x="5509" y="164"/>
                      </a:lnTo>
                      <a:lnTo>
                        <a:pt x="5502" y="164"/>
                      </a:lnTo>
                      <a:lnTo>
                        <a:pt x="5495" y="164"/>
                      </a:lnTo>
                      <a:lnTo>
                        <a:pt x="5488" y="164"/>
                      </a:lnTo>
                      <a:lnTo>
                        <a:pt x="5482" y="164"/>
                      </a:lnTo>
                      <a:lnTo>
                        <a:pt x="5475" y="164"/>
                      </a:lnTo>
                      <a:lnTo>
                        <a:pt x="5468" y="164"/>
                      </a:lnTo>
                      <a:lnTo>
                        <a:pt x="5462" y="164"/>
                      </a:lnTo>
                      <a:lnTo>
                        <a:pt x="5455" y="164"/>
                      </a:lnTo>
                      <a:lnTo>
                        <a:pt x="5448" y="164"/>
                      </a:lnTo>
                      <a:lnTo>
                        <a:pt x="5442" y="164"/>
                      </a:lnTo>
                      <a:lnTo>
                        <a:pt x="5435" y="164"/>
                      </a:lnTo>
                      <a:lnTo>
                        <a:pt x="5428" y="164"/>
                      </a:lnTo>
                      <a:lnTo>
                        <a:pt x="5421" y="164"/>
                      </a:lnTo>
                      <a:lnTo>
                        <a:pt x="5414" y="164"/>
                      </a:lnTo>
                      <a:lnTo>
                        <a:pt x="5407" y="164"/>
                      </a:lnTo>
                      <a:lnTo>
                        <a:pt x="5400" y="164"/>
                      </a:lnTo>
                      <a:lnTo>
                        <a:pt x="5394" y="164"/>
                      </a:lnTo>
                      <a:lnTo>
                        <a:pt x="5387" y="164"/>
                      </a:lnTo>
                      <a:lnTo>
                        <a:pt x="5380" y="164"/>
                      </a:lnTo>
                      <a:lnTo>
                        <a:pt x="5373" y="164"/>
                      </a:lnTo>
                      <a:lnTo>
                        <a:pt x="5366" y="164"/>
                      </a:lnTo>
                      <a:lnTo>
                        <a:pt x="5359" y="164"/>
                      </a:lnTo>
                      <a:lnTo>
                        <a:pt x="5352" y="164"/>
                      </a:lnTo>
                      <a:lnTo>
                        <a:pt x="5345" y="164"/>
                      </a:lnTo>
                      <a:lnTo>
                        <a:pt x="5338" y="164"/>
                      </a:lnTo>
                      <a:lnTo>
                        <a:pt x="5331" y="163"/>
                      </a:lnTo>
                      <a:lnTo>
                        <a:pt x="5323" y="163"/>
                      </a:lnTo>
                      <a:lnTo>
                        <a:pt x="5316" y="163"/>
                      </a:lnTo>
                      <a:lnTo>
                        <a:pt x="5309" y="163"/>
                      </a:lnTo>
                      <a:lnTo>
                        <a:pt x="5303" y="163"/>
                      </a:lnTo>
                      <a:lnTo>
                        <a:pt x="5296" y="163"/>
                      </a:lnTo>
                      <a:lnTo>
                        <a:pt x="5289" y="163"/>
                      </a:lnTo>
                      <a:lnTo>
                        <a:pt x="5281" y="163"/>
                      </a:lnTo>
                      <a:lnTo>
                        <a:pt x="5274" y="163"/>
                      </a:lnTo>
                      <a:lnTo>
                        <a:pt x="5267" y="162"/>
                      </a:lnTo>
                      <a:lnTo>
                        <a:pt x="5260" y="162"/>
                      </a:lnTo>
                      <a:lnTo>
                        <a:pt x="5253" y="162"/>
                      </a:lnTo>
                      <a:lnTo>
                        <a:pt x="5245" y="162"/>
                      </a:lnTo>
                      <a:lnTo>
                        <a:pt x="5238" y="162"/>
                      </a:lnTo>
                      <a:lnTo>
                        <a:pt x="5231" y="162"/>
                      </a:lnTo>
                      <a:lnTo>
                        <a:pt x="5223" y="160"/>
                      </a:lnTo>
                      <a:lnTo>
                        <a:pt x="5216" y="160"/>
                      </a:lnTo>
                      <a:lnTo>
                        <a:pt x="5209" y="160"/>
                      </a:lnTo>
                      <a:lnTo>
                        <a:pt x="5202" y="160"/>
                      </a:lnTo>
                      <a:lnTo>
                        <a:pt x="5194" y="160"/>
                      </a:lnTo>
                      <a:lnTo>
                        <a:pt x="5187" y="160"/>
                      </a:lnTo>
                      <a:lnTo>
                        <a:pt x="5179" y="159"/>
                      </a:lnTo>
                      <a:lnTo>
                        <a:pt x="5172" y="159"/>
                      </a:lnTo>
                      <a:lnTo>
                        <a:pt x="5165" y="159"/>
                      </a:lnTo>
                      <a:lnTo>
                        <a:pt x="5157" y="159"/>
                      </a:lnTo>
                      <a:lnTo>
                        <a:pt x="5150" y="158"/>
                      </a:lnTo>
                      <a:lnTo>
                        <a:pt x="5144" y="158"/>
                      </a:lnTo>
                      <a:lnTo>
                        <a:pt x="5135" y="158"/>
                      </a:lnTo>
                      <a:lnTo>
                        <a:pt x="5129" y="158"/>
                      </a:lnTo>
                      <a:lnTo>
                        <a:pt x="5121" y="158"/>
                      </a:lnTo>
                      <a:lnTo>
                        <a:pt x="5114" y="157"/>
                      </a:lnTo>
                      <a:lnTo>
                        <a:pt x="5106" y="157"/>
                      </a:lnTo>
                      <a:lnTo>
                        <a:pt x="5099" y="157"/>
                      </a:lnTo>
                      <a:lnTo>
                        <a:pt x="5091" y="157"/>
                      </a:lnTo>
                      <a:lnTo>
                        <a:pt x="5084" y="156"/>
                      </a:lnTo>
                      <a:lnTo>
                        <a:pt x="5076" y="156"/>
                      </a:lnTo>
                      <a:lnTo>
                        <a:pt x="5069" y="156"/>
                      </a:lnTo>
                      <a:lnTo>
                        <a:pt x="5061" y="156"/>
                      </a:lnTo>
                      <a:lnTo>
                        <a:pt x="5054" y="155"/>
                      </a:lnTo>
                      <a:lnTo>
                        <a:pt x="5039" y="155"/>
                      </a:lnTo>
                      <a:lnTo>
                        <a:pt x="5024" y="153"/>
                      </a:lnTo>
                      <a:lnTo>
                        <a:pt x="5008" y="153"/>
                      </a:lnTo>
                      <a:lnTo>
                        <a:pt x="4993" y="152"/>
                      </a:lnTo>
                      <a:lnTo>
                        <a:pt x="4978" y="152"/>
                      </a:lnTo>
                      <a:lnTo>
                        <a:pt x="4963" y="151"/>
                      </a:lnTo>
                      <a:lnTo>
                        <a:pt x="4948" y="150"/>
                      </a:lnTo>
                      <a:lnTo>
                        <a:pt x="4932" y="150"/>
                      </a:lnTo>
                      <a:lnTo>
                        <a:pt x="4917" y="149"/>
                      </a:lnTo>
                      <a:lnTo>
                        <a:pt x="4902" y="148"/>
                      </a:lnTo>
                      <a:lnTo>
                        <a:pt x="4885" y="148"/>
                      </a:lnTo>
                      <a:lnTo>
                        <a:pt x="4870" y="147"/>
                      </a:lnTo>
                      <a:lnTo>
                        <a:pt x="4854" y="145"/>
                      </a:lnTo>
                      <a:lnTo>
                        <a:pt x="4839" y="145"/>
                      </a:lnTo>
                      <a:lnTo>
                        <a:pt x="4823" y="144"/>
                      </a:lnTo>
                      <a:lnTo>
                        <a:pt x="4808" y="143"/>
                      </a:lnTo>
                      <a:lnTo>
                        <a:pt x="4792" y="143"/>
                      </a:lnTo>
                      <a:lnTo>
                        <a:pt x="4777" y="142"/>
                      </a:lnTo>
                      <a:lnTo>
                        <a:pt x="4761" y="141"/>
                      </a:lnTo>
                      <a:lnTo>
                        <a:pt x="4746" y="140"/>
                      </a:lnTo>
                      <a:lnTo>
                        <a:pt x="4730" y="140"/>
                      </a:lnTo>
                      <a:lnTo>
                        <a:pt x="4714" y="139"/>
                      </a:lnTo>
                      <a:lnTo>
                        <a:pt x="4699" y="137"/>
                      </a:lnTo>
                      <a:lnTo>
                        <a:pt x="4683" y="136"/>
                      </a:lnTo>
                      <a:lnTo>
                        <a:pt x="4668" y="136"/>
                      </a:lnTo>
                      <a:lnTo>
                        <a:pt x="4652" y="135"/>
                      </a:lnTo>
                      <a:lnTo>
                        <a:pt x="4635" y="134"/>
                      </a:lnTo>
                      <a:lnTo>
                        <a:pt x="4619" y="133"/>
                      </a:lnTo>
                      <a:lnTo>
                        <a:pt x="4604" y="133"/>
                      </a:lnTo>
                      <a:lnTo>
                        <a:pt x="4588" y="132"/>
                      </a:lnTo>
                      <a:lnTo>
                        <a:pt x="4572" y="130"/>
                      </a:lnTo>
                      <a:lnTo>
                        <a:pt x="4556" y="129"/>
                      </a:lnTo>
                      <a:lnTo>
                        <a:pt x="4525" y="128"/>
                      </a:lnTo>
                      <a:lnTo>
                        <a:pt x="4493" y="126"/>
                      </a:lnTo>
                      <a:lnTo>
                        <a:pt x="4461" y="125"/>
                      </a:lnTo>
                      <a:lnTo>
                        <a:pt x="4429" y="122"/>
                      </a:lnTo>
                      <a:lnTo>
                        <a:pt x="4397" y="121"/>
                      </a:lnTo>
                      <a:lnTo>
                        <a:pt x="4366" y="119"/>
                      </a:lnTo>
                      <a:lnTo>
                        <a:pt x="4334" y="118"/>
                      </a:lnTo>
                      <a:lnTo>
                        <a:pt x="4301" y="115"/>
                      </a:lnTo>
                      <a:lnTo>
                        <a:pt x="4286" y="115"/>
                      </a:lnTo>
                      <a:lnTo>
                        <a:pt x="4270" y="114"/>
                      </a:lnTo>
                      <a:lnTo>
                        <a:pt x="4254" y="113"/>
                      </a:lnTo>
                      <a:lnTo>
                        <a:pt x="4238" y="112"/>
                      </a:lnTo>
                      <a:lnTo>
                        <a:pt x="4223" y="112"/>
                      </a:lnTo>
                      <a:lnTo>
                        <a:pt x="4207" y="111"/>
                      </a:lnTo>
                      <a:lnTo>
                        <a:pt x="4191" y="110"/>
                      </a:lnTo>
                      <a:lnTo>
                        <a:pt x="4175" y="110"/>
                      </a:lnTo>
                      <a:lnTo>
                        <a:pt x="4160" y="109"/>
                      </a:lnTo>
                      <a:lnTo>
                        <a:pt x="4143" y="107"/>
                      </a:lnTo>
                      <a:lnTo>
                        <a:pt x="4127" y="107"/>
                      </a:lnTo>
                      <a:lnTo>
                        <a:pt x="4111" y="106"/>
                      </a:lnTo>
                      <a:lnTo>
                        <a:pt x="4096" y="106"/>
                      </a:lnTo>
                      <a:lnTo>
                        <a:pt x="4080" y="105"/>
                      </a:lnTo>
                      <a:lnTo>
                        <a:pt x="4064" y="104"/>
                      </a:lnTo>
                      <a:lnTo>
                        <a:pt x="4049" y="104"/>
                      </a:lnTo>
                      <a:lnTo>
                        <a:pt x="4033" y="103"/>
                      </a:lnTo>
                      <a:lnTo>
                        <a:pt x="4017" y="103"/>
                      </a:lnTo>
                      <a:lnTo>
                        <a:pt x="4002" y="102"/>
                      </a:lnTo>
                      <a:lnTo>
                        <a:pt x="3986" y="102"/>
                      </a:lnTo>
                      <a:lnTo>
                        <a:pt x="3971" y="101"/>
                      </a:lnTo>
                      <a:lnTo>
                        <a:pt x="3954" y="101"/>
                      </a:lnTo>
                      <a:lnTo>
                        <a:pt x="3940" y="99"/>
                      </a:lnTo>
                      <a:lnTo>
                        <a:pt x="3923" y="99"/>
                      </a:lnTo>
                      <a:lnTo>
                        <a:pt x="3908" y="98"/>
                      </a:lnTo>
                      <a:lnTo>
                        <a:pt x="3892" y="98"/>
                      </a:lnTo>
                      <a:lnTo>
                        <a:pt x="3877" y="97"/>
                      </a:lnTo>
                      <a:lnTo>
                        <a:pt x="3862" y="97"/>
                      </a:lnTo>
                      <a:lnTo>
                        <a:pt x="3846" y="97"/>
                      </a:lnTo>
                      <a:lnTo>
                        <a:pt x="3831" y="96"/>
                      </a:lnTo>
                      <a:lnTo>
                        <a:pt x="3816" y="96"/>
                      </a:lnTo>
                      <a:lnTo>
                        <a:pt x="3800" y="96"/>
                      </a:lnTo>
                      <a:lnTo>
                        <a:pt x="3793" y="95"/>
                      </a:lnTo>
                      <a:lnTo>
                        <a:pt x="3785" y="95"/>
                      </a:lnTo>
                      <a:lnTo>
                        <a:pt x="3778" y="95"/>
                      </a:lnTo>
                      <a:lnTo>
                        <a:pt x="3770" y="95"/>
                      </a:lnTo>
                      <a:lnTo>
                        <a:pt x="3762" y="95"/>
                      </a:lnTo>
                      <a:lnTo>
                        <a:pt x="3755" y="95"/>
                      </a:lnTo>
                      <a:lnTo>
                        <a:pt x="3747" y="95"/>
                      </a:lnTo>
                      <a:lnTo>
                        <a:pt x="3740" y="94"/>
                      </a:lnTo>
                      <a:lnTo>
                        <a:pt x="3732" y="94"/>
                      </a:lnTo>
                      <a:lnTo>
                        <a:pt x="3725" y="94"/>
                      </a:lnTo>
                      <a:lnTo>
                        <a:pt x="3717" y="94"/>
                      </a:lnTo>
                      <a:lnTo>
                        <a:pt x="3710" y="94"/>
                      </a:lnTo>
                      <a:lnTo>
                        <a:pt x="3702" y="94"/>
                      </a:lnTo>
                      <a:lnTo>
                        <a:pt x="3695" y="94"/>
                      </a:lnTo>
                      <a:lnTo>
                        <a:pt x="3687" y="94"/>
                      </a:lnTo>
                      <a:lnTo>
                        <a:pt x="3680" y="94"/>
                      </a:lnTo>
                      <a:lnTo>
                        <a:pt x="3672" y="94"/>
                      </a:lnTo>
                      <a:lnTo>
                        <a:pt x="3665" y="92"/>
                      </a:lnTo>
                      <a:lnTo>
                        <a:pt x="3657" y="92"/>
                      </a:lnTo>
                      <a:lnTo>
                        <a:pt x="3650" y="92"/>
                      </a:lnTo>
                      <a:lnTo>
                        <a:pt x="3642" y="92"/>
                      </a:lnTo>
                      <a:lnTo>
                        <a:pt x="3635" y="92"/>
                      </a:lnTo>
                      <a:lnTo>
                        <a:pt x="3627" y="92"/>
                      </a:lnTo>
                      <a:lnTo>
                        <a:pt x="3620" y="92"/>
                      </a:lnTo>
                      <a:lnTo>
                        <a:pt x="3613" y="92"/>
                      </a:lnTo>
                      <a:lnTo>
                        <a:pt x="3605" y="92"/>
                      </a:lnTo>
                      <a:lnTo>
                        <a:pt x="3598" y="92"/>
                      </a:lnTo>
                      <a:lnTo>
                        <a:pt x="3590" y="92"/>
                      </a:lnTo>
                      <a:lnTo>
                        <a:pt x="3583" y="92"/>
                      </a:lnTo>
                      <a:lnTo>
                        <a:pt x="3577" y="92"/>
                      </a:lnTo>
                      <a:lnTo>
                        <a:pt x="3569" y="92"/>
                      </a:lnTo>
                      <a:lnTo>
                        <a:pt x="3562" y="92"/>
                      </a:lnTo>
                      <a:lnTo>
                        <a:pt x="3555" y="92"/>
                      </a:lnTo>
                      <a:lnTo>
                        <a:pt x="3547" y="92"/>
                      </a:lnTo>
                      <a:lnTo>
                        <a:pt x="3540" y="92"/>
                      </a:lnTo>
                      <a:lnTo>
                        <a:pt x="3533" y="92"/>
                      </a:lnTo>
                      <a:lnTo>
                        <a:pt x="3526" y="92"/>
                      </a:lnTo>
                      <a:lnTo>
                        <a:pt x="3518" y="92"/>
                      </a:lnTo>
                      <a:lnTo>
                        <a:pt x="3511" y="92"/>
                      </a:lnTo>
                      <a:lnTo>
                        <a:pt x="3504" y="92"/>
                      </a:lnTo>
                      <a:lnTo>
                        <a:pt x="3497" y="94"/>
                      </a:lnTo>
                      <a:lnTo>
                        <a:pt x="3489" y="94"/>
                      </a:lnTo>
                      <a:lnTo>
                        <a:pt x="3482" y="94"/>
                      </a:lnTo>
                      <a:lnTo>
                        <a:pt x="3475" y="94"/>
                      </a:lnTo>
                      <a:lnTo>
                        <a:pt x="3468" y="94"/>
                      </a:lnTo>
                      <a:lnTo>
                        <a:pt x="3461" y="94"/>
                      </a:lnTo>
                      <a:lnTo>
                        <a:pt x="3454" y="94"/>
                      </a:lnTo>
                      <a:lnTo>
                        <a:pt x="3446" y="94"/>
                      </a:lnTo>
                      <a:lnTo>
                        <a:pt x="3439" y="94"/>
                      </a:lnTo>
                      <a:lnTo>
                        <a:pt x="3433" y="95"/>
                      </a:lnTo>
                      <a:lnTo>
                        <a:pt x="3426" y="95"/>
                      </a:lnTo>
                      <a:lnTo>
                        <a:pt x="3419" y="95"/>
                      </a:lnTo>
                      <a:lnTo>
                        <a:pt x="3412" y="95"/>
                      </a:lnTo>
                      <a:lnTo>
                        <a:pt x="3405" y="95"/>
                      </a:lnTo>
                      <a:lnTo>
                        <a:pt x="3398" y="95"/>
                      </a:lnTo>
                      <a:lnTo>
                        <a:pt x="3391" y="95"/>
                      </a:lnTo>
                      <a:lnTo>
                        <a:pt x="3384" y="96"/>
                      </a:lnTo>
                      <a:lnTo>
                        <a:pt x="3377" y="96"/>
                      </a:lnTo>
                      <a:lnTo>
                        <a:pt x="3370" y="96"/>
                      </a:lnTo>
                      <a:lnTo>
                        <a:pt x="3363" y="96"/>
                      </a:lnTo>
                      <a:lnTo>
                        <a:pt x="3357" y="97"/>
                      </a:lnTo>
                      <a:lnTo>
                        <a:pt x="3350" y="97"/>
                      </a:lnTo>
                      <a:lnTo>
                        <a:pt x="3343" y="97"/>
                      </a:lnTo>
                      <a:lnTo>
                        <a:pt x="3336" y="97"/>
                      </a:lnTo>
                      <a:lnTo>
                        <a:pt x="3329" y="97"/>
                      </a:lnTo>
                      <a:lnTo>
                        <a:pt x="3322" y="98"/>
                      </a:lnTo>
                      <a:lnTo>
                        <a:pt x="3315" y="98"/>
                      </a:lnTo>
                      <a:lnTo>
                        <a:pt x="3309" y="98"/>
                      </a:lnTo>
                      <a:lnTo>
                        <a:pt x="3302" y="99"/>
                      </a:lnTo>
                      <a:lnTo>
                        <a:pt x="3295" y="99"/>
                      </a:lnTo>
                      <a:lnTo>
                        <a:pt x="3289" y="99"/>
                      </a:lnTo>
                      <a:lnTo>
                        <a:pt x="3282" y="99"/>
                      </a:lnTo>
                      <a:lnTo>
                        <a:pt x="3276" y="101"/>
                      </a:lnTo>
                      <a:lnTo>
                        <a:pt x="3269" y="101"/>
                      </a:lnTo>
                      <a:lnTo>
                        <a:pt x="3262" y="101"/>
                      </a:lnTo>
                      <a:lnTo>
                        <a:pt x="3255" y="102"/>
                      </a:lnTo>
                      <a:lnTo>
                        <a:pt x="3249" y="102"/>
                      </a:lnTo>
                      <a:lnTo>
                        <a:pt x="3242" y="102"/>
                      </a:lnTo>
                      <a:lnTo>
                        <a:pt x="3236" y="103"/>
                      </a:lnTo>
                      <a:lnTo>
                        <a:pt x="3229" y="103"/>
                      </a:lnTo>
                      <a:lnTo>
                        <a:pt x="3223" y="104"/>
                      </a:lnTo>
                      <a:lnTo>
                        <a:pt x="3216" y="104"/>
                      </a:lnTo>
                      <a:lnTo>
                        <a:pt x="3210" y="104"/>
                      </a:lnTo>
                      <a:lnTo>
                        <a:pt x="3203" y="105"/>
                      </a:lnTo>
                      <a:lnTo>
                        <a:pt x="3196" y="105"/>
                      </a:lnTo>
                      <a:lnTo>
                        <a:pt x="3191" y="106"/>
                      </a:lnTo>
                      <a:lnTo>
                        <a:pt x="3184" y="106"/>
                      </a:lnTo>
                      <a:lnTo>
                        <a:pt x="3178" y="106"/>
                      </a:lnTo>
                      <a:lnTo>
                        <a:pt x="3171" y="107"/>
                      </a:lnTo>
                      <a:lnTo>
                        <a:pt x="3165" y="107"/>
                      </a:lnTo>
                      <a:lnTo>
                        <a:pt x="3158" y="109"/>
                      </a:lnTo>
                      <a:lnTo>
                        <a:pt x="3153" y="109"/>
                      </a:lnTo>
                      <a:lnTo>
                        <a:pt x="3146" y="110"/>
                      </a:lnTo>
                      <a:lnTo>
                        <a:pt x="3140" y="110"/>
                      </a:lnTo>
                      <a:lnTo>
                        <a:pt x="3133" y="111"/>
                      </a:lnTo>
                      <a:lnTo>
                        <a:pt x="3127" y="111"/>
                      </a:lnTo>
                      <a:lnTo>
                        <a:pt x="3121" y="112"/>
                      </a:lnTo>
                      <a:lnTo>
                        <a:pt x="3115" y="112"/>
                      </a:lnTo>
                      <a:lnTo>
                        <a:pt x="3109" y="113"/>
                      </a:lnTo>
                      <a:lnTo>
                        <a:pt x="3103" y="113"/>
                      </a:lnTo>
                      <a:lnTo>
                        <a:pt x="3096" y="114"/>
                      </a:lnTo>
                      <a:lnTo>
                        <a:pt x="3090" y="115"/>
                      </a:lnTo>
                      <a:lnTo>
                        <a:pt x="3085" y="115"/>
                      </a:lnTo>
                      <a:lnTo>
                        <a:pt x="3079" y="117"/>
                      </a:lnTo>
                      <a:lnTo>
                        <a:pt x="3072" y="117"/>
                      </a:lnTo>
                      <a:lnTo>
                        <a:pt x="3066" y="118"/>
                      </a:lnTo>
                      <a:lnTo>
                        <a:pt x="3060" y="119"/>
                      </a:lnTo>
                      <a:lnTo>
                        <a:pt x="3055" y="119"/>
                      </a:lnTo>
                      <a:lnTo>
                        <a:pt x="3049" y="120"/>
                      </a:lnTo>
                      <a:lnTo>
                        <a:pt x="3042" y="120"/>
                      </a:lnTo>
                      <a:lnTo>
                        <a:pt x="3036" y="121"/>
                      </a:lnTo>
                      <a:lnTo>
                        <a:pt x="3030" y="122"/>
                      </a:lnTo>
                      <a:lnTo>
                        <a:pt x="3025" y="122"/>
                      </a:lnTo>
                      <a:lnTo>
                        <a:pt x="3019" y="124"/>
                      </a:lnTo>
                      <a:lnTo>
                        <a:pt x="3013" y="125"/>
                      </a:lnTo>
                      <a:lnTo>
                        <a:pt x="3007" y="126"/>
                      </a:lnTo>
                      <a:lnTo>
                        <a:pt x="3002" y="126"/>
                      </a:lnTo>
                      <a:lnTo>
                        <a:pt x="2996" y="127"/>
                      </a:lnTo>
                      <a:lnTo>
                        <a:pt x="2990" y="128"/>
                      </a:lnTo>
                      <a:lnTo>
                        <a:pt x="2984" y="128"/>
                      </a:lnTo>
                      <a:lnTo>
                        <a:pt x="2979" y="129"/>
                      </a:lnTo>
                      <a:lnTo>
                        <a:pt x="2973" y="130"/>
                      </a:lnTo>
                      <a:lnTo>
                        <a:pt x="2967" y="132"/>
                      </a:lnTo>
                      <a:lnTo>
                        <a:pt x="2962" y="133"/>
                      </a:lnTo>
                      <a:lnTo>
                        <a:pt x="2957" y="133"/>
                      </a:lnTo>
                      <a:lnTo>
                        <a:pt x="2951" y="134"/>
                      </a:lnTo>
                      <a:lnTo>
                        <a:pt x="2945" y="135"/>
                      </a:lnTo>
                      <a:lnTo>
                        <a:pt x="2939" y="136"/>
                      </a:lnTo>
                      <a:lnTo>
                        <a:pt x="2935" y="137"/>
                      </a:lnTo>
                      <a:lnTo>
                        <a:pt x="2929" y="139"/>
                      </a:lnTo>
                      <a:lnTo>
                        <a:pt x="2923" y="139"/>
                      </a:lnTo>
                      <a:lnTo>
                        <a:pt x="2919" y="140"/>
                      </a:lnTo>
                      <a:lnTo>
                        <a:pt x="2913" y="141"/>
                      </a:lnTo>
                      <a:lnTo>
                        <a:pt x="2907" y="142"/>
                      </a:lnTo>
                      <a:lnTo>
                        <a:pt x="2903" y="143"/>
                      </a:lnTo>
                      <a:lnTo>
                        <a:pt x="2897" y="144"/>
                      </a:lnTo>
                      <a:lnTo>
                        <a:pt x="2892" y="145"/>
                      </a:lnTo>
                      <a:lnTo>
                        <a:pt x="2886" y="147"/>
                      </a:lnTo>
                      <a:lnTo>
                        <a:pt x="2882" y="148"/>
                      </a:lnTo>
                      <a:lnTo>
                        <a:pt x="2876" y="149"/>
                      </a:lnTo>
                      <a:lnTo>
                        <a:pt x="2871" y="150"/>
                      </a:lnTo>
                      <a:lnTo>
                        <a:pt x="2866" y="151"/>
                      </a:lnTo>
                      <a:lnTo>
                        <a:pt x="2861" y="152"/>
                      </a:lnTo>
                      <a:lnTo>
                        <a:pt x="2855" y="153"/>
                      </a:lnTo>
                      <a:lnTo>
                        <a:pt x="2851" y="155"/>
                      </a:lnTo>
                      <a:lnTo>
                        <a:pt x="2846" y="156"/>
                      </a:lnTo>
                      <a:lnTo>
                        <a:pt x="2840" y="157"/>
                      </a:lnTo>
                      <a:lnTo>
                        <a:pt x="2836" y="158"/>
                      </a:lnTo>
                      <a:lnTo>
                        <a:pt x="2831" y="159"/>
                      </a:lnTo>
                      <a:lnTo>
                        <a:pt x="2825" y="160"/>
                      </a:lnTo>
                      <a:lnTo>
                        <a:pt x="2821" y="162"/>
                      </a:lnTo>
                      <a:lnTo>
                        <a:pt x="2816" y="163"/>
                      </a:lnTo>
                      <a:lnTo>
                        <a:pt x="2812" y="164"/>
                      </a:lnTo>
                      <a:lnTo>
                        <a:pt x="2807" y="165"/>
                      </a:lnTo>
                      <a:lnTo>
                        <a:pt x="2801" y="166"/>
                      </a:lnTo>
                      <a:lnTo>
                        <a:pt x="2797" y="168"/>
                      </a:lnTo>
                      <a:lnTo>
                        <a:pt x="2792" y="170"/>
                      </a:lnTo>
                      <a:lnTo>
                        <a:pt x="2787" y="171"/>
                      </a:lnTo>
                      <a:lnTo>
                        <a:pt x="2783" y="172"/>
                      </a:lnTo>
                      <a:lnTo>
                        <a:pt x="2778" y="173"/>
                      </a:lnTo>
                      <a:lnTo>
                        <a:pt x="2774" y="174"/>
                      </a:lnTo>
                      <a:lnTo>
                        <a:pt x="2769" y="176"/>
                      </a:lnTo>
                      <a:lnTo>
                        <a:pt x="2764" y="178"/>
                      </a:lnTo>
                      <a:lnTo>
                        <a:pt x="2760" y="179"/>
                      </a:lnTo>
                      <a:lnTo>
                        <a:pt x="2755" y="180"/>
                      </a:lnTo>
                      <a:lnTo>
                        <a:pt x="2752" y="182"/>
                      </a:lnTo>
                      <a:lnTo>
                        <a:pt x="2747" y="183"/>
                      </a:lnTo>
                      <a:lnTo>
                        <a:pt x="2742" y="185"/>
                      </a:lnTo>
                      <a:lnTo>
                        <a:pt x="2738" y="186"/>
                      </a:lnTo>
                      <a:lnTo>
                        <a:pt x="2733" y="188"/>
                      </a:lnTo>
                      <a:lnTo>
                        <a:pt x="2730" y="189"/>
                      </a:lnTo>
                      <a:lnTo>
                        <a:pt x="2725" y="190"/>
                      </a:lnTo>
                      <a:lnTo>
                        <a:pt x="2721" y="193"/>
                      </a:lnTo>
                      <a:lnTo>
                        <a:pt x="2716" y="194"/>
                      </a:lnTo>
                      <a:lnTo>
                        <a:pt x="2712" y="195"/>
                      </a:lnTo>
                      <a:lnTo>
                        <a:pt x="2708" y="197"/>
                      </a:lnTo>
                      <a:lnTo>
                        <a:pt x="2707" y="197"/>
                      </a:lnTo>
                      <a:lnTo>
                        <a:pt x="2704" y="198"/>
                      </a:lnTo>
                      <a:lnTo>
                        <a:pt x="2702" y="200"/>
                      </a:lnTo>
                      <a:lnTo>
                        <a:pt x="2700" y="200"/>
                      </a:lnTo>
                      <a:lnTo>
                        <a:pt x="2697" y="201"/>
                      </a:lnTo>
                      <a:lnTo>
                        <a:pt x="2696" y="202"/>
                      </a:lnTo>
                      <a:lnTo>
                        <a:pt x="2694" y="203"/>
                      </a:lnTo>
                      <a:lnTo>
                        <a:pt x="2692" y="203"/>
                      </a:lnTo>
                      <a:lnTo>
                        <a:pt x="2689" y="204"/>
                      </a:lnTo>
                      <a:lnTo>
                        <a:pt x="2687" y="205"/>
                      </a:lnTo>
                      <a:lnTo>
                        <a:pt x="2685" y="206"/>
                      </a:lnTo>
                      <a:lnTo>
                        <a:pt x="2682" y="206"/>
                      </a:lnTo>
                      <a:lnTo>
                        <a:pt x="2680" y="208"/>
                      </a:lnTo>
                      <a:lnTo>
                        <a:pt x="2677" y="209"/>
                      </a:lnTo>
                      <a:lnTo>
                        <a:pt x="2674" y="210"/>
                      </a:lnTo>
                      <a:lnTo>
                        <a:pt x="2672" y="211"/>
                      </a:lnTo>
                      <a:lnTo>
                        <a:pt x="2670" y="211"/>
                      </a:lnTo>
                      <a:lnTo>
                        <a:pt x="2668" y="212"/>
                      </a:lnTo>
                      <a:lnTo>
                        <a:pt x="2665" y="213"/>
                      </a:lnTo>
                      <a:lnTo>
                        <a:pt x="2662" y="214"/>
                      </a:lnTo>
                      <a:lnTo>
                        <a:pt x="2659" y="216"/>
                      </a:lnTo>
                      <a:lnTo>
                        <a:pt x="2657" y="217"/>
                      </a:lnTo>
                      <a:lnTo>
                        <a:pt x="2654" y="218"/>
                      </a:lnTo>
                      <a:lnTo>
                        <a:pt x="2651" y="219"/>
                      </a:lnTo>
                      <a:lnTo>
                        <a:pt x="2649" y="220"/>
                      </a:lnTo>
                      <a:lnTo>
                        <a:pt x="2646" y="220"/>
                      </a:lnTo>
                      <a:lnTo>
                        <a:pt x="2643" y="221"/>
                      </a:lnTo>
                      <a:lnTo>
                        <a:pt x="2640" y="223"/>
                      </a:lnTo>
                      <a:lnTo>
                        <a:pt x="2638" y="224"/>
                      </a:lnTo>
                      <a:lnTo>
                        <a:pt x="2634" y="225"/>
                      </a:lnTo>
                      <a:lnTo>
                        <a:pt x="2632" y="226"/>
                      </a:lnTo>
                      <a:lnTo>
                        <a:pt x="2628" y="227"/>
                      </a:lnTo>
                      <a:lnTo>
                        <a:pt x="2625" y="228"/>
                      </a:lnTo>
                      <a:lnTo>
                        <a:pt x="2623" y="229"/>
                      </a:lnTo>
                      <a:lnTo>
                        <a:pt x="2619" y="231"/>
                      </a:lnTo>
                      <a:lnTo>
                        <a:pt x="2616" y="232"/>
                      </a:lnTo>
                      <a:lnTo>
                        <a:pt x="2613" y="233"/>
                      </a:lnTo>
                      <a:lnTo>
                        <a:pt x="2610" y="234"/>
                      </a:lnTo>
                      <a:lnTo>
                        <a:pt x="2606" y="235"/>
                      </a:lnTo>
                      <a:lnTo>
                        <a:pt x="2603" y="236"/>
                      </a:lnTo>
                      <a:lnTo>
                        <a:pt x="2600" y="238"/>
                      </a:lnTo>
                      <a:lnTo>
                        <a:pt x="2597" y="239"/>
                      </a:lnTo>
                      <a:lnTo>
                        <a:pt x="2594" y="241"/>
                      </a:lnTo>
                      <a:lnTo>
                        <a:pt x="2590" y="242"/>
                      </a:lnTo>
                      <a:lnTo>
                        <a:pt x="2587" y="243"/>
                      </a:lnTo>
                      <a:lnTo>
                        <a:pt x="2583" y="244"/>
                      </a:lnTo>
                      <a:lnTo>
                        <a:pt x="2580" y="246"/>
                      </a:lnTo>
                      <a:lnTo>
                        <a:pt x="2576" y="247"/>
                      </a:lnTo>
                      <a:lnTo>
                        <a:pt x="2573" y="248"/>
                      </a:lnTo>
                      <a:lnTo>
                        <a:pt x="2570" y="249"/>
                      </a:lnTo>
                      <a:lnTo>
                        <a:pt x="2566" y="251"/>
                      </a:lnTo>
                      <a:lnTo>
                        <a:pt x="2563" y="252"/>
                      </a:lnTo>
                      <a:lnTo>
                        <a:pt x="2559" y="254"/>
                      </a:lnTo>
                      <a:lnTo>
                        <a:pt x="2555" y="255"/>
                      </a:lnTo>
                      <a:lnTo>
                        <a:pt x="2551" y="256"/>
                      </a:lnTo>
                      <a:lnTo>
                        <a:pt x="2548" y="257"/>
                      </a:lnTo>
                      <a:lnTo>
                        <a:pt x="2544" y="259"/>
                      </a:lnTo>
                      <a:lnTo>
                        <a:pt x="2541" y="261"/>
                      </a:lnTo>
                      <a:lnTo>
                        <a:pt x="2536" y="262"/>
                      </a:lnTo>
                      <a:lnTo>
                        <a:pt x="2533" y="263"/>
                      </a:lnTo>
                      <a:lnTo>
                        <a:pt x="2529" y="264"/>
                      </a:lnTo>
                      <a:lnTo>
                        <a:pt x="2525" y="266"/>
                      </a:lnTo>
                      <a:lnTo>
                        <a:pt x="2521" y="267"/>
                      </a:lnTo>
                      <a:lnTo>
                        <a:pt x="2518" y="269"/>
                      </a:lnTo>
                      <a:lnTo>
                        <a:pt x="2513" y="271"/>
                      </a:lnTo>
                      <a:lnTo>
                        <a:pt x="2510" y="272"/>
                      </a:lnTo>
                      <a:lnTo>
                        <a:pt x="2505" y="273"/>
                      </a:lnTo>
                      <a:lnTo>
                        <a:pt x="2502" y="274"/>
                      </a:lnTo>
                      <a:lnTo>
                        <a:pt x="2497" y="277"/>
                      </a:lnTo>
                      <a:lnTo>
                        <a:pt x="2494" y="278"/>
                      </a:lnTo>
                      <a:lnTo>
                        <a:pt x="2489" y="279"/>
                      </a:lnTo>
                      <a:lnTo>
                        <a:pt x="2485" y="281"/>
                      </a:lnTo>
                      <a:lnTo>
                        <a:pt x="2481" y="282"/>
                      </a:lnTo>
                      <a:lnTo>
                        <a:pt x="2476" y="284"/>
                      </a:lnTo>
                      <a:lnTo>
                        <a:pt x="2473" y="286"/>
                      </a:lnTo>
                      <a:lnTo>
                        <a:pt x="2468" y="287"/>
                      </a:lnTo>
                      <a:lnTo>
                        <a:pt x="2465" y="288"/>
                      </a:lnTo>
                      <a:lnTo>
                        <a:pt x="2460" y="290"/>
                      </a:lnTo>
                      <a:lnTo>
                        <a:pt x="2456" y="292"/>
                      </a:lnTo>
                      <a:lnTo>
                        <a:pt x="2451" y="293"/>
                      </a:lnTo>
                      <a:lnTo>
                        <a:pt x="2447" y="295"/>
                      </a:lnTo>
                      <a:lnTo>
                        <a:pt x="2443" y="296"/>
                      </a:lnTo>
                      <a:lnTo>
                        <a:pt x="2438" y="299"/>
                      </a:lnTo>
                      <a:lnTo>
                        <a:pt x="2434" y="300"/>
                      </a:lnTo>
                      <a:lnTo>
                        <a:pt x="2429" y="302"/>
                      </a:lnTo>
                      <a:lnTo>
                        <a:pt x="2426" y="303"/>
                      </a:lnTo>
                      <a:lnTo>
                        <a:pt x="2421" y="304"/>
                      </a:lnTo>
                      <a:lnTo>
                        <a:pt x="2416" y="307"/>
                      </a:lnTo>
                      <a:lnTo>
                        <a:pt x="2412" y="308"/>
                      </a:lnTo>
                      <a:lnTo>
                        <a:pt x="2407" y="310"/>
                      </a:lnTo>
                      <a:lnTo>
                        <a:pt x="2403" y="311"/>
                      </a:lnTo>
                      <a:lnTo>
                        <a:pt x="2398" y="313"/>
                      </a:lnTo>
                      <a:lnTo>
                        <a:pt x="2393" y="315"/>
                      </a:lnTo>
                      <a:lnTo>
                        <a:pt x="2389" y="317"/>
                      </a:lnTo>
                      <a:lnTo>
                        <a:pt x="2384" y="318"/>
                      </a:lnTo>
                      <a:lnTo>
                        <a:pt x="2379" y="320"/>
                      </a:lnTo>
                      <a:lnTo>
                        <a:pt x="2375" y="322"/>
                      </a:lnTo>
                      <a:lnTo>
                        <a:pt x="2370" y="324"/>
                      </a:lnTo>
                      <a:lnTo>
                        <a:pt x="2364" y="325"/>
                      </a:lnTo>
                      <a:lnTo>
                        <a:pt x="2360" y="327"/>
                      </a:lnTo>
                      <a:lnTo>
                        <a:pt x="2355" y="328"/>
                      </a:lnTo>
                      <a:lnTo>
                        <a:pt x="2351" y="331"/>
                      </a:lnTo>
                      <a:lnTo>
                        <a:pt x="2346" y="332"/>
                      </a:lnTo>
                      <a:lnTo>
                        <a:pt x="2341" y="334"/>
                      </a:lnTo>
                      <a:lnTo>
                        <a:pt x="2336" y="335"/>
                      </a:lnTo>
                      <a:lnTo>
                        <a:pt x="2331" y="338"/>
                      </a:lnTo>
                      <a:lnTo>
                        <a:pt x="2326" y="340"/>
                      </a:lnTo>
                      <a:lnTo>
                        <a:pt x="2322" y="341"/>
                      </a:lnTo>
                      <a:lnTo>
                        <a:pt x="2316" y="343"/>
                      </a:lnTo>
                      <a:lnTo>
                        <a:pt x="2311" y="345"/>
                      </a:lnTo>
                      <a:lnTo>
                        <a:pt x="2307" y="347"/>
                      </a:lnTo>
                      <a:lnTo>
                        <a:pt x="2301" y="348"/>
                      </a:lnTo>
                      <a:lnTo>
                        <a:pt x="2297" y="350"/>
                      </a:lnTo>
                      <a:lnTo>
                        <a:pt x="2291" y="353"/>
                      </a:lnTo>
                      <a:lnTo>
                        <a:pt x="2286" y="354"/>
                      </a:lnTo>
                      <a:lnTo>
                        <a:pt x="2282" y="356"/>
                      </a:lnTo>
                      <a:lnTo>
                        <a:pt x="2276" y="358"/>
                      </a:lnTo>
                      <a:lnTo>
                        <a:pt x="2271" y="360"/>
                      </a:lnTo>
                      <a:lnTo>
                        <a:pt x="2265" y="362"/>
                      </a:lnTo>
                      <a:lnTo>
                        <a:pt x="2261" y="363"/>
                      </a:lnTo>
                      <a:lnTo>
                        <a:pt x="2255" y="365"/>
                      </a:lnTo>
                      <a:lnTo>
                        <a:pt x="2250" y="368"/>
                      </a:lnTo>
                      <a:lnTo>
                        <a:pt x="2245" y="369"/>
                      </a:lnTo>
                      <a:lnTo>
                        <a:pt x="2240" y="371"/>
                      </a:lnTo>
                      <a:lnTo>
                        <a:pt x="2234" y="373"/>
                      </a:lnTo>
                      <a:lnTo>
                        <a:pt x="2229" y="375"/>
                      </a:lnTo>
                      <a:lnTo>
                        <a:pt x="2224" y="377"/>
                      </a:lnTo>
                      <a:lnTo>
                        <a:pt x="2218" y="379"/>
                      </a:lnTo>
                      <a:lnTo>
                        <a:pt x="2212" y="381"/>
                      </a:lnTo>
                      <a:lnTo>
                        <a:pt x="2208" y="383"/>
                      </a:lnTo>
                      <a:lnTo>
                        <a:pt x="2202" y="385"/>
                      </a:lnTo>
                      <a:lnTo>
                        <a:pt x="2196" y="387"/>
                      </a:lnTo>
                      <a:lnTo>
                        <a:pt x="2192" y="388"/>
                      </a:lnTo>
                      <a:lnTo>
                        <a:pt x="2186" y="391"/>
                      </a:lnTo>
                      <a:lnTo>
                        <a:pt x="2180" y="393"/>
                      </a:lnTo>
                      <a:lnTo>
                        <a:pt x="2176" y="395"/>
                      </a:lnTo>
                      <a:lnTo>
                        <a:pt x="2170" y="396"/>
                      </a:lnTo>
                      <a:lnTo>
                        <a:pt x="2164" y="399"/>
                      </a:lnTo>
                      <a:lnTo>
                        <a:pt x="2158" y="401"/>
                      </a:lnTo>
                      <a:lnTo>
                        <a:pt x="2152" y="403"/>
                      </a:lnTo>
                      <a:lnTo>
                        <a:pt x="2147" y="404"/>
                      </a:lnTo>
                      <a:lnTo>
                        <a:pt x="2142" y="407"/>
                      </a:lnTo>
                      <a:lnTo>
                        <a:pt x="2136" y="409"/>
                      </a:lnTo>
                      <a:lnTo>
                        <a:pt x="2131" y="411"/>
                      </a:lnTo>
                      <a:lnTo>
                        <a:pt x="2125" y="412"/>
                      </a:lnTo>
                      <a:lnTo>
                        <a:pt x="2119" y="415"/>
                      </a:lnTo>
                      <a:lnTo>
                        <a:pt x="2113" y="417"/>
                      </a:lnTo>
                      <a:lnTo>
                        <a:pt x="2108" y="419"/>
                      </a:lnTo>
                      <a:lnTo>
                        <a:pt x="2102" y="422"/>
                      </a:lnTo>
                      <a:lnTo>
                        <a:pt x="2096" y="423"/>
                      </a:lnTo>
                      <a:lnTo>
                        <a:pt x="2090" y="425"/>
                      </a:lnTo>
                      <a:lnTo>
                        <a:pt x="2085" y="427"/>
                      </a:lnTo>
                      <a:lnTo>
                        <a:pt x="2079" y="430"/>
                      </a:lnTo>
                      <a:lnTo>
                        <a:pt x="2073" y="432"/>
                      </a:lnTo>
                      <a:lnTo>
                        <a:pt x="2067" y="433"/>
                      </a:lnTo>
                      <a:lnTo>
                        <a:pt x="2061" y="436"/>
                      </a:lnTo>
                      <a:lnTo>
                        <a:pt x="2056" y="438"/>
                      </a:lnTo>
                      <a:lnTo>
                        <a:pt x="2050" y="440"/>
                      </a:lnTo>
                      <a:lnTo>
                        <a:pt x="2044" y="442"/>
                      </a:lnTo>
                      <a:lnTo>
                        <a:pt x="2038" y="445"/>
                      </a:lnTo>
                      <a:lnTo>
                        <a:pt x="2033" y="446"/>
                      </a:lnTo>
                      <a:lnTo>
                        <a:pt x="2027" y="448"/>
                      </a:lnTo>
                      <a:lnTo>
                        <a:pt x="2021" y="450"/>
                      </a:lnTo>
                      <a:lnTo>
                        <a:pt x="2015" y="453"/>
                      </a:lnTo>
                      <a:lnTo>
                        <a:pt x="2008" y="455"/>
                      </a:lnTo>
                      <a:lnTo>
                        <a:pt x="2003" y="457"/>
                      </a:lnTo>
                      <a:lnTo>
                        <a:pt x="1997" y="460"/>
                      </a:lnTo>
                      <a:lnTo>
                        <a:pt x="1991" y="461"/>
                      </a:lnTo>
                      <a:lnTo>
                        <a:pt x="1985" y="463"/>
                      </a:lnTo>
                      <a:lnTo>
                        <a:pt x="1980" y="465"/>
                      </a:lnTo>
                      <a:lnTo>
                        <a:pt x="1973" y="468"/>
                      </a:lnTo>
                      <a:lnTo>
                        <a:pt x="1967" y="470"/>
                      </a:lnTo>
                      <a:lnTo>
                        <a:pt x="1961" y="472"/>
                      </a:lnTo>
                      <a:lnTo>
                        <a:pt x="1955" y="475"/>
                      </a:lnTo>
                      <a:lnTo>
                        <a:pt x="1949" y="477"/>
                      </a:lnTo>
                      <a:lnTo>
                        <a:pt x="1943" y="479"/>
                      </a:lnTo>
                      <a:lnTo>
                        <a:pt x="1937" y="480"/>
                      </a:lnTo>
                      <a:lnTo>
                        <a:pt x="1930" y="483"/>
                      </a:lnTo>
                      <a:lnTo>
                        <a:pt x="1924" y="485"/>
                      </a:lnTo>
                      <a:lnTo>
                        <a:pt x="1919" y="487"/>
                      </a:lnTo>
                      <a:lnTo>
                        <a:pt x="1913" y="490"/>
                      </a:lnTo>
                      <a:lnTo>
                        <a:pt x="1906" y="492"/>
                      </a:lnTo>
                      <a:lnTo>
                        <a:pt x="1900" y="494"/>
                      </a:lnTo>
                      <a:lnTo>
                        <a:pt x="1894" y="497"/>
                      </a:lnTo>
                      <a:lnTo>
                        <a:pt x="1887" y="499"/>
                      </a:lnTo>
                      <a:lnTo>
                        <a:pt x="1882" y="501"/>
                      </a:lnTo>
                      <a:lnTo>
                        <a:pt x="1875" y="503"/>
                      </a:lnTo>
                      <a:lnTo>
                        <a:pt x="1869" y="506"/>
                      </a:lnTo>
                      <a:lnTo>
                        <a:pt x="1863" y="507"/>
                      </a:lnTo>
                      <a:lnTo>
                        <a:pt x="1856" y="509"/>
                      </a:lnTo>
                      <a:lnTo>
                        <a:pt x="1851" y="512"/>
                      </a:lnTo>
                      <a:lnTo>
                        <a:pt x="1844" y="514"/>
                      </a:lnTo>
                      <a:lnTo>
                        <a:pt x="1838" y="516"/>
                      </a:lnTo>
                      <a:lnTo>
                        <a:pt x="1831" y="518"/>
                      </a:lnTo>
                      <a:lnTo>
                        <a:pt x="1825" y="521"/>
                      </a:lnTo>
                      <a:lnTo>
                        <a:pt x="1819" y="523"/>
                      </a:lnTo>
                      <a:lnTo>
                        <a:pt x="1813" y="525"/>
                      </a:lnTo>
                      <a:lnTo>
                        <a:pt x="1807" y="528"/>
                      </a:lnTo>
                      <a:lnTo>
                        <a:pt x="1800" y="530"/>
                      </a:lnTo>
                      <a:lnTo>
                        <a:pt x="1794" y="532"/>
                      </a:lnTo>
                      <a:lnTo>
                        <a:pt x="1780" y="537"/>
                      </a:lnTo>
                      <a:lnTo>
                        <a:pt x="1768" y="541"/>
                      </a:lnTo>
                      <a:lnTo>
                        <a:pt x="1755" y="546"/>
                      </a:lnTo>
                      <a:lnTo>
                        <a:pt x="1742" y="551"/>
                      </a:lnTo>
                      <a:lnTo>
                        <a:pt x="1730" y="555"/>
                      </a:lnTo>
                      <a:lnTo>
                        <a:pt x="1717" y="560"/>
                      </a:lnTo>
                      <a:lnTo>
                        <a:pt x="1704" y="564"/>
                      </a:lnTo>
                      <a:lnTo>
                        <a:pt x="1692" y="569"/>
                      </a:lnTo>
                      <a:lnTo>
                        <a:pt x="1678" y="574"/>
                      </a:lnTo>
                      <a:lnTo>
                        <a:pt x="1665" y="578"/>
                      </a:lnTo>
                      <a:lnTo>
                        <a:pt x="1652" y="583"/>
                      </a:lnTo>
                      <a:lnTo>
                        <a:pt x="1639" y="587"/>
                      </a:lnTo>
                      <a:lnTo>
                        <a:pt x="1626" y="592"/>
                      </a:lnTo>
                      <a:lnTo>
                        <a:pt x="1613" y="597"/>
                      </a:lnTo>
                      <a:lnTo>
                        <a:pt x="1599" y="601"/>
                      </a:lnTo>
                      <a:lnTo>
                        <a:pt x="1587" y="606"/>
                      </a:lnTo>
                      <a:lnTo>
                        <a:pt x="1573" y="611"/>
                      </a:lnTo>
                      <a:lnTo>
                        <a:pt x="1560" y="615"/>
                      </a:lnTo>
                      <a:lnTo>
                        <a:pt x="1548" y="620"/>
                      </a:lnTo>
                      <a:lnTo>
                        <a:pt x="1534" y="624"/>
                      </a:lnTo>
                      <a:lnTo>
                        <a:pt x="1521" y="629"/>
                      </a:lnTo>
                      <a:lnTo>
                        <a:pt x="1507" y="634"/>
                      </a:lnTo>
                      <a:lnTo>
                        <a:pt x="1495" y="638"/>
                      </a:lnTo>
                      <a:lnTo>
                        <a:pt x="1481" y="643"/>
                      </a:lnTo>
                      <a:lnTo>
                        <a:pt x="1468" y="647"/>
                      </a:lnTo>
                      <a:lnTo>
                        <a:pt x="1454" y="652"/>
                      </a:lnTo>
                      <a:lnTo>
                        <a:pt x="1440" y="657"/>
                      </a:lnTo>
                      <a:lnTo>
                        <a:pt x="1428" y="661"/>
                      </a:lnTo>
                      <a:lnTo>
                        <a:pt x="1401" y="670"/>
                      </a:lnTo>
                      <a:lnTo>
                        <a:pt x="1375" y="680"/>
                      </a:lnTo>
                      <a:lnTo>
                        <a:pt x="1347" y="689"/>
                      </a:lnTo>
                      <a:lnTo>
                        <a:pt x="1321" y="699"/>
                      </a:lnTo>
                      <a:lnTo>
                        <a:pt x="1294" y="708"/>
                      </a:lnTo>
                      <a:lnTo>
                        <a:pt x="1268" y="718"/>
                      </a:lnTo>
                      <a:lnTo>
                        <a:pt x="1241" y="727"/>
                      </a:lnTo>
                      <a:lnTo>
                        <a:pt x="1213" y="736"/>
                      </a:lnTo>
                      <a:lnTo>
                        <a:pt x="1201" y="741"/>
                      </a:lnTo>
                      <a:lnTo>
                        <a:pt x="1187" y="745"/>
                      </a:lnTo>
                      <a:lnTo>
                        <a:pt x="1174" y="750"/>
                      </a:lnTo>
                      <a:lnTo>
                        <a:pt x="1160" y="754"/>
                      </a:lnTo>
                      <a:lnTo>
                        <a:pt x="1148" y="758"/>
                      </a:lnTo>
                      <a:lnTo>
                        <a:pt x="1134" y="762"/>
                      </a:lnTo>
                      <a:lnTo>
                        <a:pt x="1120" y="767"/>
                      </a:lnTo>
                      <a:lnTo>
                        <a:pt x="1107" y="772"/>
                      </a:lnTo>
                      <a:lnTo>
                        <a:pt x="1094" y="776"/>
                      </a:lnTo>
                      <a:lnTo>
                        <a:pt x="1081" y="781"/>
                      </a:lnTo>
                      <a:lnTo>
                        <a:pt x="1068" y="785"/>
                      </a:lnTo>
                      <a:lnTo>
                        <a:pt x="1054" y="790"/>
                      </a:lnTo>
                      <a:lnTo>
                        <a:pt x="1042" y="795"/>
                      </a:lnTo>
                      <a:lnTo>
                        <a:pt x="1028" y="799"/>
                      </a:lnTo>
                      <a:lnTo>
                        <a:pt x="1015" y="804"/>
                      </a:lnTo>
                      <a:lnTo>
                        <a:pt x="1001" y="807"/>
                      </a:lnTo>
                      <a:lnTo>
                        <a:pt x="989" y="812"/>
                      </a:lnTo>
                      <a:lnTo>
                        <a:pt x="976" y="817"/>
                      </a:lnTo>
                      <a:lnTo>
                        <a:pt x="962" y="821"/>
                      </a:lnTo>
                      <a:lnTo>
                        <a:pt x="950" y="826"/>
                      </a:lnTo>
                      <a:lnTo>
                        <a:pt x="937" y="830"/>
                      </a:lnTo>
                      <a:lnTo>
                        <a:pt x="924" y="834"/>
                      </a:lnTo>
                      <a:lnTo>
                        <a:pt x="910" y="838"/>
                      </a:lnTo>
                      <a:lnTo>
                        <a:pt x="898" y="843"/>
                      </a:lnTo>
                      <a:lnTo>
                        <a:pt x="885" y="848"/>
                      </a:lnTo>
                      <a:lnTo>
                        <a:pt x="872" y="851"/>
                      </a:lnTo>
                      <a:lnTo>
                        <a:pt x="860" y="856"/>
                      </a:lnTo>
                      <a:lnTo>
                        <a:pt x="847" y="860"/>
                      </a:lnTo>
                      <a:lnTo>
                        <a:pt x="840" y="863"/>
                      </a:lnTo>
                      <a:lnTo>
                        <a:pt x="834" y="864"/>
                      </a:lnTo>
                      <a:lnTo>
                        <a:pt x="827" y="866"/>
                      </a:lnTo>
                      <a:lnTo>
                        <a:pt x="822" y="868"/>
                      </a:lnTo>
                      <a:lnTo>
                        <a:pt x="815" y="871"/>
                      </a:lnTo>
                      <a:lnTo>
                        <a:pt x="809" y="873"/>
                      </a:lnTo>
                      <a:lnTo>
                        <a:pt x="802" y="874"/>
                      </a:lnTo>
                      <a:lnTo>
                        <a:pt x="796" y="876"/>
                      </a:lnTo>
                      <a:lnTo>
                        <a:pt x="789" y="879"/>
                      </a:lnTo>
                      <a:lnTo>
                        <a:pt x="784" y="881"/>
                      </a:lnTo>
                      <a:lnTo>
                        <a:pt x="777" y="883"/>
                      </a:lnTo>
                      <a:lnTo>
                        <a:pt x="771" y="886"/>
                      </a:lnTo>
                      <a:lnTo>
                        <a:pt x="764" y="887"/>
                      </a:lnTo>
                      <a:lnTo>
                        <a:pt x="758" y="889"/>
                      </a:lnTo>
                      <a:lnTo>
                        <a:pt x="753" y="891"/>
                      </a:lnTo>
                      <a:lnTo>
                        <a:pt x="746" y="894"/>
                      </a:lnTo>
                      <a:lnTo>
                        <a:pt x="740" y="895"/>
                      </a:lnTo>
                      <a:lnTo>
                        <a:pt x="733" y="897"/>
                      </a:lnTo>
                      <a:lnTo>
                        <a:pt x="727" y="899"/>
                      </a:lnTo>
                      <a:lnTo>
                        <a:pt x="721" y="902"/>
                      </a:lnTo>
                      <a:lnTo>
                        <a:pt x="715" y="903"/>
                      </a:lnTo>
                      <a:lnTo>
                        <a:pt x="709" y="905"/>
                      </a:lnTo>
                      <a:lnTo>
                        <a:pt x="703" y="908"/>
                      </a:lnTo>
                      <a:lnTo>
                        <a:pt x="696" y="910"/>
                      </a:lnTo>
                      <a:lnTo>
                        <a:pt x="690" y="911"/>
                      </a:lnTo>
                      <a:lnTo>
                        <a:pt x="685" y="913"/>
                      </a:lnTo>
                      <a:lnTo>
                        <a:pt x="678" y="916"/>
                      </a:lnTo>
                      <a:lnTo>
                        <a:pt x="672" y="918"/>
                      </a:lnTo>
                      <a:lnTo>
                        <a:pt x="666" y="919"/>
                      </a:lnTo>
                      <a:lnTo>
                        <a:pt x="660" y="921"/>
                      </a:lnTo>
                      <a:lnTo>
                        <a:pt x="653" y="924"/>
                      </a:lnTo>
                      <a:lnTo>
                        <a:pt x="648" y="925"/>
                      </a:lnTo>
                      <a:lnTo>
                        <a:pt x="642" y="927"/>
                      </a:lnTo>
                      <a:lnTo>
                        <a:pt x="636" y="929"/>
                      </a:lnTo>
                      <a:lnTo>
                        <a:pt x="629" y="931"/>
                      </a:lnTo>
                      <a:lnTo>
                        <a:pt x="624" y="933"/>
                      </a:lnTo>
                      <a:lnTo>
                        <a:pt x="618" y="935"/>
                      </a:lnTo>
                      <a:lnTo>
                        <a:pt x="612" y="936"/>
                      </a:lnTo>
                      <a:lnTo>
                        <a:pt x="606" y="939"/>
                      </a:lnTo>
                      <a:lnTo>
                        <a:pt x="600" y="941"/>
                      </a:lnTo>
                      <a:lnTo>
                        <a:pt x="595" y="942"/>
                      </a:lnTo>
                      <a:lnTo>
                        <a:pt x="588" y="944"/>
                      </a:lnTo>
                      <a:lnTo>
                        <a:pt x="582" y="947"/>
                      </a:lnTo>
                      <a:lnTo>
                        <a:pt x="576" y="948"/>
                      </a:lnTo>
                      <a:lnTo>
                        <a:pt x="571" y="950"/>
                      </a:lnTo>
                      <a:lnTo>
                        <a:pt x="565" y="952"/>
                      </a:lnTo>
                      <a:lnTo>
                        <a:pt x="559" y="954"/>
                      </a:lnTo>
                      <a:lnTo>
                        <a:pt x="553" y="956"/>
                      </a:lnTo>
                      <a:lnTo>
                        <a:pt x="547" y="957"/>
                      </a:lnTo>
                      <a:lnTo>
                        <a:pt x="542" y="959"/>
                      </a:lnTo>
                      <a:lnTo>
                        <a:pt x="536" y="962"/>
                      </a:lnTo>
                      <a:lnTo>
                        <a:pt x="530" y="963"/>
                      </a:lnTo>
                      <a:lnTo>
                        <a:pt x="524" y="965"/>
                      </a:lnTo>
                      <a:lnTo>
                        <a:pt x="519" y="966"/>
                      </a:lnTo>
                      <a:lnTo>
                        <a:pt x="513" y="969"/>
                      </a:lnTo>
                      <a:lnTo>
                        <a:pt x="507" y="970"/>
                      </a:lnTo>
                      <a:lnTo>
                        <a:pt x="501" y="972"/>
                      </a:lnTo>
                      <a:lnTo>
                        <a:pt x="496" y="974"/>
                      </a:lnTo>
                      <a:lnTo>
                        <a:pt x="490" y="975"/>
                      </a:lnTo>
                      <a:lnTo>
                        <a:pt x="484" y="978"/>
                      </a:lnTo>
                      <a:lnTo>
                        <a:pt x="480" y="979"/>
                      </a:lnTo>
                      <a:lnTo>
                        <a:pt x="474" y="981"/>
                      </a:lnTo>
                      <a:lnTo>
                        <a:pt x="468" y="982"/>
                      </a:lnTo>
                      <a:lnTo>
                        <a:pt x="462" y="985"/>
                      </a:lnTo>
                      <a:lnTo>
                        <a:pt x="456" y="986"/>
                      </a:lnTo>
                      <a:lnTo>
                        <a:pt x="451" y="988"/>
                      </a:lnTo>
                      <a:lnTo>
                        <a:pt x="446" y="989"/>
                      </a:lnTo>
                      <a:lnTo>
                        <a:pt x="440" y="992"/>
                      </a:lnTo>
                      <a:lnTo>
                        <a:pt x="435" y="993"/>
                      </a:lnTo>
                      <a:lnTo>
                        <a:pt x="429" y="995"/>
                      </a:lnTo>
                      <a:lnTo>
                        <a:pt x="424" y="996"/>
                      </a:lnTo>
                      <a:lnTo>
                        <a:pt x="418" y="997"/>
                      </a:lnTo>
                      <a:lnTo>
                        <a:pt x="413" y="1000"/>
                      </a:lnTo>
                      <a:lnTo>
                        <a:pt x="408" y="1001"/>
                      </a:lnTo>
                      <a:lnTo>
                        <a:pt x="402" y="1003"/>
                      </a:lnTo>
                      <a:lnTo>
                        <a:pt x="397" y="1004"/>
                      </a:lnTo>
                      <a:lnTo>
                        <a:pt x="392" y="1007"/>
                      </a:lnTo>
                      <a:lnTo>
                        <a:pt x="386" y="1008"/>
                      </a:lnTo>
                      <a:lnTo>
                        <a:pt x="382" y="1009"/>
                      </a:lnTo>
                      <a:lnTo>
                        <a:pt x="376" y="1011"/>
                      </a:lnTo>
                      <a:lnTo>
                        <a:pt x="370" y="1012"/>
                      </a:lnTo>
                      <a:lnTo>
                        <a:pt x="365" y="1015"/>
                      </a:lnTo>
                      <a:lnTo>
                        <a:pt x="360" y="1016"/>
                      </a:lnTo>
                      <a:lnTo>
                        <a:pt x="355" y="1017"/>
                      </a:lnTo>
                      <a:lnTo>
                        <a:pt x="349" y="1019"/>
                      </a:lnTo>
                      <a:lnTo>
                        <a:pt x="345" y="1020"/>
                      </a:lnTo>
                      <a:lnTo>
                        <a:pt x="339" y="1021"/>
                      </a:lnTo>
                      <a:lnTo>
                        <a:pt x="334" y="1024"/>
                      </a:lnTo>
                      <a:lnTo>
                        <a:pt x="330" y="1025"/>
                      </a:lnTo>
                      <a:lnTo>
                        <a:pt x="324" y="1026"/>
                      </a:lnTo>
                      <a:lnTo>
                        <a:pt x="319" y="1028"/>
                      </a:lnTo>
                      <a:lnTo>
                        <a:pt x="314" y="1030"/>
                      </a:lnTo>
                      <a:lnTo>
                        <a:pt x="309" y="1031"/>
                      </a:lnTo>
                      <a:lnTo>
                        <a:pt x="304" y="1033"/>
                      </a:lnTo>
                      <a:lnTo>
                        <a:pt x="299" y="1034"/>
                      </a:lnTo>
                      <a:lnTo>
                        <a:pt x="294" y="1035"/>
                      </a:lnTo>
                      <a:lnTo>
                        <a:pt x="289" y="1036"/>
                      </a:lnTo>
                      <a:lnTo>
                        <a:pt x="285" y="1039"/>
                      </a:lnTo>
                      <a:lnTo>
                        <a:pt x="279" y="1040"/>
                      </a:lnTo>
                      <a:lnTo>
                        <a:pt x="274" y="1041"/>
                      </a:lnTo>
                      <a:lnTo>
                        <a:pt x="270" y="1042"/>
                      </a:lnTo>
                      <a:lnTo>
                        <a:pt x="265" y="1045"/>
                      </a:lnTo>
                      <a:lnTo>
                        <a:pt x="259" y="1046"/>
                      </a:lnTo>
                      <a:lnTo>
                        <a:pt x="255" y="1047"/>
                      </a:lnTo>
                      <a:lnTo>
                        <a:pt x="250" y="1048"/>
                      </a:lnTo>
                      <a:lnTo>
                        <a:pt x="246" y="1049"/>
                      </a:lnTo>
                      <a:lnTo>
                        <a:pt x="241" y="1051"/>
                      </a:lnTo>
                      <a:lnTo>
                        <a:pt x="236" y="1053"/>
                      </a:lnTo>
                      <a:lnTo>
                        <a:pt x="232" y="1054"/>
                      </a:lnTo>
                      <a:lnTo>
                        <a:pt x="227" y="1055"/>
                      </a:lnTo>
                      <a:lnTo>
                        <a:pt x="223" y="1056"/>
                      </a:lnTo>
                      <a:lnTo>
                        <a:pt x="218" y="1057"/>
                      </a:lnTo>
                      <a:lnTo>
                        <a:pt x="213" y="1059"/>
                      </a:lnTo>
                      <a:lnTo>
                        <a:pt x="209" y="1061"/>
                      </a:lnTo>
                      <a:lnTo>
                        <a:pt x="204" y="1062"/>
                      </a:lnTo>
                      <a:lnTo>
                        <a:pt x="200" y="1063"/>
                      </a:lnTo>
                      <a:lnTo>
                        <a:pt x="195" y="1064"/>
                      </a:lnTo>
                      <a:lnTo>
                        <a:pt x="190" y="1065"/>
                      </a:lnTo>
                      <a:lnTo>
                        <a:pt x="186" y="1066"/>
                      </a:lnTo>
                      <a:lnTo>
                        <a:pt x="182" y="1068"/>
                      </a:lnTo>
                      <a:lnTo>
                        <a:pt x="178" y="1069"/>
                      </a:lnTo>
                      <a:lnTo>
                        <a:pt x="173" y="1070"/>
                      </a:lnTo>
                      <a:lnTo>
                        <a:pt x="168" y="1071"/>
                      </a:lnTo>
                      <a:lnTo>
                        <a:pt x="164" y="1072"/>
                      </a:lnTo>
                      <a:lnTo>
                        <a:pt x="160" y="1073"/>
                      </a:lnTo>
                      <a:lnTo>
                        <a:pt x="156" y="1074"/>
                      </a:lnTo>
                      <a:lnTo>
                        <a:pt x="151" y="1076"/>
                      </a:lnTo>
                      <a:lnTo>
                        <a:pt x="148" y="1077"/>
                      </a:lnTo>
                      <a:lnTo>
                        <a:pt x="143" y="1078"/>
                      </a:lnTo>
                      <a:lnTo>
                        <a:pt x="138" y="1079"/>
                      </a:lnTo>
                      <a:lnTo>
                        <a:pt x="135" y="1080"/>
                      </a:lnTo>
                      <a:lnTo>
                        <a:pt x="130" y="1081"/>
                      </a:lnTo>
                      <a:lnTo>
                        <a:pt x="127" y="1083"/>
                      </a:lnTo>
                      <a:lnTo>
                        <a:pt x="122" y="1084"/>
                      </a:lnTo>
                      <a:lnTo>
                        <a:pt x="119" y="1085"/>
                      </a:lnTo>
                      <a:lnTo>
                        <a:pt x="114" y="1086"/>
                      </a:lnTo>
                      <a:lnTo>
                        <a:pt x="111" y="1087"/>
                      </a:lnTo>
                      <a:lnTo>
                        <a:pt x="106" y="1088"/>
                      </a:lnTo>
                      <a:lnTo>
                        <a:pt x="103" y="1089"/>
                      </a:lnTo>
                      <a:lnTo>
                        <a:pt x="98" y="1091"/>
                      </a:lnTo>
                      <a:lnTo>
                        <a:pt x="95" y="1092"/>
                      </a:lnTo>
                      <a:lnTo>
                        <a:pt x="91" y="1092"/>
                      </a:lnTo>
                      <a:lnTo>
                        <a:pt x="87" y="1093"/>
                      </a:lnTo>
                      <a:lnTo>
                        <a:pt x="83" y="1094"/>
                      </a:lnTo>
                      <a:lnTo>
                        <a:pt x="80" y="1095"/>
                      </a:lnTo>
                      <a:lnTo>
                        <a:pt x="76" y="1096"/>
                      </a:lnTo>
                      <a:lnTo>
                        <a:pt x="72" y="1097"/>
                      </a:lnTo>
                      <a:lnTo>
                        <a:pt x="68" y="1097"/>
                      </a:lnTo>
                      <a:lnTo>
                        <a:pt x="65" y="1099"/>
                      </a:lnTo>
                      <a:lnTo>
                        <a:pt x="61" y="1100"/>
                      </a:lnTo>
                      <a:lnTo>
                        <a:pt x="58" y="1101"/>
                      </a:lnTo>
                      <a:lnTo>
                        <a:pt x="54" y="1101"/>
                      </a:lnTo>
                      <a:lnTo>
                        <a:pt x="50" y="1102"/>
                      </a:lnTo>
                      <a:lnTo>
                        <a:pt x="46" y="1103"/>
                      </a:lnTo>
                      <a:lnTo>
                        <a:pt x="43" y="1104"/>
                      </a:lnTo>
                      <a:lnTo>
                        <a:pt x="39" y="1104"/>
                      </a:lnTo>
                      <a:lnTo>
                        <a:pt x="36" y="1106"/>
                      </a:lnTo>
                      <a:lnTo>
                        <a:pt x="32" y="1107"/>
                      </a:lnTo>
                      <a:lnTo>
                        <a:pt x="29" y="1107"/>
                      </a:lnTo>
                      <a:lnTo>
                        <a:pt x="27" y="1108"/>
                      </a:lnTo>
                      <a:lnTo>
                        <a:pt x="23" y="1109"/>
                      </a:lnTo>
                      <a:lnTo>
                        <a:pt x="20" y="1110"/>
                      </a:lnTo>
                      <a:lnTo>
                        <a:pt x="16" y="1110"/>
                      </a:lnTo>
                      <a:lnTo>
                        <a:pt x="13" y="1111"/>
                      </a:lnTo>
                      <a:lnTo>
                        <a:pt x="9" y="1112"/>
                      </a:lnTo>
                      <a:lnTo>
                        <a:pt x="7" y="1112"/>
                      </a:lnTo>
                      <a:lnTo>
                        <a:pt x="4" y="1114"/>
                      </a:lnTo>
                      <a:lnTo>
                        <a:pt x="0" y="1114"/>
                      </a:lnTo>
                      <a:lnTo>
                        <a:pt x="4" y="1112"/>
                      </a:lnTo>
                      <a:lnTo>
                        <a:pt x="7" y="1112"/>
                      </a:lnTo>
                      <a:lnTo>
                        <a:pt x="9" y="1111"/>
                      </a:lnTo>
                      <a:lnTo>
                        <a:pt x="13" y="1110"/>
                      </a:lnTo>
                      <a:lnTo>
                        <a:pt x="16" y="1110"/>
                      </a:lnTo>
                      <a:lnTo>
                        <a:pt x="20" y="1109"/>
                      </a:lnTo>
                      <a:lnTo>
                        <a:pt x="23" y="1108"/>
                      </a:lnTo>
                      <a:lnTo>
                        <a:pt x="26" y="1107"/>
                      </a:lnTo>
                      <a:lnTo>
                        <a:pt x="29" y="1107"/>
                      </a:lnTo>
                      <a:lnTo>
                        <a:pt x="32" y="1106"/>
                      </a:lnTo>
                      <a:lnTo>
                        <a:pt x="36" y="1104"/>
                      </a:lnTo>
                      <a:lnTo>
                        <a:pt x="39" y="1103"/>
                      </a:lnTo>
                      <a:lnTo>
                        <a:pt x="43" y="1103"/>
                      </a:lnTo>
                      <a:lnTo>
                        <a:pt x="46" y="1102"/>
                      </a:lnTo>
                      <a:lnTo>
                        <a:pt x="50" y="1101"/>
                      </a:lnTo>
                      <a:lnTo>
                        <a:pt x="53" y="1100"/>
                      </a:lnTo>
                      <a:lnTo>
                        <a:pt x="57" y="1099"/>
                      </a:lnTo>
                      <a:lnTo>
                        <a:pt x="60" y="1097"/>
                      </a:lnTo>
                      <a:lnTo>
                        <a:pt x="65" y="1097"/>
                      </a:lnTo>
                      <a:lnTo>
                        <a:pt x="68" y="1096"/>
                      </a:lnTo>
                      <a:lnTo>
                        <a:pt x="72" y="1095"/>
                      </a:lnTo>
                      <a:lnTo>
                        <a:pt x="75" y="1094"/>
                      </a:lnTo>
                      <a:lnTo>
                        <a:pt x="79" y="1093"/>
                      </a:lnTo>
                      <a:lnTo>
                        <a:pt x="83" y="1092"/>
                      </a:lnTo>
                      <a:lnTo>
                        <a:pt x="87" y="1091"/>
                      </a:lnTo>
                      <a:lnTo>
                        <a:pt x="90" y="1089"/>
                      </a:lnTo>
                      <a:lnTo>
                        <a:pt x="94" y="1088"/>
                      </a:lnTo>
                      <a:lnTo>
                        <a:pt x="98" y="1087"/>
                      </a:lnTo>
                      <a:lnTo>
                        <a:pt x="102" y="1086"/>
                      </a:lnTo>
                      <a:lnTo>
                        <a:pt x="106" y="1085"/>
                      </a:lnTo>
                      <a:lnTo>
                        <a:pt x="110" y="1084"/>
                      </a:lnTo>
                      <a:lnTo>
                        <a:pt x="113" y="1083"/>
                      </a:lnTo>
                      <a:lnTo>
                        <a:pt x="118" y="1081"/>
                      </a:lnTo>
                      <a:lnTo>
                        <a:pt x="121" y="1080"/>
                      </a:lnTo>
                      <a:lnTo>
                        <a:pt x="126" y="1079"/>
                      </a:lnTo>
                      <a:lnTo>
                        <a:pt x="129" y="1078"/>
                      </a:lnTo>
                      <a:lnTo>
                        <a:pt x="134" y="1077"/>
                      </a:lnTo>
                      <a:lnTo>
                        <a:pt x="137" y="1076"/>
                      </a:lnTo>
                      <a:lnTo>
                        <a:pt x="142" y="1074"/>
                      </a:lnTo>
                      <a:lnTo>
                        <a:pt x="147" y="1073"/>
                      </a:lnTo>
                      <a:lnTo>
                        <a:pt x="150" y="1072"/>
                      </a:lnTo>
                      <a:lnTo>
                        <a:pt x="155" y="1071"/>
                      </a:lnTo>
                      <a:lnTo>
                        <a:pt x="159" y="1069"/>
                      </a:lnTo>
                      <a:lnTo>
                        <a:pt x="163" y="1068"/>
                      </a:lnTo>
                      <a:lnTo>
                        <a:pt x="167" y="1066"/>
                      </a:lnTo>
                      <a:lnTo>
                        <a:pt x="172" y="1065"/>
                      </a:lnTo>
                      <a:lnTo>
                        <a:pt x="175" y="1064"/>
                      </a:lnTo>
                      <a:lnTo>
                        <a:pt x="180" y="1063"/>
                      </a:lnTo>
                      <a:lnTo>
                        <a:pt x="185" y="1062"/>
                      </a:lnTo>
                      <a:lnTo>
                        <a:pt x="189" y="1059"/>
                      </a:lnTo>
                      <a:lnTo>
                        <a:pt x="194" y="1058"/>
                      </a:lnTo>
                      <a:lnTo>
                        <a:pt x="198" y="1057"/>
                      </a:lnTo>
                      <a:lnTo>
                        <a:pt x="202" y="1056"/>
                      </a:lnTo>
                      <a:lnTo>
                        <a:pt x="206" y="1055"/>
                      </a:lnTo>
                      <a:lnTo>
                        <a:pt x="211" y="1053"/>
                      </a:lnTo>
                      <a:lnTo>
                        <a:pt x="216" y="1051"/>
                      </a:lnTo>
                      <a:lnTo>
                        <a:pt x="220" y="1050"/>
                      </a:lnTo>
                      <a:lnTo>
                        <a:pt x="225" y="1049"/>
                      </a:lnTo>
                      <a:lnTo>
                        <a:pt x="229" y="1047"/>
                      </a:lnTo>
                      <a:lnTo>
                        <a:pt x="234" y="1046"/>
                      </a:lnTo>
                      <a:lnTo>
                        <a:pt x="239" y="1045"/>
                      </a:lnTo>
                      <a:lnTo>
                        <a:pt x="243" y="1042"/>
                      </a:lnTo>
                      <a:lnTo>
                        <a:pt x="248" y="1041"/>
                      </a:lnTo>
                      <a:lnTo>
                        <a:pt x="253" y="1040"/>
                      </a:lnTo>
                      <a:lnTo>
                        <a:pt x="258" y="1038"/>
                      </a:lnTo>
                      <a:lnTo>
                        <a:pt x="263" y="1036"/>
                      </a:lnTo>
                      <a:lnTo>
                        <a:pt x="268" y="1035"/>
                      </a:lnTo>
                      <a:lnTo>
                        <a:pt x="272" y="1033"/>
                      </a:lnTo>
                      <a:lnTo>
                        <a:pt x="277" y="1032"/>
                      </a:lnTo>
                      <a:lnTo>
                        <a:pt x="281" y="1031"/>
                      </a:lnTo>
                      <a:lnTo>
                        <a:pt x="287" y="1028"/>
                      </a:lnTo>
                      <a:lnTo>
                        <a:pt x="292" y="1027"/>
                      </a:lnTo>
                      <a:lnTo>
                        <a:pt x="296" y="1026"/>
                      </a:lnTo>
                      <a:lnTo>
                        <a:pt x="301" y="1024"/>
                      </a:lnTo>
                      <a:lnTo>
                        <a:pt x="307" y="1023"/>
                      </a:lnTo>
                      <a:lnTo>
                        <a:pt x="311" y="1020"/>
                      </a:lnTo>
                      <a:lnTo>
                        <a:pt x="316" y="1019"/>
                      </a:lnTo>
                      <a:lnTo>
                        <a:pt x="322" y="1017"/>
                      </a:lnTo>
                      <a:lnTo>
                        <a:pt x="326" y="1016"/>
                      </a:lnTo>
                      <a:lnTo>
                        <a:pt x="331" y="1015"/>
                      </a:lnTo>
                      <a:lnTo>
                        <a:pt x="337" y="1012"/>
                      </a:lnTo>
                      <a:lnTo>
                        <a:pt x="341" y="1011"/>
                      </a:lnTo>
                      <a:lnTo>
                        <a:pt x="347" y="1009"/>
                      </a:lnTo>
                      <a:lnTo>
                        <a:pt x="352" y="1008"/>
                      </a:lnTo>
                      <a:lnTo>
                        <a:pt x="356" y="1005"/>
                      </a:lnTo>
                      <a:lnTo>
                        <a:pt x="362" y="1004"/>
                      </a:lnTo>
                      <a:lnTo>
                        <a:pt x="367" y="1002"/>
                      </a:lnTo>
                      <a:lnTo>
                        <a:pt x="372" y="1001"/>
                      </a:lnTo>
                      <a:lnTo>
                        <a:pt x="378" y="998"/>
                      </a:lnTo>
                      <a:lnTo>
                        <a:pt x="383" y="997"/>
                      </a:lnTo>
                      <a:lnTo>
                        <a:pt x="388" y="995"/>
                      </a:lnTo>
                      <a:lnTo>
                        <a:pt x="393" y="993"/>
                      </a:lnTo>
                      <a:lnTo>
                        <a:pt x="399" y="992"/>
                      </a:lnTo>
                      <a:lnTo>
                        <a:pt x="403" y="989"/>
                      </a:lnTo>
                      <a:lnTo>
                        <a:pt x="409" y="988"/>
                      </a:lnTo>
                      <a:lnTo>
                        <a:pt x="415" y="986"/>
                      </a:lnTo>
                      <a:lnTo>
                        <a:pt x="420" y="985"/>
                      </a:lnTo>
                      <a:lnTo>
                        <a:pt x="425" y="982"/>
                      </a:lnTo>
                      <a:lnTo>
                        <a:pt x="431" y="980"/>
                      </a:lnTo>
                      <a:lnTo>
                        <a:pt x="436" y="979"/>
                      </a:lnTo>
                      <a:lnTo>
                        <a:pt x="441" y="977"/>
                      </a:lnTo>
                      <a:lnTo>
                        <a:pt x="447" y="975"/>
                      </a:lnTo>
                      <a:lnTo>
                        <a:pt x="453" y="973"/>
                      </a:lnTo>
                      <a:lnTo>
                        <a:pt x="458" y="971"/>
                      </a:lnTo>
                      <a:lnTo>
                        <a:pt x="463" y="970"/>
                      </a:lnTo>
                      <a:lnTo>
                        <a:pt x="469" y="967"/>
                      </a:lnTo>
                      <a:lnTo>
                        <a:pt x="475" y="965"/>
                      </a:lnTo>
                      <a:lnTo>
                        <a:pt x="481" y="964"/>
                      </a:lnTo>
                      <a:lnTo>
                        <a:pt x="485" y="962"/>
                      </a:lnTo>
                      <a:lnTo>
                        <a:pt x="491" y="959"/>
                      </a:lnTo>
                      <a:lnTo>
                        <a:pt x="497" y="958"/>
                      </a:lnTo>
                      <a:lnTo>
                        <a:pt x="503" y="956"/>
                      </a:lnTo>
                      <a:lnTo>
                        <a:pt x="508" y="954"/>
                      </a:lnTo>
                      <a:lnTo>
                        <a:pt x="514" y="952"/>
                      </a:lnTo>
                      <a:lnTo>
                        <a:pt x="520" y="950"/>
                      </a:lnTo>
                      <a:lnTo>
                        <a:pt x="526" y="948"/>
                      </a:lnTo>
                      <a:lnTo>
                        <a:pt x="531" y="946"/>
                      </a:lnTo>
                      <a:lnTo>
                        <a:pt x="536" y="944"/>
                      </a:lnTo>
                      <a:lnTo>
                        <a:pt x="542" y="942"/>
                      </a:lnTo>
                      <a:lnTo>
                        <a:pt x="547" y="940"/>
                      </a:lnTo>
                      <a:lnTo>
                        <a:pt x="553" y="937"/>
                      </a:lnTo>
                      <a:lnTo>
                        <a:pt x="559" y="936"/>
                      </a:lnTo>
                      <a:lnTo>
                        <a:pt x="565" y="934"/>
                      </a:lnTo>
                      <a:lnTo>
                        <a:pt x="571" y="932"/>
                      </a:lnTo>
                      <a:lnTo>
                        <a:pt x="576" y="929"/>
                      </a:lnTo>
                      <a:lnTo>
                        <a:pt x="583" y="928"/>
                      </a:lnTo>
                      <a:lnTo>
                        <a:pt x="589" y="926"/>
                      </a:lnTo>
                      <a:lnTo>
                        <a:pt x="595" y="924"/>
                      </a:lnTo>
                      <a:lnTo>
                        <a:pt x="600" y="921"/>
                      </a:lnTo>
                      <a:lnTo>
                        <a:pt x="606" y="919"/>
                      </a:lnTo>
                      <a:lnTo>
                        <a:pt x="612" y="918"/>
                      </a:lnTo>
                      <a:lnTo>
                        <a:pt x="618" y="916"/>
                      </a:lnTo>
                      <a:lnTo>
                        <a:pt x="624" y="913"/>
                      </a:lnTo>
                      <a:lnTo>
                        <a:pt x="629" y="911"/>
                      </a:lnTo>
                      <a:lnTo>
                        <a:pt x="636" y="909"/>
                      </a:lnTo>
                      <a:lnTo>
                        <a:pt x="642" y="908"/>
                      </a:lnTo>
                      <a:lnTo>
                        <a:pt x="648" y="905"/>
                      </a:lnTo>
                      <a:lnTo>
                        <a:pt x="653" y="903"/>
                      </a:lnTo>
                      <a:lnTo>
                        <a:pt x="659" y="901"/>
                      </a:lnTo>
                      <a:lnTo>
                        <a:pt x="666" y="898"/>
                      </a:lnTo>
                      <a:lnTo>
                        <a:pt x="672" y="896"/>
                      </a:lnTo>
                      <a:lnTo>
                        <a:pt x="678" y="894"/>
                      </a:lnTo>
                      <a:lnTo>
                        <a:pt x="683" y="891"/>
                      </a:lnTo>
                      <a:lnTo>
                        <a:pt x="689" y="890"/>
                      </a:lnTo>
                      <a:lnTo>
                        <a:pt x="696" y="888"/>
                      </a:lnTo>
                      <a:lnTo>
                        <a:pt x="702" y="886"/>
                      </a:lnTo>
                      <a:lnTo>
                        <a:pt x="708" y="883"/>
                      </a:lnTo>
                      <a:lnTo>
                        <a:pt x="715" y="881"/>
                      </a:lnTo>
                      <a:lnTo>
                        <a:pt x="720" y="879"/>
                      </a:lnTo>
                      <a:lnTo>
                        <a:pt x="726" y="876"/>
                      </a:lnTo>
                      <a:lnTo>
                        <a:pt x="733" y="874"/>
                      </a:lnTo>
                      <a:lnTo>
                        <a:pt x="739" y="872"/>
                      </a:lnTo>
                      <a:lnTo>
                        <a:pt x="745" y="870"/>
                      </a:lnTo>
                      <a:lnTo>
                        <a:pt x="751" y="868"/>
                      </a:lnTo>
                      <a:lnTo>
                        <a:pt x="757" y="866"/>
                      </a:lnTo>
                      <a:lnTo>
                        <a:pt x="763" y="864"/>
                      </a:lnTo>
                      <a:lnTo>
                        <a:pt x="770" y="861"/>
                      </a:lnTo>
                      <a:lnTo>
                        <a:pt x="776" y="859"/>
                      </a:lnTo>
                      <a:lnTo>
                        <a:pt x="783" y="857"/>
                      </a:lnTo>
                      <a:lnTo>
                        <a:pt x="788" y="855"/>
                      </a:lnTo>
                      <a:lnTo>
                        <a:pt x="794" y="852"/>
                      </a:lnTo>
                      <a:lnTo>
                        <a:pt x="801" y="850"/>
                      </a:lnTo>
                      <a:lnTo>
                        <a:pt x="807" y="848"/>
                      </a:lnTo>
                      <a:lnTo>
                        <a:pt x="814" y="845"/>
                      </a:lnTo>
                      <a:lnTo>
                        <a:pt x="819" y="843"/>
                      </a:lnTo>
                      <a:lnTo>
                        <a:pt x="826" y="841"/>
                      </a:lnTo>
                      <a:lnTo>
                        <a:pt x="832" y="838"/>
                      </a:lnTo>
                      <a:lnTo>
                        <a:pt x="838" y="836"/>
                      </a:lnTo>
                      <a:lnTo>
                        <a:pt x="851" y="832"/>
                      </a:lnTo>
                      <a:lnTo>
                        <a:pt x="863" y="827"/>
                      </a:lnTo>
                      <a:lnTo>
                        <a:pt x="876" y="822"/>
                      </a:lnTo>
                      <a:lnTo>
                        <a:pt x="889" y="818"/>
                      </a:lnTo>
                      <a:lnTo>
                        <a:pt x="902" y="813"/>
                      </a:lnTo>
                      <a:lnTo>
                        <a:pt x="915" y="809"/>
                      </a:lnTo>
                      <a:lnTo>
                        <a:pt x="928" y="804"/>
                      </a:lnTo>
                      <a:lnTo>
                        <a:pt x="940" y="799"/>
                      </a:lnTo>
                      <a:lnTo>
                        <a:pt x="953" y="794"/>
                      </a:lnTo>
                      <a:lnTo>
                        <a:pt x="966" y="789"/>
                      </a:lnTo>
                      <a:lnTo>
                        <a:pt x="980" y="784"/>
                      </a:lnTo>
                      <a:lnTo>
                        <a:pt x="992" y="780"/>
                      </a:lnTo>
                      <a:lnTo>
                        <a:pt x="1005" y="775"/>
                      </a:lnTo>
                      <a:lnTo>
                        <a:pt x="1018" y="771"/>
                      </a:lnTo>
                      <a:lnTo>
                        <a:pt x="1031" y="766"/>
                      </a:lnTo>
                      <a:lnTo>
                        <a:pt x="1044" y="760"/>
                      </a:lnTo>
                      <a:lnTo>
                        <a:pt x="1057" y="756"/>
                      </a:lnTo>
                      <a:lnTo>
                        <a:pt x="1071" y="751"/>
                      </a:lnTo>
                      <a:lnTo>
                        <a:pt x="1083" y="746"/>
                      </a:lnTo>
                      <a:lnTo>
                        <a:pt x="1096" y="741"/>
                      </a:lnTo>
                      <a:lnTo>
                        <a:pt x="1110" y="736"/>
                      </a:lnTo>
                      <a:lnTo>
                        <a:pt x="1122" y="731"/>
                      </a:lnTo>
                      <a:lnTo>
                        <a:pt x="1136" y="727"/>
                      </a:lnTo>
                      <a:lnTo>
                        <a:pt x="1149" y="721"/>
                      </a:lnTo>
                      <a:lnTo>
                        <a:pt x="1162" y="716"/>
                      </a:lnTo>
                      <a:lnTo>
                        <a:pt x="1175" y="712"/>
                      </a:lnTo>
                      <a:lnTo>
                        <a:pt x="1188" y="707"/>
                      </a:lnTo>
                      <a:lnTo>
                        <a:pt x="1202" y="701"/>
                      </a:lnTo>
                      <a:lnTo>
                        <a:pt x="1228" y="692"/>
                      </a:lnTo>
                      <a:lnTo>
                        <a:pt x="1255" y="682"/>
                      </a:lnTo>
                      <a:lnTo>
                        <a:pt x="1281" y="672"/>
                      </a:lnTo>
                      <a:lnTo>
                        <a:pt x="1308" y="662"/>
                      </a:lnTo>
                      <a:lnTo>
                        <a:pt x="1334" y="652"/>
                      </a:lnTo>
                      <a:lnTo>
                        <a:pt x="1361" y="642"/>
                      </a:lnTo>
                      <a:lnTo>
                        <a:pt x="1386" y="632"/>
                      </a:lnTo>
                      <a:lnTo>
                        <a:pt x="1413" y="622"/>
                      </a:lnTo>
                      <a:lnTo>
                        <a:pt x="1427" y="617"/>
                      </a:lnTo>
                      <a:lnTo>
                        <a:pt x="1439" y="612"/>
                      </a:lnTo>
                      <a:lnTo>
                        <a:pt x="1453" y="607"/>
                      </a:lnTo>
                      <a:lnTo>
                        <a:pt x="1466" y="602"/>
                      </a:lnTo>
                      <a:lnTo>
                        <a:pt x="1478" y="597"/>
                      </a:lnTo>
                      <a:lnTo>
                        <a:pt x="1492" y="592"/>
                      </a:lnTo>
                      <a:lnTo>
                        <a:pt x="1505" y="587"/>
                      </a:lnTo>
                      <a:lnTo>
                        <a:pt x="1519" y="582"/>
                      </a:lnTo>
                      <a:lnTo>
                        <a:pt x="1531" y="577"/>
                      </a:lnTo>
                      <a:lnTo>
                        <a:pt x="1544" y="573"/>
                      </a:lnTo>
                      <a:lnTo>
                        <a:pt x="1558" y="567"/>
                      </a:lnTo>
                      <a:lnTo>
                        <a:pt x="1571" y="562"/>
                      </a:lnTo>
                      <a:lnTo>
                        <a:pt x="1583" y="558"/>
                      </a:lnTo>
                      <a:lnTo>
                        <a:pt x="1596" y="552"/>
                      </a:lnTo>
                      <a:lnTo>
                        <a:pt x="1610" y="547"/>
                      </a:lnTo>
                      <a:lnTo>
                        <a:pt x="1622" y="543"/>
                      </a:lnTo>
                      <a:lnTo>
                        <a:pt x="1635" y="537"/>
                      </a:lnTo>
                      <a:lnTo>
                        <a:pt x="1648" y="532"/>
                      </a:lnTo>
                      <a:lnTo>
                        <a:pt x="1662" y="528"/>
                      </a:lnTo>
                      <a:lnTo>
                        <a:pt x="1674" y="522"/>
                      </a:lnTo>
                      <a:lnTo>
                        <a:pt x="1687" y="517"/>
                      </a:lnTo>
                      <a:lnTo>
                        <a:pt x="1700" y="513"/>
                      </a:lnTo>
                      <a:lnTo>
                        <a:pt x="1712" y="508"/>
                      </a:lnTo>
                      <a:lnTo>
                        <a:pt x="1725" y="502"/>
                      </a:lnTo>
                      <a:lnTo>
                        <a:pt x="1738" y="498"/>
                      </a:lnTo>
                      <a:lnTo>
                        <a:pt x="1750" y="493"/>
                      </a:lnTo>
                      <a:lnTo>
                        <a:pt x="1763" y="488"/>
                      </a:lnTo>
                      <a:lnTo>
                        <a:pt x="1776" y="483"/>
                      </a:lnTo>
                      <a:lnTo>
                        <a:pt x="1781" y="480"/>
                      </a:lnTo>
                      <a:lnTo>
                        <a:pt x="1788" y="478"/>
                      </a:lnTo>
                      <a:lnTo>
                        <a:pt x="1794" y="476"/>
                      </a:lnTo>
                      <a:lnTo>
                        <a:pt x="1801" y="474"/>
                      </a:lnTo>
                      <a:lnTo>
                        <a:pt x="1807" y="471"/>
                      </a:lnTo>
                      <a:lnTo>
                        <a:pt x="1813" y="469"/>
                      </a:lnTo>
                      <a:lnTo>
                        <a:pt x="1819" y="467"/>
                      </a:lnTo>
                      <a:lnTo>
                        <a:pt x="1825" y="464"/>
                      </a:lnTo>
                      <a:lnTo>
                        <a:pt x="1831" y="462"/>
                      </a:lnTo>
                      <a:lnTo>
                        <a:pt x="1838" y="460"/>
                      </a:lnTo>
                      <a:lnTo>
                        <a:pt x="1844" y="456"/>
                      </a:lnTo>
                      <a:lnTo>
                        <a:pt x="1851" y="454"/>
                      </a:lnTo>
                      <a:lnTo>
                        <a:pt x="1856" y="452"/>
                      </a:lnTo>
                      <a:lnTo>
                        <a:pt x="1862" y="449"/>
                      </a:lnTo>
                      <a:lnTo>
                        <a:pt x="1869" y="447"/>
                      </a:lnTo>
                      <a:lnTo>
                        <a:pt x="1875" y="445"/>
                      </a:lnTo>
                      <a:lnTo>
                        <a:pt x="1881" y="442"/>
                      </a:lnTo>
                      <a:lnTo>
                        <a:pt x="1886" y="440"/>
                      </a:lnTo>
                      <a:lnTo>
                        <a:pt x="1893" y="438"/>
                      </a:lnTo>
                      <a:lnTo>
                        <a:pt x="1899" y="436"/>
                      </a:lnTo>
                      <a:lnTo>
                        <a:pt x="1905" y="433"/>
                      </a:lnTo>
                      <a:lnTo>
                        <a:pt x="1911" y="431"/>
                      </a:lnTo>
                      <a:lnTo>
                        <a:pt x="1917" y="429"/>
                      </a:lnTo>
                      <a:lnTo>
                        <a:pt x="1923" y="426"/>
                      </a:lnTo>
                      <a:lnTo>
                        <a:pt x="1929" y="424"/>
                      </a:lnTo>
                      <a:lnTo>
                        <a:pt x="1935" y="422"/>
                      </a:lnTo>
                      <a:lnTo>
                        <a:pt x="1942" y="419"/>
                      </a:lnTo>
                      <a:lnTo>
                        <a:pt x="1947" y="417"/>
                      </a:lnTo>
                      <a:lnTo>
                        <a:pt x="1953" y="415"/>
                      </a:lnTo>
                      <a:lnTo>
                        <a:pt x="1959" y="412"/>
                      </a:lnTo>
                      <a:lnTo>
                        <a:pt x="1965" y="410"/>
                      </a:lnTo>
                      <a:lnTo>
                        <a:pt x="1970" y="408"/>
                      </a:lnTo>
                      <a:lnTo>
                        <a:pt x="1977" y="406"/>
                      </a:lnTo>
                      <a:lnTo>
                        <a:pt x="1983" y="403"/>
                      </a:lnTo>
                      <a:lnTo>
                        <a:pt x="1989" y="401"/>
                      </a:lnTo>
                      <a:lnTo>
                        <a:pt x="1995" y="399"/>
                      </a:lnTo>
                      <a:lnTo>
                        <a:pt x="2000" y="396"/>
                      </a:lnTo>
                      <a:lnTo>
                        <a:pt x="2006" y="394"/>
                      </a:lnTo>
                      <a:lnTo>
                        <a:pt x="2012" y="392"/>
                      </a:lnTo>
                      <a:lnTo>
                        <a:pt x="2018" y="389"/>
                      </a:lnTo>
                      <a:lnTo>
                        <a:pt x="2023" y="387"/>
                      </a:lnTo>
                      <a:lnTo>
                        <a:pt x="2029" y="385"/>
                      </a:lnTo>
                      <a:lnTo>
                        <a:pt x="2035" y="383"/>
                      </a:lnTo>
                      <a:lnTo>
                        <a:pt x="2041" y="380"/>
                      </a:lnTo>
                      <a:lnTo>
                        <a:pt x="2046" y="378"/>
                      </a:lnTo>
                      <a:lnTo>
                        <a:pt x="2052" y="376"/>
                      </a:lnTo>
                      <a:lnTo>
                        <a:pt x="2058" y="373"/>
                      </a:lnTo>
                      <a:lnTo>
                        <a:pt x="2064" y="371"/>
                      </a:lnTo>
                      <a:lnTo>
                        <a:pt x="2070" y="369"/>
                      </a:lnTo>
                      <a:lnTo>
                        <a:pt x="2075" y="366"/>
                      </a:lnTo>
                      <a:lnTo>
                        <a:pt x="2081" y="364"/>
                      </a:lnTo>
                      <a:lnTo>
                        <a:pt x="2087" y="363"/>
                      </a:lnTo>
                      <a:lnTo>
                        <a:pt x="2093" y="361"/>
                      </a:lnTo>
                      <a:lnTo>
                        <a:pt x="2097" y="358"/>
                      </a:lnTo>
                      <a:lnTo>
                        <a:pt x="2103" y="356"/>
                      </a:lnTo>
                      <a:lnTo>
                        <a:pt x="2109" y="354"/>
                      </a:lnTo>
                      <a:lnTo>
                        <a:pt x="2114" y="351"/>
                      </a:lnTo>
                      <a:lnTo>
                        <a:pt x="2120" y="349"/>
                      </a:lnTo>
                      <a:lnTo>
                        <a:pt x="2126" y="347"/>
                      </a:lnTo>
                      <a:lnTo>
                        <a:pt x="2131" y="345"/>
                      </a:lnTo>
                      <a:lnTo>
                        <a:pt x="2136" y="343"/>
                      </a:lnTo>
                      <a:lnTo>
                        <a:pt x="2142" y="341"/>
                      </a:lnTo>
                      <a:lnTo>
                        <a:pt x="2148" y="339"/>
                      </a:lnTo>
                      <a:lnTo>
                        <a:pt x="2152" y="337"/>
                      </a:lnTo>
                      <a:lnTo>
                        <a:pt x="2158" y="334"/>
                      </a:lnTo>
                      <a:lnTo>
                        <a:pt x="2164" y="332"/>
                      </a:lnTo>
                      <a:lnTo>
                        <a:pt x="2169" y="330"/>
                      </a:lnTo>
                      <a:lnTo>
                        <a:pt x="2174" y="328"/>
                      </a:lnTo>
                      <a:lnTo>
                        <a:pt x="2180" y="326"/>
                      </a:lnTo>
                      <a:lnTo>
                        <a:pt x="2185" y="324"/>
                      </a:lnTo>
                      <a:lnTo>
                        <a:pt x="2191" y="322"/>
                      </a:lnTo>
                      <a:lnTo>
                        <a:pt x="2196" y="319"/>
                      </a:lnTo>
                      <a:lnTo>
                        <a:pt x="2201" y="318"/>
                      </a:lnTo>
                      <a:lnTo>
                        <a:pt x="2207" y="316"/>
                      </a:lnTo>
                      <a:lnTo>
                        <a:pt x="2211" y="313"/>
                      </a:lnTo>
                      <a:lnTo>
                        <a:pt x="2217" y="311"/>
                      </a:lnTo>
                      <a:lnTo>
                        <a:pt x="2222" y="309"/>
                      </a:lnTo>
                      <a:lnTo>
                        <a:pt x="2227" y="308"/>
                      </a:lnTo>
                      <a:lnTo>
                        <a:pt x="2232" y="305"/>
                      </a:lnTo>
                      <a:lnTo>
                        <a:pt x="2238" y="303"/>
                      </a:lnTo>
                      <a:lnTo>
                        <a:pt x="2242" y="301"/>
                      </a:lnTo>
                      <a:lnTo>
                        <a:pt x="2248" y="300"/>
                      </a:lnTo>
                      <a:lnTo>
                        <a:pt x="2253" y="297"/>
                      </a:lnTo>
                      <a:lnTo>
                        <a:pt x="2258" y="295"/>
                      </a:lnTo>
                      <a:lnTo>
                        <a:pt x="2263" y="293"/>
                      </a:lnTo>
                      <a:lnTo>
                        <a:pt x="2268" y="292"/>
                      </a:lnTo>
                      <a:lnTo>
                        <a:pt x="2273" y="289"/>
                      </a:lnTo>
                      <a:lnTo>
                        <a:pt x="2278" y="287"/>
                      </a:lnTo>
                      <a:lnTo>
                        <a:pt x="2283" y="286"/>
                      </a:lnTo>
                      <a:lnTo>
                        <a:pt x="2288" y="284"/>
                      </a:lnTo>
                      <a:lnTo>
                        <a:pt x="2293" y="281"/>
                      </a:lnTo>
                      <a:lnTo>
                        <a:pt x="2298" y="280"/>
                      </a:lnTo>
                      <a:lnTo>
                        <a:pt x="2302" y="278"/>
                      </a:lnTo>
                      <a:lnTo>
                        <a:pt x="2308" y="275"/>
                      </a:lnTo>
                      <a:lnTo>
                        <a:pt x="2313" y="274"/>
                      </a:lnTo>
                      <a:lnTo>
                        <a:pt x="2317" y="272"/>
                      </a:lnTo>
                      <a:lnTo>
                        <a:pt x="2322" y="270"/>
                      </a:lnTo>
                      <a:lnTo>
                        <a:pt x="2326" y="269"/>
                      </a:lnTo>
                      <a:lnTo>
                        <a:pt x="2331" y="266"/>
                      </a:lnTo>
                      <a:lnTo>
                        <a:pt x="2337" y="264"/>
                      </a:lnTo>
                      <a:lnTo>
                        <a:pt x="2341" y="263"/>
                      </a:lnTo>
                      <a:lnTo>
                        <a:pt x="2346" y="261"/>
                      </a:lnTo>
                      <a:lnTo>
                        <a:pt x="2351" y="258"/>
                      </a:lnTo>
                      <a:lnTo>
                        <a:pt x="2355" y="257"/>
                      </a:lnTo>
                      <a:lnTo>
                        <a:pt x="2360" y="255"/>
                      </a:lnTo>
                      <a:lnTo>
                        <a:pt x="2364" y="254"/>
                      </a:lnTo>
                      <a:lnTo>
                        <a:pt x="2369" y="251"/>
                      </a:lnTo>
                      <a:lnTo>
                        <a:pt x="2374" y="250"/>
                      </a:lnTo>
                      <a:lnTo>
                        <a:pt x="2378" y="248"/>
                      </a:lnTo>
                      <a:lnTo>
                        <a:pt x="2383" y="246"/>
                      </a:lnTo>
                      <a:lnTo>
                        <a:pt x="2388" y="244"/>
                      </a:lnTo>
                      <a:lnTo>
                        <a:pt x="2392" y="242"/>
                      </a:lnTo>
                      <a:lnTo>
                        <a:pt x="2396" y="241"/>
                      </a:lnTo>
                      <a:lnTo>
                        <a:pt x="2400" y="239"/>
                      </a:lnTo>
                      <a:lnTo>
                        <a:pt x="2405" y="238"/>
                      </a:lnTo>
                      <a:lnTo>
                        <a:pt x="2409" y="235"/>
                      </a:lnTo>
                      <a:lnTo>
                        <a:pt x="2414" y="234"/>
                      </a:lnTo>
                      <a:lnTo>
                        <a:pt x="2417" y="232"/>
                      </a:lnTo>
                      <a:lnTo>
                        <a:pt x="2422" y="231"/>
                      </a:lnTo>
                      <a:lnTo>
                        <a:pt x="2427" y="228"/>
                      </a:lnTo>
                      <a:lnTo>
                        <a:pt x="2431" y="227"/>
                      </a:lnTo>
                      <a:lnTo>
                        <a:pt x="2435" y="225"/>
                      </a:lnTo>
                      <a:lnTo>
                        <a:pt x="2439" y="224"/>
                      </a:lnTo>
                      <a:lnTo>
                        <a:pt x="2444" y="223"/>
                      </a:lnTo>
                      <a:lnTo>
                        <a:pt x="2447" y="220"/>
                      </a:lnTo>
                      <a:lnTo>
                        <a:pt x="2452" y="219"/>
                      </a:lnTo>
                      <a:lnTo>
                        <a:pt x="2456" y="217"/>
                      </a:lnTo>
                      <a:lnTo>
                        <a:pt x="2460" y="216"/>
                      </a:lnTo>
                      <a:lnTo>
                        <a:pt x="2464" y="213"/>
                      </a:lnTo>
                      <a:lnTo>
                        <a:pt x="2468" y="212"/>
                      </a:lnTo>
                      <a:lnTo>
                        <a:pt x="2472" y="211"/>
                      </a:lnTo>
                      <a:lnTo>
                        <a:pt x="2476" y="209"/>
                      </a:lnTo>
                      <a:lnTo>
                        <a:pt x="2480" y="208"/>
                      </a:lnTo>
                      <a:lnTo>
                        <a:pt x="2484" y="206"/>
                      </a:lnTo>
                      <a:lnTo>
                        <a:pt x="2488" y="204"/>
                      </a:lnTo>
                      <a:lnTo>
                        <a:pt x="2492" y="203"/>
                      </a:lnTo>
                      <a:lnTo>
                        <a:pt x="2496" y="202"/>
                      </a:lnTo>
                      <a:lnTo>
                        <a:pt x="2499" y="200"/>
                      </a:lnTo>
                      <a:lnTo>
                        <a:pt x="2503" y="198"/>
                      </a:lnTo>
                      <a:lnTo>
                        <a:pt x="2507" y="197"/>
                      </a:lnTo>
                      <a:lnTo>
                        <a:pt x="2511" y="195"/>
                      </a:lnTo>
                      <a:lnTo>
                        <a:pt x="2514" y="194"/>
                      </a:lnTo>
                      <a:lnTo>
                        <a:pt x="2518" y="193"/>
                      </a:lnTo>
                      <a:lnTo>
                        <a:pt x="2522" y="190"/>
                      </a:lnTo>
                      <a:lnTo>
                        <a:pt x="2526" y="189"/>
                      </a:lnTo>
                      <a:lnTo>
                        <a:pt x="2529" y="188"/>
                      </a:lnTo>
                      <a:lnTo>
                        <a:pt x="2533" y="187"/>
                      </a:lnTo>
                      <a:lnTo>
                        <a:pt x="2536" y="185"/>
                      </a:lnTo>
                      <a:lnTo>
                        <a:pt x="2540" y="183"/>
                      </a:lnTo>
                      <a:lnTo>
                        <a:pt x="2543" y="182"/>
                      </a:lnTo>
                      <a:lnTo>
                        <a:pt x="2547" y="181"/>
                      </a:lnTo>
                      <a:lnTo>
                        <a:pt x="2550" y="180"/>
                      </a:lnTo>
                      <a:lnTo>
                        <a:pt x="2553" y="178"/>
                      </a:lnTo>
                      <a:lnTo>
                        <a:pt x="2557" y="176"/>
                      </a:lnTo>
                      <a:lnTo>
                        <a:pt x="2560" y="175"/>
                      </a:lnTo>
                      <a:lnTo>
                        <a:pt x="2564" y="174"/>
                      </a:lnTo>
                      <a:lnTo>
                        <a:pt x="2567" y="173"/>
                      </a:lnTo>
                      <a:lnTo>
                        <a:pt x="2571" y="172"/>
                      </a:lnTo>
                      <a:lnTo>
                        <a:pt x="2574" y="170"/>
                      </a:lnTo>
                      <a:lnTo>
                        <a:pt x="2576" y="168"/>
                      </a:lnTo>
                      <a:lnTo>
                        <a:pt x="2580" y="167"/>
                      </a:lnTo>
                      <a:lnTo>
                        <a:pt x="2583" y="166"/>
                      </a:lnTo>
                      <a:lnTo>
                        <a:pt x="2587" y="165"/>
                      </a:lnTo>
                      <a:lnTo>
                        <a:pt x="2589" y="164"/>
                      </a:lnTo>
                      <a:lnTo>
                        <a:pt x="2593" y="163"/>
                      </a:lnTo>
                      <a:lnTo>
                        <a:pt x="2596" y="162"/>
                      </a:lnTo>
                      <a:lnTo>
                        <a:pt x="2598" y="160"/>
                      </a:lnTo>
                      <a:lnTo>
                        <a:pt x="2602" y="159"/>
                      </a:lnTo>
                      <a:lnTo>
                        <a:pt x="2604" y="158"/>
                      </a:lnTo>
                      <a:lnTo>
                        <a:pt x="2608" y="157"/>
                      </a:lnTo>
                      <a:lnTo>
                        <a:pt x="2610" y="156"/>
                      </a:lnTo>
                      <a:lnTo>
                        <a:pt x="2613" y="155"/>
                      </a:lnTo>
                      <a:lnTo>
                        <a:pt x="2616" y="153"/>
                      </a:lnTo>
                      <a:lnTo>
                        <a:pt x="2619" y="152"/>
                      </a:lnTo>
                      <a:lnTo>
                        <a:pt x="2621" y="151"/>
                      </a:lnTo>
                      <a:lnTo>
                        <a:pt x="2625" y="150"/>
                      </a:lnTo>
                      <a:lnTo>
                        <a:pt x="2627" y="149"/>
                      </a:lnTo>
                      <a:lnTo>
                        <a:pt x="2629" y="148"/>
                      </a:lnTo>
                      <a:lnTo>
                        <a:pt x="2633" y="147"/>
                      </a:lnTo>
                      <a:lnTo>
                        <a:pt x="2635" y="145"/>
                      </a:lnTo>
                      <a:lnTo>
                        <a:pt x="2638" y="144"/>
                      </a:lnTo>
                      <a:lnTo>
                        <a:pt x="2640" y="143"/>
                      </a:lnTo>
                      <a:lnTo>
                        <a:pt x="2642" y="142"/>
                      </a:lnTo>
                      <a:lnTo>
                        <a:pt x="2646" y="141"/>
                      </a:lnTo>
                      <a:lnTo>
                        <a:pt x="2648" y="141"/>
                      </a:lnTo>
                      <a:lnTo>
                        <a:pt x="2650" y="140"/>
                      </a:lnTo>
                      <a:lnTo>
                        <a:pt x="2653" y="139"/>
                      </a:lnTo>
                      <a:lnTo>
                        <a:pt x="2655" y="137"/>
                      </a:lnTo>
                      <a:lnTo>
                        <a:pt x="2657" y="136"/>
                      </a:lnTo>
                      <a:lnTo>
                        <a:pt x="2659" y="135"/>
                      </a:lnTo>
                      <a:lnTo>
                        <a:pt x="2662" y="135"/>
                      </a:lnTo>
                      <a:lnTo>
                        <a:pt x="2664" y="134"/>
                      </a:lnTo>
                      <a:lnTo>
                        <a:pt x="2666" y="133"/>
                      </a:lnTo>
                      <a:lnTo>
                        <a:pt x="2669" y="132"/>
                      </a:lnTo>
                      <a:lnTo>
                        <a:pt x="2670" y="132"/>
                      </a:lnTo>
                      <a:lnTo>
                        <a:pt x="2672" y="130"/>
                      </a:lnTo>
                      <a:lnTo>
                        <a:pt x="2674" y="129"/>
                      </a:lnTo>
                      <a:lnTo>
                        <a:pt x="2677" y="128"/>
                      </a:lnTo>
                      <a:lnTo>
                        <a:pt x="2679" y="128"/>
                      </a:lnTo>
                      <a:lnTo>
                        <a:pt x="2680" y="127"/>
                      </a:lnTo>
                      <a:lnTo>
                        <a:pt x="2681" y="127"/>
                      </a:lnTo>
                      <a:lnTo>
                        <a:pt x="2685" y="125"/>
                      </a:lnTo>
                      <a:lnTo>
                        <a:pt x="2689" y="124"/>
                      </a:lnTo>
                      <a:lnTo>
                        <a:pt x="2694" y="121"/>
                      </a:lnTo>
                      <a:lnTo>
                        <a:pt x="2699" y="120"/>
                      </a:lnTo>
                      <a:lnTo>
                        <a:pt x="2703" y="118"/>
                      </a:lnTo>
                      <a:lnTo>
                        <a:pt x="2708" y="117"/>
                      </a:lnTo>
                      <a:lnTo>
                        <a:pt x="2712" y="114"/>
                      </a:lnTo>
                      <a:lnTo>
                        <a:pt x="2717" y="113"/>
                      </a:lnTo>
                      <a:lnTo>
                        <a:pt x="2722" y="111"/>
                      </a:lnTo>
                      <a:lnTo>
                        <a:pt x="2726" y="110"/>
                      </a:lnTo>
                      <a:lnTo>
                        <a:pt x="2731" y="107"/>
                      </a:lnTo>
                      <a:lnTo>
                        <a:pt x="2735" y="106"/>
                      </a:lnTo>
                      <a:lnTo>
                        <a:pt x="2741" y="105"/>
                      </a:lnTo>
                      <a:lnTo>
                        <a:pt x="2746" y="103"/>
                      </a:lnTo>
                      <a:lnTo>
                        <a:pt x="2750" y="102"/>
                      </a:lnTo>
                      <a:lnTo>
                        <a:pt x="2755" y="99"/>
                      </a:lnTo>
                      <a:lnTo>
                        <a:pt x="2761" y="98"/>
                      </a:lnTo>
                      <a:lnTo>
                        <a:pt x="2765" y="97"/>
                      </a:lnTo>
                      <a:lnTo>
                        <a:pt x="2770" y="95"/>
                      </a:lnTo>
                      <a:lnTo>
                        <a:pt x="2776" y="94"/>
                      </a:lnTo>
                      <a:lnTo>
                        <a:pt x="2780" y="92"/>
                      </a:lnTo>
                      <a:lnTo>
                        <a:pt x="2785" y="91"/>
                      </a:lnTo>
                      <a:lnTo>
                        <a:pt x="2791" y="89"/>
                      </a:lnTo>
                      <a:lnTo>
                        <a:pt x="2795" y="88"/>
                      </a:lnTo>
                      <a:lnTo>
                        <a:pt x="2801" y="87"/>
                      </a:lnTo>
                      <a:lnTo>
                        <a:pt x="2806" y="84"/>
                      </a:lnTo>
                      <a:lnTo>
                        <a:pt x="2812" y="83"/>
                      </a:lnTo>
                      <a:lnTo>
                        <a:pt x="2816" y="82"/>
                      </a:lnTo>
                      <a:lnTo>
                        <a:pt x="2822" y="81"/>
                      </a:lnTo>
                      <a:lnTo>
                        <a:pt x="2827" y="80"/>
                      </a:lnTo>
                      <a:lnTo>
                        <a:pt x="2832" y="77"/>
                      </a:lnTo>
                      <a:lnTo>
                        <a:pt x="2837" y="76"/>
                      </a:lnTo>
                      <a:lnTo>
                        <a:pt x="2843" y="75"/>
                      </a:lnTo>
                      <a:lnTo>
                        <a:pt x="2848" y="74"/>
                      </a:lnTo>
                      <a:lnTo>
                        <a:pt x="2853" y="73"/>
                      </a:lnTo>
                      <a:lnTo>
                        <a:pt x="2859" y="72"/>
                      </a:lnTo>
                      <a:lnTo>
                        <a:pt x="2865" y="71"/>
                      </a:lnTo>
                      <a:lnTo>
                        <a:pt x="2869" y="69"/>
                      </a:lnTo>
                      <a:lnTo>
                        <a:pt x="2875" y="68"/>
                      </a:lnTo>
                      <a:lnTo>
                        <a:pt x="2881" y="66"/>
                      </a:lnTo>
                      <a:lnTo>
                        <a:pt x="2886" y="65"/>
                      </a:lnTo>
                      <a:lnTo>
                        <a:pt x="2891" y="64"/>
                      </a:lnTo>
                      <a:lnTo>
                        <a:pt x="2897" y="63"/>
                      </a:lnTo>
                      <a:lnTo>
                        <a:pt x="2903" y="61"/>
                      </a:lnTo>
                      <a:lnTo>
                        <a:pt x="2908" y="60"/>
                      </a:lnTo>
                      <a:lnTo>
                        <a:pt x="2914" y="59"/>
                      </a:lnTo>
                      <a:lnTo>
                        <a:pt x="2920" y="58"/>
                      </a:lnTo>
                      <a:lnTo>
                        <a:pt x="2926" y="57"/>
                      </a:lnTo>
                      <a:lnTo>
                        <a:pt x="2931" y="56"/>
                      </a:lnTo>
                      <a:lnTo>
                        <a:pt x="2937" y="54"/>
                      </a:lnTo>
                      <a:lnTo>
                        <a:pt x="2943" y="53"/>
                      </a:lnTo>
                      <a:lnTo>
                        <a:pt x="2949" y="53"/>
                      </a:lnTo>
                      <a:lnTo>
                        <a:pt x="2954" y="52"/>
                      </a:lnTo>
                      <a:lnTo>
                        <a:pt x="2960" y="51"/>
                      </a:lnTo>
                      <a:lnTo>
                        <a:pt x="2966" y="50"/>
                      </a:lnTo>
                      <a:lnTo>
                        <a:pt x="2972" y="49"/>
                      </a:lnTo>
                      <a:lnTo>
                        <a:pt x="2977" y="48"/>
                      </a:lnTo>
                      <a:lnTo>
                        <a:pt x="2983" y="46"/>
                      </a:lnTo>
                      <a:lnTo>
                        <a:pt x="2989" y="45"/>
                      </a:lnTo>
                      <a:lnTo>
                        <a:pt x="2995" y="44"/>
                      </a:lnTo>
                      <a:lnTo>
                        <a:pt x="3002" y="44"/>
                      </a:lnTo>
                      <a:lnTo>
                        <a:pt x="3007" y="43"/>
                      </a:lnTo>
                      <a:lnTo>
                        <a:pt x="3013" y="42"/>
                      </a:lnTo>
                      <a:lnTo>
                        <a:pt x="3019" y="41"/>
                      </a:lnTo>
                      <a:lnTo>
                        <a:pt x="3025" y="39"/>
                      </a:lnTo>
                      <a:lnTo>
                        <a:pt x="3032" y="39"/>
                      </a:lnTo>
                      <a:lnTo>
                        <a:pt x="3037" y="38"/>
                      </a:lnTo>
                      <a:lnTo>
                        <a:pt x="3043" y="37"/>
                      </a:lnTo>
                      <a:lnTo>
                        <a:pt x="3050" y="36"/>
                      </a:lnTo>
                      <a:lnTo>
                        <a:pt x="3056" y="36"/>
                      </a:lnTo>
                      <a:lnTo>
                        <a:pt x="3062" y="35"/>
                      </a:lnTo>
                      <a:lnTo>
                        <a:pt x="3068" y="34"/>
                      </a:lnTo>
                      <a:lnTo>
                        <a:pt x="3074" y="34"/>
                      </a:lnTo>
                      <a:lnTo>
                        <a:pt x="3081" y="33"/>
                      </a:lnTo>
                      <a:lnTo>
                        <a:pt x="3087" y="31"/>
                      </a:lnTo>
                      <a:lnTo>
                        <a:pt x="3093" y="30"/>
                      </a:lnTo>
                      <a:lnTo>
                        <a:pt x="3100" y="30"/>
                      </a:lnTo>
                      <a:lnTo>
                        <a:pt x="3105" y="29"/>
                      </a:lnTo>
                      <a:lnTo>
                        <a:pt x="3112" y="28"/>
                      </a:lnTo>
                      <a:lnTo>
                        <a:pt x="3118" y="28"/>
                      </a:lnTo>
                      <a:lnTo>
                        <a:pt x="3125" y="27"/>
                      </a:lnTo>
                      <a:lnTo>
                        <a:pt x="3131" y="27"/>
                      </a:lnTo>
                      <a:lnTo>
                        <a:pt x="3138" y="26"/>
                      </a:lnTo>
                      <a:lnTo>
                        <a:pt x="3145" y="25"/>
                      </a:lnTo>
                      <a:lnTo>
                        <a:pt x="3150" y="25"/>
                      </a:lnTo>
                      <a:lnTo>
                        <a:pt x="3157" y="23"/>
                      </a:lnTo>
                      <a:lnTo>
                        <a:pt x="3163" y="23"/>
                      </a:lnTo>
                      <a:lnTo>
                        <a:pt x="3170" y="22"/>
                      </a:lnTo>
                      <a:lnTo>
                        <a:pt x="3177" y="22"/>
                      </a:lnTo>
                      <a:lnTo>
                        <a:pt x="3184" y="21"/>
                      </a:lnTo>
                      <a:lnTo>
                        <a:pt x="3189" y="20"/>
                      </a:lnTo>
                      <a:lnTo>
                        <a:pt x="3196" y="20"/>
                      </a:lnTo>
                      <a:lnTo>
                        <a:pt x="3203" y="19"/>
                      </a:lnTo>
                      <a:lnTo>
                        <a:pt x="3209" y="19"/>
                      </a:lnTo>
                      <a:lnTo>
                        <a:pt x="3216" y="18"/>
                      </a:lnTo>
                      <a:lnTo>
                        <a:pt x="3223" y="18"/>
                      </a:lnTo>
                      <a:lnTo>
                        <a:pt x="3230" y="16"/>
                      </a:lnTo>
                      <a:lnTo>
                        <a:pt x="3237" y="16"/>
                      </a:lnTo>
                      <a:lnTo>
                        <a:pt x="3242" y="16"/>
                      </a:lnTo>
                      <a:lnTo>
                        <a:pt x="3249" y="15"/>
                      </a:lnTo>
                      <a:lnTo>
                        <a:pt x="3256" y="15"/>
                      </a:lnTo>
                      <a:lnTo>
                        <a:pt x="3263" y="14"/>
                      </a:lnTo>
                      <a:lnTo>
                        <a:pt x="3270" y="14"/>
                      </a:lnTo>
                      <a:lnTo>
                        <a:pt x="3277" y="13"/>
                      </a:lnTo>
                      <a:lnTo>
                        <a:pt x="3284" y="13"/>
                      </a:lnTo>
                      <a:lnTo>
                        <a:pt x="3291" y="13"/>
                      </a:lnTo>
                      <a:lnTo>
                        <a:pt x="3297" y="12"/>
                      </a:lnTo>
                      <a:lnTo>
                        <a:pt x="3304" y="12"/>
                      </a:lnTo>
                      <a:lnTo>
                        <a:pt x="3310" y="11"/>
                      </a:lnTo>
                      <a:lnTo>
                        <a:pt x="3317" y="11"/>
                      </a:lnTo>
                      <a:lnTo>
                        <a:pt x="3324" y="11"/>
                      </a:lnTo>
                      <a:lnTo>
                        <a:pt x="3331" y="10"/>
                      </a:lnTo>
                      <a:lnTo>
                        <a:pt x="3338" y="10"/>
                      </a:lnTo>
                      <a:lnTo>
                        <a:pt x="3345" y="10"/>
                      </a:lnTo>
                      <a:lnTo>
                        <a:pt x="3352" y="8"/>
                      </a:lnTo>
                      <a:lnTo>
                        <a:pt x="3360" y="8"/>
                      </a:lnTo>
                      <a:lnTo>
                        <a:pt x="3367" y="8"/>
                      </a:lnTo>
                      <a:lnTo>
                        <a:pt x="3374" y="7"/>
                      </a:lnTo>
                      <a:lnTo>
                        <a:pt x="3381" y="7"/>
                      </a:lnTo>
                      <a:lnTo>
                        <a:pt x="3388" y="7"/>
                      </a:lnTo>
                      <a:lnTo>
                        <a:pt x="3395" y="7"/>
                      </a:lnTo>
                      <a:lnTo>
                        <a:pt x="3401" y="6"/>
                      </a:lnTo>
                      <a:lnTo>
                        <a:pt x="3408" y="6"/>
                      </a:lnTo>
                      <a:lnTo>
                        <a:pt x="3415" y="6"/>
                      </a:lnTo>
                      <a:lnTo>
                        <a:pt x="3423" y="6"/>
                      </a:lnTo>
                      <a:lnTo>
                        <a:pt x="3430" y="5"/>
                      </a:lnTo>
                      <a:lnTo>
                        <a:pt x="3437" y="5"/>
                      </a:lnTo>
                      <a:lnTo>
                        <a:pt x="3444" y="5"/>
                      </a:lnTo>
                      <a:lnTo>
                        <a:pt x="3452" y="5"/>
                      </a:lnTo>
                      <a:lnTo>
                        <a:pt x="3459" y="4"/>
                      </a:lnTo>
                      <a:lnTo>
                        <a:pt x="3466" y="4"/>
                      </a:lnTo>
                      <a:lnTo>
                        <a:pt x="3473" y="4"/>
                      </a:lnTo>
                      <a:lnTo>
                        <a:pt x="3481" y="4"/>
                      </a:lnTo>
                      <a:lnTo>
                        <a:pt x="3488" y="4"/>
                      </a:lnTo>
                      <a:lnTo>
                        <a:pt x="3495" y="3"/>
                      </a:lnTo>
                      <a:lnTo>
                        <a:pt x="3502" y="3"/>
                      </a:lnTo>
                      <a:lnTo>
                        <a:pt x="3510" y="3"/>
                      </a:lnTo>
                      <a:lnTo>
                        <a:pt x="3517" y="3"/>
                      </a:lnTo>
                      <a:lnTo>
                        <a:pt x="3524" y="3"/>
                      </a:lnTo>
                      <a:lnTo>
                        <a:pt x="3532" y="3"/>
                      </a:lnTo>
                      <a:lnTo>
                        <a:pt x="3539" y="3"/>
                      </a:lnTo>
                      <a:lnTo>
                        <a:pt x="3547" y="3"/>
                      </a:lnTo>
                      <a:lnTo>
                        <a:pt x="3554" y="2"/>
                      </a:lnTo>
                      <a:lnTo>
                        <a:pt x="3560" y="2"/>
                      </a:lnTo>
                      <a:lnTo>
                        <a:pt x="3569" y="2"/>
                      </a:lnTo>
                      <a:lnTo>
                        <a:pt x="3575" y="2"/>
                      </a:lnTo>
                      <a:lnTo>
                        <a:pt x="3583" y="2"/>
                      </a:lnTo>
                      <a:lnTo>
                        <a:pt x="3590" y="2"/>
                      </a:lnTo>
                      <a:lnTo>
                        <a:pt x="3597" y="2"/>
                      </a:lnTo>
                      <a:lnTo>
                        <a:pt x="3605" y="2"/>
                      </a:lnTo>
                      <a:lnTo>
                        <a:pt x="3612" y="2"/>
                      </a:lnTo>
                      <a:lnTo>
                        <a:pt x="3620" y="2"/>
                      </a:lnTo>
                      <a:lnTo>
                        <a:pt x="3627" y="2"/>
                      </a:lnTo>
                      <a:lnTo>
                        <a:pt x="3635" y="2"/>
                      </a:lnTo>
                      <a:lnTo>
                        <a:pt x="3642" y="2"/>
                      </a:lnTo>
                      <a:lnTo>
                        <a:pt x="3650" y="2"/>
                      </a:lnTo>
                      <a:lnTo>
                        <a:pt x="3657" y="2"/>
                      </a:lnTo>
                      <a:lnTo>
                        <a:pt x="3665" y="2"/>
                      </a:lnTo>
                      <a:lnTo>
                        <a:pt x="3672" y="2"/>
                      </a:lnTo>
                      <a:lnTo>
                        <a:pt x="3680" y="0"/>
                      </a:lnTo>
                      <a:lnTo>
                        <a:pt x="3688" y="2"/>
                      </a:lnTo>
                      <a:lnTo>
                        <a:pt x="3695" y="2"/>
                      </a:lnTo>
                      <a:lnTo>
                        <a:pt x="3703" y="2"/>
                      </a:lnTo>
                      <a:lnTo>
                        <a:pt x="3710" y="2"/>
                      </a:lnTo>
                      <a:lnTo>
                        <a:pt x="3718" y="2"/>
                      </a:lnTo>
                      <a:lnTo>
                        <a:pt x="3725" y="2"/>
                      </a:lnTo>
                      <a:lnTo>
                        <a:pt x="3733" y="2"/>
                      </a:lnTo>
                      <a:lnTo>
                        <a:pt x="3741" y="2"/>
                      </a:lnTo>
                      <a:lnTo>
                        <a:pt x="3748" y="2"/>
                      </a:lnTo>
                      <a:lnTo>
                        <a:pt x="3756" y="2"/>
                      </a:lnTo>
                      <a:lnTo>
                        <a:pt x="3764" y="2"/>
                      </a:lnTo>
                      <a:lnTo>
                        <a:pt x="3771" y="2"/>
                      </a:lnTo>
                      <a:lnTo>
                        <a:pt x="3779" y="2"/>
                      </a:lnTo>
                      <a:lnTo>
                        <a:pt x="3787" y="2"/>
                      </a:lnTo>
                      <a:lnTo>
                        <a:pt x="3794" y="2"/>
                      </a:lnTo>
                      <a:lnTo>
                        <a:pt x="3802" y="2"/>
                      </a:lnTo>
                      <a:lnTo>
                        <a:pt x="3817" y="3"/>
                      </a:lnTo>
                      <a:lnTo>
                        <a:pt x="3834" y="3"/>
                      </a:lnTo>
                      <a:lnTo>
                        <a:pt x="3848" y="3"/>
                      </a:lnTo>
                      <a:lnTo>
                        <a:pt x="3865" y="3"/>
                      </a:lnTo>
                      <a:lnTo>
                        <a:pt x="3880" y="4"/>
                      </a:lnTo>
                      <a:lnTo>
                        <a:pt x="3896" y="4"/>
                      </a:lnTo>
                      <a:lnTo>
                        <a:pt x="3911" y="4"/>
                      </a:lnTo>
                      <a:lnTo>
                        <a:pt x="3927" y="5"/>
                      </a:lnTo>
                      <a:lnTo>
                        <a:pt x="3942" y="5"/>
                      </a:lnTo>
                      <a:lnTo>
                        <a:pt x="3958" y="5"/>
                      </a:lnTo>
                      <a:lnTo>
                        <a:pt x="3974" y="6"/>
                      </a:lnTo>
                      <a:lnTo>
                        <a:pt x="3989" y="6"/>
                      </a:lnTo>
                      <a:lnTo>
                        <a:pt x="4005" y="7"/>
                      </a:lnTo>
                      <a:lnTo>
                        <a:pt x="4021" y="7"/>
                      </a:lnTo>
                      <a:lnTo>
                        <a:pt x="4036" y="8"/>
                      </a:lnTo>
                      <a:lnTo>
                        <a:pt x="4052" y="8"/>
                      </a:lnTo>
                      <a:lnTo>
                        <a:pt x="4069" y="10"/>
                      </a:lnTo>
                      <a:lnTo>
                        <a:pt x="4084" y="10"/>
                      </a:lnTo>
                      <a:lnTo>
                        <a:pt x="4100" y="11"/>
                      </a:lnTo>
                      <a:lnTo>
                        <a:pt x="4116" y="11"/>
                      </a:lnTo>
                      <a:lnTo>
                        <a:pt x="4132" y="12"/>
                      </a:lnTo>
                      <a:lnTo>
                        <a:pt x="4148" y="12"/>
                      </a:lnTo>
                      <a:lnTo>
                        <a:pt x="4163" y="13"/>
                      </a:lnTo>
                      <a:lnTo>
                        <a:pt x="4179" y="14"/>
                      </a:lnTo>
                      <a:lnTo>
                        <a:pt x="4195" y="14"/>
                      </a:lnTo>
                      <a:lnTo>
                        <a:pt x="4211" y="15"/>
                      </a:lnTo>
                      <a:lnTo>
                        <a:pt x="4228" y="16"/>
                      </a:lnTo>
                      <a:lnTo>
                        <a:pt x="4243" y="16"/>
                      </a:lnTo>
                      <a:lnTo>
                        <a:pt x="4259" y="18"/>
                      </a:lnTo>
                      <a:lnTo>
                        <a:pt x="4275" y="19"/>
                      </a:lnTo>
                      <a:lnTo>
                        <a:pt x="4291" y="19"/>
                      </a:lnTo>
                      <a:lnTo>
                        <a:pt x="4307" y="20"/>
                      </a:lnTo>
                      <a:lnTo>
                        <a:pt x="4339" y="22"/>
                      </a:lnTo>
                      <a:lnTo>
                        <a:pt x="4370" y="23"/>
                      </a:lnTo>
                      <a:lnTo>
                        <a:pt x="4403" y="26"/>
                      </a:lnTo>
                      <a:lnTo>
                        <a:pt x="4435" y="27"/>
                      </a:lnTo>
                      <a:lnTo>
                        <a:pt x="4466" y="29"/>
                      </a:lnTo>
                      <a:lnTo>
                        <a:pt x="4498" y="31"/>
                      </a:lnTo>
                      <a:lnTo>
                        <a:pt x="4531" y="34"/>
                      </a:lnTo>
                      <a:lnTo>
                        <a:pt x="4562" y="35"/>
                      </a:lnTo>
                      <a:lnTo>
                        <a:pt x="4578" y="36"/>
                      </a:lnTo>
                      <a:lnTo>
                        <a:pt x="4594" y="37"/>
                      </a:lnTo>
                      <a:lnTo>
                        <a:pt x="4610" y="38"/>
                      </a:lnTo>
                      <a:lnTo>
                        <a:pt x="4625" y="39"/>
                      </a:lnTo>
                      <a:lnTo>
                        <a:pt x="4641" y="41"/>
                      </a:lnTo>
                      <a:lnTo>
                        <a:pt x="4657" y="42"/>
                      </a:lnTo>
                      <a:lnTo>
                        <a:pt x="4672" y="43"/>
                      </a:lnTo>
                      <a:lnTo>
                        <a:pt x="4688" y="44"/>
                      </a:lnTo>
                      <a:lnTo>
                        <a:pt x="4705" y="45"/>
                      </a:lnTo>
                      <a:lnTo>
                        <a:pt x="4720" y="46"/>
                      </a:lnTo>
                      <a:lnTo>
                        <a:pt x="4736" y="48"/>
                      </a:lnTo>
                      <a:lnTo>
                        <a:pt x="4752" y="49"/>
                      </a:lnTo>
                      <a:lnTo>
                        <a:pt x="4767" y="49"/>
                      </a:lnTo>
                      <a:lnTo>
                        <a:pt x="4783" y="50"/>
                      </a:lnTo>
                      <a:lnTo>
                        <a:pt x="4798" y="51"/>
                      </a:lnTo>
                      <a:lnTo>
                        <a:pt x="4814" y="52"/>
                      </a:lnTo>
                      <a:lnTo>
                        <a:pt x="4829" y="53"/>
                      </a:lnTo>
                      <a:lnTo>
                        <a:pt x="4845" y="54"/>
                      </a:lnTo>
                      <a:lnTo>
                        <a:pt x="4860" y="56"/>
                      </a:lnTo>
                      <a:lnTo>
                        <a:pt x="4876" y="57"/>
                      </a:lnTo>
                      <a:lnTo>
                        <a:pt x="4891" y="58"/>
                      </a:lnTo>
                      <a:lnTo>
                        <a:pt x="4906" y="59"/>
                      </a:lnTo>
                      <a:lnTo>
                        <a:pt x="4922" y="60"/>
                      </a:lnTo>
                      <a:lnTo>
                        <a:pt x="4937" y="61"/>
                      </a:lnTo>
                      <a:lnTo>
                        <a:pt x="4952" y="63"/>
                      </a:lnTo>
                      <a:lnTo>
                        <a:pt x="4967" y="64"/>
                      </a:lnTo>
                      <a:lnTo>
                        <a:pt x="4983" y="65"/>
                      </a:lnTo>
                      <a:lnTo>
                        <a:pt x="4998" y="66"/>
                      </a:lnTo>
                      <a:lnTo>
                        <a:pt x="5013" y="67"/>
                      </a:lnTo>
                      <a:lnTo>
                        <a:pt x="5028" y="68"/>
                      </a:lnTo>
                      <a:lnTo>
                        <a:pt x="5043" y="69"/>
                      </a:lnTo>
                      <a:lnTo>
                        <a:pt x="5058" y="71"/>
                      </a:lnTo>
                      <a:lnTo>
                        <a:pt x="5066" y="71"/>
                      </a:lnTo>
                      <a:lnTo>
                        <a:pt x="5073" y="72"/>
                      </a:lnTo>
                      <a:lnTo>
                        <a:pt x="5081" y="72"/>
                      </a:lnTo>
                      <a:lnTo>
                        <a:pt x="5088" y="73"/>
                      </a:lnTo>
                      <a:lnTo>
                        <a:pt x="5095" y="73"/>
                      </a:lnTo>
                      <a:lnTo>
                        <a:pt x="5103" y="74"/>
                      </a:lnTo>
                      <a:lnTo>
                        <a:pt x="5110" y="74"/>
                      </a:lnTo>
                      <a:lnTo>
                        <a:pt x="5118" y="75"/>
                      </a:lnTo>
                      <a:lnTo>
                        <a:pt x="5125" y="75"/>
                      </a:lnTo>
                      <a:lnTo>
                        <a:pt x="5133" y="76"/>
                      </a:lnTo>
                      <a:lnTo>
                        <a:pt x="5140" y="76"/>
                      </a:lnTo>
                      <a:lnTo>
                        <a:pt x="5147" y="77"/>
                      </a:lnTo>
                      <a:lnTo>
                        <a:pt x="5155" y="77"/>
                      </a:lnTo>
                      <a:lnTo>
                        <a:pt x="5162" y="79"/>
                      </a:lnTo>
                      <a:lnTo>
                        <a:pt x="5169" y="79"/>
                      </a:lnTo>
                      <a:lnTo>
                        <a:pt x="5177" y="80"/>
                      </a:lnTo>
                      <a:lnTo>
                        <a:pt x="5184" y="80"/>
                      </a:lnTo>
                      <a:lnTo>
                        <a:pt x="5191" y="81"/>
                      </a:lnTo>
                      <a:lnTo>
                        <a:pt x="5199" y="81"/>
                      </a:lnTo>
                      <a:lnTo>
                        <a:pt x="5206" y="81"/>
                      </a:lnTo>
                      <a:lnTo>
                        <a:pt x="5213" y="82"/>
                      </a:lnTo>
                      <a:lnTo>
                        <a:pt x="5221" y="82"/>
                      </a:lnTo>
                      <a:lnTo>
                        <a:pt x="5228" y="83"/>
                      </a:lnTo>
                      <a:lnTo>
                        <a:pt x="5235" y="83"/>
                      </a:lnTo>
                      <a:lnTo>
                        <a:pt x="5241" y="84"/>
                      </a:lnTo>
                      <a:lnTo>
                        <a:pt x="5250" y="84"/>
                      </a:lnTo>
                      <a:lnTo>
                        <a:pt x="5256" y="86"/>
                      </a:lnTo>
                      <a:lnTo>
                        <a:pt x="5263" y="86"/>
                      </a:lnTo>
                      <a:lnTo>
                        <a:pt x="5270" y="87"/>
                      </a:lnTo>
                      <a:lnTo>
                        <a:pt x="5277" y="87"/>
                      </a:lnTo>
                      <a:lnTo>
                        <a:pt x="5284" y="87"/>
                      </a:lnTo>
                      <a:lnTo>
                        <a:pt x="5292" y="88"/>
                      </a:lnTo>
                      <a:lnTo>
                        <a:pt x="5299" y="88"/>
                      </a:lnTo>
                      <a:lnTo>
                        <a:pt x="5306" y="89"/>
                      </a:lnTo>
                      <a:lnTo>
                        <a:pt x="5313" y="89"/>
                      </a:lnTo>
                      <a:lnTo>
                        <a:pt x="5320" y="90"/>
                      </a:lnTo>
                      <a:lnTo>
                        <a:pt x="5327" y="90"/>
                      </a:lnTo>
                      <a:lnTo>
                        <a:pt x="5334" y="91"/>
                      </a:lnTo>
                      <a:lnTo>
                        <a:pt x="5341" y="91"/>
                      </a:lnTo>
                      <a:lnTo>
                        <a:pt x="5347" y="91"/>
                      </a:lnTo>
                      <a:lnTo>
                        <a:pt x="5354" y="92"/>
                      </a:lnTo>
                      <a:lnTo>
                        <a:pt x="5361" y="92"/>
                      </a:lnTo>
                      <a:lnTo>
                        <a:pt x="5368" y="94"/>
                      </a:lnTo>
                      <a:lnTo>
                        <a:pt x="5375" y="94"/>
                      </a:lnTo>
                      <a:lnTo>
                        <a:pt x="5382" y="94"/>
                      </a:lnTo>
                      <a:lnTo>
                        <a:pt x="5389" y="95"/>
                      </a:lnTo>
                      <a:lnTo>
                        <a:pt x="5396" y="95"/>
                      </a:lnTo>
                      <a:lnTo>
                        <a:pt x="5403" y="96"/>
                      </a:lnTo>
                      <a:lnTo>
                        <a:pt x="5410" y="96"/>
                      </a:lnTo>
                      <a:lnTo>
                        <a:pt x="5417" y="96"/>
                      </a:lnTo>
                      <a:lnTo>
                        <a:pt x="5424" y="97"/>
                      </a:lnTo>
                      <a:lnTo>
                        <a:pt x="5430" y="97"/>
                      </a:lnTo>
                      <a:lnTo>
                        <a:pt x="5437" y="98"/>
                      </a:lnTo>
                      <a:lnTo>
                        <a:pt x="5444" y="98"/>
                      </a:lnTo>
                      <a:lnTo>
                        <a:pt x="5450" y="98"/>
                      </a:lnTo>
                      <a:lnTo>
                        <a:pt x="5457" y="99"/>
                      </a:lnTo>
                      <a:lnTo>
                        <a:pt x="5464" y="99"/>
                      </a:lnTo>
                      <a:lnTo>
                        <a:pt x="5471" y="101"/>
                      </a:lnTo>
                      <a:lnTo>
                        <a:pt x="5478" y="101"/>
                      </a:lnTo>
                      <a:lnTo>
                        <a:pt x="5483" y="101"/>
                      </a:lnTo>
                      <a:lnTo>
                        <a:pt x="5490" y="102"/>
                      </a:lnTo>
                      <a:lnTo>
                        <a:pt x="5497" y="102"/>
                      </a:lnTo>
                      <a:lnTo>
                        <a:pt x="5503" y="102"/>
                      </a:lnTo>
                      <a:lnTo>
                        <a:pt x="5510" y="103"/>
                      </a:lnTo>
                      <a:lnTo>
                        <a:pt x="5517" y="103"/>
                      </a:lnTo>
                      <a:lnTo>
                        <a:pt x="5523" y="103"/>
                      </a:lnTo>
                      <a:lnTo>
                        <a:pt x="5530" y="104"/>
                      </a:lnTo>
                      <a:lnTo>
                        <a:pt x="5536" y="104"/>
                      </a:lnTo>
                      <a:lnTo>
                        <a:pt x="5542" y="104"/>
                      </a:lnTo>
                      <a:lnTo>
                        <a:pt x="5549" y="105"/>
                      </a:lnTo>
                      <a:lnTo>
                        <a:pt x="5556" y="105"/>
                      </a:lnTo>
                      <a:lnTo>
                        <a:pt x="5562" y="105"/>
                      </a:lnTo>
                      <a:lnTo>
                        <a:pt x="5569" y="106"/>
                      </a:lnTo>
                      <a:lnTo>
                        <a:pt x="5574" y="106"/>
                      </a:lnTo>
                      <a:lnTo>
                        <a:pt x="5581" y="106"/>
                      </a:lnTo>
                      <a:lnTo>
                        <a:pt x="5587" y="107"/>
                      </a:lnTo>
                      <a:lnTo>
                        <a:pt x="5594" y="107"/>
                      </a:lnTo>
                      <a:lnTo>
                        <a:pt x="5600" y="107"/>
                      </a:lnTo>
                      <a:lnTo>
                        <a:pt x="5607" y="109"/>
                      </a:lnTo>
                      <a:lnTo>
                        <a:pt x="5612" y="109"/>
                      </a:lnTo>
                      <a:lnTo>
                        <a:pt x="5618" y="109"/>
                      </a:lnTo>
                      <a:lnTo>
                        <a:pt x="5625" y="109"/>
                      </a:lnTo>
                      <a:lnTo>
                        <a:pt x="5631" y="110"/>
                      </a:lnTo>
                      <a:lnTo>
                        <a:pt x="5638" y="110"/>
                      </a:lnTo>
                      <a:lnTo>
                        <a:pt x="5644" y="110"/>
                      </a:lnTo>
                      <a:lnTo>
                        <a:pt x="5649" y="110"/>
                      </a:lnTo>
                      <a:lnTo>
                        <a:pt x="5655" y="111"/>
                      </a:lnTo>
                      <a:lnTo>
                        <a:pt x="5662" y="111"/>
                      </a:lnTo>
                      <a:lnTo>
                        <a:pt x="5668" y="111"/>
                      </a:lnTo>
                      <a:lnTo>
                        <a:pt x="5674" y="111"/>
                      </a:lnTo>
                      <a:lnTo>
                        <a:pt x="5680" y="112"/>
                      </a:lnTo>
                      <a:lnTo>
                        <a:pt x="5686" y="112"/>
                      </a:lnTo>
                      <a:lnTo>
                        <a:pt x="5692" y="112"/>
                      </a:lnTo>
                      <a:lnTo>
                        <a:pt x="5698" y="112"/>
                      </a:lnTo>
                      <a:lnTo>
                        <a:pt x="5704" y="113"/>
                      </a:lnTo>
                      <a:lnTo>
                        <a:pt x="5709" y="113"/>
                      </a:lnTo>
                      <a:lnTo>
                        <a:pt x="5716" y="113"/>
                      </a:lnTo>
                      <a:lnTo>
                        <a:pt x="5722" y="113"/>
                      </a:lnTo>
                      <a:lnTo>
                        <a:pt x="5728" y="113"/>
                      </a:lnTo>
                      <a:lnTo>
                        <a:pt x="5733" y="114"/>
                      </a:lnTo>
                      <a:lnTo>
                        <a:pt x="5739" y="114"/>
                      </a:lnTo>
                      <a:lnTo>
                        <a:pt x="5745" y="114"/>
                      </a:lnTo>
                      <a:lnTo>
                        <a:pt x="5751" y="114"/>
                      </a:lnTo>
                      <a:lnTo>
                        <a:pt x="5757" y="114"/>
                      </a:lnTo>
                      <a:lnTo>
                        <a:pt x="5762" y="114"/>
                      </a:lnTo>
                      <a:lnTo>
                        <a:pt x="5768" y="115"/>
                      </a:lnTo>
                      <a:lnTo>
                        <a:pt x="5774" y="115"/>
                      </a:lnTo>
                      <a:lnTo>
                        <a:pt x="5780" y="115"/>
                      </a:lnTo>
                      <a:lnTo>
                        <a:pt x="5784" y="115"/>
                      </a:lnTo>
                      <a:lnTo>
                        <a:pt x="5790" y="115"/>
                      </a:lnTo>
                      <a:lnTo>
                        <a:pt x="5796" y="115"/>
                      </a:lnTo>
                      <a:lnTo>
                        <a:pt x="5801" y="115"/>
                      </a:lnTo>
                      <a:lnTo>
                        <a:pt x="5807" y="115"/>
                      </a:lnTo>
                      <a:lnTo>
                        <a:pt x="5813" y="115"/>
                      </a:lnTo>
                      <a:lnTo>
                        <a:pt x="5818" y="117"/>
                      </a:lnTo>
                      <a:lnTo>
                        <a:pt x="5823" y="117"/>
                      </a:lnTo>
                      <a:lnTo>
                        <a:pt x="5829" y="117"/>
                      </a:lnTo>
                      <a:lnTo>
                        <a:pt x="5834" y="117"/>
                      </a:lnTo>
                      <a:lnTo>
                        <a:pt x="5839" y="117"/>
                      </a:lnTo>
                      <a:lnTo>
                        <a:pt x="5845" y="117"/>
                      </a:lnTo>
                      <a:lnTo>
                        <a:pt x="5850" y="117"/>
                      </a:lnTo>
                      <a:lnTo>
                        <a:pt x="5856" y="117"/>
                      </a:lnTo>
                      <a:lnTo>
                        <a:pt x="5861" y="117"/>
                      </a:lnTo>
                      <a:lnTo>
                        <a:pt x="5866" y="117"/>
                      </a:lnTo>
                      <a:lnTo>
                        <a:pt x="5872" y="117"/>
                      </a:lnTo>
                      <a:lnTo>
                        <a:pt x="5876" y="117"/>
                      </a:lnTo>
                      <a:lnTo>
                        <a:pt x="5882" y="117"/>
                      </a:lnTo>
                      <a:lnTo>
                        <a:pt x="5887" y="117"/>
                      </a:lnTo>
                      <a:lnTo>
                        <a:pt x="5892" y="117"/>
                      </a:lnTo>
                      <a:lnTo>
                        <a:pt x="5897" y="117"/>
                      </a:lnTo>
                      <a:lnTo>
                        <a:pt x="5903" y="117"/>
                      </a:lnTo>
                      <a:lnTo>
                        <a:pt x="5907" y="117"/>
                      </a:lnTo>
                      <a:lnTo>
                        <a:pt x="5912" y="117"/>
                      </a:lnTo>
                      <a:lnTo>
                        <a:pt x="5918" y="117"/>
                      </a:lnTo>
                      <a:lnTo>
                        <a:pt x="5922" y="117"/>
                      </a:lnTo>
                      <a:lnTo>
                        <a:pt x="5927" y="117"/>
                      </a:lnTo>
                      <a:lnTo>
                        <a:pt x="5933" y="117"/>
                      </a:lnTo>
                      <a:lnTo>
                        <a:pt x="5937" y="117"/>
                      </a:lnTo>
                      <a:lnTo>
                        <a:pt x="5942" y="117"/>
                      </a:lnTo>
                      <a:lnTo>
                        <a:pt x="5947" y="115"/>
                      </a:lnTo>
                      <a:lnTo>
                        <a:pt x="5952" y="115"/>
                      </a:lnTo>
                      <a:lnTo>
                        <a:pt x="5957" y="115"/>
                      </a:lnTo>
                      <a:lnTo>
                        <a:pt x="5962" y="115"/>
                      </a:lnTo>
                      <a:lnTo>
                        <a:pt x="5966" y="115"/>
                      </a:lnTo>
                      <a:lnTo>
                        <a:pt x="5971" y="115"/>
                      </a:lnTo>
                      <a:lnTo>
                        <a:pt x="5975" y="115"/>
                      </a:lnTo>
                      <a:lnTo>
                        <a:pt x="5980" y="114"/>
                      </a:lnTo>
                      <a:lnTo>
                        <a:pt x="5985" y="114"/>
                      </a:lnTo>
                      <a:lnTo>
                        <a:pt x="5989" y="114"/>
                      </a:lnTo>
                      <a:lnTo>
                        <a:pt x="5994" y="114"/>
                      </a:lnTo>
                      <a:lnTo>
                        <a:pt x="5998" y="114"/>
                      </a:lnTo>
                      <a:lnTo>
                        <a:pt x="6003" y="114"/>
                      </a:lnTo>
                      <a:lnTo>
                        <a:pt x="6008" y="113"/>
                      </a:lnTo>
                      <a:lnTo>
                        <a:pt x="6012" y="113"/>
                      </a:lnTo>
                      <a:lnTo>
                        <a:pt x="6017" y="113"/>
                      </a:lnTo>
                      <a:lnTo>
                        <a:pt x="6022" y="113"/>
                      </a:lnTo>
                      <a:lnTo>
                        <a:pt x="6025" y="112"/>
                      </a:lnTo>
                      <a:lnTo>
                        <a:pt x="6030" y="112"/>
                      </a:lnTo>
                      <a:lnTo>
                        <a:pt x="6034" y="112"/>
                      </a:lnTo>
                      <a:lnTo>
                        <a:pt x="6039" y="111"/>
                      </a:lnTo>
                      <a:lnTo>
                        <a:pt x="6043" y="111"/>
                      </a:lnTo>
                      <a:lnTo>
                        <a:pt x="6047" y="111"/>
                      </a:lnTo>
                      <a:lnTo>
                        <a:pt x="6051" y="111"/>
                      </a:lnTo>
                      <a:lnTo>
                        <a:pt x="6056" y="110"/>
                      </a:lnTo>
                      <a:lnTo>
                        <a:pt x="6060" y="110"/>
                      </a:lnTo>
                      <a:lnTo>
                        <a:pt x="6064" y="110"/>
                      </a:lnTo>
                      <a:lnTo>
                        <a:pt x="6068" y="109"/>
                      </a:lnTo>
                      <a:lnTo>
                        <a:pt x="6072" y="109"/>
                      </a:lnTo>
                      <a:lnTo>
                        <a:pt x="6076" y="107"/>
                      </a:lnTo>
                      <a:lnTo>
                        <a:pt x="6080" y="107"/>
                      </a:lnTo>
                      <a:lnTo>
                        <a:pt x="6084" y="107"/>
                      </a:lnTo>
                      <a:lnTo>
                        <a:pt x="6088" y="106"/>
                      </a:lnTo>
                      <a:lnTo>
                        <a:pt x="6092" y="106"/>
                      </a:lnTo>
                      <a:lnTo>
                        <a:pt x="6096" y="105"/>
                      </a:lnTo>
                      <a:lnTo>
                        <a:pt x="6100" y="105"/>
                      </a:lnTo>
                      <a:lnTo>
                        <a:pt x="6103" y="104"/>
                      </a:lnTo>
                      <a:close/>
                    </a:path>
                  </a:pathLst>
                </a:custGeom>
                <a:solidFill>
                  <a:srgbClr val="000000"/>
                </a:solidFill>
                <a:ln w="9525">
                  <a:noFill/>
                  <a:round/>
                  <a:headEnd/>
                  <a:tailEnd/>
                </a:ln>
              </p:spPr>
              <p:txBody>
                <a:bodyPr wrap="none" anchor="ctr"/>
                <a:lstStyle/>
                <a:p>
                  <a:endParaRPr lang="en-US"/>
                </a:p>
              </p:txBody>
            </p:sp>
            <p:sp>
              <p:nvSpPr>
                <p:cNvPr id="17429" name="Freeform 16"/>
                <p:cNvSpPr>
                  <a:spLocks noChangeArrowheads="1"/>
                </p:cNvSpPr>
                <p:nvPr/>
              </p:nvSpPr>
              <p:spPr bwMode="auto">
                <a:xfrm>
                  <a:off x="2639" y="2891"/>
                  <a:ext cx="192" cy="53"/>
                </a:xfrm>
                <a:custGeom>
                  <a:avLst/>
                  <a:gdLst>
                    <a:gd name="T0" fmla="*/ 0 w 1710"/>
                    <a:gd name="T1" fmla="*/ 0 h 417"/>
                    <a:gd name="T2" fmla="*/ 0 w 1710"/>
                    <a:gd name="T3" fmla="*/ 0 h 417"/>
                    <a:gd name="T4" fmla="*/ 0 w 1710"/>
                    <a:gd name="T5" fmla="*/ 0 h 417"/>
                    <a:gd name="T6" fmla="*/ 0 w 1710"/>
                    <a:gd name="T7" fmla="*/ 0 h 417"/>
                    <a:gd name="T8" fmla="*/ 0 w 1710"/>
                    <a:gd name="T9" fmla="*/ 0 h 417"/>
                    <a:gd name="T10" fmla="*/ 0 w 1710"/>
                    <a:gd name="T11" fmla="*/ 0 h 417"/>
                    <a:gd name="T12" fmla="*/ 0 w 1710"/>
                    <a:gd name="T13" fmla="*/ 0 h 417"/>
                    <a:gd name="T14" fmla="*/ 0 w 1710"/>
                    <a:gd name="T15" fmla="*/ 0 h 417"/>
                    <a:gd name="T16" fmla="*/ 0 w 1710"/>
                    <a:gd name="T17" fmla="*/ 0 h 417"/>
                    <a:gd name="T18" fmla="*/ 0 w 1710"/>
                    <a:gd name="T19" fmla="*/ 0 h 417"/>
                    <a:gd name="T20" fmla="*/ 0 w 1710"/>
                    <a:gd name="T21" fmla="*/ 0 h 417"/>
                    <a:gd name="T22" fmla="*/ 0 w 1710"/>
                    <a:gd name="T23" fmla="*/ 0 h 417"/>
                    <a:gd name="T24" fmla="*/ 0 w 1710"/>
                    <a:gd name="T25" fmla="*/ 0 h 417"/>
                    <a:gd name="T26" fmla="*/ 0 w 1710"/>
                    <a:gd name="T27" fmla="*/ 0 h 417"/>
                    <a:gd name="T28" fmla="*/ 0 w 1710"/>
                    <a:gd name="T29" fmla="*/ 0 h 417"/>
                    <a:gd name="T30" fmla="*/ 0 w 1710"/>
                    <a:gd name="T31" fmla="*/ 0 h 417"/>
                    <a:gd name="T32" fmla="*/ 0 w 1710"/>
                    <a:gd name="T33" fmla="*/ 0 h 417"/>
                    <a:gd name="T34" fmla="*/ 0 w 1710"/>
                    <a:gd name="T35" fmla="*/ 0 h 417"/>
                    <a:gd name="T36" fmla="*/ 0 w 1710"/>
                    <a:gd name="T37" fmla="*/ 0 h 417"/>
                    <a:gd name="T38" fmla="*/ 0 w 1710"/>
                    <a:gd name="T39" fmla="*/ 0 h 417"/>
                    <a:gd name="T40" fmla="*/ 0 w 1710"/>
                    <a:gd name="T41" fmla="*/ 0 h 417"/>
                    <a:gd name="T42" fmla="*/ 0 w 1710"/>
                    <a:gd name="T43" fmla="*/ 0 h 417"/>
                    <a:gd name="T44" fmla="*/ 0 w 1710"/>
                    <a:gd name="T45" fmla="*/ 0 h 417"/>
                    <a:gd name="T46" fmla="*/ 0 w 1710"/>
                    <a:gd name="T47" fmla="*/ 0 h 417"/>
                    <a:gd name="T48" fmla="*/ 0 w 1710"/>
                    <a:gd name="T49" fmla="*/ 0 h 417"/>
                    <a:gd name="T50" fmla="*/ 0 w 1710"/>
                    <a:gd name="T51" fmla="*/ 0 h 417"/>
                    <a:gd name="T52" fmla="*/ 0 w 1710"/>
                    <a:gd name="T53" fmla="*/ 0 h 417"/>
                    <a:gd name="T54" fmla="*/ 0 w 1710"/>
                    <a:gd name="T55" fmla="*/ 0 h 417"/>
                    <a:gd name="T56" fmla="*/ 0 w 1710"/>
                    <a:gd name="T57" fmla="*/ 0 h 417"/>
                    <a:gd name="T58" fmla="*/ 0 w 1710"/>
                    <a:gd name="T59" fmla="*/ 0 h 417"/>
                    <a:gd name="T60" fmla="*/ 0 w 1710"/>
                    <a:gd name="T61" fmla="*/ 0 h 417"/>
                    <a:gd name="T62" fmla="*/ 0 w 1710"/>
                    <a:gd name="T63" fmla="*/ 0 h 417"/>
                    <a:gd name="T64" fmla="*/ 0 w 1710"/>
                    <a:gd name="T65" fmla="*/ 0 h 4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0"/>
                    <a:gd name="T100" fmla="*/ 0 h 417"/>
                    <a:gd name="T101" fmla="*/ 1710 w 1710"/>
                    <a:gd name="T102" fmla="*/ 417 h 4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0" h="417">
                      <a:moveTo>
                        <a:pt x="0" y="417"/>
                      </a:moveTo>
                      <a:lnTo>
                        <a:pt x="46" y="390"/>
                      </a:lnTo>
                      <a:lnTo>
                        <a:pt x="93" y="365"/>
                      </a:lnTo>
                      <a:lnTo>
                        <a:pt x="140" y="339"/>
                      </a:lnTo>
                      <a:lnTo>
                        <a:pt x="189" y="314"/>
                      </a:lnTo>
                      <a:lnTo>
                        <a:pt x="237" y="291"/>
                      </a:lnTo>
                      <a:lnTo>
                        <a:pt x="286" y="269"/>
                      </a:lnTo>
                      <a:lnTo>
                        <a:pt x="335" y="247"/>
                      </a:lnTo>
                      <a:lnTo>
                        <a:pt x="385" y="228"/>
                      </a:lnTo>
                      <a:lnTo>
                        <a:pt x="434" y="208"/>
                      </a:lnTo>
                      <a:lnTo>
                        <a:pt x="485" y="190"/>
                      </a:lnTo>
                      <a:lnTo>
                        <a:pt x="536" y="171"/>
                      </a:lnTo>
                      <a:lnTo>
                        <a:pt x="586" y="155"/>
                      </a:lnTo>
                      <a:lnTo>
                        <a:pt x="638" y="139"/>
                      </a:lnTo>
                      <a:lnTo>
                        <a:pt x="690" y="124"/>
                      </a:lnTo>
                      <a:lnTo>
                        <a:pt x="743" y="110"/>
                      </a:lnTo>
                      <a:lnTo>
                        <a:pt x="796" y="98"/>
                      </a:lnTo>
                      <a:lnTo>
                        <a:pt x="850" y="85"/>
                      </a:lnTo>
                      <a:lnTo>
                        <a:pt x="904" y="75"/>
                      </a:lnTo>
                      <a:lnTo>
                        <a:pt x="958" y="63"/>
                      </a:lnTo>
                      <a:lnTo>
                        <a:pt x="1013" y="54"/>
                      </a:lnTo>
                      <a:lnTo>
                        <a:pt x="1069" y="45"/>
                      </a:lnTo>
                      <a:lnTo>
                        <a:pt x="1124" y="37"/>
                      </a:lnTo>
                      <a:lnTo>
                        <a:pt x="1181" y="30"/>
                      </a:lnTo>
                      <a:lnTo>
                        <a:pt x="1237" y="24"/>
                      </a:lnTo>
                      <a:lnTo>
                        <a:pt x="1295" y="18"/>
                      </a:lnTo>
                      <a:lnTo>
                        <a:pt x="1353" y="14"/>
                      </a:lnTo>
                      <a:lnTo>
                        <a:pt x="1411" y="9"/>
                      </a:lnTo>
                      <a:lnTo>
                        <a:pt x="1470" y="6"/>
                      </a:lnTo>
                      <a:lnTo>
                        <a:pt x="1529" y="3"/>
                      </a:lnTo>
                      <a:lnTo>
                        <a:pt x="1589" y="1"/>
                      </a:lnTo>
                      <a:lnTo>
                        <a:pt x="1649" y="1"/>
                      </a:lnTo>
                      <a:lnTo>
                        <a:pt x="1710" y="0"/>
                      </a:lnTo>
                    </a:path>
                  </a:pathLst>
                </a:custGeom>
                <a:noFill/>
                <a:ln w="9525">
                  <a:noFill/>
                  <a:round/>
                  <a:headEnd/>
                  <a:tailEnd/>
                </a:ln>
              </p:spPr>
              <p:txBody>
                <a:bodyPr wrap="none" anchor="ctr"/>
                <a:lstStyle/>
                <a:p>
                  <a:endParaRPr lang="en-US"/>
                </a:p>
              </p:txBody>
            </p:sp>
            <p:sp>
              <p:nvSpPr>
                <p:cNvPr id="17430" name="Freeform 17"/>
                <p:cNvSpPr>
                  <a:spLocks noChangeArrowheads="1"/>
                </p:cNvSpPr>
                <p:nvPr/>
              </p:nvSpPr>
              <p:spPr bwMode="auto">
                <a:xfrm>
                  <a:off x="2638" y="2886"/>
                  <a:ext cx="194" cy="63"/>
                </a:xfrm>
                <a:custGeom>
                  <a:avLst/>
                  <a:gdLst>
                    <a:gd name="T0" fmla="*/ 0 w 1727"/>
                    <a:gd name="T1" fmla="*/ 0 h 477"/>
                    <a:gd name="T2" fmla="*/ 0 w 1727"/>
                    <a:gd name="T3" fmla="*/ 0 h 477"/>
                    <a:gd name="T4" fmla="*/ 0 w 1727"/>
                    <a:gd name="T5" fmla="*/ 0 h 477"/>
                    <a:gd name="T6" fmla="*/ 0 w 1727"/>
                    <a:gd name="T7" fmla="*/ 0 h 477"/>
                    <a:gd name="T8" fmla="*/ 0 w 1727"/>
                    <a:gd name="T9" fmla="*/ 0 h 477"/>
                    <a:gd name="T10" fmla="*/ 0 w 1727"/>
                    <a:gd name="T11" fmla="*/ 0 h 477"/>
                    <a:gd name="T12" fmla="*/ 0 w 1727"/>
                    <a:gd name="T13" fmla="*/ 0 h 477"/>
                    <a:gd name="T14" fmla="*/ 0 w 1727"/>
                    <a:gd name="T15" fmla="*/ 0 h 477"/>
                    <a:gd name="T16" fmla="*/ 0 w 1727"/>
                    <a:gd name="T17" fmla="*/ 0 h 477"/>
                    <a:gd name="T18" fmla="*/ 0 w 1727"/>
                    <a:gd name="T19" fmla="*/ 0 h 477"/>
                    <a:gd name="T20" fmla="*/ 0 w 1727"/>
                    <a:gd name="T21" fmla="*/ 0 h 477"/>
                    <a:gd name="T22" fmla="*/ 0 w 1727"/>
                    <a:gd name="T23" fmla="*/ 0 h 477"/>
                    <a:gd name="T24" fmla="*/ 0 w 1727"/>
                    <a:gd name="T25" fmla="*/ 0 h 477"/>
                    <a:gd name="T26" fmla="*/ 0 w 1727"/>
                    <a:gd name="T27" fmla="*/ 0 h 477"/>
                    <a:gd name="T28" fmla="*/ 0 w 1727"/>
                    <a:gd name="T29" fmla="*/ 0 h 477"/>
                    <a:gd name="T30" fmla="*/ 0 w 1727"/>
                    <a:gd name="T31" fmla="*/ 0 h 477"/>
                    <a:gd name="T32" fmla="*/ 0 w 1727"/>
                    <a:gd name="T33" fmla="*/ 0 h 477"/>
                    <a:gd name="T34" fmla="*/ 0 w 1727"/>
                    <a:gd name="T35" fmla="*/ 0 h 477"/>
                    <a:gd name="T36" fmla="*/ 0 w 1727"/>
                    <a:gd name="T37" fmla="*/ 0 h 477"/>
                    <a:gd name="T38" fmla="*/ 0 w 1727"/>
                    <a:gd name="T39" fmla="*/ 0 h 477"/>
                    <a:gd name="T40" fmla="*/ 0 w 1727"/>
                    <a:gd name="T41" fmla="*/ 0 h 477"/>
                    <a:gd name="T42" fmla="*/ 0 w 1727"/>
                    <a:gd name="T43" fmla="*/ 0 h 477"/>
                    <a:gd name="T44" fmla="*/ 0 w 1727"/>
                    <a:gd name="T45" fmla="*/ 0 h 477"/>
                    <a:gd name="T46" fmla="*/ 0 w 1727"/>
                    <a:gd name="T47" fmla="*/ 0 h 477"/>
                    <a:gd name="T48" fmla="*/ 0 w 1727"/>
                    <a:gd name="T49" fmla="*/ 0 h 477"/>
                    <a:gd name="T50" fmla="*/ 0 w 1727"/>
                    <a:gd name="T51" fmla="*/ 0 h 477"/>
                    <a:gd name="T52" fmla="*/ 0 w 1727"/>
                    <a:gd name="T53" fmla="*/ 0 h 477"/>
                    <a:gd name="T54" fmla="*/ 0 w 1727"/>
                    <a:gd name="T55" fmla="*/ 0 h 477"/>
                    <a:gd name="T56" fmla="*/ 0 w 1727"/>
                    <a:gd name="T57" fmla="*/ 0 h 477"/>
                    <a:gd name="T58" fmla="*/ 0 w 1727"/>
                    <a:gd name="T59" fmla="*/ 0 h 477"/>
                    <a:gd name="T60" fmla="*/ 0 w 1727"/>
                    <a:gd name="T61" fmla="*/ 0 h 477"/>
                    <a:gd name="T62" fmla="*/ 0 w 1727"/>
                    <a:gd name="T63" fmla="*/ 0 h 477"/>
                    <a:gd name="T64" fmla="*/ 0 w 1727"/>
                    <a:gd name="T65" fmla="*/ 0 h 477"/>
                    <a:gd name="T66" fmla="*/ 0 w 1727"/>
                    <a:gd name="T67" fmla="*/ 0 h 4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27"/>
                    <a:gd name="T103" fmla="*/ 0 h 477"/>
                    <a:gd name="T104" fmla="*/ 1727 w 1727"/>
                    <a:gd name="T105" fmla="*/ 477 h 4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27" h="477">
                      <a:moveTo>
                        <a:pt x="33" y="476"/>
                      </a:moveTo>
                      <a:lnTo>
                        <a:pt x="0" y="421"/>
                      </a:lnTo>
                      <a:lnTo>
                        <a:pt x="47" y="394"/>
                      </a:lnTo>
                      <a:lnTo>
                        <a:pt x="95" y="368"/>
                      </a:lnTo>
                      <a:lnTo>
                        <a:pt x="142" y="343"/>
                      </a:lnTo>
                      <a:lnTo>
                        <a:pt x="191" y="318"/>
                      </a:lnTo>
                      <a:lnTo>
                        <a:pt x="240" y="294"/>
                      </a:lnTo>
                      <a:lnTo>
                        <a:pt x="290" y="271"/>
                      </a:lnTo>
                      <a:lnTo>
                        <a:pt x="339" y="251"/>
                      </a:lnTo>
                      <a:lnTo>
                        <a:pt x="389" y="230"/>
                      </a:lnTo>
                      <a:lnTo>
                        <a:pt x="440" y="210"/>
                      </a:lnTo>
                      <a:lnTo>
                        <a:pt x="490" y="191"/>
                      </a:lnTo>
                      <a:lnTo>
                        <a:pt x="542" y="173"/>
                      </a:lnTo>
                      <a:lnTo>
                        <a:pt x="594" y="156"/>
                      </a:lnTo>
                      <a:lnTo>
                        <a:pt x="646" y="141"/>
                      </a:lnTo>
                      <a:lnTo>
                        <a:pt x="699" y="126"/>
                      </a:lnTo>
                      <a:lnTo>
                        <a:pt x="752" y="111"/>
                      </a:lnTo>
                      <a:lnTo>
                        <a:pt x="806" y="99"/>
                      </a:lnTo>
                      <a:lnTo>
                        <a:pt x="860" y="86"/>
                      </a:lnTo>
                      <a:lnTo>
                        <a:pt x="914" y="74"/>
                      </a:lnTo>
                      <a:lnTo>
                        <a:pt x="970" y="64"/>
                      </a:lnTo>
                      <a:lnTo>
                        <a:pt x="1025" y="55"/>
                      </a:lnTo>
                      <a:lnTo>
                        <a:pt x="1080" y="46"/>
                      </a:lnTo>
                      <a:lnTo>
                        <a:pt x="1137" y="38"/>
                      </a:lnTo>
                      <a:lnTo>
                        <a:pt x="1194" y="31"/>
                      </a:lnTo>
                      <a:lnTo>
                        <a:pt x="1251" y="24"/>
                      </a:lnTo>
                      <a:lnTo>
                        <a:pt x="1308" y="18"/>
                      </a:lnTo>
                      <a:lnTo>
                        <a:pt x="1367" y="13"/>
                      </a:lnTo>
                      <a:lnTo>
                        <a:pt x="1426" y="9"/>
                      </a:lnTo>
                      <a:lnTo>
                        <a:pt x="1485" y="7"/>
                      </a:lnTo>
                      <a:lnTo>
                        <a:pt x="1545" y="3"/>
                      </a:lnTo>
                      <a:lnTo>
                        <a:pt x="1605" y="2"/>
                      </a:lnTo>
                      <a:lnTo>
                        <a:pt x="1666" y="1"/>
                      </a:lnTo>
                      <a:lnTo>
                        <a:pt x="1727" y="0"/>
                      </a:lnTo>
                      <a:lnTo>
                        <a:pt x="1727" y="63"/>
                      </a:lnTo>
                      <a:lnTo>
                        <a:pt x="1667" y="64"/>
                      </a:lnTo>
                      <a:lnTo>
                        <a:pt x="1607" y="65"/>
                      </a:lnTo>
                      <a:lnTo>
                        <a:pt x="1547" y="68"/>
                      </a:lnTo>
                      <a:lnTo>
                        <a:pt x="1488" y="70"/>
                      </a:lnTo>
                      <a:lnTo>
                        <a:pt x="1429" y="73"/>
                      </a:lnTo>
                      <a:lnTo>
                        <a:pt x="1372" y="77"/>
                      </a:lnTo>
                      <a:lnTo>
                        <a:pt x="1315" y="81"/>
                      </a:lnTo>
                      <a:lnTo>
                        <a:pt x="1258" y="87"/>
                      </a:lnTo>
                      <a:lnTo>
                        <a:pt x="1201" y="94"/>
                      </a:lnTo>
                      <a:lnTo>
                        <a:pt x="1146" y="101"/>
                      </a:lnTo>
                      <a:lnTo>
                        <a:pt x="1091" y="109"/>
                      </a:lnTo>
                      <a:lnTo>
                        <a:pt x="1035" y="117"/>
                      </a:lnTo>
                      <a:lnTo>
                        <a:pt x="981" y="127"/>
                      </a:lnTo>
                      <a:lnTo>
                        <a:pt x="927" y="138"/>
                      </a:lnTo>
                      <a:lnTo>
                        <a:pt x="874" y="149"/>
                      </a:lnTo>
                      <a:lnTo>
                        <a:pt x="821" y="161"/>
                      </a:lnTo>
                      <a:lnTo>
                        <a:pt x="768" y="173"/>
                      </a:lnTo>
                      <a:lnTo>
                        <a:pt x="716" y="187"/>
                      </a:lnTo>
                      <a:lnTo>
                        <a:pt x="664" y="202"/>
                      </a:lnTo>
                      <a:lnTo>
                        <a:pt x="614" y="217"/>
                      </a:lnTo>
                      <a:lnTo>
                        <a:pt x="563" y="234"/>
                      </a:lnTo>
                      <a:lnTo>
                        <a:pt x="512" y="252"/>
                      </a:lnTo>
                      <a:lnTo>
                        <a:pt x="463" y="270"/>
                      </a:lnTo>
                      <a:lnTo>
                        <a:pt x="413" y="289"/>
                      </a:lnTo>
                      <a:lnTo>
                        <a:pt x="364" y="309"/>
                      </a:lnTo>
                      <a:lnTo>
                        <a:pt x="315" y="330"/>
                      </a:lnTo>
                      <a:lnTo>
                        <a:pt x="267" y="352"/>
                      </a:lnTo>
                      <a:lnTo>
                        <a:pt x="220" y="375"/>
                      </a:lnTo>
                      <a:lnTo>
                        <a:pt x="172" y="399"/>
                      </a:lnTo>
                      <a:lnTo>
                        <a:pt x="125" y="424"/>
                      </a:lnTo>
                      <a:lnTo>
                        <a:pt x="79" y="450"/>
                      </a:lnTo>
                      <a:lnTo>
                        <a:pt x="33" y="477"/>
                      </a:lnTo>
                      <a:lnTo>
                        <a:pt x="33" y="476"/>
                      </a:lnTo>
                      <a:close/>
                    </a:path>
                  </a:pathLst>
                </a:custGeom>
                <a:solidFill>
                  <a:srgbClr val="FF0040"/>
                </a:solidFill>
                <a:ln w="9525">
                  <a:noFill/>
                  <a:round/>
                  <a:headEnd/>
                  <a:tailEnd/>
                </a:ln>
              </p:spPr>
              <p:txBody>
                <a:bodyPr wrap="none" anchor="ctr"/>
                <a:lstStyle/>
                <a:p>
                  <a:endParaRPr lang="en-US"/>
                </a:p>
              </p:txBody>
            </p:sp>
            <p:sp>
              <p:nvSpPr>
                <p:cNvPr id="17431" name="Freeform 18"/>
                <p:cNvSpPr>
                  <a:spLocks noChangeArrowheads="1"/>
                </p:cNvSpPr>
                <p:nvPr/>
              </p:nvSpPr>
              <p:spPr bwMode="auto">
                <a:xfrm>
                  <a:off x="2741" y="2899"/>
                  <a:ext cx="15" cy="88"/>
                </a:xfrm>
                <a:custGeom>
                  <a:avLst/>
                  <a:gdLst>
                    <a:gd name="T0" fmla="*/ 0 w 130"/>
                    <a:gd name="T1" fmla="*/ 0 h 684"/>
                    <a:gd name="T2" fmla="*/ 0 w 130"/>
                    <a:gd name="T3" fmla="*/ 0 h 684"/>
                    <a:gd name="T4" fmla="*/ 0 w 130"/>
                    <a:gd name="T5" fmla="*/ 0 h 684"/>
                    <a:gd name="T6" fmla="*/ 0 w 130"/>
                    <a:gd name="T7" fmla="*/ 0 h 684"/>
                    <a:gd name="T8" fmla="*/ 0 w 130"/>
                    <a:gd name="T9" fmla="*/ 0 h 684"/>
                    <a:gd name="T10" fmla="*/ 0 w 130"/>
                    <a:gd name="T11" fmla="*/ 0 h 684"/>
                    <a:gd name="T12" fmla="*/ 0 w 130"/>
                    <a:gd name="T13" fmla="*/ 0 h 684"/>
                    <a:gd name="T14" fmla="*/ 0 w 130"/>
                    <a:gd name="T15" fmla="*/ 0 h 684"/>
                    <a:gd name="T16" fmla="*/ 0 w 130"/>
                    <a:gd name="T17" fmla="*/ 0 h 684"/>
                    <a:gd name="T18" fmla="*/ 0 w 130"/>
                    <a:gd name="T19" fmla="*/ 0 h 684"/>
                    <a:gd name="T20" fmla="*/ 0 w 130"/>
                    <a:gd name="T21" fmla="*/ 0 h 684"/>
                    <a:gd name="T22" fmla="*/ 0 w 130"/>
                    <a:gd name="T23" fmla="*/ 0 h 684"/>
                    <a:gd name="T24" fmla="*/ 0 w 130"/>
                    <a:gd name="T25" fmla="*/ 0 h 684"/>
                    <a:gd name="T26" fmla="*/ 0 w 130"/>
                    <a:gd name="T27" fmla="*/ 0 h 684"/>
                    <a:gd name="T28" fmla="*/ 0 w 130"/>
                    <a:gd name="T29" fmla="*/ 0 h 684"/>
                    <a:gd name="T30" fmla="*/ 0 w 130"/>
                    <a:gd name="T31" fmla="*/ 0 h 684"/>
                    <a:gd name="T32" fmla="*/ 0 w 130"/>
                    <a:gd name="T33" fmla="*/ 0 h 684"/>
                    <a:gd name="T34" fmla="*/ 0 w 130"/>
                    <a:gd name="T35" fmla="*/ 0 h 684"/>
                    <a:gd name="T36" fmla="*/ 0 w 130"/>
                    <a:gd name="T37" fmla="*/ 0 h 684"/>
                    <a:gd name="T38" fmla="*/ 0 w 130"/>
                    <a:gd name="T39" fmla="*/ 0 h 684"/>
                    <a:gd name="T40" fmla="*/ 0 w 130"/>
                    <a:gd name="T41" fmla="*/ 0 h 684"/>
                    <a:gd name="T42" fmla="*/ 0 w 130"/>
                    <a:gd name="T43" fmla="*/ 0 h 684"/>
                    <a:gd name="T44" fmla="*/ 0 w 130"/>
                    <a:gd name="T45" fmla="*/ 0 h 6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0"/>
                    <a:gd name="T70" fmla="*/ 0 h 684"/>
                    <a:gd name="T71" fmla="*/ 130 w 130"/>
                    <a:gd name="T72" fmla="*/ 684 h 6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0" h="684">
                      <a:moveTo>
                        <a:pt x="24" y="0"/>
                      </a:moveTo>
                      <a:lnTo>
                        <a:pt x="19" y="32"/>
                      </a:lnTo>
                      <a:lnTo>
                        <a:pt x="13" y="62"/>
                      </a:lnTo>
                      <a:lnTo>
                        <a:pt x="8" y="91"/>
                      </a:lnTo>
                      <a:lnTo>
                        <a:pt x="5" y="118"/>
                      </a:lnTo>
                      <a:lnTo>
                        <a:pt x="2" y="146"/>
                      </a:lnTo>
                      <a:lnTo>
                        <a:pt x="1" y="171"/>
                      </a:lnTo>
                      <a:lnTo>
                        <a:pt x="0" y="196"/>
                      </a:lnTo>
                      <a:lnTo>
                        <a:pt x="0" y="220"/>
                      </a:lnTo>
                      <a:lnTo>
                        <a:pt x="1" y="243"/>
                      </a:lnTo>
                      <a:lnTo>
                        <a:pt x="2" y="265"/>
                      </a:lnTo>
                      <a:lnTo>
                        <a:pt x="5" y="285"/>
                      </a:lnTo>
                      <a:lnTo>
                        <a:pt x="7" y="306"/>
                      </a:lnTo>
                      <a:lnTo>
                        <a:pt x="14" y="346"/>
                      </a:lnTo>
                      <a:lnTo>
                        <a:pt x="23" y="384"/>
                      </a:lnTo>
                      <a:lnTo>
                        <a:pt x="35" y="421"/>
                      </a:lnTo>
                      <a:lnTo>
                        <a:pt x="46" y="457"/>
                      </a:lnTo>
                      <a:lnTo>
                        <a:pt x="60" y="493"/>
                      </a:lnTo>
                      <a:lnTo>
                        <a:pt x="74" y="528"/>
                      </a:lnTo>
                      <a:lnTo>
                        <a:pt x="88" y="565"/>
                      </a:lnTo>
                      <a:lnTo>
                        <a:pt x="103" y="602"/>
                      </a:lnTo>
                      <a:lnTo>
                        <a:pt x="117" y="642"/>
                      </a:lnTo>
                      <a:lnTo>
                        <a:pt x="130" y="684"/>
                      </a:lnTo>
                    </a:path>
                  </a:pathLst>
                </a:custGeom>
                <a:noFill/>
                <a:ln w="9525">
                  <a:noFill/>
                  <a:round/>
                  <a:headEnd/>
                  <a:tailEnd/>
                </a:ln>
              </p:spPr>
              <p:txBody>
                <a:bodyPr wrap="none" anchor="ctr"/>
                <a:lstStyle/>
                <a:p>
                  <a:endParaRPr lang="en-US"/>
                </a:p>
              </p:txBody>
            </p:sp>
            <p:sp>
              <p:nvSpPr>
                <p:cNvPr id="17432" name="Freeform 19"/>
                <p:cNvSpPr>
                  <a:spLocks noChangeArrowheads="1"/>
                </p:cNvSpPr>
                <p:nvPr/>
              </p:nvSpPr>
              <p:spPr bwMode="auto">
                <a:xfrm>
                  <a:off x="2738" y="2897"/>
                  <a:ext cx="21" cy="93"/>
                </a:xfrm>
                <a:custGeom>
                  <a:avLst/>
                  <a:gdLst>
                    <a:gd name="T0" fmla="*/ 0 w 192"/>
                    <a:gd name="T1" fmla="*/ 0 h 699"/>
                    <a:gd name="T2" fmla="*/ 0 w 192"/>
                    <a:gd name="T3" fmla="*/ 0 h 699"/>
                    <a:gd name="T4" fmla="*/ 0 w 192"/>
                    <a:gd name="T5" fmla="*/ 0 h 699"/>
                    <a:gd name="T6" fmla="*/ 0 w 192"/>
                    <a:gd name="T7" fmla="*/ 0 h 699"/>
                    <a:gd name="T8" fmla="*/ 0 w 192"/>
                    <a:gd name="T9" fmla="*/ 0 h 699"/>
                    <a:gd name="T10" fmla="*/ 0 w 192"/>
                    <a:gd name="T11" fmla="*/ 0 h 699"/>
                    <a:gd name="T12" fmla="*/ 0 w 192"/>
                    <a:gd name="T13" fmla="*/ 0 h 699"/>
                    <a:gd name="T14" fmla="*/ 0 w 192"/>
                    <a:gd name="T15" fmla="*/ 0 h 699"/>
                    <a:gd name="T16" fmla="*/ 0 w 192"/>
                    <a:gd name="T17" fmla="*/ 0 h 699"/>
                    <a:gd name="T18" fmla="*/ 0 w 192"/>
                    <a:gd name="T19" fmla="*/ 0 h 699"/>
                    <a:gd name="T20" fmla="*/ 0 w 192"/>
                    <a:gd name="T21" fmla="*/ 0 h 699"/>
                    <a:gd name="T22" fmla="*/ 0 w 192"/>
                    <a:gd name="T23" fmla="*/ 0 h 699"/>
                    <a:gd name="T24" fmla="*/ 0 w 192"/>
                    <a:gd name="T25" fmla="*/ 0 h 699"/>
                    <a:gd name="T26" fmla="*/ 0 w 192"/>
                    <a:gd name="T27" fmla="*/ 0 h 699"/>
                    <a:gd name="T28" fmla="*/ 0 w 192"/>
                    <a:gd name="T29" fmla="*/ 0 h 699"/>
                    <a:gd name="T30" fmla="*/ 0 w 192"/>
                    <a:gd name="T31" fmla="*/ 0 h 699"/>
                    <a:gd name="T32" fmla="*/ 0 w 192"/>
                    <a:gd name="T33" fmla="*/ 0 h 699"/>
                    <a:gd name="T34" fmla="*/ 0 w 192"/>
                    <a:gd name="T35" fmla="*/ 0 h 699"/>
                    <a:gd name="T36" fmla="*/ 0 w 192"/>
                    <a:gd name="T37" fmla="*/ 0 h 699"/>
                    <a:gd name="T38" fmla="*/ 0 w 192"/>
                    <a:gd name="T39" fmla="*/ 0 h 699"/>
                    <a:gd name="T40" fmla="*/ 0 w 192"/>
                    <a:gd name="T41" fmla="*/ 0 h 699"/>
                    <a:gd name="T42" fmla="*/ 0 w 192"/>
                    <a:gd name="T43" fmla="*/ 0 h 699"/>
                    <a:gd name="T44" fmla="*/ 0 w 192"/>
                    <a:gd name="T45" fmla="*/ 0 h 699"/>
                    <a:gd name="T46" fmla="*/ 0 w 192"/>
                    <a:gd name="T47" fmla="*/ 0 h 699"/>
                    <a:gd name="T48" fmla="*/ 0 w 192"/>
                    <a:gd name="T49" fmla="*/ 0 h 699"/>
                    <a:gd name="T50" fmla="*/ 0 w 192"/>
                    <a:gd name="T51" fmla="*/ 0 h 699"/>
                    <a:gd name="T52" fmla="*/ 0 w 192"/>
                    <a:gd name="T53" fmla="*/ 0 h 699"/>
                    <a:gd name="T54" fmla="*/ 0 w 192"/>
                    <a:gd name="T55" fmla="*/ 0 h 699"/>
                    <a:gd name="T56" fmla="*/ 0 w 192"/>
                    <a:gd name="T57" fmla="*/ 0 h 699"/>
                    <a:gd name="T58" fmla="*/ 0 w 192"/>
                    <a:gd name="T59" fmla="*/ 0 h 699"/>
                    <a:gd name="T60" fmla="*/ 0 w 192"/>
                    <a:gd name="T61" fmla="*/ 0 h 699"/>
                    <a:gd name="T62" fmla="*/ 0 w 192"/>
                    <a:gd name="T63" fmla="*/ 0 h 699"/>
                    <a:gd name="T64" fmla="*/ 0 w 192"/>
                    <a:gd name="T65" fmla="*/ 0 h 699"/>
                    <a:gd name="T66" fmla="*/ 0 w 192"/>
                    <a:gd name="T67" fmla="*/ 0 h 699"/>
                    <a:gd name="T68" fmla="*/ 0 w 192"/>
                    <a:gd name="T69" fmla="*/ 0 h 699"/>
                    <a:gd name="T70" fmla="*/ 0 w 192"/>
                    <a:gd name="T71" fmla="*/ 0 h 699"/>
                    <a:gd name="T72" fmla="*/ 0 w 192"/>
                    <a:gd name="T73" fmla="*/ 0 h 699"/>
                    <a:gd name="T74" fmla="*/ 0 w 192"/>
                    <a:gd name="T75" fmla="*/ 0 h 699"/>
                    <a:gd name="T76" fmla="*/ 0 w 192"/>
                    <a:gd name="T77" fmla="*/ 0 h 699"/>
                    <a:gd name="T78" fmla="*/ 0 w 192"/>
                    <a:gd name="T79" fmla="*/ 0 h 699"/>
                    <a:gd name="T80" fmla="*/ 0 w 192"/>
                    <a:gd name="T81" fmla="*/ 0 h 699"/>
                    <a:gd name="T82" fmla="*/ 0 w 192"/>
                    <a:gd name="T83" fmla="*/ 0 h 699"/>
                    <a:gd name="T84" fmla="*/ 0 w 192"/>
                    <a:gd name="T85" fmla="*/ 0 h 699"/>
                    <a:gd name="T86" fmla="*/ 0 w 192"/>
                    <a:gd name="T87" fmla="*/ 0 h 699"/>
                    <a:gd name="T88" fmla="*/ 0 w 192"/>
                    <a:gd name="T89" fmla="*/ 0 h 699"/>
                    <a:gd name="T90" fmla="*/ 0 w 192"/>
                    <a:gd name="T91" fmla="*/ 0 h 699"/>
                    <a:gd name="T92" fmla="*/ 0 w 192"/>
                    <a:gd name="T93" fmla="*/ 0 h 699"/>
                    <a:gd name="T94" fmla="*/ 0 w 192"/>
                    <a:gd name="T95" fmla="*/ 0 h 699"/>
                    <a:gd name="T96" fmla="*/ 0 w 192"/>
                    <a:gd name="T97" fmla="*/ 0 h 6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2"/>
                    <a:gd name="T148" fmla="*/ 0 h 699"/>
                    <a:gd name="T149" fmla="*/ 192 w 192"/>
                    <a:gd name="T150" fmla="*/ 699 h 6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2" h="699">
                      <a:moveTo>
                        <a:pt x="25" y="0"/>
                      </a:moveTo>
                      <a:lnTo>
                        <a:pt x="87" y="14"/>
                      </a:lnTo>
                      <a:lnTo>
                        <a:pt x="82" y="45"/>
                      </a:lnTo>
                      <a:lnTo>
                        <a:pt x="77" y="75"/>
                      </a:lnTo>
                      <a:lnTo>
                        <a:pt x="72" y="102"/>
                      </a:lnTo>
                      <a:lnTo>
                        <a:pt x="69" y="129"/>
                      </a:lnTo>
                      <a:lnTo>
                        <a:pt x="67" y="154"/>
                      </a:lnTo>
                      <a:lnTo>
                        <a:pt x="66" y="180"/>
                      </a:lnTo>
                      <a:lnTo>
                        <a:pt x="64" y="204"/>
                      </a:lnTo>
                      <a:lnTo>
                        <a:pt x="64" y="226"/>
                      </a:lnTo>
                      <a:lnTo>
                        <a:pt x="66" y="247"/>
                      </a:lnTo>
                      <a:lnTo>
                        <a:pt x="67" y="269"/>
                      </a:lnTo>
                      <a:lnTo>
                        <a:pt x="69" y="289"/>
                      </a:lnTo>
                      <a:lnTo>
                        <a:pt x="71" y="310"/>
                      </a:lnTo>
                      <a:lnTo>
                        <a:pt x="78" y="346"/>
                      </a:lnTo>
                      <a:lnTo>
                        <a:pt x="86" y="383"/>
                      </a:lnTo>
                      <a:lnTo>
                        <a:pt x="97" y="419"/>
                      </a:lnTo>
                      <a:lnTo>
                        <a:pt x="109" y="455"/>
                      </a:lnTo>
                      <a:lnTo>
                        <a:pt x="122" y="489"/>
                      </a:lnTo>
                      <a:lnTo>
                        <a:pt x="136" y="525"/>
                      </a:lnTo>
                      <a:lnTo>
                        <a:pt x="151" y="562"/>
                      </a:lnTo>
                      <a:lnTo>
                        <a:pt x="165" y="599"/>
                      </a:lnTo>
                      <a:lnTo>
                        <a:pt x="178" y="639"/>
                      </a:lnTo>
                      <a:lnTo>
                        <a:pt x="187" y="660"/>
                      </a:lnTo>
                      <a:lnTo>
                        <a:pt x="192" y="682"/>
                      </a:lnTo>
                      <a:lnTo>
                        <a:pt x="131" y="699"/>
                      </a:lnTo>
                      <a:lnTo>
                        <a:pt x="119" y="658"/>
                      </a:lnTo>
                      <a:lnTo>
                        <a:pt x="104" y="619"/>
                      </a:lnTo>
                      <a:lnTo>
                        <a:pt x="90" y="581"/>
                      </a:lnTo>
                      <a:lnTo>
                        <a:pt x="75" y="543"/>
                      </a:lnTo>
                      <a:lnTo>
                        <a:pt x="61" y="508"/>
                      </a:lnTo>
                      <a:lnTo>
                        <a:pt x="47" y="471"/>
                      </a:lnTo>
                      <a:lnTo>
                        <a:pt x="36" y="434"/>
                      </a:lnTo>
                      <a:lnTo>
                        <a:pt x="24" y="397"/>
                      </a:lnTo>
                      <a:lnTo>
                        <a:pt x="15" y="358"/>
                      </a:lnTo>
                      <a:lnTo>
                        <a:pt x="8" y="317"/>
                      </a:lnTo>
                      <a:lnTo>
                        <a:pt x="5" y="295"/>
                      </a:lnTo>
                      <a:lnTo>
                        <a:pt x="2" y="273"/>
                      </a:lnTo>
                      <a:lnTo>
                        <a:pt x="1" y="250"/>
                      </a:lnTo>
                      <a:lnTo>
                        <a:pt x="0" y="227"/>
                      </a:lnTo>
                      <a:lnTo>
                        <a:pt x="0" y="203"/>
                      </a:lnTo>
                      <a:lnTo>
                        <a:pt x="1" y="177"/>
                      </a:lnTo>
                      <a:lnTo>
                        <a:pt x="3" y="151"/>
                      </a:lnTo>
                      <a:lnTo>
                        <a:pt x="6" y="123"/>
                      </a:lnTo>
                      <a:lnTo>
                        <a:pt x="9" y="94"/>
                      </a:lnTo>
                      <a:lnTo>
                        <a:pt x="14" y="64"/>
                      </a:lnTo>
                      <a:lnTo>
                        <a:pt x="18" y="33"/>
                      </a:lnTo>
                      <a:lnTo>
                        <a:pt x="25" y="1"/>
                      </a:lnTo>
                      <a:lnTo>
                        <a:pt x="25" y="0"/>
                      </a:lnTo>
                      <a:close/>
                    </a:path>
                  </a:pathLst>
                </a:custGeom>
                <a:solidFill>
                  <a:srgbClr val="FF0040"/>
                </a:solidFill>
                <a:ln w="9525">
                  <a:noFill/>
                  <a:round/>
                  <a:headEnd/>
                  <a:tailEnd/>
                </a:ln>
              </p:spPr>
              <p:txBody>
                <a:bodyPr wrap="none" anchor="ctr"/>
                <a:lstStyle/>
                <a:p>
                  <a:endParaRPr lang="en-US"/>
                </a:p>
              </p:txBody>
            </p:sp>
            <p:sp>
              <p:nvSpPr>
                <p:cNvPr id="17433" name="Freeform 20"/>
                <p:cNvSpPr>
                  <a:spLocks noChangeArrowheads="1"/>
                </p:cNvSpPr>
                <p:nvPr/>
              </p:nvSpPr>
              <p:spPr bwMode="auto">
                <a:xfrm>
                  <a:off x="2823" y="2874"/>
                  <a:ext cx="89" cy="39"/>
                </a:xfrm>
                <a:custGeom>
                  <a:avLst/>
                  <a:gdLst>
                    <a:gd name="T0" fmla="*/ 0 w 798"/>
                    <a:gd name="T1" fmla="*/ 0 h 303"/>
                    <a:gd name="T2" fmla="*/ 0 w 798"/>
                    <a:gd name="T3" fmla="*/ 0 h 303"/>
                    <a:gd name="T4" fmla="*/ 0 w 798"/>
                    <a:gd name="T5" fmla="*/ 0 h 303"/>
                    <a:gd name="T6" fmla="*/ 0 w 798"/>
                    <a:gd name="T7" fmla="*/ 0 h 303"/>
                    <a:gd name="T8" fmla="*/ 0 w 798"/>
                    <a:gd name="T9" fmla="*/ 0 h 303"/>
                    <a:gd name="T10" fmla="*/ 0 w 798"/>
                    <a:gd name="T11" fmla="*/ 0 h 303"/>
                    <a:gd name="T12" fmla="*/ 0 w 798"/>
                    <a:gd name="T13" fmla="*/ 0 h 303"/>
                    <a:gd name="T14" fmla="*/ 0 w 798"/>
                    <a:gd name="T15" fmla="*/ 0 h 303"/>
                    <a:gd name="T16" fmla="*/ 0 w 798"/>
                    <a:gd name="T17" fmla="*/ 0 h 303"/>
                    <a:gd name="T18" fmla="*/ 0 w 798"/>
                    <a:gd name="T19" fmla="*/ 0 h 303"/>
                    <a:gd name="T20" fmla="*/ 0 w 798"/>
                    <a:gd name="T21" fmla="*/ 0 h 303"/>
                    <a:gd name="T22" fmla="*/ 0 w 798"/>
                    <a:gd name="T23" fmla="*/ 0 h 303"/>
                    <a:gd name="T24" fmla="*/ 0 w 798"/>
                    <a:gd name="T25" fmla="*/ 0 h 303"/>
                    <a:gd name="T26" fmla="*/ 0 w 798"/>
                    <a:gd name="T27" fmla="*/ 0 h 303"/>
                    <a:gd name="T28" fmla="*/ 0 w 798"/>
                    <a:gd name="T29" fmla="*/ 0 h 303"/>
                    <a:gd name="T30" fmla="*/ 0 w 798"/>
                    <a:gd name="T31" fmla="*/ 0 h 303"/>
                    <a:gd name="T32" fmla="*/ 0 w 798"/>
                    <a:gd name="T33" fmla="*/ 0 h 303"/>
                    <a:gd name="T34" fmla="*/ 0 w 798"/>
                    <a:gd name="T35" fmla="*/ 0 h 303"/>
                    <a:gd name="T36" fmla="*/ 0 w 798"/>
                    <a:gd name="T37" fmla="*/ 0 h 303"/>
                    <a:gd name="T38" fmla="*/ 0 w 798"/>
                    <a:gd name="T39" fmla="*/ 0 h 303"/>
                    <a:gd name="T40" fmla="*/ 0 w 798"/>
                    <a:gd name="T41" fmla="*/ 0 h 303"/>
                    <a:gd name="T42" fmla="*/ 0 w 798"/>
                    <a:gd name="T43" fmla="*/ 0 h 303"/>
                    <a:gd name="T44" fmla="*/ 0 w 798"/>
                    <a:gd name="T45" fmla="*/ 0 h 303"/>
                    <a:gd name="T46" fmla="*/ 0 w 798"/>
                    <a:gd name="T47" fmla="*/ 0 h 303"/>
                    <a:gd name="T48" fmla="*/ 0 w 798"/>
                    <a:gd name="T49" fmla="*/ 0 h 303"/>
                    <a:gd name="T50" fmla="*/ 0 w 798"/>
                    <a:gd name="T51" fmla="*/ 0 h 303"/>
                    <a:gd name="T52" fmla="*/ 0 w 798"/>
                    <a:gd name="T53" fmla="*/ 0 h 303"/>
                    <a:gd name="T54" fmla="*/ 0 w 798"/>
                    <a:gd name="T55" fmla="*/ 0 h 303"/>
                    <a:gd name="T56" fmla="*/ 0 w 798"/>
                    <a:gd name="T57" fmla="*/ 0 h 303"/>
                    <a:gd name="T58" fmla="*/ 0 w 798"/>
                    <a:gd name="T59" fmla="*/ 0 h 303"/>
                    <a:gd name="T60" fmla="*/ 0 w 798"/>
                    <a:gd name="T61" fmla="*/ 0 h 303"/>
                    <a:gd name="T62" fmla="*/ 0 w 798"/>
                    <a:gd name="T63" fmla="*/ 0 h 303"/>
                    <a:gd name="T64" fmla="*/ 0 w 798"/>
                    <a:gd name="T65" fmla="*/ 0 h 303"/>
                    <a:gd name="T66" fmla="*/ 0 w 798"/>
                    <a:gd name="T67" fmla="*/ 0 h 303"/>
                    <a:gd name="T68" fmla="*/ 0 w 798"/>
                    <a:gd name="T69" fmla="*/ 0 h 303"/>
                    <a:gd name="T70" fmla="*/ 0 w 798"/>
                    <a:gd name="T71" fmla="*/ 0 h 303"/>
                    <a:gd name="T72" fmla="*/ 0 w 798"/>
                    <a:gd name="T73" fmla="*/ 0 h 303"/>
                    <a:gd name="T74" fmla="*/ 0 w 798"/>
                    <a:gd name="T75" fmla="*/ 0 h 303"/>
                    <a:gd name="T76" fmla="*/ 0 w 798"/>
                    <a:gd name="T77" fmla="*/ 0 h 303"/>
                    <a:gd name="T78" fmla="*/ 0 w 798"/>
                    <a:gd name="T79" fmla="*/ 0 h 303"/>
                    <a:gd name="T80" fmla="*/ 0 w 798"/>
                    <a:gd name="T81" fmla="*/ 0 h 303"/>
                    <a:gd name="T82" fmla="*/ 0 w 798"/>
                    <a:gd name="T83" fmla="*/ 0 h 303"/>
                    <a:gd name="T84" fmla="*/ 0 w 798"/>
                    <a:gd name="T85" fmla="*/ 0 h 303"/>
                    <a:gd name="T86" fmla="*/ 0 w 798"/>
                    <a:gd name="T87" fmla="*/ 0 h 303"/>
                    <a:gd name="T88" fmla="*/ 0 w 798"/>
                    <a:gd name="T89" fmla="*/ 0 h 303"/>
                    <a:gd name="T90" fmla="*/ 0 w 798"/>
                    <a:gd name="T91" fmla="*/ 0 h 303"/>
                    <a:gd name="T92" fmla="*/ 0 w 798"/>
                    <a:gd name="T93" fmla="*/ 0 h 303"/>
                    <a:gd name="T94" fmla="*/ 0 w 798"/>
                    <a:gd name="T95" fmla="*/ 0 h 303"/>
                    <a:gd name="T96" fmla="*/ 0 w 798"/>
                    <a:gd name="T97" fmla="*/ 0 h 303"/>
                    <a:gd name="T98" fmla="*/ 0 w 798"/>
                    <a:gd name="T99" fmla="*/ 0 h 303"/>
                    <a:gd name="T100" fmla="*/ 0 w 798"/>
                    <a:gd name="T101" fmla="*/ 0 h 303"/>
                    <a:gd name="T102" fmla="*/ 0 w 798"/>
                    <a:gd name="T103" fmla="*/ 0 h 303"/>
                    <a:gd name="T104" fmla="*/ 0 w 798"/>
                    <a:gd name="T105" fmla="*/ 0 h 303"/>
                    <a:gd name="T106" fmla="*/ 0 w 798"/>
                    <a:gd name="T107" fmla="*/ 0 h 303"/>
                    <a:gd name="T108" fmla="*/ 0 w 798"/>
                    <a:gd name="T109" fmla="*/ 0 h 303"/>
                    <a:gd name="T110" fmla="*/ 0 w 798"/>
                    <a:gd name="T111" fmla="*/ 0 h 303"/>
                    <a:gd name="T112" fmla="*/ 0 w 798"/>
                    <a:gd name="T113" fmla="*/ 0 h 303"/>
                    <a:gd name="T114" fmla="*/ 0 w 798"/>
                    <a:gd name="T115" fmla="*/ 0 h 303"/>
                    <a:gd name="T116" fmla="*/ 0 w 798"/>
                    <a:gd name="T117" fmla="*/ 0 h 303"/>
                    <a:gd name="T118" fmla="*/ 0 w 798"/>
                    <a:gd name="T119" fmla="*/ 0 h 303"/>
                    <a:gd name="T120" fmla="*/ 0 w 798"/>
                    <a:gd name="T121" fmla="*/ 0 h 303"/>
                    <a:gd name="T122" fmla="*/ 0 w 798"/>
                    <a:gd name="T123" fmla="*/ 0 h 3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8"/>
                    <a:gd name="T187" fmla="*/ 0 h 303"/>
                    <a:gd name="T188" fmla="*/ 798 w 798"/>
                    <a:gd name="T189" fmla="*/ 303 h 3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8" h="303">
                      <a:moveTo>
                        <a:pt x="323" y="0"/>
                      </a:moveTo>
                      <a:lnTo>
                        <a:pt x="300" y="8"/>
                      </a:lnTo>
                      <a:lnTo>
                        <a:pt x="280" y="16"/>
                      </a:lnTo>
                      <a:lnTo>
                        <a:pt x="260" y="26"/>
                      </a:lnTo>
                      <a:lnTo>
                        <a:pt x="243" y="36"/>
                      </a:lnTo>
                      <a:lnTo>
                        <a:pt x="227" y="46"/>
                      </a:lnTo>
                      <a:lnTo>
                        <a:pt x="210" y="58"/>
                      </a:lnTo>
                      <a:lnTo>
                        <a:pt x="179" y="80"/>
                      </a:lnTo>
                      <a:lnTo>
                        <a:pt x="162" y="90"/>
                      </a:lnTo>
                      <a:lnTo>
                        <a:pt x="145" y="100"/>
                      </a:lnTo>
                      <a:lnTo>
                        <a:pt x="126" y="110"/>
                      </a:lnTo>
                      <a:lnTo>
                        <a:pt x="107" y="118"/>
                      </a:lnTo>
                      <a:lnTo>
                        <a:pt x="84" y="125"/>
                      </a:lnTo>
                      <a:lnTo>
                        <a:pt x="72" y="127"/>
                      </a:lnTo>
                      <a:lnTo>
                        <a:pt x="58" y="129"/>
                      </a:lnTo>
                      <a:lnTo>
                        <a:pt x="46" y="132"/>
                      </a:lnTo>
                      <a:lnTo>
                        <a:pt x="31" y="133"/>
                      </a:lnTo>
                      <a:lnTo>
                        <a:pt x="16" y="134"/>
                      </a:lnTo>
                      <a:lnTo>
                        <a:pt x="0" y="134"/>
                      </a:lnTo>
                      <a:lnTo>
                        <a:pt x="5" y="137"/>
                      </a:lnTo>
                      <a:lnTo>
                        <a:pt x="11" y="142"/>
                      </a:lnTo>
                      <a:lnTo>
                        <a:pt x="18" y="145"/>
                      </a:lnTo>
                      <a:lnTo>
                        <a:pt x="26" y="150"/>
                      </a:lnTo>
                      <a:lnTo>
                        <a:pt x="35" y="155"/>
                      </a:lnTo>
                      <a:lnTo>
                        <a:pt x="45" y="159"/>
                      </a:lnTo>
                      <a:lnTo>
                        <a:pt x="65" y="168"/>
                      </a:lnTo>
                      <a:lnTo>
                        <a:pt x="88" y="179"/>
                      </a:lnTo>
                      <a:lnTo>
                        <a:pt x="114" y="190"/>
                      </a:lnTo>
                      <a:lnTo>
                        <a:pt x="140" y="201"/>
                      </a:lnTo>
                      <a:lnTo>
                        <a:pt x="170" y="212"/>
                      </a:lnTo>
                      <a:lnTo>
                        <a:pt x="200" y="224"/>
                      </a:lnTo>
                      <a:lnTo>
                        <a:pt x="232" y="234"/>
                      </a:lnTo>
                      <a:lnTo>
                        <a:pt x="266" y="246"/>
                      </a:lnTo>
                      <a:lnTo>
                        <a:pt x="299" y="256"/>
                      </a:lnTo>
                      <a:lnTo>
                        <a:pt x="334" y="265"/>
                      </a:lnTo>
                      <a:lnTo>
                        <a:pt x="369" y="274"/>
                      </a:lnTo>
                      <a:lnTo>
                        <a:pt x="404" y="282"/>
                      </a:lnTo>
                      <a:lnTo>
                        <a:pt x="439" y="289"/>
                      </a:lnTo>
                      <a:lnTo>
                        <a:pt x="474" y="295"/>
                      </a:lnTo>
                      <a:lnTo>
                        <a:pt x="508" y="298"/>
                      </a:lnTo>
                      <a:lnTo>
                        <a:pt x="541" y="302"/>
                      </a:lnTo>
                      <a:lnTo>
                        <a:pt x="573" y="303"/>
                      </a:lnTo>
                      <a:lnTo>
                        <a:pt x="605" y="302"/>
                      </a:lnTo>
                      <a:lnTo>
                        <a:pt x="635" y="300"/>
                      </a:lnTo>
                      <a:lnTo>
                        <a:pt x="662" y="295"/>
                      </a:lnTo>
                      <a:lnTo>
                        <a:pt x="689" y="288"/>
                      </a:lnTo>
                      <a:lnTo>
                        <a:pt x="700" y="283"/>
                      </a:lnTo>
                      <a:lnTo>
                        <a:pt x="712" y="279"/>
                      </a:lnTo>
                      <a:lnTo>
                        <a:pt x="723" y="273"/>
                      </a:lnTo>
                      <a:lnTo>
                        <a:pt x="734" y="267"/>
                      </a:lnTo>
                      <a:lnTo>
                        <a:pt x="743" y="260"/>
                      </a:lnTo>
                      <a:lnTo>
                        <a:pt x="752" y="252"/>
                      </a:lnTo>
                      <a:lnTo>
                        <a:pt x="760" y="244"/>
                      </a:lnTo>
                      <a:lnTo>
                        <a:pt x="768" y="235"/>
                      </a:lnTo>
                      <a:lnTo>
                        <a:pt x="775" y="225"/>
                      </a:lnTo>
                      <a:lnTo>
                        <a:pt x="781" y="214"/>
                      </a:lnTo>
                      <a:lnTo>
                        <a:pt x="785" y="203"/>
                      </a:lnTo>
                      <a:lnTo>
                        <a:pt x="790" y="191"/>
                      </a:lnTo>
                      <a:lnTo>
                        <a:pt x="794" y="178"/>
                      </a:lnTo>
                      <a:lnTo>
                        <a:pt x="796" y="164"/>
                      </a:lnTo>
                      <a:lnTo>
                        <a:pt x="797" y="150"/>
                      </a:lnTo>
                      <a:lnTo>
                        <a:pt x="798" y="134"/>
                      </a:lnTo>
                    </a:path>
                  </a:pathLst>
                </a:custGeom>
                <a:noFill/>
                <a:ln w="9525">
                  <a:noFill/>
                  <a:round/>
                  <a:headEnd/>
                  <a:tailEnd/>
                </a:ln>
              </p:spPr>
              <p:txBody>
                <a:bodyPr wrap="none" anchor="ctr"/>
                <a:lstStyle/>
                <a:p>
                  <a:endParaRPr lang="en-US"/>
                </a:p>
              </p:txBody>
            </p:sp>
            <p:sp>
              <p:nvSpPr>
                <p:cNvPr id="17434" name="Freeform 21"/>
                <p:cNvSpPr>
                  <a:spLocks noChangeArrowheads="1"/>
                </p:cNvSpPr>
                <p:nvPr/>
              </p:nvSpPr>
              <p:spPr bwMode="auto">
                <a:xfrm>
                  <a:off x="2820" y="2888"/>
                  <a:ext cx="95" cy="30"/>
                </a:xfrm>
                <a:custGeom>
                  <a:avLst/>
                  <a:gdLst>
                    <a:gd name="T0" fmla="*/ 0 w 848"/>
                    <a:gd name="T1" fmla="*/ 0 h 229"/>
                    <a:gd name="T2" fmla="*/ 0 w 848"/>
                    <a:gd name="T3" fmla="*/ 0 h 229"/>
                    <a:gd name="T4" fmla="*/ 0 w 848"/>
                    <a:gd name="T5" fmla="*/ 0 h 229"/>
                    <a:gd name="T6" fmla="*/ 0 w 848"/>
                    <a:gd name="T7" fmla="*/ 0 h 229"/>
                    <a:gd name="T8" fmla="*/ 0 w 848"/>
                    <a:gd name="T9" fmla="*/ 0 h 229"/>
                    <a:gd name="T10" fmla="*/ 0 w 848"/>
                    <a:gd name="T11" fmla="*/ 0 h 229"/>
                    <a:gd name="T12" fmla="*/ 0 w 848"/>
                    <a:gd name="T13" fmla="*/ 0 h 229"/>
                    <a:gd name="T14" fmla="*/ 0 w 848"/>
                    <a:gd name="T15" fmla="*/ 0 h 229"/>
                    <a:gd name="T16" fmla="*/ 0 w 848"/>
                    <a:gd name="T17" fmla="*/ 0 h 229"/>
                    <a:gd name="T18" fmla="*/ 0 w 848"/>
                    <a:gd name="T19" fmla="*/ 0 h 229"/>
                    <a:gd name="T20" fmla="*/ 0 w 848"/>
                    <a:gd name="T21" fmla="*/ 0 h 229"/>
                    <a:gd name="T22" fmla="*/ 0 w 848"/>
                    <a:gd name="T23" fmla="*/ 0 h 229"/>
                    <a:gd name="T24" fmla="*/ 0 w 848"/>
                    <a:gd name="T25" fmla="*/ 0 h 229"/>
                    <a:gd name="T26" fmla="*/ 0 w 848"/>
                    <a:gd name="T27" fmla="*/ 0 h 229"/>
                    <a:gd name="T28" fmla="*/ 0 w 848"/>
                    <a:gd name="T29" fmla="*/ 0 h 229"/>
                    <a:gd name="T30" fmla="*/ 0 w 848"/>
                    <a:gd name="T31" fmla="*/ 0 h 229"/>
                    <a:gd name="T32" fmla="*/ 0 w 848"/>
                    <a:gd name="T33" fmla="*/ 0 h 229"/>
                    <a:gd name="T34" fmla="*/ 0 w 848"/>
                    <a:gd name="T35" fmla="*/ 0 h 229"/>
                    <a:gd name="T36" fmla="*/ 0 w 848"/>
                    <a:gd name="T37" fmla="*/ 0 h 229"/>
                    <a:gd name="T38" fmla="*/ 0 w 848"/>
                    <a:gd name="T39" fmla="*/ 0 h 229"/>
                    <a:gd name="T40" fmla="*/ 0 w 848"/>
                    <a:gd name="T41" fmla="*/ 0 h 229"/>
                    <a:gd name="T42" fmla="*/ 0 w 848"/>
                    <a:gd name="T43" fmla="*/ 0 h 229"/>
                    <a:gd name="T44" fmla="*/ 0 w 848"/>
                    <a:gd name="T45" fmla="*/ 0 h 229"/>
                    <a:gd name="T46" fmla="*/ 0 w 848"/>
                    <a:gd name="T47" fmla="*/ 0 h 229"/>
                    <a:gd name="T48" fmla="*/ 0 w 848"/>
                    <a:gd name="T49" fmla="*/ 0 h 229"/>
                    <a:gd name="T50" fmla="*/ 0 w 848"/>
                    <a:gd name="T51" fmla="*/ 0 h 229"/>
                    <a:gd name="T52" fmla="*/ 0 w 848"/>
                    <a:gd name="T53" fmla="*/ 0 h 229"/>
                    <a:gd name="T54" fmla="*/ 0 w 848"/>
                    <a:gd name="T55" fmla="*/ 0 h 229"/>
                    <a:gd name="T56" fmla="*/ 0 w 848"/>
                    <a:gd name="T57" fmla="*/ 0 h 229"/>
                    <a:gd name="T58" fmla="*/ 0 w 848"/>
                    <a:gd name="T59" fmla="*/ 0 h 229"/>
                    <a:gd name="T60" fmla="*/ 0 w 848"/>
                    <a:gd name="T61" fmla="*/ 0 h 229"/>
                    <a:gd name="T62" fmla="*/ 0 w 848"/>
                    <a:gd name="T63" fmla="*/ 0 h 229"/>
                    <a:gd name="T64" fmla="*/ 0 w 848"/>
                    <a:gd name="T65" fmla="*/ 0 h 229"/>
                    <a:gd name="T66" fmla="*/ 0 w 848"/>
                    <a:gd name="T67" fmla="*/ 0 h 229"/>
                    <a:gd name="T68" fmla="*/ 0 w 848"/>
                    <a:gd name="T69" fmla="*/ 0 h 229"/>
                    <a:gd name="T70" fmla="*/ 0 w 848"/>
                    <a:gd name="T71" fmla="*/ 0 h 229"/>
                    <a:gd name="T72" fmla="*/ 0 w 848"/>
                    <a:gd name="T73" fmla="*/ 0 h 229"/>
                    <a:gd name="T74" fmla="*/ 0 w 848"/>
                    <a:gd name="T75" fmla="*/ 0 h 229"/>
                    <a:gd name="T76" fmla="*/ 0 w 848"/>
                    <a:gd name="T77" fmla="*/ 0 h 229"/>
                    <a:gd name="T78" fmla="*/ 0 w 848"/>
                    <a:gd name="T79" fmla="*/ 0 h 229"/>
                    <a:gd name="T80" fmla="*/ 0 w 848"/>
                    <a:gd name="T81" fmla="*/ 0 h 229"/>
                    <a:gd name="T82" fmla="*/ 0 w 848"/>
                    <a:gd name="T83" fmla="*/ 0 h 229"/>
                    <a:gd name="T84" fmla="*/ 0 w 848"/>
                    <a:gd name="T85" fmla="*/ 0 h 229"/>
                    <a:gd name="T86" fmla="*/ 0 w 848"/>
                    <a:gd name="T87" fmla="*/ 0 h 2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48"/>
                    <a:gd name="T133" fmla="*/ 0 h 229"/>
                    <a:gd name="T134" fmla="*/ 848 w 848"/>
                    <a:gd name="T135" fmla="*/ 229 h 2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48" h="229">
                      <a:moveTo>
                        <a:pt x="0" y="53"/>
                      </a:moveTo>
                      <a:lnTo>
                        <a:pt x="18" y="27"/>
                      </a:lnTo>
                      <a:lnTo>
                        <a:pt x="36" y="0"/>
                      </a:lnTo>
                      <a:lnTo>
                        <a:pt x="41" y="5"/>
                      </a:lnTo>
                      <a:lnTo>
                        <a:pt x="46" y="8"/>
                      </a:lnTo>
                      <a:lnTo>
                        <a:pt x="53" y="12"/>
                      </a:lnTo>
                      <a:lnTo>
                        <a:pt x="60" y="16"/>
                      </a:lnTo>
                      <a:lnTo>
                        <a:pt x="68" y="20"/>
                      </a:lnTo>
                      <a:lnTo>
                        <a:pt x="78" y="24"/>
                      </a:lnTo>
                      <a:lnTo>
                        <a:pt x="97" y="34"/>
                      </a:lnTo>
                      <a:lnTo>
                        <a:pt x="119" y="44"/>
                      </a:lnTo>
                      <a:lnTo>
                        <a:pt x="144" y="54"/>
                      </a:lnTo>
                      <a:lnTo>
                        <a:pt x="171" y="66"/>
                      </a:lnTo>
                      <a:lnTo>
                        <a:pt x="199" y="76"/>
                      </a:lnTo>
                      <a:lnTo>
                        <a:pt x="228" y="88"/>
                      </a:lnTo>
                      <a:lnTo>
                        <a:pt x="261" y="98"/>
                      </a:lnTo>
                      <a:lnTo>
                        <a:pt x="293" y="108"/>
                      </a:lnTo>
                      <a:lnTo>
                        <a:pt x="325" y="119"/>
                      </a:lnTo>
                      <a:lnTo>
                        <a:pt x="360" y="128"/>
                      </a:lnTo>
                      <a:lnTo>
                        <a:pt x="394" y="137"/>
                      </a:lnTo>
                      <a:lnTo>
                        <a:pt x="429" y="144"/>
                      </a:lnTo>
                      <a:lnTo>
                        <a:pt x="462" y="151"/>
                      </a:lnTo>
                      <a:lnTo>
                        <a:pt x="497" y="157"/>
                      </a:lnTo>
                      <a:lnTo>
                        <a:pt x="529" y="161"/>
                      </a:lnTo>
                      <a:lnTo>
                        <a:pt x="561" y="164"/>
                      </a:lnTo>
                      <a:lnTo>
                        <a:pt x="593" y="165"/>
                      </a:lnTo>
                      <a:lnTo>
                        <a:pt x="621" y="165"/>
                      </a:lnTo>
                      <a:lnTo>
                        <a:pt x="648" y="161"/>
                      </a:lnTo>
                      <a:lnTo>
                        <a:pt x="673" y="158"/>
                      </a:lnTo>
                      <a:lnTo>
                        <a:pt x="696" y="151"/>
                      </a:lnTo>
                      <a:lnTo>
                        <a:pt x="716" y="144"/>
                      </a:lnTo>
                      <a:lnTo>
                        <a:pt x="733" y="135"/>
                      </a:lnTo>
                      <a:lnTo>
                        <a:pt x="748" y="123"/>
                      </a:lnTo>
                      <a:lnTo>
                        <a:pt x="755" y="116"/>
                      </a:lnTo>
                      <a:lnTo>
                        <a:pt x="761" y="110"/>
                      </a:lnTo>
                      <a:lnTo>
                        <a:pt x="765" y="102"/>
                      </a:lnTo>
                      <a:lnTo>
                        <a:pt x="770" y="93"/>
                      </a:lnTo>
                      <a:lnTo>
                        <a:pt x="775" y="84"/>
                      </a:lnTo>
                      <a:lnTo>
                        <a:pt x="778" y="75"/>
                      </a:lnTo>
                      <a:lnTo>
                        <a:pt x="780" y="65"/>
                      </a:lnTo>
                      <a:lnTo>
                        <a:pt x="783" y="53"/>
                      </a:lnTo>
                      <a:lnTo>
                        <a:pt x="784" y="40"/>
                      </a:lnTo>
                      <a:lnTo>
                        <a:pt x="784" y="28"/>
                      </a:lnTo>
                      <a:lnTo>
                        <a:pt x="848" y="27"/>
                      </a:lnTo>
                      <a:lnTo>
                        <a:pt x="847" y="46"/>
                      </a:lnTo>
                      <a:lnTo>
                        <a:pt x="846" y="64"/>
                      </a:lnTo>
                      <a:lnTo>
                        <a:pt x="843" y="80"/>
                      </a:lnTo>
                      <a:lnTo>
                        <a:pt x="838" y="96"/>
                      </a:lnTo>
                      <a:lnTo>
                        <a:pt x="833" y="110"/>
                      </a:lnTo>
                      <a:lnTo>
                        <a:pt x="826" y="123"/>
                      </a:lnTo>
                      <a:lnTo>
                        <a:pt x="820" y="136"/>
                      </a:lnTo>
                      <a:lnTo>
                        <a:pt x="812" y="149"/>
                      </a:lnTo>
                      <a:lnTo>
                        <a:pt x="802" y="159"/>
                      </a:lnTo>
                      <a:lnTo>
                        <a:pt x="793" y="169"/>
                      </a:lnTo>
                      <a:lnTo>
                        <a:pt x="782" y="179"/>
                      </a:lnTo>
                      <a:lnTo>
                        <a:pt x="770" y="187"/>
                      </a:lnTo>
                      <a:lnTo>
                        <a:pt x="757" y="195"/>
                      </a:lnTo>
                      <a:lnTo>
                        <a:pt x="745" y="202"/>
                      </a:lnTo>
                      <a:lnTo>
                        <a:pt x="731" y="207"/>
                      </a:lnTo>
                      <a:lnTo>
                        <a:pt x="716" y="212"/>
                      </a:lnTo>
                      <a:lnTo>
                        <a:pt x="702" y="217"/>
                      </a:lnTo>
                      <a:lnTo>
                        <a:pt x="687" y="220"/>
                      </a:lnTo>
                      <a:lnTo>
                        <a:pt x="657" y="226"/>
                      </a:lnTo>
                      <a:lnTo>
                        <a:pt x="625" y="228"/>
                      </a:lnTo>
                      <a:lnTo>
                        <a:pt x="591" y="229"/>
                      </a:lnTo>
                      <a:lnTo>
                        <a:pt x="557" y="227"/>
                      </a:lnTo>
                      <a:lnTo>
                        <a:pt x="522" y="225"/>
                      </a:lnTo>
                      <a:lnTo>
                        <a:pt x="487" y="220"/>
                      </a:lnTo>
                      <a:lnTo>
                        <a:pt x="451" y="214"/>
                      </a:lnTo>
                      <a:lnTo>
                        <a:pt x="416" y="207"/>
                      </a:lnTo>
                      <a:lnTo>
                        <a:pt x="381" y="199"/>
                      </a:lnTo>
                      <a:lnTo>
                        <a:pt x="345" y="190"/>
                      </a:lnTo>
                      <a:lnTo>
                        <a:pt x="309" y="180"/>
                      </a:lnTo>
                      <a:lnTo>
                        <a:pt x="275" y="169"/>
                      </a:lnTo>
                      <a:lnTo>
                        <a:pt x="241" y="159"/>
                      </a:lnTo>
                      <a:lnTo>
                        <a:pt x="208" y="148"/>
                      </a:lnTo>
                      <a:lnTo>
                        <a:pt x="177" y="136"/>
                      </a:lnTo>
                      <a:lnTo>
                        <a:pt x="147" y="125"/>
                      </a:lnTo>
                      <a:lnTo>
                        <a:pt x="119" y="113"/>
                      </a:lnTo>
                      <a:lnTo>
                        <a:pt x="93" y="102"/>
                      </a:lnTo>
                      <a:lnTo>
                        <a:pt x="68" y="91"/>
                      </a:lnTo>
                      <a:lnTo>
                        <a:pt x="48" y="81"/>
                      </a:lnTo>
                      <a:lnTo>
                        <a:pt x="37" y="76"/>
                      </a:lnTo>
                      <a:lnTo>
                        <a:pt x="28" y="72"/>
                      </a:lnTo>
                      <a:lnTo>
                        <a:pt x="20" y="67"/>
                      </a:lnTo>
                      <a:lnTo>
                        <a:pt x="13" y="62"/>
                      </a:lnTo>
                      <a:lnTo>
                        <a:pt x="6" y="59"/>
                      </a:lnTo>
                      <a:lnTo>
                        <a:pt x="0" y="54"/>
                      </a:lnTo>
                      <a:lnTo>
                        <a:pt x="0" y="53"/>
                      </a:lnTo>
                      <a:close/>
                    </a:path>
                  </a:pathLst>
                </a:custGeom>
                <a:solidFill>
                  <a:srgbClr val="FF0040"/>
                </a:solidFill>
                <a:ln w="9525">
                  <a:noFill/>
                  <a:round/>
                  <a:headEnd/>
                  <a:tailEnd/>
                </a:ln>
              </p:spPr>
              <p:txBody>
                <a:bodyPr wrap="none" anchor="ctr"/>
                <a:lstStyle/>
                <a:p>
                  <a:endParaRPr lang="en-US"/>
                </a:p>
              </p:txBody>
            </p:sp>
            <p:sp>
              <p:nvSpPr>
                <p:cNvPr id="17435" name="Freeform 22"/>
                <p:cNvSpPr>
                  <a:spLocks noChangeArrowheads="1"/>
                </p:cNvSpPr>
                <p:nvPr/>
              </p:nvSpPr>
              <p:spPr bwMode="auto">
                <a:xfrm>
                  <a:off x="2820" y="2870"/>
                  <a:ext cx="39" cy="25"/>
                </a:xfrm>
                <a:custGeom>
                  <a:avLst/>
                  <a:gdLst>
                    <a:gd name="T0" fmla="*/ 0 w 348"/>
                    <a:gd name="T1" fmla="*/ 0 h 197"/>
                    <a:gd name="T2" fmla="*/ 0 w 348"/>
                    <a:gd name="T3" fmla="*/ 0 h 197"/>
                    <a:gd name="T4" fmla="*/ 0 w 348"/>
                    <a:gd name="T5" fmla="*/ 0 h 197"/>
                    <a:gd name="T6" fmla="*/ 0 w 348"/>
                    <a:gd name="T7" fmla="*/ 0 h 197"/>
                    <a:gd name="T8" fmla="*/ 0 w 348"/>
                    <a:gd name="T9" fmla="*/ 0 h 197"/>
                    <a:gd name="T10" fmla="*/ 0 w 348"/>
                    <a:gd name="T11" fmla="*/ 0 h 197"/>
                    <a:gd name="T12" fmla="*/ 0 w 348"/>
                    <a:gd name="T13" fmla="*/ 0 h 197"/>
                    <a:gd name="T14" fmla="*/ 0 w 348"/>
                    <a:gd name="T15" fmla="*/ 0 h 197"/>
                    <a:gd name="T16" fmla="*/ 0 w 348"/>
                    <a:gd name="T17" fmla="*/ 0 h 197"/>
                    <a:gd name="T18" fmla="*/ 0 w 348"/>
                    <a:gd name="T19" fmla="*/ 0 h 197"/>
                    <a:gd name="T20" fmla="*/ 0 w 348"/>
                    <a:gd name="T21" fmla="*/ 0 h 197"/>
                    <a:gd name="T22" fmla="*/ 0 w 348"/>
                    <a:gd name="T23" fmla="*/ 0 h 197"/>
                    <a:gd name="T24" fmla="*/ 0 w 348"/>
                    <a:gd name="T25" fmla="*/ 0 h 197"/>
                    <a:gd name="T26" fmla="*/ 0 w 348"/>
                    <a:gd name="T27" fmla="*/ 0 h 197"/>
                    <a:gd name="T28" fmla="*/ 0 w 348"/>
                    <a:gd name="T29" fmla="*/ 0 h 197"/>
                    <a:gd name="T30" fmla="*/ 0 w 348"/>
                    <a:gd name="T31" fmla="*/ 0 h 197"/>
                    <a:gd name="T32" fmla="*/ 0 w 348"/>
                    <a:gd name="T33" fmla="*/ 0 h 197"/>
                    <a:gd name="T34" fmla="*/ 0 w 348"/>
                    <a:gd name="T35" fmla="*/ 0 h 197"/>
                    <a:gd name="T36" fmla="*/ 0 w 348"/>
                    <a:gd name="T37" fmla="*/ 0 h 197"/>
                    <a:gd name="T38" fmla="*/ 0 w 348"/>
                    <a:gd name="T39" fmla="*/ 0 h 197"/>
                    <a:gd name="T40" fmla="*/ 0 w 348"/>
                    <a:gd name="T41" fmla="*/ 0 h 197"/>
                    <a:gd name="T42" fmla="*/ 0 w 348"/>
                    <a:gd name="T43" fmla="*/ 0 h 197"/>
                    <a:gd name="T44" fmla="*/ 0 w 348"/>
                    <a:gd name="T45" fmla="*/ 0 h 197"/>
                    <a:gd name="T46" fmla="*/ 0 w 348"/>
                    <a:gd name="T47" fmla="*/ 0 h 197"/>
                    <a:gd name="T48" fmla="*/ 0 w 348"/>
                    <a:gd name="T49" fmla="*/ 0 h 197"/>
                    <a:gd name="T50" fmla="*/ 0 w 348"/>
                    <a:gd name="T51" fmla="*/ 0 h 197"/>
                    <a:gd name="T52" fmla="*/ 0 w 348"/>
                    <a:gd name="T53" fmla="*/ 0 h 197"/>
                    <a:gd name="T54" fmla="*/ 0 w 348"/>
                    <a:gd name="T55" fmla="*/ 0 h 197"/>
                    <a:gd name="T56" fmla="*/ 0 w 348"/>
                    <a:gd name="T57" fmla="*/ 0 h 197"/>
                    <a:gd name="T58" fmla="*/ 0 w 348"/>
                    <a:gd name="T59" fmla="*/ 0 h 197"/>
                    <a:gd name="T60" fmla="*/ 0 w 348"/>
                    <a:gd name="T61" fmla="*/ 0 h 197"/>
                    <a:gd name="T62" fmla="*/ 0 w 348"/>
                    <a:gd name="T63" fmla="*/ 0 h 197"/>
                    <a:gd name="T64" fmla="*/ 0 w 348"/>
                    <a:gd name="T65" fmla="*/ 0 h 197"/>
                    <a:gd name="T66" fmla="*/ 0 w 348"/>
                    <a:gd name="T67" fmla="*/ 0 h 197"/>
                    <a:gd name="T68" fmla="*/ 0 w 348"/>
                    <a:gd name="T69" fmla="*/ 0 h 197"/>
                    <a:gd name="T70" fmla="*/ 0 w 348"/>
                    <a:gd name="T71" fmla="*/ 0 h 197"/>
                    <a:gd name="T72" fmla="*/ 0 w 348"/>
                    <a:gd name="T73" fmla="*/ 0 h 197"/>
                    <a:gd name="T74" fmla="*/ 0 w 348"/>
                    <a:gd name="T75" fmla="*/ 0 h 197"/>
                    <a:gd name="T76" fmla="*/ 0 w 348"/>
                    <a:gd name="T77" fmla="*/ 0 h 197"/>
                    <a:gd name="T78" fmla="*/ 0 w 348"/>
                    <a:gd name="T79" fmla="*/ 0 h 197"/>
                    <a:gd name="T80" fmla="*/ 0 w 348"/>
                    <a:gd name="T81" fmla="*/ 0 h 197"/>
                    <a:gd name="T82" fmla="*/ 0 w 348"/>
                    <a:gd name="T83" fmla="*/ 0 h 197"/>
                    <a:gd name="T84" fmla="*/ 0 w 348"/>
                    <a:gd name="T85" fmla="*/ 0 h 197"/>
                    <a:gd name="T86" fmla="*/ 0 w 348"/>
                    <a:gd name="T87" fmla="*/ 0 h 197"/>
                    <a:gd name="T88" fmla="*/ 0 w 348"/>
                    <a:gd name="T89" fmla="*/ 0 h 197"/>
                    <a:gd name="T90" fmla="*/ 0 w 348"/>
                    <a:gd name="T91" fmla="*/ 0 h 1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8"/>
                    <a:gd name="T139" fmla="*/ 0 h 197"/>
                    <a:gd name="T140" fmla="*/ 348 w 348"/>
                    <a:gd name="T141" fmla="*/ 197 h 1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8" h="197">
                      <a:moveTo>
                        <a:pt x="333" y="0"/>
                      </a:moveTo>
                      <a:lnTo>
                        <a:pt x="348" y="62"/>
                      </a:lnTo>
                      <a:lnTo>
                        <a:pt x="329" y="69"/>
                      </a:lnTo>
                      <a:lnTo>
                        <a:pt x="310" y="76"/>
                      </a:lnTo>
                      <a:lnTo>
                        <a:pt x="293" y="84"/>
                      </a:lnTo>
                      <a:lnTo>
                        <a:pt x="278" y="93"/>
                      </a:lnTo>
                      <a:lnTo>
                        <a:pt x="262" y="104"/>
                      </a:lnTo>
                      <a:lnTo>
                        <a:pt x="247" y="114"/>
                      </a:lnTo>
                      <a:lnTo>
                        <a:pt x="232" y="126"/>
                      </a:lnTo>
                      <a:lnTo>
                        <a:pt x="215" y="137"/>
                      </a:lnTo>
                      <a:lnTo>
                        <a:pt x="197" y="149"/>
                      </a:lnTo>
                      <a:lnTo>
                        <a:pt x="178" y="160"/>
                      </a:lnTo>
                      <a:lnTo>
                        <a:pt x="157" y="171"/>
                      </a:lnTo>
                      <a:lnTo>
                        <a:pt x="135" y="179"/>
                      </a:lnTo>
                      <a:lnTo>
                        <a:pt x="122" y="183"/>
                      </a:lnTo>
                      <a:lnTo>
                        <a:pt x="110" y="187"/>
                      </a:lnTo>
                      <a:lnTo>
                        <a:pt x="97" y="190"/>
                      </a:lnTo>
                      <a:lnTo>
                        <a:pt x="82" y="192"/>
                      </a:lnTo>
                      <a:lnTo>
                        <a:pt x="67" y="195"/>
                      </a:lnTo>
                      <a:lnTo>
                        <a:pt x="52" y="196"/>
                      </a:lnTo>
                      <a:lnTo>
                        <a:pt x="35" y="197"/>
                      </a:lnTo>
                      <a:lnTo>
                        <a:pt x="18" y="197"/>
                      </a:lnTo>
                      <a:lnTo>
                        <a:pt x="18" y="164"/>
                      </a:lnTo>
                      <a:lnTo>
                        <a:pt x="0" y="190"/>
                      </a:lnTo>
                      <a:lnTo>
                        <a:pt x="18" y="131"/>
                      </a:lnTo>
                      <a:lnTo>
                        <a:pt x="33" y="133"/>
                      </a:lnTo>
                      <a:lnTo>
                        <a:pt x="46" y="133"/>
                      </a:lnTo>
                      <a:lnTo>
                        <a:pt x="59" y="131"/>
                      </a:lnTo>
                      <a:lnTo>
                        <a:pt x="72" y="129"/>
                      </a:lnTo>
                      <a:lnTo>
                        <a:pt x="83" y="127"/>
                      </a:lnTo>
                      <a:lnTo>
                        <a:pt x="94" y="125"/>
                      </a:lnTo>
                      <a:lnTo>
                        <a:pt x="114" y="119"/>
                      </a:lnTo>
                      <a:lnTo>
                        <a:pt x="132" y="112"/>
                      </a:lnTo>
                      <a:lnTo>
                        <a:pt x="149" y="103"/>
                      </a:lnTo>
                      <a:lnTo>
                        <a:pt x="164" y="95"/>
                      </a:lnTo>
                      <a:lnTo>
                        <a:pt x="179" y="84"/>
                      </a:lnTo>
                      <a:lnTo>
                        <a:pt x="194" y="74"/>
                      </a:lnTo>
                      <a:lnTo>
                        <a:pt x="209" y="62"/>
                      </a:lnTo>
                      <a:lnTo>
                        <a:pt x="226" y="51"/>
                      </a:lnTo>
                      <a:lnTo>
                        <a:pt x="243" y="39"/>
                      </a:lnTo>
                      <a:lnTo>
                        <a:pt x="263" y="28"/>
                      </a:lnTo>
                      <a:lnTo>
                        <a:pt x="284" y="17"/>
                      </a:lnTo>
                      <a:lnTo>
                        <a:pt x="308" y="8"/>
                      </a:lnTo>
                      <a:lnTo>
                        <a:pt x="320" y="5"/>
                      </a:lnTo>
                      <a:lnTo>
                        <a:pt x="333" y="1"/>
                      </a:lnTo>
                      <a:lnTo>
                        <a:pt x="333" y="0"/>
                      </a:lnTo>
                      <a:close/>
                    </a:path>
                  </a:pathLst>
                </a:custGeom>
                <a:solidFill>
                  <a:srgbClr val="FF0040"/>
                </a:solidFill>
                <a:ln w="9525">
                  <a:noFill/>
                  <a:round/>
                  <a:headEnd/>
                  <a:tailEnd/>
                </a:ln>
              </p:spPr>
              <p:txBody>
                <a:bodyPr wrap="none" anchor="ctr"/>
                <a:lstStyle/>
                <a:p>
                  <a:endParaRPr lang="en-US"/>
                </a:p>
              </p:txBody>
            </p:sp>
          </p:grpSp>
          <p:grpSp>
            <p:nvGrpSpPr>
              <p:cNvPr id="7" name="Group 23"/>
              <p:cNvGrpSpPr>
                <a:grpSpLocks/>
              </p:cNvGrpSpPr>
              <p:nvPr/>
            </p:nvGrpSpPr>
            <p:grpSpPr bwMode="auto">
              <a:xfrm>
                <a:off x="2409" y="2720"/>
                <a:ext cx="708" cy="184"/>
                <a:chOff x="2409" y="2720"/>
                <a:chExt cx="708" cy="184"/>
              </a:xfrm>
            </p:grpSpPr>
            <p:sp>
              <p:nvSpPr>
                <p:cNvPr id="17419" name="Freeform 24"/>
                <p:cNvSpPr>
                  <a:spLocks noChangeArrowheads="1"/>
                </p:cNvSpPr>
                <p:nvPr/>
              </p:nvSpPr>
              <p:spPr bwMode="auto">
                <a:xfrm>
                  <a:off x="2420" y="2728"/>
                  <a:ext cx="684" cy="172"/>
                </a:xfrm>
                <a:custGeom>
                  <a:avLst/>
                  <a:gdLst>
                    <a:gd name="T0" fmla="*/ 0 w 6097"/>
                    <a:gd name="T1" fmla="*/ 0 h 1317"/>
                    <a:gd name="T2" fmla="*/ 0 w 6097"/>
                    <a:gd name="T3" fmla="*/ 0 h 1317"/>
                    <a:gd name="T4" fmla="*/ 0 w 6097"/>
                    <a:gd name="T5" fmla="*/ 0 h 1317"/>
                    <a:gd name="T6" fmla="*/ 0 w 6097"/>
                    <a:gd name="T7" fmla="*/ 0 h 1317"/>
                    <a:gd name="T8" fmla="*/ 0 w 6097"/>
                    <a:gd name="T9" fmla="*/ 0 h 1317"/>
                    <a:gd name="T10" fmla="*/ 0 w 6097"/>
                    <a:gd name="T11" fmla="*/ 0 h 1317"/>
                    <a:gd name="T12" fmla="*/ 0 w 6097"/>
                    <a:gd name="T13" fmla="*/ 0 h 1317"/>
                    <a:gd name="T14" fmla="*/ 0 w 6097"/>
                    <a:gd name="T15" fmla="*/ 0 h 1317"/>
                    <a:gd name="T16" fmla="*/ 0 w 6097"/>
                    <a:gd name="T17" fmla="*/ 0 h 1317"/>
                    <a:gd name="T18" fmla="*/ 0 w 6097"/>
                    <a:gd name="T19" fmla="*/ 0 h 1317"/>
                    <a:gd name="T20" fmla="*/ 0 w 6097"/>
                    <a:gd name="T21" fmla="*/ 0 h 1317"/>
                    <a:gd name="T22" fmla="*/ 0 w 6097"/>
                    <a:gd name="T23" fmla="*/ 0 h 1317"/>
                    <a:gd name="T24" fmla="*/ 0 w 6097"/>
                    <a:gd name="T25" fmla="*/ 0 h 1317"/>
                    <a:gd name="T26" fmla="*/ 0 w 6097"/>
                    <a:gd name="T27" fmla="*/ 0 h 1317"/>
                    <a:gd name="T28" fmla="*/ 0 w 6097"/>
                    <a:gd name="T29" fmla="*/ 0 h 1317"/>
                    <a:gd name="T30" fmla="*/ 0 w 6097"/>
                    <a:gd name="T31" fmla="*/ 0 h 1317"/>
                    <a:gd name="T32" fmla="*/ 0 w 6097"/>
                    <a:gd name="T33" fmla="*/ 0 h 1317"/>
                    <a:gd name="T34" fmla="*/ 0 w 6097"/>
                    <a:gd name="T35" fmla="*/ 0 h 1317"/>
                    <a:gd name="T36" fmla="*/ 0 w 6097"/>
                    <a:gd name="T37" fmla="*/ 0 h 1317"/>
                    <a:gd name="T38" fmla="*/ 0 w 6097"/>
                    <a:gd name="T39" fmla="*/ 0 h 1317"/>
                    <a:gd name="T40" fmla="*/ 0 w 6097"/>
                    <a:gd name="T41" fmla="*/ 0 h 1317"/>
                    <a:gd name="T42" fmla="*/ 0 w 6097"/>
                    <a:gd name="T43" fmla="*/ 0 h 1317"/>
                    <a:gd name="T44" fmla="*/ 0 w 6097"/>
                    <a:gd name="T45" fmla="*/ 0 h 1317"/>
                    <a:gd name="T46" fmla="*/ 0 w 6097"/>
                    <a:gd name="T47" fmla="*/ 0 h 1317"/>
                    <a:gd name="T48" fmla="*/ 0 w 6097"/>
                    <a:gd name="T49" fmla="*/ 0 h 1317"/>
                    <a:gd name="T50" fmla="*/ 0 w 6097"/>
                    <a:gd name="T51" fmla="*/ 0 h 1317"/>
                    <a:gd name="T52" fmla="*/ 0 w 6097"/>
                    <a:gd name="T53" fmla="*/ 0 h 1317"/>
                    <a:gd name="T54" fmla="*/ 0 w 6097"/>
                    <a:gd name="T55" fmla="*/ 0 h 1317"/>
                    <a:gd name="T56" fmla="*/ 0 w 6097"/>
                    <a:gd name="T57" fmla="*/ 0 h 1317"/>
                    <a:gd name="T58" fmla="*/ 0 w 6097"/>
                    <a:gd name="T59" fmla="*/ 0 h 1317"/>
                    <a:gd name="T60" fmla="*/ 0 w 6097"/>
                    <a:gd name="T61" fmla="*/ 0 h 1317"/>
                    <a:gd name="T62" fmla="*/ 0 w 6097"/>
                    <a:gd name="T63" fmla="*/ 0 h 1317"/>
                    <a:gd name="T64" fmla="*/ 0 w 6097"/>
                    <a:gd name="T65" fmla="*/ 0 h 1317"/>
                    <a:gd name="T66" fmla="*/ 0 w 6097"/>
                    <a:gd name="T67" fmla="*/ 0 h 1317"/>
                    <a:gd name="T68" fmla="*/ 0 w 6097"/>
                    <a:gd name="T69" fmla="*/ 0 h 1317"/>
                    <a:gd name="T70" fmla="*/ 0 w 6097"/>
                    <a:gd name="T71" fmla="*/ 0 h 1317"/>
                    <a:gd name="T72" fmla="*/ 0 w 6097"/>
                    <a:gd name="T73" fmla="*/ 0 h 1317"/>
                    <a:gd name="T74" fmla="*/ 0 w 6097"/>
                    <a:gd name="T75" fmla="*/ 0 h 1317"/>
                    <a:gd name="T76" fmla="*/ 0 w 6097"/>
                    <a:gd name="T77" fmla="*/ 0 h 1317"/>
                    <a:gd name="T78" fmla="*/ 0 w 6097"/>
                    <a:gd name="T79" fmla="*/ 0 h 1317"/>
                    <a:gd name="T80" fmla="*/ 0 w 6097"/>
                    <a:gd name="T81" fmla="*/ 0 h 1317"/>
                    <a:gd name="T82" fmla="*/ 0 w 6097"/>
                    <a:gd name="T83" fmla="*/ 0 h 1317"/>
                    <a:gd name="T84" fmla="*/ 0 w 6097"/>
                    <a:gd name="T85" fmla="*/ 0 h 1317"/>
                    <a:gd name="T86" fmla="*/ 0 w 6097"/>
                    <a:gd name="T87" fmla="*/ 0 h 1317"/>
                    <a:gd name="T88" fmla="*/ 0 w 6097"/>
                    <a:gd name="T89" fmla="*/ 0 h 1317"/>
                    <a:gd name="T90" fmla="*/ 0 w 6097"/>
                    <a:gd name="T91" fmla="*/ 0 h 1317"/>
                    <a:gd name="T92" fmla="*/ 0 w 6097"/>
                    <a:gd name="T93" fmla="*/ 0 h 1317"/>
                    <a:gd name="T94" fmla="*/ 0 w 6097"/>
                    <a:gd name="T95" fmla="*/ 0 h 1317"/>
                    <a:gd name="T96" fmla="*/ 0 w 6097"/>
                    <a:gd name="T97" fmla="*/ 0 h 1317"/>
                    <a:gd name="T98" fmla="*/ 0 w 6097"/>
                    <a:gd name="T99" fmla="*/ 0 h 1317"/>
                    <a:gd name="T100" fmla="*/ 0 w 6097"/>
                    <a:gd name="T101" fmla="*/ 0 h 1317"/>
                    <a:gd name="T102" fmla="*/ 0 w 6097"/>
                    <a:gd name="T103" fmla="*/ 0 h 1317"/>
                    <a:gd name="T104" fmla="*/ 0 w 6097"/>
                    <a:gd name="T105" fmla="*/ 0 h 1317"/>
                    <a:gd name="T106" fmla="*/ 0 w 6097"/>
                    <a:gd name="T107" fmla="*/ 0 h 1317"/>
                    <a:gd name="T108" fmla="*/ 0 w 6097"/>
                    <a:gd name="T109" fmla="*/ 0 h 1317"/>
                    <a:gd name="T110" fmla="*/ 0 w 6097"/>
                    <a:gd name="T111" fmla="*/ 0 h 1317"/>
                    <a:gd name="T112" fmla="*/ 0 w 6097"/>
                    <a:gd name="T113" fmla="*/ 0 h 1317"/>
                    <a:gd name="T114" fmla="*/ 0 w 6097"/>
                    <a:gd name="T115" fmla="*/ 0 h 1317"/>
                    <a:gd name="T116" fmla="*/ 0 w 6097"/>
                    <a:gd name="T117" fmla="*/ 0 h 1317"/>
                    <a:gd name="T118" fmla="*/ 0 w 6097"/>
                    <a:gd name="T119" fmla="*/ 0 h 1317"/>
                    <a:gd name="T120" fmla="*/ 0 w 6097"/>
                    <a:gd name="T121" fmla="*/ 0 h 1317"/>
                    <a:gd name="T122" fmla="*/ 0 w 6097"/>
                    <a:gd name="T123" fmla="*/ 0 h 1317"/>
                    <a:gd name="T124" fmla="*/ 0 w 6097"/>
                    <a:gd name="T125" fmla="*/ 0 h 13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97"/>
                    <a:gd name="T190" fmla="*/ 0 h 1317"/>
                    <a:gd name="T191" fmla="*/ 6097 w 6097"/>
                    <a:gd name="T192" fmla="*/ 1317 h 13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97" h="1317">
                      <a:moveTo>
                        <a:pt x="3090" y="6"/>
                      </a:moveTo>
                      <a:lnTo>
                        <a:pt x="3054" y="13"/>
                      </a:lnTo>
                      <a:lnTo>
                        <a:pt x="3019" y="20"/>
                      </a:lnTo>
                      <a:lnTo>
                        <a:pt x="2951" y="36"/>
                      </a:lnTo>
                      <a:lnTo>
                        <a:pt x="2883" y="54"/>
                      </a:lnTo>
                      <a:lnTo>
                        <a:pt x="2817" y="74"/>
                      </a:lnTo>
                      <a:lnTo>
                        <a:pt x="2753" y="96"/>
                      </a:lnTo>
                      <a:lnTo>
                        <a:pt x="2688" y="120"/>
                      </a:lnTo>
                      <a:lnTo>
                        <a:pt x="2625" y="144"/>
                      </a:lnTo>
                      <a:lnTo>
                        <a:pt x="2561" y="171"/>
                      </a:lnTo>
                      <a:lnTo>
                        <a:pt x="2435" y="225"/>
                      </a:lnTo>
                      <a:lnTo>
                        <a:pt x="2308" y="281"/>
                      </a:lnTo>
                      <a:lnTo>
                        <a:pt x="2242" y="310"/>
                      </a:lnTo>
                      <a:lnTo>
                        <a:pt x="2177" y="338"/>
                      </a:lnTo>
                      <a:lnTo>
                        <a:pt x="2111" y="365"/>
                      </a:lnTo>
                      <a:lnTo>
                        <a:pt x="2042" y="392"/>
                      </a:lnTo>
                      <a:lnTo>
                        <a:pt x="1981" y="416"/>
                      </a:lnTo>
                      <a:lnTo>
                        <a:pt x="1920" y="439"/>
                      </a:lnTo>
                      <a:lnTo>
                        <a:pt x="1861" y="461"/>
                      </a:lnTo>
                      <a:lnTo>
                        <a:pt x="1802" y="484"/>
                      </a:lnTo>
                      <a:lnTo>
                        <a:pt x="1746" y="506"/>
                      </a:lnTo>
                      <a:lnTo>
                        <a:pt x="1690" y="526"/>
                      </a:lnTo>
                      <a:lnTo>
                        <a:pt x="1636" y="547"/>
                      </a:lnTo>
                      <a:lnTo>
                        <a:pt x="1583" y="567"/>
                      </a:lnTo>
                      <a:lnTo>
                        <a:pt x="1532" y="586"/>
                      </a:lnTo>
                      <a:lnTo>
                        <a:pt x="1483" y="605"/>
                      </a:lnTo>
                      <a:lnTo>
                        <a:pt x="1436" y="622"/>
                      </a:lnTo>
                      <a:lnTo>
                        <a:pt x="1390" y="639"/>
                      </a:lnTo>
                      <a:lnTo>
                        <a:pt x="1346" y="655"/>
                      </a:lnTo>
                      <a:lnTo>
                        <a:pt x="1304" y="670"/>
                      </a:lnTo>
                      <a:lnTo>
                        <a:pt x="1265" y="685"/>
                      </a:lnTo>
                      <a:lnTo>
                        <a:pt x="1227" y="699"/>
                      </a:lnTo>
                      <a:lnTo>
                        <a:pt x="1194" y="711"/>
                      </a:lnTo>
                      <a:lnTo>
                        <a:pt x="1160" y="722"/>
                      </a:lnTo>
                      <a:lnTo>
                        <a:pt x="1127" y="734"/>
                      </a:lnTo>
                      <a:lnTo>
                        <a:pt x="1096" y="745"/>
                      </a:lnTo>
                      <a:lnTo>
                        <a:pt x="1066" y="755"/>
                      </a:lnTo>
                      <a:lnTo>
                        <a:pt x="1036" y="766"/>
                      </a:lnTo>
                      <a:lnTo>
                        <a:pt x="1007" y="776"/>
                      </a:lnTo>
                      <a:lnTo>
                        <a:pt x="978" y="785"/>
                      </a:lnTo>
                      <a:lnTo>
                        <a:pt x="946" y="797"/>
                      </a:lnTo>
                      <a:lnTo>
                        <a:pt x="914" y="807"/>
                      </a:lnTo>
                      <a:lnTo>
                        <a:pt x="883" y="818"/>
                      </a:lnTo>
                      <a:lnTo>
                        <a:pt x="853" y="828"/>
                      </a:lnTo>
                      <a:lnTo>
                        <a:pt x="794" y="848"/>
                      </a:lnTo>
                      <a:lnTo>
                        <a:pt x="737" y="866"/>
                      </a:lnTo>
                      <a:lnTo>
                        <a:pt x="683" y="883"/>
                      </a:lnTo>
                      <a:lnTo>
                        <a:pt x="629" y="899"/>
                      </a:lnTo>
                      <a:lnTo>
                        <a:pt x="522" y="933"/>
                      </a:lnTo>
                      <a:lnTo>
                        <a:pt x="467" y="950"/>
                      </a:lnTo>
                      <a:lnTo>
                        <a:pt x="410" y="966"/>
                      </a:lnTo>
                      <a:lnTo>
                        <a:pt x="351" y="983"/>
                      </a:lnTo>
                      <a:lnTo>
                        <a:pt x="320" y="993"/>
                      </a:lnTo>
                      <a:lnTo>
                        <a:pt x="289" y="1002"/>
                      </a:lnTo>
                      <a:lnTo>
                        <a:pt x="257" y="1012"/>
                      </a:lnTo>
                      <a:lnTo>
                        <a:pt x="224" y="1021"/>
                      </a:lnTo>
                      <a:lnTo>
                        <a:pt x="189" y="1032"/>
                      </a:lnTo>
                      <a:lnTo>
                        <a:pt x="154" y="1042"/>
                      </a:lnTo>
                      <a:lnTo>
                        <a:pt x="118" y="1053"/>
                      </a:lnTo>
                      <a:lnTo>
                        <a:pt x="80" y="1064"/>
                      </a:lnTo>
                      <a:lnTo>
                        <a:pt x="40" y="1076"/>
                      </a:lnTo>
                      <a:lnTo>
                        <a:pt x="0" y="1088"/>
                      </a:lnTo>
                      <a:lnTo>
                        <a:pt x="28" y="1078"/>
                      </a:lnTo>
                      <a:lnTo>
                        <a:pt x="55" y="1069"/>
                      </a:lnTo>
                      <a:lnTo>
                        <a:pt x="85" y="1061"/>
                      </a:lnTo>
                      <a:lnTo>
                        <a:pt x="116" y="1053"/>
                      </a:lnTo>
                      <a:lnTo>
                        <a:pt x="148" y="1046"/>
                      </a:lnTo>
                      <a:lnTo>
                        <a:pt x="181" y="1040"/>
                      </a:lnTo>
                      <a:lnTo>
                        <a:pt x="214" y="1033"/>
                      </a:lnTo>
                      <a:lnTo>
                        <a:pt x="249" y="1028"/>
                      </a:lnTo>
                      <a:lnTo>
                        <a:pt x="285" y="1024"/>
                      </a:lnTo>
                      <a:lnTo>
                        <a:pt x="322" y="1019"/>
                      </a:lnTo>
                      <a:lnTo>
                        <a:pt x="358" y="1016"/>
                      </a:lnTo>
                      <a:lnTo>
                        <a:pt x="396" y="1012"/>
                      </a:lnTo>
                      <a:lnTo>
                        <a:pt x="437" y="1010"/>
                      </a:lnTo>
                      <a:lnTo>
                        <a:pt x="476" y="1008"/>
                      </a:lnTo>
                      <a:lnTo>
                        <a:pt x="517" y="1006"/>
                      </a:lnTo>
                      <a:lnTo>
                        <a:pt x="559" y="1005"/>
                      </a:lnTo>
                      <a:lnTo>
                        <a:pt x="601" y="1004"/>
                      </a:lnTo>
                      <a:lnTo>
                        <a:pt x="645" y="1004"/>
                      </a:lnTo>
                      <a:lnTo>
                        <a:pt x="690" y="1004"/>
                      </a:lnTo>
                      <a:lnTo>
                        <a:pt x="735" y="1005"/>
                      </a:lnTo>
                      <a:lnTo>
                        <a:pt x="781" y="1006"/>
                      </a:lnTo>
                      <a:lnTo>
                        <a:pt x="827" y="1009"/>
                      </a:lnTo>
                      <a:lnTo>
                        <a:pt x="875" y="1010"/>
                      </a:lnTo>
                      <a:lnTo>
                        <a:pt x="923" y="1013"/>
                      </a:lnTo>
                      <a:lnTo>
                        <a:pt x="971" y="1016"/>
                      </a:lnTo>
                      <a:lnTo>
                        <a:pt x="1021" y="1019"/>
                      </a:lnTo>
                      <a:lnTo>
                        <a:pt x="1070" y="1023"/>
                      </a:lnTo>
                      <a:lnTo>
                        <a:pt x="1121" y="1026"/>
                      </a:lnTo>
                      <a:lnTo>
                        <a:pt x="1225" y="1035"/>
                      </a:lnTo>
                      <a:lnTo>
                        <a:pt x="1331" y="1046"/>
                      </a:lnTo>
                      <a:lnTo>
                        <a:pt x="1439" y="1057"/>
                      </a:lnTo>
                      <a:lnTo>
                        <a:pt x="1549" y="1070"/>
                      </a:lnTo>
                      <a:lnTo>
                        <a:pt x="1661" y="1084"/>
                      </a:lnTo>
                      <a:lnTo>
                        <a:pt x="1776" y="1099"/>
                      </a:lnTo>
                      <a:lnTo>
                        <a:pt x="1891" y="1114"/>
                      </a:lnTo>
                      <a:lnTo>
                        <a:pt x="2008" y="1131"/>
                      </a:lnTo>
                      <a:lnTo>
                        <a:pt x="2127" y="1147"/>
                      </a:lnTo>
                      <a:lnTo>
                        <a:pt x="2247" y="1165"/>
                      </a:lnTo>
                      <a:lnTo>
                        <a:pt x="2369" y="1183"/>
                      </a:lnTo>
                      <a:lnTo>
                        <a:pt x="2491" y="1202"/>
                      </a:lnTo>
                      <a:lnTo>
                        <a:pt x="2614" y="1221"/>
                      </a:lnTo>
                      <a:lnTo>
                        <a:pt x="2739" y="1240"/>
                      </a:lnTo>
                      <a:lnTo>
                        <a:pt x="2990" y="1278"/>
                      </a:lnTo>
                      <a:lnTo>
                        <a:pt x="3241" y="1317"/>
                      </a:lnTo>
                      <a:lnTo>
                        <a:pt x="3301" y="1287"/>
                      </a:lnTo>
                      <a:lnTo>
                        <a:pt x="3359" y="1259"/>
                      </a:lnTo>
                      <a:lnTo>
                        <a:pt x="3414" y="1230"/>
                      </a:lnTo>
                      <a:lnTo>
                        <a:pt x="3467" y="1202"/>
                      </a:lnTo>
                      <a:lnTo>
                        <a:pt x="3518" y="1176"/>
                      </a:lnTo>
                      <a:lnTo>
                        <a:pt x="3566" y="1149"/>
                      </a:lnTo>
                      <a:lnTo>
                        <a:pt x="3613" y="1123"/>
                      </a:lnTo>
                      <a:lnTo>
                        <a:pt x="3658" y="1097"/>
                      </a:lnTo>
                      <a:lnTo>
                        <a:pt x="3701" y="1072"/>
                      </a:lnTo>
                      <a:lnTo>
                        <a:pt x="3742" y="1048"/>
                      </a:lnTo>
                      <a:lnTo>
                        <a:pt x="3783" y="1024"/>
                      </a:lnTo>
                      <a:lnTo>
                        <a:pt x="3821" y="1001"/>
                      </a:lnTo>
                      <a:lnTo>
                        <a:pt x="3859" y="978"/>
                      </a:lnTo>
                      <a:lnTo>
                        <a:pt x="3894" y="956"/>
                      </a:lnTo>
                      <a:lnTo>
                        <a:pt x="3929" y="934"/>
                      </a:lnTo>
                      <a:lnTo>
                        <a:pt x="3964" y="912"/>
                      </a:lnTo>
                      <a:lnTo>
                        <a:pt x="3997" y="891"/>
                      </a:lnTo>
                      <a:lnTo>
                        <a:pt x="4029" y="871"/>
                      </a:lnTo>
                      <a:lnTo>
                        <a:pt x="4091" y="831"/>
                      </a:lnTo>
                      <a:lnTo>
                        <a:pt x="4153" y="795"/>
                      </a:lnTo>
                      <a:lnTo>
                        <a:pt x="4212" y="759"/>
                      </a:lnTo>
                      <a:lnTo>
                        <a:pt x="4272" y="724"/>
                      </a:lnTo>
                      <a:lnTo>
                        <a:pt x="4332" y="692"/>
                      </a:lnTo>
                      <a:lnTo>
                        <a:pt x="4393" y="662"/>
                      </a:lnTo>
                      <a:lnTo>
                        <a:pt x="4426" y="647"/>
                      </a:lnTo>
                      <a:lnTo>
                        <a:pt x="4458" y="633"/>
                      </a:lnTo>
                      <a:lnTo>
                        <a:pt x="4496" y="617"/>
                      </a:lnTo>
                      <a:lnTo>
                        <a:pt x="4534" y="602"/>
                      </a:lnTo>
                      <a:lnTo>
                        <a:pt x="4573" y="587"/>
                      </a:lnTo>
                      <a:lnTo>
                        <a:pt x="4613" y="572"/>
                      </a:lnTo>
                      <a:lnTo>
                        <a:pt x="4655" y="559"/>
                      </a:lnTo>
                      <a:lnTo>
                        <a:pt x="4698" y="544"/>
                      </a:lnTo>
                      <a:lnTo>
                        <a:pt x="4740" y="530"/>
                      </a:lnTo>
                      <a:lnTo>
                        <a:pt x="4784" y="515"/>
                      </a:lnTo>
                      <a:lnTo>
                        <a:pt x="4829" y="501"/>
                      </a:lnTo>
                      <a:lnTo>
                        <a:pt x="4875" y="487"/>
                      </a:lnTo>
                      <a:lnTo>
                        <a:pt x="4921" y="473"/>
                      </a:lnTo>
                      <a:lnTo>
                        <a:pt x="4968" y="458"/>
                      </a:lnTo>
                      <a:lnTo>
                        <a:pt x="5017" y="444"/>
                      </a:lnTo>
                      <a:lnTo>
                        <a:pt x="5066" y="429"/>
                      </a:lnTo>
                      <a:lnTo>
                        <a:pt x="5116" y="414"/>
                      </a:lnTo>
                      <a:lnTo>
                        <a:pt x="5166" y="399"/>
                      </a:lnTo>
                      <a:lnTo>
                        <a:pt x="5218" y="382"/>
                      </a:lnTo>
                      <a:lnTo>
                        <a:pt x="5271" y="366"/>
                      </a:lnTo>
                      <a:lnTo>
                        <a:pt x="5324" y="349"/>
                      </a:lnTo>
                      <a:lnTo>
                        <a:pt x="5378" y="332"/>
                      </a:lnTo>
                      <a:lnTo>
                        <a:pt x="5434" y="315"/>
                      </a:lnTo>
                      <a:lnTo>
                        <a:pt x="5490" y="296"/>
                      </a:lnTo>
                      <a:lnTo>
                        <a:pt x="5547" y="277"/>
                      </a:lnTo>
                      <a:lnTo>
                        <a:pt x="5604" y="256"/>
                      </a:lnTo>
                      <a:lnTo>
                        <a:pt x="5663" y="235"/>
                      </a:lnTo>
                      <a:lnTo>
                        <a:pt x="5723" y="213"/>
                      </a:lnTo>
                      <a:lnTo>
                        <a:pt x="5783" y="190"/>
                      </a:lnTo>
                      <a:lnTo>
                        <a:pt x="5844" y="167"/>
                      </a:lnTo>
                      <a:lnTo>
                        <a:pt x="5906" y="142"/>
                      </a:lnTo>
                      <a:lnTo>
                        <a:pt x="5970" y="117"/>
                      </a:lnTo>
                      <a:lnTo>
                        <a:pt x="6033" y="90"/>
                      </a:lnTo>
                      <a:lnTo>
                        <a:pt x="6097" y="61"/>
                      </a:lnTo>
                      <a:lnTo>
                        <a:pt x="5888" y="64"/>
                      </a:lnTo>
                      <a:lnTo>
                        <a:pt x="5680" y="62"/>
                      </a:lnTo>
                      <a:lnTo>
                        <a:pt x="5473" y="59"/>
                      </a:lnTo>
                      <a:lnTo>
                        <a:pt x="5268" y="54"/>
                      </a:lnTo>
                      <a:lnTo>
                        <a:pt x="5065" y="49"/>
                      </a:lnTo>
                      <a:lnTo>
                        <a:pt x="4865" y="42"/>
                      </a:lnTo>
                      <a:lnTo>
                        <a:pt x="4765" y="38"/>
                      </a:lnTo>
                      <a:lnTo>
                        <a:pt x="4668" y="35"/>
                      </a:lnTo>
                      <a:lnTo>
                        <a:pt x="4570" y="31"/>
                      </a:lnTo>
                      <a:lnTo>
                        <a:pt x="4474" y="27"/>
                      </a:lnTo>
                      <a:lnTo>
                        <a:pt x="4378" y="23"/>
                      </a:lnTo>
                      <a:lnTo>
                        <a:pt x="4283" y="20"/>
                      </a:lnTo>
                      <a:lnTo>
                        <a:pt x="4189" y="16"/>
                      </a:lnTo>
                      <a:lnTo>
                        <a:pt x="4097" y="13"/>
                      </a:lnTo>
                      <a:lnTo>
                        <a:pt x="4006" y="11"/>
                      </a:lnTo>
                      <a:lnTo>
                        <a:pt x="3915" y="7"/>
                      </a:lnTo>
                      <a:lnTo>
                        <a:pt x="3826" y="5"/>
                      </a:lnTo>
                      <a:lnTo>
                        <a:pt x="3739" y="4"/>
                      </a:lnTo>
                      <a:lnTo>
                        <a:pt x="3652" y="1"/>
                      </a:lnTo>
                      <a:lnTo>
                        <a:pt x="3567" y="0"/>
                      </a:lnTo>
                      <a:lnTo>
                        <a:pt x="3484" y="0"/>
                      </a:lnTo>
                      <a:lnTo>
                        <a:pt x="3402" y="0"/>
                      </a:lnTo>
                      <a:lnTo>
                        <a:pt x="3322" y="0"/>
                      </a:lnTo>
                      <a:lnTo>
                        <a:pt x="3242" y="3"/>
                      </a:lnTo>
                      <a:lnTo>
                        <a:pt x="3165" y="4"/>
                      </a:lnTo>
                      <a:lnTo>
                        <a:pt x="3090" y="7"/>
                      </a:lnTo>
                      <a:lnTo>
                        <a:pt x="3090" y="6"/>
                      </a:lnTo>
                      <a:close/>
                    </a:path>
                  </a:pathLst>
                </a:custGeom>
                <a:solidFill>
                  <a:srgbClr val="FFFFFF"/>
                </a:solidFill>
                <a:ln w="9525">
                  <a:noFill/>
                  <a:round/>
                  <a:headEnd/>
                  <a:tailEnd/>
                </a:ln>
              </p:spPr>
              <p:txBody>
                <a:bodyPr wrap="none" anchor="ctr"/>
                <a:lstStyle/>
                <a:p>
                  <a:endParaRPr lang="en-US"/>
                </a:p>
              </p:txBody>
            </p:sp>
            <p:sp>
              <p:nvSpPr>
                <p:cNvPr id="17420" name="Freeform 25"/>
                <p:cNvSpPr>
                  <a:spLocks noChangeArrowheads="1"/>
                </p:cNvSpPr>
                <p:nvPr/>
              </p:nvSpPr>
              <p:spPr bwMode="auto">
                <a:xfrm>
                  <a:off x="2407" y="2735"/>
                  <a:ext cx="695" cy="169"/>
                </a:xfrm>
                <a:custGeom>
                  <a:avLst/>
                  <a:gdLst>
                    <a:gd name="T0" fmla="*/ 0 w 6199"/>
                    <a:gd name="T1" fmla="*/ 0 h 1277"/>
                    <a:gd name="T2" fmla="*/ 0 w 6199"/>
                    <a:gd name="T3" fmla="*/ 0 h 1277"/>
                    <a:gd name="T4" fmla="*/ 0 w 6199"/>
                    <a:gd name="T5" fmla="*/ 0 h 1277"/>
                    <a:gd name="T6" fmla="*/ 0 w 6199"/>
                    <a:gd name="T7" fmla="*/ 0 h 1277"/>
                    <a:gd name="T8" fmla="*/ 0 w 6199"/>
                    <a:gd name="T9" fmla="*/ 0 h 1277"/>
                    <a:gd name="T10" fmla="*/ 0 w 6199"/>
                    <a:gd name="T11" fmla="*/ 0 h 1277"/>
                    <a:gd name="T12" fmla="*/ 0 w 6199"/>
                    <a:gd name="T13" fmla="*/ 0 h 1277"/>
                    <a:gd name="T14" fmla="*/ 0 w 6199"/>
                    <a:gd name="T15" fmla="*/ 0 h 1277"/>
                    <a:gd name="T16" fmla="*/ 0 w 6199"/>
                    <a:gd name="T17" fmla="*/ 0 h 1277"/>
                    <a:gd name="T18" fmla="*/ 0 w 6199"/>
                    <a:gd name="T19" fmla="*/ 0 h 1277"/>
                    <a:gd name="T20" fmla="*/ 0 w 6199"/>
                    <a:gd name="T21" fmla="*/ 0 h 1277"/>
                    <a:gd name="T22" fmla="*/ 0 w 6199"/>
                    <a:gd name="T23" fmla="*/ 0 h 1277"/>
                    <a:gd name="T24" fmla="*/ 0 w 6199"/>
                    <a:gd name="T25" fmla="*/ 0 h 1277"/>
                    <a:gd name="T26" fmla="*/ 0 w 6199"/>
                    <a:gd name="T27" fmla="*/ 0 h 1277"/>
                    <a:gd name="T28" fmla="*/ 0 w 6199"/>
                    <a:gd name="T29" fmla="*/ 0 h 1277"/>
                    <a:gd name="T30" fmla="*/ 0 w 6199"/>
                    <a:gd name="T31" fmla="*/ 0 h 1277"/>
                    <a:gd name="T32" fmla="*/ 0 w 6199"/>
                    <a:gd name="T33" fmla="*/ 0 h 1277"/>
                    <a:gd name="T34" fmla="*/ 0 w 6199"/>
                    <a:gd name="T35" fmla="*/ 0 h 1277"/>
                    <a:gd name="T36" fmla="*/ 0 w 6199"/>
                    <a:gd name="T37" fmla="*/ 0 h 1277"/>
                    <a:gd name="T38" fmla="*/ 0 w 6199"/>
                    <a:gd name="T39" fmla="*/ 0 h 1277"/>
                    <a:gd name="T40" fmla="*/ 0 w 6199"/>
                    <a:gd name="T41" fmla="*/ 0 h 1277"/>
                    <a:gd name="T42" fmla="*/ 0 w 6199"/>
                    <a:gd name="T43" fmla="*/ 0 h 1277"/>
                    <a:gd name="T44" fmla="*/ 0 w 6199"/>
                    <a:gd name="T45" fmla="*/ 0 h 1277"/>
                    <a:gd name="T46" fmla="*/ 0 w 6199"/>
                    <a:gd name="T47" fmla="*/ 0 h 1277"/>
                    <a:gd name="T48" fmla="*/ 0 w 6199"/>
                    <a:gd name="T49" fmla="*/ 0 h 1277"/>
                    <a:gd name="T50" fmla="*/ 0 w 6199"/>
                    <a:gd name="T51" fmla="*/ 0 h 1277"/>
                    <a:gd name="T52" fmla="*/ 0 w 6199"/>
                    <a:gd name="T53" fmla="*/ 0 h 1277"/>
                    <a:gd name="T54" fmla="*/ 0 w 6199"/>
                    <a:gd name="T55" fmla="*/ 0 h 1277"/>
                    <a:gd name="T56" fmla="*/ 0 w 6199"/>
                    <a:gd name="T57" fmla="*/ 0 h 1277"/>
                    <a:gd name="T58" fmla="*/ 0 w 6199"/>
                    <a:gd name="T59" fmla="*/ 0 h 1277"/>
                    <a:gd name="T60" fmla="*/ 0 w 6199"/>
                    <a:gd name="T61" fmla="*/ 0 h 1277"/>
                    <a:gd name="T62" fmla="*/ 0 w 6199"/>
                    <a:gd name="T63" fmla="*/ 0 h 1277"/>
                    <a:gd name="T64" fmla="*/ 0 w 6199"/>
                    <a:gd name="T65" fmla="*/ 0 h 1277"/>
                    <a:gd name="T66" fmla="*/ 0 w 6199"/>
                    <a:gd name="T67" fmla="*/ 0 h 1277"/>
                    <a:gd name="T68" fmla="*/ 0 w 6199"/>
                    <a:gd name="T69" fmla="*/ 0 h 1277"/>
                    <a:gd name="T70" fmla="*/ 0 w 6199"/>
                    <a:gd name="T71" fmla="*/ 0 h 1277"/>
                    <a:gd name="T72" fmla="*/ 0 w 6199"/>
                    <a:gd name="T73" fmla="*/ 0 h 1277"/>
                    <a:gd name="T74" fmla="*/ 0 w 6199"/>
                    <a:gd name="T75" fmla="*/ 0 h 1277"/>
                    <a:gd name="T76" fmla="*/ 0 w 6199"/>
                    <a:gd name="T77" fmla="*/ 0 h 1277"/>
                    <a:gd name="T78" fmla="*/ 0 w 6199"/>
                    <a:gd name="T79" fmla="*/ 0 h 1277"/>
                    <a:gd name="T80" fmla="*/ 0 w 6199"/>
                    <a:gd name="T81" fmla="*/ 0 h 1277"/>
                    <a:gd name="T82" fmla="*/ 0 w 6199"/>
                    <a:gd name="T83" fmla="*/ 0 h 1277"/>
                    <a:gd name="T84" fmla="*/ 0 w 6199"/>
                    <a:gd name="T85" fmla="*/ 0 h 1277"/>
                    <a:gd name="T86" fmla="*/ 0 w 6199"/>
                    <a:gd name="T87" fmla="*/ 0 h 1277"/>
                    <a:gd name="T88" fmla="*/ 0 w 6199"/>
                    <a:gd name="T89" fmla="*/ 0 h 1277"/>
                    <a:gd name="T90" fmla="*/ 0 w 6199"/>
                    <a:gd name="T91" fmla="*/ 0 h 1277"/>
                    <a:gd name="T92" fmla="*/ 0 w 6199"/>
                    <a:gd name="T93" fmla="*/ 0 h 1277"/>
                    <a:gd name="T94" fmla="*/ 0 w 6199"/>
                    <a:gd name="T95" fmla="*/ 0 h 1277"/>
                    <a:gd name="T96" fmla="*/ 0 w 6199"/>
                    <a:gd name="T97" fmla="*/ 0 h 1277"/>
                    <a:gd name="T98" fmla="*/ 0 w 6199"/>
                    <a:gd name="T99" fmla="*/ 0 h 1277"/>
                    <a:gd name="T100" fmla="*/ 0 w 6199"/>
                    <a:gd name="T101" fmla="*/ 0 h 1277"/>
                    <a:gd name="T102" fmla="*/ 0 w 6199"/>
                    <a:gd name="T103" fmla="*/ 0 h 1277"/>
                    <a:gd name="T104" fmla="*/ 0 w 6199"/>
                    <a:gd name="T105" fmla="*/ 0 h 1277"/>
                    <a:gd name="T106" fmla="*/ 0 w 6199"/>
                    <a:gd name="T107" fmla="*/ 0 h 1277"/>
                    <a:gd name="T108" fmla="*/ 0 w 6199"/>
                    <a:gd name="T109" fmla="*/ 0 h 1277"/>
                    <a:gd name="T110" fmla="*/ 0 w 6199"/>
                    <a:gd name="T111" fmla="*/ 0 h 1277"/>
                    <a:gd name="T112" fmla="*/ 0 w 6199"/>
                    <a:gd name="T113" fmla="*/ 0 h 1277"/>
                    <a:gd name="T114" fmla="*/ 0 w 6199"/>
                    <a:gd name="T115" fmla="*/ 0 h 1277"/>
                    <a:gd name="T116" fmla="*/ 0 w 6199"/>
                    <a:gd name="T117" fmla="*/ 0 h 1277"/>
                    <a:gd name="T118" fmla="*/ 0 w 6199"/>
                    <a:gd name="T119" fmla="*/ 0 h 1277"/>
                    <a:gd name="T120" fmla="*/ 0 w 6199"/>
                    <a:gd name="T121" fmla="*/ 0 h 1277"/>
                    <a:gd name="T122" fmla="*/ 0 w 6199"/>
                    <a:gd name="T123" fmla="*/ 0 h 1277"/>
                    <a:gd name="T124" fmla="*/ 0 w 6199"/>
                    <a:gd name="T125" fmla="*/ 0 h 12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99"/>
                    <a:gd name="T190" fmla="*/ 0 h 1277"/>
                    <a:gd name="T191" fmla="*/ 6199 w 6199"/>
                    <a:gd name="T192" fmla="*/ 1277 h 12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99" h="1277">
                      <a:moveTo>
                        <a:pt x="0" y="1076"/>
                      </a:moveTo>
                      <a:lnTo>
                        <a:pt x="4" y="1067"/>
                      </a:lnTo>
                      <a:lnTo>
                        <a:pt x="9" y="1063"/>
                      </a:lnTo>
                      <a:lnTo>
                        <a:pt x="13" y="1059"/>
                      </a:lnTo>
                      <a:lnTo>
                        <a:pt x="19" y="1056"/>
                      </a:lnTo>
                      <a:lnTo>
                        <a:pt x="24" y="1053"/>
                      </a:lnTo>
                      <a:lnTo>
                        <a:pt x="30" y="1049"/>
                      </a:lnTo>
                      <a:lnTo>
                        <a:pt x="35" y="1047"/>
                      </a:lnTo>
                      <a:lnTo>
                        <a:pt x="40" y="1043"/>
                      </a:lnTo>
                      <a:lnTo>
                        <a:pt x="46" y="1041"/>
                      </a:lnTo>
                      <a:lnTo>
                        <a:pt x="51" y="1038"/>
                      </a:lnTo>
                      <a:lnTo>
                        <a:pt x="57" y="1035"/>
                      </a:lnTo>
                      <a:lnTo>
                        <a:pt x="62" y="1033"/>
                      </a:lnTo>
                      <a:lnTo>
                        <a:pt x="68" y="1029"/>
                      </a:lnTo>
                      <a:lnTo>
                        <a:pt x="73" y="1027"/>
                      </a:lnTo>
                      <a:lnTo>
                        <a:pt x="79" y="1025"/>
                      </a:lnTo>
                      <a:lnTo>
                        <a:pt x="85" y="1023"/>
                      </a:lnTo>
                      <a:lnTo>
                        <a:pt x="91" y="1020"/>
                      </a:lnTo>
                      <a:lnTo>
                        <a:pt x="96" y="1018"/>
                      </a:lnTo>
                      <a:lnTo>
                        <a:pt x="102" y="1015"/>
                      </a:lnTo>
                      <a:lnTo>
                        <a:pt x="108" y="1012"/>
                      </a:lnTo>
                      <a:lnTo>
                        <a:pt x="114" y="1010"/>
                      </a:lnTo>
                      <a:lnTo>
                        <a:pt x="119" y="1009"/>
                      </a:lnTo>
                      <a:lnTo>
                        <a:pt x="125" y="1006"/>
                      </a:lnTo>
                      <a:lnTo>
                        <a:pt x="131" y="1004"/>
                      </a:lnTo>
                      <a:lnTo>
                        <a:pt x="137" y="1002"/>
                      </a:lnTo>
                      <a:lnTo>
                        <a:pt x="142" y="1000"/>
                      </a:lnTo>
                      <a:lnTo>
                        <a:pt x="148" y="997"/>
                      </a:lnTo>
                      <a:lnTo>
                        <a:pt x="154" y="995"/>
                      </a:lnTo>
                      <a:lnTo>
                        <a:pt x="160" y="994"/>
                      </a:lnTo>
                      <a:lnTo>
                        <a:pt x="167" y="992"/>
                      </a:lnTo>
                      <a:lnTo>
                        <a:pt x="172" y="989"/>
                      </a:lnTo>
                      <a:lnTo>
                        <a:pt x="178" y="987"/>
                      </a:lnTo>
                      <a:lnTo>
                        <a:pt x="184" y="986"/>
                      </a:lnTo>
                      <a:lnTo>
                        <a:pt x="190" y="983"/>
                      </a:lnTo>
                      <a:lnTo>
                        <a:pt x="195" y="981"/>
                      </a:lnTo>
                      <a:lnTo>
                        <a:pt x="202" y="980"/>
                      </a:lnTo>
                      <a:lnTo>
                        <a:pt x="208" y="978"/>
                      </a:lnTo>
                      <a:lnTo>
                        <a:pt x="214" y="977"/>
                      </a:lnTo>
                      <a:lnTo>
                        <a:pt x="220" y="974"/>
                      </a:lnTo>
                      <a:lnTo>
                        <a:pt x="225" y="972"/>
                      </a:lnTo>
                      <a:lnTo>
                        <a:pt x="232" y="971"/>
                      </a:lnTo>
                      <a:lnTo>
                        <a:pt x="238" y="970"/>
                      </a:lnTo>
                      <a:lnTo>
                        <a:pt x="244" y="967"/>
                      </a:lnTo>
                      <a:lnTo>
                        <a:pt x="251" y="966"/>
                      </a:lnTo>
                      <a:lnTo>
                        <a:pt x="257" y="964"/>
                      </a:lnTo>
                      <a:lnTo>
                        <a:pt x="262" y="963"/>
                      </a:lnTo>
                      <a:lnTo>
                        <a:pt x="268" y="960"/>
                      </a:lnTo>
                      <a:lnTo>
                        <a:pt x="275" y="959"/>
                      </a:lnTo>
                      <a:lnTo>
                        <a:pt x="281" y="958"/>
                      </a:lnTo>
                      <a:lnTo>
                        <a:pt x="286" y="956"/>
                      </a:lnTo>
                      <a:lnTo>
                        <a:pt x="293" y="955"/>
                      </a:lnTo>
                      <a:lnTo>
                        <a:pt x="299" y="954"/>
                      </a:lnTo>
                      <a:lnTo>
                        <a:pt x="305" y="951"/>
                      </a:lnTo>
                      <a:lnTo>
                        <a:pt x="312" y="950"/>
                      </a:lnTo>
                      <a:lnTo>
                        <a:pt x="318" y="949"/>
                      </a:lnTo>
                      <a:lnTo>
                        <a:pt x="325" y="948"/>
                      </a:lnTo>
                      <a:lnTo>
                        <a:pt x="330" y="947"/>
                      </a:lnTo>
                      <a:lnTo>
                        <a:pt x="336" y="944"/>
                      </a:lnTo>
                      <a:lnTo>
                        <a:pt x="343" y="943"/>
                      </a:lnTo>
                      <a:lnTo>
                        <a:pt x="349" y="942"/>
                      </a:lnTo>
                      <a:lnTo>
                        <a:pt x="356" y="941"/>
                      </a:lnTo>
                      <a:lnTo>
                        <a:pt x="361" y="940"/>
                      </a:lnTo>
                      <a:lnTo>
                        <a:pt x="367" y="939"/>
                      </a:lnTo>
                      <a:lnTo>
                        <a:pt x="374" y="937"/>
                      </a:lnTo>
                      <a:lnTo>
                        <a:pt x="380" y="935"/>
                      </a:lnTo>
                      <a:lnTo>
                        <a:pt x="387" y="934"/>
                      </a:lnTo>
                      <a:lnTo>
                        <a:pt x="392" y="933"/>
                      </a:lnTo>
                      <a:lnTo>
                        <a:pt x="399" y="932"/>
                      </a:lnTo>
                      <a:lnTo>
                        <a:pt x="405" y="930"/>
                      </a:lnTo>
                      <a:lnTo>
                        <a:pt x="412" y="929"/>
                      </a:lnTo>
                      <a:lnTo>
                        <a:pt x="418" y="928"/>
                      </a:lnTo>
                      <a:lnTo>
                        <a:pt x="425" y="927"/>
                      </a:lnTo>
                      <a:lnTo>
                        <a:pt x="431" y="927"/>
                      </a:lnTo>
                      <a:lnTo>
                        <a:pt x="437" y="926"/>
                      </a:lnTo>
                      <a:lnTo>
                        <a:pt x="443" y="925"/>
                      </a:lnTo>
                      <a:lnTo>
                        <a:pt x="450" y="924"/>
                      </a:lnTo>
                      <a:lnTo>
                        <a:pt x="456" y="922"/>
                      </a:lnTo>
                      <a:lnTo>
                        <a:pt x="463" y="921"/>
                      </a:lnTo>
                      <a:lnTo>
                        <a:pt x="470" y="920"/>
                      </a:lnTo>
                      <a:lnTo>
                        <a:pt x="475" y="919"/>
                      </a:lnTo>
                      <a:lnTo>
                        <a:pt x="482" y="919"/>
                      </a:lnTo>
                      <a:lnTo>
                        <a:pt x="488" y="918"/>
                      </a:lnTo>
                      <a:lnTo>
                        <a:pt x="495" y="917"/>
                      </a:lnTo>
                      <a:lnTo>
                        <a:pt x="501" y="916"/>
                      </a:lnTo>
                      <a:lnTo>
                        <a:pt x="508" y="916"/>
                      </a:lnTo>
                      <a:lnTo>
                        <a:pt x="515" y="914"/>
                      </a:lnTo>
                      <a:lnTo>
                        <a:pt x="520" y="913"/>
                      </a:lnTo>
                      <a:lnTo>
                        <a:pt x="527" y="912"/>
                      </a:lnTo>
                      <a:lnTo>
                        <a:pt x="533" y="912"/>
                      </a:lnTo>
                      <a:lnTo>
                        <a:pt x="540" y="911"/>
                      </a:lnTo>
                      <a:lnTo>
                        <a:pt x="547" y="910"/>
                      </a:lnTo>
                      <a:lnTo>
                        <a:pt x="553" y="910"/>
                      </a:lnTo>
                      <a:lnTo>
                        <a:pt x="560" y="909"/>
                      </a:lnTo>
                      <a:lnTo>
                        <a:pt x="566" y="909"/>
                      </a:lnTo>
                      <a:lnTo>
                        <a:pt x="572" y="907"/>
                      </a:lnTo>
                      <a:lnTo>
                        <a:pt x="579" y="906"/>
                      </a:lnTo>
                      <a:lnTo>
                        <a:pt x="586" y="906"/>
                      </a:lnTo>
                      <a:lnTo>
                        <a:pt x="592" y="905"/>
                      </a:lnTo>
                      <a:lnTo>
                        <a:pt x="599" y="905"/>
                      </a:lnTo>
                      <a:lnTo>
                        <a:pt x="606" y="904"/>
                      </a:lnTo>
                      <a:lnTo>
                        <a:pt x="611" y="904"/>
                      </a:lnTo>
                      <a:lnTo>
                        <a:pt x="618" y="903"/>
                      </a:lnTo>
                      <a:lnTo>
                        <a:pt x="625" y="903"/>
                      </a:lnTo>
                      <a:lnTo>
                        <a:pt x="632" y="902"/>
                      </a:lnTo>
                      <a:lnTo>
                        <a:pt x="638" y="902"/>
                      </a:lnTo>
                      <a:lnTo>
                        <a:pt x="645" y="901"/>
                      </a:lnTo>
                      <a:lnTo>
                        <a:pt x="652" y="901"/>
                      </a:lnTo>
                      <a:lnTo>
                        <a:pt x="657" y="899"/>
                      </a:lnTo>
                      <a:lnTo>
                        <a:pt x="664" y="899"/>
                      </a:lnTo>
                      <a:lnTo>
                        <a:pt x="671" y="899"/>
                      </a:lnTo>
                      <a:lnTo>
                        <a:pt x="678" y="898"/>
                      </a:lnTo>
                      <a:lnTo>
                        <a:pt x="684" y="898"/>
                      </a:lnTo>
                      <a:lnTo>
                        <a:pt x="691" y="898"/>
                      </a:lnTo>
                      <a:lnTo>
                        <a:pt x="698" y="897"/>
                      </a:lnTo>
                      <a:lnTo>
                        <a:pt x="705" y="897"/>
                      </a:lnTo>
                      <a:lnTo>
                        <a:pt x="710" y="896"/>
                      </a:lnTo>
                      <a:lnTo>
                        <a:pt x="717" y="896"/>
                      </a:lnTo>
                      <a:lnTo>
                        <a:pt x="724" y="896"/>
                      </a:lnTo>
                      <a:lnTo>
                        <a:pt x="731" y="896"/>
                      </a:lnTo>
                      <a:lnTo>
                        <a:pt x="737" y="895"/>
                      </a:lnTo>
                      <a:lnTo>
                        <a:pt x="744" y="895"/>
                      </a:lnTo>
                      <a:lnTo>
                        <a:pt x="751" y="895"/>
                      </a:lnTo>
                      <a:lnTo>
                        <a:pt x="758" y="895"/>
                      </a:lnTo>
                      <a:lnTo>
                        <a:pt x="765" y="894"/>
                      </a:lnTo>
                      <a:lnTo>
                        <a:pt x="770" y="894"/>
                      </a:lnTo>
                      <a:lnTo>
                        <a:pt x="777" y="894"/>
                      </a:lnTo>
                      <a:lnTo>
                        <a:pt x="784" y="894"/>
                      </a:lnTo>
                      <a:lnTo>
                        <a:pt x="791" y="894"/>
                      </a:lnTo>
                      <a:lnTo>
                        <a:pt x="798" y="894"/>
                      </a:lnTo>
                      <a:lnTo>
                        <a:pt x="804" y="893"/>
                      </a:lnTo>
                      <a:lnTo>
                        <a:pt x="811" y="893"/>
                      </a:lnTo>
                      <a:lnTo>
                        <a:pt x="818" y="893"/>
                      </a:lnTo>
                      <a:lnTo>
                        <a:pt x="825" y="893"/>
                      </a:lnTo>
                      <a:lnTo>
                        <a:pt x="831" y="893"/>
                      </a:lnTo>
                      <a:lnTo>
                        <a:pt x="838" y="893"/>
                      </a:lnTo>
                      <a:lnTo>
                        <a:pt x="844" y="893"/>
                      </a:lnTo>
                      <a:lnTo>
                        <a:pt x="851" y="893"/>
                      </a:lnTo>
                      <a:lnTo>
                        <a:pt x="858" y="893"/>
                      </a:lnTo>
                      <a:lnTo>
                        <a:pt x="865" y="893"/>
                      </a:lnTo>
                      <a:lnTo>
                        <a:pt x="872" y="893"/>
                      </a:lnTo>
                      <a:lnTo>
                        <a:pt x="879" y="893"/>
                      </a:lnTo>
                      <a:lnTo>
                        <a:pt x="886" y="893"/>
                      </a:lnTo>
                      <a:lnTo>
                        <a:pt x="891" y="893"/>
                      </a:lnTo>
                      <a:lnTo>
                        <a:pt x="898" y="893"/>
                      </a:lnTo>
                      <a:lnTo>
                        <a:pt x="905" y="893"/>
                      </a:lnTo>
                      <a:lnTo>
                        <a:pt x="912" y="893"/>
                      </a:lnTo>
                      <a:lnTo>
                        <a:pt x="919" y="893"/>
                      </a:lnTo>
                      <a:lnTo>
                        <a:pt x="926" y="893"/>
                      </a:lnTo>
                      <a:lnTo>
                        <a:pt x="933" y="893"/>
                      </a:lnTo>
                      <a:lnTo>
                        <a:pt x="940" y="893"/>
                      </a:lnTo>
                      <a:lnTo>
                        <a:pt x="947" y="893"/>
                      </a:lnTo>
                      <a:lnTo>
                        <a:pt x="952" y="893"/>
                      </a:lnTo>
                      <a:lnTo>
                        <a:pt x="959" y="893"/>
                      </a:lnTo>
                      <a:lnTo>
                        <a:pt x="966" y="893"/>
                      </a:lnTo>
                      <a:lnTo>
                        <a:pt x="973" y="894"/>
                      </a:lnTo>
                      <a:lnTo>
                        <a:pt x="980" y="894"/>
                      </a:lnTo>
                      <a:lnTo>
                        <a:pt x="987" y="894"/>
                      </a:lnTo>
                      <a:lnTo>
                        <a:pt x="994" y="894"/>
                      </a:lnTo>
                      <a:lnTo>
                        <a:pt x="1001" y="894"/>
                      </a:lnTo>
                      <a:lnTo>
                        <a:pt x="1008" y="894"/>
                      </a:lnTo>
                      <a:lnTo>
                        <a:pt x="1015" y="895"/>
                      </a:lnTo>
                      <a:lnTo>
                        <a:pt x="1022" y="895"/>
                      </a:lnTo>
                      <a:lnTo>
                        <a:pt x="1027" y="895"/>
                      </a:lnTo>
                      <a:lnTo>
                        <a:pt x="1034" y="895"/>
                      </a:lnTo>
                      <a:lnTo>
                        <a:pt x="1041" y="896"/>
                      </a:lnTo>
                      <a:lnTo>
                        <a:pt x="1048" y="896"/>
                      </a:lnTo>
                      <a:lnTo>
                        <a:pt x="1055" y="896"/>
                      </a:lnTo>
                      <a:lnTo>
                        <a:pt x="1062" y="896"/>
                      </a:lnTo>
                      <a:lnTo>
                        <a:pt x="1069" y="897"/>
                      </a:lnTo>
                      <a:lnTo>
                        <a:pt x="1076" y="897"/>
                      </a:lnTo>
                      <a:lnTo>
                        <a:pt x="1083" y="897"/>
                      </a:lnTo>
                      <a:lnTo>
                        <a:pt x="1090" y="897"/>
                      </a:lnTo>
                      <a:lnTo>
                        <a:pt x="1096" y="898"/>
                      </a:lnTo>
                      <a:lnTo>
                        <a:pt x="1103" y="898"/>
                      </a:lnTo>
                      <a:lnTo>
                        <a:pt x="1110" y="898"/>
                      </a:lnTo>
                      <a:lnTo>
                        <a:pt x="1117" y="899"/>
                      </a:lnTo>
                      <a:lnTo>
                        <a:pt x="1131" y="901"/>
                      </a:lnTo>
                      <a:lnTo>
                        <a:pt x="1145" y="901"/>
                      </a:lnTo>
                      <a:lnTo>
                        <a:pt x="1159" y="902"/>
                      </a:lnTo>
                      <a:lnTo>
                        <a:pt x="1171" y="903"/>
                      </a:lnTo>
                      <a:lnTo>
                        <a:pt x="1185" y="904"/>
                      </a:lnTo>
                      <a:lnTo>
                        <a:pt x="1199" y="905"/>
                      </a:lnTo>
                      <a:lnTo>
                        <a:pt x="1213" y="906"/>
                      </a:lnTo>
                      <a:lnTo>
                        <a:pt x="1227" y="907"/>
                      </a:lnTo>
                      <a:lnTo>
                        <a:pt x="1240" y="909"/>
                      </a:lnTo>
                      <a:lnTo>
                        <a:pt x="1254" y="910"/>
                      </a:lnTo>
                      <a:lnTo>
                        <a:pt x="1268" y="911"/>
                      </a:lnTo>
                      <a:lnTo>
                        <a:pt x="1282" y="912"/>
                      </a:lnTo>
                      <a:lnTo>
                        <a:pt x="1296" y="913"/>
                      </a:lnTo>
                      <a:lnTo>
                        <a:pt x="1310" y="914"/>
                      </a:lnTo>
                      <a:lnTo>
                        <a:pt x="1323" y="916"/>
                      </a:lnTo>
                      <a:lnTo>
                        <a:pt x="1337" y="918"/>
                      </a:lnTo>
                      <a:lnTo>
                        <a:pt x="1351" y="919"/>
                      </a:lnTo>
                      <a:lnTo>
                        <a:pt x="1365" y="920"/>
                      </a:lnTo>
                      <a:lnTo>
                        <a:pt x="1379" y="922"/>
                      </a:lnTo>
                      <a:lnTo>
                        <a:pt x="1393" y="924"/>
                      </a:lnTo>
                      <a:lnTo>
                        <a:pt x="1406" y="925"/>
                      </a:lnTo>
                      <a:lnTo>
                        <a:pt x="1420" y="927"/>
                      </a:lnTo>
                      <a:lnTo>
                        <a:pt x="1434" y="928"/>
                      </a:lnTo>
                      <a:lnTo>
                        <a:pt x="1448" y="930"/>
                      </a:lnTo>
                      <a:lnTo>
                        <a:pt x="1462" y="932"/>
                      </a:lnTo>
                      <a:lnTo>
                        <a:pt x="1476" y="934"/>
                      </a:lnTo>
                      <a:lnTo>
                        <a:pt x="1489" y="935"/>
                      </a:lnTo>
                      <a:lnTo>
                        <a:pt x="1503" y="937"/>
                      </a:lnTo>
                      <a:lnTo>
                        <a:pt x="1517" y="939"/>
                      </a:lnTo>
                      <a:lnTo>
                        <a:pt x="1531" y="941"/>
                      </a:lnTo>
                      <a:lnTo>
                        <a:pt x="1545" y="942"/>
                      </a:lnTo>
                      <a:lnTo>
                        <a:pt x="1558" y="944"/>
                      </a:lnTo>
                      <a:lnTo>
                        <a:pt x="1572" y="947"/>
                      </a:lnTo>
                      <a:lnTo>
                        <a:pt x="1586" y="948"/>
                      </a:lnTo>
                      <a:lnTo>
                        <a:pt x="1600" y="950"/>
                      </a:lnTo>
                      <a:lnTo>
                        <a:pt x="1614" y="952"/>
                      </a:lnTo>
                      <a:lnTo>
                        <a:pt x="1628" y="954"/>
                      </a:lnTo>
                      <a:lnTo>
                        <a:pt x="1641" y="956"/>
                      </a:lnTo>
                      <a:lnTo>
                        <a:pt x="1655" y="958"/>
                      </a:lnTo>
                      <a:lnTo>
                        <a:pt x="1669" y="960"/>
                      </a:lnTo>
                      <a:lnTo>
                        <a:pt x="1683" y="962"/>
                      </a:lnTo>
                      <a:lnTo>
                        <a:pt x="1697" y="964"/>
                      </a:lnTo>
                      <a:lnTo>
                        <a:pt x="1711" y="966"/>
                      </a:lnTo>
                      <a:lnTo>
                        <a:pt x="1724" y="968"/>
                      </a:lnTo>
                      <a:lnTo>
                        <a:pt x="1738" y="970"/>
                      </a:lnTo>
                      <a:lnTo>
                        <a:pt x="1752" y="972"/>
                      </a:lnTo>
                      <a:lnTo>
                        <a:pt x="1766" y="974"/>
                      </a:lnTo>
                      <a:lnTo>
                        <a:pt x="1780" y="977"/>
                      </a:lnTo>
                      <a:lnTo>
                        <a:pt x="1794" y="979"/>
                      </a:lnTo>
                      <a:lnTo>
                        <a:pt x="1807" y="981"/>
                      </a:lnTo>
                      <a:lnTo>
                        <a:pt x="1821" y="982"/>
                      </a:lnTo>
                      <a:lnTo>
                        <a:pt x="1835" y="985"/>
                      </a:lnTo>
                      <a:lnTo>
                        <a:pt x="1849" y="987"/>
                      </a:lnTo>
                      <a:lnTo>
                        <a:pt x="1863" y="989"/>
                      </a:lnTo>
                      <a:lnTo>
                        <a:pt x="1876" y="992"/>
                      </a:lnTo>
                      <a:lnTo>
                        <a:pt x="1890" y="994"/>
                      </a:lnTo>
                      <a:lnTo>
                        <a:pt x="1918" y="998"/>
                      </a:lnTo>
                      <a:lnTo>
                        <a:pt x="1946" y="1003"/>
                      </a:lnTo>
                      <a:lnTo>
                        <a:pt x="1972" y="1006"/>
                      </a:lnTo>
                      <a:lnTo>
                        <a:pt x="2000" y="1011"/>
                      </a:lnTo>
                      <a:lnTo>
                        <a:pt x="2027" y="1016"/>
                      </a:lnTo>
                      <a:lnTo>
                        <a:pt x="2055" y="1020"/>
                      </a:lnTo>
                      <a:lnTo>
                        <a:pt x="2082" y="1025"/>
                      </a:lnTo>
                      <a:lnTo>
                        <a:pt x="2109" y="1029"/>
                      </a:lnTo>
                      <a:lnTo>
                        <a:pt x="2123" y="1032"/>
                      </a:lnTo>
                      <a:lnTo>
                        <a:pt x="2136" y="1034"/>
                      </a:lnTo>
                      <a:lnTo>
                        <a:pt x="2150" y="1036"/>
                      </a:lnTo>
                      <a:lnTo>
                        <a:pt x="2163" y="1039"/>
                      </a:lnTo>
                      <a:lnTo>
                        <a:pt x="2177" y="1041"/>
                      </a:lnTo>
                      <a:lnTo>
                        <a:pt x="2190" y="1043"/>
                      </a:lnTo>
                      <a:lnTo>
                        <a:pt x="2204" y="1046"/>
                      </a:lnTo>
                      <a:lnTo>
                        <a:pt x="2218" y="1048"/>
                      </a:lnTo>
                      <a:lnTo>
                        <a:pt x="2230" y="1050"/>
                      </a:lnTo>
                      <a:lnTo>
                        <a:pt x="2244" y="1053"/>
                      </a:lnTo>
                      <a:lnTo>
                        <a:pt x="2258" y="1055"/>
                      </a:lnTo>
                      <a:lnTo>
                        <a:pt x="2271" y="1057"/>
                      </a:lnTo>
                      <a:lnTo>
                        <a:pt x="2284" y="1058"/>
                      </a:lnTo>
                      <a:lnTo>
                        <a:pt x="2298" y="1061"/>
                      </a:lnTo>
                      <a:lnTo>
                        <a:pt x="2311" y="1063"/>
                      </a:lnTo>
                      <a:lnTo>
                        <a:pt x="2325" y="1065"/>
                      </a:lnTo>
                      <a:lnTo>
                        <a:pt x="2337" y="1067"/>
                      </a:lnTo>
                      <a:lnTo>
                        <a:pt x="2351" y="1070"/>
                      </a:lnTo>
                      <a:lnTo>
                        <a:pt x="2364" y="1072"/>
                      </a:lnTo>
                      <a:lnTo>
                        <a:pt x="2378" y="1074"/>
                      </a:lnTo>
                      <a:lnTo>
                        <a:pt x="2390" y="1077"/>
                      </a:lnTo>
                      <a:lnTo>
                        <a:pt x="2404" y="1079"/>
                      </a:lnTo>
                      <a:lnTo>
                        <a:pt x="2417" y="1080"/>
                      </a:lnTo>
                      <a:lnTo>
                        <a:pt x="2431" y="1082"/>
                      </a:lnTo>
                      <a:lnTo>
                        <a:pt x="2443" y="1085"/>
                      </a:lnTo>
                      <a:lnTo>
                        <a:pt x="2457" y="1087"/>
                      </a:lnTo>
                      <a:lnTo>
                        <a:pt x="2470" y="1089"/>
                      </a:lnTo>
                      <a:lnTo>
                        <a:pt x="2483" y="1092"/>
                      </a:lnTo>
                      <a:lnTo>
                        <a:pt x="2496" y="1093"/>
                      </a:lnTo>
                      <a:lnTo>
                        <a:pt x="2509" y="1095"/>
                      </a:lnTo>
                      <a:lnTo>
                        <a:pt x="2522" y="1097"/>
                      </a:lnTo>
                      <a:lnTo>
                        <a:pt x="2536" y="1100"/>
                      </a:lnTo>
                      <a:lnTo>
                        <a:pt x="2548" y="1102"/>
                      </a:lnTo>
                      <a:lnTo>
                        <a:pt x="2561" y="1103"/>
                      </a:lnTo>
                      <a:lnTo>
                        <a:pt x="2574" y="1105"/>
                      </a:lnTo>
                      <a:lnTo>
                        <a:pt x="2587" y="1108"/>
                      </a:lnTo>
                      <a:lnTo>
                        <a:pt x="2600" y="1109"/>
                      </a:lnTo>
                      <a:lnTo>
                        <a:pt x="2613" y="1111"/>
                      </a:lnTo>
                      <a:lnTo>
                        <a:pt x="2625" y="1114"/>
                      </a:lnTo>
                      <a:lnTo>
                        <a:pt x="2638" y="1115"/>
                      </a:lnTo>
                      <a:lnTo>
                        <a:pt x="2651" y="1117"/>
                      </a:lnTo>
                      <a:lnTo>
                        <a:pt x="2663" y="1119"/>
                      </a:lnTo>
                      <a:lnTo>
                        <a:pt x="2677" y="1120"/>
                      </a:lnTo>
                      <a:lnTo>
                        <a:pt x="2690" y="1123"/>
                      </a:lnTo>
                      <a:lnTo>
                        <a:pt x="2703" y="1124"/>
                      </a:lnTo>
                      <a:lnTo>
                        <a:pt x="2715" y="1126"/>
                      </a:lnTo>
                      <a:lnTo>
                        <a:pt x="2728" y="1129"/>
                      </a:lnTo>
                      <a:lnTo>
                        <a:pt x="2741" y="1130"/>
                      </a:lnTo>
                      <a:lnTo>
                        <a:pt x="2752" y="1131"/>
                      </a:lnTo>
                      <a:lnTo>
                        <a:pt x="2765" y="1133"/>
                      </a:lnTo>
                      <a:lnTo>
                        <a:pt x="2778" y="1134"/>
                      </a:lnTo>
                      <a:lnTo>
                        <a:pt x="2790" y="1137"/>
                      </a:lnTo>
                      <a:lnTo>
                        <a:pt x="2803" y="1138"/>
                      </a:lnTo>
                      <a:lnTo>
                        <a:pt x="2816" y="1140"/>
                      </a:lnTo>
                      <a:lnTo>
                        <a:pt x="2827" y="1141"/>
                      </a:lnTo>
                      <a:lnTo>
                        <a:pt x="2840" y="1142"/>
                      </a:lnTo>
                      <a:lnTo>
                        <a:pt x="2852" y="1145"/>
                      </a:lnTo>
                      <a:lnTo>
                        <a:pt x="2865" y="1146"/>
                      </a:lnTo>
                      <a:lnTo>
                        <a:pt x="2877" y="1147"/>
                      </a:lnTo>
                      <a:lnTo>
                        <a:pt x="2889" y="1148"/>
                      </a:lnTo>
                      <a:lnTo>
                        <a:pt x="2901" y="1150"/>
                      </a:lnTo>
                      <a:lnTo>
                        <a:pt x="2913" y="1152"/>
                      </a:lnTo>
                      <a:lnTo>
                        <a:pt x="2926" y="1153"/>
                      </a:lnTo>
                      <a:lnTo>
                        <a:pt x="2938" y="1154"/>
                      </a:lnTo>
                      <a:lnTo>
                        <a:pt x="2950" y="1155"/>
                      </a:lnTo>
                      <a:lnTo>
                        <a:pt x="2962" y="1156"/>
                      </a:lnTo>
                      <a:lnTo>
                        <a:pt x="2975" y="1157"/>
                      </a:lnTo>
                      <a:lnTo>
                        <a:pt x="2986" y="1158"/>
                      </a:lnTo>
                      <a:lnTo>
                        <a:pt x="2992" y="1160"/>
                      </a:lnTo>
                      <a:lnTo>
                        <a:pt x="2998" y="1160"/>
                      </a:lnTo>
                      <a:lnTo>
                        <a:pt x="3004" y="1161"/>
                      </a:lnTo>
                      <a:lnTo>
                        <a:pt x="3010" y="1161"/>
                      </a:lnTo>
                      <a:lnTo>
                        <a:pt x="3016" y="1162"/>
                      </a:lnTo>
                      <a:lnTo>
                        <a:pt x="3022" y="1162"/>
                      </a:lnTo>
                      <a:lnTo>
                        <a:pt x="3028" y="1163"/>
                      </a:lnTo>
                      <a:lnTo>
                        <a:pt x="3033" y="1163"/>
                      </a:lnTo>
                      <a:lnTo>
                        <a:pt x="3039" y="1164"/>
                      </a:lnTo>
                      <a:lnTo>
                        <a:pt x="3046" y="1164"/>
                      </a:lnTo>
                      <a:lnTo>
                        <a:pt x="3052" y="1165"/>
                      </a:lnTo>
                      <a:lnTo>
                        <a:pt x="3057" y="1165"/>
                      </a:lnTo>
                      <a:lnTo>
                        <a:pt x="3063" y="1165"/>
                      </a:lnTo>
                      <a:lnTo>
                        <a:pt x="3069" y="1166"/>
                      </a:lnTo>
                      <a:lnTo>
                        <a:pt x="3075" y="1166"/>
                      </a:lnTo>
                      <a:lnTo>
                        <a:pt x="3081" y="1168"/>
                      </a:lnTo>
                      <a:lnTo>
                        <a:pt x="3086" y="1168"/>
                      </a:lnTo>
                      <a:lnTo>
                        <a:pt x="3092" y="1168"/>
                      </a:lnTo>
                      <a:lnTo>
                        <a:pt x="3098" y="1169"/>
                      </a:lnTo>
                      <a:lnTo>
                        <a:pt x="3104" y="1169"/>
                      </a:lnTo>
                      <a:lnTo>
                        <a:pt x="3109" y="1170"/>
                      </a:lnTo>
                      <a:lnTo>
                        <a:pt x="3115" y="1170"/>
                      </a:lnTo>
                      <a:lnTo>
                        <a:pt x="3121" y="1170"/>
                      </a:lnTo>
                      <a:lnTo>
                        <a:pt x="3127" y="1171"/>
                      </a:lnTo>
                      <a:lnTo>
                        <a:pt x="3132" y="1171"/>
                      </a:lnTo>
                      <a:lnTo>
                        <a:pt x="3138" y="1171"/>
                      </a:lnTo>
                      <a:lnTo>
                        <a:pt x="3144" y="1171"/>
                      </a:lnTo>
                      <a:lnTo>
                        <a:pt x="3150" y="1172"/>
                      </a:lnTo>
                      <a:lnTo>
                        <a:pt x="3155" y="1172"/>
                      </a:lnTo>
                      <a:lnTo>
                        <a:pt x="3161" y="1172"/>
                      </a:lnTo>
                      <a:lnTo>
                        <a:pt x="3167" y="1173"/>
                      </a:lnTo>
                      <a:lnTo>
                        <a:pt x="3173" y="1173"/>
                      </a:lnTo>
                      <a:lnTo>
                        <a:pt x="3178" y="1173"/>
                      </a:lnTo>
                      <a:lnTo>
                        <a:pt x="3184" y="1173"/>
                      </a:lnTo>
                      <a:lnTo>
                        <a:pt x="3190" y="1175"/>
                      </a:lnTo>
                      <a:lnTo>
                        <a:pt x="3196" y="1175"/>
                      </a:lnTo>
                      <a:lnTo>
                        <a:pt x="3202" y="1175"/>
                      </a:lnTo>
                      <a:lnTo>
                        <a:pt x="3207" y="1175"/>
                      </a:lnTo>
                      <a:lnTo>
                        <a:pt x="3212" y="1175"/>
                      </a:lnTo>
                      <a:lnTo>
                        <a:pt x="3218" y="1176"/>
                      </a:lnTo>
                      <a:lnTo>
                        <a:pt x="3223" y="1176"/>
                      </a:lnTo>
                      <a:lnTo>
                        <a:pt x="3229" y="1176"/>
                      </a:lnTo>
                      <a:lnTo>
                        <a:pt x="3235" y="1176"/>
                      </a:lnTo>
                      <a:lnTo>
                        <a:pt x="3241" y="1176"/>
                      </a:lnTo>
                      <a:lnTo>
                        <a:pt x="3246" y="1176"/>
                      </a:lnTo>
                      <a:lnTo>
                        <a:pt x="3251" y="1177"/>
                      </a:lnTo>
                      <a:lnTo>
                        <a:pt x="3257" y="1177"/>
                      </a:lnTo>
                      <a:lnTo>
                        <a:pt x="3263" y="1177"/>
                      </a:lnTo>
                      <a:lnTo>
                        <a:pt x="3268" y="1177"/>
                      </a:lnTo>
                      <a:lnTo>
                        <a:pt x="3273" y="1177"/>
                      </a:lnTo>
                      <a:lnTo>
                        <a:pt x="3279" y="1177"/>
                      </a:lnTo>
                      <a:lnTo>
                        <a:pt x="3284" y="1177"/>
                      </a:lnTo>
                      <a:lnTo>
                        <a:pt x="3290" y="1177"/>
                      </a:lnTo>
                      <a:lnTo>
                        <a:pt x="3296" y="1177"/>
                      </a:lnTo>
                      <a:lnTo>
                        <a:pt x="3301" y="1177"/>
                      </a:lnTo>
                      <a:lnTo>
                        <a:pt x="3306" y="1177"/>
                      </a:lnTo>
                      <a:lnTo>
                        <a:pt x="3308" y="1177"/>
                      </a:lnTo>
                      <a:lnTo>
                        <a:pt x="3310" y="1177"/>
                      </a:lnTo>
                      <a:lnTo>
                        <a:pt x="3311" y="1177"/>
                      </a:lnTo>
                      <a:lnTo>
                        <a:pt x="3313" y="1177"/>
                      </a:lnTo>
                      <a:lnTo>
                        <a:pt x="3316" y="1177"/>
                      </a:lnTo>
                      <a:lnTo>
                        <a:pt x="3317" y="1177"/>
                      </a:lnTo>
                      <a:lnTo>
                        <a:pt x="3319" y="1177"/>
                      </a:lnTo>
                      <a:lnTo>
                        <a:pt x="3320" y="1177"/>
                      </a:lnTo>
                      <a:lnTo>
                        <a:pt x="3322" y="1177"/>
                      </a:lnTo>
                      <a:lnTo>
                        <a:pt x="3324" y="1177"/>
                      </a:lnTo>
                      <a:lnTo>
                        <a:pt x="3326" y="1177"/>
                      </a:lnTo>
                      <a:lnTo>
                        <a:pt x="3327" y="1177"/>
                      </a:lnTo>
                      <a:lnTo>
                        <a:pt x="3329" y="1177"/>
                      </a:lnTo>
                      <a:lnTo>
                        <a:pt x="3331" y="1177"/>
                      </a:lnTo>
                      <a:lnTo>
                        <a:pt x="3333" y="1177"/>
                      </a:lnTo>
                      <a:lnTo>
                        <a:pt x="3335" y="1177"/>
                      </a:lnTo>
                      <a:lnTo>
                        <a:pt x="3336" y="1177"/>
                      </a:lnTo>
                      <a:lnTo>
                        <a:pt x="3339" y="1176"/>
                      </a:lnTo>
                      <a:lnTo>
                        <a:pt x="3340" y="1176"/>
                      </a:lnTo>
                      <a:lnTo>
                        <a:pt x="3342" y="1176"/>
                      </a:lnTo>
                      <a:lnTo>
                        <a:pt x="3343" y="1176"/>
                      </a:lnTo>
                      <a:lnTo>
                        <a:pt x="3346" y="1176"/>
                      </a:lnTo>
                      <a:lnTo>
                        <a:pt x="3347" y="1176"/>
                      </a:lnTo>
                      <a:lnTo>
                        <a:pt x="3349" y="1176"/>
                      </a:lnTo>
                      <a:lnTo>
                        <a:pt x="3352" y="1175"/>
                      </a:lnTo>
                      <a:lnTo>
                        <a:pt x="3357" y="1175"/>
                      </a:lnTo>
                      <a:lnTo>
                        <a:pt x="3361" y="1175"/>
                      </a:lnTo>
                      <a:lnTo>
                        <a:pt x="3364" y="1173"/>
                      </a:lnTo>
                      <a:lnTo>
                        <a:pt x="3369" y="1173"/>
                      </a:lnTo>
                      <a:lnTo>
                        <a:pt x="3372" y="1172"/>
                      </a:lnTo>
                      <a:lnTo>
                        <a:pt x="3375" y="1172"/>
                      </a:lnTo>
                      <a:lnTo>
                        <a:pt x="3380" y="1171"/>
                      </a:lnTo>
                      <a:lnTo>
                        <a:pt x="3384" y="1170"/>
                      </a:lnTo>
                      <a:lnTo>
                        <a:pt x="3387" y="1170"/>
                      </a:lnTo>
                      <a:lnTo>
                        <a:pt x="3392" y="1169"/>
                      </a:lnTo>
                      <a:lnTo>
                        <a:pt x="3395" y="1169"/>
                      </a:lnTo>
                      <a:lnTo>
                        <a:pt x="3400" y="1168"/>
                      </a:lnTo>
                      <a:lnTo>
                        <a:pt x="3403" y="1166"/>
                      </a:lnTo>
                      <a:lnTo>
                        <a:pt x="3408" y="1165"/>
                      </a:lnTo>
                      <a:lnTo>
                        <a:pt x="3411" y="1165"/>
                      </a:lnTo>
                      <a:lnTo>
                        <a:pt x="3416" y="1164"/>
                      </a:lnTo>
                      <a:lnTo>
                        <a:pt x="3419" y="1163"/>
                      </a:lnTo>
                      <a:lnTo>
                        <a:pt x="3424" y="1162"/>
                      </a:lnTo>
                      <a:lnTo>
                        <a:pt x="3427" y="1161"/>
                      </a:lnTo>
                      <a:lnTo>
                        <a:pt x="3432" y="1160"/>
                      </a:lnTo>
                      <a:lnTo>
                        <a:pt x="3437" y="1158"/>
                      </a:lnTo>
                      <a:lnTo>
                        <a:pt x="3440" y="1158"/>
                      </a:lnTo>
                      <a:lnTo>
                        <a:pt x="3445" y="1157"/>
                      </a:lnTo>
                      <a:lnTo>
                        <a:pt x="3449" y="1155"/>
                      </a:lnTo>
                      <a:lnTo>
                        <a:pt x="3453" y="1154"/>
                      </a:lnTo>
                      <a:lnTo>
                        <a:pt x="3457" y="1153"/>
                      </a:lnTo>
                      <a:lnTo>
                        <a:pt x="3462" y="1152"/>
                      </a:lnTo>
                      <a:lnTo>
                        <a:pt x="3465" y="1150"/>
                      </a:lnTo>
                      <a:lnTo>
                        <a:pt x="3470" y="1149"/>
                      </a:lnTo>
                      <a:lnTo>
                        <a:pt x="3475" y="1148"/>
                      </a:lnTo>
                      <a:lnTo>
                        <a:pt x="3478" y="1147"/>
                      </a:lnTo>
                      <a:lnTo>
                        <a:pt x="3483" y="1146"/>
                      </a:lnTo>
                      <a:lnTo>
                        <a:pt x="3487" y="1143"/>
                      </a:lnTo>
                      <a:lnTo>
                        <a:pt x="3492" y="1142"/>
                      </a:lnTo>
                      <a:lnTo>
                        <a:pt x="3495" y="1141"/>
                      </a:lnTo>
                      <a:lnTo>
                        <a:pt x="3500" y="1139"/>
                      </a:lnTo>
                      <a:lnTo>
                        <a:pt x="3505" y="1138"/>
                      </a:lnTo>
                      <a:lnTo>
                        <a:pt x="3509" y="1137"/>
                      </a:lnTo>
                      <a:lnTo>
                        <a:pt x="3514" y="1134"/>
                      </a:lnTo>
                      <a:lnTo>
                        <a:pt x="3518" y="1133"/>
                      </a:lnTo>
                      <a:lnTo>
                        <a:pt x="3522" y="1131"/>
                      </a:lnTo>
                      <a:lnTo>
                        <a:pt x="3526" y="1130"/>
                      </a:lnTo>
                      <a:lnTo>
                        <a:pt x="3531" y="1129"/>
                      </a:lnTo>
                      <a:lnTo>
                        <a:pt x="3536" y="1126"/>
                      </a:lnTo>
                      <a:lnTo>
                        <a:pt x="3540" y="1125"/>
                      </a:lnTo>
                      <a:lnTo>
                        <a:pt x="3545" y="1123"/>
                      </a:lnTo>
                      <a:lnTo>
                        <a:pt x="3549" y="1122"/>
                      </a:lnTo>
                      <a:lnTo>
                        <a:pt x="3554" y="1119"/>
                      </a:lnTo>
                      <a:lnTo>
                        <a:pt x="3559" y="1117"/>
                      </a:lnTo>
                      <a:lnTo>
                        <a:pt x="3563" y="1116"/>
                      </a:lnTo>
                      <a:lnTo>
                        <a:pt x="3568" y="1114"/>
                      </a:lnTo>
                      <a:lnTo>
                        <a:pt x="3573" y="1111"/>
                      </a:lnTo>
                      <a:lnTo>
                        <a:pt x="3576" y="1110"/>
                      </a:lnTo>
                      <a:lnTo>
                        <a:pt x="3581" y="1108"/>
                      </a:lnTo>
                      <a:lnTo>
                        <a:pt x="3585" y="1105"/>
                      </a:lnTo>
                      <a:lnTo>
                        <a:pt x="3590" y="1104"/>
                      </a:lnTo>
                      <a:lnTo>
                        <a:pt x="3594" y="1102"/>
                      </a:lnTo>
                      <a:lnTo>
                        <a:pt x="3599" y="1100"/>
                      </a:lnTo>
                      <a:lnTo>
                        <a:pt x="3604" y="1097"/>
                      </a:lnTo>
                      <a:lnTo>
                        <a:pt x="3608" y="1095"/>
                      </a:lnTo>
                      <a:lnTo>
                        <a:pt x="3613" y="1094"/>
                      </a:lnTo>
                      <a:lnTo>
                        <a:pt x="3617" y="1092"/>
                      </a:lnTo>
                      <a:lnTo>
                        <a:pt x="3622" y="1089"/>
                      </a:lnTo>
                      <a:lnTo>
                        <a:pt x="3628" y="1087"/>
                      </a:lnTo>
                      <a:lnTo>
                        <a:pt x="3632" y="1085"/>
                      </a:lnTo>
                      <a:lnTo>
                        <a:pt x="3637" y="1082"/>
                      </a:lnTo>
                      <a:lnTo>
                        <a:pt x="3642" y="1080"/>
                      </a:lnTo>
                      <a:lnTo>
                        <a:pt x="3646" y="1078"/>
                      </a:lnTo>
                      <a:lnTo>
                        <a:pt x="3651" y="1076"/>
                      </a:lnTo>
                      <a:lnTo>
                        <a:pt x="3655" y="1073"/>
                      </a:lnTo>
                      <a:lnTo>
                        <a:pt x="3660" y="1071"/>
                      </a:lnTo>
                      <a:lnTo>
                        <a:pt x="3665" y="1069"/>
                      </a:lnTo>
                      <a:lnTo>
                        <a:pt x="3669" y="1066"/>
                      </a:lnTo>
                      <a:lnTo>
                        <a:pt x="3674" y="1064"/>
                      </a:lnTo>
                      <a:lnTo>
                        <a:pt x="3679" y="1062"/>
                      </a:lnTo>
                      <a:lnTo>
                        <a:pt x="3683" y="1059"/>
                      </a:lnTo>
                      <a:lnTo>
                        <a:pt x="3689" y="1057"/>
                      </a:lnTo>
                      <a:lnTo>
                        <a:pt x="3693" y="1055"/>
                      </a:lnTo>
                      <a:lnTo>
                        <a:pt x="3698" y="1053"/>
                      </a:lnTo>
                      <a:lnTo>
                        <a:pt x="3703" y="1050"/>
                      </a:lnTo>
                      <a:lnTo>
                        <a:pt x="3707" y="1047"/>
                      </a:lnTo>
                      <a:lnTo>
                        <a:pt x="3712" y="1044"/>
                      </a:lnTo>
                      <a:lnTo>
                        <a:pt x="3717" y="1042"/>
                      </a:lnTo>
                      <a:lnTo>
                        <a:pt x="3721" y="1040"/>
                      </a:lnTo>
                      <a:lnTo>
                        <a:pt x="3726" y="1038"/>
                      </a:lnTo>
                      <a:lnTo>
                        <a:pt x="3732" y="1035"/>
                      </a:lnTo>
                      <a:lnTo>
                        <a:pt x="3736" y="1032"/>
                      </a:lnTo>
                      <a:lnTo>
                        <a:pt x="3741" y="1029"/>
                      </a:lnTo>
                      <a:lnTo>
                        <a:pt x="3745" y="1027"/>
                      </a:lnTo>
                      <a:lnTo>
                        <a:pt x="3750" y="1025"/>
                      </a:lnTo>
                      <a:lnTo>
                        <a:pt x="3755" y="1021"/>
                      </a:lnTo>
                      <a:lnTo>
                        <a:pt x="3759" y="1019"/>
                      </a:lnTo>
                      <a:lnTo>
                        <a:pt x="3764" y="1017"/>
                      </a:lnTo>
                      <a:lnTo>
                        <a:pt x="3770" y="1013"/>
                      </a:lnTo>
                      <a:lnTo>
                        <a:pt x="3774" y="1011"/>
                      </a:lnTo>
                      <a:lnTo>
                        <a:pt x="3779" y="1009"/>
                      </a:lnTo>
                      <a:lnTo>
                        <a:pt x="3783" y="1005"/>
                      </a:lnTo>
                      <a:lnTo>
                        <a:pt x="3788" y="1003"/>
                      </a:lnTo>
                      <a:lnTo>
                        <a:pt x="3793" y="1001"/>
                      </a:lnTo>
                      <a:lnTo>
                        <a:pt x="3803" y="995"/>
                      </a:lnTo>
                      <a:lnTo>
                        <a:pt x="3812" y="989"/>
                      </a:lnTo>
                      <a:lnTo>
                        <a:pt x="3821" y="983"/>
                      </a:lnTo>
                      <a:lnTo>
                        <a:pt x="3831" y="979"/>
                      </a:lnTo>
                      <a:lnTo>
                        <a:pt x="3841" y="973"/>
                      </a:lnTo>
                      <a:lnTo>
                        <a:pt x="3850" y="967"/>
                      </a:lnTo>
                      <a:lnTo>
                        <a:pt x="3859" y="962"/>
                      </a:lnTo>
                      <a:lnTo>
                        <a:pt x="3869" y="956"/>
                      </a:lnTo>
                      <a:lnTo>
                        <a:pt x="3879" y="950"/>
                      </a:lnTo>
                      <a:lnTo>
                        <a:pt x="3888" y="944"/>
                      </a:lnTo>
                      <a:lnTo>
                        <a:pt x="3897" y="939"/>
                      </a:lnTo>
                      <a:lnTo>
                        <a:pt x="3907" y="933"/>
                      </a:lnTo>
                      <a:lnTo>
                        <a:pt x="3916" y="927"/>
                      </a:lnTo>
                      <a:lnTo>
                        <a:pt x="3926" y="921"/>
                      </a:lnTo>
                      <a:lnTo>
                        <a:pt x="3935" y="916"/>
                      </a:lnTo>
                      <a:lnTo>
                        <a:pt x="3945" y="910"/>
                      </a:lnTo>
                      <a:lnTo>
                        <a:pt x="3954" y="903"/>
                      </a:lnTo>
                      <a:lnTo>
                        <a:pt x="3963" y="897"/>
                      </a:lnTo>
                      <a:lnTo>
                        <a:pt x="3972" y="891"/>
                      </a:lnTo>
                      <a:lnTo>
                        <a:pt x="3982" y="886"/>
                      </a:lnTo>
                      <a:lnTo>
                        <a:pt x="3991" y="880"/>
                      </a:lnTo>
                      <a:lnTo>
                        <a:pt x="4000" y="874"/>
                      </a:lnTo>
                      <a:lnTo>
                        <a:pt x="4009" y="868"/>
                      </a:lnTo>
                      <a:lnTo>
                        <a:pt x="4018" y="863"/>
                      </a:lnTo>
                      <a:lnTo>
                        <a:pt x="4023" y="859"/>
                      </a:lnTo>
                      <a:lnTo>
                        <a:pt x="4028" y="857"/>
                      </a:lnTo>
                      <a:lnTo>
                        <a:pt x="4032" y="853"/>
                      </a:lnTo>
                      <a:lnTo>
                        <a:pt x="4037" y="851"/>
                      </a:lnTo>
                      <a:lnTo>
                        <a:pt x="4040" y="848"/>
                      </a:lnTo>
                      <a:lnTo>
                        <a:pt x="4045" y="845"/>
                      </a:lnTo>
                      <a:lnTo>
                        <a:pt x="4050" y="842"/>
                      </a:lnTo>
                      <a:lnTo>
                        <a:pt x="4054" y="840"/>
                      </a:lnTo>
                      <a:lnTo>
                        <a:pt x="4059" y="836"/>
                      </a:lnTo>
                      <a:lnTo>
                        <a:pt x="4063" y="833"/>
                      </a:lnTo>
                      <a:lnTo>
                        <a:pt x="4068" y="830"/>
                      </a:lnTo>
                      <a:lnTo>
                        <a:pt x="4073" y="827"/>
                      </a:lnTo>
                      <a:lnTo>
                        <a:pt x="4076" y="825"/>
                      </a:lnTo>
                      <a:lnTo>
                        <a:pt x="4081" y="821"/>
                      </a:lnTo>
                      <a:lnTo>
                        <a:pt x="4085" y="819"/>
                      </a:lnTo>
                      <a:lnTo>
                        <a:pt x="4090" y="815"/>
                      </a:lnTo>
                      <a:lnTo>
                        <a:pt x="4094" y="813"/>
                      </a:lnTo>
                      <a:lnTo>
                        <a:pt x="4098" y="810"/>
                      </a:lnTo>
                      <a:lnTo>
                        <a:pt x="4103" y="807"/>
                      </a:lnTo>
                      <a:lnTo>
                        <a:pt x="4107" y="805"/>
                      </a:lnTo>
                      <a:lnTo>
                        <a:pt x="4112" y="802"/>
                      </a:lnTo>
                      <a:lnTo>
                        <a:pt x="4116" y="799"/>
                      </a:lnTo>
                      <a:lnTo>
                        <a:pt x="4120" y="796"/>
                      </a:lnTo>
                      <a:lnTo>
                        <a:pt x="4124" y="793"/>
                      </a:lnTo>
                      <a:lnTo>
                        <a:pt x="4129" y="790"/>
                      </a:lnTo>
                      <a:lnTo>
                        <a:pt x="4132" y="788"/>
                      </a:lnTo>
                      <a:lnTo>
                        <a:pt x="4137" y="784"/>
                      </a:lnTo>
                      <a:lnTo>
                        <a:pt x="4142" y="782"/>
                      </a:lnTo>
                      <a:lnTo>
                        <a:pt x="4145" y="780"/>
                      </a:lnTo>
                      <a:lnTo>
                        <a:pt x="4150" y="776"/>
                      </a:lnTo>
                      <a:lnTo>
                        <a:pt x="4154" y="774"/>
                      </a:lnTo>
                      <a:lnTo>
                        <a:pt x="4158" y="770"/>
                      </a:lnTo>
                      <a:lnTo>
                        <a:pt x="4162" y="768"/>
                      </a:lnTo>
                      <a:lnTo>
                        <a:pt x="4167" y="766"/>
                      </a:lnTo>
                      <a:lnTo>
                        <a:pt x="4170" y="762"/>
                      </a:lnTo>
                      <a:lnTo>
                        <a:pt x="4175" y="760"/>
                      </a:lnTo>
                      <a:lnTo>
                        <a:pt x="4179" y="758"/>
                      </a:lnTo>
                      <a:lnTo>
                        <a:pt x="4183" y="754"/>
                      </a:lnTo>
                      <a:lnTo>
                        <a:pt x="4187" y="752"/>
                      </a:lnTo>
                      <a:lnTo>
                        <a:pt x="4191" y="750"/>
                      </a:lnTo>
                      <a:lnTo>
                        <a:pt x="4196" y="746"/>
                      </a:lnTo>
                      <a:lnTo>
                        <a:pt x="4199" y="744"/>
                      </a:lnTo>
                      <a:lnTo>
                        <a:pt x="4204" y="742"/>
                      </a:lnTo>
                      <a:lnTo>
                        <a:pt x="4207" y="739"/>
                      </a:lnTo>
                      <a:lnTo>
                        <a:pt x="4211" y="736"/>
                      </a:lnTo>
                      <a:lnTo>
                        <a:pt x="4215" y="734"/>
                      </a:lnTo>
                      <a:lnTo>
                        <a:pt x="4219" y="731"/>
                      </a:lnTo>
                      <a:lnTo>
                        <a:pt x="4224" y="729"/>
                      </a:lnTo>
                      <a:lnTo>
                        <a:pt x="4227" y="727"/>
                      </a:lnTo>
                      <a:lnTo>
                        <a:pt x="4232" y="723"/>
                      </a:lnTo>
                      <a:lnTo>
                        <a:pt x="4235" y="721"/>
                      </a:lnTo>
                      <a:lnTo>
                        <a:pt x="4238" y="719"/>
                      </a:lnTo>
                      <a:lnTo>
                        <a:pt x="4243" y="716"/>
                      </a:lnTo>
                      <a:lnTo>
                        <a:pt x="4247" y="714"/>
                      </a:lnTo>
                      <a:lnTo>
                        <a:pt x="4250" y="712"/>
                      </a:lnTo>
                      <a:lnTo>
                        <a:pt x="4255" y="708"/>
                      </a:lnTo>
                      <a:lnTo>
                        <a:pt x="4258" y="706"/>
                      </a:lnTo>
                      <a:lnTo>
                        <a:pt x="4262" y="704"/>
                      </a:lnTo>
                      <a:lnTo>
                        <a:pt x="4265" y="701"/>
                      </a:lnTo>
                      <a:lnTo>
                        <a:pt x="4270" y="699"/>
                      </a:lnTo>
                      <a:lnTo>
                        <a:pt x="4273" y="697"/>
                      </a:lnTo>
                      <a:lnTo>
                        <a:pt x="4277" y="694"/>
                      </a:lnTo>
                      <a:lnTo>
                        <a:pt x="4280" y="692"/>
                      </a:lnTo>
                      <a:lnTo>
                        <a:pt x="4283" y="690"/>
                      </a:lnTo>
                      <a:lnTo>
                        <a:pt x="4288" y="688"/>
                      </a:lnTo>
                      <a:lnTo>
                        <a:pt x="4291" y="685"/>
                      </a:lnTo>
                      <a:lnTo>
                        <a:pt x="4295" y="683"/>
                      </a:lnTo>
                      <a:lnTo>
                        <a:pt x="4298" y="681"/>
                      </a:lnTo>
                      <a:lnTo>
                        <a:pt x="4302" y="678"/>
                      </a:lnTo>
                      <a:lnTo>
                        <a:pt x="4305" y="677"/>
                      </a:lnTo>
                      <a:lnTo>
                        <a:pt x="4309" y="675"/>
                      </a:lnTo>
                      <a:lnTo>
                        <a:pt x="4312" y="673"/>
                      </a:lnTo>
                      <a:lnTo>
                        <a:pt x="4316" y="670"/>
                      </a:lnTo>
                      <a:lnTo>
                        <a:pt x="4319" y="668"/>
                      </a:lnTo>
                      <a:lnTo>
                        <a:pt x="4323" y="666"/>
                      </a:lnTo>
                      <a:lnTo>
                        <a:pt x="4326" y="665"/>
                      </a:lnTo>
                      <a:lnTo>
                        <a:pt x="4330" y="662"/>
                      </a:lnTo>
                      <a:lnTo>
                        <a:pt x="4333" y="660"/>
                      </a:lnTo>
                      <a:lnTo>
                        <a:pt x="4336" y="658"/>
                      </a:lnTo>
                      <a:lnTo>
                        <a:pt x="4340" y="657"/>
                      </a:lnTo>
                      <a:lnTo>
                        <a:pt x="4343" y="654"/>
                      </a:lnTo>
                      <a:lnTo>
                        <a:pt x="4346" y="652"/>
                      </a:lnTo>
                      <a:lnTo>
                        <a:pt x="4349" y="651"/>
                      </a:lnTo>
                      <a:lnTo>
                        <a:pt x="4353" y="648"/>
                      </a:lnTo>
                      <a:lnTo>
                        <a:pt x="4356" y="646"/>
                      </a:lnTo>
                      <a:lnTo>
                        <a:pt x="4359" y="645"/>
                      </a:lnTo>
                      <a:lnTo>
                        <a:pt x="4362" y="643"/>
                      </a:lnTo>
                      <a:lnTo>
                        <a:pt x="4365" y="642"/>
                      </a:lnTo>
                      <a:lnTo>
                        <a:pt x="4369" y="639"/>
                      </a:lnTo>
                      <a:lnTo>
                        <a:pt x="4372" y="638"/>
                      </a:lnTo>
                      <a:lnTo>
                        <a:pt x="4374" y="636"/>
                      </a:lnTo>
                      <a:lnTo>
                        <a:pt x="4378" y="635"/>
                      </a:lnTo>
                      <a:lnTo>
                        <a:pt x="4381" y="632"/>
                      </a:lnTo>
                      <a:lnTo>
                        <a:pt x="4384" y="631"/>
                      </a:lnTo>
                      <a:lnTo>
                        <a:pt x="4387" y="630"/>
                      </a:lnTo>
                      <a:lnTo>
                        <a:pt x="4389" y="628"/>
                      </a:lnTo>
                      <a:lnTo>
                        <a:pt x="4391" y="628"/>
                      </a:lnTo>
                      <a:lnTo>
                        <a:pt x="4396" y="624"/>
                      </a:lnTo>
                      <a:lnTo>
                        <a:pt x="4403" y="621"/>
                      </a:lnTo>
                      <a:lnTo>
                        <a:pt x="4409" y="617"/>
                      </a:lnTo>
                      <a:lnTo>
                        <a:pt x="4416" y="614"/>
                      </a:lnTo>
                      <a:lnTo>
                        <a:pt x="4422" y="612"/>
                      </a:lnTo>
                      <a:lnTo>
                        <a:pt x="4429" y="608"/>
                      </a:lnTo>
                      <a:lnTo>
                        <a:pt x="4436" y="605"/>
                      </a:lnTo>
                      <a:lnTo>
                        <a:pt x="4441" y="601"/>
                      </a:lnTo>
                      <a:lnTo>
                        <a:pt x="4448" y="598"/>
                      </a:lnTo>
                      <a:lnTo>
                        <a:pt x="4455" y="595"/>
                      </a:lnTo>
                      <a:lnTo>
                        <a:pt x="4462" y="592"/>
                      </a:lnTo>
                      <a:lnTo>
                        <a:pt x="4468" y="589"/>
                      </a:lnTo>
                      <a:lnTo>
                        <a:pt x="4475" y="585"/>
                      </a:lnTo>
                      <a:lnTo>
                        <a:pt x="4482" y="583"/>
                      </a:lnTo>
                      <a:lnTo>
                        <a:pt x="4489" y="579"/>
                      </a:lnTo>
                      <a:lnTo>
                        <a:pt x="4494" y="576"/>
                      </a:lnTo>
                      <a:lnTo>
                        <a:pt x="4501" y="574"/>
                      </a:lnTo>
                      <a:lnTo>
                        <a:pt x="4508" y="570"/>
                      </a:lnTo>
                      <a:lnTo>
                        <a:pt x="4515" y="567"/>
                      </a:lnTo>
                      <a:lnTo>
                        <a:pt x="4522" y="564"/>
                      </a:lnTo>
                      <a:lnTo>
                        <a:pt x="4529" y="561"/>
                      </a:lnTo>
                      <a:lnTo>
                        <a:pt x="4536" y="559"/>
                      </a:lnTo>
                      <a:lnTo>
                        <a:pt x="4543" y="555"/>
                      </a:lnTo>
                      <a:lnTo>
                        <a:pt x="4550" y="552"/>
                      </a:lnTo>
                      <a:lnTo>
                        <a:pt x="4556" y="549"/>
                      </a:lnTo>
                      <a:lnTo>
                        <a:pt x="4563" y="546"/>
                      </a:lnTo>
                      <a:lnTo>
                        <a:pt x="4570" y="544"/>
                      </a:lnTo>
                      <a:lnTo>
                        <a:pt x="4577" y="540"/>
                      </a:lnTo>
                      <a:lnTo>
                        <a:pt x="4584" y="538"/>
                      </a:lnTo>
                      <a:lnTo>
                        <a:pt x="4591" y="534"/>
                      </a:lnTo>
                      <a:lnTo>
                        <a:pt x="4598" y="532"/>
                      </a:lnTo>
                      <a:lnTo>
                        <a:pt x="4605" y="529"/>
                      </a:lnTo>
                      <a:lnTo>
                        <a:pt x="4612" y="526"/>
                      </a:lnTo>
                      <a:lnTo>
                        <a:pt x="4619" y="523"/>
                      </a:lnTo>
                      <a:lnTo>
                        <a:pt x="4626" y="521"/>
                      </a:lnTo>
                      <a:lnTo>
                        <a:pt x="4633" y="518"/>
                      </a:lnTo>
                      <a:lnTo>
                        <a:pt x="4639" y="515"/>
                      </a:lnTo>
                      <a:lnTo>
                        <a:pt x="4646" y="513"/>
                      </a:lnTo>
                      <a:lnTo>
                        <a:pt x="4654" y="509"/>
                      </a:lnTo>
                      <a:lnTo>
                        <a:pt x="4661" y="507"/>
                      </a:lnTo>
                      <a:lnTo>
                        <a:pt x="4668" y="505"/>
                      </a:lnTo>
                      <a:lnTo>
                        <a:pt x="4675" y="501"/>
                      </a:lnTo>
                      <a:lnTo>
                        <a:pt x="4682" y="499"/>
                      </a:lnTo>
                      <a:lnTo>
                        <a:pt x="4690" y="496"/>
                      </a:lnTo>
                      <a:lnTo>
                        <a:pt x="4697" y="493"/>
                      </a:lnTo>
                      <a:lnTo>
                        <a:pt x="4704" y="491"/>
                      </a:lnTo>
                      <a:lnTo>
                        <a:pt x="4711" y="488"/>
                      </a:lnTo>
                      <a:lnTo>
                        <a:pt x="4719" y="485"/>
                      </a:lnTo>
                      <a:lnTo>
                        <a:pt x="4726" y="483"/>
                      </a:lnTo>
                      <a:lnTo>
                        <a:pt x="4733" y="480"/>
                      </a:lnTo>
                      <a:lnTo>
                        <a:pt x="4740" y="478"/>
                      </a:lnTo>
                      <a:lnTo>
                        <a:pt x="4748" y="475"/>
                      </a:lnTo>
                      <a:lnTo>
                        <a:pt x="4755" y="472"/>
                      </a:lnTo>
                      <a:lnTo>
                        <a:pt x="4762" y="470"/>
                      </a:lnTo>
                      <a:lnTo>
                        <a:pt x="4770" y="468"/>
                      </a:lnTo>
                      <a:lnTo>
                        <a:pt x="4777" y="465"/>
                      </a:lnTo>
                      <a:lnTo>
                        <a:pt x="4783" y="462"/>
                      </a:lnTo>
                      <a:lnTo>
                        <a:pt x="4792" y="460"/>
                      </a:lnTo>
                      <a:lnTo>
                        <a:pt x="4798" y="457"/>
                      </a:lnTo>
                      <a:lnTo>
                        <a:pt x="4807" y="455"/>
                      </a:lnTo>
                      <a:lnTo>
                        <a:pt x="4813" y="453"/>
                      </a:lnTo>
                      <a:lnTo>
                        <a:pt x="4820" y="450"/>
                      </a:lnTo>
                      <a:lnTo>
                        <a:pt x="4828" y="447"/>
                      </a:lnTo>
                      <a:lnTo>
                        <a:pt x="4835" y="445"/>
                      </a:lnTo>
                      <a:lnTo>
                        <a:pt x="4843" y="442"/>
                      </a:lnTo>
                      <a:lnTo>
                        <a:pt x="4850" y="440"/>
                      </a:lnTo>
                      <a:lnTo>
                        <a:pt x="4858" y="438"/>
                      </a:lnTo>
                      <a:lnTo>
                        <a:pt x="4865" y="435"/>
                      </a:lnTo>
                      <a:lnTo>
                        <a:pt x="4873" y="433"/>
                      </a:lnTo>
                      <a:lnTo>
                        <a:pt x="4880" y="431"/>
                      </a:lnTo>
                      <a:lnTo>
                        <a:pt x="4888" y="429"/>
                      </a:lnTo>
                      <a:lnTo>
                        <a:pt x="4895" y="426"/>
                      </a:lnTo>
                      <a:lnTo>
                        <a:pt x="4903" y="423"/>
                      </a:lnTo>
                      <a:lnTo>
                        <a:pt x="4910" y="420"/>
                      </a:lnTo>
                      <a:lnTo>
                        <a:pt x="4918" y="418"/>
                      </a:lnTo>
                      <a:lnTo>
                        <a:pt x="4925" y="416"/>
                      </a:lnTo>
                      <a:lnTo>
                        <a:pt x="4933" y="414"/>
                      </a:lnTo>
                      <a:lnTo>
                        <a:pt x="4940" y="411"/>
                      </a:lnTo>
                      <a:lnTo>
                        <a:pt x="4948" y="409"/>
                      </a:lnTo>
                      <a:lnTo>
                        <a:pt x="4955" y="407"/>
                      </a:lnTo>
                      <a:lnTo>
                        <a:pt x="4970" y="402"/>
                      </a:lnTo>
                      <a:lnTo>
                        <a:pt x="4985" y="397"/>
                      </a:lnTo>
                      <a:lnTo>
                        <a:pt x="5001" y="393"/>
                      </a:lnTo>
                      <a:lnTo>
                        <a:pt x="5016" y="388"/>
                      </a:lnTo>
                      <a:lnTo>
                        <a:pt x="5031" y="384"/>
                      </a:lnTo>
                      <a:lnTo>
                        <a:pt x="5046" y="380"/>
                      </a:lnTo>
                      <a:lnTo>
                        <a:pt x="5061" y="376"/>
                      </a:lnTo>
                      <a:lnTo>
                        <a:pt x="5077" y="371"/>
                      </a:lnTo>
                      <a:lnTo>
                        <a:pt x="5092" y="366"/>
                      </a:lnTo>
                      <a:lnTo>
                        <a:pt x="5107" y="362"/>
                      </a:lnTo>
                      <a:lnTo>
                        <a:pt x="5122" y="357"/>
                      </a:lnTo>
                      <a:lnTo>
                        <a:pt x="5138" y="354"/>
                      </a:lnTo>
                      <a:lnTo>
                        <a:pt x="5153" y="349"/>
                      </a:lnTo>
                      <a:lnTo>
                        <a:pt x="5168" y="345"/>
                      </a:lnTo>
                      <a:lnTo>
                        <a:pt x="5183" y="340"/>
                      </a:lnTo>
                      <a:lnTo>
                        <a:pt x="5199" y="336"/>
                      </a:lnTo>
                      <a:lnTo>
                        <a:pt x="5229" y="327"/>
                      </a:lnTo>
                      <a:lnTo>
                        <a:pt x="5260" y="319"/>
                      </a:lnTo>
                      <a:lnTo>
                        <a:pt x="5290" y="310"/>
                      </a:lnTo>
                      <a:lnTo>
                        <a:pt x="5322" y="302"/>
                      </a:lnTo>
                      <a:lnTo>
                        <a:pt x="5337" y="297"/>
                      </a:lnTo>
                      <a:lnTo>
                        <a:pt x="5351" y="294"/>
                      </a:lnTo>
                      <a:lnTo>
                        <a:pt x="5366" y="289"/>
                      </a:lnTo>
                      <a:lnTo>
                        <a:pt x="5381" y="285"/>
                      </a:lnTo>
                      <a:lnTo>
                        <a:pt x="5396" y="281"/>
                      </a:lnTo>
                      <a:lnTo>
                        <a:pt x="5411" y="277"/>
                      </a:lnTo>
                      <a:lnTo>
                        <a:pt x="5428" y="272"/>
                      </a:lnTo>
                      <a:lnTo>
                        <a:pt x="5443" y="269"/>
                      </a:lnTo>
                      <a:lnTo>
                        <a:pt x="5457" y="264"/>
                      </a:lnTo>
                      <a:lnTo>
                        <a:pt x="5472" y="259"/>
                      </a:lnTo>
                      <a:lnTo>
                        <a:pt x="5487" y="256"/>
                      </a:lnTo>
                      <a:lnTo>
                        <a:pt x="5502" y="251"/>
                      </a:lnTo>
                      <a:lnTo>
                        <a:pt x="5517" y="247"/>
                      </a:lnTo>
                      <a:lnTo>
                        <a:pt x="5532" y="243"/>
                      </a:lnTo>
                      <a:lnTo>
                        <a:pt x="5547" y="239"/>
                      </a:lnTo>
                      <a:lnTo>
                        <a:pt x="5561" y="234"/>
                      </a:lnTo>
                      <a:lnTo>
                        <a:pt x="5569" y="232"/>
                      </a:lnTo>
                      <a:lnTo>
                        <a:pt x="5576" y="229"/>
                      </a:lnTo>
                      <a:lnTo>
                        <a:pt x="5584" y="228"/>
                      </a:lnTo>
                      <a:lnTo>
                        <a:pt x="5591" y="226"/>
                      </a:lnTo>
                      <a:lnTo>
                        <a:pt x="5598" y="224"/>
                      </a:lnTo>
                      <a:lnTo>
                        <a:pt x="5606" y="221"/>
                      </a:lnTo>
                      <a:lnTo>
                        <a:pt x="5613" y="219"/>
                      </a:lnTo>
                      <a:lnTo>
                        <a:pt x="5620" y="217"/>
                      </a:lnTo>
                      <a:lnTo>
                        <a:pt x="5628" y="214"/>
                      </a:lnTo>
                      <a:lnTo>
                        <a:pt x="5635" y="212"/>
                      </a:lnTo>
                      <a:lnTo>
                        <a:pt x="5642" y="210"/>
                      </a:lnTo>
                      <a:lnTo>
                        <a:pt x="5650" y="209"/>
                      </a:lnTo>
                      <a:lnTo>
                        <a:pt x="5657" y="206"/>
                      </a:lnTo>
                      <a:lnTo>
                        <a:pt x="5664" y="204"/>
                      </a:lnTo>
                      <a:lnTo>
                        <a:pt x="5672" y="202"/>
                      </a:lnTo>
                      <a:lnTo>
                        <a:pt x="5679" y="199"/>
                      </a:lnTo>
                      <a:lnTo>
                        <a:pt x="5686" y="197"/>
                      </a:lnTo>
                      <a:lnTo>
                        <a:pt x="5693" y="195"/>
                      </a:lnTo>
                      <a:lnTo>
                        <a:pt x="5701" y="193"/>
                      </a:lnTo>
                      <a:lnTo>
                        <a:pt x="5708" y="190"/>
                      </a:lnTo>
                      <a:lnTo>
                        <a:pt x="5714" y="188"/>
                      </a:lnTo>
                      <a:lnTo>
                        <a:pt x="5721" y="186"/>
                      </a:lnTo>
                      <a:lnTo>
                        <a:pt x="5728" y="183"/>
                      </a:lnTo>
                      <a:lnTo>
                        <a:pt x="5736" y="181"/>
                      </a:lnTo>
                      <a:lnTo>
                        <a:pt x="5743" y="179"/>
                      </a:lnTo>
                      <a:lnTo>
                        <a:pt x="5750" y="176"/>
                      </a:lnTo>
                      <a:lnTo>
                        <a:pt x="5757" y="174"/>
                      </a:lnTo>
                      <a:lnTo>
                        <a:pt x="5764" y="172"/>
                      </a:lnTo>
                      <a:lnTo>
                        <a:pt x="5771" y="170"/>
                      </a:lnTo>
                      <a:lnTo>
                        <a:pt x="5778" y="167"/>
                      </a:lnTo>
                      <a:lnTo>
                        <a:pt x="5785" y="165"/>
                      </a:lnTo>
                      <a:lnTo>
                        <a:pt x="5792" y="163"/>
                      </a:lnTo>
                      <a:lnTo>
                        <a:pt x="5799" y="160"/>
                      </a:lnTo>
                      <a:lnTo>
                        <a:pt x="5805" y="158"/>
                      </a:lnTo>
                      <a:lnTo>
                        <a:pt x="5812" y="156"/>
                      </a:lnTo>
                      <a:lnTo>
                        <a:pt x="5819" y="153"/>
                      </a:lnTo>
                      <a:lnTo>
                        <a:pt x="5826" y="151"/>
                      </a:lnTo>
                      <a:lnTo>
                        <a:pt x="5833" y="149"/>
                      </a:lnTo>
                      <a:lnTo>
                        <a:pt x="5840" y="147"/>
                      </a:lnTo>
                      <a:lnTo>
                        <a:pt x="5847" y="144"/>
                      </a:lnTo>
                      <a:lnTo>
                        <a:pt x="5854" y="142"/>
                      </a:lnTo>
                      <a:lnTo>
                        <a:pt x="5861" y="140"/>
                      </a:lnTo>
                      <a:lnTo>
                        <a:pt x="5868" y="137"/>
                      </a:lnTo>
                      <a:lnTo>
                        <a:pt x="5875" y="135"/>
                      </a:lnTo>
                      <a:lnTo>
                        <a:pt x="5881" y="133"/>
                      </a:lnTo>
                      <a:lnTo>
                        <a:pt x="5888" y="130"/>
                      </a:lnTo>
                      <a:lnTo>
                        <a:pt x="5894" y="128"/>
                      </a:lnTo>
                      <a:lnTo>
                        <a:pt x="5901" y="125"/>
                      </a:lnTo>
                      <a:lnTo>
                        <a:pt x="5908" y="122"/>
                      </a:lnTo>
                      <a:lnTo>
                        <a:pt x="5915" y="120"/>
                      </a:lnTo>
                      <a:lnTo>
                        <a:pt x="5922" y="118"/>
                      </a:lnTo>
                      <a:lnTo>
                        <a:pt x="5928" y="115"/>
                      </a:lnTo>
                      <a:lnTo>
                        <a:pt x="5934" y="113"/>
                      </a:lnTo>
                      <a:lnTo>
                        <a:pt x="5941" y="111"/>
                      </a:lnTo>
                      <a:lnTo>
                        <a:pt x="5947" y="107"/>
                      </a:lnTo>
                      <a:lnTo>
                        <a:pt x="5954" y="105"/>
                      </a:lnTo>
                      <a:lnTo>
                        <a:pt x="5961" y="103"/>
                      </a:lnTo>
                      <a:lnTo>
                        <a:pt x="5967" y="100"/>
                      </a:lnTo>
                      <a:lnTo>
                        <a:pt x="5974" y="98"/>
                      </a:lnTo>
                      <a:lnTo>
                        <a:pt x="5981" y="95"/>
                      </a:lnTo>
                      <a:lnTo>
                        <a:pt x="5986" y="92"/>
                      </a:lnTo>
                      <a:lnTo>
                        <a:pt x="5993" y="90"/>
                      </a:lnTo>
                      <a:lnTo>
                        <a:pt x="5999" y="88"/>
                      </a:lnTo>
                      <a:lnTo>
                        <a:pt x="6006" y="84"/>
                      </a:lnTo>
                      <a:lnTo>
                        <a:pt x="6012" y="82"/>
                      </a:lnTo>
                      <a:lnTo>
                        <a:pt x="6019" y="80"/>
                      </a:lnTo>
                      <a:lnTo>
                        <a:pt x="6024" y="77"/>
                      </a:lnTo>
                      <a:lnTo>
                        <a:pt x="6031" y="74"/>
                      </a:lnTo>
                      <a:lnTo>
                        <a:pt x="6037" y="72"/>
                      </a:lnTo>
                      <a:lnTo>
                        <a:pt x="6043" y="69"/>
                      </a:lnTo>
                      <a:lnTo>
                        <a:pt x="6050" y="66"/>
                      </a:lnTo>
                      <a:lnTo>
                        <a:pt x="6055" y="64"/>
                      </a:lnTo>
                      <a:lnTo>
                        <a:pt x="6062" y="61"/>
                      </a:lnTo>
                      <a:lnTo>
                        <a:pt x="6068" y="58"/>
                      </a:lnTo>
                      <a:lnTo>
                        <a:pt x="6074" y="56"/>
                      </a:lnTo>
                      <a:lnTo>
                        <a:pt x="6081" y="53"/>
                      </a:lnTo>
                      <a:lnTo>
                        <a:pt x="6087" y="50"/>
                      </a:lnTo>
                      <a:lnTo>
                        <a:pt x="6092" y="47"/>
                      </a:lnTo>
                      <a:lnTo>
                        <a:pt x="6098" y="45"/>
                      </a:lnTo>
                      <a:lnTo>
                        <a:pt x="6105" y="42"/>
                      </a:lnTo>
                      <a:lnTo>
                        <a:pt x="6111" y="39"/>
                      </a:lnTo>
                      <a:lnTo>
                        <a:pt x="6117" y="36"/>
                      </a:lnTo>
                      <a:lnTo>
                        <a:pt x="6122" y="34"/>
                      </a:lnTo>
                      <a:lnTo>
                        <a:pt x="6128" y="31"/>
                      </a:lnTo>
                      <a:lnTo>
                        <a:pt x="6134" y="28"/>
                      </a:lnTo>
                      <a:lnTo>
                        <a:pt x="6140" y="26"/>
                      </a:lnTo>
                      <a:lnTo>
                        <a:pt x="6146" y="22"/>
                      </a:lnTo>
                      <a:lnTo>
                        <a:pt x="6152" y="20"/>
                      </a:lnTo>
                      <a:lnTo>
                        <a:pt x="6158" y="18"/>
                      </a:lnTo>
                      <a:lnTo>
                        <a:pt x="6164" y="14"/>
                      </a:lnTo>
                      <a:lnTo>
                        <a:pt x="6170" y="12"/>
                      </a:lnTo>
                      <a:lnTo>
                        <a:pt x="6175" y="8"/>
                      </a:lnTo>
                      <a:lnTo>
                        <a:pt x="6181" y="6"/>
                      </a:lnTo>
                      <a:lnTo>
                        <a:pt x="6187" y="4"/>
                      </a:lnTo>
                      <a:lnTo>
                        <a:pt x="6193" y="1"/>
                      </a:lnTo>
                      <a:lnTo>
                        <a:pt x="6199" y="0"/>
                      </a:lnTo>
                      <a:lnTo>
                        <a:pt x="6195" y="5"/>
                      </a:lnTo>
                      <a:lnTo>
                        <a:pt x="6190" y="10"/>
                      </a:lnTo>
                      <a:lnTo>
                        <a:pt x="6185" y="13"/>
                      </a:lnTo>
                      <a:lnTo>
                        <a:pt x="6180" y="16"/>
                      </a:lnTo>
                      <a:lnTo>
                        <a:pt x="6174" y="20"/>
                      </a:lnTo>
                      <a:lnTo>
                        <a:pt x="6168" y="24"/>
                      </a:lnTo>
                      <a:lnTo>
                        <a:pt x="6164" y="28"/>
                      </a:lnTo>
                      <a:lnTo>
                        <a:pt x="6158" y="31"/>
                      </a:lnTo>
                      <a:lnTo>
                        <a:pt x="6152" y="35"/>
                      </a:lnTo>
                      <a:lnTo>
                        <a:pt x="6146" y="38"/>
                      </a:lnTo>
                      <a:lnTo>
                        <a:pt x="6141" y="42"/>
                      </a:lnTo>
                      <a:lnTo>
                        <a:pt x="6136" y="45"/>
                      </a:lnTo>
                      <a:lnTo>
                        <a:pt x="6130" y="49"/>
                      </a:lnTo>
                      <a:lnTo>
                        <a:pt x="6125" y="51"/>
                      </a:lnTo>
                      <a:lnTo>
                        <a:pt x="6119" y="54"/>
                      </a:lnTo>
                      <a:lnTo>
                        <a:pt x="6113" y="58"/>
                      </a:lnTo>
                      <a:lnTo>
                        <a:pt x="6107" y="61"/>
                      </a:lnTo>
                      <a:lnTo>
                        <a:pt x="6102" y="65"/>
                      </a:lnTo>
                      <a:lnTo>
                        <a:pt x="6095" y="68"/>
                      </a:lnTo>
                      <a:lnTo>
                        <a:pt x="6089" y="72"/>
                      </a:lnTo>
                      <a:lnTo>
                        <a:pt x="6083" y="74"/>
                      </a:lnTo>
                      <a:lnTo>
                        <a:pt x="6077" y="77"/>
                      </a:lnTo>
                      <a:lnTo>
                        <a:pt x="6072" y="81"/>
                      </a:lnTo>
                      <a:lnTo>
                        <a:pt x="6066" y="84"/>
                      </a:lnTo>
                      <a:lnTo>
                        <a:pt x="6059" y="87"/>
                      </a:lnTo>
                      <a:lnTo>
                        <a:pt x="6053" y="90"/>
                      </a:lnTo>
                      <a:lnTo>
                        <a:pt x="6047" y="94"/>
                      </a:lnTo>
                      <a:lnTo>
                        <a:pt x="6040" y="96"/>
                      </a:lnTo>
                      <a:lnTo>
                        <a:pt x="6035" y="99"/>
                      </a:lnTo>
                      <a:lnTo>
                        <a:pt x="6029" y="103"/>
                      </a:lnTo>
                      <a:lnTo>
                        <a:pt x="6022" y="105"/>
                      </a:lnTo>
                      <a:lnTo>
                        <a:pt x="6016" y="109"/>
                      </a:lnTo>
                      <a:lnTo>
                        <a:pt x="6009" y="111"/>
                      </a:lnTo>
                      <a:lnTo>
                        <a:pt x="6004" y="114"/>
                      </a:lnTo>
                      <a:lnTo>
                        <a:pt x="5997" y="118"/>
                      </a:lnTo>
                      <a:lnTo>
                        <a:pt x="5991" y="120"/>
                      </a:lnTo>
                      <a:lnTo>
                        <a:pt x="5984" y="123"/>
                      </a:lnTo>
                      <a:lnTo>
                        <a:pt x="5978" y="126"/>
                      </a:lnTo>
                      <a:lnTo>
                        <a:pt x="5971" y="129"/>
                      </a:lnTo>
                      <a:lnTo>
                        <a:pt x="5966" y="132"/>
                      </a:lnTo>
                      <a:lnTo>
                        <a:pt x="5959" y="135"/>
                      </a:lnTo>
                      <a:lnTo>
                        <a:pt x="5953" y="137"/>
                      </a:lnTo>
                      <a:lnTo>
                        <a:pt x="5946" y="141"/>
                      </a:lnTo>
                      <a:lnTo>
                        <a:pt x="5939" y="143"/>
                      </a:lnTo>
                      <a:lnTo>
                        <a:pt x="5933" y="147"/>
                      </a:lnTo>
                      <a:lnTo>
                        <a:pt x="5926" y="149"/>
                      </a:lnTo>
                      <a:lnTo>
                        <a:pt x="5920" y="152"/>
                      </a:lnTo>
                      <a:lnTo>
                        <a:pt x="5913" y="155"/>
                      </a:lnTo>
                      <a:lnTo>
                        <a:pt x="5907" y="158"/>
                      </a:lnTo>
                      <a:lnTo>
                        <a:pt x="5900" y="160"/>
                      </a:lnTo>
                      <a:lnTo>
                        <a:pt x="5893" y="163"/>
                      </a:lnTo>
                      <a:lnTo>
                        <a:pt x="5886" y="166"/>
                      </a:lnTo>
                      <a:lnTo>
                        <a:pt x="5879" y="168"/>
                      </a:lnTo>
                      <a:lnTo>
                        <a:pt x="5873" y="172"/>
                      </a:lnTo>
                      <a:lnTo>
                        <a:pt x="5867" y="174"/>
                      </a:lnTo>
                      <a:lnTo>
                        <a:pt x="5860" y="176"/>
                      </a:lnTo>
                      <a:lnTo>
                        <a:pt x="5853" y="180"/>
                      </a:lnTo>
                      <a:lnTo>
                        <a:pt x="5846" y="182"/>
                      </a:lnTo>
                      <a:lnTo>
                        <a:pt x="5839" y="184"/>
                      </a:lnTo>
                      <a:lnTo>
                        <a:pt x="5832" y="188"/>
                      </a:lnTo>
                      <a:lnTo>
                        <a:pt x="5825" y="190"/>
                      </a:lnTo>
                      <a:lnTo>
                        <a:pt x="5818" y="193"/>
                      </a:lnTo>
                      <a:lnTo>
                        <a:pt x="5811" y="196"/>
                      </a:lnTo>
                      <a:lnTo>
                        <a:pt x="5804" y="198"/>
                      </a:lnTo>
                      <a:lnTo>
                        <a:pt x="5797" y="201"/>
                      </a:lnTo>
                      <a:lnTo>
                        <a:pt x="5790" y="203"/>
                      </a:lnTo>
                      <a:lnTo>
                        <a:pt x="5784" y="206"/>
                      </a:lnTo>
                      <a:lnTo>
                        <a:pt x="5777" y="209"/>
                      </a:lnTo>
                      <a:lnTo>
                        <a:pt x="5770" y="211"/>
                      </a:lnTo>
                      <a:lnTo>
                        <a:pt x="5763" y="213"/>
                      </a:lnTo>
                      <a:lnTo>
                        <a:pt x="5756" y="217"/>
                      </a:lnTo>
                      <a:lnTo>
                        <a:pt x="5749" y="219"/>
                      </a:lnTo>
                      <a:lnTo>
                        <a:pt x="5741" y="221"/>
                      </a:lnTo>
                      <a:lnTo>
                        <a:pt x="5734" y="224"/>
                      </a:lnTo>
                      <a:lnTo>
                        <a:pt x="5727" y="227"/>
                      </a:lnTo>
                      <a:lnTo>
                        <a:pt x="5720" y="229"/>
                      </a:lnTo>
                      <a:lnTo>
                        <a:pt x="5713" y="232"/>
                      </a:lnTo>
                      <a:lnTo>
                        <a:pt x="5706" y="234"/>
                      </a:lnTo>
                      <a:lnTo>
                        <a:pt x="5698" y="236"/>
                      </a:lnTo>
                      <a:lnTo>
                        <a:pt x="5691" y="239"/>
                      </a:lnTo>
                      <a:lnTo>
                        <a:pt x="5684" y="242"/>
                      </a:lnTo>
                      <a:lnTo>
                        <a:pt x="5678" y="244"/>
                      </a:lnTo>
                      <a:lnTo>
                        <a:pt x="5669" y="247"/>
                      </a:lnTo>
                      <a:lnTo>
                        <a:pt x="5663" y="249"/>
                      </a:lnTo>
                      <a:lnTo>
                        <a:pt x="5656" y="251"/>
                      </a:lnTo>
                      <a:lnTo>
                        <a:pt x="5649" y="254"/>
                      </a:lnTo>
                      <a:lnTo>
                        <a:pt x="5641" y="257"/>
                      </a:lnTo>
                      <a:lnTo>
                        <a:pt x="5634" y="259"/>
                      </a:lnTo>
                      <a:lnTo>
                        <a:pt x="5627" y="262"/>
                      </a:lnTo>
                      <a:lnTo>
                        <a:pt x="5619" y="264"/>
                      </a:lnTo>
                      <a:lnTo>
                        <a:pt x="5612" y="266"/>
                      </a:lnTo>
                      <a:lnTo>
                        <a:pt x="5605" y="269"/>
                      </a:lnTo>
                      <a:lnTo>
                        <a:pt x="5597" y="271"/>
                      </a:lnTo>
                      <a:lnTo>
                        <a:pt x="5590" y="273"/>
                      </a:lnTo>
                      <a:lnTo>
                        <a:pt x="5583" y="275"/>
                      </a:lnTo>
                      <a:lnTo>
                        <a:pt x="5575" y="279"/>
                      </a:lnTo>
                      <a:lnTo>
                        <a:pt x="5560" y="284"/>
                      </a:lnTo>
                      <a:lnTo>
                        <a:pt x="5546" y="288"/>
                      </a:lnTo>
                      <a:lnTo>
                        <a:pt x="5531" y="293"/>
                      </a:lnTo>
                      <a:lnTo>
                        <a:pt x="5516" y="297"/>
                      </a:lnTo>
                      <a:lnTo>
                        <a:pt x="5501" y="302"/>
                      </a:lnTo>
                      <a:lnTo>
                        <a:pt x="5486" y="307"/>
                      </a:lnTo>
                      <a:lnTo>
                        <a:pt x="5471" y="312"/>
                      </a:lnTo>
                      <a:lnTo>
                        <a:pt x="5456" y="317"/>
                      </a:lnTo>
                      <a:lnTo>
                        <a:pt x="5441" y="321"/>
                      </a:lnTo>
                      <a:lnTo>
                        <a:pt x="5426" y="326"/>
                      </a:lnTo>
                      <a:lnTo>
                        <a:pt x="5411" y="331"/>
                      </a:lnTo>
                      <a:lnTo>
                        <a:pt x="5396" y="335"/>
                      </a:lnTo>
                      <a:lnTo>
                        <a:pt x="5381" y="340"/>
                      </a:lnTo>
                      <a:lnTo>
                        <a:pt x="5366" y="345"/>
                      </a:lnTo>
                      <a:lnTo>
                        <a:pt x="5351" y="349"/>
                      </a:lnTo>
                      <a:lnTo>
                        <a:pt x="5337" y="354"/>
                      </a:lnTo>
                      <a:lnTo>
                        <a:pt x="5307" y="363"/>
                      </a:lnTo>
                      <a:lnTo>
                        <a:pt x="5275" y="372"/>
                      </a:lnTo>
                      <a:lnTo>
                        <a:pt x="5245" y="383"/>
                      </a:lnTo>
                      <a:lnTo>
                        <a:pt x="5216" y="392"/>
                      </a:lnTo>
                      <a:lnTo>
                        <a:pt x="5201" y="396"/>
                      </a:lnTo>
                      <a:lnTo>
                        <a:pt x="5186" y="401"/>
                      </a:lnTo>
                      <a:lnTo>
                        <a:pt x="5169" y="406"/>
                      </a:lnTo>
                      <a:lnTo>
                        <a:pt x="5154" y="410"/>
                      </a:lnTo>
                      <a:lnTo>
                        <a:pt x="5139" y="415"/>
                      </a:lnTo>
                      <a:lnTo>
                        <a:pt x="5125" y="419"/>
                      </a:lnTo>
                      <a:lnTo>
                        <a:pt x="5110" y="424"/>
                      </a:lnTo>
                      <a:lnTo>
                        <a:pt x="5095" y="430"/>
                      </a:lnTo>
                      <a:lnTo>
                        <a:pt x="5080" y="434"/>
                      </a:lnTo>
                      <a:lnTo>
                        <a:pt x="5065" y="439"/>
                      </a:lnTo>
                      <a:lnTo>
                        <a:pt x="5050" y="444"/>
                      </a:lnTo>
                      <a:lnTo>
                        <a:pt x="5035" y="448"/>
                      </a:lnTo>
                      <a:lnTo>
                        <a:pt x="5020" y="454"/>
                      </a:lnTo>
                      <a:lnTo>
                        <a:pt x="5005" y="458"/>
                      </a:lnTo>
                      <a:lnTo>
                        <a:pt x="4990" y="463"/>
                      </a:lnTo>
                      <a:lnTo>
                        <a:pt x="4975" y="468"/>
                      </a:lnTo>
                      <a:lnTo>
                        <a:pt x="4968" y="471"/>
                      </a:lnTo>
                      <a:lnTo>
                        <a:pt x="4960" y="473"/>
                      </a:lnTo>
                      <a:lnTo>
                        <a:pt x="4953" y="476"/>
                      </a:lnTo>
                      <a:lnTo>
                        <a:pt x="4946" y="478"/>
                      </a:lnTo>
                      <a:lnTo>
                        <a:pt x="4938" y="480"/>
                      </a:lnTo>
                      <a:lnTo>
                        <a:pt x="4931" y="483"/>
                      </a:lnTo>
                      <a:lnTo>
                        <a:pt x="4923" y="486"/>
                      </a:lnTo>
                      <a:lnTo>
                        <a:pt x="4916" y="488"/>
                      </a:lnTo>
                      <a:lnTo>
                        <a:pt x="4909" y="491"/>
                      </a:lnTo>
                      <a:lnTo>
                        <a:pt x="4901" y="493"/>
                      </a:lnTo>
                      <a:lnTo>
                        <a:pt x="4894" y="495"/>
                      </a:lnTo>
                      <a:lnTo>
                        <a:pt x="4887" y="499"/>
                      </a:lnTo>
                      <a:lnTo>
                        <a:pt x="4879" y="501"/>
                      </a:lnTo>
                      <a:lnTo>
                        <a:pt x="4872" y="503"/>
                      </a:lnTo>
                      <a:lnTo>
                        <a:pt x="4865" y="506"/>
                      </a:lnTo>
                      <a:lnTo>
                        <a:pt x="4857" y="508"/>
                      </a:lnTo>
                      <a:lnTo>
                        <a:pt x="4850" y="511"/>
                      </a:lnTo>
                      <a:lnTo>
                        <a:pt x="4843" y="514"/>
                      </a:lnTo>
                      <a:lnTo>
                        <a:pt x="4835" y="516"/>
                      </a:lnTo>
                      <a:lnTo>
                        <a:pt x="4828" y="520"/>
                      </a:lnTo>
                      <a:lnTo>
                        <a:pt x="4821" y="522"/>
                      </a:lnTo>
                      <a:lnTo>
                        <a:pt x="4815" y="524"/>
                      </a:lnTo>
                      <a:lnTo>
                        <a:pt x="4807" y="526"/>
                      </a:lnTo>
                      <a:lnTo>
                        <a:pt x="4800" y="530"/>
                      </a:lnTo>
                      <a:lnTo>
                        <a:pt x="4793" y="532"/>
                      </a:lnTo>
                      <a:lnTo>
                        <a:pt x="4786" y="534"/>
                      </a:lnTo>
                      <a:lnTo>
                        <a:pt x="4779" y="538"/>
                      </a:lnTo>
                      <a:lnTo>
                        <a:pt x="4771" y="540"/>
                      </a:lnTo>
                      <a:lnTo>
                        <a:pt x="4764" y="543"/>
                      </a:lnTo>
                      <a:lnTo>
                        <a:pt x="4757" y="546"/>
                      </a:lnTo>
                      <a:lnTo>
                        <a:pt x="4750" y="548"/>
                      </a:lnTo>
                      <a:lnTo>
                        <a:pt x="4743" y="551"/>
                      </a:lnTo>
                      <a:lnTo>
                        <a:pt x="4736" y="554"/>
                      </a:lnTo>
                      <a:lnTo>
                        <a:pt x="4729" y="556"/>
                      </a:lnTo>
                      <a:lnTo>
                        <a:pt x="4722" y="560"/>
                      </a:lnTo>
                      <a:lnTo>
                        <a:pt x="4715" y="562"/>
                      </a:lnTo>
                      <a:lnTo>
                        <a:pt x="4709" y="564"/>
                      </a:lnTo>
                      <a:lnTo>
                        <a:pt x="4702" y="568"/>
                      </a:lnTo>
                      <a:lnTo>
                        <a:pt x="4695" y="570"/>
                      </a:lnTo>
                      <a:lnTo>
                        <a:pt x="4688" y="574"/>
                      </a:lnTo>
                      <a:lnTo>
                        <a:pt x="4681" y="576"/>
                      </a:lnTo>
                      <a:lnTo>
                        <a:pt x="4674" y="579"/>
                      </a:lnTo>
                      <a:lnTo>
                        <a:pt x="4667" y="582"/>
                      </a:lnTo>
                      <a:lnTo>
                        <a:pt x="4660" y="585"/>
                      </a:lnTo>
                      <a:lnTo>
                        <a:pt x="4653" y="587"/>
                      </a:lnTo>
                      <a:lnTo>
                        <a:pt x="4646" y="591"/>
                      </a:lnTo>
                      <a:lnTo>
                        <a:pt x="4639" y="593"/>
                      </a:lnTo>
                      <a:lnTo>
                        <a:pt x="4633" y="597"/>
                      </a:lnTo>
                      <a:lnTo>
                        <a:pt x="4626" y="599"/>
                      </a:lnTo>
                      <a:lnTo>
                        <a:pt x="4619" y="602"/>
                      </a:lnTo>
                      <a:lnTo>
                        <a:pt x="4613" y="605"/>
                      </a:lnTo>
                      <a:lnTo>
                        <a:pt x="4606" y="608"/>
                      </a:lnTo>
                      <a:lnTo>
                        <a:pt x="4599" y="610"/>
                      </a:lnTo>
                      <a:lnTo>
                        <a:pt x="4592" y="614"/>
                      </a:lnTo>
                      <a:lnTo>
                        <a:pt x="4585" y="617"/>
                      </a:lnTo>
                      <a:lnTo>
                        <a:pt x="4580" y="620"/>
                      </a:lnTo>
                      <a:lnTo>
                        <a:pt x="4573" y="623"/>
                      </a:lnTo>
                      <a:lnTo>
                        <a:pt x="4566" y="625"/>
                      </a:lnTo>
                      <a:lnTo>
                        <a:pt x="4559" y="629"/>
                      </a:lnTo>
                      <a:lnTo>
                        <a:pt x="4553" y="632"/>
                      </a:lnTo>
                      <a:lnTo>
                        <a:pt x="4546" y="635"/>
                      </a:lnTo>
                      <a:lnTo>
                        <a:pt x="4540" y="638"/>
                      </a:lnTo>
                      <a:lnTo>
                        <a:pt x="4533" y="642"/>
                      </a:lnTo>
                      <a:lnTo>
                        <a:pt x="4527" y="644"/>
                      </a:lnTo>
                      <a:lnTo>
                        <a:pt x="4521" y="647"/>
                      </a:lnTo>
                      <a:lnTo>
                        <a:pt x="4514" y="651"/>
                      </a:lnTo>
                      <a:lnTo>
                        <a:pt x="4508" y="654"/>
                      </a:lnTo>
                      <a:lnTo>
                        <a:pt x="4501" y="657"/>
                      </a:lnTo>
                      <a:lnTo>
                        <a:pt x="4495" y="660"/>
                      </a:lnTo>
                      <a:lnTo>
                        <a:pt x="4489" y="663"/>
                      </a:lnTo>
                      <a:lnTo>
                        <a:pt x="4483" y="667"/>
                      </a:lnTo>
                      <a:lnTo>
                        <a:pt x="4476" y="669"/>
                      </a:lnTo>
                      <a:lnTo>
                        <a:pt x="4470" y="673"/>
                      </a:lnTo>
                      <a:lnTo>
                        <a:pt x="4463" y="676"/>
                      </a:lnTo>
                      <a:lnTo>
                        <a:pt x="4457" y="680"/>
                      </a:lnTo>
                      <a:lnTo>
                        <a:pt x="4452" y="683"/>
                      </a:lnTo>
                      <a:lnTo>
                        <a:pt x="4445" y="686"/>
                      </a:lnTo>
                      <a:lnTo>
                        <a:pt x="4439" y="690"/>
                      </a:lnTo>
                      <a:lnTo>
                        <a:pt x="4433" y="692"/>
                      </a:lnTo>
                      <a:lnTo>
                        <a:pt x="4426" y="696"/>
                      </a:lnTo>
                      <a:lnTo>
                        <a:pt x="4427" y="696"/>
                      </a:lnTo>
                      <a:lnTo>
                        <a:pt x="4424" y="698"/>
                      </a:lnTo>
                      <a:lnTo>
                        <a:pt x="4422" y="699"/>
                      </a:lnTo>
                      <a:lnTo>
                        <a:pt x="4418" y="700"/>
                      </a:lnTo>
                      <a:lnTo>
                        <a:pt x="4416" y="703"/>
                      </a:lnTo>
                      <a:lnTo>
                        <a:pt x="4414" y="704"/>
                      </a:lnTo>
                      <a:lnTo>
                        <a:pt x="4410" y="706"/>
                      </a:lnTo>
                      <a:lnTo>
                        <a:pt x="4408" y="707"/>
                      </a:lnTo>
                      <a:lnTo>
                        <a:pt x="4404" y="708"/>
                      </a:lnTo>
                      <a:lnTo>
                        <a:pt x="4401" y="711"/>
                      </a:lnTo>
                      <a:lnTo>
                        <a:pt x="4399" y="713"/>
                      </a:lnTo>
                      <a:lnTo>
                        <a:pt x="4395" y="714"/>
                      </a:lnTo>
                      <a:lnTo>
                        <a:pt x="4393" y="716"/>
                      </a:lnTo>
                      <a:lnTo>
                        <a:pt x="4389" y="718"/>
                      </a:lnTo>
                      <a:lnTo>
                        <a:pt x="4386" y="720"/>
                      </a:lnTo>
                      <a:lnTo>
                        <a:pt x="4384" y="722"/>
                      </a:lnTo>
                      <a:lnTo>
                        <a:pt x="4380" y="723"/>
                      </a:lnTo>
                      <a:lnTo>
                        <a:pt x="4377" y="726"/>
                      </a:lnTo>
                      <a:lnTo>
                        <a:pt x="4374" y="728"/>
                      </a:lnTo>
                      <a:lnTo>
                        <a:pt x="4371" y="729"/>
                      </a:lnTo>
                      <a:lnTo>
                        <a:pt x="4368" y="731"/>
                      </a:lnTo>
                      <a:lnTo>
                        <a:pt x="4364" y="734"/>
                      </a:lnTo>
                      <a:lnTo>
                        <a:pt x="4361" y="736"/>
                      </a:lnTo>
                      <a:lnTo>
                        <a:pt x="4357" y="737"/>
                      </a:lnTo>
                      <a:lnTo>
                        <a:pt x="4355" y="739"/>
                      </a:lnTo>
                      <a:lnTo>
                        <a:pt x="4351" y="742"/>
                      </a:lnTo>
                      <a:lnTo>
                        <a:pt x="4348" y="744"/>
                      </a:lnTo>
                      <a:lnTo>
                        <a:pt x="4344" y="746"/>
                      </a:lnTo>
                      <a:lnTo>
                        <a:pt x="4341" y="749"/>
                      </a:lnTo>
                      <a:lnTo>
                        <a:pt x="4338" y="751"/>
                      </a:lnTo>
                      <a:lnTo>
                        <a:pt x="4334" y="753"/>
                      </a:lnTo>
                      <a:lnTo>
                        <a:pt x="4331" y="756"/>
                      </a:lnTo>
                      <a:lnTo>
                        <a:pt x="4327" y="758"/>
                      </a:lnTo>
                      <a:lnTo>
                        <a:pt x="4324" y="760"/>
                      </a:lnTo>
                      <a:lnTo>
                        <a:pt x="4320" y="762"/>
                      </a:lnTo>
                      <a:lnTo>
                        <a:pt x="4317" y="765"/>
                      </a:lnTo>
                      <a:lnTo>
                        <a:pt x="4312" y="767"/>
                      </a:lnTo>
                      <a:lnTo>
                        <a:pt x="4309" y="769"/>
                      </a:lnTo>
                      <a:lnTo>
                        <a:pt x="4305" y="772"/>
                      </a:lnTo>
                      <a:lnTo>
                        <a:pt x="4302" y="774"/>
                      </a:lnTo>
                      <a:lnTo>
                        <a:pt x="4298" y="776"/>
                      </a:lnTo>
                      <a:lnTo>
                        <a:pt x="4295" y="779"/>
                      </a:lnTo>
                      <a:lnTo>
                        <a:pt x="4290" y="781"/>
                      </a:lnTo>
                      <a:lnTo>
                        <a:pt x="4287" y="784"/>
                      </a:lnTo>
                      <a:lnTo>
                        <a:pt x="4283" y="787"/>
                      </a:lnTo>
                      <a:lnTo>
                        <a:pt x="4280" y="789"/>
                      </a:lnTo>
                      <a:lnTo>
                        <a:pt x="4275" y="791"/>
                      </a:lnTo>
                      <a:lnTo>
                        <a:pt x="4272" y="793"/>
                      </a:lnTo>
                      <a:lnTo>
                        <a:pt x="4268" y="797"/>
                      </a:lnTo>
                      <a:lnTo>
                        <a:pt x="4264" y="799"/>
                      </a:lnTo>
                      <a:lnTo>
                        <a:pt x="4260" y="802"/>
                      </a:lnTo>
                      <a:lnTo>
                        <a:pt x="4257" y="804"/>
                      </a:lnTo>
                      <a:lnTo>
                        <a:pt x="4252" y="807"/>
                      </a:lnTo>
                      <a:lnTo>
                        <a:pt x="4249" y="810"/>
                      </a:lnTo>
                      <a:lnTo>
                        <a:pt x="4244" y="812"/>
                      </a:lnTo>
                      <a:lnTo>
                        <a:pt x="4241" y="815"/>
                      </a:lnTo>
                      <a:lnTo>
                        <a:pt x="4237" y="818"/>
                      </a:lnTo>
                      <a:lnTo>
                        <a:pt x="4233" y="820"/>
                      </a:lnTo>
                      <a:lnTo>
                        <a:pt x="4229" y="823"/>
                      </a:lnTo>
                      <a:lnTo>
                        <a:pt x="4225" y="826"/>
                      </a:lnTo>
                      <a:lnTo>
                        <a:pt x="4221" y="829"/>
                      </a:lnTo>
                      <a:lnTo>
                        <a:pt x="4217" y="831"/>
                      </a:lnTo>
                      <a:lnTo>
                        <a:pt x="4213" y="834"/>
                      </a:lnTo>
                      <a:lnTo>
                        <a:pt x="4209" y="837"/>
                      </a:lnTo>
                      <a:lnTo>
                        <a:pt x="4204" y="840"/>
                      </a:lnTo>
                      <a:lnTo>
                        <a:pt x="4200" y="843"/>
                      </a:lnTo>
                      <a:lnTo>
                        <a:pt x="4196" y="845"/>
                      </a:lnTo>
                      <a:lnTo>
                        <a:pt x="4192" y="849"/>
                      </a:lnTo>
                      <a:lnTo>
                        <a:pt x="4188" y="851"/>
                      </a:lnTo>
                      <a:lnTo>
                        <a:pt x="4183" y="855"/>
                      </a:lnTo>
                      <a:lnTo>
                        <a:pt x="4180" y="857"/>
                      </a:lnTo>
                      <a:lnTo>
                        <a:pt x="4175" y="860"/>
                      </a:lnTo>
                      <a:lnTo>
                        <a:pt x="4170" y="863"/>
                      </a:lnTo>
                      <a:lnTo>
                        <a:pt x="4167" y="866"/>
                      </a:lnTo>
                      <a:lnTo>
                        <a:pt x="4162" y="868"/>
                      </a:lnTo>
                      <a:lnTo>
                        <a:pt x="4158" y="872"/>
                      </a:lnTo>
                      <a:lnTo>
                        <a:pt x="4154" y="874"/>
                      </a:lnTo>
                      <a:lnTo>
                        <a:pt x="4150" y="878"/>
                      </a:lnTo>
                      <a:lnTo>
                        <a:pt x="4145" y="880"/>
                      </a:lnTo>
                      <a:lnTo>
                        <a:pt x="4141" y="883"/>
                      </a:lnTo>
                      <a:lnTo>
                        <a:pt x="4137" y="886"/>
                      </a:lnTo>
                      <a:lnTo>
                        <a:pt x="4132" y="889"/>
                      </a:lnTo>
                      <a:lnTo>
                        <a:pt x="4128" y="893"/>
                      </a:lnTo>
                      <a:lnTo>
                        <a:pt x="4123" y="895"/>
                      </a:lnTo>
                      <a:lnTo>
                        <a:pt x="4119" y="898"/>
                      </a:lnTo>
                      <a:lnTo>
                        <a:pt x="4115" y="901"/>
                      </a:lnTo>
                      <a:lnTo>
                        <a:pt x="4111" y="904"/>
                      </a:lnTo>
                      <a:lnTo>
                        <a:pt x="4106" y="907"/>
                      </a:lnTo>
                      <a:lnTo>
                        <a:pt x="4101" y="910"/>
                      </a:lnTo>
                      <a:lnTo>
                        <a:pt x="4097" y="913"/>
                      </a:lnTo>
                      <a:lnTo>
                        <a:pt x="4092" y="916"/>
                      </a:lnTo>
                      <a:lnTo>
                        <a:pt x="4088" y="919"/>
                      </a:lnTo>
                      <a:lnTo>
                        <a:pt x="4084" y="922"/>
                      </a:lnTo>
                      <a:lnTo>
                        <a:pt x="4079" y="925"/>
                      </a:lnTo>
                      <a:lnTo>
                        <a:pt x="4075" y="928"/>
                      </a:lnTo>
                      <a:lnTo>
                        <a:pt x="4070" y="932"/>
                      </a:lnTo>
                      <a:lnTo>
                        <a:pt x="4066" y="934"/>
                      </a:lnTo>
                      <a:lnTo>
                        <a:pt x="4056" y="940"/>
                      </a:lnTo>
                      <a:lnTo>
                        <a:pt x="4047" y="947"/>
                      </a:lnTo>
                      <a:lnTo>
                        <a:pt x="4038" y="952"/>
                      </a:lnTo>
                      <a:lnTo>
                        <a:pt x="4029" y="958"/>
                      </a:lnTo>
                      <a:lnTo>
                        <a:pt x="4020" y="965"/>
                      </a:lnTo>
                      <a:lnTo>
                        <a:pt x="4010" y="971"/>
                      </a:lnTo>
                      <a:lnTo>
                        <a:pt x="4001" y="977"/>
                      </a:lnTo>
                      <a:lnTo>
                        <a:pt x="3992" y="983"/>
                      </a:lnTo>
                      <a:lnTo>
                        <a:pt x="3983" y="989"/>
                      </a:lnTo>
                      <a:lnTo>
                        <a:pt x="3972" y="995"/>
                      </a:lnTo>
                      <a:lnTo>
                        <a:pt x="3963" y="1002"/>
                      </a:lnTo>
                      <a:lnTo>
                        <a:pt x="3954" y="1008"/>
                      </a:lnTo>
                      <a:lnTo>
                        <a:pt x="3945" y="1013"/>
                      </a:lnTo>
                      <a:lnTo>
                        <a:pt x="3935" y="1019"/>
                      </a:lnTo>
                      <a:lnTo>
                        <a:pt x="3925" y="1026"/>
                      </a:lnTo>
                      <a:lnTo>
                        <a:pt x="3916" y="1032"/>
                      </a:lnTo>
                      <a:lnTo>
                        <a:pt x="3907" y="1038"/>
                      </a:lnTo>
                      <a:lnTo>
                        <a:pt x="3896" y="1043"/>
                      </a:lnTo>
                      <a:lnTo>
                        <a:pt x="3887" y="1049"/>
                      </a:lnTo>
                      <a:lnTo>
                        <a:pt x="3878" y="1055"/>
                      </a:lnTo>
                      <a:lnTo>
                        <a:pt x="3867" y="1062"/>
                      </a:lnTo>
                      <a:lnTo>
                        <a:pt x="3858" y="1067"/>
                      </a:lnTo>
                      <a:lnTo>
                        <a:pt x="3848" y="1073"/>
                      </a:lnTo>
                      <a:lnTo>
                        <a:pt x="3839" y="1079"/>
                      </a:lnTo>
                      <a:lnTo>
                        <a:pt x="3834" y="1081"/>
                      </a:lnTo>
                      <a:lnTo>
                        <a:pt x="3829" y="1085"/>
                      </a:lnTo>
                      <a:lnTo>
                        <a:pt x="3824" y="1087"/>
                      </a:lnTo>
                      <a:lnTo>
                        <a:pt x="3819" y="1091"/>
                      </a:lnTo>
                      <a:lnTo>
                        <a:pt x="3814" y="1093"/>
                      </a:lnTo>
                      <a:lnTo>
                        <a:pt x="3810" y="1096"/>
                      </a:lnTo>
                      <a:lnTo>
                        <a:pt x="3804" y="1099"/>
                      </a:lnTo>
                      <a:lnTo>
                        <a:pt x="3799" y="1102"/>
                      </a:lnTo>
                      <a:lnTo>
                        <a:pt x="3795" y="1104"/>
                      </a:lnTo>
                      <a:lnTo>
                        <a:pt x="3790" y="1107"/>
                      </a:lnTo>
                      <a:lnTo>
                        <a:pt x="3785" y="1110"/>
                      </a:lnTo>
                      <a:lnTo>
                        <a:pt x="3780" y="1112"/>
                      </a:lnTo>
                      <a:lnTo>
                        <a:pt x="3775" y="1116"/>
                      </a:lnTo>
                      <a:lnTo>
                        <a:pt x="3771" y="1118"/>
                      </a:lnTo>
                      <a:lnTo>
                        <a:pt x="3766" y="1120"/>
                      </a:lnTo>
                      <a:lnTo>
                        <a:pt x="3760" y="1124"/>
                      </a:lnTo>
                      <a:lnTo>
                        <a:pt x="3756" y="1126"/>
                      </a:lnTo>
                      <a:lnTo>
                        <a:pt x="3751" y="1129"/>
                      </a:lnTo>
                      <a:lnTo>
                        <a:pt x="3746" y="1132"/>
                      </a:lnTo>
                      <a:lnTo>
                        <a:pt x="3741" y="1134"/>
                      </a:lnTo>
                      <a:lnTo>
                        <a:pt x="3736" y="1137"/>
                      </a:lnTo>
                      <a:lnTo>
                        <a:pt x="3732" y="1139"/>
                      </a:lnTo>
                      <a:lnTo>
                        <a:pt x="3727" y="1142"/>
                      </a:lnTo>
                      <a:lnTo>
                        <a:pt x="3721" y="1145"/>
                      </a:lnTo>
                      <a:lnTo>
                        <a:pt x="3717" y="1147"/>
                      </a:lnTo>
                      <a:lnTo>
                        <a:pt x="3712" y="1149"/>
                      </a:lnTo>
                      <a:lnTo>
                        <a:pt x="3707" y="1153"/>
                      </a:lnTo>
                      <a:lnTo>
                        <a:pt x="3702" y="1155"/>
                      </a:lnTo>
                      <a:lnTo>
                        <a:pt x="3697" y="1157"/>
                      </a:lnTo>
                      <a:lnTo>
                        <a:pt x="3692" y="1160"/>
                      </a:lnTo>
                      <a:lnTo>
                        <a:pt x="3688" y="1162"/>
                      </a:lnTo>
                      <a:lnTo>
                        <a:pt x="3682" y="1164"/>
                      </a:lnTo>
                      <a:lnTo>
                        <a:pt x="3677" y="1166"/>
                      </a:lnTo>
                      <a:lnTo>
                        <a:pt x="3673" y="1170"/>
                      </a:lnTo>
                      <a:lnTo>
                        <a:pt x="3668" y="1172"/>
                      </a:lnTo>
                      <a:lnTo>
                        <a:pt x="3664" y="1175"/>
                      </a:lnTo>
                      <a:lnTo>
                        <a:pt x="3658" y="1177"/>
                      </a:lnTo>
                      <a:lnTo>
                        <a:pt x="3653" y="1179"/>
                      </a:lnTo>
                      <a:lnTo>
                        <a:pt x="3649" y="1181"/>
                      </a:lnTo>
                      <a:lnTo>
                        <a:pt x="3644" y="1184"/>
                      </a:lnTo>
                      <a:lnTo>
                        <a:pt x="3638" y="1186"/>
                      </a:lnTo>
                      <a:lnTo>
                        <a:pt x="3634" y="1188"/>
                      </a:lnTo>
                      <a:lnTo>
                        <a:pt x="3629" y="1191"/>
                      </a:lnTo>
                      <a:lnTo>
                        <a:pt x="3624" y="1193"/>
                      </a:lnTo>
                      <a:lnTo>
                        <a:pt x="3620" y="1194"/>
                      </a:lnTo>
                      <a:lnTo>
                        <a:pt x="3614" y="1196"/>
                      </a:lnTo>
                      <a:lnTo>
                        <a:pt x="3609" y="1199"/>
                      </a:lnTo>
                      <a:lnTo>
                        <a:pt x="3605" y="1201"/>
                      </a:lnTo>
                      <a:lnTo>
                        <a:pt x="3600" y="1203"/>
                      </a:lnTo>
                      <a:lnTo>
                        <a:pt x="3596" y="1206"/>
                      </a:lnTo>
                      <a:lnTo>
                        <a:pt x="3590" y="1207"/>
                      </a:lnTo>
                      <a:lnTo>
                        <a:pt x="3585" y="1209"/>
                      </a:lnTo>
                      <a:lnTo>
                        <a:pt x="3581" y="1211"/>
                      </a:lnTo>
                      <a:lnTo>
                        <a:pt x="3576" y="1214"/>
                      </a:lnTo>
                      <a:lnTo>
                        <a:pt x="3571" y="1215"/>
                      </a:lnTo>
                      <a:lnTo>
                        <a:pt x="3566" y="1217"/>
                      </a:lnTo>
                      <a:lnTo>
                        <a:pt x="3561" y="1219"/>
                      </a:lnTo>
                      <a:lnTo>
                        <a:pt x="3556" y="1221"/>
                      </a:lnTo>
                      <a:lnTo>
                        <a:pt x="3552" y="1223"/>
                      </a:lnTo>
                      <a:lnTo>
                        <a:pt x="3547" y="1225"/>
                      </a:lnTo>
                      <a:lnTo>
                        <a:pt x="3543" y="1226"/>
                      </a:lnTo>
                      <a:lnTo>
                        <a:pt x="3538" y="1229"/>
                      </a:lnTo>
                      <a:lnTo>
                        <a:pt x="3532" y="1230"/>
                      </a:lnTo>
                      <a:lnTo>
                        <a:pt x="3528" y="1232"/>
                      </a:lnTo>
                      <a:lnTo>
                        <a:pt x="3523" y="1233"/>
                      </a:lnTo>
                      <a:lnTo>
                        <a:pt x="3518" y="1236"/>
                      </a:lnTo>
                      <a:lnTo>
                        <a:pt x="3514" y="1237"/>
                      </a:lnTo>
                      <a:lnTo>
                        <a:pt x="3509" y="1238"/>
                      </a:lnTo>
                      <a:lnTo>
                        <a:pt x="3505" y="1240"/>
                      </a:lnTo>
                      <a:lnTo>
                        <a:pt x="3500" y="1241"/>
                      </a:lnTo>
                      <a:lnTo>
                        <a:pt x="3494" y="1244"/>
                      </a:lnTo>
                      <a:lnTo>
                        <a:pt x="3490" y="1245"/>
                      </a:lnTo>
                      <a:lnTo>
                        <a:pt x="3485" y="1246"/>
                      </a:lnTo>
                      <a:lnTo>
                        <a:pt x="3480" y="1247"/>
                      </a:lnTo>
                      <a:lnTo>
                        <a:pt x="3476" y="1249"/>
                      </a:lnTo>
                      <a:lnTo>
                        <a:pt x="3471" y="1251"/>
                      </a:lnTo>
                      <a:lnTo>
                        <a:pt x="3467" y="1252"/>
                      </a:lnTo>
                      <a:lnTo>
                        <a:pt x="3462" y="1253"/>
                      </a:lnTo>
                      <a:lnTo>
                        <a:pt x="3457" y="1254"/>
                      </a:lnTo>
                      <a:lnTo>
                        <a:pt x="3453" y="1255"/>
                      </a:lnTo>
                      <a:lnTo>
                        <a:pt x="3448" y="1256"/>
                      </a:lnTo>
                      <a:lnTo>
                        <a:pt x="3443" y="1257"/>
                      </a:lnTo>
                      <a:lnTo>
                        <a:pt x="3439" y="1259"/>
                      </a:lnTo>
                      <a:lnTo>
                        <a:pt x="3433" y="1261"/>
                      </a:lnTo>
                      <a:lnTo>
                        <a:pt x="3428" y="1261"/>
                      </a:lnTo>
                      <a:lnTo>
                        <a:pt x="3424" y="1262"/>
                      </a:lnTo>
                      <a:lnTo>
                        <a:pt x="3419" y="1263"/>
                      </a:lnTo>
                      <a:lnTo>
                        <a:pt x="3415" y="1264"/>
                      </a:lnTo>
                      <a:lnTo>
                        <a:pt x="3410" y="1266"/>
                      </a:lnTo>
                      <a:lnTo>
                        <a:pt x="3405" y="1267"/>
                      </a:lnTo>
                      <a:lnTo>
                        <a:pt x="3401" y="1268"/>
                      </a:lnTo>
                      <a:lnTo>
                        <a:pt x="3396" y="1268"/>
                      </a:lnTo>
                      <a:lnTo>
                        <a:pt x="3392" y="1269"/>
                      </a:lnTo>
                      <a:lnTo>
                        <a:pt x="3387" y="1270"/>
                      </a:lnTo>
                      <a:lnTo>
                        <a:pt x="3382" y="1270"/>
                      </a:lnTo>
                      <a:lnTo>
                        <a:pt x="3379" y="1271"/>
                      </a:lnTo>
                      <a:lnTo>
                        <a:pt x="3374" y="1272"/>
                      </a:lnTo>
                      <a:lnTo>
                        <a:pt x="3370" y="1272"/>
                      </a:lnTo>
                      <a:lnTo>
                        <a:pt x="3365" y="1274"/>
                      </a:lnTo>
                      <a:lnTo>
                        <a:pt x="3361" y="1274"/>
                      </a:lnTo>
                      <a:lnTo>
                        <a:pt x="3358" y="1274"/>
                      </a:lnTo>
                      <a:lnTo>
                        <a:pt x="3356" y="1275"/>
                      </a:lnTo>
                      <a:lnTo>
                        <a:pt x="3354" y="1275"/>
                      </a:lnTo>
                      <a:lnTo>
                        <a:pt x="3351" y="1275"/>
                      </a:lnTo>
                      <a:lnTo>
                        <a:pt x="3349" y="1275"/>
                      </a:lnTo>
                      <a:lnTo>
                        <a:pt x="3347" y="1275"/>
                      </a:lnTo>
                      <a:lnTo>
                        <a:pt x="3344" y="1276"/>
                      </a:lnTo>
                      <a:lnTo>
                        <a:pt x="3342" y="1276"/>
                      </a:lnTo>
                      <a:lnTo>
                        <a:pt x="3340" y="1276"/>
                      </a:lnTo>
                      <a:lnTo>
                        <a:pt x="3337" y="1276"/>
                      </a:lnTo>
                      <a:lnTo>
                        <a:pt x="3335" y="1276"/>
                      </a:lnTo>
                      <a:lnTo>
                        <a:pt x="3333" y="1276"/>
                      </a:lnTo>
                      <a:lnTo>
                        <a:pt x="3331" y="1276"/>
                      </a:lnTo>
                      <a:lnTo>
                        <a:pt x="3328" y="1277"/>
                      </a:lnTo>
                      <a:lnTo>
                        <a:pt x="3326" y="1277"/>
                      </a:lnTo>
                      <a:lnTo>
                        <a:pt x="3324" y="1277"/>
                      </a:lnTo>
                      <a:lnTo>
                        <a:pt x="3321" y="1277"/>
                      </a:lnTo>
                      <a:lnTo>
                        <a:pt x="3320" y="1277"/>
                      </a:lnTo>
                      <a:lnTo>
                        <a:pt x="3318" y="1277"/>
                      </a:lnTo>
                      <a:lnTo>
                        <a:pt x="3316" y="1277"/>
                      </a:lnTo>
                      <a:lnTo>
                        <a:pt x="3313" y="1277"/>
                      </a:lnTo>
                      <a:lnTo>
                        <a:pt x="3311" y="1277"/>
                      </a:lnTo>
                      <a:lnTo>
                        <a:pt x="3309" y="1277"/>
                      </a:lnTo>
                      <a:lnTo>
                        <a:pt x="3306" y="1277"/>
                      </a:lnTo>
                      <a:lnTo>
                        <a:pt x="3301" y="1277"/>
                      </a:lnTo>
                      <a:lnTo>
                        <a:pt x="3295" y="1277"/>
                      </a:lnTo>
                      <a:lnTo>
                        <a:pt x="3289" y="1277"/>
                      </a:lnTo>
                      <a:lnTo>
                        <a:pt x="3283" y="1277"/>
                      </a:lnTo>
                      <a:lnTo>
                        <a:pt x="3278" y="1277"/>
                      </a:lnTo>
                      <a:lnTo>
                        <a:pt x="3272" y="1277"/>
                      </a:lnTo>
                      <a:lnTo>
                        <a:pt x="3267" y="1277"/>
                      </a:lnTo>
                      <a:lnTo>
                        <a:pt x="3261" y="1277"/>
                      </a:lnTo>
                      <a:lnTo>
                        <a:pt x="3256" y="1277"/>
                      </a:lnTo>
                      <a:lnTo>
                        <a:pt x="3250" y="1277"/>
                      </a:lnTo>
                      <a:lnTo>
                        <a:pt x="3244" y="1277"/>
                      </a:lnTo>
                      <a:lnTo>
                        <a:pt x="3238" y="1277"/>
                      </a:lnTo>
                      <a:lnTo>
                        <a:pt x="3233" y="1277"/>
                      </a:lnTo>
                      <a:lnTo>
                        <a:pt x="3227" y="1277"/>
                      </a:lnTo>
                      <a:lnTo>
                        <a:pt x="3221" y="1277"/>
                      </a:lnTo>
                      <a:lnTo>
                        <a:pt x="3215" y="1276"/>
                      </a:lnTo>
                      <a:lnTo>
                        <a:pt x="3210" y="1276"/>
                      </a:lnTo>
                      <a:lnTo>
                        <a:pt x="3204" y="1276"/>
                      </a:lnTo>
                      <a:lnTo>
                        <a:pt x="3198" y="1276"/>
                      </a:lnTo>
                      <a:lnTo>
                        <a:pt x="3191" y="1276"/>
                      </a:lnTo>
                      <a:lnTo>
                        <a:pt x="3185" y="1276"/>
                      </a:lnTo>
                      <a:lnTo>
                        <a:pt x="3180" y="1276"/>
                      </a:lnTo>
                      <a:lnTo>
                        <a:pt x="3174" y="1275"/>
                      </a:lnTo>
                      <a:lnTo>
                        <a:pt x="3168" y="1275"/>
                      </a:lnTo>
                      <a:lnTo>
                        <a:pt x="3162" y="1275"/>
                      </a:lnTo>
                      <a:lnTo>
                        <a:pt x="3157" y="1275"/>
                      </a:lnTo>
                      <a:lnTo>
                        <a:pt x="3151" y="1275"/>
                      </a:lnTo>
                      <a:lnTo>
                        <a:pt x="3145" y="1274"/>
                      </a:lnTo>
                      <a:lnTo>
                        <a:pt x="3139" y="1274"/>
                      </a:lnTo>
                      <a:lnTo>
                        <a:pt x="3134" y="1274"/>
                      </a:lnTo>
                      <a:lnTo>
                        <a:pt x="3127" y="1274"/>
                      </a:lnTo>
                      <a:lnTo>
                        <a:pt x="3121" y="1272"/>
                      </a:lnTo>
                      <a:lnTo>
                        <a:pt x="3115" y="1272"/>
                      </a:lnTo>
                      <a:lnTo>
                        <a:pt x="3109" y="1272"/>
                      </a:lnTo>
                      <a:lnTo>
                        <a:pt x="3104" y="1272"/>
                      </a:lnTo>
                      <a:lnTo>
                        <a:pt x="3098" y="1271"/>
                      </a:lnTo>
                      <a:lnTo>
                        <a:pt x="3091" y="1271"/>
                      </a:lnTo>
                      <a:lnTo>
                        <a:pt x="3085" y="1271"/>
                      </a:lnTo>
                      <a:lnTo>
                        <a:pt x="3079" y="1271"/>
                      </a:lnTo>
                      <a:lnTo>
                        <a:pt x="3074" y="1270"/>
                      </a:lnTo>
                      <a:lnTo>
                        <a:pt x="3068" y="1270"/>
                      </a:lnTo>
                      <a:lnTo>
                        <a:pt x="3061" y="1270"/>
                      </a:lnTo>
                      <a:lnTo>
                        <a:pt x="3055" y="1269"/>
                      </a:lnTo>
                      <a:lnTo>
                        <a:pt x="3049" y="1269"/>
                      </a:lnTo>
                      <a:lnTo>
                        <a:pt x="3044" y="1268"/>
                      </a:lnTo>
                      <a:lnTo>
                        <a:pt x="3038" y="1268"/>
                      </a:lnTo>
                      <a:lnTo>
                        <a:pt x="3031" y="1268"/>
                      </a:lnTo>
                      <a:lnTo>
                        <a:pt x="3025" y="1267"/>
                      </a:lnTo>
                      <a:lnTo>
                        <a:pt x="3019" y="1267"/>
                      </a:lnTo>
                      <a:lnTo>
                        <a:pt x="3014" y="1267"/>
                      </a:lnTo>
                      <a:lnTo>
                        <a:pt x="3007" y="1266"/>
                      </a:lnTo>
                      <a:lnTo>
                        <a:pt x="3001" y="1266"/>
                      </a:lnTo>
                      <a:lnTo>
                        <a:pt x="2995" y="1264"/>
                      </a:lnTo>
                      <a:lnTo>
                        <a:pt x="2988" y="1264"/>
                      </a:lnTo>
                      <a:lnTo>
                        <a:pt x="2983" y="1264"/>
                      </a:lnTo>
                      <a:lnTo>
                        <a:pt x="2977" y="1263"/>
                      </a:lnTo>
                      <a:lnTo>
                        <a:pt x="2964" y="1262"/>
                      </a:lnTo>
                      <a:lnTo>
                        <a:pt x="2951" y="1261"/>
                      </a:lnTo>
                      <a:lnTo>
                        <a:pt x="2940" y="1260"/>
                      </a:lnTo>
                      <a:lnTo>
                        <a:pt x="2927" y="1259"/>
                      </a:lnTo>
                      <a:lnTo>
                        <a:pt x="2915" y="1257"/>
                      </a:lnTo>
                      <a:lnTo>
                        <a:pt x="2903" y="1256"/>
                      </a:lnTo>
                      <a:lnTo>
                        <a:pt x="2890" y="1255"/>
                      </a:lnTo>
                      <a:lnTo>
                        <a:pt x="2878" y="1254"/>
                      </a:lnTo>
                      <a:lnTo>
                        <a:pt x="2865" y="1253"/>
                      </a:lnTo>
                      <a:lnTo>
                        <a:pt x="2852" y="1252"/>
                      </a:lnTo>
                      <a:lnTo>
                        <a:pt x="2840" y="1251"/>
                      </a:lnTo>
                      <a:lnTo>
                        <a:pt x="2828" y="1249"/>
                      </a:lnTo>
                      <a:lnTo>
                        <a:pt x="2816" y="1247"/>
                      </a:lnTo>
                      <a:lnTo>
                        <a:pt x="2803" y="1246"/>
                      </a:lnTo>
                      <a:lnTo>
                        <a:pt x="2790" y="1245"/>
                      </a:lnTo>
                      <a:lnTo>
                        <a:pt x="2778" y="1244"/>
                      </a:lnTo>
                      <a:lnTo>
                        <a:pt x="2765" y="1241"/>
                      </a:lnTo>
                      <a:lnTo>
                        <a:pt x="2752" y="1240"/>
                      </a:lnTo>
                      <a:lnTo>
                        <a:pt x="2739" y="1239"/>
                      </a:lnTo>
                      <a:lnTo>
                        <a:pt x="2726" y="1237"/>
                      </a:lnTo>
                      <a:lnTo>
                        <a:pt x="2713" y="1236"/>
                      </a:lnTo>
                      <a:lnTo>
                        <a:pt x="2700" y="1234"/>
                      </a:lnTo>
                      <a:lnTo>
                        <a:pt x="2688" y="1232"/>
                      </a:lnTo>
                      <a:lnTo>
                        <a:pt x="2675" y="1231"/>
                      </a:lnTo>
                      <a:lnTo>
                        <a:pt x="2662" y="1229"/>
                      </a:lnTo>
                      <a:lnTo>
                        <a:pt x="2650" y="1228"/>
                      </a:lnTo>
                      <a:lnTo>
                        <a:pt x="2636" y="1225"/>
                      </a:lnTo>
                      <a:lnTo>
                        <a:pt x="2623" y="1224"/>
                      </a:lnTo>
                      <a:lnTo>
                        <a:pt x="2610" y="1223"/>
                      </a:lnTo>
                      <a:lnTo>
                        <a:pt x="2598" y="1221"/>
                      </a:lnTo>
                      <a:lnTo>
                        <a:pt x="2584" y="1218"/>
                      </a:lnTo>
                      <a:lnTo>
                        <a:pt x="2571" y="1217"/>
                      </a:lnTo>
                      <a:lnTo>
                        <a:pt x="2559" y="1215"/>
                      </a:lnTo>
                      <a:lnTo>
                        <a:pt x="2545" y="1214"/>
                      </a:lnTo>
                      <a:lnTo>
                        <a:pt x="2532" y="1211"/>
                      </a:lnTo>
                      <a:lnTo>
                        <a:pt x="2519" y="1210"/>
                      </a:lnTo>
                      <a:lnTo>
                        <a:pt x="2506" y="1208"/>
                      </a:lnTo>
                      <a:lnTo>
                        <a:pt x="2493" y="1206"/>
                      </a:lnTo>
                      <a:lnTo>
                        <a:pt x="2479" y="1204"/>
                      </a:lnTo>
                      <a:lnTo>
                        <a:pt x="2466" y="1202"/>
                      </a:lnTo>
                      <a:lnTo>
                        <a:pt x="2453" y="1200"/>
                      </a:lnTo>
                      <a:lnTo>
                        <a:pt x="2440" y="1199"/>
                      </a:lnTo>
                      <a:lnTo>
                        <a:pt x="2426" y="1196"/>
                      </a:lnTo>
                      <a:lnTo>
                        <a:pt x="2413" y="1194"/>
                      </a:lnTo>
                      <a:lnTo>
                        <a:pt x="2400" y="1193"/>
                      </a:lnTo>
                      <a:lnTo>
                        <a:pt x="2387" y="1191"/>
                      </a:lnTo>
                      <a:lnTo>
                        <a:pt x="2373" y="1188"/>
                      </a:lnTo>
                      <a:lnTo>
                        <a:pt x="2360" y="1186"/>
                      </a:lnTo>
                      <a:lnTo>
                        <a:pt x="2347" y="1185"/>
                      </a:lnTo>
                      <a:lnTo>
                        <a:pt x="2333" y="1183"/>
                      </a:lnTo>
                      <a:lnTo>
                        <a:pt x="2320" y="1180"/>
                      </a:lnTo>
                      <a:lnTo>
                        <a:pt x="2306" y="1178"/>
                      </a:lnTo>
                      <a:lnTo>
                        <a:pt x="2294" y="1177"/>
                      </a:lnTo>
                      <a:lnTo>
                        <a:pt x="2280" y="1175"/>
                      </a:lnTo>
                      <a:lnTo>
                        <a:pt x="2266" y="1172"/>
                      </a:lnTo>
                      <a:lnTo>
                        <a:pt x="2253" y="1170"/>
                      </a:lnTo>
                      <a:lnTo>
                        <a:pt x="2239" y="1169"/>
                      </a:lnTo>
                      <a:lnTo>
                        <a:pt x="2226" y="1166"/>
                      </a:lnTo>
                      <a:lnTo>
                        <a:pt x="2212" y="1164"/>
                      </a:lnTo>
                      <a:lnTo>
                        <a:pt x="2199" y="1162"/>
                      </a:lnTo>
                      <a:lnTo>
                        <a:pt x="2185" y="1160"/>
                      </a:lnTo>
                      <a:lnTo>
                        <a:pt x="2171" y="1158"/>
                      </a:lnTo>
                      <a:lnTo>
                        <a:pt x="2159" y="1156"/>
                      </a:lnTo>
                      <a:lnTo>
                        <a:pt x="2145" y="1154"/>
                      </a:lnTo>
                      <a:lnTo>
                        <a:pt x="2131" y="1152"/>
                      </a:lnTo>
                      <a:lnTo>
                        <a:pt x="2117" y="1149"/>
                      </a:lnTo>
                      <a:lnTo>
                        <a:pt x="2105" y="1148"/>
                      </a:lnTo>
                      <a:lnTo>
                        <a:pt x="2091" y="1146"/>
                      </a:lnTo>
                      <a:lnTo>
                        <a:pt x="2063" y="1141"/>
                      </a:lnTo>
                      <a:lnTo>
                        <a:pt x="2035" y="1138"/>
                      </a:lnTo>
                      <a:lnTo>
                        <a:pt x="2009" y="1133"/>
                      </a:lnTo>
                      <a:lnTo>
                        <a:pt x="1981" y="1129"/>
                      </a:lnTo>
                      <a:lnTo>
                        <a:pt x="1954" y="1125"/>
                      </a:lnTo>
                      <a:lnTo>
                        <a:pt x="1927" y="1120"/>
                      </a:lnTo>
                      <a:lnTo>
                        <a:pt x="1900" y="1117"/>
                      </a:lnTo>
                      <a:lnTo>
                        <a:pt x="1872" y="1112"/>
                      </a:lnTo>
                      <a:lnTo>
                        <a:pt x="1858" y="1110"/>
                      </a:lnTo>
                      <a:lnTo>
                        <a:pt x="1844" y="1109"/>
                      </a:lnTo>
                      <a:lnTo>
                        <a:pt x="1832" y="1107"/>
                      </a:lnTo>
                      <a:lnTo>
                        <a:pt x="1818" y="1104"/>
                      </a:lnTo>
                      <a:lnTo>
                        <a:pt x="1804" y="1103"/>
                      </a:lnTo>
                      <a:lnTo>
                        <a:pt x="1790" y="1101"/>
                      </a:lnTo>
                      <a:lnTo>
                        <a:pt x="1776" y="1099"/>
                      </a:lnTo>
                      <a:lnTo>
                        <a:pt x="1762" y="1096"/>
                      </a:lnTo>
                      <a:lnTo>
                        <a:pt x="1749" y="1095"/>
                      </a:lnTo>
                      <a:lnTo>
                        <a:pt x="1735" y="1093"/>
                      </a:lnTo>
                      <a:lnTo>
                        <a:pt x="1721" y="1092"/>
                      </a:lnTo>
                      <a:lnTo>
                        <a:pt x="1707" y="1089"/>
                      </a:lnTo>
                      <a:lnTo>
                        <a:pt x="1694" y="1087"/>
                      </a:lnTo>
                      <a:lnTo>
                        <a:pt x="1681" y="1086"/>
                      </a:lnTo>
                      <a:lnTo>
                        <a:pt x="1667" y="1084"/>
                      </a:lnTo>
                      <a:lnTo>
                        <a:pt x="1653" y="1081"/>
                      </a:lnTo>
                      <a:lnTo>
                        <a:pt x="1639" y="1080"/>
                      </a:lnTo>
                      <a:lnTo>
                        <a:pt x="1625" y="1078"/>
                      </a:lnTo>
                      <a:lnTo>
                        <a:pt x="1611" y="1077"/>
                      </a:lnTo>
                      <a:lnTo>
                        <a:pt x="1598" y="1074"/>
                      </a:lnTo>
                      <a:lnTo>
                        <a:pt x="1584" y="1073"/>
                      </a:lnTo>
                      <a:lnTo>
                        <a:pt x="1570" y="1071"/>
                      </a:lnTo>
                      <a:lnTo>
                        <a:pt x="1557" y="1070"/>
                      </a:lnTo>
                      <a:lnTo>
                        <a:pt x="1544" y="1067"/>
                      </a:lnTo>
                      <a:lnTo>
                        <a:pt x="1530" y="1066"/>
                      </a:lnTo>
                      <a:lnTo>
                        <a:pt x="1516" y="1065"/>
                      </a:lnTo>
                      <a:lnTo>
                        <a:pt x="1502" y="1063"/>
                      </a:lnTo>
                      <a:lnTo>
                        <a:pt x="1488" y="1062"/>
                      </a:lnTo>
                      <a:lnTo>
                        <a:pt x="1474" y="1059"/>
                      </a:lnTo>
                      <a:lnTo>
                        <a:pt x="1461" y="1058"/>
                      </a:lnTo>
                      <a:lnTo>
                        <a:pt x="1447" y="1057"/>
                      </a:lnTo>
                      <a:lnTo>
                        <a:pt x="1434" y="1055"/>
                      </a:lnTo>
                      <a:lnTo>
                        <a:pt x="1420" y="1054"/>
                      </a:lnTo>
                      <a:lnTo>
                        <a:pt x="1406" y="1053"/>
                      </a:lnTo>
                      <a:lnTo>
                        <a:pt x="1393" y="1051"/>
                      </a:lnTo>
                      <a:lnTo>
                        <a:pt x="1379" y="1049"/>
                      </a:lnTo>
                      <a:lnTo>
                        <a:pt x="1365" y="1048"/>
                      </a:lnTo>
                      <a:lnTo>
                        <a:pt x="1352" y="1047"/>
                      </a:lnTo>
                      <a:lnTo>
                        <a:pt x="1338" y="1046"/>
                      </a:lnTo>
                      <a:lnTo>
                        <a:pt x="1325" y="1044"/>
                      </a:lnTo>
                      <a:lnTo>
                        <a:pt x="1311" y="1043"/>
                      </a:lnTo>
                      <a:lnTo>
                        <a:pt x="1297" y="1042"/>
                      </a:lnTo>
                      <a:lnTo>
                        <a:pt x="1284" y="1040"/>
                      </a:lnTo>
                      <a:lnTo>
                        <a:pt x="1270" y="1039"/>
                      </a:lnTo>
                      <a:lnTo>
                        <a:pt x="1257" y="1038"/>
                      </a:lnTo>
                      <a:lnTo>
                        <a:pt x="1243" y="1036"/>
                      </a:lnTo>
                      <a:lnTo>
                        <a:pt x="1230" y="1035"/>
                      </a:lnTo>
                      <a:lnTo>
                        <a:pt x="1216" y="1034"/>
                      </a:lnTo>
                      <a:lnTo>
                        <a:pt x="1202" y="1033"/>
                      </a:lnTo>
                      <a:lnTo>
                        <a:pt x="1190" y="1032"/>
                      </a:lnTo>
                      <a:lnTo>
                        <a:pt x="1176" y="1031"/>
                      </a:lnTo>
                      <a:lnTo>
                        <a:pt x="1162" y="1029"/>
                      </a:lnTo>
                      <a:lnTo>
                        <a:pt x="1149" y="1028"/>
                      </a:lnTo>
                      <a:lnTo>
                        <a:pt x="1136" y="1027"/>
                      </a:lnTo>
                      <a:lnTo>
                        <a:pt x="1122" y="1027"/>
                      </a:lnTo>
                      <a:lnTo>
                        <a:pt x="1109" y="1026"/>
                      </a:lnTo>
                      <a:lnTo>
                        <a:pt x="1102" y="1025"/>
                      </a:lnTo>
                      <a:lnTo>
                        <a:pt x="1095" y="1025"/>
                      </a:lnTo>
                      <a:lnTo>
                        <a:pt x="1088" y="1024"/>
                      </a:lnTo>
                      <a:lnTo>
                        <a:pt x="1081" y="1024"/>
                      </a:lnTo>
                      <a:lnTo>
                        <a:pt x="1076" y="1024"/>
                      </a:lnTo>
                      <a:lnTo>
                        <a:pt x="1069" y="1023"/>
                      </a:lnTo>
                      <a:lnTo>
                        <a:pt x="1062" y="1023"/>
                      </a:lnTo>
                      <a:lnTo>
                        <a:pt x="1055" y="1023"/>
                      </a:lnTo>
                      <a:lnTo>
                        <a:pt x="1048" y="1021"/>
                      </a:lnTo>
                      <a:lnTo>
                        <a:pt x="1042" y="1021"/>
                      </a:lnTo>
                      <a:lnTo>
                        <a:pt x="1035" y="1020"/>
                      </a:lnTo>
                      <a:lnTo>
                        <a:pt x="1028" y="1020"/>
                      </a:lnTo>
                      <a:lnTo>
                        <a:pt x="1022" y="1020"/>
                      </a:lnTo>
                      <a:lnTo>
                        <a:pt x="1015" y="1019"/>
                      </a:lnTo>
                      <a:lnTo>
                        <a:pt x="1009" y="1019"/>
                      </a:lnTo>
                      <a:lnTo>
                        <a:pt x="1002" y="1019"/>
                      </a:lnTo>
                      <a:lnTo>
                        <a:pt x="995" y="1018"/>
                      </a:lnTo>
                      <a:lnTo>
                        <a:pt x="988" y="1018"/>
                      </a:lnTo>
                      <a:lnTo>
                        <a:pt x="982" y="1018"/>
                      </a:lnTo>
                      <a:lnTo>
                        <a:pt x="975" y="1018"/>
                      </a:lnTo>
                      <a:lnTo>
                        <a:pt x="969" y="1017"/>
                      </a:lnTo>
                      <a:lnTo>
                        <a:pt x="962" y="1017"/>
                      </a:lnTo>
                      <a:lnTo>
                        <a:pt x="956" y="1017"/>
                      </a:lnTo>
                      <a:lnTo>
                        <a:pt x="949" y="1016"/>
                      </a:lnTo>
                      <a:lnTo>
                        <a:pt x="942" y="1016"/>
                      </a:lnTo>
                      <a:lnTo>
                        <a:pt x="936" y="1016"/>
                      </a:lnTo>
                      <a:lnTo>
                        <a:pt x="929" y="1016"/>
                      </a:lnTo>
                      <a:lnTo>
                        <a:pt x="922" y="1015"/>
                      </a:lnTo>
                      <a:lnTo>
                        <a:pt x="916" y="1015"/>
                      </a:lnTo>
                      <a:lnTo>
                        <a:pt x="910" y="1015"/>
                      </a:lnTo>
                      <a:lnTo>
                        <a:pt x="903" y="1015"/>
                      </a:lnTo>
                      <a:lnTo>
                        <a:pt x="896" y="1015"/>
                      </a:lnTo>
                      <a:lnTo>
                        <a:pt x="890" y="1013"/>
                      </a:lnTo>
                      <a:lnTo>
                        <a:pt x="883" y="1013"/>
                      </a:lnTo>
                      <a:lnTo>
                        <a:pt x="876" y="1013"/>
                      </a:lnTo>
                      <a:lnTo>
                        <a:pt x="869" y="1013"/>
                      </a:lnTo>
                      <a:lnTo>
                        <a:pt x="864" y="1013"/>
                      </a:lnTo>
                      <a:lnTo>
                        <a:pt x="857" y="1013"/>
                      </a:lnTo>
                      <a:lnTo>
                        <a:pt x="850" y="1012"/>
                      </a:lnTo>
                      <a:lnTo>
                        <a:pt x="844" y="1012"/>
                      </a:lnTo>
                      <a:lnTo>
                        <a:pt x="837" y="1012"/>
                      </a:lnTo>
                      <a:lnTo>
                        <a:pt x="830" y="1012"/>
                      </a:lnTo>
                      <a:lnTo>
                        <a:pt x="825" y="1012"/>
                      </a:lnTo>
                      <a:lnTo>
                        <a:pt x="818" y="1012"/>
                      </a:lnTo>
                      <a:lnTo>
                        <a:pt x="811" y="1012"/>
                      </a:lnTo>
                      <a:lnTo>
                        <a:pt x="805" y="1012"/>
                      </a:lnTo>
                      <a:lnTo>
                        <a:pt x="798" y="1011"/>
                      </a:lnTo>
                      <a:lnTo>
                        <a:pt x="792" y="1011"/>
                      </a:lnTo>
                      <a:lnTo>
                        <a:pt x="785" y="1011"/>
                      </a:lnTo>
                      <a:lnTo>
                        <a:pt x="778" y="1011"/>
                      </a:lnTo>
                      <a:lnTo>
                        <a:pt x="773" y="1011"/>
                      </a:lnTo>
                      <a:lnTo>
                        <a:pt x="766" y="1011"/>
                      </a:lnTo>
                      <a:lnTo>
                        <a:pt x="759" y="1011"/>
                      </a:lnTo>
                      <a:lnTo>
                        <a:pt x="753" y="1011"/>
                      </a:lnTo>
                      <a:lnTo>
                        <a:pt x="746" y="1011"/>
                      </a:lnTo>
                      <a:lnTo>
                        <a:pt x="740" y="1011"/>
                      </a:lnTo>
                      <a:lnTo>
                        <a:pt x="734" y="1011"/>
                      </a:lnTo>
                      <a:lnTo>
                        <a:pt x="727" y="1011"/>
                      </a:lnTo>
                      <a:lnTo>
                        <a:pt x="721" y="1011"/>
                      </a:lnTo>
                      <a:lnTo>
                        <a:pt x="714" y="1011"/>
                      </a:lnTo>
                      <a:lnTo>
                        <a:pt x="708" y="1011"/>
                      </a:lnTo>
                      <a:lnTo>
                        <a:pt x="701" y="1011"/>
                      </a:lnTo>
                      <a:lnTo>
                        <a:pt x="696" y="1011"/>
                      </a:lnTo>
                      <a:lnTo>
                        <a:pt x="689" y="1011"/>
                      </a:lnTo>
                      <a:lnTo>
                        <a:pt x="682" y="1011"/>
                      </a:lnTo>
                      <a:lnTo>
                        <a:pt x="676" y="1011"/>
                      </a:lnTo>
                      <a:lnTo>
                        <a:pt x="669" y="1012"/>
                      </a:lnTo>
                      <a:lnTo>
                        <a:pt x="663" y="1012"/>
                      </a:lnTo>
                      <a:lnTo>
                        <a:pt x="656" y="1012"/>
                      </a:lnTo>
                      <a:lnTo>
                        <a:pt x="651" y="1012"/>
                      </a:lnTo>
                      <a:lnTo>
                        <a:pt x="644" y="1012"/>
                      </a:lnTo>
                      <a:lnTo>
                        <a:pt x="638" y="1012"/>
                      </a:lnTo>
                      <a:lnTo>
                        <a:pt x="631" y="1012"/>
                      </a:lnTo>
                      <a:lnTo>
                        <a:pt x="625" y="1012"/>
                      </a:lnTo>
                      <a:lnTo>
                        <a:pt x="618" y="1013"/>
                      </a:lnTo>
                      <a:lnTo>
                        <a:pt x="613" y="1013"/>
                      </a:lnTo>
                      <a:lnTo>
                        <a:pt x="606" y="1013"/>
                      </a:lnTo>
                      <a:lnTo>
                        <a:pt x="600" y="1013"/>
                      </a:lnTo>
                      <a:lnTo>
                        <a:pt x="593" y="1013"/>
                      </a:lnTo>
                      <a:lnTo>
                        <a:pt x="587" y="1013"/>
                      </a:lnTo>
                      <a:lnTo>
                        <a:pt x="580" y="1015"/>
                      </a:lnTo>
                      <a:lnTo>
                        <a:pt x="575" y="1015"/>
                      </a:lnTo>
                      <a:lnTo>
                        <a:pt x="568" y="1015"/>
                      </a:lnTo>
                      <a:lnTo>
                        <a:pt x="562" y="1015"/>
                      </a:lnTo>
                      <a:lnTo>
                        <a:pt x="555" y="1016"/>
                      </a:lnTo>
                      <a:lnTo>
                        <a:pt x="549" y="1016"/>
                      </a:lnTo>
                      <a:lnTo>
                        <a:pt x="542" y="1016"/>
                      </a:lnTo>
                      <a:lnTo>
                        <a:pt x="537" y="1016"/>
                      </a:lnTo>
                      <a:lnTo>
                        <a:pt x="530" y="1017"/>
                      </a:lnTo>
                      <a:lnTo>
                        <a:pt x="524" y="1017"/>
                      </a:lnTo>
                      <a:lnTo>
                        <a:pt x="518" y="1017"/>
                      </a:lnTo>
                      <a:lnTo>
                        <a:pt x="511" y="1018"/>
                      </a:lnTo>
                      <a:lnTo>
                        <a:pt x="505" y="1018"/>
                      </a:lnTo>
                      <a:lnTo>
                        <a:pt x="498" y="1018"/>
                      </a:lnTo>
                      <a:lnTo>
                        <a:pt x="493" y="1019"/>
                      </a:lnTo>
                      <a:lnTo>
                        <a:pt x="486" y="1019"/>
                      </a:lnTo>
                      <a:lnTo>
                        <a:pt x="480" y="1019"/>
                      </a:lnTo>
                      <a:lnTo>
                        <a:pt x="474" y="1020"/>
                      </a:lnTo>
                      <a:lnTo>
                        <a:pt x="467" y="1020"/>
                      </a:lnTo>
                      <a:lnTo>
                        <a:pt x="462" y="1021"/>
                      </a:lnTo>
                      <a:lnTo>
                        <a:pt x="455" y="1021"/>
                      </a:lnTo>
                      <a:lnTo>
                        <a:pt x="449" y="1021"/>
                      </a:lnTo>
                      <a:lnTo>
                        <a:pt x="443" y="1023"/>
                      </a:lnTo>
                      <a:lnTo>
                        <a:pt x="436" y="1023"/>
                      </a:lnTo>
                      <a:lnTo>
                        <a:pt x="431" y="1024"/>
                      </a:lnTo>
                      <a:lnTo>
                        <a:pt x="425" y="1024"/>
                      </a:lnTo>
                      <a:lnTo>
                        <a:pt x="418" y="1025"/>
                      </a:lnTo>
                      <a:lnTo>
                        <a:pt x="412" y="1025"/>
                      </a:lnTo>
                      <a:lnTo>
                        <a:pt x="406" y="1026"/>
                      </a:lnTo>
                      <a:lnTo>
                        <a:pt x="399" y="1026"/>
                      </a:lnTo>
                      <a:lnTo>
                        <a:pt x="394" y="1027"/>
                      </a:lnTo>
                      <a:lnTo>
                        <a:pt x="388" y="1027"/>
                      </a:lnTo>
                      <a:lnTo>
                        <a:pt x="381" y="1028"/>
                      </a:lnTo>
                      <a:lnTo>
                        <a:pt x="375" y="1028"/>
                      </a:lnTo>
                      <a:lnTo>
                        <a:pt x="369" y="1029"/>
                      </a:lnTo>
                      <a:lnTo>
                        <a:pt x="363" y="1029"/>
                      </a:lnTo>
                      <a:lnTo>
                        <a:pt x="357" y="1031"/>
                      </a:lnTo>
                      <a:lnTo>
                        <a:pt x="351" y="1032"/>
                      </a:lnTo>
                      <a:lnTo>
                        <a:pt x="344" y="1032"/>
                      </a:lnTo>
                      <a:lnTo>
                        <a:pt x="338" y="1033"/>
                      </a:lnTo>
                      <a:lnTo>
                        <a:pt x="333" y="1033"/>
                      </a:lnTo>
                      <a:lnTo>
                        <a:pt x="327" y="1034"/>
                      </a:lnTo>
                      <a:lnTo>
                        <a:pt x="320" y="1035"/>
                      </a:lnTo>
                      <a:lnTo>
                        <a:pt x="314" y="1035"/>
                      </a:lnTo>
                      <a:lnTo>
                        <a:pt x="308" y="1036"/>
                      </a:lnTo>
                      <a:lnTo>
                        <a:pt x="303" y="1038"/>
                      </a:lnTo>
                      <a:lnTo>
                        <a:pt x="296" y="1038"/>
                      </a:lnTo>
                      <a:lnTo>
                        <a:pt x="290" y="1039"/>
                      </a:lnTo>
                      <a:lnTo>
                        <a:pt x="284" y="1040"/>
                      </a:lnTo>
                      <a:lnTo>
                        <a:pt x="278" y="1040"/>
                      </a:lnTo>
                      <a:lnTo>
                        <a:pt x="272" y="1041"/>
                      </a:lnTo>
                      <a:lnTo>
                        <a:pt x="266" y="1042"/>
                      </a:lnTo>
                      <a:lnTo>
                        <a:pt x="260" y="1042"/>
                      </a:lnTo>
                      <a:lnTo>
                        <a:pt x="254" y="1043"/>
                      </a:lnTo>
                      <a:lnTo>
                        <a:pt x="247" y="1044"/>
                      </a:lnTo>
                      <a:lnTo>
                        <a:pt x="242" y="1046"/>
                      </a:lnTo>
                      <a:lnTo>
                        <a:pt x="236" y="1046"/>
                      </a:lnTo>
                      <a:lnTo>
                        <a:pt x="230" y="1047"/>
                      </a:lnTo>
                      <a:lnTo>
                        <a:pt x="224" y="1048"/>
                      </a:lnTo>
                      <a:lnTo>
                        <a:pt x="217" y="1049"/>
                      </a:lnTo>
                      <a:lnTo>
                        <a:pt x="212" y="1050"/>
                      </a:lnTo>
                      <a:lnTo>
                        <a:pt x="206" y="1050"/>
                      </a:lnTo>
                      <a:lnTo>
                        <a:pt x="200" y="1051"/>
                      </a:lnTo>
                      <a:lnTo>
                        <a:pt x="194" y="1053"/>
                      </a:lnTo>
                      <a:lnTo>
                        <a:pt x="187" y="1054"/>
                      </a:lnTo>
                      <a:lnTo>
                        <a:pt x="182" y="1055"/>
                      </a:lnTo>
                      <a:lnTo>
                        <a:pt x="176" y="1056"/>
                      </a:lnTo>
                      <a:lnTo>
                        <a:pt x="170" y="1056"/>
                      </a:lnTo>
                      <a:lnTo>
                        <a:pt x="164" y="1057"/>
                      </a:lnTo>
                      <a:lnTo>
                        <a:pt x="159" y="1058"/>
                      </a:lnTo>
                      <a:lnTo>
                        <a:pt x="152" y="1059"/>
                      </a:lnTo>
                      <a:lnTo>
                        <a:pt x="146" y="1061"/>
                      </a:lnTo>
                      <a:lnTo>
                        <a:pt x="140" y="1062"/>
                      </a:lnTo>
                      <a:lnTo>
                        <a:pt x="134" y="1063"/>
                      </a:lnTo>
                      <a:lnTo>
                        <a:pt x="129" y="1064"/>
                      </a:lnTo>
                      <a:lnTo>
                        <a:pt x="123" y="1064"/>
                      </a:lnTo>
                      <a:lnTo>
                        <a:pt x="116" y="1065"/>
                      </a:lnTo>
                      <a:lnTo>
                        <a:pt x="110" y="1066"/>
                      </a:lnTo>
                      <a:lnTo>
                        <a:pt x="104" y="1067"/>
                      </a:lnTo>
                      <a:lnTo>
                        <a:pt x="99" y="1069"/>
                      </a:lnTo>
                      <a:lnTo>
                        <a:pt x="93" y="1070"/>
                      </a:lnTo>
                      <a:lnTo>
                        <a:pt x="87" y="1071"/>
                      </a:lnTo>
                      <a:lnTo>
                        <a:pt x="81" y="1072"/>
                      </a:lnTo>
                      <a:lnTo>
                        <a:pt x="74" y="1072"/>
                      </a:lnTo>
                      <a:lnTo>
                        <a:pt x="69" y="1073"/>
                      </a:lnTo>
                      <a:lnTo>
                        <a:pt x="63" y="1074"/>
                      </a:lnTo>
                      <a:lnTo>
                        <a:pt x="57" y="1076"/>
                      </a:lnTo>
                      <a:lnTo>
                        <a:pt x="51" y="1077"/>
                      </a:lnTo>
                      <a:lnTo>
                        <a:pt x="45" y="1077"/>
                      </a:lnTo>
                      <a:lnTo>
                        <a:pt x="39" y="1078"/>
                      </a:lnTo>
                      <a:lnTo>
                        <a:pt x="33" y="1079"/>
                      </a:lnTo>
                      <a:lnTo>
                        <a:pt x="27" y="1079"/>
                      </a:lnTo>
                      <a:lnTo>
                        <a:pt x="20" y="1080"/>
                      </a:lnTo>
                      <a:lnTo>
                        <a:pt x="15" y="1080"/>
                      </a:lnTo>
                      <a:lnTo>
                        <a:pt x="8" y="1079"/>
                      </a:lnTo>
                      <a:lnTo>
                        <a:pt x="0" y="1076"/>
                      </a:lnTo>
                      <a:close/>
                    </a:path>
                  </a:pathLst>
                </a:custGeom>
                <a:solidFill>
                  <a:srgbClr val="000000"/>
                </a:solidFill>
                <a:ln w="9525">
                  <a:noFill/>
                  <a:round/>
                  <a:headEnd/>
                  <a:tailEnd/>
                </a:ln>
              </p:spPr>
              <p:txBody>
                <a:bodyPr wrap="none" anchor="ctr"/>
                <a:lstStyle/>
                <a:p>
                  <a:endParaRPr lang="en-US"/>
                </a:p>
              </p:txBody>
            </p:sp>
            <p:sp>
              <p:nvSpPr>
                <p:cNvPr id="17421" name="Freeform 26"/>
                <p:cNvSpPr>
                  <a:spLocks noChangeArrowheads="1"/>
                </p:cNvSpPr>
                <p:nvPr/>
              </p:nvSpPr>
              <p:spPr bwMode="auto">
                <a:xfrm>
                  <a:off x="2433" y="2718"/>
                  <a:ext cx="684" cy="148"/>
                </a:xfrm>
                <a:custGeom>
                  <a:avLst/>
                  <a:gdLst>
                    <a:gd name="T0" fmla="*/ 0 w 6103"/>
                    <a:gd name="T1" fmla="*/ 0 h 1114"/>
                    <a:gd name="T2" fmla="*/ 0 w 6103"/>
                    <a:gd name="T3" fmla="*/ 0 h 1114"/>
                    <a:gd name="T4" fmla="*/ 0 w 6103"/>
                    <a:gd name="T5" fmla="*/ 0 h 1114"/>
                    <a:gd name="T6" fmla="*/ 0 w 6103"/>
                    <a:gd name="T7" fmla="*/ 0 h 1114"/>
                    <a:gd name="T8" fmla="*/ 0 w 6103"/>
                    <a:gd name="T9" fmla="*/ 0 h 1114"/>
                    <a:gd name="T10" fmla="*/ 0 w 6103"/>
                    <a:gd name="T11" fmla="*/ 0 h 1114"/>
                    <a:gd name="T12" fmla="*/ 0 w 6103"/>
                    <a:gd name="T13" fmla="*/ 0 h 1114"/>
                    <a:gd name="T14" fmla="*/ 0 w 6103"/>
                    <a:gd name="T15" fmla="*/ 0 h 1114"/>
                    <a:gd name="T16" fmla="*/ 0 w 6103"/>
                    <a:gd name="T17" fmla="*/ 0 h 1114"/>
                    <a:gd name="T18" fmla="*/ 0 w 6103"/>
                    <a:gd name="T19" fmla="*/ 0 h 1114"/>
                    <a:gd name="T20" fmla="*/ 0 w 6103"/>
                    <a:gd name="T21" fmla="*/ 0 h 1114"/>
                    <a:gd name="T22" fmla="*/ 0 w 6103"/>
                    <a:gd name="T23" fmla="*/ 0 h 1114"/>
                    <a:gd name="T24" fmla="*/ 0 w 6103"/>
                    <a:gd name="T25" fmla="*/ 0 h 1114"/>
                    <a:gd name="T26" fmla="*/ 0 w 6103"/>
                    <a:gd name="T27" fmla="*/ 0 h 1114"/>
                    <a:gd name="T28" fmla="*/ 0 w 6103"/>
                    <a:gd name="T29" fmla="*/ 0 h 1114"/>
                    <a:gd name="T30" fmla="*/ 0 w 6103"/>
                    <a:gd name="T31" fmla="*/ 0 h 1114"/>
                    <a:gd name="T32" fmla="*/ 0 w 6103"/>
                    <a:gd name="T33" fmla="*/ 0 h 1114"/>
                    <a:gd name="T34" fmla="*/ 0 w 6103"/>
                    <a:gd name="T35" fmla="*/ 0 h 1114"/>
                    <a:gd name="T36" fmla="*/ 0 w 6103"/>
                    <a:gd name="T37" fmla="*/ 0 h 1114"/>
                    <a:gd name="T38" fmla="*/ 0 w 6103"/>
                    <a:gd name="T39" fmla="*/ 0 h 1114"/>
                    <a:gd name="T40" fmla="*/ 0 w 6103"/>
                    <a:gd name="T41" fmla="*/ 0 h 1114"/>
                    <a:gd name="T42" fmla="*/ 0 w 6103"/>
                    <a:gd name="T43" fmla="*/ 0 h 1114"/>
                    <a:gd name="T44" fmla="*/ 0 w 6103"/>
                    <a:gd name="T45" fmla="*/ 0 h 1114"/>
                    <a:gd name="T46" fmla="*/ 0 w 6103"/>
                    <a:gd name="T47" fmla="*/ 0 h 1114"/>
                    <a:gd name="T48" fmla="*/ 0 w 6103"/>
                    <a:gd name="T49" fmla="*/ 0 h 1114"/>
                    <a:gd name="T50" fmla="*/ 0 w 6103"/>
                    <a:gd name="T51" fmla="*/ 0 h 1114"/>
                    <a:gd name="T52" fmla="*/ 0 w 6103"/>
                    <a:gd name="T53" fmla="*/ 0 h 1114"/>
                    <a:gd name="T54" fmla="*/ 0 w 6103"/>
                    <a:gd name="T55" fmla="*/ 0 h 1114"/>
                    <a:gd name="T56" fmla="*/ 0 w 6103"/>
                    <a:gd name="T57" fmla="*/ 0 h 1114"/>
                    <a:gd name="T58" fmla="*/ 0 w 6103"/>
                    <a:gd name="T59" fmla="*/ 0 h 1114"/>
                    <a:gd name="T60" fmla="*/ 0 w 6103"/>
                    <a:gd name="T61" fmla="*/ 0 h 1114"/>
                    <a:gd name="T62" fmla="*/ 0 w 6103"/>
                    <a:gd name="T63" fmla="*/ 0 h 1114"/>
                    <a:gd name="T64" fmla="*/ 0 w 6103"/>
                    <a:gd name="T65" fmla="*/ 0 h 1114"/>
                    <a:gd name="T66" fmla="*/ 0 w 6103"/>
                    <a:gd name="T67" fmla="*/ 0 h 1114"/>
                    <a:gd name="T68" fmla="*/ 0 w 6103"/>
                    <a:gd name="T69" fmla="*/ 0 h 1114"/>
                    <a:gd name="T70" fmla="*/ 0 w 6103"/>
                    <a:gd name="T71" fmla="*/ 0 h 1114"/>
                    <a:gd name="T72" fmla="*/ 0 w 6103"/>
                    <a:gd name="T73" fmla="*/ 0 h 1114"/>
                    <a:gd name="T74" fmla="*/ 0 w 6103"/>
                    <a:gd name="T75" fmla="*/ 0 h 1114"/>
                    <a:gd name="T76" fmla="*/ 0 w 6103"/>
                    <a:gd name="T77" fmla="*/ 0 h 1114"/>
                    <a:gd name="T78" fmla="*/ 0 w 6103"/>
                    <a:gd name="T79" fmla="*/ 0 h 1114"/>
                    <a:gd name="T80" fmla="*/ 0 w 6103"/>
                    <a:gd name="T81" fmla="*/ 0 h 1114"/>
                    <a:gd name="T82" fmla="*/ 0 w 6103"/>
                    <a:gd name="T83" fmla="*/ 0 h 1114"/>
                    <a:gd name="T84" fmla="*/ 0 w 6103"/>
                    <a:gd name="T85" fmla="*/ 0 h 1114"/>
                    <a:gd name="T86" fmla="*/ 0 w 6103"/>
                    <a:gd name="T87" fmla="*/ 0 h 1114"/>
                    <a:gd name="T88" fmla="*/ 0 w 6103"/>
                    <a:gd name="T89" fmla="*/ 0 h 1114"/>
                    <a:gd name="T90" fmla="*/ 0 w 6103"/>
                    <a:gd name="T91" fmla="*/ 0 h 1114"/>
                    <a:gd name="T92" fmla="*/ 0 w 6103"/>
                    <a:gd name="T93" fmla="*/ 0 h 1114"/>
                    <a:gd name="T94" fmla="*/ 0 w 6103"/>
                    <a:gd name="T95" fmla="*/ 0 h 1114"/>
                    <a:gd name="T96" fmla="*/ 0 w 6103"/>
                    <a:gd name="T97" fmla="*/ 0 h 1114"/>
                    <a:gd name="T98" fmla="*/ 0 w 6103"/>
                    <a:gd name="T99" fmla="*/ 0 h 1114"/>
                    <a:gd name="T100" fmla="*/ 0 w 6103"/>
                    <a:gd name="T101" fmla="*/ 0 h 1114"/>
                    <a:gd name="T102" fmla="*/ 0 w 6103"/>
                    <a:gd name="T103" fmla="*/ 0 h 1114"/>
                    <a:gd name="T104" fmla="*/ 0 w 6103"/>
                    <a:gd name="T105" fmla="*/ 0 h 1114"/>
                    <a:gd name="T106" fmla="*/ 0 w 6103"/>
                    <a:gd name="T107" fmla="*/ 0 h 1114"/>
                    <a:gd name="T108" fmla="*/ 0 w 6103"/>
                    <a:gd name="T109" fmla="*/ 0 h 1114"/>
                    <a:gd name="T110" fmla="*/ 0 w 6103"/>
                    <a:gd name="T111" fmla="*/ 0 h 1114"/>
                    <a:gd name="T112" fmla="*/ 0 w 6103"/>
                    <a:gd name="T113" fmla="*/ 0 h 1114"/>
                    <a:gd name="T114" fmla="*/ 0 w 6103"/>
                    <a:gd name="T115" fmla="*/ 0 h 1114"/>
                    <a:gd name="T116" fmla="*/ 0 w 6103"/>
                    <a:gd name="T117" fmla="*/ 0 h 1114"/>
                    <a:gd name="T118" fmla="*/ 0 w 6103"/>
                    <a:gd name="T119" fmla="*/ 0 h 1114"/>
                    <a:gd name="T120" fmla="*/ 0 w 6103"/>
                    <a:gd name="T121" fmla="*/ 0 h 1114"/>
                    <a:gd name="T122" fmla="*/ 0 w 6103"/>
                    <a:gd name="T123" fmla="*/ 0 h 1114"/>
                    <a:gd name="T124" fmla="*/ 0 w 6103"/>
                    <a:gd name="T125" fmla="*/ 0 h 11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03"/>
                    <a:gd name="T190" fmla="*/ 0 h 1114"/>
                    <a:gd name="T191" fmla="*/ 6103 w 6103"/>
                    <a:gd name="T192" fmla="*/ 1114 h 11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03" h="1114">
                      <a:moveTo>
                        <a:pt x="6103" y="104"/>
                      </a:moveTo>
                      <a:lnTo>
                        <a:pt x="6100" y="105"/>
                      </a:lnTo>
                      <a:lnTo>
                        <a:pt x="6096" y="105"/>
                      </a:lnTo>
                      <a:lnTo>
                        <a:pt x="6092" y="106"/>
                      </a:lnTo>
                      <a:lnTo>
                        <a:pt x="6088" y="107"/>
                      </a:lnTo>
                      <a:lnTo>
                        <a:pt x="6085" y="109"/>
                      </a:lnTo>
                      <a:lnTo>
                        <a:pt x="6080" y="110"/>
                      </a:lnTo>
                      <a:lnTo>
                        <a:pt x="6077" y="111"/>
                      </a:lnTo>
                      <a:lnTo>
                        <a:pt x="6073" y="112"/>
                      </a:lnTo>
                      <a:lnTo>
                        <a:pt x="6069" y="113"/>
                      </a:lnTo>
                      <a:lnTo>
                        <a:pt x="6064" y="113"/>
                      </a:lnTo>
                      <a:lnTo>
                        <a:pt x="6061" y="114"/>
                      </a:lnTo>
                      <a:lnTo>
                        <a:pt x="6056" y="116"/>
                      </a:lnTo>
                      <a:lnTo>
                        <a:pt x="6053" y="117"/>
                      </a:lnTo>
                      <a:lnTo>
                        <a:pt x="6048" y="118"/>
                      </a:lnTo>
                      <a:lnTo>
                        <a:pt x="6045" y="118"/>
                      </a:lnTo>
                      <a:lnTo>
                        <a:pt x="6040" y="119"/>
                      </a:lnTo>
                      <a:lnTo>
                        <a:pt x="6035" y="120"/>
                      </a:lnTo>
                      <a:lnTo>
                        <a:pt x="6031" y="121"/>
                      </a:lnTo>
                      <a:lnTo>
                        <a:pt x="6027" y="122"/>
                      </a:lnTo>
                      <a:lnTo>
                        <a:pt x="6023" y="122"/>
                      </a:lnTo>
                      <a:lnTo>
                        <a:pt x="6018" y="124"/>
                      </a:lnTo>
                      <a:lnTo>
                        <a:pt x="6013" y="125"/>
                      </a:lnTo>
                      <a:lnTo>
                        <a:pt x="6009" y="125"/>
                      </a:lnTo>
                      <a:lnTo>
                        <a:pt x="6005" y="126"/>
                      </a:lnTo>
                      <a:lnTo>
                        <a:pt x="6001" y="127"/>
                      </a:lnTo>
                      <a:lnTo>
                        <a:pt x="5996" y="128"/>
                      </a:lnTo>
                      <a:lnTo>
                        <a:pt x="5992" y="128"/>
                      </a:lnTo>
                      <a:lnTo>
                        <a:pt x="5987" y="129"/>
                      </a:lnTo>
                      <a:lnTo>
                        <a:pt x="5982" y="131"/>
                      </a:lnTo>
                      <a:lnTo>
                        <a:pt x="5978" y="131"/>
                      </a:lnTo>
                      <a:lnTo>
                        <a:pt x="5973" y="132"/>
                      </a:lnTo>
                      <a:lnTo>
                        <a:pt x="5967" y="133"/>
                      </a:lnTo>
                      <a:lnTo>
                        <a:pt x="5963" y="133"/>
                      </a:lnTo>
                      <a:lnTo>
                        <a:pt x="5958" y="134"/>
                      </a:lnTo>
                      <a:lnTo>
                        <a:pt x="5954" y="134"/>
                      </a:lnTo>
                      <a:lnTo>
                        <a:pt x="5949" y="135"/>
                      </a:lnTo>
                      <a:lnTo>
                        <a:pt x="5944" y="136"/>
                      </a:lnTo>
                      <a:lnTo>
                        <a:pt x="5939" y="136"/>
                      </a:lnTo>
                      <a:lnTo>
                        <a:pt x="5934" y="137"/>
                      </a:lnTo>
                      <a:lnTo>
                        <a:pt x="5929" y="139"/>
                      </a:lnTo>
                      <a:lnTo>
                        <a:pt x="5924" y="139"/>
                      </a:lnTo>
                      <a:lnTo>
                        <a:pt x="5919" y="140"/>
                      </a:lnTo>
                      <a:lnTo>
                        <a:pt x="5914" y="140"/>
                      </a:lnTo>
                      <a:lnTo>
                        <a:pt x="5909" y="141"/>
                      </a:lnTo>
                      <a:lnTo>
                        <a:pt x="5904" y="141"/>
                      </a:lnTo>
                      <a:lnTo>
                        <a:pt x="5899" y="142"/>
                      </a:lnTo>
                      <a:lnTo>
                        <a:pt x="5894" y="142"/>
                      </a:lnTo>
                      <a:lnTo>
                        <a:pt x="5889" y="143"/>
                      </a:lnTo>
                      <a:lnTo>
                        <a:pt x="5883" y="143"/>
                      </a:lnTo>
                      <a:lnTo>
                        <a:pt x="5879" y="144"/>
                      </a:lnTo>
                      <a:lnTo>
                        <a:pt x="5873" y="144"/>
                      </a:lnTo>
                      <a:lnTo>
                        <a:pt x="5867" y="145"/>
                      </a:lnTo>
                      <a:lnTo>
                        <a:pt x="5863" y="145"/>
                      </a:lnTo>
                      <a:lnTo>
                        <a:pt x="5857" y="147"/>
                      </a:lnTo>
                      <a:lnTo>
                        <a:pt x="5852" y="147"/>
                      </a:lnTo>
                      <a:lnTo>
                        <a:pt x="5846" y="148"/>
                      </a:lnTo>
                      <a:lnTo>
                        <a:pt x="5841" y="148"/>
                      </a:lnTo>
                      <a:lnTo>
                        <a:pt x="5836" y="149"/>
                      </a:lnTo>
                      <a:lnTo>
                        <a:pt x="5830" y="149"/>
                      </a:lnTo>
                      <a:lnTo>
                        <a:pt x="5824" y="150"/>
                      </a:lnTo>
                      <a:lnTo>
                        <a:pt x="5819" y="150"/>
                      </a:lnTo>
                      <a:lnTo>
                        <a:pt x="5814" y="150"/>
                      </a:lnTo>
                      <a:lnTo>
                        <a:pt x="5808" y="151"/>
                      </a:lnTo>
                      <a:lnTo>
                        <a:pt x="5803" y="151"/>
                      </a:lnTo>
                      <a:lnTo>
                        <a:pt x="5797" y="152"/>
                      </a:lnTo>
                      <a:lnTo>
                        <a:pt x="5791" y="152"/>
                      </a:lnTo>
                      <a:lnTo>
                        <a:pt x="5785" y="152"/>
                      </a:lnTo>
                      <a:lnTo>
                        <a:pt x="5780" y="154"/>
                      </a:lnTo>
                      <a:lnTo>
                        <a:pt x="5774" y="154"/>
                      </a:lnTo>
                      <a:lnTo>
                        <a:pt x="5768" y="154"/>
                      </a:lnTo>
                      <a:lnTo>
                        <a:pt x="5762" y="155"/>
                      </a:lnTo>
                      <a:lnTo>
                        <a:pt x="5757" y="155"/>
                      </a:lnTo>
                      <a:lnTo>
                        <a:pt x="5751" y="155"/>
                      </a:lnTo>
                      <a:lnTo>
                        <a:pt x="5745" y="156"/>
                      </a:lnTo>
                      <a:lnTo>
                        <a:pt x="5739" y="156"/>
                      </a:lnTo>
                      <a:lnTo>
                        <a:pt x="5733" y="156"/>
                      </a:lnTo>
                      <a:lnTo>
                        <a:pt x="5728" y="157"/>
                      </a:lnTo>
                      <a:lnTo>
                        <a:pt x="5722" y="157"/>
                      </a:lnTo>
                      <a:lnTo>
                        <a:pt x="5716" y="157"/>
                      </a:lnTo>
                      <a:lnTo>
                        <a:pt x="5710" y="157"/>
                      </a:lnTo>
                      <a:lnTo>
                        <a:pt x="5704" y="158"/>
                      </a:lnTo>
                      <a:lnTo>
                        <a:pt x="5698" y="158"/>
                      </a:lnTo>
                      <a:lnTo>
                        <a:pt x="5692" y="158"/>
                      </a:lnTo>
                      <a:lnTo>
                        <a:pt x="5686" y="158"/>
                      </a:lnTo>
                      <a:lnTo>
                        <a:pt x="5680" y="159"/>
                      </a:lnTo>
                      <a:lnTo>
                        <a:pt x="5674" y="159"/>
                      </a:lnTo>
                      <a:lnTo>
                        <a:pt x="5668" y="159"/>
                      </a:lnTo>
                      <a:lnTo>
                        <a:pt x="5662" y="159"/>
                      </a:lnTo>
                      <a:lnTo>
                        <a:pt x="5655" y="160"/>
                      </a:lnTo>
                      <a:lnTo>
                        <a:pt x="5649" y="160"/>
                      </a:lnTo>
                      <a:lnTo>
                        <a:pt x="5644" y="160"/>
                      </a:lnTo>
                      <a:lnTo>
                        <a:pt x="5637" y="160"/>
                      </a:lnTo>
                      <a:lnTo>
                        <a:pt x="5631" y="160"/>
                      </a:lnTo>
                      <a:lnTo>
                        <a:pt x="5624" y="160"/>
                      </a:lnTo>
                      <a:lnTo>
                        <a:pt x="5618" y="162"/>
                      </a:lnTo>
                      <a:lnTo>
                        <a:pt x="5611" y="162"/>
                      </a:lnTo>
                      <a:lnTo>
                        <a:pt x="5606" y="162"/>
                      </a:lnTo>
                      <a:lnTo>
                        <a:pt x="5599" y="162"/>
                      </a:lnTo>
                      <a:lnTo>
                        <a:pt x="5593" y="162"/>
                      </a:lnTo>
                      <a:lnTo>
                        <a:pt x="5586" y="162"/>
                      </a:lnTo>
                      <a:lnTo>
                        <a:pt x="5580" y="163"/>
                      </a:lnTo>
                      <a:lnTo>
                        <a:pt x="5573" y="163"/>
                      </a:lnTo>
                      <a:lnTo>
                        <a:pt x="5568" y="163"/>
                      </a:lnTo>
                      <a:lnTo>
                        <a:pt x="5561" y="163"/>
                      </a:lnTo>
                      <a:lnTo>
                        <a:pt x="5555" y="163"/>
                      </a:lnTo>
                      <a:lnTo>
                        <a:pt x="5548" y="163"/>
                      </a:lnTo>
                      <a:lnTo>
                        <a:pt x="5541" y="163"/>
                      </a:lnTo>
                      <a:lnTo>
                        <a:pt x="5535" y="163"/>
                      </a:lnTo>
                      <a:lnTo>
                        <a:pt x="5528" y="163"/>
                      </a:lnTo>
                      <a:lnTo>
                        <a:pt x="5521" y="163"/>
                      </a:lnTo>
                      <a:lnTo>
                        <a:pt x="5515" y="163"/>
                      </a:lnTo>
                      <a:lnTo>
                        <a:pt x="5509" y="163"/>
                      </a:lnTo>
                      <a:lnTo>
                        <a:pt x="5502" y="164"/>
                      </a:lnTo>
                      <a:lnTo>
                        <a:pt x="5495" y="164"/>
                      </a:lnTo>
                      <a:lnTo>
                        <a:pt x="5488" y="164"/>
                      </a:lnTo>
                      <a:lnTo>
                        <a:pt x="5482" y="164"/>
                      </a:lnTo>
                      <a:lnTo>
                        <a:pt x="5475" y="164"/>
                      </a:lnTo>
                      <a:lnTo>
                        <a:pt x="5468" y="164"/>
                      </a:lnTo>
                      <a:lnTo>
                        <a:pt x="5462" y="164"/>
                      </a:lnTo>
                      <a:lnTo>
                        <a:pt x="5455" y="164"/>
                      </a:lnTo>
                      <a:lnTo>
                        <a:pt x="5448" y="164"/>
                      </a:lnTo>
                      <a:lnTo>
                        <a:pt x="5442" y="164"/>
                      </a:lnTo>
                      <a:lnTo>
                        <a:pt x="5435" y="164"/>
                      </a:lnTo>
                      <a:lnTo>
                        <a:pt x="5428" y="164"/>
                      </a:lnTo>
                      <a:lnTo>
                        <a:pt x="5421" y="164"/>
                      </a:lnTo>
                      <a:lnTo>
                        <a:pt x="5414" y="164"/>
                      </a:lnTo>
                      <a:lnTo>
                        <a:pt x="5407" y="164"/>
                      </a:lnTo>
                      <a:lnTo>
                        <a:pt x="5400" y="164"/>
                      </a:lnTo>
                      <a:lnTo>
                        <a:pt x="5394" y="163"/>
                      </a:lnTo>
                      <a:lnTo>
                        <a:pt x="5387" y="163"/>
                      </a:lnTo>
                      <a:lnTo>
                        <a:pt x="5380" y="163"/>
                      </a:lnTo>
                      <a:lnTo>
                        <a:pt x="5373" y="163"/>
                      </a:lnTo>
                      <a:lnTo>
                        <a:pt x="5366" y="163"/>
                      </a:lnTo>
                      <a:lnTo>
                        <a:pt x="5359" y="163"/>
                      </a:lnTo>
                      <a:lnTo>
                        <a:pt x="5352" y="163"/>
                      </a:lnTo>
                      <a:lnTo>
                        <a:pt x="5345" y="163"/>
                      </a:lnTo>
                      <a:lnTo>
                        <a:pt x="5338" y="163"/>
                      </a:lnTo>
                      <a:lnTo>
                        <a:pt x="5331" y="163"/>
                      </a:lnTo>
                      <a:lnTo>
                        <a:pt x="5323" y="163"/>
                      </a:lnTo>
                      <a:lnTo>
                        <a:pt x="5316" y="163"/>
                      </a:lnTo>
                      <a:lnTo>
                        <a:pt x="5309" y="163"/>
                      </a:lnTo>
                      <a:lnTo>
                        <a:pt x="5303" y="162"/>
                      </a:lnTo>
                      <a:lnTo>
                        <a:pt x="5296" y="162"/>
                      </a:lnTo>
                      <a:lnTo>
                        <a:pt x="5289" y="162"/>
                      </a:lnTo>
                      <a:lnTo>
                        <a:pt x="5281" y="162"/>
                      </a:lnTo>
                      <a:lnTo>
                        <a:pt x="5274" y="162"/>
                      </a:lnTo>
                      <a:lnTo>
                        <a:pt x="5267" y="162"/>
                      </a:lnTo>
                      <a:lnTo>
                        <a:pt x="5260" y="162"/>
                      </a:lnTo>
                      <a:lnTo>
                        <a:pt x="5253" y="160"/>
                      </a:lnTo>
                      <a:lnTo>
                        <a:pt x="5245" y="160"/>
                      </a:lnTo>
                      <a:lnTo>
                        <a:pt x="5238" y="160"/>
                      </a:lnTo>
                      <a:lnTo>
                        <a:pt x="5231" y="160"/>
                      </a:lnTo>
                      <a:lnTo>
                        <a:pt x="5223" y="160"/>
                      </a:lnTo>
                      <a:lnTo>
                        <a:pt x="5216" y="160"/>
                      </a:lnTo>
                      <a:lnTo>
                        <a:pt x="5209" y="159"/>
                      </a:lnTo>
                      <a:lnTo>
                        <a:pt x="5202" y="159"/>
                      </a:lnTo>
                      <a:lnTo>
                        <a:pt x="5194" y="159"/>
                      </a:lnTo>
                      <a:lnTo>
                        <a:pt x="5187" y="159"/>
                      </a:lnTo>
                      <a:lnTo>
                        <a:pt x="5179" y="159"/>
                      </a:lnTo>
                      <a:lnTo>
                        <a:pt x="5172" y="158"/>
                      </a:lnTo>
                      <a:lnTo>
                        <a:pt x="5165" y="158"/>
                      </a:lnTo>
                      <a:lnTo>
                        <a:pt x="5157" y="158"/>
                      </a:lnTo>
                      <a:lnTo>
                        <a:pt x="5150" y="158"/>
                      </a:lnTo>
                      <a:lnTo>
                        <a:pt x="5144" y="158"/>
                      </a:lnTo>
                      <a:lnTo>
                        <a:pt x="5135" y="157"/>
                      </a:lnTo>
                      <a:lnTo>
                        <a:pt x="5129" y="157"/>
                      </a:lnTo>
                      <a:lnTo>
                        <a:pt x="5121" y="157"/>
                      </a:lnTo>
                      <a:lnTo>
                        <a:pt x="5114" y="157"/>
                      </a:lnTo>
                      <a:lnTo>
                        <a:pt x="5106" y="156"/>
                      </a:lnTo>
                      <a:lnTo>
                        <a:pt x="5099" y="156"/>
                      </a:lnTo>
                      <a:lnTo>
                        <a:pt x="5091" y="156"/>
                      </a:lnTo>
                      <a:lnTo>
                        <a:pt x="5084" y="156"/>
                      </a:lnTo>
                      <a:lnTo>
                        <a:pt x="5076" y="155"/>
                      </a:lnTo>
                      <a:lnTo>
                        <a:pt x="5069" y="155"/>
                      </a:lnTo>
                      <a:lnTo>
                        <a:pt x="5061" y="155"/>
                      </a:lnTo>
                      <a:lnTo>
                        <a:pt x="5054" y="155"/>
                      </a:lnTo>
                      <a:lnTo>
                        <a:pt x="5039" y="154"/>
                      </a:lnTo>
                      <a:lnTo>
                        <a:pt x="5024" y="154"/>
                      </a:lnTo>
                      <a:lnTo>
                        <a:pt x="5008" y="152"/>
                      </a:lnTo>
                      <a:lnTo>
                        <a:pt x="4993" y="151"/>
                      </a:lnTo>
                      <a:lnTo>
                        <a:pt x="4978" y="151"/>
                      </a:lnTo>
                      <a:lnTo>
                        <a:pt x="4963" y="150"/>
                      </a:lnTo>
                      <a:lnTo>
                        <a:pt x="4948" y="150"/>
                      </a:lnTo>
                      <a:lnTo>
                        <a:pt x="4932" y="149"/>
                      </a:lnTo>
                      <a:lnTo>
                        <a:pt x="4917" y="148"/>
                      </a:lnTo>
                      <a:lnTo>
                        <a:pt x="4902" y="148"/>
                      </a:lnTo>
                      <a:lnTo>
                        <a:pt x="4885" y="147"/>
                      </a:lnTo>
                      <a:lnTo>
                        <a:pt x="4870" y="145"/>
                      </a:lnTo>
                      <a:lnTo>
                        <a:pt x="4854" y="145"/>
                      </a:lnTo>
                      <a:lnTo>
                        <a:pt x="4839" y="144"/>
                      </a:lnTo>
                      <a:lnTo>
                        <a:pt x="4823" y="143"/>
                      </a:lnTo>
                      <a:lnTo>
                        <a:pt x="4808" y="143"/>
                      </a:lnTo>
                      <a:lnTo>
                        <a:pt x="4792" y="142"/>
                      </a:lnTo>
                      <a:lnTo>
                        <a:pt x="4777" y="141"/>
                      </a:lnTo>
                      <a:lnTo>
                        <a:pt x="4761" y="140"/>
                      </a:lnTo>
                      <a:lnTo>
                        <a:pt x="4746" y="140"/>
                      </a:lnTo>
                      <a:lnTo>
                        <a:pt x="4730" y="139"/>
                      </a:lnTo>
                      <a:lnTo>
                        <a:pt x="4714" y="137"/>
                      </a:lnTo>
                      <a:lnTo>
                        <a:pt x="4699" y="137"/>
                      </a:lnTo>
                      <a:lnTo>
                        <a:pt x="4683" y="136"/>
                      </a:lnTo>
                      <a:lnTo>
                        <a:pt x="4668" y="135"/>
                      </a:lnTo>
                      <a:lnTo>
                        <a:pt x="4652" y="134"/>
                      </a:lnTo>
                      <a:lnTo>
                        <a:pt x="4635" y="134"/>
                      </a:lnTo>
                      <a:lnTo>
                        <a:pt x="4619" y="133"/>
                      </a:lnTo>
                      <a:lnTo>
                        <a:pt x="4604" y="132"/>
                      </a:lnTo>
                      <a:lnTo>
                        <a:pt x="4588" y="131"/>
                      </a:lnTo>
                      <a:lnTo>
                        <a:pt x="4572" y="129"/>
                      </a:lnTo>
                      <a:lnTo>
                        <a:pt x="4556" y="129"/>
                      </a:lnTo>
                      <a:lnTo>
                        <a:pt x="4525" y="127"/>
                      </a:lnTo>
                      <a:lnTo>
                        <a:pt x="4493" y="126"/>
                      </a:lnTo>
                      <a:lnTo>
                        <a:pt x="4461" y="124"/>
                      </a:lnTo>
                      <a:lnTo>
                        <a:pt x="4429" y="122"/>
                      </a:lnTo>
                      <a:lnTo>
                        <a:pt x="4397" y="120"/>
                      </a:lnTo>
                      <a:lnTo>
                        <a:pt x="4366" y="119"/>
                      </a:lnTo>
                      <a:lnTo>
                        <a:pt x="4334" y="117"/>
                      </a:lnTo>
                      <a:lnTo>
                        <a:pt x="4301" y="116"/>
                      </a:lnTo>
                      <a:lnTo>
                        <a:pt x="4286" y="114"/>
                      </a:lnTo>
                      <a:lnTo>
                        <a:pt x="4270" y="113"/>
                      </a:lnTo>
                      <a:lnTo>
                        <a:pt x="4254" y="112"/>
                      </a:lnTo>
                      <a:lnTo>
                        <a:pt x="4238" y="112"/>
                      </a:lnTo>
                      <a:lnTo>
                        <a:pt x="4223" y="111"/>
                      </a:lnTo>
                      <a:lnTo>
                        <a:pt x="4207" y="110"/>
                      </a:lnTo>
                      <a:lnTo>
                        <a:pt x="4191" y="110"/>
                      </a:lnTo>
                      <a:lnTo>
                        <a:pt x="4175" y="109"/>
                      </a:lnTo>
                      <a:lnTo>
                        <a:pt x="4160" y="107"/>
                      </a:lnTo>
                      <a:lnTo>
                        <a:pt x="4143" y="107"/>
                      </a:lnTo>
                      <a:lnTo>
                        <a:pt x="4127" y="106"/>
                      </a:lnTo>
                      <a:lnTo>
                        <a:pt x="4111" y="106"/>
                      </a:lnTo>
                      <a:lnTo>
                        <a:pt x="4096" y="105"/>
                      </a:lnTo>
                      <a:lnTo>
                        <a:pt x="4080" y="104"/>
                      </a:lnTo>
                      <a:lnTo>
                        <a:pt x="4064" y="104"/>
                      </a:lnTo>
                      <a:lnTo>
                        <a:pt x="4049" y="103"/>
                      </a:lnTo>
                      <a:lnTo>
                        <a:pt x="4033" y="103"/>
                      </a:lnTo>
                      <a:lnTo>
                        <a:pt x="4017" y="102"/>
                      </a:lnTo>
                      <a:lnTo>
                        <a:pt x="4002" y="101"/>
                      </a:lnTo>
                      <a:lnTo>
                        <a:pt x="3986" y="101"/>
                      </a:lnTo>
                      <a:lnTo>
                        <a:pt x="3971" y="99"/>
                      </a:lnTo>
                      <a:lnTo>
                        <a:pt x="3954" y="99"/>
                      </a:lnTo>
                      <a:lnTo>
                        <a:pt x="3940" y="98"/>
                      </a:lnTo>
                      <a:lnTo>
                        <a:pt x="3923" y="98"/>
                      </a:lnTo>
                      <a:lnTo>
                        <a:pt x="3908" y="98"/>
                      </a:lnTo>
                      <a:lnTo>
                        <a:pt x="3892" y="97"/>
                      </a:lnTo>
                      <a:lnTo>
                        <a:pt x="3877" y="97"/>
                      </a:lnTo>
                      <a:lnTo>
                        <a:pt x="3862" y="96"/>
                      </a:lnTo>
                      <a:lnTo>
                        <a:pt x="3846" y="96"/>
                      </a:lnTo>
                      <a:lnTo>
                        <a:pt x="3831" y="96"/>
                      </a:lnTo>
                      <a:lnTo>
                        <a:pt x="3816" y="95"/>
                      </a:lnTo>
                      <a:lnTo>
                        <a:pt x="3800" y="95"/>
                      </a:lnTo>
                      <a:lnTo>
                        <a:pt x="3793" y="95"/>
                      </a:lnTo>
                      <a:lnTo>
                        <a:pt x="3785" y="95"/>
                      </a:lnTo>
                      <a:lnTo>
                        <a:pt x="3778" y="94"/>
                      </a:lnTo>
                      <a:lnTo>
                        <a:pt x="3770" y="94"/>
                      </a:lnTo>
                      <a:lnTo>
                        <a:pt x="3762" y="94"/>
                      </a:lnTo>
                      <a:lnTo>
                        <a:pt x="3755" y="94"/>
                      </a:lnTo>
                      <a:lnTo>
                        <a:pt x="3747" y="94"/>
                      </a:lnTo>
                      <a:lnTo>
                        <a:pt x="3740" y="94"/>
                      </a:lnTo>
                      <a:lnTo>
                        <a:pt x="3732" y="94"/>
                      </a:lnTo>
                      <a:lnTo>
                        <a:pt x="3725" y="93"/>
                      </a:lnTo>
                      <a:lnTo>
                        <a:pt x="3717" y="93"/>
                      </a:lnTo>
                      <a:lnTo>
                        <a:pt x="3710" y="93"/>
                      </a:lnTo>
                      <a:lnTo>
                        <a:pt x="3702" y="93"/>
                      </a:lnTo>
                      <a:lnTo>
                        <a:pt x="3695" y="93"/>
                      </a:lnTo>
                      <a:lnTo>
                        <a:pt x="3687" y="93"/>
                      </a:lnTo>
                      <a:lnTo>
                        <a:pt x="3680" y="93"/>
                      </a:lnTo>
                      <a:lnTo>
                        <a:pt x="3672" y="93"/>
                      </a:lnTo>
                      <a:lnTo>
                        <a:pt x="3665" y="93"/>
                      </a:lnTo>
                      <a:lnTo>
                        <a:pt x="3657" y="93"/>
                      </a:lnTo>
                      <a:lnTo>
                        <a:pt x="3650" y="93"/>
                      </a:lnTo>
                      <a:lnTo>
                        <a:pt x="3642" y="93"/>
                      </a:lnTo>
                      <a:lnTo>
                        <a:pt x="3635" y="93"/>
                      </a:lnTo>
                      <a:lnTo>
                        <a:pt x="3627" y="93"/>
                      </a:lnTo>
                      <a:lnTo>
                        <a:pt x="3620" y="91"/>
                      </a:lnTo>
                      <a:lnTo>
                        <a:pt x="3613" y="91"/>
                      </a:lnTo>
                      <a:lnTo>
                        <a:pt x="3605" y="91"/>
                      </a:lnTo>
                      <a:lnTo>
                        <a:pt x="3598" y="91"/>
                      </a:lnTo>
                      <a:lnTo>
                        <a:pt x="3590" y="91"/>
                      </a:lnTo>
                      <a:lnTo>
                        <a:pt x="3583" y="91"/>
                      </a:lnTo>
                      <a:lnTo>
                        <a:pt x="3577" y="91"/>
                      </a:lnTo>
                      <a:lnTo>
                        <a:pt x="3569" y="91"/>
                      </a:lnTo>
                      <a:lnTo>
                        <a:pt x="3562" y="91"/>
                      </a:lnTo>
                      <a:lnTo>
                        <a:pt x="3555" y="91"/>
                      </a:lnTo>
                      <a:lnTo>
                        <a:pt x="3547" y="91"/>
                      </a:lnTo>
                      <a:lnTo>
                        <a:pt x="3540" y="93"/>
                      </a:lnTo>
                      <a:lnTo>
                        <a:pt x="3533" y="93"/>
                      </a:lnTo>
                      <a:lnTo>
                        <a:pt x="3526" y="93"/>
                      </a:lnTo>
                      <a:lnTo>
                        <a:pt x="3518" y="93"/>
                      </a:lnTo>
                      <a:lnTo>
                        <a:pt x="3511" y="93"/>
                      </a:lnTo>
                      <a:lnTo>
                        <a:pt x="3504" y="93"/>
                      </a:lnTo>
                      <a:lnTo>
                        <a:pt x="3497" y="93"/>
                      </a:lnTo>
                      <a:lnTo>
                        <a:pt x="3489" y="93"/>
                      </a:lnTo>
                      <a:lnTo>
                        <a:pt x="3482" y="93"/>
                      </a:lnTo>
                      <a:lnTo>
                        <a:pt x="3475" y="93"/>
                      </a:lnTo>
                      <a:lnTo>
                        <a:pt x="3468" y="93"/>
                      </a:lnTo>
                      <a:lnTo>
                        <a:pt x="3461" y="93"/>
                      </a:lnTo>
                      <a:lnTo>
                        <a:pt x="3454" y="93"/>
                      </a:lnTo>
                      <a:lnTo>
                        <a:pt x="3446" y="94"/>
                      </a:lnTo>
                      <a:lnTo>
                        <a:pt x="3439" y="94"/>
                      </a:lnTo>
                      <a:lnTo>
                        <a:pt x="3433" y="94"/>
                      </a:lnTo>
                      <a:lnTo>
                        <a:pt x="3426" y="94"/>
                      </a:lnTo>
                      <a:lnTo>
                        <a:pt x="3419" y="94"/>
                      </a:lnTo>
                      <a:lnTo>
                        <a:pt x="3412" y="94"/>
                      </a:lnTo>
                      <a:lnTo>
                        <a:pt x="3405" y="94"/>
                      </a:lnTo>
                      <a:lnTo>
                        <a:pt x="3398" y="95"/>
                      </a:lnTo>
                      <a:lnTo>
                        <a:pt x="3391" y="95"/>
                      </a:lnTo>
                      <a:lnTo>
                        <a:pt x="3384" y="95"/>
                      </a:lnTo>
                      <a:lnTo>
                        <a:pt x="3377" y="95"/>
                      </a:lnTo>
                      <a:lnTo>
                        <a:pt x="3370" y="95"/>
                      </a:lnTo>
                      <a:lnTo>
                        <a:pt x="3363" y="96"/>
                      </a:lnTo>
                      <a:lnTo>
                        <a:pt x="3357" y="96"/>
                      </a:lnTo>
                      <a:lnTo>
                        <a:pt x="3350" y="96"/>
                      </a:lnTo>
                      <a:lnTo>
                        <a:pt x="3343" y="96"/>
                      </a:lnTo>
                      <a:lnTo>
                        <a:pt x="3336" y="96"/>
                      </a:lnTo>
                      <a:lnTo>
                        <a:pt x="3329" y="97"/>
                      </a:lnTo>
                      <a:lnTo>
                        <a:pt x="3322" y="97"/>
                      </a:lnTo>
                      <a:lnTo>
                        <a:pt x="3315" y="97"/>
                      </a:lnTo>
                      <a:lnTo>
                        <a:pt x="3309" y="98"/>
                      </a:lnTo>
                      <a:lnTo>
                        <a:pt x="3302" y="98"/>
                      </a:lnTo>
                      <a:lnTo>
                        <a:pt x="3295" y="98"/>
                      </a:lnTo>
                      <a:lnTo>
                        <a:pt x="3289" y="98"/>
                      </a:lnTo>
                      <a:lnTo>
                        <a:pt x="3282" y="99"/>
                      </a:lnTo>
                      <a:lnTo>
                        <a:pt x="3276" y="99"/>
                      </a:lnTo>
                      <a:lnTo>
                        <a:pt x="3269" y="99"/>
                      </a:lnTo>
                      <a:lnTo>
                        <a:pt x="3262" y="101"/>
                      </a:lnTo>
                      <a:lnTo>
                        <a:pt x="3255" y="101"/>
                      </a:lnTo>
                      <a:lnTo>
                        <a:pt x="3249" y="101"/>
                      </a:lnTo>
                      <a:lnTo>
                        <a:pt x="3242" y="102"/>
                      </a:lnTo>
                      <a:lnTo>
                        <a:pt x="3236" y="102"/>
                      </a:lnTo>
                      <a:lnTo>
                        <a:pt x="3229" y="102"/>
                      </a:lnTo>
                      <a:lnTo>
                        <a:pt x="3223" y="103"/>
                      </a:lnTo>
                      <a:lnTo>
                        <a:pt x="3216" y="103"/>
                      </a:lnTo>
                      <a:lnTo>
                        <a:pt x="3210" y="104"/>
                      </a:lnTo>
                      <a:lnTo>
                        <a:pt x="3203" y="104"/>
                      </a:lnTo>
                      <a:lnTo>
                        <a:pt x="3196" y="104"/>
                      </a:lnTo>
                      <a:lnTo>
                        <a:pt x="3191" y="105"/>
                      </a:lnTo>
                      <a:lnTo>
                        <a:pt x="3184" y="105"/>
                      </a:lnTo>
                      <a:lnTo>
                        <a:pt x="3178" y="106"/>
                      </a:lnTo>
                      <a:lnTo>
                        <a:pt x="3171" y="106"/>
                      </a:lnTo>
                      <a:lnTo>
                        <a:pt x="3165" y="107"/>
                      </a:lnTo>
                      <a:lnTo>
                        <a:pt x="3158" y="107"/>
                      </a:lnTo>
                      <a:lnTo>
                        <a:pt x="3153" y="109"/>
                      </a:lnTo>
                      <a:lnTo>
                        <a:pt x="3146" y="109"/>
                      </a:lnTo>
                      <a:lnTo>
                        <a:pt x="3140" y="110"/>
                      </a:lnTo>
                      <a:lnTo>
                        <a:pt x="3133" y="110"/>
                      </a:lnTo>
                      <a:lnTo>
                        <a:pt x="3127" y="111"/>
                      </a:lnTo>
                      <a:lnTo>
                        <a:pt x="3121" y="111"/>
                      </a:lnTo>
                      <a:lnTo>
                        <a:pt x="3115" y="112"/>
                      </a:lnTo>
                      <a:lnTo>
                        <a:pt x="3109" y="112"/>
                      </a:lnTo>
                      <a:lnTo>
                        <a:pt x="3103" y="113"/>
                      </a:lnTo>
                      <a:lnTo>
                        <a:pt x="3096" y="113"/>
                      </a:lnTo>
                      <a:lnTo>
                        <a:pt x="3090" y="114"/>
                      </a:lnTo>
                      <a:lnTo>
                        <a:pt x="3085" y="114"/>
                      </a:lnTo>
                      <a:lnTo>
                        <a:pt x="3079" y="116"/>
                      </a:lnTo>
                      <a:lnTo>
                        <a:pt x="3072" y="117"/>
                      </a:lnTo>
                      <a:lnTo>
                        <a:pt x="3066" y="117"/>
                      </a:lnTo>
                      <a:lnTo>
                        <a:pt x="3060" y="118"/>
                      </a:lnTo>
                      <a:lnTo>
                        <a:pt x="3055" y="118"/>
                      </a:lnTo>
                      <a:lnTo>
                        <a:pt x="3049" y="119"/>
                      </a:lnTo>
                      <a:lnTo>
                        <a:pt x="3042" y="120"/>
                      </a:lnTo>
                      <a:lnTo>
                        <a:pt x="3036" y="120"/>
                      </a:lnTo>
                      <a:lnTo>
                        <a:pt x="3030" y="121"/>
                      </a:lnTo>
                      <a:lnTo>
                        <a:pt x="3025" y="122"/>
                      </a:lnTo>
                      <a:lnTo>
                        <a:pt x="3019" y="122"/>
                      </a:lnTo>
                      <a:lnTo>
                        <a:pt x="3013" y="124"/>
                      </a:lnTo>
                      <a:lnTo>
                        <a:pt x="3007" y="125"/>
                      </a:lnTo>
                      <a:lnTo>
                        <a:pt x="3002" y="126"/>
                      </a:lnTo>
                      <a:lnTo>
                        <a:pt x="2996" y="126"/>
                      </a:lnTo>
                      <a:lnTo>
                        <a:pt x="2990" y="127"/>
                      </a:lnTo>
                      <a:lnTo>
                        <a:pt x="2984" y="128"/>
                      </a:lnTo>
                      <a:lnTo>
                        <a:pt x="2979" y="129"/>
                      </a:lnTo>
                      <a:lnTo>
                        <a:pt x="2973" y="129"/>
                      </a:lnTo>
                      <a:lnTo>
                        <a:pt x="2967" y="131"/>
                      </a:lnTo>
                      <a:lnTo>
                        <a:pt x="2962" y="132"/>
                      </a:lnTo>
                      <a:lnTo>
                        <a:pt x="2957" y="133"/>
                      </a:lnTo>
                      <a:lnTo>
                        <a:pt x="2951" y="134"/>
                      </a:lnTo>
                      <a:lnTo>
                        <a:pt x="2945" y="134"/>
                      </a:lnTo>
                      <a:lnTo>
                        <a:pt x="2939" y="135"/>
                      </a:lnTo>
                      <a:lnTo>
                        <a:pt x="2935" y="136"/>
                      </a:lnTo>
                      <a:lnTo>
                        <a:pt x="2929" y="137"/>
                      </a:lnTo>
                      <a:lnTo>
                        <a:pt x="2923" y="139"/>
                      </a:lnTo>
                      <a:lnTo>
                        <a:pt x="2919" y="140"/>
                      </a:lnTo>
                      <a:lnTo>
                        <a:pt x="2913" y="140"/>
                      </a:lnTo>
                      <a:lnTo>
                        <a:pt x="2907" y="141"/>
                      </a:lnTo>
                      <a:lnTo>
                        <a:pt x="2903" y="142"/>
                      </a:lnTo>
                      <a:lnTo>
                        <a:pt x="2897" y="143"/>
                      </a:lnTo>
                      <a:lnTo>
                        <a:pt x="2892" y="144"/>
                      </a:lnTo>
                      <a:lnTo>
                        <a:pt x="2886" y="145"/>
                      </a:lnTo>
                      <a:lnTo>
                        <a:pt x="2882" y="147"/>
                      </a:lnTo>
                      <a:lnTo>
                        <a:pt x="2876" y="148"/>
                      </a:lnTo>
                      <a:lnTo>
                        <a:pt x="2871" y="149"/>
                      </a:lnTo>
                      <a:lnTo>
                        <a:pt x="2866" y="150"/>
                      </a:lnTo>
                      <a:lnTo>
                        <a:pt x="2861" y="151"/>
                      </a:lnTo>
                      <a:lnTo>
                        <a:pt x="2855" y="152"/>
                      </a:lnTo>
                      <a:lnTo>
                        <a:pt x="2851" y="154"/>
                      </a:lnTo>
                      <a:lnTo>
                        <a:pt x="2846" y="155"/>
                      </a:lnTo>
                      <a:lnTo>
                        <a:pt x="2840" y="156"/>
                      </a:lnTo>
                      <a:lnTo>
                        <a:pt x="2836" y="157"/>
                      </a:lnTo>
                      <a:lnTo>
                        <a:pt x="2831" y="158"/>
                      </a:lnTo>
                      <a:lnTo>
                        <a:pt x="2825" y="159"/>
                      </a:lnTo>
                      <a:lnTo>
                        <a:pt x="2821" y="160"/>
                      </a:lnTo>
                      <a:lnTo>
                        <a:pt x="2816" y="162"/>
                      </a:lnTo>
                      <a:lnTo>
                        <a:pt x="2812" y="164"/>
                      </a:lnTo>
                      <a:lnTo>
                        <a:pt x="2807" y="165"/>
                      </a:lnTo>
                      <a:lnTo>
                        <a:pt x="2801" y="166"/>
                      </a:lnTo>
                      <a:lnTo>
                        <a:pt x="2797" y="167"/>
                      </a:lnTo>
                      <a:lnTo>
                        <a:pt x="2792" y="168"/>
                      </a:lnTo>
                      <a:lnTo>
                        <a:pt x="2787" y="170"/>
                      </a:lnTo>
                      <a:lnTo>
                        <a:pt x="2783" y="171"/>
                      </a:lnTo>
                      <a:lnTo>
                        <a:pt x="2778" y="173"/>
                      </a:lnTo>
                      <a:lnTo>
                        <a:pt x="2774" y="174"/>
                      </a:lnTo>
                      <a:lnTo>
                        <a:pt x="2769" y="175"/>
                      </a:lnTo>
                      <a:lnTo>
                        <a:pt x="2764" y="177"/>
                      </a:lnTo>
                      <a:lnTo>
                        <a:pt x="2760" y="178"/>
                      </a:lnTo>
                      <a:lnTo>
                        <a:pt x="2755" y="180"/>
                      </a:lnTo>
                      <a:lnTo>
                        <a:pt x="2752" y="181"/>
                      </a:lnTo>
                      <a:lnTo>
                        <a:pt x="2747" y="182"/>
                      </a:lnTo>
                      <a:lnTo>
                        <a:pt x="2742" y="183"/>
                      </a:lnTo>
                      <a:lnTo>
                        <a:pt x="2738" y="186"/>
                      </a:lnTo>
                      <a:lnTo>
                        <a:pt x="2733" y="187"/>
                      </a:lnTo>
                      <a:lnTo>
                        <a:pt x="2730" y="188"/>
                      </a:lnTo>
                      <a:lnTo>
                        <a:pt x="2725" y="190"/>
                      </a:lnTo>
                      <a:lnTo>
                        <a:pt x="2721" y="192"/>
                      </a:lnTo>
                      <a:lnTo>
                        <a:pt x="2716" y="193"/>
                      </a:lnTo>
                      <a:lnTo>
                        <a:pt x="2712" y="195"/>
                      </a:lnTo>
                      <a:lnTo>
                        <a:pt x="2708" y="196"/>
                      </a:lnTo>
                      <a:lnTo>
                        <a:pt x="2707" y="197"/>
                      </a:lnTo>
                      <a:lnTo>
                        <a:pt x="2704" y="197"/>
                      </a:lnTo>
                      <a:lnTo>
                        <a:pt x="2702" y="198"/>
                      </a:lnTo>
                      <a:lnTo>
                        <a:pt x="2700" y="200"/>
                      </a:lnTo>
                      <a:lnTo>
                        <a:pt x="2697" y="200"/>
                      </a:lnTo>
                      <a:lnTo>
                        <a:pt x="2696" y="201"/>
                      </a:lnTo>
                      <a:lnTo>
                        <a:pt x="2694" y="202"/>
                      </a:lnTo>
                      <a:lnTo>
                        <a:pt x="2692" y="203"/>
                      </a:lnTo>
                      <a:lnTo>
                        <a:pt x="2689" y="203"/>
                      </a:lnTo>
                      <a:lnTo>
                        <a:pt x="2687" y="204"/>
                      </a:lnTo>
                      <a:lnTo>
                        <a:pt x="2685" y="205"/>
                      </a:lnTo>
                      <a:lnTo>
                        <a:pt x="2682" y="206"/>
                      </a:lnTo>
                      <a:lnTo>
                        <a:pt x="2680" y="208"/>
                      </a:lnTo>
                      <a:lnTo>
                        <a:pt x="2677" y="208"/>
                      </a:lnTo>
                      <a:lnTo>
                        <a:pt x="2674" y="209"/>
                      </a:lnTo>
                      <a:lnTo>
                        <a:pt x="2672" y="210"/>
                      </a:lnTo>
                      <a:lnTo>
                        <a:pt x="2670" y="211"/>
                      </a:lnTo>
                      <a:lnTo>
                        <a:pt x="2668" y="212"/>
                      </a:lnTo>
                      <a:lnTo>
                        <a:pt x="2665" y="212"/>
                      </a:lnTo>
                      <a:lnTo>
                        <a:pt x="2662" y="213"/>
                      </a:lnTo>
                      <a:lnTo>
                        <a:pt x="2659" y="215"/>
                      </a:lnTo>
                      <a:lnTo>
                        <a:pt x="2657" y="216"/>
                      </a:lnTo>
                      <a:lnTo>
                        <a:pt x="2654" y="217"/>
                      </a:lnTo>
                      <a:lnTo>
                        <a:pt x="2651" y="218"/>
                      </a:lnTo>
                      <a:lnTo>
                        <a:pt x="2649" y="219"/>
                      </a:lnTo>
                      <a:lnTo>
                        <a:pt x="2646" y="220"/>
                      </a:lnTo>
                      <a:lnTo>
                        <a:pt x="2643" y="221"/>
                      </a:lnTo>
                      <a:lnTo>
                        <a:pt x="2640" y="223"/>
                      </a:lnTo>
                      <a:lnTo>
                        <a:pt x="2638" y="224"/>
                      </a:lnTo>
                      <a:lnTo>
                        <a:pt x="2634" y="225"/>
                      </a:lnTo>
                      <a:lnTo>
                        <a:pt x="2632" y="225"/>
                      </a:lnTo>
                      <a:lnTo>
                        <a:pt x="2628" y="226"/>
                      </a:lnTo>
                      <a:lnTo>
                        <a:pt x="2625" y="227"/>
                      </a:lnTo>
                      <a:lnTo>
                        <a:pt x="2623" y="228"/>
                      </a:lnTo>
                      <a:lnTo>
                        <a:pt x="2619" y="230"/>
                      </a:lnTo>
                      <a:lnTo>
                        <a:pt x="2616" y="231"/>
                      </a:lnTo>
                      <a:lnTo>
                        <a:pt x="2613" y="232"/>
                      </a:lnTo>
                      <a:lnTo>
                        <a:pt x="2610" y="234"/>
                      </a:lnTo>
                      <a:lnTo>
                        <a:pt x="2606" y="235"/>
                      </a:lnTo>
                      <a:lnTo>
                        <a:pt x="2603" y="236"/>
                      </a:lnTo>
                      <a:lnTo>
                        <a:pt x="2600" y="238"/>
                      </a:lnTo>
                      <a:lnTo>
                        <a:pt x="2597" y="239"/>
                      </a:lnTo>
                      <a:lnTo>
                        <a:pt x="2594" y="240"/>
                      </a:lnTo>
                      <a:lnTo>
                        <a:pt x="2590" y="241"/>
                      </a:lnTo>
                      <a:lnTo>
                        <a:pt x="2587" y="242"/>
                      </a:lnTo>
                      <a:lnTo>
                        <a:pt x="2583" y="243"/>
                      </a:lnTo>
                      <a:lnTo>
                        <a:pt x="2580" y="244"/>
                      </a:lnTo>
                      <a:lnTo>
                        <a:pt x="2576" y="246"/>
                      </a:lnTo>
                      <a:lnTo>
                        <a:pt x="2573" y="248"/>
                      </a:lnTo>
                      <a:lnTo>
                        <a:pt x="2570" y="249"/>
                      </a:lnTo>
                      <a:lnTo>
                        <a:pt x="2566" y="250"/>
                      </a:lnTo>
                      <a:lnTo>
                        <a:pt x="2563" y="251"/>
                      </a:lnTo>
                      <a:lnTo>
                        <a:pt x="2559" y="253"/>
                      </a:lnTo>
                      <a:lnTo>
                        <a:pt x="2555" y="254"/>
                      </a:lnTo>
                      <a:lnTo>
                        <a:pt x="2551" y="256"/>
                      </a:lnTo>
                      <a:lnTo>
                        <a:pt x="2548" y="257"/>
                      </a:lnTo>
                      <a:lnTo>
                        <a:pt x="2544" y="258"/>
                      </a:lnTo>
                      <a:lnTo>
                        <a:pt x="2541" y="259"/>
                      </a:lnTo>
                      <a:lnTo>
                        <a:pt x="2536" y="261"/>
                      </a:lnTo>
                      <a:lnTo>
                        <a:pt x="2533" y="263"/>
                      </a:lnTo>
                      <a:lnTo>
                        <a:pt x="2529" y="264"/>
                      </a:lnTo>
                      <a:lnTo>
                        <a:pt x="2525" y="265"/>
                      </a:lnTo>
                      <a:lnTo>
                        <a:pt x="2521" y="266"/>
                      </a:lnTo>
                      <a:lnTo>
                        <a:pt x="2518" y="269"/>
                      </a:lnTo>
                      <a:lnTo>
                        <a:pt x="2513" y="270"/>
                      </a:lnTo>
                      <a:lnTo>
                        <a:pt x="2510" y="271"/>
                      </a:lnTo>
                      <a:lnTo>
                        <a:pt x="2505" y="272"/>
                      </a:lnTo>
                      <a:lnTo>
                        <a:pt x="2502" y="274"/>
                      </a:lnTo>
                      <a:lnTo>
                        <a:pt x="2497" y="276"/>
                      </a:lnTo>
                      <a:lnTo>
                        <a:pt x="2494" y="277"/>
                      </a:lnTo>
                      <a:lnTo>
                        <a:pt x="2489" y="279"/>
                      </a:lnTo>
                      <a:lnTo>
                        <a:pt x="2485" y="280"/>
                      </a:lnTo>
                      <a:lnTo>
                        <a:pt x="2481" y="281"/>
                      </a:lnTo>
                      <a:lnTo>
                        <a:pt x="2476" y="284"/>
                      </a:lnTo>
                      <a:lnTo>
                        <a:pt x="2473" y="285"/>
                      </a:lnTo>
                      <a:lnTo>
                        <a:pt x="2468" y="286"/>
                      </a:lnTo>
                      <a:lnTo>
                        <a:pt x="2465" y="288"/>
                      </a:lnTo>
                      <a:lnTo>
                        <a:pt x="2460" y="289"/>
                      </a:lnTo>
                      <a:lnTo>
                        <a:pt x="2456" y="291"/>
                      </a:lnTo>
                      <a:lnTo>
                        <a:pt x="2451" y="293"/>
                      </a:lnTo>
                      <a:lnTo>
                        <a:pt x="2447" y="294"/>
                      </a:lnTo>
                      <a:lnTo>
                        <a:pt x="2443" y="296"/>
                      </a:lnTo>
                      <a:lnTo>
                        <a:pt x="2438" y="297"/>
                      </a:lnTo>
                      <a:lnTo>
                        <a:pt x="2434" y="299"/>
                      </a:lnTo>
                      <a:lnTo>
                        <a:pt x="2429" y="301"/>
                      </a:lnTo>
                      <a:lnTo>
                        <a:pt x="2426" y="302"/>
                      </a:lnTo>
                      <a:lnTo>
                        <a:pt x="2421" y="304"/>
                      </a:lnTo>
                      <a:lnTo>
                        <a:pt x="2416" y="305"/>
                      </a:lnTo>
                      <a:lnTo>
                        <a:pt x="2412" y="308"/>
                      </a:lnTo>
                      <a:lnTo>
                        <a:pt x="2407" y="309"/>
                      </a:lnTo>
                      <a:lnTo>
                        <a:pt x="2403" y="311"/>
                      </a:lnTo>
                      <a:lnTo>
                        <a:pt x="2398" y="312"/>
                      </a:lnTo>
                      <a:lnTo>
                        <a:pt x="2393" y="314"/>
                      </a:lnTo>
                      <a:lnTo>
                        <a:pt x="2389" y="316"/>
                      </a:lnTo>
                      <a:lnTo>
                        <a:pt x="2384" y="317"/>
                      </a:lnTo>
                      <a:lnTo>
                        <a:pt x="2379" y="319"/>
                      </a:lnTo>
                      <a:lnTo>
                        <a:pt x="2375" y="320"/>
                      </a:lnTo>
                      <a:lnTo>
                        <a:pt x="2370" y="323"/>
                      </a:lnTo>
                      <a:lnTo>
                        <a:pt x="2364" y="324"/>
                      </a:lnTo>
                      <a:lnTo>
                        <a:pt x="2360" y="326"/>
                      </a:lnTo>
                      <a:lnTo>
                        <a:pt x="2355" y="329"/>
                      </a:lnTo>
                      <a:lnTo>
                        <a:pt x="2351" y="330"/>
                      </a:lnTo>
                      <a:lnTo>
                        <a:pt x="2346" y="332"/>
                      </a:lnTo>
                      <a:lnTo>
                        <a:pt x="2341" y="333"/>
                      </a:lnTo>
                      <a:lnTo>
                        <a:pt x="2336" y="335"/>
                      </a:lnTo>
                      <a:lnTo>
                        <a:pt x="2331" y="337"/>
                      </a:lnTo>
                      <a:lnTo>
                        <a:pt x="2326" y="339"/>
                      </a:lnTo>
                      <a:lnTo>
                        <a:pt x="2322" y="340"/>
                      </a:lnTo>
                      <a:lnTo>
                        <a:pt x="2316" y="342"/>
                      </a:lnTo>
                      <a:lnTo>
                        <a:pt x="2311" y="345"/>
                      </a:lnTo>
                      <a:lnTo>
                        <a:pt x="2307" y="346"/>
                      </a:lnTo>
                      <a:lnTo>
                        <a:pt x="2301" y="348"/>
                      </a:lnTo>
                      <a:lnTo>
                        <a:pt x="2297" y="349"/>
                      </a:lnTo>
                      <a:lnTo>
                        <a:pt x="2291" y="352"/>
                      </a:lnTo>
                      <a:lnTo>
                        <a:pt x="2286" y="354"/>
                      </a:lnTo>
                      <a:lnTo>
                        <a:pt x="2282" y="355"/>
                      </a:lnTo>
                      <a:lnTo>
                        <a:pt x="2276" y="357"/>
                      </a:lnTo>
                      <a:lnTo>
                        <a:pt x="2271" y="360"/>
                      </a:lnTo>
                      <a:lnTo>
                        <a:pt x="2265" y="361"/>
                      </a:lnTo>
                      <a:lnTo>
                        <a:pt x="2261" y="363"/>
                      </a:lnTo>
                      <a:lnTo>
                        <a:pt x="2255" y="364"/>
                      </a:lnTo>
                      <a:lnTo>
                        <a:pt x="2250" y="367"/>
                      </a:lnTo>
                      <a:lnTo>
                        <a:pt x="2245" y="369"/>
                      </a:lnTo>
                      <a:lnTo>
                        <a:pt x="2240" y="370"/>
                      </a:lnTo>
                      <a:lnTo>
                        <a:pt x="2234" y="372"/>
                      </a:lnTo>
                      <a:lnTo>
                        <a:pt x="2229" y="375"/>
                      </a:lnTo>
                      <a:lnTo>
                        <a:pt x="2224" y="376"/>
                      </a:lnTo>
                      <a:lnTo>
                        <a:pt x="2218" y="378"/>
                      </a:lnTo>
                      <a:lnTo>
                        <a:pt x="2212" y="380"/>
                      </a:lnTo>
                      <a:lnTo>
                        <a:pt x="2208" y="383"/>
                      </a:lnTo>
                      <a:lnTo>
                        <a:pt x="2202" y="384"/>
                      </a:lnTo>
                      <a:lnTo>
                        <a:pt x="2196" y="386"/>
                      </a:lnTo>
                      <a:lnTo>
                        <a:pt x="2192" y="388"/>
                      </a:lnTo>
                      <a:lnTo>
                        <a:pt x="2186" y="390"/>
                      </a:lnTo>
                      <a:lnTo>
                        <a:pt x="2180" y="392"/>
                      </a:lnTo>
                      <a:lnTo>
                        <a:pt x="2176" y="394"/>
                      </a:lnTo>
                      <a:lnTo>
                        <a:pt x="2170" y="396"/>
                      </a:lnTo>
                      <a:lnTo>
                        <a:pt x="2164" y="398"/>
                      </a:lnTo>
                      <a:lnTo>
                        <a:pt x="2158" y="400"/>
                      </a:lnTo>
                      <a:lnTo>
                        <a:pt x="2152" y="402"/>
                      </a:lnTo>
                      <a:lnTo>
                        <a:pt x="2147" y="405"/>
                      </a:lnTo>
                      <a:lnTo>
                        <a:pt x="2142" y="406"/>
                      </a:lnTo>
                      <a:lnTo>
                        <a:pt x="2136" y="408"/>
                      </a:lnTo>
                      <a:lnTo>
                        <a:pt x="2131" y="410"/>
                      </a:lnTo>
                      <a:lnTo>
                        <a:pt x="2125" y="413"/>
                      </a:lnTo>
                      <a:lnTo>
                        <a:pt x="2119" y="414"/>
                      </a:lnTo>
                      <a:lnTo>
                        <a:pt x="2113" y="416"/>
                      </a:lnTo>
                      <a:lnTo>
                        <a:pt x="2108" y="418"/>
                      </a:lnTo>
                      <a:lnTo>
                        <a:pt x="2102" y="421"/>
                      </a:lnTo>
                      <a:lnTo>
                        <a:pt x="2096" y="423"/>
                      </a:lnTo>
                      <a:lnTo>
                        <a:pt x="2090" y="424"/>
                      </a:lnTo>
                      <a:lnTo>
                        <a:pt x="2085" y="426"/>
                      </a:lnTo>
                      <a:lnTo>
                        <a:pt x="2079" y="429"/>
                      </a:lnTo>
                      <a:lnTo>
                        <a:pt x="2073" y="431"/>
                      </a:lnTo>
                      <a:lnTo>
                        <a:pt x="2067" y="433"/>
                      </a:lnTo>
                      <a:lnTo>
                        <a:pt x="2061" y="436"/>
                      </a:lnTo>
                      <a:lnTo>
                        <a:pt x="2056" y="437"/>
                      </a:lnTo>
                      <a:lnTo>
                        <a:pt x="2050" y="439"/>
                      </a:lnTo>
                      <a:lnTo>
                        <a:pt x="2044" y="441"/>
                      </a:lnTo>
                      <a:lnTo>
                        <a:pt x="2038" y="444"/>
                      </a:lnTo>
                      <a:lnTo>
                        <a:pt x="2033" y="446"/>
                      </a:lnTo>
                      <a:lnTo>
                        <a:pt x="2027" y="448"/>
                      </a:lnTo>
                      <a:lnTo>
                        <a:pt x="2021" y="449"/>
                      </a:lnTo>
                      <a:lnTo>
                        <a:pt x="2015" y="452"/>
                      </a:lnTo>
                      <a:lnTo>
                        <a:pt x="2008" y="454"/>
                      </a:lnTo>
                      <a:lnTo>
                        <a:pt x="2003" y="456"/>
                      </a:lnTo>
                      <a:lnTo>
                        <a:pt x="1997" y="459"/>
                      </a:lnTo>
                      <a:lnTo>
                        <a:pt x="1991" y="461"/>
                      </a:lnTo>
                      <a:lnTo>
                        <a:pt x="1985" y="463"/>
                      </a:lnTo>
                      <a:lnTo>
                        <a:pt x="1980" y="464"/>
                      </a:lnTo>
                      <a:lnTo>
                        <a:pt x="1973" y="467"/>
                      </a:lnTo>
                      <a:lnTo>
                        <a:pt x="1967" y="469"/>
                      </a:lnTo>
                      <a:lnTo>
                        <a:pt x="1961" y="471"/>
                      </a:lnTo>
                      <a:lnTo>
                        <a:pt x="1955" y="474"/>
                      </a:lnTo>
                      <a:lnTo>
                        <a:pt x="1949" y="476"/>
                      </a:lnTo>
                      <a:lnTo>
                        <a:pt x="1943" y="478"/>
                      </a:lnTo>
                      <a:lnTo>
                        <a:pt x="1937" y="480"/>
                      </a:lnTo>
                      <a:lnTo>
                        <a:pt x="1930" y="483"/>
                      </a:lnTo>
                      <a:lnTo>
                        <a:pt x="1924" y="485"/>
                      </a:lnTo>
                      <a:lnTo>
                        <a:pt x="1919" y="486"/>
                      </a:lnTo>
                      <a:lnTo>
                        <a:pt x="1913" y="489"/>
                      </a:lnTo>
                      <a:lnTo>
                        <a:pt x="1906" y="491"/>
                      </a:lnTo>
                      <a:lnTo>
                        <a:pt x="1900" y="493"/>
                      </a:lnTo>
                      <a:lnTo>
                        <a:pt x="1894" y="495"/>
                      </a:lnTo>
                      <a:lnTo>
                        <a:pt x="1887" y="498"/>
                      </a:lnTo>
                      <a:lnTo>
                        <a:pt x="1882" y="500"/>
                      </a:lnTo>
                      <a:lnTo>
                        <a:pt x="1875" y="502"/>
                      </a:lnTo>
                      <a:lnTo>
                        <a:pt x="1869" y="505"/>
                      </a:lnTo>
                      <a:lnTo>
                        <a:pt x="1863" y="507"/>
                      </a:lnTo>
                      <a:lnTo>
                        <a:pt x="1856" y="509"/>
                      </a:lnTo>
                      <a:lnTo>
                        <a:pt x="1851" y="512"/>
                      </a:lnTo>
                      <a:lnTo>
                        <a:pt x="1844" y="514"/>
                      </a:lnTo>
                      <a:lnTo>
                        <a:pt x="1838" y="516"/>
                      </a:lnTo>
                      <a:lnTo>
                        <a:pt x="1831" y="517"/>
                      </a:lnTo>
                      <a:lnTo>
                        <a:pt x="1825" y="520"/>
                      </a:lnTo>
                      <a:lnTo>
                        <a:pt x="1819" y="522"/>
                      </a:lnTo>
                      <a:lnTo>
                        <a:pt x="1813" y="524"/>
                      </a:lnTo>
                      <a:lnTo>
                        <a:pt x="1807" y="527"/>
                      </a:lnTo>
                      <a:lnTo>
                        <a:pt x="1800" y="529"/>
                      </a:lnTo>
                      <a:lnTo>
                        <a:pt x="1794" y="531"/>
                      </a:lnTo>
                      <a:lnTo>
                        <a:pt x="1780" y="536"/>
                      </a:lnTo>
                      <a:lnTo>
                        <a:pt x="1768" y="540"/>
                      </a:lnTo>
                      <a:lnTo>
                        <a:pt x="1755" y="545"/>
                      </a:lnTo>
                      <a:lnTo>
                        <a:pt x="1742" y="550"/>
                      </a:lnTo>
                      <a:lnTo>
                        <a:pt x="1730" y="554"/>
                      </a:lnTo>
                      <a:lnTo>
                        <a:pt x="1717" y="559"/>
                      </a:lnTo>
                      <a:lnTo>
                        <a:pt x="1704" y="563"/>
                      </a:lnTo>
                      <a:lnTo>
                        <a:pt x="1692" y="568"/>
                      </a:lnTo>
                      <a:lnTo>
                        <a:pt x="1678" y="573"/>
                      </a:lnTo>
                      <a:lnTo>
                        <a:pt x="1665" y="577"/>
                      </a:lnTo>
                      <a:lnTo>
                        <a:pt x="1652" y="582"/>
                      </a:lnTo>
                      <a:lnTo>
                        <a:pt x="1639" y="586"/>
                      </a:lnTo>
                      <a:lnTo>
                        <a:pt x="1626" y="591"/>
                      </a:lnTo>
                      <a:lnTo>
                        <a:pt x="1613" y="596"/>
                      </a:lnTo>
                      <a:lnTo>
                        <a:pt x="1599" y="600"/>
                      </a:lnTo>
                      <a:lnTo>
                        <a:pt x="1587" y="605"/>
                      </a:lnTo>
                      <a:lnTo>
                        <a:pt x="1573" y="609"/>
                      </a:lnTo>
                      <a:lnTo>
                        <a:pt x="1560" y="614"/>
                      </a:lnTo>
                      <a:lnTo>
                        <a:pt x="1548" y="619"/>
                      </a:lnTo>
                      <a:lnTo>
                        <a:pt x="1534" y="623"/>
                      </a:lnTo>
                      <a:lnTo>
                        <a:pt x="1521" y="628"/>
                      </a:lnTo>
                      <a:lnTo>
                        <a:pt x="1507" y="632"/>
                      </a:lnTo>
                      <a:lnTo>
                        <a:pt x="1495" y="637"/>
                      </a:lnTo>
                      <a:lnTo>
                        <a:pt x="1481" y="642"/>
                      </a:lnTo>
                      <a:lnTo>
                        <a:pt x="1468" y="646"/>
                      </a:lnTo>
                      <a:lnTo>
                        <a:pt x="1454" y="651"/>
                      </a:lnTo>
                      <a:lnTo>
                        <a:pt x="1440" y="655"/>
                      </a:lnTo>
                      <a:lnTo>
                        <a:pt x="1428" y="661"/>
                      </a:lnTo>
                      <a:lnTo>
                        <a:pt x="1401" y="670"/>
                      </a:lnTo>
                      <a:lnTo>
                        <a:pt x="1375" y="680"/>
                      </a:lnTo>
                      <a:lnTo>
                        <a:pt x="1347" y="689"/>
                      </a:lnTo>
                      <a:lnTo>
                        <a:pt x="1321" y="698"/>
                      </a:lnTo>
                      <a:lnTo>
                        <a:pt x="1294" y="707"/>
                      </a:lnTo>
                      <a:lnTo>
                        <a:pt x="1268" y="716"/>
                      </a:lnTo>
                      <a:lnTo>
                        <a:pt x="1241" y="726"/>
                      </a:lnTo>
                      <a:lnTo>
                        <a:pt x="1213" y="735"/>
                      </a:lnTo>
                      <a:lnTo>
                        <a:pt x="1201" y="740"/>
                      </a:lnTo>
                      <a:lnTo>
                        <a:pt x="1187" y="744"/>
                      </a:lnTo>
                      <a:lnTo>
                        <a:pt x="1174" y="749"/>
                      </a:lnTo>
                      <a:lnTo>
                        <a:pt x="1160" y="753"/>
                      </a:lnTo>
                      <a:lnTo>
                        <a:pt x="1148" y="758"/>
                      </a:lnTo>
                      <a:lnTo>
                        <a:pt x="1134" y="763"/>
                      </a:lnTo>
                      <a:lnTo>
                        <a:pt x="1120" y="767"/>
                      </a:lnTo>
                      <a:lnTo>
                        <a:pt x="1107" y="772"/>
                      </a:lnTo>
                      <a:lnTo>
                        <a:pt x="1094" y="776"/>
                      </a:lnTo>
                      <a:lnTo>
                        <a:pt x="1081" y="780"/>
                      </a:lnTo>
                      <a:lnTo>
                        <a:pt x="1068" y="784"/>
                      </a:lnTo>
                      <a:lnTo>
                        <a:pt x="1054" y="789"/>
                      </a:lnTo>
                      <a:lnTo>
                        <a:pt x="1042" y="794"/>
                      </a:lnTo>
                      <a:lnTo>
                        <a:pt x="1028" y="798"/>
                      </a:lnTo>
                      <a:lnTo>
                        <a:pt x="1015" y="803"/>
                      </a:lnTo>
                      <a:lnTo>
                        <a:pt x="1001" y="807"/>
                      </a:lnTo>
                      <a:lnTo>
                        <a:pt x="989" y="812"/>
                      </a:lnTo>
                      <a:lnTo>
                        <a:pt x="976" y="815"/>
                      </a:lnTo>
                      <a:lnTo>
                        <a:pt x="962" y="820"/>
                      </a:lnTo>
                      <a:lnTo>
                        <a:pt x="950" y="825"/>
                      </a:lnTo>
                      <a:lnTo>
                        <a:pt x="937" y="829"/>
                      </a:lnTo>
                      <a:lnTo>
                        <a:pt x="924" y="834"/>
                      </a:lnTo>
                      <a:lnTo>
                        <a:pt x="910" y="837"/>
                      </a:lnTo>
                      <a:lnTo>
                        <a:pt x="898" y="842"/>
                      </a:lnTo>
                      <a:lnTo>
                        <a:pt x="885" y="847"/>
                      </a:lnTo>
                      <a:lnTo>
                        <a:pt x="872" y="851"/>
                      </a:lnTo>
                      <a:lnTo>
                        <a:pt x="860" y="855"/>
                      </a:lnTo>
                      <a:lnTo>
                        <a:pt x="847" y="859"/>
                      </a:lnTo>
                      <a:lnTo>
                        <a:pt x="840" y="862"/>
                      </a:lnTo>
                      <a:lnTo>
                        <a:pt x="834" y="864"/>
                      </a:lnTo>
                      <a:lnTo>
                        <a:pt x="827" y="866"/>
                      </a:lnTo>
                      <a:lnTo>
                        <a:pt x="822" y="867"/>
                      </a:lnTo>
                      <a:lnTo>
                        <a:pt x="815" y="870"/>
                      </a:lnTo>
                      <a:lnTo>
                        <a:pt x="809" y="872"/>
                      </a:lnTo>
                      <a:lnTo>
                        <a:pt x="802" y="874"/>
                      </a:lnTo>
                      <a:lnTo>
                        <a:pt x="796" y="877"/>
                      </a:lnTo>
                      <a:lnTo>
                        <a:pt x="789" y="878"/>
                      </a:lnTo>
                      <a:lnTo>
                        <a:pt x="784" y="880"/>
                      </a:lnTo>
                      <a:lnTo>
                        <a:pt x="777" y="882"/>
                      </a:lnTo>
                      <a:lnTo>
                        <a:pt x="771" y="885"/>
                      </a:lnTo>
                      <a:lnTo>
                        <a:pt x="764" y="887"/>
                      </a:lnTo>
                      <a:lnTo>
                        <a:pt x="758" y="888"/>
                      </a:lnTo>
                      <a:lnTo>
                        <a:pt x="753" y="890"/>
                      </a:lnTo>
                      <a:lnTo>
                        <a:pt x="746" y="893"/>
                      </a:lnTo>
                      <a:lnTo>
                        <a:pt x="740" y="895"/>
                      </a:lnTo>
                      <a:lnTo>
                        <a:pt x="733" y="896"/>
                      </a:lnTo>
                      <a:lnTo>
                        <a:pt x="727" y="898"/>
                      </a:lnTo>
                      <a:lnTo>
                        <a:pt x="721" y="901"/>
                      </a:lnTo>
                      <a:lnTo>
                        <a:pt x="715" y="903"/>
                      </a:lnTo>
                      <a:lnTo>
                        <a:pt x="709" y="904"/>
                      </a:lnTo>
                      <a:lnTo>
                        <a:pt x="703" y="906"/>
                      </a:lnTo>
                      <a:lnTo>
                        <a:pt x="696" y="909"/>
                      </a:lnTo>
                      <a:lnTo>
                        <a:pt x="690" y="911"/>
                      </a:lnTo>
                      <a:lnTo>
                        <a:pt x="685" y="912"/>
                      </a:lnTo>
                      <a:lnTo>
                        <a:pt x="678" y="914"/>
                      </a:lnTo>
                      <a:lnTo>
                        <a:pt x="672" y="917"/>
                      </a:lnTo>
                      <a:lnTo>
                        <a:pt x="666" y="919"/>
                      </a:lnTo>
                      <a:lnTo>
                        <a:pt x="660" y="920"/>
                      </a:lnTo>
                      <a:lnTo>
                        <a:pt x="653" y="923"/>
                      </a:lnTo>
                      <a:lnTo>
                        <a:pt x="648" y="925"/>
                      </a:lnTo>
                      <a:lnTo>
                        <a:pt x="642" y="926"/>
                      </a:lnTo>
                      <a:lnTo>
                        <a:pt x="636" y="928"/>
                      </a:lnTo>
                      <a:lnTo>
                        <a:pt x="629" y="931"/>
                      </a:lnTo>
                      <a:lnTo>
                        <a:pt x="624" y="932"/>
                      </a:lnTo>
                      <a:lnTo>
                        <a:pt x="618" y="934"/>
                      </a:lnTo>
                      <a:lnTo>
                        <a:pt x="612" y="936"/>
                      </a:lnTo>
                      <a:lnTo>
                        <a:pt x="606" y="938"/>
                      </a:lnTo>
                      <a:lnTo>
                        <a:pt x="600" y="940"/>
                      </a:lnTo>
                      <a:lnTo>
                        <a:pt x="595" y="942"/>
                      </a:lnTo>
                      <a:lnTo>
                        <a:pt x="588" y="943"/>
                      </a:lnTo>
                      <a:lnTo>
                        <a:pt x="582" y="946"/>
                      </a:lnTo>
                      <a:lnTo>
                        <a:pt x="576" y="948"/>
                      </a:lnTo>
                      <a:lnTo>
                        <a:pt x="571" y="949"/>
                      </a:lnTo>
                      <a:lnTo>
                        <a:pt x="565" y="951"/>
                      </a:lnTo>
                      <a:lnTo>
                        <a:pt x="559" y="954"/>
                      </a:lnTo>
                      <a:lnTo>
                        <a:pt x="553" y="955"/>
                      </a:lnTo>
                      <a:lnTo>
                        <a:pt x="547" y="957"/>
                      </a:lnTo>
                      <a:lnTo>
                        <a:pt x="542" y="958"/>
                      </a:lnTo>
                      <a:lnTo>
                        <a:pt x="536" y="961"/>
                      </a:lnTo>
                      <a:lnTo>
                        <a:pt x="530" y="962"/>
                      </a:lnTo>
                      <a:lnTo>
                        <a:pt x="524" y="964"/>
                      </a:lnTo>
                      <a:lnTo>
                        <a:pt x="519" y="966"/>
                      </a:lnTo>
                      <a:lnTo>
                        <a:pt x="513" y="967"/>
                      </a:lnTo>
                      <a:lnTo>
                        <a:pt x="507" y="970"/>
                      </a:lnTo>
                      <a:lnTo>
                        <a:pt x="501" y="971"/>
                      </a:lnTo>
                      <a:lnTo>
                        <a:pt x="496" y="973"/>
                      </a:lnTo>
                      <a:lnTo>
                        <a:pt x="490" y="974"/>
                      </a:lnTo>
                      <a:lnTo>
                        <a:pt x="484" y="977"/>
                      </a:lnTo>
                      <a:lnTo>
                        <a:pt x="480" y="978"/>
                      </a:lnTo>
                      <a:lnTo>
                        <a:pt x="474" y="980"/>
                      </a:lnTo>
                      <a:lnTo>
                        <a:pt x="468" y="981"/>
                      </a:lnTo>
                      <a:lnTo>
                        <a:pt x="462" y="984"/>
                      </a:lnTo>
                      <a:lnTo>
                        <a:pt x="456" y="985"/>
                      </a:lnTo>
                      <a:lnTo>
                        <a:pt x="451" y="987"/>
                      </a:lnTo>
                      <a:lnTo>
                        <a:pt x="446" y="988"/>
                      </a:lnTo>
                      <a:lnTo>
                        <a:pt x="440" y="990"/>
                      </a:lnTo>
                      <a:lnTo>
                        <a:pt x="435" y="992"/>
                      </a:lnTo>
                      <a:lnTo>
                        <a:pt x="429" y="994"/>
                      </a:lnTo>
                      <a:lnTo>
                        <a:pt x="424" y="995"/>
                      </a:lnTo>
                      <a:lnTo>
                        <a:pt x="418" y="997"/>
                      </a:lnTo>
                      <a:lnTo>
                        <a:pt x="413" y="999"/>
                      </a:lnTo>
                      <a:lnTo>
                        <a:pt x="408" y="1001"/>
                      </a:lnTo>
                      <a:lnTo>
                        <a:pt x="402" y="1002"/>
                      </a:lnTo>
                      <a:lnTo>
                        <a:pt x="397" y="1004"/>
                      </a:lnTo>
                      <a:lnTo>
                        <a:pt x="392" y="1005"/>
                      </a:lnTo>
                      <a:lnTo>
                        <a:pt x="386" y="1007"/>
                      </a:lnTo>
                      <a:lnTo>
                        <a:pt x="382" y="1009"/>
                      </a:lnTo>
                      <a:lnTo>
                        <a:pt x="376" y="1010"/>
                      </a:lnTo>
                      <a:lnTo>
                        <a:pt x="370" y="1012"/>
                      </a:lnTo>
                      <a:lnTo>
                        <a:pt x="365" y="1014"/>
                      </a:lnTo>
                      <a:lnTo>
                        <a:pt x="360" y="1015"/>
                      </a:lnTo>
                      <a:lnTo>
                        <a:pt x="355" y="1017"/>
                      </a:lnTo>
                      <a:lnTo>
                        <a:pt x="349" y="1018"/>
                      </a:lnTo>
                      <a:lnTo>
                        <a:pt x="345" y="1019"/>
                      </a:lnTo>
                      <a:lnTo>
                        <a:pt x="339" y="1022"/>
                      </a:lnTo>
                      <a:lnTo>
                        <a:pt x="334" y="1023"/>
                      </a:lnTo>
                      <a:lnTo>
                        <a:pt x="330" y="1024"/>
                      </a:lnTo>
                      <a:lnTo>
                        <a:pt x="324" y="1026"/>
                      </a:lnTo>
                      <a:lnTo>
                        <a:pt x="319" y="1027"/>
                      </a:lnTo>
                      <a:lnTo>
                        <a:pt x="314" y="1028"/>
                      </a:lnTo>
                      <a:lnTo>
                        <a:pt x="309" y="1031"/>
                      </a:lnTo>
                      <a:lnTo>
                        <a:pt x="304" y="1032"/>
                      </a:lnTo>
                      <a:lnTo>
                        <a:pt x="299" y="1033"/>
                      </a:lnTo>
                      <a:lnTo>
                        <a:pt x="294" y="1034"/>
                      </a:lnTo>
                      <a:lnTo>
                        <a:pt x="289" y="1037"/>
                      </a:lnTo>
                      <a:lnTo>
                        <a:pt x="285" y="1038"/>
                      </a:lnTo>
                      <a:lnTo>
                        <a:pt x="279" y="1039"/>
                      </a:lnTo>
                      <a:lnTo>
                        <a:pt x="274" y="1040"/>
                      </a:lnTo>
                      <a:lnTo>
                        <a:pt x="270" y="1042"/>
                      </a:lnTo>
                      <a:lnTo>
                        <a:pt x="265" y="1043"/>
                      </a:lnTo>
                      <a:lnTo>
                        <a:pt x="259" y="1045"/>
                      </a:lnTo>
                      <a:lnTo>
                        <a:pt x="255" y="1046"/>
                      </a:lnTo>
                      <a:lnTo>
                        <a:pt x="250" y="1048"/>
                      </a:lnTo>
                      <a:lnTo>
                        <a:pt x="246" y="1049"/>
                      </a:lnTo>
                      <a:lnTo>
                        <a:pt x="241" y="1050"/>
                      </a:lnTo>
                      <a:lnTo>
                        <a:pt x="236" y="1051"/>
                      </a:lnTo>
                      <a:lnTo>
                        <a:pt x="232" y="1053"/>
                      </a:lnTo>
                      <a:lnTo>
                        <a:pt x="227" y="1054"/>
                      </a:lnTo>
                      <a:lnTo>
                        <a:pt x="223" y="1056"/>
                      </a:lnTo>
                      <a:lnTo>
                        <a:pt x="218" y="1057"/>
                      </a:lnTo>
                      <a:lnTo>
                        <a:pt x="213" y="1058"/>
                      </a:lnTo>
                      <a:lnTo>
                        <a:pt x="209" y="1060"/>
                      </a:lnTo>
                      <a:lnTo>
                        <a:pt x="204" y="1061"/>
                      </a:lnTo>
                      <a:lnTo>
                        <a:pt x="200" y="1062"/>
                      </a:lnTo>
                      <a:lnTo>
                        <a:pt x="195" y="1063"/>
                      </a:lnTo>
                      <a:lnTo>
                        <a:pt x="190" y="1064"/>
                      </a:lnTo>
                      <a:lnTo>
                        <a:pt x="186" y="1065"/>
                      </a:lnTo>
                      <a:lnTo>
                        <a:pt x="182" y="1068"/>
                      </a:lnTo>
                      <a:lnTo>
                        <a:pt x="178" y="1069"/>
                      </a:lnTo>
                      <a:lnTo>
                        <a:pt x="173" y="1070"/>
                      </a:lnTo>
                      <a:lnTo>
                        <a:pt x="168" y="1071"/>
                      </a:lnTo>
                      <a:lnTo>
                        <a:pt x="164" y="1072"/>
                      </a:lnTo>
                      <a:lnTo>
                        <a:pt x="160" y="1073"/>
                      </a:lnTo>
                      <a:lnTo>
                        <a:pt x="156" y="1075"/>
                      </a:lnTo>
                      <a:lnTo>
                        <a:pt x="151" y="1076"/>
                      </a:lnTo>
                      <a:lnTo>
                        <a:pt x="148" y="1077"/>
                      </a:lnTo>
                      <a:lnTo>
                        <a:pt x="143" y="1078"/>
                      </a:lnTo>
                      <a:lnTo>
                        <a:pt x="138" y="1079"/>
                      </a:lnTo>
                      <a:lnTo>
                        <a:pt x="135" y="1080"/>
                      </a:lnTo>
                      <a:lnTo>
                        <a:pt x="130" y="1081"/>
                      </a:lnTo>
                      <a:lnTo>
                        <a:pt x="127" y="1083"/>
                      </a:lnTo>
                      <a:lnTo>
                        <a:pt x="122" y="1084"/>
                      </a:lnTo>
                      <a:lnTo>
                        <a:pt x="119" y="1084"/>
                      </a:lnTo>
                      <a:lnTo>
                        <a:pt x="114" y="1085"/>
                      </a:lnTo>
                      <a:lnTo>
                        <a:pt x="111" y="1086"/>
                      </a:lnTo>
                      <a:lnTo>
                        <a:pt x="106" y="1087"/>
                      </a:lnTo>
                      <a:lnTo>
                        <a:pt x="103" y="1088"/>
                      </a:lnTo>
                      <a:lnTo>
                        <a:pt x="98" y="1089"/>
                      </a:lnTo>
                      <a:lnTo>
                        <a:pt x="95" y="1091"/>
                      </a:lnTo>
                      <a:lnTo>
                        <a:pt x="91" y="1092"/>
                      </a:lnTo>
                      <a:lnTo>
                        <a:pt x="87" y="1093"/>
                      </a:lnTo>
                      <a:lnTo>
                        <a:pt x="83" y="1093"/>
                      </a:lnTo>
                      <a:lnTo>
                        <a:pt x="80" y="1094"/>
                      </a:lnTo>
                      <a:lnTo>
                        <a:pt x="76" y="1095"/>
                      </a:lnTo>
                      <a:lnTo>
                        <a:pt x="72" y="1096"/>
                      </a:lnTo>
                      <a:lnTo>
                        <a:pt x="68" y="1098"/>
                      </a:lnTo>
                      <a:lnTo>
                        <a:pt x="65" y="1098"/>
                      </a:lnTo>
                      <a:lnTo>
                        <a:pt x="61" y="1099"/>
                      </a:lnTo>
                      <a:lnTo>
                        <a:pt x="58" y="1100"/>
                      </a:lnTo>
                      <a:lnTo>
                        <a:pt x="54" y="1101"/>
                      </a:lnTo>
                      <a:lnTo>
                        <a:pt x="50" y="1101"/>
                      </a:lnTo>
                      <a:lnTo>
                        <a:pt x="46" y="1102"/>
                      </a:lnTo>
                      <a:lnTo>
                        <a:pt x="43" y="1103"/>
                      </a:lnTo>
                      <a:lnTo>
                        <a:pt x="39" y="1104"/>
                      </a:lnTo>
                      <a:lnTo>
                        <a:pt x="36" y="1104"/>
                      </a:lnTo>
                      <a:lnTo>
                        <a:pt x="32" y="1106"/>
                      </a:lnTo>
                      <a:lnTo>
                        <a:pt x="29" y="1107"/>
                      </a:lnTo>
                      <a:lnTo>
                        <a:pt x="27" y="1107"/>
                      </a:lnTo>
                      <a:lnTo>
                        <a:pt x="23" y="1108"/>
                      </a:lnTo>
                      <a:lnTo>
                        <a:pt x="20" y="1109"/>
                      </a:lnTo>
                      <a:lnTo>
                        <a:pt x="16" y="1110"/>
                      </a:lnTo>
                      <a:lnTo>
                        <a:pt x="13" y="1110"/>
                      </a:lnTo>
                      <a:lnTo>
                        <a:pt x="9" y="1111"/>
                      </a:lnTo>
                      <a:lnTo>
                        <a:pt x="7" y="1113"/>
                      </a:lnTo>
                      <a:lnTo>
                        <a:pt x="4" y="1113"/>
                      </a:lnTo>
                      <a:lnTo>
                        <a:pt x="0" y="1114"/>
                      </a:lnTo>
                      <a:lnTo>
                        <a:pt x="0" y="1113"/>
                      </a:lnTo>
                      <a:lnTo>
                        <a:pt x="4" y="1113"/>
                      </a:lnTo>
                      <a:lnTo>
                        <a:pt x="7" y="1111"/>
                      </a:lnTo>
                      <a:lnTo>
                        <a:pt x="9" y="1110"/>
                      </a:lnTo>
                      <a:lnTo>
                        <a:pt x="13" y="1110"/>
                      </a:lnTo>
                      <a:lnTo>
                        <a:pt x="16" y="1109"/>
                      </a:lnTo>
                      <a:lnTo>
                        <a:pt x="20" y="1108"/>
                      </a:lnTo>
                      <a:lnTo>
                        <a:pt x="23" y="1108"/>
                      </a:lnTo>
                      <a:lnTo>
                        <a:pt x="26" y="1107"/>
                      </a:lnTo>
                      <a:lnTo>
                        <a:pt x="29" y="1106"/>
                      </a:lnTo>
                      <a:lnTo>
                        <a:pt x="32" y="1104"/>
                      </a:lnTo>
                      <a:lnTo>
                        <a:pt x="36" y="1104"/>
                      </a:lnTo>
                      <a:lnTo>
                        <a:pt x="39" y="1103"/>
                      </a:lnTo>
                      <a:lnTo>
                        <a:pt x="43" y="1102"/>
                      </a:lnTo>
                      <a:lnTo>
                        <a:pt x="46" y="1101"/>
                      </a:lnTo>
                      <a:lnTo>
                        <a:pt x="50" y="1100"/>
                      </a:lnTo>
                      <a:lnTo>
                        <a:pt x="53" y="1099"/>
                      </a:lnTo>
                      <a:lnTo>
                        <a:pt x="57" y="1099"/>
                      </a:lnTo>
                      <a:lnTo>
                        <a:pt x="60" y="1098"/>
                      </a:lnTo>
                      <a:lnTo>
                        <a:pt x="65" y="1096"/>
                      </a:lnTo>
                      <a:lnTo>
                        <a:pt x="68" y="1095"/>
                      </a:lnTo>
                      <a:lnTo>
                        <a:pt x="72" y="1094"/>
                      </a:lnTo>
                      <a:lnTo>
                        <a:pt x="75" y="1093"/>
                      </a:lnTo>
                      <a:lnTo>
                        <a:pt x="79" y="1092"/>
                      </a:lnTo>
                      <a:lnTo>
                        <a:pt x="83" y="1091"/>
                      </a:lnTo>
                      <a:lnTo>
                        <a:pt x="87" y="1089"/>
                      </a:lnTo>
                      <a:lnTo>
                        <a:pt x="90" y="1088"/>
                      </a:lnTo>
                      <a:lnTo>
                        <a:pt x="94" y="1088"/>
                      </a:lnTo>
                      <a:lnTo>
                        <a:pt x="98" y="1087"/>
                      </a:lnTo>
                      <a:lnTo>
                        <a:pt x="102" y="1086"/>
                      </a:lnTo>
                      <a:lnTo>
                        <a:pt x="106" y="1085"/>
                      </a:lnTo>
                      <a:lnTo>
                        <a:pt x="110" y="1084"/>
                      </a:lnTo>
                      <a:lnTo>
                        <a:pt x="113" y="1083"/>
                      </a:lnTo>
                      <a:lnTo>
                        <a:pt x="118" y="1081"/>
                      </a:lnTo>
                      <a:lnTo>
                        <a:pt x="121" y="1080"/>
                      </a:lnTo>
                      <a:lnTo>
                        <a:pt x="126" y="1078"/>
                      </a:lnTo>
                      <a:lnTo>
                        <a:pt x="129" y="1077"/>
                      </a:lnTo>
                      <a:lnTo>
                        <a:pt x="134" y="1076"/>
                      </a:lnTo>
                      <a:lnTo>
                        <a:pt x="137" y="1075"/>
                      </a:lnTo>
                      <a:lnTo>
                        <a:pt x="142" y="1073"/>
                      </a:lnTo>
                      <a:lnTo>
                        <a:pt x="147" y="1072"/>
                      </a:lnTo>
                      <a:lnTo>
                        <a:pt x="150" y="1071"/>
                      </a:lnTo>
                      <a:lnTo>
                        <a:pt x="155" y="1070"/>
                      </a:lnTo>
                      <a:lnTo>
                        <a:pt x="159" y="1069"/>
                      </a:lnTo>
                      <a:lnTo>
                        <a:pt x="163" y="1068"/>
                      </a:lnTo>
                      <a:lnTo>
                        <a:pt x="167" y="1066"/>
                      </a:lnTo>
                      <a:lnTo>
                        <a:pt x="172" y="1064"/>
                      </a:lnTo>
                      <a:lnTo>
                        <a:pt x="175" y="1063"/>
                      </a:lnTo>
                      <a:lnTo>
                        <a:pt x="180" y="1062"/>
                      </a:lnTo>
                      <a:lnTo>
                        <a:pt x="185" y="1061"/>
                      </a:lnTo>
                      <a:lnTo>
                        <a:pt x="189" y="1060"/>
                      </a:lnTo>
                      <a:lnTo>
                        <a:pt x="194" y="1058"/>
                      </a:lnTo>
                      <a:lnTo>
                        <a:pt x="198" y="1056"/>
                      </a:lnTo>
                      <a:lnTo>
                        <a:pt x="202" y="1055"/>
                      </a:lnTo>
                      <a:lnTo>
                        <a:pt x="206" y="1054"/>
                      </a:lnTo>
                      <a:lnTo>
                        <a:pt x="211" y="1053"/>
                      </a:lnTo>
                      <a:lnTo>
                        <a:pt x="216" y="1050"/>
                      </a:lnTo>
                      <a:lnTo>
                        <a:pt x="220" y="1049"/>
                      </a:lnTo>
                      <a:lnTo>
                        <a:pt x="225" y="1048"/>
                      </a:lnTo>
                      <a:lnTo>
                        <a:pt x="229" y="1047"/>
                      </a:lnTo>
                      <a:lnTo>
                        <a:pt x="234" y="1045"/>
                      </a:lnTo>
                      <a:lnTo>
                        <a:pt x="239" y="1043"/>
                      </a:lnTo>
                      <a:lnTo>
                        <a:pt x="243" y="1042"/>
                      </a:lnTo>
                      <a:lnTo>
                        <a:pt x="248" y="1040"/>
                      </a:lnTo>
                      <a:lnTo>
                        <a:pt x="253" y="1039"/>
                      </a:lnTo>
                      <a:lnTo>
                        <a:pt x="258" y="1038"/>
                      </a:lnTo>
                      <a:lnTo>
                        <a:pt x="263" y="1035"/>
                      </a:lnTo>
                      <a:lnTo>
                        <a:pt x="268" y="1034"/>
                      </a:lnTo>
                      <a:lnTo>
                        <a:pt x="272" y="1033"/>
                      </a:lnTo>
                      <a:lnTo>
                        <a:pt x="277" y="1031"/>
                      </a:lnTo>
                      <a:lnTo>
                        <a:pt x="281" y="1030"/>
                      </a:lnTo>
                      <a:lnTo>
                        <a:pt x="287" y="1028"/>
                      </a:lnTo>
                      <a:lnTo>
                        <a:pt x="292" y="1026"/>
                      </a:lnTo>
                      <a:lnTo>
                        <a:pt x="296" y="1025"/>
                      </a:lnTo>
                      <a:lnTo>
                        <a:pt x="301" y="1023"/>
                      </a:lnTo>
                      <a:lnTo>
                        <a:pt x="307" y="1022"/>
                      </a:lnTo>
                      <a:lnTo>
                        <a:pt x="311" y="1020"/>
                      </a:lnTo>
                      <a:lnTo>
                        <a:pt x="316" y="1018"/>
                      </a:lnTo>
                      <a:lnTo>
                        <a:pt x="322" y="1017"/>
                      </a:lnTo>
                      <a:lnTo>
                        <a:pt x="326" y="1015"/>
                      </a:lnTo>
                      <a:lnTo>
                        <a:pt x="331" y="1014"/>
                      </a:lnTo>
                      <a:lnTo>
                        <a:pt x="337" y="1011"/>
                      </a:lnTo>
                      <a:lnTo>
                        <a:pt x="341" y="1010"/>
                      </a:lnTo>
                      <a:lnTo>
                        <a:pt x="347" y="1008"/>
                      </a:lnTo>
                      <a:lnTo>
                        <a:pt x="352" y="1007"/>
                      </a:lnTo>
                      <a:lnTo>
                        <a:pt x="356" y="1004"/>
                      </a:lnTo>
                      <a:lnTo>
                        <a:pt x="362" y="1003"/>
                      </a:lnTo>
                      <a:lnTo>
                        <a:pt x="367" y="1001"/>
                      </a:lnTo>
                      <a:lnTo>
                        <a:pt x="372" y="1000"/>
                      </a:lnTo>
                      <a:lnTo>
                        <a:pt x="378" y="997"/>
                      </a:lnTo>
                      <a:lnTo>
                        <a:pt x="383" y="996"/>
                      </a:lnTo>
                      <a:lnTo>
                        <a:pt x="388" y="994"/>
                      </a:lnTo>
                      <a:lnTo>
                        <a:pt x="393" y="993"/>
                      </a:lnTo>
                      <a:lnTo>
                        <a:pt x="399" y="990"/>
                      </a:lnTo>
                      <a:lnTo>
                        <a:pt x="403" y="989"/>
                      </a:lnTo>
                      <a:lnTo>
                        <a:pt x="409" y="987"/>
                      </a:lnTo>
                      <a:lnTo>
                        <a:pt x="415" y="985"/>
                      </a:lnTo>
                      <a:lnTo>
                        <a:pt x="420" y="984"/>
                      </a:lnTo>
                      <a:lnTo>
                        <a:pt x="425" y="981"/>
                      </a:lnTo>
                      <a:lnTo>
                        <a:pt x="431" y="980"/>
                      </a:lnTo>
                      <a:lnTo>
                        <a:pt x="436" y="978"/>
                      </a:lnTo>
                      <a:lnTo>
                        <a:pt x="441" y="977"/>
                      </a:lnTo>
                      <a:lnTo>
                        <a:pt x="447" y="974"/>
                      </a:lnTo>
                      <a:lnTo>
                        <a:pt x="453" y="972"/>
                      </a:lnTo>
                      <a:lnTo>
                        <a:pt x="458" y="971"/>
                      </a:lnTo>
                      <a:lnTo>
                        <a:pt x="463" y="969"/>
                      </a:lnTo>
                      <a:lnTo>
                        <a:pt x="469" y="966"/>
                      </a:lnTo>
                      <a:lnTo>
                        <a:pt x="475" y="965"/>
                      </a:lnTo>
                      <a:lnTo>
                        <a:pt x="481" y="963"/>
                      </a:lnTo>
                      <a:lnTo>
                        <a:pt x="485" y="961"/>
                      </a:lnTo>
                      <a:lnTo>
                        <a:pt x="491" y="959"/>
                      </a:lnTo>
                      <a:lnTo>
                        <a:pt x="497" y="957"/>
                      </a:lnTo>
                      <a:lnTo>
                        <a:pt x="503" y="955"/>
                      </a:lnTo>
                      <a:lnTo>
                        <a:pt x="508" y="954"/>
                      </a:lnTo>
                      <a:lnTo>
                        <a:pt x="514" y="951"/>
                      </a:lnTo>
                      <a:lnTo>
                        <a:pt x="520" y="949"/>
                      </a:lnTo>
                      <a:lnTo>
                        <a:pt x="526" y="947"/>
                      </a:lnTo>
                      <a:lnTo>
                        <a:pt x="531" y="946"/>
                      </a:lnTo>
                      <a:lnTo>
                        <a:pt x="536" y="943"/>
                      </a:lnTo>
                      <a:lnTo>
                        <a:pt x="542" y="941"/>
                      </a:lnTo>
                      <a:lnTo>
                        <a:pt x="547" y="940"/>
                      </a:lnTo>
                      <a:lnTo>
                        <a:pt x="553" y="938"/>
                      </a:lnTo>
                      <a:lnTo>
                        <a:pt x="559" y="935"/>
                      </a:lnTo>
                      <a:lnTo>
                        <a:pt x="565" y="933"/>
                      </a:lnTo>
                      <a:lnTo>
                        <a:pt x="571" y="931"/>
                      </a:lnTo>
                      <a:lnTo>
                        <a:pt x="576" y="929"/>
                      </a:lnTo>
                      <a:lnTo>
                        <a:pt x="583" y="927"/>
                      </a:lnTo>
                      <a:lnTo>
                        <a:pt x="589" y="925"/>
                      </a:lnTo>
                      <a:lnTo>
                        <a:pt x="595" y="923"/>
                      </a:lnTo>
                      <a:lnTo>
                        <a:pt x="600" y="921"/>
                      </a:lnTo>
                      <a:lnTo>
                        <a:pt x="606" y="919"/>
                      </a:lnTo>
                      <a:lnTo>
                        <a:pt x="612" y="917"/>
                      </a:lnTo>
                      <a:lnTo>
                        <a:pt x="618" y="914"/>
                      </a:lnTo>
                      <a:lnTo>
                        <a:pt x="624" y="912"/>
                      </a:lnTo>
                      <a:lnTo>
                        <a:pt x="629" y="910"/>
                      </a:lnTo>
                      <a:lnTo>
                        <a:pt x="636" y="909"/>
                      </a:lnTo>
                      <a:lnTo>
                        <a:pt x="642" y="906"/>
                      </a:lnTo>
                      <a:lnTo>
                        <a:pt x="648" y="904"/>
                      </a:lnTo>
                      <a:lnTo>
                        <a:pt x="653" y="902"/>
                      </a:lnTo>
                      <a:lnTo>
                        <a:pt x="659" y="900"/>
                      </a:lnTo>
                      <a:lnTo>
                        <a:pt x="666" y="897"/>
                      </a:lnTo>
                      <a:lnTo>
                        <a:pt x="672" y="896"/>
                      </a:lnTo>
                      <a:lnTo>
                        <a:pt x="678" y="894"/>
                      </a:lnTo>
                      <a:lnTo>
                        <a:pt x="683" y="891"/>
                      </a:lnTo>
                      <a:lnTo>
                        <a:pt x="689" y="889"/>
                      </a:lnTo>
                      <a:lnTo>
                        <a:pt x="696" y="887"/>
                      </a:lnTo>
                      <a:lnTo>
                        <a:pt x="702" y="885"/>
                      </a:lnTo>
                      <a:lnTo>
                        <a:pt x="708" y="882"/>
                      </a:lnTo>
                      <a:lnTo>
                        <a:pt x="715" y="880"/>
                      </a:lnTo>
                      <a:lnTo>
                        <a:pt x="720" y="878"/>
                      </a:lnTo>
                      <a:lnTo>
                        <a:pt x="726" y="877"/>
                      </a:lnTo>
                      <a:lnTo>
                        <a:pt x="733" y="874"/>
                      </a:lnTo>
                      <a:lnTo>
                        <a:pt x="739" y="872"/>
                      </a:lnTo>
                      <a:lnTo>
                        <a:pt x="745" y="870"/>
                      </a:lnTo>
                      <a:lnTo>
                        <a:pt x="751" y="867"/>
                      </a:lnTo>
                      <a:lnTo>
                        <a:pt x="757" y="865"/>
                      </a:lnTo>
                      <a:lnTo>
                        <a:pt x="763" y="863"/>
                      </a:lnTo>
                      <a:lnTo>
                        <a:pt x="770" y="860"/>
                      </a:lnTo>
                      <a:lnTo>
                        <a:pt x="776" y="858"/>
                      </a:lnTo>
                      <a:lnTo>
                        <a:pt x="783" y="856"/>
                      </a:lnTo>
                      <a:lnTo>
                        <a:pt x="788" y="853"/>
                      </a:lnTo>
                      <a:lnTo>
                        <a:pt x="794" y="851"/>
                      </a:lnTo>
                      <a:lnTo>
                        <a:pt x="801" y="849"/>
                      </a:lnTo>
                      <a:lnTo>
                        <a:pt x="807" y="847"/>
                      </a:lnTo>
                      <a:lnTo>
                        <a:pt x="814" y="844"/>
                      </a:lnTo>
                      <a:lnTo>
                        <a:pt x="819" y="842"/>
                      </a:lnTo>
                      <a:lnTo>
                        <a:pt x="826" y="840"/>
                      </a:lnTo>
                      <a:lnTo>
                        <a:pt x="832" y="837"/>
                      </a:lnTo>
                      <a:lnTo>
                        <a:pt x="838" y="835"/>
                      </a:lnTo>
                      <a:lnTo>
                        <a:pt x="851" y="830"/>
                      </a:lnTo>
                      <a:lnTo>
                        <a:pt x="863" y="826"/>
                      </a:lnTo>
                      <a:lnTo>
                        <a:pt x="876" y="821"/>
                      </a:lnTo>
                      <a:lnTo>
                        <a:pt x="889" y="817"/>
                      </a:lnTo>
                      <a:lnTo>
                        <a:pt x="902" y="812"/>
                      </a:lnTo>
                      <a:lnTo>
                        <a:pt x="915" y="807"/>
                      </a:lnTo>
                      <a:lnTo>
                        <a:pt x="928" y="803"/>
                      </a:lnTo>
                      <a:lnTo>
                        <a:pt x="940" y="798"/>
                      </a:lnTo>
                      <a:lnTo>
                        <a:pt x="953" y="794"/>
                      </a:lnTo>
                      <a:lnTo>
                        <a:pt x="966" y="789"/>
                      </a:lnTo>
                      <a:lnTo>
                        <a:pt x="980" y="784"/>
                      </a:lnTo>
                      <a:lnTo>
                        <a:pt x="992" y="779"/>
                      </a:lnTo>
                      <a:lnTo>
                        <a:pt x="1005" y="774"/>
                      </a:lnTo>
                      <a:lnTo>
                        <a:pt x="1018" y="769"/>
                      </a:lnTo>
                      <a:lnTo>
                        <a:pt x="1031" y="765"/>
                      </a:lnTo>
                      <a:lnTo>
                        <a:pt x="1044" y="760"/>
                      </a:lnTo>
                      <a:lnTo>
                        <a:pt x="1057" y="754"/>
                      </a:lnTo>
                      <a:lnTo>
                        <a:pt x="1071" y="750"/>
                      </a:lnTo>
                      <a:lnTo>
                        <a:pt x="1083" y="745"/>
                      </a:lnTo>
                      <a:lnTo>
                        <a:pt x="1096" y="741"/>
                      </a:lnTo>
                      <a:lnTo>
                        <a:pt x="1110" y="736"/>
                      </a:lnTo>
                      <a:lnTo>
                        <a:pt x="1122" y="730"/>
                      </a:lnTo>
                      <a:lnTo>
                        <a:pt x="1136" y="726"/>
                      </a:lnTo>
                      <a:lnTo>
                        <a:pt x="1149" y="721"/>
                      </a:lnTo>
                      <a:lnTo>
                        <a:pt x="1162" y="715"/>
                      </a:lnTo>
                      <a:lnTo>
                        <a:pt x="1175" y="711"/>
                      </a:lnTo>
                      <a:lnTo>
                        <a:pt x="1188" y="706"/>
                      </a:lnTo>
                      <a:lnTo>
                        <a:pt x="1202" y="702"/>
                      </a:lnTo>
                      <a:lnTo>
                        <a:pt x="1228" y="691"/>
                      </a:lnTo>
                      <a:lnTo>
                        <a:pt x="1255" y="681"/>
                      </a:lnTo>
                      <a:lnTo>
                        <a:pt x="1281" y="672"/>
                      </a:lnTo>
                      <a:lnTo>
                        <a:pt x="1308" y="661"/>
                      </a:lnTo>
                      <a:lnTo>
                        <a:pt x="1334" y="651"/>
                      </a:lnTo>
                      <a:lnTo>
                        <a:pt x="1361" y="642"/>
                      </a:lnTo>
                      <a:lnTo>
                        <a:pt x="1386" y="631"/>
                      </a:lnTo>
                      <a:lnTo>
                        <a:pt x="1413" y="621"/>
                      </a:lnTo>
                      <a:lnTo>
                        <a:pt x="1427" y="616"/>
                      </a:lnTo>
                      <a:lnTo>
                        <a:pt x="1439" y="612"/>
                      </a:lnTo>
                      <a:lnTo>
                        <a:pt x="1453" y="606"/>
                      </a:lnTo>
                      <a:lnTo>
                        <a:pt x="1466" y="601"/>
                      </a:lnTo>
                      <a:lnTo>
                        <a:pt x="1478" y="597"/>
                      </a:lnTo>
                      <a:lnTo>
                        <a:pt x="1492" y="591"/>
                      </a:lnTo>
                      <a:lnTo>
                        <a:pt x="1505" y="586"/>
                      </a:lnTo>
                      <a:lnTo>
                        <a:pt x="1519" y="581"/>
                      </a:lnTo>
                      <a:lnTo>
                        <a:pt x="1531" y="576"/>
                      </a:lnTo>
                      <a:lnTo>
                        <a:pt x="1544" y="571"/>
                      </a:lnTo>
                      <a:lnTo>
                        <a:pt x="1558" y="567"/>
                      </a:lnTo>
                      <a:lnTo>
                        <a:pt x="1571" y="561"/>
                      </a:lnTo>
                      <a:lnTo>
                        <a:pt x="1583" y="556"/>
                      </a:lnTo>
                      <a:lnTo>
                        <a:pt x="1596" y="552"/>
                      </a:lnTo>
                      <a:lnTo>
                        <a:pt x="1610" y="546"/>
                      </a:lnTo>
                      <a:lnTo>
                        <a:pt x="1622" y="541"/>
                      </a:lnTo>
                      <a:lnTo>
                        <a:pt x="1635" y="537"/>
                      </a:lnTo>
                      <a:lnTo>
                        <a:pt x="1648" y="531"/>
                      </a:lnTo>
                      <a:lnTo>
                        <a:pt x="1662" y="527"/>
                      </a:lnTo>
                      <a:lnTo>
                        <a:pt x="1674" y="522"/>
                      </a:lnTo>
                      <a:lnTo>
                        <a:pt x="1687" y="516"/>
                      </a:lnTo>
                      <a:lnTo>
                        <a:pt x="1700" y="512"/>
                      </a:lnTo>
                      <a:lnTo>
                        <a:pt x="1712" y="507"/>
                      </a:lnTo>
                      <a:lnTo>
                        <a:pt x="1725" y="502"/>
                      </a:lnTo>
                      <a:lnTo>
                        <a:pt x="1738" y="497"/>
                      </a:lnTo>
                      <a:lnTo>
                        <a:pt x="1750" y="492"/>
                      </a:lnTo>
                      <a:lnTo>
                        <a:pt x="1763" y="487"/>
                      </a:lnTo>
                      <a:lnTo>
                        <a:pt x="1776" y="483"/>
                      </a:lnTo>
                      <a:lnTo>
                        <a:pt x="1781" y="480"/>
                      </a:lnTo>
                      <a:lnTo>
                        <a:pt x="1788" y="478"/>
                      </a:lnTo>
                      <a:lnTo>
                        <a:pt x="1794" y="475"/>
                      </a:lnTo>
                      <a:lnTo>
                        <a:pt x="1801" y="472"/>
                      </a:lnTo>
                      <a:lnTo>
                        <a:pt x="1807" y="470"/>
                      </a:lnTo>
                      <a:lnTo>
                        <a:pt x="1813" y="468"/>
                      </a:lnTo>
                      <a:lnTo>
                        <a:pt x="1819" y="466"/>
                      </a:lnTo>
                      <a:lnTo>
                        <a:pt x="1825" y="463"/>
                      </a:lnTo>
                      <a:lnTo>
                        <a:pt x="1831" y="461"/>
                      </a:lnTo>
                      <a:lnTo>
                        <a:pt x="1838" y="459"/>
                      </a:lnTo>
                      <a:lnTo>
                        <a:pt x="1844" y="456"/>
                      </a:lnTo>
                      <a:lnTo>
                        <a:pt x="1851" y="454"/>
                      </a:lnTo>
                      <a:lnTo>
                        <a:pt x="1856" y="452"/>
                      </a:lnTo>
                      <a:lnTo>
                        <a:pt x="1862" y="449"/>
                      </a:lnTo>
                      <a:lnTo>
                        <a:pt x="1869" y="447"/>
                      </a:lnTo>
                      <a:lnTo>
                        <a:pt x="1875" y="444"/>
                      </a:lnTo>
                      <a:lnTo>
                        <a:pt x="1881" y="441"/>
                      </a:lnTo>
                      <a:lnTo>
                        <a:pt x="1886" y="439"/>
                      </a:lnTo>
                      <a:lnTo>
                        <a:pt x="1893" y="437"/>
                      </a:lnTo>
                      <a:lnTo>
                        <a:pt x="1899" y="434"/>
                      </a:lnTo>
                      <a:lnTo>
                        <a:pt x="1905" y="432"/>
                      </a:lnTo>
                      <a:lnTo>
                        <a:pt x="1911" y="430"/>
                      </a:lnTo>
                      <a:lnTo>
                        <a:pt x="1917" y="428"/>
                      </a:lnTo>
                      <a:lnTo>
                        <a:pt x="1923" y="425"/>
                      </a:lnTo>
                      <a:lnTo>
                        <a:pt x="1929" y="423"/>
                      </a:lnTo>
                      <a:lnTo>
                        <a:pt x="1935" y="421"/>
                      </a:lnTo>
                      <a:lnTo>
                        <a:pt x="1942" y="418"/>
                      </a:lnTo>
                      <a:lnTo>
                        <a:pt x="1947" y="416"/>
                      </a:lnTo>
                      <a:lnTo>
                        <a:pt x="1953" y="414"/>
                      </a:lnTo>
                      <a:lnTo>
                        <a:pt x="1959" y="411"/>
                      </a:lnTo>
                      <a:lnTo>
                        <a:pt x="1965" y="409"/>
                      </a:lnTo>
                      <a:lnTo>
                        <a:pt x="1970" y="407"/>
                      </a:lnTo>
                      <a:lnTo>
                        <a:pt x="1977" y="405"/>
                      </a:lnTo>
                      <a:lnTo>
                        <a:pt x="1983" y="402"/>
                      </a:lnTo>
                      <a:lnTo>
                        <a:pt x="1989" y="400"/>
                      </a:lnTo>
                      <a:lnTo>
                        <a:pt x="1995" y="398"/>
                      </a:lnTo>
                      <a:lnTo>
                        <a:pt x="2000" y="395"/>
                      </a:lnTo>
                      <a:lnTo>
                        <a:pt x="2006" y="393"/>
                      </a:lnTo>
                      <a:lnTo>
                        <a:pt x="2012" y="391"/>
                      </a:lnTo>
                      <a:lnTo>
                        <a:pt x="2018" y="388"/>
                      </a:lnTo>
                      <a:lnTo>
                        <a:pt x="2023" y="386"/>
                      </a:lnTo>
                      <a:lnTo>
                        <a:pt x="2029" y="384"/>
                      </a:lnTo>
                      <a:lnTo>
                        <a:pt x="2035" y="381"/>
                      </a:lnTo>
                      <a:lnTo>
                        <a:pt x="2041" y="379"/>
                      </a:lnTo>
                      <a:lnTo>
                        <a:pt x="2046" y="377"/>
                      </a:lnTo>
                      <a:lnTo>
                        <a:pt x="2052" y="375"/>
                      </a:lnTo>
                      <a:lnTo>
                        <a:pt x="2058" y="372"/>
                      </a:lnTo>
                      <a:lnTo>
                        <a:pt x="2064" y="371"/>
                      </a:lnTo>
                      <a:lnTo>
                        <a:pt x="2070" y="369"/>
                      </a:lnTo>
                      <a:lnTo>
                        <a:pt x="2075" y="367"/>
                      </a:lnTo>
                      <a:lnTo>
                        <a:pt x="2081" y="364"/>
                      </a:lnTo>
                      <a:lnTo>
                        <a:pt x="2087" y="362"/>
                      </a:lnTo>
                      <a:lnTo>
                        <a:pt x="2093" y="360"/>
                      </a:lnTo>
                      <a:lnTo>
                        <a:pt x="2097" y="357"/>
                      </a:lnTo>
                      <a:lnTo>
                        <a:pt x="2103" y="355"/>
                      </a:lnTo>
                      <a:lnTo>
                        <a:pt x="2109" y="353"/>
                      </a:lnTo>
                      <a:lnTo>
                        <a:pt x="2114" y="350"/>
                      </a:lnTo>
                      <a:lnTo>
                        <a:pt x="2120" y="348"/>
                      </a:lnTo>
                      <a:lnTo>
                        <a:pt x="2126" y="347"/>
                      </a:lnTo>
                      <a:lnTo>
                        <a:pt x="2131" y="345"/>
                      </a:lnTo>
                      <a:lnTo>
                        <a:pt x="2136" y="342"/>
                      </a:lnTo>
                      <a:lnTo>
                        <a:pt x="2142" y="340"/>
                      </a:lnTo>
                      <a:lnTo>
                        <a:pt x="2148" y="338"/>
                      </a:lnTo>
                      <a:lnTo>
                        <a:pt x="2152" y="335"/>
                      </a:lnTo>
                      <a:lnTo>
                        <a:pt x="2158" y="333"/>
                      </a:lnTo>
                      <a:lnTo>
                        <a:pt x="2164" y="332"/>
                      </a:lnTo>
                      <a:lnTo>
                        <a:pt x="2169" y="330"/>
                      </a:lnTo>
                      <a:lnTo>
                        <a:pt x="2174" y="327"/>
                      </a:lnTo>
                      <a:lnTo>
                        <a:pt x="2180" y="325"/>
                      </a:lnTo>
                      <a:lnTo>
                        <a:pt x="2185" y="323"/>
                      </a:lnTo>
                      <a:lnTo>
                        <a:pt x="2191" y="320"/>
                      </a:lnTo>
                      <a:lnTo>
                        <a:pt x="2196" y="319"/>
                      </a:lnTo>
                      <a:lnTo>
                        <a:pt x="2201" y="317"/>
                      </a:lnTo>
                      <a:lnTo>
                        <a:pt x="2207" y="315"/>
                      </a:lnTo>
                      <a:lnTo>
                        <a:pt x="2211" y="312"/>
                      </a:lnTo>
                      <a:lnTo>
                        <a:pt x="2217" y="311"/>
                      </a:lnTo>
                      <a:lnTo>
                        <a:pt x="2222" y="309"/>
                      </a:lnTo>
                      <a:lnTo>
                        <a:pt x="2227" y="307"/>
                      </a:lnTo>
                      <a:lnTo>
                        <a:pt x="2232" y="304"/>
                      </a:lnTo>
                      <a:lnTo>
                        <a:pt x="2238" y="302"/>
                      </a:lnTo>
                      <a:lnTo>
                        <a:pt x="2242" y="301"/>
                      </a:lnTo>
                      <a:lnTo>
                        <a:pt x="2248" y="299"/>
                      </a:lnTo>
                      <a:lnTo>
                        <a:pt x="2253" y="296"/>
                      </a:lnTo>
                      <a:lnTo>
                        <a:pt x="2258" y="294"/>
                      </a:lnTo>
                      <a:lnTo>
                        <a:pt x="2263" y="293"/>
                      </a:lnTo>
                      <a:lnTo>
                        <a:pt x="2268" y="291"/>
                      </a:lnTo>
                      <a:lnTo>
                        <a:pt x="2273" y="288"/>
                      </a:lnTo>
                      <a:lnTo>
                        <a:pt x="2278" y="287"/>
                      </a:lnTo>
                      <a:lnTo>
                        <a:pt x="2283" y="285"/>
                      </a:lnTo>
                      <a:lnTo>
                        <a:pt x="2288" y="282"/>
                      </a:lnTo>
                      <a:lnTo>
                        <a:pt x="2293" y="281"/>
                      </a:lnTo>
                      <a:lnTo>
                        <a:pt x="2298" y="279"/>
                      </a:lnTo>
                      <a:lnTo>
                        <a:pt x="2302" y="277"/>
                      </a:lnTo>
                      <a:lnTo>
                        <a:pt x="2308" y="276"/>
                      </a:lnTo>
                      <a:lnTo>
                        <a:pt x="2313" y="273"/>
                      </a:lnTo>
                      <a:lnTo>
                        <a:pt x="2317" y="271"/>
                      </a:lnTo>
                      <a:lnTo>
                        <a:pt x="2322" y="270"/>
                      </a:lnTo>
                      <a:lnTo>
                        <a:pt x="2326" y="268"/>
                      </a:lnTo>
                      <a:lnTo>
                        <a:pt x="2331" y="265"/>
                      </a:lnTo>
                      <a:lnTo>
                        <a:pt x="2337" y="264"/>
                      </a:lnTo>
                      <a:lnTo>
                        <a:pt x="2341" y="262"/>
                      </a:lnTo>
                      <a:lnTo>
                        <a:pt x="2346" y="259"/>
                      </a:lnTo>
                      <a:lnTo>
                        <a:pt x="2351" y="258"/>
                      </a:lnTo>
                      <a:lnTo>
                        <a:pt x="2355" y="256"/>
                      </a:lnTo>
                      <a:lnTo>
                        <a:pt x="2360" y="255"/>
                      </a:lnTo>
                      <a:lnTo>
                        <a:pt x="2364" y="253"/>
                      </a:lnTo>
                      <a:lnTo>
                        <a:pt x="2369" y="250"/>
                      </a:lnTo>
                      <a:lnTo>
                        <a:pt x="2374" y="249"/>
                      </a:lnTo>
                      <a:lnTo>
                        <a:pt x="2378" y="247"/>
                      </a:lnTo>
                      <a:lnTo>
                        <a:pt x="2383" y="246"/>
                      </a:lnTo>
                      <a:lnTo>
                        <a:pt x="2388" y="243"/>
                      </a:lnTo>
                      <a:lnTo>
                        <a:pt x="2392" y="242"/>
                      </a:lnTo>
                      <a:lnTo>
                        <a:pt x="2396" y="240"/>
                      </a:lnTo>
                      <a:lnTo>
                        <a:pt x="2400" y="239"/>
                      </a:lnTo>
                      <a:lnTo>
                        <a:pt x="2405" y="236"/>
                      </a:lnTo>
                      <a:lnTo>
                        <a:pt x="2409" y="235"/>
                      </a:lnTo>
                      <a:lnTo>
                        <a:pt x="2414" y="233"/>
                      </a:lnTo>
                      <a:lnTo>
                        <a:pt x="2417" y="232"/>
                      </a:lnTo>
                      <a:lnTo>
                        <a:pt x="2422" y="230"/>
                      </a:lnTo>
                      <a:lnTo>
                        <a:pt x="2427" y="228"/>
                      </a:lnTo>
                      <a:lnTo>
                        <a:pt x="2431" y="226"/>
                      </a:lnTo>
                      <a:lnTo>
                        <a:pt x="2435" y="225"/>
                      </a:lnTo>
                      <a:lnTo>
                        <a:pt x="2439" y="223"/>
                      </a:lnTo>
                      <a:lnTo>
                        <a:pt x="2444" y="221"/>
                      </a:lnTo>
                      <a:lnTo>
                        <a:pt x="2447" y="219"/>
                      </a:lnTo>
                      <a:lnTo>
                        <a:pt x="2452" y="218"/>
                      </a:lnTo>
                      <a:lnTo>
                        <a:pt x="2456" y="217"/>
                      </a:lnTo>
                      <a:lnTo>
                        <a:pt x="2460" y="215"/>
                      </a:lnTo>
                      <a:lnTo>
                        <a:pt x="2464" y="213"/>
                      </a:lnTo>
                      <a:lnTo>
                        <a:pt x="2468" y="211"/>
                      </a:lnTo>
                      <a:lnTo>
                        <a:pt x="2472" y="210"/>
                      </a:lnTo>
                      <a:lnTo>
                        <a:pt x="2476" y="209"/>
                      </a:lnTo>
                      <a:lnTo>
                        <a:pt x="2480" y="206"/>
                      </a:lnTo>
                      <a:lnTo>
                        <a:pt x="2484" y="205"/>
                      </a:lnTo>
                      <a:lnTo>
                        <a:pt x="2488" y="204"/>
                      </a:lnTo>
                      <a:lnTo>
                        <a:pt x="2492" y="202"/>
                      </a:lnTo>
                      <a:lnTo>
                        <a:pt x="2496" y="201"/>
                      </a:lnTo>
                      <a:lnTo>
                        <a:pt x="2499" y="200"/>
                      </a:lnTo>
                      <a:lnTo>
                        <a:pt x="2503" y="197"/>
                      </a:lnTo>
                      <a:lnTo>
                        <a:pt x="2507" y="196"/>
                      </a:lnTo>
                      <a:lnTo>
                        <a:pt x="2511" y="195"/>
                      </a:lnTo>
                      <a:lnTo>
                        <a:pt x="2514" y="193"/>
                      </a:lnTo>
                      <a:lnTo>
                        <a:pt x="2518" y="192"/>
                      </a:lnTo>
                      <a:lnTo>
                        <a:pt x="2522" y="190"/>
                      </a:lnTo>
                      <a:lnTo>
                        <a:pt x="2526" y="188"/>
                      </a:lnTo>
                      <a:lnTo>
                        <a:pt x="2529" y="187"/>
                      </a:lnTo>
                      <a:lnTo>
                        <a:pt x="2533" y="186"/>
                      </a:lnTo>
                      <a:lnTo>
                        <a:pt x="2536" y="185"/>
                      </a:lnTo>
                      <a:lnTo>
                        <a:pt x="2540" y="183"/>
                      </a:lnTo>
                      <a:lnTo>
                        <a:pt x="2543" y="181"/>
                      </a:lnTo>
                      <a:lnTo>
                        <a:pt x="2547" y="180"/>
                      </a:lnTo>
                      <a:lnTo>
                        <a:pt x="2550" y="179"/>
                      </a:lnTo>
                      <a:lnTo>
                        <a:pt x="2553" y="178"/>
                      </a:lnTo>
                      <a:lnTo>
                        <a:pt x="2557" y="177"/>
                      </a:lnTo>
                      <a:lnTo>
                        <a:pt x="2560" y="174"/>
                      </a:lnTo>
                      <a:lnTo>
                        <a:pt x="2564" y="173"/>
                      </a:lnTo>
                      <a:lnTo>
                        <a:pt x="2567" y="172"/>
                      </a:lnTo>
                      <a:lnTo>
                        <a:pt x="2571" y="171"/>
                      </a:lnTo>
                      <a:lnTo>
                        <a:pt x="2574" y="170"/>
                      </a:lnTo>
                      <a:lnTo>
                        <a:pt x="2576" y="168"/>
                      </a:lnTo>
                      <a:lnTo>
                        <a:pt x="2580" y="167"/>
                      </a:lnTo>
                      <a:lnTo>
                        <a:pt x="2583" y="165"/>
                      </a:lnTo>
                      <a:lnTo>
                        <a:pt x="2587" y="164"/>
                      </a:lnTo>
                      <a:lnTo>
                        <a:pt x="2589" y="163"/>
                      </a:lnTo>
                      <a:lnTo>
                        <a:pt x="2593" y="162"/>
                      </a:lnTo>
                      <a:lnTo>
                        <a:pt x="2596" y="160"/>
                      </a:lnTo>
                      <a:lnTo>
                        <a:pt x="2598" y="159"/>
                      </a:lnTo>
                      <a:lnTo>
                        <a:pt x="2602" y="158"/>
                      </a:lnTo>
                      <a:lnTo>
                        <a:pt x="2604" y="157"/>
                      </a:lnTo>
                      <a:lnTo>
                        <a:pt x="2608" y="156"/>
                      </a:lnTo>
                      <a:lnTo>
                        <a:pt x="2610" y="155"/>
                      </a:lnTo>
                      <a:lnTo>
                        <a:pt x="2613" y="154"/>
                      </a:lnTo>
                      <a:lnTo>
                        <a:pt x="2616" y="152"/>
                      </a:lnTo>
                      <a:lnTo>
                        <a:pt x="2619" y="151"/>
                      </a:lnTo>
                      <a:lnTo>
                        <a:pt x="2621" y="150"/>
                      </a:lnTo>
                      <a:lnTo>
                        <a:pt x="2625" y="149"/>
                      </a:lnTo>
                      <a:lnTo>
                        <a:pt x="2627" y="148"/>
                      </a:lnTo>
                      <a:lnTo>
                        <a:pt x="2629" y="147"/>
                      </a:lnTo>
                      <a:lnTo>
                        <a:pt x="2633" y="145"/>
                      </a:lnTo>
                      <a:lnTo>
                        <a:pt x="2635" y="144"/>
                      </a:lnTo>
                      <a:lnTo>
                        <a:pt x="2638" y="143"/>
                      </a:lnTo>
                      <a:lnTo>
                        <a:pt x="2640" y="143"/>
                      </a:lnTo>
                      <a:lnTo>
                        <a:pt x="2642" y="142"/>
                      </a:lnTo>
                      <a:lnTo>
                        <a:pt x="2646" y="141"/>
                      </a:lnTo>
                      <a:lnTo>
                        <a:pt x="2648" y="140"/>
                      </a:lnTo>
                      <a:lnTo>
                        <a:pt x="2650" y="139"/>
                      </a:lnTo>
                      <a:lnTo>
                        <a:pt x="2653" y="137"/>
                      </a:lnTo>
                      <a:lnTo>
                        <a:pt x="2655" y="136"/>
                      </a:lnTo>
                      <a:lnTo>
                        <a:pt x="2657" y="136"/>
                      </a:lnTo>
                      <a:lnTo>
                        <a:pt x="2659" y="135"/>
                      </a:lnTo>
                      <a:lnTo>
                        <a:pt x="2662" y="134"/>
                      </a:lnTo>
                      <a:lnTo>
                        <a:pt x="2664" y="133"/>
                      </a:lnTo>
                      <a:lnTo>
                        <a:pt x="2666" y="132"/>
                      </a:lnTo>
                      <a:lnTo>
                        <a:pt x="2669" y="132"/>
                      </a:lnTo>
                      <a:lnTo>
                        <a:pt x="2670" y="131"/>
                      </a:lnTo>
                      <a:lnTo>
                        <a:pt x="2672" y="129"/>
                      </a:lnTo>
                      <a:lnTo>
                        <a:pt x="2674" y="128"/>
                      </a:lnTo>
                      <a:lnTo>
                        <a:pt x="2677" y="128"/>
                      </a:lnTo>
                      <a:lnTo>
                        <a:pt x="2679" y="127"/>
                      </a:lnTo>
                      <a:lnTo>
                        <a:pt x="2680" y="126"/>
                      </a:lnTo>
                      <a:lnTo>
                        <a:pt x="2681" y="126"/>
                      </a:lnTo>
                      <a:lnTo>
                        <a:pt x="2685" y="125"/>
                      </a:lnTo>
                      <a:lnTo>
                        <a:pt x="2689" y="122"/>
                      </a:lnTo>
                      <a:lnTo>
                        <a:pt x="2694" y="121"/>
                      </a:lnTo>
                      <a:lnTo>
                        <a:pt x="2699" y="119"/>
                      </a:lnTo>
                      <a:lnTo>
                        <a:pt x="2703" y="118"/>
                      </a:lnTo>
                      <a:lnTo>
                        <a:pt x="2708" y="116"/>
                      </a:lnTo>
                      <a:lnTo>
                        <a:pt x="2712" y="114"/>
                      </a:lnTo>
                      <a:lnTo>
                        <a:pt x="2717" y="112"/>
                      </a:lnTo>
                      <a:lnTo>
                        <a:pt x="2722" y="111"/>
                      </a:lnTo>
                      <a:lnTo>
                        <a:pt x="2726" y="109"/>
                      </a:lnTo>
                      <a:lnTo>
                        <a:pt x="2731" y="107"/>
                      </a:lnTo>
                      <a:lnTo>
                        <a:pt x="2735" y="105"/>
                      </a:lnTo>
                      <a:lnTo>
                        <a:pt x="2741" y="104"/>
                      </a:lnTo>
                      <a:lnTo>
                        <a:pt x="2746" y="103"/>
                      </a:lnTo>
                      <a:lnTo>
                        <a:pt x="2750" y="101"/>
                      </a:lnTo>
                      <a:lnTo>
                        <a:pt x="2755" y="99"/>
                      </a:lnTo>
                      <a:lnTo>
                        <a:pt x="2761" y="97"/>
                      </a:lnTo>
                      <a:lnTo>
                        <a:pt x="2765" y="96"/>
                      </a:lnTo>
                      <a:lnTo>
                        <a:pt x="2770" y="95"/>
                      </a:lnTo>
                      <a:lnTo>
                        <a:pt x="2776" y="93"/>
                      </a:lnTo>
                      <a:lnTo>
                        <a:pt x="2780" y="91"/>
                      </a:lnTo>
                      <a:lnTo>
                        <a:pt x="2785" y="90"/>
                      </a:lnTo>
                      <a:lnTo>
                        <a:pt x="2791" y="89"/>
                      </a:lnTo>
                      <a:lnTo>
                        <a:pt x="2795" y="87"/>
                      </a:lnTo>
                      <a:lnTo>
                        <a:pt x="2801" y="86"/>
                      </a:lnTo>
                      <a:lnTo>
                        <a:pt x="2806" y="84"/>
                      </a:lnTo>
                      <a:lnTo>
                        <a:pt x="2812" y="83"/>
                      </a:lnTo>
                      <a:lnTo>
                        <a:pt x="2816" y="81"/>
                      </a:lnTo>
                      <a:lnTo>
                        <a:pt x="2822" y="80"/>
                      </a:lnTo>
                      <a:lnTo>
                        <a:pt x="2827" y="79"/>
                      </a:lnTo>
                      <a:lnTo>
                        <a:pt x="2832" y="78"/>
                      </a:lnTo>
                      <a:lnTo>
                        <a:pt x="2837" y="76"/>
                      </a:lnTo>
                      <a:lnTo>
                        <a:pt x="2843" y="74"/>
                      </a:lnTo>
                      <a:lnTo>
                        <a:pt x="2848" y="73"/>
                      </a:lnTo>
                      <a:lnTo>
                        <a:pt x="2853" y="72"/>
                      </a:lnTo>
                      <a:lnTo>
                        <a:pt x="2859" y="71"/>
                      </a:lnTo>
                      <a:lnTo>
                        <a:pt x="2865" y="69"/>
                      </a:lnTo>
                      <a:lnTo>
                        <a:pt x="2869" y="68"/>
                      </a:lnTo>
                      <a:lnTo>
                        <a:pt x="2875" y="67"/>
                      </a:lnTo>
                      <a:lnTo>
                        <a:pt x="2881" y="66"/>
                      </a:lnTo>
                      <a:lnTo>
                        <a:pt x="2886" y="65"/>
                      </a:lnTo>
                      <a:lnTo>
                        <a:pt x="2891" y="64"/>
                      </a:lnTo>
                      <a:lnTo>
                        <a:pt x="2897" y="63"/>
                      </a:lnTo>
                      <a:lnTo>
                        <a:pt x="2903" y="61"/>
                      </a:lnTo>
                      <a:lnTo>
                        <a:pt x="2908" y="60"/>
                      </a:lnTo>
                      <a:lnTo>
                        <a:pt x="2914" y="59"/>
                      </a:lnTo>
                      <a:lnTo>
                        <a:pt x="2920" y="58"/>
                      </a:lnTo>
                      <a:lnTo>
                        <a:pt x="2926" y="57"/>
                      </a:lnTo>
                      <a:lnTo>
                        <a:pt x="2931" y="56"/>
                      </a:lnTo>
                      <a:lnTo>
                        <a:pt x="2937" y="55"/>
                      </a:lnTo>
                      <a:lnTo>
                        <a:pt x="2943" y="53"/>
                      </a:lnTo>
                      <a:lnTo>
                        <a:pt x="2949" y="52"/>
                      </a:lnTo>
                      <a:lnTo>
                        <a:pt x="2954" y="51"/>
                      </a:lnTo>
                      <a:lnTo>
                        <a:pt x="2960" y="50"/>
                      </a:lnTo>
                      <a:lnTo>
                        <a:pt x="2966" y="49"/>
                      </a:lnTo>
                      <a:lnTo>
                        <a:pt x="2972" y="48"/>
                      </a:lnTo>
                      <a:lnTo>
                        <a:pt x="2977" y="46"/>
                      </a:lnTo>
                      <a:lnTo>
                        <a:pt x="2983" y="45"/>
                      </a:lnTo>
                      <a:lnTo>
                        <a:pt x="2989" y="45"/>
                      </a:lnTo>
                      <a:lnTo>
                        <a:pt x="2995" y="44"/>
                      </a:lnTo>
                      <a:lnTo>
                        <a:pt x="3002" y="43"/>
                      </a:lnTo>
                      <a:lnTo>
                        <a:pt x="3007" y="42"/>
                      </a:lnTo>
                      <a:lnTo>
                        <a:pt x="3013" y="41"/>
                      </a:lnTo>
                      <a:lnTo>
                        <a:pt x="3019" y="40"/>
                      </a:lnTo>
                      <a:lnTo>
                        <a:pt x="3025" y="40"/>
                      </a:lnTo>
                      <a:lnTo>
                        <a:pt x="3032" y="38"/>
                      </a:lnTo>
                      <a:lnTo>
                        <a:pt x="3037" y="37"/>
                      </a:lnTo>
                      <a:lnTo>
                        <a:pt x="3043" y="36"/>
                      </a:lnTo>
                      <a:lnTo>
                        <a:pt x="3050" y="36"/>
                      </a:lnTo>
                      <a:lnTo>
                        <a:pt x="3056" y="35"/>
                      </a:lnTo>
                      <a:lnTo>
                        <a:pt x="3062" y="34"/>
                      </a:lnTo>
                      <a:lnTo>
                        <a:pt x="3068" y="33"/>
                      </a:lnTo>
                      <a:lnTo>
                        <a:pt x="3074" y="33"/>
                      </a:lnTo>
                      <a:lnTo>
                        <a:pt x="3081" y="32"/>
                      </a:lnTo>
                      <a:lnTo>
                        <a:pt x="3087" y="30"/>
                      </a:lnTo>
                      <a:lnTo>
                        <a:pt x="3093" y="30"/>
                      </a:lnTo>
                      <a:lnTo>
                        <a:pt x="3100" y="29"/>
                      </a:lnTo>
                      <a:lnTo>
                        <a:pt x="3105" y="28"/>
                      </a:lnTo>
                      <a:lnTo>
                        <a:pt x="3112" y="28"/>
                      </a:lnTo>
                      <a:lnTo>
                        <a:pt x="3118" y="27"/>
                      </a:lnTo>
                      <a:lnTo>
                        <a:pt x="3125" y="27"/>
                      </a:lnTo>
                      <a:lnTo>
                        <a:pt x="3131" y="26"/>
                      </a:lnTo>
                      <a:lnTo>
                        <a:pt x="3138" y="25"/>
                      </a:lnTo>
                      <a:lnTo>
                        <a:pt x="3145" y="25"/>
                      </a:lnTo>
                      <a:lnTo>
                        <a:pt x="3150" y="23"/>
                      </a:lnTo>
                      <a:lnTo>
                        <a:pt x="3157" y="23"/>
                      </a:lnTo>
                      <a:lnTo>
                        <a:pt x="3163" y="22"/>
                      </a:lnTo>
                      <a:lnTo>
                        <a:pt x="3170" y="21"/>
                      </a:lnTo>
                      <a:lnTo>
                        <a:pt x="3177" y="21"/>
                      </a:lnTo>
                      <a:lnTo>
                        <a:pt x="3184" y="20"/>
                      </a:lnTo>
                      <a:lnTo>
                        <a:pt x="3189" y="20"/>
                      </a:lnTo>
                      <a:lnTo>
                        <a:pt x="3196" y="19"/>
                      </a:lnTo>
                      <a:lnTo>
                        <a:pt x="3203" y="19"/>
                      </a:lnTo>
                      <a:lnTo>
                        <a:pt x="3209" y="18"/>
                      </a:lnTo>
                      <a:lnTo>
                        <a:pt x="3216" y="18"/>
                      </a:lnTo>
                      <a:lnTo>
                        <a:pt x="3223" y="17"/>
                      </a:lnTo>
                      <a:lnTo>
                        <a:pt x="3230" y="17"/>
                      </a:lnTo>
                      <a:lnTo>
                        <a:pt x="3237" y="15"/>
                      </a:lnTo>
                      <a:lnTo>
                        <a:pt x="3242" y="15"/>
                      </a:lnTo>
                      <a:lnTo>
                        <a:pt x="3249" y="14"/>
                      </a:lnTo>
                      <a:lnTo>
                        <a:pt x="3256" y="14"/>
                      </a:lnTo>
                      <a:lnTo>
                        <a:pt x="3263" y="13"/>
                      </a:lnTo>
                      <a:lnTo>
                        <a:pt x="3270" y="13"/>
                      </a:lnTo>
                      <a:lnTo>
                        <a:pt x="3277" y="13"/>
                      </a:lnTo>
                      <a:lnTo>
                        <a:pt x="3284" y="12"/>
                      </a:lnTo>
                      <a:lnTo>
                        <a:pt x="3291" y="12"/>
                      </a:lnTo>
                      <a:lnTo>
                        <a:pt x="3297" y="11"/>
                      </a:lnTo>
                      <a:lnTo>
                        <a:pt x="3304" y="11"/>
                      </a:lnTo>
                      <a:lnTo>
                        <a:pt x="3310" y="11"/>
                      </a:lnTo>
                      <a:lnTo>
                        <a:pt x="3317" y="10"/>
                      </a:lnTo>
                      <a:lnTo>
                        <a:pt x="3324" y="10"/>
                      </a:lnTo>
                      <a:lnTo>
                        <a:pt x="3331" y="10"/>
                      </a:lnTo>
                      <a:lnTo>
                        <a:pt x="3338" y="8"/>
                      </a:lnTo>
                      <a:lnTo>
                        <a:pt x="3345" y="8"/>
                      </a:lnTo>
                      <a:lnTo>
                        <a:pt x="3352" y="8"/>
                      </a:lnTo>
                      <a:lnTo>
                        <a:pt x="3360" y="7"/>
                      </a:lnTo>
                      <a:lnTo>
                        <a:pt x="3367" y="7"/>
                      </a:lnTo>
                      <a:lnTo>
                        <a:pt x="3374" y="7"/>
                      </a:lnTo>
                      <a:lnTo>
                        <a:pt x="3381" y="6"/>
                      </a:lnTo>
                      <a:lnTo>
                        <a:pt x="3388" y="6"/>
                      </a:lnTo>
                      <a:lnTo>
                        <a:pt x="3395" y="6"/>
                      </a:lnTo>
                      <a:lnTo>
                        <a:pt x="3401" y="6"/>
                      </a:lnTo>
                      <a:lnTo>
                        <a:pt x="3408" y="5"/>
                      </a:lnTo>
                      <a:lnTo>
                        <a:pt x="3415" y="5"/>
                      </a:lnTo>
                      <a:lnTo>
                        <a:pt x="3423" y="5"/>
                      </a:lnTo>
                      <a:lnTo>
                        <a:pt x="3430" y="5"/>
                      </a:lnTo>
                      <a:lnTo>
                        <a:pt x="3437" y="4"/>
                      </a:lnTo>
                      <a:lnTo>
                        <a:pt x="3444" y="4"/>
                      </a:lnTo>
                      <a:lnTo>
                        <a:pt x="3452" y="4"/>
                      </a:lnTo>
                      <a:lnTo>
                        <a:pt x="3459" y="4"/>
                      </a:lnTo>
                      <a:lnTo>
                        <a:pt x="3466" y="4"/>
                      </a:lnTo>
                      <a:lnTo>
                        <a:pt x="3473" y="3"/>
                      </a:lnTo>
                      <a:lnTo>
                        <a:pt x="3481" y="3"/>
                      </a:lnTo>
                      <a:lnTo>
                        <a:pt x="3488" y="3"/>
                      </a:lnTo>
                      <a:lnTo>
                        <a:pt x="3495" y="3"/>
                      </a:lnTo>
                      <a:lnTo>
                        <a:pt x="3502" y="3"/>
                      </a:lnTo>
                      <a:lnTo>
                        <a:pt x="3510" y="2"/>
                      </a:lnTo>
                      <a:lnTo>
                        <a:pt x="3517" y="2"/>
                      </a:lnTo>
                      <a:lnTo>
                        <a:pt x="3524" y="2"/>
                      </a:lnTo>
                      <a:lnTo>
                        <a:pt x="3532" y="2"/>
                      </a:lnTo>
                      <a:lnTo>
                        <a:pt x="3539" y="2"/>
                      </a:lnTo>
                      <a:lnTo>
                        <a:pt x="3547" y="2"/>
                      </a:lnTo>
                      <a:lnTo>
                        <a:pt x="3554" y="2"/>
                      </a:lnTo>
                      <a:lnTo>
                        <a:pt x="3560" y="2"/>
                      </a:lnTo>
                      <a:lnTo>
                        <a:pt x="3569" y="0"/>
                      </a:lnTo>
                      <a:lnTo>
                        <a:pt x="3575" y="0"/>
                      </a:lnTo>
                      <a:lnTo>
                        <a:pt x="3583" y="0"/>
                      </a:lnTo>
                      <a:lnTo>
                        <a:pt x="3590" y="0"/>
                      </a:lnTo>
                      <a:lnTo>
                        <a:pt x="3597" y="0"/>
                      </a:lnTo>
                      <a:lnTo>
                        <a:pt x="3605" y="0"/>
                      </a:lnTo>
                      <a:lnTo>
                        <a:pt x="3612" y="0"/>
                      </a:lnTo>
                      <a:lnTo>
                        <a:pt x="3620" y="0"/>
                      </a:lnTo>
                      <a:lnTo>
                        <a:pt x="3627" y="0"/>
                      </a:lnTo>
                      <a:lnTo>
                        <a:pt x="3635" y="0"/>
                      </a:lnTo>
                      <a:lnTo>
                        <a:pt x="3642" y="0"/>
                      </a:lnTo>
                      <a:lnTo>
                        <a:pt x="3650" y="0"/>
                      </a:lnTo>
                      <a:lnTo>
                        <a:pt x="3657" y="0"/>
                      </a:lnTo>
                      <a:lnTo>
                        <a:pt x="3665" y="0"/>
                      </a:lnTo>
                      <a:lnTo>
                        <a:pt x="3672" y="0"/>
                      </a:lnTo>
                      <a:lnTo>
                        <a:pt x="3680" y="0"/>
                      </a:lnTo>
                      <a:lnTo>
                        <a:pt x="3688" y="0"/>
                      </a:lnTo>
                      <a:lnTo>
                        <a:pt x="3695" y="0"/>
                      </a:lnTo>
                      <a:lnTo>
                        <a:pt x="3703" y="0"/>
                      </a:lnTo>
                      <a:lnTo>
                        <a:pt x="3710" y="0"/>
                      </a:lnTo>
                      <a:lnTo>
                        <a:pt x="3718" y="0"/>
                      </a:lnTo>
                      <a:lnTo>
                        <a:pt x="3725" y="0"/>
                      </a:lnTo>
                      <a:lnTo>
                        <a:pt x="3733" y="0"/>
                      </a:lnTo>
                      <a:lnTo>
                        <a:pt x="3741" y="0"/>
                      </a:lnTo>
                      <a:lnTo>
                        <a:pt x="3748" y="0"/>
                      </a:lnTo>
                      <a:lnTo>
                        <a:pt x="3756" y="0"/>
                      </a:lnTo>
                      <a:lnTo>
                        <a:pt x="3764" y="0"/>
                      </a:lnTo>
                      <a:lnTo>
                        <a:pt x="3771" y="0"/>
                      </a:lnTo>
                      <a:lnTo>
                        <a:pt x="3779" y="0"/>
                      </a:lnTo>
                      <a:lnTo>
                        <a:pt x="3787" y="0"/>
                      </a:lnTo>
                      <a:lnTo>
                        <a:pt x="3794" y="2"/>
                      </a:lnTo>
                      <a:lnTo>
                        <a:pt x="3802" y="2"/>
                      </a:lnTo>
                      <a:lnTo>
                        <a:pt x="3817" y="2"/>
                      </a:lnTo>
                      <a:lnTo>
                        <a:pt x="3834" y="2"/>
                      </a:lnTo>
                      <a:lnTo>
                        <a:pt x="3848" y="2"/>
                      </a:lnTo>
                      <a:lnTo>
                        <a:pt x="3865" y="3"/>
                      </a:lnTo>
                      <a:lnTo>
                        <a:pt x="3880" y="3"/>
                      </a:lnTo>
                      <a:lnTo>
                        <a:pt x="3896" y="3"/>
                      </a:lnTo>
                      <a:lnTo>
                        <a:pt x="3911" y="4"/>
                      </a:lnTo>
                      <a:lnTo>
                        <a:pt x="3927" y="4"/>
                      </a:lnTo>
                      <a:lnTo>
                        <a:pt x="3942" y="4"/>
                      </a:lnTo>
                      <a:lnTo>
                        <a:pt x="3958" y="5"/>
                      </a:lnTo>
                      <a:lnTo>
                        <a:pt x="3974" y="5"/>
                      </a:lnTo>
                      <a:lnTo>
                        <a:pt x="3989" y="5"/>
                      </a:lnTo>
                      <a:lnTo>
                        <a:pt x="4005" y="6"/>
                      </a:lnTo>
                      <a:lnTo>
                        <a:pt x="4021" y="6"/>
                      </a:lnTo>
                      <a:lnTo>
                        <a:pt x="4036" y="7"/>
                      </a:lnTo>
                      <a:lnTo>
                        <a:pt x="4052" y="7"/>
                      </a:lnTo>
                      <a:lnTo>
                        <a:pt x="4069" y="8"/>
                      </a:lnTo>
                      <a:lnTo>
                        <a:pt x="4084" y="8"/>
                      </a:lnTo>
                      <a:lnTo>
                        <a:pt x="4100" y="10"/>
                      </a:lnTo>
                      <a:lnTo>
                        <a:pt x="4116" y="11"/>
                      </a:lnTo>
                      <a:lnTo>
                        <a:pt x="4132" y="11"/>
                      </a:lnTo>
                      <a:lnTo>
                        <a:pt x="4148" y="12"/>
                      </a:lnTo>
                      <a:lnTo>
                        <a:pt x="4163" y="12"/>
                      </a:lnTo>
                      <a:lnTo>
                        <a:pt x="4179" y="13"/>
                      </a:lnTo>
                      <a:lnTo>
                        <a:pt x="4195" y="14"/>
                      </a:lnTo>
                      <a:lnTo>
                        <a:pt x="4211" y="14"/>
                      </a:lnTo>
                      <a:lnTo>
                        <a:pt x="4228" y="15"/>
                      </a:lnTo>
                      <a:lnTo>
                        <a:pt x="4243" y="17"/>
                      </a:lnTo>
                      <a:lnTo>
                        <a:pt x="4259" y="17"/>
                      </a:lnTo>
                      <a:lnTo>
                        <a:pt x="4275" y="18"/>
                      </a:lnTo>
                      <a:lnTo>
                        <a:pt x="4291" y="19"/>
                      </a:lnTo>
                      <a:lnTo>
                        <a:pt x="4307" y="19"/>
                      </a:lnTo>
                      <a:lnTo>
                        <a:pt x="4339" y="21"/>
                      </a:lnTo>
                      <a:lnTo>
                        <a:pt x="4370" y="23"/>
                      </a:lnTo>
                      <a:lnTo>
                        <a:pt x="4403" y="25"/>
                      </a:lnTo>
                      <a:lnTo>
                        <a:pt x="4435" y="27"/>
                      </a:lnTo>
                      <a:lnTo>
                        <a:pt x="4466" y="28"/>
                      </a:lnTo>
                      <a:lnTo>
                        <a:pt x="4498" y="30"/>
                      </a:lnTo>
                      <a:lnTo>
                        <a:pt x="4531" y="33"/>
                      </a:lnTo>
                      <a:lnTo>
                        <a:pt x="4562" y="35"/>
                      </a:lnTo>
                      <a:lnTo>
                        <a:pt x="4578" y="36"/>
                      </a:lnTo>
                      <a:lnTo>
                        <a:pt x="4594" y="36"/>
                      </a:lnTo>
                      <a:lnTo>
                        <a:pt x="4610" y="37"/>
                      </a:lnTo>
                      <a:lnTo>
                        <a:pt x="4625" y="38"/>
                      </a:lnTo>
                      <a:lnTo>
                        <a:pt x="4641" y="40"/>
                      </a:lnTo>
                      <a:lnTo>
                        <a:pt x="4657" y="41"/>
                      </a:lnTo>
                      <a:lnTo>
                        <a:pt x="4672" y="42"/>
                      </a:lnTo>
                      <a:lnTo>
                        <a:pt x="4688" y="43"/>
                      </a:lnTo>
                      <a:lnTo>
                        <a:pt x="4705" y="44"/>
                      </a:lnTo>
                      <a:lnTo>
                        <a:pt x="4720" y="45"/>
                      </a:lnTo>
                      <a:lnTo>
                        <a:pt x="4736" y="46"/>
                      </a:lnTo>
                      <a:lnTo>
                        <a:pt x="4752" y="48"/>
                      </a:lnTo>
                      <a:lnTo>
                        <a:pt x="4767" y="49"/>
                      </a:lnTo>
                      <a:lnTo>
                        <a:pt x="4783" y="50"/>
                      </a:lnTo>
                      <a:lnTo>
                        <a:pt x="4798" y="51"/>
                      </a:lnTo>
                      <a:lnTo>
                        <a:pt x="4814" y="52"/>
                      </a:lnTo>
                      <a:lnTo>
                        <a:pt x="4829" y="53"/>
                      </a:lnTo>
                      <a:lnTo>
                        <a:pt x="4845" y="55"/>
                      </a:lnTo>
                      <a:lnTo>
                        <a:pt x="4860" y="56"/>
                      </a:lnTo>
                      <a:lnTo>
                        <a:pt x="4876" y="57"/>
                      </a:lnTo>
                      <a:lnTo>
                        <a:pt x="4891" y="58"/>
                      </a:lnTo>
                      <a:lnTo>
                        <a:pt x="4906" y="59"/>
                      </a:lnTo>
                      <a:lnTo>
                        <a:pt x="4922" y="60"/>
                      </a:lnTo>
                      <a:lnTo>
                        <a:pt x="4937" y="60"/>
                      </a:lnTo>
                      <a:lnTo>
                        <a:pt x="4952" y="61"/>
                      </a:lnTo>
                      <a:lnTo>
                        <a:pt x="4967" y="63"/>
                      </a:lnTo>
                      <a:lnTo>
                        <a:pt x="4983" y="64"/>
                      </a:lnTo>
                      <a:lnTo>
                        <a:pt x="4998" y="65"/>
                      </a:lnTo>
                      <a:lnTo>
                        <a:pt x="5013" y="66"/>
                      </a:lnTo>
                      <a:lnTo>
                        <a:pt x="5028" y="67"/>
                      </a:lnTo>
                      <a:lnTo>
                        <a:pt x="5043" y="68"/>
                      </a:lnTo>
                      <a:lnTo>
                        <a:pt x="5058" y="69"/>
                      </a:lnTo>
                      <a:lnTo>
                        <a:pt x="5066" y="71"/>
                      </a:lnTo>
                      <a:lnTo>
                        <a:pt x="5073" y="71"/>
                      </a:lnTo>
                      <a:lnTo>
                        <a:pt x="5081" y="72"/>
                      </a:lnTo>
                      <a:lnTo>
                        <a:pt x="5088" y="72"/>
                      </a:lnTo>
                      <a:lnTo>
                        <a:pt x="5095" y="73"/>
                      </a:lnTo>
                      <a:lnTo>
                        <a:pt x="5103" y="73"/>
                      </a:lnTo>
                      <a:lnTo>
                        <a:pt x="5110" y="74"/>
                      </a:lnTo>
                      <a:lnTo>
                        <a:pt x="5118" y="74"/>
                      </a:lnTo>
                      <a:lnTo>
                        <a:pt x="5125" y="75"/>
                      </a:lnTo>
                      <a:lnTo>
                        <a:pt x="5133" y="75"/>
                      </a:lnTo>
                      <a:lnTo>
                        <a:pt x="5140" y="76"/>
                      </a:lnTo>
                      <a:lnTo>
                        <a:pt x="5147" y="76"/>
                      </a:lnTo>
                      <a:lnTo>
                        <a:pt x="5155" y="78"/>
                      </a:lnTo>
                      <a:lnTo>
                        <a:pt x="5162" y="78"/>
                      </a:lnTo>
                      <a:lnTo>
                        <a:pt x="5169" y="78"/>
                      </a:lnTo>
                      <a:lnTo>
                        <a:pt x="5177" y="79"/>
                      </a:lnTo>
                      <a:lnTo>
                        <a:pt x="5184" y="79"/>
                      </a:lnTo>
                      <a:lnTo>
                        <a:pt x="5191" y="80"/>
                      </a:lnTo>
                      <a:lnTo>
                        <a:pt x="5199" y="80"/>
                      </a:lnTo>
                      <a:lnTo>
                        <a:pt x="5206" y="81"/>
                      </a:lnTo>
                      <a:lnTo>
                        <a:pt x="5213" y="81"/>
                      </a:lnTo>
                      <a:lnTo>
                        <a:pt x="5221" y="82"/>
                      </a:lnTo>
                      <a:lnTo>
                        <a:pt x="5228" y="82"/>
                      </a:lnTo>
                      <a:lnTo>
                        <a:pt x="5235" y="83"/>
                      </a:lnTo>
                      <a:lnTo>
                        <a:pt x="5241" y="83"/>
                      </a:lnTo>
                      <a:lnTo>
                        <a:pt x="5250" y="84"/>
                      </a:lnTo>
                      <a:lnTo>
                        <a:pt x="5256" y="84"/>
                      </a:lnTo>
                      <a:lnTo>
                        <a:pt x="5263" y="84"/>
                      </a:lnTo>
                      <a:lnTo>
                        <a:pt x="5270" y="86"/>
                      </a:lnTo>
                      <a:lnTo>
                        <a:pt x="5277" y="86"/>
                      </a:lnTo>
                      <a:lnTo>
                        <a:pt x="5284" y="87"/>
                      </a:lnTo>
                      <a:lnTo>
                        <a:pt x="5292" y="87"/>
                      </a:lnTo>
                      <a:lnTo>
                        <a:pt x="5299" y="88"/>
                      </a:lnTo>
                      <a:lnTo>
                        <a:pt x="5306" y="88"/>
                      </a:lnTo>
                      <a:lnTo>
                        <a:pt x="5313" y="89"/>
                      </a:lnTo>
                      <a:lnTo>
                        <a:pt x="5320" y="89"/>
                      </a:lnTo>
                      <a:lnTo>
                        <a:pt x="5327" y="89"/>
                      </a:lnTo>
                      <a:lnTo>
                        <a:pt x="5334" y="90"/>
                      </a:lnTo>
                      <a:lnTo>
                        <a:pt x="5341" y="90"/>
                      </a:lnTo>
                      <a:lnTo>
                        <a:pt x="5347" y="91"/>
                      </a:lnTo>
                      <a:lnTo>
                        <a:pt x="5354" y="91"/>
                      </a:lnTo>
                      <a:lnTo>
                        <a:pt x="5361" y="91"/>
                      </a:lnTo>
                      <a:lnTo>
                        <a:pt x="5368" y="93"/>
                      </a:lnTo>
                      <a:lnTo>
                        <a:pt x="5375" y="93"/>
                      </a:lnTo>
                      <a:lnTo>
                        <a:pt x="5382" y="94"/>
                      </a:lnTo>
                      <a:lnTo>
                        <a:pt x="5389" y="94"/>
                      </a:lnTo>
                      <a:lnTo>
                        <a:pt x="5396" y="95"/>
                      </a:lnTo>
                      <a:lnTo>
                        <a:pt x="5403" y="95"/>
                      </a:lnTo>
                      <a:lnTo>
                        <a:pt x="5410" y="95"/>
                      </a:lnTo>
                      <a:lnTo>
                        <a:pt x="5417" y="96"/>
                      </a:lnTo>
                      <a:lnTo>
                        <a:pt x="5424" y="96"/>
                      </a:lnTo>
                      <a:lnTo>
                        <a:pt x="5430" y="97"/>
                      </a:lnTo>
                      <a:lnTo>
                        <a:pt x="5437" y="97"/>
                      </a:lnTo>
                      <a:lnTo>
                        <a:pt x="5444" y="97"/>
                      </a:lnTo>
                      <a:lnTo>
                        <a:pt x="5450" y="98"/>
                      </a:lnTo>
                      <a:lnTo>
                        <a:pt x="5457" y="98"/>
                      </a:lnTo>
                      <a:lnTo>
                        <a:pt x="5464" y="98"/>
                      </a:lnTo>
                      <a:lnTo>
                        <a:pt x="5471" y="99"/>
                      </a:lnTo>
                      <a:lnTo>
                        <a:pt x="5478" y="99"/>
                      </a:lnTo>
                      <a:lnTo>
                        <a:pt x="5483" y="101"/>
                      </a:lnTo>
                      <a:lnTo>
                        <a:pt x="5490" y="101"/>
                      </a:lnTo>
                      <a:lnTo>
                        <a:pt x="5497" y="101"/>
                      </a:lnTo>
                      <a:lnTo>
                        <a:pt x="5503" y="102"/>
                      </a:lnTo>
                      <a:lnTo>
                        <a:pt x="5510" y="102"/>
                      </a:lnTo>
                      <a:lnTo>
                        <a:pt x="5517" y="102"/>
                      </a:lnTo>
                      <a:lnTo>
                        <a:pt x="5523" y="103"/>
                      </a:lnTo>
                      <a:lnTo>
                        <a:pt x="5530" y="103"/>
                      </a:lnTo>
                      <a:lnTo>
                        <a:pt x="5536" y="103"/>
                      </a:lnTo>
                      <a:lnTo>
                        <a:pt x="5542" y="104"/>
                      </a:lnTo>
                      <a:lnTo>
                        <a:pt x="5549" y="104"/>
                      </a:lnTo>
                      <a:lnTo>
                        <a:pt x="5556" y="104"/>
                      </a:lnTo>
                      <a:lnTo>
                        <a:pt x="5562" y="105"/>
                      </a:lnTo>
                      <a:lnTo>
                        <a:pt x="5569" y="105"/>
                      </a:lnTo>
                      <a:lnTo>
                        <a:pt x="5574" y="105"/>
                      </a:lnTo>
                      <a:lnTo>
                        <a:pt x="5581" y="106"/>
                      </a:lnTo>
                      <a:lnTo>
                        <a:pt x="5587" y="106"/>
                      </a:lnTo>
                      <a:lnTo>
                        <a:pt x="5594" y="106"/>
                      </a:lnTo>
                      <a:lnTo>
                        <a:pt x="5600" y="107"/>
                      </a:lnTo>
                      <a:lnTo>
                        <a:pt x="5607" y="107"/>
                      </a:lnTo>
                      <a:lnTo>
                        <a:pt x="5612" y="107"/>
                      </a:lnTo>
                      <a:lnTo>
                        <a:pt x="5618" y="107"/>
                      </a:lnTo>
                      <a:lnTo>
                        <a:pt x="5625" y="109"/>
                      </a:lnTo>
                      <a:lnTo>
                        <a:pt x="5631" y="109"/>
                      </a:lnTo>
                      <a:lnTo>
                        <a:pt x="5638" y="109"/>
                      </a:lnTo>
                      <a:lnTo>
                        <a:pt x="5644" y="110"/>
                      </a:lnTo>
                      <a:lnTo>
                        <a:pt x="5649" y="110"/>
                      </a:lnTo>
                      <a:lnTo>
                        <a:pt x="5655" y="110"/>
                      </a:lnTo>
                      <a:lnTo>
                        <a:pt x="5662" y="110"/>
                      </a:lnTo>
                      <a:lnTo>
                        <a:pt x="5668" y="111"/>
                      </a:lnTo>
                      <a:lnTo>
                        <a:pt x="5674" y="111"/>
                      </a:lnTo>
                      <a:lnTo>
                        <a:pt x="5680" y="111"/>
                      </a:lnTo>
                      <a:lnTo>
                        <a:pt x="5686" y="111"/>
                      </a:lnTo>
                      <a:lnTo>
                        <a:pt x="5692" y="111"/>
                      </a:lnTo>
                      <a:lnTo>
                        <a:pt x="5698" y="112"/>
                      </a:lnTo>
                      <a:lnTo>
                        <a:pt x="5704" y="112"/>
                      </a:lnTo>
                      <a:lnTo>
                        <a:pt x="5709" y="112"/>
                      </a:lnTo>
                      <a:lnTo>
                        <a:pt x="5716" y="112"/>
                      </a:lnTo>
                      <a:lnTo>
                        <a:pt x="5722" y="112"/>
                      </a:lnTo>
                      <a:lnTo>
                        <a:pt x="5728" y="113"/>
                      </a:lnTo>
                      <a:lnTo>
                        <a:pt x="5733" y="113"/>
                      </a:lnTo>
                      <a:lnTo>
                        <a:pt x="5739" y="113"/>
                      </a:lnTo>
                      <a:lnTo>
                        <a:pt x="5745" y="113"/>
                      </a:lnTo>
                      <a:lnTo>
                        <a:pt x="5751" y="113"/>
                      </a:lnTo>
                      <a:lnTo>
                        <a:pt x="5757" y="114"/>
                      </a:lnTo>
                      <a:lnTo>
                        <a:pt x="5762" y="114"/>
                      </a:lnTo>
                      <a:lnTo>
                        <a:pt x="5768" y="114"/>
                      </a:lnTo>
                      <a:lnTo>
                        <a:pt x="5774" y="114"/>
                      </a:lnTo>
                      <a:lnTo>
                        <a:pt x="5780" y="114"/>
                      </a:lnTo>
                      <a:lnTo>
                        <a:pt x="5784" y="114"/>
                      </a:lnTo>
                      <a:lnTo>
                        <a:pt x="5790" y="114"/>
                      </a:lnTo>
                      <a:lnTo>
                        <a:pt x="5796" y="114"/>
                      </a:lnTo>
                      <a:lnTo>
                        <a:pt x="5801" y="116"/>
                      </a:lnTo>
                      <a:lnTo>
                        <a:pt x="5807" y="116"/>
                      </a:lnTo>
                      <a:lnTo>
                        <a:pt x="5813" y="116"/>
                      </a:lnTo>
                      <a:lnTo>
                        <a:pt x="5818" y="116"/>
                      </a:lnTo>
                      <a:lnTo>
                        <a:pt x="5823" y="116"/>
                      </a:lnTo>
                      <a:lnTo>
                        <a:pt x="5829" y="116"/>
                      </a:lnTo>
                      <a:lnTo>
                        <a:pt x="5834" y="116"/>
                      </a:lnTo>
                      <a:lnTo>
                        <a:pt x="5839" y="116"/>
                      </a:lnTo>
                      <a:lnTo>
                        <a:pt x="5845" y="116"/>
                      </a:lnTo>
                      <a:lnTo>
                        <a:pt x="5850" y="116"/>
                      </a:lnTo>
                      <a:lnTo>
                        <a:pt x="5856" y="116"/>
                      </a:lnTo>
                      <a:lnTo>
                        <a:pt x="5861" y="116"/>
                      </a:lnTo>
                      <a:lnTo>
                        <a:pt x="5866" y="116"/>
                      </a:lnTo>
                      <a:lnTo>
                        <a:pt x="5872" y="116"/>
                      </a:lnTo>
                      <a:lnTo>
                        <a:pt x="5876" y="116"/>
                      </a:lnTo>
                      <a:lnTo>
                        <a:pt x="5882" y="116"/>
                      </a:lnTo>
                      <a:lnTo>
                        <a:pt x="5887" y="116"/>
                      </a:lnTo>
                      <a:lnTo>
                        <a:pt x="5892" y="116"/>
                      </a:lnTo>
                      <a:lnTo>
                        <a:pt x="5897" y="116"/>
                      </a:lnTo>
                      <a:lnTo>
                        <a:pt x="5903" y="116"/>
                      </a:lnTo>
                      <a:lnTo>
                        <a:pt x="5907" y="116"/>
                      </a:lnTo>
                      <a:lnTo>
                        <a:pt x="5912" y="116"/>
                      </a:lnTo>
                      <a:lnTo>
                        <a:pt x="5918" y="116"/>
                      </a:lnTo>
                      <a:lnTo>
                        <a:pt x="5922" y="116"/>
                      </a:lnTo>
                      <a:lnTo>
                        <a:pt x="5927" y="116"/>
                      </a:lnTo>
                      <a:lnTo>
                        <a:pt x="5933" y="116"/>
                      </a:lnTo>
                      <a:lnTo>
                        <a:pt x="5937" y="116"/>
                      </a:lnTo>
                      <a:lnTo>
                        <a:pt x="5942" y="116"/>
                      </a:lnTo>
                      <a:lnTo>
                        <a:pt x="5947" y="116"/>
                      </a:lnTo>
                      <a:lnTo>
                        <a:pt x="5952" y="116"/>
                      </a:lnTo>
                      <a:lnTo>
                        <a:pt x="5957" y="116"/>
                      </a:lnTo>
                      <a:lnTo>
                        <a:pt x="5962" y="114"/>
                      </a:lnTo>
                      <a:lnTo>
                        <a:pt x="5966" y="114"/>
                      </a:lnTo>
                      <a:lnTo>
                        <a:pt x="5971" y="114"/>
                      </a:lnTo>
                      <a:lnTo>
                        <a:pt x="5975" y="114"/>
                      </a:lnTo>
                      <a:lnTo>
                        <a:pt x="5980" y="114"/>
                      </a:lnTo>
                      <a:lnTo>
                        <a:pt x="5985" y="114"/>
                      </a:lnTo>
                      <a:lnTo>
                        <a:pt x="5989" y="113"/>
                      </a:lnTo>
                      <a:lnTo>
                        <a:pt x="5994" y="113"/>
                      </a:lnTo>
                      <a:lnTo>
                        <a:pt x="5998" y="113"/>
                      </a:lnTo>
                      <a:lnTo>
                        <a:pt x="6003" y="113"/>
                      </a:lnTo>
                      <a:lnTo>
                        <a:pt x="6008" y="113"/>
                      </a:lnTo>
                      <a:lnTo>
                        <a:pt x="6012" y="112"/>
                      </a:lnTo>
                      <a:lnTo>
                        <a:pt x="6017" y="112"/>
                      </a:lnTo>
                      <a:lnTo>
                        <a:pt x="6022" y="112"/>
                      </a:lnTo>
                      <a:lnTo>
                        <a:pt x="6025" y="112"/>
                      </a:lnTo>
                      <a:lnTo>
                        <a:pt x="6030" y="111"/>
                      </a:lnTo>
                      <a:lnTo>
                        <a:pt x="6034" y="111"/>
                      </a:lnTo>
                      <a:lnTo>
                        <a:pt x="6039" y="111"/>
                      </a:lnTo>
                      <a:lnTo>
                        <a:pt x="6043" y="110"/>
                      </a:lnTo>
                      <a:lnTo>
                        <a:pt x="6047" y="110"/>
                      </a:lnTo>
                      <a:lnTo>
                        <a:pt x="6051" y="110"/>
                      </a:lnTo>
                      <a:lnTo>
                        <a:pt x="6056" y="110"/>
                      </a:lnTo>
                      <a:lnTo>
                        <a:pt x="6060" y="109"/>
                      </a:lnTo>
                      <a:lnTo>
                        <a:pt x="6064" y="109"/>
                      </a:lnTo>
                      <a:lnTo>
                        <a:pt x="6068" y="107"/>
                      </a:lnTo>
                      <a:lnTo>
                        <a:pt x="6072" y="107"/>
                      </a:lnTo>
                      <a:lnTo>
                        <a:pt x="6076" y="107"/>
                      </a:lnTo>
                      <a:lnTo>
                        <a:pt x="6080" y="106"/>
                      </a:lnTo>
                      <a:lnTo>
                        <a:pt x="6084" y="106"/>
                      </a:lnTo>
                      <a:lnTo>
                        <a:pt x="6088" y="105"/>
                      </a:lnTo>
                      <a:lnTo>
                        <a:pt x="6092" y="105"/>
                      </a:lnTo>
                      <a:lnTo>
                        <a:pt x="6096" y="105"/>
                      </a:lnTo>
                      <a:lnTo>
                        <a:pt x="6100" y="104"/>
                      </a:lnTo>
                      <a:lnTo>
                        <a:pt x="6103" y="104"/>
                      </a:lnTo>
                      <a:close/>
                    </a:path>
                  </a:pathLst>
                </a:custGeom>
                <a:solidFill>
                  <a:srgbClr val="000000"/>
                </a:solidFill>
                <a:ln w="9525">
                  <a:noFill/>
                  <a:round/>
                  <a:headEnd/>
                  <a:tailEnd/>
                </a:ln>
              </p:spPr>
              <p:txBody>
                <a:bodyPr wrap="none" anchor="ctr"/>
                <a:lstStyle/>
                <a:p>
                  <a:endParaRPr lang="en-US"/>
                </a:p>
              </p:txBody>
            </p:sp>
            <p:sp>
              <p:nvSpPr>
                <p:cNvPr id="17422" name="Freeform 27"/>
                <p:cNvSpPr>
                  <a:spLocks noChangeArrowheads="1"/>
                </p:cNvSpPr>
                <p:nvPr/>
              </p:nvSpPr>
              <p:spPr bwMode="auto">
                <a:xfrm>
                  <a:off x="2609" y="2816"/>
                  <a:ext cx="69" cy="28"/>
                </a:xfrm>
                <a:custGeom>
                  <a:avLst/>
                  <a:gdLst>
                    <a:gd name="T0" fmla="*/ 0 w 623"/>
                    <a:gd name="T1" fmla="*/ 0 h 209"/>
                    <a:gd name="T2" fmla="*/ 0 w 623"/>
                    <a:gd name="T3" fmla="*/ 0 h 209"/>
                    <a:gd name="T4" fmla="*/ 0 w 623"/>
                    <a:gd name="T5" fmla="*/ 0 h 209"/>
                    <a:gd name="T6" fmla="*/ 0 w 623"/>
                    <a:gd name="T7" fmla="*/ 0 h 209"/>
                    <a:gd name="T8" fmla="*/ 0 w 623"/>
                    <a:gd name="T9" fmla="*/ 0 h 209"/>
                    <a:gd name="T10" fmla="*/ 0 w 623"/>
                    <a:gd name="T11" fmla="*/ 0 h 209"/>
                    <a:gd name="T12" fmla="*/ 0 w 623"/>
                    <a:gd name="T13" fmla="*/ 0 h 209"/>
                    <a:gd name="T14" fmla="*/ 0 w 623"/>
                    <a:gd name="T15" fmla="*/ 0 h 209"/>
                    <a:gd name="T16" fmla="*/ 0 w 623"/>
                    <a:gd name="T17" fmla="*/ 0 h 209"/>
                    <a:gd name="T18" fmla="*/ 0 w 623"/>
                    <a:gd name="T19" fmla="*/ 0 h 209"/>
                    <a:gd name="T20" fmla="*/ 0 w 623"/>
                    <a:gd name="T21" fmla="*/ 0 h 209"/>
                    <a:gd name="T22" fmla="*/ 0 w 623"/>
                    <a:gd name="T23" fmla="*/ 0 h 209"/>
                    <a:gd name="T24" fmla="*/ 0 w 623"/>
                    <a:gd name="T25" fmla="*/ 0 h 209"/>
                    <a:gd name="T26" fmla="*/ 0 w 623"/>
                    <a:gd name="T27" fmla="*/ 0 h 209"/>
                    <a:gd name="T28" fmla="*/ 0 w 623"/>
                    <a:gd name="T29" fmla="*/ 0 h 209"/>
                    <a:gd name="T30" fmla="*/ 0 w 623"/>
                    <a:gd name="T31" fmla="*/ 0 h 209"/>
                    <a:gd name="T32" fmla="*/ 0 w 623"/>
                    <a:gd name="T33" fmla="*/ 0 h 209"/>
                    <a:gd name="T34" fmla="*/ 0 w 623"/>
                    <a:gd name="T35" fmla="*/ 0 h 209"/>
                    <a:gd name="T36" fmla="*/ 0 w 623"/>
                    <a:gd name="T37" fmla="*/ 0 h 209"/>
                    <a:gd name="T38" fmla="*/ 0 w 623"/>
                    <a:gd name="T39" fmla="*/ 0 h 209"/>
                    <a:gd name="T40" fmla="*/ 0 w 623"/>
                    <a:gd name="T41" fmla="*/ 0 h 209"/>
                    <a:gd name="T42" fmla="*/ 0 w 623"/>
                    <a:gd name="T43" fmla="*/ 0 h 209"/>
                    <a:gd name="T44" fmla="*/ 0 w 623"/>
                    <a:gd name="T45" fmla="*/ 0 h 209"/>
                    <a:gd name="T46" fmla="*/ 0 w 623"/>
                    <a:gd name="T47" fmla="*/ 0 h 209"/>
                    <a:gd name="T48" fmla="*/ 0 w 623"/>
                    <a:gd name="T49" fmla="*/ 0 h 209"/>
                    <a:gd name="T50" fmla="*/ 0 w 623"/>
                    <a:gd name="T51" fmla="*/ 0 h 209"/>
                    <a:gd name="T52" fmla="*/ 0 w 623"/>
                    <a:gd name="T53" fmla="*/ 0 h 209"/>
                    <a:gd name="T54" fmla="*/ 0 w 623"/>
                    <a:gd name="T55" fmla="*/ 0 h 209"/>
                    <a:gd name="T56" fmla="*/ 0 w 623"/>
                    <a:gd name="T57" fmla="*/ 0 h 209"/>
                    <a:gd name="T58" fmla="*/ 0 w 623"/>
                    <a:gd name="T59" fmla="*/ 0 h 209"/>
                    <a:gd name="T60" fmla="*/ 0 w 623"/>
                    <a:gd name="T61" fmla="*/ 0 h 209"/>
                    <a:gd name="T62" fmla="*/ 0 w 623"/>
                    <a:gd name="T63" fmla="*/ 0 h 209"/>
                    <a:gd name="T64" fmla="*/ 0 w 623"/>
                    <a:gd name="T65" fmla="*/ 0 h 209"/>
                    <a:gd name="T66" fmla="*/ 0 w 623"/>
                    <a:gd name="T67" fmla="*/ 0 h 209"/>
                    <a:gd name="T68" fmla="*/ 0 w 623"/>
                    <a:gd name="T69" fmla="*/ 0 h 2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23"/>
                    <a:gd name="T106" fmla="*/ 0 h 209"/>
                    <a:gd name="T107" fmla="*/ 623 w 623"/>
                    <a:gd name="T108" fmla="*/ 209 h 2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23" h="209">
                      <a:moveTo>
                        <a:pt x="0" y="117"/>
                      </a:moveTo>
                      <a:lnTo>
                        <a:pt x="40" y="104"/>
                      </a:lnTo>
                      <a:lnTo>
                        <a:pt x="80" y="91"/>
                      </a:lnTo>
                      <a:lnTo>
                        <a:pt x="123" y="79"/>
                      </a:lnTo>
                      <a:lnTo>
                        <a:pt x="164" y="68"/>
                      </a:lnTo>
                      <a:lnTo>
                        <a:pt x="250" y="47"/>
                      </a:lnTo>
                      <a:lnTo>
                        <a:pt x="291" y="38"/>
                      </a:lnTo>
                      <a:lnTo>
                        <a:pt x="331" y="28"/>
                      </a:lnTo>
                      <a:lnTo>
                        <a:pt x="356" y="23"/>
                      </a:lnTo>
                      <a:lnTo>
                        <a:pt x="380" y="18"/>
                      </a:lnTo>
                      <a:lnTo>
                        <a:pt x="431" y="10"/>
                      </a:lnTo>
                      <a:lnTo>
                        <a:pt x="481" y="4"/>
                      </a:lnTo>
                      <a:lnTo>
                        <a:pt x="505" y="1"/>
                      </a:lnTo>
                      <a:lnTo>
                        <a:pt x="528" y="0"/>
                      </a:lnTo>
                      <a:lnTo>
                        <a:pt x="534" y="0"/>
                      </a:lnTo>
                      <a:lnTo>
                        <a:pt x="539" y="0"/>
                      </a:lnTo>
                      <a:lnTo>
                        <a:pt x="542" y="0"/>
                      </a:lnTo>
                      <a:lnTo>
                        <a:pt x="546" y="1"/>
                      </a:lnTo>
                      <a:lnTo>
                        <a:pt x="550" y="4"/>
                      </a:lnTo>
                      <a:lnTo>
                        <a:pt x="555" y="8"/>
                      </a:lnTo>
                      <a:lnTo>
                        <a:pt x="572" y="16"/>
                      </a:lnTo>
                      <a:lnTo>
                        <a:pt x="591" y="23"/>
                      </a:lnTo>
                      <a:lnTo>
                        <a:pt x="608" y="31"/>
                      </a:lnTo>
                      <a:lnTo>
                        <a:pt x="615" y="35"/>
                      </a:lnTo>
                      <a:lnTo>
                        <a:pt x="623" y="40"/>
                      </a:lnTo>
                      <a:lnTo>
                        <a:pt x="623" y="42"/>
                      </a:lnTo>
                      <a:lnTo>
                        <a:pt x="623" y="46"/>
                      </a:lnTo>
                      <a:lnTo>
                        <a:pt x="622" y="49"/>
                      </a:lnTo>
                      <a:lnTo>
                        <a:pt x="620" y="51"/>
                      </a:lnTo>
                      <a:lnTo>
                        <a:pt x="617" y="53"/>
                      </a:lnTo>
                      <a:lnTo>
                        <a:pt x="606" y="57"/>
                      </a:lnTo>
                      <a:lnTo>
                        <a:pt x="594" y="61"/>
                      </a:lnTo>
                      <a:lnTo>
                        <a:pt x="581" y="64"/>
                      </a:lnTo>
                      <a:lnTo>
                        <a:pt x="569" y="69"/>
                      </a:lnTo>
                      <a:lnTo>
                        <a:pt x="539" y="81"/>
                      </a:lnTo>
                      <a:lnTo>
                        <a:pt x="508" y="95"/>
                      </a:lnTo>
                      <a:lnTo>
                        <a:pt x="444" y="124"/>
                      </a:lnTo>
                      <a:lnTo>
                        <a:pt x="412" y="139"/>
                      </a:lnTo>
                      <a:lnTo>
                        <a:pt x="381" y="153"/>
                      </a:lnTo>
                      <a:lnTo>
                        <a:pt x="350" y="167"/>
                      </a:lnTo>
                      <a:lnTo>
                        <a:pt x="321" y="179"/>
                      </a:lnTo>
                      <a:lnTo>
                        <a:pt x="310" y="185"/>
                      </a:lnTo>
                      <a:lnTo>
                        <a:pt x="299" y="192"/>
                      </a:lnTo>
                      <a:lnTo>
                        <a:pt x="289" y="199"/>
                      </a:lnTo>
                      <a:lnTo>
                        <a:pt x="276" y="203"/>
                      </a:lnTo>
                      <a:lnTo>
                        <a:pt x="265" y="207"/>
                      </a:lnTo>
                      <a:lnTo>
                        <a:pt x="253" y="209"/>
                      </a:lnTo>
                      <a:lnTo>
                        <a:pt x="243" y="209"/>
                      </a:lnTo>
                      <a:lnTo>
                        <a:pt x="232" y="208"/>
                      </a:lnTo>
                      <a:lnTo>
                        <a:pt x="223" y="206"/>
                      </a:lnTo>
                      <a:lnTo>
                        <a:pt x="215" y="203"/>
                      </a:lnTo>
                      <a:lnTo>
                        <a:pt x="207" y="201"/>
                      </a:lnTo>
                      <a:lnTo>
                        <a:pt x="200" y="200"/>
                      </a:lnTo>
                      <a:lnTo>
                        <a:pt x="187" y="196"/>
                      </a:lnTo>
                      <a:lnTo>
                        <a:pt x="176" y="194"/>
                      </a:lnTo>
                      <a:lnTo>
                        <a:pt x="155" y="186"/>
                      </a:lnTo>
                      <a:lnTo>
                        <a:pt x="134" y="178"/>
                      </a:lnTo>
                      <a:lnTo>
                        <a:pt x="124" y="175"/>
                      </a:lnTo>
                      <a:lnTo>
                        <a:pt x="111" y="171"/>
                      </a:lnTo>
                      <a:lnTo>
                        <a:pt x="96" y="167"/>
                      </a:lnTo>
                      <a:lnTo>
                        <a:pt x="79" y="162"/>
                      </a:lnTo>
                      <a:lnTo>
                        <a:pt x="62" y="156"/>
                      </a:lnTo>
                      <a:lnTo>
                        <a:pt x="46" y="150"/>
                      </a:lnTo>
                      <a:lnTo>
                        <a:pt x="31" y="144"/>
                      </a:lnTo>
                      <a:lnTo>
                        <a:pt x="17" y="135"/>
                      </a:lnTo>
                      <a:lnTo>
                        <a:pt x="11" y="131"/>
                      </a:lnTo>
                      <a:lnTo>
                        <a:pt x="7" y="127"/>
                      </a:lnTo>
                      <a:lnTo>
                        <a:pt x="3" y="123"/>
                      </a:lnTo>
                      <a:lnTo>
                        <a:pt x="0" y="118"/>
                      </a:lnTo>
                      <a:lnTo>
                        <a:pt x="0" y="117"/>
                      </a:lnTo>
                      <a:close/>
                    </a:path>
                  </a:pathLst>
                </a:custGeom>
                <a:solidFill>
                  <a:srgbClr val="FF7F00"/>
                </a:solidFill>
                <a:ln w="9525">
                  <a:noFill/>
                  <a:round/>
                  <a:headEnd/>
                  <a:tailEnd/>
                </a:ln>
              </p:spPr>
              <p:txBody>
                <a:bodyPr wrap="none" anchor="ctr"/>
                <a:lstStyle/>
                <a:p>
                  <a:endParaRPr lang="en-US"/>
                </a:p>
              </p:txBody>
            </p:sp>
            <p:sp>
              <p:nvSpPr>
                <p:cNvPr id="17423" name="Freeform 28"/>
                <p:cNvSpPr>
                  <a:spLocks noChangeArrowheads="1"/>
                </p:cNvSpPr>
                <p:nvPr/>
              </p:nvSpPr>
              <p:spPr bwMode="auto">
                <a:xfrm>
                  <a:off x="2678" y="2753"/>
                  <a:ext cx="157" cy="46"/>
                </a:xfrm>
                <a:custGeom>
                  <a:avLst/>
                  <a:gdLst>
                    <a:gd name="T0" fmla="*/ 0 w 1410"/>
                    <a:gd name="T1" fmla="*/ 0 h 345"/>
                    <a:gd name="T2" fmla="*/ 0 w 1410"/>
                    <a:gd name="T3" fmla="*/ 0 h 345"/>
                    <a:gd name="T4" fmla="*/ 0 w 1410"/>
                    <a:gd name="T5" fmla="*/ 0 h 345"/>
                    <a:gd name="T6" fmla="*/ 0 w 1410"/>
                    <a:gd name="T7" fmla="*/ 0 h 345"/>
                    <a:gd name="T8" fmla="*/ 0 w 1410"/>
                    <a:gd name="T9" fmla="*/ 0 h 345"/>
                    <a:gd name="T10" fmla="*/ 0 w 1410"/>
                    <a:gd name="T11" fmla="*/ 0 h 345"/>
                    <a:gd name="T12" fmla="*/ 0 w 1410"/>
                    <a:gd name="T13" fmla="*/ 0 h 345"/>
                    <a:gd name="T14" fmla="*/ 0 w 1410"/>
                    <a:gd name="T15" fmla="*/ 0 h 345"/>
                    <a:gd name="T16" fmla="*/ 0 w 1410"/>
                    <a:gd name="T17" fmla="*/ 0 h 345"/>
                    <a:gd name="T18" fmla="*/ 0 w 1410"/>
                    <a:gd name="T19" fmla="*/ 0 h 345"/>
                    <a:gd name="T20" fmla="*/ 0 w 1410"/>
                    <a:gd name="T21" fmla="*/ 0 h 345"/>
                    <a:gd name="T22" fmla="*/ 0 w 1410"/>
                    <a:gd name="T23" fmla="*/ 0 h 345"/>
                    <a:gd name="T24" fmla="*/ 0 w 1410"/>
                    <a:gd name="T25" fmla="*/ 0 h 345"/>
                    <a:gd name="T26" fmla="*/ 0 w 1410"/>
                    <a:gd name="T27" fmla="*/ 0 h 345"/>
                    <a:gd name="T28" fmla="*/ 0 w 1410"/>
                    <a:gd name="T29" fmla="*/ 0 h 345"/>
                    <a:gd name="T30" fmla="*/ 0 w 1410"/>
                    <a:gd name="T31" fmla="*/ 0 h 345"/>
                    <a:gd name="T32" fmla="*/ 0 w 1410"/>
                    <a:gd name="T33" fmla="*/ 0 h 345"/>
                    <a:gd name="T34" fmla="*/ 0 w 1410"/>
                    <a:gd name="T35" fmla="*/ 0 h 345"/>
                    <a:gd name="T36" fmla="*/ 0 w 1410"/>
                    <a:gd name="T37" fmla="*/ 0 h 345"/>
                    <a:gd name="T38" fmla="*/ 0 w 1410"/>
                    <a:gd name="T39" fmla="*/ 0 h 345"/>
                    <a:gd name="T40" fmla="*/ 0 w 1410"/>
                    <a:gd name="T41" fmla="*/ 0 h 345"/>
                    <a:gd name="T42" fmla="*/ 0 w 1410"/>
                    <a:gd name="T43" fmla="*/ 0 h 345"/>
                    <a:gd name="T44" fmla="*/ 0 w 1410"/>
                    <a:gd name="T45" fmla="*/ 0 h 345"/>
                    <a:gd name="T46" fmla="*/ 0 w 1410"/>
                    <a:gd name="T47" fmla="*/ 0 h 345"/>
                    <a:gd name="T48" fmla="*/ 0 w 1410"/>
                    <a:gd name="T49" fmla="*/ 0 h 345"/>
                    <a:gd name="T50" fmla="*/ 0 w 1410"/>
                    <a:gd name="T51" fmla="*/ 0 h 345"/>
                    <a:gd name="T52" fmla="*/ 0 w 1410"/>
                    <a:gd name="T53" fmla="*/ 0 h 345"/>
                    <a:gd name="T54" fmla="*/ 0 w 1410"/>
                    <a:gd name="T55" fmla="*/ 0 h 345"/>
                    <a:gd name="T56" fmla="*/ 0 w 1410"/>
                    <a:gd name="T57" fmla="*/ 0 h 345"/>
                    <a:gd name="T58" fmla="*/ 0 w 1410"/>
                    <a:gd name="T59" fmla="*/ 0 h 345"/>
                    <a:gd name="T60" fmla="*/ 0 w 1410"/>
                    <a:gd name="T61" fmla="*/ 0 h 345"/>
                    <a:gd name="T62" fmla="*/ 0 w 1410"/>
                    <a:gd name="T63" fmla="*/ 0 h 345"/>
                    <a:gd name="T64" fmla="*/ 0 w 1410"/>
                    <a:gd name="T65" fmla="*/ 0 h 345"/>
                    <a:gd name="T66" fmla="*/ 0 w 1410"/>
                    <a:gd name="T67" fmla="*/ 0 h 345"/>
                    <a:gd name="T68" fmla="*/ 0 w 1410"/>
                    <a:gd name="T69" fmla="*/ 0 h 345"/>
                    <a:gd name="T70" fmla="*/ 0 w 1410"/>
                    <a:gd name="T71" fmla="*/ 0 h 345"/>
                    <a:gd name="T72" fmla="*/ 0 w 1410"/>
                    <a:gd name="T73" fmla="*/ 0 h 345"/>
                    <a:gd name="T74" fmla="*/ 0 w 1410"/>
                    <a:gd name="T75" fmla="*/ 0 h 345"/>
                    <a:gd name="T76" fmla="*/ 0 w 1410"/>
                    <a:gd name="T77" fmla="*/ 0 h 345"/>
                    <a:gd name="T78" fmla="*/ 0 w 1410"/>
                    <a:gd name="T79" fmla="*/ 0 h 345"/>
                    <a:gd name="T80" fmla="*/ 0 w 1410"/>
                    <a:gd name="T81" fmla="*/ 0 h 345"/>
                    <a:gd name="T82" fmla="*/ 0 w 1410"/>
                    <a:gd name="T83" fmla="*/ 0 h 345"/>
                    <a:gd name="T84" fmla="*/ 0 w 1410"/>
                    <a:gd name="T85" fmla="*/ 0 h 345"/>
                    <a:gd name="T86" fmla="*/ 0 w 1410"/>
                    <a:gd name="T87" fmla="*/ 0 h 345"/>
                    <a:gd name="T88" fmla="*/ 0 w 1410"/>
                    <a:gd name="T89" fmla="*/ 0 h 345"/>
                    <a:gd name="T90" fmla="*/ 0 w 1410"/>
                    <a:gd name="T91" fmla="*/ 0 h 345"/>
                    <a:gd name="T92" fmla="*/ 0 w 1410"/>
                    <a:gd name="T93" fmla="*/ 0 h 345"/>
                    <a:gd name="T94" fmla="*/ 0 w 1410"/>
                    <a:gd name="T95" fmla="*/ 0 h 345"/>
                    <a:gd name="T96" fmla="*/ 0 w 1410"/>
                    <a:gd name="T97" fmla="*/ 0 h 345"/>
                    <a:gd name="T98" fmla="*/ 0 w 1410"/>
                    <a:gd name="T99" fmla="*/ 0 h 345"/>
                    <a:gd name="T100" fmla="*/ 0 w 1410"/>
                    <a:gd name="T101" fmla="*/ 0 h 345"/>
                    <a:gd name="T102" fmla="*/ 0 w 1410"/>
                    <a:gd name="T103" fmla="*/ 0 h 345"/>
                    <a:gd name="T104" fmla="*/ 0 w 1410"/>
                    <a:gd name="T105" fmla="*/ 0 h 345"/>
                    <a:gd name="T106" fmla="*/ 0 w 1410"/>
                    <a:gd name="T107" fmla="*/ 0 h 345"/>
                    <a:gd name="T108" fmla="*/ 0 w 1410"/>
                    <a:gd name="T109" fmla="*/ 0 h 345"/>
                    <a:gd name="T110" fmla="*/ 0 w 1410"/>
                    <a:gd name="T111" fmla="*/ 0 h 345"/>
                    <a:gd name="T112" fmla="*/ 0 w 1410"/>
                    <a:gd name="T113" fmla="*/ 0 h 345"/>
                    <a:gd name="T114" fmla="*/ 0 w 1410"/>
                    <a:gd name="T115" fmla="*/ 0 h 3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10"/>
                    <a:gd name="T175" fmla="*/ 0 h 345"/>
                    <a:gd name="T176" fmla="*/ 1410 w 1410"/>
                    <a:gd name="T177" fmla="*/ 345 h 3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10" h="345">
                      <a:moveTo>
                        <a:pt x="253" y="209"/>
                      </a:moveTo>
                      <a:lnTo>
                        <a:pt x="401" y="160"/>
                      </a:lnTo>
                      <a:lnTo>
                        <a:pt x="547" y="112"/>
                      </a:lnTo>
                      <a:lnTo>
                        <a:pt x="619" y="88"/>
                      </a:lnTo>
                      <a:lnTo>
                        <a:pt x="690" y="62"/>
                      </a:lnTo>
                      <a:lnTo>
                        <a:pt x="760" y="38"/>
                      </a:lnTo>
                      <a:lnTo>
                        <a:pt x="831" y="12"/>
                      </a:lnTo>
                      <a:lnTo>
                        <a:pt x="840" y="10"/>
                      </a:lnTo>
                      <a:lnTo>
                        <a:pt x="848" y="6"/>
                      </a:lnTo>
                      <a:lnTo>
                        <a:pt x="855" y="4"/>
                      </a:lnTo>
                      <a:lnTo>
                        <a:pt x="862" y="3"/>
                      </a:lnTo>
                      <a:lnTo>
                        <a:pt x="867" y="1"/>
                      </a:lnTo>
                      <a:lnTo>
                        <a:pt x="872" y="1"/>
                      </a:lnTo>
                      <a:lnTo>
                        <a:pt x="880" y="0"/>
                      </a:lnTo>
                      <a:lnTo>
                        <a:pt x="887" y="1"/>
                      </a:lnTo>
                      <a:lnTo>
                        <a:pt x="892" y="3"/>
                      </a:lnTo>
                      <a:lnTo>
                        <a:pt x="901" y="6"/>
                      </a:lnTo>
                      <a:lnTo>
                        <a:pt x="914" y="10"/>
                      </a:lnTo>
                      <a:lnTo>
                        <a:pt x="926" y="13"/>
                      </a:lnTo>
                      <a:lnTo>
                        <a:pt x="937" y="16"/>
                      </a:lnTo>
                      <a:lnTo>
                        <a:pt x="947" y="21"/>
                      </a:lnTo>
                      <a:lnTo>
                        <a:pt x="967" y="30"/>
                      </a:lnTo>
                      <a:lnTo>
                        <a:pt x="983" y="41"/>
                      </a:lnTo>
                      <a:lnTo>
                        <a:pt x="987" y="43"/>
                      </a:lnTo>
                      <a:lnTo>
                        <a:pt x="992" y="45"/>
                      </a:lnTo>
                      <a:lnTo>
                        <a:pt x="1005" y="47"/>
                      </a:lnTo>
                      <a:lnTo>
                        <a:pt x="1018" y="49"/>
                      </a:lnTo>
                      <a:lnTo>
                        <a:pt x="1035" y="49"/>
                      </a:lnTo>
                      <a:lnTo>
                        <a:pt x="1053" y="49"/>
                      </a:lnTo>
                      <a:lnTo>
                        <a:pt x="1071" y="47"/>
                      </a:lnTo>
                      <a:lnTo>
                        <a:pt x="1112" y="47"/>
                      </a:lnTo>
                      <a:lnTo>
                        <a:pt x="1114" y="47"/>
                      </a:lnTo>
                      <a:lnTo>
                        <a:pt x="1115" y="49"/>
                      </a:lnTo>
                      <a:lnTo>
                        <a:pt x="1116" y="50"/>
                      </a:lnTo>
                      <a:lnTo>
                        <a:pt x="1118" y="51"/>
                      </a:lnTo>
                      <a:lnTo>
                        <a:pt x="1119" y="52"/>
                      </a:lnTo>
                      <a:lnTo>
                        <a:pt x="1121" y="52"/>
                      </a:lnTo>
                      <a:lnTo>
                        <a:pt x="1124" y="52"/>
                      </a:lnTo>
                      <a:lnTo>
                        <a:pt x="1139" y="51"/>
                      </a:lnTo>
                      <a:lnTo>
                        <a:pt x="1157" y="49"/>
                      </a:lnTo>
                      <a:lnTo>
                        <a:pt x="1175" y="45"/>
                      </a:lnTo>
                      <a:lnTo>
                        <a:pt x="1195" y="42"/>
                      </a:lnTo>
                      <a:lnTo>
                        <a:pt x="1213" y="38"/>
                      </a:lnTo>
                      <a:lnTo>
                        <a:pt x="1230" y="36"/>
                      </a:lnTo>
                      <a:lnTo>
                        <a:pt x="1247" y="34"/>
                      </a:lnTo>
                      <a:lnTo>
                        <a:pt x="1253" y="34"/>
                      </a:lnTo>
                      <a:lnTo>
                        <a:pt x="1260" y="34"/>
                      </a:lnTo>
                      <a:lnTo>
                        <a:pt x="1271" y="34"/>
                      </a:lnTo>
                      <a:lnTo>
                        <a:pt x="1280" y="34"/>
                      </a:lnTo>
                      <a:lnTo>
                        <a:pt x="1296" y="36"/>
                      </a:lnTo>
                      <a:lnTo>
                        <a:pt x="1311" y="38"/>
                      </a:lnTo>
                      <a:lnTo>
                        <a:pt x="1325" y="42"/>
                      </a:lnTo>
                      <a:lnTo>
                        <a:pt x="1341" y="44"/>
                      </a:lnTo>
                      <a:lnTo>
                        <a:pt x="1349" y="44"/>
                      </a:lnTo>
                      <a:lnTo>
                        <a:pt x="1359" y="44"/>
                      </a:lnTo>
                      <a:lnTo>
                        <a:pt x="1370" y="44"/>
                      </a:lnTo>
                      <a:lnTo>
                        <a:pt x="1383" y="44"/>
                      </a:lnTo>
                      <a:lnTo>
                        <a:pt x="1395" y="43"/>
                      </a:lnTo>
                      <a:lnTo>
                        <a:pt x="1410" y="41"/>
                      </a:lnTo>
                      <a:lnTo>
                        <a:pt x="1392" y="46"/>
                      </a:lnTo>
                      <a:lnTo>
                        <a:pt x="1373" y="52"/>
                      </a:lnTo>
                      <a:lnTo>
                        <a:pt x="1354" y="59"/>
                      </a:lnTo>
                      <a:lnTo>
                        <a:pt x="1333" y="67"/>
                      </a:lnTo>
                      <a:lnTo>
                        <a:pt x="1290" y="82"/>
                      </a:lnTo>
                      <a:lnTo>
                        <a:pt x="1247" y="98"/>
                      </a:lnTo>
                      <a:lnTo>
                        <a:pt x="1157" y="132"/>
                      </a:lnTo>
                      <a:lnTo>
                        <a:pt x="1113" y="148"/>
                      </a:lnTo>
                      <a:lnTo>
                        <a:pt x="1070" y="163"/>
                      </a:lnTo>
                      <a:lnTo>
                        <a:pt x="914" y="213"/>
                      </a:lnTo>
                      <a:lnTo>
                        <a:pt x="835" y="239"/>
                      </a:lnTo>
                      <a:lnTo>
                        <a:pt x="756" y="264"/>
                      </a:lnTo>
                      <a:lnTo>
                        <a:pt x="741" y="267"/>
                      </a:lnTo>
                      <a:lnTo>
                        <a:pt x="725" y="272"/>
                      </a:lnTo>
                      <a:lnTo>
                        <a:pt x="690" y="282"/>
                      </a:lnTo>
                      <a:lnTo>
                        <a:pt x="673" y="286"/>
                      </a:lnTo>
                      <a:lnTo>
                        <a:pt x="658" y="290"/>
                      </a:lnTo>
                      <a:lnTo>
                        <a:pt x="644" y="293"/>
                      </a:lnTo>
                      <a:lnTo>
                        <a:pt x="638" y="294"/>
                      </a:lnTo>
                      <a:lnTo>
                        <a:pt x="634" y="295"/>
                      </a:lnTo>
                      <a:lnTo>
                        <a:pt x="632" y="295"/>
                      </a:lnTo>
                      <a:lnTo>
                        <a:pt x="629" y="295"/>
                      </a:lnTo>
                      <a:lnTo>
                        <a:pt x="621" y="297"/>
                      </a:lnTo>
                      <a:lnTo>
                        <a:pt x="616" y="297"/>
                      </a:lnTo>
                      <a:lnTo>
                        <a:pt x="613" y="298"/>
                      </a:lnTo>
                      <a:lnTo>
                        <a:pt x="609" y="298"/>
                      </a:lnTo>
                      <a:lnTo>
                        <a:pt x="609" y="297"/>
                      </a:lnTo>
                      <a:lnTo>
                        <a:pt x="612" y="296"/>
                      </a:lnTo>
                      <a:lnTo>
                        <a:pt x="616" y="292"/>
                      </a:lnTo>
                      <a:lnTo>
                        <a:pt x="622" y="288"/>
                      </a:lnTo>
                      <a:lnTo>
                        <a:pt x="623" y="287"/>
                      </a:lnTo>
                      <a:lnTo>
                        <a:pt x="623" y="286"/>
                      </a:lnTo>
                      <a:lnTo>
                        <a:pt x="621" y="285"/>
                      </a:lnTo>
                      <a:lnTo>
                        <a:pt x="619" y="283"/>
                      </a:lnTo>
                      <a:lnTo>
                        <a:pt x="612" y="283"/>
                      </a:lnTo>
                      <a:lnTo>
                        <a:pt x="604" y="282"/>
                      </a:lnTo>
                      <a:lnTo>
                        <a:pt x="598" y="282"/>
                      </a:lnTo>
                      <a:lnTo>
                        <a:pt x="591" y="280"/>
                      </a:lnTo>
                      <a:lnTo>
                        <a:pt x="583" y="279"/>
                      </a:lnTo>
                      <a:lnTo>
                        <a:pt x="566" y="277"/>
                      </a:lnTo>
                      <a:lnTo>
                        <a:pt x="558" y="275"/>
                      </a:lnTo>
                      <a:lnTo>
                        <a:pt x="551" y="273"/>
                      </a:lnTo>
                      <a:lnTo>
                        <a:pt x="545" y="272"/>
                      </a:lnTo>
                      <a:lnTo>
                        <a:pt x="540" y="269"/>
                      </a:lnTo>
                      <a:lnTo>
                        <a:pt x="536" y="266"/>
                      </a:lnTo>
                      <a:lnTo>
                        <a:pt x="530" y="264"/>
                      </a:lnTo>
                      <a:lnTo>
                        <a:pt x="516" y="259"/>
                      </a:lnTo>
                      <a:lnTo>
                        <a:pt x="502" y="256"/>
                      </a:lnTo>
                      <a:lnTo>
                        <a:pt x="496" y="254"/>
                      </a:lnTo>
                      <a:lnTo>
                        <a:pt x="492" y="251"/>
                      </a:lnTo>
                      <a:lnTo>
                        <a:pt x="490" y="248"/>
                      </a:lnTo>
                      <a:lnTo>
                        <a:pt x="487" y="246"/>
                      </a:lnTo>
                      <a:lnTo>
                        <a:pt x="485" y="239"/>
                      </a:lnTo>
                      <a:lnTo>
                        <a:pt x="482" y="232"/>
                      </a:lnTo>
                      <a:lnTo>
                        <a:pt x="479" y="228"/>
                      </a:lnTo>
                      <a:lnTo>
                        <a:pt x="477" y="225"/>
                      </a:lnTo>
                      <a:lnTo>
                        <a:pt x="473" y="222"/>
                      </a:lnTo>
                      <a:lnTo>
                        <a:pt x="469" y="220"/>
                      </a:lnTo>
                      <a:lnTo>
                        <a:pt x="462" y="219"/>
                      </a:lnTo>
                      <a:lnTo>
                        <a:pt x="455" y="218"/>
                      </a:lnTo>
                      <a:lnTo>
                        <a:pt x="446" y="218"/>
                      </a:lnTo>
                      <a:lnTo>
                        <a:pt x="434" y="219"/>
                      </a:lnTo>
                      <a:lnTo>
                        <a:pt x="420" y="221"/>
                      </a:lnTo>
                      <a:lnTo>
                        <a:pt x="405" y="224"/>
                      </a:lnTo>
                      <a:lnTo>
                        <a:pt x="395" y="227"/>
                      </a:lnTo>
                      <a:lnTo>
                        <a:pt x="384" y="229"/>
                      </a:lnTo>
                      <a:lnTo>
                        <a:pt x="372" y="233"/>
                      </a:lnTo>
                      <a:lnTo>
                        <a:pt x="358" y="237"/>
                      </a:lnTo>
                      <a:lnTo>
                        <a:pt x="332" y="246"/>
                      </a:lnTo>
                      <a:lnTo>
                        <a:pt x="319" y="249"/>
                      </a:lnTo>
                      <a:lnTo>
                        <a:pt x="308" y="252"/>
                      </a:lnTo>
                      <a:lnTo>
                        <a:pt x="293" y="256"/>
                      </a:lnTo>
                      <a:lnTo>
                        <a:pt x="275" y="262"/>
                      </a:lnTo>
                      <a:lnTo>
                        <a:pt x="258" y="266"/>
                      </a:lnTo>
                      <a:lnTo>
                        <a:pt x="241" y="273"/>
                      </a:lnTo>
                      <a:lnTo>
                        <a:pt x="204" y="285"/>
                      </a:lnTo>
                      <a:lnTo>
                        <a:pt x="166" y="298"/>
                      </a:lnTo>
                      <a:lnTo>
                        <a:pt x="128" y="311"/>
                      </a:lnTo>
                      <a:lnTo>
                        <a:pt x="92" y="323"/>
                      </a:lnTo>
                      <a:lnTo>
                        <a:pt x="75" y="328"/>
                      </a:lnTo>
                      <a:lnTo>
                        <a:pt x="59" y="333"/>
                      </a:lnTo>
                      <a:lnTo>
                        <a:pt x="44" y="338"/>
                      </a:lnTo>
                      <a:lnTo>
                        <a:pt x="30" y="341"/>
                      </a:lnTo>
                      <a:lnTo>
                        <a:pt x="23" y="342"/>
                      </a:lnTo>
                      <a:lnTo>
                        <a:pt x="18" y="343"/>
                      </a:lnTo>
                      <a:lnTo>
                        <a:pt x="14" y="343"/>
                      </a:lnTo>
                      <a:lnTo>
                        <a:pt x="10" y="345"/>
                      </a:lnTo>
                      <a:lnTo>
                        <a:pt x="5" y="343"/>
                      </a:lnTo>
                      <a:lnTo>
                        <a:pt x="1" y="343"/>
                      </a:lnTo>
                      <a:lnTo>
                        <a:pt x="0" y="341"/>
                      </a:lnTo>
                      <a:lnTo>
                        <a:pt x="1" y="339"/>
                      </a:lnTo>
                      <a:lnTo>
                        <a:pt x="2" y="335"/>
                      </a:lnTo>
                      <a:lnTo>
                        <a:pt x="6" y="332"/>
                      </a:lnTo>
                      <a:lnTo>
                        <a:pt x="10" y="327"/>
                      </a:lnTo>
                      <a:lnTo>
                        <a:pt x="15" y="324"/>
                      </a:lnTo>
                      <a:lnTo>
                        <a:pt x="25" y="315"/>
                      </a:lnTo>
                      <a:lnTo>
                        <a:pt x="34" y="307"/>
                      </a:lnTo>
                      <a:lnTo>
                        <a:pt x="38" y="303"/>
                      </a:lnTo>
                      <a:lnTo>
                        <a:pt x="41" y="300"/>
                      </a:lnTo>
                      <a:lnTo>
                        <a:pt x="46" y="295"/>
                      </a:lnTo>
                      <a:lnTo>
                        <a:pt x="53" y="289"/>
                      </a:lnTo>
                      <a:lnTo>
                        <a:pt x="63" y="282"/>
                      </a:lnTo>
                      <a:lnTo>
                        <a:pt x="75" y="277"/>
                      </a:lnTo>
                      <a:lnTo>
                        <a:pt x="87" y="270"/>
                      </a:lnTo>
                      <a:lnTo>
                        <a:pt x="102" y="263"/>
                      </a:lnTo>
                      <a:lnTo>
                        <a:pt x="119" y="256"/>
                      </a:lnTo>
                      <a:lnTo>
                        <a:pt x="135" y="249"/>
                      </a:lnTo>
                      <a:lnTo>
                        <a:pt x="168" y="236"/>
                      </a:lnTo>
                      <a:lnTo>
                        <a:pt x="184" y="231"/>
                      </a:lnTo>
                      <a:lnTo>
                        <a:pt x="200" y="226"/>
                      </a:lnTo>
                      <a:lnTo>
                        <a:pt x="217" y="220"/>
                      </a:lnTo>
                      <a:lnTo>
                        <a:pt x="230" y="217"/>
                      </a:lnTo>
                      <a:lnTo>
                        <a:pt x="243" y="213"/>
                      </a:lnTo>
                      <a:lnTo>
                        <a:pt x="253" y="210"/>
                      </a:lnTo>
                      <a:lnTo>
                        <a:pt x="253" y="209"/>
                      </a:lnTo>
                      <a:close/>
                    </a:path>
                  </a:pathLst>
                </a:custGeom>
                <a:solidFill>
                  <a:srgbClr val="FF7F00"/>
                </a:solidFill>
                <a:ln w="9525">
                  <a:noFill/>
                  <a:round/>
                  <a:headEnd/>
                  <a:tailEnd/>
                </a:ln>
              </p:spPr>
              <p:txBody>
                <a:bodyPr wrap="none" anchor="ctr"/>
                <a:lstStyle/>
                <a:p>
                  <a:endParaRPr lang="en-US"/>
                </a:p>
              </p:txBody>
            </p:sp>
            <p:sp>
              <p:nvSpPr>
                <p:cNvPr id="17424" name="Freeform 29"/>
                <p:cNvSpPr>
                  <a:spLocks noChangeArrowheads="1"/>
                </p:cNvSpPr>
                <p:nvPr/>
              </p:nvSpPr>
              <p:spPr bwMode="auto">
                <a:xfrm>
                  <a:off x="2794" y="2758"/>
                  <a:ext cx="152" cy="60"/>
                </a:xfrm>
                <a:custGeom>
                  <a:avLst/>
                  <a:gdLst>
                    <a:gd name="T0" fmla="*/ 0 w 1356"/>
                    <a:gd name="T1" fmla="*/ 0 h 464"/>
                    <a:gd name="T2" fmla="*/ 0 w 1356"/>
                    <a:gd name="T3" fmla="*/ 0 h 464"/>
                    <a:gd name="T4" fmla="*/ 0 w 1356"/>
                    <a:gd name="T5" fmla="*/ 0 h 464"/>
                    <a:gd name="T6" fmla="*/ 0 w 1356"/>
                    <a:gd name="T7" fmla="*/ 0 h 464"/>
                    <a:gd name="T8" fmla="*/ 0 w 1356"/>
                    <a:gd name="T9" fmla="*/ 0 h 464"/>
                    <a:gd name="T10" fmla="*/ 0 w 1356"/>
                    <a:gd name="T11" fmla="*/ 0 h 464"/>
                    <a:gd name="T12" fmla="*/ 0 w 1356"/>
                    <a:gd name="T13" fmla="*/ 0 h 464"/>
                    <a:gd name="T14" fmla="*/ 0 w 1356"/>
                    <a:gd name="T15" fmla="*/ 0 h 464"/>
                    <a:gd name="T16" fmla="*/ 0 w 1356"/>
                    <a:gd name="T17" fmla="*/ 0 h 464"/>
                    <a:gd name="T18" fmla="*/ 0 w 1356"/>
                    <a:gd name="T19" fmla="*/ 0 h 464"/>
                    <a:gd name="T20" fmla="*/ 0 w 1356"/>
                    <a:gd name="T21" fmla="*/ 0 h 464"/>
                    <a:gd name="T22" fmla="*/ 0 w 1356"/>
                    <a:gd name="T23" fmla="*/ 0 h 464"/>
                    <a:gd name="T24" fmla="*/ 0 w 1356"/>
                    <a:gd name="T25" fmla="*/ 0 h 464"/>
                    <a:gd name="T26" fmla="*/ 0 w 1356"/>
                    <a:gd name="T27" fmla="*/ 0 h 464"/>
                    <a:gd name="T28" fmla="*/ 0 w 1356"/>
                    <a:gd name="T29" fmla="*/ 0 h 464"/>
                    <a:gd name="T30" fmla="*/ 0 w 1356"/>
                    <a:gd name="T31" fmla="*/ 0 h 464"/>
                    <a:gd name="T32" fmla="*/ 0 w 1356"/>
                    <a:gd name="T33" fmla="*/ 0 h 464"/>
                    <a:gd name="T34" fmla="*/ 0 w 1356"/>
                    <a:gd name="T35" fmla="*/ 0 h 464"/>
                    <a:gd name="T36" fmla="*/ 0 w 1356"/>
                    <a:gd name="T37" fmla="*/ 0 h 464"/>
                    <a:gd name="T38" fmla="*/ 0 w 1356"/>
                    <a:gd name="T39" fmla="*/ 0 h 464"/>
                    <a:gd name="T40" fmla="*/ 0 w 1356"/>
                    <a:gd name="T41" fmla="*/ 0 h 464"/>
                    <a:gd name="T42" fmla="*/ 0 w 1356"/>
                    <a:gd name="T43" fmla="*/ 0 h 464"/>
                    <a:gd name="T44" fmla="*/ 0 w 1356"/>
                    <a:gd name="T45" fmla="*/ 0 h 464"/>
                    <a:gd name="T46" fmla="*/ 0 w 1356"/>
                    <a:gd name="T47" fmla="*/ 0 h 464"/>
                    <a:gd name="T48" fmla="*/ 0 w 1356"/>
                    <a:gd name="T49" fmla="*/ 0 h 464"/>
                    <a:gd name="T50" fmla="*/ 0 w 1356"/>
                    <a:gd name="T51" fmla="*/ 0 h 464"/>
                    <a:gd name="T52" fmla="*/ 0 w 1356"/>
                    <a:gd name="T53" fmla="*/ 0 h 464"/>
                    <a:gd name="T54" fmla="*/ 0 w 1356"/>
                    <a:gd name="T55" fmla="*/ 0 h 464"/>
                    <a:gd name="T56" fmla="*/ 0 w 1356"/>
                    <a:gd name="T57" fmla="*/ 0 h 464"/>
                    <a:gd name="T58" fmla="*/ 0 w 1356"/>
                    <a:gd name="T59" fmla="*/ 0 h 464"/>
                    <a:gd name="T60" fmla="*/ 0 w 1356"/>
                    <a:gd name="T61" fmla="*/ 0 h 464"/>
                    <a:gd name="T62" fmla="*/ 0 w 1356"/>
                    <a:gd name="T63" fmla="*/ 0 h 464"/>
                    <a:gd name="T64" fmla="*/ 0 w 1356"/>
                    <a:gd name="T65" fmla="*/ 0 h 464"/>
                    <a:gd name="T66" fmla="*/ 0 w 1356"/>
                    <a:gd name="T67" fmla="*/ 0 h 464"/>
                    <a:gd name="T68" fmla="*/ 0 w 1356"/>
                    <a:gd name="T69" fmla="*/ 0 h 464"/>
                    <a:gd name="T70" fmla="*/ 0 w 1356"/>
                    <a:gd name="T71" fmla="*/ 0 h 464"/>
                    <a:gd name="T72" fmla="*/ 0 w 1356"/>
                    <a:gd name="T73" fmla="*/ 0 h 464"/>
                    <a:gd name="T74" fmla="*/ 0 w 1356"/>
                    <a:gd name="T75" fmla="*/ 0 h 464"/>
                    <a:gd name="T76" fmla="*/ 0 w 1356"/>
                    <a:gd name="T77" fmla="*/ 0 h 464"/>
                    <a:gd name="T78" fmla="*/ 0 w 1356"/>
                    <a:gd name="T79" fmla="*/ 0 h 464"/>
                    <a:gd name="T80" fmla="*/ 0 w 1356"/>
                    <a:gd name="T81" fmla="*/ 0 h 464"/>
                    <a:gd name="T82" fmla="*/ 0 w 1356"/>
                    <a:gd name="T83" fmla="*/ 0 h 464"/>
                    <a:gd name="T84" fmla="*/ 0 w 1356"/>
                    <a:gd name="T85" fmla="*/ 0 h 464"/>
                    <a:gd name="T86" fmla="*/ 0 w 1356"/>
                    <a:gd name="T87" fmla="*/ 0 h 464"/>
                    <a:gd name="T88" fmla="*/ 0 w 1356"/>
                    <a:gd name="T89" fmla="*/ 0 h 464"/>
                    <a:gd name="T90" fmla="*/ 0 w 1356"/>
                    <a:gd name="T91" fmla="*/ 0 h 4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56"/>
                    <a:gd name="T139" fmla="*/ 0 h 464"/>
                    <a:gd name="T140" fmla="*/ 1356 w 1356"/>
                    <a:gd name="T141" fmla="*/ 464 h 46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56" h="464">
                      <a:moveTo>
                        <a:pt x="221" y="259"/>
                      </a:moveTo>
                      <a:lnTo>
                        <a:pt x="280" y="237"/>
                      </a:lnTo>
                      <a:lnTo>
                        <a:pt x="337" y="214"/>
                      </a:lnTo>
                      <a:lnTo>
                        <a:pt x="395" y="194"/>
                      </a:lnTo>
                      <a:lnTo>
                        <a:pt x="451" y="173"/>
                      </a:lnTo>
                      <a:lnTo>
                        <a:pt x="507" y="153"/>
                      </a:lnTo>
                      <a:lnTo>
                        <a:pt x="561" y="135"/>
                      </a:lnTo>
                      <a:lnTo>
                        <a:pt x="615" y="118"/>
                      </a:lnTo>
                      <a:lnTo>
                        <a:pt x="668" y="101"/>
                      </a:lnTo>
                      <a:lnTo>
                        <a:pt x="720" y="86"/>
                      </a:lnTo>
                      <a:lnTo>
                        <a:pt x="772" y="72"/>
                      </a:lnTo>
                      <a:lnTo>
                        <a:pt x="821" y="59"/>
                      </a:lnTo>
                      <a:lnTo>
                        <a:pt x="871" y="46"/>
                      </a:lnTo>
                      <a:lnTo>
                        <a:pt x="918" y="35"/>
                      </a:lnTo>
                      <a:lnTo>
                        <a:pt x="964" y="23"/>
                      </a:lnTo>
                      <a:lnTo>
                        <a:pt x="1010" y="14"/>
                      </a:lnTo>
                      <a:lnTo>
                        <a:pt x="1054" y="5"/>
                      </a:lnTo>
                      <a:lnTo>
                        <a:pt x="1072" y="1"/>
                      </a:lnTo>
                      <a:lnTo>
                        <a:pt x="1089" y="0"/>
                      </a:lnTo>
                      <a:lnTo>
                        <a:pt x="1102" y="0"/>
                      </a:lnTo>
                      <a:lnTo>
                        <a:pt x="1115" y="1"/>
                      </a:lnTo>
                      <a:lnTo>
                        <a:pt x="1125" y="4"/>
                      </a:lnTo>
                      <a:lnTo>
                        <a:pt x="1136" y="6"/>
                      </a:lnTo>
                      <a:lnTo>
                        <a:pt x="1144" y="10"/>
                      </a:lnTo>
                      <a:lnTo>
                        <a:pt x="1151" y="15"/>
                      </a:lnTo>
                      <a:lnTo>
                        <a:pt x="1157" y="20"/>
                      </a:lnTo>
                      <a:lnTo>
                        <a:pt x="1162" y="25"/>
                      </a:lnTo>
                      <a:lnTo>
                        <a:pt x="1171" y="36"/>
                      </a:lnTo>
                      <a:lnTo>
                        <a:pt x="1181" y="46"/>
                      </a:lnTo>
                      <a:lnTo>
                        <a:pt x="1190" y="55"/>
                      </a:lnTo>
                      <a:lnTo>
                        <a:pt x="1197" y="61"/>
                      </a:lnTo>
                      <a:lnTo>
                        <a:pt x="1206" y="67"/>
                      </a:lnTo>
                      <a:lnTo>
                        <a:pt x="1216" y="70"/>
                      </a:lnTo>
                      <a:lnTo>
                        <a:pt x="1227" y="75"/>
                      </a:lnTo>
                      <a:lnTo>
                        <a:pt x="1250" y="82"/>
                      </a:lnTo>
                      <a:lnTo>
                        <a:pt x="1274" y="89"/>
                      </a:lnTo>
                      <a:lnTo>
                        <a:pt x="1298" y="96"/>
                      </a:lnTo>
                      <a:lnTo>
                        <a:pt x="1310" y="99"/>
                      </a:lnTo>
                      <a:lnTo>
                        <a:pt x="1321" y="104"/>
                      </a:lnTo>
                      <a:lnTo>
                        <a:pt x="1330" y="108"/>
                      </a:lnTo>
                      <a:lnTo>
                        <a:pt x="1340" y="113"/>
                      </a:lnTo>
                      <a:lnTo>
                        <a:pt x="1348" y="118"/>
                      </a:lnTo>
                      <a:lnTo>
                        <a:pt x="1355" y="124"/>
                      </a:lnTo>
                      <a:lnTo>
                        <a:pt x="1356" y="127"/>
                      </a:lnTo>
                      <a:lnTo>
                        <a:pt x="1354" y="129"/>
                      </a:lnTo>
                      <a:lnTo>
                        <a:pt x="1350" y="131"/>
                      </a:lnTo>
                      <a:lnTo>
                        <a:pt x="1345" y="135"/>
                      </a:lnTo>
                      <a:lnTo>
                        <a:pt x="1339" y="138"/>
                      </a:lnTo>
                      <a:lnTo>
                        <a:pt x="1332" y="142"/>
                      </a:lnTo>
                      <a:lnTo>
                        <a:pt x="1324" y="145"/>
                      </a:lnTo>
                      <a:lnTo>
                        <a:pt x="1314" y="149"/>
                      </a:lnTo>
                      <a:lnTo>
                        <a:pt x="1295" y="157"/>
                      </a:lnTo>
                      <a:lnTo>
                        <a:pt x="1275" y="164"/>
                      </a:lnTo>
                      <a:lnTo>
                        <a:pt x="1266" y="167"/>
                      </a:lnTo>
                      <a:lnTo>
                        <a:pt x="1258" y="171"/>
                      </a:lnTo>
                      <a:lnTo>
                        <a:pt x="1251" y="173"/>
                      </a:lnTo>
                      <a:lnTo>
                        <a:pt x="1245" y="175"/>
                      </a:lnTo>
                      <a:lnTo>
                        <a:pt x="1161" y="213"/>
                      </a:lnTo>
                      <a:lnTo>
                        <a:pt x="1079" y="252"/>
                      </a:lnTo>
                      <a:lnTo>
                        <a:pt x="999" y="290"/>
                      </a:lnTo>
                      <a:lnTo>
                        <a:pt x="918" y="327"/>
                      </a:lnTo>
                      <a:lnTo>
                        <a:pt x="839" y="364"/>
                      </a:lnTo>
                      <a:lnTo>
                        <a:pt x="759" y="397"/>
                      </a:lnTo>
                      <a:lnTo>
                        <a:pt x="719" y="412"/>
                      </a:lnTo>
                      <a:lnTo>
                        <a:pt x="679" y="427"/>
                      </a:lnTo>
                      <a:lnTo>
                        <a:pt x="639" y="441"/>
                      </a:lnTo>
                      <a:lnTo>
                        <a:pt x="599" y="455"/>
                      </a:lnTo>
                      <a:lnTo>
                        <a:pt x="585" y="458"/>
                      </a:lnTo>
                      <a:lnTo>
                        <a:pt x="573" y="461"/>
                      </a:lnTo>
                      <a:lnTo>
                        <a:pt x="562" y="463"/>
                      </a:lnTo>
                      <a:lnTo>
                        <a:pt x="553" y="464"/>
                      </a:lnTo>
                      <a:lnTo>
                        <a:pt x="544" y="464"/>
                      </a:lnTo>
                      <a:lnTo>
                        <a:pt x="535" y="463"/>
                      </a:lnTo>
                      <a:lnTo>
                        <a:pt x="529" y="462"/>
                      </a:lnTo>
                      <a:lnTo>
                        <a:pt x="523" y="461"/>
                      </a:lnTo>
                      <a:lnTo>
                        <a:pt x="518" y="458"/>
                      </a:lnTo>
                      <a:lnTo>
                        <a:pt x="514" y="456"/>
                      </a:lnTo>
                      <a:lnTo>
                        <a:pt x="506" y="450"/>
                      </a:lnTo>
                      <a:lnTo>
                        <a:pt x="500" y="443"/>
                      </a:lnTo>
                      <a:lnTo>
                        <a:pt x="495" y="438"/>
                      </a:lnTo>
                      <a:lnTo>
                        <a:pt x="489" y="432"/>
                      </a:lnTo>
                      <a:lnTo>
                        <a:pt x="485" y="427"/>
                      </a:lnTo>
                      <a:lnTo>
                        <a:pt x="479" y="425"/>
                      </a:lnTo>
                      <a:lnTo>
                        <a:pt x="472" y="423"/>
                      </a:lnTo>
                      <a:lnTo>
                        <a:pt x="465" y="421"/>
                      </a:lnTo>
                      <a:lnTo>
                        <a:pt x="456" y="419"/>
                      </a:lnTo>
                      <a:lnTo>
                        <a:pt x="446" y="417"/>
                      </a:lnTo>
                      <a:lnTo>
                        <a:pt x="434" y="415"/>
                      </a:lnTo>
                      <a:lnTo>
                        <a:pt x="421" y="411"/>
                      </a:lnTo>
                      <a:lnTo>
                        <a:pt x="409" y="407"/>
                      </a:lnTo>
                      <a:lnTo>
                        <a:pt x="386" y="397"/>
                      </a:lnTo>
                      <a:lnTo>
                        <a:pt x="361" y="388"/>
                      </a:lnTo>
                      <a:lnTo>
                        <a:pt x="349" y="383"/>
                      </a:lnTo>
                      <a:lnTo>
                        <a:pt x="334" y="380"/>
                      </a:lnTo>
                      <a:lnTo>
                        <a:pt x="307" y="375"/>
                      </a:lnTo>
                      <a:lnTo>
                        <a:pt x="280" y="370"/>
                      </a:lnTo>
                      <a:lnTo>
                        <a:pt x="251" y="366"/>
                      </a:lnTo>
                      <a:lnTo>
                        <a:pt x="220" y="363"/>
                      </a:lnTo>
                      <a:lnTo>
                        <a:pt x="188" y="360"/>
                      </a:lnTo>
                      <a:lnTo>
                        <a:pt x="153" y="359"/>
                      </a:lnTo>
                      <a:lnTo>
                        <a:pt x="117" y="358"/>
                      </a:lnTo>
                      <a:lnTo>
                        <a:pt x="79" y="358"/>
                      </a:lnTo>
                      <a:lnTo>
                        <a:pt x="77" y="358"/>
                      </a:lnTo>
                      <a:lnTo>
                        <a:pt x="72" y="358"/>
                      </a:lnTo>
                      <a:lnTo>
                        <a:pt x="68" y="358"/>
                      </a:lnTo>
                      <a:lnTo>
                        <a:pt x="61" y="358"/>
                      </a:lnTo>
                      <a:lnTo>
                        <a:pt x="48" y="359"/>
                      </a:lnTo>
                      <a:lnTo>
                        <a:pt x="33" y="360"/>
                      </a:lnTo>
                      <a:lnTo>
                        <a:pt x="19" y="360"/>
                      </a:lnTo>
                      <a:lnTo>
                        <a:pt x="14" y="360"/>
                      </a:lnTo>
                      <a:lnTo>
                        <a:pt x="9" y="360"/>
                      </a:lnTo>
                      <a:lnTo>
                        <a:pt x="4" y="360"/>
                      </a:lnTo>
                      <a:lnTo>
                        <a:pt x="1" y="359"/>
                      </a:lnTo>
                      <a:lnTo>
                        <a:pt x="0" y="359"/>
                      </a:lnTo>
                      <a:lnTo>
                        <a:pt x="0" y="358"/>
                      </a:lnTo>
                      <a:lnTo>
                        <a:pt x="1" y="356"/>
                      </a:lnTo>
                      <a:lnTo>
                        <a:pt x="3" y="355"/>
                      </a:lnTo>
                      <a:lnTo>
                        <a:pt x="9" y="350"/>
                      </a:lnTo>
                      <a:lnTo>
                        <a:pt x="17" y="346"/>
                      </a:lnTo>
                      <a:lnTo>
                        <a:pt x="26" y="341"/>
                      </a:lnTo>
                      <a:lnTo>
                        <a:pt x="37" y="335"/>
                      </a:lnTo>
                      <a:lnTo>
                        <a:pt x="46" y="331"/>
                      </a:lnTo>
                      <a:lnTo>
                        <a:pt x="54" y="327"/>
                      </a:lnTo>
                      <a:lnTo>
                        <a:pt x="57" y="325"/>
                      </a:lnTo>
                      <a:lnTo>
                        <a:pt x="60" y="324"/>
                      </a:lnTo>
                      <a:lnTo>
                        <a:pt x="69" y="318"/>
                      </a:lnTo>
                      <a:lnTo>
                        <a:pt x="77" y="312"/>
                      </a:lnTo>
                      <a:lnTo>
                        <a:pt x="86" y="306"/>
                      </a:lnTo>
                      <a:lnTo>
                        <a:pt x="95" y="301"/>
                      </a:lnTo>
                      <a:lnTo>
                        <a:pt x="110" y="294"/>
                      </a:lnTo>
                      <a:lnTo>
                        <a:pt x="126" y="288"/>
                      </a:lnTo>
                      <a:lnTo>
                        <a:pt x="144" y="282"/>
                      </a:lnTo>
                      <a:lnTo>
                        <a:pt x="161" y="276"/>
                      </a:lnTo>
                      <a:lnTo>
                        <a:pt x="178" y="272"/>
                      </a:lnTo>
                      <a:lnTo>
                        <a:pt x="196" y="268"/>
                      </a:lnTo>
                      <a:lnTo>
                        <a:pt x="209" y="264"/>
                      </a:lnTo>
                      <a:lnTo>
                        <a:pt x="215" y="263"/>
                      </a:lnTo>
                      <a:lnTo>
                        <a:pt x="221" y="260"/>
                      </a:lnTo>
                      <a:lnTo>
                        <a:pt x="221" y="259"/>
                      </a:lnTo>
                      <a:close/>
                    </a:path>
                  </a:pathLst>
                </a:custGeom>
                <a:solidFill>
                  <a:srgbClr val="FF7F00"/>
                </a:solidFill>
                <a:ln w="9525">
                  <a:noFill/>
                  <a:round/>
                  <a:headEnd/>
                  <a:tailEnd/>
                </a:ln>
              </p:spPr>
              <p:txBody>
                <a:bodyPr wrap="none" anchor="ctr"/>
                <a:lstStyle/>
                <a:p>
                  <a:endParaRPr lang="en-US"/>
                </a:p>
              </p:txBody>
            </p:sp>
            <p:sp>
              <p:nvSpPr>
                <p:cNvPr id="17425" name="Freeform 30"/>
                <p:cNvSpPr>
                  <a:spLocks noChangeArrowheads="1"/>
                </p:cNvSpPr>
                <p:nvPr/>
              </p:nvSpPr>
              <p:spPr bwMode="auto">
                <a:xfrm>
                  <a:off x="2691" y="2828"/>
                  <a:ext cx="145" cy="39"/>
                </a:xfrm>
                <a:custGeom>
                  <a:avLst/>
                  <a:gdLst>
                    <a:gd name="T0" fmla="*/ 0 w 1298"/>
                    <a:gd name="T1" fmla="*/ 0 h 308"/>
                    <a:gd name="T2" fmla="*/ 0 w 1298"/>
                    <a:gd name="T3" fmla="*/ 0 h 308"/>
                    <a:gd name="T4" fmla="*/ 0 w 1298"/>
                    <a:gd name="T5" fmla="*/ 0 h 308"/>
                    <a:gd name="T6" fmla="*/ 0 w 1298"/>
                    <a:gd name="T7" fmla="*/ 0 h 308"/>
                    <a:gd name="T8" fmla="*/ 0 w 1298"/>
                    <a:gd name="T9" fmla="*/ 0 h 308"/>
                    <a:gd name="T10" fmla="*/ 0 w 1298"/>
                    <a:gd name="T11" fmla="*/ 0 h 308"/>
                    <a:gd name="T12" fmla="*/ 0 w 1298"/>
                    <a:gd name="T13" fmla="*/ 0 h 308"/>
                    <a:gd name="T14" fmla="*/ 0 w 1298"/>
                    <a:gd name="T15" fmla="*/ 0 h 308"/>
                    <a:gd name="T16" fmla="*/ 0 w 1298"/>
                    <a:gd name="T17" fmla="*/ 0 h 308"/>
                    <a:gd name="T18" fmla="*/ 0 w 1298"/>
                    <a:gd name="T19" fmla="*/ 0 h 308"/>
                    <a:gd name="T20" fmla="*/ 0 w 1298"/>
                    <a:gd name="T21" fmla="*/ 0 h 308"/>
                    <a:gd name="T22" fmla="*/ 0 w 1298"/>
                    <a:gd name="T23" fmla="*/ 0 h 308"/>
                    <a:gd name="T24" fmla="*/ 0 w 1298"/>
                    <a:gd name="T25" fmla="*/ 0 h 308"/>
                    <a:gd name="T26" fmla="*/ 0 w 1298"/>
                    <a:gd name="T27" fmla="*/ 0 h 308"/>
                    <a:gd name="T28" fmla="*/ 0 w 1298"/>
                    <a:gd name="T29" fmla="*/ 0 h 308"/>
                    <a:gd name="T30" fmla="*/ 0 w 1298"/>
                    <a:gd name="T31" fmla="*/ 0 h 308"/>
                    <a:gd name="T32" fmla="*/ 0 w 1298"/>
                    <a:gd name="T33" fmla="*/ 0 h 308"/>
                    <a:gd name="T34" fmla="*/ 0 w 1298"/>
                    <a:gd name="T35" fmla="*/ 0 h 308"/>
                    <a:gd name="T36" fmla="*/ 0 w 1298"/>
                    <a:gd name="T37" fmla="*/ 0 h 308"/>
                    <a:gd name="T38" fmla="*/ 0 w 1298"/>
                    <a:gd name="T39" fmla="*/ 0 h 308"/>
                    <a:gd name="T40" fmla="*/ 0 w 1298"/>
                    <a:gd name="T41" fmla="*/ 0 h 308"/>
                    <a:gd name="T42" fmla="*/ 0 w 1298"/>
                    <a:gd name="T43" fmla="*/ 0 h 308"/>
                    <a:gd name="T44" fmla="*/ 0 w 1298"/>
                    <a:gd name="T45" fmla="*/ 0 h 308"/>
                    <a:gd name="T46" fmla="*/ 0 w 1298"/>
                    <a:gd name="T47" fmla="*/ 0 h 308"/>
                    <a:gd name="T48" fmla="*/ 0 w 1298"/>
                    <a:gd name="T49" fmla="*/ 0 h 308"/>
                    <a:gd name="T50" fmla="*/ 0 w 1298"/>
                    <a:gd name="T51" fmla="*/ 0 h 308"/>
                    <a:gd name="T52" fmla="*/ 0 w 1298"/>
                    <a:gd name="T53" fmla="*/ 0 h 308"/>
                    <a:gd name="T54" fmla="*/ 0 w 1298"/>
                    <a:gd name="T55" fmla="*/ 0 h 308"/>
                    <a:gd name="T56" fmla="*/ 0 w 1298"/>
                    <a:gd name="T57" fmla="*/ 0 h 308"/>
                    <a:gd name="T58" fmla="*/ 0 w 1298"/>
                    <a:gd name="T59" fmla="*/ 0 h 308"/>
                    <a:gd name="T60" fmla="*/ 0 w 1298"/>
                    <a:gd name="T61" fmla="*/ 0 h 308"/>
                    <a:gd name="T62" fmla="*/ 0 w 1298"/>
                    <a:gd name="T63" fmla="*/ 0 h 308"/>
                    <a:gd name="T64" fmla="*/ 0 w 1298"/>
                    <a:gd name="T65" fmla="*/ 0 h 308"/>
                    <a:gd name="T66" fmla="*/ 0 w 1298"/>
                    <a:gd name="T67" fmla="*/ 0 h 308"/>
                    <a:gd name="T68" fmla="*/ 0 w 1298"/>
                    <a:gd name="T69" fmla="*/ 0 h 308"/>
                    <a:gd name="T70" fmla="*/ 0 w 1298"/>
                    <a:gd name="T71" fmla="*/ 0 h 308"/>
                    <a:gd name="T72" fmla="*/ 0 w 1298"/>
                    <a:gd name="T73" fmla="*/ 0 h 308"/>
                    <a:gd name="T74" fmla="*/ 0 w 1298"/>
                    <a:gd name="T75" fmla="*/ 0 h 308"/>
                    <a:gd name="T76" fmla="*/ 0 w 1298"/>
                    <a:gd name="T77" fmla="*/ 0 h 308"/>
                    <a:gd name="T78" fmla="*/ 0 w 1298"/>
                    <a:gd name="T79" fmla="*/ 0 h 308"/>
                    <a:gd name="T80" fmla="*/ 0 w 1298"/>
                    <a:gd name="T81" fmla="*/ 0 h 308"/>
                    <a:gd name="T82" fmla="*/ 0 w 1298"/>
                    <a:gd name="T83" fmla="*/ 0 h 308"/>
                    <a:gd name="T84" fmla="*/ 0 w 1298"/>
                    <a:gd name="T85" fmla="*/ 0 h 308"/>
                    <a:gd name="T86" fmla="*/ 0 w 1298"/>
                    <a:gd name="T87" fmla="*/ 0 h 308"/>
                    <a:gd name="T88" fmla="*/ 0 w 1298"/>
                    <a:gd name="T89" fmla="*/ 0 h 308"/>
                    <a:gd name="T90" fmla="*/ 0 w 1298"/>
                    <a:gd name="T91" fmla="*/ 0 h 308"/>
                    <a:gd name="T92" fmla="*/ 0 w 1298"/>
                    <a:gd name="T93" fmla="*/ 0 h 308"/>
                    <a:gd name="T94" fmla="*/ 0 w 1298"/>
                    <a:gd name="T95" fmla="*/ 0 h 308"/>
                    <a:gd name="T96" fmla="*/ 0 w 1298"/>
                    <a:gd name="T97" fmla="*/ 0 h 308"/>
                    <a:gd name="T98" fmla="*/ 0 w 1298"/>
                    <a:gd name="T99" fmla="*/ 0 h 3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98"/>
                    <a:gd name="T151" fmla="*/ 0 h 308"/>
                    <a:gd name="T152" fmla="*/ 1298 w 1298"/>
                    <a:gd name="T153" fmla="*/ 308 h 3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98" h="308">
                      <a:moveTo>
                        <a:pt x="791" y="0"/>
                      </a:moveTo>
                      <a:lnTo>
                        <a:pt x="826" y="5"/>
                      </a:lnTo>
                      <a:lnTo>
                        <a:pt x="859" y="8"/>
                      </a:lnTo>
                      <a:lnTo>
                        <a:pt x="893" y="13"/>
                      </a:lnTo>
                      <a:lnTo>
                        <a:pt x="925" y="16"/>
                      </a:lnTo>
                      <a:lnTo>
                        <a:pt x="987" y="26"/>
                      </a:lnTo>
                      <a:lnTo>
                        <a:pt x="1047" y="35"/>
                      </a:lnTo>
                      <a:lnTo>
                        <a:pt x="1105" y="45"/>
                      </a:lnTo>
                      <a:lnTo>
                        <a:pt x="1161" y="56"/>
                      </a:lnTo>
                      <a:lnTo>
                        <a:pt x="1216" y="66"/>
                      </a:lnTo>
                      <a:lnTo>
                        <a:pt x="1271" y="76"/>
                      </a:lnTo>
                      <a:lnTo>
                        <a:pt x="1275" y="77"/>
                      </a:lnTo>
                      <a:lnTo>
                        <a:pt x="1280" y="79"/>
                      </a:lnTo>
                      <a:lnTo>
                        <a:pt x="1290" y="80"/>
                      </a:lnTo>
                      <a:lnTo>
                        <a:pt x="1295" y="81"/>
                      </a:lnTo>
                      <a:lnTo>
                        <a:pt x="1298" y="82"/>
                      </a:lnTo>
                      <a:lnTo>
                        <a:pt x="1298" y="83"/>
                      </a:lnTo>
                      <a:lnTo>
                        <a:pt x="1298" y="84"/>
                      </a:lnTo>
                      <a:lnTo>
                        <a:pt x="1297" y="85"/>
                      </a:lnTo>
                      <a:lnTo>
                        <a:pt x="1288" y="89"/>
                      </a:lnTo>
                      <a:lnTo>
                        <a:pt x="1279" y="92"/>
                      </a:lnTo>
                      <a:lnTo>
                        <a:pt x="1268" y="97"/>
                      </a:lnTo>
                      <a:lnTo>
                        <a:pt x="1258" y="100"/>
                      </a:lnTo>
                      <a:lnTo>
                        <a:pt x="1245" y="105"/>
                      </a:lnTo>
                      <a:lnTo>
                        <a:pt x="1233" y="110"/>
                      </a:lnTo>
                      <a:lnTo>
                        <a:pt x="1205" y="118"/>
                      </a:lnTo>
                      <a:lnTo>
                        <a:pt x="1175" y="126"/>
                      </a:lnTo>
                      <a:lnTo>
                        <a:pt x="1145" y="135"/>
                      </a:lnTo>
                      <a:lnTo>
                        <a:pt x="1083" y="151"/>
                      </a:lnTo>
                      <a:lnTo>
                        <a:pt x="1067" y="155"/>
                      </a:lnTo>
                      <a:lnTo>
                        <a:pt x="1053" y="159"/>
                      </a:lnTo>
                      <a:lnTo>
                        <a:pt x="1040" y="163"/>
                      </a:lnTo>
                      <a:lnTo>
                        <a:pt x="1029" y="167"/>
                      </a:lnTo>
                      <a:lnTo>
                        <a:pt x="1006" y="174"/>
                      </a:lnTo>
                      <a:lnTo>
                        <a:pt x="992" y="179"/>
                      </a:lnTo>
                      <a:lnTo>
                        <a:pt x="978" y="182"/>
                      </a:lnTo>
                      <a:lnTo>
                        <a:pt x="975" y="183"/>
                      </a:lnTo>
                      <a:lnTo>
                        <a:pt x="971" y="185"/>
                      </a:lnTo>
                      <a:lnTo>
                        <a:pt x="966" y="186"/>
                      </a:lnTo>
                      <a:lnTo>
                        <a:pt x="960" y="187"/>
                      </a:lnTo>
                      <a:lnTo>
                        <a:pt x="953" y="189"/>
                      </a:lnTo>
                      <a:lnTo>
                        <a:pt x="946" y="191"/>
                      </a:lnTo>
                      <a:lnTo>
                        <a:pt x="928" y="196"/>
                      </a:lnTo>
                      <a:lnTo>
                        <a:pt x="911" y="199"/>
                      </a:lnTo>
                      <a:lnTo>
                        <a:pt x="894" y="204"/>
                      </a:lnTo>
                      <a:lnTo>
                        <a:pt x="878" y="206"/>
                      </a:lnTo>
                      <a:lnTo>
                        <a:pt x="871" y="208"/>
                      </a:lnTo>
                      <a:lnTo>
                        <a:pt x="864" y="209"/>
                      </a:lnTo>
                      <a:lnTo>
                        <a:pt x="859" y="209"/>
                      </a:lnTo>
                      <a:lnTo>
                        <a:pt x="852" y="206"/>
                      </a:lnTo>
                      <a:lnTo>
                        <a:pt x="847" y="205"/>
                      </a:lnTo>
                      <a:lnTo>
                        <a:pt x="845" y="205"/>
                      </a:lnTo>
                      <a:lnTo>
                        <a:pt x="843" y="204"/>
                      </a:lnTo>
                      <a:lnTo>
                        <a:pt x="826" y="201"/>
                      </a:lnTo>
                      <a:lnTo>
                        <a:pt x="807" y="197"/>
                      </a:lnTo>
                      <a:lnTo>
                        <a:pt x="768" y="191"/>
                      </a:lnTo>
                      <a:lnTo>
                        <a:pt x="728" y="185"/>
                      </a:lnTo>
                      <a:lnTo>
                        <a:pt x="708" y="181"/>
                      </a:lnTo>
                      <a:lnTo>
                        <a:pt x="690" y="178"/>
                      </a:lnTo>
                      <a:lnTo>
                        <a:pt x="685" y="176"/>
                      </a:lnTo>
                      <a:lnTo>
                        <a:pt x="678" y="176"/>
                      </a:lnTo>
                      <a:lnTo>
                        <a:pt x="670" y="178"/>
                      </a:lnTo>
                      <a:lnTo>
                        <a:pt x="661" y="179"/>
                      </a:lnTo>
                      <a:lnTo>
                        <a:pt x="650" y="181"/>
                      </a:lnTo>
                      <a:lnTo>
                        <a:pt x="638" y="183"/>
                      </a:lnTo>
                      <a:lnTo>
                        <a:pt x="613" y="188"/>
                      </a:lnTo>
                      <a:lnTo>
                        <a:pt x="586" y="194"/>
                      </a:lnTo>
                      <a:lnTo>
                        <a:pt x="560" y="199"/>
                      </a:lnTo>
                      <a:lnTo>
                        <a:pt x="547" y="202"/>
                      </a:lnTo>
                      <a:lnTo>
                        <a:pt x="537" y="205"/>
                      </a:lnTo>
                      <a:lnTo>
                        <a:pt x="526" y="206"/>
                      </a:lnTo>
                      <a:lnTo>
                        <a:pt x="517" y="209"/>
                      </a:lnTo>
                      <a:lnTo>
                        <a:pt x="494" y="213"/>
                      </a:lnTo>
                      <a:lnTo>
                        <a:pt x="470" y="218"/>
                      </a:lnTo>
                      <a:lnTo>
                        <a:pt x="420" y="228"/>
                      </a:lnTo>
                      <a:lnTo>
                        <a:pt x="373" y="239"/>
                      </a:lnTo>
                      <a:lnTo>
                        <a:pt x="350" y="243"/>
                      </a:lnTo>
                      <a:lnTo>
                        <a:pt x="328" y="248"/>
                      </a:lnTo>
                      <a:lnTo>
                        <a:pt x="297" y="256"/>
                      </a:lnTo>
                      <a:lnTo>
                        <a:pt x="268" y="263"/>
                      </a:lnTo>
                      <a:lnTo>
                        <a:pt x="213" y="278"/>
                      </a:lnTo>
                      <a:lnTo>
                        <a:pt x="112" y="303"/>
                      </a:lnTo>
                      <a:lnTo>
                        <a:pt x="95" y="307"/>
                      </a:lnTo>
                      <a:lnTo>
                        <a:pt x="87" y="308"/>
                      </a:lnTo>
                      <a:lnTo>
                        <a:pt x="85" y="308"/>
                      </a:lnTo>
                      <a:lnTo>
                        <a:pt x="83" y="308"/>
                      </a:lnTo>
                      <a:lnTo>
                        <a:pt x="74" y="305"/>
                      </a:lnTo>
                      <a:lnTo>
                        <a:pt x="65" y="303"/>
                      </a:lnTo>
                      <a:lnTo>
                        <a:pt x="60" y="300"/>
                      </a:lnTo>
                      <a:lnTo>
                        <a:pt x="55" y="297"/>
                      </a:lnTo>
                      <a:lnTo>
                        <a:pt x="52" y="295"/>
                      </a:lnTo>
                      <a:lnTo>
                        <a:pt x="48" y="292"/>
                      </a:lnTo>
                      <a:lnTo>
                        <a:pt x="46" y="286"/>
                      </a:lnTo>
                      <a:lnTo>
                        <a:pt x="44" y="279"/>
                      </a:lnTo>
                      <a:lnTo>
                        <a:pt x="41" y="273"/>
                      </a:lnTo>
                      <a:lnTo>
                        <a:pt x="38" y="267"/>
                      </a:lnTo>
                      <a:lnTo>
                        <a:pt x="34" y="264"/>
                      </a:lnTo>
                      <a:lnTo>
                        <a:pt x="30" y="262"/>
                      </a:lnTo>
                      <a:lnTo>
                        <a:pt x="27" y="260"/>
                      </a:lnTo>
                      <a:lnTo>
                        <a:pt x="25" y="259"/>
                      </a:lnTo>
                      <a:lnTo>
                        <a:pt x="17" y="258"/>
                      </a:lnTo>
                      <a:lnTo>
                        <a:pt x="10" y="257"/>
                      </a:lnTo>
                      <a:lnTo>
                        <a:pt x="3" y="256"/>
                      </a:lnTo>
                      <a:lnTo>
                        <a:pt x="1" y="255"/>
                      </a:lnTo>
                      <a:lnTo>
                        <a:pt x="0" y="254"/>
                      </a:lnTo>
                      <a:lnTo>
                        <a:pt x="1" y="252"/>
                      </a:lnTo>
                      <a:lnTo>
                        <a:pt x="2" y="251"/>
                      </a:lnTo>
                      <a:lnTo>
                        <a:pt x="6" y="250"/>
                      </a:lnTo>
                      <a:lnTo>
                        <a:pt x="11" y="248"/>
                      </a:lnTo>
                      <a:lnTo>
                        <a:pt x="18" y="246"/>
                      </a:lnTo>
                      <a:lnTo>
                        <a:pt x="29" y="244"/>
                      </a:lnTo>
                      <a:lnTo>
                        <a:pt x="116" y="226"/>
                      </a:lnTo>
                      <a:lnTo>
                        <a:pt x="205" y="208"/>
                      </a:lnTo>
                      <a:lnTo>
                        <a:pt x="248" y="198"/>
                      </a:lnTo>
                      <a:lnTo>
                        <a:pt x="288" y="189"/>
                      </a:lnTo>
                      <a:lnTo>
                        <a:pt x="328" y="180"/>
                      </a:lnTo>
                      <a:lnTo>
                        <a:pt x="365" y="172"/>
                      </a:lnTo>
                      <a:lnTo>
                        <a:pt x="370" y="170"/>
                      </a:lnTo>
                      <a:lnTo>
                        <a:pt x="374" y="168"/>
                      </a:lnTo>
                      <a:lnTo>
                        <a:pt x="378" y="167"/>
                      </a:lnTo>
                      <a:lnTo>
                        <a:pt x="381" y="166"/>
                      </a:lnTo>
                      <a:lnTo>
                        <a:pt x="382" y="165"/>
                      </a:lnTo>
                      <a:lnTo>
                        <a:pt x="383" y="164"/>
                      </a:lnTo>
                      <a:lnTo>
                        <a:pt x="383" y="161"/>
                      </a:lnTo>
                      <a:lnTo>
                        <a:pt x="381" y="160"/>
                      </a:lnTo>
                      <a:lnTo>
                        <a:pt x="377" y="158"/>
                      </a:lnTo>
                      <a:lnTo>
                        <a:pt x="371" y="157"/>
                      </a:lnTo>
                      <a:lnTo>
                        <a:pt x="363" y="156"/>
                      </a:lnTo>
                      <a:lnTo>
                        <a:pt x="355" y="155"/>
                      </a:lnTo>
                      <a:lnTo>
                        <a:pt x="345" y="153"/>
                      </a:lnTo>
                      <a:lnTo>
                        <a:pt x="326" y="151"/>
                      </a:lnTo>
                      <a:lnTo>
                        <a:pt x="318" y="150"/>
                      </a:lnTo>
                      <a:lnTo>
                        <a:pt x="310" y="149"/>
                      </a:lnTo>
                      <a:lnTo>
                        <a:pt x="303" y="148"/>
                      </a:lnTo>
                      <a:lnTo>
                        <a:pt x="297" y="148"/>
                      </a:lnTo>
                      <a:lnTo>
                        <a:pt x="272" y="143"/>
                      </a:lnTo>
                      <a:lnTo>
                        <a:pt x="244" y="138"/>
                      </a:lnTo>
                      <a:lnTo>
                        <a:pt x="216" y="134"/>
                      </a:lnTo>
                      <a:lnTo>
                        <a:pt x="186" y="130"/>
                      </a:lnTo>
                      <a:lnTo>
                        <a:pt x="129" y="122"/>
                      </a:lnTo>
                      <a:lnTo>
                        <a:pt x="101" y="118"/>
                      </a:lnTo>
                      <a:lnTo>
                        <a:pt x="75" y="113"/>
                      </a:lnTo>
                      <a:lnTo>
                        <a:pt x="71" y="112"/>
                      </a:lnTo>
                      <a:lnTo>
                        <a:pt x="69" y="112"/>
                      </a:lnTo>
                      <a:lnTo>
                        <a:pt x="68" y="111"/>
                      </a:lnTo>
                      <a:lnTo>
                        <a:pt x="67" y="110"/>
                      </a:lnTo>
                      <a:lnTo>
                        <a:pt x="68" y="109"/>
                      </a:lnTo>
                      <a:lnTo>
                        <a:pt x="71" y="106"/>
                      </a:lnTo>
                      <a:lnTo>
                        <a:pt x="77" y="104"/>
                      </a:lnTo>
                      <a:lnTo>
                        <a:pt x="86" y="102"/>
                      </a:lnTo>
                      <a:lnTo>
                        <a:pt x="95" y="99"/>
                      </a:lnTo>
                      <a:lnTo>
                        <a:pt x="107" y="95"/>
                      </a:lnTo>
                      <a:lnTo>
                        <a:pt x="118" y="91"/>
                      </a:lnTo>
                      <a:lnTo>
                        <a:pt x="130" y="87"/>
                      </a:lnTo>
                      <a:lnTo>
                        <a:pt x="144" y="82"/>
                      </a:lnTo>
                      <a:lnTo>
                        <a:pt x="159" y="77"/>
                      </a:lnTo>
                      <a:lnTo>
                        <a:pt x="185" y="71"/>
                      </a:lnTo>
                      <a:lnTo>
                        <a:pt x="209" y="65"/>
                      </a:lnTo>
                      <a:lnTo>
                        <a:pt x="235" y="59"/>
                      </a:lnTo>
                      <a:lnTo>
                        <a:pt x="260" y="52"/>
                      </a:lnTo>
                      <a:lnTo>
                        <a:pt x="264" y="51"/>
                      </a:lnTo>
                      <a:lnTo>
                        <a:pt x="268" y="51"/>
                      </a:lnTo>
                      <a:lnTo>
                        <a:pt x="277" y="48"/>
                      </a:lnTo>
                      <a:lnTo>
                        <a:pt x="289" y="45"/>
                      </a:lnTo>
                      <a:lnTo>
                        <a:pt x="302" y="42"/>
                      </a:lnTo>
                      <a:lnTo>
                        <a:pt x="314" y="39"/>
                      </a:lnTo>
                      <a:lnTo>
                        <a:pt x="325" y="38"/>
                      </a:lnTo>
                      <a:lnTo>
                        <a:pt x="334" y="37"/>
                      </a:lnTo>
                      <a:lnTo>
                        <a:pt x="337" y="37"/>
                      </a:lnTo>
                      <a:lnTo>
                        <a:pt x="341" y="37"/>
                      </a:lnTo>
                      <a:lnTo>
                        <a:pt x="360" y="41"/>
                      </a:lnTo>
                      <a:lnTo>
                        <a:pt x="381" y="44"/>
                      </a:lnTo>
                      <a:lnTo>
                        <a:pt x="402" y="46"/>
                      </a:lnTo>
                      <a:lnTo>
                        <a:pt x="421" y="50"/>
                      </a:lnTo>
                      <a:lnTo>
                        <a:pt x="435" y="53"/>
                      </a:lnTo>
                      <a:lnTo>
                        <a:pt x="448" y="57"/>
                      </a:lnTo>
                      <a:lnTo>
                        <a:pt x="462" y="60"/>
                      </a:lnTo>
                      <a:lnTo>
                        <a:pt x="469" y="62"/>
                      </a:lnTo>
                      <a:lnTo>
                        <a:pt x="477" y="64"/>
                      </a:lnTo>
                      <a:lnTo>
                        <a:pt x="486" y="64"/>
                      </a:lnTo>
                      <a:lnTo>
                        <a:pt x="496" y="65"/>
                      </a:lnTo>
                      <a:lnTo>
                        <a:pt x="508" y="65"/>
                      </a:lnTo>
                      <a:lnTo>
                        <a:pt x="522" y="64"/>
                      </a:lnTo>
                      <a:lnTo>
                        <a:pt x="537" y="62"/>
                      </a:lnTo>
                      <a:lnTo>
                        <a:pt x="553" y="60"/>
                      </a:lnTo>
                      <a:lnTo>
                        <a:pt x="571" y="57"/>
                      </a:lnTo>
                      <a:lnTo>
                        <a:pt x="592" y="52"/>
                      </a:lnTo>
                      <a:lnTo>
                        <a:pt x="608" y="49"/>
                      </a:lnTo>
                      <a:lnTo>
                        <a:pt x="624" y="46"/>
                      </a:lnTo>
                      <a:lnTo>
                        <a:pt x="637" y="43"/>
                      </a:lnTo>
                      <a:lnTo>
                        <a:pt x="648" y="39"/>
                      </a:lnTo>
                      <a:lnTo>
                        <a:pt x="663" y="35"/>
                      </a:lnTo>
                      <a:lnTo>
                        <a:pt x="681" y="30"/>
                      </a:lnTo>
                      <a:lnTo>
                        <a:pt x="700" y="26"/>
                      </a:lnTo>
                      <a:lnTo>
                        <a:pt x="720" y="21"/>
                      </a:lnTo>
                      <a:lnTo>
                        <a:pt x="739" y="15"/>
                      </a:lnTo>
                      <a:lnTo>
                        <a:pt x="758" y="11"/>
                      </a:lnTo>
                      <a:lnTo>
                        <a:pt x="776" y="6"/>
                      </a:lnTo>
                      <a:lnTo>
                        <a:pt x="791" y="1"/>
                      </a:lnTo>
                      <a:lnTo>
                        <a:pt x="791" y="0"/>
                      </a:lnTo>
                      <a:close/>
                    </a:path>
                  </a:pathLst>
                </a:custGeom>
                <a:solidFill>
                  <a:srgbClr val="FF7F00"/>
                </a:solidFill>
                <a:ln w="9525">
                  <a:noFill/>
                  <a:round/>
                  <a:headEnd/>
                  <a:tailEnd/>
                </a:ln>
              </p:spPr>
              <p:txBody>
                <a:bodyPr wrap="none" anchor="ctr"/>
                <a:lstStyle/>
                <a:p>
                  <a:endParaRPr lang="en-US"/>
                </a:p>
              </p:txBody>
            </p:sp>
          </p:grpSp>
        </p:gr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539750" y="692150"/>
            <a:ext cx="7561263" cy="1068388"/>
          </a:xfrm>
          <a:prstGeom prst="rect">
            <a:avLst/>
          </a:prstGeom>
          <a:noFill/>
          <a:ln w="9525">
            <a:noFill/>
            <a:round/>
            <a:headEnd/>
            <a:tailEnd/>
          </a:ln>
        </p:spPr>
        <p:txBody>
          <a:bodyPr lIns="90000" tIns="46800" rIns="90000" bIns="46800" anchor="ctr"/>
          <a:lstStyle/>
          <a:p>
            <a:pP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sz="4000" dirty="0">
                <a:solidFill>
                  <a:srgbClr val="0099CC"/>
                </a:solidFill>
                <a:effectLst>
                  <a:outerShdw blurRad="38100" dist="38100" dir="2700000" algn="tl">
                    <a:srgbClr val="C0C0C0"/>
                  </a:outerShdw>
                </a:effectLst>
                <a:latin typeface="+mj-lt"/>
                <a:ea typeface="+mj-ea"/>
                <a:cs typeface="+mj-cs"/>
              </a:rPr>
              <a:t>Project</a:t>
            </a:r>
            <a:r>
              <a:rPr lang="cs-CZ" sz="3200" dirty="0">
                <a:solidFill>
                  <a:srgbClr val="0099CC"/>
                </a:solidFill>
                <a:latin typeface="45 Helvetica CE Light" pitchFamily="80" charset="0"/>
              </a:rPr>
              <a:t> </a:t>
            </a:r>
            <a:r>
              <a:rPr lang="cs-CZ" sz="4000" dirty="0" err="1">
                <a:solidFill>
                  <a:srgbClr val="0099CC"/>
                </a:solidFill>
                <a:effectLst>
                  <a:outerShdw blurRad="38100" dist="38100" dir="2700000" algn="tl">
                    <a:srgbClr val="C0C0C0"/>
                  </a:outerShdw>
                </a:effectLst>
                <a:latin typeface="+mj-lt"/>
                <a:ea typeface="+mj-ea"/>
                <a:cs typeface="+mj-cs"/>
              </a:rPr>
              <a:t>Rough</a:t>
            </a:r>
            <a:r>
              <a:rPr lang="cs-CZ" sz="4000" dirty="0">
                <a:solidFill>
                  <a:srgbClr val="0099CC"/>
                </a:solidFill>
                <a:effectLst>
                  <a:outerShdw blurRad="38100" dist="38100" dir="2700000" algn="tl">
                    <a:srgbClr val="C0C0C0"/>
                  </a:outerShdw>
                </a:effectLst>
                <a:latin typeface="+mj-lt"/>
                <a:ea typeface="+mj-ea"/>
                <a:cs typeface="+mj-cs"/>
              </a:rPr>
              <a:t> </a:t>
            </a:r>
            <a:r>
              <a:rPr lang="cs-CZ" sz="4000" dirty="0" err="1">
                <a:solidFill>
                  <a:srgbClr val="0099CC"/>
                </a:solidFill>
                <a:effectLst>
                  <a:outerShdw blurRad="38100" dist="38100" dir="2700000" algn="tl">
                    <a:srgbClr val="C0C0C0"/>
                  </a:outerShdw>
                </a:effectLst>
                <a:latin typeface="+mj-lt"/>
                <a:ea typeface="+mj-ea"/>
                <a:cs typeface="+mj-cs"/>
              </a:rPr>
              <a:t>Time</a:t>
            </a:r>
            <a:r>
              <a:rPr lang="cs-CZ" sz="4000" dirty="0">
                <a:solidFill>
                  <a:srgbClr val="0099CC"/>
                </a:solidFill>
                <a:effectLst>
                  <a:outerShdw blurRad="38100" dist="38100" dir="2700000" algn="tl">
                    <a:srgbClr val="C0C0C0"/>
                  </a:outerShdw>
                </a:effectLst>
                <a:latin typeface="+mj-lt"/>
                <a:ea typeface="+mj-ea"/>
                <a:cs typeface="+mj-cs"/>
              </a:rPr>
              <a:t> Framework</a:t>
            </a:r>
          </a:p>
        </p:txBody>
      </p:sp>
      <p:graphicFrame>
        <p:nvGraphicFramePr>
          <p:cNvPr id="2" name="Group 2"/>
          <p:cNvGraphicFramePr>
            <a:graphicFrameLocks noGrp="1"/>
          </p:cNvGraphicFramePr>
          <p:nvPr/>
        </p:nvGraphicFramePr>
        <p:xfrm>
          <a:off x="827088" y="2060575"/>
          <a:ext cx="7848600" cy="3743326"/>
        </p:xfrm>
        <a:graphic>
          <a:graphicData uri="http://schemas.openxmlformats.org/drawingml/2006/table">
            <a:tbl>
              <a:tblPr/>
              <a:tblGrid>
                <a:gridCol w="1908175"/>
                <a:gridCol w="5940425"/>
              </a:tblGrid>
              <a:tr h="555625">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b="1" i="0" u="none" strike="noStrike" cap="none" normalizeH="0" baseline="0" dirty="0" smtClean="0">
                          <a:ln>
                            <a:noFill/>
                          </a:ln>
                          <a:solidFill>
                            <a:srgbClr val="FFFFFF"/>
                          </a:solidFill>
                          <a:effectLst/>
                          <a:latin typeface="Arial" charset="0"/>
                          <a:cs typeface="Times New Roman" pitchFamily="18" charset="0"/>
                        </a:rPr>
                        <a:t>Period</a:t>
                      </a:r>
                    </a:p>
                  </a:txBody>
                  <a:tcPr marL="31680" marR="316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b="1" i="0" u="none" strike="noStrike" cap="none" normalizeH="0" baseline="0" dirty="0" err="1" smtClean="0">
                          <a:ln>
                            <a:noFill/>
                          </a:ln>
                          <a:solidFill>
                            <a:srgbClr val="FFFFFF"/>
                          </a:solidFill>
                          <a:effectLst/>
                          <a:latin typeface="Arial" charset="0"/>
                          <a:cs typeface="Times New Roman" pitchFamily="18" charset="0"/>
                        </a:rPr>
                        <a:t>Phase</a:t>
                      </a:r>
                      <a:endParaRPr kumimoji="0" lang="cs-CZ" sz="1800" b="1" i="0" u="none" strike="noStrike" cap="none" normalizeH="0" baseline="0" dirty="0" smtClean="0">
                        <a:ln>
                          <a:noFill/>
                        </a:ln>
                        <a:solidFill>
                          <a:srgbClr val="FFFFFF"/>
                        </a:solidFill>
                        <a:effectLst/>
                        <a:latin typeface="Arial" charset="0"/>
                        <a:cs typeface="Times New Roman" pitchFamily="18" charset="0"/>
                      </a:endParaRPr>
                    </a:p>
                  </a:txBody>
                  <a:tcPr marL="31680" marR="316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F81BD"/>
                    </a:solidFill>
                  </a:tcPr>
                </a:tc>
              </a:tr>
              <a:tr h="555625">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2000" b="0" i="0" u="none" strike="noStrike" cap="none" normalizeH="0" baseline="0" dirty="0" smtClean="0">
                          <a:ln>
                            <a:noFill/>
                          </a:ln>
                          <a:solidFill>
                            <a:srgbClr val="000000"/>
                          </a:solidFill>
                          <a:effectLst/>
                          <a:latin typeface="Arial" charset="0"/>
                          <a:cs typeface="Times New Roman" pitchFamily="18" charset="0"/>
                        </a:rPr>
                        <a:t> 01 – 02 / 2013</a:t>
                      </a:r>
                    </a:p>
                  </a:txBody>
                  <a:tcPr marL="31680" marR="316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2000" b="0" i="0" u="none" strike="noStrike" cap="none" normalizeH="0" baseline="0" dirty="0" smtClean="0">
                          <a:ln>
                            <a:noFill/>
                          </a:ln>
                          <a:solidFill>
                            <a:srgbClr val="000000"/>
                          </a:solidFill>
                          <a:effectLst/>
                          <a:latin typeface="Arial" charset="0"/>
                          <a:cs typeface="Times New Roman" pitchFamily="18" charset="0"/>
                        </a:rPr>
                        <a:t> Project </a:t>
                      </a:r>
                      <a:r>
                        <a:rPr kumimoji="0" lang="cs-CZ" sz="2000" b="0" i="0" u="none" strike="noStrike" cap="none" normalizeH="0" baseline="0" dirty="0" err="1" smtClean="0">
                          <a:ln>
                            <a:noFill/>
                          </a:ln>
                          <a:solidFill>
                            <a:srgbClr val="000000"/>
                          </a:solidFill>
                          <a:effectLst/>
                          <a:latin typeface="Arial" charset="0"/>
                          <a:cs typeface="Times New Roman" pitchFamily="18" charset="0"/>
                        </a:rPr>
                        <a:t>Setting</a:t>
                      </a:r>
                      <a:r>
                        <a:rPr kumimoji="0" lang="cs-CZ" sz="2000" b="0" i="0" u="none" strike="noStrike" cap="none" normalizeH="0" baseline="0" dirty="0" smtClean="0">
                          <a:ln>
                            <a:noFill/>
                          </a:ln>
                          <a:solidFill>
                            <a:srgbClr val="000000"/>
                          </a:solidFill>
                          <a:effectLst/>
                          <a:latin typeface="Arial" charset="0"/>
                          <a:cs typeface="Times New Roman" pitchFamily="18" charset="0"/>
                        </a:rPr>
                        <a:t> </a:t>
                      </a:r>
                      <a:r>
                        <a:rPr kumimoji="0" lang="cs-CZ" sz="2000" b="0" i="0" u="none" strike="noStrike" cap="none" normalizeH="0" baseline="0" dirty="0" err="1" smtClean="0">
                          <a:ln>
                            <a:noFill/>
                          </a:ln>
                          <a:solidFill>
                            <a:srgbClr val="000000"/>
                          </a:solidFill>
                          <a:effectLst/>
                          <a:latin typeface="Arial" charset="0"/>
                          <a:cs typeface="Times New Roman" pitchFamily="18" charset="0"/>
                        </a:rPr>
                        <a:t>up</a:t>
                      </a:r>
                      <a:endParaRPr kumimoji="0" lang="cs-CZ" sz="2000" b="0" i="0" u="none" strike="noStrike" cap="none" normalizeH="0" baseline="0" dirty="0" smtClean="0">
                        <a:ln>
                          <a:noFill/>
                        </a:ln>
                        <a:solidFill>
                          <a:srgbClr val="000000"/>
                        </a:solidFill>
                        <a:effectLst/>
                        <a:latin typeface="Arial" charset="0"/>
                        <a:cs typeface="Times New Roman" pitchFamily="18" charset="0"/>
                      </a:endParaRPr>
                    </a:p>
                  </a:txBody>
                  <a:tcPr marL="31680" marR="316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050">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2000" b="0" i="0" u="none" strike="noStrike" cap="none" normalizeH="0" baseline="0" dirty="0" smtClean="0">
                          <a:ln>
                            <a:noFill/>
                          </a:ln>
                          <a:solidFill>
                            <a:srgbClr val="000000"/>
                          </a:solidFill>
                          <a:effectLst/>
                          <a:latin typeface="Arial" charset="0"/>
                          <a:cs typeface="Times New Roman" pitchFamily="18" charset="0"/>
                        </a:rPr>
                        <a:t> 03 – 05 / 2013</a:t>
                      </a:r>
                    </a:p>
                  </a:txBody>
                  <a:tcPr marL="31680" marR="316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2000" b="0" i="0" u="none" strike="noStrike" cap="none" normalizeH="0" baseline="0" dirty="0" smtClean="0">
                          <a:ln>
                            <a:noFill/>
                          </a:ln>
                          <a:solidFill>
                            <a:srgbClr val="000000"/>
                          </a:solidFill>
                          <a:effectLst/>
                          <a:latin typeface="Arial" charset="0"/>
                          <a:cs typeface="Times New Roman" pitchFamily="18" charset="0"/>
                        </a:rPr>
                        <a:t> </a:t>
                      </a:r>
                      <a:r>
                        <a:rPr kumimoji="0" lang="cs-CZ" sz="2000" b="0" i="0" u="none" strike="noStrike" cap="none" normalizeH="0" baseline="0" dirty="0" err="1" smtClean="0">
                          <a:ln>
                            <a:noFill/>
                          </a:ln>
                          <a:solidFill>
                            <a:srgbClr val="000000"/>
                          </a:solidFill>
                          <a:effectLst/>
                          <a:latin typeface="Arial" charset="0"/>
                          <a:cs typeface="Times New Roman" pitchFamily="18" charset="0"/>
                        </a:rPr>
                        <a:t>Analytic</a:t>
                      </a:r>
                      <a:r>
                        <a:rPr kumimoji="0" lang="cs-CZ" sz="2000" b="0" i="0" u="none" strike="noStrike" cap="none" normalizeH="0" baseline="0" dirty="0" smtClean="0">
                          <a:ln>
                            <a:noFill/>
                          </a:ln>
                          <a:solidFill>
                            <a:srgbClr val="000000"/>
                          </a:solidFill>
                          <a:effectLst/>
                          <a:latin typeface="Arial" charset="0"/>
                          <a:cs typeface="Times New Roman" pitchFamily="18" charset="0"/>
                        </a:rPr>
                        <a:t> and  </a:t>
                      </a:r>
                      <a:r>
                        <a:rPr kumimoji="0" lang="cs-CZ" sz="2000" b="0" i="0" u="none" strike="noStrike" cap="none" normalizeH="0" baseline="0" dirty="0" err="1" smtClean="0">
                          <a:ln>
                            <a:noFill/>
                          </a:ln>
                          <a:solidFill>
                            <a:srgbClr val="000000"/>
                          </a:solidFill>
                          <a:effectLst/>
                          <a:latin typeface="Arial" charset="0"/>
                          <a:cs typeface="Times New Roman" pitchFamily="18" charset="0"/>
                        </a:rPr>
                        <a:t>Prognostic</a:t>
                      </a:r>
                      <a:r>
                        <a:rPr kumimoji="0" lang="cs-CZ" sz="2000" b="0" i="0" u="none" strike="noStrike" cap="none" normalizeH="0" baseline="0" dirty="0" smtClean="0">
                          <a:ln>
                            <a:noFill/>
                          </a:ln>
                          <a:solidFill>
                            <a:srgbClr val="000000"/>
                          </a:solidFill>
                          <a:effectLst/>
                          <a:latin typeface="Arial" charset="0"/>
                          <a:cs typeface="Times New Roman" pitchFamily="18" charset="0"/>
                        </a:rPr>
                        <a:t> </a:t>
                      </a:r>
                      <a:r>
                        <a:rPr kumimoji="0" lang="cs-CZ" sz="2000" b="0" i="0" u="none" strike="noStrike" cap="none" normalizeH="0" baseline="0" dirty="0" err="1" smtClean="0">
                          <a:ln>
                            <a:noFill/>
                          </a:ln>
                          <a:solidFill>
                            <a:srgbClr val="000000"/>
                          </a:solidFill>
                          <a:effectLst/>
                          <a:latin typeface="Arial" charset="0"/>
                          <a:cs typeface="Times New Roman" pitchFamily="18" charset="0"/>
                        </a:rPr>
                        <a:t>Phase</a:t>
                      </a:r>
                      <a:endParaRPr kumimoji="0" lang="cs-CZ" sz="2000" b="0" i="0" u="none" strike="noStrike" cap="none" normalizeH="0" baseline="0" dirty="0" smtClean="0">
                        <a:ln>
                          <a:noFill/>
                        </a:ln>
                        <a:solidFill>
                          <a:srgbClr val="000000"/>
                        </a:solidFill>
                        <a:effectLst/>
                        <a:latin typeface="Arial" charset="0"/>
                        <a:cs typeface="Times New Roman" pitchFamily="18" charset="0"/>
                      </a:endParaRPr>
                    </a:p>
                  </a:txBody>
                  <a:tcPr marL="31680" marR="316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050">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2000" b="0" i="0" u="none" strike="noStrike" cap="none" normalizeH="0" baseline="0" dirty="0" smtClean="0">
                          <a:ln>
                            <a:noFill/>
                          </a:ln>
                          <a:solidFill>
                            <a:srgbClr val="000000"/>
                          </a:solidFill>
                          <a:effectLst/>
                          <a:latin typeface="Arial" charset="0"/>
                          <a:cs typeface="Times New Roman" pitchFamily="18" charset="0"/>
                        </a:rPr>
                        <a:t> 06 / 2013</a:t>
                      </a:r>
                    </a:p>
                  </a:txBody>
                  <a:tcPr marL="31680" marR="316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2000" b="0" i="0" u="none" strike="noStrike" cap="none" normalizeH="0" baseline="0" dirty="0" smtClean="0">
                          <a:ln>
                            <a:noFill/>
                          </a:ln>
                          <a:solidFill>
                            <a:srgbClr val="000000"/>
                          </a:solidFill>
                          <a:effectLst/>
                          <a:latin typeface="Arial" charset="0"/>
                          <a:cs typeface="Times New Roman" pitchFamily="18" charset="0"/>
                        </a:rPr>
                        <a:t> Vision, </a:t>
                      </a:r>
                      <a:r>
                        <a:rPr kumimoji="0" lang="cs-CZ" sz="2000" b="0" i="0" u="none" strike="noStrike" cap="none" normalizeH="0" baseline="0" dirty="0" err="1" smtClean="0">
                          <a:ln>
                            <a:noFill/>
                          </a:ln>
                          <a:solidFill>
                            <a:srgbClr val="000000"/>
                          </a:solidFill>
                          <a:effectLst/>
                          <a:latin typeface="Arial" charset="0"/>
                          <a:cs typeface="Times New Roman" pitchFamily="18" charset="0"/>
                        </a:rPr>
                        <a:t>Global</a:t>
                      </a:r>
                      <a:r>
                        <a:rPr kumimoji="0" lang="cs-CZ" sz="2000" b="0" i="0" u="none" strike="noStrike" cap="none" normalizeH="0" baseline="0" dirty="0" smtClean="0">
                          <a:ln>
                            <a:noFill/>
                          </a:ln>
                          <a:solidFill>
                            <a:srgbClr val="000000"/>
                          </a:solidFill>
                          <a:effectLst/>
                          <a:latin typeface="Arial" charset="0"/>
                          <a:cs typeface="Times New Roman" pitchFamily="18" charset="0"/>
                        </a:rPr>
                        <a:t> </a:t>
                      </a:r>
                      <a:r>
                        <a:rPr kumimoji="0" lang="cs-CZ" sz="2000" b="0" i="0" u="none" strike="noStrike" cap="none" normalizeH="0" baseline="0" dirty="0" err="1" smtClean="0">
                          <a:ln>
                            <a:noFill/>
                          </a:ln>
                          <a:solidFill>
                            <a:srgbClr val="000000"/>
                          </a:solidFill>
                          <a:effectLst/>
                          <a:latin typeface="Arial" charset="0"/>
                          <a:cs typeface="Times New Roman" pitchFamily="18" charset="0"/>
                        </a:rPr>
                        <a:t>Goal</a:t>
                      </a:r>
                      <a:r>
                        <a:rPr kumimoji="0" lang="cs-CZ" sz="2000" b="0" i="0" u="none" strike="noStrike" cap="none" normalizeH="0" baseline="0" dirty="0" smtClean="0">
                          <a:ln>
                            <a:noFill/>
                          </a:ln>
                          <a:solidFill>
                            <a:srgbClr val="000000"/>
                          </a:solidFill>
                          <a:effectLst/>
                          <a:latin typeface="Arial" charset="0"/>
                          <a:cs typeface="Times New Roman" pitchFamily="18" charset="0"/>
                        </a:rPr>
                        <a:t> and </a:t>
                      </a:r>
                      <a:r>
                        <a:rPr kumimoji="0" lang="cs-CZ" sz="2000" b="0" i="0" u="none" strike="noStrike" cap="none" normalizeH="0" baseline="0" dirty="0" err="1" smtClean="0">
                          <a:ln>
                            <a:noFill/>
                          </a:ln>
                          <a:solidFill>
                            <a:srgbClr val="000000"/>
                          </a:solidFill>
                          <a:effectLst/>
                          <a:latin typeface="Arial" charset="0"/>
                          <a:cs typeface="Times New Roman" pitchFamily="18" charset="0"/>
                        </a:rPr>
                        <a:t>Strategic</a:t>
                      </a:r>
                      <a:r>
                        <a:rPr kumimoji="0" lang="cs-CZ" sz="2000" b="0" i="0" u="none" strike="noStrike" cap="none" normalizeH="0" baseline="0" dirty="0" smtClean="0">
                          <a:ln>
                            <a:noFill/>
                          </a:ln>
                          <a:solidFill>
                            <a:srgbClr val="000000"/>
                          </a:solidFill>
                          <a:effectLst/>
                          <a:latin typeface="Arial" charset="0"/>
                          <a:cs typeface="Times New Roman" pitchFamily="18" charset="0"/>
                        </a:rPr>
                        <a:t> </a:t>
                      </a:r>
                      <a:r>
                        <a:rPr kumimoji="0" lang="cs-CZ" sz="2000" b="0" i="0" u="none" strike="noStrike" cap="none" normalizeH="0" baseline="0" dirty="0" err="1" smtClean="0">
                          <a:ln>
                            <a:noFill/>
                          </a:ln>
                          <a:solidFill>
                            <a:srgbClr val="000000"/>
                          </a:solidFill>
                          <a:effectLst/>
                          <a:latin typeface="Arial" charset="0"/>
                          <a:cs typeface="Times New Roman" pitchFamily="18" charset="0"/>
                        </a:rPr>
                        <a:t>Goals</a:t>
                      </a:r>
                      <a:r>
                        <a:rPr kumimoji="0" lang="cs-CZ" sz="2000" b="0" i="0" u="none" strike="noStrike" cap="none" normalizeH="0" baseline="0" dirty="0" smtClean="0">
                          <a:ln>
                            <a:noFill/>
                          </a:ln>
                          <a:solidFill>
                            <a:srgbClr val="000000"/>
                          </a:solidFill>
                          <a:effectLst/>
                          <a:latin typeface="Arial" charset="0"/>
                          <a:cs typeface="Times New Roman" pitchFamily="18" charset="0"/>
                        </a:rPr>
                        <a:t> </a:t>
                      </a:r>
                      <a:r>
                        <a:rPr kumimoji="0" lang="cs-CZ" sz="2000" b="0" i="0" u="none" strike="noStrike" cap="none" normalizeH="0" baseline="0" dirty="0" err="1" smtClean="0">
                          <a:ln>
                            <a:noFill/>
                          </a:ln>
                          <a:solidFill>
                            <a:srgbClr val="000000"/>
                          </a:solidFill>
                          <a:effectLst/>
                          <a:latin typeface="Arial" charset="0"/>
                          <a:cs typeface="Times New Roman" pitchFamily="18" charset="0"/>
                        </a:rPr>
                        <a:t>Proposal</a:t>
                      </a:r>
                      <a:endParaRPr kumimoji="0" lang="cs-CZ" sz="2000" b="0" i="0" u="none" strike="noStrike" cap="none" normalizeH="0" baseline="0" dirty="0" smtClean="0">
                        <a:ln>
                          <a:noFill/>
                        </a:ln>
                        <a:solidFill>
                          <a:srgbClr val="000000"/>
                        </a:solidFill>
                        <a:effectLst/>
                        <a:latin typeface="Arial" charset="0"/>
                        <a:cs typeface="Times New Roman" pitchFamily="18" charset="0"/>
                      </a:endParaRPr>
                    </a:p>
                  </a:txBody>
                  <a:tcPr marL="31680" marR="316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050">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2000" b="0" i="0" u="none" strike="noStrike" cap="none" normalizeH="0" baseline="0" smtClean="0">
                          <a:ln>
                            <a:noFill/>
                          </a:ln>
                          <a:solidFill>
                            <a:srgbClr val="000000"/>
                          </a:solidFill>
                          <a:effectLst/>
                          <a:latin typeface="Arial" charset="0"/>
                          <a:cs typeface="Times New Roman" pitchFamily="18" charset="0"/>
                        </a:rPr>
                        <a:t> 07 – 11/2013</a:t>
                      </a:r>
                    </a:p>
                  </a:txBody>
                  <a:tcPr marL="31680" marR="316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2000" b="0" i="0" u="none" strike="noStrike" cap="none" normalizeH="0" baseline="0" dirty="0" smtClean="0">
                          <a:ln>
                            <a:noFill/>
                          </a:ln>
                          <a:solidFill>
                            <a:srgbClr val="000000"/>
                          </a:solidFill>
                          <a:effectLst/>
                          <a:latin typeface="Arial" charset="0"/>
                          <a:cs typeface="Times New Roman" pitchFamily="18" charset="0"/>
                        </a:rPr>
                        <a:t> Start </a:t>
                      </a:r>
                      <a:r>
                        <a:rPr kumimoji="0" lang="cs-CZ" sz="2000" b="0" i="0" u="none" strike="noStrike" cap="none" normalizeH="0" baseline="0" dirty="0" err="1" smtClean="0">
                          <a:ln>
                            <a:noFill/>
                          </a:ln>
                          <a:solidFill>
                            <a:srgbClr val="000000"/>
                          </a:solidFill>
                          <a:effectLst/>
                          <a:latin typeface="Arial" charset="0"/>
                          <a:cs typeface="Times New Roman" pitchFamily="18" charset="0"/>
                        </a:rPr>
                        <a:t>of</a:t>
                      </a:r>
                      <a:r>
                        <a:rPr kumimoji="0" lang="cs-CZ" sz="2000" b="0" i="0" u="none" strike="noStrike" cap="none" normalizeH="0" baseline="0" dirty="0" smtClean="0">
                          <a:ln>
                            <a:noFill/>
                          </a:ln>
                          <a:solidFill>
                            <a:srgbClr val="000000"/>
                          </a:solidFill>
                          <a:effectLst/>
                          <a:latin typeface="Arial" charset="0"/>
                          <a:cs typeface="Times New Roman" pitchFamily="18" charset="0"/>
                        </a:rPr>
                        <a:t> </a:t>
                      </a:r>
                      <a:r>
                        <a:rPr kumimoji="0" lang="cs-CZ" sz="2000" b="0" i="0" u="none" strike="noStrike" cap="none" normalizeH="0" baseline="0" dirty="0" err="1" smtClean="0">
                          <a:ln>
                            <a:noFill/>
                          </a:ln>
                          <a:solidFill>
                            <a:srgbClr val="000000"/>
                          </a:solidFill>
                          <a:effectLst/>
                          <a:latin typeface="Arial" charset="0"/>
                          <a:cs typeface="Times New Roman" pitchFamily="18" charset="0"/>
                        </a:rPr>
                        <a:t>working</a:t>
                      </a:r>
                      <a:r>
                        <a:rPr kumimoji="0" lang="cs-CZ" sz="2000" b="0" i="0" u="none" strike="noStrike" cap="none" normalizeH="0" baseline="0" dirty="0" smtClean="0">
                          <a:ln>
                            <a:noFill/>
                          </a:ln>
                          <a:solidFill>
                            <a:srgbClr val="000000"/>
                          </a:solidFill>
                          <a:effectLst/>
                          <a:latin typeface="Arial" charset="0"/>
                          <a:cs typeface="Times New Roman" pitchFamily="18" charset="0"/>
                        </a:rPr>
                        <a:t> on </a:t>
                      </a:r>
                      <a:r>
                        <a:rPr kumimoji="0" lang="cs-CZ" sz="2000" b="0" i="0" u="none" strike="noStrike" cap="none" normalizeH="0" baseline="0" dirty="0" err="1" smtClean="0">
                          <a:ln>
                            <a:noFill/>
                          </a:ln>
                          <a:solidFill>
                            <a:srgbClr val="000000"/>
                          </a:solidFill>
                          <a:effectLst/>
                          <a:latin typeface="Arial" charset="0"/>
                          <a:cs typeface="Times New Roman" pitchFamily="18" charset="0"/>
                        </a:rPr>
                        <a:t>GeoInfoStrategy</a:t>
                      </a:r>
                      <a:r>
                        <a:rPr kumimoji="0" lang="cs-CZ" sz="2000" b="0" i="0" u="none" strike="noStrike" cap="none" normalizeH="0" baseline="0" dirty="0" smtClean="0">
                          <a:ln>
                            <a:noFill/>
                          </a:ln>
                          <a:solidFill>
                            <a:srgbClr val="000000"/>
                          </a:solidFill>
                          <a:effectLst/>
                          <a:latin typeface="Arial" charset="0"/>
                          <a:cs typeface="Times New Roman" pitchFamily="18" charset="0"/>
                        </a:rPr>
                        <a:t> Draft</a:t>
                      </a:r>
                    </a:p>
                  </a:txBody>
                  <a:tcPr marL="31680" marR="316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2000" b="0" i="0" u="none" strike="noStrike" cap="none" normalizeH="0" baseline="0" dirty="0" smtClean="0">
                          <a:ln>
                            <a:noFill/>
                          </a:ln>
                          <a:solidFill>
                            <a:srgbClr val="000000"/>
                          </a:solidFill>
                          <a:effectLst/>
                          <a:latin typeface="Arial" charset="0"/>
                          <a:cs typeface="Times New Roman" pitchFamily="18" charset="0"/>
                        </a:rPr>
                        <a:t> 12 / 2013</a:t>
                      </a:r>
                    </a:p>
                  </a:txBody>
                  <a:tcPr marL="31680" marR="316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2000" b="0" i="0" u="none" strike="noStrike" cap="none" normalizeH="0" baseline="0" dirty="0" smtClean="0">
                          <a:ln>
                            <a:noFill/>
                          </a:ln>
                          <a:solidFill>
                            <a:srgbClr val="000000"/>
                          </a:solidFill>
                          <a:effectLst/>
                          <a:latin typeface="Arial" charset="0"/>
                          <a:cs typeface="Times New Roman" pitchFamily="18" charset="0"/>
                        </a:rPr>
                        <a:t> </a:t>
                      </a:r>
                      <a:r>
                        <a:rPr kumimoji="0" lang="cs-CZ" sz="2000" b="0" i="0" u="none" strike="noStrike" cap="none" normalizeH="0" baseline="0" dirty="0" err="1" smtClean="0">
                          <a:ln>
                            <a:noFill/>
                          </a:ln>
                          <a:solidFill>
                            <a:srgbClr val="000000"/>
                          </a:solidFill>
                          <a:effectLst/>
                          <a:latin typeface="Arial" charset="0"/>
                          <a:cs typeface="Times New Roman" pitchFamily="18" charset="0"/>
                        </a:rPr>
                        <a:t>Proposal</a:t>
                      </a:r>
                      <a:r>
                        <a:rPr kumimoji="0" lang="cs-CZ" sz="2000" b="0" i="0" u="none" strike="noStrike" cap="none" normalizeH="0" baseline="0" dirty="0" smtClean="0">
                          <a:ln>
                            <a:noFill/>
                          </a:ln>
                          <a:solidFill>
                            <a:srgbClr val="000000"/>
                          </a:solidFill>
                          <a:effectLst/>
                          <a:latin typeface="Arial" charset="0"/>
                          <a:cs typeface="Times New Roman" pitchFamily="18" charset="0"/>
                        </a:rPr>
                        <a:t> </a:t>
                      </a:r>
                      <a:r>
                        <a:rPr kumimoji="0" lang="cs-CZ" sz="2000" b="0" i="0" u="none" strike="noStrike" cap="none" normalizeH="0" baseline="0" dirty="0" err="1" smtClean="0">
                          <a:ln>
                            <a:noFill/>
                          </a:ln>
                          <a:solidFill>
                            <a:srgbClr val="000000"/>
                          </a:solidFill>
                          <a:effectLst/>
                          <a:latin typeface="Arial" charset="0"/>
                          <a:cs typeface="Times New Roman" pitchFamily="18" charset="0"/>
                        </a:rPr>
                        <a:t>of</a:t>
                      </a:r>
                      <a:r>
                        <a:rPr kumimoji="0" lang="cs-CZ" sz="2000" b="0" i="0" u="none" strike="noStrike" cap="none" normalizeH="0" baseline="0" dirty="0" smtClean="0">
                          <a:ln>
                            <a:noFill/>
                          </a:ln>
                          <a:solidFill>
                            <a:srgbClr val="000000"/>
                          </a:solidFill>
                          <a:effectLst/>
                          <a:latin typeface="Arial" charset="0"/>
                          <a:cs typeface="Times New Roman" pitchFamily="18" charset="0"/>
                        </a:rPr>
                        <a:t> </a:t>
                      </a:r>
                      <a:r>
                        <a:rPr kumimoji="0" lang="cs-CZ" sz="2000" b="0" i="0" u="none" strike="noStrike" cap="none" normalizeH="0" baseline="0" dirty="0" err="1" smtClean="0">
                          <a:ln>
                            <a:noFill/>
                          </a:ln>
                          <a:solidFill>
                            <a:srgbClr val="000000"/>
                          </a:solidFill>
                          <a:effectLst/>
                          <a:latin typeface="Arial" charset="0"/>
                          <a:cs typeface="Times New Roman" pitchFamily="18" charset="0"/>
                        </a:rPr>
                        <a:t>Implementation</a:t>
                      </a:r>
                      <a:r>
                        <a:rPr kumimoji="0" lang="cs-CZ" sz="2000" b="0" i="0" u="none" strike="noStrike" cap="none" normalizeH="0" baseline="0" dirty="0" smtClean="0">
                          <a:ln>
                            <a:noFill/>
                          </a:ln>
                          <a:solidFill>
                            <a:srgbClr val="000000"/>
                          </a:solidFill>
                          <a:effectLst/>
                          <a:latin typeface="Arial" charset="0"/>
                          <a:cs typeface="Times New Roman" pitchFamily="18" charset="0"/>
                        </a:rPr>
                        <a:t> </a:t>
                      </a:r>
                      <a:r>
                        <a:rPr kumimoji="0" lang="cs-CZ" sz="2000" b="0" i="0" u="none" strike="noStrike" cap="none" normalizeH="0" baseline="0" dirty="0" err="1" smtClean="0">
                          <a:ln>
                            <a:noFill/>
                          </a:ln>
                          <a:solidFill>
                            <a:srgbClr val="000000"/>
                          </a:solidFill>
                          <a:effectLst/>
                          <a:latin typeface="Arial" charset="0"/>
                          <a:cs typeface="Times New Roman" pitchFamily="18" charset="0"/>
                        </a:rPr>
                        <a:t>Plan</a:t>
                      </a:r>
                      <a:endParaRPr kumimoji="0" lang="cs-CZ" sz="2000" b="0" i="0" u="none" strike="noStrike" cap="none" normalizeH="0" baseline="0" dirty="0" smtClean="0">
                        <a:ln>
                          <a:noFill/>
                        </a:ln>
                        <a:solidFill>
                          <a:srgbClr val="000000"/>
                        </a:solidFill>
                        <a:effectLst/>
                        <a:latin typeface="Arial" charset="0"/>
                        <a:cs typeface="Times New Roman" pitchFamily="18" charset="0"/>
                      </a:endParaRPr>
                    </a:p>
                  </a:txBody>
                  <a:tcPr marL="31680" marR="316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2000" b="0" i="0" u="none" strike="noStrike" cap="none" normalizeH="0" baseline="0" dirty="0" smtClean="0">
                          <a:ln>
                            <a:noFill/>
                          </a:ln>
                          <a:solidFill>
                            <a:srgbClr val="000000"/>
                          </a:solidFill>
                          <a:effectLst/>
                          <a:latin typeface="Arial" charset="0"/>
                          <a:cs typeface="Times New Roman" pitchFamily="18" charset="0"/>
                        </a:rPr>
                        <a:t> 01 – 02 / 2014</a:t>
                      </a:r>
                    </a:p>
                  </a:txBody>
                  <a:tcPr marL="31680" marR="316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2000" b="0" i="0" u="none" strike="noStrike" cap="none" normalizeH="0" baseline="0" dirty="0" smtClean="0">
                          <a:ln>
                            <a:noFill/>
                          </a:ln>
                          <a:solidFill>
                            <a:srgbClr val="000000"/>
                          </a:solidFill>
                          <a:effectLst/>
                          <a:latin typeface="Arial" charset="0"/>
                          <a:cs typeface="Times New Roman" pitchFamily="18" charset="0"/>
                        </a:rPr>
                        <a:t> </a:t>
                      </a:r>
                      <a:r>
                        <a:rPr kumimoji="0" lang="cs-CZ" sz="2000" b="0" i="0" u="none" strike="noStrike" cap="none" normalizeH="0" baseline="0" dirty="0" err="1" smtClean="0">
                          <a:ln>
                            <a:noFill/>
                          </a:ln>
                          <a:solidFill>
                            <a:srgbClr val="000000"/>
                          </a:solidFill>
                          <a:effectLst/>
                          <a:latin typeface="Arial" charset="0"/>
                          <a:cs typeface="Times New Roman" pitchFamily="18" charset="0"/>
                        </a:rPr>
                        <a:t>Consulting</a:t>
                      </a:r>
                      <a:r>
                        <a:rPr kumimoji="0" lang="cs-CZ" sz="2000" b="0" i="0" u="none" strike="noStrike" cap="none" normalizeH="0" baseline="0" dirty="0" smtClean="0">
                          <a:ln>
                            <a:noFill/>
                          </a:ln>
                          <a:solidFill>
                            <a:srgbClr val="000000"/>
                          </a:solidFill>
                          <a:effectLst/>
                          <a:latin typeface="Arial" charset="0"/>
                          <a:cs typeface="Times New Roman" pitchFamily="18" charset="0"/>
                        </a:rPr>
                        <a:t> </a:t>
                      </a:r>
                      <a:r>
                        <a:rPr kumimoji="0" lang="cs-CZ" sz="2000" b="0" i="0" u="none" strike="noStrike" cap="none" normalizeH="0" baseline="0" dirty="0" err="1" smtClean="0">
                          <a:ln>
                            <a:noFill/>
                          </a:ln>
                          <a:solidFill>
                            <a:srgbClr val="000000"/>
                          </a:solidFill>
                          <a:effectLst/>
                          <a:latin typeface="Arial" charset="0"/>
                          <a:cs typeface="Times New Roman" pitchFamily="18" charset="0"/>
                        </a:rPr>
                        <a:t>of</a:t>
                      </a:r>
                      <a:r>
                        <a:rPr kumimoji="0" lang="cs-CZ" sz="2000" b="0" i="0" u="none" strike="noStrike" cap="none" normalizeH="0" baseline="0" dirty="0" smtClean="0">
                          <a:ln>
                            <a:noFill/>
                          </a:ln>
                          <a:solidFill>
                            <a:srgbClr val="000000"/>
                          </a:solidFill>
                          <a:effectLst/>
                          <a:latin typeface="Arial" charset="0"/>
                          <a:cs typeface="Times New Roman" pitchFamily="18" charset="0"/>
                        </a:rPr>
                        <a:t> </a:t>
                      </a:r>
                      <a:r>
                        <a:rPr kumimoji="0" lang="cs-CZ" sz="2000" b="0" i="0" u="none" strike="noStrike" cap="none" normalizeH="0" baseline="0" dirty="0" err="1" smtClean="0">
                          <a:ln>
                            <a:noFill/>
                          </a:ln>
                          <a:solidFill>
                            <a:srgbClr val="000000"/>
                          </a:solidFill>
                          <a:effectLst/>
                          <a:latin typeface="Arial" charset="0"/>
                          <a:cs typeface="Times New Roman" pitchFamily="18" charset="0"/>
                        </a:rPr>
                        <a:t>the</a:t>
                      </a:r>
                      <a:r>
                        <a:rPr kumimoji="0" lang="cs-CZ" sz="2000" b="0" i="0" u="none" strike="noStrike" cap="none" normalizeH="0" baseline="0" dirty="0" smtClean="0">
                          <a:ln>
                            <a:noFill/>
                          </a:ln>
                          <a:solidFill>
                            <a:srgbClr val="000000"/>
                          </a:solidFill>
                          <a:effectLst/>
                          <a:latin typeface="Arial" charset="0"/>
                          <a:cs typeface="Times New Roman" pitchFamily="18" charset="0"/>
                        </a:rPr>
                        <a:t> </a:t>
                      </a:r>
                      <a:r>
                        <a:rPr kumimoji="0" lang="cs-CZ" sz="2000" b="0" i="0" u="none" strike="noStrike" cap="none" normalizeH="0" baseline="0" dirty="0" err="1" smtClean="0">
                          <a:ln>
                            <a:noFill/>
                          </a:ln>
                          <a:solidFill>
                            <a:srgbClr val="000000"/>
                          </a:solidFill>
                          <a:effectLst/>
                          <a:latin typeface="Arial" charset="0"/>
                          <a:cs typeface="Times New Roman" pitchFamily="18" charset="0"/>
                        </a:rPr>
                        <a:t>GeoInfoStrategy</a:t>
                      </a:r>
                      <a:r>
                        <a:rPr kumimoji="0" lang="cs-CZ" sz="2000" b="0" i="0" u="none" strike="noStrike" cap="none" normalizeH="0" baseline="0" dirty="0" smtClean="0">
                          <a:ln>
                            <a:noFill/>
                          </a:ln>
                          <a:solidFill>
                            <a:srgbClr val="000000"/>
                          </a:solidFill>
                          <a:effectLst/>
                          <a:latin typeface="Arial" charset="0"/>
                          <a:cs typeface="Times New Roman" pitchFamily="18" charset="0"/>
                        </a:rPr>
                        <a:t> Draft</a:t>
                      </a:r>
                    </a:p>
                  </a:txBody>
                  <a:tcPr marL="31680" marR="316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61" name="Text Box 48"/>
          <p:cNvSpPr txBox="1">
            <a:spLocks noChangeArrowheads="1"/>
          </p:cNvSpPr>
          <p:nvPr/>
        </p:nvSpPr>
        <p:spPr bwMode="auto">
          <a:xfrm>
            <a:off x="6553200" y="6245225"/>
            <a:ext cx="2132013" cy="474663"/>
          </a:xfrm>
          <a:prstGeom prst="rect">
            <a:avLst/>
          </a:prstGeom>
          <a:noFill/>
          <a:ln w="9525">
            <a:noFill/>
            <a:round/>
            <a:headEnd/>
            <a:tailEnd/>
          </a:ln>
        </p:spPr>
        <p:txBody>
          <a:bodyPr lIns="90000" tIns="46800" rIns="90000" bIns="46800"/>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4868C59-EB81-4C62-9E30-53D7E01C8D65}" type="slidenum">
              <a:rPr lang="en-GB" sz="1200">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59</a:t>
            </a:fld>
            <a:endParaRPr lang="en-GB" sz="1200">
              <a:solidFill>
                <a:srgbClr val="000000"/>
              </a:solidFill>
            </a:endParaRPr>
          </a:p>
        </p:txBody>
      </p:sp>
      <p:grpSp>
        <p:nvGrpSpPr>
          <p:cNvPr id="3" name="Group 4"/>
          <p:cNvGrpSpPr>
            <a:grpSpLocks/>
          </p:cNvGrpSpPr>
          <p:nvPr/>
        </p:nvGrpSpPr>
        <p:grpSpPr bwMode="auto">
          <a:xfrm>
            <a:off x="7740650" y="115888"/>
            <a:ext cx="1152525" cy="792162"/>
            <a:chOff x="2381" y="2614"/>
            <a:chExt cx="952" cy="634"/>
          </a:xfrm>
        </p:grpSpPr>
        <p:sp>
          <p:nvSpPr>
            <p:cNvPr id="18463" name="AutoShape 5"/>
            <p:cNvSpPr>
              <a:spLocks noChangeArrowheads="1"/>
            </p:cNvSpPr>
            <p:nvPr/>
          </p:nvSpPr>
          <p:spPr bwMode="auto">
            <a:xfrm>
              <a:off x="2381" y="2614"/>
              <a:ext cx="952" cy="634"/>
            </a:xfrm>
            <a:prstGeom prst="rightArrow">
              <a:avLst>
                <a:gd name="adj1" fmla="val 50000"/>
                <a:gd name="adj2" fmla="val 42496"/>
              </a:avLst>
            </a:prstGeom>
            <a:solidFill>
              <a:srgbClr val="5DAEB7"/>
            </a:solidFill>
            <a:ln w="9525">
              <a:noFill/>
              <a:round/>
              <a:headEnd/>
              <a:tailEnd/>
            </a:ln>
          </p:spPr>
          <p:txBody>
            <a:bodyPr wrap="none" anchor="ctr"/>
            <a:lstStyle/>
            <a:p>
              <a:endParaRPr lang="cs-CZ"/>
            </a:p>
          </p:txBody>
        </p:sp>
        <p:grpSp>
          <p:nvGrpSpPr>
            <p:cNvPr id="4" name="Group 6"/>
            <p:cNvGrpSpPr>
              <a:grpSpLocks/>
            </p:cNvGrpSpPr>
            <p:nvPr/>
          </p:nvGrpSpPr>
          <p:grpSpPr bwMode="auto">
            <a:xfrm>
              <a:off x="2409" y="2720"/>
              <a:ext cx="708" cy="422"/>
              <a:chOff x="2409" y="2720"/>
              <a:chExt cx="708" cy="422"/>
            </a:xfrm>
          </p:grpSpPr>
          <p:grpSp>
            <p:nvGrpSpPr>
              <p:cNvPr id="5" name="Group 7"/>
              <p:cNvGrpSpPr>
                <a:grpSpLocks/>
              </p:cNvGrpSpPr>
              <p:nvPr/>
            </p:nvGrpSpPr>
            <p:grpSpPr bwMode="auto">
              <a:xfrm>
                <a:off x="2409" y="2958"/>
                <a:ext cx="708" cy="184"/>
                <a:chOff x="2409" y="2958"/>
                <a:chExt cx="708" cy="184"/>
              </a:xfrm>
            </p:grpSpPr>
            <p:sp>
              <p:nvSpPr>
                <p:cNvPr id="18485" name="Freeform 8"/>
                <p:cNvSpPr>
                  <a:spLocks noChangeArrowheads="1"/>
                </p:cNvSpPr>
                <p:nvPr/>
              </p:nvSpPr>
              <p:spPr bwMode="auto">
                <a:xfrm>
                  <a:off x="2420" y="2967"/>
                  <a:ext cx="684" cy="172"/>
                </a:xfrm>
                <a:custGeom>
                  <a:avLst/>
                  <a:gdLst>
                    <a:gd name="T0" fmla="*/ 0 w 6097"/>
                    <a:gd name="T1" fmla="*/ 0 h 1317"/>
                    <a:gd name="T2" fmla="*/ 0 w 6097"/>
                    <a:gd name="T3" fmla="*/ 0 h 1317"/>
                    <a:gd name="T4" fmla="*/ 0 w 6097"/>
                    <a:gd name="T5" fmla="*/ 0 h 1317"/>
                    <a:gd name="T6" fmla="*/ 0 w 6097"/>
                    <a:gd name="T7" fmla="*/ 0 h 1317"/>
                    <a:gd name="T8" fmla="*/ 0 w 6097"/>
                    <a:gd name="T9" fmla="*/ 0 h 1317"/>
                    <a:gd name="T10" fmla="*/ 0 w 6097"/>
                    <a:gd name="T11" fmla="*/ 0 h 1317"/>
                    <a:gd name="T12" fmla="*/ 0 w 6097"/>
                    <a:gd name="T13" fmla="*/ 0 h 1317"/>
                    <a:gd name="T14" fmla="*/ 0 w 6097"/>
                    <a:gd name="T15" fmla="*/ 0 h 1317"/>
                    <a:gd name="T16" fmla="*/ 0 w 6097"/>
                    <a:gd name="T17" fmla="*/ 0 h 1317"/>
                    <a:gd name="T18" fmla="*/ 0 w 6097"/>
                    <a:gd name="T19" fmla="*/ 0 h 1317"/>
                    <a:gd name="T20" fmla="*/ 0 w 6097"/>
                    <a:gd name="T21" fmla="*/ 0 h 1317"/>
                    <a:gd name="T22" fmla="*/ 0 w 6097"/>
                    <a:gd name="T23" fmla="*/ 0 h 1317"/>
                    <a:gd name="T24" fmla="*/ 0 w 6097"/>
                    <a:gd name="T25" fmla="*/ 0 h 1317"/>
                    <a:gd name="T26" fmla="*/ 0 w 6097"/>
                    <a:gd name="T27" fmla="*/ 0 h 1317"/>
                    <a:gd name="T28" fmla="*/ 0 w 6097"/>
                    <a:gd name="T29" fmla="*/ 0 h 1317"/>
                    <a:gd name="T30" fmla="*/ 0 w 6097"/>
                    <a:gd name="T31" fmla="*/ 0 h 1317"/>
                    <a:gd name="T32" fmla="*/ 0 w 6097"/>
                    <a:gd name="T33" fmla="*/ 0 h 1317"/>
                    <a:gd name="T34" fmla="*/ 0 w 6097"/>
                    <a:gd name="T35" fmla="*/ 0 h 1317"/>
                    <a:gd name="T36" fmla="*/ 0 w 6097"/>
                    <a:gd name="T37" fmla="*/ 0 h 1317"/>
                    <a:gd name="T38" fmla="*/ 0 w 6097"/>
                    <a:gd name="T39" fmla="*/ 0 h 1317"/>
                    <a:gd name="T40" fmla="*/ 0 w 6097"/>
                    <a:gd name="T41" fmla="*/ 0 h 1317"/>
                    <a:gd name="T42" fmla="*/ 0 w 6097"/>
                    <a:gd name="T43" fmla="*/ 0 h 1317"/>
                    <a:gd name="T44" fmla="*/ 0 w 6097"/>
                    <a:gd name="T45" fmla="*/ 0 h 1317"/>
                    <a:gd name="T46" fmla="*/ 0 w 6097"/>
                    <a:gd name="T47" fmla="*/ 0 h 1317"/>
                    <a:gd name="T48" fmla="*/ 0 w 6097"/>
                    <a:gd name="T49" fmla="*/ 0 h 1317"/>
                    <a:gd name="T50" fmla="*/ 0 w 6097"/>
                    <a:gd name="T51" fmla="*/ 0 h 1317"/>
                    <a:gd name="T52" fmla="*/ 0 w 6097"/>
                    <a:gd name="T53" fmla="*/ 0 h 1317"/>
                    <a:gd name="T54" fmla="*/ 0 w 6097"/>
                    <a:gd name="T55" fmla="*/ 0 h 1317"/>
                    <a:gd name="T56" fmla="*/ 0 w 6097"/>
                    <a:gd name="T57" fmla="*/ 0 h 1317"/>
                    <a:gd name="T58" fmla="*/ 0 w 6097"/>
                    <a:gd name="T59" fmla="*/ 0 h 1317"/>
                    <a:gd name="T60" fmla="*/ 0 w 6097"/>
                    <a:gd name="T61" fmla="*/ 0 h 1317"/>
                    <a:gd name="T62" fmla="*/ 0 w 6097"/>
                    <a:gd name="T63" fmla="*/ 0 h 1317"/>
                    <a:gd name="T64" fmla="*/ 0 w 6097"/>
                    <a:gd name="T65" fmla="*/ 0 h 1317"/>
                    <a:gd name="T66" fmla="*/ 0 w 6097"/>
                    <a:gd name="T67" fmla="*/ 0 h 1317"/>
                    <a:gd name="T68" fmla="*/ 0 w 6097"/>
                    <a:gd name="T69" fmla="*/ 0 h 1317"/>
                    <a:gd name="T70" fmla="*/ 0 w 6097"/>
                    <a:gd name="T71" fmla="*/ 0 h 1317"/>
                    <a:gd name="T72" fmla="*/ 0 w 6097"/>
                    <a:gd name="T73" fmla="*/ 0 h 1317"/>
                    <a:gd name="T74" fmla="*/ 0 w 6097"/>
                    <a:gd name="T75" fmla="*/ 0 h 1317"/>
                    <a:gd name="T76" fmla="*/ 0 w 6097"/>
                    <a:gd name="T77" fmla="*/ 0 h 1317"/>
                    <a:gd name="T78" fmla="*/ 0 w 6097"/>
                    <a:gd name="T79" fmla="*/ 0 h 1317"/>
                    <a:gd name="T80" fmla="*/ 0 w 6097"/>
                    <a:gd name="T81" fmla="*/ 0 h 1317"/>
                    <a:gd name="T82" fmla="*/ 0 w 6097"/>
                    <a:gd name="T83" fmla="*/ 0 h 1317"/>
                    <a:gd name="T84" fmla="*/ 0 w 6097"/>
                    <a:gd name="T85" fmla="*/ 0 h 1317"/>
                    <a:gd name="T86" fmla="*/ 0 w 6097"/>
                    <a:gd name="T87" fmla="*/ 0 h 1317"/>
                    <a:gd name="T88" fmla="*/ 0 w 6097"/>
                    <a:gd name="T89" fmla="*/ 0 h 1317"/>
                    <a:gd name="T90" fmla="*/ 0 w 6097"/>
                    <a:gd name="T91" fmla="*/ 0 h 1317"/>
                    <a:gd name="T92" fmla="*/ 0 w 6097"/>
                    <a:gd name="T93" fmla="*/ 0 h 1317"/>
                    <a:gd name="T94" fmla="*/ 0 w 6097"/>
                    <a:gd name="T95" fmla="*/ 0 h 1317"/>
                    <a:gd name="T96" fmla="*/ 0 w 6097"/>
                    <a:gd name="T97" fmla="*/ 0 h 1317"/>
                    <a:gd name="T98" fmla="*/ 0 w 6097"/>
                    <a:gd name="T99" fmla="*/ 0 h 1317"/>
                    <a:gd name="T100" fmla="*/ 0 w 6097"/>
                    <a:gd name="T101" fmla="*/ 0 h 1317"/>
                    <a:gd name="T102" fmla="*/ 0 w 6097"/>
                    <a:gd name="T103" fmla="*/ 0 h 1317"/>
                    <a:gd name="T104" fmla="*/ 0 w 6097"/>
                    <a:gd name="T105" fmla="*/ 0 h 1317"/>
                    <a:gd name="T106" fmla="*/ 0 w 6097"/>
                    <a:gd name="T107" fmla="*/ 0 h 1317"/>
                    <a:gd name="T108" fmla="*/ 0 w 6097"/>
                    <a:gd name="T109" fmla="*/ 0 h 1317"/>
                    <a:gd name="T110" fmla="*/ 0 w 6097"/>
                    <a:gd name="T111" fmla="*/ 0 h 1317"/>
                    <a:gd name="T112" fmla="*/ 0 w 6097"/>
                    <a:gd name="T113" fmla="*/ 0 h 1317"/>
                    <a:gd name="T114" fmla="*/ 0 w 6097"/>
                    <a:gd name="T115" fmla="*/ 0 h 1317"/>
                    <a:gd name="T116" fmla="*/ 0 w 6097"/>
                    <a:gd name="T117" fmla="*/ 0 h 1317"/>
                    <a:gd name="T118" fmla="*/ 0 w 6097"/>
                    <a:gd name="T119" fmla="*/ 0 h 1317"/>
                    <a:gd name="T120" fmla="*/ 0 w 6097"/>
                    <a:gd name="T121" fmla="*/ 0 h 1317"/>
                    <a:gd name="T122" fmla="*/ 0 w 6097"/>
                    <a:gd name="T123" fmla="*/ 0 h 1317"/>
                    <a:gd name="T124" fmla="*/ 0 w 6097"/>
                    <a:gd name="T125" fmla="*/ 0 h 13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97"/>
                    <a:gd name="T190" fmla="*/ 0 h 1317"/>
                    <a:gd name="T191" fmla="*/ 6097 w 6097"/>
                    <a:gd name="T192" fmla="*/ 1317 h 13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97" h="1317">
                      <a:moveTo>
                        <a:pt x="3090" y="6"/>
                      </a:moveTo>
                      <a:lnTo>
                        <a:pt x="3054" y="14"/>
                      </a:lnTo>
                      <a:lnTo>
                        <a:pt x="3019" y="21"/>
                      </a:lnTo>
                      <a:lnTo>
                        <a:pt x="2951" y="36"/>
                      </a:lnTo>
                      <a:lnTo>
                        <a:pt x="2883" y="54"/>
                      </a:lnTo>
                      <a:lnTo>
                        <a:pt x="2817" y="75"/>
                      </a:lnTo>
                      <a:lnTo>
                        <a:pt x="2753" y="97"/>
                      </a:lnTo>
                      <a:lnTo>
                        <a:pt x="2688" y="120"/>
                      </a:lnTo>
                      <a:lnTo>
                        <a:pt x="2625" y="145"/>
                      </a:lnTo>
                      <a:lnTo>
                        <a:pt x="2561" y="171"/>
                      </a:lnTo>
                      <a:lnTo>
                        <a:pt x="2435" y="226"/>
                      </a:lnTo>
                      <a:lnTo>
                        <a:pt x="2308" y="282"/>
                      </a:lnTo>
                      <a:lnTo>
                        <a:pt x="2242" y="310"/>
                      </a:lnTo>
                      <a:lnTo>
                        <a:pt x="2177" y="338"/>
                      </a:lnTo>
                      <a:lnTo>
                        <a:pt x="2111" y="365"/>
                      </a:lnTo>
                      <a:lnTo>
                        <a:pt x="2042" y="393"/>
                      </a:lnTo>
                      <a:lnTo>
                        <a:pt x="1981" y="416"/>
                      </a:lnTo>
                      <a:lnTo>
                        <a:pt x="1920" y="439"/>
                      </a:lnTo>
                      <a:lnTo>
                        <a:pt x="1861" y="462"/>
                      </a:lnTo>
                      <a:lnTo>
                        <a:pt x="1802" y="484"/>
                      </a:lnTo>
                      <a:lnTo>
                        <a:pt x="1746" y="506"/>
                      </a:lnTo>
                      <a:lnTo>
                        <a:pt x="1690" y="526"/>
                      </a:lnTo>
                      <a:lnTo>
                        <a:pt x="1636" y="547"/>
                      </a:lnTo>
                      <a:lnTo>
                        <a:pt x="1583" y="567"/>
                      </a:lnTo>
                      <a:lnTo>
                        <a:pt x="1532" y="586"/>
                      </a:lnTo>
                      <a:lnTo>
                        <a:pt x="1483" y="605"/>
                      </a:lnTo>
                      <a:lnTo>
                        <a:pt x="1436" y="623"/>
                      </a:lnTo>
                      <a:lnTo>
                        <a:pt x="1390" y="640"/>
                      </a:lnTo>
                      <a:lnTo>
                        <a:pt x="1346" y="657"/>
                      </a:lnTo>
                      <a:lnTo>
                        <a:pt x="1304" y="671"/>
                      </a:lnTo>
                      <a:lnTo>
                        <a:pt x="1265" y="685"/>
                      </a:lnTo>
                      <a:lnTo>
                        <a:pt x="1227" y="699"/>
                      </a:lnTo>
                      <a:lnTo>
                        <a:pt x="1194" y="712"/>
                      </a:lnTo>
                      <a:lnTo>
                        <a:pt x="1160" y="723"/>
                      </a:lnTo>
                      <a:lnTo>
                        <a:pt x="1127" y="735"/>
                      </a:lnTo>
                      <a:lnTo>
                        <a:pt x="1096" y="745"/>
                      </a:lnTo>
                      <a:lnTo>
                        <a:pt x="1066" y="757"/>
                      </a:lnTo>
                      <a:lnTo>
                        <a:pt x="1036" y="767"/>
                      </a:lnTo>
                      <a:lnTo>
                        <a:pt x="1007" y="776"/>
                      </a:lnTo>
                      <a:lnTo>
                        <a:pt x="978" y="787"/>
                      </a:lnTo>
                      <a:lnTo>
                        <a:pt x="946" y="797"/>
                      </a:lnTo>
                      <a:lnTo>
                        <a:pt x="914" y="808"/>
                      </a:lnTo>
                      <a:lnTo>
                        <a:pt x="883" y="819"/>
                      </a:lnTo>
                      <a:lnTo>
                        <a:pt x="853" y="828"/>
                      </a:lnTo>
                      <a:lnTo>
                        <a:pt x="794" y="848"/>
                      </a:lnTo>
                      <a:lnTo>
                        <a:pt x="737" y="866"/>
                      </a:lnTo>
                      <a:lnTo>
                        <a:pt x="683" y="883"/>
                      </a:lnTo>
                      <a:lnTo>
                        <a:pt x="629" y="901"/>
                      </a:lnTo>
                      <a:lnTo>
                        <a:pt x="522" y="934"/>
                      </a:lnTo>
                      <a:lnTo>
                        <a:pt x="467" y="950"/>
                      </a:lnTo>
                      <a:lnTo>
                        <a:pt x="410" y="967"/>
                      </a:lnTo>
                      <a:lnTo>
                        <a:pt x="351" y="985"/>
                      </a:lnTo>
                      <a:lnTo>
                        <a:pt x="320" y="994"/>
                      </a:lnTo>
                      <a:lnTo>
                        <a:pt x="289" y="1003"/>
                      </a:lnTo>
                      <a:lnTo>
                        <a:pt x="257" y="1012"/>
                      </a:lnTo>
                      <a:lnTo>
                        <a:pt x="224" y="1021"/>
                      </a:lnTo>
                      <a:lnTo>
                        <a:pt x="189" y="1032"/>
                      </a:lnTo>
                      <a:lnTo>
                        <a:pt x="154" y="1042"/>
                      </a:lnTo>
                      <a:lnTo>
                        <a:pt x="118" y="1054"/>
                      </a:lnTo>
                      <a:lnTo>
                        <a:pt x="80" y="1064"/>
                      </a:lnTo>
                      <a:lnTo>
                        <a:pt x="40" y="1077"/>
                      </a:lnTo>
                      <a:lnTo>
                        <a:pt x="0" y="1088"/>
                      </a:lnTo>
                      <a:lnTo>
                        <a:pt x="28" y="1079"/>
                      </a:lnTo>
                      <a:lnTo>
                        <a:pt x="55" y="1070"/>
                      </a:lnTo>
                      <a:lnTo>
                        <a:pt x="85" y="1062"/>
                      </a:lnTo>
                      <a:lnTo>
                        <a:pt x="116" y="1054"/>
                      </a:lnTo>
                      <a:lnTo>
                        <a:pt x="148" y="1047"/>
                      </a:lnTo>
                      <a:lnTo>
                        <a:pt x="181" y="1040"/>
                      </a:lnTo>
                      <a:lnTo>
                        <a:pt x="214" y="1034"/>
                      </a:lnTo>
                      <a:lnTo>
                        <a:pt x="249" y="1028"/>
                      </a:lnTo>
                      <a:lnTo>
                        <a:pt x="285" y="1024"/>
                      </a:lnTo>
                      <a:lnTo>
                        <a:pt x="322" y="1019"/>
                      </a:lnTo>
                      <a:lnTo>
                        <a:pt x="358" y="1016"/>
                      </a:lnTo>
                      <a:lnTo>
                        <a:pt x="396" y="1013"/>
                      </a:lnTo>
                      <a:lnTo>
                        <a:pt x="437" y="1010"/>
                      </a:lnTo>
                      <a:lnTo>
                        <a:pt x="476" y="1008"/>
                      </a:lnTo>
                      <a:lnTo>
                        <a:pt x="517" y="1006"/>
                      </a:lnTo>
                      <a:lnTo>
                        <a:pt x="559" y="1005"/>
                      </a:lnTo>
                      <a:lnTo>
                        <a:pt x="601" y="1005"/>
                      </a:lnTo>
                      <a:lnTo>
                        <a:pt x="645" y="1005"/>
                      </a:lnTo>
                      <a:lnTo>
                        <a:pt x="690" y="1005"/>
                      </a:lnTo>
                      <a:lnTo>
                        <a:pt x="735" y="1006"/>
                      </a:lnTo>
                      <a:lnTo>
                        <a:pt x="781" y="1008"/>
                      </a:lnTo>
                      <a:lnTo>
                        <a:pt x="827" y="1009"/>
                      </a:lnTo>
                      <a:lnTo>
                        <a:pt x="875" y="1011"/>
                      </a:lnTo>
                      <a:lnTo>
                        <a:pt x="923" y="1013"/>
                      </a:lnTo>
                      <a:lnTo>
                        <a:pt x="971" y="1016"/>
                      </a:lnTo>
                      <a:lnTo>
                        <a:pt x="1021" y="1019"/>
                      </a:lnTo>
                      <a:lnTo>
                        <a:pt x="1070" y="1023"/>
                      </a:lnTo>
                      <a:lnTo>
                        <a:pt x="1121" y="1027"/>
                      </a:lnTo>
                      <a:lnTo>
                        <a:pt x="1225" y="1036"/>
                      </a:lnTo>
                      <a:lnTo>
                        <a:pt x="1331" y="1047"/>
                      </a:lnTo>
                      <a:lnTo>
                        <a:pt x="1439" y="1058"/>
                      </a:lnTo>
                      <a:lnTo>
                        <a:pt x="1549" y="1071"/>
                      </a:lnTo>
                      <a:lnTo>
                        <a:pt x="1661" y="1085"/>
                      </a:lnTo>
                      <a:lnTo>
                        <a:pt x="1776" y="1099"/>
                      </a:lnTo>
                      <a:lnTo>
                        <a:pt x="1891" y="1115"/>
                      </a:lnTo>
                      <a:lnTo>
                        <a:pt x="2008" y="1131"/>
                      </a:lnTo>
                      <a:lnTo>
                        <a:pt x="2127" y="1148"/>
                      </a:lnTo>
                      <a:lnTo>
                        <a:pt x="2247" y="1165"/>
                      </a:lnTo>
                      <a:lnTo>
                        <a:pt x="2369" y="1184"/>
                      </a:lnTo>
                      <a:lnTo>
                        <a:pt x="2491" y="1202"/>
                      </a:lnTo>
                      <a:lnTo>
                        <a:pt x="2614" y="1221"/>
                      </a:lnTo>
                      <a:lnTo>
                        <a:pt x="2739" y="1240"/>
                      </a:lnTo>
                      <a:lnTo>
                        <a:pt x="2990" y="1279"/>
                      </a:lnTo>
                      <a:lnTo>
                        <a:pt x="3241" y="1317"/>
                      </a:lnTo>
                      <a:lnTo>
                        <a:pt x="3301" y="1287"/>
                      </a:lnTo>
                      <a:lnTo>
                        <a:pt x="3359" y="1259"/>
                      </a:lnTo>
                      <a:lnTo>
                        <a:pt x="3414" y="1231"/>
                      </a:lnTo>
                      <a:lnTo>
                        <a:pt x="3467" y="1203"/>
                      </a:lnTo>
                      <a:lnTo>
                        <a:pt x="3518" y="1176"/>
                      </a:lnTo>
                      <a:lnTo>
                        <a:pt x="3566" y="1149"/>
                      </a:lnTo>
                      <a:lnTo>
                        <a:pt x="3613" y="1123"/>
                      </a:lnTo>
                      <a:lnTo>
                        <a:pt x="3658" y="1097"/>
                      </a:lnTo>
                      <a:lnTo>
                        <a:pt x="3701" y="1072"/>
                      </a:lnTo>
                      <a:lnTo>
                        <a:pt x="3742" y="1048"/>
                      </a:lnTo>
                      <a:lnTo>
                        <a:pt x="3783" y="1025"/>
                      </a:lnTo>
                      <a:lnTo>
                        <a:pt x="3821" y="1001"/>
                      </a:lnTo>
                      <a:lnTo>
                        <a:pt x="3859" y="978"/>
                      </a:lnTo>
                      <a:lnTo>
                        <a:pt x="3894" y="956"/>
                      </a:lnTo>
                      <a:lnTo>
                        <a:pt x="3929" y="934"/>
                      </a:lnTo>
                      <a:lnTo>
                        <a:pt x="3964" y="912"/>
                      </a:lnTo>
                      <a:lnTo>
                        <a:pt x="3997" y="891"/>
                      </a:lnTo>
                      <a:lnTo>
                        <a:pt x="4029" y="872"/>
                      </a:lnTo>
                      <a:lnTo>
                        <a:pt x="4091" y="833"/>
                      </a:lnTo>
                      <a:lnTo>
                        <a:pt x="4153" y="795"/>
                      </a:lnTo>
                      <a:lnTo>
                        <a:pt x="4212" y="759"/>
                      </a:lnTo>
                      <a:lnTo>
                        <a:pt x="4272" y="726"/>
                      </a:lnTo>
                      <a:lnTo>
                        <a:pt x="4332" y="693"/>
                      </a:lnTo>
                      <a:lnTo>
                        <a:pt x="4393" y="662"/>
                      </a:lnTo>
                      <a:lnTo>
                        <a:pt x="4426" y="648"/>
                      </a:lnTo>
                      <a:lnTo>
                        <a:pt x="4458" y="633"/>
                      </a:lnTo>
                      <a:lnTo>
                        <a:pt x="4496" y="619"/>
                      </a:lnTo>
                      <a:lnTo>
                        <a:pt x="4534" y="602"/>
                      </a:lnTo>
                      <a:lnTo>
                        <a:pt x="4573" y="587"/>
                      </a:lnTo>
                      <a:lnTo>
                        <a:pt x="4613" y="574"/>
                      </a:lnTo>
                      <a:lnTo>
                        <a:pt x="4655" y="559"/>
                      </a:lnTo>
                      <a:lnTo>
                        <a:pt x="4698" y="544"/>
                      </a:lnTo>
                      <a:lnTo>
                        <a:pt x="4740" y="530"/>
                      </a:lnTo>
                      <a:lnTo>
                        <a:pt x="4784" y="516"/>
                      </a:lnTo>
                      <a:lnTo>
                        <a:pt x="4829" y="502"/>
                      </a:lnTo>
                      <a:lnTo>
                        <a:pt x="4875" y="487"/>
                      </a:lnTo>
                      <a:lnTo>
                        <a:pt x="4921" y="473"/>
                      </a:lnTo>
                      <a:lnTo>
                        <a:pt x="4968" y="458"/>
                      </a:lnTo>
                      <a:lnTo>
                        <a:pt x="5017" y="445"/>
                      </a:lnTo>
                      <a:lnTo>
                        <a:pt x="5066" y="430"/>
                      </a:lnTo>
                      <a:lnTo>
                        <a:pt x="5116" y="415"/>
                      </a:lnTo>
                      <a:lnTo>
                        <a:pt x="5166" y="399"/>
                      </a:lnTo>
                      <a:lnTo>
                        <a:pt x="5218" y="384"/>
                      </a:lnTo>
                      <a:lnTo>
                        <a:pt x="5271" y="366"/>
                      </a:lnTo>
                      <a:lnTo>
                        <a:pt x="5324" y="350"/>
                      </a:lnTo>
                      <a:lnTo>
                        <a:pt x="5378" y="333"/>
                      </a:lnTo>
                      <a:lnTo>
                        <a:pt x="5434" y="315"/>
                      </a:lnTo>
                      <a:lnTo>
                        <a:pt x="5490" y="296"/>
                      </a:lnTo>
                      <a:lnTo>
                        <a:pt x="5547" y="277"/>
                      </a:lnTo>
                      <a:lnTo>
                        <a:pt x="5604" y="257"/>
                      </a:lnTo>
                      <a:lnTo>
                        <a:pt x="5663" y="236"/>
                      </a:lnTo>
                      <a:lnTo>
                        <a:pt x="5723" y="214"/>
                      </a:lnTo>
                      <a:lnTo>
                        <a:pt x="5783" y="191"/>
                      </a:lnTo>
                      <a:lnTo>
                        <a:pt x="5844" y="167"/>
                      </a:lnTo>
                      <a:lnTo>
                        <a:pt x="5906" y="143"/>
                      </a:lnTo>
                      <a:lnTo>
                        <a:pt x="5970" y="117"/>
                      </a:lnTo>
                      <a:lnTo>
                        <a:pt x="6033" y="90"/>
                      </a:lnTo>
                      <a:lnTo>
                        <a:pt x="6097" y="62"/>
                      </a:lnTo>
                      <a:lnTo>
                        <a:pt x="5888" y="64"/>
                      </a:lnTo>
                      <a:lnTo>
                        <a:pt x="5680" y="62"/>
                      </a:lnTo>
                      <a:lnTo>
                        <a:pt x="5473" y="60"/>
                      </a:lnTo>
                      <a:lnTo>
                        <a:pt x="5268" y="56"/>
                      </a:lnTo>
                      <a:lnTo>
                        <a:pt x="5065" y="50"/>
                      </a:lnTo>
                      <a:lnTo>
                        <a:pt x="4865" y="43"/>
                      </a:lnTo>
                      <a:lnTo>
                        <a:pt x="4765" y="38"/>
                      </a:lnTo>
                      <a:lnTo>
                        <a:pt x="4668" y="35"/>
                      </a:lnTo>
                      <a:lnTo>
                        <a:pt x="4570" y="31"/>
                      </a:lnTo>
                      <a:lnTo>
                        <a:pt x="4474" y="28"/>
                      </a:lnTo>
                      <a:lnTo>
                        <a:pt x="4378" y="24"/>
                      </a:lnTo>
                      <a:lnTo>
                        <a:pt x="4283" y="20"/>
                      </a:lnTo>
                      <a:lnTo>
                        <a:pt x="4189" y="18"/>
                      </a:lnTo>
                      <a:lnTo>
                        <a:pt x="4097" y="14"/>
                      </a:lnTo>
                      <a:lnTo>
                        <a:pt x="4006" y="11"/>
                      </a:lnTo>
                      <a:lnTo>
                        <a:pt x="3915" y="8"/>
                      </a:lnTo>
                      <a:lnTo>
                        <a:pt x="3826" y="6"/>
                      </a:lnTo>
                      <a:lnTo>
                        <a:pt x="3739" y="4"/>
                      </a:lnTo>
                      <a:lnTo>
                        <a:pt x="3652" y="3"/>
                      </a:lnTo>
                      <a:lnTo>
                        <a:pt x="3567" y="1"/>
                      </a:lnTo>
                      <a:lnTo>
                        <a:pt x="3484" y="0"/>
                      </a:lnTo>
                      <a:lnTo>
                        <a:pt x="3402" y="0"/>
                      </a:lnTo>
                      <a:lnTo>
                        <a:pt x="3322" y="1"/>
                      </a:lnTo>
                      <a:lnTo>
                        <a:pt x="3242" y="3"/>
                      </a:lnTo>
                      <a:lnTo>
                        <a:pt x="3165" y="5"/>
                      </a:lnTo>
                      <a:lnTo>
                        <a:pt x="3090" y="7"/>
                      </a:lnTo>
                      <a:lnTo>
                        <a:pt x="3090" y="6"/>
                      </a:lnTo>
                      <a:close/>
                    </a:path>
                  </a:pathLst>
                </a:custGeom>
                <a:solidFill>
                  <a:srgbClr val="FFFFFF"/>
                </a:solidFill>
                <a:ln w="9525">
                  <a:noFill/>
                  <a:round/>
                  <a:headEnd/>
                  <a:tailEnd/>
                </a:ln>
              </p:spPr>
              <p:txBody>
                <a:bodyPr wrap="none" anchor="ctr"/>
                <a:lstStyle/>
                <a:p>
                  <a:endParaRPr lang="en-US"/>
                </a:p>
              </p:txBody>
            </p:sp>
            <p:sp>
              <p:nvSpPr>
                <p:cNvPr id="18486" name="Freeform 9"/>
                <p:cNvSpPr>
                  <a:spLocks noChangeArrowheads="1"/>
                </p:cNvSpPr>
                <p:nvPr/>
              </p:nvSpPr>
              <p:spPr bwMode="auto">
                <a:xfrm>
                  <a:off x="2407" y="2974"/>
                  <a:ext cx="695" cy="170"/>
                </a:xfrm>
                <a:custGeom>
                  <a:avLst/>
                  <a:gdLst>
                    <a:gd name="T0" fmla="*/ 0 w 6199"/>
                    <a:gd name="T1" fmla="*/ 0 h 1278"/>
                    <a:gd name="T2" fmla="*/ 0 w 6199"/>
                    <a:gd name="T3" fmla="*/ 0 h 1278"/>
                    <a:gd name="T4" fmla="*/ 0 w 6199"/>
                    <a:gd name="T5" fmla="*/ 0 h 1278"/>
                    <a:gd name="T6" fmla="*/ 0 w 6199"/>
                    <a:gd name="T7" fmla="*/ 0 h 1278"/>
                    <a:gd name="T8" fmla="*/ 0 w 6199"/>
                    <a:gd name="T9" fmla="*/ 0 h 1278"/>
                    <a:gd name="T10" fmla="*/ 0 w 6199"/>
                    <a:gd name="T11" fmla="*/ 0 h 1278"/>
                    <a:gd name="T12" fmla="*/ 0 w 6199"/>
                    <a:gd name="T13" fmla="*/ 0 h 1278"/>
                    <a:gd name="T14" fmla="*/ 0 w 6199"/>
                    <a:gd name="T15" fmla="*/ 0 h 1278"/>
                    <a:gd name="T16" fmla="*/ 0 w 6199"/>
                    <a:gd name="T17" fmla="*/ 0 h 1278"/>
                    <a:gd name="T18" fmla="*/ 0 w 6199"/>
                    <a:gd name="T19" fmla="*/ 0 h 1278"/>
                    <a:gd name="T20" fmla="*/ 0 w 6199"/>
                    <a:gd name="T21" fmla="*/ 0 h 1278"/>
                    <a:gd name="T22" fmla="*/ 0 w 6199"/>
                    <a:gd name="T23" fmla="*/ 0 h 1278"/>
                    <a:gd name="T24" fmla="*/ 0 w 6199"/>
                    <a:gd name="T25" fmla="*/ 0 h 1278"/>
                    <a:gd name="T26" fmla="*/ 0 w 6199"/>
                    <a:gd name="T27" fmla="*/ 0 h 1278"/>
                    <a:gd name="T28" fmla="*/ 0 w 6199"/>
                    <a:gd name="T29" fmla="*/ 0 h 1278"/>
                    <a:gd name="T30" fmla="*/ 0 w 6199"/>
                    <a:gd name="T31" fmla="*/ 0 h 1278"/>
                    <a:gd name="T32" fmla="*/ 0 w 6199"/>
                    <a:gd name="T33" fmla="*/ 0 h 1278"/>
                    <a:gd name="T34" fmla="*/ 0 w 6199"/>
                    <a:gd name="T35" fmla="*/ 0 h 1278"/>
                    <a:gd name="T36" fmla="*/ 0 w 6199"/>
                    <a:gd name="T37" fmla="*/ 0 h 1278"/>
                    <a:gd name="T38" fmla="*/ 0 w 6199"/>
                    <a:gd name="T39" fmla="*/ 0 h 1278"/>
                    <a:gd name="T40" fmla="*/ 0 w 6199"/>
                    <a:gd name="T41" fmla="*/ 0 h 1278"/>
                    <a:gd name="T42" fmla="*/ 0 w 6199"/>
                    <a:gd name="T43" fmla="*/ 0 h 1278"/>
                    <a:gd name="T44" fmla="*/ 0 w 6199"/>
                    <a:gd name="T45" fmla="*/ 0 h 1278"/>
                    <a:gd name="T46" fmla="*/ 0 w 6199"/>
                    <a:gd name="T47" fmla="*/ 0 h 1278"/>
                    <a:gd name="T48" fmla="*/ 0 w 6199"/>
                    <a:gd name="T49" fmla="*/ 0 h 1278"/>
                    <a:gd name="T50" fmla="*/ 0 w 6199"/>
                    <a:gd name="T51" fmla="*/ 0 h 1278"/>
                    <a:gd name="T52" fmla="*/ 0 w 6199"/>
                    <a:gd name="T53" fmla="*/ 0 h 1278"/>
                    <a:gd name="T54" fmla="*/ 0 w 6199"/>
                    <a:gd name="T55" fmla="*/ 0 h 1278"/>
                    <a:gd name="T56" fmla="*/ 0 w 6199"/>
                    <a:gd name="T57" fmla="*/ 0 h 1278"/>
                    <a:gd name="T58" fmla="*/ 0 w 6199"/>
                    <a:gd name="T59" fmla="*/ 0 h 1278"/>
                    <a:gd name="T60" fmla="*/ 0 w 6199"/>
                    <a:gd name="T61" fmla="*/ 0 h 1278"/>
                    <a:gd name="T62" fmla="*/ 0 w 6199"/>
                    <a:gd name="T63" fmla="*/ 0 h 1278"/>
                    <a:gd name="T64" fmla="*/ 0 w 6199"/>
                    <a:gd name="T65" fmla="*/ 0 h 1278"/>
                    <a:gd name="T66" fmla="*/ 0 w 6199"/>
                    <a:gd name="T67" fmla="*/ 0 h 1278"/>
                    <a:gd name="T68" fmla="*/ 0 w 6199"/>
                    <a:gd name="T69" fmla="*/ 0 h 1278"/>
                    <a:gd name="T70" fmla="*/ 0 w 6199"/>
                    <a:gd name="T71" fmla="*/ 0 h 1278"/>
                    <a:gd name="T72" fmla="*/ 0 w 6199"/>
                    <a:gd name="T73" fmla="*/ 0 h 1278"/>
                    <a:gd name="T74" fmla="*/ 0 w 6199"/>
                    <a:gd name="T75" fmla="*/ 0 h 1278"/>
                    <a:gd name="T76" fmla="*/ 0 w 6199"/>
                    <a:gd name="T77" fmla="*/ 0 h 1278"/>
                    <a:gd name="T78" fmla="*/ 0 w 6199"/>
                    <a:gd name="T79" fmla="*/ 0 h 1278"/>
                    <a:gd name="T80" fmla="*/ 0 w 6199"/>
                    <a:gd name="T81" fmla="*/ 0 h 1278"/>
                    <a:gd name="T82" fmla="*/ 0 w 6199"/>
                    <a:gd name="T83" fmla="*/ 0 h 1278"/>
                    <a:gd name="T84" fmla="*/ 0 w 6199"/>
                    <a:gd name="T85" fmla="*/ 0 h 1278"/>
                    <a:gd name="T86" fmla="*/ 0 w 6199"/>
                    <a:gd name="T87" fmla="*/ 0 h 1278"/>
                    <a:gd name="T88" fmla="*/ 0 w 6199"/>
                    <a:gd name="T89" fmla="*/ 0 h 1278"/>
                    <a:gd name="T90" fmla="*/ 0 w 6199"/>
                    <a:gd name="T91" fmla="*/ 0 h 1278"/>
                    <a:gd name="T92" fmla="*/ 0 w 6199"/>
                    <a:gd name="T93" fmla="*/ 0 h 1278"/>
                    <a:gd name="T94" fmla="*/ 0 w 6199"/>
                    <a:gd name="T95" fmla="*/ 0 h 1278"/>
                    <a:gd name="T96" fmla="*/ 0 w 6199"/>
                    <a:gd name="T97" fmla="*/ 0 h 1278"/>
                    <a:gd name="T98" fmla="*/ 0 w 6199"/>
                    <a:gd name="T99" fmla="*/ 0 h 1278"/>
                    <a:gd name="T100" fmla="*/ 0 w 6199"/>
                    <a:gd name="T101" fmla="*/ 0 h 1278"/>
                    <a:gd name="T102" fmla="*/ 0 w 6199"/>
                    <a:gd name="T103" fmla="*/ 0 h 1278"/>
                    <a:gd name="T104" fmla="*/ 0 w 6199"/>
                    <a:gd name="T105" fmla="*/ 0 h 1278"/>
                    <a:gd name="T106" fmla="*/ 0 w 6199"/>
                    <a:gd name="T107" fmla="*/ 0 h 1278"/>
                    <a:gd name="T108" fmla="*/ 0 w 6199"/>
                    <a:gd name="T109" fmla="*/ 0 h 1278"/>
                    <a:gd name="T110" fmla="*/ 0 w 6199"/>
                    <a:gd name="T111" fmla="*/ 0 h 1278"/>
                    <a:gd name="T112" fmla="*/ 0 w 6199"/>
                    <a:gd name="T113" fmla="*/ 0 h 1278"/>
                    <a:gd name="T114" fmla="*/ 0 w 6199"/>
                    <a:gd name="T115" fmla="*/ 0 h 1278"/>
                    <a:gd name="T116" fmla="*/ 0 w 6199"/>
                    <a:gd name="T117" fmla="*/ 0 h 1278"/>
                    <a:gd name="T118" fmla="*/ 0 w 6199"/>
                    <a:gd name="T119" fmla="*/ 0 h 1278"/>
                    <a:gd name="T120" fmla="*/ 0 w 6199"/>
                    <a:gd name="T121" fmla="*/ 0 h 1278"/>
                    <a:gd name="T122" fmla="*/ 0 w 6199"/>
                    <a:gd name="T123" fmla="*/ 0 h 1278"/>
                    <a:gd name="T124" fmla="*/ 0 w 6199"/>
                    <a:gd name="T125" fmla="*/ 0 h 12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99"/>
                    <a:gd name="T190" fmla="*/ 0 h 1278"/>
                    <a:gd name="T191" fmla="*/ 6199 w 6199"/>
                    <a:gd name="T192" fmla="*/ 1278 h 12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99" h="1278">
                      <a:moveTo>
                        <a:pt x="0" y="1076"/>
                      </a:moveTo>
                      <a:lnTo>
                        <a:pt x="4" y="1069"/>
                      </a:lnTo>
                      <a:lnTo>
                        <a:pt x="9" y="1064"/>
                      </a:lnTo>
                      <a:lnTo>
                        <a:pt x="13" y="1059"/>
                      </a:lnTo>
                      <a:lnTo>
                        <a:pt x="19" y="1056"/>
                      </a:lnTo>
                      <a:lnTo>
                        <a:pt x="24" y="1054"/>
                      </a:lnTo>
                      <a:lnTo>
                        <a:pt x="30" y="1050"/>
                      </a:lnTo>
                      <a:lnTo>
                        <a:pt x="35" y="1047"/>
                      </a:lnTo>
                      <a:lnTo>
                        <a:pt x="40" y="1044"/>
                      </a:lnTo>
                      <a:lnTo>
                        <a:pt x="46" y="1041"/>
                      </a:lnTo>
                      <a:lnTo>
                        <a:pt x="51" y="1039"/>
                      </a:lnTo>
                      <a:lnTo>
                        <a:pt x="57" y="1035"/>
                      </a:lnTo>
                      <a:lnTo>
                        <a:pt x="62" y="1033"/>
                      </a:lnTo>
                      <a:lnTo>
                        <a:pt x="68" y="1031"/>
                      </a:lnTo>
                      <a:lnTo>
                        <a:pt x="73" y="1027"/>
                      </a:lnTo>
                      <a:lnTo>
                        <a:pt x="79" y="1025"/>
                      </a:lnTo>
                      <a:lnTo>
                        <a:pt x="85" y="1023"/>
                      </a:lnTo>
                      <a:lnTo>
                        <a:pt x="91" y="1020"/>
                      </a:lnTo>
                      <a:lnTo>
                        <a:pt x="96" y="1018"/>
                      </a:lnTo>
                      <a:lnTo>
                        <a:pt x="102" y="1016"/>
                      </a:lnTo>
                      <a:lnTo>
                        <a:pt x="108" y="1013"/>
                      </a:lnTo>
                      <a:lnTo>
                        <a:pt x="114" y="1011"/>
                      </a:lnTo>
                      <a:lnTo>
                        <a:pt x="119" y="1009"/>
                      </a:lnTo>
                      <a:lnTo>
                        <a:pt x="125" y="1006"/>
                      </a:lnTo>
                      <a:lnTo>
                        <a:pt x="131" y="1004"/>
                      </a:lnTo>
                      <a:lnTo>
                        <a:pt x="137" y="1002"/>
                      </a:lnTo>
                      <a:lnTo>
                        <a:pt x="142" y="1000"/>
                      </a:lnTo>
                      <a:lnTo>
                        <a:pt x="148" y="997"/>
                      </a:lnTo>
                      <a:lnTo>
                        <a:pt x="154" y="996"/>
                      </a:lnTo>
                      <a:lnTo>
                        <a:pt x="160" y="994"/>
                      </a:lnTo>
                      <a:lnTo>
                        <a:pt x="167" y="992"/>
                      </a:lnTo>
                      <a:lnTo>
                        <a:pt x="172" y="989"/>
                      </a:lnTo>
                      <a:lnTo>
                        <a:pt x="178" y="988"/>
                      </a:lnTo>
                      <a:lnTo>
                        <a:pt x="184" y="986"/>
                      </a:lnTo>
                      <a:lnTo>
                        <a:pt x="190" y="983"/>
                      </a:lnTo>
                      <a:lnTo>
                        <a:pt x="195" y="982"/>
                      </a:lnTo>
                      <a:lnTo>
                        <a:pt x="202" y="980"/>
                      </a:lnTo>
                      <a:lnTo>
                        <a:pt x="208" y="979"/>
                      </a:lnTo>
                      <a:lnTo>
                        <a:pt x="214" y="977"/>
                      </a:lnTo>
                      <a:lnTo>
                        <a:pt x="220" y="974"/>
                      </a:lnTo>
                      <a:lnTo>
                        <a:pt x="225" y="973"/>
                      </a:lnTo>
                      <a:lnTo>
                        <a:pt x="232" y="971"/>
                      </a:lnTo>
                      <a:lnTo>
                        <a:pt x="238" y="970"/>
                      </a:lnTo>
                      <a:lnTo>
                        <a:pt x="244" y="967"/>
                      </a:lnTo>
                      <a:lnTo>
                        <a:pt x="251" y="966"/>
                      </a:lnTo>
                      <a:lnTo>
                        <a:pt x="257" y="965"/>
                      </a:lnTo>
                      <a:lnTo>
                        <a:pt x="262" y="963"/>
                      </a:lnTo>
                      <a:lnTo>
                        <a:pt x="268" y="962"/>
                      </a:lnTo>
                      <a:lnTo>
                        <a:pt x="275" y="959"/>
                      </a:lnTo>
                      <a:lnTo>
                        <a:pt x="281" y="958"/>
                      </a:lnTo>
                      <a:lnTo>
                        <a:pt x="286" y="957"/>
                      </a:lnTo>
                      <a:lnTo>
                        <a:pt x="293" y="955"/>
                      </a:lnTo>
                      <a:lnTo>
                        <a:pt x="299" y="954"/>
                      </a:lnTo>
                      <a:lnTo>
                        <a:pt x="305" y="952"/>
                      </a:lnTo>
                      <a:lnTo>
                        <a:pt x="312" y="951"/>
                      </a:lnTo>
                      <a:lnTo>
                        <a:pt x="318" y="949"/>
                      </a:lnTo>
                      <a:lnTo>
                        <a:pt x="325" y="948"/>
                      </a:lnTo>
                      <a:lnTo>
                        <a:pt x="330" y="947"/>
                      </a:lnTo>
                      <a:lnTo>
                        <a:pt x="336" y="945"/>
                      </a:lnTo>
                      <a:lnTo>
                        <a:pt x="343" y="944"/>
                      </a:lnTo>
                      <a:lnTo>
                        <a:pt x="349" y="942"/>
                      </a:lnTo>
                      <a:lnTo>
                        <a:pt x="356" y="941"/>
                      </a:lnTo>
                      <a:lnTo>
                        <a:pt x="361" y="940"/>
                      </a:lnTo>
                      <a:lnTo>
                        <a:pt x="367" y="939"/>
                      </a:lnTo>
                      <a:lnTo>
                        <a:pt x="374" y="937"/>
                      </a:lnTo>
                      <a:lnTo>
                        <a:pt x="380" y="936"/>
                      </a:lnTo>
                      <a:lnTo>
                        <a:pt x="387" y="935"/>
                      </a:lnTo>
                      <a:lnTo>
                        <a:pt x="392" y="934"/>
                      </a:lnTo>
                      <a:lnTo>
                        <a:pt x="399" y="933"/>
                      </a:lnTo>
                      <a:lnTo>
                        <a:pt x="405" y="932"/>
                      </a:lnTo>
                      <a:lnTo>
                        <a:pt x="412" y="931"/>
                      </a:lnTo>
                      <a:lnTo>
                        <a:pt x="418" y="929"/>
                      </a:lnTo>
                      <a:lnTo>
                        <a:pt x="425" y="928"/>
                      </a:lnTo>
                      <a:lnTo>
                        <a:pt x="431" y="927"/>
                      </a:lnTo>
                      <a:lnTo>
                        <a:pt x="437" y="926"/>
                      </a:lnTo>
                      <a:lnTo>
                        <a:pt x="443" y="925"/>
                      </a:lnTo>
                      <a:lnTo>
                        <a:pt x="450" y="924"/>
                      </a:lnTo>
                      <a:lnTo>
                        <a:pt x="456" y="922"/>
                      </a:lnTo>
                      <a:lnTo>
                        <a:pt x="463" y="922"/>
                      </a:lnTo>
                      <a:lnTo>
                        <a:pt x="470" y="921"/>
                      </a:lnTo>
                      <a:lnTo>
                        <a:pt x="475" y="920"/>
                      </a:lnTo>
                      <a:lnTo>
                        <a:pt x="482" y="919"/>
                      </a:lnTo>
                      <a:lnTo>
                        <a:pt x="488" y="918"/>
                      </a:lnTo>
                      <a:lnTo>
                        <a:pt x="495" y="918"/>
                      </a:lnTo>
                      <a:lnTo>
                        <a:pt x="501" y="917"/>
                      </a:lnTo>
                      <a:lnTo>
                        <a:pt x="508" y="916"/>
                      </a:lnTo>
                      <a:lnTo>
                        <a:pt x="515" y="914"/>
                      </a:lnTo>
                      <a:lnTo>
                        <a:pt x="520" y="914"/>
                      </a:lnTo>
                      <a:lnTo>
                        <a:pt x="527" y="913"/>
                      </a:lnTo>
                      <a:lnTo>
                        <a:pt x="533" y="912"/>
                      </a:lnTo>
                      <a:lnTo>
                        <a:pt x="540" y="911"/>
                      </a:lnTo>
                      <a:lnTo>
                        <a:pt x="547" y="911"/>
                      </a:lnTo>
                      <a:lnTo>
                        <a:pt x="553" y="910"/>
                      </a:lnTo>
                      <a:lnTo>
                        <a:pt x="560" y="910"/>
                      </a:lnTo>
                      <a:lnTo>
                        <a:pt x="566" y="909"/>
                      </a:lnTo>
                      <a:lnTo>
                        <a:pt x="572" y="907"/>
                      </a:lnTo>
                      <a:lnTo>
                        <a:pt x="579" y="907"/>
                      </a:lnTo>
                      <a:lnTo>
                        <a:pt x="586" y="906"/>
                      </a:lnTo>
                      <a:lnTo>
                        <a:pt x="592" y="906"/>
                      </a:lnTo>
                      <a:lnTo>
                        <a:pt x="599" y="905"/>
                      </a:lnTo>
                      <a:lnTo>
                        <a:pt x="606" y="905"/>
                      </a:lnTo>
                      <a:lnTo>
                        <a:pt x="611" y="904"/>
                      </a:lnTo>
                      <a:lnTo>
                        <a:pt x="618" y="904"/>
                      </a:lnTo>
                      <a:lnTo>
                        <a:pt x="625" y="903"/>
                      </a:lnTo>
                      <a:lnTo>
                        <a:pt x="632" y="903"/>
                      </a:lnTo>
                      <a:lnTo>
                        <a:pt x="638" y="902"/>
                      </a:lnTo>
                      <a:lnTo>
                        <a:pt x="645" y="902"/>
                      </a:lnTo>
                      <a:lnTo>
                        <a:pt x="652" y="901"/>
                      </a:lnTo>
                      <a:lnTo>
                        <a:pt x="657" y="901"/>
                      </a:lnTo>
                      <a:lnTo>
                        <a:pt x="664" y="899"/>
                      </a:lnTo>
                      <a:lnTo>
                        <a:pt x="671" y="899"/>
                      </a:lnTo>
                      <a:lnTo>
                        <a:pt x="678" y="899"/>
                      </a:lnTo>
                      <a:lnTo>
                        <a:pt x="684" y="898"/>
                      </a:lnTo>
                      <a:lnTo>
                        <a:pt x="691" y="898"/>
                      </a:lnTo>
                      <a:lnTo>
                        <a:pt x="698" y="898"/>
                      </a:lnTo>
                      <a:lnTo>
                        <a:pt x="705" y="897"/>
                      </a:lnTo>
                      <a:lnTo>
                        <a:pt x="710" y="897"/>
                      </a:lnTo>
                      <a:lnTo>
                        <a:pt x="717" y="897"/>
                      </a:lnTo>
                      <a:lnTo>
                        <a:pt x="724" y="896"/>
                      </a:lnTo>
                      <a:lnTo>
                        <a:pt x="731" y="896"/>
                      </a:lnTo>
                      <a:lnTo>
                        <a:pt x="737" y="896"/>
                      </a:lnTo>
                      <a:lnTo>
                        <a:pt x="744" y="896"/>
                      </a:lnTo>
                      <a:lnTo>
                        <a:pt x="751" y="895"/>
                      </a:lnTo>
                      <a:lnTo>
                        <a:pt x="758" y="895"/>
                      </a:lnTo>
                      <a:lnTo>
                        <a:pt x="765" y="895"/>
                      </a:lnTo>
                      <a:lnTo>
                        <a:pt x="770" y="895"/>
                      </a:lnTo>
                      <a:lnTo>
                        <a:pt x="777" y="894"/>
                      </a:lnTo>
                      <a:lnTo>
                        <a:pt x="784" y="894"/>
                      </a:lnTo>
                      <a:lnTo>
                        <a:pt x="791" y="894"/>
                      </a:lnTo>
                      <a:lnTo>
                        <a:pt x="798" y="894"/>
                      </a:lnTo>
                      <a:lnTo>
                        <a:pt x="804" y="894"/>
                      </a:lnTo>
                      <a:lnTo>
                        <a:pt x="811" y="894"/>
                      </a:lnTo>
                      <a:lnTo>
                        <a:pt x="818" y="894"/>
                      </a:lnTo>
                      <a:lnTo>
                        <a:pt x="825" y="893"/>
                      </a:lnTo>
                      <a:lnTo>
                        <a:pt x="831" y="893"/>
                      </a:lnTo>
                      <a:lnTo>
                        <a:pt x="838" y="893"/>
                      </a:lnTo>
                      <a:lnTo>
                        <a:pt x="844" y="893"/>
                      </a:lnTo>
                      <a:lnTo>
                        <a:pt x="851" y="893"/>
                      </a:lnTo>
                      <a:lnTo>
                        <a:pt x="858" y="893"/>
                      </a:lnTo>
                      <a:lnTo>
                        <a:pt x="865" y="893"/>
                      </a:lnTo>
                      <a:lnTo>
                        <a:pt x="872" y="893"/>
                      </a:lnTo>
                      <a:lnTo>
                        <a:pt x="879" y="893"/>
                      </a:lnTo>
                      <a:lnTo>
                        <a:pt x="886" y="893"/>
                      </a:lnTo>
                      <a:lnTo>
                        <a:pt x="891" y="893"/>
                      </a:lnTo>
                      <a:lnTo>
                        <a:pt x="898" y="893"/>
                      </a:lnTo>
                      <a:lnTo>
                        <a:pt x="905" y="893"/>
                      </a:lnTo>
                      <a:lnTo>
                        <a:pt x="912" y="893"/>
                      </a:lnTo>
                      <a:lnTo>
                        <a:pt x="919" y="893"/>
                      </a:lnTo>
                      <a:lnTo>
                        <a:pt x="926" y="893"/>
                      </a:lnTo>
                      <a:lnTo>
                        <a:pt x="933" y="893"/>
                      </a:lnTo>
                      <a:lnTo>
                        <a:pt x="940" y="893"/>
                      </a:lnTo>
                      <a:lnTo>
                        <a:pt x="947" y="893"/>
                      </a:lnTo>
                      <a:lnTo>
                        <a:pt x="952" y="894"/>
                      </a:lnTo>
                      <a:lnTo>
                        <a:pt x="959" y="894"/>
                      </a:lnTo>
                      <a:lnTo>
                        <a:pt x="966" y="894"/>
                      </a:lnTo>
                      <a:lnTo>
                        <a:pt x="973" y="894"/>
                      </a:lnTo>
                      <a:lnTo>
                        <a:pt x="980" y="894"/>
                      </a:lnTo>
                      <a:lnTo>
                        <a:pt x="987" y="894"/>
                      </a:lnTo>
                      <a:lnTo>
                        <a:pt x="994" y="894"/>
                      </a:lnTo>
                      <a:lnTo>
                        <a:pt x="1001" y="895"/>
                      </a:lnTo>
                      <a:lnTo>
                        <a:pt x="1008" y="895"/>
                      </a:lnTo>
                      <a:lnTo>
                        <a:pt x="1015" y="895"/>
                      </a:lnTo>
                      <a:lnTo>
                        <a:pt x="1022" y="895"/>
                      </a:lnTo>
                      <a:lnTo>
                        <a:pt x="1027" y="895"/>
                      </a:lnTo>
                      <a:lnTo>
                        <a:pt x="1034" y="896"/>
                      </a:lnTo>
                      <a:lnTo>
                        <a:pt x="1041" y="896"/>
                      </a:lnTo>
                      <a:lnTo>
                        <a:pt x="1048" y="896"/>
                      </a:lnTo>
                      <a:lnTo>
                        <a:pt x="1055" y="896"/>
                      </a:lnTo>
                      <a:lnTo>
                        <a:pt x="1062" y="897"/>
                      </a:lnTo>
                      <a:lnTo>
                        <a:pt x="1069" y="897"/>
                      </a:lnTo>
                      <a:lnTo>
                        <a:pt x="1076" y="897"/>
                      </a:lnTo>
                      <a:lnTo>
                        <a:pt x="1083" y="898"/>
                      </a:lnTo>
                      <a:lnTo>
                        <a:pt x="1090" y="898"/>
                      </a:lnTo>
                      <a:lnTo>
                        <a:pt x="1096" y="898"/>
                      </a:lnTo>
                      <a:lnTo>
                        <a:pt x="1103" y="899"/>
                      </a:lnTo>
                      <a:lnTo>
                        <a:pt x="1110" y="899"/>
                      </a:lnTo>
                      <a:lnTo>
                        <a:pt x="1117" y="899"/>
                      </a:lnTo>
                      <a:lnTo>
                        <a:pt x="1131" y="901"/>
                      </a:lnTo>
                      <a:lnTo>
                        <a:pt x="1145" y="902"/>
                      </a:lnTo>
                      <a:lnTo>
                        <a:pt x="1159" y="903"/>
                      </a:lnTo>
                      <a:lnTo>
                        <a:pt x="1171" y="903"/>
                      </a:lnTo>
                      <a:lnTo>
                        <a:pt x="1185" y="904"/>
                      </a:lnTo>
                      <a:lnTo>
                        <a:pt x="1199" y="905"/>
                      </a:lnTo>
                      <a:lnTo>
                        <a:pt x="1213" y="906"/>
                      </a:lnTo>
                      <a:lnTo>
                        <a:pt x="1227" y="907"/>
                      </a:lnTo>
                      <a:lnTo>
                        <a:pt x="1240" y="909"/>
                      </a:lnTo>
                      <a:lnTo>
                        <a:pt x="1254" y="910"/>
                      </a:lnTo>
                      <a:lnTo>
                        <a:pt x="1268" y="911"/>
                      </a:lnTo>
                      <a:lnTo>
                        <a:pt x="1282" y="912"/>
                      </a:lnTo>
                      <a:lnTo>
                        <a:pt x="1296" y="913"/>
                      </a:lnTo>
                      <a:lnTo>
                        <a:pt x="1310" y="916"/>
                      </a:lnTo>
                      <a:lnTo>
                        <a:pt x="1323" y="917"/>
                      </a:lnTo>
                      <a:lnTo>
                        <a:pt x="1337" y="918"/>
                      </a:lnTo>
                      <a:lnTo>
                        <a:pt x="1351" y="919"/>
                      </a:lnTo>
                      <a:lnTo>
                        <a:pt x="1365" y="921"/>
                      </a:lnTo>
                      <a:lnTo>
                        <a:pt x="1379" y="922"/>
                      </a:lnTo>
                      <a:lnTo>
                        <a:pt x="1393" y="924"/>
                      </a:lnTo>
                      <a:lnTo>
                        <a:pt x="1406" y="926"/>
                      </a:lnTo>
                      <a:lnTo>
                        <a:pt x="1420" y="927"/>
                      </a:lnTo>
                      <a:lnTo>
                        <a:pt x="1434" y="929"/>
                      </a:lnTo>
                      <a:lnTo>
                        <a:pt x="1448" y="931"/>
                      </a:lnTo>
                      <a:lnTo>
                        <a:pt x="1462" y="933"/>
                      </a:lnTo>
                      <a:lnTo>
                        <a:pt x="1476" y="934"/>
                      </a:lnTo>
                      <a:lnTo>
                        <a:pt x="1489" y="936"/>
                      </a:lnTo>
                      <a:lnTo>
                        <a:pt x="1503" y="937"/>
                      </a:lnTo>
                      <a:lnTo>
                        <a:pt x="1517" y="940"/>
                      </a:lnTo>
                      <a:lnTo>
                        <a:pt x="1531" y="941"/>
                      </a:lnTo>
                      <a:lnTo>
                        <a:pt x="1545" y="943"/>
                      </a:lnTo>
                      <a:lnTo>
                        <a:pt x="1558" y="944"/>
                      </a:lnTo>
                      <a:lnTo>
                        <a:pt x="1572" y="947"/>
                      </a:lnTo>
                      <a:lnTo>
                        <a:pt x="1586" y="949"/>
                      </a:lnTo>
                      <a:lnTo>
                        <a:pt x="1600" y="950"/>
                      </a:lnTo>
                      <a:lnTo>
                        <a:pt x="1614" y="952"/>
                      </a:lnTo>
                      <a:lnTo>
                        <a:pt x="1628" y="955"/>
                      </a:lnTo>
                      <a:lnTo>
                        <a:pt x="1641" y="956"/>
                      </a:lnTo>
                      <a:lnTo>
                        <a:pt x="1655" y="958"/>
                      </a:lnTo>
                      <a:lnTo>
                        <a:pt x="1669" y="960"/>
                      </a:lnTo>
                      <a:lnTo>
                        <a:pt x="1683" y="963"/>
                      </a:lnTo>
                      <a:lnTo>
                        <a:pt x="1697" y="964"/>
                      </a:lnTo>
                      <a:lnTo>
                        <a:pt x="1711" y="966"/>
                      </a:lnTo>
                      <a:lnTo>
                        <a:pt x="1724" y="969"/>
                      </a:lnTo>
                      <a:lnTo>
                        <a:pt x="1738" y="971"/>
                      </a:lnTo>
                      <a:lnTo>
                        <a:pt x="1752" y="973"/>
                      </a:lnTo>
                      <a:lnTo>
                        <a:pt x="1766" y="974"/>
                      </a:lnTo>
                      <a:lnTo>
                        <a:pt x="1780" y="977"/>
                      </a:lnTo>
                      <a:lnTo>
                        <a:pt x="1794" y="979"/>
                      </a:lnTo>
                      <a:lnTo>
                        <a:pt x="1807" y="981"/>
                      </a:lnTo>
                      <a:lnTo>
                        <a:pt x="1821" y="983"/>
                      </a:lnTo>
                      <a:lnTo>
                        <a:pt x="1835" y="986"/>
                      </a:lnTo>
                      <a:lnTo>
                        <a:pt x="1849" y="988"/>
                      </a:lnTo>
                      <a:lnTo>
                        <a:pt x="1863" y="989"/>
                      </a:lnTo>
                      <a:lnTo>
                        <a:pt x="1876" y="992"/>
                      </a:lnTo>
                      <a:lnTo>
                        <a:pt x="1890" y="994"/>
                      </a:lnTo>
                      <a:lnTo>
                        <a:pt x="1918" y="998"/>
                      </a:lnTo>
                      <a:lnTo>
                        <a:pt x="1946" y="1003"/>
                      </a:lnTo>
                      <a:lnTo>
                        <a:pt x="1972" y="1008"/>
                      </a:lnTo>
                      <a:lnTo>
                        <a:pt x="2000" y="1012"/>
                      </a:lnTo>
                      <a:lnTo>
                        <a:pt x="2027" y="1017"/>
                      </a:lnTo>
                      <a:lnTo>
                        <a:pt x="2055" y="1021"/>
                      </a:lnTo>
                      <a:lnTo>
                        <a:pt x="2082" y="1026"/>
                      </a:lnTo>
                      <a:lnTo>
                        <a:pt x="2109" y="1030"/>
                      </a:lnTo>
                      <a:lnTo>
                        <a:pt x="2123" y="1032"/>
                      </a:lnTo>
                      <a:lnTo>
                        <a:pt x="2136" y="1034"/>
                      </a:lnTo>
                      <a:lnTo>
                        <a:pt x="2150" y="1036"/>
                      </a:lnTo>
                      <a:lnTo>
                        <a:pt x="2163" y="1039"/>
                      </a:lnTo>
                      <a:lnTo>
                        <a:pt x="2177" y="1041"/>
                      </a:lnTo>
                      <a:lnTo>
                        <a:pt x="2190" y="1043"/>
                      </a:lnTo>
                      <a:lnTo>
                        <a:pt x="2204" y="1046"/>
                      </a:lnTo>
                      <a:lnTo>
                        <a:pt x="2218" y="1048"/>
                      </a:lnTo>
                      <a:lnTo>
                        <a:pt x="2230" y="1050"/>
                      </a:lnTo>
                      <a:lnTo>
                        <a:pt x="2244" y="1053"/>
                      </a:lnTo>
                      <a:lnTo>
                        <a:pt x="2258" y="1055"/>
                      </a:lnTo>
                      <a:lnTo>
                        <a:pt x="2271" y="1057"/>
                      </a:lnTo>
                      <a:lnTo>
                        <a:pt x="2284" y="1059"/>
                      </a:lnTo>
                      <a:lnTo>
                        <a:pt x="2298" y="1062"/>
                      </a:lnTo>
                      <a:lnTo>
                        <a:pt x="2311" y="1064"/>
                      </a:lnTo>
                      <a:lnTo>
                        <a:pt x="2325" y="1066"/>
                      </a:lnTo>
                      <a:lnTo>
                        <a:pt x="2337" y="1069"/>
                      </a:lnTo>
                      <a:lnTo>
                        <a:pt x="2351" y="1070"/>
                      </a:lnTo>
                      <a:lnTo>
                        <a:pt x="2364" y="1072"/>
                      </a:lnTo>
                      <a:lnTo>
                        <a:pt x="2378" y="1074"/>
                      </a:lnTo>
                      <a:lnTo>
                        <a:pt x="2390" y="1077"/>
                      </a:lnTo>
                      <a:lnTo>
                        <a:pt x="2404" y="1079"/>
                      </a:lnTo>
                      <a:lnTo>
                        <a:pt x="2417" y="1081"/>
                      </a:lnTo>
                      <a:lnTo>
                        <a:pt x="2431" y="1084"/>
                      </a:lnTo>
                      <a:lnTo>
                        <a:pt x="2443" y="1086"/>
                      </a:lnTo>
                      <a:lnTo>
                        <a:pt x="2457" y="1087"/>
                      </a:lnTo>
                      <a:lnTo>
                        <a:pt x="2470" y="1089"/>
                      </a:lnTo>
                      <a:lnTo>
                        <a:pt x="2483" y="1092"/>
                      </a:lnTo>
                      <a:lnTo>
                        <a:pt x="2496" y="1094"/>
                      </a:lnTo>
                      <a:lnTo>
                        <a:pt x="2509" y="1096"/>
                      </a:lnTo>
                      <a:lnTo>
                        <a:pt x="2522" y="1097"/>
                      </a:lnTo>
                      <a:lnTo>
                        <a:pt x="2536" y="1100"/>
                      </a:lnTo>
                      <a:lnTo>
                        <a:pt x="2548" y="1102"/>
                      </a:lnTo>
                      <a:lnTo>
                        <a:pt x="2561" y="1104"/>
                      </a:lnTo>
                      <a:lnTo>
                        <a:pt x="2574" y="1106"/>
                      </a:lnTo>
                      <a:lnTo>
                        <a:pt x="2587" y="1108"/>
                      </a:lnTo>
                      <a:lnTo>
                        <a:pt x="2600" y="1110"/>
                      </a:lnTo>
                      <a:lnTo>
                        <a:pt x="2613" y="1112"/>
                      </a:lnTo>
                      <a:lnTo>
                        <a:pt x="2625" y="1114"/>
                      </a:lnTo>
                      <a:lnTo>
                        <a:pt x="2638" y="1116"/>
                      </a:lnTo>
                      <a:lnTo>
                        <a:pt x="2651" y="1117"/>
                      </a:lnTo>
                      <a:lnTo>
                        <a:pt x="2663" y="1119"/>
                      </a:lnTo>
                      <a:lnTo>
                        <a:pt x="2677" y="1122"/>
                      </a:lnTo>
                      <a:lnTo>
                        <a:pt x="2690" y="1123"/>
                      </a:lnTo>
                      <a:lnTo>
                        <a:pt x="2703" y="1125"/>
                      </a:lnTo>
                      <a:lnTo>
                        <a:pt x="2715" y="1126"/>
                      </a:lnTo>
                      <a:lnTo>
                        <a:pt x="2728" y="1129"/>
                      </a:lnTo>
                      <a:lnTo>
                        <a:pt x="2741" y="1130"/>
                      </a:lnTo>
                      <a:lnTo>
                        <a:pt x="2752" y="1132"/>
                      </a:lnTo>
                      <a:lnTo>
                        <a:pt x="2765" y="1133"/>
                      </a:lnTo>
                      <a:lnTo>
                        <a:pt x="2778" y="1135"/>
                      </a:lnTo>
                      <a:lnTo>
                        <a:pt x="2790" y="1137"/>
                      </a:lnTo>
                      <a:lnTo>
                        <a:pt x="2803" y="1139"/>
                      </a:lnTo>
                      <a:lnTo>
                        <a:pt x="2816" y="1140"/>
                      </a:lnTo>
                      <a:lnTo>
                        <a:pt x="2827" y="1141"/>
                      </a:lnTo>
                      <a:lnTo>
                        <a:pt x="2840" y="1143"/>
                      </a:lnTo>
                      <a:lnTo>
                        <a:pt x="2852" y="1145"/>
                      </a:lnTo>
                      <a:lnTo>
                        <a:pt x="2865" y="1146"/>
                      </a:lnTo>
                      <a:lnTo>
                        <a:pt x="2877" y="1148"/>
                      </a:lnTo>
                      <a:lnTo>
                        <a:pt x="2889" y="1149"/>
                      </a:lnTo>
                      <a:lnTo>
                        <a:pt x="2901" y="1150"/>
                      </a:lnTo>
                      <a:lnTo>
                        <a:pt x="2913" y="1152"/>
                      </a:lnTo>
                      <a:lnTo>
                        <a:pt x="2926" y="1153"/>
                      </a:lnTo>
                      <a:lnTo>
                        <a:pt x="2938" y="1155"/>
                      </a:lnTo>
                      <a:lnTo>
                        <a:pt x="2950" y="1156"/>
                      </a:lnTo>
                      <a:lnTo>
                        <a:pt x="2962" y="1157"/>
                      </a:lnTo>
                      <a:lnTo>
                        <a:pt x="2975" y="1158"/>
                      </a:lnTo>
                      <a:lnTo>
                        <a:pt x="2986" y="1160"/>
                      </a:lnTo>
                      <a:lnTo>
                        <a:pt x="2992" y="1160"/>
                      </a:lnTo>
                      <a:lnTo>
                        <a:pt x="2998" y="1161"/>
                      </a:lnTo>
                      <a:lnTo>
                        <a:pt x="3004" y="1161"/>
                      </a:lnTo>
                      <a:lnTo>
                        <a:pt x="3010" y="1162"/>
                      </a:lnTo>
                      <a:lnTo>
                        <a:pt x="3016" y="1162"/>
                      </a:lnTo>
                      <a:lnTo>
                        <a:pt x="3022" y="1163"/>
                      </a:lnTo>
                      <a:lnTo>
                        <a:pt x="3028" y="1163"/>
                      </a:lnTo>
                      <a:lnTo>
                        <a:pt x="3033" y="1164"/>
                      </a:lnTo>
                      <a:lnTo>
                        <a:pt x="3039" y="1164"/>
                      </a:lnTo>
                      <a:lnTo>
                        <a:pt x="3046" y="1165"/>
                      </a:lnTo>
                      <a:lnTo>
                        <a:pt x="3052" y="1165"/>
                      </a:lnTo>
                      <a:lnTo>
                        <a:pt x="3057" y="1165"/>
                      </a:lnTo>
                      <a:lnTo>
                        <a:pt x="3063" y="1167"/>
                      </a:lnTo>
                      <a:lnTo>
                        <a:pt x="3069" y="1167"/>
                      </a:lnTo>
                      <a:lnTo>
                        <a:pt x="3075" y="1168"/>
                      </a:lnTo>
                      <a:lnTo>
                        <a:pt x="3081" y="1168"/>
                      </a:lnTo>
                      <a:lnTo>
                        <a:pt x="3086" y="1168"/>
                      </a:lnTo>
                      <a:lnTo>
                        <a:pt x="3092" y="1169"/>
                      </a:lnTo>
                      <a:lnTo>
                        <a:pt x="3098" y="1169"/>
                      </a:lnTo>
                      <a:lnTo>
                        <a:pt x="3104" y="1170"/>
                      </a:lnTo>
                      <a:lnTo>
                        <a:pt x="3109" y="1170"/>
                      </a:lnTo>
                      <a:lnTo>
                        <a:pt x="3115" y="1170"/>
                      </a:lnTo>
                      <a:lnTo>
                        <a:pt x="3121" y="1171"/>
                      </a:lnTo>
                      <a:lnTo>
                        <a:pt x="3127" y="1171"/>
                      </a:lnTo>
                      <a:lnTo>
                        <a:pt x="3132" y="1171"/>
                      </a:lnTo>
                      <a:lnTo>
                        <a:pt x="3138" y="1172"/>
                      </a:lnTo>
                      <a:lnTo>
                        <a:pt x="3144" y="1172"/>
                      </a:lnTo>
                      <a:lnTo>
                        <a:pt x="3150" y="1172"/>
                      </a:lnTo>
                      <a:lnTo>
                        <a:pt x="3155" y="1172"/>
                      </a:lnTo>
                      <a:lnTo>
                        <a:pt x="3161" y="1173"/>
                      </a:lnTo>
                      <a:lnTo>
                        <a:pt x="3167" y="1173"/>
                      </a:lnTo>
                      <a:lnTo>
                        <a:pt x="3173" y="1173"/>
                      </a:lnTo>
                      <a:lnTo>
                        <a:pt x="3178" y="1175"/>
                      </a:lnTo>
                      <a:lnTo>
                        <a:pt x="3184" y="1175"/>
                      </a:lnTo>
                      <a:lnTo>
                        <a:pt x="3190" y="1175"/>
                      </a:lnTo>
                      <a:lnTo>
                        <a:pt x="3196" y="1175"/>
                      </a:lnTo>
                      <a:lnTo>
                        <a:pt x="3202" y="1175"/>
                      </a:lnTo>
                      <a:lnTo>
                        <a:pt x="3207" y="1176"/>
                      </a:lnTo>
                      <a:lnTo>
                        <a:pt x="3212" y="1176"/>
                      </a:lnTo>
                      <a:lnTo>
                        <a:pt x="3218" y="1176"/>
                      </a:lnTo>
                      <a:lnTo>
                        <a:pt x="3223" y="1176"/>
                      </a:lnTo>
                      <a:lnTo>
                        <a:pt x="3229" y="1176"/>
                      </a:lnTo>
                      <a:lnTo>
                        <a:pt x="3235" y="1177"/>
                      </a:lnTo>
                      <a:lnTo>
                        <a:pt x="3241" y="1177"/>
                      </a:lnTo>
                      <a:lnTo>
                        <a:pt x="3246" y="1177"/>
                      </a:lnTo>
                      <a:lnTo>
                        <a:pt x="3251" y="1177"/>
                      </a:lnTo>
                      <a:lnTo>
                        <a:pt x="3257" y="1177"/>
                      </a:lnTo>
                      <a:lnTo>
                        <a:pt x="3263" y="1177"/>
                      </a:lnTo>
                      <a:lnTo>
                        <a:pt x="3268" y="1177"/>
                      </a:lnTo>
                      <a:lnTo>
                        <a:pt x="3273" y="1177"/>
                      </a:lnTo>
                      <a:lnTo>
                        <a:pt x="3279" y="1178"/>
                      </a:lnTo>
                      <a:lnTo>
                        <a:pt x="3284" y="1178"/>
                      </a:lnTo>
                      <a:lnTo>
                        <a:pt x="3290" y="1178"/>
                      </a:lnTo>
                      <a:lnTo>
                        <a:pt x="3296" y="1178"/>
                      </a:lnTo>
                      <a:lnTo>
                        <a:pt x="3301" y="1178"/>
                      </a:lnTo>
                      <a:lnTo>
                        <a:pt x="3306" y="1178"/>
                      </a:lnTo>
                      <a:lnTo>
                        <a:pt x="3308" y="1178"/>
                      </a:lnTo>
                      <a:lnTo>
                        <a:pt x="3310" y="1178"/>
                      </a:lnTo>
                      <a:lnTo>
                        <a:pt x="3311" y="1178"/>
                      </a:lnTo>
                      <a:lnTo>
                        <a:pt x="3313" y="1178"/>
                      </a:lnTo>
                      <a:lnTo>
                        <a:pt x="3316" y="1178"/>
                      </a:lnTo>
                      <a:lnTo>
                        <a:pt x="3317" y="1178"/>
                      </a:lnTo>
                      <a:lnTo>
                        <a:pt x="3319" y="1178"/>
                      </a:lnTo>
                      <a:lnTo>
                        <a:pt x="3320" y="1178"/>
                      </a:lnTo>
                      <a:lnTo>
                        <a:pt x="3322" y="1178"/>
                      </a:lnTo>
                      <a:lnTo>
                        <a:pt x="3324" y="1178"/>
                      </a:lnTo>
                      <a:lnTo>
                        <a:pt x="3326" y="1178"/>
                      </a:lnTo>
                      <a:lnTo>
                        <a:pt x="3327" y="1178"/>
                      </a:lnTo>
                      <a:lnTo>
                        <a:pt x="3329" y="1177"/>
                      </a:lnTo>
                      <a:lnTo>
                        <a:pt x="3331" y="1177"/>
                      </a:lnTo>
                      <a:lnTo>
                        <a:pt x="3333" y="1177"/>
                      </a:lnTo>
                      <a:lnTo>
                        <a:pt x="3335" y="1177"/>
                      </a:lnTo>
                      <a:lnTo>
                        <a:pt x="3336" y="1177"/>
                      </a:lnTo>
                      <a:lnTo>
                        <a:pt x="3339" y="1177"/>
                      </a:lnTo>
                      <a:lnTo>
                        <a:pt x="3340" y="1177"/>
                      </a:lnTo>
                      <a:lnTo>
                        <a:pt x="3342" y="1177"/>
                      </a:lnTo>
                      <a:lnTo>
                        <a:pt x="3343" y="1177"/>
                      </a:lnTo>
                      <a:lnTo>
                        <a:pt x="3346" y="1176"/>
                      </a:lnTo>
                      <a:lnTo>
                        <a:pt x="3347" y="1176"/>
                      </a:lnTo>
                      <a:lnTo>
                        <a:pt x="3349" y="1176"/>
                      </a:lnTo>
                      <a:lnTo>
                        <a:pt x="3352" y="1176"/>
                      </a:lnTo>
                      <a:lnTo>
                        <a:pt x="3357" y="1175"/>
                      </a:lnTo>
                      <a:lnTo>
                        <a:pt x="3361" y="1175"/>
                      </a:lnTo>
                      <a:lnTo>
                        <a:pt x="3364" y="1173"/>
                      </a:lnTo>
                      <a:lnTo>
                        <a:pt x="3369" y="1173"/>
                      </a:lnTo>
                      <a:lnTo>
                        <a:pt x="3372" y="1172"/>
                      </a:lnTo>
                      <a:lnTo>
                        <a:pt x="3375" y="1172"/>
                      </a:lnTo>
                      <a:lnTo>
                        <a:pt x="3380" y="1171"/>
                      </a:lnTo>
                      <a:lnTo>
                        <a:pt x="3384" y="1171"/>
                      </a:lnTo>
                      <a:lnTo>
                        <a:pt x="3387" y="1170"/>
                      </a:lnTo>
                      <a:lnTo>
                        <a:pt x="3392" y="1170"/>
                      </a:lnTo>
                      <a:lnTo>
                        <a:pt x="3395" y="1169"/>
                      </a:lnTo>
                      <a:lnTo>
                        <a:pt x="3400" y="1168"/>
                      </a:lnTo>
                      <a:lnTo>
                        <a:pt x="3403" y="1168"/>
                      </a:lnTo>
                      <a:lnTo>
                        <a:pt x="3408" y="1167"/>
                      </a:lnTo>
                      <a:lnTo>
                        <a:pt x="3411" y="1165"/>
                      </a:lnTo>
                      <a:lnTo>
                        <a:pt x="3416" y="1164"/>
                      </a:lnTo>
                      <a:lnTo>
                        <a:pt x="3419" y="1163"/>
                      </a:lnTo>
                      <a:lnTo>
                        <a:pt x="3424" y="1163"/>
                      </a:lnTo>
                      <a:lnTo>
                        <a:pt x="3427" y="1162"/>
                      </a:lnTo>
                      <a:lnTo>
                        <a:pt x="3432" y="1161"/>
                      </a:lnTo>
                      <a:lnTo>
                        <a:pt x="3437" y="1160"/>
                      </a:lnTo>
                      <a:lnTo>
                        <a:pt x="3440" y="1158"/>
                      </a:lnTo>
                      <a:lnTo>
                        <a:pt x="3445" y="1157"/>
                      </a:lnTo>
                      <a:lnTo>
                        <a:pt x="3449" y="1156"/>
                      </a:lnTo>
                      <a:lnTo>
                        <a:pt x="3453" y="1155"/>
                      </a:lnTo>
                      <a:lnTo>
                        <a:pt x="3457" y="1154"/>
                      </a:lnTo>
                      <a:lnTo>
                        <a:pt x="3462" y="1153"/>
                      </a:lnTo>
                      <a:lnTo>
                        <a:pt x="3465" y="1152"/>
                      </a:lnTo>
                      <a:lnTo>
                        <a:pt x="3470" y="1149"/>
                      </a:lnTo>
                      <a:lnTo>
                        <a:pt x="3475" y="1148"/>
                      </a:lnTo>
                      <a:lnTo>
                        <a:pt x="3478" y="1147"/>
                      </a:lnTo>
                      <a:lnTo>
                        <a:pt x="3483" y="1146"/>
                      </a:lnTo>
                      <a:lnTo>
                        <a:pt x="3487" y="1145"/>
                      </a:lnTo>
                      <a:lnTo>
                        <a:pt x="3492" y="1142"/>
                      </a:lnTo>
                      <a:lnTo>
                        <a:pt x="3495" y="1141"/>
                      </a:lnTo>
                      <a:lnTo>
                        <a:pt x="3500" y="1140"/>
                      </a:lnTo>
                      <a:lnTo>
                        <a:pt x="3505" y="1138"/>
                      </a:lnTo>
                      <a:lnTo>
                        <a:pt x="3509" y="1137"/>
                      </a:lnTo>
                      <a:lnTo>
                        <a:pt x="3514" y="1135"/>
                      </a:lnTo>
                      <a:lnTo>
                        <a:pt x="3518" y="1133"/>
                      </a:lnTo>
                      <a:lnTo>
                        <a:pt x="3522" y="1132"/>
                      </a:lnTo>
                      <a:lnTo>
                        <a:pt x="3526" y="1130"/>
                      </a:lnTo>
                      <a:lnTo>
                        <a:pt x="3531" y="1129"/>
                      </a:lnTo>
                      <a:lnTo>
                        <a:pt x="3536" y="1126"/>
                      </a:lnTo>
                      <a:lnTo>
                        <a:pt x="3540" y="1125"/>
                      </a:lnTo>
                      <a:lnTo>
                        <a:pt x="3545" y="1123"/>
                      </a:lnTo>
                      <a:lnTo>
                        <a:pt x="3549" y="1122"/>
                      </a:lnTo>
                      <a:lnTo>
                        <a:pt x="3554" y="1119"/>
                      </a:lnTo>
                      <a:lnTo>
                        <a:pt x="3559" y="1118"/>
                      </a:lnTo>
                      <a:lnTo>
                        <a:pt x="3563" y="1116"/>
                      </a:lnTo>
                      <a:lnTo>
                        <a:pt x="3568" y="1114"/>
                      </a:lnTo>
                      <a:lnTo>
                        <a:pt x="3573" y="1112"/>
                      </a:lnTo>
                      <a:lnTo>
                        <a:pt x="3576" y="1110"/>
                      </a:lnTo>
                      <a:lnTo>
                        <a:pt x="3581" y="1108"/>
                      </a:lnTo>
                      <a:lnTo>
                        <a:pt x="3585" y="1107"/>
                      </a:lnTo>
                      <a:lnTo>
                        <a:pt x="3590" y="1104"/>
                      </a:lnTo>
                      <a:lnTo>
                        <a:pt x="3594" y="1102"/>
                      </a:lnTo>
                      <a:lnTo>
                        <a:pt x="3599" y="1100"/>
                      </a:lnTo>
                      <a:lnTo>
                        <a:pt x="3604" y="1099"/>
                      </a:lnTo>
                      <a:lnTo>
                        <a:pt x="3608" y="1096"/>
                      </a:lnTo>
                      <a:lnTo>
                        <a:pt x="3613" y="1094"/>
                      </a:lnTo>
                      <a:lnTo>
                        <a:pt x="3617" y="1092"/>
                      </a:lnTo>
                      <a:lnTo>
                        <a:pt x="3622" y="1089"/>
                      </a:lnTo>
                      <a:lnTo>
                        <a:pt x="3628" y="1087"/>
                      </a:lnTo>
                      <a:lnTo>
                        <a:pt x="3632" y="1085"/>
                      </a:lnTo>
                      <a:lnTo>
                        <a:pt x="3637" y="1084"/>
                      </a:lnTo>
                      <a:lnTo>
                        <a:pt x="3642" y="1081"/>
                      </a:lnTo>
                      <a:lnTo>
                        <a:pt x="3646" y="1079"/>
                      </a:lnTo>
                      <a:lnTo>
                        <a:pt x="3651" y="1077"/>
                      </a:lnTo>
                      <a:lnTo>
                        <a:pt x="3655" y="1074"/>
                      </a:lnTo>
                      <a:lnTo>
                        <a:pt x="3660" y="1072"/>
                      </a:lnTo>
                      <a:lnTo>
                        <a:pt x="3665" y="1070"/>
                      </a:lnTo>
                      <a:lnTo>
                        <a:pt x="3669" y="1068"/>
                      </a:lnTo>
                      <a:lnTo>
                        <a:pt x="3674" y="1065"/>
                      </a:lnTo>
                      <a:lnTo>
                        <a:pt x="3679" y="1063"/>
                      </a:lnTo>
                      <a:lnTo>
                        <a:pt x="3683" y="1059"/>
                      </a:lnTo>
                      <a:lnTo>
                        <a:pt x="3689" y="1057"/>
                      </a:lnTo>
                      <a:lnTo>
                        <a:pt x="3693" y="1055"/>
                      </a:lnTo>
                      <a:lnTo>
                        <a:pt x="3698" y="1053"/>
                      </a:lnTo>
                      <a:lnTo>
                        <a:pt x="3703" y="1050"/>
                      </a:lnTo>
                      <a:lnTo>
                        <a:pt x="3707" y="1048"/>
                      </a:lnTo>
                      <a:lnTo>
                        <a:pt x="3712" y="1046"/>
                      </a:lnTo>
                      <a:lnTo>
                        <a:pt x="3717" y="1043"/>
                      </a:lnTo>
                      <a:lnTo>
                        <a:pt x="3721" y="1040"/>
                      </a:lnTo>
                      <a:lnTo>
                        <a:pt x="3726" y="1038"/>
                      </a:lnTo>
                      <a:lnTo>
                        <a:pt x="3732" y="1035"/>
                      </a:lnTo>
                      <a:lnTo>
                        <a:pt x="3736" y="1033"/>
                      </a:lnTo>
                      <a:lnTo>
                        <a:pt x="3741" y="1030"/>
                      </a:lnTo>
                      <a:lnTo>
                        <a:pt x="3745" y="1027"/>
                      </a:lnTo>
                      <a:lnTo>
                        <a:pt x="3750" y="1025"/>
                      </a:lnTo>
                      <a:lnTo>
                        <a:pt x="3755" y="1023"/>
                      </a:lnTo>
                      <a:lnTo>
                        <a:pt x="3759" y="1019"/>
                      </a:lnTo>
                      <a:lnTo>
                        <a:pt x="3764" y="1017"/>
                      </a:lnTo>
                      <a:lnTo>
                        <a:pt x="3770" y="1015"/>
                      </a:lnTo>
                      <a:lnTo>
                        <a:pt x="3774" y="1011"/>
                      </a:lnTo>
                      <a:lnTo>
                        <a:pt x="3779" y="1009"/>
                      </a:lnTo>
                      <a:lnTo>
                        <a:pt x="3783" y="1006"/>
                      </a:lnTo>
                      <a:lnTo>
                        <a:pt x="3788" y="1003"/>
                      </a:lnTo>
                      <a:lnTo>
                        <a:pt x="3793" y="1001"/>
                      </a:lnTo>
                      <a:lnTo>
                        <a:pt x="3803" y="995"/>
                      </a:lnTo>
                      <a:lnTo>
                        <a:pt x="3812" y="990"/>
                      </a:lnTo>
                      <a:lnTo>
                        <a:pt x="3821" y="985"/>
                      </a:lnTo>
                      <a:lnTo>
                        <a:pt x="3831" y="979"/>
                      </a:lnTo>
                      <a:lnTo>
                        <a:pt x="3841" y="973"/>
                      </a:lnTo>
                      <a:lnTo>
                        <a:pt x="3850" y="967"/>
                      </a:lnTo>
                      <a:lnTo>
                        <a:pt x="3859" y="962"/>
                      </a:lnTo>
                      <a:lnTo>
                        <a:pt x="3869" y="956"/>
                      </a:lnTo>
                      <a:lnTo>
                        <a:pt x="3879" y="950"/>
                      </a:lnTo>
                      <a:lnTo>
                        <a:pt x="3888" y="944"/>
                      </a:lnTo>
                      <a:lnTo>
                        <a:pt x="3897" y="939"/>
                      </a:lnTo>
                      <a:lnTo>
                        <a:pt x="3907" y="933"/>
                      </a:lnTo>
                      <a:lnTo>
                        <a:pt x="3916" y="927"/>
                      </a:lnTo>
                      <a:lnTo>
                        <a:pt x="3926" y="921"/>
                      </a:lnTo>
                      <a:lnTo>
                        <a:pt x="3935" y="916"/>
                      </a:lnTo>
                      <a:lnTo>
                        <a:pt x="3945" y="910"/>
                      </a:lnTo>
                      <a:lnTo>
                        <a:pt x="3954" y="904"/>
                      </a:lnTo>
                      <a:lnTo>
                        <a:pt x="3963" y="898"/>
                      </a:lnTo>
                      <a:lnTo>
                        <a:pt x="3972" y="893"/>
                      </a:lnTo>
                      <a:lnTo>
                        <a:pt x="3982" y="887"/>
                      </a:lnTo>
                      <a:lnTo>
                        <a:pt x="3991" y="880"/>
                      </a:lnTo>
                      <a:lnTo>
                        <a:pt x="4000" y="874"/>
                      </a:lnTo>
                      <a:lnTo>
                        <a:pt x="4009" y="868"/>
                      </a:lnTo>
                      <a:lnTo>
                        <a:pt x="4018" y="863"/>
                      </a:lnTo>
                      <a:lnTo>
                        <a:pt x="4023" y="860"/>
                      </a:lnTo>
                      <a:lnTo>
                        <a:pt x="4028" y="857"/>
                      </a:lnTo>
                      <a:lnTo>
                        <a:pt x="4032" y="855"/>
                      </a:lnTo>
                      <a:lnTo>
                        <a:pt x="4037" y="851"/>
                      </a:lnTo>
                      <a:lnTo>
                        <a:pt x="4040" y="848"/>
                      </a:lnTo>
                      <a:lnTo>
                        <a:pt x="4045" y="845"/>
                      </a:lnTo>
                      <a:lnTo>
                        <a:pt x="4050" y="842"/>
                      </a:lnTo>
                      <a:lnTo>
                        <a:pt x="4054" y="840"/>
                      </a:lnTo>
                      <a:lnTo>
                        <a:pt x="4059" y="836"/>
                      </a:lnTo>
                      <a:lnTo>
                        <a:pt x="4063" y="834"/>
                      </a:lnTo>
                      <a:lnTo>
                        <a:pt x="4068" y="830"/>
                      </a:lnTo>
                      <a:lnTo>
                        <a:pt x="4073" y="828"/>
                      </a:lnTo>
                      <a:lnTo>
                        <a:pt x="4076" y="825"/>
                      </a:lnTo>
                      <a:lnTo>
                        <a:pt x="4081" y="822"/>
                      </a:lnTo>
                      <a:lnTo>
                        <a:pt x="4085" y="819"/>
                      </a:lnTo>
                      <a:lnTo>
                        <a:pt x="4090" y="817"/>
                      </a:lnTo>
                      <a:lnTo>
                        <a:pt x="4094" y="813"/>
                      </a:lnTo>
                      <a:lnTo>
                        <a:pt x="4098" y="811"/>
                      </a:lnTo>
                      <a:lnTo>
                        <a:pt x="4103" y="807"/>
                      </a:lnTo>
                      <a:lnTo>
                        <a:pt x="4107" y="805"/>
                      </a:lnTo>
                      <a:lnTo>
                        <a:pt x="4112" y="802"/>
                      </a:lnTo>
                      <a:lnTo>
                        <a:pt x="4116" y="799"/>
                      </a:lnTo>
                      <a:lnTo>
                        <a:pt x="4120" y="797"/>
                      </a:lnTo>
                      <a:lnTo>
                        <a:pt x="4124" y="794"/>
                      </a:lnTo>
                      <a:lnTo>
                        <a:pt x="4129" y="791"/>
                      </a:lnTo>
                      <a:lnTo>
                        <a:pt x="4132" y="788"/>
                      </a:lnTo>
                      <a:lnTo>
                        <a:pt x="4137" y="785"/>
                      </a:lnTo>
                      <a:lnTo>
                        <a:pt x="4142" y="782"/>
                      </a:lnTo>
                      <a:lnTo>
                        <a:pt x="4145" y="780"/>
                      </a:lnTo>
                      <a:lnTo>
                        <a:pt x="4150" y="777"/>
                      </a:lnTo>
                      <a:lnTo>
                        <a:pt x="4154" y="774"/>
                      </a:lnTo>
                      <a:lnTo>
                        <a:pt x="4158" y="772"/>
                      </a:lnTo>
                      <a:lnTo>
                        <a:pt x="4162" y="768"/>
                      </a:lnTo>
                      <a:lnTo>
                        <a:pt x="4167" y="766"/>
                      </a:lnTo>
                      <a:lnTo>
                        <a:pt x="4170" y="764"/>
                      </a:lnTo>
                      <a:lnTo>
                        <a:pt x="4175" y="760"/>
                      </a:lnTo>
                      <a:lnTo>
                        <a:pt x="4179" y="758"/>
                      </a:lnTo>
                      <a:lnTo>
                        <a:pt x="4183" y="756"/>
                      </a:lnTo>
                      <a:lnTo>
                        <a:pt x="4187" y="752"/>
                      </a:lnTo>
                      <a:lnTo>
                        <a:pt x="4191" y="750"/>
                      </a:lnTo>
                      <a:lnTo>
                        <a:pt x="4196" y="747"/>
                      </a:lnTo>
                      <a:lnTo>
                        <a:pt x="4199" y="745"/>
                      </a:lnTo>
                      <a:lnTo>
                        <a:pt x="4204" y="742"/>
                      </a:lnTo>
                      <a:lnTo>
                        <a:pt x="4207" y="739"/>
                      </a:lnTo>
                      <a:lnTo>
                        <a:pt x="4211" y="737"/>
                      </a:lnTo>
                      <a:lnTo>
                        <a:pt x="4215" y="735"/>
                      </a:lnTo>
                      <a:lnTo>
                        <a:pt x="4219" y="731"/>
                      </a:lnTo>
                      <a:lnTo>
                        <a:pt x="4224" y="729"/>
                      </a:lnTo>
                      <a:lnTo>
                        <a:pt x="4227" y="727"/>
                      </a:lnTo>
                      <a:lnTo>
                        <a:pt x="4232" y="724"/>
                      </a:lnTo>
                      <a:lnTo>
                        <a:pt x="4235" y="722"/>
                      </a:lnTo>
                      <a:lnTo>
                        <a:pt x="4238" y="719"/>
                      </a:lnTo>
                      <a:lnTo>
                        <a:pt x="4243" y="716"/>
                      </a:lnTo>
                      <a:lnTo>
                        <a:pt x="4247" y="714"/>
                      </a:lnTo>
                      <a:lnTo>
                        <a:pt x="4250" y="712"/>
                      </a:lnTo>
                      <a:lnTo>
                        <a:pt x="4255" y="709"/>
                      </a:lnTo>
                      <a:lnTo>
                        <a:pt x="4258" y="707"/>
                      </a:lnTo>
                      <a:lnTo>
                        <a:pt x="4262" y="705"/>
                      </a:lnTo>
                      <a:lnTo>
                        <a:pt x="4265" y="703"/>
                      </a:lnTo>
                      <a:lnTo>
                        <a:pt x="4270" y="700"/>
                      </a:lnTo>
                      <a:lnTo>
                        <a:pt x="4273" y="698"/>
                      </a:lnTo>
                      <a:lnTo>
                        <a:pt x="4277" y="696"/>
                      </a:lnTo>
                      <a:lnTo>
                        <a:pt x="4280" y="693"/>
                      </a:lnTo>
                      <a:lnTo>
                        <a:pt x="4283" y="690"/>
                      </a:lnTo>
                      <a:lnTo>
                        <a:pt x="4288" y="689"/>
                      </a:lnTo>
                      <a:lnTo>
                        <a:pt x="4291" y="686"/>
                      </a:lnTo>
                      <a:lnTo>
                        <a:pt x="4295" y="684"/>
                      </a:lnTo>
                      <a:lnTo>
                        <a:pt x="4298" y="682"/>
                      </a:lnTo>
                      <a:lnTo>
                        <a:pt x="4302" y="680"/>
                      </a:lnTo>
                      <a:lnTo>
                        <a:pt x="4305" y="677"/>
                      </a:lnTo>
                      <a:lnTo>
                        <a:pt x="4309" y="675"/>
                      </a:lnTo>
                      <a:lnTo>
                        <a:pt x="4312" y="673"/>
                      </a:lnTo>
                      <a:lnTo>
                        <a:pt x="4316" y="670"/>
                      </a:lnTo>
                      <a:lnTo>
                        <a:pt x="4319" y="669"/>
                      </a:lnTo>
                      <a:lnTo>
                        <a:pt x="4323" y="667"/>
                      </a:lnTo>
                      <a:lnTo>
                        <a:pt x="4326" y="665"/>
                      </a:lnTo>
                      <a:lnTo>
                        <a:pt x="4330" y="662"/>
                      </a:lnTo>
                      <a:lnTo>
                        <a:pt x="4333" y="660"/>
                      </a:lnTo>
                      <a:lnTo>
                        <a:pt x="4336" y="659"/>
                      </a:lnTo>
                      <a:lnTo>
                        <a:pt x="4340" y="657"/>
                      </a:lnTo>
                      <a:lnTo>
                        <a:pt x="4343" y="654"/>
                      </a:lnTo>
                      <a:lnTo>
                        <a:pt x="4346" y="653"/>
                      </a:lnTo>
                      <a:lnTo>
                        <a:pt x="4349" y="651"/>
                      </a:lnTo>
                      <a:lnTo>
                        <a:pt x="4353" y="648"/>
                      </a:lnTo>
                      <a:lnTo>
                        <a:pt x="4356" y="647"/>
                      </a:lnTo>
                      <a:lnTo>
                        <a:pt x="4359" y="645"/>
                      </a:lnTo>
                      <a:lnTo>
                        <a:pt x="4362" y="644"/>
                      </a:lnTo>
                      <a:lnTo>
                        <a:pt x="4365" y="642"/>
                      </a:lnTo>
                      <a:lnTo>
                        <a:pt x="4369" y="640"/>
                      </a:lnTo>
                      <a:lnTo>
                        <a:pt x="4372" y="638"/>
                      </a:lnTo>
                      <a:lnTo>
                        <a:pt x="4374" y="637"/>
                      </a:lnTo>
                      <a:lnTo>
                        <a:pt x="4378" y="635"/>
                      </a:lnTo>
                      <a:lnTo>
                        <a:pt x="4381" y="633"/>
                      </a:lnTo>
                      <a:lnTo>
                        <a:pt x="4384" y="631"/>
                      </a:lnTo>
                      <a:lnTo>
                        <a:pt x="4387" y="630"/>
                      </a:lnTo>
                      <a:lnTo>
                        <a:pt x="4389" y="628"/>
                      </a:lnTo>
                      <a:lnTo>
                        <a:pt x="4391" y="628"/>
                      </a:lnTo>
                      <a:lnTo>
                        <a:pt x="4396" y="624"/>
                      </a:lnTo>
                      <a:lnTo>
                        <a:pt x="4403" y="622"/>
                      </a:lnTo>
                      <a:lnTo>
                        <a:pt x="4409" y="619"/>
                      </a:lnTo>
                      <a:lnTo>
                        <a:pt x="4416" y="615"/>
                      </a:lnTo>
                      <a:lnTo>
                        <a:pt x="4422" y="612"/>
                      </a:lnTo>
                      <a:lnTo>
                        <a:pt x="4429" y="608"/>
                      </a:lnTo>
                      <a:lnTo>
                        <a:pt x="4436" y="605"/>
                      </a:lnTo>
                      <a:lnTo>
                        <a:pt x="4441" y="602"/>
                      </a:lnTo>
                      <a:lnTo>
                        <a:pt x="4448" y="599"/>
                      </a:lnTo>
                      <a:lnTo>
                        <a:pt x="4455" y="596"/>
                      </a:lnTo>
                      <a:lnTo>
                        <a:pt x="4462" y="592"/>
                      </a:lnTo>
                      <a:lnTo>
                        <a:pt x="4468" y="589"/>
                      </a:lnTo>
                      <a:lnTo>
                        <a:pt x="4475" y="586"/>
                      </a:lnTo>
                      <a:lnTo>
                        <a:pt x="4482" y="583"/>
                      </a:lnTo>
                      <a:lnTo>
                        <a:pt x="4489" y="579"/>
                      </a:lnTo>
                      <a:lnTo>
                        <a:pt x="4494" y="577"/>
                      </a:lnTo>
                      <a:lnTo>
                        <a:pt x="4501" y="574"/>
                      </a:lnTo>
                      <a:lnTo>
                        <a:pt x="4508" y="570"/>
                      </a:lnTo>
                      <a:lnTo>
                        <a:pt x="4515" y="568"/>
                      </a:lnTo>
                      <a:lnTo>
                        <a:pt x="4522" y="564"/>
                      </a:lnTo>
                      <a:lnTo>
                        <a:pt x="4529" y="562"/>
                      </a:lnTo>
                      <a:lnTo>
                        <a:pt x="4536" y="559"/>
                      </a:lnTo>
                      <a:lnTo>
                        <a:pt x="4543" y="555"/>
                      </a:lnTo>
                      <a:lnTo>
                        <a:pt x="4550" y="553"/>
                      </a:lnTo>
                      <a:lnTo>
                        <a:pt x="4556" y="549"/>
                      </a:lnTo>
                      <a:lnTo>
                        <a:pt x="4563" y="547"/>
                      </a:lnTo>
                      <a:lnTo>
                        <a:pt x="4570" y="544"/>
                      </a:lnTo>
                      <a:lnTo>
                        <a:pt x="4577" y="541"/>
                      </a:lnTo>
                      <a:lnTo>
                        <a:pt x="4584" y="538"/>
                      </a:lnTo>
                      <a:lnTo>
                        <a:pt x="4591" y="536"/>
                      </a:lnTo>
                      <a:lnTo>
                        <a:pt x="4598" y="532"/>
                      </a:lnTo>
                      <a:lnTo>
                        <a:pt x="4605" y="530"/>
                      </a:lnTo>
                      <a:lnTo>
                        <a:pt x="4612" y="526"/>
                      </a:lnTo>
                      <a:lnTo>
                        <a:pt x="4619" y="524"/>
                      </a:lnTo>
                      <a:lnTo>
                        <a:pt x="4626" y="521"/>
                      </a:lnTo>
                      <a:lnTo>
                        <a:pt x="4633" y="518"/>
                      </a:lnTo>
                      <a:lnTo>
                        <a:pt x="4639" y="516"/>
                      </a:lnTo>
                      <a:lnTo>
                        <a:pt x="4646" y="513"/>
                      </a:lnTo>
                      <a:lnTo>
                        <a:pt x="4654" y="510"/>
                      </a:lnTo>
                      <a:lnTo>
                        <a:pt x="4661" y="507"/>
                      </a:lnTo>
                      <a:lnTo>
                        <a:pt x="4668" y="505"/>
                      </a:lnTo>
                      <a:lnTo>
                        <a:pt x="4675" y="502"/>
                      </a:lnTo>
                      <a:lnTo>
                        <a:pt x="4682" y="499"/>
                      </a:lnTo>
                      <a:lnTo>
                        <a:pt x="4690" y="496"/>
                      </a:lnTo>
                      <a:lnTo>
                        <a:pt x="4697" y="494"/>
                      </a:lnTo>
                      <a:lnTo>
                        <a:pt x="4704" y="491"/>
                      </a:lnTo>
                      <a:lnTo>
                        <a:pt x="4711" y="488"/>
                      </a:lnTo>
                      <a:lnTo>
                        <a:pt x="4719" y="486"/>
                      </a:lnTo>
                      <a:lnTo>
                        <a:pt x="4726" y="484"/>
                      </a:lnTo>
                      <a:lnTo>
                        <a:pt x="4733" y="480"/>
                      </a:lnTo>
                      <a:lnTo>
                        <a:pt x="4740" y="478"/>
                      </a:lnTo>
                      <a:lnTo>
                        <a:pt x="4748" y="476"/>
                      </a:lnTo>
                      <a:lnTo>
                        <a:pt x="4755" y="473"/>
                      </a:lnTo>
                      <a:lnTo>
                        <a:pt x="4762" y="470"/>
                      </a:lnTo>
                      <a:lnTo>
                        <a:pt x="4770" y="468"/>
                      </a:lnTo>
                      <a:lnTo>
                        <a:pt x="4777" y="465"/>
                      </a:lnTo>
                      <a:lnTo>
                        <a:pt x="4783" y="463"/>
                      </a:lnTo>
                      <a:lnTo>
                        <a:pt x="4792" y="461"/>
                      </a:lnTo>
                      <a:lnTo>
                        <a:pt x="4798" y="457"/>
                      </a:lnTo>
                      <a:lnTo>
                        <a:pt x="4807" y="455"/>
                      </a:lnTo>
                      <a:lnTo>
                        <a:pt x="4813" y="453"/>
                      </a:lnTo>
                      <a:lnTo>
                        <a:pt x="4820" y="450"/>
                      </a:lnTo>
                      <a:lnTo>
                        <a:pt x="4828" y="448"/>
                      </a:lnTo>
                      <a:lnTo>
                        <a:pt x="4835" y="446"/>
                      </a:lnTo>
                      <a:lnTo>
                        <a:pt x="4843" y="444"/>
                      </a:lnTo>
                      <a:lnTo>
                        <a:pt x="4850" y="440"/>
                      </a:lnTo>
                      <a:lnTo>
                        <a:pt x="4858" y="438"/>
                      </a:lnTo>
                      <a:lnTo>
                        <a:pt x="4865" y="435"/>
                      </a:lnTo>
                      <a:lnTo>
                        <a:pt x="4873" y="433"/>
                      </a:lnTo>
                      <a:lnTo>
                        <a:pt x="4880" y="431"/>
                      </a:lnTo>
                      <a:lnTo>
                        <a:pt x="4888" y="429"/>
                      </a:lnTo>
                      <a:lnTo>
                        <a:pt x="4895" y="426"/>
                      </a:lnTo>
                      <a:lnTo>
                        <a:pt x="4903" y="424"/>
                      </a:lnTo>
                      <a:lnTo>
                        <a:pt x="4910" y="422"/>
                      </a:lnTo>
                      <a:lnTo>
                        <a:pt x="4918" y="419"/>
                      </a:lnTo>
                      <a:lnTo>
                        <a:pt x="4925" y="417"/>
                      </a:lnTo>
                      <a:lnTo>
                        <a:pt x="4933" y="415"/>
                      </a:lnTo>
                      <a:lnTo>
                        <a:pt x="4940" y="412"/>
                      </a:lnTo>
                      <a:lnTo>
                        <a:pt x="4948" y="410"/>
                      </a:lnTo>
                      <a:lnTo>
                        <a:pt x="4955" y="408"/>
                      </a:lnTo>
                      <a:lnTo>
                        <a:pt x="4970" y="403"/>
                      </a:lnTo>
                      <a:lnTo>
                        <a:pt x="4985" y="399"/>
                      </a:lnTo>
                      <a:lnTo>
                        <a:pt x="5001" y="394"/>
                      </a:lnTo>
                      <a:lnTo>
                        <a:pt x="5016" y="389"/>
                      </a:lnTo>
                      <a:lnTo>
                        <a:pt x="5031" y="385"/>
                      </a:lnTo>
                      <a:lnTo>
                        <a:pt x="5046" y="380"/>
                      </a:lnTo>
                      <a:lnTo>
                        <a:pt x="5061" y="376"/>
                      </a:lnTo>
                      <a:lnTo>
                        <a:pt x="5077" y="371"/>
                      </a:lnTo>
                      <a:lnTo>
                        <a:pt x="5092" y="366"/>
                      </a:lnTo>
                      <a:lnTo>
                        <a:pt x="5107" y="363"/>
                      </a:lnTo>
                      <a:lnTo>
                        <a:pt x="5122" y="358"/>
                      </a:lnTo>
                      <a:lnTo>
                        <a:pt x="5138" y="354"/>
                      </a:lnTo>
                      <a:lnTo>
                        <a:pt x="5153" y="349"/>
                      </a:lnTo>
                      <a:lnTo>
                        <a:pt x="5168" y="346"/>
                      </a:lnTo>
                      <a:lnTo>
                        <a:pt x="5183" y="341"/>
                      </a:lnTo>
                      <a:lnTo>
                        <a:pt x="5199" y="336"/>
                      </a:lnTo>
                      <a:lnTo>
                        <a:pt x="5229" y="328"/>
                      </a:lnTo>
                      <a:lnTo>
                        <a:pt x="5260" y="319"/>
                      </a:lnTo>
                      <a:lnTo>
                        <a:pt x="5290" y="311"/>
                      </a:lnTo>
                      <a:lnTo>
                        <a:pt x="5322" y="302"/>
                      </a:lnTo>
                      <a:lnTo>
                        <a:pt x="5337" y="298"/>
                      </a:lnTo>
                      <a:lnTo>
                        <a:pt x="5351" y="294"/>
                      </a:lnTo>
                      <a:lnTo>
                        <a:pt x="5366" y="289"/>
                      </a:lnTo>
                      <a:lnTo>
                        <a:pt x="5381" y="286"/>
                      </a:lnTo>
                      <a:lnTo>
                        <a:pt x="5396" y="281"/>
                      </a:lnTo>
                      <a:lnTo>
                        <a:pt x="5411" y="277"/>
                      </a:lnTo>
                      <a:lnTo>
                        <a:pt x="5428" y="273"/>
                      </a:lnTo>
                      <a:lnTo>
                        <a:pt x="5443" y="269"/>
                      </a:lnTo>
                      <a:lnTo>
                        <a:pt x="5457" y="264"/>
                      </a:lnTo>
                      <a:lnTo>
                        <a:pt x="5472" y="260"/>
                      </a:lnTo>
                      <a:lnTo>
                        <a:pt x="5487" y="256"/>
                      </a:lnTo>
                      <a:lnTo>
                        <a:pt x="5502" y="251"/>
                      </a:lnTo>
                      <a:lnTo>
                        <a:pt x="5517" y="248"/>
                      </a:lnTo>
                      <a:lnTo>
                        <a:pt x="5532" y="243"/>
                      </a:lnTo>
                      <a:lnTo>
                        <a:pt x="5547" y="239"/>
                      </a:lnTo>
                      <a:lnTo>
                        <a:pt x="5561" y="235"/>
                      </a:lnTo>
                      <a:lnTo>
                        <a:pt x="5569" y="233"/>
                      </a:lnTo>
                      <a:lnTo>
                        <a:pt x="5576" y="231"/>
                      </a:lnTo>
                      <a:lnTo>
                        <a:pt x="5584" y="228"/>
                      </a:lnTo>
                      <a:lnTo>
                        <a:pt x="5591" y="226"/>
                      </a:lnTo>
                      <a:lnTo>
                        <a:pt x="5598" y="224"/>
                      </a:lnTo>
                      <a:lnTo>
                        <a:pt x="5606" y="221"/>
                      </a:lnTo>
                      <a:lnTo>
                        <a:pt x="5613" y="219"/>
                      </a:lnTo>
                      <a:lnTo>
                        <a:pt x="5620" y="218"/>
                      </a:lnTo>
                      <a:lnTo>
                        <a:pt x="5628" y="216"/>
                      </a:lnTo>
                      <a:lnTo>
                        <a:pt x="5635" y="213"/>
                      </a:lnTo>
                      <a:lnTo>
                        <a:pt x="5642" y="211"/>
                      </a:lnTo>
                      <a:lnTo>
                        <a:pt x="5650" y="209"/>
                      </a:lnTo>
                      <a:lnTo>
                        <a:pt x="5657" y="206"/>
                      </a:lnTo>
                      <a:lnTo>
                        <a:pt x="5664" y="204"/>
                      </a:lnTo>
                      <a:lnTo>
                        <a:pt x="5672" y="202"/>
                      </a:lnTo>
                      <a:lnTo>
                        <a:pt x="5679" y="199"/>
                      </a:lnTo>
                      <a:lnTo>
                        <a:pt x="5686" y="197"/>
                      </a:lnTo>
                      <a:lnTo>
                        <a:pt x="5693" y="195"/>
                      </a:lnTo>
                      <a:lnTo>
                        <a:pt x="5701" y="193"/>
                      </a:lnTo>
                      <a:lnTo>
                        <a:pt x="5708" y="191"/>
                      </a:lnTo>
                      <a:lnTo>
                        <a:pt x="5714" y="189"/>
                      </a:lnTo>
                      <a:lnTo>
                        <a:pt x="5721" y="187"/>
                      </a:lnTo>
                      <a:lnTo>
                        <a:pt x="5728" y="185"/>
                      </a:lnTo>
                      <a:lnTo>
                        <a:pt x="5736" y="182"/>
                      </a:lnTo>
                      <a:lnTo>
                        <a:pt x="5743" y="180"/>
                      </a:lnTo>
                      <a:lnTo>
                        <a:pt x="5750" y="178"/>
                      </a:lnTo>
                      <a:lnTo>
                        <a:pt x="5757" y="175"/>
                      </a:lnTo>
                      <a:lnTo>
                        <a:pt x="5764" y="173"/>
                      </a:lnTo>
                      <a:lnTo>
                        <a:pt x="5771" y="171"/>
                      </a:lnTo>
                      <a:lnTo>
                        <a:pt x="5778" y="168"/>
                      </a:lnTo>
                      <a:lnTo>
                        <a:pt x="5785" y="166"/>
                      </a:lnTo>
                      <a:lnTo>
                        <a:pt x="5792" y="164"/>
                      </a:lnTo>
                      <a:lnTo>
                        <a:pt x="5799" y="161"/>
                      </a:lnTo>
                      <a:lnTo>
                        <a:pt x="5805" y="159"/>
                      </a:lnTo>
                      <a:lnTo>
                        <a:pt x="5812" y="157"/>
                      </a:lnTo>
                      <a:lnTo>
                        <a:pt x="5819" y="155"/>
                      </a:lnTo>
                      <a:lnTo>
                        <a:pt x="5826" y="152"/>
                      </a:lnTo>
                      <a:lnTo>
                        <a:pt x="5833" y="150"/>
                      </a:lnTo>
                      <a:lnTo>
                        <a:pt x="5840" y="148"/>
                      </a:lnTo>
                      <a:lnTo>
                        <a:pt x="5847" y="145"/>
                      </a:lnTo>
                      <a:lnTo>
                        <a:pt x="5854" y="142"/>
                      </a:lnTo>
                      <a:lnTo>
                        <a:pt x="5861" y="140"/>
                      </a:lnTo>
                      <a:lnTo>
                        <a:pt x="5868" y="137"/>
                      </a:lnTo>
                      <a:lnTo>
                        <a:pt x="5875" y="135"/>
                      </a:lnTo>
                      <a:lnTo>
                        <a:pt x="5881" y="133"/>
                      </a:lnTo>
                      <a:lnTo>
                        <a:pt x="5888" y="130"/>
                      </a:lnTo>
                      <a:lnTo>
                        <a:pt x="5894" y="128"/>
                      </a:lnTo>
                      <a:lnTo>
                        <a:pt x="5901" y="126"/>
                      </a:lnTo>
                      <a:lnTo>
                        <a:pt x="5908" y="124"/>
                      </a:lnTo>
                      <a:lnTo>
                        <a:pt x="5915" y="121"/>
                      </a:lnTo>
                      <a:lnTo>
                        <a:pt x="5922" y="118"/>
                      </a:lnTo>
                      <a:lnTo>
                        <a:pt x="5928" y="115"/>
                      </a:lnTo>
                      <a:lnTo>
                        <a:pt x="5934" y="113"/>
                      </a:lnTo>
                      <a:lnTo>
                        <a:pt x="5941" y="111"/>
                      </a:lnTo>
                      <a:lnTo>
                        <a:pt x="5947" y="109"/>
                      </a:lnTo>
                      <a:lnTo>
                        <a:pt x="5954" y="106"/>
                      </a:lnTo>
                      <a:lnTo>
                        <a:pt x="5961" y="103"/>
                      </a:lnTo>
                      <a:lnTo>
                        <a:pt x="5967" y="100"/>
                      </a:lnTo>
                      <a:lnTo>
                        <a:pt x="5974" y="98"/>
                      </a:lnTo>
                      <a:lnTo>
                        <a:pt x="5981" y="96"/>
                      </a:lnTo>
                      <a:lnTo>
                        <a:pt x="5986" y="94"/>
                      </a:lnTo>
                      <a:lnTo>
                        <a:pt x="5993" y="90"/>
                      </a:lnTo>
                      <a:lnTo>
                        <a:pt x="5999" y="88"/>
                      </a:lnTo>
                      <a:lnTo>
                        <a:pt x="6006" y="86"/>
                      </a:lnTo>
                      <a:lnTo>
                        <a:pt x="6012" y="83"/>
                      </a:lnTo>
                      <a:lnTo>
                        <a:pt x="6019" y="80"/>
                      </a:lnTo>
                      <a:lnTo>
                        <a:pt x="6024" y="77"/>
                      </a:lnTo>
                      <a:lnTo>
                        <a:pt x="6031" y="75"/>
                      </a:lnTo>
                      <a:lnTo>
                        <a:pt x="6037" y="72"/>
                      </a:lnTo>
                      <a:lnTo>
                        <a:pt x="6043" y="69"/>
                      </a:lnTo>
                      <a:lnTo>
                        <a:pt x="6050" y="67"/>
                      </a:lnTo>
                      <a:lnTo>
                        <a:pt x="6055" y="65"/>
                      </a:lnTo>
                      <a:lnTo>
                        <a:pt x="6062" y="61"/>
                      </a:lnTo>
                      <a:lnTo>
                        <a:pt x="6068" y="59"/>
                      </a:lnTo>
                      <a:lnTo>
                        <a:pt x="6074" y="56"/>
                      </a:lnTo>
                      <a:lnTo>
                        <a:pt x="6081" y="53"/>
                      </a:lnTo>
                      <a:lnTo>
                        <a:pt x="6087" y="51"/>
                      </a:lnTo>
                      <a:lnTo>
                        <a:pt x="6092" y="48"/>
                      </a:lnTo>
                      <a:lnTo>
                        <a:pt x="6098" y="45"/>
                      </a:lnTo>
                      <a:lnTo>
                        <a:pt x="6105" y="43"/>
                      </a:lnTo>
                      <a:lnTo>
                        <a:pt x="6111" y="39"/>
                      </a:lnTo>
                      <a:lnTo>
                        <a:pt x="6117" y="37"/>
                      </a:lnTo>
                      <a:lnTo>
                        <a:pt x="6122" y="34"/>
                      </a:lnTo>
                      <a:lnTo>
                        <a:pt x="6128" y="31"/>
                      </a:lnTo>
                      <a:lnTo>
                        <a:pt x="6134" y="29"/>
                      </a:lnTo>
                      <a:lnTo>
                        <a:pt x="6140" y="26"/>
                      </a:lnTo>
                      <a:lnTo>
                        <a:pt x="6146" y="23"/>
                      </a:lnTo>
                      <a:lnTo>
                        <a:pt x="6152" y="20"/>
                      </a:lnTo>
                      <a:lnTo>
                        <a:pt x="6158" y="18"/>
                      </a:lnTo>
                      <a:lnTo>
                        <a:pt x="6164" y="15"/>
                      </a:lnTo>
                      <a:lnTo>
                        <a:pt x="6170" y="12"/>
                      </a:lnTo>
                      <a:lnTo>
                        <a:pt x="6175" y="10"/>
                      </a:lnTo>
                      <a:lnTo>
                        <a:pt x="6181" y="7"/>
                      </a:lnTo>
                      <a:lnTo>
                        <a:pt x="6187" y="4"/>
                      </a:lnTo>
                      <a:lnTo>
                        <a:pt x="6193" y="1"/>
                      </a:lnTo>
                      <a:lnTo>
                        <a:pt x="6199" y="0"/>
                      </a:lnTo>
                      <a:lnTo>
                        <a:pt x="6195" y="5"/>
                      </a:lnTo>
                      <a:lnTo>
                        <a:pt x="6190" y="10"/>
                      </a:lnTo>
                      <a:lnTo>
                        <a:pt x="6185" y="13"/>
                      </a:lnTo>
                      <a:lnTo>
                        <a:pt x="6180" y="18"/>
                      </a:lnTo>
                      <a:lnTo>
                        <a:pt x="6174" y="21"/>
                      </a:lnTo>
                      <a:lnTo>
                        <a:pt x="6168" y="24"/>
                      </a:lnTo>
                      <a:lnTo>
                        <a:pt x="6164" y="28"/>
                      </a:lnTo>
                      <a:lnTo>
                        <a:pt x="6158" y="31"/>
                      </a:lnTo>
                      <a:lnTo>
                        <a:pt x="6152" y="35"/>
                      </a:lnTo>
                      <a:lnTo>
                        <a:pt x="6146" y="38"/>
                      </a:lnTo>
                      <a:lnTo>
                        <a:pt x="6141" y="42"/>
                      </a:lnTo>
                      <a:lnTo>
                        <a:pt x="6136" y="45"/>
                      </a:lnTo>
                      <a:lnTo>
                        <a:pt x="6130" y="49"/>
                      </a:lnTo>
                      <a:lnTo>
                        <a:pt x="6125" y="52"/>
                      </a:lnTo>
                      <a:lnTo>
                        <a:pt x="6119" y="56"/>
                      </a:lnTo>
                      <a:lnTo>
                        <a:pt x="6113" y="59"/>
                      </a:lnTo>
                      <a:lnTo>
                        <a:pt x="6107" y="61"/>
                      </a:lnTo>
                      <a:lnTo>
                        <a:pt x="6102" y="65"/>
                      </a:lnTo>
                      <a:lnTo>
                        <a:pt x="6095" y="68"/>
                      </a:lnTo>
                      <a:lnTo>
                        <a:pt x="6089" y="72"/>
                      </a:lnTo>
                      <a:lnTo>
                        <a:pt x="6083" y="75"/>
                      </a:lnTo>
                      <a:lnTo>
                        <a:pt x="6077" y="77"/>
                      </a:lnTo>
                      <a:lnTo>
                        <a:pt x="6072" y="81"/>
                      </a:lnTo>
                      <a:lnTo>
                        <a:pt x="6066" y="84"/>
                      </a:lnTo>
                      <a:lnTo>
                        <a:pt x="6059" y="88"/>
                      </a:lnTo>
                      <a:lnTo>
                        <a:pt x="6053" y="90"/>
                      </a:lnTo>
                      <a:lnTo>
                        <a:pt x="6047" y="94"/>
                      </a:lnTo>
                      <a:lnTo>
                        <a:pt x="6040" y="97"/>
                      </a:lnTo>
                      <a:lnTo>
                        <a:pt x="6035" y="99"/>
                      </a:lnTo>
                      <a:lnTo>
                        <a:pt x="6029" y="103"/>
                      </a:lnTo>
                      <a:lnTo>
                        <a:pt x="6022" y="106"/>
                      </a:lnTo>
                      <a:lnTo>
                        <a:pt x="6016" y="109"/>
                      </a:lnTo>
                      <a:lnTo>
                        <a:pt x="6009" y="112"/>
                      </a:lnTo>
                      <a:lnTo>
                        <a:pt x="6004" y="114"/>
                      </a:lnTo>
                      <a:lnTo>
                        <a:pt x="5997" y="118"/>
                      </a:lnTo>
                      <a:lnTo>
                        <a:pt x="5991" y="121"/>
                      </a:lnTo>
                      <a:lnTo>
                        <a:pt x="5984" y="124"/>
                      </a:lnTo>
                      <a:lnTo>
                        <a:pt x="5978" y="127"/>
                      </a:lnTo>
                      <a:lnTo>
                        <a:pt x="5971" y="129"/>
                      </a:lnTo>
                      <a:lnTo>
                        <a:pt x="5966" y="133"/>
                      </a:lnTo>
                      <a:lnTo>
                        <a:pt x="5959" y="135"/>
                      </a:lnTo>
                      <a:lnTo>
                        <a:pt x="5953" y="138"/>
                      </a:lnTo>
                      <a:lnTo>
                        <a:pt x="5946" y="141"/>
                      </a:lnTo>
                      <a:lnTo>
                        <a:pt x="5939" y="144"/>
                      </a:lnTo>
                      <a:lnTo>
                        <a:pt x="5933" y="147"/>
                      </a:lnTo>
                      <a:lnTo>
                        <a:pt x="5926" y="150"/>
                      </a:lnTo>
                      <a:lnTo>
                        <a:pt x="5920" y="152"/>
                      </a:lnTo>
                      <a:lnTo>
                        <a:pt x="5913" y="156"/>
                      </a:lnTo>
                      <a:lnTo>
                        <a:pt x="5907" y="158"/>
                      </a:lnTo>
                      <a:lnTo>
                        <a:pt x="5900" y="160"/>
                      </a:lnTo>
                      <a:lnTo>
                        <a:pt x="5893" y="164"/>
                      </a:lnTo>
                      <a:lnTo>
                        <a:pt x="5886" y="166"/>
                      </a:lnTo>
                      <a:lnTo>
                        <a:pt x="5879" y="170"/>
                      </a:lnTo>
                      <a:lnTo>
                        <a:pt x="5873" y="172"/>
                      </a:lnTo>
                      <a:lnTo>
                        <a:pt x="5867" y="174"/>
                      </a:lnTo>
                      <a:lnTo>
                        <a:pt x="5860" y="178"/>
                      </a:lnTo>
                      <a:lnTo>
                        <a:pt x="5853" y="180"/>
                      </a:lnTo>
                      <a:lnTo>
                        <a:pt x="5846" y="182"/>
                      </a:lnTo>
                      <a:lnTo>
                        <a:pt x="5839" y="186"/>
                      </a:lnTo>
                      <a:lnTo>
                        <a:pt x="5832" y="188"/>
                      </a:lnTo>
                      <a:lnTo>
                        <a:pt x="5825" y="190"/>
                      </a:lnTo>
                      <a:lnTo>
                        <a:pt x="5818" y="194"/>
                      </a:lnTo>
                      <a:lnTo>
                        <a:pt x="5811" y="196"/>
                      </a:lnTo>
                      <a:lnTo>
                        <a:pt x="5804" y="198"/>
                      </a:lnTo>
                      <a:lnTo>
                        <a:pt x="5797" y="202"/>
                      </a:lnTo>
                      <a:lnTo>
                        <a:pt x="5790" y="204"/>
                      </a:lnTo>
                      <a:lnTo>
                        <a:pt x="5784" y="206"/>
                      </a:lnTo>
                      <a:lnTo>
                        <a:pt x="5777" y="209"/>
                      </a:lnTo>
                      <a:lnTo>
                        <a:pt x="5770" y="212"/>
                      </a:lnTo>
                      <a:lnTo>
                        <a:pt x="5763" y="214"/>
                      </a:lnTo>
                      <a:lnTo>
                        <a:pt x="5756" y="217"/>
                      </a:lnTo>
                      <a:lnTo>
                        <a:pt x="5749" y="219"/>
                      </a:lnTo>
                      <a:lnTo>
                        <a:pt x="5741" y="221"/>
                      </a:lnTo>
                      <a:lnTo>
                        <a:pt x="5734" y="225"/>
                      </a:lnTo>
                      <a:lnTo>
                        <a:pt x="5727" y="227"/>
                      </a:lnTo>
                      <a:lnTo>
                        <a:pt x="5720" y="229"/>
                      </a:lnTo>
                      <a:lnTo>
                        <a:pt x="5713" y="232"/>
                      </a:lnTo>
                      <a:lnTo>
                        <a:pt x="5706" y="235"/>
                      </a:lnTo>
                      <a:lnTo>
                        <a:pt x="5698" y="237"/>
                      </a:lnTo>
                      <a:lnTo>
                        <a:pt x="5691" y="240"/>
                      </a:lnTo>
                      <a:lnTo>
                        <a:pt x="5684" y="242"/>
                      </a:lnTo>
                      <a:lnTo>
                        <a:pt x="5678" y="244"/>
                      </a:lnTo>
                      <a:lnTo>
                        <a:pt x="5669" y="247"/>
                      </a:lnTo>
                      <a:lnTo>
                        <a:pt x="5663" y="250"/>
                      </a:lnTo>
                      <a:lnTo>
                        <a:pt x="5656" y="252"/>
                      </a:lnTo>
                      <a:lnTo>
                        <a:pt x="5649" y="255"/>
                      </a:lnTo>
                      <a:lnTo>
                        <a:pt x="5641" y="257"/>
                      </a:lnTo>
                      <a:lnTo>
                        <a:pt x="5634" y="259"/>
                      </a:lnTo>
                      <a:lnTo>
                        <a:pt x="5627" y="262"/>
                      </a:lnTo>
                      <a:lnTo>
                        <a:pt x="5619" y="264"/>
                      </a:lnTo>
                      <a:lnTo>
                        <a:pt x="5612" y="266"/>
                      </a:lnTo>
                      <a:lnTo>
                        <a:pt x="5605" y="270"/>
                      </a:lnTo>
                      <a:lnTo>
                        <a:pt x="5597" y="272"/>
                      </a:lnTo>
                      <a:lnTo>
                        <a:pt x="5590" y="274"/>
                      </a:lnTo>
                      <a:lnTo>
                        <a:pt x="5583" y="277"/>
                      </a:lnTo>
                      <a:lnTo>
                        <a:pt x="5575" y="279"/>
                      </a:lnTo>
                      <a:lnTo>
                        <a:pt x="5560" y="284"/>
                      </a:lnTo>
                      <a:lnTo>
                        <a:pt x="5546" y="288"/>
                      </a:lnTo>
                      <a:lnTo>
                        <a:pt x="5531" y="293"/>
                      </a:lnTo>
                      <a:lnTo>
                        <a:pt x="5516" y="298"/>
                      </a:lnTo>
                      <a:lnTo>
                        <a:pt x="5501" y="303"/>
                      </a:lnTo>
                      <a:lnTo>
                        <a:pt x="5486" y="308"/>
                      </a:lnTo>
                      <a:lnTo>
                        <a:pt x="5471" y="312"/>
                      </a:lnTo>
                      <a:lnTo>
                        <a:pt x="5456" y="317"/>
                      </a:lnTo>
                      <a:lnTo>
                        <a:pt x="5441" y="322"/>
                      </a:lnTo>
                      <a:lnTo>
                        <a:pt x="5426" y="326"/>
                      </a:lnTo>
                      <a:lnTo>
                        <a:pt x="5411" y="331"/>
                      </a:lnTo>
                      <a:lnTo>
                        <a:pt x="5396" y="335"/>
                      </a:lnTo>
                      <a:lnTo>
                        <a:pt x="5381" y="340"/>
                      </a:lnTo>
                      <a:lnTo>
                        <a:pt x="5366" y="345"/>
                      </a:lnTo>
                      <a:lnTo>
                        <a:pt x="5351" y="350"/>
                      </a:lnTo>
                      <a:lnTo>
                        <a:pt x="5337" y="355"/>
                      </a:lnTo>
                      <a:lnTo>
                        <a:pt x="5307" y="364"/>
                      </a:lnTo>
                      <a:lnTo>
                        <a:pt x="5275" y="373"/>
                      </a:lnTo>
                      <a:lnTo>
                        <a:pt x="5245" y="383"/>
                      </a:lnTo>
                      <a:lnTo>
                        <a:pt x="5216" y="392"/>
                      </a:lnTo>
                      <a:lnTo>
                        <a:pt x="5201" y="396"/>
                      </a:lnTo>
                      <a:lnTo>
                        <a:pt x="5186" y="401"/>
                      </a:lnTo>
                      <a:lnTo>
                        <a:pt x="5169" y="406"/>
                      </a:lnTo>
                      <a:lnTo>
                        <a:pt x="5154" y="410"/>
                      </a:lnTo>
                      <a:lnTo>
                        <a:pt x="5139" y="416"/>
                      </a:lnTo>
                      <a:lnTo>
                        <a:pt x="5125" y="421"/>
                      </a:lnTo>
                      <a:lnTo>
                        <a:pt x="5110" y="425"/>
                      </a:lnTo>
                      <a:lnTo>
                        <a:pt x="5095" y="430"/>
                      </a:lnTo>
                      <a:lnTo>
                        <a:pt x="5080" y="434"/>
                      </a:lnTo>
                      <a:lnTo>
                        <a:pt x="5065" y="439"/>
                      </a:lnTo>
                      <a:lnTo>
                        <a:pt x="5050" y="445"/>
                      </a:lnTo>
                      <a:lnTo>
                        <a:pt x="5035" y="449"/>
                      </a:lnTo>
                      <a:lnTo>
                        <a:pt x="5020" y="454"/>
                      </a:lnTo>
                      <a:lnTo>
                        <a:pt x="5005" y="459"/>
                      </a:lnTo>
                      <a:lnTo>
                        <a:pt x="4990" y="464"/>
                      </a:lnTo>
                      <a:lnTo>
                        <a:pt x="4975" y="469"/>
                      </a:lnTo>
                      <a:lnTo>
                        <a:pt x="4968" y="471"/>
                      </a:lnTo>
                      <a:lnTo>
                        <a:pt x="4960" y="473"/>
                      </a:lnTo>
                      <a:lnTo>
                        <a:pt x="4953" y="476"/>
                      </a:lnTo>
                      <a:lnTo>
                        <a:pt x="4946" y="478"/>
                      </a:lnTo>
                      <a:lnTo>
                        <a:pt x="4938" y="482"/>
                      </a:lnTo>
                      <a:lnTo>
                        <a:pt x="4931" y="484"/>
                      </a:lnTo>
                      <a:lnTo>
                        <a:pt x="4923" y="486"/>
                      </a:lnTo>
                      <a:lnTo>
                        <a:pt x="4916" y="488"/>
                      </a:lnTo>
                      <a:lnTo>
                        <a:pt x="4909" y="491"/>
                      </a:lnTo>
                      <a:lnTo>
                        <a:pt x="4901" y="494"/>
                      </a:lnTo>
                      <a:lnTo>
                        <a:pt x="4894" y="496"/>
                      </a:lnTo>
                      <a:lnTo>
                        <a:pt x="4887" y="499"/>
                      </a:lnTo>
                      <a:lnTo>
                        <a:pt x="4879" y="501"/>
                      </a:lnTo>
                      <a:lnTo>
                        <a:pt x="4872" y="503"/>
                      </a:lnTo>
                      <a:lnTo>
                        <a:pt x="4865" y="507"/>
                      </a:lnTo>
                      <a:lnTo>
                        <a:pt x="4857" y="509"/>
                      </a:lnTo>
                      <a:lnTo>
                        <a:pt x="4850" y="511"/>
                      </a:lnTo>
                      <a:lnTo>
                        <a:pt x="4843" y="514"/>
                      </a:lnTo>
                      <a:lnTo>
                        <a:pt x="4835" y="517"/>
                      </a:lnTo>
                      <a:lnTo>
                        <a:pt x="4828" y="520"/>
                      </a:lnTo>
                      <a:lnTo>
                        <a:pt x="4821" y="522"/>
                      </a:lnTo>
                      <a:lnTo>
                        <a:pt x="4815" y="525"/>
                      </a:lnTo>
                      <a:lnTo>
                        <a:pt x="4807" y="528"/>
                      </a:lnTo>
                      <a:lnTo>
                        <a:pt x="4800" y="530"/>
                      </a:lnTo>
                      <a:lnTo>
                        <a:pt x="4793" y="532"/>
                      </a:lnTo>
                      <a:lnTo>
                        <a:pt x="4786" y="536"/>
                      </a:lnTo>
                      <a:lnTo>
                        <a:pt x="4779" y="538"/>
                      </a:lnTo>
                      <a:lnTo>
                        <a:pt x="4771" y="540"/>
                      </a:lnTo>
                      <a:lnTo>
                        <a:pt x="4764" y="544"/>
                      </a:lnTo>
                      <a:lnTo>
                        <a:pt x="4757" y="546"/>
                      </a:lnTo>
                      <a:lnTo>
                        <a:pt x="4750" y="548"/>
                      </a:lnTo>
                      <a:lnTo>
                        <a:pt x="4743" y="552"/>
                      </a:lnTo>
                      <a:lnTo>
                        <a:pt x="4736" y="554"/>
                      </a:lnTo>
                      <a:lnTo>
                        <a:pt x="4729" y="558"/>
                      </a:lnTo>
                      <a:lnTo>
                        <a:pt x="4722" y="560"/>
                      </a:lnTo>
                      <a:lnTo>
                        <a:pt x="4715" y="562"/>
                      </a:lnTo>
                      <a:lnTo>
                        <a:pt x="4709" y="566"/>
                      </a:lnTo>
                      <a:lnTo>
                        <a:pt x="4702" y="568"/>
                      </a:lnTo>
                      <a:lnTo>
                        <a:pt x="4695" y="571"/>
                      </a:lnTo>
                      <a:lnTo>
                        <a:pt x="4688" y="574"/>
                      </a:lnTo>
                      <a:lnTo>
                        <a:pt x="4681" y="577"/>
                      </a:lnTo>
                      <a:lnTo>
                        <a:pt x="4674" y="579"/>
                      </a:lnTo>
                      <a:lnTo>
                        <a:pt x="4667" y="582"/>
                      </a:lnTo>
                      <a:lnTo>
                        <a:pt x="4660" y="585"/>
                      </a:lnTo>
                      <a:lnTo>
                        <a:pt x="4653" y="587"/>
                      </a:lnTo>
                      <a:lnTo>
                        <a:pt x="4646" y="591"/>
                      </a:lnTo>
                      <a:lnTo>
                        <a:pt x="4639" y="593"/>
                      </a:lnTo>
                      <a:lnTo>
                        <a:pt x="4633" y="597"/>
                      </a:lnTo>
                      <a:lnTo>
                        <a:pt x="4626" y="599"/>
                      </a:lnTo>
                      <a:lnTo>
                        <a:pt x="4619" y="602"/>
                      </a:lnTo>
                      <a:lnTo>
                        <a:pt x="4613" y="606"/>
                      </a:lnTo>
                      <a:lnTo>
                        <a:pt x="4606" y="608"/>
                      </a:lnTo>
                      <a:lnTo>
                        <a:pt x="4599" y="612"/>
                      </a:lnTo>
                      <a:lnTo>
                        <a:pt x="4592" y="614"/>
                      </a:lnTo>
                      <a:lnTo>
                        <a:pt x="4585" y="617"/>
                      </a:lnTo>
                      <a:lnTo>
                        <a:pt x="4580" y="620"/>
                      </a:lnTo>
                      <a:lnTo>
                        <a:pt x="4573" y="623"/>
                      </a:lnTo>
                      <a:lnTo>
                        <a:pt x="4566" y="627"/>
                      </a:lnTo>
                      <a:lnTo>
                        <a:pt x="4559" y="629"/>
                      </a:lnTo>
                      <a:lnTo>
                        <a:pt x="4553" y="632"/>
                      </a:lnTo>
                      <a:lnTo>
                        <a:pt x="4546" y="636"/>
                      </a:lnTo>
                      <a:lnTo>
                        <a:pt x="4540" y="638"/>
                      </a:lnTo>
                      <a:lnTo>
                        <a:pt x="4533" y="642"/>
                      </a:lnTo>
                      <a:lnTo>
                        <a:pt x="4527" y="645"/>
                      </a:lnTo>
                      <a:lnTo>
                        <a:pt x="4521" y="647"/>
                      </a:lnTo>
                      <a:lnTo>
                        <a:pt x="4514" y="651"/>
                      </a:lnTo>
                      <a:lnTo>
                        <a:pt x="4508" y="654"/>
                      </a:lnTo>
                      <a:lnTo>
                        <a:pt x="4501" y="658"/>
                      </a:lnTo>
                      <a:lnTo>
                        <a:pt x="4495" y="660"/>
                      </a:lnTo>
                      <a:lnTo>
                        <a:pt x="4489" y="663"/>
                      </a:lnTo>
                      <a:lnTo>
                        <a:pt x="4483" y="667"/>
                      </a:lnTo>
                      <a:lnTo>
                        <a:pt x="4476" y="670"/>
                      </a:lnTo>
                      <a:lnTo>
                        <a:pt x="4470" y="674"/>
                      </a:lnTo>
                      <a:lnTo>
                        <a:pt x="4463" y="676"/>
                      </a:lnTo>
                      <a:lnTo>
                        <a:pt x="4457" y="680"/>
                      </a:lnTo>
                      <a:lnTo>
                        <a:pt x="4452" y="683"/>
                      </a:lnTo>
                      <a:lnTo>
                        <a:pt x="4445" y="686"/>
                      </a:lnTo>
                      <a:lnTo>
                        <a:pt x="4439" y="690"/>
                      </a:lnTo>
                      <a:lnTo>
                        <a:pt x="4433" y="693"/>
                      </a:lnTo>
                      <a:lnTo>
                        <a:pt x="4426" y="697"/>
                      </a:lnTo>
                      <a:lnTo>
                        <a:pt x="4427" y="697"/>
                      </a:lnTo>
                      <a:lnTo>
                        <a:pt x="4424" y="698"/>
                      </a:lnTo>
                      <a:lnTo>
                        <a:pt x="4422" y="699"/>
                      </a:lnTo>
                      <a:lnTo>
                        <a:pt x="4418" y="701"/>
                      </a:lnTo>
                      <a:lnTo>
                        <a:pt x="4416" y="703"/>
                      </a:lnTo>
                      <a:lnTo>
                        <a:pt x="4414" y="704"/>
                      </a:lnTo>
                      <a:lnTo>
                        <a:pt x="4410" y="706"/>
                      </a:lnTo>
                      <a:lnTo>
                        <a:pt x="4408" y="707"/>
                      </a:lnTo>
                      <a:lnTo>
                        <a:pt x="4404" y="709"/>
                      </a:lnTo>
                      <a:lnTo>
                        <a:pt x="4401" y="711"/>
                      </a:lnTo>
                      <a:lnTo>
                        <a:pt x="4399" y="713"/>
                      </a:lnTo>
                      <a:lnTo>
                        <a:pt x="4395" y="714"/>
                      </a:lnTo>
                      <a:lnTo>
                        <a:pt x="4393" y="716"/>
                      </a:lnTo>
                      <a:lnTo>
                        <a:pt x="4389" y="719"/>
                      </a:lnTo>
                      <a:lnTo>
                        <a:pt x="4386" y="720"/>
                      </a:lnTo>
                      <a:lnTo>
                        <a:pt x="4384" y="722"/>
                      </a:lnTo>
                      <a:lnTo>
                        <a:pt x="4380" y="724"/>
                      </a:lnTo>
                      <a:lnTo>
                        <a:pt x="4377" y="726"/>
                      </a:lnTo>
                      <a:lnTo>
                        <a:pt x="4374" y="728"/>
                      </a:lnTo>
                      <a:lnTo>
                        <a:pt x="4371" y="730"/>
                      </a:lnTo>
                      <a:lnTo>
                        <a:pt x="4368" y="731"/>
                      </a:lnTo>
                      <a:lnTo>
                        <a:pt x="4364" y="734"/>
                      </a:lnTo>
                      <a:lnTo>
                        <a:pt x="4361" y="736"/>
                      </a:lnTo>
                      <a:lnTo>
                        <a:pt x="4357" y="738"/>
                      </a:lnTo>
                      <a:lnTo>
                        <a:pt x="4355" y="741"/>
                      </a:lnTo>
                      <a:lnTo>
                        <a:pt x="4351" y="743"/>
                      </a:lnTo>
                      <a:lnTo>
                        <a:pt x="4348" y="744"/>
                      </a:lnTo>
                      <a:lnTo>
                        <a:pt x="4344" y="746"/>
                      </a:lnTo>
                      <a:lnTo>
                        <a:pt x="4341" y="749"/>
                      </a:lnTo>
                      <a:lnTo>
                        <a:pt x="4338" y="751"/>
                      </a:lnTo>
                      <a:lnTo>
                        <a:pt x="4334" y="753"/>
                      </a:lnTo>
                      <a:lnTo>
                        <a:pt x="4331" y="756"/>
                      </a:lnTo>
                      <a:lnTo>
                        <a:pt x="4327" y="758"/>
                      </a:lnTo>
                      <a:lnTo>
                        <a:pt x="4324" y="760"/>
                      </a:lnTo>
                      <a:lnTo>
                        <a:pt x="4320" y="762"/>
                      </a:lnTo>
                      <a:lnTo>
                        <a:pt x="4317" y="765"/>
                      </a:lnTo>
                      <a:lnTo>
                        <a:pt x="4312" y="767"/>
                      </a:lnTo>
                      <a:lnTo>
                        <a:pt x="4309" y="769"/>
                      </a:lnTo>
                      <a:lnTo>
                        <a:pt x="4305" y="772"/>
                      </a:lnTo>
                      <a:lnTo>
                        <a:pt x="4302" y="774"/>
                      </a:lnTo>
                      <a:lnTo>
                        <a:pt x="4298" y="776"/>
                      </a:lnTo>
                      <a:lnTo>
                        <a:pt x="4295" y="780"/>
                      </a:lnTo>
                      <a:lnTo>
                        <a:pt x="4290" y="782"/>
                      </a:lnTo>
                      <a:lnTo>
                        <a:pt x="4287" y="784"/>
                      </a:lnTo>
                      <a:lnTo>
                        <a:pt x="4283" y="787"/>
                      </a:lnTo>
                      <a:lnTo>
                        <a:pt x="4280" y="789"/>
                      </a:lnTo>
                      <a:lnTo>
                        <a:pt x="4275" y="792"/>
                      </a:lnTo>
                      <a:lnTo>
                        <a:pt x="4272" y="795"/>
                      </a:lnTo>
                      <a:lnTo>
                        <a:pt x="4268" y="797"/>
                      </a:lnTo>
                      <a:lnTo>
                        <a:pt x="4264" y="799"/>
                      </a:lnTo>
                      <a:lnTo>
                        <a:pt x="4260" y="803"/>
                      </a:lnTo>
                      <a:lnTo>
                        <a:pt x="4257" y="805"/>
                      </a:lnTo>
                      <a:lnTo>
                        <a:pt x="4252" y="807"/>
                      </a:lnTo>
                      <a:lnTo>
                        <a:pt x="4249" y="810"/>
                      </a:lnTo>
                      <a:lnTo>
                        <a:pt x="4244" y="813"/>
                      </a:lnTo>
                      <a:lnTo>
                        <a:pt x="4241" y="815"/>
                      </a:lnTo>
                      <a:lnTo>
                        <a:pt x="4237" y="818"/>
                      </a:lnTo>
                      <a:lnTo>
                        <a:pt x="4233" y="821"/>
                      </a:lnTo>
                      <a:lnTo>
                        <a:pt x="4229" y="823"/>
                      </a:lnTo>
                      <a:lnTo>
                        <a:pt x="4225" y="827"/>
                      </a:lnTo>
                      <a:lnTo>
                        <a:pt x="4221" y="829"/>
                      </a:lnTo>
                      <a:lnTo>
                        <a:pt x="4217" y="832"/>
                      </a:lnTo>
                      <a:lnTo>
                        <a:pt x="4213" y="835"/>
                      </a:lnTo>
                      <a:lnTo>
                        <a:pt x="4209" y="837"/>
                      </a:lnTo>
                      <a:lnTo>
                        <a:pt x="4204" y="841"/>
                      </a:lnTo>
                      <a:lnTo>
                        <a:pt x="4200" y="843"/>
                      </a:lnTo>
                      <a:lnTo>
                        <a:pt x="4196" y="846"/>
                      </a:lnTo>
                      <a:lnTo>
                        <a:pt x="4192" y="849"/>
                      </a:lnTo>
                      <a:lnTo>
                        <a:pt x="4188" y="851"/>
                      </a:lnTo>
                      <a:lnTo>
                        <a:pt x="4183" y="855"/>
                      </a:lnTo>
                      <a:lnTo>
                        <a:pt x="4180" y="857"/>
                      </a:lnTo>
                      <a:lnTo>
                        <a:pt x="4175" y="860"/>
                      </a:lnTo>
                      <a:lnTo>
                        <a:pt x="4170" y="863"/>
                      </a:lnTo>
                      <a:lnTo>
                        <a:pt x="4167" y="866"/>
                      </a:lnTo>
                      <a:lnTo>
                        <a:pt x="4162" y="868"/>
                      </a:lnTo>
                      <a:lnTo>
                        <a:pt x="4158" y="872"/>
                      </a:lnTo>
                      <a:lnTo>
                        <a:pt x="4154" y="875"/>
                      </a:lnTo>
                      <a:lnTo>
                        <a:pt x="4150" y="878"/>
                      </a:lnTo>
                      <a:lnTo>
                        <a:pt x="4145" y="881"/>
                      </a:lnTo>
                      <a:lnTo>
                        <a:pt x="4141" y="883"/>
                      </a:lnTo>
                      <a:lnTo>
                        <a:pt x="4137" y="887"/>
                      </a:lnTo>
                      <a:lnTo>
                        <a:pt x="4132" y="889"/>
                      </a:lnTo>
                      <a:lnTo>
                        <a:pt x="4128" y="893"/>
                      </a:lnTo>
                      <a:lnTo>
                        <a:pt x="4123" y="896"/>
                      </a:lnTo>
                      <a:lnTo>
                        <a:pt x="4119" y="898"/>
                      </a:lnTo>
                      <a:lnTo>
                        <a:pt x="4115" y="902"/>
                      </a:lnTo>
                      <a:lnTo>
                        <a:pt x="4111" y="904"/>
                      </a:lnTo>
                      <a:lnTo>
                        <a:pt x="4106" y="907"/>
                      </a:lnTo>
                      <a:lnTo>
                        <a:pt x="4101" y="911"/>
                      </a:lnTo>
                      <a:lnTo>
                        <a:pt x="4097" y="913"/>
                      </a:lnTo>
                      <a:lnTo>
                        <a:pt x="4092" y="917"/>
                      </a:lnTo>
                      <a:lnTo>
                        <a:pt x="4088" y="919"/>
                      </a:lnTo>
                      <a:lnTo>
                        <a:pt x="4084" y="922"/>
                      </a:lnTo>
                      <a:lnTo>
                        <a:pt x="4079" y="926"/>
                      </a:lnTo>
                      <a:lnTo>
                        <a:pt x="4075" y="928"/>
                      </a:lnTo>
                      <a:lnTo>
                        <a:pt x="4070" y="932"/>
                      </a:lnTo>
                      <a:lnTo>
                        <a:pt x="4066" y="935"/>
                      </a:lnTo>
                      <a:lnTo>
                        <a:pt x="4056" y="941"/>
                      </a:lnTo>
                      <a:lnTo>
                        <a:pt x="4047" y="947"/>
                      </a:lnTo>
                      <a:lnTo>
                        <a:pt x="4038" y="952"/>
                      </a:lnTo>
                      <a:lnTo>
                        <a:pt x="4029" y="959"/>
                      </a:lnTo>
                      <a:lnTo>
                        <a:pt x="4020" y="965"/>
                      </a:lnTo>
                      <a:lnTo>
                        <a:pt x="4010" y="971"/>
                      </a:lnTo>
                      <a:lnTo>
                        <a:pt x="4001" y="978"/>
                      </a:lnTo>
                      <a:lnTo>
                        <a:pt x="3992" y="983"/>
                      </a:lnTo>
                      <a:lnTo>
                        <a:pt x="3983" y="989"/>
                      </a:lnTo>
                      <a:lnTo>
                        <a:pt x="3972" y="996"/>
                      </a:lnTo>
                      <a:lnTo>
                        <a:pt x="3963" y="1002"/>
                      </a:lnTo>
                      <a:lnTo>
                        <a:pt x="3954" y="1008"/>
                      </a:lnTo>
                      <a:lnTo>
                        <a:pt x="3945" y="1013"/>
                      </a:lnTo>
                      <a:lnTo>
                        <a:pt x="3935" y="1020"/>
                      </a:lnTo>
                      <a:lnTo>
                        <a:pt x="3925" y="1026"/>
                      </a:lnTo>
                      <a:lnTo>
                        <a:pt x="3916" y="1032"/>
                      </a:lnTo>
                      <a:lnTo>
                        <a:pt x="3907" y="1038"/>
                      </a:lnTo>
                      <a:lnTo>
                        <a:pt x="3896" y="1044"/>
                      </a:lnTo>
                      <a:lnTo>
                        <a:pt x="3887" y="1050"/>
                      </a:lnTo>
                      <a:lnTo>
                        <a:pt x="3878" y="1056"/>
                      </a:lnTo>
                      <a:lnTo>
                        <a:pt x="3867" y="1062"/>
                      </a:lnTo>
                      <a:lnTo>
                        <a:pt x="3858" y="1068"/>
                      </a:lnTo>
                      <a:lnTo>
                        <a:pt x="3848" y="1073"/>
                      </a:lnTo>
                      <a:lnTo>
                        <a:pt x="3839" y="1079"/>
                      </a:lnTo>
                      <a:lnTo>
                        <a:pt x="3834" y="1082"/>
                      </a:lnTo>
                      <a:lnTo>
                        <a:pt x="3829" y="1085"/>
                      </a:lnTo>
                      <a:lnTo>
                        <a:pt x="3824" y="1088"/>
                      </a:lnTo>
                      <a:lnTo>
                        <a:pt x="3819" y="1091"/>
                      </a:lnTo>
                      <a:lnTo>
                        <a:pt x="3814" y="1094"/>
                      </a:lnTo>
                      <a:lnTo>
                        <a:pt x="3810" y="1096"/>
                      </a:lnTo>
                      <a:lnTo>
                        <a:pt x="3804" y="1099"/>
                      </a:lnTo>
                      <a:lnTo>
                        <a:pt x="3799" y="1102"/>
                      </a:lnTo>
                      <a:lnTo>
                        <a:pt x="3795" y="1104"/>
                      </a:lnTo>
                      <a:lnTo>
                        <a:pt x="3790" y="1108"/>
                      </a:lnTo>
                      <a:lnTo>
                        <a:pt x="3785" y="1110"/>
                      </a:lnTo>
                      <a:lnTo>
                        <a:pt x="3780" y="1114"/>
                      </a:lnTo>
                      <a:lnTo>
                        <a:pt x="3775" y="1116"/>
                      </a:lnTo>
                      <a:lnTo>
                        <a:pt x="3771" y="1118"/>
                      </a:lnTo>
                      <a:lnTo>
                        <a:pt x="3766" y="1122"/>
                      </a:lnTo>
                      <a:lnTo>
                        <a:pt x="3760" y="1124"/>
                      </a:lnTo>
                      <a:lnTo>
                        <a:pt x="3756" y="1126"/>
                      </a:lnTo>
                      <a:lnTo>
                        <a:pt x="3751" y="1130"/>
                      </a:lnTo>
                      <a:lnTo>
                        <a:pt x="3746" y="1132"/>
                      </a:lnTo>
                      <a:lnTo>
                        <a:pt x="3741" y="1134"/>
                      </a:lnTo>
                      <a:lnTo>
                        <a:pt x="3736" y="1138"/>
                      </a:lnTo>
                      <a:lnTo>
                        <a:pt x="3732" y="1140"/>
                      </a:lnTo>
                      <a:lnTo>
                        <a:pt x="3727" y="1142"/>
                      </a:lnTo>
                      <a:lnTo>
                        <a:pt x="3721" y="1145"/>
                      </a:lnTo>
                      <a:lnTo>
                        <a:pt x="3717" y="1148"/>
                      </a:lnTo>
                      <a:lnTo>
                        <a:pt x="3712" y="1150"/>
                      </a:lnTo>
                      <a:lnTo>
                        <a:pt x="3707" y="1153"/>
                      </a:lnTo>
                      <a:lnTo>
                        <a:pt x="3702" y="1155"/>
                      </a:lnTo>
                      <a:lnTo>
                        <a:pt x="3697" y="1157"/>
                      </a:lnTo>
                      <a:lnTo>
                        <a:pt x="3692" y="1160"/>
                      </a:lnTo>
                      <a:lnTo>
                        <a:pt x="3688" y="1163"/>
                      </a:lnTo>
                      <a:lnTo>
                        <a:pt x="3682" y="1165"/>
                      </a:lnTo>
                      <a:lnTo>
                        <a:pt x="3677" y="1168"/>
                      </a:lnTo>
                      <a:lnTo>
                        <a:pt x="3673" y="1170"/>
                      </a:lnTo>
                      <a:lnTo>
                        <a:pt x="3668" y="1172"/>
                      </a:lnTo>
                      <a:lnTo>
                        <a:pt x="3664" y="1175"/>
                      </a:lnTo>
                      <a:lnTo>
                        <a:pt x="3658" y="1177"/>
                      </a:lnTo>
                      <a:lnTo>
                        <a:pt x="3653" y="1179"/>
                      </a:lnTo>
                      <a:lnTo>
                        <a:pt x="3649" y="1181"/>
                      </a:lnTo>
                      <a:lnTo>
                        <a:pt x="3644" y="1184"/>
                      </a:lnTo>
                      <a:lnTo>
                        <a:pt x="3638" y="1186"/>
                      </a:lnTo>
                      <a:lnTo>
                        <a:pt x="3634" y="1188"/>
                      </a:lnTo>
                      <a:lnTo>
                        <a:pt x="3629" y="1191"/>
                      </a:lnTo>
                      <a:lnTo>
                        <a:pt x="3624" y="1193"/>
                      </a:lnTo>
                      <a:lnTo>
                        <a:pt x="3620" y="1195"/>
                      </a:lnTo>
                      <a:lnTo>
                        <a:pt x="3614" y="1198"/>
                      </a:lnTo>
                      <a:lnTo>
                        <a:pt x="3609" y="1200"/>
                      </a:lnTo>
                      <a:lnTo>
                        <a:pt x="3605" y="1201"/>
                      </a:lnTo>
                      <a:lnTo>
                        <a:pt x="3600" y="1203"/>
                      </a:lnTo>
                      <a:lnTo>
                        <a:pt x="3596" y="1206"/>
                      </a:lnTo>
                      <a:lnTo>
                        <a:pt x="3590" y="1208"/>
                      </a:lnTo>
                      <a:lnTo>
                        <a:pt x="3585" y="1210"/>
                      </a:lnTo>
                      <a:lnTo>
                        <a:pt x="3581" y="1211"/>
                      </a:lnTo>
                      <a:lnTo>
                        <a:pt x="3576" y="1214"/>
                      </a:lnTo>
                      <a:lnTo>
                        <a:pt x="3571" y="1216"/>
                      </a:lnTo>
                      <a:lnTo>
                        <a:pt x="3566" y="1217"/>
                      </a:lnTo>
                      <a:lnTo>
                        <a:pt x="3561" y="1219"/>
                      </a:lnTo>
                      <a:lnTo>
                        <a:pt x="3556" y="1222"/>
                      </a:lnTo>
                      <a:lnTo>
                        <a:pt x="3552" y="1223"/>
                      </a:lnTo>
                      <a:lnTo>
                        <a:pt x="3547" y="1225"/>
                      </a:lnTo>
                      <a:lnTo>
                        <a:pt x="3543" y="1226"/>
                      </a:lnTo>
                      <a:lnTo>
                        <a:pt x="3538" y="1229"/>
                      </a:lnTo>
                      <a:lnTo>
                        <a:pt x="3532" y="1231"/>
                      </a:lnTo>
                      <a:lnTo>
                        <a:pt x="3528" y="1232"/>
                      </a:lnTo>
                      <a:lnTo>
                        <a:pt x="3523" y="1234"/>
                      </a:lnTo>
                      <a:lnTo>
                        <a:pt x="3518" y="1236"/>
                      </a:lnTo>
                      <a:lnTo>
                        <a:pt x="3514" y="1237"/>
                      </a:lnTo>
                      <a:lnTo>
                        <a:pt x="3509" y="1239"/>
                      </a:lnTo>
                      <a:lnTo>
                        <a:pt x="3505" y="1240"/>
                      </a:lnTo>
                      <a:lnTo>
                        <a:pt x="3500" y="1242"/>
                      </a:lnTo>
                      <a:lnTo>
                        <a:pt x="3494" y="1244"/>
                      </a:lnTo>
                      <a:lnTo>
                        <a:pt x="3490" y="1245"/>
                      </a:lnTo>
                      <a:lnTo>
                        <a:pt x="3485" y="1247"/>
                      </a:lnTo>
                      <a:lnTo>
                        <a:pt x="3480" y="1248"/>
                      </a:lnTo>
                      <a:lnTo>
                        <a:pt x="3476" y="1249"/>
                      </a:lnTo>
                      <a:lnTo>
                        <a:pt x="3471" y="1251"/>
                      </a:lnTo>
                      <a:lnTo>
                        <a:pt x="3467" y="1252"/>
                      </a:lnTo>
                      <a:lnTo>
                        <a:pt x="3462" y="1254"/>
                      </a:lnTo>
                      <a:lnTo>
                        <a:pt x="3457" y="1255"/>
                      </a:lnTo>
                      <a:lnTo>
                        <a:pt x="3453" y="1256"/>
                      </a:lnTo>
                      <a:lnTo>
                        <a:pt x="3448" y="1257"/>
                      </a:lnTo>
                      <a:lnTo>
                        <a:pt x="3443" y="1259"/>
                      </a:lnTo>
                      <a:lnTo>
                        <a:pt x="3439" y="1260"/>
                      </a:lnTo>
                      <a:lnTo>
                        <a:pt x="3433" y="1261"/>
                      </a:lnTo>
                      <a:lnTo>
                        <a:pt x="3428" y="1262"/>
                      </a:lnTo>
                      <a:lnTo>
                        <a:pt x="3424" y="1263"/>
                      </a:lnTo>
                      <a:lnTo>
                        <a:pt x="3419" y="1264"/>
                      </a:lnTo>
                      <a:lnTo>
                        <a:pt x="3415" y="1266"/>
                      </a:lnTo>
                      <a:lnTo>
                        <a:pt x="3410" y="1266"/>
                      </a:lnTo>
                      <a:lnTo>
                        <a:pt x="3405" y="1267"/>
                      </a:lnTo>
                      <a:lnTo>
                        <a:pt x="3401" y="1268"/>
                      </a:lnTo>
                      <a:lnTo>
                        <a:pt x="3396" y="1269"/>
                      </a:lnTo>
                      <a:lnTo>
                        <a:pt x="3392" y="1269"/>
                      </a:lnTo>
                      <a:lnTo>
                        <a:pt x="3387" y="1270"/>
                      </a:lnTo>
                      <a:lnTo>
                        <a:pt x="3382" y="1271"/>
                      </a:lnTo>
                      <a:lnTo>
                        <a:pt x="3379" y="1271"/>
                      </a:lnTo>
                      <a:lnTo>
                        <a:pt x="3374" y="1272"/>
                      </a:lnTo>
                      <a:lnTo>
                        <a:pt x="3370" y="1272"/>
                      </a:lnTo>
                      <a:lnTo>
                        <a:pt x="3365" y="1274"/>
                      </a:lnTo>
                      <a:lnTo>
                        <a:pt x="3361" y="1274"/>
                      </a:lnTo>
                      <a:lnTo>
                        <a:pt x="3358" y="1275"/>
                      </a:lnTo>
                      <a:lnTo>
                        <a:pt x="3356" y="1275"/>
                      </a:lnTo>
                      <a:lnTo>
                        <a:pt x="3354" y="1275"/>
                      </a:lnTo>
                      <a:lnTo>
                        <a:pt x="3351" y="1275"/>
                      </a:lnTo>
                      <a:lnTo>
                        <a:pt x="3349" y="1276"/>
                      </a:lnTo>
                      <a:lnTo>
                        <a:pt x="3347" y="1276"/>
                      </a:lnTo>
                      <a:lnTo>
                        <a:pt x="3344" y="1276"/>
                      </a:lnTo>
                      <a:lnTo>
                        <a:pt x="3342" y="1276"/>
                      </a:lnTo>
                      <a:lnTo>
                        <a:pt x="3340" y="1276"/>
                      </a:lnTo>
                      <a:lnTo>
                        <a:pt x="3337" y="1276"/>
                      </a:lnTo>
                      <a:lnTo>
                        <a:pt x="3335" y="1277"/>
                      </a:lnTo>
                      <a:lnTo>
                        <a:pt x="3333" y="1277"/>
                      </a:lnTo>
                      <a:lnTo>
                        <a:pt x="3331" y="1277"/>
                      </a:lnTo>
                      <a:lnTo>
                        <a:pt x="3328" y="1277"/>
                      </a:lnTo>
                      <a:lnTo>
                        <a:pt x="3326" y="1277"/>
                      </a:lnTo>
                      <a:lnTo>
                        <a:pt x="3324" y="1277"/>
                      </a:lnTo>
                      <a:lnTo>
                        <a:pt x="3321" y="1277"/>
                      </a:lnTo>
                      <a:lnTo>
                        <a:pt x="3320" y="1277"/>
                      </a:lnTo>
                      <a:lnTo>
                        <a:pt x="3318" y="1277"/>
                      </a:lnTo>
                      <a:lnTo>
                        <a:pt x="3316" y="1277"/>
                      </a:lnTo>
                      <a:lnTo>
                        <a:pt x="3313" y="1277"/>
                      </a:lnTo>
                      <a:lnTo>
                        <a:pt x="3311" y="1277"/>
                      </a:lnTo>
                      <a:lnTo>
                        <a:pt x="3309" y="1277"/>
                      </a:lnTo>
                      <a:lnTo>
                        <a:pt x="3306" y="1278"/>
                      </a:lnTo>
                      <a:lnTo>
                        <a:pt x="3301" y="1278"/>
                      </a:lnTo>
                      <a:lnTo>
                        <a:pt x="3295" y="1278"/>
                      </a:lnTo>
                      <a:lnTo>
                        <a:pt x="3289" y="1278"/>
                      </a:lnTo>
                      <a:lnTo>
                        <a:pt x="3283" y="1278"/>
                      </a:lnTo>
                      <a:lnTo>
                        <a:pt x="3278" y="1278"/>
                      </a:lnTo>
                      <a:lnTo>
                        <a:pt x="3272" y="1278"/>
                      </a:lnTo>
                      <a:lnTo>
                        <a:pt x="3267" y="1278"/>
                      </a:lnTo>
                      <a:lnTo>
                        <a:pt x="3261" y="1278"/>
                      </a:lnTo>
                      <a:lnTo>
                        <a:pt x="3256" y="1277"/>
                      </a:lnTo>
                      <a:lnTo>
                        <a:pt x="3250" y="1277"/>
                      </a:lnTo>
                      <a:lnTo>
                        <a:pt x="3244" y="1277"/>
                      </a:lnTo>
                      <a:lnTo>
                        <a:pt x="3238" y="1277"/>
                      </a:lnTo>
                      <a:lnTo>
                        <a:pt x="3233" y="1277"/>
                      </a:lnTo>
                      <a:lnTo>
                        <a:pt x="3227" y="1277"/>
                      </a:lnTo>
                      <a:lnTo>
                        <a:pt x="3221" y="1277"/>
                      </a:lnTo>
                      <a:lnTo>
                        <a:pt x="3215" y="1277"/>
                      </a:lnTo>
                      <a:lnTo>
                        <a:pt x="3210" y="1277"/>
                      </a:lnTo>
                      <a:lnTo>
                        <a:pt x="3204" y="1277"/>
                      </a:lnTo>
                      <a:lnTo>
                        <a:pt x="3198" y="1276"/>
                      </a:lnTo>
                      <a:lnTo>
                        <a:pt x="3191" y="1276"/>
                      </a:lnTo>
                      <a:lnTo>
                        <a:pt x="3185" y="1276"/>
                      </a:lnTo>
                      <a:lnTo>
                        <a:pt x="3180" y="1276"/>
                      </a:lnTo>
                      <a:lnTo>
                        <a:pt x="3174" y="1276"/>
                      </a:lnTo>
                      <a:lnTo>
                        <a:pt x="3168" y="1276"/>
                      </a:lnTo>
                      <a:lnTo>
                        <a:pt x="3162" y="1275"/>
                      </a:lnTo>
                      <a:lnTo>
                        <a:pt x="3157" y="1275"/>
                      </a:lnTo>
                      <a:lnTo>
                        <a:pt x="3151" y="1275"/>
                      </a:lnTo>
                      <a:lnTo>
                        <a:pt x="3145" y="1275"/>
                      </a:lnTo>
                      <a:lnTo>
                        <a:pt x="3139" y="1275"/>
                      </a:lnTo>
                      <a:lnTo>
                        <a:pt x="3134" y="1274"/>
                      </a:lnTo>
                      <a:lnTo>
                        <a:pt x="3127" y="1274"/>
                      </a:lnTo>
                      <a:lnTo>
                        <a:pt x="3121" y="1274"/>
                      </a:lnTo>
                      <a:lnTo>
                        <a:pt x="3115" y="1274"/>
                      </a:lnTo>
                      <a:lnTo>
                        <a:pt x="3109" y="1272"/>
                      </a:lnTo>
                      <a:lnTo>
                        <a:pt x="3104" y="1272"/>
                      </a:lnTo>
                      <a:lnTo>
                        <a:pt x="3098" y="1272"/>
                      </a:lnTo>
                      <a:lnTo>
                        <a:pt x="3091" y="1272"/>
                      </a:lnTo>
                      <a:lnTo>
                        <a:pt x="3085" y="1271"/>
                      </a:lnTo>
                      <a:lnTo>
                        <a:pt x="3079" y="1271"/>
                      </a:lnTo>
                      <a:lnTo>
                        <a:pt x="3074" y="1271"/>
                      </a:lnTo>
                      <a:lnTo>
                        <a:pt x="3068" y="1270"/>
                      </a:lnTo>
                      <a:lnTo>
                        <a:pt x="3061" y="1270"/>
                      </a:lnTo>
                      <a:lnTo>
                        <a:pt x="3055" y="1270"/>
                      </a:lnTo>
                      <a:lnTo>
                        <a:pt x="3049" y="1269"/>
                      </a:lnTo>
                      <a:lnTo>
                        <a:pt x="3044" y="1269"/>
                      </a:lnTo>
                      <a:lnTo>
                        <a:pt x="3038" y="1268"/>
                      </a:lnTo>
                      <a:lnTo>
                        <a:pt x="3031" y="1268"/>
                      </a:lnTo>
                      <a:lnTo>
                        <a:pt x="3025" y="1268"/>
                      </a:lnTo>
                      <a:lnTo>
                        <a:pt x="3019" y="1267"/>
                      </a:lnTo>
                      <a:lnTo>
                        <a:pt x="3014" y="1267"/>
                      </a:lnTo>
                      <a:lnTo>
                        <a:pt x="3007" y="1267"/>
                      </a:lnTo>
                      <a:lnTo>
                        <a:pt x="3001" y="1266"/>
                      </a:lnTo>
                      <a:lnTo>
                        <a:pt x="2995" y="1266"/>
                      </a:lnTo>
                      <a:lnTo>
                        <a:pt x="2988" y="1264"/>
                      </a:lnTo>
                      <a:lnTo>
                        <a:pt x="2983" y="1264"/>
                      </a:lnTo>
                      <a:lnTo>
                        <a:pt x="2977" y="1263"/>
                      </a:lnTo>
                      <a:lnTo>
                        <a:pt x="2964" y="1263"/>
                      </a:lnTo>
                      <a:lnTo>
                        <a:pt x="2951" y="1262"/>
                      </a:lnTo>
                      <a:lnTo>
                        <a:pt x="2940" y="1261"/>
                      </a:lnTo>
                      <a:lnTo>
                        <a:pt x="2927" y="1260"/>
                      </a:lnTo>
                      <a:lnTo>
                        <a:pt x="2915" y="1259"/>
                      </a:lnTo>
                      <a:lnTo>
                        <a:pt x="2903" y="1257"/>
                      </a:lnTo>
                      <a:lnTo>
                        <a:pt x="2890" y="1256"/>
                      </a:lnTo>
                      <a:lnTo>
                        <a:pt x="2878" y="1255"/>
                      </a:lnTo>
                      <a:lnTo>
                        <a:pt x="2865" y="1253"/>
                      </a:lnTo>
                      <a:lnTo>
                        <a:pt x="2852" y="1252"/>
                      </a:lnTo>
                      <a:lnTo>
                        <a:pt x="2840" y="1251"/>
                      </a:lnTo>
                      <a:lnTo>
                        <a:pt x="2828" y="1249"/>
                      </a:lnTo>
                      <a:lnTo>
                        <a:pt x="2816" y="1248"/>
                      </a:lnTo>
                      <a:lnTo>
                        <a:pt x="2803" y="1247"/>
                      </a:lnTo>
                      <a:lnTo>
                        <a:pt x="2790" y="1245"/>
                      </a:lnTo>
                      <a:lnTo>
                        <a:pt x="2778" y="1244"/>
                      </a:lnTo>
                      <a:lnTo>
                        <a:pt x="2765" y="1242"/>
                      </a:lnTo>
                      <a:lnTo>
                        <a:pt x="2752" y="1240"/>
                      </a:lnTo>
                      <a:lnTo>
                        <a:pt x="2739" y="1239"/>
                      </a:lnTo>
                      <a:lnTo>
                        <a:pt x="2726" y="1238"/>
                      </a:lnTo>
                      <a:lnTo>
                        <a:pt x="2713" y="1236"/>
                      </a:lnTo>
                      <a:lnTo>
                        <a:pt x="2700" y="1234"/>
                      </a:lnTo>
                      <a:lnTo>
                        <a:pt x="2688" y="1233"/>
                      </a:lnTo>
                      <a:lnTo>
                        <a:pt x="2675" y="1231"/>
                      </a:lnTo>
                      <a:lnTo>
                        <a:pt x="2662" y="1230"/>
                      </a:lnTo>
                      <a:lnTo>
                        <a:pt x="2650" y="1228"/>
                      </a:lnTo>
                      <a:lnTo>
                        <a:pt x="2636" y="1226"/>
                      </a:lnTo>
                      <a:lnTo>
                        <a:pt x="2623" y="1224"/>
                      </a:lnTo>
                      <a:lnTo>
                        <a:pt x="2610" y="1223"/>
                      </a:lnTo>
                      <a:lnTo>
                        <a:pt x="2598" y="1221"/>
                      </a:lnTo>
                      <a:lnTo>
                        <a:pt x="2584" y="1219"/>
                      </a:lnTo>
                      <a:lnTo>
                        <a:pt x="2571" y="1217"/>
                      </a:lnTo>
                      <a:lnTo>
                        <a:pt x="2559" y="1216"/>
                      </a:lnTo>
                      <a:lnTo>
                        <a:pt x="2545" y="1214"/>
                      </a:lnTo>
                      <a:lnTo>
                        <a:pt x="2532" y="1213"/>
                      </a:lnTo>
                      <a:lnTo>
                        <a:pt x="2519" y="1210"/>
                      </a:lnTo>
                      <a:lnTo>
                        <a:pt x="2506" y="1208"/>
                      </a:lnTo>
                      <a:lnTo>
                        <a:pt x="2493" y="1207"/>
                      </a:lnTo>
                      <a:lnTo>
                        <a:pt x="2479" y="1205"/>
                      </a:lnTo>
                      <a:lnTo>
                        <a:pt x="2466" y="1202"/>
                      </a:lnTo>
                      <a:lnTo>
                        <a:pt x="2453" y="1201"/>
                      </a:lnTo>
                      <a:lnTo>
                        <a:pt x="2440" y="1199"/>
                      </a:lnTo>
                      <a:lnTo>
                        <a:pt x="2426" y="1196"/>
                      </a:lnTo>
                      <a:lnTo>
                        <a:pt x="2413" y="1195"/>
                      </a:lnTo>
                      <a:lnTo>
                        <a:pt x="2400" y="1193"/>
                      </a:lnTo>
                      <a:lnTo>
                        <a:pt x="2387" y="1191"/>
                      </a:lnTo>
                      <a:lnTo>
                        <a:pt x="2373" y="1190"/>
                      </a:lnTo>
                      <a:lnTo>
                        <a:pt x="2360" y="1187"/>
                      </a:lnTo>
                      <a:lnTo>
                        <a:pt x="2347" y="1185"/>
                      </a:lnTo>
                      <a:lnTo>
                        <a:pt x="2333" y="1183"/>
                      </a:lnTo>
                      <a:lnTo>
                        <a:pt x="2320" y="1181"/>
                      </a:lnTo>
                      <a:lnTo>
                        <a:pt x="2306" y="1179"/>
                      </a:lnTo>
                      <a:lnTo>
                        <a:pt x="2294" y="1177"/>
                      </a:lnTo>
                      <a:lnTo>
                        <a:pt x="2280" y="1175"/>
                      </a:lnTo>
                      <a:lnTo>
                        <a:pt x="2266" y="1172"/>
                      </a:lnTo>
                      <a:lnTo>
                        <a:pt x="2253" y="1171"/>
                      </a:lnTo>
                      <a:lnTo>
                        <a:pt x="2239" y="1169"/>
                      </a:lnTo>
                      <a:lnTo>
                        <a:pt x="2226" y="1167"/>
                      </a:lnTo>
                      <a:lnTo>
                        <a:pt x="2212" y="1164"/>
                      </a:lnTo>
                      <a:lnTo>
                        <a:pt x="2199" y="1163"/>
                      </a:lnTo>
                      <a:lnTo>
                        <a:pt x="2185" y="1161"/>
                      </a:lnTo>
                      <a:lnTo>
                        <a:pt x="2171" y="1158"/>
                      </a:lnTo>
                      <a:lnTo>
                        <a:pt x="2159" y="1156"/>
                      </a:lnTo>
                      <a:lnTo>
                        <a:pt x="2145" y="1154"/>
                      </a:lnTo>
                      <a:lnTo>
                        <a:pt x="2131" y="1153"/>
                      </a:lnTo>
                      <a:lnTo>
                        <a:pt x="2117" y="1150"/>
                      </a:lnTo>
                      <a:lnTo>
                        <a:pt x="2105" y="1148"/>
                      </a:lnTo>
                      <a:lnTo>
                        <a:pt x="2091" y="1146"/>
                      </a:lnTo>
                      <a:lnTo>
                        <a:pt x="2063" y="1142"/>
                      </a:lnTo>
                      <a:lnTo>
                        <a:pt x="2035" y="1138"/>
                      </a:lnTo>
                      <a:lnTo>
                        <a:pt x="2009" y="1133"/>
                      </a:lnTo>
                      <a:lnTo>
                        <a:pt x="1981" y="1130"/>
                      </a:lnTo>
                      <a:lnTo>
                        <a:pt x="1954" y="1125"/>
                      </a:lnTo>
                      <a:lnTo>
                        <a:pt x="1927" y="1122"/>
                      </a:lnTo>
                      <a:lnTo>
                        <a:pt x="1900" y="1117"/>
                      </a:lnTo>
                      <a:lnTo>
                        <a:pt x="1872" y="1114"/>
                      </a:lnTo>
                      <a:lnTo>
                        <a:pt x="1858" y="1111"/>
                      </a:lnTo>
                      <a:lnTo>
                        <a:pt x="1844" y="1109"/>
                      </a:lnTo>
                      <a:lnTo>
                        <a:pt x="1832" y="1107"/>
                      </a:lnTo>
                      <a:lnTo>
                        <a:pt x="1818" y="1106"/>
                      </a:lnTo>
                      <a:lnTo>
                        <a:pt x="1804" y="1103"/>
                      </a:lnTo>
                      <a:lnTo>
                        <a:pt x="1790" y="1101"/>
                      </a:lnTo>
                      <a:lnTo>
                        <a:pt x="1776" y="1100"/>
                      </a:lnTo>
                      <a:lnTo>
                        <a:pt x="1762" y="1097"/>
                      </a:lnTo>
                      <a:lnTo>
                        <a:pt x="1749" y="1095"/>
                      </a:lnTo>
                      <a:lnTo>
                        <a:pt x="1735" y="1094"/>
                      </a:lnTo>
                      <a:lnTo>
                        <a:pt x="1721" y="1092"/>
                      </a:lnTo>
                      <a:lnTo>
                        <a:pt x="1707" y="1089"/>
                      </a:lnTo>
                      <a:lnTo>
                        <a:pt x="1694" y="1088"/>
                      </a:lnTo>
                      <a:lnTo>
                        <a:pt x="1681" y="1086"/>
                      </a:lnTo>
                      <a:lnTo>
                        <a:pt x="1667" y="1084"/>
                      </a:lnTo>
                      <a:lnTo>
                        <a:pt x="1653" y="1082"/>
                      </a:lnTo>
                      <a:lnTo>
                        <a:pt x="1639" y="1080"/>
                      </a:lnTo>
                      <a:lnTo>
                        <a:pt x="1625" y="1079"/>
                      </a:lnTo>
                      <a:lnTo>
                        <a:pt x="1611" y="1077"/>
                      </a:lnTo>
                      <a:lnTo>
                        <a:pt x="1598" y="1076"/>
                      </a:lnTo>
                      <a:lnTo>
                        <a:pt x="1584" y="1073"/>
                      </a:lnTo>
                      <a:lnTo>
                        <a:pt x="1570" y="1072"/>
                      </a:lnTo>
                      <a:lnTo>
                        <a:pt x="1557" y="1070"/>
                      </a:lnTo>
                      <a:lnTo>
                        <a:pt x="1544" y="1069"/>
                      </a:lnTo>
                      <a:lnTo>
                        <a:pt x="1530" y="1066"/>
                      </a:lnTo>
                      <a:lnTo>
                        <a:pt x="1516" y="1065"/>
                      </a:lnTo>
                      <a:lnTo>
                        <a:pt x="1502" y="1064"/>
                      </a:lnTo>
                      <a:lnTo>
                        <a:pt x="1488" y="1062"/>
                      </a:lnTo>
                      <a:lnTo>
                        <a:pt x="1474" y="1061"/>
                      </a:lnTo>
                      <a:lnTo>
                        <a:pt x="1461" y="1058"/>
                      </a:lnTo>
                      <a:lnTo>
                        <a:pt x="1447" y="1057"/>
                      </a:lnTo>
                      <a:lnTo>
                        <a:pt x="1434" y="1056"/>
                      </a:lnTo>
                      <a:lnTo>
                        <a:pt x="1420" y="1055"/>
                      </a:lnTo>
                      <a:lnTo>
                        <a:pt x="1406" y="1053"/>
                      </a:lnTo>
                      <a:lnTo>
                        <a:pt x="1393" y="1051"/>
                      </a:lnTo>
                      <a:lnTo>
                        <a:pt x="1379" y="1050"/>
                      </a:lnTo>
                      <a:lnTo>
                        <a:pt x="1365" y="1049"/>
                      </a:lnTo>
                      <a:lnTo>
                        <a:pt x="1352" y="1047"/>
                      </a:lnTo>
                      <a:lnTo>
                        <a:pt x="1338" y="1046"/>
                      </a:lnTo>
                      <a:lnTo>
                        <a:pt x="1325" y="1044"/>
                      </a:lnTo>
                      <a:lnTo>
                        <a:pt x="1311" y="1043"/>
                      </a:lnTo>
                      <a:lnTo>
                        <a:pt x="1297" y="1042"/>
                      </a:lnTo>
                      <a:lnTo>
                        <a:pt x="1284" y="1041"/>
                      </a:lnTo>
                      <a:lnTo>
                        <a:pt x="1270" y="1040"/>
                      </a:lnTo>
                      <a:lnTo>
                        <a:pt x="1257" y="1039"/>
                      </a:lnTo>
                      <a:lnTo>
                        <a:pt x="1243" y="1038"/>
                      </a:lnTo>
                      <a:lnTo>
                        <a:pt x="1230" y="1036"/>
                      </a:lnTo>
                      <a:lnTo>
                        <a:pt x="1216" y="1034"/>
                      </a:lnTo>
                      <a:lnTo>
                        <a:pt x="1202" y="1034"/>
                      </a:lnTo>
                      <a:lnTo>
                        <a:pt x="1190" y="1033"/>
                      </a:lnTo>
                      <a:lnTo>
                        <a:pt x="1176" y="1032"/>
                      </a:lnTo>
                      <a:lnTo>
                        <a:pt x="1162" y="1031"/>
                      </a:lnTo>
                      <a:lnTo>
                        <a:pt x="1149" y="1030"/>
                      </a:lnTo>
                      <a:lnTo>
                        <a:pt x="1136" y="1028"/>
                      </a:lnTo>
                      <a:lnTo>
                        <a:pt x="1122" y="1027"/>
                      </a:lnTo>
                      <a:lnTo>
                        <a:pt x="1109" y="1026"/>
                      </a:lnTo>
                      <a:lnTo>
                        <a:pt x="1102" y="1026"/>
                      </a:lnTo>
                      <a:lnTo>
                        <a:pt x="1095" y="1025"/>
                      </a:lnTo>
                      <a:lnTo>
                        <a:pt x="1088" y="1025"/>
                      </a:lnTo>
                      <a:lnTo>
                        <a:pt x="1081" y="1024"/>
                      </a:lnTo>
                      <a:lnTo>
                        <a:pt x="1076" y="1024"/>
                      </a:lnTo>
                      <a:lnTo>
                        <a:pt x="1069" y="1024"/>
                      </a:lnTo>
                      <a:lnTo>
                        <a:pt x="1062" y="1023"/>
                      </a:lnTo>
                      <a:lnTo>
                        <a:pt x="1055" y="1023"/>
                      </a:lnTo>
                      <a:lnTo>
                        <a:pt x="1048" y="1023"/>
                      </a:lnTo>
                      <a:lnTo>
                        <a:pt x="1042" y="1021"/>
                      </a:lnTo>
                      <a:lnTo>
                        <a:pt x="1035" y="1021"/>
                      </a:lnTo>
                      <a:lnTo>
                        <a:pt x="1028" y="1020"/>
                      </a:lnTo>
                      <a:lnTo>
                        <a:pt x="1022" y="1020"/>
                      </a:lnTo>
                      <a:lnTo>
                        <a:pt x="1015" y="1020"/>
                      </a:lnTo>
                      <a:lnTo>
                        <a:pt x="1009" y="1020"/>
                      </a:lnTo>
                      <a:lnTo>
                        <a:pt x="1002" y="1019"/>
                      </a:lnTo>
                      <a:lnTo>
                        <a:pt x="995" y="1019"/>
                      </a:lnTo>
                      <a:lnTo>
                        <a:pt x="988" y="1019"/>
                      </a:lnTo>
                      <a:lnTo>
                        <a:pt x="982" y="1018"/>
                      </a:lnTo>
                      <a:lnTo>
                        <a:pt x="975" y="1018"/>
                      </a:lnTo>
                      <a:lnTo>
                        <a:pt x="969" y="1018"/>
                      </a:lnTo>
                      <a:lnTo>
                        <a:pt x="962" y="1017"/>
                      </a:lnTo>
                      <a:lnTo>
                        <a:pt x="956" y="1017"/>
                      </a:lnTo>
                      <a:lnTo>
                        <a:pt x="949" y="1017"/>
                      </a:lnTo>
                      <a:lnTo>
                        <a:pt x="942" y="1017"/>
                      </a:lnTo>
                      <a:lnTo>
                        <a:pt x="936" y="1016"/>
                      </a:lnTo>
                      <a:lnTo>
                        <a:pt x="929" y="1016"/>
                      </a:lnTo>
                      <a:lnTo>
                        <a:pt x="922" y="1016"/>
                      </a:lnTo>
                      <a:lnTo>
                        <a:pt x="916" y="1016"/>
                      </a:lnTo>
                      <a:lnTo>
                        <a:pt x="910" y="1015"/>
                      </a:lnTo>
                      <a:lnTo>
                        <a:pt x="903" y="1015"/>
                      </a:lnTo>
                      <a:lnTo>
                        <a:pt x="896" y="1015"/>
                      </a:lnTo>
                      <a:lnTo>
                        <a:pt x="890" y="1015"/>
                      </a:lnTo>
                      <a:lnTo>
                        <a:pt x="883" y="1015"/>
                      </a:lnTo>
                      <a:lnTo>
                        <a:pt x="876" y="1013"/>
                      </a:lnTo>
                      <a:lnTo>
                        <a:pt x="869" y="1013"/>
                      </a:lnTo>
                      <a:lnTo>
                        <a:pt x="864" y="1013"/>
                      </a:lnTo>
                      <a:lnTo>
                        <a:pt x="857" y="1013"/>
                      </a:lnTo>
                      <a:lnTo>
                        <a:pt x="850" y="1013"/>
                      </a:lnTo>
                      <a:lnTo>
                        <a:pt x="844" y="1013"/>
                      </a:lnTo>
                      <a:lnTo>
                        <a:pt x="837" y="1013"/>
                      </a:lnTo>
                      <a:lnTo>
                        <a:pt x="830" y="1012"/>
                      </a:lnTo>
                      <a:lnTo>
                        <a:pt x="825" y="1012"/>
                      </a:lnTo>
                      <a:lnTo>
                        <a:pt x="818" y="1012"/>
                      </a:lnTo>
                      <a:lnTo>
                        <a:pt x="811" y="1012"/>
                      </a:lnTo>
                      <a:lnTo>
                        <a:pt x="805" y="1012"/>
                      </a:lnTo>
                      <a:lnTo>
                        <a:pt x="798" y="1012"/>
                      </a:lnTo>
                      <a:lnTo>
                        <a:pt x="792" y="1012"/>
                      </a:lnTo>
                      <a:lnTo>
                        <a:pt x="785" y="1012"/>
                      </a:lnTo>
                      <a:lnTo>
                        <a:pt x="778" y="1012"/>
                      </a:lnTo>
                      <a:lnTo>
                        <a:pt x="773" y="1012"/>
                      </a:lnTo>
                      <a:lnTo>
                        <a:pt x="766" y="1012"/>
                      </a:lnTo>
                      <a:lnTo>
                        <a:pt x="759" y="1012"/>
                      </a:lnTo>
                      <a:lnTo>
                        <a:pt x="753" y="1012"/>
                      </a:lnTo>
                      <a:lnTo>
                        <a:pt x="746" y="1011"/>
                      </a:lnTo>
                      <a:lnTo>
                        <a:pt x="740" y="1011"/>
                      </a:lnTo>
                      <a:lnTo>
                        <a:pt x="734" y="1011"/>
                      </a:lnTo>
                      <a:lnTo>
                        <a:pt x="727" y="1011"/>
                      </a:lnTo>
                      <a:lnTo>
                        <a:pt x="721" y="1011"/>
                      </a:lnTo>
                      <a:lnTo>
                        <a:pt x="714" y="1011"/>
                      </a:lnTo>
                      <a:lnTo>
                        <a:pt x="708" y="1012"/>
                      </a:lnTo>
                      <a:lnTo>
                        <a:pt x="701" y="1012"/>
                      </a:lnTo>
                      <a:lnTo>
                        <a:pt x="696" y="1012"/>
                      </a:lnTo>
                      <a:lnTo>
                        <a:pt x="689" y="1012"/>
                      </a:lnTo>
                      <a:lnTo>
                        <a:pt x="682" y="1012"/>
                      </a:lnTo>
                      <a:lnTo>
                        <a:pt x="676" y="1012"/>
                      </a:lnTo>
                      <a:lnTo>
                        <a:pt x="669" y="1012"/>
                      </a:lnTo>
                      <a:lnTo>
                        <a:pt x="663" y="1012"/>
                      </a:lnTo>
                      <a:lnTo>
                        <a:pt x="656" y="1012"/>
                      </a:lnTo>
                      <a:lnTo>
                        <a:pt x="651" y="1012"/>
                      </a:lnTo>
                      <a:lnTo>
                        <a:pt x="644" y="1012"/>
                      </a:lnTo>
                      <a:lnTo>
                        <a:pt x="638" y="1012"/>
                      </a:lnTo>
                      <a:lnTo>
                        <a:pt x="631" y="1013"/>
                      </a:lnTo>
                      <a:lnTo>
                        <a:pt x="625" y="1013"/>
                      </a:lnTo>
                      <a:lnTo>
                        <a:pt x="618" y="1013"/>
                      </a:lnTo>
                      <a:lnTo>
                        <a:pt x="613" y="1013"/>
                      </a:lnTo>
                      <a:lnTo>
                        <a:pt x="606" y="1013"/>
                      </a:lnTo>
                      <a:lnTo>
                        <a:pt x="600" y="1013"/>
                      </a:lnTo>
                      <a:lnTo>
                        <a:pt x="593" y="1015"/>
                      </a:lnTo>
                      <a:lnTo>
                        <a:pt x="587" y="1015"/>
                      </a:lnTo>
                      <a:lnTo>
                        <a:pt x="580" y="1015"/>
                      </a:lnTo>
                      <a:lnTo>
                        <a:pt x="575" y="1015"/>
                      </a:lnTo>
                      <a:lnTo>
                        <a:pt x="568" y="1016"/>
                      </a:lnTo>
                      <a:lnTo>
                        <a:pt x="562" y="1016"/>
                      </a:lnTo>
                      <a:lnTo>
                        <a:pt x="555" y="1016"/>
                      </a:lnTo>
                      <a:lnTo>
                        <a:pt x="549" y="1016"/>
                      </a:lnTo>
                      <a:lnTo>
                        <a:pt x="542" y="1017"/>
                      </a:lnTo>
                      <a:lnTo>
                        <a:pt x="537" y="1017"/>
                      </a:lnTo>
                      <a:lnTo>
                        <a:pt x="530" y="1017"/>
                      </a:lnTo>
                      <a:lnTo>
                        <a:pt x="524" y="1017"/>
                      </a:lnTo>
                      <a:lnTo>
                        <a:pt x="518" y="1018"/>
                      </a:lnTo>
                      <a:lnTo>
                        <a:pt x="511" y="1018"/>
                      </a:lnTo>
                      <a:lnTo>
                        <a:pt x="505" y="1018"/>
                      </a:lnTo>
                      <a:lnTo>
                        <a:pt x="498" y="1019"/>
                      </a:lnTo>
                      <a:lnTo>
                        <a:pt x="493" y="1019"/>
                      </a:lnTo>
                      <a:lnTo>
                        <a:pt x="486" y="1019"/>
                      </a:lnTo>
                      <a:lnTo>
                        <a:pt x="480" y="1020"/>
                      </a:lnTo>
                      <a:lnTo>
                        <a:pt x="474" y="1020"/>
                      </a:lnTo>
                      <a:lnTo>
                        <a:pt x="467" y="1021"/>
                      </a:lnTo>
                      <a:lnTo>
                        <a:pt x="462" y="1021"/>
                      </a:lnTo>
                      <a:lnTo>
                        <a:pt x="455" y="1021"/>
                      </a:lnTo>
                      <a:lnTo>
                        <a:pt x="449" y="1023"/>
                      </a:lnTo>
                      <a:lnTo>
                        <a:pt x="443" y="1023"/>
                      </a:lnTo>
                      <a:lnTo>
                        <a:pt x="436" y="1024"/>
                      </a:lnTo>
                      <a:lnTo>
                        <a:pt x="431" y="1024"/>
                      </a:lnTo>
                      <a:lnTo>
                        <a:pt x="425" y="1025"/>
                      </a:lnTo>
                      <a:lnTo>
                        <a:pt x="418" y="1025"/>
                      </a:lnTo>
                      <a:lnTo>
                        <a:pt x="412" y="1026"/>
                      </a:lnTo>
                      <a:lnTo>
                        <a:pt x="406" y="1026"/>
                      </a:lnTo>
                      <a:lnTo>
                        <a:pt x="399" y="1027"/>
                      </a:lnTo>
                      <a:lnTo>
                        <a:pt x="394" y="1027"/>
                      </a:lnTo>
                      <a:lnTo>
                        <a:pt x="388" y="1028"/>
                      </a:lnTo>
                      <a:lnTo>
                        <a:pt x="381" y="1028"/>
                      </a:lnTo>
                      <a:lnTo>
                        <a:pt x="375" y="1030"/>
                      </a:lnTo>
                      <a:lnTo>
                        <a:pt x="369" y="1030"/>
                      </a:lnTo>
                      <a:lnTo>
                        <a:pt x="363" y="1031"/>
                      </a:lnTo>
                      <a:lnTo>
                        <a:pt x="357" y="1031"/>
                      </a:lnTo>
                      <a:lnTo>
                        <a:pt x="351" y="1032"/>
                      </a:lnTo>
                      <a:lnTo>
                        <a:pt x="344" y="1033"/>
                      </a:lnTo>
                      <a:lnTo>
                        <a:pt x="338" y="1033"/>
                      </a:lnTo>
                      <a:lnTo>
                        <a:pt x="333" y="1034"/>
                      </a:lnTo>
                      <a:lnTo>
                        <a:pt x="327" y="1034"/>
                      </a:lnTo>
                      <a:lnTo>
                        <a:pt x="320" y="1035"/>
                      </a:lnTo>
                      <a:lnTo>
                        <a:pt x="314" y="1036"/>
                      </a:lnTo>
                      <a:lnTo>
                        <a:pt x="308" y="1036"/>
                      </a:lnTo>
                      <a:lnTo>
                        <a:pt x="303" y="1038"/>
                      </a:lnTo>
                      <a:lnTo>
                        <a:pt x="296" y="1039"/>
                      </a:lnTo>
                      <a:lnTo>
                        <a:pt x="290" y="1039"/>
                      </a:lnTo>
                      <a:lnTo>
                        <a:pt x="284" y="1040"/>
                      </a:lnTo>
                      <a:lnTo>
                        <a:pt x="278" y="1041"/>
                      </a:lnTo>
                      <a:lnTo>
                        <a:pt x="272" y="1041"/>
                      </a:lnTo>
                      <a:lnTo>
                        <a:pt x="266" y="1042"/>
                      </a:lnTo>
                      <a:lnTo>
                        <a:pt x="260" y="1043"/>
                      </a:lnTo>
                      <a:lnTo>
                        <a:pt x="254" y="1044"/>
                      </a:lnTo>
                      <a:lnTo>
                        <a:pt x="247" y="1044"/>
                      </a:lnTo>
                      <a:lnTo>
                        <a:pt x="242" y="1046"/>
                      </a:lnTo>
                      <a:lnTo>
                        <a:pt x="236" y="1047"/>
                      </a:lnTo>
                      <a:lnTo>
                        <a:pt x="230" y="1048"/>
                      </a:lnTo>
                      <a:lnTo>
                        <a:pt x="224" y="1048"/>
                      </a:lnTo>
                      <a:lnTo>
                        <a:pt x="217" y="1049"/>
                      </a:lnTo>
                      <a:lnTo>
                        <a:pt x="212" y="1050"/>
                      </a:lnTo>
                      <a:lnTo>
                        <a:pt x="206" y="1051"/>
                      </a:lnTo>
                      <a:lnTo>
                        <a:pt x="200" y="1053"/>
                      </a:lnTo>
                      <a:lnTo>
                        <a:pt x="194" y="1053"/>
                      </a:lnTo>
                      <a:lnTo>
                        <a:pt x="187" y="1054"/>
                      </a:lnTo>
                      <a:lnTo>
                        <a:pt x="182" y="1055"/>
                      </a:lnTo>
                      <a:lnTo>
                        <a:pt x="176" y="1056"/>
                      </a:lnTo>
                      <a:lnTo>
                        <a:pt x="170" y="1057"/>
                      </a:lnTo>
                      <a:lnTo>
                        <a:pt x="164" y="1058"/>
                      </a:lnTo>
                      <a:lnTo>
                        <a:pt x="159" y="1059"/>
                      </a:lnTo>
                      <a:lnTo>
                        <a:pt x="152" y="1059"/>
                      </a:lnTo>
                      <a:lnTo>
                        <a:pt x="146" y="1061"/>
                      </a:lnTo>
                      <a:lnTo>
                        <a:pt x="140" y="1062"/>
                      </a:lnTo>
                      <a:lnTo>
                        <a:pt x="134" y="1063"/>
                      </a:lnTo>
                      <a:lnTo>
                        <a:pt x="129" y="1064"/>
                      </a:lnTo>
                      <a:lnTo>
                        <a:pt x="123" y="1065"/>
                      </a:lnTo>
                      <a:lnTo>
                        <a:pt x="116" y="1066"/>
                      </a:lnTo>
                      <a:lnTo>
                        <a:pt x="110" y="1068"/>
                      </a:lnTo>
                      <a:lnTo>
                        <a:pt x="104" y="1068"/>
                      </a:lnTo>
                      <a:lnTo>
                        <a:pt x="99" y="1069"/>
                      </a:lnTo>
                      <a:lnTo>
                        <a:pt x="93" y="1070"/>
                      </a:lnTo>
                      <a:lnTo>
                        <a:pt x="87" y="1071"/>
                      </a:lnTo>
                      <a:lnTo>
                        <a:pt x="81" y="1072"/>
                      </a:lnTo>
                      <a:lnTo>
                        <a:pt x="74" y="1073"/>
                      </a:lnTo>
                      <a:lnTo>
                        <a:pt x="69" y="1074"/>
                      </a:lnTo>
                      <a:lnTo>
                        <a:pt x="63" y="1074"/>
                      </a:lnTo>
                      <a:lnTo>
                        <a:pt x="57" y="1076"/>
                      </a:lnTo>
                      <a:lnTo>
                        <a:pt x="51" y="1077"/>
                      </a:lnTo>
                      <a:lnTo>
                        <a:pt x="45" y="1078"/>
                      </a:lnTo>
                      <a:lnTo>
                        <a:pt x="39" y="1078"/>
                      </a:lnTo>
                      <a:lnTo>
                        <a:pt x="33" y="1079"/>
                      </a:lnTo>
                      <a:lnTo>
                        <a:pt x="27" y="1080"/>
                      </a:lnTo>
                      <a:lnTo>
                        <a:pt x="20" y="1080"/>
                      </a:lnTo>
                      <a:lnTo>
                        <a:pt x="15" y="1080"/>
                      </a:lnTo>
                      <a:lnTo>
                        <a:pt x="8" y="1080"/>
                      </a:lnTo>
                      <a:lnTo>
                        <a:pt x="0" y="1076"/>
                      </a:lnTo>
                      <a:close/>
                    </a:path>
                  </a:pathLst>
                </a:custGeom>
                <a:solidFill>
                  <a:srgbClr val="000000"/>
                </a:solidFill>
                <a:ln w="9525">
                  <a:noFill/>
                  <a:round/>
                  <a:headEnd/>
                  <a:tailEnd/>
                </a:ln>
              </p:spPr>
              <p:txBody>
                <a:bodyPr wrap="none" anchor="ctr"/>
                <a:lstStyle/>
                <a:p>
                  <a:endParaRPr lang="en-US"/>
                </a:p>
              </p:txBody>
            </p:sp>
            <p:sp>
              <p:nvSpPr>
                <p:cNvPr id="18487" name="Freeform 10"/>
                <p:cNvSpPr>
                  <a:spLocks noChangeArrowheads="1"/>
                </p:cNvSpPr>
                <p:nvPr/>
              </p:nvSpPr>
              <p:spPr bwMode="auto">
                <a:xfrm>
                  <a:off x="2433" y="2958"/>
                  <a:ext cx="684" cy="146"/>
                </a:xfrm>
                <a:custGeom>
                  <a:avLst/>
                  <a:gdLst>
                    <a:gd name="T0" fmla="*/ 0 w 6103"/>
                    <a:gd name="T1" fmla="*/ 0 h 1114"/>
                    <a:gd name="T2" fmla="*/ 0 w 6103"/>
                    <a:gd name="T3" fmla="*/ 0 h 1114"/>
                    <a:gd name="T4" fmla="*/ 0 w 6103"/>
                    <a:gd name="T5" fmla="*/ 0 h 1114"/>
                    <a:gd name="T6" fmla="*/ 0 w 6103"/>
                    <a:gd name="T7" fmla="*/ 0 h 1114"/>
                    <a:gd name="T8" fmla="*/ 0 w 6103"/>
                    <a:gd name="T9" fmla="*/ 0 h 1114"/>
                    <a:gd name="T10" fmla="*/ 0 w 6103"/>
                    <a:gd name="T11" fmla="*/ 0 h 1114"/>
                    <a:gd name="T12" fmla="*/ 0 w 6103"/>
                    <a:gd name="T13" fmla="*/ 0 h 1114"/>
                    <a:gd name="T14" fmla="*/ 0 w 6103"/>
                    <a:gd name="T15" fmla="*/ 0 h 1114"/>
                    <a:gd name="T16" fmla="*/ 0 w 6103"/>
                    <a:gd name="T17" fmla="*/ 0 h 1114"/>
                    <a:gd name="T18" fmla="*/ 0 w 6103"/>
                    <a:gd name="T19" fmla="*/ 0 h 1114"/>
                    <a:gd name="T20" fmla="*/ 0 w 6103"/>
                    <a:gd name="T21" fmla="*/ 0 h 1114"/>
                    <a:gd name="T22" fmla="*/ 0 w 6103"/>
                    <a:gd name="T23" fmla="*/ 0 h 1114"/>
                    <a:gd name="T24" fmla="*/ 0 w 6103"/>
                    <a:gd name="T25" fmla="*/ 0 h 1114"/>
                    <a:gd name="T26" fmla="*/ 0 w 6103"/>
                    <a:gd name="T27" fmla="*/ 0 h 1114"/>
                    <a:gd name="T28" fmla="*/ 0 w 6103"/>
                    <a:gd name="T29" fmla="*/ 0 h 1114"/>
                    <a:gd name="T30" fmla="*/ 0 w 6103"/>
                    <a:gd name="T31" fmla="*/ 0 h 1114"/>
                    <a:gd name="T32" fmla="*/ 0 w 6103"/>
                    <a:gd name="T33" fmla="*/ 0 h 1114"/>
                    <a:gd name="T34" fmla="*/ 0 w 6103"/>
                    <a:gd name="T35" fmla="*/ 0 h 1114"/>
                    <a:gd name="T36" fmla="*/ 0 w 6103"/>
                    <a:gd name="T37" fmla="*/ 0 h 1114"/>
                    <a:gd name="T38" fmla="*/ 0 w 6103"/>
                    <a:gd name="T39" fmla="*/ 0 h 1114"/>
                    <a:gd name="T40" fmla="*/ 0 w 6103"/>
                    <a:gd name="T41" fmla="*/ 0 h 1114"/>
                    <a:gd name="T42" fmla="*/ 0 w 6103"/>
                    <a:gd name="T43" fmla="*/ 0 h 1114"/>
                    <a:gd name="T44" fmla="*/ 0 w 6103"/>
                    <a:gd name="T45" fmla="*/ 0 h 1114"/>
                    <a:gd name="T46" fmla="*/ 0 w 6103"/>
                    <a:gd name="T47" fmla="*/ 0 h 1114"/>
                    <a:gd name="T48" fmla="*/ 0 w 6103"/>
                    <a:gd name="T49" fmla="*/ 0 h 1114"/>
                    <a:gd name="T50" fmla="*/ 0 w 6103"/>
                    <a:gd name="T51" fmla="*/ 0 h 1114"/>
                    <a:gd name="T52" fmla="*/ 0 w 6103"/>
                    <a:gd name="T53" fmla="*/ 0 h 1114"/>
                    <a:gd name="T54" fmla="*/ 0 w 6103"/>
                    <a:gd name="T55" fmla="*/ 0 h 1114"/>
                    <a:gd name="T56" fmla="*/ 0 w 6103"/>
                    <a:gd name="T57" fmla="*/ 0 h 1114"/>
                    <a:gd name="T58" fmla="*/ 0 w 6103"/>
                    <a:gd name="T59" fmla="*/ 0 h 1114"/>
                    <a:gd name="T60" fmla="*/ 0 w 6103"/>
                    <a:gd name="T61" fmla="*/ 0 h 1114"/>
                    <a:gd name="T62" fmla="*/ 0 w 6103"/>
                    <a:gd name="T63" fmla="*/ 0 h 1114"/>
                    <a:gd name="T64" fmla="*/ 0 w 6103"/>
                    <a:gd name="T65" fmla="*/ 0 h 1114"/>
                    <a:gd name="T66" fmla="*/ 0 w 6103"/>
                    <a:gd name="T67" fmla="*/ 0 h 1114"/>
                    <a:gd name="T68" fmla="*/ 0 w 6103"/>
                    <a:gd name="T69" fmla="*/ 0 h 1114"/>
                    <a:gd name="T70" fmla="*/ 0 w 6103"/>
                    <a:gd name="T71" fmla="*/ 0 h 1114"/>
                    <a:gd name="T72" fmla="*/ 0 w 6103"/>
                    <a:gd name="T73" fmla="*/ 0 h 1114"/>
                    <a:gd name="T74" fmla="*/ 0 w 6103"/>
                    <a:gd name="T75" fmla="*/ 0 h 1114"/>
                    <a:gd name="T76" fmla="*/ 0 w 6103"/>
                    <a:gd name="T77" fmla="*/ 0 h 1114"/>
                    <a:gd name="T78" fmla="*/ 0 w 6103"/>
                    <a:gd name="T79" fmla="*/ 0 h 1114"/>
                    <a:gd name="T80" fmla="*/ 0 w 6103"/>
                    <a:gd name="T81" fmla="*/ 0 h 1114"/>
                    <a:gd name="T82" fmla="*/ 0 w 6103"/>
                    <a:gd name="T83" fmla="*/ 0 h 1114"/>
                    <a:gd name="T84" fmla="*/ 0 w 6103"/>
                    <a:gd name="T85" fmla="*/ 0 h 1114"/>
                    <a:gd name="T86" fmla="*/ 0 w 6103"/>
                    <a:gd name="T87" fmla="*/ 0 h 1114"/>
                    <a:gd name="T88" fmla="*/ 0 w 6103"/>
                    <a:gd name="T89" fmla="*/ 0 h 1114"/>
                    <a:gd name="T90" fmla="*/ 0 w 6103"/>
                    <a:gd name="T91" fmla="*/ 0 h 1114"/>
                    <a:gd name="T92" fmla="*/ 0 w 6103"/>
                    <a:gd name="T93" fmla="*/ 0 h 1114"/>
                    <a:gd name="T94" fmla="*/ 0 w 6103"/>
                    <a:gd name="T95" fmla="*/ 0 h 1114"/>
                    <a:gd name="T96" fmla="*/ 0 w 6103"/>
                    <a:gd name="T97" fmla="*/ 0 h 1114"/>
                    <a:gd name="T98" fmla="*/ 0 w 6103"/>
                    <a:gd name="T99" fmla="*/ 0 h 1114"/>
                    <a:gd name="T100" fmla="*/ 0 w 6103"/>
                    <a:gd name="T101" fmla="*/ 0 h 1114"/>
                    <a:gd name="T102" fmla="*/ 0 w 6103"/>
                    <a:gd name="T103" fmla="*/ 0 h 1114"/>
                    <a:gd name="T104" fmla="*/ 0 w 6103"/>
                    <a:gd name="T105" fmla="*/ 0 h 1114"/>
                    <a:gd name="T106" fmla="*/ 0 w 6103"/>
                    <a:gd name="T107" fmla="*/ 0 h 1114"/>
                    <a:gd name="T108" fmla="*/ 0 w 6103"/>
                    <a:gd name="T109" fmla="*/ 0 h 1114"/>
                    <a:gd name="T110" fmla="*/ 0 w 6103"/>
                    <a:gd name="T111" fmla="*/ 0 h 1114"/>
                    <a:gd name="T112" fmla="*/ 0 w 6103"/>
                    <a:gd name="T113" fmla="*/ 0 h 1114"/>
                    <a:gd name="T114" fmla="*/ 0 w 6103"/>
                    <a:gd name="T115" fmla="*/ 0 h 1114"/>
                    <a:gd name="T116" fmla="*/ 0 w 6103"/>
                    <a:gd name="T117" fmla="*/ 0 h 1114"/>
                    <a:gd name="T118" fmla="*/ 0 w 6103"/>
                    <a:gd name="T119" fmla="*/ 0 h 1114"/>
                    <a:gd name="T120" fmla="*/ 0 w 6103"/>
                    <a:gd name="T121" fmla="*/ 0 h 1114"/>
                    <a:gd name="T122" fmla="*/ 0 w 6103"/>
                    <a:gd name="T123" fmla="*/ 0 h 1114"/>
                    <a:gd name="T124" fmla="*/ 0 w 6103"/>
                    <a:gd name="T125" fmla="*/ 0 h 11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03"/>
                    <a:gd name="T190" fmla="*/ 0 h 1114"/>
                    <a:gd name="T191" fmla="*/ 6103 w 6103"/>
                    <a:gd name="T192" fmla="*/ 1114 h 11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03" h="1114">
                      <a:moveTo>
                        <a:pt x="6103" y="104"/>
                      </a:moveTo>
                      <a:lnTo>
                        <a:pt x="6100" y="105"/>
                      </a:lnTo>
                      <a:lnTo>
                        <a:pt x="6096" y="106"/>
                      </a:lnTo>
                      <a:lnTo>
                        <a:pt x="6092" y="108"/>
                      </a:lnTo>
                      <a:lnTo>
                        <a:pt x="6088" y="109"/>
                      </a:lnTo>
                      <a:lnTo>
                        <a:pt x="6085" y="110"/>
                      </a:lnTo>
                      <a:lnTo>
                        <a:pt x="6080" y="110"/>
                      </a:lnTo>
                      <a:lnTo>
                        <a:pt x="6077" y="111"/>
                      </a:lnTo>
                      <a:lnTo>
                        <a:pt x="6073" y="112"/>
                      </a:lnTo>
                      <a:lnTo>
                        <a:pt x="6069" y="113"/>
                      </a:lnTo>
                      <a:lnTo>
                        <a:pt x="6064" y="114"/>
                      </a:lnTo>
                      <a:lnTo>
                        <a:pt x="6061" y="116"/>
                      </a:lnTo>
                      <a:lnTo>
                        <a:pt x="6056" y="116"/>
                      </a:lnTo>
                      <a:lnTo>
                        <a:pt x="6053" y="117"/>
                      </a:lnTo>
                      <a:lnTo>
                        <a:pt x="6048" y="118"/>
                      </a:lnTo>
                      <a:lnTo>
                        <a:pt x="6045" y="119"/>
                      </a:lnTo>
                      <a:lnTo>
                        <a:pt x="6040" y="120"/>
                      </a:lnTo>
                      <a:lnTo>
                        <a:pt x="6035" y="120"/>
                      </a:lnTo>
                      <a:lnTo>
                        <a:pt x="6031" y="121"/>
                      </a:lnTo>
                      <a:lnTo>
                        <a:pt x="6027" y="122"/>
                      </a:lnTo>
                      <a:lnTo>
                        <a:pt x="6023" y="124"/>
                      </a:lnTo>
                      <a:lnTo>
                        <a:pt x="6018" y="124"/>
                      </a:lnTo>
                      <a:lnTo>
                        <a:pt x="6013" y="125"/>
                      </a:lnTo>
                      <a:lnTo>
                        <a:pt x="6009" y="126"/>
                      </a:lnTo>
                      <a:lnTo>
                        <a:pt x="6005" y="127"/>
                      </a:lnTo>
                      <a:lnTo>
                        <a:pt x="6001" y="127"/>
                      </a:lnTo>
                      <a:lnTo>
                        <a:pt x="5996" y="128"/>
                      </a:lnTo>
                      <a:lnTo>
                        <a:pt x="5992" y="129"/>
                      </a:lnTo>
                      <a:lnTo>
                        <a:pt x="5987" y="129"/>
                      </a:lnTo>
                      <a:lnTo>
                        <a:pt x="5982" y="131"/>
                      </a:lnTo>
                      <a:lnTo>
                        <a:pt x="5978" y="132"/>
                      </a:lnTo>
                      <a:lnTo>
                        <a:pt x="5973" y="132"/>
                      </a:lnTo>
                      <a:lnTo>
                        <a:pt x="5967" y="133"/>
                      </a:lnTo>
                      <a:lnTo>
                        <a:pt x="5963" y="134"/>
                      </a:lnTo>
                      <a:lnTo>
                        <a:pt x="5958" y="134"/>
                      </a:lnTo>
                      <a:lnTo>
                        <a:pt x="5954" y="135"/>
                      </a:lnTo>
                      <a:lnTo>
                        <a:pt x="5949" y="136"/>
                      </a:lnTo>
                      <a:lnTo>
                        <a:pt x="5944" y="136"/>
                      </a:lnTo>
                      <a:lnTo>
                        <a:pt x="5939" y="137"/>
                      </a:lnTo>
                      <a:lnTo>
                        <a:pt x="5934" y="137"/>
                      </a:lnTo>
                      <a:lnTo>
                        <a:pt x="5929" y="139"/>
                      </a:lnTo>
                      <a:lnTo>
                        <a:pt x="5924" y="139"/>
                      </a:lnTo>
                      <a:lnTo>
                        <a:pt x="5919" y="140"/>
                      </a:lnTo>
                      <a:lnTo>
                        <a:pt x="5914" y="141"/>
                      </a:lnTo>
                      <a:lnTo>
                        <a:pt x="5909" y="141"/>
                      </a:lnTo>
                      <a:lnTo>
                        <a:pt x="5904" y="142"/>
                      </a:lnTo>
                      <a:lnTo>
                        <a:pt x="5899" y="142"/>
                      </a:lnTo>
                      <a:lnTo>
                        <a:pt x="5894" y="143"/>
                      </a:lnTo>
                      <a:lnTo>
                        <a:pt x="5889" y="143"/>
                      </a:lnTo>
                      <a:lnTo>
                        <a:pt x="5883" y="144"/>
                      </a:lnTo>
                      <a:lnTo>
                        <a:pt x="5879" y="144"/>
                      </a:lnTo>
                      <a:lnTo>
                        <a:pt x="5873" y="145"/>
                      </a:lnTo>
                      <a:lnTo>
                        <a:pt x="5867" y="145"/>
                      </a:lnTo>
                      <a:lnTo>
                        <a:pt x="5863" y="147"/>
                      </a:lnTo>
                      <a:lnTo>
                        <a:pt x="5857" y="147"/>
                      </a:lnTo>
                      <a:lnTo>
                        <a:pt x="5852" y="148"/>
                      </a:lnTo>
                      <a:lnTo>
                        <a:pt x="5846" y="148"/>
                      </a:lnTo>
                      <a:lnTo>
                        <a:pt x="5841" y="149"/>
                      </a:lnTo>
                      <a:lnTo>
                        <a:pt x="5836" y="149"/>
                      </a:lnTo>
                      <a:lnTo>
                        <a:pt x="5830" y="149"/>
                      </a:lnTo>
                      <a:lnTo>
                        <a:pt x="5824" y="150"/>
                      </a:lnTo>
                      <a:lnTo>
                        <a:pt x="5819" y="150"/>
                      </a:lnTo>
                      <a:lnTo>
                        <a:pt x="5814" y="151"/>
                      </a:lnTo>
                      <a:lnTo>
                        <a:pt x="5808" y="151"/>
                      </a:lnTo>
                      <a:lnTo>
                        <a:pt x="5803" y="152"/>
                      </a:lnTo>
                      <a:lnTo>
                        <a:pt x="5797" y="152"/>
                      </a:lnTo>
                      <a:lnTo>
                        <a:pt x="5791" y="152"/>
                      </a:lnTo>
                      <a:lnTo>
                        <a:pt x="5785" y="154"/>
                      </a:lnTo>
                      <a:lnTo>
                        <a:pt x="5780" y="154"/>
                      </a:lnTo>
                      <a:lnTo>
                        <a:pt x="5774" y="154"/>
                      </a:lnTo>
                      <a:lnTo>
                        <a:pt x="5768" y="155"/>
                      </a:lnTo>
                      <a:lnTo>
                        <a:pt x="5762" y="155"/>
                      </a:lnTo>
                      <a:lnTo>
                        <a:pt x="5757" y="155"/>
                      </a:lnTo>
                      <a:lnTo>
                        <a:pt x="5751" y="156"/>
                      </a:lnTo>
                      <a:lnTo>
                        <a:pt x="5745" y="156"/>
                      </a:lnTo>
                      <a:lnTo>
                        <a:pt x="5739" y="156"/>
                      </a:lnTo>
                      <a:lnTo>
                        <a:pt x="5733" y="157"/>
                      </a:lnTo>
                      <a:lnTo>
                        <a:pt x="5728" y="157"/>
                      </a:lnTo>
                      <a:lnTo>
                        <a:pt x="5722" y="157"/>
                      </a:lnTo>
                      <a:lnTo>
                        <a:pt x="5716" y="158"/>
                      </a:lnTo>
                      <a:lnTo>
                        <a:pt x="5710" y="158"/>
                      </a:lnTo>
                      <a:lnTo>
                        <a:pt x="5704" y="158"/>
                      </a:lnTo>
                      <a:lnTo>
                        <a:pt x="5698" y="158"/>
                      </a:lnTo>
                      <a:lnTo>
                        <a:pt x="5692" y="159"/>
                      </a:lnTo>
                      <a:lnTo>
                        <a:pt x="5686" y="159"/>
                      </a:lnTo>
                      <a:lnTo>
                        <a:pt x="5680" y="159"/>
                      </a:lnTo>
                      <a:lnTo>
                        <a:pt x="5674" y="159"/>
                      </a:lnTo>
                      <a:lnTo>
                        <a:pt x="5668" y="160"/>
                      </a:lnTo>
                      <a:lnTo>
                        <a:pt x="5662" y="160"/>
                      </a:lnTo>
                      <a:lnTo>
                        <a:pt x="5655" y="160"/>
                      </a:lnTo>
                      <a:lnTo>
                        <a:pt x="5649" y="160"/>
                      </a:lnTo>
                      <a:lnTo>
                        <a:pt x="5644" y="160"/>
                      </a:lnTo>
                      <a:lnTo>
                        <a:pt x="5637" y="162"/>
                      </a:lnTo>
                      <a:lnTo>
                        <a:pt x="5631" y="162"/>
                      </a:lnTo>
                      <a:lnTo>
                        <a:pt x="5624" y="162"/>
                      </a:lnTo>
                      <a:lnTo>
                        <a:pt x="5618" y="162"/>
                      </a:lnTo>
                      <a:lnTo>
                        <a:pt x="5611" y="162"/>
                      </a:lnTo>
                      <a:lnTo>
                        <a:pt x="5606" y="162"/>
                      </a:lnTo>
                      <a:lnTo>
                        <a:pt x="5599" y="163"/>
                      </a:lnTo>
                      <a:lnTo>
                        <a:pt x="5593" y="163"/>
                      </a:lnTo>
                      <a:lnTo>
                        <a:pt x="5586" y="163"/>
                      </a:lnTo>
                      <a:lnTo>
                        <a:pt x="5580" y="163"/>
                      </a:lnTo>
                      <a:lnTo>
                        <a:pt x="5573" y="163"/>
                      </a:lnTo>
                      <a:lnTo>
                        <a:pt x="5568" y="163"/>
                      </a:lnTo>
                      <a:lnTo>
                        <a:pt x="5561" y="163"/>
                      </a:lnTo>
                      <a:lnTo>
                        <a:pt x="5555" y="163"/>
                      </a:lnTo>
                      <a:lnTo>
                        <a:pt x="5548" y="163"/>
                      </a:lnTo>
                      <a:lnTo>
                        <a:pt x="5541" y="164"/>
                      </a:lnTo>
                      <a:lnTo>
                        <a:pt x="5535" y="164"/>
                      </a:lnTo>
                      <a:lnTo>
                        <a:pt x="5528" y="164"/>
                      </a:lnTo>
                      <a:lnTo>
                        <a:pt x="5521" y="164"/>
                      </a:lnTo>
                      <a:lnTo>
                        <a:pt x="5515" y="164"/>
                      </a:lnTo>
                      <a:lnTo>
                        <a:pt x="5509" y="164"/>
                      </a:lnTo>
                      <a:lnTo>
                        <a:pt x="5502" y="164"/>
                      </a:lnTo>
                      <a:lnTo>
                        <a:pt x="5495" y="164"/>
                      </a:lnTo>
                      <a:lnTo>
                        <a:pt x="5488" y="164"/>
                      </a:lnTo>
                      <a:lnTo>
                        <a:pt x="5482" y="164"/>
                      </a:lnTo>
                      <a:lnTo>
                        <a:pt x="5475" y="164"/>
                      </a:lnTo>
                      <a:lnTo>
                        <a:pt x="5468" y="164"/>
                      </a:lnTo>
                      <a:lnTo>
                        <a:pt x="5462" y="164"/>
                      </a:lnTo>
                      <a:lnTo>
                        <a:pt x="5455" y="164"/>
                      </a:lnTo>
                      <a:lnTo>
                        <a:pt x="5448" y="164"/>
                      </a:lnTo>
                      <a:lnTo>
                        <a:pt x="5442" y="164"/>
                      </a:lnTo>
                      <a:lnTo>
                        <a:pt x="5435" y="164"/>
                      </a:lnTo>
                      <a:lnTo>
                        <a:pt x="5428" y="164"/>
                      </a:lnTo>
                      <a:lnTo>
                        <a:pt x="5421" y="164"/>
                      </a:lnTo>
                      <a:lnTo>
                        <a:pt x="5414" y="164"/>
                      </a:lnTo>
                      <a:lnTo>
                        <a:pt x="5407" y="164"/>
                      </a:lnTo>
                      <a:lnTo>
                        <a:pt x="5400" y="164"/>
                      </a:lnTo>
                      <a:lnTo>
                        <a:pt x="5394" y="164"/>
                      </a:lnTo>
                      <a:lnTo>
                        <a:pt x="5387" y="164"/>
                      </a:lnTo>
                      <a:lnTo>
                        <a:pt x="5380" y="164"/>
                      </a:lnTo>
                      <a:lnTo>
                        <a:pt x="5373" y="164"/>
                      </a:lnTo>
                      <a:lnTo>
                        <a:pt x="5366" y="164"/>
                      </a:lnTo>
                      <a:lnTo>
                        <a:pt x="5359" y="164"/>
                      </a:lnTo>
                      <a:lnTo>
                        <a:pt x="5352" y="163"/>
                      </a:lnTo>
                      <a:lnTo>
                        <a:pt x="5345" y="163"/>
                      </a:lnTo>
                      <a:lnTo>
                        <a:pt x="5338" y="163"/>
                      </a:lnTo>
                      <a:lnTo>
                        <a:pt x="5331" y="163"/>
                      </a:lnTo>
                      <a:lnTo>
                        <a:pt x="5323" y="163"/>
                      </a:lnTo>
                      <a:lnTo>
                        <a:pt x="5316" y="163"/>
                      </a:lnTo>
                      <a:lnTo>
                        <a:pt x="5309" y="163"/>
                      </a:lnTo>
                      <a:lnTo>
                        <a:pt x="5303" y="163"/>
                      </a:lnTo>
                      <a:lnTo>
                        <a:pt x="5296" y="163"/>
                      </a:lnTo>
                      <a:lnTo>
                        <a:pt x="5289" y="163"/>
                      </a:lnTo>
                      <a:lnTo>
                        <a:pt x="5281" y="162"/>
                      </a:lnTo>
                      <a:lnTo>
                        <a:pt x="5274" y="162"/>
                      </a:lnTo>
                      <a:lnTo>
                        <a:pt x="5267" y="162"/>
                      </a:lnTo>
                      <a:lnTo>
                        <a:pt x="5260" y="162"/>
                      </a:lnTo>
                      <a:lnTo>
                        <a:pt x="5253" y="162"/>
                      </a:lnTo>
                      <a:lnTo>
                        <a:pt x="5245" y="162"/>
                      </a:lnTo>
                      <a:lnTo>
                        <a:pt x="5238" y="160"/>
                      </a:lnTo>
                      <a:lnTo>
                        <a:pt x="5231" y="160"/>
                      </a:lnTo>
                      <a:lnTo>
                        <a:pt x="5223" y="160"/>
                      </a:lnTo>
                      <a:lnTo>
                        <a:pt x="5216" y="160"/>
                      </a:lnTo>
                      <a:lnTo>
                        <a:pt x="5209" y="160"/>
                      </a:lnTo>
                      <a:lnTo>
                        <a:pt x="5202" y="160"/>
                      </a:lnTo>
                      <a:lnTo>
                        <a:pt x="5194" y="159"/>
                      </a:lnTo>
                      <a:lnTo>
                        <a:pt x="5187" y="159"/>
                      </a:lnTo>
                      <a:lnTo>
                        <a:pt x="5179" y="159"/>
                      </a:lnTo>
                      <a:lnTo>
                        <a:pt x="5172" y="159"/>
                      </a:lnTo>
                      <a:lnTo>
                        <a:pt x="5165" y="159"/>
                      </a:lnTo>
                      <a:lnTo>
                        <a:pt x="5157" y="158"/>
                      </a:lnTo>
                      <a:lnTo>
                        <a:pt x="5150" y="158"/>
                      </a:lnTo>
                      <a:lnTo>
                        <a:pt x="5144" y="158"/>
                      </a:lnTo>
                      <a:lnTo>
                        <a:pt x="5135" y="158"/>
                      </a:lnTo>
                      <a:lnTo>
                        <a:pt x="5129" y="158"/>
                      </a:lnTo>
                      <a:lnTo>
                        <a:pt x="5121" y="157"/>
                      </a:lnTo>
                      <a:lnTo>
                        <a:pt x="5114" y="157"/>
                      </a:lnTo>
                      <a:lnTo>
                        <a:pt x="5106" y="157"/>
                      </a:lnTo>
                      <a:lnTo>
                        <a:pt x="5099" y="157"/>
                      </a:lnTo>
                      <a:lnTo>
                        <a:pt x="5091" y="156"/>
                      </a:lnTo>
                      <a:lnTo>
                        <a:pt x="5084" y="156"/>
                      </a:lnTo>
                      <a:lnTo>
                        <a:pt x="5076" y="156"/>
                      </a:lnTo>
                      <a:lnTo>
                        <a:pt x="5069" y="156"/>
                      </a:lnTo>
                      <a:lnTo>
                        <a:pt x="5061" y="155"/>
                      </a:lnTo>
                      <a:lnTo>
                        <a:pt x="5054" y="155"/>
                      </a:lnTo>
                      <a:lnTo>
                        <a:pt x="5039" y="154"/>
                      </a:lnTo>
                      <a:lnTo>
                        <a:pt x="5024" y="154"/>
                      </a:lnTo>
                      <a:lnTo>
                        <a:pt x="5008" y="152"/>
                      </a:lnTo>
                      <a:lnTo>
                        <a:pt x="4993" y="152"/>
                      </a:lnTo>
                      <a:lnTo>
                        <a:pt x="4978" y="151"/>
                      </a:lnTo>
                      <a:lnTo>
                        <a:pt x="4963" y="151"/>
                      </a:lnTo>
                      <a:lnTo>
                        <a:pt x="4948" y="150"/>
                      </a:lnTo>
                      <a:lnTo>
                        <a:pt x="4932" y="149"/>
                      </a:lnTo>
                      <a:lnTo>
                        <a:pt x="4917" y="149"/>
                      </a:lnTo>
                      <a:lnTo>
                        <a:pt x="4902" y="148"/>
                      </a:lnTo>
                      <a:lnTo>
                        <a:pt x="4885" y="147"/>
                      </a:lnTo>
                      <a:lnTo>
                        <a:pt x="4870" y="147"/>
                      </a:lnTo>
                      <a:lnTo>
                        <a:pt x="4854" y="145"/>
                      </a:lnTo>
                      <a:lnTo>
                        <a:pt x="4839" y="144"/>
                      </a:lnTo>
                      <a:lnTo>
                        <a:pt x="4823" y="144"/>
                      </a:lnTo>
                      <a:lnTo>
                        <a:pt x="4808" y="143"/>
                      </a:lnTo>
                      <a:lnTo>
                        <a:pt x="4792" y="142"/>
                      </a:lnTo>
                      <a:lnTo>
                        <a:pt x="4777" y="142"/>
                      </a:lnTo>
                      <a:lnTo>
                        <a:pt x="4761" y="141"/>
                      </a:lnTo>
                      <a:lnTo>
                        <a:pt x="4746" y="140"/>
                      </a:lnTo>
                      <a:lnTo>
                        <a:pt x="4730" y="139"/>
                      </a:lnTo>
                      <a:lnTo>
                        <a:pt x="4714" y="139"/>
                      </a:lnTo>
                      <a:lnTo>
                        <a:pt x="4699" y="137"/>
                      </a:lnTo>
                      <a:lnTo>
                        <a:pt x="4683" y="136"/>
                      </a:lnTo>
                      <a:lnTo>
                        <a:pt x="4668" y="135"/>
                      </a:lnTo>
                      <a:lnTo>
                        <a:pt x="4652" y="135"/>
                      </a:lnTo>
                      <a:lnTo>
                        <a:pt x="4635" y="134"/>
                      </a:lnTo>
                      <a:lnTo>
                        <a:pt x="4619" y="133"/>
                      </a:lnTo>
                      <a:lnTo>
                        <a:pt x="4604" y="132"/>
                      </a:lnTo>
                      <a:lnTo>
                        <a:pt x="4588" y="132"/>
                      </a:lnTo>
                      <a:lnTo>
                        <a:pt x="4572" y="131"/>
                      </a:lnTo>
                      <a:lnTo>
                        <a:pt x="4556" y="129"/>
                      </a:lnTo>
                      <a:lnTo>
                        <a:pt x="4525" y="128"/>
                      </a:lnTo>
                      <a:lnTo>
                        <a:pt x="4493" y="126"/>
                      </a:lnTo>
                      <a:lnTo>
                        <a:pt x="4461" y="124"/>
                      </a:lnTo>
                      <a:lnTo>
                        <a:pt x="4429" y="122"/>
                      </a:lnTo>
                      <a:lnTo>
                        <a:pt x="4397" y="120"/>
                      </a:lnTo>
                      <a:lnTo>
                        <a:pt x="4366" y="119"/>
                      </a:lnTo>
                      <a:lnTo>
                        <a:pt x="4334" y="117"/>
                      </a:lnTo>
                      <a:lnTo>
                        <a:pt x="4301" y="116"/>
                      </a:lnTo>
                      <a:lnTo>
                        <a:pt x="4286" y="114"/>
                      </a:lnTo>
                      <a:lnTo>
                        <a:pt x="4270" y="114"/>
                      </a:lnTo>
                      <a:lnTo>
                        <a:pt x="4254" y="113"/>
                      </a:lnTo>
                      <a:lnTo>
                        <a:pt x="4238" y="112"/>
                      </a:lnTo>
                      <a:lnTo>
                        <a:pt x="4223" y="112"/>
                      </a:lnTo>
                      <a:lnTo>
                        <a:pt x="4207" y="111"/>
                      </a:lnTo>
                      <a:lnTo>
                        <a:pt x="4191" y="110"/>
                      </a:lnTo>
                      <a:lnTo>
                        <a:pt x="4175" y="109"/>
                      </a:lnTo>
                      <a:lnTo>
                        <a:pt x="4160" y="109"/>
                      </a:lnTo>
                      <a:lnTo>
                        <a:pt x="4143" y="108"/>
                      </a:lnTo>
                      <a:lnTo>
                        <a:pt x="4127" y="108"/>
                      </a:lnTo>
                      <a:lnTo>
                        <a:pt x="4111" y="106"/>
                      </a:lnTo>
                      <a:lnTo>
                        <a:pt x="4096" y="105"/>
                      </a:lnTo>
                      <a:lnTo>
                        <a:pt x="4080" y="105"/>
                      </a:lnTo>
                      <a:lnTo>
                        <a:pt x="4064" y="104"/>
                      </a:lnTo>
                      <a:lnTo>
                        <a:pt x="4049" y="103"/>
                      </a:lnTo>
                      <a:lnTo>
                        <a:pt x="4033" y="103"/>
                      </a:lnTo>
                      <a:lnTo>
                        <a:pt x="4017" y="102"/>
                      </a:lnTo>
                      <a:lnTo>
                        <a:pt x="4002" y="102"/>
                      </a:lnTo>
                      <a:lnTo>
                        <a:pt x="3986" y="101"/>
                      </a:lnTo>
                      <a:lnTo>
                        <a:pt x="3971" y="101"/>
                      </a:lnTo>
                      <a:lnTo>
                        <a:pt x="3954" y="99"/>
                      </a:lnTo>
                      <a:lnTo>
                        <a:pt x="3940" y="99"/>
                      </a:lnTo>
                      <a:lnTo>
                        <a:pt x="3923" y="98"/>
                      </a:lnTo>
                      <a:lnTo>
                        <a:pt x="3908" y="98"/>
                      </a:lnTo>
                      <a:lnTo>
                        <a:pt x="3892" y="97"/>
                      </a:lnTo>
                      <a:lnTo>
                        <a:pt x="3877" y="97"/>
                      </a:lnTo>
                      <a:lnTo>
                        <a:pt x="3862" y="97"/>
                      </a:lnTo>
                      <a:lnTo>
                        <a:pt x="3846" y="96"/>
                      </a:lnTo>
                      <a:lnTo>
                        <a:pt x="3831" y="96"/>
                      </a:lnTo>
                      <a:lnTo>
                        <a:pt x="3816" y="96"/>
                      </a:lnTo>
                      <a:lnTo>
                        <a:pt x="3800" y="95"/>
                      </a:lnTo>
                      <a:lnTo>
                        <a:pt x="3793" y="95"/>
                      </a:lnTo>
                      <a:lnTo>
                        <a:pt x="3785" y="95"/>
                      </a:lnTo>
                      <a:lnTo>
                        <a:pt x="3778" y="95"/>
                      </a:lnTo>
                      <a:lnTo>
                        <a:pt x="3770" y="95"/>
                      </a:lnTo>
                      <a:lnTo>
                        <a:pt x="3762" y="94"/>
                      </a:lnTo>
                      <a:lnTo>
                        <a:pt x="3755" y="94"/>
                      </a:lnTo>
                      <a:lnTo>
                        <a:pt x="3747" y="94"/>
                      </a:lnTo>
                      <a:lnTo>
                        <a:pt x="3740" y="94"/>
                      </a:lnTo>
                      <a:lnTo>
                        <a:pt x="3732" y="94"/>
                      </a:lnTo>
                      <a:lnTo>
                        <a:pt x="3725" y="94"/>
                      </a:lnTo>
                      <a:lnTo>
                        <a:pt x="3717" y="94"/>
                      </a:lnTo>
                      <a:lnTo>
                        <a:pt x="3710" y="94"/>
                      </a:lnTo>
                      <a:lnTo>
                        <a:pt x="3702" y="94"/>
                      </a:lnTo>
                      <a:lnTo>
                        <a:pt x="3695" y="93"/>
                      </a:lnTo>
                      <a:lnTo>
                        <a:pt x="3687" y="93"/>
                      </a:lnTo>
                      <a:lnTo>
                        <a:pt x="3680" y="93"/>
                      </a:lnTo>
                      <a:lnTo>
                        <a:pt x="3672" y="93"/>
                      </a:lnTo>
                      <a:lnTo>
                        <a:pt x="3665" y="93"/>
                      </a:lnTo>
                      <a:lnTo>
                        <a:pt x="3657" y="93"/>
                      </a:lnTo>
                      <a:lnTo>
                        <a:pt x="3650" y="93"/>
                      </a:lnTo>
                      <a:lnTo>
                        <a:pt x="3642" y="93"/>
                      </a:lnTo>
                      <a:lnTo>
                        <a:pt x="3635" y="93"/>
                      </a:lnTo>
                      <a:lnTo>
                        <a:pt x="3627" y="93"/>
                      </a:lnTo>
                      <a:lnTo>
                        <a:pt x="3620" y="93"/>
                      </a:lnTo>
                      <a:lnTo>
                        <a:pt x="3613" y="93"/>
                      </a:lnTo>
                      <a:lnTo>
                        <a:pt x="3605" y="93"/>
                      </a:lnTo>
                      <a:lnTo>
                        <a:pt x="3598" y="93"/>
                      </a:lnTo>
                      <a:lnTo>
                        <a:pt x="3590" y="93"/>
                      </a:lnTo>
                      <a:lnTo>
                        <a:pt x="3583" y="93"/>
                      </a:lnTo>
                      <a:lnTo>
                        <a:pt x="3577" y="93"/>
                      </a:lnTo>
                      <a:lnTo>
                        <a:pt x="3569" y="93"/>
                      </a:lnTo>
                      <a:lnTo>
                        <a:pt x="3562" y="93"/>
                      </a:lnTo>
                      <a:lnTo>
                        <a:pt x="3555" y="93"/>
                      </a:lnTo>
                      <a:lnTo>
                        <a:pt x="3547" y="93"/>
                      </a:lnTo>
                      <a:lnTo>
                        <a:pt x="3540" y="93"/>
                      </a:lnTo>
                      <a:lnTo>
                        <a:pt x="3533" y="93"/>
                      </a:lnTo>
                      <a:lnTo>
                        <a:pt x="3526" y="93"/>
                      </a:lnTo>
                      <a:lnTo>
                        <a:pt x="3518" y="93"/>
                      </a:lnTo>
                      <a:lnTo>
                        <a:pt x="3511" y="93"/>
                      </a:lnTo>
                      <a:lnTo>
                        <a:pt x="3504" y="93"/>
                      </a:lnTo>
                      <a:lnTo>
                        <a:pt x="3497" y="93"/>
                      </a:lnTo>
                      <a:lnTo>
                        <a:pt x="3489" y="93"/>
                      </a:lnTo>
                      <a:lnTo>
                        <a:pt x="3482" y="93"/>
                      </a:lnTo>
                      <a:lnTo>
                        <a:pt x="3475" y="93"/>
                      </a:lnTo>
                      <a:lnTo>
                        <a:pt x="3468" y="94"/>
                      </a:lnTo>
                      <a:lnTo>
                        <a:pt x="3461" y="94"/>
                      </a:lnTo>
                      <a:lnTo>
                        <a:pt x="3454" y="94"/>
                      </a:lnTo>
                      <a:lnTo>
                        <a:pt x="3446" y="94"/>
                      </a:lnTo>
                      <a:lnTo>
                        <a:pt x="3439" y="94"/>
                      </a:lnTo>
                      <a:lnTo>
                        <a:pt x="3433" y="94"/>
                      </a:lnTo>
                      <a:lnTo>
                        <a:pt x="3426" y="94"/>
                      </a:lnTo>
                      <a:lnTo>
                        <a:pt x="3419" y="94"/>
                      </a:lnTo>
                      <a:lnTo>
                        <a:pt x="3412" y="95"/>
                      </a:lnTo>
                      <a:lnTo>
                        <a:pt x="3405" y="95"/>
                      </a:lnTo>
                      <a:lnTo>
                        <a:pt x="3398" y="95"/>
                      </a:lnTo>
                      <a:lnTo>
                        <a:pt x="3391" y="95"/>
                      </a:lnTo>
                      <a:lnTo>
                        <a:pt x="3384" y="95"/>
                      </a:lnTo>
                      <a:lnTo>
                        <a:pt x="3377" y="96"/>
                      </a:lnTo>
                      <a:lnTo>
                        <a:pt x="3370" y="96"/>
                      </a:lnTo>
                      <a:lnTo>
                        <a:pt x="3363" y="96"/>
                      </a:lnTo>
                      <a:lnTo>
                        <a:pt x="3357" y="96"/>
                      </a:lnTo>
                      <a:lnTo>
                        <a:pt x="3350" y="96"/>
                      </a:lnTo>
                      <a:lnTo>
                        <a:pt x="3343" y="97"/>
                      </a:lnTo>
                      <a:lnTo>
                        <a:pt x="3336" y="97"/>
                      </a:lnTo>
                      <a:lnTo>
                        <a:pt x="3329" y="97"/>
                      </a:lnTo>
                      <a:lnTo>
                        <a:pt x="3322" y="97"/>
                      </a:lnTo>
                      <a:lnTo>
                        <a:pt x="3315" y="98"/>
                      </a:lnTo>
                      <a:lnTo>
                        <a:pt x="3309" y="98"/>
                      </a:lnTo>
                      <a:lnTo>
                        <a:pt x="3302" y="98"/>
                      </a:lnTo>
                      <a:lnTo>
                        <a:pt x="3295" y="99"/>
                      </a:lnTo>
                      <a:lnTo>
                        <a:pt x="3289" y="99"/>
                      </a:lnTo>
                      <a:lnTo>
                        <a:pt x="3282" y="99"/>
                      </a:lnTo>
                      <a:lnTo>
                        <a:pt x="3276" y="99"/>
                      </a:lnTo>
                      <a:lnTo>
                        <a:pt x="3269" y="101"/>
                      </a:lnTo>
                      <a:lnTo>
                        <a:pt x="3262" y="101"/>
                      </a:lnTo>
                      <a:lnTo>
                        <a:pt x="3255" y="101"/>
                      </a:lnTo>
                      <a:lnTo>
                        <a:pt x="3249" y="102"/>
                      </a:lnTo>
                      <a:lnTo>
                        <a:pt x="3242" y="102"/>
                      </a:lnTo>
                      <a:lnTo>
                        <a:pt x="3236" y="102"/>
                      </a:lnTo>
                      <a:lnTo>
                        <a:pt x="3229" y="103"/>
                      </a:lnTo>
                      <a:lnTo>
                        <a:pt x="3223" y="103"/>
                      </a:lnTo>
                      <a:lnTo>
                        <a:pt x="3216" y="104"/>
                      </a:lnTo>
                      <a:lnTo>
                        <a:pt x="3210" y="104"/>
                      </a:lnTo>
                      <a:lnTo>
                        <a:pt x="3203" y="104"/>
                      </a:lnTo>
                      <a:lnTo>
                        <a:pt x="3196" y="105"/>
                      </a:lnTo>
                      <a:lnTo>
                        <a:pt x="3191" y="105"/>
                      </a:lnTo>
                      <a:lnTo>
                        <a:pt x="3184" y="106"/>
                      </a:lnTo>
                      <a:lnTo>
                        <a:pt x="3178" y="106"/>
                      </a:lnTo>
                      <a:lnTo>
                        <a:pt x="3171" y="108"/>
                      </a:lnTo>
                      <a:lnTo>
                        <a:pt x="3165" y="108"/>
                      </a:lnTo>
                      <a:lnTo>
                        <a:pt x="3158" y="109"/>
                      </a:lnTo>
                      <a:lnTo>
                        <a:pt x="3153" y="109"/>
                      </a:lnTo>
                      <a:lnTo>
                        <a:pt x="3146" y="109"/>
                      </a:lnTo>
                      <a:lnTo>
                        <a:pt x="3140" y="110"/>
                      </a:lnTo>
                      <a:lnTo>
                        <a:pt x="3133" y="110"/>
                      </a:lnTo>
                      <a:lnTo>
                        <a:pt x="3127" y="111"/>
                      </a:lnTo>
                      <a:lnTo>
                        <a:pt x="3121" y="112"/>
                      </a:lnTo>
                      <a:lnTo>
                        <a:pt x="3115" y="112"/>
                      </a:lnTo>
                      <a:lnTo>
                        <a:pt x="3109" y="113"/>
                      </a:lnTo>
                      <a:lnTo>
                        <a:pt x="3103" y="113"/>
                      </a:lnTo>
                      <a:lnTo>
                        <a:pt x="3096" y="114"/>
                      </a:lnTo>
                      <a:lnTo>
                        <a:pt x="3090" y="114"/>
                      </a:lnTo>
                      <a:lnTo>
                        <a:pt x="3085" y="116"/>
                      </a:lnTo>
                      <a:lnTo>
                        <a:pt x="3079" y="116"/>
                      </a:lnTo>
                      <a:lnTo>
                        <a:pt x="3072" y="117"/>
                      </a:lnTo>
                      <a:lnTo>
                        <a:pt x="3066" y="118"/>
                      </a:lnTo>
                      <a:lnTo>
                        <a:pt x="3060" y="118"/>
                      </a:lnTo>
                      <a:lnTo>
                        <a:pt x="3055" y="119"/>
                      </a:lnTo>
                      <a:lnTo>
                        <a:pt x="3049" y="120"/>
                      </a:lnTo>
                      <a:lnTo>
                        <a:pt x="3042" y="120"/>
                      </a:lnTo>
                      <a:lnTo>
                        <a:pt x="3036" y="121"/>
                      </a:lnTo>
                      <a:lnTo>
                        <a:pt x="3030" y="121"/>
                      </a:lnTo>
                      <a:lnTo>
                        <a:pt x="3025" y="122"/>
                      </a:lnTo>
                      <a:lnTo>
                        <a:pt x="3019" y="124"/>
                      </a:lnTo>
                      <a:lnTo>
                        <a:pt x="3013" y="125"/>
                      </a:lnTo>
                      <a:lnTo>
                        <a:pt x="3007" y="125"/>
                      </a:lnTo>
                      <a:lnTo>
                        <a:pt x="3002" y="126"/>
                      </a:lnTo>
                      <a:lnTo>
                        <a:pt x="2996" y="127"/>
                      </a:lnTo>
                      <a:lnTo>
                        <a:pt x="2990" y="127"/>
                      </a:lnTo>
                      <a:lnTo>
                        <a:pt x="2984" y="128"/>
                      </a:lnTo>
                      <a:lnTo>
                        <a:pt x="2979" y="129"/>
                      </a:lnTo>
                      <a:lnTo>
                        <a:pt x="2973" y="131"/>
                      </a:lnTo>
                      <a:lnTo>
                        <a:pt x="2967" y="132"/>
                      </a:lnTo>
                      <a:lnTo>
                        <a:pt x="2962" y="132"/>
                      </a:lnTo>
                      <a:lnTo>
                        <a:pt x="2957" y="133"/>
                      </a:lnTo>
                      <a:lnTo>
                        <a:pt x="2951" y="134"/>
                      </a:lnTo>
                      <a:lnTo>
                        <a:pt x="2945" y="135"/>
                      </a:lnTo>
                      <a:lnTo>
                        <a:pt x="2939" y="136"/>
                      </a:lnTo>
                      <a:lnTo>
                        <a:pt x="2935" y="136"/>
                      </a:lnTo>
                      <a:lnTo>
                        <a:pt x="2929" y="137"/>
                      </a:lnTo>
                      <a:lnTo>
                        <a:pt x="2923" y="139"/>
                      </a:lnTo>
                      <a:lnTo>
                        <a:pt x="2919" y="140"/>
                      </a:lnTo>
                      <a:lnTo>
                        <a:pt x="2913" y="141"/>
                      </a:lnTo>
                      <a:lnTo>
                        <a:pt x="2907" y="142"/>
                      </a:lnTo>
                      <a:lnTo>
                        <a:pt x="2903" y="143"/>
                      </a:lnTo>
                      <a:lnTo>
                        <a:pt x="2897" y="144"/>
                      </a:lnTo>
                      <a:lnTo>
                        <a:pt x="2892" y="145"/>
                      </a:lnTo>
                      <a:lnTo>
                        <a:pt x="2886" y="145"/>
                      </a:lnTo>
                      <a:lnTo>
                        <a:pt x="2882" y="147"/>
                      </a:lnTo>
                      <a:lnTo>
                        <a:pt x="2876" y="148"/>
                      </a:lnTo>
                      <a:lnTo>
                        <a:pt x="2871" y="149"/>
                      </a:lnTo>
                      <a:lnTo>
                        <a:pt x="2866" y="150"/>
                      </a:lnTo>
                      <a:lnTo>
                        <a:pt x="2861" y="151"/>
                      </a:lnTo>
                      <a:lnTo>
                        <a:pt x="2855" y="152"/>
                      </a:lnTo>
                      <a:lnTo>
                        <a:pt x="2851" y="154"/>
                      </a:lnTo>
                      <a:lnTo>
                        <a:pt x="2846" y="155"/>
                      </a:lnTo>
                      <a:lnTo>
                        <a:pt x="2840" y="156"/>
                      </a:lnTo>
                      <a:lnTo>
                        <a:pt x="2836" y="157"/>
                      </a:lnTo>
                      <a:lnTo>
                        <a:pt x="2831" y="159"/>
                      </a:lnTo>
                      <a:lnTo>
                        <a:pt x="2825" y="160"/>
                      </a:lnTo>
                      <a:lnTo>
                        <a:pt x="2821" y="162"/>
                      </a:lnTo>
                      <a:lnTo>
                        <a:pt x="2816" y="163"/>
                      </a:lnTo>
                      <a:lnTo>
                        <a:pt x="2812" y="164"/>
                      </a:lnTo>
                      <a:lnTo>
                        <a:pt x="2807" y="165"/>
                      </a:lnTo>
                      <a:lnTo>
                        <a:pt x="2801" y="166"/>
                      </a:lnTo>
                      <a:lnTo>
                        <a:pt x="2797" y="167"/>
                      </a:lnTo>
                      <a:lnTo>
                        <a:pt x="2792" y="169"/>
                      </a:lnTo>
                      <a:lnTo>
                        <a:pt x="2787" y="171"/>
                      </a:lnTo>
                      <a:lnTo>
                        <a:pt x="2783" y="172"/>
                      </a:lnTo>
                      <a:lnTo>
                        <a:pt x="2778" y="173"/>
                      </a:lnTo>
                      <a:lnTo>
                        <a:pt x="2774" y="174"/>
                      </a:lnTo>
                      <a:lnTo>
                        <a:pt x="2769" y="175"/>
                      </a:lnTo>
                      <a:lnTo>
                        <a:pt x="2764" y="178"/>
                      </a:lnTo>
                      <a:lnTo>
                        <a:pt x="2760" y="179"/>
                      </a:lnTo>
                      <a:lnTo>
                        <a:pt x="2755" y="180"/>
                      </a:lnTo>
                      <a:lnTo>
                        <a:pt x="2752" y="181"/>
                      </a:lnTo>
                      <a:lnTo>
                        <a:pt x="2747" y="183"/>
                      </a:lnTo>
                      <a:lnTo>
                        <a:pt x="2742" y="185"/>
                      </a:lnTo>
                      <a:lnTo>
                        <a:pt x="2738" y="186"/>
                      </a:lnTo>
                      <a:lnTo>
                        <a:pt x="2733" y="187"/>
                      </a:lnTo>
                      <a:lnTo>
                        <a:pt x="2730" y="189"/>
                      </a:lnTo>
                      <a:lnTo>
                        <a:pt x="2725" y="190"/>
                      </a:lnTo>
                      <a:lnTo>
                        <a:pt x="2721" y="192"/>
                      </a:lnTo>
                      <a:lnTo>
                        <a:pt x="2716" y="194"/>
                      </a:lnTo>
                      <a:lnTo>
                        <a:pt x="2712" y="195"/>
                      </a:lnTo>
                      <a:lnTo>
                        <a:pt x="2708" y="197"/>
                      </a:lnTo>
                      <a:lnTo>
                        <a:pt x="2708" y="196"/>
                      </a:lnTo>
                      <a:lnTo>
                        <a:pt x="2707" y="197"/>
                      </a:lnTo>
                      <a:lnTo>
                        <a:pt x="2704" y="198"/>
                      </a:lnTo>
                      <a:lnTo>
                        <a:pt x="2702" y="198"/>
                      </a:lnTo>
                      <a:lnTo>
                        <a:pt x="2700" y="200"/>
                      </a:lnTo>
                      <a:lnTo>
                        <a:pt x="2697" y="201"/>
                      </a:lnTo>
                      <a:lnTo>
                        <a:pt x="2696" y="202"/>
                      </a:lnTo>
                      <a:lnTo>
                        <a:pt x="2694" y="202"/>
                      </a:lnTo>
                      <a:lnTo>
                        <a:pt x="2692" y="203"/>
                      </a:lnTo>
                      <a:lnTo>
                        <a:pt x="2689" y="204"/>
                      </a:lnTo>
                      <a:lnTo>
                        <a:pt x="2687" y="205"/>
                      </a:lnTo>
                      <a:lnTo>
                        <a:pt x="2685" y="205"/>
                      </a:lnTo>
                      <a:lnTo>
                        <a:pt x="2682" y="207"/>
                      </a:lnTo>
                      <a:lnTo>
                        <a:pt x="2680" y="208"/>
                      </a:lnTo>
                      <a:lnTo>
                        <a:pt x="2677" y="209"/>
                      </a:lnTo>
                      <a:lnTo>
                        <a:pt x="2674" y="210"/>
                      </a:lnTo>
                      <a:lnTo>
                        <a:pt x="2672" y="210"/>
                      </a:lnTo>
                      <a:lnTo>
                        <a:pt x="2670" y="211"/>
                      </a:lnTo>
                      <a:lnTo>
                        <a:pt x="2668" y="212"/>
                      </a:lnTo>
                      <a:lnTo>
                        <a:pt x="2665" y="213"/>
                      </a:lnTo>
                      <a:lnTo>
                        <a:pt x="2662" y="215"/>
                      </a:lnTo>
                      <a:lnTo>
                        <a:pt x="2659" y="216"/>
                      </a:lnTo>
                      <a:lnTo>
                        <a:pt x="2657" y="217"/>
                      </a:lnTo>
                      <a:lnTo>
                        <a:pt x="2654" y="217"/>
                      </a:lnTo>
                      <a:lnTo>
                        <a:pt x="2651" y="218"/>
                      </a:lnTo>
                      <a:lnTo>
                        <a:pt x="2649" y="219"/>
                      </a:lnTo>
                      <a:lnTo>
                        <a:pt x="2646" y="220"/>
                      </a:lnTo>
                      <a:lnTo>
                        <a:pt x="2643" y="221"/>
                      </a:lnTo>
                      <a:lnTo>
                        <a:pt x="2640" y="223"/>
                      </a:lnTo>
                      <a:lnTo>
                        <a:pt x="2638" y="224"/>
                      </a:lnTo>
                      <a:lnTo>
                        <a:pt x="2634" y="225"/>
                      </a:lnTo>
                      <a:lnTo>
                        <a:pt x="2632" y="226"/>
                      </a:lnTo>
                      <a:lnTo>
                        <a:pt x="2628" y="227"/>
                      </a:lnTo>
                      <a:lnTo>
                        <a:pt x="2625" y="228"/>
                      </a:lnTo>
                      <a:lnTo>
                        <a:pt x="2623" y="230"/>
                      </a:lnTo>
                      <a:lnTo>
                        <a:pt x="2619" y="231"/>
                      </a:lnTo>
                      <a:lnTo>
                        <a:pt x="2616" y="232"/>
                      </a:lnTo>
                      <a:lnTo>
                        <a:pt x="2613" y="233"/>
                      </a:lnTo>
                      <a:lnTo>
                        <a:pt x="2610" y="234"/>
                      </a:lnTo>
                      <a:lnTo>
                        <a:pt x="2606" y="235"/>
                      </a:lnTo>
                      <a:lnTo>
                        <a:pt x="2603" y="236"/>
                      </a:lnTo>
                      <a:lnTo>
                        <a:pt x="2600" y="238"/>
                      </a:lnTo>
                      <a:lnTo>
                        <a:pt x="2597" y="239"/>
                      </a:lnTo>
                      <a:lnTo>
                        <a:pt x="2594" y="240"/>
                      </a:lnTo>
                      <a:lnTo>
                        <a:pt x="2590" y="241"/>
                      </a:lnTo>
                      <a:lnTo>
                        <a:pt x="2587" y="242"/>
                      </a:lnTo>
                      <a:lnTo>
                        <a:pt x="2583" y="245"/>
                      </a:lnTo>
                      <a:lnTo>
                        <a:pt x="2580" y="246"/>
                      </a:lnTo>
                      <a:lnTo>
                        <a:pt x="2576" y="247"/>
                      </a:lnTo>
                      <a:lnTo>
                        <a:pt x="2573" y="248"/>
                      </a:lnTo>
                      <a:lnTo>
                        <a:pt x="2570" y="249"/>
                      </a:lnTo>
                      <a:lnTo>
                        <a:pt x="2566" y="250"/>
                      </a:lnTo>
                      <a:lnTo>
                        <a:pt x="2563" y="251"/>
                      </a:lnTo>
                      <a:lnTo>
                        <a:pt x="2559" y="254"/>
                      </a:lnTo>
                      <a:lnTo>
                        <a:pt x="2555" y="255"/>
                      </a:lnTo>
                      <a:lnTo>
                        <a:pt x="2551" y="256"/>
                      </a:lnTo>
                      <a:lnTo>
                        <a:pt x="2548" y="257"/>
                      </a:lnTo>
                      <a:lnTo>
                        <a:pt x="2544" y="258"/>
                      </a:lnTo>
                      <a:lnTo>
                        <a:pt x="2541" y="261"/>
                      </a:lnTo>
                      <a:lnTo>
                        <a:pt x="2536" y="262"/>
                      </a:lnTo>
                      <a:lnTo>
                        <a:pt x="2533" y="263"/>
                      </a:lnTo>
                      <a:lnTo>
                        <a:pt x="2529" y="264"/>
                      </a:lnTo>
                      <a:lnTo>
                        <a:pt x="2525" y="265"/>
                      </a:lnTo>
                      <a:lnTo>
                        <a:pt x="2521" y="268"/>
                      </a:lnTo>
                      <a:lnTo>
                        <a:pt x="2518" y="269"/>
                      </a:lnTo>
                      <a:lnTo>
                        <a:pt x="2513" y="270"/>
                      </a:lnTo>
                      <a:lnTo>
                        <a:pt x="2510" y="271"/>
                      </a:lnTo>
                      <a:lnTo>
                        <a:pt x="2505" y="273"/>
                      </a:lnTo>
                      <a:lnTo>
                        <a:pt x="2502" y="274"/>
                      </a:lnTo>
                      <a:lnTo>
                        <a:pt x="2497" y="276"/>
                      </a:lnTo>
                      <a:lnTo>
                        <a:pt x="2494" y="278"/>
                      </a:lnTo>
                      <a:lnTo>
                        <a:pt x="2489" y="279"/>
                      </a:lnTo>
                      <a:lnTo>
                        <a:pt x="2485" y="280"/>
                      </a:lnTo>
                      <a:lnTo>
                        <a:pt x="2481" y="282"/>
                      </a:lnTo>
                      <a:lnTo>
                        <a:pt x="2476" y="284"/>
                      </a:lnTo>
                      <a:lnTo>
                        <a:pt x="2473" y="285"/>
                      </a:lnTo>
                      <a:lnTo>
                        <a:pt x="2468" y="287"/>
                      </a:lnTo>
                      <a:lnTo>
                        <a:pt x="2465" y="288"/>
                      </a:lnTo>
                      <a:lnTo>
                        <a:pt x="2460" y="289"/>
                      </a:lnTo>
                      <a:lnTo>
                        <a:pt x="2456" y="292"/>
                      </a:lnTo>
                      <a:lnTo>
                        <a:pt x="2451" y="293"/>
                      </a:lnTo>
                      <a:lnTo>
                        <a:pt x="2447" y="295"/>
                      </a:lnTo>
                      <a:lnTo>
                        <a:pt x="2443" y="296"/>
                      </a:lnTo>
                      <a:lnTo>
                        <a:pt x="2438" y="297"/>
                      </a:lnTo>
                      <a:lnTo>
                        <a:pt x="2434" y="300"/>
                      </a:lnTo>
                      <a:lnTo>
                        <a:pt x="2429" y="301"/>
                      </a:lnTo>
                      <a:lnTo>
                        <a:pt x="2426" y="303"/>
                      </a:lnTo>
                      <a:lnTo>
                        <a:pt x="2421" y="304"/>
                      </a:lnTo>
                      <a:lnTo>
                        <a:pt x="2416" y="307"/>
                      </a:lnTo>
                      <a:lnTo>
                        <a:pt x="2412" y="308"/>
                      </a:lnTo>
                      <a:lnTo>
                        <a:pt x="2407" y="309"/>
                      </a:lnTo>
                      <a:lnTo>
                        <a:pt x="2403" y="311"/>
                      </a:lnTo>
                      <a:lnTo>
                        <a:pt x="2398" y="312"/>
                      </a:lnTo>
                      <a:lnTo>
                        <a:pt x="2393" y="315"/>
                      </a:lnTo>
                      <a:lnTo>
                        <a:pt x="2389" y="316"/>
                      </a:lnTo>
                      <a:lnTo>
                        <a:pt x="2384" y="318"/>
                      </a:lnTo>
                      <a:lnTo>
                        <a:pt x="2379" y="319"/>
                      </a:lnTo>
                      <a:lnTo>
                        <a:pt x="2375" y="322"/>
                      </a:lnTo>
                      <a:lnTo>
                        <a:pt x="2370" y="323"/>
                      </a:lnTo>
                      <a:lnTo>
                        <a:pt x="2364" y="325"/>
                      </a:lnTo>
                      <a:lnTo>
                        <a:pt x="2360" y="326"/>
                      </a:lnTo>
                      <a:lnTo>
                        <a:pt x="2355" y="329"/>
                      </a:lnTo>
                      <a:lnTo>
                        <a:pt x="2351" y="330"/>
                      </a:lnTo>
                      <a:lnTo>
                        <a:pt x="2346" y="332"/>
                      </a:lnTo>
                      <a:lnTo>
                        <a:pt x="2341" y="334"/>
                      </a:lnTo>
                      <a:lnTo>
                        <a:pt x="2336" y="335"/>
                      </a:lnTo>
                      <a:lnTo>
                        <a:pt x="2331" y="338"/>
                      </a:lnTo>
                      <a:lnTo>
                        <a:pt x="2326" y="339"/>
                      </a:lnTo>
                      <a:lnTo>
                        <a:pt x="2322" y="341"/>
                      </a:lnTo>
                      <a:lnTo>
                        <a:pt x="2316" y="342"/>
                      </a:lnTo>
                      <a:lnTo>
                        <a:pt x="2311" y="345"/>
                      </a:lnTo>
                      <a:lnTo>
                        <a:pt x="2307" y="347"/>
                      </a:lnTo>
                      <a:lnTo>
                        <a:pt x="2301" y="348"/>
                      </a:lnTo>
                      <a:lnTo>
                        <a:pt x="2297" y="350"/>
                      </a:lnTo>
                      <a:lnTo>
                        <a:pt x="2291" y="352"/>
                      </a:lnTo>
                      <a:lnTo>
                        <a:pt x="2286" y="354"/>
                      </a:lnTo>
                      <a:lnTo>
                        <a:pt x="2282" y="356"/>
                      </a:lnTo>
                      <a:lnTo>
                        <a:pt x="2276" y="357"/>
                      </a:lnTo>
                      <a:lnTo>
                        <a:pt x="2271" y="360"/>
                      </a:lnTo>
                      <a:lnTo>
                        <a:pt x="2265" y="362"/>
                      </a:lnTo>
                      <a:lnTo>
                        <a:pt x="2261" y="363"/>
                      </a:lnTo>
                      <a:lnTo>
                        <a:pt x="2255" y="365"/>
                      </a:lnTo>
                      <a:lnTo>
                        <a:pt x="2250" y="368"/>
                      </a:lnTo>
                      <a:lnTo>
                        <a:pt x="2245" y="369"/>
                      </a:lnTo>
                      <a:lnTo>
                        <a:pt x="2240" y="371"/>
                      </a:lnTo>
                      <a:lnTo>
                        <a:pt x="2234" y="373"/>
                      </a:lnTo>
                      <a:lnTo>
                        <a:pt x="2229" y="375"/>
                      </a:lnTo>
                      <a:lnTo>
                        <a:pt x="2224" y="377"/>
                      </a:lnTo>
                      <a:lnTo>
                        <a:pt x="2218" y="379"/>
                      </a:lnTo>
                      <a:lnTo>
                        <a:pt x="2212" y="380"/>
                      </a:lnTo>
                      <a:lnTo>
                        <a:pt x="2208" y="383"/>
                      </a:lnTo>
                      <a:lnTo>
                        <a:pt x="2202" y="385"/>
                      </a:lnTo>
                      <a:lnTo>
                        <a:pt x="2196" y="386"/>
                      </a:lnTo>
                      <a:lnTo>
                        <a:pt x="2192" y="388"/>
                      </a:lnTo>
                      <a:lnTo>
                        <a:pt x="2186" y="391"/>
                      </a:lnTo>
                      <a:lnTo>
                        <a:pt x="2180" y="393"/>
                      </a:lnTo>
                      <a:lnTo>
                        <a:pt x="2176" y="394"/>
                      </a:lnTo>
                      <a:lnTo>
                        <a:pt x="2170" y="396"/>
                      </a:lnTo>
                      <a:lnTo>
                        <a:pt x="2164" y="399"/>
                      </a:lnTo>
                      <a:lnTo>
                        <a:pt x="2158" y="401"/>
                      </a:lnTo>
                      <a:lnTo>
                        <a:pt x="2152" y="402"/>
                      </a:lnTo>
                      <a:lnTo>
                        <a:pt x="2147" y="405"/>
                      </a:lnTo>
                      <a:lnTo>
                        <a:pt x="2142" y="407"/>
                      </a:lnTo>
                      <a:lnTo>
                        <a:pt x="2136" y="409"/>
                      </a:lnTo>
                      <a:lnTo>
                        <a:pt x="2131" y="410"/>
                      </a:lnTo>
                      <a:lnTo>
                        <a:pt x="2125" y="413"/>
                      </a:lnTo>
                      <a:lnTo>
                        <a:pt x="2119" y="415"/>
                      </a:lnTo>
                      <a:lnTo>
                        <a:pt x="2113" y="417"/>
                      </a:lnTo>
                      <a:lnTo>
                        <a:pt x="2108" y="418"/>
                      </a:lnTo>
                      <a:lnTo>
                        <a:pt x="2102" y="421"/>
                      </a:lnTo>
                      <a:lnTo>
                        <a:pt x="2096" y="423"/>
                      </a:lnTo>
                      <a:lnTo>
                        <a:pt x="2090" y="425"/>
                      </a:lnTo>
                      <a:lnTo>
                        <a:pt x="2085" y="428"/>
                      </a:lnTo>
                      <a:lnTo>
                        <a:pt x="2079" y="429"/>
                      </a:lnTo>
                      <a:lnTo>
                        <a:pt x="2073" y="431"/>
                      </a:lnTo>
                      <a:lnTo>
                        <a:pt x="2067" y="433"/>
                      </a:lnTo>
                      <a:lnTo>
                        <a:pt x="2061" y="436"/>
                      </a:lnTo>
                      <a:lnTo>
                        <a:pt x="2056" y="438"/>
                      </a:lnTo>
                      <a:lnTo>
                        <a:pt x="2050" y="440"/>
                      </a:lnTo>
                      <a:lnTo>
                        <a:pt x="2044" y="441"/>
                      </a:lnTo>
                      <a:lnTo>
                        <a:pt x="2038" y="444"/>
                      </a:lnTo>
                      <a:lnTo>
                        <a:pt x="2033" y="446"/>
                      </a:lnTo>
                      <a:lnTo>
                        <a:pt x="2027" y="448"/>
                      </a:lnTo>
                      <a:lnTo>
                        <a:pt x="2021" y="451"/>
                      </a:lnTo>
                      <a:lnTo>
                        <a:pt x="2015" y="453"/>
                      </a:lnTo>
                      <a:lnTo>
                        <a:pt x="2008" y="455"/>
                      </a:lnTo>
                      <a:lnTo>
                        <a:pt x="2003" y="456"/>
                      </a:lnTo>
                      <a:lnTo>
                        <a:pt x="1997" y="459"/>
                      </a:lnTo>
                      <a:lnTo>
                        <a:pt x="1991" y="461"/>
                      </a:lnTo>
                      <a:lnTo>
                        <a:pt x="1985" y="463"/>
                      </a:lnTo>
                      <a:lnTo>
                        <a:pt x="1980" y="466"/>
                      </a:lnTo>
                      <a:lnTo>
                        <a:pt x="1973" y="468"/>
                      </a:lnTo>
                      <a:lnTo>
                        <a:pt x="1967" y="470"/>
                      </a:lnTo>
                      <a:lnTo>
                        <a:pt x="1961" y="472"/>
                      </a:lnTo>
                      <a:lnTo>
                        <a:pt x="1955" y="474"/>
                      </a:lnTo>
                      <a:lnTo>
                        <a:pt x="1949" y="476"/>
                      </a:lnTo>
                      <a:lnTo>
                        <a:pt x="1943" y="478"/>
                      </a:lnTo>
                      <a:lnTo>
                        <a:pt x="1937" y="481"/>
                      </a:lnTo>
                      <a:lnTo>
                        <a:pt x="1930" y="483"/>
                      </a:lnTo>
                      <a:lnTo>
                        <a:pt x="1924" y="485"/>
                      </a:lnTo>
                      <a:lnTo>
                        <a:pt x="1919" y="487"/>
                      </a:lnTo>
                      <a:lnTo>
                        <a:pt x="1913" y="490"/>
                      </a:lnTo>
                      <a:lnTo>
                        <a:pt x="1906" y="492"/>
                      </a:lnTo>
                      <a:lnTo>
                        <a:pt x="1900" y="494"/>
                      </a:lnTo>
                      <a:lnTo>
                        <a:pt x="1894" y="497"/>
                      </a:lnTo>
                      <a:lnTo>
                        <a:pt x="1887" y="498"/>
                      </a:lnTo>
                      <a:lnTo>
                        <a:pt x="1882" y="500"/>
                      </a:lnTo>
                      <a:lnTo>
                        <a:pt x="1875" y="502"/>
                      </a:lnTo>
                      <a:lnTo>
                        <a:pt x="1869" y="505"/>
                      </a:lnTo>
                      <a:lnTo>
                        <a:pt x="1863" y="507"/>
                      </a:lnTo>
                      <a:lnTo>
                        <a:pt x="1856" y="509"/>
                      </a:lnTo>
                      <a:lnTo>
                        <a:pt x="1851" y="512"/>
                      </a:lnTo>
                      <a:lnTo>
                        <a:pt x="1844" y="514"/>
                      </a:lnTo>
                      <a:lnTo>
                        <a:pt x="1838" y="516"/>
                      </a:lnTo>
                      <a:lnTo>
                        <a:pt x="1831" y="518"/>
                      </a:lnTo>
                      <a:lnTo>
                        <a:pt x="1825" y="521"/>
                      </a:lnTo>
                      <a:lnTo>
                        <a:pt x="1819" y="523"/>
                      </a:lnTo>
                      <a:lnTo>
                        <a:pt x="1813" y="525"/>
                      </a:lnTo>
                      <a:lnTo>
                        <a:pt x="1807" y="528"/>
                      </a:lnTo>
                      <a:lnTo>
                        <a:pt x="1800" y="530"/>
                      </a:lnTo>
                      <a:lnTo>
                        <a:pt x="1794" y="532"/>
                      </a:lnTo>
                      <a:lnTo>
                        <a:pt x="1780" y="537"/>
                      </a:lnTo>
                      <a:lnTo>
                        <a:pt x="1768" y="542"/>
                      </a:lnTo>
                      <a:lnTo>
                        <a:pt x="1755" y="545"/>
                      </a:lnTo>
                      <a:lnTo>
                        <a:pt x="1742" y="550"/>
                      </a:lnTo>
                      <a:lnTo>
                        <a:pt x="1730" y="554"/>
                      </a:lnTo>
                      <a:lnTo>
                        <a:pt x="1717" y="559"/>
                      </a:lnTo>
                      <a:lnTo>
                        <a:pt x="1704" y="563"/>
                      </a:lnTo>
                      <a:lnTo>
                        <a:pt x="1692" y="568"/>
                      </a:lnTo>
                      <a:lnTo>
                        <a:pt x="1678" y="573"/>
                      </a:lnTo>
                      <a:lnTo>
                        <a:pt x="1665" y="577"/>
                      </a:lnTo>
                      <a:lnTo>
                        <a:pt x="1652" y="582"/>
                      </a:lnTo>
                      <a:lnTo>
                        <a:pt x="1639" y="586"/>
                      </a:lnTo>
                      <a:lnTo>
                        <a:pt x="1626" y="591"/>
                      </a:lnTo>
                      <a:lnTo>
                        <a:pt x="1613" y="596"/>
                      </a:lnTo>
                      <a:lnTo>
                        <a:pt x="1599" y="600"/>
                      </a:lnTo>
                      <a:lnTo>
                        <a:pt x="1587" y="605"/>
                      </a:lnTo>
                      <a:lnTo>
                        <a:pt x="1573" y="609"/>
                      </a:lnTo>
                      <a:lnTo>
                        <a:pt x="1560" y="615"/>
                      </a:lnTo>
                      <a:lnTo>
                        <a:pt x="1548" y="620"/>
                      </a:lnTo>
                      <a:lnTo>
                        <a:pt x="1534" y="624"/>
                      </a:lnTo>
                      <a:lnTo>
                        <a:pt x="1521" y="629"/>
                      </a:lnTo>
                      <a:lnTo>
                        <a:pt x="1507" y="634"/>
                      </a:lnTo>
                      <a:lnTo>
                        <a:pt x="1495" y="638"/>
                      </a:lnTo>
                      <a:lnTo>
                        <a:pt x="1481" y="643"/>
                      </a:lnTo>
                      <a:lnTo>
                        <a:pt x="1468" y="647"/>
                      </a:lnTo>
                      <a:lnTo>
                        <a:pt x="1454" y="652"/>
                      </a:lnTo>
                      <a:lnTo>
                        <a:pt x="1440" y="657"/>
                      </a:lnTo>
                      <a:lnTo>
                        <a:pt x="1428" y="661"/>
                      </a:lnTo>
                      <a:lnTo>
                        <a:pt x="1401" y="670"/>
                      </a:lnTo>
                      <a:lnTo>
                        <a:pt x="1375" y="680"/>
                      </a:lnTo>
                      <a:lnTo>
                        <a:pt x="1347" y="689"/>
                      </a:lnTo>
                      <a:lnTo>
                        <a:pt x="1321" y="698"/>
                      </a:lnTo>
                      <a:lnTo>
                        <a:pt x="1294" y="707"/>
                      </a:lnTo>
                      <a:lnTo>
                        <a:pt x="1268" y="717"/>
                      </a:lnTo>
                      <a:lnTo>
                        <a:pt x="1241" y="726"/>
                      </a:lnTo>
                      <a:lnTo>
                        <a:pt x="1213" y="735"/>
                      </a:lnTo>
                      <a:lnTo>
                        <a:pt x="1201" y="740"/>
                      </a:lnTo>
                      <a:lnTo>
                        <a:pt x="1187" y="744"/>
                      </a:lnTo>
                      <a:lnTo>
                        <a:pt x="1174" y="749"/>
                      </a:lnTo>
                      <a:lnTo>
                        <a:pt x="1160" y="753"/>
                      </a:lnTo>
                      <a:lnTo>
                        <a:pt x="1148" y="758"/>
                      </a:lnTo>
                      <a:lnTo>
                        <a:pt x="1134" y="763"/>
                      </a:lnTo>
                      <a:lnTo>
                        <a:pt x="1120" y="767"/>
                      </a:lnTo>
                      <a:lnTo>
                        <a:pt x="1107" y="772"/>
                      </a:lnTo>
                      <a:lnTo>
                        <a:pt x="1094" y="776"/>
                      </a:lnTo>
                      <a:lnTo>
                        <a:pt x="1081" y="781"/>
                      </a:lnTo>
                      <a:lnTo>
                        <a:pt x="1068" y="786"/>
                      </a:lnTo>
                      <a:lnTo>
                        <a:pt x="1054" y="790"/>
                      </a:lnTo>
                      <a:lnTo>
                        <a:pt x="1042" y="795"/>
                      </a:lnTo>
                      <a:lnTo>
                        <a:pt x="1028" y="798"/>
                      </a:lnTo>
                      <a:lnTo>
                        <a:pt x="1015" y="803"/>
                      </a:lnTo>
                      <a:lnTo>
                        <a:pt x="1001" y="807"/>
                      </a:lnTo>
                      <a:lnTo>
                        <a:pt x="989" y="812"/>
                      </a:lnTo>
                      <a:lnTo>
                        <a:pt x="976" y="817"/>
                      </a:lnTo>
                      <a:lnTo>
                        <a:pt x="962" y="821"/>
                      </a:lnTo>
                      <a:lnTo>
                        <a:pt x="950" y="825"/>
                      </a:lnTo>
                      <a:lnTo>
                        <a:pt x="937" y="829"/>
                      </a:lnTo>
                      <a:lnTo>
                        <a:pt x="924" y="834"/>
                      </a:lnTo>
                      <a:lnTo>
                        <a:pt x="910" y="839"/>
                      </a:lnTo>
                      <a:lnTo>
                        <a:pt x="898" y="843"/>
                      </a:lnTo>
                      <a:lnTo>
                        <a:pt x="885" y="847"/>
                      </a:lnTo>
                      <a:lnTo>
                        <a:pt x="872" y="851"/>
                      </a:lnTo>
                      <a:lnTo>
                        <a:pt x="860" y="856"/>
                      </a:lnTo>
                      <a:lnTo>
                        <a:pt x="847" y="859"/>
                      </a:lnTo>
                      <a:lnTo>
                        <a:pt x="840" y="862"/>
                      </a:lnTo>
                      <a:lnTo>
                        <a:pt x="834" y="864"/>
                      </a:lnTo>
                      <a:lnTo>
                        <a:pt x="827" y="866"/>
                      </a:lnTo>
                      <a:lnTo>
                        <a:pt x="822" y="868"/>
                      </a:lnTo>
                      <a:lnTo>
                        <a:pt x="815" y="871"/>
                      </a:lnTo>
                      <a:lnTo>
                        <a:pt x="809" y="872"/>
                      </a:lnTo>
                      <a:lnTo>
                        <a:pt x="802" y="874"/>
                      </a:lnTo>
                      <a:lnTo>
                        <a:pt x="796" y="877"/>
                      </a:lnTo>
                      <a:lnTo>
                        <a:pt x="789" y="879"/>
                      </a:lnTo>
                      <a:lnTo>
                        <a:pt x="784" y="881"/>
                      </a:lnTo>
                      <a:lnTo>
                        <a:pt x="777" y="882"/>
                      </a:lnTo>
                      <a:lnTo>
                        <a:pt x="771" y="885"/>
                      </a:lnTo>
                      <a:lnTo>
                        <a:pt x="764" y="887"/>
                      </a:lnTo>
                      <a:lnTo>
                        <a:pt x="758" y="889"/>
                      </a:lnTo>
                      <a:lnTo>
                        <a:pt x="753" y="891"/>
                      </a:lnTo>
                      <a:lnTo>
                        <a:pt x="746" y="893"/>
                      </a:lnTo>
                      <a:lnTo>
                        <a:pt x="740" y="895"/>
                      </a:lnTo>
                      <a:lnTo>
                        <a:pt x="733" y="897"/>
                      </a:lnTo>
                      <a:lnTo>
                        <a:pt x="727" y="900"/>
                      </a:lnTo>
                      <a:lnTo>
                        <a:pt x="721" y="901"/>
                      </a:lnTo>
                      <a:lnTo>
                        <a:pt x="715" y="903"/>
                      </a:lnTo>
                      <a:lnTo>
                        <a:pt x="709" y="905"/>
                      </a:lnTo>
                      <a:lnTo>
                        <a:pt x="703" y="908"/>
                      </a:lnTo>
                      <a:lnTo>
                        <a:pt x="696" y="909"/>
                      </a:lnTo>
                      <a:lnTo>
                        <a:pt x="690" y="911"/>
                      </a:lnTo>
                      <a:lnTo>
                        <a:pt x="685" y="913"/>
                      </a:lnTo>
                      <a:lnTo>
                        <a:pt x="678" y="916"/>
                      </a:lnTo>
                      <a:lnTo>
                        <a:pt x="672" y="917"/>
                      </a:lnTo>
                      <a:lnTo>
                        <a:pt x="666" y="919"/>
                      </a:lnTo>
                      <a:lnTo>
                        <a:pt x="660" y="921"/>
                      </a:lnTo>
                      <a:lnTo>
                        <a:pt x="653" y="923"/>
                      </a:lnTo>
                      <a:lnTo>
                        <a:pt x="648" y="925"/>
                      </a:lnTo>
                      <a:lnTo>
                        <a:pt x="642" y="927"/>
                      </a:lnTo>
                      <a:lnTo>
                        <a:pt x="636" y="928"/>
                      </a:lnTo>
                      <a:lnTo>
                        <a:pt x="629" y="931"/>
                      </a:lnTo>
                      <a:lnTo>
                        <a:pt x="624" y="933"/>
                      </a:lnTo>
                      <a:lnTo>
                        <a:pt x="618" y="935"/>
                      </a:lnTo>
                      <a:lnTo>
                        <a:pt x="612" y="936"/>
                      </a:lnTo>
                      <a:lnTo>
                        <a:pt x="606" y="939"/>
                      </a:lnTo>
                      <a:lnTo>
                        <a:pt x="600" y="940"/>
                      </a:lnTo>
                      <a:lnTo>
                        <a:pt x="595" y="942"/>
                      </a:lnTo>
                      <a:lnTo>
                        <a:pt x="588" y="944"/>
                      </a:lnTo>
                      <a:lnTo>
                        <a:pt x="582" y="946"/>
                      </a:lnTo>
                      <a:lnTo>
                        <a:pt x="576" y="948"/>
                      </a:lnTo>
                      <a:lnTo>
                        <a:pt x="571" y="950"/>
                      </a:lnTo>
                      <a:lnTo>
                        <a:pt x="565" y="951"/>
                      </a:lnTo>
                      <a:lnTo>
                        <a:pt x="559" y="954"/>
                      </a:lnTo>
                      <a:lnTo>
                        <a:pt x="553" y="955"/>
                      </a:lnTo>
                      <a:lnTo>
                        <a:pt x="547" y="957"/>
                      </a:lnTo>
                      <a:lnTo>
                        <a:pt x="542" y="959"/>
                      </a:lnTo>
                      <a:lnTo>
                        <a:pt x="536" y="961"/>
                      </a:lnTo>
                      <a:lnTo>
                        <a:pt x="530" y="963"/>
                      </a:lnTo>
                      <a:lnTo>
                        <a:pt x="524" y="964"/>
                      </a:lnTo>
                      <a:lnTo>
                        <a:pt x="519" y="966"/>
                      </a:lnTo>
                      <a:lnTo>
                        <a:pt x="513" y="969"/>
                      </a:lnTo>
                      <a:lnTo>
                        <a:pt x="507" y="970"/>
                      </a:lnTo>
                      <a:lnTo>
                        <a:pt x="501" y="972"/>
                      </a:lnTo>
                      <a:lnTo>
                        <a:pt x="496" y="973"/>
                      </a:lnTo>
                      <a:lnTo>
                        <a:pt x="490" y="976"/>
                      </a:lnTo>
                      <a:lnTo>
                        <a:pt x="484" y="977"/>
                      </a:lnTo>
                      <a:lnTo>
                        <a:pt x="480" y="979"/>
                      </a:lnTo>
                      <a:lnTo>
                        <a:pt x="474" y="980"/>
                      </a:lnTo>
                      <a:lnTo>
                        <a:pt x="468" y="982"/>
                      </a:lnTo>
                      <a:lnTo>
                        <a:pt x="462" y="984"/>
                      </a:lnTo>
                      <a:lnTo>
                        <a:pt x="456" y="986"/>
                      </a:lnTo>
                      <a:lnTo>
                        <a:pt x="451" y="987"/>
                      </a:lnTo>
                      <a:lnTo>
                        <a:pt x="446" y="989"/>
                      </a:lnTo>
                      <a:lnTo>
                        <a:pt x="440" y="990"/>
                      </a:lnTo>
                      <a:lnTo>
                        <a:pt x="435" y="993"/>
                      </a:lnTo>
                      <a:lnTo>
                        <a:pt x="429" y="994"/>
                      </a:lnTo>
                      <a:lnTo>
                        <a:pt x="424" y="996"/>
                      </a:lnTo>
                      <a:lnTo>
                        <a:pt x="418" y="997"/>
                      </a:lnTo>
                      <a:lnTo>
                        <a:pt x="413" y="1000"/>
                      </a:lnTo>
                      <a:lnTo>
                        <a:pt x="408" y="1001"/>
                      </a:lnTo>
                      <a:lnTo>
                        <a:pt x="402" y="1003"/>
                      </a:lnTo>
                      <a:lnTo>
                        <a:pt x="397" y="1004"/>
                      </a:lnTo>
                      <a:lnTo>
                        <a:pt x="392" y="1005"/>
                      </a:lnTo>
                      <a:lnTo>
                        <a:pt x="386" y="1008"/>
                      </a:lnTo>
                      <a:lnTo>
                        <a:pt x="382" y="1009"/>
                      </a:lnTo>
                      <a:lnTo>
                        <a:pt x="376" y="1011"/>
                      </a:lnTo>
                      <a:lnTo>
                        <a:pt x="370" y="1012"/>
                      </a:lnTo>
                      <a:lnTo>
                        <a:pt x="365" y="1014"/>
                      </a:lnTo>
                      <a:lnTo>
                        <a:pt x="360" y="1016"/>
                      </a:lnTo>
                      <a:lnTo>
                        <a:pt x="355" y="1017"/>
                      </a:lnTo>
                      <a:lnTo>
                        <a:pt x="349" y="1018"/>
                      </a:lnTo>
                      <a:lnTo>
                        <a:pt x="345" y="1020"/>
                      </a:lnTo>
                      <a:lnTo>
                        <a:pt x="339" y="1022"/>
                      </a:lnTo>
                      <a:lnTo>
                        <a:pt x="334" y="1023"/>
                      </a:lnTo>
                      <a:lnTo>
                        <a:pt x="330" y="1025"/>
                      </a:lnTo>
                      <a:lnTo>
                        <a:pt x="324" y="1026"/>
                      </a:lnTo>
                      <a:lnTo>
                        <a:pt x="319" y="1027"/>
                      </a:lnTo>
                      <a:lnTo>
                        <a:pt x="314" y="1030"/>
                      </a:lnTo>
                      <a:lnTo>
                        <a:pt x="309" y="1031"/>
                      </a:lnTo>
                      <a:lnTo>
                        <a:pt x="304" y="1032"/>
                      </a:lnTo>
                      <a:lnTo>
                        <a:pt x="299" y="1034"/>
                      </a:lnTo>
                      <a:lnTo>
                        <a:pt x="294" y="1035"/>
                      </a:lnTo>
                      <a:lnTo>
                        <a:pt x="289" y="1037"/>
                      </a:lnTo>
                      <a:lnTo>
                        <a:pt x="285" y="1038"/>
                      </a:lnTo>
                      <a:lnTo>
                        <a:pt x="279" y="1040"/>
                      </a:lnTo>
                      <a:lnTo>
                        <a:pt x="274" y="1041"/>
                      </a:lnTo>
                      <a:lnTo>
                        <a:pt x="270" y="1042"/>
                      </a:lnTo>
                      <a:lnTo>
                        <a:pt x="265" y="1043"/>
                      </a:lnTo>
                      <a:lnTo>
                        <a:pt x="259" y="1046"/>
                      </a:lnTo>
                      <a:lnTo>
                        <a:pt x="255" y="1047"/>
                      </a:lnTo>
                      <a:lnTo>
                        <a:pt x="250" y="1048"/>
                      </a:lnTo>
                      <a:lnTo>
                        <a:pt x="246" y="1049"/>
                      </a:lnTo>
                      <a:lnTo>
                        <a:pt x="241" y="1050"/>
                      </a:lnTo>
                      <a:lnTo>
                        <a:pt x="236" y="1053"/>
                      </a:lnTo>
                      <a:lnTo>
                        <a:pt x="232" y="1054"/>
                      </a:lnTo>
                      <a:lnTo>
                        <a:pt x="227" y="1055"/>
                      </a:lnTo>
                      <a:lnTo>
                        <a:pt x="223" y="1056"/>
                      </a:lnTo>
                      <a:lnTo>
                        <a:pt x="218" y="1057"/>
                      </a:lnTo>
                      <a:lnTo>
                        <a:pt x="213" y="1058"/>
                      </a:lnTo>
                      <a:lnTo>
                        <a:pt x="209" y="1060"/>
                      </a:lnTo>
                      <a:lnTo>
                        <a:pt x="204" y="1062"/>
                      </a:lnTo>
                      <a:lnTo>
                        <a:pt x="200" y="1063"/>
                      </a:lnTo>
                      <a:lnTo>
                        <a:pt x="195" y="1064"/>
                      </a:lnTo>
                      <a:lnTo>
                        <a:pt x="190" y="1065"/>
                      </a:lnTo>
                      <a:lnTo>
                        <a:pt x="186" y="1066"/>
                      </a:lnTo>
                      <a:lnTo>
                        <a:pt x="182" y="1068"/>
                      </a:lnTo>
                      <a:lnTo>
                        <a:pt x="178" y="1069"/>
                      </a:lnTo>
                      <a:lnTo>
                        <a:pt x="173" y="1070"/>
                      </a:lnTo>
                      <a:lnTo>
                        <a:pt x="168" y="1071"/>
                      </a:lnTo>
                      <a:lnTo>
                        <a:pt x="164" y="1072"/>
                      </a:lnTo>
                      <a:lnTo>
                        <a:pt x="160" y="1073"/>
                      </a:lnTo>
                      <a:lnTo>
                        <a:pt x="156" y="1075"/>
                      </a:lnTo>
                      <a:lnTo>
                        <a:pt x="151" y="1076"/>
                      </a:lnTo>
                      <a:lnTo>
                        <a:pt x="148" y="1077"/>
                      </a:lnTo>
                      <a:lnTo>
                        <a:pt x="143" y="1078"/>
                      </a:lnTo>
                      <a:lnTo>
                        <a:pt x="138" y="1079"/>
                      </a:lnTo>
                      <a:lnTo>
                        <a:pt x="135" y="1080"/>
                      </a:lnTo>
                      <a:lnTo>
                        <a:pt x="130" y="1081"/>
                      </a:lnTo>
                      <a:lnTo>
                        <a:pt x="127" y="1083"/>
                      </a:lnTo>
                      <a:lnTo>
                        <a:pt x="122" y="1084"/>
                      </a:lnTo>
                      <a:lnTo>
                        <a:pt x="119" y="1085"/>
                      </a:lnTo>
                      <a:lnTo>
                        <a:pt x="114" y="1086"/>
                      </a:lnTo>
                      <a:lnTo>
                        <a:pt x="111" y="1087"/>
                      </a:lnTo>
                      <a:lnTo>
                        <a:pt x="106" y="1088"/>
                      </a:lnTo>
                      <a:lnTo>
                        <a:pt x="103" y="1088"/>
                      </a:lnTo>
                      <a:lnTo>
                        <a:pt x="98" y="1090"/>
                      </a:lnTo>
                      <a:lnTo>
                        <a:pt x="95" y="1091"/>
                      </a:lnTo>
                      <a:lnTo>
                        <a:pt x="91" y="1092"/>
                      </a:lnTo>
                      <a:lnTo>
                        <a:pt x="87" y="1093"/>
                      </a:lnTo>
                      <a:lnTo>
                        <a:pt x="83" y="1094"/>
                      </a:lnTo>
                      <a:lnTo>
                        <a:pt x="80" y="1095"/>
                      </a:lnTo>
                      <a:lnTo>
                        <a:pt x="76" y="1095"/>
                      </a:lnTo>
                      <a:lnTo>
                        <a:pt x="72" y="1096"/>
                      </a:lnTo>
                      <a:lnTo>
                        <a:pt x="68" y="1098"/>
                      </a:lnTo>
                      <a:lnTo>
                        <a:pt x="65" y="1099"/>
                      </a:lnTo>
                      <a:lnTo>
                        <a:pt x="61" y="1100"/>
                      </a:lnTo>
                      <a:lnTo>
                        <a:pt x="58" y="1100"/>
                      </a:lnTo>
                      <a:lnTo>
                        <a:pt x="54" y="1101"/>
                      </a:lnTo>
                      <a:lnTo>
                        <a:pt x="50" y="1102"/>
                      </a:lnTo>
                      <a:lnTo>
                        <a:pt x="46" y="1103"/>
                      </a:lnTo>
                      <a:lnTo>
                        <a:pt x="43" y="1103"/>
                      </a:lnTo>
                      <a:lnTo>
                        <a:pt x="39" y="1104"/>
                      </a:lnTo>
                      <a:lnTo>
                        <a:pt x="36" y="1106"/>
                      </a:lnTo>
                      <a:lnTo>
                        <a:pt x="32" y="1106"/>
                      </a:lnTo>
                      <a:lnTo>
                        <a:pt x="29" y="1107"/>
                      </a:lnTo>
                      <a:lnTo>
                        <a:pt x="27" y="1108"/>
                      </a:lnTo>
                      <a:lnTo>
                        <a:pt x="23" y="1109"/>
                      </a:lnTo>
                      <a:lnTo>
                        <a:pt x="20" y="1109"/>
                      </a:lnTo>
                      <a:lnTo>
                        <a:pt x="16" y="1110"/>
                      </a:lnTo>
                      <a:lnTo>
                        <a:pt x="13" y="1111"/>
                      </a:lnTo>
                      <a:lnTo>
                        <a:pt x="9" y="1111"/>
                      </a:lnTo>
                      <a:lnTo>
                        <a:pt x="7" y="1113"/>
                      </a:lnTo>
                      <a:lnTo>
                        <a:pt x="4" y="1114"/>
                      </a:lnTo>
                      <a:lnTo>
                        <a:pt x="0" y="1114"/>
                      </a:lnTo>
                      <a:lnTo>
                        <a:pt x="4" y="1113"/>
                      </a:lnTo>
                      <a:lnTo>
                        <a:pt x="7" y="1111"/>
                      </a:lnTo>
                      <a:lnTo>
                        <a:pt x="9" y="1111"/>
                      </a:lnTo>
                      <a:lnTo>
                        <a:pt x="13" y="1110"/>
                      </a:lnTo>
                      <a:lnTo>
                        <a:pt x="16" y="1109"/>
                      </a:lnTo>
                      <a:lnTo>
                        <a:pt x="20" y="1109"/>
                      </a:lnTo>
                      <a:lnTo>
                        <a:pt x="23" y="1108"/>
                      </a:lnTo>
                      <a:lnTo>
                        <a:pt x="26" y="1107"/>
                      </a:lnTo>
                      <a:lnTo>
                        <a:pt x="29" y="1106"/>
                      </a:lnTo>
                      <a:lnTo>
                        <a:pt x="32" y="1106"/>
                      </a:lnTo>
                      <a:lnTo>
                        <a:pt x="36" y="1104"/>
                      </a:lnTo>
                      <a:lnTo>
                        <a:pt x="39" y="1103"/>
                      </a:lnTo>
                      <a:lnTo>
                        <a:pt x="43" y="1102"/>
                      </a:lnTo>
                      <a:lnTo>
                        <a:pt x="46" y="1101"/>
                      </a:lnTo>
                      <a:lnTo>
                        <a:pt x="50" y="1101"/>
                      </a:lnTo>
                      <a:lnTo>
                        <a:pt x="53" y="1100"/>
                      </a:lnTo>
                      <a:lnTo>
                        <a:pt x="57" y="1099"/>
                      </a:lnTo>
                      <a:lnTo>
                        <a:pt x="60" y="1098"/>
                      </a:lnTo>
                      <a:lnTo>
                        <a:pt x="65" y="1096"/>
                      </a:lnTo>
                      <a:lnTo>
                        <a:pt x="68" y="1095"/>
                      </a:lnTo>
                      <a:lnTo>
                        <a:pt x="72" y="1094"/>
                      </a:lnTo>
                      <a:lnTo>
                        <a:pt x="75" y="1094"/>
                      </a:lnTo>
                      <a:lnTo>
                        <a:pt x="79" y="1093"/>
                      </a:lnTo>
                      <a:lnTo>
                        <a:pt x="83" y="1092"/>
                      </a:lnTo>
                      <a:lnTo>
                        <a:pt x="87" y="1091"/>
                      </a:lnTo>
                      <a:lnTo>
                        <a:pt x="90" y="1090"/>
                      </a:lnTo>
                      <a:lnTo>
                        <a:pt x="94" y="1088"/>
                      </a:lnTo>
                      <a:lnTo>
                        <a:pt x="98" y="1087"/>
                      </a:lnTo>
                      <a:lnTo>
                        <a:pt x="102" y="1086"/>
                      </a:lnTo>
                      <a:lnTo>
                        <a:pt x="106" y="1085"/>
                      </a:lnTo>
                      <a:lnTo>
                        <a:pt x="110" y="1084"/>
                      </a:lnTo>
                      <a:lnTo>
                        <a:pt x="113" y="1083"/>
                      </a:lnTo>
                      <a:lnTo>
                        <a:pt x="118" y="1081"/>
                      </a:lnTo>
                      <a:lnTo>
                        <a:pt x="121" y="1080"/>
                      </a:lnTo>
                      <a:lnTo>
                        <a:pt x="126" y="1079"/>
                      </a:lnTo>
                      <a:lnTo>
                        <a:pt x="129" y="1078"/>
                      </a:lnTo>
                      <a:lnTo>
                        <a:pt x="134" y="1077"/>
                      </a:lnTo>
                      <a:lnTo>
                        <a:pt x="137" y="1076"/>
                      </a:lnTo>
                      <a:lnTo>
                        <a:pt x="142" y="1075"/>
                      </a:lnTo>
                      <a:lnTo>
                        <a:pt x="147" y="1073"/>
                      </a:lnTo>
                      <a:lnTo>
                        <a:pt x="150" y="1071"/>
                      </a:lnTo>
                      <a:lnTo>
                        <a:pt x="155" y="1070"/>
                      </a:lnTo>
                      <a:lnTo>
                        <a:pt x="159" y="1069"/>
                      </a:lnTo>
                      <a:lnTo>
                        <a:pt x="163" y="1068"/>
                      </a:lnTo>
                      <a:lnTo>
                        <a:pt x="167" y="1066"/>
                      </a:lnTo>
                      <a:lnTo>
                        <a:pt x="172" y="1065"/>
                      </a:lnTo>
                      <a:lnTo>
                        <a:pt x="175" y="1064"/>
                      </a:lnTo>
                      <a:lnTo>
                        <a:pt x="180" y="1062"/>
                      </a:lnTo>
                      <a:lnTo>
                        <a:pt x="185" y="1061"/>
                      </a:lnTo>
                      <a:lnTo>
                        <a:pt x="189" y="1060"/>
                      </a:lnTo>
                      <a:lnTo>
                        <a:pt x="194" y="1058"/>
                      </a:lnTo>
                      <a:lnTo>
                        <a:pt x="198" y="1057"/>
                      </a:lnTo>
                      <a:lnTo>
                        <a:pt x="202" y="1055"/>
                      </a:lnTo>
                      <a:lnTo>
                        <a:pt x="206" y="1054"/>
                      </a:lnTo>
                      <a:lnTo>
                        <a:pt x="211" y="1053"/>
                      </a:lnTo>
                      <a:lnTo>
                        <a:pt x="216" y="1052"/>
                      </a:lnTo>
                      <a:lnTo>
                        <a:pt x="220" y="1049"/>
                      </a:lnTo>
                      <a:lnTo>
                        <a:pt x="225" y="1048"/>
                      </a:lnTo>
                      <a:lnTo>
                        <a:pt x="229" y="1047"/>
                      </a:lnTo>
                      <a:lnTo>
                        <a:pt x="234" y="1046"/>
                      </a:lnTo>
                      <a:lnTo>
                        <a:pt x="239" y="1043"/>
                      </a:lnTo>
                      <a:lnTo>
                        <a:pt x="243" y="1042"/>
                      </a:lnTo>
                      <a:lnTo>
                        <a:pt x="248" y="1041"/>
                      </a:lnTo>
                      <a:lnTo>
                        <a:pt x="253" y="1039"/>
                      </a:lnTo>
                      <a:lnTo>
                        <a:pt x="258" y="1038"/>
                      </a:lnTo>
                      <a:lnTo>
                        <a:pt x="263" y="1037"/>
                      </a:lnTo>
                      <a:lnTo>
                        <a:pt x="268" y="1034"/>
                      </a:lnTo>
                      <a:lnTo>
                        <a:pt x="272" y="1033"/>
                      </a:lnTo>
                      <a:lnTo>
                        <a:pt x="277" y="1032"/>
                      </a:lnTo>
                      <a:lnTo>
                        <a:pt x="281" y="1030"/>
                      </a:lnTo>
                      <a:lnTo>
                        <a:pt x="287" y="1028"/>
                      </a:lnTo>
                      <a:lnTo>
                        <a:pt x="292" y="1027"/>
                      </a:lnTo>
                      <a:lnTo>
                        <a:pt x="296" y="1025"/>
                      </a:lnTo>
                      <a:lnTo>
                        <a:pt x="301" y="1024"/>
                      </a:lnTo>
                      <a:lnTo>
                        <a:pt x="307" y="1022"/>
                      </a:lnTo>
                      <a:lnTo>
                        <a:pt x="311" y="1020"/>
                      </a:lnTo>
                      <a:lnTo>
                        <a:pt x="316" y="1019"/>
                      </a:lnTo>
                      <a:lnTo>
                        <a:pt x="322" y="1017"/>
                      </a:lnTo>
                      <a:lnTo>
                        <a:pt x="326" y="1016"/>
                      </a:lnTo>
                      <a:lnTo>
                        <a:pt x="331" y="1014"/>
                      </a:lnTo>
                      <a:lnTo>
                        <a:pt x="337" y="1012"/>
                      </a:lnTo>
                      <a:lnTo>
                        <a:pt x="341" y="1010"/>
                      </a:lnTo>
                      <a:lnTo>
                        <a:pt x="347" y="1009"/>
                      </a:lnTo>
                      <a:lnTo>
                        <a:pt x="352" y="1007"/>
                      </a:lnTo>
                      <a:lnTo>
                        <a:pt x="356" y="1005"/>
                      </a:lnTo>
                      <a:lnTo>
                        <a:pt x="362" y="1003"/>
                      </a:lnTo>
                      <a:lnTo>
                        <a:pt x="367" y="1002"/>
                      </a:lnTo>
                      <a:lnTo>
                        <a:pt x="372" y="1000"/>
                      </a:lnTo>
                      <a:lnTo>
                        <a:pt x="378" y="999"/>
                      </a:lnTo>
                      <a:lnTo>
                        <a:pt x="383" y="996"/>
                      </a:lnTo>
                      <a:lnTo>
                        <a:pt x="388" y="995"/>
                      </a:lnTo>
                      <a:lnTo>
                        <a:pt x="393" y="993"/>
                      </a:lnTo>
                      <a:lnTo>
                        <a:pt x="399" y="992"/>
                      </a:lnTo>
                      <a:lnTo>
                        <a:pt x="403" y="989"/>
                      </a:lnTo>
                      <a:lnTo>
                        <a:pt x="409" y="987"/>
                      </a:lnTo>
                      <a:lnTo>
                        <a:pt x="415" y="986"/>
                      </a:lnTo>
                      <a:lnTo>
                        <a:pt x="420" y="984"/>
                      </a:lnTo>
                      <a:lnTo>
                        <a:pt x="425" y="982"/>
                      </a:lnTo>
                      <a:lnTo>
                        <a:pt x="431" y="980"/>
                      </a:lnTo>
                      <a:lnTo>
                        <a:pt x="436" y="979"/>
                      </a:lnTo>
                      <a:lnTo>
                        <a:pt x="441" y="977"/>
                      </a:lnTo>
                      <a:lnTo>
                        <a:pt x="447" y="974"/>
                      </a:lnTo>
                      <a:lnTo>
                        <a:pt x="453" y="973"/>
                      </a:lnTo>
                      <a:lnTo>
                        <a:pt x="458" y="971"/>
                      </a:lnTo>
                      <a:lnTo>
                        <a:pt x="463" y="969"/>
                      </a:lnTo>
                      <a:lnTo>
                        <a:pt x="469" y="967"/>
                      </a:lnTo>
                      <a:lnTo>
                        <a:pt x="475" y="965"/>
                      </a:lnTo>
                      <a:lnTo>
                        <a:pt x="481" y="963"/>
                      </a:lnTo>
                      <a:lnTo>
                        <a:pt x="485" y="962"/>
                      </a:lnTo>
                      <a:lnTo>
                        <a:pt x="491" y="959"/>
                      </a:lnTo>
                      <a:lnTo>
                        <a:pt x="497" y="957"/>
                      </a:lnTo>
                      <a:lnTo>
                        <a:pt x="503" y="956"/>
                      </a:lnTo>
                      <a:lnTo>
                        <a:pt x="508" y="954"/>
                      </a:lnTo>
                      <a:lnTo>
                        <a:pt x="514" y="951"/>
                      </a:lnTo>
                      <a:lnTo>
                        <a:pt x="520" y="950"/>
                      </a:lnTo>
                      <a:lnTo>
                        <a:pt x="526" y="948"/>
                      </a:lnTo>
                      <a:lnTo>
                        <a:pt x="531" y="946"/>
                      </a:lnTo>
                      <a:lnTo>
                        <a:pt x="536" y="943"/>
                      </a:lnTo>
                      <a:lnTo>
                        <a:pt x="542" y="942"/>
                      </a:lnTo>
                      <a:lnTo>
                        <a:pt x="547" y="940"/>
                      </a:lnTo>
                      <a:lnTo>
                        <a:pt x="553" y="938"/>
                      </a:lnTo>
                      <a:lnTo>
                        <a:pt x="559" y="935"/>
                      </a:lnTo>
                      <a:lnTo>
                        <a:pt x="565" y="934"/>
                      </a:lnTo>
                      <a:lnTo>
                        <a:pt x="571" y="932"/>
                      </a:lnTo>
                      <a:lnTo>
                        <a:pt x="576" y="929"/>
                      </a:lnTo>
                      <a:lnTo>
                        <a:pt x="583" y="927"/>
                      </a:lnTo>
                      <a:lnTo>
                        <a:pt x="589" y="926"/>
                      </a:lnTo>
                      <a:lnTo>
                        <a:pt x="595" y="924"/>
                      </a:lnTo>
                      <a:lnTo>
                        <a:pt x="600" y="921"/>
                      </a:lnTo>
                      <a:lnTo>
                        <a:pt x="606" y="919"/>
                      </a:lnTo>
                      <a:lnTo>
                        <a:pt x="612" y="917"/>
                      </a:lnTo>
                      <a:lnTo>
                        <a:pt x="618" y="916"/>
                      </a:lnTo>
                      <a:lnTo>
                        <a:pt x="624" y="913"/>
                      </a:lnTo>
                      <a:lnTo>
                        <a:pt x="629" y="911"/>
                      </a:lnTo>
                      <a:lnTo>
                        <a:pt x="636" y="909"/>
                      </a:lnTo>
                      <a:lnTo>
                        <a:pt x="642" y="906"/>
                      </a:lnTo>
                      <a:lnTo>
                        <a:pt x="648" y="904"/>
                      </a:lnTo>
                      <a:lnTo>
                        <a:pt x="653" y="903"/>
                      </a:lnTo>
                      <a:lnTo>
                        <a:pt x="659" y="901"/>
                      </a:lnTo>
                      <a:lnTo>
                        <a:pt x="666" y="898"/>
                      </a:lnTo>
                      <a:lnTo>
                        <a:pt x="672" y="896"/>
                      </a:lnTo>
                      <a:lnTo>
                        <a:pt x="678" y="894"/>
                      </a:lnTo>
                      <a:lnTo>
                        <a:pt x="683" y="891"/>
                      </a:lnTo>
                      <a:lnTo>
                        <a:pt x="689" y="889"/>
                      </a:lnTo>
                      <a:lnTo>
                        <a:pt x="696" y="887"/>
                      </a:lnTo>
                      <a:lnTo>
                        <a:pt x="702" y="886"/>
                      </a:lnTo>
                      <a:lnTo>
                        <a:pt x="708" y="883"/>
                      </a:lnTo>
                      <a:lnTo>
                        <a:pt x="715" y="881"/>
                      </a:lnTo>
                      <a:lnTo>
                        <a:pt x="720" y="879"/>
                      </a:lnTo>
                      <a:lnTo>
                        <a:pt x="726" y="877"/>
                      </a:lnTo>
                      <a:lnTo>
                        <a:pt x="733" y="874"/>
                      </a:lnTo>
                      <a:lnTo>
                        <a:pt x="739" y="872"/>
                      </a:lnTo>
                      <a:lnTo>
                        <a:pt x="745" y="870"/>
                      </a:lnTo>
                      <a:lnTo>
                        <a:pt x="751" y="867"/>
                      </a:lnTo>
                      <a:lnTo>
                        <a:pt x="757" y="865"/>
                      </a:lnTo>
                      <a:lnTo>
                        <a:pt x="763" y="863"/>
                      </a:lnTo>
                      <a:lnTo>
                        <a:pt x="770" y="860"/>
                      </a:lnTo>
                      <a:lnTo>
                        <a:pt x="776" y="858"/>
                      </a:lnTo>
                      <a:lnTo>
                        <a:pt x="783" y="856"/>
                      </a:lnTo>
                      <a:lnTo>
                        <a:pt x="788" y="855"/>
                      </a:lnTo>
                      <a:lnTo>
                        <a:pt x="794" y="852"/>
                      </a:lnTo>
                      <a:lnTo>
                        <a:pt x="801" y="850"/>
                      </a:lnTo>
                      <a:lnTo>
                        <a:pt x="807" y="848"/>
                      </a:lnTo>
                      <a:lnTo>
                        <a:pt x="814" y="845"/>
                      </a:lnTo>
                      <a:lnTo>
                        <a:pt x="819" y="843"/>
                      </a:lnTo>
                      <a:lnTo>
                        <a:pt x="826" y="841"/>
                      </a:lnTo>
                      <a:lnTo>
                        <a:pt x="832" y="839"/>
                      </a:lnTo>
                      <a:lnTo>
                        <a:pt x="838" y="836"/>
                      </a:lnTo>
                      <a:lnTo>
                        <a:pt x="851" y="832"/>
                      </a:lnTo>
                      <a:lnTo>
                        <a:pt x="863" y="827"/>
                      </a:lnTo>
                      <a:lnTo>
                        <a:pt x="876" y="822"/>
                      </a:lnTo>
                      <a:lnTo>
                        <a:pt x="889" y="818"/>
                      </a:lnTo>
                      <a:lnTo>
                        <a:pt x="902" y="813"/>
                      </a:lnTo>
                      <a:lnTo>
                        <a:pt x="915" y="807"/>
                      </a:lnTo>
                      <a:lnTo>
                        <a:pt x="928" y="803"/>
                      </a:lnTo>
                      <a:lnTo>
                        <a:pt x="940" y="798"/>
                      </a:lnTo>
                      <a:lnTo>
                        <a:pt x="953" y="794"/>
                      </a:lnTo>
                      <a:lnTo>
                        <a:pt x="966" y="789"/>
                      </a:lnTo>
                      <a:lnTo>
                        <a:pt x="980" y="784"/>
                      </a:lnTo>
                      <a:lnTo>
                        <a:pt x="992" y="780"/>
                      </a:lnTo>
                      <a:lnTo>
                        <a:pt x="1005" y="775"/>
                      </a:lnTo>
                      <a:lnTo>
                        <a:pt x="1018" y="769"/>
                      </a:lnTo>
                      <a:lnTo>
                        <a:pt x="1031" y="765"/>
                      </a:lnTo>
                      <a:lnTo>
                        <a:pt x="1044" y="760"/>
                      </a:lnTo>
                      <a:lnTo>
                        <a:pt x="1057" y="756"/>
                      </a:lnTo>
                      <a:lnTo>
                        <a:pt x="1071" y="751"/>
                      </a:lnTo>
                      <a:lnTo>
                        <a:pt x="1083" y="745"/>
                      </a:lnTo>
                      <a:lnTo>
                        <a:pt x="1096" y="741"/>
                      </a:lnTo>
                      <a:lnTo>
                        <a:pt x="1110" y="736"/>
                      </a:lnTo>
                      <a:lnTo>
                        <a:pt x="1122" y="731"/>
                      </a:lnTo>
                      <a:lnTo>
                        <a:pt x="1136" y="726"/>
                      </a:lnTo>
                      <a:lnTo>
                        <a:pt x="1149" y="721"/>
                      </a:lnTo>
                      <a:lnTo>
                        <a:pt x="1162" y="717"/>
                      </a:lnTo>
                      <a:lnTo>
                        <a:pt x="1175" y="712"/>
                      </a:lnTo>
                      <a:lnTo>
                        <a:pt x="1188" y="706"/>
                      </a:lnTo>
                      <a:lnTo>
                        <a:pt x="1202" y="702"/>
                      </a:lnTo>
                      <a:lnTo>
                        <a:pt x="1228" y="691"/>
                      </a:lnTo>
                      <a:lnTo>
                        <a:pt x="1255" y="682"/>
                      </a:lnTo>
                      <a:lnTo>
                        <a:pt x="1281" y="672"/>
                      </a:lnTo>
                      <a:lnTo>
                        <a:pt x="1308" y="661"/>
                      </a:lnTo>
                      <a:lnTo>
                        <a:pt x="1334" y="652"/>
                      </a:lnTo>
                      <a:lnTo>
                        <a:pt x="1361" y="642"/>
                      </a:lnTo>
                      <a:lnTo>
                        <a:pt x="1386" y="631"/>
                      </a:lnTo>
                      <a:lnTo>
                        <a:pt x="1413" y="622"/>
                      </a:lnTo>
                      <a:lnTo>
                        <a:pt x="1427" y="616"/>
                      </a:lnTo>
                      <a:lnTo>
                        <a:pt x="1439" y="612"/>
                      </a:lnTo>
                      <a:lnTo>
                        <a:pt x="1453" y="607"/>
                      </a:lnTo>
                      <a:lnTo>
                        <a:pt x="1466" y="601"/>
                      </a:lnTo>
                      <a:lnTo>
                        <a:pt x="1478" y="597"/>
                      </a:lnTo>
                      <a:lnTo>
                        <a:pt x="1492" y="592"/>
                      </a:lnTo>
                      <a:lnTo>
                        <a:pt x="1505" y="586"/>
                      </a:lnTo>
                      <a:lnTo>
                        <a:pt x="1519" y="582"/>
                      </a:lnTo>
                      <a:lnTo>
                        <a:pt x="1531" y="577"/>
                      </a:lnTo>
                      <a:lnTo>
                        <a:pt x="1544" y="571"/>
                      </a:lnTo>
                      <a:lnTo>
                        <a:pt x="1558" y="567"/>
                      </a:lnTo>
                      <a:lnTo>
                        <a:pt x="1571" y="562"/>
                      </a:lnTo>
                      <a:lnTo>
                        <a:pt x="1583" y="556"/>
                      </a:lnTo>
                      <a:lnTo>
                        <a:pt x="1596" y="552"/>
                      </a:lnTo>
                      <a:lnTo>
                        <a:pt x="1610" y="547"/>
                      </a:lnTo>
                      <a:lnTo>
                        <a:pt x="1622" y="542"/>
                      </a:lnTo>
                      <a:lnTo>
                        <a:pt x="1635" y="537"/>
                      </a:lnTo>
                      <a:lnTo>
                        <a:pt x="1648" y="532"/>
                      </a:lnTo>
                      <a:lnTo>
                        <a:pt x="1662" y="527"/>
                      </a:lnTo>
                      <a:lnTo>
                        <a:pt x="1674" y="522"/>
                      </a:lnTo>
                      <a:lnTo>
                        <a:pt x="1687" y="517"/>
                      </a:lnTo>
                      <a:lnTo>
                        <a:pt x="1700" y="513"/>
                      </a:lnTo>
                      <a:lnTo>
                        <a:pt x="1712" y="507"/>
                      </a:lnTo>
                      <a:lnTo>
                        <a:pt x="1725" y="502"/>
                      </a:lnTo>
                      <a:lnTo>
                        <a:pt x="1738" y="498"/>
                      </a:lnTo>
                      <a:lnTo>
                        <a:pt x="1750" y="493"/>
                      </a:lnTo>
                      <a:lnTo>
                        <a:pt x="1763" y="487"/>
                      </a:lnTo>
                      <a:lnTo>
                        <a:pt x="1776" y="483"/>
                      </a:lnTo>
                      <a:lnTo>
                        <a:pt x="1781" y="481"/>
                      </a:lnTo>
                      <a:lnTo>
                        <a:pt x="1788" y="478"/>
                      </a:lnTo>
                      <a:lnTo>
                        <a:pt x="1794" y="476"/>
                      </a:lnTo>
                      <a:lnTo>
                        <a:pt x="1801" y="474"/>
                      </a:lnTo>
                      <a:lnTo>
                        <a:pt x="1807" y="471"/>
                      </a:lnTo>
                      <a:lnTo>
                        <a:pt x="1813" y="469"/>
                      </a:lnTo>
                      <a:lnTo>
                        <a:pt x="1819" y="466"/>
                      </a:lnTo>
                      <a:lnTo>
                        <a:pt x="1825" y="463"/>
                      </a:lnTo>
                      <a:lnTo>
                        <a:pt x="1831" y="461"/>
                      </a:lnTo>
                      <a:lnTo>
                        <a:pt x="1838" y="459"/>
                      </a:lnTo>
                      <a:lnTo>
                        <a:pt x="1844" y="456"/>
                      </a:lnTo>
                      <a:lnTo>
                        <a:pt x="1851" y="454"/>
                      </a:lnTo>
                      <a:lnTo>
                        <a:pt x="1856" y="452"/>
                      </a:lnTo>
                      <a:lnTo>
                        <a:pt x="1862" y="449"/>
                      </a:lnTo>
                      <a:lnTo>
                        <a:pt x="1869" y="447"/>
                      </a:lnTo>
                      <a:lnTo>
                        <a:pt x="1875" y="445"/>
                      </a:lnTo>
                      <a:lnTo>
                        <a:pt x="1881" y="443"/>
                      </a:lnTo>
                      <a:lnTo>
                        <a:pt x="1886" y="440"/>
                      </a:lnTo>
                      <a:lnTo>
                        <a:pt x="1893" y="438"/>
                      </a:lnTo>
                      <a:lnTo>
                        <a:pt x="1899" y="436"/>
                      </a:lnTo>
                      <a:lnTo>
                        <a:pt x="1905" y="433"/>
                      </a:lnTo>
                      <a:lnTo>
                        <a:pt x="1911" y="431"/>
                      </a:lnTo>
                      <a:lnTo>
                        <a:pt x="1917" y="429"/>
                      </a:lnTo>
                      <a:lnTo>
                        <a:pt x="1923" y="425"/>
                      </a:lnTo>
                      <a:lnTo>
                        <a:pt x="1929" y="423"/>
                      </a:lnTo>
                      <a:lnTo>
                        <a:pt x="1935" y="421"/>
                      </a:lnTo>
                      <a:lnTo>
                        <a:pt x="1942" y="418"/>
                      </a:lnTo>
                      <a:lnTo>
                        <a:pt x="1947" y="416"/>
                      </a:lnTo>
                      <a:lnTo>
                        <a:pt x="1953" y="414"/>
                      </a:lnTo>
                      <a:lnTo>
                        <a:pt x="1959" y="411"/>
                      </a:lnTo>
                      <a:lnTo>
                        <a:pt x="1965" y="409"/>
                      </a:lnTo>
                      <a:lnTo>
                        <a:pt x="1970" y="407"/>
                      </a:lnTo>
                      <a:lnTo>
                        <a:pt x="1977" y="405"/>
                      </a:lnTo>
                      <a:lnTo>
                        <a:pt x="1983" y="402"/>
                      </a:lnTo>
                      <a:lnTo>
                        <a:pt x="1989" y="400"/>
                      </a:lnTo>
                      <a:lnTo>
                        <a:pt x="1995" y="398"/>
                      </a:lnTo>
                      <a:lnTo>
                        <a:pt x="2000" y="395"/>
                      </a:lnTo>
                      <a:lnTo>
                        <a:pt x="2006" y="393"/>
                      </a:lnTo>
                      <a:lnTo>
                        <a:pt x="2012" y="391"/>
                      </a:lnTo>
                      <a:lnTo>
                        <a:pt x="2018" y="388"/>
                      </a:lnTo>
                      <a:lnTo>
                        <a:pt x="2023" y="387"/>
                      </a:lnTo>
                      <a:lnTo>
                        <a:pt x="2029" y="385"/>
                      </a:lnTo>
                      <a:lnTo>
                        <a:pt x="2035" y="383"/>
                      </a:lnTo>
                      <a:lnTo>
                        <a:pt x="2041" y="380"/>
                      </a:lnTo>
                      <a:lnTo>
                        <a:pt x="2046" y="378"/>
                      </a:lnTo>
                      <a:lnTo>
                        <a:pt x="2052" y="376"/>
                      </a:lnTo>
                      <a:lnTo>
                        <a:pt x="2058" y="373"/>
                      </a:lnTo>
                      <a:lnTo>
                        <a:pt x="2064" y="371"/>
                      </a:lnTo>
                      <a:lnTo>
                        <a:pt x="2070" y="369"/>
                      </a:lnTo>
                      <a:lnTo>
                        <a:pt x="2075" y="367"/>
                      </a:lnTo>
                      <a:lnTo>
                        <a:pt x="2081" y="364"/>
                      </a:lnTo>
                      <a:lnTo>
                        <a:pt x="2087" y="362"/>
                      </a:lnTo>
                      <a:lnTo>
                        <a:pt x="2093" y="360"/>
                      </a:lnTo>
                      <a:lnTo>
                        <a:pt x="2097" y="357"/>
                      </a:lnTo>
                      <a:lnTo>
                        <a:pt x="2103" y="356"/>
                      </a:lnTo>
                      <a:lnTo>
                        <a:pt x="2109" y="354"/>
                      </a:lnTo>
                      <a:lnTo>
                        <a:pt x="2114" y="352"/>
                      </a:lnTo>
                      <a:lnTo>
                        <a:pt x="2120" y="349"/>
                      </a:lnTo>
                      <a:lnTo>
                        <a:pt x="2126" y="347"/>
                      </a:lnTo>
                      <a:lnTo>
                        <a:pt x="2131" y="345"/>
                      </a:lnTo>
                      <a:lnTo>
                        <a:pt x="2136" y="342"/>
                      </a:lnTo>
                      <a:lnTo>
                        <a:pt x="2142" y="340"/>
                      </a:lnTo>
                      <a:lnTo>
                        <a:pt x="2148" y="339"/>
                      </a:lnTo>
                      <a:lnTo>
                        <a:pt x="2152" y="337"/>
                      </a:lnTo>
                      <a:lnTo>
                        <a:pt x="2158" y="334"/>
                      </a:lnTo>
                      <a:lnTo>
                        <a:pt x="2164" y="332"/>
                      </a:lnTo>
                      <a:lnTo>
                        <a:pt x="2169" y="330"/>
                      </a:lnTo>
                      <a:lnTo>
                        <a:pt x="2174" y="327"/>
                      </a:lnTo>
                      <a:lnTo>
                        <a:pt x="2180" y="326"/>
                      </a:lnTo>
                      <a:lnTo>
                        <a:pt x="2185" y="324"/>
                      </a:lnTo>
                      <a:lnTo>
                        <a:pt x="2191" y="322"/>
                      </a:lnTo>
                      <a:lnTo>
                        <a:pt x="2196" y="319"/>
                      </a:lnTo>
                      <a:lnTo>
                        <a:pt x="2201" y="317"/>
                      </a:lnTo>
                      <a:lnTo>
                        <a:pt x="2207" y="315"/>
                      </a:lnTo>
                      <a:lnTo>
                        <a:pt x="2211" y="314"/>
                      </a:lnTo>
                      <a:lnTo>
                        <a:pt x="2217" y="311"/>
                      </a:lnTo>
                      <a:lnTo>
                        <a:pt x="2222" y="309"/>
                      </a:lnTo>
                      <a:lnTo>
                        <a:pt x="2227" y="307"/>
                      </a:lnTo>
                      <a:lnTo>
                        <a:pt x="2232" y="306"/>
                      </a:lnTo>
                      <a:lnTo>
                        <a:pt x="2238" y="303"/>
                      </a:lnTo>
                      <a:lnTo>
                        <a:pt x="2242" y="301"/>
                      </a:lnTo>
                      <a:lnTo>
                        <a:pt x="2248" y="299"/>
                      </a:lnTo>
                      <a:lnTo>
                        <a:pt x="2253" y="297"/>
                      </a:lnTo>
                      <a:lnTo>
                        <a:pt x="2258" y="295"/>
                      </a:lnTo>
                      <a:lnTo>
                        <a:pt x="2263" y="293"/>
                      </a:lnTo>
                      <a:lnTo>
                        <a:pt x="2268" y="291"/>
                      </a:lnTo>
                      <a:lnTo>
                        <a:pt x="2273" y="289"/>
                      </a:lnTo>
                      <a:lnTo>
                        <a:pt x="2278" y="287"/>
                      </a:lnTo>
                      <a:lnTo>
                        <a:pt x="2283" y="285"/>
                      </a:lnTo>
                      <a:lnTo>
                        <a:pt x="2288" y="284"/>
                      </a:lnTo>
                      <a:lnTo>
                        <a:pt x="2293" y="281"/>
                      </a:lnTo>
                      <a:lnTo>
                        <a:pt x="2298" y="279"/>
                      </a:lnTo>
                      <a:lnTo>
                        <a:pt x="2302" y="278"/>
                      </a:lnTo>
                      <a:lnTo>
                        <a:pt x="2308" y="276"/>
                      </a:lnTo>
                      <a:lnTo>
                        <a:pt x="2313" y="273"/>
                      </a:lnTo>
                      <a:lnTo>
                        <a:pt x="2317" y="272"/>
                      </a:lnTo>
                      <a:lnTo>
                        <a:pt x="2322" y="270"/>
                      </a:lnTo>
                      <a:lnTo>
                        <a:pt x="2326" y="268"/>
                      </a:lnTo>
                      <a:lnTo>
                        <a:pt x="2331" y="266"/>
                      </a:lnTo>
                      <a:lnTo>
                        <a:pt x="2337" y="264"/>
                      </a:lnTo>
                      <a:lnTo>
                        <a:pt x="2341" y="262"/>
                      </a:lnTo>
                      <a:lnTo>
                        <a:pt x="2346" y="261"/>
                      </a:lnTo>
                      <a:lnTo>
                        <a:pt x="2351" y="258"/>
                      </a:lnTo>
                      <a:lnTo>
                        <a:pt x="2355" y="257"/>
                      </a:lnTo>
                      <a:lnTo>
                        <a:pt x="2360" y="255"/>
                      </a:lnTo>
                      <a:lnTo>
                        <a:pt x="2364" y="253"/>
                      </a:lnTo>
                      <a:lnTo>
                        <a:pt x="2369" y="251"/>
                      </a:lnTo>
                      <a:lnTo>
                        <a:pt x="2374" y="249"/>
                      </a:lnTo>
                      <a:lnTo>
                        <a:pt x="2378" y="248"/>
                      </a:lnTo>
                      <a:lnTo>
                        <a:pt x="2383" y="246"/>
                      </a:lnTo>
                      <a:lnTo>
                        <a:pt x="2388" y="245"/>
                      </a:lnTo>
                      <a:lnTo>
                        <a:pt x="2392" y="242"/>
                      </a:lnTo>
                      <a:lnTo>
                        <a:pt x="2396" y="241"/>
                      </a:lnTo>
                      <a:lnTo>
                        <a:pt x="2400" y="239"/>
                      </a:lnTo>
                      <a:lnTo>
                        <a:pt x="2405" y="238"/>
                      </a:lnTo>
                      <a:lnTo>
                        <a:pt x="2409" y="235"/>
                      </a:lnTo>
                      <a:lnTo>
                        <a:pt x="2414" y="234"/>
                      </a:lnTo>
                      <a:lnTo>
                        <a:pt x="2417" y="232"/>
                      </a:lnTo>
                      <a:lnTo>
                        <a:pt x="2422" y="231"/>
                      </a:lnTo>
                      <a:lnTo>
                        <a:pt x="2427" y="228"/>
                      </a:lnTo>
                      <a:lnTo>
                        <a:pt x="2431" y="227"/>
                      </a:lnTo>
                      <a:lnTo>
                        <a:pt x="2435" y="225"/>
                      </a:lnTo>
                      <a:lnTo>
                        <a:pt x="2439" y="224"/>
                      </a:lnTo>
                      <a:lnTo>
                        <a:pt x="2444" y="221"/>
                      </a:lnTo>
                      <a:lnTo>
                        <a:pt x="2447" y="220"/>
                      </a:lnTo>
                      <a:lnTo>
                        <a:pt x="2452" y="218"/>
                      </a:lnTo>
                      <a:lnTo>
                        <a:pt x="2456" y="217"/>
                      </a:lnTo>
                      <a:lnTo>
                        <a:pt x="2460" y="216"/>
                      </a:lnTo>
                      <a:lnTo>
                        <a:pt x="2464" y="213"/>
                      </a:lnTo>
                      <a:lnTo>
                        <a:pt x="2468" y="212"/>
                      </a:lnTo>
                      <a:lnTo>
                        <a:pt x="2472" y="210"/>
                      </a:lnTo>
                      <a:lnTo>
                        <a:pt x="2476" y="209"/>
                      </a:lnTo>
                      <a:lnTo>
                        <a:pt x="2480" y="208"/>
                      </a:lnTo>
                      <a:lnTo>
                        <a:pt x="2484" y="205"/>
                      </a:lnTo>
                      <a:lnTo>
                        <a:pt x="2488" y="204"/>
                      </a:lnTo>
                      <a:lnTo>
                        <a:pt x="2492" y="203"/>
                      </a:lnTo>
                      <a:lnTo>
                        <a:pt x="2496" y="201"/>
                      </a:lnTo>
                      <a:lnTo>
                        <a:pt x="2499" y="200"/>
                      </a:lnTo>
                      <a:lnTo>
                        <a:pt x="2503" y="198"/>
                      </a:lnTo>
                      <a:lnTo>
                        <a:pt x="2507" y="196"/>
                      </a:lnTo>
                      <a:lnTo>
                        <a:pt x="2511" y="195"/>
                      </a:lnTo>
                      <a:lnTo>
                        <a:pt x="2514" y="194"/>
                      </a:lnTo>
                      <a:lnTo>
                        <a:pt x="2518" y="192"/>
                      </a:lnTo>
                      <a:lnTo>
                        <a:pt x="2522" y="190"/>
                      </a:lnTo>
                      <a:lnTo>
                        <a:pt x="2526" y="189"/>
                      </a:lnTo>
                      <a:lnTo>
                        <a:pt x="2529" y="188"/>
                      </a:lnTo>
                      <a:lnTo>
                        <a:pt x="2533" y="186"/>
                      </a:lnTo>
                      <a:lnTo>
                        <a:pt x="2536" y="185"/>
                      </a:lnTo>
                      <a:lnTo>
                        <a:pt x="2540" y="183"/>
                      </a:lnTo>
                      <a:lnTo>
                        <a:pt x="2543" y="182"/>
                      </a:lnTo>
                      <a:lnTo>
                        <a:pt x="2547" y="180"/>
                      </a:lnTo>
                      <a:lnTo>
                        <a:pt x="2550" y="179"/>
                      </a:lnTo>
                      <a:lnTo>
                        <a:pt x="2553" y="178"/>
                      </a:lnTo>
                      <a:lnTo>
                        <a:pt x="2557" y="177"/>
                      </a:lnTo>
                      <a:lnTo>
                        <a:pt x="2560" y="175"/>
                      </a:lnTo>
                      <a:lnTo>
                        <a:pt x="2564" y="174"/>
                      </a:lnTo>
                      <a:lnTo>
                        <a:pt x="2567" y="172"/>
                      </a:lnTo>
                      <a:lnTo>
                        <a:pt x="2571" y="171"/>
                      </a:lnTo>
                      <a:lnTo>
                        <a:pt x="2574" y="170"/>
                      </a:lnTo>
                      <a:lnTo>
                        <a:pt x="2576" y="169"/>
                      </a:lnTo>
                      <a:lnTo>
                        <a:pt x="2580" y="167"/>
                      </a:lnTo>
                      <a:lnTo>
                        <a:pt x="2583" y="166"/>
                      </a:lnTo>
                      <a:lnTo>
                        <a:pt x="2587" y="165"/>
                      </a:lnTo>
                      <a:lnTo>
                        <a:pt x="2589" y="164"/>
                      </a:lnTo>
                      <a:lnTo>
                        <a:pt x="2593" y="163"/>
                      </a:lnTo>
                      <a:lnTo>
                        <a:pt x="2596" y="162"/>
                      </a:lnTo>
                      <a:lnTo>
                        <a:pt x="2598" y="159"/>
                      </a:lnTo>
                      <a:lnTo>
                        <a:pt x="2602" y="158"/>
                      </a:lnTo>
                      <a:lnTo>
                        <a:pt x="2604" y="157"/>
                      </a:lnTo>
                      <a:lnTo>
                        <a:pt x="2608" y="156"/>
                      </a:lnTo>
                      <a:lnTo>
                        <a:pt x="2610" y="155"/>
                      </a:lnTo>
                      <a:lnTo>
                        <a:pt x="2613" y="154"/>
                      </a:lnTo>
                      <a:lnTo>
                        <a:pt x="2616" y="152"/>
                      </a:lnTo>
                      <a:lnTo>
                        <a:pt x="2619" y="151"/>
                      </a:lnTo>
                      <a:lnTo>
                        <a:pt x="2621" y="150"/>
                      </a:lnTo>
                      <a:lnTo>
                        <a:pt x="2625" y="149"/>
                      </a:lnTo>
                      <a:lnTo>
                        <a:pt x="2627" y="149"/>
                      </a:lnTo>
                      <a:lnTo>
                        <a:pt x="2629" y="148"/>
                      </a:lnTo>
                      <a:lnTo>
                        <a:pt x="2633" y="147"/>
                      </a:lnTo>
                      <a:lnTo>
                        <a:pt x="2635" y="145"/>
                      </a:lnTo>
                      <a:lnTo>
                        <a:pt x="2638" y="144"/>
                      </a:lnTo>
                      <a:lnTo>
                        <a:pt x="2640" y="143"/>
                      </a:lnTo>
                      <a:lnTo>
                        <a:pt x="2642" y="142"/>
                      </a:lnTo>
                      <a:lnTo>
                        <a:pt x="2646" y="141"/>
                      </a:lnTo>
                      <a:lnTo>
                        <a:pt x="2648" y="140"/>
                      </a:lnTo>
                      <a:lnTo>
                        <a:pt x="2650" y="139"/>
                      </a:lnTo>
                      <a:lnTo>
                        <a:pt x="2653" y="139"/>
                      </a:lnTo>
                      <a:lnTo>
                        <a:pt x="2655" y="137"/>
                      </a:lnTo>
                      <a:lnTo>
                        <a:pt x="2657" y="136"/>
                      </a:lnTo>
                      <a:lnTo>
                        <a:pt x="2659" y="135"/>
                      </a:lnTo>
                      <a:lnTo>
                        <a:pt x="2662" y="134"/>
                      </a:lnTo>
                      <a:lnTo>
                        <a:pt x="2664" y="134"/>
                      </a:lnTo>
                      <a:lnTo>
                        <a:pt x="2666" y="133"/>
                      </a:lnTo>
                      <a:lnTo>
                        <a:pt x="2669" y="132"/>
                      </a:lnTo>
                      <a:lnTo>
                        <a:pt x="2670" y="131"/>
                      </a:lnTo>
                      <a:lnTo>
                        <a:pt x="2672" y="131"/>
                      </a:lnTo>
                      <a:lnTo>
                        <a:pt x="2674" y="129"/>
                      </a:lnTo>
                      <a:lnTo>
                        <a:pt x="2677" y="128"/>
                      </a:lnTo>
                      <a:lnTo>
                        <a:pt x="2679" y="127"/>
                      </a:lnTo>
                      <a:lnTo>
                        <a:pt x="2680" y="127"/>
                      </a:lnTo>
                      <a:lnTo>
                        <a:pt x="2681" y="127"/>
                      </a:lnTo>
                      <a:lnTo>
                        <a:pt x="2685" y="125"/>
                      </a:lnTo>
                      <a:lnTo>
                        <a:pt x="2689" y="122"/>
                      </a:lnTo>
                      <a:lnTo>
                        <a:pt x="2694" y="121"/>
                      </a:lnTo>
                      <a:lnTo>
                        <a:pt x="2699" y="119"/>
                      </a:lnTo>
                      <a:lnTo>
                        <a:pt x="2703" y="118"/>
                      </a:lnTo>
                      <a:lnTo>
                        <a:pt x="2708" y="116"/>
                      </a:lnTo>
                      <a:lnTo>
                        <a:pt x="2712" y="114"/>
                      </a:lnTo>
                      <a:lnTo>
                        <a:pt x="2717" y="112"/>
                      </a:lnTo>
                      <a:lnTo>
                        <a:pt x="2722" y="111"/>
                      </a:lnTo>
                      <a:lnTo>
                        <a:pt x="2726" y="110"/>
                      </a:lnTo>
                      <a:lnTo>
                        <a:pt x="2731" y="108"/>
                      </a:lnTo>
                      <a:lnTo>
                        <a:pt x="2735" y="106"/>
                      </a:lnTo>
                      <a:lnTo>
                        <a:pt x="2741" y="104"/>
                      </a:lnTo>
                      <a:lnTo>
                        <a:pt x="2746" y="103"/>
                      </a:lnTo>
                      <a:lnTo>
                        <a:pt x="2750" y="102"/>
                      </a:lnTo>
                      <a:lnTo>
                        <a:pt x="2755" y="99"/>
                      </a:lnTo>
                      <a:lnTo>
                        <a:pt x="2761" y="98"/>
                      </a:lnTo>
                      <a:lnTo>
                        <a:pt x="2765" y="96"/>
                      </a:lnTo>
                      <a:lnTo>
                        <a:pt x="2770" y="95"/>
                      </a:lnTo>
                      <a:lnTo>
                        <a:pt x="2776" y="94"/>
                      </a:lnTo>
                      <a:lnTo>
                        <a:pt x="2780" y="93"/>
                      </a:lnTo>
                      <a:lnTo>
                        <a:pt x="2785" y="90"/>
                      </a:lnTo>
                      <a:lnTo>
                        <a:pt x="2791" y="89"/>
                      </a:lnTo>
                      <a:lnTo>
                        <a:pt x="2795" y="88"/>
                      </a:lnTo>
                      <a:lnTo>
                        <a:pt x="2801" y="86"/>
                      </a:lnTo>
                      <a:lnTo>
                        <a:pt x="2806" y="84"/>
                      </a:lnTo>
                      <a:lnTo>
                        <a:pt x="2812" y="83"/>
                      </a:lnTo>
                      <a:lnTo>
                        <a:pt x="2816" y="82"/>
                      </a:lnTo>
                      <a:lnTo>
                        <a:pt x="2822" y="81"/>
                      </a:lnTo>
                      <a:lnTo>
                        <a:pt x="2827" y="79"/>
                      </a:lnTo>
                      <a:lnTo>
                        <a:pt x="2832" y="78"/>
                      </a:lnTo>
                      <a:lnTo>
                        <a:pt x="2837" y="76"/>
                      </a:lnTo>
                      <a:lnTo>
                        <a:pt x="2843" y="75"/>
                      </a:lnTo>
                      <a:lnTo>
                        <a:pt x="2848" y="74"/>
                      </a:lnTo>
                      <a:lnTo>
                        <a:pt x="2853" y="73"/>
                      </a:lnTo>
                      <a:lnTo>
                        <a:pt x="2859" y="71"/>
                      </a:lnTo>
                      <a:lnTo>
                        <a:pt x="2865" y="70"/>
                      </a:lnTo>
                      <a:lnTo>
                        <a:pt x="2869" y="68"/>
                      </a:lnTo>
                      <a:lnTo>
                        <a:pt x="2875" y="67"/>
                      </a:lnTo>
                      <a:lnTo>
                        <a:pt x="2881" y="66"/>
                      </a:lnTo>
                      <a:lnTo>
                        <a:pt x="2886" y="65"/>
                      </a:lnTo>
                      <a:lnTo>
                        <a:pt x="2891" y="64"/>
                      </a:lnTo>
                      <a:lnTo>
                        <a:pt x="2897" y="63"/>
                      </a:lnTo>
                      <a:lnTo>
                        <a:pt x="2903" y="61"/>
                      </a:lnTo>
                      <a:lnTo>
                        <a:pt x="2908" y="60"/>
                      </a:lnTo>
                      <a:lnTo>
                        <a:pt x="2914" y="59"/>
                      </a:lnTo>
                      <a:lnTo>
                        <a:pt x="2920" y="58"/>
                      </a:lnTo>
                      <a:lnTo>
                        <a:pt x="2926" y="57"/>
                      </a:lnTo>
                      <a:lnTo>
                        <a:pt x="2931" y="56"/>
                      </a:lnTo>
                      <a:lnTo>
                        <a:pt x="2937" y="55"/>
                      </a:lnTo>
                      <a:lnTo>
                        <a:pt x="2943" y="53"/>
                      </a:lnTo>
                      <a:lnTo>
                        <a:pt x="2949" y="52"/>
                      </a:lnTo>
                      <a:lnTo>
                        <a:pt x="2954" y="51"/>
                      </a:lnTo>
                      <a:lnTo>
                        <a:pt x="2960" y="50"/>
                      </a:lnTo>
                      <a:lnTo>
                        <a:pt x="2966" y="49"/>
                      </a:lnTo>
                      <a:lnTo>
                        <a:pt x="2972" y="49"/>
                      </a:lnTo>
                      <a:lnTo>
                        <a:pt x="2977" y="48"/>
                      </a:lnTo>
                      <a:lnTo>
                        <a:pt x="2983" y="46"/>
                      </a:lnTo>
                      <a:lnTo>
                        <a:pt x="2989" y="45"/>
                      </a:lnTo>
                      <a:lnTo>
                        <a:pt x="2995" y="44"/>
                      </a:lnTo>
                      <a:lnTo>
                        <a:pt x="3002" y="43"/>
                      </a:lnTo>
                      <a:lnTo>
                        <a:pt x="3007" y="43"/>
                      </a:lnTo>
                      <a:lnTo>
                        <a:pt x="3013" y="42"/>
                      </a:lnTo>
                      <a:lnTo>
                        <a:pt x="3019" y="41"/>
                      </a:lnTo>
                      <a:lnTo>
                        <a:pt x="3025" y="40"/>
                      </a:lnTo>
                      <a:lnTo>
                        <a:pt x="3032" y="38"/>
                      </a:lnTo>
                      <a:lnTo>
                        <a:pt x="3037" y="38"/>
                      </a:lnTo>
                      <a:lnTo>
                        <a:pt x="3043" y="37"/>
                      </a:lnTo>
                      <a:lnTo>
                        <a:pt x="3050" y="36"/>
                      </a:lnTo>
                      <a:lnTo>
                        <a:pt x="3056" y="35"/>
                      </a:lnTo>
                      <a:lnTo>
                        <a:pt x="3062" y="35"/>
                      </a:lnTo>
                      <a:lnTo>
                        <a:pt x="3068" y="34"/>
                      </a:lnTo>
                      <a:lnTo>
                        <a:pt x="3074" y="33"/>
                      </a:lnTo>
                      <a:lnTo>
                        <a:pt x="3081" y="33"/>
                      </a:lnTo>
                      <a:lnTo>
                        <a:pt x="3087" y="32"/>
                      </a:lnTo>
                      <a:lnTo>
                        <a:pt x="3093" y="30"/>
                      </a:lnTo>
                      <a:lnTo>
                        <a:pt x="3100" y="29"/>
                      </a:lnTo>
                      <a:lnTo>
                        <a:pt x="3105" y="29"/>
                      </a:lnTo>
                      <a:lnTo>
                        <a:pt x="3112" y="28"/>
                      </a:lnTo>
                      <a:lnTo>
                        <a:pt x="3118" y="27"/>
                      </a:lnTo>
                      <a:lnTo>
                        <a:pt x="3125" y="27"/>
                      </a:lnTo>
                      <a:lnTo>
                        <a:pt x="3131" y="26"/>
                      </a:lnTo>
                      <a:lnTo>
                        <a:pt x="3138" y="26"/>
                      </a:lnTo>
                      <a:lnTo>
                        <a:pt x="3145" y="25"/>
                      </a:lnTo>
                      <a:lnTo>
                        <a:pt x="3150" y="23"/>
                      </a:lnTo>
                      <a:lnTo>
                        <a:pt x="3157" y="23"/>
                      </a:lnTo>
                      <a:lnTo>
                        <a:pt x="3163" y="22"/>
                      </a:lnTo>
                      <a:lnTo>
                        <a:pt x="3170" y="22"/>
                      </a:lnTo>
                      <a:lnTo>
                        <a:pt x="3177" y="21"/>
                      </a:lnTo>
                      <a:lnTo>
                        <a:pt x="3184" y="21"/>
                      </a:lnTo>
                      <a:lnTo>
                        <a:pt x="3189" y="20"/>
                      </a:lnTo>
                      <a:lnTo>
                        <a:pt x="3196" y="20"/>
                      </a:lnTo>
                      <a:lnTo>
                        <a:pt x="3203" y="19"/>
                      </a:lnTo>
                      <a:lnTo>
                        <a:pt x="3209" y="19"/>
                      </a:lnTo>
                      <a:lnTo>
                        <a:pt x="3216" y="18"/>
                      </a:lnTo>
                      <a:lnTo>
                        <a:pt x="3223" y="18"/>
                      </a:lnTo>
                      <a:lnTo>
                        <a:pt x="3230" y="17"/>
                      </a:lnTo>
                      <a:lnTo>
                        <a:pt x="3237" y="17"/>
                      </a:lnTo>
                      <a:lnTo>
                        <a:pt x="3242" y="15"/>
                      </a:lnTo>
                      <a:lnTo>
                        <a:pt x="3249" y="15"/>
                      </a:lnTo>
                      <a:lnTo>
                        <a:pt x="3256" y="14"/>
                      </a:lnTo>
                      <a:lnTo>
                        <a:pt x="3263" y="14"/>
                      </a:lnTo>
                      <a:lnTo>
                        <a:pt x="3270" y="13"/>
                      </a:lnTo>
                      <a:lnTo>
                        <a:pt x="3277" y="13"/>
                      </a:lnTo>
                      <a:lnTo>
                        <a:pt x="3284" y="13"/>
                      </a:lnTo>
                      <a:lnTo>
                        <a:pt x="3291" y="12"/>
                      </a:lnTo>
                      <a:lnTo>
                        <a:pt x="3297" y="12"/>
                      </a:lnTo>
                      <a:lnTo>
                        <a:pt x="3304" y="11"/>
                      </a:lnTo>
                      <a:lnTo>
                        <a:pt x="3310" y="11"/>
                      </a:lnTo>
                      <a:lnTo>
                        <a:pt x="3317" y="11"/>
                      </a:lnTo>
                      <a:lnTo>
                        <a:pt x="3324" y="10"/>
                      </a:lnTo>
                      <a:lnTo>
                        <a:pt x="3331" y="10"/>
                      </a:lnTo>
                      <a:lnTo>
                        <a:pt x="3338" y="10"/>
                      </a:lnTo>
                      <a:lnTo>
                        <a:pt x="3345" y="8"/>
                      </a:lnTo>
                      <a:lnTo>
                        <a:pt x="3352" y="8"/>
                      </a:lnTo>
                      <a:lnTo>
                        <a:pt x="3360" y="8"/>
                      </a:lnTo>
                      <a:lnTo>
                        <a:pt x="3367" y="7"/>
                      </a:lnTo>
                      <a:lnTo>
                        <a:pt x="3374" y="7"/>
                      </a:lnTo>
                      <a:lnTo>
                        <a:pt x="3381" y="7"/>
                      </a:lnTo>
                      <a:lnTo>
                        <a:pt x="3388" y="6"/>
                      </a:lnTo>
                      <a:lnTo>
                        <a:pt x="3395" y="6"/>
                      </a:lnTo>
                      <a:lnTo>
                        <a:pt x="3401" y="6"/>
                      </a:lnTo>
                      <a:lnTo>
                        <a:pt x="3408" y="6"/>
                      </a:lnTo>
                      <a:lnTo>
                        <a:pt x="3415" y="5"/>
                      </a:lnTo>
                      <a:lnTo>
                        <a:pt x="3423" y="5"/>
                      </a:lnTo>
                      <a:lnTo>
                        <a:pt x="3430" y="5"/>
                      </a:lnTo>
                      <a:lnTo>
                        <a:pt x="3437" y="5"/>
                      </a:lnTo>
                      <a:lnTo>
                        <a:pt x="3444" y="4"/>
                      </a:lnTo>
                      <a:lnTo>
                        <a:pt x="3452" y="4"/>
                      </a:lnTo>
                      <a:lnTo>
                        <a:pt x="3459" y="4"/>
                      </a:lnTo>
                      <a:lnTo>
                        <a:pt x="3466" y="4"/>
                      </a:lnTo>
                      <a:lnTo>
                        <a:pt x="3473" y="4"/>
                      </a:lnTo>
                      <a:lnTo>
                        <a:pt x="3481" y="4"/>
                      </a:lnTo>
                      <a:lnTo>
                        <a:pt x="3488" y="3"/>
                      </a:lnTo>
                      <a:lnTo>
                        <a:pt x="3495" y="3"/>
                      </a:lnTo>
                      <a:lnTo>
                        <a:pt x="3502" y="3"/>
                      </a:lnTo>
                      <a:lnTo>
                        <a:pt x="3510" y="3"/>
                      </a:lnTo>
                      <a:lnTo>
                        <a:pt x="3517" y="3"/>
                      </a:lnTo>
                      <a:lnTo>
                        <a:pt x="3524" y="3"/>
                      </a:lnTo>
                      <a:lnTo>
                        <a:pt x="3532" y="2"/>
                      </a:lnTo>
                      <a:lnTo>
                        <a:pt x="3539" y="2"/>
                      </a:lnTo>
                      <a:lnTo>
                        <a:pt x="3547" y="2"/>
                      </a:lnTo>
                      <a:lnTo>
                        <a:pt x="3554" y="2"/>
                      </a:lnTo>
                      <a:lnTo>
                        <a:pt x="3560" y="2"/>
                      </a:lnTo>
                      <a:lnTo>
                        <a:pt x="3569" y="2"/>
                      </a:lnTo>
                      <a:lnTo>
                        <a:pt x="3575" y="2"/>
                      </a:lnTo>
                      <a:lnTo>
                        <a:pt x="3583" y="2"/>
                      </a:lnTo>
                      <a:lnTo>
                        <a:pt x="3590" y="2"/>
                      </a:lnTo>
                      <a:lnTo>
                        <a:pt x="3597" y="2"/>
                      </a:lnTo>
                      <a:lnTo>
                        <a:pt x="3605" y="2"/>
                      </a:lnTo>
                      <a:lnTo>
                        <a:pt x="3612" y="0"/>
                      </a:lnTo>
                      <a:lnTo>
                        <a:pt x="3620" y="0"/>
                      </a:lnTo>
                      <a:lnTo>
                        <a:pt x="3627" y="0"/>
                      </a:lnTo>
                      <a:lnTo>
                        <a:pt x="3635" y="0"/>
                      </a:lnTo>
                      <a:lnTo>
                        <a:pt x="3642" y="0"/>
                      </a:lnTo>
                      <a:lnTo>
                        <a:pt x="3650" y="0"/>
                      </a:lnTo>
                      <a:lnTo>
                        <a:pt x="3657" y="0"/>
                      </a:lnTo>
                      <a:lnTo>
                        <a:pt x="3665" y="0"/>
                      </a:lnTo>
                      <a:lnTo>
                        <a:pt x="3672" y="0"/>
                      </a:lnTo>
                      <a:lnTo>
                        <a:pt x="3680" y="0"/>
                      </a:lnTo>
                      <a:lnTo>
                        <a:pt x="3688" y="0"/>
                      </a:lnTo>
                      <a:lnTo>
                        <a:pt x="3695" y="0"/>
                      </a:lnTo>
                      <a:lnTo>
                        <a:pt x="3703" y="0"/>
                      </a:lnTo>
                      <a:lnTo>
                        <a:pt x="3710" y="0"/>
                      </a:lnTo>
                      <a:lnTo>
                        <a:pt x="3718" y="0"/>
                      </a:lnTo>
                      <a:lnTo>
                        <a:pt x="3725" y="0"/>
                      </a:lnTo>
                      <a:lnTo>
                        <a:pt x="3733" y="0"/>
                      </a:lnTo>
                      <a:lnTo>
                        <a:pt x="3741" y="0"/>
                      </a:lnTo>
                      <a:lnTo>
                        <a:pt x="3748" y="0"/>
                      </a:lnTo>
                      <a:lnTo>
                        <a:pt x="3756" y="2"/>
                      </a:lnTo>
                      <a:lnTo>
                        <a:pt x="3764" y="2"/>
                      </a:lnTo>
                      <a:lnTo>
                        <a:pt x="3771" y="2"/>
                      </a:lnTo>
                      <a:lnTo>
                        <a:pt x="3779" y="2"/>
                      </a:lnTo>
                      <a:lnTo>
                        <a:pt x="3787" y="2"/>
                      </a:lnTo>
                      <a:lnTo>
                        <a:pt x="3794" y="2"/>
                      </a:lnTo>
                      <a:lnTo>
                        <a:pt x="3802" y="2"/>
                      </a:lnTo>
                      <a:lnTo>
                        <a:pt x="3817" y="2"/>
                      </a:lnTo>
                      <a:lnTo>
                        <a:pt x="3834" y="2"/>
                      </a:lnTo>
                      <a:lnTo>
                        <a:pt x="3848" y="3"/>
                      </a:lnTo>
                      <a:lnTo>
                        <a:pt x="3865" y="3"/>
                      </a:lnTo>
                      <a:lnTo>
                        <a:pt x="3880" y="3"/>
                      </a:lnTo>
                      <a:lnTo>
                        <a:pt x="3896" y="4"/>
                      </a:lnTo>
                      <a:lnTo>
                        <a:pt x="3911" y="4"/>
                      </a:lnTo>
                      <a:lnTo>
                        <a:pt x="3927" y="4"/>
                      </a:lnTo>
                      <a:lnTo>
                        <a:pt x="3942" y="5"/>
                      </a:lnTo>
                      <a:lnTo>
                        <a:pt x="3958" y="5"/>
                      </a:lnTo>
                      <a:lnTo>
                        <a:pt x="3974" y="5"/>
                      </a:lnTo>
                      <a:lnTo>
                        <a:pt x="3989" y="6"/>
                      </a:lnTo>
                      <a:lnTo>
                        <a:pt x="4005" y="6"/>
                      </a:lnTo>
                      <a:lnTo>
                        <a:pt x="4021" y="7"/>
                      </a:lnTo>
                      <a:lnTo>
                        <a:pt x="4036" y="7"/>
                      </a:lnTo>
                      <a:lnTo>
                        <a:pt x="4052" y="8"/>
                      </a:lnTo>
                      <a:lnTo>
                        <a:pt x="4069" y="8"/>
                      </a:lnTo>
                      <a:lnTo>
                        <a:pt x="4084" y="10"/>
                      </a:lnTo>
                      <a:lnTo>
                        <a:pt x="4100" y="10"/>
                      </a:lnTo>
                      <a:lnTo>
                        <a:pt x="4116" y="11"/>
                      </a:lnTo>
                      <a:lnTo>
                        <a:pt x="4132" y="12"/>
                      </a:lnTo>
                      <a:lnTo>
                        <a:pt x="4148" y="12"/>
                      </a:lnTo>
                      <a:lnTo>
                        <a:pt x="4163" y="13"/>
                      </a:lnTo>
                      <a:lnTo>
                        <a:pt x="4179" y="13"/>
                      </a:lnTo>
                      <a:lnTo>
                        <a:pt x="4195" y="14"/>
                      </a:lnTo>
                      <a:lnTo>
                        <a:pt x="4211" y="15"/>
                      </a:lnTo>
                      <a:lnTo>
                        <a:pt x="4228" y="15"/>
                      </a:lnTo>
                      <a:lnTo>
                        <a:pt x="4243" y="17"/>
                      </a:lnTo>
                      <a:lnTo>
                        <a:pt x="4259" y="18"/>
                      </a:lnTo>
                      <a:lnTo>
                        <a:pt x="4275" y="18"/>
                      </a:lnTo>
                      <a:lnTo>
                        <a:pt x="4291" y="19"/>
                      </a:lnTo>
                      <a:lnTo>
                        <a:pt x="4307" y="20"/>
                      </a:lnTo>
                      <a:lnTo>
                        <a:pt x="4339" y="21"/>
                      </a:lnTo>
                      <a:lnTo>
                        <a:pt x="4370" y="23"/>
                      </a:lnTo>
                      <a:lnTo>
                        <a:pt x="4403" y="26"/>
                      </a:lnTo>
                      <a:lnTo>
                        <a:pt x="4435" y="27"/>
                      </a:lnTo>
                      <a:lnTo>
                        <a:pt x="4466" y="29"/>
                      </a:lnTo>
                      <a:lnTo>
                        <a:pt x="4498" y="32"/>
                      </a:lnTo>
                      <a:lnTo>
                        <a:pt x="4531" y="33"/>
                      </a:lnTo>
                      <a:lnTo>
                        <a:pt x="4562" y="35"/>
                      </a:lnTo>
                      <a:lnTo>
                        <a:pt x="4578" y="36"/>
                      </a:lnTo>
                      <a:lnTo>
                        <a:pt x="4594" y="37"/>
                      </a:lnTo>
                      <a:lnTo>
                        <a:pt x="4610" y="38"/>
                      </a:lnTo>
                      <a:lnTo>
                        <a:pt x="4625" y="40"/>
                      </a:lnTo>
                      <a:lnTo>
                        <a:pt x="4641" y="41"/>
                      </a:lnTo>
                      <a:lnTo>
                        <a:pt x="4657" y="42"/>
                      </a:lnTo>
                      <a:lnTo>
                        <a:pt x="4672" y="42"/>
                      </a:lnTo>
                      <a:lnTo>
                        <a:pt x="4688" y="43"/>
                      </a:lnTo>
                      <a:lnTo>
                        <a:pt x="4705" y="44"/>
                      </a:lnTo>
                      <a:lnTo>
                        <a:pt x="4720" y="45"/>
                      </a:lnTo>
                      <a:lnTo>
                        <a:pt x="4736" y="46"/>
                      </a:lnTo>
                      <a:lnTo>
                        <a:pt x="4752" y="48"/>
                      </a:lnTo>
                      <a:lnTo>
                        <a:pt x="4767" y="49"/>
                      </a:lnTo>
                      <a:lnTo>
                        <a:pt x="4783" y="50"/>
                      </a:lnTo>
                      <a:lnTo>
                        <a:pt x="4798" y="51"/>
                      </a:lnTo>
                      <a:lnTo>
                        <a:pt x="4814" y="52"/>
                      </a:lnTo>
                      <a:lnTo>
                        <a:pt x="4829" y="53"/>
                      </a:lnTo>
                      <a:lnTo>
                        <a:pt x="4845" y="55"/>
                      </a:lnTo>
                      <a:lnTo>
                        <a:pt x="4860" y="56"/>
                      </a:lnTo>
                      <a:lnTo>
                        <a:pt x="4876" y="57"/>
                      </a:lnTo>
                      <a:lnTo>
                        <a:pt x="4891" y="58"/>
                      </a:lnTo>
                      <a:lnTo>
                        <a:pt x="4906" y="59"/>
                      </a:lnTo>
                      <a:lnTo>
                        <a:pt x="4922" y="60"/>
                      </a:lnTo>
                      <a:lnTo>
                        <a:pt x="4937" y="61"/>
                      </a:lnTo>
                      <a:lnTo>
                        <a:pt x="4952" y="63"/>
                      </a:lnTo>
                      <a:lnTo>
                        <a:pt x="4967" y="64"/>
                      </a:lnTo>
                      <a:lnTo>
                        <a:pt x="4983" y="65"/>
                      </a:lnTo>
                      <a:lnTo>
                        <a:pt x="4998" y="66"/>
                      </a:lnTo>
                      <a:lnTo>
                        <a:pt x="5013" y="67"/>
                      </a:lnTo>
                      <a:lnTo>
                        <a:pt x="5028" y="68"/>
                      </a:lnTo>
                      <a:lnTo>
                        <a:pt x="5043" y="70"/>
                      </a:lnTo>
                      <a:lnTo>
                        <a:pt x="5058" y="71"/>
                      </a:lnTo>
                      <a:lnTo>
                        <a:pt x="5066" y="71"/>
                      </a:lnTo>
                      <a:lnTo>
                        <a:pt x="5073" y="72"/>
                      </a:lnTo>
                      <a:lnTo>
                        <a:pt x="5081" y="72"/>
                      </a:lnTo>
                      <a:lnTo>
                        <a:pt x="5088" y="73"/>
                      </a:lnTo>
                      <a:lnTo>
                        <a:pt x="5095" y="73"/>
                      </a:lnTo>
                      <a:lnTo>
                        <a:pt x="5103" y="74"/>
                      </a:lnTo>
                      <a:lnTo>
                        <a:pt x="5110" y="74"/>
                      </a:lnTo>
                      <a:lnTo>
                        <a:pt x="5118" y="75"/>
                      </a:lnTo>
                      <a:lnTo>
                        <a:pt x="5125" y="75"/>
                      </a:lnTo>
                      <a:lnTo>
                        <a:pt x="5133" y="75"/>
                      </a:lnTo>
                      <a:lnTo>
                        <a:pt x="5140" y="76"/>
                      </a:lnTo>
                      <a:lnTo>
                        <a:pt x="5147" y="76"/>
                      </a:lnTo>
                      <a:lnTo>
                        <a:pt x="5155" y="78"/>
                      </a:lnTo>
                      <a:lnTo>
                        <a:pt x="5162" y="78"/>
                      </a:lnTo>
                      <a:lnTo>
                        <a:pt x="5169" y="79"/>
                      </a:lnTo>
                      <a:lnTo>
                        <a:pt x="5177" y="79"/>
                      </a:lnTo>
                      <a:lnTo>
                        <a:pt x="5184" y="80"/>
                      </a:lnTo>
                      <a:lnTo>
                        <a:pt x="5191" y="80"/>
                      </a:lnTo>
                      <a:lnTo>
                        <a:pt x="5199" y="81"/>
                      </a:lnTo>
                      <a:lnTo>
                        <a:pt x="5206" y="81"/>
                      </a:lnTo>
                      <a:lnTo>
                        <a:pt x="5213" y="82"/>
                      </a:lnTo>
                      <a:lnTo>
                        <a:pt x="5221" y="82"/>
                      </a:lnTo>
                      <a:lnTo>
                        <a:pt x="5228" y="83"/>
                      </a:lnTo>
                      <a:lnTo>
                        <a:pt x="5235" y="83"/>
                      </a:lnTo>
                      <a:lnTo>
                        <a:pt x="5241" y="83"/>
                      </a:lnTo>
                      <a:lnTo>
                        <a:pt x="5250" y="84"/>
                      </a:lnTo>
                      <a:lnTo>
                        <a:pt x="5256" y="84"/>
                      </a:lnTo>
                      <a:lnTo>
                        <a:pt x="5263" y="86"/>
                      </a:lnTo>
                      <a:lnTo>
                        <a:pt x="5270" y="86"/>
                      </a:lnTo>
                      <a:lnTo>
                        <a:pt x="5277" y="87"/>
                      </a:lnTo>
                      <a:lnTo>
                        <a:pt x="5284" y="87"/>
                      </a:lnTo>
                      <a:lnTo>
                        <a:pt x="5292" y="88"/>
                      </a:lnTo>
                      <a:lnTo>
                        <a:pt x="5299" y="88"/>
                      </a:lnTo>
                      <a:lnTo>
                        <a:pt x="5306" y="88"/>
                      </a:lnTo>
                      <a:lnTo>
                        <a:pt x="5313" y="89"/>
                      </a:lnTo>
                      <a:lnTo>
                        <a:pt x="5320" y="89"/>
                      </a:lnTo>
                      <a:lnTo>
                        <a:pt x="5327" y="90"/>
                      </a:lnTo>
                      <a:lnTo>
                        <a:pt x="5334" y="90"/>
                      </a:lnTo>
                      <a:lnTo>
                        <a:pt x="5341" y="91"/>
                      </a:lnTo>
                      <a:lnTo>
                        <a:pt x="5347" y="91"/>
                      </a:lnTo>
                      <a:lnTo>
                        <a:pt x="5354" y="91"/>
                      </a:lnTo>
                      <a:lnTo>
                        <a:pt x="5361" y="93"/>
                      </a:lnTo>
                      <a:lnTo>
                        <a:pt x="5368" y="93"/>
                      </a:lnTo>
                      <a:lnTo>
                        <a:pt x="5375" y="94"/>
                      </a:lnTo>
                      <a:lnTo>
                        <a:pt x="5382" y="94"/>
                      </a:lnTo>
                      <a:lnTo>
                        <a:pt x="5389" y="95"/>
                      </a:lnTo>
                      <a:lnTo>
                        <a:pt x="5396" y="95"/>
                      </a:lnTo>
                      <a:lnTo>
                        <a:pt x="5403" y="95"/>
                      </a:lnTo>
                      <a:lnTo>
                        <a:pt x="5410" y="96"/>
                      </a:lnTo>
                      <a:lnTo>
                        <a:pt x="5417" y="96"/>
                      </a:lnTo>
                      <a:lnTo>
                        <a:pt x="5424" y="97"/>
                      </a:lnTo>
                      <a:lnTo>
                        <a:pt x="5430" y="97"/>
                      </a:lnTo>
                      <a:lnTo>
                        <a:pt x="5437" y="97"/>
                      </a:lnTo>
                      <a:lnTo>
                        <a:pt x="5444" y="98"/>
                      </a:lnTo>
                      <a:lnTo>
                        <a:pt x="5450" y="98"/>
                      </a:lnTo>
                      <a:lnTo>
                        <a:pt x="5457" y="98"/>
                      </a:lnTo>
                      <a:lnTo>
                        <a:pt x="5464" y="99"/>
                      </a:lnTo>
                      <a:lnTo>
                        <a:pt x="5471" y="99"/>
                      </a:lnTo>
                      <a:lnTo>
                        <a:pt x="5478" y="101"/>
                      </a:lnTo>
                      <a:lnTo>
                        <a:pt x="5483" y="101"/>
                      </a:lnTo>
                      <a:lnTo>
                        <a:pt x="5490" y="101"/>
                      </a:lnTo>
                      <a:lnTo>
                        <a:pt x="5497" y="102"/>
                      </a:lnTo>
                      <a:lnTo>
                        <a:pt x="5503" y="102"/>
                      </a:lnTo>
                      <a:lnTo>
                        <a:pt x="5510" y="102"/>
                      </a:lnTo>
                      <a:lnTo>
                        <a:pt x="5517" y="103"/>
                      </a:lnTo>
                      <a:lnTo>
                        <a:pt x="5523" y="103"/>
                      </a:lnTo>
                      <a:lnTo>
                        <a:pt x="5530" y="103"/>
                      </a:lnTo>
                      <a:lnTo>
                        <a:pt x="5536" y="104"/>
                      </a:lnTo>
                      <a:lnTo>
                        <a:pt x="5542" y="104"/>
                      </a:lnTo>
                      <a:lnTo>
                        <a:pt x="5549" y="104"/>
                      </a:lnTo>
                      <a:lnTo>
                        <a:pt x="5556" y="105"/>
                      </a:lnTo>
                      <a:lnTo>
                        <a:pt x="5562" y="105"/>
                      </a:lnTo>
                      <a:lnTo>
                        <a:pt x="5569" y="105"/>
                      </a:lnTo>
                      <a:lnTo>
                        <a:pt x="5574" y="106"/>
                      </a:lnTo>
                      <a:lnTo>
                        <a:pt x="5581" y="106"/>
                      </a:lnTo>
                      <a:lnTo>
                        <a:pt x="5587" y="106"/>
                      </a:lnTo>
                      <a:lnTo>
                        <a:pt x="5594" y="108"/>
                      </a:lnTo>
                      <a:lnTo>
                        <a:pt x="5600" y="108"/>
                      </a:lnTo>
                      <a:lnTo>
                        <a:pt x="5607" y="108"/>
                      </a:lnTo>
                      <a:lnTo>
                        <a:pt x="5612" y="109"/>
                      </a:lnTo>
                      <a:lnTo>
                        <a:pt x="5618" y="109"/>
                      </a:lnTo>
                      <a:lnTo>
                        <a:pt x="5625" y="109"/>
                      </a:lnTo>
                      <a:lnTo>
                        <a:pt x="5631" y="109"/>
                      </a:lnTo>
                      <a:lnTo>
                        <a:pt x="5638" y="110"/>
                      </a:lnTo>
                      <a:lnTo>
                        <a:pt x="5644" y="110"/>
                      </a:lnTo>
                      <a:lnTo>
                        <a:pt x="5649" y="110"/>
                      </a:lnTo>
                      <a:lnTo>
                        <a:pt x="5655" y="110"/>
                      </a:lnTo>
                      <a:lnTo>
                        <a:pt x="5662" y="111"/>
                      </a:lnTo>
                      <a:lnTo>
                        <a:pt x="5668" y="111"/>
                      </a:lnTo>
                      <a:lnTo>
                        <a:pt x="5674" y="111"/>
                      </a:lnTo>
                      <a:lnTo>
                        <a:pt x="5680" y="111"/>
                      </a:lnTo>
                      <a:lnTo>
                        <a:pt x="5686" y="112"/>
                      </a:lnTo>
                      <a:lnTo>
                        <a:pt x="5692" y="112"/>
                      </a:lnTo>
                      <a:lnTo>
                        <a:pt x="5698" y="112"/>
                      </a:lnTo>
                      <a:lnTo>
                        <a:pt x="5704" y="112"/>
                      </a:lnTo>
                      <a:lnTo>
                        <a:pt x="5709" y="112"/>
                      </a:lnTo>
                      <a:lnTo>
                        <a:pt x="5716" y="113"/>
                      </a:lnTo>
                      <a:lnTo>
                        <a:pt x="5722" y="113"/>
                      </a:lnTo>
                      <a:lnTo>
                        <a:pt x="5728" y="113"/>
                      </a:lnTo>
                      <a:lnTo>
                        <a:pt x="5733" y="113"/>
                      </a:lnTo>
                      <a:lnTo>
                        <a:pt x="5739" y="113"/>
                      </a:lnTo>
                      <a:lnTo>
                        <a:pt x="5745" y="114"/>
                      </a:lnTo>
                      <a:lnTo>
                        <a:pt x="5751" y="114"/>
                      </a:lnTo>
                      <a:lnTo>
                        <a:pt x="5757" y="114"/>
                      </a:lnTo>
                      <a:lnTo>
                        <a:pt x="5762" y="114"/>
                      </a:lnTo>
                      <a:lnTo>
                        <a:pt x="5768" y="114"/>
                      </a:lnTo>
                      <a:lnTo>
                        <a:pt x="5774" y="114"/>
                      </a:lnTo>
                      <a:lnTo>
                        <a:pt x="5780" y="116"/>
                      </a:lnTo>
                      <a:lnTo>
                        <a:pt x="5784" y="116"/>
                      </a:lnTo>
                      <a:lnTo>
                        <a:pt x="5790" y="116"/>
                      </a:lnTo>
                      <a:lnTo>
                        <a:pt x="5796" y="116"/>
                      </a:lnTo>
                      <a:lnTo>
                        <a:pt x="5801" y="116"/>
                      </a:lnTo>
                      <a:lnTo>
                        <a:pt x="5807" y="116"/>
                      </a:lnTo>
                      <a:lnTo>
                        <a:pt x="5813" y="116"/>
                      </a:lnTo>
                      <a:lnTo>
                        <a:pt x="5818" y="116"/>
                      </a:lnTo>
                      <a:lnTo>
                        <a:pt x="5823" y="116"/>
                      </a:lnTo>
                      <a:lnTo>
                        <a:pt x="5829" y="116"/>
                      </a:lnTo>
                      <a:lnTo>
                        <a:pt x="5834" y="117"/>
                      </a:lnTo>
                      <a:lnTo>
                        <a:pt x="5839" y="117"/>
                      </a:lnTo>
                      <a:lnTo>
                        <a:pt x="5845" y="117"/>
                      </a:lnTo>
                      <a:lnTo>
                        <a:pt x="5850" y="117"/>
                      </a:lnTo>
                      <a:lnTo>
                        <a:pt x="5856" y="117"/>
                      </a:lnTo>
                      <a:lnTo>
                        <a:pt x="5861" y="117"/>
                      </a:lnTo>
                      <a:lnTo>
                        <a:pt x="5866" y="117"/>
                      </a:lnTo>
                      <a:lnTo>
                        <a:pt x="5872" y="117"/>
                      </a:lnTo>
                      <a:lnTo>
                        <a:pt x="5876" y="117"/>
                      </a:lnTo>
                      <a:lnTo>
                        <a:pt x="5882" y="117"/>
                      </a:lnTo>
                      <a:lnTo>
                        <a:pt x="5887" y="117"/>
                      </a:lnTo>
                      <a:lnTo>
                        <a:pt x="5892" y="117"/>
                      </a:lnTo>
                      <a:lnTo>
                        <a:pt x="5897" y="117"/>
                      </a:lnTo>
                      <a:lnTo>
                        <a:pt x="5903" y="117"/>
                      </a:lnTo>
                      <a:lnTo>
                        <a:pt x="5907" y="117"/>
                      </a:lnTo>
                      <a:lnTo>
                        <a:pt x="5912" y="117"/>
                      </a:lnTo>
                      <a:lnTo>
                        <a:pt x="5918" y="117"/>
                      </a:lnTo>
                      <a:lnTo>
                        <a:pt x="5922" y="117"/>
                      </a:lnTo>
                      <a:lnTo>
                        <a:pt x="5927" y="117"/>
                      </a:lnTo>
                      <a:lnTo>
                        <a:pt x="5933" y="116"/>
                      </a:lnTo>
                      <a:lnTo>
                        <a:pt x="5937" y="116"/>
                      </a:lnTo>
                      <a:lnTo>
                        <a:pt x="5942" y="116"/>
                      </a:lnTo>
                      <a:lnTo>
                        <a:pt x="5947" y="116"/>
                      </a:lnTo>
                      <a:lnTo>
                        <a:pt x="5952" y="116"/>
                      </a:lnTo>
                      <a:lnTo>
                        <a:pt x="5957" y="116"/>
                      </a:lnTo>
                      <a:lnTo>
                        <a:pt x="5962" y="116"/>
                      </a:lnTo>
                      <a:lnTo>
                        <a:pt x="5966" y="116"/>
                      </a:lnTo>
                      <a:lnTo>
                        <a:pt x="5971" y="114"/>
                      </a:lnTo>
                      <a:lnTo>
                        <a:pt x="5975" y="114"/>
                      </a:lnTo>
                      <a:lnTo>
                        <a:pt x="5980" y="114"/>
                      </a:lnTo>
                      <a:lnTo>
                        <a:pt x="5985" y="114"/>
                      </a:lnTo>
                      <a:lnTo>
                        <a:pt x="5989" y="114"/>
                      </a:lnTo>
                      <a:lnTo>
                        <a:pt x="5994" y="114"/>
                      </a:lnTo>
                      <a:lnTo>
                        <a:pt x="5998" y="113"/>
                      </a:lnTo>
                      <a:lnTo>
                        <a:pt x="6003" y="113"/>
                      </a:lnTo>
                      <a:lnTo>
                        <a:pt x="6008" y="113"/>
                      </a:lnTo>
                      <a:lnTo>
                        <a:pt x="6012" y="113"/>
                      </a:lnTo>
                      <a:lnTo>
                        <a:pt x="6017" y="113"/>
                      </a:lnTo>
                      <a:lnTo>
                        <a:pt x="6022" y="112"/>
                      </a:lnTo>
                      <a:lnTo>
                        <a:pt x="6025" y="112"/>
                      </a:lnTo>
                      <a:lnTo>
                        <a:pt x="6030" y="112"/>
                      </a:lnTo>
                      <a:lnTo>
                        <a:pt x="6034" y="111"/>
                      </a:lnTo>
                      <a:lnTo>
                        <a:pt x="6039" y="111"/>
                      </a:lnTo>
                      <a:lnTo>
                        <a:pt x="6043" y="111"/>
                      </a:lnTo>
                      <a:lnTo>
                        <a:pt x="6047" y="111"/>
                      </a:lnTo>
                      <a:lnTo>
                        <a:pt x="6051" y="110"/>
                      </a:lnTo>
                      <a:lnTo>
                        <a:pt x="6056" y="110"/>
                      </a:lnTo>
                      <a:lnTo>
                        <a:pt x="6060" y="110"/>
                      </a:lnTo>
                      <a:lnTo>
                        <a:pt x="6064" y="109"/>
                      </a:lnTo>
                      <a:lnTo>
                        <a:pt x="6068" y="109"/>
                      </a:lnTo>
                      <a:lnTo>
                        <a:pt x="6072" y="108"/>
                      </a:lnTo>
                      <a:lnTo>
                        <a:pt x="6076" y="108"/>
                      </a:lnTo>
                      <a:lnTo>
                        <a:pt x="6080" y="108"/>
                      </a:lnTo>
                      <a:lnTo>
                        <a:pt x="6084" y="106"/>
                      </a:lnTo>
                      <a:lnTo>
                        <a:pt x="6088" y="106"/>
                      </a:lnTo>
                      <a:lnTo>
                        <a:pt x="6092" y="105"/>
                      </a:lnTo>
                      <a:lnTo>
                        <a:pt x="6096" y="105"/>
                      </a:lnTo>
                      <a:lnTo>
                        <a:pt x="6100" y="105"/>
                      </a:lnTo>
                      <a:lnTo>
                        <a:pt x="6103" y="104"/>
                      </a:lnTo>
                      <a:close/>
                    </a:path>
                  </a:pathLst>
                </a:custGeom>
                <a:solidFill>
                  <a:srgbClr val="000000"/>
                </a:solidFill>
                <a:ln w="9525">
                  <a:noFill/>
                  <a:round/>
                  <a:headEnd/>
                  <a:tailEnd/>
                </a:ln>
              </p:spPr>
              <p:txBody>
                <a:bodyPr wrap="none" anchor="ctr"/>
                <a:lstStyle/>
                <a:p>
                  <a:endParaRPr lang="en-US"/>
                </a:p>
              </p:txBody>
            </p:sp>
            <p:sp>
              <p:nvSpPr>
                <p:cNvPr id="18488" name="Freeform 11"/>
                <p:cNvSpPr>
                  <a:spLocks noChangeArrowheads="1"/>
                </p:cNvSpPr>
                <p:nvPr/>
              </p:nvSpPr>
              <p:spPr bwMode="auto">
                <a:xfrm>
                  <a:off x="2638" y="2997"/>
                  <a:ext cx="265" cy="84"/>
                </a:xfrm>
                <a:custGeom>
                  <a:avLst/>
                  <a:gdLst>
                    <a:gd name="T0" fmla="*/ 0 w 2362"/>
                    <a:gd name="T1" fmla="*/ 0 h 633"/>
                    <a:gd name="T2" fmla="*/ 0 w 2362"/>
                    <a:gd name="T3" fmla="*/ 0 h 633"/>
                    <a:gd name="T4" fmla="*/ 0 w 2362"/>
                    <a:gd name="T5" fmla="*/ 0 h 633"/>
                    <a:gd name="T6" fmla="*/ 0 w 2362"/>
                    <a:gd name="T7" fmla="*/ 0 h 633"/>
                    <a:gd name="T8" fmla="*/ 0 w 2362"/>
                    <a:gd name="T9" fmla="*/ 0 h 633"/>
                    <a:gd name="T10" fmla="*/ 0 w 2362"/>
                    <a:gd name="T11" fmla="*/ 0 h 633"/>
                    <a:gd name="T12" fmla="*/ 0 w 2362"/>
                    <a:gd name="T13" fmla="*/ 0 h 633"/>
                    <a:gd name="T14" fmla="*/ 0 w 2362"/>
                    <a:gd name="T15" fmla="*/ 0 h 633"/>
                    <a:gd name="T16" fmla="*/ 0 w 2362"/>
                    <a:gd name="T17" fmla="*/ 0 h 633"/>
                    <a:gd name="T18" fmla="*/ 0 w 2362"/>
                    <a:gd name="T19" fmla="*/ 0 h 633"/>
                    <a:gd name="T20" fmla="*/ 0 w 2362"/>
                    <a:gd name="T21" fmla="*/ 0 h 633"/>
                    <a:gd name="T22" fmla="*/ 0 w 2362"/>
                    <a:gd name="T23" fmla="*/ 0 h 633"/>
                    <a:gd name="T24" fmla="*/ 0 w 2362"/>
                    <a:gd name="T25" fmla="*/ 0 h 633"/>
                    <a:gd name="T26" fmla="*/ 0 w 2362"/>
                    <a:gd name="T27" fmla="*/ 0 h 633"/>
                    <a:gd name="T28" fmla="*/ 0 w 2362"/>
                    <a:gd name="T29" fmla="*/ 0 h 633"/>
                    <a:gd name="T30" fmla="*/ 0 w 2362"/>
                    <a:gd name="T31" fmla="*/ 0 h 633"/>
                    <a:gd name="T32" fmla="*/ 0 w 2362"/>
                    <a:gd name="T33" fmla="*/ 0 h 633"/>
                    <a:gd name="T34" fmla="*/ 0 w 2362"/>
                    <a:gd name="T35" fmla="*/ 0 h 633"/>
                    <a:gd name="T36" fmla="*/ 0 w 2362"/>
                    <a:gd name="T37" fmla="*/ 0 h 633"/>
                    <a:gd name="T38" fmla="*/ 0 w 2362"/>
                    <a:gd name="T39" fmla="*/ 0 h 633"/>
                    <a:gd name="T40" fmla="*/ 0 w 2362"/>
                    <a:gd name="T41" fmla="*/ 0 h 633"/>
                    <a:gd name="T42" fmla="*/ 0 w 2362"/>
                    <a:gd name="T43" fmla="*/ 0 h 633"/>
                    <a:gd name="T44" fmla="*/ 0 w 2362"/>
                    <a:gd name="T45" fmla="*/ 0 h 633"/>
                    <a:gd name="T46" fmla="*/ 0 w 2362"/>
                    <a:gd name="T47" fmla="*/ 0 h 633"/>
                    <a:gd name="T48" fmla="*/ 0 w 2362"/>
                    <a:gd name="T49" fmla="*/ 0 h 633"/>
                    <a:gd name="T50" fmla="*/ 0 w 2362"/>
                    <a:gd name="T51" fmla="*/ 0 h 633"/>
                    <a:gd name="T52" fmla="*/ 0 w 2362"/>
                    <a:gd name="T53" fmla="*/ 0 h 633"/>
                    <a:gd name="T54" fmla="*/ 0 w 2362"/>
                    <a:gd name="T55" fmla="*/ 0 h 633"/>
                    <a:gd name="T56" fmla="*/ 0 w 2362"/>
                    <a:gd name="T57" fmla="*/ 0 h 633"/>
                    <a:gd name="T58" fmla="*/ 0 w 2362"/>
                    <a:gd name="T59" fmla="*/ 0 h 633"/>
                    <a:gd name="T60" fmla="*/ 0 w 2362"/>
                    <a:gd name="T61" fmla="*/ 0 h 633"/>
                    <a:gd name="T62" fmla="*/ 0 w 2362"/>
                    <a:gd name="T63" fmla="*/ 0 h 633"/>
                    <a:gd name="T64" fmla="*/ 0 w 2362"/>
                    <a:gd name="T65" fmla="*/ 0 h 633"/>
                    <a:gd name="T66" fmla="*/ 0 w 2362"/>
                    <a:gd name="T67" fmla="*/ 0 h 633"/>
                    <a:gd name="T68" fmla="*/ 0 w 2362"/>
                    <a:gd name="T69" fmla="*/ 0 h 633"/>
                    <a:gd name="T70" fmla="*/ 0 w 2362"/>
                    <a:gd name="T71" fmla="*/ 0 h 633"/>
                    <a:gd name="T72" fmla="*/ 0 w 2362"/>
                    <a:gd name="T73" fmla="*/ 0 h 633"/>
                    <a:gd name="T74" fmla="*/ 0 w 2362"/>
                    <a:gd name="T75" fmla="*/ 0 h 633"/>
                    <a:gd name="T76" fmla="*/ 0 w 2362"/>
                    <a:gd name="T77" fmla="*/ 0 h 633"/>
                    <a:gd name="T78" fmla="*/ 0 w 2362"/>
                    <a:gd name="T79" fmla="*/ 0 h 633"/>
                    <a:gd name="T80" fmla="*/ 0 w 2362"/>
                    <a:gd name="T81" fmla="*/ 0 h 633"/>
                    <a:gd name="T82" fmla="*/ 0 w 2362"/>
                    <a:gd name="T83" fmla="*/ 0 h 633"/>
                    <a:gd name="T84" fmla="*/ 0 w 2362"/>
                    <a:gd name="T85" fmla="*/ 0 h 633"/>
                    <a:gd name="T86" fmla="*/ 0 w 2362"/>
                    <a:gd name="T87" fmla="*/ 0 h 633"/>
                    <a:gd name="T88" fmla="*/ 0 w 2362"/>
                    <a:gd name="T89" fmla="*/ 0 h 633"/>
                    <a:gd name="T90" fmla="*/ 0 w 2362"/>
                    <a:gd name="T91" fmla="*/ 0 h 633"/>
                    <a:gd name="T92" fmla="*/ 0 w 2362"/>
                    <a:gd name="T93" fmla="*/ 0 h 633"/>
                    <a:gd name="T94" fmla="*/ 0 w 2362"/>
                    <a:gd name="T95" fmla="*/ 0 h 633"/>
                    <a:gd name="T96" fmla="*/ 0 w 2362"/>
                    <a:gd name="T97" fmla="*/ 0 h 633"/>
                    <a:gd name="T98" fmla="*/ 0 w 2362"/>
                    <a:gd name="T99" fmla="*/ 0 h 633"/>
                    <a:gd name="T100" fmla="*/ 0 w 2362"/>
                    <a:gd name="T101" fmla="*/ 0 h 633"/>
                    <a:gd name="T102" fmla="*/ 0 w 2362"/>
                    <a:gd name="T103" fmla="*/ 0 h 633"/>
                    <a:gd name="T104" fmla="*/ 0 w 2362"/>
                    <a:gd name="T105" fmla="*/ 0 h 633"/>
                    <a:gd name="T106" fmla="*/ 0 w 2362"/>
                    <a:gd name="T107" fmla="*/ 0 h 633"/>
                    <a:gd name="T108" fmla="*/ 0 w 2362"/>
                    <a:gd name="T109" fmla="*/ 0 h 633"/>
                    <a:gd name="T110" fmla="*/ 0 w 2362"/>
                    <a:gd name="T111" fmla="*/ 0 h 633"/>
                    <a:gd name="T112" fmla="*/ 0 w 2362"/>
                    <a:gd name="T113" fmla="*/ 0 h 633"/>
                    <a:gd name="T114" fmla="*/ 0 w 2362"/>
                    <a:gd name="T115" fmla="*/ 0 h 633"/>
                    <a:gd name="T116" fmla="*/ 0 w 2362"/>
                    <a:gd name="T117" fmla="*/ 0 h 633"/>
                    <a:gd name="T118" fmla="*/ 0 w 2362"/>
                    <a:gd name="T119" fmla="*/ 0 h 6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62"/>
                    <a:gd name="T181" fmla="*/ 0 h 633"/>
                    <a:gd name="T182" fmla="*/ 2362 w 2362"/>
                    <a:gd name="T183" fmla="*/ 633 h 6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62" h="633">
                      <a:moveTo>
                        <a:pt x="2325" y="275"/>
                      </a:moveTo>
                      <a:lnTo>
                        <a:pt x="2297" y="278"/>
                      </a:lnTo>
                      <a:lnTo>
                        <a:pt x="2270" y="278"/>
                      </a:lnTo>
                      <a:lnTo>
                        <a:pt x="2242" y="277"/>
                      </a:lnTo>
                      <a:lnTo>
                        <a:pt x="2213" y="274"/>
                      </a:lnTo>
                      <a:lnTo>
                        <a:pt x="2186" y="269"/>
                      </a:lnTo>
                      <a:lnTo>
                        <a:pt x="2158" y="264"/>
                      </a:lnTo>
                      <a:lnTo>
                        <a:pt x="2129" y="258"/>
                      </a:lnTo>
                      <a:lnTo>
                        <a:pt x="2101" y="250"/>
                      </a:lnTo>
                      <a:lnTo>
                        <a:pt x="2074" y="241"/>
                      </a:lnTo>
                      <a:lnTo>
                        <a:pt x="2046" y="232"/>
                      </a:lnTo>
                      <a:lnTo>
                        <a:pt x="2020" y="222"/>
                      </a:lnTo>
                      <a:lnTo>
                        <a:pt x="1993" y="212"/>
                      </a:lnTo>
                      <a:lnTo>
                        <a:pt x="1942" y="189"/>
                      </a:lnTo>
                      <a:lnTo>
                        <a:pt x="1917" y="177"/>
                      </a:lnTo>
                      <a:lnTo>
                        <a:pt x="1893" y="164"/>
                      </a:lnTo>
                      <a:lnTo>
                        <a:pt x="1847" y="140"/>
                      </a:lnTo>
                      <a:lnTo>
                        <a:pt x="1803" y="117"/>
                      </a:lnTo>
                      <a:lnTo>
                        <a:pt x="1763" y="94"/>
                      </a:lnTo>
                      <a:lnTo>
                        <a:pt x="1725" y="73"/>
                      </a:lnTo>
                      <a:lnTo>
                        <a:pt x="1706" y="64"/>
                      </a:lnTo>
                      <a:lnTo>
                        <a:pt x="1689" y="55"/>
                      </a:lnTo>
                      <a:lnTo>
                        <a:pt x="1672" y="46"/>
                      </a:lnTo>
                      <a:lnTo>
                        <a:pt x="1654" y="38"/>
                      </a:lnTo>
                      <a:lnTo>
                        <a:pt x="1638" y="31"/>
                      </a:lnTo>
                      <a:lnTo>
                        <a:pt x="1623" y="25"/>
                      </a:lnTo>
                      <a:lnTo>
                        <a:pt x="1608" y="19"/>
                      </a:lnTo>
                      <a:lnTo>
                        <a:pt x="1593" y="15"/>
                      </a:lnTo>
                      <a:lnTo>
                        <a:pt x="1571" y="10"/>
                      </a:lnTo>
                      <a:lnTo>
                        <a:pt x="1549" y="5"/>
                      </a:lnTo>
                      <a:lnTo>
                        <a:pt x="1525" y="3"/>
                      </a:lnTo>
                      <a:lnTo>
                        <a:pt x="1501" y="1"/>
                      </a:lnTo>
                      <a:lnTo>
                        <a:pt x="1475" y="0"/>
                      </a:lnTo>
                      <a:lnTo>
                        <a:pt x="1448" y="0"/>
                      </a:lnTo>
                      <a:lnTo>
                        <a:pt x="1420" y="0"/>
                      </a:lnTo>
                      <a:lnTo>
                        <a:pt x="1393" y="2"/>
                      </a:lnTo>
                      <a:lnTo>
                        <a:pt x="1363" y="4"/>
                      </a:lnTo>
                      <a:lnTo>
                        <a:pt x="1333" y="8"/>
                      </a:lnTo>
                      <a:lnTo>
                        <a:pt x="1303" y="11"/>
                      </a:lnTo>
                      <a:lnTo>
                        <a:pt x="1271" y="17"/>
                      </a:lnTo>
                      <a:lnTo>
                        <a:pt x="1238" y="23"/>
                      </a:lnTo>
                      <a:lnTo>
                        <a:pt x="1205" y="28"/>
                      </a:lnTo>
                      <a:lnTo>
                        <a:pt x="1172" y="37"/>
                      </a:lnTo>
                      <a:lnTo>
                        <a:pt x="1137" y="45"/>
                      </a:lnTo>
                      <a:lnTo>
                        <a:pt x="1102" y="53"/>
                      </a:lnTo>
                      <a:lnTo>
                        <a:pt x="1068" y="62"/>
                      </a:lnTo>
                      <a:lnTo>
                        <a:pt x="1032" y="72"/>
                      </a:lnTo>
                      <a:lnTo>
                        <a:pt x="995" y="84"/>
                      </a:lnTo>
                      <a:lnTo>
                        <a:pt x="923" y="108"/>
                      </a:lnTo>
                      <a:lnTo>
                        <a:pt x="849" y="134"/>
                      </a:lnTo>
                      <a:lnTo>
                        <a:pt x="778" y="163"/>
                      </a:lnTo>
                      <a:lnTo>
                        <a:pt x="743" y="179"/>
                      </a:lnTo>
                      <a:lnTo>
                        <a:pt x="708" y="194"/>
                      </a:lnTo>
                      <a:lnTo>
                        <a:pt x="676" y="212"/>
                      </a:lnTo>
                      <a:lnTo>
                        <a:pt x="644" y="228"/>
                      </a:lnTo>
                      <a:lnTo>
                        <a:pt x="613" y="245"/>
                      </a:lnTo>
                      <a:lnTo>
                        <a:pt x="584" y="263"/>
                      </a:lnTo>
                      <a:lnTo>
                        <a:pt x="607" y="260"/>
                      </a:lnTo>
                      <a:lnTo>
                        <a:pt x="629" y="258"/>
                      </a:lnTo>
                      <a:lnTo>
                        <a:pt x="647" y="255"/>
                      </a:lnTo>
                      <a:lnTo>
                        <a:pt x="663" y="254"/>
                      </a:lnTo>
                      <a:lnTo>
                        <a:pt x="677" y="253"/>
                      </a:lnTo>
                      <a:lnTo>
                        <a:pt x="690" y="252"/>
                      </a:lnTo>
                      <a:lnTo>
                        <a:pt x="700" y="252"/>
                      </a:lnTo>
                      <a:lnTo>
                        <a:pt x="708" y="252"/>
                      </a:lnTo>
                      <a:lnTo>
                        <a:pt x="714" y="253"/>
                      </a:lnTo>
                      <a:lnTo>
                        <a:pt x="719" y="253"/>
                      </a:lnTo>
                      <a:lnTo>
                        <a:pt x="722" y="255"/>
                      </a:lnTo>
                      <a:lnTo>
                        <a:pt x="723" y="256"/>
                      </a:lnTo>
                      <a:lnTo>
                        <a:pt x="723" y="259"/>
                      </a:lnTo>
                      <a:lnTo>
                        <a:pt x="721" y="261"/>
                      </a:lnTo>
                      <a:lnTo>
                        <a:pt x="719" y="263"/>
                      </a:lnTo>
                      <a:lnTo>
                        <a:pt x="714" y="267"/>
                      </a:lnTo>
                      <a:lnTo>
                        <a:pt x="708" y="270"/>
                      </a:lnTo>
                      <a:lnTo>
                        <a:pt x="701" y="274"/>
                      </a:lnTo>
                      <a:lnTo>
                        <a:pt x="693" y="277"/>
                      </a:lnTo>
                      <a:lnTo>
                        <a:pt x="683" y="282"/>
                      </a:lnTo>
                      <a:lnTo>
                        <a:pt x="673" y="286"/>
                      </a:lnTo>
                      <a:lnTo>
                        <a:pt x="661" y="291"/>
                      </a:lnTo>
                      <a:lnTo>
                        <a:pt x="648" y="296"/>
                      </a:lnTo>
                      <a:lnTo>
                        <a:pt x="635" y="301"/>
                      </a:lnTo>
                      <a:lnTo>
                        <a:pt x="620" y="307"/>
                      </a:lnTo>
                      <a:lnTo>
                        <a:pt x="604" y="313"/>
                      </a:lnTo>
                      <a:lnTo>
                        <a:pt x="587" y="319"/>
                      </a:lnTo>
                      <a:lnTo>
                        <a:pt x="570" y="324"/>
                      </a:lnTo>
                      <a:lnTo>
                        <a:pt x="552" y="331"/>
                      </a:lnTo>
                      <a:lnTo>
                        <a:pt x="533" y="337"/>
                      </a:lnTo>
                      <a:lnTo>
                        <a:pt x="493" y="351"/>
                      </a:lnTo>
                      <a:lnTo>
                        <a:pt x="451" y="365"/>
                      </a:lnTo>
                      <a:lnTo>
                        <a:pt x="408" y="380"/>
                      </a:lnTo>
                      <a:lnTo>
                        <a:pt x="363" y="395"/>
                      </a:lnTo>
                      <a:lnTo>
                        <a:pt x="318" y="410"/>
                      </a:lnTo>
                      <a:lnTo>
                        <a:pt x="273" y="426"/>
                      </a:lnTo>
                      <a:lnTo>
                        <a:pt x="228" y="441"/>
                      </a:lnTo>
                      <a:lnTo>
                        <a:pt x="185" y="456"/>
                      </a:lnTo>
                      <a:lnTo>
                        <a:pt x="145" y="471"/>
                      </a:lnTo>
                      <a:lnTo>
                        <a:pt x="125" y="477"/>
                      </a:lnTo>
                      <a:lnTo>
                        <a:pt x="107" y="484"/>
                      </a:lnTo>
                      <a:lnTo>
                        <a:pt x="90" y="491"/>
                      </a:lnTo>
                      <a:lnTo>
                        <a:pt x="74" y="497"/>
                      </a:lnTo>
                      <a:lnTo>
                        <a:pt x="59" y="504"/>
                      </a:lnTo>
                      <a:lnTo>
                        <a:pt x="46" y="510"/>
                      </a:lnTo>
                      <a:lnTo>
                        <a:pt x="33" y="515"/>
                      </a:lnTo>
                      <a:lnTo>
                        <a:pt x="23" y="520"/>
                      </a:lnTo>
                      <a:lnTo>
                        <a:pt x="15" y="525"/>
                      </a:lnTo>
                      <a:lnTo>
                        <a:pt x="8" y="529"/>
                      </a:lnTo>
                      <a:lnTo>
                        <a:pt x="3" y="533"/>
                      </a:lnTo>
                      <a:lnTo>
                        <a:pt x="0" y="536"/>
                      </a:lnTo>
                      <a:lnTo>
                        <a:pt x="0" y="538"/>
                      </a:lnTo>
                      <a:lnTo>
                        <a:pt x="1" y="541"/>
                      </a:lnTo>
                      <a:lnTo>
                        <a:pt x="6" y="543"/>
                      </a:lnTo>
                      <a:lnTo>
                        <a:pt x="12" y="544"/>
                      </a:lnTo>
                      <a:lnTo>
                        <a:pt x="44" y="547"/>
                      </a:lnTo>
                      <a:lnTo>
                        <a:pt x="77" y="548"/>
                      </a:lnTo>
                      <a:lnTo>
                        <a:pt x="112" y="550"/>
                      </a:lnTo>
                      <a:lnTo>
                        <a:pt x="147" y="550"/>
                      </a:lnTo>
                      <a:lnTo>
                        <a:pt x="183" y="550"/>
                      </a:lnTo>
                      <a:lnTo>
                        <a:pt x="220" y="550"/>
                      </a:lnTo>
                      <a:lnTo>
                        <a:pt x="295" y="548"/>
                      </a:lnTo>
                      <a:lnTo>
                        <a:pt x="371" y="542"/>
                      </a:lnTo>
                      <a:lnTo>
                        <a:pt x="447" y="535"/>
                      </a:lnTo>
                      <a:lnTo>
                        <a:pt x="521" y="526"/>
                      </a:lnTo>
                      <a:lnTo>
                        <a:pt x="557" y="520"/>
                      </a:lnTo>
                      <a:lnTo>
                        <a:pt x="593" y="513"/>
                      </a:lnTo>
                      <a:lnTo>
                        <a:pt x="629" y="506"/>
                      </a:lnTo>
                      <a:lnTo>
                        <a:pt x="662" y="499"/>
                      </a:lnTo>
                      <a:lnTo>
                        <a:pt x="696" y="491"/>
                      </a:lnTo>
                      <a:lnTo>
                        <a:pt x="728" y="483"/>
                      </a:lnTo>
                      <a:lnTo>
                        <a:pt x="759" y="474"/>
                      </a:lnTo>
                      <a:lnTo>
                        <a:pt x="788" y="465"/>
                      </a:lnTo>
                      <a:lnTo>
                        <a:pt x="817" y="454"/>
                      </a:lnTo>
                      <a:lnTo>
                        <a:pt x="843" y="444"/>
                      </a:lnTo>
                      <a:lnTo>
                        <a:pt x="869" y="434"/>
                      </a:lnTo>
                      <a:lnTo>
                        <a:pt x="893" y="422"/>
                      </a:lnTo>
                      <a:lnTo>
                        <a:pt x="915" y="411"/>
                      </a:lnTo>
                      <a:lnTo>
                        <a:pt x="934" y="398"/>
                      </a:lnTo>
                      <a:lnTo>
                        <a:pt x="954" y="385"/>
                      </a:lnTo>
                      <a:lnTo>
                        <a:pt x="970" y="373"/>
                      </a:lnTo>
                      <a:lnTo>
                        <a:pt x="985" y="359"/>
                      </a:lnTo>
                      <a:lnTo>
                        <a:pt x="999" y="345"/>
                      </a:lnTo>
                      <a:lnTo>
                        <a:pt x="1017" y="339"/>
                      </a:lnTo>
                      <a:lnTo>
                        <a:pt x="1036" y="334"/>
                      </a:lnTo>
                      <a:lnTo>
                        <a:pt x="1054" y="328"/>
                      </a:lnTo>
                      <a:lnTo>
                        <a:pt x="1071" y="323"/>
                      </a:lnTo>
                      <a:lnTo>
                        <a:pt x="1087" y="319"/>
                      </a:lnTo>
                      <a:lnTo>
                        <a:pt x="1102" y="315"/>
                      </a:lnTo>
                      <a:lnTo>
                        <a:pt x="1119" y="312"/>
                      </a:lnTo>
                      <a:lnTo>
                        <a:pt x="1132" y="308"/>
                      </a:lnTo>
                      <a:lnTo>
                        <a:pt x="1160" y="302"/>
                      </a:lnTo>
                      <a:lnTo>
                        <a:pt x="1184" y="299"/>
                      </a:lnTo>
                      <a:lnTo>
                        <a:pt x="1206" y="296"/>
                      </a:lnTo>
                      <a:lnTo>
                        <a:pt x="1227" y="294"/>
                      </a:lnTo>
                      <a:lnTo>
                        <a:pt x="1244" y="294"/>
                      </a:lnTo>
                      <a:lnTo>
                        <a:pt x="1260" y="296"/>
                      </a:lnTo>
                      <a:lnTo>
                        <a:pt x="1274" y="298"/>
                      </a:lnTo>
                      <a:lnTo>
                        <a:pt x="1286" y="301"/>
                      </a:lnTo>
                      <a:lnTo>
                        <a:pt x="1295" y="305"/>
                      </a:lnTo>
                      <a:lnTo>
                        <a:pt x="1303" y="309"/>
                      </a:lnTo>
                      <a:lnTo>
                        <a:pt x="1310" y="315"/>
                      </a:lnTo>
                      <a:lnTo>
                        <a:pt x="1314" y="322"/>
                      </a:lnTo>
                      <a:lnTo>
                        <a:pt x="1317" y="329"/>
                      </a:lnTo>
                      <a:lnTo>
                        <a:pt x="1317" y="337"/>
                      </a:lnTo>
                      <a:lnTo>
                        <a:pt x="1316" y="346"/>
                      </a:lnTo>
                      <a:lnTo>
                        <a:pt x="1312" y="355"/>
                      </a:lnTo>
                      <a:lnTo>
                        <a:pt x="1306" y="366"/>
                      </a:lnTo>
                      <a:lnTo>
                        <a:pt x="1298" y="376"/>
                      </a:lnTo>
                      <a:lnTo>
                        <a:pt x="1289" y="387"/>
                      </a:lnTo>
                      <a:lnTo>
                        <a:pt x="1278" y="399"/>
                      </a:lnTo>
                      <a:lnTo>
                        <a:pt x="1263" y="411"/>
                      </a:lnTo>
                      <a:lnTo>
                        <a:pt x="1246" y="423"/>
                      </a:lnTo>
                      <a:lnTo>
                        <a:pt x="1228" y="436"/>
                      </a:lnTo>
                      <a:lnTo>
                        <a:pt x="1206" y="450"/>
                      </a:lnTo>
                      <a:lnTo>
                        <a:pt x="1183" y="462"/>
                      </a:lnTo>
                      <a:lnTo>
                        <a:pt x="1157" y="476"/>
                      </a:lnTo>
                      <a:lnTo>
                        <a:pt x="1128" y="490"/>
                      </a:lnTo>
                      <a:lnTo>
                        <a:pt x="1096" y="504"/>
                      </a:lnTo>
                      <a:lnTo>
                        <a:pt x="1069" y="515"/>
                      </a:lnTo>
                      <a:lnTo>
                        <a:pt x="1044" y="526"/>
                      </a:lnTo>
                      <a:lnTo>
                        <a:pt x="1021" y="536"/>
                      </a:lnTo>
                      <a:lnTo>
                        <a:pt x="1000" y="545"/>
                      </a:lnTo>
                      <a:lnTo>
                        <a:pt x="981" y="553"/>
                      </a:lnTo>
                      <a:lnTo>
                        <a:pt x="964" y="562"/>
                      </a:lnTo>
                      <a:lnTo>
                        <a:pt x="950" y="568"/>
                      </a:lnTo>
                      <a:lnTo>
                        <a:pt x="938" y="574"/>
                      </a:lnTo>
                      <a:lnTo>
                        <a:pt x="926" y="580"/>
                      </a:lnTo>
                      <a:lnTo>
                        <a:pt x="917" y="585"/>
                      </a:lnTo>
                      <a:lnTo>
                        <a:pt x="910" y="588"/>
                      </a:lnTo>
                      <a:lnTo>
                        <a:pt x="905" y="591"/>
                      </a:lnTo>
                      <a:lnTo>
                        <a:pt x="902" y="594"/>
                      </a:lnTo>
                      <a:lnTo>
                        <a:pt x="901" y="595"/>
                      </a:lnTo>
                      <a:lnTo>
                        <a:pt x="901" y="596"/>
                      </a:lnTo>
                      <a:lnTo>
                        <a:pt x="903" y="597"/>
                      </a:lnTo>
                      <a:lnTo>
                        <a:pt x="907" y="597"/>
                      </a:lnTo>
                      <a:lnTo>
                        <a:pt x="912" y="596"/>
                      </a:lnTo>
                      <a:lnTo>
                        <a:pt x="919" y="595"/>
                      </a:lnTo>
                      <a:lnTo>
                        <a:pt x="927" y="593"/>
                      </a:lnTo>
                      <a:lnTo>
                        <a:pt x="937" y="590"/>
                      </a:lnTo>
                      <a:lnTo>
                        <a:pt x="947" y="588"/>
                      </a:lnTo>
                      <a:lnTo>
                        <a:pt x="960" y="585"/>
                      </a:lnTo>
                      <a:lnTo>
                        <a:pt x="972" y="581"/>
                      </a:lnTo>
                      <a:lnTo>
                        <a:pt x="986" y="576"/>
                      </a:lnTo>
                      <a:lnTo>
                        <a:pt x="1000" y="572"/>
                      </a:lnTo>
                      <a:lnTo>
                        <a:pt x="1016" y="567"/>
                      </a:lnTo>
                      <a:lnTo>
                        <a:pt x="1032" y="563"/>
                      </a:lnTo>
                      <a:lnTo>
                        <a:pt x="1067" y="552"/>
                      </a:lnTo>
                      <a:lnTo>
                        <a:pt x="1102" y="541"/>
                      </a:lnTo>
                      <a:lnTo>
                        <a:pt x="1180" y="515"/>
                      </a:lnTo>
                      <a:lnTo>
                        <a:pt x="1256" y="491"/>
                      </a:lnTo>
                      <a:lnTo>
                        <a:pt x="1294" y="480"/>
                      </a:lnTo>
                      <a:lnTo>
                        <a:pt x="1331" y="468"/>
                      </a:lnTo>
                      <a:lnTo>
                        <a:pt x="1365" y="457"/>
                      </a:lnTo>
                      <a:lnTo>
                        <a:pt x="1399" y="446"/>
                      </a:lnTo>
                      <a:lnTo>
                        <a:pt x="1431" y="437"/>
                      </a:lnTo>
                      <a:lnTo>
                        <a:pt x="1460" y="428"/>
                      </a:lnTo>
                      <a:lnTo>
                        <a:pt x="1473" y="423"/>
                      </a:lnTo>
                      <a:lnTo>
                        <a:pt x="1487" y="420"/>
                      </a:lnTo>
                      <a:lnTo>
                        <a:pt x="1500" y="416"/>
                      </a:lnTo>
                      <a:lnTo>
                        <a:pt x="1511" y="414"/>
                      </a:lnTo>
                      <a:lnTo>
                        <a:pt x="1522" y="411"/>
                      </a:lnTo>
                      <a:lnTo>
                        <a:pt x="1532" y="408"/>
                      </a:lnTo>
                      <a:lnTo>
                        <a:pt x="1541" y="406"/>
                      </a:lnTo>
                      <a:lnTo>
                        <a:pt x="1549" y="405"/>
                      </a:lnTo>
                      <a:lnTo>
                        <a:pt x="1558" y="403"/>
                      </a:lnTo>
                      <a:lnTo>
                        <a:pt x="1563" y="403"/>
                      </a:lnTo>
                      <a:lnTo>
                        <a:pt x="1569" y="401"/>
                      </a:lnTo>
                      <a:lnTo>
                        <a:pt x="1573" y="401"/>
                      </a:lnTo>
                      <a:lnTo>
                        <a:pt x="1601" y="403"/>
                      </a:lnTo>
                      <a:lnTo>
                        <a:pt x="1627" y="404"/>
                      </a:lnTo>
                      <a:lnTo>
                        <a:pt x="1651" y="405"/>
                      </a:lnTo>
                      <a:lnTo>
                        <a:pt x="1673" y="406"/>
                      </a:lnTo>
                      <a:lnTo>
                        <a:pt x="1694" y="408"/>
                      </a:lnTo>
                      <a:lnTo>
                        <a:pt x="1712" y="411"/>
                      </a:lnTo>
                      <a:lnTo>
                        <a:pt x="1728" y="413"/>
                      </a:lnTo>
                      <a:lnTo>
                        <a:pt x="1743" y="416"/>
                      </a:lnTo>
                      <a:lnTo>
                        <a:pt x="1757" y="419"/>
                      </a:lnTo>
                      <a:lnTo>
                        <a:pt x="1770" y="423"/>
                      </a:lnTo>
                      <a:lnTo>
                        <a:pt x="1780" y="427"/>
                      </a:lnTo>
                      <a:lnTo>
                        <a:pt x="1789" y="431"/>
                      </a:lnTo>
                      <a:lnTo>
                        <a:pt x="1797" y="436"/>
                      </a:lnTo>
                      <a:lnTo>
                        <a:pt x="1804" y="441"/>
                      </a:lnTo>
                      <a:lnTo>
                        <a:pt x="1811" y="446"/>
                      </a:lnTo>
                      <a:lnTo>
                        <a:pt x="1816" y="452"/>
                      </a:lnTo>
                      <a:lnTo>
                        <a:pt x="1820" y="459"/>
                      </a:lnTo>
                      <a:lnTo>
                        <a:pt x="1823" y="466"/>
                      </a:lnTo>
                      <a:lnTo>
                        <a:pt x="1825" y="474"/>
                      </a:lnTo>
                      <a:lnTo>
                        <a:pt x="1826" y="482"/>
                      </a:lnTo>
                      <a:lnTo>
                        <a:pt x="1827" y="490"/>
                      </a:lnTo>
                      <a:lnTo>
                        <a:pt x="1827" y="499"/>
                      </a:lnTo>
                      <a:lnTo>
                        <a:pt x="1827" y="510"/>
                      </a:lnTo>
                      <a:lnTo>
                        <a:pt x="1826" y="520"/>
                      </a:lnTo>
                      <a:lnTo>
                        <a:pt x="1824" y="532"/>
                      </a:lnTo>
                      <a:lnTo>
                        <a:pt x="1823" y="543"/>
                      </a:lnTo>
                      <a:lnTo>
                        <a:pt x="1819" y="556"/>
                      </a:lnTo>
                      <a:lnTo>
                        <a:pt x="1817" y="570"/>
                      </a:lnTo>
                      <a:lnTo>
                        <a:pt x="1813" y="583"/>
                      </a:lnTo>
                      <a:lnTo>
                        <a:pt x="1810" y="598"/>
                      </a:lnTo>
                      <a:lnTo>
                        <a:pt x="1806" y="614"/>
                      </a:lnTo>
                      <a:lnTo>
                        <a:pt x="1803" y="632"/>
                      </a:lnTo>
                      <a:lnTo>
                        <a:pt x="1804" y="633"/>
                      </a:lnTo>
                      <a:lnTo>
                        <a:pt x="1805" y="633"/>
                      </a:lnTo>
                      <a:lnTo>
                        <a:pt x="1809" y="633"/>
                      </a:lnTo>
                      <a:lnTo>
                        <a:pt x="1813" y="632"/>
                      </a:lnTo>
                      <a:lnTo>
                        <a:pt x="1818" y="629"/>
                      </a:lnTo>
                      <a:lnTo>
                        <a:pt x="1825" y="627"/>
                      </a:lnTo>
                      <a:lnTo>
                        <a:pt x="1833" y="624"/>
                      </a:lnTo>
                      <a:lnTo>
                        <a:pt x="1842" y="619"/>
                      </a:lnTo>
                      <a:lnTo>
                        <a:pt x="1851" y="614"/>
                      </a:lnTo>
                      <a:lnTo>
                        <a:pt x="1862" y="609"/>
                      </a:lnTo>
                      <a:lnTo>
                        <a:pt x="1873" y="604"/>
                      </a:lnTo>
                      <a:lnTo>
                        <a:pt x="1886" y="597"/>
                      </a:lnTo>
                      <a:lnTo>
                        <a:pt x="1911" y="583"/>
                      </a:lnTo>
                      <a:lnTo>
                        <a:pt x="1940" y="568"/>
                      </a:lnTo>
                      <a:lnTo>
                        <a:pt x="1969" y="551"/>
                      </a:lnTo>
                      <a:lnTo>
                        <a:pt x="2000" y="534"/>
                      </a:lnTo>
                      <a:lnTo>
                        <a:pt x="2062" y="498"/>
                      </a:lnTo>
                      <a:lnTo>
                        <a:pt x="2124" y="461"/>
                      </a:lnTo>
                      <a:lnTo>
                        <a:pt x="2154" y="443"/>
                      </a:lnTo>
                      <a:lnTo>
                        <a:pt x="2182" y="425"/>
                      </a:lnTo>
                      <a:lnTo>
                        <a:pt x="2210" y="407"/>
                      </a:lnTo>
                      <a:lnTo>
                        <a:pt x="2235" y="391"/>
                      </a:lnTo>
                      <a:lnTo>
                        <a:pt x="2258" y="375"/>
                      </a:lnTo>
                      <a:lnTo>
                        <a:pt x="2280" y="360"/>
                      </a:lnTo>
                      <a:lnTo>
                        <a:pt x="2300" y="346"/>
                      </a:lnTo>
                      <a:lnTo>
                        <a:pt x="2316" y="332"/>
                      </a:lnTo>
                      <a:lnTo>
                        <a:pt x="2331" y="321"/>
                      </a:lnTo>
                      <a:lnTo>
                        <a:pt x="2338" y="315"/>
                      </a:lnTo>
                      <a:lnTo>
                        <a:pt x="2343" y="311"/>
                      </a:lnTo>
                      <a:lnTo>
                        <a:pt x="2348" y="305"/>
                      </a:lnTo>
                      <a:lnTo>
                        <a:pt x="2353" y="300"/>
                      </a:lnTo>
                      <a:lnTo>
                        <a:pt x="2356" y="297"/>
                      </a:lnTo>
                      <a:lnTo>
                        <a:pt x="2358" y="292"/>
                      </a:lnTo>
                      <a:lnTo>
                        <a:pt x="2361" y="289"/>
                      </a:lnTo>
                      <a:lnTo>
                        <a:pt x="2362" y="286"/>
                      </a:lnTo>
                      <a:lnTo>
                        <a:pt x="2362" y="283"/>
                      </a:lnTo>
                      <a:lnTo>
                        <a:pt x="2362" y="281"/>
                      </a:lnTo>
                      <a:lnTo>
                        <a:pt x="2359" y="278"/>
                      </a:lnTo>
                      <a:lnTo>
                        <a:pt x="2357" y="277"/>
                      </a:lnTo>
                      <a:lnTo>
                        <a:pt x="2355" y="276"/>
                      </a:lnTo>
                      <a:lnTo>
                        <a:pt x="2350" y="275"/>
                      </a:lnTo>
                      <a:lnTo>
                        <a:pt x="2346" y="275"/>
                      </a:lnTo>
                      <a:lnTo>
                        <a:pt x="2340" y="275"/>
                      </a:lnTo>
                      <a:lnTo>
                        <a:pt x="2332" y="275"/>
                      </a:lnTo>
                      <a:lnTo>
                        <a:pt x="2325" y="276"/>
                      </a:lnTo>
                      <a:lnTo>
                        <a:pt x="2325" y="275"/>
                      </a:lnTo>
                      <a:close/>
                    </a:path>
                  </a:pathLst>
                </a:custGeom>
                <a:solidFill>
                  <a:srgbClr val="0040FF"/>
                </a:solidFill>
                <a:ln w="9525">
                  <a:noFill/>
                  <a:round/>
                  <a:headEnd/>
                  <a:tailEnd/>
                </a:ln>
              </p:spPr>
              <p:txBody>
                <a:bodyPr wrap="none" anchor="ctr"/>
                <a:lstStyle/>
                <a:p>
                  <a:endParaRPr lang="en-US"/>
                </a:p>
              </p:txBody>
            </p:sp>
          </p:grpSp>
          <p:grpSp>
            <p:nvGrpSpPr>
              <p:cNvPr id="6" name="Group 12"/>
              <p:cNvGrpSpPr>
                <a:grpSpLocks/>
              </p:cNvGrpSpPr>
              <p:nvPr/>
            </p:nvGrpSpPr>
            <p:grpSpPr bwMode="auto">
              <a:xfrm>
                <a:off x="2409" y="2839"/>
                <a:ext cx="708" cy="184"/>
                <a:chOff x="2409" y="2839"/>
                <a:chExt cx="708" cy="184"/>
              </a:xfrm>
            </p:grpSpPr>
            <p:sp>
              <p:nvSpPr>
                <p:cNvPr id="18475" name="Freeform 13"/>
                <p:cNvSpPr>
                  <a:spLocks noChangeArrowheads="1"/>
                </p:cNvSpPr>
                <p:nvPr/>
              </p:nvSpPr>
              <p:spPr bwMode="auto">
                <a:xfrm>
                  <a:off x="2420" y="2848"/>
                  <a:ext cx="684" cy="172"/>
                </a:xfrm>
                <a:custGeom>
                  <a:avLst/>
                  <a:gdLst>
                    <a:gd name="T0" fmla="*/ 0 w 6097"/>
                    <a:gd name="T1" fmla="*/ 0 h 1316"/>
                    <a:gd name="T2" fmla="*/ 0 w 6097"/>
                    <a:gd name="T3" fmla="*/ 0 h 1316"/>
                    <a:gd name="T4" fmla="*/ 0 w 6097"/>
                    <a:gd name="T5" fmla="*/ 0 h 1316"/>
                    <a:gd name="T6" fmla="*/ 0 w 6097"/>
                    <a:gd name="T7" fmla="*/ 0 h 1316"/>
                    <a:gd name="T8" fmla="*/ 0 w 6097"/>
                    <a:gd name="T9" fmla="*/ 0 h 1316"/>
                    <a:gd name="T10" fmla="*/ 0 w 6097"/>
                    <a:gd name="T11" fmla="*/ 0 h 1316"/>
                    <a:gd name="T12" fmla="*/ 0 w 6097"/>
                    <a:gd name="T13" fmla="*/ 0 h 1316"/>
                    <a:gd name="T14" fmla="*/ 0 w 6097"/>
                    <a:gd name="T15" fmla="*/ 0 h 1316"/>
                    <a:gd name="T16" fmla="*/ 0 w 6097"/>
                    <a:gd name="T17" fmla="*/ 0 h 1316"/>
                    <a:gd name="T18" fmla="*/ 0 w 6097"/>
                    <a:gd name="T19" fmla="*/ 0 h 1316"/>
                    <a:gd name="T20" fmla="*/ 0 w 6097"/>
                    <a:gd name="T21" fmla="*/ 0 h 1316"/>
                    <a:gd name="T22" fmla="*/ 0 w 6097"/>
                    <a:gd name="T23" fmla="*/ 0 h 1316"/>
                    <a:gd name="T24" fmla="*/ 0 w 6097"/>
                    <a:gd name="T25" fmla="*/ 0 h 1316"/>
                    <a:gd name="T26" fmla="*/ 0 w 6097"/>
                    <a:gd name="T27" fmla="*/ 0 h 1316"/>
                    <a:gd name="T28" fmla="*/ 0 w 6097"/>
                    <a:gd name="T29" fmla="*/ 0 h 1316"/>
                    <a:gd name="T30" fmla="*/ 0 w 6097"/>
                    <a:gd name="T31" fmla="*/ 0 h 1316"/>
                    <a:gd name="T32" fmla="*/ 0 w 6097"/>
                    <a:gd name="T33" fmla="*/ 0 h 1316"/>
                    <a:gd name="T34" fmla="*/ 0 w 6097"/>
                    <a:gd name="T35" fmla="*/ 0 h 1316"/>
                    <a:gd name="T36" fmla="*/ 0 w 6097"/>
                    <a:gd name="T37" fmla="*/ 0 h 1316"/>
                    <a:gd name="T38" fmla="*/ 0 w 6097"/>
                    <a:gd name="T39" fmla="*/ 0 h 1316"/>
                    <a:gd name="T40" fmla="*/ 0 w 6097"/>
                    <a:gd name="T41" fmla="*/ 0 h 1316"/>
                    <a:gd name="T42" fmla="*/ 0 w 6097"/>
                    <a:gd name="T43" fmla="*/ 0 h 1316"/>
                    <a:gd name="T44" fmla="*/ 0 w 6097"/>
                    <a:gd name="T45" fmla="*/ 0 h 1316"/>
                    <a:gd name="T46" fmla="*/ 0 w 6097"/>
                    <a:gd name="T47" fmla="*/ 0 h 1316"/>
                    <a:gd name="T48" fmla="*/ 0 w 6097"/>
                    <a:gd name="T49" fmla="*/ 0 h 1316"/>
                    <a:gd name="T50" fmla="*/ 0 w 6097"/>
                    <a:gd name="T51" fmla="*/ 0 h 1316"/>
                    <a:gd name="T52" fmla="*/ 0 w 6097"/>
                    <a:gd name="T53" fmla="*/ 0 h 1316"/>
                    <a:gd name="T54" fmla="*/ 0 w 6097"/>
                    <a:gd name="T55" fmla="*/ 0 h 1316"/>
                    <a:gd name="T56" fmla="*/ 0 w 6097"/>
                    <a:gd name="T57" fmla="*/ 0 h 1316"/>
                    <a:gd name="T58" fmla="*/ 0 w 6097"/>
                    <a:gd name="T59" fmla="*/ 0 h 1316"/>
                    <a:gd name="T60" fmla="*/ 0 w 6097"/>
                    <a:gd name="T61" fmla="*/ 0 h 1316"/>
                    <a:gd name="T62" fmla="*/ 0 w 6097"/>
                    <a:gd name="T63" fmla="*/ 0 h 1316"/>
                    <a:gd name="T64" fmla="*/ 0 w 6097"/>
                    <a:gd name="T65" fmla="*/ 0 h 1316"/>
                    <a:gd name="T66" fmla="*/ 0 w 6097"/>
                    <a:gd name="T67" fmla="*/ 0 h 1316"/>
                    <a:gd name="T68" fmla="*/ 0 w 6097"/>
                    <a:gd name="T69" fmla="*/ 0 h 1316"/>
                    <a:gd name="T70" fmla="*/ 0 w 6097"/>
                    <a:gd name="T71" fmla="*/ 0 h 1316"/>
                    <a:gd name="T72" fmla="*/ 0 w 6097"/>
                    <a:gd name="T73" fmla="*/ 0 h 1316"/>
                    <a:gd name="T74" fmla="*/ 0 w 6097"/>
                    <a:gd name="T75" fmla="*/ 0 h 1316"/>
                    <a:gd name="T76" fmla="*/ 0 w 6097"/>
                    <a:gd name="T77" fmla="*/ 0 h 1316"/>
                    <a:gd name="T78" fmla="*/ 0 w 6097"/>
                    <a:gd name="T79" fmla="*/ 0 h 1316"/>
                    <a:gd name="T80" fmla="*/ 0 w 6097"/>
                    <a:gd name="T81" fmla="*/ 0 h 1316"/>
                    <a:gd name="T82" fmla="*/ 0 w 6097"/>
                    <a:gd name="T83" fmla="*/ 0 h 1316"/>
                    <a:gd name="T84" fmla="*/ 0 w 6097"/>
                    <a:gd name="T85" fmla="*/ 0 h 1316"/>
                    <a:gd name="T86" fmla="*/ 0 w 6097"/>
                    <a:gd name="T87" fmla="*/ 0 h 1316"/>
                    <a:gd name="T88" fmla="*/ 0 w 6097"/>
                    <a:gd name="T89" fmla="*/ 0 h 1316"/>
                    <a:gd name="T90" fmla="*/ 0 w 6097"/>
                    <a:gd name="T91" fmla="*/ 0 h 1316"/>
                    <a:gd name="T92" fmla="*/ 0 w 6097"/>
                    <a:gd name="T93" fmla="*/ 0 h 1316"/>
                    <a:gd name="T94" fmla="*/ 0 w 6097"/>
                    <a:gd name="T95" fmla="*/ 0 h 13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097"/>
                    <a:gd name="T145" fmla="*/ 0 h 1316"/>
                    <a:gd name="T146" fmla="*/ 6097 w 6097"/>
                    <a:gd name="T147" fmla="*/ 1316 h 13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097" h="1316">
                      <a:moveTo>
                        <a:pt x="3090" y="5"/>
                      </a:moveTo>
                      <a:lnTo>
                        <a:pt x="3054" y="13"/>
                      </a:lnTo>
                      <a:lnTo>
                        <a:pt x="3019" y="20"/>
                      </a:lnTo>
                      <a:lnTo>
                        <a:pt x="2951" y="36"/>
                      </a:lnTo>
                      <a:lnTo>
                        <a:pt x="2883" y="53"/>
                      </a:lnTo>
                      <a:lnTo>
                        <a:pt x="2817" y="74"/>
                      </a:lnTo>
                      <a:lnTo>
                        <a:pt x="2753" y="96"/>
                      </a:lnTo>
                      <a:lnTo>
                        <a:pt x="2688" y="119"/>
                      </a:lnTo>
                      <a:lnTo>
                        <a:pt x="2625" y="144"/>
                      </a:lnTo>
                      <a:lnTo>
                        <a:pt x="2561" y="171"/>
                      </a:lnTo>
                      <a:lnTo>
                        <a:pt x="2435" y="225"/>
                      </a:lnTo>
                      <a:lnTo>
                        <a:pt x="2308" y="281"/>
                      </a:lnTo>
                      <a:lnTo>
                        <a:pt x="2242" y="309"/>
                      </a:lnTo>
                      <a:lnTo>
                        <a:pt x="2177" y="338"/>
                      </a:lnTo>
                      <a:lnTo>
                        <a:pt x="2111" y="365"/>
                      </a:lnTo>
                      <a:lnTo>
                        <a:pt x="2042" y="392"/>
                      </a:lnTo>
                      <a:lnTo>
                        <a:pt x="1981" y="415"/>
                      </a:lnTo>
                      <a:lnTo>
                        <a:pt x="1920" y="438"/>
                      </a:lnTo>
                      <a:lnTo>
                        <a:pt x="1861" y="461"/>
                      </a:lnTo>
                      <a:lnTo>
                        <a:pt x="1802" y="483"/>
                      </a:lnTo>
                      <a:lnTo>
                        <a:pt x="1746" y="505"/>
                      </a:lnTo>
                      <a:lnTo>
                        <a:pt x="1690" y="526"/>
                      </a:lnTo>
                      <a:lnTo>
                        <a:pt x="1636" y="546"/>
                      </a:lnTo>
                      <a:lnTo>
                        <a:pt x="1583" y="567"/>
                      </a:lnTo>
                      <a:lnTo>
                        <a:pt x="1532" y="586"/>
                      </a:lnTo>
                      <a:lnTo>
                        <a:pt x="1483" y="605"/>
                      </a:lnTo>
                      <a:lnTo>
                        <a:pt x="1436" y="622"/>
                      </a:lnTo>
                      <a:lnTo>
                        <a:pt x="1390" y="639"/>
                      </a:lnTo>
                      <a:lnTo>
                        <a:pt x="1346" y="655"/>
                      </a:lnTo>
                      <a:lnTo>
                        <a:pt x="1304" y="670"/>
                      </a:lnTo>
                      <a:lnTo>
                        <a:pt x="1265" y="685"/>
                      </a:lnTo>
                      <a:lnTo>
                        <a:pt x="1227" y="698"/>
                      </a:lnTo>
                      <a:lnTo>
                        <a:pt x="1194" y="711"/>
                      </a:lnTo>
                      <a:lnTo>
                        <a:pt x="1160" y="722"/>
                      </a:lnTo>
                      <a:lnTo>
                        <a:pt x="1127" y="734"/>
                      </a:lnTo>
                      <a:lnTo>
                        <a:pt x="1096" y="745"/>
                      </a:lnTo>
                      <a:lnTo>
                        <a:pt x="1066" y="756"/>
                      </a:lnTo>
                      <a:lnTo>
                        <a:pt x="1036" y="766"/>
                      </a:lnTo>
                      <a:lnTo>
                        <a:pt x="1007" y="775"/>
                      </a:lnTo>
                      <a:lnTo>
                        <a:pt x="978" y="786"/>
                      </a:lnTo>
                      <a:lnTo>
                        <a:pt x="946" y="797"/>
                      </a:lnTo>
                      <a:lnTo>
                        <a:pt x="914" y="807"/>
                      </a:lnTo>
                      <a:lnTo>
                        <a:pt x="883" y="818"/>
                      </a:lnTo>
                      <a:lnTo>
                        <a:pt x="853" y="828"/>
                      </a:lnTo>
                      <a:lnTo>
                        <a:pt x="794" y="848"/>
                      </a:lnTo>
                      <a:lnTo>
                        <a:pt x="737" y="865"/>
                      </a:lnTo>
                      <a:lnTo>
                        <a:pt x="683" y="883"/>
                      </a:lnTo>
                      <a:lnTo>
                        <a:pt x="629" y="899"/>
                      </a:lnTo>
                      <a:lnTo>
                        <a:pt x="522" y="933"/>
                      </a:lnTo>
                      <a:lnTo>
                        <a:pt x="467" y="949"/>
                      </a:lnTo>
                      <a:lnTo>
                        <a:pt x="410" y="966"/>
                      </a:lnTo>
                      <a:lnTo>
                        <a:pt x="351" y="984"/>
                      </a:lnTo>
                      <a:lnTo>
                        <a:pt x="320" y="993"/>
                      </a:lnTo>
                      <a:lnTo>
                        <a:pt x="289" y="1002"/>
                      </a:lnTo>
                      <a:lnTo>
                        <a:pt x="257" y="1011"/>
                      </a:lnTo>
                      <a:lnTo>
                        <a:pt x="224" y="1022"/>
                      </a:lnTo>
                      <a:lnTo>
                        <a:pt x="189" y="1032"/>
                      </a:lnTo>
                      <a:lnTo>
                        <a:pt x="154" y="1042"/>
                      </a:lnTo>
                      <a:lnTo>
                        <a:pt x="118" y="1053"/>
                      </a:lnTo>
                      <a:lnTo>
                        <a:pt x="80" y="1064"/>
                      </a:lnTo>
                      <a:lnTo>
                        <a:pt x="40" y="1076"/>
                      </a:lnTo>
                      <a:lnTo>
                        <a:pt x="0" y="1087"/>
                      </a:lnTo>
                      <a:lnTo>
                        <a:pt x="28" y="1078"/>
                      </a:lnTo>
                      <a:lnTo>
                        <a:pt x="55" y="1069"/>
                      </a:lnTo>
                      <a:lnTo>
                        <a:pt x="85" y="1061"/>
                      </a:lnTo>
                      <a:lnTo>
                        <a:pt x="116" y="1053"/>
                      </a:lnTo>
                      <a:lnTo>
                        <a:pt x="148" y="1046"/>
                      </a:lnTo>
                      <a:lnTo>
                        <a:pt x="181" y="1039"/>
                      </a:lnTo>
                      <a:lnTo>
                        <a:pt x="214" y="1033"/>
                      </a:lnTo>
                      <a:lnTo>
                        <a:pt x="249" y="1028"/>
                      </a:lnTo>
                      <a:lnTo>
                        <a:pt x="285" y="1023"/>
                      </a:lnTo>
                      <a:lnTo>
                        <a:pt x="322" y="1019"/>
                      </a:lnTo>
                      <a:lnTo>
                        <a:pt x="358" y="1016"/>
                      </a:lnTo>
                      <a:lnTo>
                        <a:pt x="396" y="1012"/>
                      </a:lnTo>
                      <a:lnTo>
                        <a:pt x="437" y="1010"/>
                      </a:lnTo>
                      <a:lnTo>
                        <a:pt x="476" y="1008"/>
                      </a:lnTo>
                      <a:lnTo>
                        <a:pt x="517" y="1005"/>
                      </a:lnTo>
                      <a:lnTo>
                        <a:pt x="559" y="1004"/>
                      </a:lnTo>
                      <a:lnTo>
                        <a:pt x="601" y="1004"/>
                      </a:lnTo>
                      <a:lnTo>
                        <a:pt x="645" y="1004"/>
                      </a:lnTo>
                      <a:lnTo>
                        <a:pt x="690" y="1004"/>
                      </a:lnTo>
                      <a:lnTo>
                        <a:pt x="735" y="1005"/>
                      </a:lnTo>
                      <a:lnTo>
                        <a:pt x="781" y="1007"/>
                      </a:lnTo>
                      <a:lnTo>
                        <a:pt x="827" y="1008"/>
                      </a:lnTo>
                      <a:lnTo>
                        <a:pt x="875" y="1010"/>
                      </a:lnTo>
                      <a:lnTo>
                        <a:pt x="923" y="1012"/>
                      </a:lnTo>
                      <a:lnTo>
                        <a:pt x="971" y="1016"/>
                      </a:lnTo>
                      <a:lnTo>
                        <a:pt x="1021" y="1019"/>
                      </a:lnTo>
                      <a:lnTo>
                        <a:pt x="1070" y="1023"/>
                      </a:lnTo>
                      <a:lnTo>
                        <a:pt x="1121" y="1026"/>
                      </a:lnTo>
                      <a:lnTo>
                        <a:pt x="1225" y="1035"/>
                      </a:lnTo>
                      <a:lnTo>
                        <a:pt x="1331" y="1046"/>
                      </a:lnTo>
                      <a:lnTo>
                        <a:pt x="1439" y="1057"/>
                      </a:lnTo>
                      <a:lnTo>
                        <a:pt x="1549" y="1070"/>
                      </a:lnTo>
                      <a:lnTo>
                        <a:pt x="1661" y="1084"/>
                      </a:lnTo>
                      <a:lnTo>
                        <a:pt x="1776" y="1099"/>
                      </a:lnTo>
                      <a:lnTo>
                        <a:pt x="1891" y="1114"/>
                      </a:lnTo>
                      <a:lnTo>
                        <a:pt x="2008" y="1130"/>
                      </a:lnTo>
                      <a:lnTo>
                        <a:pt x="2127" y="1147"/>
                      </a:lnTo>
                      <a:lnTo>
                        <a:pt x="2247" y="1164"/>
                      </a:lnTo>
                      <a:lnTo>
                        <a:pt x="2369" y="1183"/>
                      </a:lnTo>
                      <a:lnTo>
                        <a:pt x="2491" y="1201"/>
                      </a:lnTo>
                      <a:lnTo>
                        <a:pt x="2614" y="1221"/>
                      </a:lnTo>
                      <a:lnTo>
                        <a:pt x="2739" y="1239"/>
                      </a:lnTo>
                      <a:lnTo>
                        <a:pt x="2990" y="1278"/>
                      </a:lnTo>
                      <a:lnTo>
                        <a:pt x="3241" y="1316"/>
                      </a:lnTo>
                      <a:lnTo>
                        <a:pt x="3301" y="1287"/>
                      </a:lnTo>
                      <a:lnTo>
                        <a:pt x="3359" y="1259"/>
                      </a:lnTo>
                      <a:lnTo>
                        <a:pt x="3414" y="1230"/>
                      </a:lnTo>
                      <a:lnTo>
                        <a:pt x="3467" y="1202"/>
                      </a:lnTo>
                      <a:lnTo>
                        <a:pt x="3518" y="1175"/>
                      </a:lnTo>
                      <a:lnTo>
                        <a:pt x="3566" y="1148"/>
                      </a:lnTo>
                      <a:lnTo>
                        <a:pt x="3613" y="1123"/>
                      </a:lnTo>
                      <a:lnTo>
                        <a:pt x="3658" y="1096"/>
                      </a:lnTo>
                      <a:lnTo>
                        <a:pt x="3701" y="1072"/>
                      </a:lnTo>
                      <a:lnTo>
                        <a:pt x="3742" y="1048"/>
                      </a:lnTo>
                      <a:lnTo>
                        <a:pt x="3783" y="1024"/>
                      </a:lnTo>
                      <a:lnTo>
                        <a:pt x="3821" y="1001"/>
                      </a:lnTo>
                      <a:lnTo>
                        <a:pt x="3859" y="978"/>
                      </a:lnTo>
                      <a:lnTo>
                        <a:pt x="3894" y="955"/>
                      </a:lnTo>
                      <a:lnTo>
                        <a:pt x="3929" y="933"/>
                      </a:lnTo>
                      <a:lnTo>
                        <a:pt x="3964" y="912"/>
                      </a:lnTo>
                      <a:lnTo>
                        <a:pt x="3997" y="891"/>
                      </a:lnTo>
                      <a:lnTo>
                        <a:pt x="4029" y="871"/>
                      </a:lnTo>
                      <a:lnTo>
                        <a:pt x="4091" y="832"/>
                      </a:lnTo>
                      <a:lnTo>
                        <a:pt x="4153" y="794"/>
                      </a:lnTo>
                      <a:lnTo>
                        <a:pt x="4212" y="758"/>
                      </a:lnTo>
                      <a:lnTo>
                        <a:pt x="4272" y="724"/>
                      </a:lnTo>
                      <a:lnTo>
                        <a:pt x="4332" y="692"/>
                      </a:lnTo>
                      <a:lnTo>
                        <a:pt x="4393" y="662"/>
                      </a:lnTo>
                      <a:lnTo>
                        <a:pt x="4426" y="647"/>
                      </a:lnTo>
                      <a:lnTo>
                        <a:pt x="4458" y="634"/>
                      </a:lnTo>
                      <a:lnTo>
                        <a:pt x="4496" y="617"/>
                      </a:lnTo>
                      <a:lnTo>
                        <a:pt x="4534" y="602"/>
                      </a:lnTo>
                      <a:lnTo>
                        <a:pt x="4573" y="587"/>
                      </a:lnTo>
                      <a:lnTo>
                        <a:pt x="4613" y="573"/>
                      </a:lnTo>
                      <a:lnTo>
                        <a:pt x="4655" y="558"/>
                      </a:lnTo>
                      <a:lnTo>
                        <a:pt x="4698" y="544"/>
                      </a:lnTo>
                      <a:lnTo>
                        <a:pt x="4740" y="529"/>
                      </a:lnTo>
                      <a:lnTo>
                        <a:pt x="4784" y="515"/>
                      </a:lnTo>
                      <a:lnTo>
                        <a:pt x="4829" y="501"/>
                      </a:lnTo>
                      <a:lnTo>
                        <a:pt x="4875" y="487"/>
                      </a:lnTo>
                      <a:lnTo>
                        <a:pt x="4921" y="472"/>
                      </a:lnTo>
                      <a:lnTo>
                        <a:pt x="4968" y="459"/>
                      </a:lnTo>
                      <a:lnTo>
                        <a:pt x="5017" y="444"/>
                      </a:lnTo>
                      <a:lnTo>
                        <a:pt x="5066" y="429"/>
                      </a:lnTo>
                      <a:lnTo>
                        <a:pt x="5116" y="414"/>
                      </a:lnTo>
                      <a:lnTo>
                        <a:pt x="5166" y="399"/>
                      </a:lnTo>
                      <a:lnTo>
                        <a:pt x="5218" y="383"/>
                      </a:lnTo>
                      <a:lnTo>
                        <a:pt x="5271" y="366"/>
                      </a:lnTo>
                      <a:lnTo>
                        <a:pt x="5324" y="349"/>
                      </a:lnTo>
                      <a:lnTo>
                        <a:pt x="5378" y="332"/>
                      </a:lnTo>
                      <a:lnTo>
                        <a:pt x="5434" y="314"/>
                      </a:lnTo>
                      <a:lnTo>
                        <a:pt x="5490" y="295"/>
                      </a:lnTo>
                      <a:lnTo>
                        <a:pt x="5547" y="276"/>
                      </a:lnTo>
                      <a:lnTo>
                        <a:pt x="5604" y="256"/>
                      </a:lnTo>
                      <a:lnTo>
                        <a:pt x="5663" y="235"/>
                      </a:lnTo>
                      <a:lnTo>
                        <a:pt x="5723" y="213"/>
                      </a:lnTo>
                      <a:lnTo>
                        <a:pt x="5783" y="190"/>
                      </a:lnTo>
                      <a:lnTo>
                        <a:pt x="5844" y="167"/>
                      </a:lnTo>
                      <a:lnTo>
                        <a:pt x="5906" y="142"/>
                      </a:lnTo>
                      <a:lnTo>
                        <a:pt x="5970" y="117"/>
                      </a:lnTo>
                      <a:lnTo>
                        <a:pt x="6033" y="89"/>
                      </a:lnTo>
                      <a:lnTo>
                        <a:pt x="6097" y="61"/>
                      </a:lnTo>
                      <a:lnTo>
                        <a:pt x="5888" y="63"/>
                      </a:lnTo>
                      <a:lnTo>
                        <a:pt x="5680" y="61"/>
                      </a:lnTo>
                      <a:lnTo>
                        <a:pt x="5473" y="59"/>
                      </a:lnTo>
                      <a:lnTo>
                        <a:pt x="5268" y="54"/>
                      </a:lnTo>
                      <a:lnTo>
                        <a:pt x="5065" y="49"/>
                      </a:lnTo>
                      <a:lnTo>
                        <a:pt x="4965" y="45"/>
                      </a:lnTo>
                      <a:lnTo>
                        <a:pt x="4865" y="42"/>
                      </a:lnTo>
                      <a:lnTo>
                        <a:pt x="4765" y="38"/>
                      </a:lnTo>
                      <a:lnTo>
                        <a:pt x="4668" y="35"/>
                      </a:lnTo>
                      <a:lnTo>
                        <a:pt x="4570" y="30"/>
                      </a:lnTo>
                      <a:lnTo>
                        <a:pt x="4474" y="27"/>
                      </a:lnTo>
                      <a:lnTo>
                        <a:pt x="4378" y="23"/>
                      </a:lnTo>
                      <a:lnTo>
                        <a:pt x="4283" y="20"/>
                      </a:lnTo>
                      <a:lnTo>
                        <a:pt x="4189" y="16"/>
                      </a:lnTo>
                      <a:lnTo>
                        <a:pt x="4097" y="13"/>
                      </a:lnTo>
                      <a:lnTo>
                        <a:pt x="4006" y="10"/>
                      </a:lnTo>
                      <a:lnTo>
                        <a:pt x="3915" y="7"/>
                      </a:lnTo>
                      <a:lnTo>
                        <a:pt x="3826" y="5"/>
                      </a:lnTo>
                      <a:lnTo>
                        <a:pt x="3739" y="3"/>
                      </a:lnTo>
                      <a:lnTo>
                        <a:pt x="3652" y="2"/>
                      </a:lnTo>
                      <a:lnTo>
                        <a:pt x="3567" y="0"/>
                      </a:lnTo>
                      <a:lnTo>
                        <a:pt x="3484" y="0"/>
                      </a:lnTo>
                      <a:lnTo>
                        <a:pt x="3402" y="0"/>
                      </a:lnTo>
                      <a:lnTo>
                        <a:pt x="3322" y="0"/>
                      </a:lnTo>
                      <a:lnTo>
                        <a:pt x="3242" y="2"/>
                      </a:lnTo>
                      <a:lnTo>
                        <a:pt x="3165" y="4"/>
                      </a:lnTo>
                      <a:lnTo>
                        <a:pt x="3090" y="6"/>
                      </a:lnTo>
                      <a:lnTo>
                        <a:pt x="3090" y="5"/>
                      </a:lnTo>
                      <a:close/>
                    </a:path>
                  </a:pathLst>
                </a:custGeom>
                <a:solidFill>
                  <a:srgbClr val="FFFFFF"/>
                </a:solidFill>
                <a:ln w="9525">
                  <a:noFill/>
                  <a:round/>
                  <a:headEnd/>
                  <a:tailEnd/>
                </a:ln>
              </p:spPr>
              <p:txBody>
                <a:bodyPr wrap="none" anchor="ctr"/>
                <a:lstStyle/>
                <a:p>
                  <a:endParaRPr lang="en-US"/>
                </a:p>
              </p:txBody>
            </p:sp>
            <p:sp>
              <p:nvSpPr>
                <p:cNvPr id="18476" name="Freeform 14"/>
                <p:cNvSpPr>
                  <a:spLocks noChangeArrowheads="1"/>
                </p:cNvSpPr>
                <p:nvPr/>
              </p:nvSpPr>
              <p:spPr bwMode="auto">
                <a:xfrm>
                  <a:off x="2407" y="2855"/>
                  <a:ext cx="695" cy="170"/>
                </a:xfrm>
                <a:custGeom>
                  <a:avLst/>
                  <a:gdLst>
                    <a:gd name="T0" fmla="*/ 0 w 6199"/>
                    <a:gd name="T1" fmla="*/ 0 h 1278"/>
                    <a:gd name="T2" fmla="*/ 0 w 6199"/>
                    <a:gd name="T3" fmla="*/ 0 h 1278"/>
                    <a:gd name="T4" fmla="*/ 0 w 6199"/>
                    <a:gd name="T5" fmla="*/ 0 h 1278"/>
                    <a:gd name="T6" fmla="*/ 0 w 6199"/>
                    <a:gd name="T7" fmla="*/ 0 h 1278"/>
                    <a:gd name="T8" fmla="*/ 0 w 6199"/>
                    <a:gd name="T9" fmla="*/ 0 h 1278"/>
                    <a:gd name="T10" fmla="*/ 0 w 6199"/>
                    <a:gd name="T11" fmla="*/ 0 h 1278"/>
                    <a:gd name="T12" fmla="*/ 0 w 6199"/>
                    <a:gd name="T13" fmla="*/ 0 h 1278"/>
                    <a:gd name="T14" fmla="*/ 0 w 6199"/>
                    <a:gd name="T15" fmla="*/ 0 h 1278"/>
                    <a:gd name="T16" fmla="*/ 0 w 6199"/>
                    <a:gd name="T17" fmla="*/ 0 h 1278"/>
                    <a:gd name="T18" fmla="*/ 0 w 6199"/>
                    <a:gd name="T19" fmla="*/ 0 h 1278"/>
                    <a:gd name="T20" fmla="*/ 0 w 6199"/>
                    <a:gd name="T21" fmla="*/ 0 h 1278"/>
                    <a:gd name="T22" fmla="*/ 0 w 6199"/>
                    <a:gd name="T23" fmla="*/ 0 h 1278"/>
                    <a:gd name="T24" fmla="*/ 0 w 6199"/>
                    <a:gd name="T25" fmla="*/ 0 h 1278"/>
                    <a:gd name="T26" fmla="*/ 0 w 6199"/>
                    <a:gd name="T27" fmla="*/ 0 h 1278"/>
                    <a:gd name="T28" fmla="*/ 0 w 6199"/>
                    <a:gd name="T29" fmla="*/ 0 h 1278"/>
                    <a:gd name="T30" fmla="*/ 0 w 6199"/>
                    <a:gd name="T31" fmla="*/ 0 h 1278"/>
                    <a:gd name="T32" fmla="*/ 0 w 6199"/>
                    <a:gd name="T33" fmla="*/ 0 h 1278"/>
                    <a:gd name="T34" fmla="*/ 0 w 6199"/>
                    <a:gd name="T35" fmla="*/ 0 h 1278"/>
                    <a:gd name="T36" fmla="*/ 0 w 6199"/>
                    <a:gd name="T37" fmla="*/ 0 h 1278"/>
                    <a:gd name="T38" fmla="*/ 0 w 6199"/>
                    <a:gd name="T39" fmla="*/ 0 h 1278"/>
                    <a:gd name="T40" fmla="*/ 0 w 6199"/>
                    <a:gd name="T41" fmla="*/ 0 h 1278"/>
                    <a:gd name="T42" fmla="*/ 0 w 6199"/>
                    <a:gd name="T43" fmla="*/ 0 h 1278"/>
                    <a:gd name="T44" fmla="*/ 0 w 6199"/>
                    <a:gd name="T45" fmla="*/ 0 h 1278"/>
                    <a:gd name="T46" fmla="*/ 0 w 6199"/>
                    <a:gd name="T47" fmla="*/ 0 h 1278"/>
                    <a:gd name="T48" fmla="*/ 0 w 6199"/>
                    <a:gd name="T49" fmla="*/ 0 h 1278"/>
                    <a:gd name="T50" fmla="*/ 0 w 6199"/>
                    <a:gd name="T51" fmla="*/ 0 h 1278"/>
                    <a:gd name="T52" fmla="*/ 0 w 6199"/>
                    <a:gd name="T53" fmla="*/ 0 h 1278"/>
                    <a:gd name="T54" fmla="*/ 0 w 6199"/>
                    <a:gd name="T55" fmla="*/ 0 h 1278"/>
                    <a:gd name="T56" fmla="*/ 0 w 6199"/>
                    <a:gd name="T57" fmla="*/ 0 h 1278"/>
                    <a:gd name="T58" fmla="*/ 0 w 6199"/>
                    <a:gd name="T59" fmla="*/ 0 h 1278"/>
                    <a:gd name="T60" fmla="*/ 0 w 6199"/>
                    <a:gd name="T61" fmla="*/ 0 h 1278"/>
                    <a:gd name="T62" fmla="*/ 0 w 6199"/>
                    <a:gd name="T63" fmla="*/ 0 h 1278"/>
                    <a:gd name="T64" fmla="*/ 0 w 6199"/>
                    <a:gd name="T65" fmla="*/ 0 h 1278"/>
                    <a:gd name="T66" fmla="*/ 0 w 6199"/>
                    <a:gd name="T67" fmla="*/ 0 h 1278"/>
                    <a:gd name="T68" fmla="*/ 0 w 6199"/>
                    <a:gd name="T69" fmla="*/ 0 h 1278"/>
                    <a:gd name="T70" fmla="*/ 0 w 6199"/>
                    <a:gd name="T71" fmla="*/ 0 h 1278"/>
                    <a:gd name="T72" fmla="*/ 0 w 6199"/>
                    <a:gd name="T73" fmla="*/ 0 h 1278"/>
                    <a:gd name="T74" fmla="*/ 0 w 6199"/>
                    <a:gd name="T75" fmla="*/ 0 h 1278"/>
                    <a:gd name="T76" fmla="*/ 0 w 6199"/>
                    <a:gd name="T77" fmla="*/ 0 h 1278"/>
                    <a:gd name="T78" fmla="*/ 0 w 6199"/>
                    <a:gd name="T79" fmla="*/ 0 h 1278"/>
                    <a:gd name="T80" fmla="*/ 0 w 6199"/>
                    <a:gd name="T81" fmla="*/ 0 h 1278"/>
                    <a:gd name="T82" fmla="*/ 0 w 6199"/>
                    <a:gd name="T83" fmla="*/ 0 h 1278"/>
                    <a:gd name="T84" fmla="*/ 0 w 6199"/>
                    <a:gd name="T85" fmla="*/ 0 h 1278"/>
                    <a:gd name="T86" fmla="*/ 0 w 6199"/>
                    <a:gd name="T87" fmla="*/ 0 h 1278"/>
                    <a:gd name="T88" fmla="*/ 0 w 6199"/>
                    <a:gd name="T89" fmla="*/ 0 h 1278"/>
                    <a:gd name="T90" fmla="*/ 0 w 6199"/>
                    <a:gd name="T91" fmla="*/ 0 h 1278"/>
                    <a:gd name="T92" fmla="*/ 0 w 6199"/>
                    <a:gd name="T93" fmla="*/ 0 h 1278"/>
                    <a:gd name="T94" fmla="*/ 0 w 6199"/>
                    <a:gd name="T95" fmla="*/ 0 h 1278"/>
                    <a:gd name="T96" fmla="*/ 0 w 6199"/>
                    <a:gd name="T97" fmla="*/ 0 h 1278"/>
                    <a:gd name="T98" fmla="*/ 0 w 6199"/>
                    <a:gd name="T99" fmla="*/ 0 h 1278"/>
                    <a:gd name="T100" fmla="*/ 0 w 6199"/>
                    <a:gd name="T101" fmla="*/ 0 h 1278"/>
                    <a:gd name="T102" fmla="*/ 0 w 6199"/>
                    <a:gd name="T103" fmla="*/ 0 h 1278"/>
                    <a:gd name="T104" fmla="*/ 0 w 6199"/>
                    <a:gd name="T105" fmla="*/ 0 h 1278"/>
                    <a:gd name="T106" fmla="*/ 0 w 6199"/>
                    <a:gd name="T107" fmla="*/ 0 h 1278"/>
                    <a:gd name="T108" fmla="*/ 0 w 6199"/>
                    <a:gd name="T109" fmla="*/ 0 h 1278"/>
                    <a:gd name="T110" fmla="*/ 0 w 6199"/>
                    <a:gd name="T111" fmla="*/ 0 h 1278"/>
                    <a:gd name="T112" fmla="*/ 0 w 6199"/>
                    <a:gd name="T113" fmla="*/ 0 h 1278"/>
                    <a:gd name="T114" fmla="*/ 0 w 6199"/>
                    <a:gd name="T115" fmla="*/ 0 h 1278"/>
                    <a:gd name="T116" fmla="*/ 0 w 6199"/>
                    <a:gd name="T117" fmla="*/ 0 h 1278"/>
                    <a:gd name="T118" fmla="*/ 0 w 6199"/>
                    <a:gd name="T119" fmla="*/ 0 h 1278"/>
                    <a:gd name="T120" fmla="*/ 0 w 6199"/>
                    <a:gd name="T121" fmla="*/ 0 h 1278"/>
                    <a:gd name="T122" fmla="*/ 0 w 6199"/>
                    <a:gd name="T123" fmla="*/ 0 h 1278"/>
                    <a:gd name="T124" fmla="*/ 0 w 6199"/>
                    <a:gd name="T125" fmla="*/ 0 h 12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99"/>
                    <a:gd name="T190" fmla="*/ 0 h 1278"/>
                    <a:gd name="T191" fmla="*/ 6199 w 6199"/>
                    <a:gd name="T192" fmla="*/ 1278 h 12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99" h="1278">
                      <a:moveTo>
                        <a:pt x="0" y="1077"/>
                      </a:moveTo>
                      <a:lnTo>
                        <a:pt x="4" y="1069"/>
                      </a:lnTo>
                      <a:lnTo>
                        <a:pt x="9" y="1064"/>
                      </a:lnTo>
                      <a:lnTo>
                        <a:pt x="13" y="1061"/>
                      </a:lnTo>
                      <a:lnTo>
                        <a:pt x="19" y="1057"/>
                      </a:lnTo>
                      <a:lnTo>
                        <a:pt x="24" y="1054"/>
                      </a:lnTo>
                      <a:lnTo>
                        <a:pt x="30" y="1050"/>
                      </a:lnTo>
                      <a:lnTo>
                        <a:pt x="35" y="1047"/>
                      </a:lnTo>
                      <a:lnTo>
                        <a:pt x="40" y="1044"/>
                      </a:lnTo>
                      <a:lnTo>
                        <a:pt x="46" y="1041"/>
                      </a:lnTo>
                      <a:lnTo>
                        <a:pt x="51" y="1039"/>
                      </a:lnTo>
                      <a:lnTo>
                        <a:pt x="57" y="1036"/>
                      </a:lnTo>
                      <a:lnTo>
                        <a:pt x="62" y="1033"/>
                      </a:lnTo>
                      <a:lnTo>
                        <a:pt x="68" y="1031"/>
                      </a:lnTo>
                      <a:lnTo>
                        <a:pt x="73" y="1028"/>
                      </a:lnTo>
                      <a:lnTo>
                        <a:pt x="79" y="1026"/>
                      </a:lnTo>
                      <a:lnTo>
                        <a:pt x="85" y="1023"/>
                      </a:lnTo>
                      <a:lnTo>
                        <a:pt x="91" y="1020"/>
                      </a:lnTo>
                      <a:lnTo>
                        <a:pt x="96" y="1018"/>
                      </a:lnTo>
                      <a:lnTo>
                        <a:pt x="102" y="1016"/>
                      </a:lnTo>
                      <a:lnTo>
                        <a:pt x="108" y="1013"/>
                      </a:lnTo>
                      <a:lnTo>
                        <a:pt x="114" y="1011"/>
                      </a:lnTo>
                      <a:lnTo>
                        <a:pt x="119" y="1009"/>
                      </a:lnTo>
                      <a:lnTo>
                        <a:pt x="125" y="1006"/>
                      </a:lnTo>
                      <a:lnTo>
                        <a:pt x="131" y="1004"/>
                      </a:lnTo>
                      <a:lnTo>
                        <a:pt x="137" y="1002"/>
                      </a:lnTo>
                      <a:lnTo>
                        <a:pt x="142" y="1001"/>
                      </a:lnTo>
                      <a:lnTo>
                        <a:pt x="148" y="998"/>
                      </a:lnTo>
                      <a:lnTo>
                        <a:pt x="154" y="996"/>
                      </a:lnTo>
                      <a:lnTo>
                        <a:pt x="160" y="994"/>
                      </a:lnTo>
                      <a:lnTo>
                        <a:pt x="167" y="991"/>
                      </a:lnTo>
                      <a:lnTo>
                        <a:pt x="172" y="990"/>
                      </a:lnTo>
                      <a:lnTo>
                        <a:pt x="178" y="988"/>
                      </a:lnTo>
                      <a:lnTo>
                        <a:pt x="184" y="986"/>
                      </a:lnTo>
                      <a:lnTo>
                        <a:pt x="190" y="985"/>
                      </a:lnTo>
                      <a:lnTo>
                        <a:pt x="195" y="982"/>
                      </a:lnTo>
                      <a:lnTo>
                        <a:pt x="202" y="980"/>
                      </a:lnTo>
                      <a:lnTo>
                        <a:pt x="208" y="979"/>
                      </a:lnTo>
                      <a:lnTo>
                        <a:pt x="214" y="976"/>
                      </a:lnTo>
                      <a:lnTo>
                        <a:pt x="220" y="975"/>
                      </a:lnTo>
                      <a:lnTo>
                        <a:pt x="225" y="973"/>
                      </a:lnTo>
                      <a:lnTo>
                        <a:pt x="232" y="972"/>
                      </a:lnTo>
                      <a:lnTo>
                        <a:pt x="238" y="970"/>
                      </a:lnTo>
                      <a:lnTo>
                        <a:pt x="244" y="968"/>
                      </a:lnTo>
                      <a:lnTo>
                        <a:pt x="251" y="966"/>
                      </a:lnTo>
                      <a:lnTo>
                        <a:pt x="257" y="965"/>
                      </a:lnTo>
                      <a:lnTo>
                        <a:pt x="262" y="963"/>
                      </a:lnTo>
                      <a:lnTo>
                        <a:pt x="268" y="962"/>
                      </a:lnTo>
                      <a:lnTo>
                        <a:pt x="275" y="960"/>
                      </a:lnTo>
                      <a:lnTo>
                        <a:pt x="281" y="958"/>
                      </a:lnTo>
                      <a:lnTo>
                        <a:pt x="286" y="957"/>
                      </a:lnTo>
                      <a:lnTo>
                        <a:pt x="293" y="956"/>
                      </a:lnTo>
                      <a:lnTo>
                        <a:pt x="299" y="953"/>
                      </a:lnTo>
                      <a:lnTo>
                        <a:pt x="305" y="952"/>
                      </a:lnTo>
                      <a:lnTo>
                        <a:pt x="312" y="951"/>
                      </a:lnTo>
                      <a:lnTo>
                        <a:pt x="318" y="950"/>
                      </a:lnTo>
                      <a:lnTo>
                        <a:pt x="325" y="948"/>
                      </a:lnTo>
                      <a:lnTo>
                        <a:pt x="330" y="947"/>
                      </a:lnTo>
                      <a:lnTo>
                        <a:pt x="336" y="945"/>
                      </a:lnTo>
                      <a:lnTo>
                        <a:pt x="343" y="944"/>
                      </a:lnTo>
                      <a:lnTo>
                        <a:pt x="349" y="943"/>
                      </a:lnTo>
                      <a:lnTo>
                        <a:pt x="356" y="942"/>
                      </a:lnTo>
                      <a:lnTo>
                        <a:pt x="361" y="940"/>
                      </a:lnTo>
                      <a:lnTo>
                        <a:pt x="367" y="938"/>
                      </a:lnTo>
                      <a:lnTo>
                        <a:pt x="374" y="937"/>
                      </a:lnTo>
                      <a:lnTo>
                        <a:pt x="380" y="936"/>
                      </a:lnTo>
                      <a:lnTo>
                        <a:pt x="387" y="935"/>
                      </a:lnTo>
                      <a:lnTo>
                        <a:pt x="392" y="934"/>
                      </a:lnTo>
                      <a:lnTo>
                        <a:pt x="399" y="933"/>
                      </a:lnTo>
                      <a:lnTo>
                        <a:pt x="405" y="932"/>
                      </a:lnTo>
                      <a:lnTo>
                        <a:pt x="412" y="930"/>
                      </a:lnTo>
                      <a:lnTo>
                        <a:pt x="418" y="929"/>
                      </a:lnTo>
                      <a:lnTo>
                        <a:pt x="425" y="928"/>
                      </a:lnTo>
                      <a:lnTo>
                        <a:pt x="431" y="927"/>
                      </a:lnTo>
                      <a:lnTo>
                        <a:pt x="437" y="926"/>
                      </a:lnTo>
                      <a:lnTo>
                        <a:pt x="443" y="925"/>
                      </a:lnTo>
                      <a:lnTo>
                        <a:pt x="450" y="925"/>
                      </a:lnTo>
                      <a:lnTo>
                        <a:pt x="456" y="924"/>
                      </a:lnTo>
                      <a:lnTo>
                        <a:pt x="463" y="922"/>
                      </a:lnTo>
                      <a:lnTo>
                        <a:pt x="470" y="921"/>
                      </a:lnTo>
                      <a:lnTo>
                        <a:pt x="475" y="920"/>
                      </a:lnTo>
                      <a:lnTo>
                        <a:pt x="482" y="919"/>
                      </a:lnTo>
                      <a:lnTo>
                        <a:pt x="488" y="919"/>
                      </a:lnTo>
                      <a:lnTo>
                        <a:pt x="495" y="918"/>
                      </a:lnTo>
                      <a:lnTo>
                        <a:pt x="501" y="917"/>
                      </a:lnTo>
                      <a:lnTo>
                        <a:pt x="508" y="915"/>
                      </a:lnTo>
                      <a:lnTo>
                        <a:pt x="515" y="915"/>
                      </a:lnTo>
                      <a:lnTo>
                        <a:pt x="520" y="914"/>
                      </a:lnTo>
                      <a:lnTo>
                        <a:pt x="527" y="913"/>
                      </a:lnTo>
                      <a:lnTo>
                        <a:pt x="533" y="912"/>
                      </a:lnTo>
                      <a:lnTo>
                        <a:pt x="540" y="912"/>
                      </a:lnTo>
                      <a:lnTo>
                        <a:pt x="547" y="911"/>
                      </a:lnTo>
                      <a:lnTo>
                        <a:pt x="553" y="910"/>
                      </a:lnTo>
                      <a:lnTo>
                        <a:pt x="560" y="910"/>
                      </a:lnTo>
                      <a:lnTo>
                        <a:pt x="566" y="909"/>
                      </a:lnTo>
                      <a:lnTo>
                        <a:pt x="572" y="909"/>
                      </a:lnTo>
                      <a:lnTo>
                        <a:pt x="579" y="907"/>
                      </a:lnTo>
                      <a:lnTo>
                        <a:pt x="586" y="906"/>
                      </a:lnTo>
                      <a:lnTo>
                        <a:pt x="592" y="906"/>
                      </a:lnTo>
                      <a:lnTo>
                        <a:pt x="599" y="905"/>
                      </a:lnTo>
                      <a:lnTo>
                        <a:pt x="606" y="905"/>
                      </a:lnTo>
                      <a:lnTo>
                        <a:pt x="611" y="904"/>
                      </a:lnTo>
                      <a:lnTo>
                        <a:pt x="618" y="904"/>
                      </a:lnTo>
                      <a:lnTo>
                        <a:pt x="625" y="903"/>
                      </a:lnTo>
                      <a:lnTo>
                        <a:pt x="632" y="903"/>
                      </a:lnTo>
                      <a:lnTo>
                        <a:pt x="638" y="902"/>
                      </a:lnTo>
                      <a:lnTo>
                        <a:pt x="645" y="902"/>
                      </a:lnTo>
                      <a:lnTo>
                        <a:pt x="652" y="902"/>
                      </a:lnTo>
                      <a:lnTo>
                        <a:pt x="657" y="900"/>
                      </a:lnTo>
                      <a:lnTo>
                        <a:pt x="664" y="900"/>
                      </a:lnTo>
                      <a:lnTo>
                        <a:pt x="671" y="899"/>
                      </a:lnTo>
                      <a:lnTo>
                        <a:pt x="678" y="899"/>
                      </a:lnTo>
                      <a:lnTo>
                        <a:pt x="684" y="899"/>
                      </a:lnTo>
                      <a:lnTo>
                        <a:pt x="691" y="898"/>
                      </a:lnTo>
                      <a:lnTo>
                        <a:pt x="698" y="898"/>
                      </a:lnTo>
                      <a:lnTo>
                        <a:pt x="705" y="898"/>
                      </a:lnTo>
                      <a:lnTo>
                        <a:pt x="710" y="897"/>
                      </a:lnTo>
                      <a:lnTo>
                        <a:pt x="717" y="897"/>
                      </a:lnTo>
                      <a:lnTo>
                        <a:pt x="724" y="897"/>
                      </a:lnTo>
                      <a:lnTo>
                        <a:pt x="731" y="896"/>
                      </a:lnTo>
                      <a:lnTo>
                        <a:pt x="737" y="896"/>
                      </a:lnTo>
                      <a:lnTo>
                        <a:pt x="744" y="896"/>
                      </a:lnTo>
                      <a:lnTo>
                        <a:pt x="751" y="896"/>
                      </a:lnTo>
                      <a:lnTo>
                        <a:pt x="758" y="895"/>
                      </a:lnTo>
                      <a:lnTo>
                        <a:pt x="765" y="895"/>
                      </a:lnTo>
                      <a:lnTo>
                        <a:pt x="770" y="895"/>
                      </a:lnTo>
                      <a:lnTo>
                        <a:pt x="777" y="895"/>
                      </a:lnTo>
                      <a:lnTo>
                        <a:pt x="784" y="895"/>
                      </a:lnTo>
                      <a:lnTo>
                        <a:pt x="791" y="894"/>
                      </a:lnTo>
                      <a:lnTo>
                        <a:pt x="798" y="894"/>
                      </a:lnTo>
                      <a:lnTo>
                        <a:pt x="804" y="894"/>
                      </a:lnTo>
                      <a:lnTo>
                        <a:pt x="811" y="894"/>
                      </a:lnTo>
                      <a:lnTo>
                        <a:pt x="818" y="894"/>
                      </a:lnTo>
                      <a:lnTo>
                        <a:pt x="825" y="894"/>
                      </a:lnTo>
                      <a:lnTo>
                        <a:pt x="831" y="894"/>
                      </a:lnTo>
                      <a:lnTo>
                        <a:pt x="838" y="894"/>
                      </a:lnTo>
                      <a:lnTo>
                        <a:pt x="844" y="892"/>
                      </a:lnTo>
                      <a:lnTo>
                        <a:pt x="851" y="892"/>
                      </a:lnTo>
                      <a:lnTo>
                        <a:pt x="858" y="892"/>
                      </a:lnTo>
                      <a:lnTo>
                        <a:pt x="865" y="892"/>
                      </a:lnTo>
                      <a:lnTo>
                        <a:pt x="872" y="892"/>
                      </a:lnTo>
                      <a:lnTo>
                        <a:pt x="879" y="892"/>
                      </a:lnTo>
                      <a:lnTo>
                        <a:pt x="886" y="892"/>
                      </a:lnTo>
                      <a:lnTo>
                        <a:pt x="891" y="892"/>
                      </a:lnTo>
                      <a:lnTo>
                        <a:pt x="898" y="892"/>
                      </a:lnTo>
                      <a:lnTo>
                        <a:pt x="905" y="892"/>
                      </a:lnTo>
                      <a:lnTo>
                        <a:pt x="912" y="892"/>
                      </a:lnTo>
                      <a:lnTo>
                        <a:pt x="919" y="894"/>
                      </a:lnTo>
                      <a:lnTo>
                        <a:pt x="926" y="894"/>
                      </a:lnTo>
                      <a:lnTo>
                        <a:pt x="933" y="894"/>
                      </a:lnTo>
                      <a:lnTo>
                        <a:pt x="940" y="894"/>
                      </a:lnTo>
                      <a:lnTo>
                        <a:pt x="947" y="894"/>
                      </a:lnTo>
                      <a:lnTo>
                        <a:pt x="952" y="894"/>
                      </a:lnTo>
                      <a:lnTo>
                        <a:pt x="959" y="894"/>
                      </a:lnTo>
                      <a:lnTo>
                        <a:pt x="966" y="894"/>
                      </a:lnTo>
                      <a:lnTo>
                        <a:pt x="973" y="894"/>
                      </a:lnTo>
                      <a:lnTo>
                        <a:pt x="980" y="894"/>
                      </a:lnTo>
                      <a:lnTo>
                        <a:pt x="987" y="895"/>
                      </a:lnTo>
                      <a:lnTo>
                        <a:pt x="994" y="895"/>
                      </a:lnTo>
                      <a:lnTo>
                        <a:pt x="1001" y="895"/>
                      </a:lnTo>
                      <a:lnTo>
                        <a:pt x="1008" y="895"/>
                      </a:lnTo>
                      <a:lnTo>
                        <a:pt x="1015" y="895"/>
                      </a:lnTo>
                      <a:lnTo>
                        <a:pt x="1022" y="896"/>
                      </a:lnTo>
                      <a:lnTo>
                        <a:pt x="1027" y="896"/>
                      </a:lnTo>
                      <a:lnTo>
                        <a:pt x="1034" y="896"/>
                      </a:lnTo>
                      <a:lnTo>
                        <a:pt x="1041" y="896"/>
                      </a:lnTo>
                      <a:lnTo>
                        <a:pt x="1048" y="896"/>
                      </a:lnTo>
                      <a:lnTo>
                        <a:pt x="1055" y="897"/>
                      </a:lnTo>
                      <a:lnTo>
                        <a:pt x="1062" y="897"/>
                      </a:lnTo>
                      <a:lnTo>
                        <a:pt x="1069" y="897"/>
                      </a:lnTo>
                      <a:lnTo>
                        <a:pt x="1076" y="898"/>
                      </a:lnTo>
                      <a:lnTo>
                        <a:pt x="1083" y="898"/>
                      </a:lnTo>
                      <a:lnTo>
                        <a:pt x="1090" y="898"/>
                      </a:lnTo>
                      <a:lnTo>
                        <a:pt x="1096" y="899"/>
                      </a:lnTo>
                      <a:lnTo>
                        <a:pt x="1103" y="899"/>
                      </a:lnTo>
                      <a:lnTo>
                        <a:pt x="1110" y="899"/>
                      </a:lnTo>
                      <a:lnTo>
                        <a:pt x="1117" y="900"/>
                      </a:lnTo>
                      <a:lnTo>
                        <a:pt x="1131" y="900"/>
                      </a:lnTo>
                      <a:lnTo>
                        <a:pt x="1145" y="902"/>
                      </a:lnTo>
                      <a:lnTo>
                        <a:pt x="1159" y="903"/>
                      </a:lnTo>
                      <a:lnTo>
                        <a:pt x="1171" y="904"/>
                      </a:lnTo>
                      <a:lnTo>
                        <a:pt x="1185" y="904"/>
                      </a:lnTo>
                      <a:lnTo>
                        <a:pt x="1199" y="905"/>
                      </a:lnTo>
                      <a:lnTo>
                        <a:pt x="1213" y="906"/>
                      </a:lnTo>
                      <a:lnTo>
                        <a:pt x="1227" y="907"/>
                      </a:lnTo>
                      <a:lnTo>
                        <a:pt x="1240" y="909"/>
                      </a:lnTo>
                      <a:lnTo>
                        <a:pt x="1254" y="910"/>
                      </a:lnTo>
                      <a:lnTo>
                        <a:pt x="1268" y="911"/>
                      </a:lnTo>
                      <a:lnTo>
                        <a:pt x="1282" y="912"/>
                      </a:lnTo>
                      <a:lnTo>
                        <a:pt x="1296" y="914"/>
                      </a:lnTo>
                      <a:lnTo>
                        <a:pt x="1310" y="915"/>
                      </a:lnTo>
                      <a:lnTo>
                        <a:pt x="1323" y="917"/>
                      </a:lnTo>
                      <a:lnTo>
                        <a:pt x="1337" y="918"/>
                      </a:lnTo>
                      <a:lnTo>
                        <a:pt x="1351" y="920"/>
                      </a:lnTo>
                      <a:lnTo>
                        <a:pt x="1365" y="921"/>
                      </a:lnTo>
                      <a:lnTo>
                        <a:pt x="1379" y="922"/>
                      </a:lnTo>
                      <a:lnTo>
                        <a:pt x="1393" y="925"/>
                      </a:lnTo>
                      <a:lnTo>
                        <a:pt x="1406" y="926"/>
                      </a:lnTo>
                      <a:lnTo>
                        <a:pt x="1420" y="928"/>
                      </a:lnTo>
                      <a:lnTo>
                        <a:pt x="1434" y="929"/>
                      </a:lnTo>
                      <a:lnTo>
                        <a:pt x="1448" y="930"/>
                      </a:lnTo>
                      <a:lnTo>
                        <a:pt x="1462" y="933"/>
                      </a:lnTo>
                      <a:lnTo>
                        <a:pt x="1476" y="934"/>
                      </a:lnTo>
                      <a:lnTo>
                        <a:pt x="1489" y="936"/>
                      </a:lnTo>
                      <a:lnTo>
                        <a:pt x="1503" y="937"/>
                      </a:lnTo>
                      <a:lnTo>
                        <a:pt x="1517" y="940"/>
                      </a:lnTo>
                      <a:lnTo>
                        <a:pt x="1531" y="942"/>
                      </a:lnTo>
                      <a:lnTo>
                        <a:pt x="1545" y="943"/>
                      </a:lnTo>
                      <a:lnTo>
                        <a:pt x="1558" y="945"/>
                      </a:lnTo>
                      <a:lnTo>
                        <a:pt x="1572" y="947"/>
                      </a:lnTo>
                      <a:lnTo>
                        <a:pt x="1586" y="949"/>
                      </a:lnTo>
                      <a:lnTo>
                        <a:pt x="1600" y="951"/>
                      </a:lnTo>
                      <a:lnTo>
                        <a:pt x="1614" y="952"/>
                      </a:lnTo>
                      <a:lnTo>
                        <a:pt x="1628" y="955"/>
                      </a:lnTo>
                      <a:lnTo>
                        <a:pt x="1641" y="957"/>
                      </a:lnTo>
                      <a:lnTo>
                        <a:pt x="1655" y="958"/>
                      </a:lnTo>
                      <a:lnTo>
                        <a:pt x="1669" y="960"/>
                      </a:lnTo>
                      <a:lnTo>
                        <a:pt x="1683" y="963"/>
                      </a:lnTo>
                      <a:lnTo>
                        <a:pt x="1697" y="965"/>
                      </a:lnTo>
                      <a:lnTo>
                        <a:pt x="1711" y="967"/>
                      </a:lnTo>
                      <a:lnTo>
                        <a:pt x="1724" y="968"/>
                      </a:lnTo>
                      <a:lnTo>
                        <a:pt x="1738" y="971"/>
                      </a:lnTo>
                      <a:lnTo>
                        <a:pt x="1752" y="973"/>
                      </a:lnTo>
                      <a:lnTo>
                        <a:pt x="1766" y="975"/>
                      </a:lnTo>
                      <a:lnTo>
                        <a:pt x="1780" y="978"/>
                      </a:lnTo>
                      <a:lnTo>
                        <a:pt x="1794" y="979"/>
                      </a:lnTo>
                      <a:lnTo>
                        <a:pt x="1807" y="981"/>
                      </a:lnTo>
                      <a:lnTo>
                        <a:pt x="1821" y="983"/>
                      </a:lnTo>
                      <a:lnTo>
                        <a:pt x="1835" y="986"/>
                      </a:lnTo>
                      <a:lnTo>
                        <a:pt x="1849" y="988"/>
                      </a:lnTo>
                      <a:lnTo>
                        <a:pt x="1863" y="990"/>
                      </a:lnTo>
                      <a:lnTo>
                        <a:pt x="1876" y="993"/>
                      </a:lnTo>
                      <a:lnTo>
                        <a:pt x="1890" y="995"/>
                      </a:lnTo>
                      <a:lnTo>
                        <a:pt x="1918" y="998"/>
                      </a:lnTo>
                      <a:lnTo>
                        <a:pt x="1946" y="1003"/>
                      </a:lnTo>
                      <a:lnTo>
                        <a:pt x="1972" y="1008"/>
                      </a:lnTo>
                      <a:lnTo>
                        <a:pt x="2000" y="1012"/>
                      </a:lnTo>
                      <a:lnTo>
                        <a:pt x="2027" y="1017"/>
                      </a:lnTo>
                      <a:lnTo>
                        <a:pt x="2055" y="1021"/>
                      </a:lnTo>
                      <a:lnTo>
                        <a:pt x="2082" y="1026"/>
                      </a:lnTo>
                      <a:lnTo>
                        <a:pt x="2109" y="1031"/>
                      </a:lnTo>
                      <a:lnTo>
                        <a:pt x="2123" y="1033"/>
                      </a:lnTo>
                      <a:lnTo>
                        <a:pt x="2136" y="1035"/>
                      </a:lnTo>
                      <a:lnTo>
                        <a:pt x="2150" y="1037"/>
                      </a:lnTo>
                      <a:lnTo>
                        <a:pt x="2163" y="1040"/>
                      </a:lnTo>
                      <a:lnTo>
                        <a:pt x="2177" y="1042"/>
                      </a:lnTo>
                      <a:lnTo>
                        <a:pt x="2190" y="1044"/>
                      </a:lnTo>
                      <a:lnTo>
                        <a:pt x="2204" y="1047"/>
                      </a:lnTo>
                      <a:lnTo>
                        <a:pt x="2218" y="1048"/>
                      </a:lnTo>
                      <a:lnTo>
                        <a:pt x="2230" y="1050"/>
                      </a:lnTo>
                      <a:lnTo>
                        <a:pt x="2244" y="1052"/>
                      </a:lnTo>
                      <a:lnTo>
                        <a:pt x="2258" y="1055"/>
                      </a:lnTo>
                      <a:lnTo>
                        <a:pt x="2271" y="1057"/>
                      </a:lnTo>
                      <a:lnTo>
                        <a:pt x="2284" y="1059"/>
                      </a:lnTo>
                      <a:lnTo>
                        <a:pt x="2298" y="1062"/>
                      </a:lnTo>
                      <a:lnTo>
                        <a:pt x="2311" y="1064"/>
                      </a:lnTo>
                      <a:lnTo>
                        <a:pt x="2325" y="1066"/>
                      </a:lnTo>
                      <a:lnTo>
                        <a:pt x="2337" y="1069"/>
                      </a:lnTo>
                      <a:lnTo>
                        <a:pt x="2351" y="1071"/>
                      </a:lnTo>
                      <a:lnTo>
                        <a:pt x="2364" y="1073"/>
                      </a:lnTo>
                      <a:lnTo>
                        <a:pt x="2378" y="1075"/>
                      </a:lnTo>
                      <a:lnTo>
                        <a:pt x="2390" y="1077"/>
                      </a:lnTo>
                      <a:lnTo>
                        <a:pt x="2404" y="1079"/>
                      </a:lnTo>
                      <a:lnTo>
                        <a:pt x="2417" y="1081"/>
                      </a:lnTo>
                      <a:lnTo>
                        <a:pt x="2431" y="1084"/>
                      </a:lnTo>
                      <a:lnTo>
                        <a:pt x="2443" y="1086"/>
                      </a:lnTo>
                      <a:lnTo>
                        <a:pt x="2457" y="1088"/>
                      </a:lnTo>
                      <a:lnTo>
                        <a:pt x="2470" y="1090"/>
                      </a:lnTo>
                      <a:lnTo>
                        <a:pt x="2483" y="1092"/>
                      </a:lnTo>
                      <a:lnTo>
                        <a:pt x="2496" y="1094"/>
                      </a:lnTo>
                      <a:lnTo>
                        <a:pt x="2509" y="1096"/>
                      </a:lnTo>
                      <a:lnTo>
                        <a:pt x="2522" y="1099"/>
                      </a:lnTo>
                      <a:lnTo>
                        <a:pt x="2536" y="1101"/>
                      </a:lnTo>
                      <a:lnTo>
                        <a:pt x="2548" y="1102"/>
                      </a:lnTo>
                      <a:lnTo>
                        <a:pt x="2561" y="1104"/>
                      </a:lnTo>
                      <a:lnTo>
                        <a:pt x="2574" y="1107"/>
                      </a:lnTo>
                      <a:lnTo>
                        <a:pt x="2587" y="1108"/>
                      </a:lnTo>
                      <a:lnTo>
                        <a:pt x="2600" y="1110"/>
                      </a:lnTo>
                      <a:lnTo>
                        <a:pt x="2613" y="1112"/>
                      </a:lnTo>
                      <a:lnTo>
                        <a:pt x="2625" y="1113"/>
                      </a:lnTo>
                      <a:lnTo>
                        <a:pt x="2638" y="1116"/>
                      </a:lnTo>
                      <a:lnTo>
                        <a:pt x="2651" y="1118"/>
                      </a:lnTo>
                      <a:lnTo>
                        <a:pt x="2663" y="1119"/>
                      </a:lnTo>
                      <a:lnTo>
                        <a:pt x="2677" y="1122"/>
                      </a:lnTo>
                      <a:lnTo>
                        <a:pt x="2690" y="1124"/>
                      </a:lnTo>
                      <a:lnTo>
                        <a:pt x="2703" y="1125"/>
                      </a:lnTo>
                      <a:lnTo>
                        <a:pt x="2715" y="1127"/>
                      </a:lnTo>
                      <a:lnTo>
                        <a:pt x="2728" y="1128"/>
                      </a:lnTo>
                      <a:lnTo>
                        <a:pt x="2741" y="1131"/>
                      </a:lnTo>
                      <a:lnTo>
                        <a:pt x="2752" y="1132"/>
                      </a:lnTo>
                      <a:lnTo>
                        <a:pt x="2765" y="1134"/>
                      </a:lnTo>
                      <a:lnTo>
                        <a:pt x="2778" y="1135"/>
                      </a:lnTo>
                      <a:lnTo>
                        <a:pt x="2790" y="1138"/>
                      </a:lnTo>
                      <a:lnTo>
                        <a:pt x="2803" y="1139"/>
                      </a:lnTo>
                      <a:lnTo>
                        <a:pt x="2816" y="1140"/>
                      </a:lnTo>
                      <a:lnTo>
                        <a:pt x="2827" y="1142"/>
                      </a:lnTo>
                      <a:lnTo>
                        <a:pt x="2840" y="1143"/>
                      </a:lnTo>
                      <a:lnTo>
                        <a:pt x="2852" y="1145"/>
                      </a:lnTo>
                      <a:lnTo>
                        <a:pt x="2865" y="1147"/>
                      </a:lnTo>
                      <a:lnTo>
                        <a:pt x="2877" y="1148"/>
                      </a:lnTo>
                      <a:lnTo>
                        <a:pt x="2889" y="1149"/>
                      </a:lnTo>
                      <a:lnTo>
                        <a:pt x="2901" y="1150"/>
                      </a:lnTo>
                      <a:lnTo>
                        <a:pt x="2913" y="1151"/>
                      </a:lnTo>
                      <a:lnTo>
                        <a:pt x="2926" y="1154"/>
                      </a:lnTo>
                      <a:lnTo>
                        <a:pt x="2938" y="1155"/>
                      </a:lnTo>
                      <a:lnTo>
                        <a:pt x="2950" y="1156"/>
                      </a:lnTo>
                      <a:lnTo>
                        <a:pt x="2962" y="1157"/>
                      </a:lnTo>
                      <a:lnTo>
                        <a:pt x="2975" y="1158"/>
                      </a:lnTo>
                      <a:lnTo>
                        <a:pt x="2986" y="1160"/>
                      </a:lnTo>
                      <a:lnTo>
                        <a:pt x="2992" y="1161"/>
                      </a:lnTo>
                      <a:lnTo>
                        <a:pt x="2998" y="1161"/>
                      </a:lnTo>
                      <a:lnTo>
                        <a:pt x="3004" y="1162"/>
                      </a:lnTo>
                      <a:lnTo>
                        <a:pt x="3010" y="1162"/>
                      </a:lnTo>
                      <a:lnTo>
                        <a:pt x="3016" y="1163"/>
                      </a:lnTo>
                      <a:lnTo>
                        <a:pt x="3022" y="1163"/>
                      </a:lnTo>
                      <a:lnTo>
                        <a:pt x="3028" y="1164"/>
                      </a:lnTo>
                      <a:lnTo>
                        <a:pt x="3033" y="1164"/>
                      </a:lnTo>
                      <a:lnTo>
                        <a:pt x="3039" y="1164"/>
                      </a:lnTo>
                      <a:lnTo>
                        <a:pt x="3046" y="1165"/>
                      </a:lnTo>
                      <a:lnTo>
                        <a:pt x="3052" y="1165"/>
                      </a:lnTo>
                      <a:lnTo>
                        <a:pt x="3057" y="1166"/>
                      </a:lnTo>
                      <a:lnTo>
                        <a:pt x="3063" y="1166"/>
                      </a:lnTo>
                      <a:lnTo>
                        <a:pt x="3069" y="1168"/>
                      </a:lnTo>
                      <a:lnTo>
                        <a:pt x="3075" y="1168"/>
                      </a:lnTo>
                      <a:lnTo>
                        <a:pt x="3081" y="1168"/>
                      </a:lnTo>
                      <a:lnTo>
                        <a:pt x="3086" y="1169"/>
                      </a:lnTo>
                      <a:lnTo>
                        <a:pt x="3092" y="1169"/>
                      </a:lnTo>
                      <a:lnTo>
                        <a:pt x="3098" y="1170"/>
                      </a:lnTo>
                      <a:lnTo>
                        <a:pt x="3104" y="1170"/>
                      </a:lnTo>
                      <a:lnTo>
                        <a:pt x="3109" y="1170"/>
                      </a:lnTo>
                      <a:lnTo>
                        <a:pt x="3115" y="1171"/>
                      </a:lnTo>
                      <a:lnTo>
                        <a:pt x="3121" y="1171"/>
                      </a:lnTo>
                      <a:lnTo>
                        <a:pt x="3127" y="1171"/>
                      </a:lnTo>
                      <a:lnTo>
                        <a:pt x="3132" y="1172"/>
                      </a:lnTo>
                      <a:lnTo>
                        <a:pt x="3138" y="1172"/>
                      </a:lnTo>
                      <a:lnTo>
                        <a:pt x="3144" y="1172"/>
                      </a:lnTo>
                      <a:lnTo>
                        <a:pt x="3150" y="1172"/>
                      </a:lnTo>
                      <a:lnTo>
                        <a:pt x="3155" y="1173"/>
                      </a:lnTo>
                      <a:lnTo>
                        <a:pt x="3161" y="1173"/>
                      </a:lnTo>
                      <a:lnTo>
                        <a:pt x="3167" y="1173"/>
                      </a:lnTo>
                      <a:lnTo>
                        <a:pt x="3173" y="1174"/>
                      </a:lnTo>
                      <a:lnTo>
                        <a:pt x="3178" y="1174"/>
                      </a:lnTo>
                      <a:lnTo>
                        <a:pt x="3184" y="1174"/>
                      </a:lnTo>
                      <a:lnTo>
                        <a:pt x="3190" y="1174"/>
                      </a:lnTo>
                      <a:lnTo>
                        <a:pt x="3196" y="1176"/>
                      </a:lnTo>
                      <a:lnTo>
                        <a:pt x="3202" y="1176"/>
                      </a:lnTo>
                      <a:lnTo>
                        <a:pt x="3207" y="1176"/>
                      </a:lnTo>
                      <a:lnTo>
                        <a:pt x="3212" y="1176"/>
                      </a:lnTo>
                      <a:lnTo>
                        <a:pt x="3218" y="1176"/>
                      </a:lnTo>
                      <a:lnTo>
                        <a:pt x="3223" y="1177"/>
                      </a:lnTo>
                      <a:lnTo>
                        <a:pt x="3229" y="1177"/>
                      </a:lnTo>
                      <a:lnTo>
                        <a:pt x="3235" y="1177"/>
                      </a:lnTo>
                      <a:lnTo>
                        <a:pt x="3241" y="1177"/>
                      </a:lnTo>
                      <a:lnTo>
                        <a:pt x="3246" y="1177"/>
                      </a:lnTo>
                      <a:lnTo>
                        <a:pt x="3251" y="1177"/>
                      </a:lnTo>
                      <a:lnTo>
                        <a:pt x="3257" y="1177"/>
                      </a:lnTo>
                      <a:lnTo>
                        <a:pt x="3263" y="1178"/>
                      </a:lnTo>
                      <a:lnTo>
                        <a:pt x="3268" y="1178"/>
                      </a:lnTo>
                      <a:lnTo>
                        <a:pt x="3273" y="1178"/>
                      </a:lnTo>
                      <a:lnTo>
                        <a:pt x="3279" y="1178"/>
                      </a:lnTo>
                      <a:lnTo>
                        <a:pt x="3284" y="1178"/>
                      </a:lnTo>
                      <a:lnTo>
                        <a:pt x="3290" y="1178"/>
                      </a:lnTo>
                      <a:lnTo>
                        <a:pt x="3296" y="1178"/>
                      </a:lnTo>
                      <a:lnTo>
                        <a:pt x="3301" y="1178"/>
                      </a:lnTo>
                      <a:lnTo>
                        <a:pt x="3306" y="1178"/>
                      </a:lnTo>
                      <a:lnTo>
                        <a:pt x="3308" y="1178"/>
                      </a:lnTo>
                      <a:lnTo>
                        <a:pt x="3310" y="1178"/>
                      </a:lnTo>
                      <a:lnTo>
                        <a:pt x="3311" y="1178"/>
                      </a:lnTo>
                      <a:lnTo>
                        <a:pt x="3313" y="1178"/>
                      </a:lnTo>
                      <a:lnTo>
                        <a:pt x="3316" y="1178"/>
                      </a:lnTo>
                      <a:lnTo>
                        <a:pt x="3317" y="1178"/>
                      </a:lnTo>
                      <a:lnTo>
                        <a:pt x="3319" y="1178"/>
                      </a:lnTo>
                      <a:lnTo>
                        <a:pt x="3320" y="1178"/>
                      </a:lnTo>
                      <a:lnTo>
                        <a:pt x="3322" y="1178"/>
                      </a:lnTo>
                      <a:lnTo>
                        <a:pt x="3324" y="1178"/>
                      </a:lnTo>
                      <a:lnTo>
                        <a:pt x="3326" y="1178"/>
                      </a:lnTo>
                      <a:lnTo>
                        <a:pt x="3327" y="1178"/>
                      </a:lnTo>
                      <a:lnTo>
                        <a:pt x="3329" y="1178"/>
                      </a:lnTo>
                      <a:lnTo>
                        <a:pt x="3331" y="1178"/>
                      </a:lnTo>
                      <a:lnTo>
                        <a:pt x="3333" y="1178"/>
                      </a:lnTo>
                      <a:lnTo>
                        <a:pt x="3335" y="1177"/>
                      </a:lnTo>
                      <a:lnTo>
                        <a:pt x="3336" y="1177"/>
                      </a:lnTo>
                      <a:lnTo>
                        <a:pt x="3339" y="1177"/>
                      </a:lnTo>
                      <a:lnTo>
                        <a:pt x="3340" y="1177"/>
                      </a:lnTo>
                      <a:lnTo>
                        <a:pt x="3342" y="1177"/>
                      </a:lnTo>
                      <a:lnTo>
                        <a:pt x="3343" y="1177"/>
                      </a:lnTo>
                      <a:lnTo>
                        <a:pt x="3346" y="1177"/>
                      </a:lnTo>
                      <a:lnTo>
                        <a:pt x="3347" y="1177"/>
                      </a:lnTo>
                      <a:lnTo>
                        <a:pt x="3349" y="1176"/>
                      </a:lnTo>
                      <a:lnTo>
                        <a:pt x="3352" y="1176"/>
                      </a:lnTo>
                      <a:lnTo>
                        <a:pt x="3357" y="1176"/>
                      </a:lnTo>
                      <a:lnTo>
                        <a:pt x="3361" y="1174"/>
                      </a:lnTo>
                      <a:lnTo>
                        <a:pt x="3364" y="1174"/>
                      </a:lnTo>
                      <a:lnTo>
                        <a:pt x="3369" y="1173"/>
                      </a:lnTo>
                      <a:lnTo>
                        <a:pt x="3372" y="1173"/>
                      </a:lnTo>
                      <a:lnTo>
                        <a:pt x="3375" y="1172"/>
                      </a:lnTo>
                      <a:lnTo>
                        <a:pt x="3380" y="1172"/>
                      </a:lnTo>
                      <a:lnTo>
                        <a:pt x="3384" y="1171"/>
                      </a:lnTo>
                      <a:lnTo>
                        <a:pt x="3387" y="1171"/>
                      </a:lnTo>
                      <a:lnTo>
                        <a:pt x="3392" y="1170"/>
                      </a:lnTo>
                      <a:lnTo>
                        <a:pt x="3395" y="1169"/>
                      </a:lnTo>
                      <a:lnTo>
                        <a:pt x="3400" y="1169"/>
                      </a:lnTo>
                      <a:lnTo>
                        <a:pt x="3403" y="1168"/>
                      </a:lnTo>
                      <a:lnTo>
                        <a:pt x="3408" y="1166"/>
                      </a:lnTo>
                      <a:lnTo>
                        <a:pt x="3411" y="1165"/>
                      </a:lnTo>
                      <a:lnTo>
                        <a:pt x="3416" y="1165"/>
                      </a:lnTo>
                      <a:lnTo>
                        <a:pt x="3419" y="1164"/>
                      </a:lnTo>
                      <a:lnTo>
                        <a:pt x="3424" y="1163"/>
                      </a:lnTo>
                      <a:lnTo>
                        <a:pt x="3427" y="1162"/>
                      </a:lnTo>
                      <a:lnTo>
                        <a:pt x="3432" y="1161"/>
                      </a:lnTo>
                      <a:lnTo>
                        <a:pt x="3437" y="1160"/>
                      </a:lnTo>
                      <a:lnTo>
                        <a:pt x="3440" y="1158"/>
                      </a:lnTo>
                      <a:lnTo>
                        <a:pt x="3445" y="1157"/>
                      </a:lnTo>
                      <a:lnTo>
                        <a:pt x="3449" y="1156"/>
                      </a:lnTo>
                      <a:lnTo>
                        <a:pt x="3453" y="1155"/>
                      </a:lnTo>
                      <a:lnTo>
                        <a:pt x="3457" y="1154"/>
                      </a:lnTo>
                      <a:lnTo>
                        <a:pt x="3462" y="1153"/>
                      </a:lnTo>
                      <a:lnTo>
                        <a:pt x="3465" y="1151"/>
                      </a:lnTo>
                      <a:lnTo>
                        <a:pt x="3470" y="1150"/>
                      </a:lnTo>
                      <a:lnTo>
                        <a:pt x="3475" y="1149"/>
                      </a:lnTo>
                      <a:lnTo>
                        <a:pt x="3478" y="1147"/>
                      </a:lnTo>
                      <a:lnTo>
                        <a:pt x="3483" y="1146"/>
                      </a:lnTo>
                      <a:lnTo>
                        <a:pt x="3487" y="1145"/>
                      </a:lnTo>
                      <a:lnTo>
                        <a:pt x="3492" y="1143"/>
                      </a:lnTo>
                      <a:lnTo>
                        <a:pt x="3495" y="1141"/>
                      </a:lnTo>
                      <a:lnTo>
                        <a:pt x="3500" y="1140"/>
                      </a:lnTo>
                      <a:lnTo>
                        <a:pt x="3505" y="1139"/>
                      </a:lnTo>
                      <a:lnTo>
                        <a:pt x="3509" y="1136"/>
                      </a:lnTo>
                      <a:lnTo>
                        <a:pt x="3514" y="1135"/>
                      </a:lnTo>
                      <a:lnTo>
                        <a:pt x="3518" y="1134"/>
                      </a:lnTo>
                      <a:lnTo>
                        <a:pt x="3522" y="1132"/>
                      </a:lnTo>
                      <a:lnTo>
                        <a:pt x="3526" y="1131"/>
                      </a:lnTo>
                      <a:lnTo>
                        <a:pt x="3531" y="1128"/>
                      </a:lnTo>
                      <a:lnTo>
                        <a:pt x="3536" y="1127"/>
                      </a:lnTo>
                      <a:lnTo>
                        <a:pt x="3540" y="1125"/>
                      </a:lnTo>
                      <a:lnTo>
                        <a:pt x="3545" y="1124"/>
                      </a:lnTo>
                      <a:lnTo>
                        <a:pt x="3549" y="1122"/>
                      </a:lnTo>
                      <a:lnTo>
                        <a:pt x="3554" y="1120"/>
                      </a:lnTo>
                      <a:lnTo>
                        <a:pt x="3559" y="1118"/>
                      </a:lnTo>
                      <a:lnTo>
                        <a:pt x="3563" y="1116"/>
                      </a:lnTo>
                      <a:lnTo>
                        <a:pt x="3568" y="1115"/>
                      </a:lnTo>
                      <a:lnTo>
                        <a:pt x="3573" y="1112"/>
                      </a:lnTo>
                      <a:lnTo>
                        <a:pt x="3576" y="1110"/>
                      </a:lnTo>
                      <a:lnTo>
                        <a:pt x="3581" y="1109"/>
                      </a:lnTo>
                      <a:lnTo>
                        <a:pt x="3585" y="1107"/>
                      </a:lnTo>
                      <a:lnTo>
                        <a:pt x="3590" y="1104"/>
                      </a:lnTo>
                      <a:lnTo>
                        <a:pt x="3594" y="1102"/>
                      </a:lnTo>
                      <a:lnTo>
                        <a:pt x="3599" y="1101"/>
                      </a:lnTo>
                      <a:lnTo>
                        <a:pt x="3604" y="1099"/>
                      </a:lnTo>
                      <a:lnTo>
                        <a:pt x="3608" y="1096"/>
                      </a:lnTo>
                      <a:lnTo>
                        <a:pt x="3613" y="1094"/>
                      </a:lnTo>
                      <a:lnTo>
                        <a:pt x="3617" y="1092"/>
                      </a:lnTo>
                      <a:lnTo>
                        <a:pt x="3622" y="1090"/>
                      </a:lnTo>
                      <a:lnTo>
                        <a:pt x="3628" y="1088"/>
                      </a:lnTo>
                      <a:lnTo>
                        <a:pt x="3632" y="1086"/>
                      </a:lnTo>
                      <a:lnTo>
                        <a:pt x="3637" y="1084"/>
                      </a:lnTo>
                      <a:lnTo>
                        <a:pt x="3642" y="1081"/>
                      </a:lnTo>
                      <a:lnTo>
                        <a:pt x="3646" y="1079"/>
                      </a:lnTo>
                      <a:lnTo>
                        <a:pt x="3651" y="1077"/>
                      </a:lnTo>
                      <a:lnTo>
                        <a:pt x="3655" y="1074"/>
                      </a:lnTo>
                      <a:lnTo>
                        <a:pt x="3660" y="1072"/>
                      </a:lnTo>
                      <a:lnTo>
                        <a:pt x="3665" y="1070"/>
                      </a:lnTo>
                      <a:lnTo>
                        <a:pt x="3669" y="1067"/>
                      </a:lnTo>
                      <a:lnTo>
                        <a:pt x="3674" y="1065"/>
                      </a:lnTo>
                      <a:lnTo>
                        <a:pt x="3679" y="1063"/>
                      </a:lnTo>
                      <a:lnTo>
                        <a:pt x="3683" y="1061"/>
                      </a:lnTo>
                      <a:lnTo>
                        <a:pt x="3689" y="1058"/>
                      </a:lnTo>
                      <a:lnTo>
                        <a:pt x="3693" y="1056"/>
                      </a:lnTo>
                      <a:lnTo>
                        <a:pt x="3698" y="1052"/>
                      </a:lnTo>
                      <a:lnTo>
                        <a:pt x="3703" y="1050"/>
                      </a:lnTo>
                      <a:lnTo>
                        <a:pt x="3707" y="1048"/>
                      </a:lnTo>
                      <a:lnTo>
                        <a:pt x="3712" y="1046"/>
                      </a:lnTo>
                      <a:lnTo>
                        <a:pt x="3717" y="1043"/>
                      </a:lnTo>
                      <a:lnTo>
                        <a:pt x="3721" y="1041"/>
                      </a:lnTo>
                      <a:lnTo>
                        <a:pt x="3726" y="1037"/>
                      </a:lnTo>
                      <a:lnTo>
                        <a:pt x="3732" y="1035"/>
                      </a:lnTo>
                      <a:lnTo>
                        <a:pt x="3736" y="1033"/>
                      </a:lnTo>
                      <a:lnTo>
                        <a:pt x="3741" y="1031"/>
                      </a:lnTo>
                      <a:lnTo>
                        <a:pt x="3745" y="1028"/>
                      </a:lnTo>
                      <a:lnTo>
                        <a:pt x="3750" y="1025"/>
                      </a:lnTo>
                      <a:lnTo>
                        <a:pt x="3755" y="1023"/>
                      </a:lnTo>
                      <a:lnTo>
                        <a:pt x="3759" y="1020"/>
                      </a:lnTo>
                      <a:lnTo>
                        <a:pt x="3764" y="1017"/>
                      </a:lnTo>
                      <a:lnTo>
                        <a:pt x="3770" y="1014"/>
                      </a:lnTo>
                      <a:lnTo>
                        <a:pt x="3774" y="1012"/>
                      </a:lnTo>
                      <a:lnTo>
                        <a:pt x="3779" y="1009"/>
                      </a:lnTo>
                      <a:lnTo>
                        <a:pt x="3783" y="1006"/>
                      </a:lnTo>
                      <a:lnTo>
                        <a:pt x="3788" y="1004"/>
                      </a:lnTo>
                      <a:lnTo>
                        <a:pt x="3793" y="1001"/>
                      </a:lnTo>
                      <a:lnTo>
                        <a:pt x="3803" y="996"/>
                      </a:lnTo>
                      <a:lnTo>
                        <a:pt x="3812" y="990"/>
                      </a:lnTo>
                      <a:lnTo>
                        <a:pt x="3821" y="985"/>
                      </a:lnTo>
                      <a:lnTo>
                        <a:pt x="3831" y="979"/>
                      </a:lnTo>
                      <a:lnTo>
                        <a:pt x="3841" y="973"/>
                      </a:lnTo>
                      <a:lnTo>
                        <a:pt x="3850" y="967"/>
                      </a:lnTo>
                      <a:lnTo>
                        <a:pt x="3859" y="962"/>
                      </a:lnTo>
                      <a:lnTo>
                        <a:pt x="3869" y="957"/>
                      </a:lnTo>
                      <a:lnTo>
                        <a:pt x="3879" y="951"/>
                      </a:lnTo>
                      <a:lnTo>
                        <a:pt x="3888" y="945"/>
                      </a:lnTo>
                      <a:lnTo>
                        <a:pt x="3897" y="940"/>
                      </a:lnTo>
                      <a:lnTo>
                        <a:pt x="3907" y="934"/>
                      </a:lnTo>
                      <a:lnTo>
                        <a:pt x="3916" y="927"/>
                      </a:lnTo>
                      <a:lnTo>
                        <a:pt x="3926" y="921"/>
                      </a:lnTo>
                      <a:lnTo>
                        <a:pt x="3935" y="915"/>
                      </a:lnTo>
                      <a:lnTo>
                        <a:pt x="3945" y="910"/>
                      </a:lnTo>
                      <a:lnTo>
                        <a:pt x="3954" y="904"/>
                      </a:lnTo>
                      <a:lnTo>
                        <a:pt x="3963" y="898"/>
                      </a:lnTo>
                      <a:lnTo>
                        <a:pt x="3972" y="892"/>
                      </a:lnTo>
                      <a:lnTo>
                        <a:pt x="3982" y="887"/>
                      </a:lnTo>
                      <a:lnTo>
                        <a:pt x="3991" y="881"/>
                      </a:lnTo>
                      <a:lnTo>
                        <a:pt x="4000" y="875"/>
                      </a:lnTo>
                      <a:lnTo>
                        <a:pt x="4009" y="869"/>
                      </a:lnTo>
                      <a:lnTo>
                        <a:pt x="4018" y="863"/>
                      </a:lnTo>
                      <a:lnTo>
                        <a:pt x="4023" y="860"/>
                      </a:lnTo>
                      <a:lnTo>
                        <a:pt x="4028" y="857"/>
                      </a:lnTo>
                      <a:lnTo>
                        <a:pt x="4032" y="854"/>
                      </a:lnTo>
                      <a:lnTo>
                        <a:pt x="4037" y="851"/>
                      </a:lnTo>
                      <a:lnTo>
                        <a:pt x="4040" y="849"/>
                      </a:lnTo>
                      <a:lnTo>
                        <a:pt x="4045" y="845"/>
                      </a:lnTo>
                      <a:lnTo>
                        <a:pt x="4050" y="843"/>
                      </a:lnTo>
                      <a:lnTo>
                        <a:pt x="4054" y="839"/>
                      </a:lnTo>
                      <a:lnTo>
                        <a:pt x="4059" y="837"/>
                      </a:lnTo>
                      <a:lnTo>
                        <a:pt x="4063" y="834"/>
                      </a:lnTo>
                      <a:lnTo>
                        <a:pt x="4068" y="831"/>
                      </a:lnTo>
                      <a:lnTo>
                        <a:pt x="4073" y="828"/>
                      </a:lnTo>
                      <a:lnTo>
                        <a:pt x="4076" y="826"/>
                      </a:lnTo>
                      <a:lnTo>
                        <a:pt x="4081" y="822"/>
                      </a:lnTo>
                      <a:lnTo>
                        <a:pt x="4085" y="820"/>
                      </a:lnTo>
                      <a:lnTo>
                        <a:pt x="4090" y="816"/>
                      </a:lnTo>
                      <a:lnTo>
                        <a:pt x="4094" y="814"/>
                      </a:lnTo>
                      <a:lnTo>
                        <a:pt x="4098" y="811"/>
                      </a:lnTo>
                      <a:lnTo>
                        <a:pt x="4103" y="808"/>
                      </a:lnTo>
                      <a:lnTo>
                        <a:pt x="4107" y="805"/>
                      </a:lnTo>
                      <a:lnTo>
                        <a:pt x="4112" y="803"/>
                      </a:lnTo>
                      <a:lnTo>
                        <a:pt x="4116" y="799"/>
                      </a:lnTo>
                      <a:lnTo>
                        <a:pt x="4120" y="797"/>
                      </a:lnTo>
                      <a:lnTo>
                        <a:pt x="4124" y="793"/>
                      </a:lnTo>
                      <a:lnTo>
                        <a:pt x="4129" y="791"/>
                      </a:lnTo>
                      <a:lnTo>
                        <a:pt x="4132" y="789"/>
                      </a:lnTo>
                      <a:lnTo>
                        <a:pt x="4137" y="785"/>
                      </a:lnTo>
                      <a:lnTo>
                        <a:pt x="4142" y="783"/>
                      </a:lnTo>
                      <a:lnTo>
                        <a:pt x="4145" y="780"/>
                      </a:lnTo>
                      <a:lnTo>
                        <a:pt x="4150" y="777"/>
                      </a:lnTo>
                      <a:lnTo>
                        <a:pt x="4154" y="775"/>
                      </a:lnTo>
                      <a:lnTo>
                        <a:pt x="4158" y="772"/>
                      </a:lnTo>
                      <a:lnTo>
                        <a:pt x="4162" y="769"/>
                      </a:lnTo>
                      <a:lnTo>
                        <a:pt x="4167" y="766"/>
                      </a:lnTo>
                      <a:lnTo>
                        <a:pt x="4170" y="763"/>
                      </a:lnTo>
                      <a:lnTo>
                        <a:pt x="4175" y="761"/>
                      </a:lnTo>
                      <a:lnTo>
                        <a:pt x="4179" y="758"/>
                      </a:lnTo>
                      <a:lnTo>
                        <a:pt x="4183" y="755"/>
                      </a:lnTo>
                      <a:lnTo>
                        <a:pt x="4187" y="753"/>
                      </a:lnTo>
                      <a:lnTo>
                        <a:pt x="4191" y="750"/>
                      </a:lnTo>
                      <a:lnTo>
                        <a:pt x="4196" y="747"/>
                      </a:lnTo>
                      <a:lnTo>
                        <a:pt x="4199" y="745"/>
                      </a:lnTo>
                      <a:lnTo>
                        <a:pt x="4204" y="743"/>
                      </a:lnTo>
                      <a:lnTo>
                        <a:pt x="4207" y="739"/>
                      </a:lnTo>
                      <a:lnTo>
                        <a:pt x="4211" y="737"/>
                      </a:lnTo>
                      <a:lnTo>
                        <a:pt x="4215" y="735"/>
                      </a:lnTo>
                      <a:lnTo>
                        <a:pt x="4219" y="732"/>
                      </a:lnTo>
                      <a:lnTo>
                        <a:pt x="4224" y="729"/>
                      </a:lnTo>
                      <a:lnTo>
                        <a:pt x="4227" y="727"/>
                      </a:lnTo>
                      <a:lnTo>
                        <a:pt x="4232" y="724"/>
                      </a:lnTo>
                      <a:lnTo>
                        <a:pt x="4235" y="722"/>
                      </a:lnTo>
                      <a:lnTo>
                        <a:pt x="4238" y="720"/>
                      </a:lnTo>
                      <a:lnTo>
                        <a:pt x="4243" y="717"/>
                      </a:lnTo>
                      <a:lnTo>
                        <a:pt x="4247" y="714"/>
                      </a:lnTo>
                      <a:lnTo>
                        <a:pt x="4250" y="712"/>
                      </a:lnTo>
                      <a:lnTo>
                        <a:pt x="4255" y="709"/>
                      </a:lnTo>
                      <a:lnTo>
                        <a:pt x="4258" y="707"/>
                      </a:lnTo>
                      <a:lnTo>
                        <a:pt x="4262" y="705"/>
                      </a:lnTo>
                      <a:lnTo>
                        <a:pt x="4265" y="702"/>
                      </a:lnTo>
                      <a:lnTo>
                        <a:pt x="4270" y="700"/>
                      </a:lnTo>
                      <a:lnTo>
                        <a:pt x="4273" y="698"/>
                      </a:lnTo>
                      <a:lnTo>
                        <a:pt x="4277" y="696"/>
                      </a:lnTo>
                      <a:lnTo>
                        <a:pt x="4280" y="693"/>
                      </a:lnTo>
                      <a:lnTo>
                        <a:pt x="4283" y="691"/>
                      </a:lnTo>
                      <a:lnTo>
                        <a:pt x="4288" y="689"/>
                      </a:lnTo>
                      <a:lnTo>
                        <a:pt x="4291" y="686"/>
                      </a:lnTo>
                      <a:lnTo>
                        <a:pt x="4295" y="684"/>
                      </a:lnTo>
                      <a:lnTo>
                        <a:pt x="4298" y="682"/>
                      </a:lnTo>
                      <a:lnTo>
                        <a:pt x="4302" y="679"/>
                      </a:lnTo>
                      <a:lnTo>
                        <a:pt x="4305" y="677"/>
                      </a:lnTo>
                      <a:lnTo>
                        <a:pt x="4309" y="675"/>
                      </a:lnTo>
                      <a:lnTo>
                        <a:pt x="4312" y="673"/>
                      </a:lnTo>
                      <a:lnTo>
                        <a:pt x="4316" y="671"/>
                      </a:lnTo>
                      <a:lnTo>
                        <a:pt x="4319" y="669"/>
                      </a:lnTo>
                      <a:lnTo>
                        <a:pt x="4323" y="667"/>
                      </a:lnTo>
                      <a:lnTo>
                        <a:pt x="4326" y="664"/>
                      </a:lnTo>
                      <a:lnTo>
                        <a:pt x="4330" y="663"/>
                      </a:lnTo>
                      <a:lnTo>
                        <a:pt x="4333" y="661"/>
                      </a:lnTo>
                      <a:lnTo>
                        <a:pt x="4336" y="659"/>
                      </a:lnTo>
                      <a:lnTo>
                        <a:pt x="4340" y="656"/>
                      </a:lnTo>
                      <a:lnTo>
                        <a:pt x="4343" y="655"/>
                      </a:lnTo>
                      <a:lnTo>
                        <a:pt x="4346" y="653"/>
                      </a:lnTo>
                      <a:lnTo>
                        <a:pt x="4349" y="651"/>
                      </a:lnTo>
                      <a:lnTo>
                        <a:pt x="4353" y="650"/>
                      </a:lnTo>
                      <a:lnTo>
                        <a:pt x="4356" y="647"/>
                      </a:lnTo>
                      <a:lnTo>
                        <a:pt x="4359" y="646"/>
                      </a:lnTo>
                      <a:lnTo>
                        <a:pt x="4362" y="644"/>
                      </a:lnTo>
                      <a:lnTo>
                        <a:pt x="4365" y="641"/>
                      </a:lnTo>
                      <a:lnTo>
                        <a:pt x="4369" y="640"/>
                      </a:lnTo>
                      <a:lnTo>
                        <a:pt x="4372" y="638"/>
                      </a:lnTo>
                      <a:lnTo>
                        <a:pt x="4374" y="637"/>
                      </a:lnTo>
                      <a:lnTo>
                        <a:pt x="4378" y="635"/>
                      </a:lnTo>
                      <a:lnTo>
                        <a:pt x="4381" y="633"/>
                      </a:lnTo>
                      <a:lnTo>
                        <a:pt x="4384" y="632"/>
                      </a:lnTo>
                      <a:lnTo>
                        <a:pt x="4387" y="630"/>
                      </a:lnTo>
                      <a:lnTo>
                        <a:pt x="4389" y="629"/>
                      </a:lnTo>
                      <a:lnTo>
                        <a:pt x="4391" y="629"/>
                      </a:lnTo>
                      <a:lnTo>
                        <a:pt x="4396" y="625"/>
                      </a:lnTo>
                      <a:lnTo>
                        <a:pt x="4403" y="622"/>
                      </a:lnTo>
                      <a:lnTo>
                        <a:pt x="4409" y="618"/>
                      </a:lnTo>
                      <a:lnTo>
                        <a:pt x="4416" y="615"/>
                      </a:lnTo>
                      <a:lnTo>
                        <a:pt x="4422" y="612"/>
                      </a:lnTo>
                      <a:lnTo>
                        <a:pt x="4429" y="609"/>
                      </a:lnTo>
                      <a:lnTo>
                        <a:pt x="4436" y="606"/>
                      </a:lnTo>
                      <a:lnTo>
                        <a:pt x="4441" y="602"/>
                      </a:lnTo>
                      <a:lnTo>
                        <a:pt x="4448" y="599"/>
                      </a:lnTo>
                      <a:lnTo>
                        <a:pt x="4455" y="595"/>
                      </a:lnTo>
                      <a:lnTo>
                        <a:pt x="4462" y="593"/>
                      </a:lnTo>
                      <a:lnTo>
                        <a:pt x="4468" y="590"/>
                      </a:lnTo>
                      <a:lnTo>
                        <a:pt x="4475" y="586"/>
                      </a:lnTo>
                      <a:lnTo>
                        <a:pt x="4482" y="583"/>
                      </a:lnTo>
                      <a:lnTo>
                        <a:pt x="4489" y="580"/>
                      </a:lnTo>
                      <a:lnTo>
                        <a:pt x="4494" y="577"/>
                      </a:lnTo>
                      <a:lnTo>
                        <a:pt x="4501" y="574"/>
                      </a:lnTo>
                      <a:lnTo>
                        <a:pt x="4508" y="571"/>
                      </a:lnTo>
                      <a:lnTo>
                        <a:pt x="4515" y="568"/>
                      </a:lnTo>
                      <a:lnTo>
                        <a:pt x="4522" y="564"/>
                      </a:lnTo>
                      <a:lnTo>
                        <a:pt x="4529" y="562"/>
                      </a:lnTo>
                      <a:lnTo>
                        <a:pt x="4536" y="559"/>
                      </a:lnTo>
                      <a:lnTo>
                        <a:pt x="4543" y="556"/>
                      </a:lnTo>
                      <a:lnTo>
                        <a:pt x="4550" y="553"/>
                      </a:lnTo>
                      <a:lnTo>
                        <a:pt x="4556" y="551"/>
                      </a:lnTo>
                      <a:lnTo>
                        <a:pt x="4563" y="547"/>
                      </a:lnTo>
                      <a:lnTo>
                        <a:pt x="4570" y="544"/>
                      </a:lnTo>
                      <a:lnTo>
                        <a:pt x="4577" y="541"/>
                      </a:lnTo>
                      <a:lnTo>
                        <a:pt x="4584" y="538"/>
                      </a:lnTo>
                      <a:lnTo>
                        <a:pt x="4591" y="536"/>
                      </a:lnTo>
                      <a:lnTo>
                        <a:pt x="4598" y="532"/>
                      </a:lnTo>
                      <a:lnTo>
                        <a:pt x="4605" y="530"/>
                      </a:lnTo>
                      <a:lnTo>
                        <a:pt x="4612" y="527"/>
                      </a:lnTo>
                      <a:lnTo>
                        <a:pt x="4619" y="524"/>
                      </a:lnTo>
                      <a:lnTo>
                        <a:pt x="4626" y="522"/>
                      </a:lnTo>
                      <a:lnTo>
                        <a:pt x="4633" y="518"/>
                      </a:lnTo>
                      <a:lnTo>
                        <a:pt x="4639" y="516"/>
                      </a:lnTo>
                      <a:lnTo>
                        <a:pt x="4646" y="513"/>
                      </a:lnTo>
                      <a:lnTo>
                        <a:pt x="4654" y="510"/>
                      </a:lnTo>
                      <a:lnTo>
                        <a:pt x="4661" y="508"/>
                      </a:lnTo>
                      <a:lnTo>
                        <a:pt x="4668" y="504"/>
                      </a:lnTo>
                      <a:lnTo>
                        <a:pt x="4675" y="502"/>
                      </a:lnTo>
                      <a:lnTo>
                        <a:pt x="4682" y="500"/>
                      </a:lnTo>
                      <a:lnTo>
                        <a:pt x="4690" y="496"/>
                      </a:lnTo>
                      <a:lnTo>
                        <a:pt x="4697" y="494"/>
                      </a:lnTo>
                      <a:lnTo>
                        <a:pt x="4704" y="492"/>
                      </a:lnTo>
                      <a:lnTo>
                        <a:pt x="4711" y="488"/>
                      </a:lnTo>
                      <a:lnTo>
                        <a:pt x="4719" y="486"/>
                      </a:lnTo>
                      <a:lnTo>
                        <a:pt x="4726" y="484"/>
                      </a:lnTo>
                      <a:lnTo>
                        <a:pt x="4733" y="481"/>
                      </a:lnTo>
                      <a:lnTo>
                        <a:pt x="4740" y="478"/>
                      </a:lnTo>
                      <a:lnTo>
                        <a:pt x="4748" y="476"/>
                      </a:lnTo>
                      <a:lnTo>
                        <a:pt x="4755" y="473"/>
                      </a:lnTo>
                      <a:lnTo>
                        <a:pt x="4762" y="471"/>
                      </a:lnTo>
                      <a:lnTo>
                        <a:pt x="4770" y="468"/>
                      </a:lnTo>
                      <a:lnTo>
                        <a:pt x="4777" y="465"/>
                      </a:lnTo>
                      <a:lnTo>
                        <a:pt x="4783" y="463"/>
                      </a:lnTo>
                      <a:lnTo>
                        <a:pt x="4792" y="461"/>
                      </a:lnTo>
                      <a:lnTo>
                        <a:pt x="4798" y="458"/>
                      </a:lnTo>
                      <a:lnTo>
                        <a:pt x="4807" y="456"/>
                      </a:lnTo>
                      <a:lnTo>
                        <a:pt x="4813" y="453"/>
                      </a:lnTo>
                      <a:lnTo>
                        <a:pt x="4820" y="450"/>
                      </a:lnTo>
                      <a:lnTo>
                        <a:pt x="4828" y="448"/>
                      </a:lnTo>
                      <a:lnTo>
                        <a:pt x="4835" y="446"/>
                      </a:lnTo>
                      <a:lnTo>
                        <a:pt x="4843" y="443"/>
                      </a:lnTo>
                      <a:lnTo>
                        <a:pt x="4850" y="441"/>
                      </a:lnTo>
                      <a:lnTo>
                        <a:pt x="4858" y="439"/>
                      </a:lnTo>
                      <a:lnTo>
                        <a:pt x="4865" y="437"/>
                      </a:lnTo>
                      <a:lnTo>
                        <a:pt x="4873" y="433"/>
                      </a:lnTo>
                      <a:lnTo>
                        <a:pt x="4880" y="431"/>
                      </a:lnTo>
                      <a:lnTo>
                        <a:pt x="4888" y="428"/>
                      </a:lnTo>
                      <a:lnTo>
                        <a:pt x="4895" y="426"/>
                      </a:lnTo>
                      <a:lnTo>
                        <a:pt x="4903" y="424"/>
                      </a:lnTo>
                      <a:lnTo>
                        <a:pt x="4910" y="422"/>
                      </a:lnTo>
                      <a:lnTo>
                        <a:pt x="4918" y="419"/>
                      </a:lnTo>
                      <a:lnTo>
                        <a:pt x="4925" y="417"/>
                      </a:lnTo>
                      <a:lnTo>
                        <a:pt x="4933" y="415"/>
                      </a:lnTo>
                      <a:lnTo>
                        <a:pt x="4940" y="412"/>
                      </a:lnTo>
                      <a:lnTo>
                        <a:pt x="4948" y="410"/>
                      </a:lnTo>
                      <a:lnTo>
                        <a:pt x="4955" y="408"/>
                      </a:lnTo>
                      <a:lnTo>
                        <a:pt x="4970" y="403"/>
                      </a:lnTo>
                      <a:lnTo>
                        <a:pt x="4985" y="399"/>
                      </a:lnTo>
                      <a:lnTo>
                        <a:pt x="5001" y="394"/>
                      </a:lnTo>
                      <a:lnTo>
                        <a:pt x="5016" y="389"/>
                      </a:lnTo>
                      <a:lnTo>
                        <a:pt x="5031" y="385"/>
                      </a:lnTo>
                      <a:lnTo>
                        <a:pt x="5046" y="380"/>
                      </a:lnTo>
                      <a:lnTo>
                        <a:pt x="5061" y="376"/>
                      </a:lnTo>
                      <a:lnTo>
                        <a:pt x="5077" y="372"/>
                      </a:lnTo>
                      <a:lnTo>
                        <a:pt x="5092" y="367"/>
                      </a:lnTo>
                      <a:lnTo>
                        <a:pt x="5107" y="363"/>
                      </a:lnTo>
                      <a:lnTo>
                        <a:pt x="5122" y="358"/>
                      </a:lnTo>
                      <a:lnTo>
                        <a:pt x="5138" y="354"/>
                      </a:lnTo>
                      <a:lnTo>
                        <a:pt x="5153" y="350"/>
                      </a:lnTo>
                      <a:lnTo>
                        <a:pt x="5168" y="346"/>
                      </a:lnTo>
                      <a:lnTo>
                        <a:pt x="5183" y="341"/>
                      </a:lnTo>
                      <a:lnTo>
                        <a:pt x="5199" y="336"/>
                      </a:lnTo>
                      <a:lnTo>
                        <a:pt x="5229" y="328"/>
                      </a:lnTo>
                      <a:lnTo>
                        <a:pt x="5260" y="320"/>
                      </a:lnTo>
                      <a:lnTo>
                        <a:pt x="5290" y="311"/>
                      </a:lnTo>
                      <a:lnTo>
                        <a:pt x="5322" y="303"/>
                      </a:lnTo>
                      <a:lnTo>
                        <a:pt x="5337" y="298"/>
                      </a:lnTo>
                      <a:lnTo>
                        <a:pt x="5351" y="294"/>
                      </a:lnTo>
                      <a:lnTo>
                        <a:pt x="5366" y="290"/>
                      </a:lnTo>
                      <a:lnTo>
                        <a:pt x="5381" y="286"/>
                      </a:lnTo>
                      <a:lnTo>
                        <a:pt x="5396" y="281"/>
                      </a:lnTo>
                      <a:lnTo>
                        <a:pt x="5411" y="278"/>
                      </a:lnTo>
                      <a:lnTo>
                        <a:pt x="5428" y="273"/>
                      </a:lnTo>
                      <a:lnTo>
                        <a:pt x="5443" y="268"/>
                      </a:lnTo>
                      <a:lnTo>
                        <a:pt x="5457" y="265"/>
                      </a:lnTo>
                      <a:lnTo>
                        <a:pt x="5472" y="260"/>
                      </a:lnTo>
                      <a:lnTo>
                        <a:pt x="5487" y="256"/>
                      </a:lnTo>
                      <a:lnTo>
                        <a:pt x="5502" y="252"/>
                      </a:lnTo>
                      <a:lnTo>
                        <a:pt x="5517" y="248"/>
                      </a:lnTo>
                      <a:lnTo>
                        <a:pt x="5532" y="243"/>
                      </a:lnTo>
                      <a:lnTo>
                        <a:pt x="5547" y="240"/>
                      </a:lnTo>
                      <a:lnTo>
                        <a:pt x="5561" y="235"/>
                      </a:lnTo>
                      <a:lnTo>
                        <a:pt x="5569" y="233"/>
                      </a:lnTo>
                      <a:lnTo>
                        <a:pt x="5576" y="230"/>
                      </a:lnTo>
                      <a:lnTo>
                        <a:pt x="5584" y="228"/>
                      </a:lnTo>
                      <a:lnTo>
                        <a:pt x="5591" y="226"/>
                      </a:lnTo>
                      <a:lnTo>
                        <a:pt x="5598" y="224"/>
                      </a:lnTo>
                      <a:lnTo>
                        <a:pt x="5606" y="222"/>
                      </a:lnTo>
                      <a:lnTo>
                        <a:pt x="5613" y="220"/>
                      </a:lnTo>
                      <a:lnTo>
                        <a:pt x="5620" y="218"/>
                      </a:lnTo>
                      <a:lnTo>
                        <a:pt x="5628" y="216"/>
                      </a:lnTo>
                      <a:lnTo>
                        <a:pt x="5635" y="213"/>
                      </a:lnTo>
                      <a:lnTo>
                        <a:pt x="5642" y="211"/>
                      </a:lnTo>
                      <a:lnTo>
                        <a:pt x="5650" y="209"/>
                      </a:lnTo>
                      <a:lnTo>
                        <a:pt x="5657" y="206"/>
                      </a:lnTo>
                      <a:lnTo>
                        <a:pt x="5664" y="204"/>
                      </a:lnTo>
                      <a:lnTo>
                        <a:pt x="5672" y="202"/>
                      </a:lnTo>
                      <a:lnTo>
                        <a:pt x="5679" y="201"/>
                      </a:lnTo>
                      <a:lnTo>
                        <a:pt x="5686" y="198"/>
                      </a:lnTo>
                      <a:lnTo>
                        <a:pt x="5693" y="196"/>
                      </a:lnTo>
                      <a:lnTo>
                        <a:pt x="5701" y="194"/>
                      </a:lnTo>
                      <a:lnTo>
                        <a:pt x="5708" y="191"/>
                      </a:lnTo>
                      <a:lnTo>
                        <a:pt x="5714" y="189"/>
                      </a:lnTo>
                      <a:lnTo>
                        <a:pt x="5721" y="187"/>
                      </a:lnTo>
                      <a:lnTo>
                        <a:pt x="5728" y="184"/>
                      </a:lnTo>
                      <a:lnTo>
                        <a:pt x="5736" y="182"/>
                      </a:lnTo>
                      <a:lnTo>
                        <a:pt x="5743" y="180"/>
                      </a:lnTo>
                      <a:lnTo>
                        <a:pt x="5750" y="178"/>
                      </a:lnTo>
                      <a:lnTo>
                        <a:pt x="5757" y="175"/>
                      </a:lnTo>
                      <a:lnTo>
                        <a:pt x="5764" y="173"/>
                      </a:lnTo>
                      <a:lnTo>
                        <a:pt x="5771" y="171"/>
                      </a:lnTo>
                      <a:lnTo>
                        <a:pt x="5778" y="168"/>
                      </a:lnTo>
                      <a:lnTo>
                        <a:pt x="5785" y="166"/>
                      </a:lnTo>
                      <a:lnTo>
                        <a:pt x="5792" y="164"/>
                      </a:lnTo>
                      <a:lnTo>
                        <a:pt x="5799" y="161"/>
                      </a:lnTo>
                      <a:lnTo>
                        <a:pt x="5805" y="159"/>
                      </a:lnTo>
                      <a:lnTo>
                        <a:pt x="5812" y="157"/>
                      </a:lnTo>
                      <a:lnTo>
                        <a:pt x="5819" y="154"/>
                      </a:lnTo>
                      <a:lnTo>
                        <a:pt x="5826" y="152"/>
                      </a:lnTo>
                      <a:lnTo>
                        <a:pt x="5833" y="150"/>
                      </a:lnTo>
                      <a:lnTo>
                        <a:pt x="5840" y="148"/>
                      </a:lnTo>
                      <a:lnTo>
                        <a:pt x="5847" y="145"/>
                      </a:lnTo>
                      <a:lnTo>
                        <a:pt x="5854" y="143"/>
                      </a:lnTo>
                      <a:lnTo>
                        <a:pt x="5861" y="141"/>
                      </a:lnTo>
                      <a:lnTo>
                        <a:pt x="5868" y="138"/>
                      </a:lnTo>
                      <a:lnTo>
                        <a:pt x="5875" y="136"/>
                      </a:lnTo>
                      <a:lnTo>
                        <a:pt x="5881" y="133"/>
                      </a:lnTo>
                      <a:lnTo>
                        <a:pt x="5888" y="130"/>
                      </a:lnTo>
                      <a:lnTo>
                        <a:pt x="5894" y="128"/>
                      </a:lnTo>
                      <a:lnTo>
                        <a:pt x="5901" y="126"/>
                      </a:lnTo>
                      <a:lnTo>
                        <a:pt x="5908" y="123"/>
                      </a:lnTo>
                      <a:lnTo>
                        <a:pt x="5915" y="121"/>
                      </a:lnTo>
                      <a:lnTo>
                        <a:pt x="5922" y="119"/>
                      </a:lnTo>
                      <a:lnTo>
                        <a:pt x="5928" y="117"/>
                      </a:lnTo>
                      <a:lnTo>
                        <a:pt x="5934" y="113"/>
                      </a:lnTo>
                      <a:lnTo>
                        <a:pt x="5941" y="111"/>
                      </a:lnTo>
                      <a:lnTo>
                        <a:pt x="5947" y="108"/>
                      </a:lnTo>
                      <a:lnTo>
                        <a:pt x="5954" y="106"/>
                      </a:lnTo>
                      <a:lnTo>
                        <a:pt x="5961" y="104"/>
                      </a:lnTo>
                      <a:lnTo>
                        <a:pt x="5967" y="100"/>
                      </a:lnTo>
                      <a:lnTo>
                        <a:pt x="5974" y="98"/>
                      </a:lnTo>
                      <a:lnTo>
                        <a:pt x="5981" y="96"/>
                      </a:lnTo>
                      <a:lnTo>
                        <a:pt x="5986" y="93"/>
                      </a:lnTo>
                      <a:lnTo>
                        <a:pt x="5993" y="91"/>
                      </a:lnTo>
                      <a:lnTo>
                        <a:pt x="5999" y="88"/>
                      </a:lnTo>
                      <a:lnTo>
                        <a:pt x="6006" y="85"/>
                      </a:lnTo>
                      <a:lnTo>
                        <a:pt x="6012" y="83"/>
                      </a:lnTo>
                      <a:lnTo>
                        <a:pt x="6019" y="81"/>
                      </a:lnTo>
                      <a:lnTo>
                        <a:pt x="6024" y="77"/>
                      </a:lnTo>
                      <a:lnTo>
                        <a:pt x="6031" y="75"/>
                      </a:lnTo>
                      <a:lnTo>
                        <a:pt x="6037" y="73"/>
                      </a:lnTo>
                      <a:lnTo>
                        <a:pt x="6043" y="69"/>
                      </a:lnTo>
                      <a:lnTo>
                        <a:pt x="6050" y="67"/>
                      </a:lnTo>
                      <a:lnTo>
                        <a:pt x="6055" y="65"/>
                      </a:lnTo>
                      <a:lnTo>
                        <a:pt x="6062" y="61"/>
                      </a:lnTo>
                      <a:lnTo>
                        <a:pt x="6068" y="59"/>
                      </a:lnTo>
                      <a:lnTo>
                        <a:pt x="6074" y="57"/>
                      </a:lnTo>
                      <a:lnTo>
                        <a:pt x="6081" y="53"/>
                      </a:lnTo>
                      <a:lnTo>
                        <a:pt x="6087" y="51"/>
                      </a:lnTo>
                      <a:lnTo>
                        <a:pt x="6092" y="49"/>
                      </a:lnTo>
                      <a:lnTo>
                        <a:pt x="6098" y="45"/>
                      </a:lnTo>
                      <a:lnTo>
                        <a:pt x="6105" y="43"/>
                      </a:lnTo>
                      <a:lnTo>
                        <a:pt x="6111" y="41"/>
                      </a:lnTo>
                      <a:lnTo>
                        <a:pt x="6117" y="37"/>
                      </a:lnTo>
                      <a:lnTo>
                        <a:pt x="6122" y="35"/>
                      </a:lnTo>
                      <a:lnTo>
                        <a:pt x="6128" y="31"/>
                      </a:lnTo>
                      <a:lnTo>
                        <a:pt x="6134" y="29"/>
                      </a:lnTo>
                      <a:lnTo>
                        <a:pt x="6140" y="27"/>
                      </a:lnTo>
                      <a:lnTo>
                        <a:pt x="6146" y="23"/>
                      </a:lnTo>
                      <a:lnTo>
                        <a:pt x="6152" y="21"/>
                      </a:lnTo>
                      <a:lnTo>
                        <a:pt x="6158" y="18"/>
                      </a:lnTo>
                      <a:lnTo>
                        <a:pt x="6164" y="15"/>
                      </a:lnTo>
                      <a:lnTo>
                        <a:pt x="6170" y="13"/>
                      </a:lnTo>
                      <a:lnTo>
                        <a:pt x="6175" y="9"/>
                      </a:lnTo>
                      <a:lnTo>
                        <a:pt x="6181" y="7"/>
                      </a:lnTo>
                      <a:lnTo>
                        <a:pt x="6187" y="5"/>
                      </a:lnTo>
                      <a:lnTo>
                        <a:pt x="6193" y="1"/>
                      </a:lnTo>
                      <a:lnTo>
                        <a:pt x="6199" y="0"/>
                      </a:lnTo>
                      <a:lnTo>
                        <a:pt x="6195" y="6"/>
                      </a:lnTo>
                      <a:lnTo>
                        <a:pt x="6190" y="9"/>
                      </a:lnTo>
                      <a:lnTo>
                        <a:pt x="6185" y="14"/>
                      </a:lnTo>
                      <a:lnTo>
                        <a:pt x="6180" y="18"/>
                      </a:lnTo>
                      <a:lnTo>
                        <a:pt x="6174" y="21"/>
                      </a:lnTo>
                      <a:lnTo>
                        <a:pt x="6168" y="24"/>
                      </a:lnTo>
                      <a:lnTo>
                        <a:pt x="6164" y="28"/>
                      </a:lnTo>
                      <a:lnTo>
                        <a:pt x="6158" y="31"/>
                      </a:lnTo>
                      <a:lnTo>
                        <a:pt x="6152" y="35"/>
                      </a:lnTo>
                      <a:lnTo>
                        <a:pt x="6146" y="38"/>
                      </a:lnTo>
                      <a:lnTo>
                        <a:pt x="6141" y="42"/>
                      </a:lnTo>
                      <a:lnTo>
                        <a:pt x="6136" y="45"/>
                      </a:lnTo>
                      <a:lnTo>
                        <a:pt x="6130" y="49"/>
                      </a:lnTo>
                      <a:lnTo>
                        <a:pt x="6125" y="52"/>
                      </a:lnTo>
                      <a:lnTo>
                        <a:pt x="6119" y="55"/>
                      </a:lnTo>
                      <a:lnTo>
                        <a:pt x="6113" y="59"/>
                      </a:lnTo>
                      <a:lnTo>
                        <a:pt x="6107" y="62"/>
                      </a:lnTo>
                      <a:lnTo>
                        <a:pt x="6102" y="66"/>
                      </a:lnTo>
                      <a:lnTo>
                        <a:pt x="6095" y="68"/>
                      </a:lnTo>
                      <a:lnTo>
                        <a:pt x="6089" y="72"/>
                      </a:lnTo>
                      <a:lnTo>
                        <a:pt x="6083" y="75"/>
                      </a:lnTo>
                      <a:lnTo>
                        <a:pt x="6077" y="79"/>
                      </a:lnTo>
                      <a:lnTo>
                        <a:pt x="6072" y="81"/>
                      </a:lnTo>
                      <a:lnTo>
                        <a:pt x="6066" y="84"/>
                      </a:lnTo>
                      <a:lnTo>
                        <a:pt x="6059" y="88"/>
                      </a:lnTo>
                      <a:lnTo>
                        <a:pt x="6053" y="91"/>
                      </a:lnTo>
                      <a:lnTo>
                        <a:pt x="6047" y="93"/>
                      </a:lnTo>
                      <a:lnTo>
                        <a:pt x="6040" y="97"/>
                      </a:lnTo>
                      <a:lnTo>
                        <a:pt x="6035" y="100"/>
                      </a:lnTo>
                      <a:lnTo>
                        <a:pt x="6029" y="103"/>
                      </a:lnTo>
                      <a:lnTo>
                        <a:pt x="6022" y="106"/>
                      </a:lnTo>
                      <a:lnTo>
                        <a:pt x="6016" y="110"/>
                      </a:lnTo>
                      <a:lnTo>
                        <a:pt x="6009" y="112"/>
                      </a:lnTo>
                      <a:lnTo>
                        <a:pt x="6004" y="115"/>
                      </a:lnTo>
                      <a:lnTo>
                        <a:pt x="5997" y="118"/>
                      </a:lnTo>
                      <a:lnTo>
                        <a:pt x="5991" y="121"/>
                      </a:lnTo>
                      <a:lnTo>
                        <a:pt x="5984" y="125"/>
                      </a:lnTo>
                      <a:lnTo>
                        <a:pt x="5978" y="127"/>
                      </a:lnTo>
                      <a:lnTo>
                        <a:pt x="5971" y="130"/>
                      </a:lnTo>
                      <a:lnTo>
                        <a:pt x="5966" y="133"/>
                      </a:lnTo>
                      <a:lnTo>
                        <a:pt x="5959" y="136"/>
                      </a:lnTo>
                      <a:lnTo>
                        <a:pt x="5953" y="138"/>
                      </a:lnTo>
                      <a:lnTo>
                        <a:pt x="5946" y="142"/>
                      </a:lnTo>
                      <a:lnTo>
                        <a:pt x="5939" y="144"/>
                      </a:lnTo>
                      <a:lnTo>
                        <a:pt x="5933" y="148"/>
                      </a:lnTo>
                      <a:lnTo>
                        <a:pt x="5926" y="150"/>
                      </a:lnTo>
                      <a:lnTo>
                        <a:pt x="5920" y="152"/>
                      </a:lnTo>
                      <a:lnTo>
                        <a:pt x="5913" y="156"/>
                      </a:lnTo>
                      <a:lnTo>
                        <a:pt x="5907" y="158"/>
                      </a:lnTo>
                      <a:lnTo>
                        <a:pt x="5900" y="161"/>
                      </a:lnTo>
                      <a:lnTo>
                        <a:pt x="5893" y="164"/>
                      </a:lnTo>
                      <a:lnTo>
                        <a:pt x="5886" y="167"/>
                      </a:lnTo>
                      <a:lnTo>
                        <a:pt x="5879" y="169"/>
                      </a:lnTo>
                      <a:lnTo>
                        <a:pt x="5873" y="172"/>
                      </a:lnTo>
                      <a:lnTo>
                        <a:pt x="5867" y="175"/>
                      </a:lnTo>
                      <a:lnTo>
                        <a:pt x="5860" y="178"/>
                      </a:lnTo>
                      <a:lnTo>
                        <a:pt x="5853" y="180"/>
                      </a:lnTo>
                      <a:lnTo>
                        <a:pt x="5846" y="183"/>
                      </a:lnTo>
                      <a:lnTo>
                        <a:pt x="5839" y="186"/>
                      </a:lnTo>
                      <a:lnTo>
                        <a:pt x="5832" y="188"/>
                      </a:lnTo>
                      <a:lnTo>
                        <a:pt x="5825" y="191"/>
                      </a:lnTo>
                      <a:lnTo>
                        <a:pt x="5818" y="194"/>
                      </a:lnTo>
                      <a:lnTo>
                        <a:pt x="5811" y="196"/>
                      </a:lnTo>
                      <a:lnTo>
                        <a:pt x="5804" y="199"/>
                      </a:lnTo>
                      <a:lnTo>
                        <a:pt x="5797" y="202"/>
                      </a:lnTo>
                      <a:lnTo>
                        <a:pt x="5790" y="204"/>
                      </a:lnTo>
                      <a:lnTo>
                        <a:pt x="5784" y="206"/>
                      </a:lnTo>
                      <a:lnTo>
                        <a:pt x="5777" y="210"/>
                      </a:lnTo>
                      <a:lnTo>
                        <a:pt x="5770" y="212"/>
                      </a:lnTo>
                      <a:lnTo>
                        <a:pt x="5763" y="214"/>
                      </a:lnTo>
                      <a:lnTo>
                        <a:pt x="5756" y="217"/>
                      </a:lnTo>
                      <a:lnTo>
                        <a:pt x="5749" y="220"/>
                      </a:lnTo>
                      <a:lnTo>
                        <a:pt x="5741" y="222"/>
                      </a:lnTo>
                      <a:lnTo>
                        <a:pt x="5734" y="225"/>
                      </a:lnTo>
                      <a:lnTo>
                        <a:pt x="5727" y="227"/>
                      </a:lnTo>
                      <a:lnTo>
                        <a:pt x="5720" y="229"/>
                      </a:lnTo>
                      <a:lnTo>
                        <a:pt x="5713" y="233"/>
                      </a:lnTo>
                      <a:lnTo>
                        <a:pt x="5706" y="235"/>
                      </a:lnTo>
                      <a:lnTo>
                        <a:pt x="5698" y="237"/>
                      </a:lnTo>
                      <a:lnTo>
                        <a:pt x="5691" y="240"/>
                      </a:lnTo>
                      <a:lnTo>
                        <a:pt x="5684" y="242"/>
                      </a:lnTo>
                      <a:lnTo>
                        <a:pt x="5678" y="245"/>
                      </a:lnTo>
                      <a:lnTo>
                        <a:pt x="5669" y="248"/>
                      </a:lnTo>
                      <a:lnTo>
                        <a:pt x="5663" y="250"/>
                      </a:lnTo>
                      <a:lnTo>
                        <a:pt x="5656" y="252"/>
                      </a:lnTo>
                      <a:lnTo>
                        <a:pt x="5649" y="255"/>
                      </a:lnTo>
                      <a:lnTo>
                        <a:pt x="5641" y="257"/>
                      </a:lnTo>
                      <a:lnTo>
                        <a:pt x="5634" y="259"/>
                      </a:lnTo>
                      <a:lnTo>
                        <a:pt x="5627" y="263"/>
                      </a:lnTo>
                      <a:lnTo>
                        <a:pt x="5619" y="265"/>
                      </a:lnTo>
                      <a:lnTo>
                        <a:pt x="5612" y="267"/>
                      </a:lnTo>
                      <a:lnTo>
                        <a:pt x="5605" y="270"/>
                      </a:lnTo>
                      <a:lnTo>
                        <a:pt x="5597" y="272"/>
                      </a:lnTo>
                      <a:lnTo>
                        <a:pt x="5590" y="274"/>
                      </a:lnTo>
                      <a:lnTo>
                        <a:pt x="5583" y="277"/>
                      </a:lnTo>
                      <a:lnTo>
                        <a:pt x="5575" y="279"/>
                      </a:lnTo>
                      <a:lnTo>
                        <a:pt x="5560" y="283"/>
                      </a:lnTo>
                      <a:lnTo>
                        <a:pt x="5546" y="289"/>
                      </a:lnTo>
                      <a:lnTo>
                        <a:pt x="5531" y="294"/>
                      </a:lnTo>
                      <a:lnTo>
                        <a:pt x="5516" y="298"/>
                      </a:lnTo>
                      <a:lnTo>
                        <a:pt x="5501" y="303"/>
                      </a:lnTo>
                      <a:lnTo>
                        <a:pt x="5486" y="308"/>
                      </a:lnTo>
                      <a:lnTo>
                        <a:pt x="5471" y="312"/>
                      </a:lnTo>
                      <a:lnTo>
                        <a:pt x="5456" y="317"/>
                      </a:lnTo>
                      <a:lnTo>
                        <a:pt x="5441" y="321"/>
                      </a:lnTo>
                      <a:lnTo>
                        <a:pt x="5426" y="326"/>
                      </a:lnTo>
                      <a:lnTo>
                        <a:pt x="5411" y="332"/>
                      </a:lnTo>
                      <a:lnTo>
                        <a:pt x="5396" y="336"/>
                      </a:lnTo>
                      <a:lnTo>
                        <a:pt x="5381" y="341"/>
                      </a:lnTo>
                      <a:lnTo>
                        <a:pt x="5366" y="346"/>
                      </a:lnTo>
                      <a:lnTo>
                        <a:pt x="5351" y="350"/>
                      </a:lnTo>
                      <a:lnTo>
                        <a:pt x="5337" y="355"/>
                      </a:lnTo>
                      <a:lnTo>
                        <a:pt x="5307" y="364"/>
                      </a:lnTo>
                      <a:lnTo>
                        <a:pt x="5275" y="373"/>
                      </a:lnTo>
                      <a:lnTo>
                        <a:pt x="5245" y="382"/>
                      </a:lnTo>
                      <a:lnTo>
                        <a:pt x="5216" y="392"/>
                      </a:lnTo>
                      <a:lnTo>
                        <a:pt x="5201" y="396"/>
                      </a:lnTo>
                      <a:lnTo>
                        <a:pt x="5186" y="402"/>
                      </a:lnTo>
                      <a:lnTo>
                        <a:pt x="5169" y="407"/>
                      </a:lnTo>
                      <a:lnTo>
                        <a:pt x="5154" y="411"/>
                      </a:lnTo>
                      <a:lnTo>
                        <a:pt x="5139" y="416"/>
                      </a:lnTo>
                      <a:lnTo>
                        <a:pt x="5125" y="420"/>
                      </a:lnTo>
                      <a:lnTo>
                        <a:pt x="5110" y="425"/>
                      </a:lnTo>
                      <a:lnTo>
                        <a:pt x="5095" y="430"/>
                      </a:lnTo>
                      <a:lnTo>
                        <a:pt x="5080" y="434"/>
                      </a:lnTo>
                      <a:lnTo>
                        <a:pt x="5065" y="440"/>
                      </a:lnTo>
                      <a:lnTo>
                        <a:pt x="5050" y="445"/>
                      </a:lnTo>
                      <a:lnTo>
                        <a:pt x="5035" y="449"/>
                      </a:lnTo>
                      <a:lnTo>
                        <a:pt x="5020" y="454"/>
                      </a:lnTo>
                      <a:lnTo>
                        <a:pt x="5005" y="460"/>
                      </a:lnTo>
                      <a:lnTo>
                        <a:pt x="4990" y="464"/>
                      </a:lnTo>
                      <a:lnTo>
                        <a:pt x="4975" y="469"/>
                      </a:lnTo>
                      <a:lnTo>
                        <a:pt x="4968" y="471"/>
                      </a:lnTo>
                      <a:lnTo>
                        <a:pt x="4960" y="473"/>
                      </a:lnTo>
                      <a:lnTo>
                        <a:pt x="4953" y="477"/>
                      </a:lnTo>
                      <a:lnTo>
                        <a:pt x="4946" y="479"/>
                      </a:lnTo>
                      <a:lnTo>
                        <a:pt x="4938" y="481"/>
                      </a:lnTo>
                      <a:lnTo>
                        <a:pt x="4931" y="484"/>
                      </a:lnTo>
                      <a:lnTo>
                        <a:pt x="4923" y="486"/>
                      </a:lnTo>
                      <a:lnTo>
                        <a:pt x="4916" y="488"/>
                      </a:lnTo>
                      <a:lnTo>
                        <a:pt x="4909" y="492"/>
                      </a:lnTo>
                      <a:lnTo>
                        <a:pt x="4901" y="494"/>
                      </a:lnTo>
                      <a:lnTo>
                        <a:pt x="4894" y="496"/>
                      </a:lnTo>
                      <a:lnTo>
                        <a:pt x="4887" y="499"/>
                      </a:lnTo>
                      <a:lnTo>
                        <a:pt x="4879" y="501"/>
                      </a:lnTo>
                      <a:lnTo>
                        <a:pt x="4872" y="504"/>
                      </a:lnTo>
                      <a:lnTo>
                        <a:pt x="4865" y="507"/>
                      </a:lnTo>
                      <a:lnTo>
                        <a:pt x="4857" y="509"/>
                      </a:lnTo>
                      <a:lnTo>
                        <a:pt x="4850" y="511"/>
                      </a:lnTo>
                      <a:lnTo>
                        <a:pt x="4843" y="515"/>
                      </a:lnTo>
                      <a:lnTo>
                        <a:pt x="4835" y="517"/>
                      </a:lnTo>
                      <a:lnTo>
                        <a:pt x="4828" y="519"/>
                      </a:lnTo>
                      <a:lnTo>
                        <a:pt x="4821" y="523"/>
                      </a:lnTo>
                      <a:lnTo>
                        <a:pt x="4815" y="525"/>
                      </a:lnTo>
                      <a:lnTo>
                        <a:pt x="4807" y="527"/>
                      </a:lnTo>
                      <a:lnTo>
                        <a:pt x="4800" y="530"/>
                      </a:lnTo>
                      <a:lnTo>
                        <a:pt x="4793" y="533"/>
                      </a:lnTo>
                      <a:lnTo>
                        <a:pt x="4786" y="536"/>
                      </a:lnTo>
                      <a:lnTo>
                        <a:pt x="4779" y="538"/>
                      </a:lnTo>
                      <a:lnTo>
                        <a:pt x="4771" y="541"/>
                      </a:lnTo>
                      <a:lnTo>
                        <a:pt x="4764" y="544"/>
                      </a:lnTo>
                      <a:lnTo>
                        <a:pt x="4757" y="546"/>
                      </a:lnTo>
                      <a:lnTo>
                        <a:pt x="4750" y="549"/>
                      </a:lnTo>
                      <a:lnTo>
                        <a:pt x="4743" y="552"/>
                      </a:lnTo>
                      <a:lnTo>
                        <a:pt x="4736" y="555"/>
                      </a:lnTo>
                      <a:lnTo>
                        <a:pt x="4729" y="557"/>
                      </a:lnTo>
                      <a:lnTo>
                        <a:pt x="4722" y="560"/>
                      </a:lnTo>
                      <a:lnTo>
                        <a:pt x="4715" y="563"/>
                      </a:lnTo>
                      <a:lnTo>
                        <a:pt x="4709" y="565"/>
                      </a:lnTo>
                      <a:lnTo>
                        <a:pt x="4702" y="569"/>
                      </a:lnTo>
                      <a:lnTo>
                        <a:pt x="4695" y="571"/>
                      </a:lnTo>
                      <a:lnTo>
                        <a:pt x="4688" y="574"/>
                      </a:lnTo>
                      <a:lnTo>
                        <a:pt x="4681" y="577"/>
                      </a:lnTo>
                      <a:lnTo>
                        <a:pt x="4674" y="579"/>
                      </a:lnTo>
                      <a:lnTo>
                        <a:pt x="4667" y="583"/>
                      </a:lnTo>
                      <a:lnTo>
                        <a:pt x="4660" y="585"/>
                      </a:lnTo>
                      <a:lnTo>
                        <a:pt x="4653" y="589"/>
                      </a:lnTo>
                      <a:lnTo>
                        <a:pt x="4646" y="591"/>
                      </a:lnTo>
                      <a:lnTo>
                        <a:pt x="4639" y="594"/>
                      </a:lnTo>
                      <a:lnTo>
                        <a:pt x="4633" y="597"/>
                      </a:lnTo>
                      <a:lnTo>
                        <a:pt x="4626" y="600"/>
                      </a:lnTo>
                      <a:lnTo>
                        <a:pt x="4619" y="602"/>
                      </a:lnTo>
                      <a:lnTo>
                        <a:pt x="4613" y="606"/>
                      </a:lnTo>
                      <a:lnTo>
                        <a:pt x="4606" y="608"/>
                      </a:lnTo>
                      <a:lnTo>
                        <a:pt x="4599" y="612"/>
                      </a:lnTo>
                      <a:lnTo>
                        <a:pt x="4592" y="615"/>
                      </a:lnTo>
                      <a:lnTo>
                        <a:pt x="4585" y="617"/>
                      </a:lnTo>
                      <a:lnTo>
                        <a:pt x="4580" y="621"/>
                      </a:lnTo>
                      <a:lnTo>
                        <a:pt x="4573" y="623"/>
                      </a:lnTo>
                      <a:lnTo>
                        <a:pt x="4566" y="627"/>
                      </a:lnTo>
                      <a:lnTo>
                        <a:pt x="4559" y="630"/>
                      </a:lnTo>
                      <a:lnTo>
                        <a:pt x="4553" y="632"/>
                      </a:lnTo>
                      <a:lnTo>
                        <a:pt x="4546" y="636"/>
                      </a:lnTo>
                      <a:lnTo>
                        <a:pt x="4540" y="639"/>
                      </a:lnTo>
                      <a:lnTo>
                        <a:pt x="4533" y="641"/>
                      </a:lnTo>
                      <a:lnTo>
                        <a:pt x="4527" y="645"/>
                      </a:lnTo>
                      <a:lnTo>
                        <a:pt x="4521" y="648"/>
                      </a:lnTo>
                      <a:lnTo>
                        <a:pt x="4514" y="652"/>
                      </a:lnTo>
                      <a:lnTo>
                        <a:pt x="4508" y="654"/>
                      </a:lnTo>
                      <a:lnTo>
                        <a:pt x="4501" y="658"/>
                      </a:lnTo>
                      <a:lnTo>
                        <a:pt x="4495" y="661"/>
                      </a:lnTo>
                      <a:lnTo>
                        <a:pt x="4489" y="664"/>
                      </a:lnTo>
                      <a:lnTo>
                        <a:pt x="4483" y="667"/>
                      </a:lnTo>
                      <a:lnTo>
                        <a:pt x="4476" y="670"/>
                      </a:lnTo>
                      <a:lnTo>
                        <a:pt x="4470" y="674"/>
                      </a:lnTo>
                      <a:lnTo>
                        <a:pt x="4463" y="677"/>
                      </a:lnTo>
                      <a:lnTo>
                        <a:pt x="4457" y="681"/>
                      </a:lnTo>
                      <a:lnTo>
                        <a:pt x="4452" y="683"/>
                      </a:lnTo>
                      <a:lnTo>
                        <a:pt x="4445" y="686"/>
                      </a:lnTo>
                      <a:lnTo>
                        <a:pt x="4439" y="690"/>
                      </a:lnTo>
                      <a:lnTo>
                        <a:pt x="4433" y="693"/>
                      </a:lnTo>
                      <a:lnTo>
                        <a:pt x="4426" y="697"/>
                      </a:lnTo>
                      <a:lnTo>
                        <a:pt x="4427" y="697"/>
                      </a:lnTo>
                      <a:lnTo>
                        <a:pt x="4424" y="698"/>
                      </a:lnTo>
                      <a:lnTo>
                        <a:pt x="4422" y="700"/>
                      </a:lnTo>
                      <a:lnTo>
                        <a:pt x="4418" y="701"/>
                      </a:lnTo>
                      <a:lnTo>
                        <a:pt x="4416" y="702"/>
                      </a:lnTo>
                      <a:lnTo>
                        <a:pt x="4414" y="705"/>
                      </a:lnTo>
                      <a:lnTo>
                        <a:pt x="4410" y="706"/>
                      </a:lnTo>
                      <a:lnTo>
                        <a:pt x="4408" y="708"/>
                      </a:lnTo>
                      <a:lnTo>
                        <a:pt x="4404" y="709"/>
                      </a:lnTo>
                      <a:lnTo>
                        <a:pt x="4401" y="712"/>
                      </a:lnTo>
                      <a:lnTo>
                        <a:pt x="4399" y="713"/>
                      </a:lnTo>
                      <a:lnTo>
                        <a:pt x="4395" y="715"/>
                      </a:lnTo>
                      <a:lnTo>
                        <a:pt x="4393" y="716"/>
                      </a:lnTo>
                      <a:lnTo>
                        <a:pt x="4389" y="719"/>
                      </a:lnTo>
                      <a:lnTo>
                        <a:pt x="4386" y="721"/>
                      </a:lnTo>
                      <a:lnTo>
                        <a:pt x="4384" y="722"/>
                      </a:lnTo>
                      <a:lnTo>
                        <a:pt x="4380" y="724"/>
                      </a:lnTo>
                      <a:lnTo>
                        <a:pt x="4377" y="727"/>
                      </a:lnTo>
                      <a:lnTo>
                        <a:pt x="4374" y="728"/>
                      </a:lnTo>
                      <a:lnTo>
                        <a:pt x="4371" y="730"/>
                      </a:lnTo>
                      <a:lnTo>
                        <a:pt x="4368" y="732"/>
                      </a:lnTo>
                      <a:lnTo>
                        <a:pt x="4364" y="735"/>
                      </a:lnTo>
                      <a:lnTo>
                        <a:pt x="4361" y="736"/>
                      </a:lnTo>
                      <a:lnTo>
                        <a:pt x="4357" y="738"/>
                      </a:lnTo>
                      <a:lnTo>
                        <a:pt x="4355" y="740"/>
                      </a:lnTo>
                      <a:lnTo>
                        <a:pt x="4351" y="743"/>
                      </a:lnTo>
                      <a:lnTo>
                        <a:pt x="4348" y="745"/>
                      </a:lnTo>
                      <a:lnTo>
                        <a:pt x="4344" y="747"/>
                      </a:lnTo>
                      <a:lnTo>
                        <a:pt x="4341" y="749"/>
                      </a:lnTo>
                      <a:lnTo>
                        <a:pt x="4338" y="751"/>
                      </a:lnTo>
                      <a:lnTo>
                        <a:pt x="4334" y="753"/>
                      </a:lnTo>
                      <a:lnTo>
                        <a:pt x="4331" y="755"/>
                      </a:lnTo>
                      <a:lnTo>
                        <a:pt x="4327" y="758"/>
                      </a:lnTo>
                      <a:lnTo>
                        <a:pt x="4324" y="760"/>
                      </a:lnTo>
                      <a:lnTo>
                        <a:pt x="4320" y="762"/>
                      </a:lnTo>
                      <a:lnTo>
                        <a:pt x="4317" y="765"/>
                      </a:lnTo>
                      <a:lnTo>
                        <a:pt x="4312" y="767"/>
                      </a:lnTo>
                      <a:lnTo>
                        <a:pt x="4309" y="770"/>
                      </a:lnTo>
                      <a:lnTo>
                        <a:pt x="4305" y="773"/>
                      </a:lnTo>
                      <a:lnTo>
                        <a:pt x="4302" y="775"/>
                      </a:lnTo>
                      <a:lnTo>
                        <a:pt x="4298" y="777"/>
                      </a:lnTo>
                      <a:lnTo>
                        <a:pt x="4295" y="780"/>
                      </a:lnTo>
                      <a:lnTo>
                        <a:pt x="4290" y="782"/>
                      </a:lnTo>
                      <a:lnTo>
                        <a:pt x="4287" y="784"/>
                      </a:lnTo>
                      <a:lnTo>
                        <a:pt x="4283" y="787"/>
                      </a:lnTo>
                      <a:lnTo>
                        <a:pt x="4280" y="790"/>
                      </a:lnTo>
                      <a:lnTo>
                        <a:pt x="4275" y="792"/>
                      </a:lnTo>
                      <a:lnTo>
                        <a:pt x="4272" y="795"/>
                      </a:lnTo>
                      <a:lnTo>
                        <a:pt x="4268" y="797"/>
                      </a:lnTo>
                      <a:lnTo>
                        <a:pt x="4264" y="800"/>
                      </a:lnTo>
                      <a:lnTo>
                        <a:pt x="4260" y="803"/>
                      </a:lnTo>
                      <a:lnTo>
                        <a:pt x="4257" y="805"/>
                      </a:lnTo>
                      <a:lnTo>
                        <a:pt x="4252" y="807"/>
                      </a:lnTo>
                      <a:lnTo>
                        <a:pt x="4249" y="811"/>
                      </a:lnTo>
                      <a:lnTo>
                        <a:pt x="4244" y="813"/>
                      </a:lnTo>
                      <a:lnTo>
                        <a:pt x="4241" y="815"/>
                      </a:lnTo>
                      <a:lnTo>
                        <a:pt x="4237" y="819"/>
                      </a:lnTo>
                      <a:lnTo>
                        <a:pt x="4233" y="821"/>
                      </a:lnTo>
                      <a:lnTo>
                        <a:pt x="4229" y="823"/>
                      </a:lnTo>
                      <a:lnTo>
                        <a:pt x="4225" y="827"/>
                      </a:lnTo>
                      <a:lnTo>
                        <a:pt x="4221" y="829"/>
                      </a:lnTo>
                      <a:lnTo>
                        <a:pt x="4217" y="833"/>
                      </a:lnTo>
                      <a:lnTo>
                        <a:pt x="4213" y="835"/>
                      </a:lnTo>
                      <a:lnTo>
                        <a:pt x="4209" y="837"/>
                      </a:lnTo>
                      <a:lnTo>
                        <a:pt x="4204" y="841"/>
                      </a:lnTo>
                      <a:lnTo>
                        <a:pt x="4200" y="843"/>
                      </a:lnTo>
                      <a:lnTo>
                        <a:pt x="4196" y="846"/>
                      </a:lnTo>
                      <a:lnTo>
                        <a:pt x="4192" y="849"/>
                      </a:lnTo>
                      <a:lnTo>
                        <a:pt x="4188" y="852"/>
                      </a:lnTo>
                      <a:lnTo>
                        <a:pt x="4183" y="854"/>
                      </a:lnTo>
                      <a:lnTo>
                        <a:pt x="4180" y="858"/>
                      </a:lnTo>
                      <a:lnTo>
                        <a:pt x="4175" y="860"/>
                      </a:lnTo>
                      <a:lnTo>
                        <a:pt x="4170" y="864"/>
                      </a:lnTo>
                      <a:lnTo>
                        <a:pt x="4167" y="866"/>
                      </a:lnTo>
                      <a:lnTo>
                        <a:pt x="4162" y="869"/>
                      </a:lnTo>
                      <a:lnTo>
                        <a:pt x="4158" y="872"/>
                      </a:lnTo>
                      <a:lnTo>
                        <a:pt x="4154" y="875"/>
                      </a:lnTo>
                      <a:lnTo>
                        <a:pt x="4150" y="877"/>
                      </a:lnTo>
                      <a:lnTo>
                        <a:pt x="4145" y="881"/>
                      </a:lnTo>
                      <a:lnTo>
                        <a:pt x="4141" y="884"/>
                      </a:lnTo>
                      <a:lnTo>
                        <a:pt x="4137" y="887"/>
                      </a:lnTo>
                      <a:lnTo>
                        <a:pt x="4132" y="890"/>
                      </a:lnTo>
                      <a:lnTo>
                        <a:pt x="4128" y="892"/>
                      </a:lnTo>
                      <a:lnTo>
                        <a:pt x="4123" y="896"/>
                      </a:lnTo>
                      <a:lnTo>
                        <a:pt x="4119" y="898"/>
                      </a:lnTo>
                      <a:lnTo>
                        <a:pt x="4115" y="902"/>
                      </a:lnTo>
                      <a:lnTo>
                        <a:pt x="4111" y="905"/>
                      </a:lnTo>
                      <a:lnTo>
                        <a:pt x="4106" y="907"/>
                      </a:lnTo>
                      <a:lnTo>
                        <a:pt x="4101" y="911"/>
                      </a:lnTo>
                      <a:lnTo>
                        <a:pt x="4097" y="913"/>
                      </a:lnTo>
                      <a:lnTo>
                        <a:pt x="4092" y="917"/>
                      </a:lnTo>
                      <a:lnTo>
                        <a:pt x="4088" y="920"/>
                      </a:lnTo>
                      <a:lnTo>
                        <a:pt x="4084" y="922"/>
                      </a:lnTo>
                      <a:lnTo>
                        <a:pt x="4079" y="926"/>
                      </a:lnTo>
                      <a:lnTo>
                        <a:pt x="4075" y="929"/>
                      </a:lnTo>
                      <a:lnTo>
                        <a:pt x="4070" y="932"/>
                      </a:lnTo>
                      <a:lnTo>
                        <a:pt x="4066" y="935"/>
                      </a:lnTo>
                      <a:lnTo>
                        <a:pt x="4056" y="941"/>
                      </a:lnTo>
                      <a:lnTo>
                        <a:pt x="4047" y="947"/>
                      </a:lnTo>
                      <a:lnTo>
                        <a:pt x="4038" y="953"/>
                      </a:lnTo>
                      <a:lnTo>
                        <a:pt x="4029" y="959"/>
                      </a:lnTo>
                      <a:lnTo>
                        <a:pt x="4020" y="965"/>
                      </a:lnTo>
                      <a:lnTo>
                        <a:pt x="4010" y="972"/>
                      </a:lnTo>
                      <a:lnTo>
                        <a:pt x="4001" y="978"/>
                      </a:lnTo>
                      <a:lnTo>
                        <a:pt x="3992" y="983"/>
                      </a:lnTo>
                      <a:lnTo>
                        <a:pt x="3983" y="990"/>
                      </a:lnTo>
                      <a:lnTo>
                        <a:pt x="3972" y="996"/>
                      </a:lnTo>
                      <a:lnTo>
                        <a:pt x="3963" y="1002"/>
                      </a:lnTo>
                      <a:lnTo>
                        <a:pt x="3954" y="1008"/>
                      </a:lnTo>
                      <a:lnTo>
                        <a:pt x="3945" y="1014"/>
                      </a:lnTo>
                      <a:lnTo>
                        <a:pt x="3935" y="1020"/>
                      </a:lnTo>
                      <a:lnTo>
                        <a:pt x="3925" y="1026"/>
                      </a:lnTo>
                      <a:lnTo>
                        <a:pt x="3916" y="1032"/>
                      </a:lnTo>
                      <a:lnTo>
                        <a:pt x="3907" y="1039"/>
                      </a:lnTo>
                      <a:lnTo>
                        <a:pt x="3896" y="1044"/>
                      </a:lnTo>
                      <a:lnTo>
                        <a:pt x="3887" y="1050"/>
                      </a:lnTo>
                      <a:lnTo>
                        <a:pt x="3878" y="1056"/>
                      </a:lnTo>
                      <a:lnTo>
                        <a:pt x="3867" y="1062"/>
                      </a:lnTo>
                      <a:lnTo>
                        <a:pt x="3858" y="1067"/>
                      </a:lnTo>
                      <a:lnTo>
                        <a:pt x="3848" y="1073"/>
                      </a:lnTo>
                      <a:lnTo>
                        <a:pt x="3839" y="1079"/>
                      </a:lnTo>
                      <a:lnTo>
                        <a:pt x="3834" y="1082"/>
                      </a:lnTo>
                      <a:lnTo>
                        <a:pt x="3829" y="1085"/>
                      </a:lnTo>
                      <a:lnTo>
                        <a:pt x="3824" y="1088"/>
                      </a:lnTo>
                      <a:lnTo>
                        <a:pt x="3819" y="1090"/>
                      </a:lnTo>
                      <a:lnTo>
                        <a:pt x="3814" y="1094"/>
                      </a:lnTo>
                      <a:lnTo>
                        <a:pt x="3810" y="1096"/>
                      </a:lnTo>
                      <a:lnTo>
                        <a:pt x="3804" y="1100"/>
                      </a:lnTo>
                      <a:lnTo>
                        <a:pt x="3799" y="1102"/>
                      </a:lnTo>
                      <a:lnTo>
                        <a:pt x="3795" y="1105"/>
                      </a:lnTo>
                      <a:lnTo>
                        <a:pt x="3790" y="1108"/>
                      </a:lnTo>
                      <a:lnTo>
                        <a:pt x="3785" y="1110"/>
                      </a:lnTo>
                      <a:lnTo>
                        <a:pt x="3780" y="1113"/>
                      </a:lnTo>
                      <a:lnTo>
                        <a:pt x="3775" y="1116"/>
                      </a:lnTo>
                      <a:lnTo>
                        <a:pt x="3771" y="1119"/>
                      </a:lnTo>
                      <a:lnTo>
                        <a:pt x="3766" y="1122"/>
                      </a:lnTo>
                      <a:lnTo>
                        <a:pt x="3760" y="1124"/>
                      </a:lnTo>
                      <a:lnTo>
                        <a:pt x="3756" y="1127"/>
                      </a:lnTo>
                      <a:lnTo>
                        <a:pt x="3751" y="1130"/>
                      </a:lnTo>
                      <a:lnTo>
                        <a:pt x="3746" y="1132"/>
                      </a:lnTo>
                      <a:lnTo>
                        <a:pt x="3741" y="1135"/>
                      </a:lnTo>
                      <a:lnTo>
                        <a:pt x="3736" y="1138"/>
                      </a:lnTo>
                      <a:lnTo>
                        <a:pt x="3732" y="1140"/>
                      </a:lnTo>
                      <a:lnTo>
                        <a:pt x="3727" y="1142"/>
                      </a:lnTo>
                      <a:lnTo>
                        <a:pt x="3721" y="1146"/>
                      </a:lnTo>
                      <a:lnTo>
                        <a:pt x="3717" y="1148"/>
                      </a:lnTo>
                      <a:lnTo>
                        <a:pt x="3712" y="1150"/>
                      </a:lnTo>
                      <a:lnTo>
                        <a:pt x="3707" y="1153"/>
                      </a:lnTo>
                      <a:lnTo>
                        <a:pt x="3702" y="1155"/>
                      </a:lnTo>
                      <a:lnTo>
                        <a:pt x="3697" y="1158"/>
                      </a:lnTo>
                      <a:lnTo>
                        <a:pt x="3692" y="1161"/>
                      </a:lnTo>
                      <a:lnTo>
                        <a:pt x="3688" y="1163"/>
                      </a:lnTo>
                      <a:lnTo>
                        <a:pt x="3682" y="1165"/>
                      </a:lnTo>
                      <a:lnTo>
                        <a:pt x="3677" y="1168"/>
                      </a:lnTo>
                      <a:lnTo>
                        <a:pt x="3673" y="1170"/>
                      </a:lnTo>
                      <a:lnTo>
                        <a:pt x="3668" y="1172"/>
                      </a:lnTo>
                      <a:lnTo>
                        <a:pt x="3664" y="1174"/>
                      </a:lnTo>
                      <a:lnTo>
                        <a:pt x="3658" y="1177"/>
                      </a:lnTo>
                      <a:lnTo>
                        <a:pt x="3653" y="1179"/>
                      </a:lnTo>
                      <a:lnTo>
                        <a:pt x="3649" y="1181"/>
                      </a:lnTo>
                      <a:lnTo>
                        <a:pt x="3644" y="1184"/>
                      </a:lnTo>
                      <a:lnTo>
                        <a:pt x="3638" y="1186"/>
                      </a:lnTo>
                      <a:lnTo>
                        <a:pt x="3634" y="1188"/>
                      </a:lnTo>
                      <a:lnTo>
                        <a:pt x="3629" y="1191"/>
                      </a:lnTo>
                      <a:lnTo>
                        <a:pt x="3624" y="1193"/>
                      </a:lnTo>
                      <a:lnTo>
                        <a:pt x="3620" y="1195"/>
                      </a:lnTo>
                      <a:lnTo>
                        <a:pt x="3614" y="1198"/>
                      </a:lnTo>
                      <a:lnTo>
                        <a:pt x="3609" y="1200"/>
                      </a:lnTo>
                      <a:lnTo>
                        <a:pt x="3605" y="1202"/>
                      </a:lnTo>
                      <a:lnTo>
                        <a:pt x="3600" y="1204"/>
                      </a:lnTo>
                      <a:lnTo>
                        <a:pt x="3596" y="1206"/>
                      </a:lnTo>
                      <a:lnTo>
                        <a:pt x="3590" y="1208"/>
                      </a:lnTo>
                      <a:lnTo>
                        <a:pt x="3585" y="1210"/>
                      </a:lnTo>
                      <a:lnTo>
                        <a:pt x="3581" y="1212"/>
                      </a:lnTo>
                      <a:lnTo>
                        <a:pt x="3576" y="1214"/>
                      </a:lnTo>
                      <a:lnTo>
                        <a:pt x="3571" y="1216"/>
                      </a:lnTo>
                      <a:lnTo>
                        <a:pt x="3566" y="1218"/>
                      </a:lnTo>
                      <a:lnTo>
                        <a:pt x="3561" y="1219"/>
                      </a:lnTo>
                      <a:lnTo>
                        <a:pt x="3556" y="1222"/>
                      </a:lnTo>
                      <a:lnTo>
                        <a:pt x="3552" y="1224"/>
                      </a:lnTo>
                      <a:lnTo>
                        <a:pt x="3547" y="1225"/>
                      </a:lnTo>
                      <a:lnTo>
                        <a:pt x="3543" y="1227"/>
                      </a:lnTo>
                      <a:lnTo>
                        <a:pt x="3538" y="1229"/>
                      </a:lnTo>
                      <a:lnTo>
                        <a:pt x="3532" y="1231"/>
                      </a:lnTo>
                      <a:lnTo>
                        <a:pt x="3528" y="1232"/>
                      </a:lnTo>
                      <a:lnTo>
                        <a:pt x="3523" y="1234"/>
                      </a:lnTo>
                      <a:lnTo>
                        <a:pt x="3518" y="1236"/>
                      </a:lnTo>
                      <a:lnTo>
                        <a:pt x="3514" y="1238"/>
                      </a:lnTo>
                      <a:lnTo>
                        <a:pt x="3509" y="1239"/>
                      </a:lnTo>
                      <a:lnTo>
                        <a:pt x="3505" y="1241"/>
                      </a:lnTo>
                      <a:lnTo>
                        <a:pt x="3500" y="1242"/>
                      </a:lnTo>
                      <a:lnTo>
                        <a:pt x="3494" y="1244"/>
                      </a:lnTo>
                      <a:lnTo>
                        <a:pt x="3490" y="1246"/>
                      </a:lnTo>
                      <a:lnTo>
                        <a:pt x="3485" y="1247"/>
                      </a:lnTo>
                      <a:lnTo>
                        <a:pt x="3480" y="1248"/>
                      </a:lnTo>
                      <a:lnTo>
                        <a:pt x="3476" y="1249"/>
                      </a:lnTo>
                      <a:lnTo>
                        <a:pt x="3471" y="1252"/>
                      </a:lnTo>
                      <a:lnTo>
                        <a:pt x="3467" y="1253"/>
                      </a:lnTo>
                      <a:lnTo>
                        <a:pt x="3462" y="1254"/>
                      </a:lnTo>
                      <a:lnTo>
                        <a:pt x="3457" y="1255"/>
                      </a:lnTo>
                      <a:lnTo>
                        <a:pt x="3453" y="1256"/>
                      </a:lnTo>
                      <a:lnTo>
                        <a:pt x="3448" y="1257"/>
                      </a:lnTo>
                      <a:lnTo>
                        <a:pt x="3443" y="1259"/>
                      </a:lnTo>
                      <a:lnTo>
                        <a:pt x="3439" y="1260"/>
                      </a:lnTo>
                      <a:lnTo>
                        <a:pt x="3433" y="1261"/>
                      </a:lnTo>
                      <a:lnTo>
                        <a:pt x="3428" y="1262"/>
                      </a:lnTo>
                      <a:lnTo>
                        <a:pt x="3424" y="1263"/>
                      </a:lnTo>
                      <a:lnTo>
                        <a:pt x="3419" y="1264"/>
                      </a:lnTo>
                      <a:lnTo>
                        <a:pt x="3415" y="1265"/>
                      </a:lnTo>
                      <a:lnTo>
                        <a:pt x="3410" y="1267"/>
                      </a:lnTo>
                      <a:lnTo>
                        <a:pt x="3405" y="1267"/>
                      </a:lnTo>
                      <a:lnTo>
                        <a:pt x="3401" y="1268"/>
                      </a:lnTo>
                      <a:lnTo>
                        <a:pt x="3396" y="1269"/>
                      </a:lnTo>
                      <a:lnTo>
                        <a:pt x="3392" y="1270"/>
                      </a:lnTo>
                      <a:lnTo>
                        <a:pt x="3387" y="1270"/>
                      </a:lnTo>
                      <a:lnTo>
                        <a:pt x="3382" y="1271"/>
                      </a:lnTo>
                      <a:lnTo>
                        <a:pt x="3379" y="1272"/>
                      </a:lnTo>
                      <a:lnTo>
                        <a:pt x="3374" y="1272"/>
                      </a:lnTo>
                      <a:lnTo>
                        <a:pt x="3370" y="1273"/>
                      </a:lnTo>
                      <a:lnTo>
                        <a:pt x="3365" y="1273"/>
                      </a:lnTo>
                      <a:lnTo>
                        <a:pt x="3361" y="1275"/>
                      </a:lnTo>
                      <a:lnTo>
                        <a:pt x="3358" y="1275"/>
                      </a:lnTo>
                      <a:lnTo>
                        <a:pt x="3356" y="1275"/>
                      </a:lnTo>
                      <a:lnTo>
                        <a:pt x="3354" y="1275"/>
                      </a:lnTo>
                      <a:lnTo>
                        <a:pt x="3351" y="1276"/>
                      </a:lnTo>
                      <a:lnTo>
                        <a:pt x="3349" y="1276"/>
                      </a:lnTo>
                      <a:lnTo>
                        <a:pt x="3347" y="1276"/>
                      </a:lnTo>
                      <a:lnTo>
                        <a:pt x="3344" y="1276"/>
                      </a:lnTo>
                      <a:lnTo>
                        <a:pt x="3342" y="1276"/>
                      </a:lnTo>
                      <a:lnTo>
                        <a:pt x="3340" y="1277"/>
                      </a:lnTo>
                      <a:lnTo>
                        <a:pt x="3337" y="1277"/>
                      </a:lnTo>
                      <a:lnTo>
                        <a:pt x="3335" y="1277"/>
                      </a:lnTo>
                      <a:lnTo>
                        <a:pt x="3333" y="1277"/>
                      </a:lnTo>
                      <a:lnTo>
                        <a:pt x="3331" y="1277"/>
                      </a:lnTo>
                      <a:lnTo>
                        <a:pt x="3328" y="1277"/>
                      </a:lnTo>
                      <a:lnTo>
                        <a:pt x="3326" y="1277"/>
                      </a:lnTo>
                      <a:lnTo>
                        <a:pt x="3324" y="1277"/>
                      </a:lnTo>
                      <a:lnTo>
                        <a:pt x="3321" y="1278"/>
                      </a:lnTo>
                      <a:lnTo>
                        <a:pt x="3320" y="1278"/>
                      </a:lnTo>
                      <a:lnTo>
                        <a:pt x="3318" y="1278"/>
                      </a:lnTo>
                      <a:lnTo>
                        <a:pt x="3316" y="1278"/>
                      </a:lnTo>
                      <a:lnTo>
                        <a:pt x="3313" y="1278"/>
                      </a:lnTo>
                      <a:lnTo>
                        <a:pt x="3311" y="1278"/>
                      </a:lnTo>
                      <a:lnTo>
                        <a:pt x="3309" y="1278"/>
                      </a:lnTo>
                      <a:lnTo>
                        <a:pt x="3306" y="1278"/>
                      </a:lnTo>
                      <a:lnTo>
                        <a:pt x="3301" y="1278"/>
                      </a:lnTo>
                      <a:lnTo>
                        <a:pt x="3295" y="1278"/>
                      </a:lnTo>
                      <a:lnTo>
                        <a:pt x="3289" y="1278"/>
                      </a:lnTo>
                      <a:lnTo>
                        <a:pt x="3283" y="1278"/>
                      </a:lnTo>
                      <a:lnTo>
                        <a:pt x="3278" y="1278"/>
                      </a:lnTo>
                      <a:lnTo>
                        <a:pt x="3272" y="1278"/>
                      </a:lnTo>
                      <a:lnTo>
                        <a:pt x="3267" y="1278"/>
                      </a:lnTo>
                      <a:lnTo>
                        <a:pt x="3261" y="1278"/>
                      </a:lnTo>
                      <a:lnTo>
                        <a:pt x="3256" y="1278"/>
                      </a:lnTo>
                      <a:lnTo>
                        <a:pt x="3250" y="1278"/>
                      </a:lnTo>
                      <a:lnTo>
                        <a:pt x="3244" y="1278"/>
                      </a:lnTo>
                      <a:lnTo>
                        <a:pt x="3238" y="1278"/>
                      </a:lnTo>
                      <a:lnTo>
                        <a:pt x="3233" y="1277"/>
                      </a:lnTo>
                      <a:lnTo>
                        <a:pt x="3227" y="1277"/>
                      </a:lnTo>
                      <a:lnTo>
                        <a:pt x="3221" y="1277"/>
                      </a:lnTo>
                      <a:lnTo>
                        <a:pt x="3215" y="1277"/>
                      </a:lnTo>
                      <a:lnTo>
                        <a:pt x="3210" y="1277"/>
                      </a:lnTo>
                      <a:lnTo>
                        <a:pt x="3204" y="1277"/>
                      </a:lnTo>
                      <a:lnTo>
                        <a:pt x="3198" y="1277"/>
                      </a:lnTo>
                      <a:lnTo>
                        <a:pt x="3191" y="1277"/>
                      </a:lnTo>
                      <a:lnTo>
                        <a:pt x="3185" y="1276"/>
                      </a:lnTo>
                      <a:lnTo>
                        <a:pt x="3180" y="1276"/>
                      </a:lnTo>
                      <a:lnTo>
                        <a:pt x="3174" y="1276"/>
                      </a:lnTo>
                      <a:lnTo>
                        <a:pt x="3168" y="1276"/>
                      </a:lnTo>
                      <a:lnTo>
                        <a:pt x="3162" y="1276"/>
                      </a:lnTo>
                      <a:lnTo>
                        <a:pt x="3157" y="1276"/>
                      </a:lnTo>
                      <a:lnTo>
                        <a:pt x="3151" y="1275"/>
                      </a:lnTo>
                      <a:lnTo>
                        <a:pt x="3145" y="1275"/>
                      </a:lnTo>
                      <a:lnTo>
                        <a:pt x="3139" y="1275"/>
                      </a:lnTo>
                      <a:lnTo>
                        <a:pt x="3134" y="1275"/>
                      </a:lnTo>
                      <a:lnTo>
                        <a:pt x="3127" y="1273"/>
                      </a:lnTo>
                      <a:lnTo>
                        <a:pt x="3121" y="1273"/>
                      </a:lnTo>
                      <a:lnTo>
                        <a:pt x="3115" y="1273"/>
                      </a:lnTo>
                      <a:lnTo>
                        <a:pt x="3109" y="1273"/>
                      </a:lnTo>
                      <a:lnTo>
                        <a:pt x="3104" y="1272"/>
                      </a:lnTo>
                      <a:lnTo>
                        <a:pt x="3098" y="1272"/>
                      </a:lnTo>
                      <a:lnTo>
                        <a:pt x="3091" y="1272"/>
                      </a:lnTo>
                      <a:lnTo>
                        <a:pt x="3085" y="1271"/>
                      </a:lnTo>
                      <a:lnTo>
                        <a:pt x="3079" y="1271"/>
                      </a:lnTo>
                      <a:lnTo>
                        <a:pt x="3074" y="1271"/>
                      </a:lnTo>
                      <a:lnTo>
                        <a:pt x="3068" y="1271"/>
                      </a:lnTo>
                      <a:lnTo>
                        <a:pt x="3061" y="1270"/>
                      </a:lnTo>
                      <a:lnTo>
                        <a:pt x="3055" y="1270"/>
                      </a:lnTo>
                      <a:lnTo>
                        <a:pt x="3049" y="1270"/>
                      </a:lnTo>
                      <a:lnTo>
                        <a:pt x="3044" y="1269"/>
                      </a:lnTo>
                      <a:lnTo>
                        <a:pt x="3038" y="1269"/>
                      </a:lnTo>
                      <a:lnTo>
                        <a:pt x="3031" y="1268"/>
                      </a:lnTo>
                      <a:lnTo>
                        <a:pt x="3025" y="1268"/>
                      </a:lnTo>
                      <a:lnTo>
                        <a:pt x="3019" y="1268"/>
                      </a:lnTo>
                      <a:lnTo>
                        <a:pt x="3014" y="1267"/>
                      </a:lnTo>
                      <a:lnTo>
                        <a:pt x="3007" y="1267"/>
                      </a:lnTo>
                      <a:lnTo>
                        <a:pt x="3001" y="1265"/>
                      </a:lnTo>
                      <a:lnTo>
                        <a:pt x="2995" y="1265"/>
                      </a:lnTo>
                      <a:lnTo>
                        <a:pt x="2988" y="1265"/>
                      </a:lnTo>
                      <a:lnTo>
                        <a:pt x="2983" y="1264"/>
                      </a:lnTo>
                      <a:lnTo>
                        <a:pt x="2977" y="1264"/>
                      </a:lnTo>
                      <a:lnTo>
                        <a:pt x="2964" y="1263"/>
                      </a:lnTo>
                      <a:lnTo>
                        <a:pt x="2951" y="1262"/>
                      </a:lnTo>
                      <a:lnTo>
                        <a:pt x="2940" y="1261"/>
                      </a:lnTo>
                      <a:lnTo>
                        <a:pt x="2927" y="1260"/>
                      </a:lnTo>
                      <a:lnTo>
                        <a:pt x="2915" y="1259"/>
                      </a:lnTo>
                      <a:lnTo>
                        <a:pt x="2903" y="1257"/>
                      </a:lnTo>
                      <a:lnTo>
                        <a:pt x="2890" y="1256"/>
                      </a:lnTo>
                      <a:lnTo>
                        <a:pt x="2878" y="1255"/>
                      </a:lnTo>
                      <a:lnTo>
                        <a:pt x="2865" y="1254"/>
                      </a:lnTo>
                      <a:lnTo>
                        <a:pt x="2852" y="1253"/>
                      </a:lnTo>
                      <a:lnTo>
                        <a:pt x="2840" y="1250"/>
                      </a:lnTo>
                      <a:lnTo>
                        <a:pt x="2828" y="1249"/>
                      </a:lnTo>
                      <a:lnTo>
                        <a:pt x="2816" y="1248"/>
                      </a:lnTo>
                      <a:lnTo>
                        <a:pt x="2803" y="1247"/>
                      </a:lnTo>
                      <a:lnTo>
                        <a:pt x="2790" y="1246"/>
                      </a:lnTo>
                      <a:lnTo>
                        <a:pt x="2778" y="1244"/>
                      </a:lnTo>
                      <a:lnTo>
                        <a:pt x="2765" y="1242"/>
                      </a:lnTo>
                      <a:lnTo>
                        <a:pt x="2752" y="1241"/>
                      </a:lnTo>
                      <a:lnTo>
                        <a:pt x="2739" y="1239"/>
                      </a:lnTo>
                      <a:lnTo>
                        <a:pt x="2726" y="1238"/>
                      </a:lnTo>
                      <a:lnTo>
                        <a:pt x="2713" y="1237"/>
                      </a:lnTo>
                      <a:lnTo>
                        <a:pt x="2700" y="1234"/>
                      </a:lnTo>
                      <a:lnTo>
                        <a:pt x="2688" y="1233"/>
                      </a:lnTo>
                      <a:lnTo>
                        <a:pt x="2675" y="1232"/>
                      </a:lnTo>
                      <a:lnTo>
                        <a:pt x="2662" y="1230"/>
                      </a:lnTo>
                      <a:lnTo>
                        <a:pt x="2650" y="1229"/>
                      </a:lnTo>
                      <a:lnTo>
                        <a:pt x="2636" y="1226"/>
                      </a:lnTo>
                      <a:lnTo>
                        <a:pt x="2623" y="1225"/>
                      </a:lnTo>
                      <a:lnTo>
                        <a:pt x="2610" y="1223"/>
                      </a:lnTo>
                      <a:lnTo>
                        <a:pt x="2598" y="1222"/>
                      </a:lnTo>
                      <a:lnTo>
                        <a:pt x="2584" y="1219"/>
                      </a:lnTo>
                      <a:lnTo>
                        <a:pt x="2571" y="1218"/>
                      </a:lnTo>
                      <a:lnTo>
                        <a:pt x="2559" y="1216"/>
                      </a:lnTo>
                      <a:lnTo>
                        <a:pt x="2545" y="1214"/>
                      </a:lnTo>
                      <a:lnTo>
                        <a:pt x="2532" y="1212"/>
                      </a:lnTo>
                      <a:lnTo>
                        <a:pt x="2519" y="1210"/>
                      </a:lnTo>
                      <a:lnTo>
                        <a:pt x="2506" y="1209"/>
                      </a:lnTo>
                      <a:lnTo>
                        <a:pt x="2493" y="1207"/>
                      </a:lnTo>
                      <a:lnTo>
                        <a:pt x="2479" y="1204"/>
                      </a:lnTo>
                      <a:lnTo>
                        <a:pt x="2466" y="1203"/>
                      </a:lnTo>
                      <a:lnTo>
                        <a:pt x="2453" y="1201"/>
                      </a:lnTo>
                      <a:lnTo>
                        <a:pt x="2440" y="1199"/>
                      </a:lnTo>
                      <a:lnTo>
                        <a:pt x="2426" y="1198"/>
                      </a:lnTo>
                      <a:lnTo>
                        <a:pt x="2413" y="1195"/>
                      </a:lnTo>
                      <a:lnTo>
                        <a:pt x="2400" y="1193"/>
                      </a:lnTo>
                      <a:lnTo>
                        <a:pt x="2387" y="1192"/>
                      </a:lnTo>
                      <a:lnTo>
                        <a:pt x="2373" y="1189"/>
                      </a:lnTo>
                      <a:lnTo>
                        <a:pt x="2360" y="1187"/>
                      </a:lnTo>
                      <a:lnTo>
                        <a:pt x="2347" y="1185"/>
                      </a:lnTo>
                      <a:lnTo>
                        <a:pt x="2333" y="1184"/>
                      </a:lnTo>
                      <a:lnTo>
                        <a:pt x="2320" y="1181"/>
                      </a:lnTo>
                      <a:lnTo>
                        <a:pt x="2306" y="1179"/>
                      </a:lnTo>
                      <a:lnTo>
                        <a:pt x="2294" y="1177"/>
                      </a:lnTo>
                      <a:lnTo>
                        <a:pt x="2280" y="1176"/>
                      </a:lnTo>
                      <a:lnTo>
                        <a:pt x="2266" y="1173"/>
                      </a:lnTo>
                      <a:lnTo>
                        <a:pt x="2253" y="1171"/>
                      </a:lnTo>
                      <a:lnTo>
                        <a:pt x="2239" y="1169"/>
                      </a:lnTo>
                      <a:lnTo>
                        <a:pt x="2226" y="1166"/>
                      </a:lnTo>
                      <a:lnTo>
                        <a:pt x="2212" y="1165"/>
                      </a:lnTo>
                      <a:lnTo>
                        <a:pt x="2199" y="1163"/>
                      </a:lnTo>
                      <a:lnTo>
                        <a:pt x="2185" y="1161"/>
                      </a:lnTo>
                      <a:lnTo>
                        <a:pt x="2171" y="1158"/>
                      </a:lnTo>
                      <a:lnTo>
                        <a:pt x="2159" y="1156"/>
                      </a:lnTo>
                      <a:lnTo>
                        <a:pt x="2145" y="1155"/>
                      </a:lnTo>
                      <a:lnTo>
                        <a:pt x="2131" y="1153"/>
                      </a:lnTo>
                      <a:lnTo>
                        <a:pt x="2117" y="1150"/>
                      </a:lnTo>
                      <a:lnTo>
                        <a:pt x="2105" y="1148"/>
                      </a:lnTo>
                      <a:lnTo>
                        <a:pt x="2091" y="1146"/>
                      </a:lnTo>
                      <a:lnTo>
                        <a:pt x="2063" y="1142"/>
                      </a:lnTo>
                      <a:lnTo>
                        <a:pt x="2035" y="1138"/>
                      </a:lnTo>
                      <a:lnTo>
                        <a:pt x="2009" y="1134"/>
                      </a:lnTo>
                      <a:lnTo>
                        <a:pt x="1981" y="1130"/>
                      </a:lnTo>
                      <a:lnTo>
                        <a:pt x="1954" y="1125"/>
                      </a:lnTo>
                      <a:lnTo>
                        <a:pt x="1927" y="1122"/>
                      </a:lnTo>
                      <a:lnTo>
                        <a:pt x="1900" y="1117"/>
                      </a:lnTo>
                      <a:lnTo>
                        <a:pt x="1872" y="1113"/>
                      </a:lnTo>
                      <a:lnTo>
                        <a:pt x="1858" y="1111"/>
                      </a:lnTo>
                      <a:lnTo>
                        <a:pt x="1844" y="1109"/>
                      </a:lnTo>
                      <a:lnTo>
                        <a:pt x="1832" y="1108"/>
                      </a:lnTo>
                      <a:lnTo>
                        <a:pt x="1818" y="1105"/>
                      </a:lnTo>
                      <a:lnTo>
                        <a:pt x="1804" y="1103"/>
                      </a:lnTo>
                      <a:lnTo>
                        <a:pt x="1790" y="1102"/>
                      </a:lnTo>
                      <a:lnTo>
                        <a:pt x="1776" y="1100"/>
                      </a:lnTo>
                      <a:lnTo>
                        <a:pt x="1762" y="1097"/>
                      </a:lnTo>
                      <a:lnTo>
                        <a:pt x="1749" y="1096"/>
                      </a:lnTo>
                      <a:lnTo>
                        <a:pt x="1735" y="1094"/>
                      </a:lnTo>
                      <a:lnTo>
                        <a:pt x="1721" y="1092"/>
                      </a:lnTo>
                      <a:lnTo>
                        <a:pt x="1707" y="1090"/>
                      </a:lnTo>
                      <a:lnTo>
                        <a:pt x="1694" y="1088"/>
                      </a:lnTo>
                      <a:lnTo>
                        <a:pt x="1681" y="1086"/>
                      </a:lnTo>
                      <a:lnTo>
                        <a:pt x="1667" y="1085"/>
                      </a:lnTo>
                      <a:lnTo>
                        <a:pt x="1653" y="1082"/>
                      </a:lnTo>
                      <a:lnTo>
                        <a:pt x="1639" y="1081"/>
                      </a:lnTo>
                      <a:lnTo>
                        <a:pt x="1625" y="1079"/>
                      </a:lnTo>
                      <a:lnTo>
                        <a:pt x="1611" y="1078"/>
                      </a:lnTo>
                      <a:lnTo>
                        <a:pt x="1598" y="1075"/>
                      </a:lnTo>
                      <a:lnTo>
                        <a:pt x="1584" y="1074"/>
                      </a:lnTo>
                      <a:lnTo>
                        <a:pt x="1570" y="1072"/>
                      </a:lnTo>
                      <a:lnTo>
                        <a:pt x="1557" y="1071"/>
                      </a:lnTo>
                      <a:lnTo>
                        <a:pt x="1544" y="1069"/>
                      </a:lnTo>
                      <a:lnTo>
                        <a:pt x="1530" y="1067"/>
                      </a:lnTo>
                      <a:lnTo>
                        <a:pt x="1516" y="1065"/>
                      </a:lnTo>
                      <a:lnTo>
                        <a:pt x="1502" y="1064"/>
                      </a:lnTo>
                      <a:lnTo>
                        <a:pt x="1488" y="1062"/>
                      </a:lnTo>
                      <a:lnTo>
                        <a:pt x="1474" y="1061"/>
                      </a:lnTo>
                      <a:lnTo>
                        <a:pt x="1461" y="1059"/>
                      </a:lnTo>
                      <a:lnTo>
                        <a:pt x="1447" y="1057"/>
                      </a:lnTo>
                      <a:lnTo>
                        <a:pt x="1434" y="1056"/>
                      </a:lnTo>
                      <a:lnTo>
                        <a:pt x="1420" y="1055"/>
                      </a:lnTo>
                      <a:lnTo>
                        <a:pt x="1406" y="1054"/>
                      </a:lnTo>
                      <a:lnTo>
                        <a:pt x="1393" y="1051"/>
                      </a:lnTo>
                      <a:lnTo>
                        <a:pt x="1379" y="1050"/>
                      </a:lnTo>
                      <a:lnTo>
                        <a:pt x="1365" y="1049"/>
                      </a:lnTo>
                      <a:lnTo>
                        <a:pt x="1352" y="1048"/>
                      </a:lnTo>
                      <a:lnTo>
                        <a:pt x="1338" y="1047"/>
                      </a:lnTo>
                      <a:lnTo>
                        <a:pt x="1325" y="1044"/>
                      </a:lnTo>
                      <a:lnTo>
                        <a:pt x="1311" y="1043"/>
                      </a:lnTo>
                      <a:lnTo>
                        <a:pt x="1297" y="1042"/>
                      </a:lnTo>
                      <a:lnTo>
                        <a:pt x="1284" y="1041"/>
                      </a:lnTo>
                      <a:lnTo>
                        <a:pt x="1270" y="1040"/>
                      </a:lnTo>
                      <a:lnTo>
                        <a:pt x="1257" y="1039"/>
                      </a:lnTo>
                      <a:lnTo>
                        <a:pt x="1243" y="1037"/>
                      </a:lnTo>
                      <a:lnTo>
                        <a:pt x="1230" y="1036"/>
                      </a:lnTo>
                      <a:lnTo>
                        <a:pt x="1216" y="1035"/>
                      </a:lnTo>
                      <a:lnTo>
                        <a:pt x="1202" y="1034"/>
                      </a:lnTo>
                      <a:lnTo>
                        <a:pt x="1190" y="1033"/>
                      </a:lnTo>
                      <a:lnTo>
                        <a:pt x="1176" y="1032"/>
                      </a:lnTo>
                      <a:lnTo>
                        <a:pt x="1162" y="1031"/>
                      </a:lnTo>
                      <a:lnTo>
                        <a:pt x="1149" y="1029"/>
                      </a:lnTo>
                      <a:lnTo>
                        <a:pt x="1136" y="1028"/>
                      </a:lnTo>
                      <a:lnTo>
                        <a:pt x="1122" y="1027"/>
                      </a:lnTo>
                      <a:lnTo>
                        <a:pt x="1109" y="1026"/>
                      </a:lnTo>
                      <a:lnTo>
                        <a:pt x="1102" y="1026"/>
                      </a:lnTo>
                      <a:lnTo>
                        <a:pt x="1095" y="1026"/>
                      </a:lnTo>
                      <a:lnTo>
                        <a:pt x="1088" y="1025"/>
                      </a:lnTo>
                      <a:lnTo>
                        <a:pt x="1081" y="1025"/>
                      </a:lnTo>
                      <a:lnTo>
                        <a:pt x="1076" y="1024"/>
                      </a:lnTo>
                      <a:lnTo>
                        <a:pt x="1069" y="1024"/>
                      </a:lnTo>
                      <a:lnTo>
                        <a:pt x="1062" y="1024"/>
                      </a:lnTo>
                      <a:lnTo>
                        <a:pt x="1055" y="1023"/>
                      </a:lnTo>
                      <a:lnTo>
                        <a:pt x="1048" y="1023"/>
                      </a:lnTo>
                      <a:lnTo>
                        <a:pt x="1042" y="1021"/>
                      </a:lnTo>
                      <a:lnTo>
                        <a:pt x="1035" y="1021"/>
                      </a:lnTo>
                      <a:lnTo>
                        <a:pt x="1028" y="1021"/>
                      </a:lnTo>
                      <a:lnTo>
                        <a:pt x="1022" y="1020"/>
                      </a:lnTo>
                      <a:lnTo>
                        <a:pt x="1015" y="1020"/>
                      </a:lnTo>
                      <a:lnTo>
                        <a:pt x="1009" y="1020"/>
                      </a:lnTo>
                      <a:lnTo>
                        <a:pt x="1002" y="1019"/>
                      </a:lnTo>
                      <a:lnTo>
                        <a:pt x="995" y="1019"/>
                      </a:lnTo>
                      <a:lnTo>
                        <a:pt x="988" y="1019"/>
                      </a:lnTo>
                      <a:lnTo>
                        <a:pt x="982" y="1019"/>
                      </a:lnTo>
                      <a:lnTo>
                        <a:pt x="975" y="1018"/>
                      </a:lnTo>
                      <a:lnTo>
                        <a:pt x="969" y="1018"/>
                      </a:lnTo>
                      <a:lnTo>
                        <a:pt x="962" y="1018"/>
                      </a:lnTo>
                      <a:lnTo>
                        <a:pt x="956" y="1017"/>
                      </a:lnTo>
                      <a:lnTo>
                        <a:pt x="949" y="1017"/>
                      </a:lnTo>
                      <a:lnTo>
                        <a:pt x="942" y="1017"/>
                      </a:lnTo>
                      <a:lnTo>
                        <a:pt x="936" y="1017"/>
                      </a:lnTo>
                      <a:lnTo>
                        <a:pt x="929" y="1016"/>
                      </a:lnTo>
                      <a:lnTo>
                        <a:pt x="922" y="1016"/>
                      </a:lnTo>
                      <a:lnTo>
                        <a:pt x="916" y="1016"/>
                      </a:lnTo>
                      <a:lnTo>
                        <a:pt x="910" y="1016"/>
                      </a:lnTo>
                      <a:lnTo>
                        <a:pt x="903" y="1016"/>
                      </a:lnTo>
                      <a:lnTo>
                        <a:pt x="896" y="1014"/>
                      </a:lnTo>
                      <a:lnTo>
                        <a:pt x="890" y="1014"/>
                      </a:lnTo>
                      <a:lnTo>
                        <a:pt x="883" y="1014"/>
                      </a:lnTo>
                      <a:lnTo>
                        <a:pt x="876" y="1014"/>
                      </a:lnTo>
                      <a:lnTo>
                        <a:pt x="869" y="1014"/>
                      </a:lnTo>
                      <a:lnTo>
                        <a:pt x="864" y="1013"/>
                      </a:lnTo>
                      <a:lnTo>
                        <a:pt x="857" y="1013"/>
                      </a:lnTo>
                      <a:lnTo>
                        <a:pt x="850" y="1013"/>
                      </a:lnTo>
                      <a:lnTo>
                        <a:pt x="844" y="1013"/>
                      </a:lnTo>
                      <a:lnTo>
                        <a:pt x="837" y="1013"/>
                      </a:lnTo>
                      <a:lnTo>
                        <a:pt x="830" y="1013"/>
                      </a:lnTo>
                      <a:lnTo>
                        <a:pt x="825" y="1013"/>
                      </a:lnTo>
                      <a:lnTo>
                        <a:pt x="818" y="1012"/>
                      </a:lnTo>
                      <a:lnTo>
                        <a:pt x="811" y="1012"/>
                      </a:lnTo>
                      <a:lnTo>
                        <a:pt x="805" y="1012"/>
                      </a:lnTo>
                      <a:lnTo>
                        <a:pt x="798" y="1012"/>
                      </a:lnTo>
                      <a:lnTo>
                        <a:pt x="792" y="1012"/>
                      </a:lnTo>
                      <a:lnTo>
                        <a:pt x="785" y="1012"/>
                      </a:lnTo>
                      <a:lnTo>
                        <a:pt x="778" y="1012"/>
                      </a:lnTo>
                      <a:lnTo>
                        <a:pt x="773" y="1012"/>
                      </a:lnTo>
                      <a:lnTo>
                        <a:pt x="766" y="1012"/>
                      </a:lnTo>
                      <a:lnTo>
                        <a:pt x="759" y="1012"/>
                      </a:lnTo>
                      <a:lnTo>
                        <a:pt x="753" y="1012"/>
                      </a:lnTo>
                      <a:lnTo>
                        <a:pt x="746" y="1012"/>
                      </a:lnTo>
                      <a:lnTo>
                        <a:pt x="740" y="1012"/>
                      </a:lnTo>
                      <a:lnTo>
                        <a:pt x="734" y="1012"/>
                      </a:lnTo>
                      <a:lnTo>
                        <a:pt x="727" y="1012"/>
                      </a:lnTo>
                      <a:lnTo>
                        <a:pt x="721" y="1012"/>
                      </a:lnTo>
                      <a:lnTo>
                        <a:pt x="714" y="1012"/>
                      </a:lnTo>
                      <a:lnTo>
                        <a:pt x="708" y="1012"/>
                      </a:lnTo>
                      <a:lnTo>
                        <a:pt x="701" y="1012"/>
                      </a:lnTo>
                      <a:lnTo>
                        <a:pt x="696" y="1012"/>
                      </a:lnTo>
                      <a:lnTo>
                        <a:pt x="689" y="1012"/>
                      </a:lnTo>
                      <a:lnTo>
                        <a:pt x="682" y="1012"/>
                      </a:lnTo>
                      <a:lnTo>
                        <a:pt x="676" y="1012"/>
                      </a:lnTo>
                      <a:lnTo>
                        <a:pt x="669" y="1012"/>
                      </a:lnTo>
                      <a:lnTo>
                        <a:pt x="663" y="1012"/>
                      </a:lnTo>
                      <a:lnTo>
                        <a:pt x="656" y="1012"/>
                      </a:lnTo>
                      <a:lnTo>
                        <a:pt x="651" y="1013"/>
                      </a:lnTo>
                      <a:lnTo>
                        <a:pt x="644" y="1013"/>
                      </a:lnTo>
                      <a:lnTo>
                        <a:pt x="638" y="1013"/>
                      </a:lnTo>
                      <a:lnTo>
                        <a:pt x="631" y="1013"/>
                      </a:lnTo>
                      <a:lnTo>
                        <a:pt x="625" y="1013"/>
                      </a:lnTo>
                      <a:lnTo>
                        <a:pt x="618" y="1013"/>
                      </a:lnTo>
                      <a:lnTo>
                        <a:pt x="613" y="1013"/>
                      </a:lnTo>
                      <a:lnTo>
                        <a:pt x="606" y="1014"/>
                      </a:lnTo>
                      <a:lnTo>
                        <a:pt x="600" y="1014"/>
                      </a:lnTo>
                      <a:lnTo>
                        <a:pt x="593" y="1014"/>
                      </a:lnTo>
                      <a:lnTo>
                        <a:pt x="587" y="1014"/>
                      </a:lnTo>
                      <a:lnTo>
                        <a:pt x="580" y="1014"/>
                      </a:lnTo>
                      <a:lnTo>
                        <a:pt x="575" y="1016"/>
                      </a:lnTo>
                      <a:lnTo>
                        <a:pt x="568" y="1016"/>
                      </a:lnTo>
                      <a:lnTo>
                        <a:pt x="562" y="1016"/>
                      </a:lnTo>
                      <a:lnTo>
                        <a:pt x="555" y="1016"/>
                      </a:lnTo>
                      <a:lnTo>
                        <a:pt x="549" y="1017"/>
                      </a:lnTo>
                      <a:lnTo>
                        <a:pt x="542" y="1017"/>
                      </a:lnTo>
                      <a:lnTo>
                        <a:pt x="537" y="1017"/>
                      </a:lnTo>
                      <a:lnTo>
                        <a:pt x="530" y="1017"/>
                      </a:lnTo>
                      <a:lnTo>
                        <a:pt x="524" y="1018"/>
                      </a:lnTo>
                      <a:lnTo>
                        <a:pt x="518" y="1018"/>
                      </a:lnTo>
                      <a:lnTo>
                        <a:pt x="511" y="1018"/>
                      </a:lnTo>
                      <a:lnTo>
                        <a:pt x="505" y="1019"/>
                      </a:lnTo>
                      <a:lnTo>
                        <a:pt x="498" y="1019"/>
                      </a:lnTo>
                      <a:lnTo>
                        <a:pt x="493" y="1019"/>
                      </a:lnTo>
                      <a:lnTo>
                        <a:pt x="486" y="1020"/>
                      </a:lnTo>
                      <a:lnTo>
                        <a:pt x="480" y="1020"/>
                      </a:lnTo>
                      <a:lnTo>
                        <a:pt x="474" y="1021"/>
                      </a:lnTo>
                      <a:lnTo>
                        <a:pt x="467" y="1021"/>
                      </a:lnTo>
                      <a:lnTo>
                        <a:pt x="462" y="1021"/>
                      </a:lnTo>
                      <a:lnTo>
                        <a:pt x="455" y="1023"/>
                      </a:lnTo>
                      <a:lnTo>
                        <a:pt x="449" y="1023"/>
                      </a:lnTo>
                      <a:lnTo>
                        <a:pt x="443" y="1024"/>
                      </a:lnTo>
                      <a:lnTo>
                        <a:pt x="436" y="1024"/>
                      </a:lnTo>
                      <a:lnTo>
                        <a:pt x="431" y="1025"/>
                      </a:lnTo>
                      <a:lnTo>
                        <a:pt x="425" y="1025"/>
                      </a:lnTo>
                      <a:lnTo>
                        <a:pt x="418" y="1025"/>
                      </a:lnTo>
                      <a:lnTo>
                        <a:pt x="412" y="1026"/>
                      </a:lnTo>
                      <a:lnTo>
                        <a:pt x="406" y="1026"/>
                      </a:lnTo>
                      <a:lnTo>
                        <a:pt x="399" y="1027"/>
                      </a:lnTo>
                      <a:lnTo>
                        <a:pt x="394" y="1027"/>
                      </a:lnTo>
                      <a:lnTo>
                        <a:pt x="388" y="1028"/>
                      </a:lnTo>
                      <a:lnTo>
                        <a:pt x="381" y="1028"/>
                      </a:lnTo>
                      <a:lnTo>
                        <a:pt x="375" y="1029"/>
                      </a:lnTo>
                      <a:lnTo>
                        <a:pt x="369" y="1031"/>
                      </a:lnTo>
                      <a:lnTo>
                        <a:pt x="363" y="1031"/>
                      </a:lnTo>
                      <a:lnTo>
                        <a:pt x="357" y="1032"/>
                      </a:lnTo>
                      <a:lnTo>
                        <a:pt x="351" y="1032"/>
                      </a:lnTo>
                      <a:lnTo>
                        <a:pt x="344" y="1033"/>
                      </a:lnTo>
                      <a:lnTo>
                        <a:pt x="338" y="1033"/>
                      </a:lnTo>
                      <a:lnTo>
                        <a:pt x="333" y="1034"/>
                      </a:lnTo>
                      <a:lnTo>
                        <a:pt x="327" y="1035"/>
                      </a:lnTo>
                      <a:lnTo>
                        <a:pt x="320" y="1035"/>
                      </a:lnTo>
                      <a:lnTo>
                        <a:pt x="314" y="1036"/>
                      </a:lnTo>
                      <a:lnTo>
                        <a:pt x="308" y="1037"/>
                      </a:lnTo>
                      <a:lnTo>
                        <a:pt x="303" y="1037"/>
                      </a:lnTo>
                      <a:lnTo>
                        <a:pt x="296" y="1039"/>
                      </a:lnTo>
                      <a:lnTo>
                        <a:pt x="290" y="1040"/>
                      </a:lnTo>
                      <a:lnTo>
                        <a:pt x="284" y="1040"/>
                      </a:lnTo>
                      <a:lnTo>
                        <a:pt x="278" y="1041"/>
                      </a:lnTo>
                      <a:lnTo>
                        <a:pt x="272" y="1042"/>
                      </a:lnTo>
                      <a:lnTo>
                        <a:pt x="266" y="1042"/>
                      </a:lnTo>
                      <a:lnTo>
                        <a:pt x="260" y="1043"/>
                      </a:lnTo>
                      <a:lnTo>
                        <a:pt x="254" y="1044"/>
                      </a:lnTo>
                      <a:lnTo>
                        <a:pt x="247" y="1046"/>
                      </a:lnTo>
                      <a:lnTo>
                        <a:pt x="242" y="1046"/>
                      </a:lnTo>
                      <a:lnTo>
                        <a:pt x="236" y="1047"/>
                      </a:lnTo>
                      <a:lnTo>
                        <a:pt x="230" y="1048"/>
                      </a:lnTo>
                      <a:lnTo>
                        <a:pt x="224" y="1049"/>
                      </a:lnTo>
                      <a:lnTo>
                        <a:pt x="217" y="1049"/>
                      </a:lnTo>
                      <a:lnTo>
                        <a:pt x="212" y="1050"/>
                      </a:lnTo>
                      <a:lnTo>
                        <a:pt x="206" y="1051"/>
                      </a:lnTo>
                      <a:lnTo>
                        <a:pt x="200" y="1052"/>
                      </a:lnTo>
                      <a:lnTo>
                        <a:pt x="194" y="1054"/>
                      </a:lnTo>
                      <a:lnTo>
                        <a:pt x="187" y="1055"/>
                      </a:lnTo>
                      <a:lnTo>
                        <a:pt x="182" y="1055"/>
                      </a:lnTo>
                      <a:lnTo>
                        <a:pt x="176" y="1056"/>
                      </a:lnTo>
                      <a:lnTo>
                        <a:pt x="170" y="1057"/>
                      </a:lnTo>
                      <a:lnTo>
                        <a:pt x="164" y="1058"/>
                      </a:lnTo>
                      <a:lnTo>
                        <a:pt x="159" y="1059"/>
                      </a:lnTo>
                      <a:lnTo>
                        <a:pt x="152" y="1061"/>
                      </a:lnTo>
                      <a:lnTo>
                        <a:pt x="146" y="1062"/>
                      </a:lnTo>
                      <a:lnTo>
                        <a:pt x="140" y="1062"/>
                      </a:lnTo>
                      <a:lnTo>
                        <a:pt x="134" y="1063"/>
                      </a:lnTo>
                      <a:lnTo>
                        <a:pt x="129" y="1064"/>
                      </a:lnTo>
                      <a:lnTo>
                        <a:pt x="123" y="1065"/>
                      </a:lnTo>
                      <a:lnTo>
                        <a:pt x="116" y="1066"/>
                      </a:lnTo>
                      <a:lnTo>
                        <a:pt x="110" y="1067"/>
                      </a:lnTo>
                      <a:lnTo>
                        <a:pt x="104" y="1069"/>
                      </a:lnTo>
                      <a:lnTo>
                        <a:pt x="99" y="1070"/>
                      </a:lnTo>
                      <a:lnTo>
                        <a:pt x="93" y="1071"/>
                      </a:lnTo>
                      <a:lnTo>
                        <a:pt x="87" y="1071"/>
                      </a:lnTo>
                      <a:lnTo>
                        <a:pt x="81" y="1072"/>
                      </a:lnTo>
                      <a:lnTo>
                        <a:pt x="74" y="1073"/>
                      </a:lnTo>
                      <a:lnTo>
                        <a:pt x="69" y="1074"/>
                      </a:lnTo>
                      <a:lnTo>
                        <a:pt x="63" y="1075"/>
                      </a:lnTo>
                      <a:lnTo>
                        <a:pt x="57" y="1077"/>
                      </a:lnTo>
                      <a:lnTo>
                        <a:pt x="51" y="1077"/>
                      </a:lnTo>
                      <a:lnTo>
                        <a:pt x="45" y="1078"/>
                      </a:lnTo>
                      <a:lnTo>
                        <a:pt x="39" y="1079"/>
                      </a:lnTo>
                      <a:lnTo>
                        <a:pt x="33" y="1079"/>
                      </a:lnTo>
                      <a:lnTo>
                        <a:pt x="27" y="1080"/>
                      </a:lnTo>
                      <a:lnTo>
                        <a:pt x="20" y="1080"/>
                      </a:lnTo>
                      <a:lnTo>
                        <a:pt x="15" y="1080"/>
                      </a:lnTo>
                      <a:lnTo>
                        <a:pt x="8" y="1080"/>
                      </a:lnTo>
                      <a:lnTo>
                        <a:pt x="0" y="1077"/>
                      </a:lnTo>
                      <a:close/>
                    </a:path>
                  </a:pathLst>
                </a:custGeom>
                <a:solidFill>
                  <a:srgbClr val="000000"/>
                </a:solidFill>
                <a:ln w="9525">
                  <a:noFill/>
                  <a:round/>
                  <a:headEnd/>
                  <a:tailEnd/>
                </a:ln>
              </p:spPr>
              <p:txBody>
                <a:bodyPr wrap="none" anchor="ctr"/>
                <a:lstStyle/>
                <a:p>
                  <a:endParaRPr lang="en-US"/>
                </a:p>
              </p:txBody>
            </p:sp>
            <p:sp>
              <p:nvSpPr>
                <p:cNvPr id="18477" name="Freeform 15"/>
                <p:cNvSpPr>
                  <a:spLocks noChangeArrowheads="1"/>
                </p:cNvSpPr>
                <p:nvPr/>
              </p:nvSpPr>
              <p:spPr bwMode="auto">
                <a:xfrm>
                  <a:off x="2433" y="2839"/>
                  <a:ext cx="684" cy="146"/>
                </a:xfrm>
                <a:custGeom>
                  <a:avLst/>
                  <a:gdLst>
                    <a:gd name="T0" fmla="*/ 0 w 6103"/>
                    <a:gd name="T1" fmla="*/ 0 h 1114"/>
                    <a:gd name="T2" fmla="*/ 0 w 6103"/>
                    <a:gd name="T3" fmla="*/ 0 h 1114"/>
                    <a:gd name="T4" fmla="*/ 0 w 6103"/>
                    <a:gd name="T5" fmla="*/ 0 h 1114"/>
                    <a:gd name="T6" fmla="*/ 0 w 6103"/>
                    <a:gd name="T7" fmla="*/ 0 h 1114"/>
                    <a:gd name="T8" fmla="*/ 0 w 6103"/>
                    <a:gd name="T9" fmla="*/ 0 h 1114"/>
                    <a:gd name="T10" fmla="*/ 0 w 6103"/>
                    <a:gd name="T11" fmla="*/ 0 h 1114"/>
                    <a:gd name="T12" fmla="*/ 0 w 6103"/>
                    <a:gd name="T13" fmla="*/ 0 h 1114"/>
                    <a:gd name="T14" fmla="*/ 0 w 6103"/>
                    <a:gd name="T15" fmla="*/ 0 h 1114"/>
                    <a:gd name="T16" fmla="*/ 0 w 6103"/>
                    <a:gd name="T17" fmla="*/ 0 h 1114"/>
                    <a:gd name="T18" fmla="*/ 0 w 6103"/>
                    <a:gd name="T19" fmla="*/ 0 h 1114"/>
                    <a:gd name="T20" fmla="*/ 0 w 6103"/>
                    <a:gd name="T21" fmla="*/ 0 h 1114"/>
                    <a:gd name="T22" fmla="*/ 0 w 6103"/>
                    <a:gd name="T23" fmla="*/ 0 h 1114"/>
                    <a:gd name="T24" fmla="*/ 0 w 6103"/>
                    <a:gd name="T25" fmla="*/ 0 h 1114"/>
                    <a:gd name="T26" fmla="*/ 0 w 6103"/>
                    <a:gd name="T27" fmla="*/ 0 h 1114"/>
                    <a:gd name="T28" fmla="*/ 0 w 6103"/>
                    <a:gd name="T29" fmla="*/ 0 h 1114"/>
                    <a:gd name="T30" fmla="*/ 0 w 6103"/>
                    <a:gd name="T31" fmla="*/ 0 h 1114"/>
                    <a:gd name="T32" fmla="*/ 0 w 6103"/>
                    <a:gd name="T33" fmla="*/ 0 h 1114"/>
                    <a:gd name="T34" fmla="*/ 0 w 6103"/>
                    <a:gd name="T35" fmla="*/ 0 h 1114"/>
                    <a:gd name="T36" fmla="*/ 0 w 6103"/>
                    <a:gd name="T37" fmla="*/ 0 h 1114"/>
                    <a:gd name="T38" fmla="*/ 0 w 6103"/>
                    <a:gd name="T39" fmla="*/ 0 h 1114"/>
                    <a:gd name="T40" fmla="*/ 0 w 6103"/>
                    <a:gd name="T41" fmla="*/ 0 h 1114"/>
                    <a:gd name="T42" fmla="*/ 0 w 6103"/>
                    <a:gd name="T43" fmla="*/ 0 h 1114"/>
                    <a:gd name="T44" fmla="*/ 0 w 6103"/>
                    <a:gd name="T45" fmla="*/ 0 h 1114"/>
                    <a:gd name="T46" fmla="*/ 0 w 6103"/>
                    <a:gd name="T47" fmla="*/ 0 h 1114"/>
                    <a:gd name="T48" fmla="*/ 0 w 6103"/>
                    <a:gd name="T49" fmla="*/ 0 h 1114"/>
                    <a:gd name="T50" fmla="*/ 0 w 6103"/>
                    <a:gd name="T51" fmla="*/ 0 h 1114"/>
                    <a:gd name="T52" fmla="*/ 0 w 6103"/>
                    <a:gd name="T53" fmla="*/ 0 h 1114"/>
                    <a:gd name="T54" fmla="*/ 0 w 6103"/>
                    <a:gd name="T55" fmla="*/ 0 h 1114"/>
                    <a:gd name="T56" fmla="*/ 0 w 6103"/>
                    <a:gd name="T57" fmla="*/ 0 h 1114"/>
                    <a:gd name="T58" fmla="*/ 0 w 6103"/>
                    <a:gd name="T59" fmla="*/ 0 h 1114"/>
                    <a:gd name="T60" fmla="*/ 0 w 6103"/>
                    <a:gd name="T61" fmla="*/ 0 h 1114"/>
                    <a:gd name="T62" fmla="*/ 0 w 6103"/>
                    <a:gd name="T63" fmla="*/ 0 h 1114"/>
                    <a:gd name="T64" fmla="*/ 0 w 6103"/>
                    <a:gd name="T65" fmla="*/ 0 h 1114"/>
                    <a:gd name="T66" fmla="*/ 0 w 6103"/>
                    <a:gd name="T67" fmla="*/ 0 h 1114"/>
                    <a:gd name="T68" fmla="*/ 0 w 6103"/>
                    <a:gd name="T69" fmla="*/ 0 h 1114"/>
                    <a:gd name="T70" fmla="*/ 0 w 6103"/>
                    <a:gd name="T71" fmla="*/ 0 h 1114"/>
                    <a:gd name="T72" fmla="*/ 0 w 6103"/>
                    <a:gd name="T73" fmla="*/ 0 h 1114"/>
                    <a:gd name="T74" fmla="*/ 0 w 6103"/>
                    <a:gd name="T75" fmla="*/ 0 h 1114"/>
                    <a:gd name="T76" fmla="*/ 0 w 6103"/>
                    <a:gd name="T77" fmla="*/ 0 h 1114"/>
                    <a:gd name="T78" fmla="*/ 0 w 6103"/>
                    <a:gd name="T79" fmla="*/ 0 h 1114"/>
                    <a:gd name="T80" fmla="*/ 0 w 6103"/>
                    <a:gd name="T81" fmla="*/ 0 h 1114"/>
                    <a:gd name="T82" fmla="*/ 0 w 6103"/>
                    <a:gd name="T83" fmla="*/ 0 h 1114"/>
                    <a:gd name="T84" fmla="*/ 0 w 6103"/>
                    <a:gd name="T85" fmla="*/ 0 h 1114"/>
                    <a:gd name="T86" fmla="*/ 0 w 6103"/>
                    <a:gd name="T87" fmla="*/ 0 h 1114"/>
                    <a:gd name="T88" fmla="*/ 0 w 6103"/>
                    <a:gd name="T89" fmla="*/ 0 h 1114"/>
                    <a:gd name="T90" fmla="*/ 0 w 6103"/>
                    <a:gd name="T91" fmla="*/ 0 h 1114"/>
                    <a:gd name="T92" fmla="*/ 0 w 6103"/>
                    <a:gd name="T93" fmla="*/ 0 h 1114"/>
                    <a:gd name="T94" fmla="*/ 0 w 6103"/>
                    <a:gd name="T95" fmla="*/ 0 h 1114"/>
                    <a:gd name="T96" fmla="*/ 0 w 6103"/>
                    <a:gd name="T97" fmla="*/ 0 h 1114"/>
                    <a:gd name="T98" fmla="*/ 0 w 6103"/>
                    <a:gd name="T99" fmla="*/ 0 h 1114"/>
                    <a:gd name="T100" fmla="*/ 0 w 6103"/>
                    <a:gd name="T101" fmla="*/ 0 h 1114"/>
                    <a:gd name="T102" fmla="*/ 0 w 6103"/>
                    <a:gd name="T103" fmla="*/ 0 h 1114"/>
                    <a:gd name="T104" fmla="*/ 0 w 6103"/>
                    <a:gd name="T105" fmla="*/ 0 h 1114"/>
                    <a:gd name="T106" fmla="*/ 0 w 6103"/>
                    <a:gd name="T107" fmla="*/ 0 h 1114"/>
                    <a:gd name="T108" fmla="*/ 0 w 6103"/>
                    <a:gd name="T109" fmla="*/ 0 h 1114"/>
                    <a:gd name="T110" fmla="*/ 0 w 6103"/>
                    <a:gd name="T111" fmla="*/ 0 h 1114"/>
                    <a:gd name="T112" fmla="*/ 0 w 6103"/>
                    <a:gd name="T113" fmla="*/ 0 h 1114"/>
                    <a:gd name="T114" fmla="*/ 0 w 6103"/>
                    <a:gd name="T115" fmla="*/ 0 h 1114"/>
                    <a:gd name="T116" fmla="*/ 0 w 6103"/>
                    <a:gd name="T117" fmla="*/ 0 h 1114"/>
                    <a:gd name="T118" fmla="*/ 0 w 6103"/>
                    <a:gd name="T119" fmla="*/ 0 h 1114"/>
                    <a:gd name="T120" fmla="*/ 0 w 6103"/>
                    <a:gd name="T121" fmla="*/ 0 h 1114"/>
                    <a:gd name="T122" fmla="*/ 0 w 6103"/>
                    <a:gd name="T123" fmla="*/ 0 h 1114"/>
                    <a:gd name="T124" fmla="*/ 0 w 6103"/>
                    <a:gd name="T125" fmla="*/ 0 h 11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03"/>
                    <a:gd name="T190" fmla="*/ 0 h 1114"/>
                    <a:gd name="T191" fmla="*/ 6103 w 6103"/>
                    <a:gd name="T192" fmla="*/ 1114 h 11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03" h="1114">
                      <a:moveTo>
                        <a:pt x="6103" y="104"/>
                      </a:moveTo>
                      <a:lnTo>
                        <a:pt x="6100" y="105"/>
                      </a:lnTo>
                      <a:lnTo>
                        <a:pt x="6096" y="106"/>
                      </a:lnTo>
                      <a:lnTo>
                        <a:pt x="6092" y="107"/>
                      </a:lnTo>
                      <a:lnTo>
                        <a:pt x="6088" y="109"/>
                      </a:lnTo>
                      <a:lnTo>
                        <a:pt x="6085" y="110"/>
                      </a:lnTo>
                      <a:lnTo>
                        <a:pt x="6080" y="111"/>
                      </a:lnTo>
                      <a:lnTo>
                        <a:pt x="6077" y="112"/>
                      </a:lnTo>
                      <a:lnTo>
                        <a:pt x="6073" y="112"/>
                      </a:lnTo>
                      <a:lnTo>
                        <a:pt x="6069" y="113"/>
                      </a:lnTo>
                      <a:lnTo>
                        <a:pt x="6064" y="114"/>
                      </a:lnTo>
                      <a:lnTo>
                        <a:pt x="6061" y="115"/>
                      </a:lnTo>
                      <a:lnTo>
                        <a:pt x="6056" y="117"/>
                      </a:lnTo>
                      <a:lnTo>
                        <a:pt x="6053" y="118"/>
                      </a:lnTo>
                      <a:lnTo>
                        <a:pt x="6048" y="118"/>
                      </a:lnTo>
                      <a:lnTo>
                        <a:pt x="6045" y="119"/>
                      </a:lnTo>
                      <a:lnTo>
                        <a:pt x="6040" y="120"/>
                      </a:lnTo>
                      <a:lnTo>
                        <a:pt x="6035" y="121"/>
                      </a:lnTo>
                      <a:lnTo>
                        <a:pt x="6031" y="121"/>
                      </a:lnTo>
                      <a:lnTo>
                        <a:pt x="6027" y="122"/>
                      </a:lnTo>
                      <a:lnTo>
                        <a:pt x="6023" y="124"/>
                      </a:lnTo>
                      <a:lnTo>
                        <a:pt x="6018" y="125"/>
                      </a:lnTo>
                      <a:lnTo>
                        <a:pt x="6013" y="125"/>
                      </a:lnTo>
                      <a:lnTo>
                        <a:pt x="6009" y="126"/>
                      </a:lnTo>
                      <a:lnTo>
                        <a:pt x="6005" y="127"/>
                      </a:lnTo>
                      <a:lnTo>
                        <a:pt x="6001" y="128"/>
                      </a:lnTo>
                      <a:lnTo>
                        <a:pt x="5996" y="128"/>
                      </a:lnTo>
                      <a:lnTo>
                        <a:pt x="5992" y="129"/>
                      </a:lnTo>
                      <a:lnTo>
                        <a:pt x="5987" y="130"/>
                      </a:lnTo>
                      <a:lnTo>
                        <a:pt x="5982" y="130"/>
                      </a:lnTo>
                      <a:lnTo>
                        <a:pt x="5978" y="132"/>
                      </a:lnTo>
                      <a:lnTo>
                        <a:pt x="5973" y="133"/>
                      </a:lnTo>
                      <a:lnTo>
                        <a:pt x="5967" y="133"/>
                      </a:lnTo>
                      <a:lnTo>
                        <a:pt x="5963" y="134"/>
                      </a:lnTo>
                      <a:lnTo>
                        <a:pt x="5958" y="135"/>
                      </a:lnTo>
                      <a:lnTo>
                        <a:pt x="5954" y="135"/>
                      </a:lnTo>
                      <a:lnTo>
                        <a:pt x="5949" y="136"/>
                      </a:lnTo>
                      <a:lnTo>
                        <a:pt x="5944" y="136"/>
                      </a:lnTo>
                      <a:lnTo>
                        <a:pt x="5939" y="137"/>
                      </a:lnTo>
                      <a:lnTo>
                        <a:pt x="5934" y="139"/>
                      </a:lnTo>
                      <a:lnTo>
                        <a:pt x="5929" y="139"/>
                      </a:lnTo>
                      <a:lnTo>
                        <a:pt x="5924" y="140"/>
                      </a:lnTo>
                      <a:lnTo>
                        <a:pt x="5919" y="140"/>
                      </a:lnTo>
                      <a:lnTo>
                        <a:pt x="5914" y="141"/>
                      </a:lnTo>
                      <a:lnTo>
                        <a:pt x="5909" y="141"/>
                      </a:lnTo>
                      <a:lnTo>
                        <a:pt x="5904" y="142"/>
                      </a:lnTo>
                      <a:lnTo>
                        <a:pt x="5899" y="143"/>
                      </a:lnTo>
                      <a:lnTo>
                        <a:pt x="5894" y="143"/>
                      </a:lnTo>
                      <a:lnTo>
                        <a:pt x="5889" y="144"/>
                      </a:lnTo>
                      <a:lnTo>
                        <a:pt x="5883" y="144"/>
                      </a:lnTo>
                      <a:lnTo>
                        <a:pt x="5879" y="145"/>
                      </a:lnTo>
                      <a:lnTo>
                        <a:pt x="5873" y="145"/>
                      </a:lnTo>
                      <a:lnTo>
                        <a:pt x="5867" y="147"/>
                      </a:lnTo>
                      <a:lnTo>
                        <a:pt x="5863" y="147"/>
                      </a:lnTo>
                      <a:lnTo>
                        <a:pt x="5857" y="148"/>
                      </a:lnTo>
                      <a:lnTo>
                        <a:pt x="5852" y="148"/>
                      </a:lnTo>
                      <a:lnTo>
                        <a:pt x="5846" y="148"/>
                      </a:lnTo>
                      <a:lnTo>
                        <a:pt x="5841" y="149"/>
                      </a:lnTo>
                      <a:lnTo>
                        <a:pt x="5836" y="149"/>
                      </a:lnTo>
                      <a:lnTo>
                        <a:pt x="5830" y="150"/>
                      </a:lnTo>
                      <a:lnTo>
                        <a:pt x="5824" y="150"/>
                      </a:lnTo>
                      <a:lnTo>
                        <a:pt x="5819" y="151"/>
                      </a:lnTo>
                      <a:lnTo>
                        <a:pt x="5814" y="151"/>
                      </a:lnTo>
                      <a:lnTo>
                        <a:pt x="5808" y="151"/>
                      </a:lnTo>
                      <a:lnTo>
                        <a:pt x="5803" y="152"/>
                      </a:lnTo>
                      <a:lnTo>
                        <a:pt x="5797" y="152"/>
                      </a:lnTo>
                      <a:lnTo>
                        <a:pt x="5791" y="153"/>
                      </a:lnTo>
                      <a:lnTo>
                        <a:pt x="5785" y="153"/>
                      </a:lnTo>
                      <a:lnTo>
                        <a:pt x="5780" y="153"/>
                      </a:lnTo>
                      <a:lnTo>
                        <a:pt x="5774" y="155"/>
                      </a:lnTo>
                      <a:lnTo>
                        <a:pt x="5768" y="155"/>
                      </a:lnTo>
                      <a:lnTo>
                        <a:pt x="5762" y="155"/>
                      </a:lnTo>
                      <a:lnTo>
                        <a:pt x="5757" y="156"/>
                      </a:lnTo>
                      <a:lnTo>
                        <a:pt x="5751" y="156"/>
                      </a:lnTo>
                      <a:lnTo>
                        <a:pt x="5745" y="156"/>
                      </a:lnTo>
                      <a:lnTo>
                        <a:pt x="5739" y="157"/>
                      </a:lnTo>
                      <a:lnTo>
                        <a:pt x="5733" y="157"/>
                      </a:lnTo>
                      <a:lnTo>
                        <a:pt x="5728" y="157"/>
                      </a:lnTo>
                      <a:lnTo>
                        <a:pt x="5722" y="158"/>
                      </a:lnTo>
                      <a:lnTo>
                        <a:pt x="5716" y="158"/>
                      </a:lnTo>
                      <a:lnTo>
                        <a:pt x="5710" y="158"/>
                      </a:lnTo>
                      <a:lnTo>
                        <a:pt x="5704" y="158"/>
                      </a:lnTo>
                      <a:lnTo>
                        <a:pt x="5698" y="159"/>
                      </a:lnTo>
                      <a:lnTo>
                        <a:pt x="5692" y="159"/>
                      </a:lnTo>
                      <a:lnTo>
                        <a:pt x="5686" y="159"/>
                      </a:lnTo>
                      <a:lnTo>
                        <a:pt x="5680" y="159"/>
                      </a:lnTo>
                      <a:lnTo>
                        <a:pt x="5674" y="160"/>
                      </a:lnTo>
                      <a:lnTo>
                        <a:pt x="5668" y="160"/>
                      </a:lnTo>
                      <a:lnTo>
                        <a:pt x="5662" y="160"/>
                      </a:lnTo>
                      <a:lnTo>
                        <a:pt x="5655" y="160"/>
                      </a:lnTo>
                      <a:lnTo>
                        <a:pt x="5649" y="160"/>
                      </a:lnTo>
                      <a:lnTo>
                        <a:pt x="5644" y="162"/>
                      </a:lnTo>
                      <a:lnTo>
                        <a:pt x="5637" y="162"/>
                      </a:lnTo>
                      <a:lnTo>
                        <a:pt x="5631" y="162"/>
                      </a:lnTo>
                      <a:lnTo>
                        <a:pt x="5624" y="162"/>
                      </a:lnTo>
                      <a:lnTo>
                        <a:pt x="5618" y="162"/>
                      </a:lnTo>
                      <a:lnTo>
                        <a:pt x="5611" y="163"/>
                      </a:lnTo>
                      <a:lnTo>
                        <a:pt x="5606" y="163"/>
                      </a:lnTo>
                      <a:lnTo>
                        <a:pt x="5599" y="163"/>
                      </a:lnTo>
                      <a:lnTo>
                        <a:pt x="5593" y="163"/>
                      </a:lnTo>
                      <a:lnTo>
                        <a:pt x="5586" y="163"/>
                      </a:lnTo>
                      <a:lnTo>
                        <a:pt x="5580" y="163"/>
                      </a:lnTo>
                      <a:lnTo>
                        <a:pt x="5573" y="163"/>
                      </a:lnTo>
                      <a:lnTo>
                        <a:pt x="5568" y="163"/>
                      </a:lnTo>
                      <a:lnTo>
                        <a:pt x="5561" y="164"/>
                      </a:lnTo>
                      <a:lnTo>
                        <a:pt x="5555" y="164"/>
                      </a:lnTo>
                      <a:lnTo>
                        <a:pt x="5548" y="164"/>
                      </a:lnTo>
                      <a:lnTo>
                        <a:pt x="5541" y="164"/>
                      </a:lnTo>
                      <a:lnTo>
                        <a:pt x="5535" y="164"/>
                      </a:lnTo>
                      <a:lnTo>
                        <a:pt x="5528" y="164"/>
                      </a:lnTo>
                      <a:lnTo>
                        <a:pt x="5521" y="164"/>
                      </a:lnTo>
                      <a:lnTo>
                        <a:pt x="5515" y="164"/>
                      </a:lnTo>
                      <a:lnTo>
                        <a:pt x="5509" y="164"/>
                      </a:lnTo>
                      <a:lnTo>
                        <a:pt x="5502" y="164"/>
                      </a:lnTo>
                      <a:lnTo>
                        <a:pt x="5495" y="164"/>
                      </a:lnTo>
                      <a:lnTo>
                        <a:pt x="5488" y="164"/>
                      </a:lnTo>
                      <a:lnTo>
                        <a:pt x="5482" y="164"/>
                      </a:lnTo>
                      <a:lnTo>
                        <a:pt x="5475" y="164"/>
                      </a:lnTo>
                      <a:lnTo>
                        <a:pt x="5468" y="164"/>
                      </a:lnTo>
                      <a:lnTo>
                        <a:pt x="5462" y="164"/>
                      </a:lnTo>
                      <a:lnTo>
                        <a:pt x="5455" y="164"/>
                      </a:lnTo>
                      <a:lnTo>
                        <a:pt x="5448" y="164"/>
                      </a:lnTo>
                      <a:lnTo>
                        <a:pt x="5442" y="164"/>
                      </a:lnTo>
                      <a:lnTo>
                        <a:pt x="5435" y="164"/>
                      </a:lnTo>
                      <a:lnTo>
                        <a:pt x="5428" y="164"/>
                      </a:lnTo>
                      <a:lnTo>
                        <a:pt x="5421" y="164"/>
                      </a:lnTo>
                      <a:lnTo>
                        <a:pt x="5414" y="164"/>
                      </a:lnTo>
                      <a:lnTo>
                        <a:pt x="5407" y="164"/>
                      </a:lnTo>
                      <a:lnTo>
                        <a:pt x="5400" y="164"/>
                      </a:lnTo>
                      <a:lnTo>
                        <a:pt x="5394" y="164"/>
                      </a:lnTo>
                      <a:lnTo>
                        <a:pt x="5387" y="164"/>
                      </a:lnTo>
                      <a:lnTo>
                        <a:pt x="5380" y="164"/>
                      </a:lnTo>
                      <a:lnTo>
                        <a:pt x="5373" y="164"/>
                      </a:lnTo>
                      <a:lnTo>
                        <a:pt x="5366" y="164"/>
                      </a:lnTo>
                      <a:lnTo>
                        <a:pt x="5359" y="164"/>
                      </a:lnTo>
                      <a:lnTo>
                        <a:pt x="5352" y="164"/>
                      </a:lnTo>
                      <a:lnTo>
                        <a:pt x="5345" y="164"/>
                      </a:lnTo>
                      <a:lnTo>
                        <a:pt x="5338" y="164"/>
                      </a:lnTo>
                      <a:lnTo>
                        <a:pt x="5331" y="163"/>
                      </a:lnTo>
                      <a:lnTo>
                        <a:pt x="5323" y="163"/>
                      </a:lnTo>
                      <a:lnTo>
                        <a:pt x="5316" y="163"/>
                      </a:lnTo>
                      <a:lnTo>
                        <a:pt x="5309" y="163"/>
                      </a:lnTo>
                      <a:lnTo>
                        <a:pt x="5303" y="163"/>
                      </a:lnTo>
                      <a:lnTo>
                        <a:pt x="5296" y="163"/>
                      </a:lnTo>
                      <a:lnTo>
                        <a:pt x="5289" y="163"/>
                      </a:lnTo>
                      <a:lnTo>
                        <a:pt x="5281" y="163"/>
                      </a:lnTo>
                      <a:lnTo>
                        <a:pt x="5274" y="163"/>
                      </a:lnTo>
                      <a:lnTo>
                        <a:pt x="5267" y="162"/>
                      </a:lnTo>
                      <a:lnTo>
                        <a:pt x="5260" y="162"/>
                      </a:lnTo>
                      <a:lnTo>
                        <a:pt x="5253" y="162"/>
                      </a:lnTo>
                      <a:lnTo>
                        <a:pt x="5245" y="162"/>
                      </a:lnTo>
                      <a:lnTo>
                        <a:pt x="5238" y="162"/>
                      </a:lnTo>
                      <a:lnTo>
                        <a:pt x="5231" y="162"/>
                      </a:lnTo>
                      <a:lnTo>
                        <a:pt x="5223" y="160"/>
                      </a:lnTo>
                      <a:lnTo>
                        <a:pt x="5216" y="160"/>
                      </a:lnTo>
                      <a:lnTo>
                        <a:pt x="5209" y="160"/>
                      </a:lnTo>
                      <a:lnTo>
                        <a:pt x="5202" y="160"/>
                      </a:lnTo>
                      <a:lnTo>
                        <a:pt x="5194" y="160"/>
                      </a:lnTo>
                      <a:lnTo>
                        <a:pt x="5187" y="160"/>
                      </a:lnTo>
                      <a:lnTo>
                        <a:pt x="5179" y="159"/>
                      </a:lnTo>
                      <a:lnTo>
                        <a:pt x="5172" y="159"/>
                      </a:lnTo>
                      <a:lnTo>
                        <a:pt x="5165" y="159"/>
                      </a:lnTo>
                      <a:lnTo>
                        <a:pt x="5157" y="159"/>
                      </a:lnTo>
                      <a:lnTo>
                        <a:pt x="5150" y="158"/>
                      </a:lnTo>
                      <a:lnTo>
                        <a:pt x="5144" y="158"/>
                      </a:lnTo>
                      <a:lnTo>
                        <a:pt x="5135" y="158"/>
                      </a:lnTo>
                      <a:lnTo>
                        <a:pt x="5129" y="158"/>
                      </a:lnTo>
                      <a:lnTo>
                        <a:pt x="5121" y="158"/>
                      </a:lnTo>
                      <a:lnTo>
                        <a:pt x="5114" y="157"/>
                      </a:lnTo>
                      <a:lnTo>
                        <a:pt x="5106" y="157"/>
                      </a:lnTo>
                      <a:lnTo>
                        <a:pt x="5099" y="157"/>
                      </a:lnTo>
                      <a:lnTo>
                        <a:pt x="5091" y="157"/>
                      </a:lnTo>
                      <a:lnTo>
                        <a:pt x="5084" y="156"/>
                      </a:lnTo>
                      <a:lnTo>
                        <a:pt x="5076" y="156"/>
                      </a:lnTo>
                      <a:lnTo>
                        <a:pt x="5069" y="156"/>
                      </a:lnTo>
                      <a:lnTo>
                        <a:pt x="5061" y="156"/>
                      </a:lnTo>
                      <a:lnTo>
                        <a:pt x="5054" y="155"/>
                      </a:lnTo>
                      <a:lnTo>
                        <a:pt x="5039" y="155"/>
                      </a:lnTo>
                      <a:lnTo>
                        <a:pt x="5024" y="153"/>
                      </a:lnTo>
                      <a:lnTo>
                        <a:pt x="5008" y="153"/>
                      </a:lnTo>
                      <a:lnTo>
                        <a:pt x="4993" y="152"/>
                      </a:lnTo>
                      <a:lnTo>
                        <a:pt x="4978" y="152"/>
                      </a:lnTo>
                      <a:lnTo>
                        <a:pt x="4963" y="151"/>
                      </a:lnTo>
                      <a:lnTo>
                        <a:pt x="4948" y="150"/>
                      </a:lnTo>
                      <a:lnTo>
                        <a:pt x="4932" y="150"/>
                      </a:lnTo>
                      <a:lnTo>
                        <a:pt x="4917" y="149"/>
                      </a:lnTo>
                      <a:lnTo>
                        <a:pt x="4902" y="148"/>
                      </a:lnTo>
                      <a:lnTo>
                        <a:pt x="4885" y="148"/>
                      </a:lnTo>
                      <a:lnTo>
                        <a:pt x="4870" y="147"/>
                      </a:lnTo>
                      <a:lnTo>
                        <a:pt x="4854" y="145"/>
                      </a:lnTo>
                      <a:lnTo>
                        <a:pt x="4839" y="145"/>
                      </a:lnTo>
                      <a:lnTo>
                        <a:pt x="4823" y="144"/>
                      </a:lnTo>
                      <a:lnTo>
                        <a:pt x="4808" y="143"/>
                      </a:lnTo>
                      <a:lnTo>
                        <a:pt x="4792" y="143"/>
                      </a:lnTo>
                      <a:lnTo>
                        <a:pt x="4777" y="142"/>
                      </a:lnTo>
                      <a:lnTo>
                        <a:pt x="4761" y="141"/>
                      </a:lnTo>
                      <a:lnTo>
                        <a:pt x="4746" y="140"/>
                      </a:lnTo>
                      <a:lnTo>
                        <a:pt x="4730" y="140"/>
                      </a:lnTo>
                      <a:lnTo>
                        <a:pt x="4714" y="139"/>
                      </a:lnTo>
                      <a:lnTo>
                        <a:pt x="4699" y="137"/>
                      </a:lnTo>
                      <a:lnTo>
                        <a:pt x="4683" y="136"/>
                      </a:lnTo>
                      <a:lnTo>
                        <a:pt x="4668" y="136"/>
                      </a:lnTo>
                      <a:lnTo>
                        <a:pt x="4652" y="135"/>
                      </a:lnTo>
                      <a:lnTo>
                        <a:pt x="4635" y="134"/>
                      </a:lnTo>
                      <a:lnTo>
                        <a:pt x="4619" y="133"/>
                      </a:lnTo>
                      <a:lnTo>
                        <a:pt x="4604" y="133"/>
                      </a:lnTo>
                      <a:lnTo>
                        <a:pt x="4588" y="132"/>
                      </a:lnTo>
                      <a:lnTo>
                        <a:pt x="4572" y="130"/>
                      </a:lnTo>
                      <a:lnTo>
                        <a:pt x="4556" y="129"/>
                      </a:lnTo>
                      <a:lnTo>
                        <a:pt x="4525" y="128"/>
                      </a:lnTo>
                      <a:lnTo>
                        <a:pt x="4493" y="126"/>
                      </a:lnTo>
                      <a:lnTo>
                        <a:pt x="4461" y="125"/>
                      </a:lnTo>
                      <a:lnTo>
                        <a:pt x="4429" y="122"/>
                      </a:lnTo>
                      <a:lnTo>
                        <a:pt x="4397" y="121"/>
                      </a:lnTo>
                      <a:lnTo>
                        <a:pt x="4366" y="119"/>
                      </a:lnTo>
                      <a:lnTo>
                        <a:pt x="4334" y="118"/>
                      </a:lnTo>
                      <a:lnTo>
                        <a:pt x="4301" y="115"/>
                      </a:lnTo>
                      <a:lnTo>
                        <a:pt x="4286" y="115"/>
                      </a:lnTo>
                      <a:lnTo>
                        <a:pt x="4270" y="114"/>
                      </a:lnTo>
                      <a:lnTo>
                        <a:pt x="4254" y="113"/>
                      </a:lnTo>
                      <a:lnTo>
                        <a:pt x="4238" y="112"/>
                      </a:lnTo>
                      <a:lnTo>
                        <a:pt x="4223" y="112"/>
                      </a:lnTo>
                      <a:lnTo>
                        <a:pt x="4207" y="111"/>
                      </a:lnTo>
                      <a:lnTo>
                        <a:pt x="4191" y="110"/>
                      </a:lnTo>
                      <a:lnTo>
                        <a:pt x="4175" y="110"/>
                      </a:lnTo>
                      <a:lnTo>
                        <a:pt x="4160" y="109"/>
                      </a:lnTo>
                      <a:lnTo>
                        <a:pt x="4143" y="107"/>
                      </a:lnTo>
                      <a:lnTo>
                        <a:pt x="4127" y="107"/>
                      </a:lnTo>
                      <a:lnTo>
                        <a:pt x="4111" y="106"/>
                      </a:lnTo>
                      <a:lnTo>
                        <a:pt x="4096" y="106"/>
                      </a:lnTo>
                      <a:lnTo>
                        <a:pt x="4080" y="105"/>
                      </a:lnTo>
                      <a:lnTo>
                        <a:pt x="4064" y="104"/>
                      </a:lnTo>
                      <a:lnTo>
                        <a:pt x="4049" y="104"/>
                      </a:lnTo>
                      <a:lnTo>
                        <a:pt x="4033" y="103"/>
                      </a:lnTo>
                      <a:lnTo>
                        <a:pt x="4017" y="103"/>
                      </a:lnTo>
                      <a:lnTo>
                        <a:pt x="4002" y="102"/>
                      </a:lnTo>
                      <a:lnTo>
                        <a:pt x="3986" y="102"/>
                      </a:lnTo>
                      <a:lnTo>
                        <a:pt x="3971" y="101"/>
                      </a:lnTo>
                      <a:lnTo>
                        <a:pt x="3954" y="101"/>
                      </a:lnTo>
                      <a:lnTo>
                        <a:pt x="3940" y="99"/>
                      </a:lnTo>
                      <a:lnTo>
                        <a:pt x="3923" y="99"/>
                      </a:lnTo>
                      <a:lnTo>
                        <a:pt x="3908" y="98"/>
                      </a:lnTo>
                      <a:lnTo>
                        <a:pt x="3892" y="98"/>
                      </a:lnTo>
                      <a:lnTo>
                        <a:pt x="3877" y="97"/>
                      </a:lnTo>
                      <a:lnTo>
                        <a:pt x="3862" y="97"/>
                      </a:lnTo>
                      <a:lnTo>
                        <a:pt x="3846" y="97"/>
                      </a:lnTo>
                      <a:lnTo>
                        <a:pt x="3831" y="96"/>
                      </a:lnTo>
                      <a:lnTo>
                        <a:pt x="3816" y="96"/>
                      </a:lnTo>
                      <a:lnTo>
                        <a:pt x="3800" y="96"/>
                      </a:lnTo>
                      <a:lnTo>
                        <a:pt x="3793" y="95"/>
                      </a:lnTo>
                      <a:lnTo>
                        <a:pt x="3785" y="95"/>
                      </a:lnTo>
                      <a:lnTo>
                        <a:pt x="3778" y="95"/>
                      </a:lnTo>
                      <a:lnTo>
                        <a:pt x="3770" y="95"/>
                      </a:lnTo>
                      <a:lnTo>
                        <a:pt x="3762" y="95"/>
                      </a:lnTo>
                      <a:lnTo>
                        <a:pt x="3755" y="95"/>
                      </a:lnTo>
                      <a:lnTo>
                        <a:pt x="3747" y="95"/>
                      </a:lnTo>
                      <a:lnTo>
                        <a:pt x="3740" y="94"/>
                      </a:lnTo>
                      <a:lnTo>
                        <a:pt x="3732" y="94"/>
                      </a:lnTo>
                      <a:lnTo>
                        <a:pt x="3725" y="94"/>
                      </a:lnTo>
                      <a:lnTo>
                        <a:pt x="3717" y="94"/>
                      </a:lnTo>
                      <a:lnTo>
                        <a:pt x="3710" y="94"/>
                      </a:lnTo>
                      <a:lnTo>
                        <a:pt x="3702" y="94"/>
                      </a:lnTo>
                      <a:lnTo>
                        <a:pt x="3695" y="94"/>
                      </a:lnTo>
                      <a:lnTo>
                        <a:pt x="3687" y="94"/>
                      </a:lnTo>
                      <a:lnTo>
                        <a:pt x="3680" y="94"/>
                      </a:lnTo>
                      <a:lnTo>
                        <a:pt x="3672" y="94"/>
                      </a:lnTo>
                      <a:lnTo>
                        <a:pt x="3665" y="92"/>
                      </a:lnTo>
                      <a:lnTo>
                        <a:pt x="3657" y="92"/>
                      </a:lnTo>
                      <a:lnTo>
                        <a:pt x="3650" y="92"/>
                      </a:lnTo>
                      <a:lnTo>
                        <a:pt x="3642" y="92"/>
                      </a:lnTo>
                      <a:lnTo>
                        <a:pt x="3635" y="92"/>
                      </a:lnTo>
                      <a:lnTo>
                        <a:pt x="3627" y="92"/>
                      </a:lnTo>
                      <a:lnTo>
                        <a:pt x="3620" y="92"/>
                      </a:lnTo>
                      <a:lnTo>
                        <a:pt x="3613" y="92"/>
                      </a:lnTo>
                      <a:lnTo>
                        <a:pt x="3605" y="92"/>
                      </a:lnTo>
                      <a:lnTo>
                        <a:pt x="3598" y="92"/>
                      </a:lnTo>
                      <a:lnTo>
                        <a:pt x="3590" y="92"/>
                      </a:lnTo>
                      <a:lnTo>
                        <a:pt x="3583" y="92"/>
                      </a:lnTo>
                      <a:lnTo>
                        <a:pt x="3577" y="92"/>
                      </a:lnTo>
                      <a:lnTo>
                        <a:pt x="3569" y="92"/>
                      </a:lnTo>
                      <a:lnTo>
                        <a:pt x="3562" y="92"/>
                      </a:lnTo>
                      <a:lnTo>
                        <a:pt x="3555" y="92"/>
                      </a:lnTo>
                      <a:lnTo>
                        <a:pt x="3547" y="92"/>
                      </a:lnTo>
                      <a:lnTo>
                        <a:pt x="3540" y="92"/>
                      </a:lnTo>
                      <a:lnTo>
                        <a:pt x="3533" y="92"/>
                      </a:lnTo>
                      <a:lnTo>
                        <a:pt x="3526" y="92"/>
                      </a:lnTo>
                      <a:lnTo>
                        <a:pt x="3518" y="92"/>
                      </a:lnTo>
                      <a:lnTo>
                        <a:pt x="3511" y="92"/>
                      </a:lnTo>
                      <a:lnTo>
                        <a:pt x="3504" y="92"/>
                      </a:lnTo>
                      <a:lnTo>
                        <a:pt x="3497" y="94"/>
                      </a:lnTo>
                      <a:lnTo>
                        <a:pt x="3489" y="94"/>
                      </a:lnTo>
                      <a:lnTo>
                        <a:pt x="3482" y="94"/>
                      </a:lnTo>
                      <a:lnTo>
                        <a:pt x="3475" y="94"/>
                      </a:lnTo>
                      <a:lnTo>
                        <a:pt x="3468" y="94"/>
                      </a:lnTo>
                      <a:lnTo>
                        <a:pt x="3461" y="94"/>
                      </a:lnTo>
                      <a:lnTo>
                        <a:pt x="3454" y="94"/>
                      </a:lnTo>
                      <a:lnTo>
                        <a:pt x="3446" y="94"/>
                      </a:lnTo>
                      <a:lnTo>
                        <a:pt x="3439" y="94"/>
                      </a:lnTo>
                      <a:lnTo>
                        <a:pt x="3433" y="95"/>
                      </a:lnTo>
                      <a:lnTo>
                        <a:pt x="3426" y="95"/>
                      </a:lnTo>
                      <a:lnTo>
                        <a:pt x="3419" y="95"/>
                      </a:lnTo>
                      <a:lnTo>
                        <a:pt x="3412" y="95"/>
                      </a:lnTo>
                      <a:lnTo>
                        <a:pt x="3405" y="95"/>
                      </a:lnTo>
                      <a:lnTo>
                        <a:pt x="3398" y="95"/>
                      </a:lnTo>
                      <a:lnTo>
                        <a:pt x="3391" y="95"/>
                      </a:lnTo>
                      <a:lnTo>
                        <a:pt x="3384" y="96"/>
                      </a:lnTo>
                      <a:lnTo>
                        <a:pt x="3377" y="96"/>
                      </a:lnTo>
                      <a:lnTo>
                        <a:pt x="3370" y="96"/>
                      </a:lnTo>
                      <a:lnTo>
                        <a:pt x="3363" y="96"/>
                      </a:lnTo>
                      <a:lnTo>
                        <a:pt x="3357" y="97"/>
                      </a:lnTo>
                      <a:lnTo>
                        <a:pt x="3350" y="97"/>
                      </a:lnTo>
                      <a:lnTo>
                        <a:pt x="3343" y="97"/>
                      </a:lnTo>
                      <a:lnTo>
                        <a:pt x="3336" y="97"/>
                      </a:lnTo>
                      <a:lnTo>
                        <a:pt x="3329" y="97"/>
                      </a:lnTo>
                      <a:lnTo>
                        <a:pt x="3322" y="98"/>
                      </a:lnTo>
                      <a:lnTo>
                        <a:pt x="3315" y="98"/>
                      </a:lnTo>
                      <a:lnTo>
                        <a:pt x="3309" y="98"/>
                      </a:lnTo>
                      <a:lnTo>
                        <a:pt x="3302" y="99"/>
                      </a:lnTo>
                      <a:lnTo>
                        <a:pt x="3295" y="99"/>
                      </a:lnTo>
                      <a:lnTo>
                        <a:pt x="3289" y="99"/>
                      </a:lnTo>
                      <a:lnTo>
                        <a:pt x="3282" y="99"/>
                      </a:lnTo>
                      <a:lnTo>
                        <a:pt x="3276" y="101"/>
                      </a:lnTo>
                      <a:lnTo>
                        <a:pt x="3269" y="101"/>
                      </a:lnTo>
                      <a:lnTo>
                        <a:pt x="3262" y="101"/>
                      </a:lnTo>
                      <a:lnTo>
                        <a:pt x="3255" y="102"/>
                      </a:lnTo>
                      <a:lnTo>
                        <a:pt x="3249" y="102"/>
                      </a:lnTo>
                      <a:lnTo>
                        <a:pt x="3242" y="102"/>
                      </a:lnTo>
                      <a:lnTo>
                        <a:pt x="3236" y="103"/>
                      </a:lnTo>
                      <a:lnTo>
                        <a:pt x="3229" y="103"/>
                      </a:lnTo>
                      <a:lnTo>
                        <a:pt x="3223" y="104"/>
                      </a:lnTo>
                      <a:lnTo>
                        <a:pt x="3216" y="104"/>
                      </a:lnTo>
                      <a:lnTo>
                        <a:pt x="3210" y="104"/>
                      </a:lnTo>
                      <a:lnTo>
                        <a:pt x="3203" y="105"/>
                      </a:lnTo>
                      <a:lnTo>
                        <a:pt x="3196" y="105"/>
                      </a:lnTo>
                      <a:lnTo>
                        <a:pt x="3191" y="106"/>
                      </a:lnTo>
                      <a:lnTo>
                        <a:pt x="3184" y="106"/>
                      </a:lnTo>
                      <a:lnTo>
                        <a:pt x="3178" y="106"/>
                      </a:lnTo>
                      <a:lnTo>
                        <a:pt x="3171" y="107"/>
                      </a:lnTo>
                      <a:lnTo>
                        <a:pt x="3165" y="107"/>
                      </a:lnTo>
                      <a:lnTo>
                        <a:pt x="3158" y="109"/>
                      </a:lnTo>
                      <a:lnTo>
                        <a:pt x="3153" y="109"/>
                      </a:lnTo>
                      <a:lnTo>
                        <a:pt x="3146" y="110"/>
                      </a:lnTo>
                      <a:lnTo>
                        <a:pt x="3140" y="110"/>
                      </a:lnTo>
                      <a:lnTo>
                        <a:pt x="3133" y="111"/>
                      </a:lnTo>
                      <a:lnTo>
                        <a:pt x="3127" y="111"/>
                      </a:lnTo>
                      <a:lnTo>
                        <a:pt x="3121" y="112"/>
                      </a:lnTo>
                      <a:lnTo>
                        <a:pt x="3115" y="112"/>
                      </a:lnTo>
                      <a:lnTo>
                        <a:pt x="3109" y="113"/>
                      </a:lnTo>
                      <a:lnTo>
                        <a:pt x="3103" y="113"/>
                      </a:lnTo>
                      <a:lnTo>
                        <a:pt x="3096" y="114"/>
                      </a:lnTo>
                      <a:lnTo>
                        <a:pt x="3090" y="115"/>
                      </a:lnTo>
                      <a:lnTo>
                        <a:pt x="3085" y="115"/>
                      </a:lnTo>
                      <a:lnTo>
                        <a:pt x="3079" y="117"/>
                      </a:lnTo>
                      <a:lnTo>
                        <a:pt x="3072" y="117"/>
                      </a:lnTo>
                      <a:lnTo>
                        <a:pt x="3066" y="118"/>
                      </a:lnTo>
                      <a:lnTo>
                        <a:pt x="3060" y="119"/>
                      </a:lnTo>
                      <a:lnTo>
                        <a:pt x="3055" y="119"/>
                      </a:lnTo>
                      <a:lnTo>
                        <a:pt x="3049" y="120"/>
                      </a:lnTo>
                      <a:lnTo>
                        <a:pt x="3042" y="120"/>
                      </a:lnTo>
                      <a:lnTo>
                        <a:pt x="3036" y="121"/>
                      </a:lnTo>
                      <a:lnTo>
                        <a:pt x="3030" y="122"/>
                      </a:lnTo>
                      <a:lnTo>
                        <a:pt x="3025" y="122"/>
                      </a:lnTo>
                      <a:lnTo>
                        <a:pt x="3019" y="124"/>
                      </a:lnTo>
                      <a:lnTo>
                        <a:pt x="3013" y="125"/>
                      </a:lnTo>
                      <a:lnTo>
                        <a:pt x="3007" y="126"/>
                      </a:lnTo>
                      <a:lnTo>
                        <a:pt x="3002" y="126"/>
                      </a:lnTo>
                      <a:lnTo>
                        <a:pt x="2996" y="127"/>
                      </a:lnTo>
                      <a:lnTo>
                        <a:pt x="2990" y="128"/>
                      </a:lnTo>
                      <a:lnTo>
                        <a:pt x="2984" y="128"/>
                      </a:lnTo>
                      <a:lnTo>
                        <a:pt x="2979" y="129"/>
                      </a:lnTo>
                      <a:lnTo>
                        <a:pt x="2973" y="130"/>
                      </a:lnTo>
                      <a:lnTo>
                        <a:pt x="2967" y="132"/>
                      </a:lnTo>
                      <a:lnTo>
                        <a:pt x="2962" y="133"/>
                      </a:lnTo>
                      <a:lnTo>
                        <a:pt x="2957" y="133"/>
                      </a:lnTo>
                      <a:lnTo>
                        <a:pt x="2951" y="134"/>
                      </a:lnTo>
                      <a:lnTo>
                        <a:pt x="2945" y="135"/>
                      </a:lnTo>
                      <a:lnTo>
                        <a:pt x="2939" y="136"/>
                      </a:lnTo>
                      <a:lnTo>
                        <a:pt x="2935" y="137"/>
                      </a:lnTo>
                      <a:lnTo>
                        <a:pt x="2929" y="139"/>
                      </a:lnTo>
                      <a:lnTo>
                        <a:pt x="2923" y="139"/>
                      </a:lnTo>
                      <a:lnTo>
                        <a:pt x="2919" y="140"/>
                      </a:lnTo>
                      <a:lnTo>
                        <a:pt x="2913" y="141"/>
                      </a:lnTo>
                      <a:lnTo>
                        <a:pt x="2907" y="142"/>
                      </a:lnTo>
                      <a:lnTo>
                        <a:pt x="2903" y="143"/>
                      </a:lnTo>
                      <a:lnTo>
                        <a:pt x="2897" y="144"/>
                      </a:lnTo>
                      <a:lnTo>
                        <a:pt x="2892" y="145"/>
                      </a:lnTo>
                      <a:lnTo>
                        <a:pt x="2886" y="147"/>
                      </a:lnTo>
                      <a:lnTo>
                        <a:pt x="2882" y="148"/>
                      </a:lnTo>
                      <a:lnTo>
                        <a:pt x="2876" y="149"/>
                      </a:lnTo>
                      <a:lnTo>
                        <a:pt x="2871" y="150"/>
                      </a:lnTo>
                      <a:lnTo>
                        <a:pt x="2866" y="151"/>
                      </a:lnTo>
                      <a:lnTo>
                        <a:pt x="2861" y="152"/>
                      </a:lnTo>
                      <a:lnTo>
                        <a:pt x="2855" y="153"/>
                      </a:lnTo>
                      <a:lnTo>
                        <a:pt x="2851" y="155"/>
                      </a:lnTo>
                      <a:lnTo>
                        <a:pt x="2846" y="156"/>
                      </a:lnTo>
                      <a:lnTo>
                        <a:pt x="2840" y="157"/>
                      </a:lnTo>
                      <a:lnTo>
                        <a:pt x="2836" y="158"/>
                      </a:lnTo>
                      <a:lnTo>
                        <a:pt x="2831" y="159"/>
                      </a:lnTo>
                      <a:lnTo>
                        <a:pt x="2825" y="160"/>
                      </a:lnTo>
                      <a:lnTo>
                        <a:pt x="2821" y="162"/>
                      </a:lnTo>
                      <a:lnTo>
                        <a:pt x="2816" y="163"/>
                      </a:lnTo>
                      <a:lnTo>
                        <a:pt x="2812" y="164"/>
                      </a:lnTo>
                      <a:lnTo>
                        <a:pt x="2807" y="165"/>
                      </a:lnTo>
                      <a:lnTo>
                        <a:pt x="2801" y="166"/>
                      </a:lnTo>
                      <a:lnTo>
                        <a:pt x="2797" y="168"/>
                      </a:lnTo>
                      <a:lnTo>
                        <a:pt x="2792" y="170"/>
                      </a:lnTo>
                      <a:lnTo>
                        <a:pt x="2787" y="171"/>
                      </a:lnTo>
                      <a:lnTo>
                        <a:pt x="2783" y="172"/>
                      </a:lnTo>
                      <a:lnTo>
                        <a:pt x="2778" y="173"/>
                      </a:lnTo>
                      <a:lnTo>
                        <a:pt x="2774" y="174"/>
                      </a:lnTo>
                      <a:lnTo>
                        <a:pt x="2769" y="176"/>
                      </a:lnTo>
                      <a:lnTo>
                        <a:pt x="2764" y="178"/>
                      </a:lnTo>
                      <a:lnTo>
                        <a:pt x="2760" y="179"/>
                      </a:lnTo>
                      <a:lnTo>
                        <a:pt x="2755" y="180"/>
                      </a:lnTo>
                      <a:lnTo>
                        <a:pt x="2752" y="182"/>
                      </a:lnTo>
                      <a:lnTo>
                        <a:pt x="2747" y="183"/>
                      </a:lnTo>
                      <a:lnTo>
                        <a:pt x="2742" y="185"/>
                      </a:lnTo>
                      <a:lnTo>
                        <a:pt x="2738" y="186"/>
                      </a:lnTo>
                      <a:lnTo>
                        <a:pt x="2733" y="188"/>
                      </a:lnTo>
                      <a:lnTo>
                        <a:pt x="2730" y="189"/>
                      </a:lnTo>
                      <a:lnTo>
                        <a:pt x="2725" y="190"/>
                      </a:lnTo>
                      <a:lnTo>
                        <a:pt x="2721" y="193"/>
                      </a:lnTo>
                      <a:lnTo>
                        <a:pt x="2716" y="194"/>
                      </a:lnTo>
                      <a:lnTo>
                        <a:pt x="2712" y="195"/>
                      </a:lnTo>
                      <a:lnTo>
                        <a:pt x="2708" y="197"/>
                      </a:lnTo>
                      <a:lnTo>
                        <a:pt x="2707" y="197"/>
                      </a:lnTo>
                      <a:lnTo>
                        <a:pt x="2704" y="198"/>
                      </a:lnTo>
                      <a:lnTo>
                        <a:pt x="2702" y="200"/>
                      </a:lnTo>
                      <a:lnTo>
                        <a:pt x="2700" y="200"/>
                      </a:lnTo>
                      <a:lnTo>
                        <a:pt x="2697" y="201"/>
                      </a:lnTo>
                      <a:lnTo>
                        <a:pt x="2696" y="202"/>
                      </a:lnTo>
                      <a:lnTo>
                        <a:pt x="2694" y="203"/>
                      </a:lnTo>
                      <a:lnTo>
                        <a:pt x="2692" y="203"/>
                      </a:lnTo>
                      <a:lnTo>
                        <a:pt x="2689" y="204"/>
                      </a:lnTo>
                      <a:lnTo>
                        <a:pt x="2687" y="205"/>
                      </a:lnTo>
                      <a:lnTo>
                        <a:pt x="2685" y="206"/>
                      </a:lnTo>
                      <a:lnTo>
                        <a:pt x="2682" y="206"/>
                      </a:lnTo>
                      <a:lnTo>
                        <a:pt x="2680" y="208"/>
                      </a:lnTo>
                      <a:lnTo>
                        <a:pt x="2677" y="209"/>
                      </a:lnTo>
                      <a:lnTo>
                        <a:pt x="2674" y="210"/>
                      </a:lnTo>
                      <a:lnTo>
                        <a:pt x="2672" y="211"/>
                      </a:lnTo>
                      <a:lnTo>
                        <a:pt x="2670" y="211"/>
                      </a:lnTo>
                      <a:lnTo>
                        <a:pt x="2668" y="212"/>
                      </a:lnTo>
                      <a:lnTo>
                        <a:pt x="2665" y="213"/>
                      </a:lnTo>
                      <a:lnTo>
                        <a:pt x="2662" y="214"/>
                      </a:lnTo>
                      <a:lnTo>
                        <a:pt x="2659" y="216"/>
                      </a:lnTo>
                      <a:lnTo>
                        <a:pt x="2657" y="217"/>
                      </a:lnTo>
                      <a:lnTo>
                        <a:pt x="2654" y="218"/>
                      </a:lnTo>
                      <a:lnTo>
                        <a:pt x="2651" y="219"/>
                      </a:lnTo>
                      <a:lnTo>
                        <a:pt x="2649" y="220"/>
                      </a:lnTo>
                      <a:lnTo>
                        <a:pt x="2646" y="220"/>
                      </a:lnTo>
                      <a:lnTo>
                        <a:pt x="2643" y="221"/>
                      </a:lnTo>
                      <a:lnTo>
                        <a:pt x="2640" y="223"/>
                      </a:lnTo>
                      <a:lnTo>
                        <a:pt x="2638" y="224"/>
                      </a:lnTo>
                      <a:lnTo>
                        <a:pt x="2634" y="225"/>
                      </a:lnTo>
                      <a:lnTo>
                        <a:pt x="2632" y="226"/>
                      </a:lnTo>
                      <a:lnTo>
                        <a:pt x="2628" y="227"/>
                      </a:lnTo>
                      <a:lnTo>
                        <a:pt x="2625" y="228"/>
                      </a:lnTo>
                      <a:lnTo>
                        <a:pt x="2623" y="229"/>
                      </a:lnTo>
                      <a:lnTo>
                        <a:pt x="2619" y="231"/>
                      </a:lnTo>
                      <a:lnTo>
                        <a:pt x="2616" y="232"/>
                      </a:lnTo>
                      <a:lnTo>
                        <a:pt x="2613" y="233"/>
                      </a:lnTo>
                      <a:lnTo>
                        <a:pt x="2610" y="234"/>
                      </a:lnTo>
                      <a:lnTo>
                        <a:pt x="2606" y="235"/>
                      </a:lnTo>
                      <a:lnTo>
                        <a:pt x="2603" y="236"/>
                      </a:lnTo>
                      <a:lnTo>
                        <a:pt x="2600" y="238"/>
                      </a:lnTo>
                      <a:lnTo>
                        <a:pt x="2597" y="239"/>
                      </a:lnTo>
                      <a:lnTo>
                        <a:pt x="2594" y="241"/>
                      </a:lnTo>
                      <a:lnTo>
                        <a:pt x="2590" y="242"/>
                      </a:lnTo>
                      <a:lnTo>
                        <a:pt x="2587" y="243"/>
                      </a:lnTo>
                      <a:lnTo>
                        <a:pt x="2583" y="244"/>
                      </a:lnTo>
                      <a:lnTo>
                        <a:pt x="2580" y="246"/>
                      </a:lnTo>
                      <a:lnTo>
                        <a:pt x="2576" y="247"/>
                      </a:lnTo>
                      <a:lnTo>
                        <a:pt x="2573" y="248"/>
                      </a:lnTo>
                      <a:lnTo>
                        <a:pt x="2570" y="249"/>
                      </a:lnTo>
                      <a:lnTo>
                        <a:pt x="2566" y="251"/>
                      </a:lnTo>
                      <a:lnTo>
                        <a:pt x="2563" y="252"/>
                      </a:lnTo>
                      <a:lnTo>
                        <a:pt x="2559" y="254"/>
                      </a:lnTo>
                      <a:lnTo>
                        <a:pt x="2555" y="255"/>
                      </a:lnTo>
                      <a:lnTo>
                        <a:pt x="2551" y="256"/>
                      </a:lnTo>
                      <a:lnTo>
                        <a:pt x="2548" y="257"/>
                      </a:lnTo>
                      <a:lnTo>
                        <a:pt x="2544" y="259"/>
                      </a:lnTo>
                      <a:lnTo>
                        <a:pt x="2541" y="261"/>
                      </a:lnTo>
                      <a:lnTo>
                        <a:pt x="2536" y="262"/>
                      </a:lnTo>
                      <a:lnTo>
                        <a:pt x="2533" y="263"/>
                      </a:lnTo>
                      <a:lnTo>
                        <a:pt x="2529" y="264"/>
                      </a:lnTo>
                      <a:lnTo>
                        <a:pt x="2525" y="266"/>
                      </a:lnTo>
                      <a:lnTo>
                        <a:pt x="2521" y="267"/>
                      </a:lnTo>
                      <a:lnTo>
                        <a:pt x="2518" y="269"/>
                      </a:lnTo>
                      <a:lnTo>
                        <a:pt x="2513" y="271"/>
                      </a:lnTo>
                      <a:lnTo>
                        <a:pt x="2510" y="272"/>
                      </a:lnTo>
                      <a:lnTo>
                        <a:pt x="2505" y="273"/>
                      </a:lnTo>
                      <a:lnTo>
                        <a:pt x="2502" y="274"/>
                      </a:lnTo>
                      <a:lnTo>
                        <a:pt x="2497" y="277"/>
                      </a:lnTo>
                      <a:lnTo>
                        <a:pt x="2494" y="278"/>
                      </a:lnTo>
                      <a:lnTo>
                        <a:pt x="2489" y="279"/>
                      </a:lnTo>
                      <a:lnTo>
                        <a:pt x="2485" y="281"/>
                      </a:lnTo>
                      <a:lnTo>
                        <a:pt x="2481" y="282"/>
                      </a:lnTo>
                      <a:lnTo>
                        <a:pt x="2476" y="284"/>
                      </a:lnTo>
                      <a:lnTo>
                        <a:pt x="2473" y="286"/>
                      </a:lnTo>
                      <a:lnTo>
                        <a:pt x="2468" y="287"/>
                      </a:lnTo>
                      <a:lnTo>
                        <a:pt x="2465" y="288"/>
                      </a:lnTo>
                      <a:lnTo>
                        <a:pt x="2460" y="290"/>
                      </a:lnTo>
                      <a:lnTo>
                        <a:pt x="2456" y="292"/>
                      </a:lnTo>
                      <a:lnTo>
                        <a:pt x="2451" y="293"/>
                      </a:lnTo>
                      <a:lnTo>
                        <a:pt x="2447" y="295"/>
                      </a:lnTo>
                      <a:lnTo>
                        <a:pt x="2443" y="296"/>
                      </a:lnTo>
                      <a:lnTo>
                        <a:pt x="2438" y="299"/>
                      </a:lnTo>
                      <a:lnTo>
                        <a:pt x="2434" y="300"/>
                      </a:lnTo>
                      <a:lnTo>
                        <a:pt x="2429" y="302"/>
                      </a:lnTo>
                      <a:lnTo>
                        <a:pt x="2426" y="303"/>
                      </a:lnTo>
                      <a:lnTo>
                        <a:pt x="2421" y="304"/>
                      </a:lnTo>
                      <a:lnTo>
                        <a:pt x="2416" y="307"/>
                      </a:lnTo>
                      <a:lnTo>
                        <a:pt x="2412" y="308"/>
                      </a:lnTo>
                      <a:lnTo>
                        <a:pt x="2407" y="310"/>
                      </a:lnTo>
                      <a:lnTo>
                        <a:pt x="2403" y="311"/>
                      </a:lnTo>
                      <a:lnTo>
                        <a:pt x="2398" y="313"/>
                      </a:lnTo>
                      <a:lnTo>
                        <a:pt x="2393" y="315"/>
                      </a:lnTo>
                      <a:lnTo>
                        <a:pt x="2389" y="317"/>
                      </a:lnTo>
                      <a:lnTo>
                        <a:pt x="2384" y="318"/>
                      </a:lnTo>
                      <a:lnTo>
                        <a:pt x="2379" y="320"/>
                      </a:lnTo>
                      <a:lnTo>
                        <a:pt x="2375" y="322"/>
                      </a:lnTo>
                      <a:lnTo>
                        <a:pt x="2370" y="324"/>
                      </a:lnTo>
                      <a:lnTo>
                        <a:pt x="2364" y="325"/>
                      </a:lnTo>
                      <a:lnTo>
                        <a:pt x="2360" y="327"/>
                      </a:lnTo>
                      <a:lnTo>
                        <a:pt x="2355" y="328"/>
                      </a:lnTo>
                      <a:lnTo>
                        <a:pt x="2351" y="331"/>
                      </a:lnTo>
                      <a:lnTo>
                        <a:pt x="2346" y="332"/>
                      </a:lnTo>
                      <a:lnTo>
                        <a:pt x="2341" y="334"/>
                      </a:lnTo>
                      <a:lnTo>
                        <a:pt x="2336" y="335"/>
                      </a:lnTo>
                      <a:lnTo>
                        <a:pt x="2331" y="338"/>
                      </a:lnTo>
                      <a:lnTo>
                        <a:pt x="2326" y="340"/>
                      </a:lnTo>
                      <a:lnTo>
                        <a:pt x="2322" y="341"/>
                      </a:lnTo>
                      <a:lnTo>
                        <a:pt x="2316" y="343"/>
                      </a:lnTo>
                      <a:lnTo>
                        <a:pt x="2311" y="345"/>
                      </a:lnTo>
                      <a:lnTo>
                        <a:pt x="2307" y="347"/>
                      </a:lnTo>
                      <a:lnTo>
                        <a:pt x="2301" y="348"/>
                      </a:lnTo>
                      <a:lnTo>
                        <a:pt x="2297" y="350"/>
                      </a:lnTo>
                      <a:lnTo>
                        <a:pt x="2291" y="353"/>
                      </a:lnTo>
                      <a:lnTo>
                        <a:pt x="2286" y="354"/>
                      </a:lnTo>
                      <a:lnTo>
                        <a:pt x="2282" y="356"/>
                      </a:lnTo>
                      <a:lnTo>
                        <a:pt x="2276" y="358"/>
                      </a:lnTo>
                      <a:lnTo>
                        <a:pt x="2271" y="360"/>
                      </a:lnTo>
                      <a:lnTo>
                        <a:pt x="2265" y="362"/>
                      </a:lnTo>
                      <a:lnTo>
                        <a:pt x="2261" y="363"/>
                      </a:lnTo>
                      <a:lnTo>
                        <a:pt x="2255" y="365"/>
                      </a:lnTo>
                      <a:lnTo>
                        <a:pt x="2250" y="368"/>
                      </a:lnTo>
                      <a:lnTo>
                        <a:pt x="2245" y="369"/>
                      </a:lnTo>
                      <a:lnTo>
                        <a:pt x="2240" y="371"/>
                      </a:lnTo>
                      <a:lnTo>
                        <a:pt x="2234" y="373"/>
                      </a:lnTo>
                      <a:lnTo>
                        <a:pt x="2229" y="375"/>
                      </a:lnTo>
                      <a:lnTo>
                        <a:pt x="2224" y="377"/>
                      </a:lnTo>
                      <a:lnTo>
                        <a:pt x="2218" y="379"/>
                      </a:lnTo>
                      <a:lnTo>
                        <a:pt x="2212" y="381"/>
                      </a:lnTo>
                      <a:lnTo>
                        <a:pt x="2208" y="383"/>
                      </a:lnTo>
                      <a:lnTo>
                        <a:pt x="2202" y="385"/>
                      </a:lnTo>
                      <a:lnTo>
                        <a:pt x="2196" y="387"/>
                      </a:lnTo>
                      <a:lnTo>
                        <a:pt x="2192" y="388"/>
                      </a:lnTo>
                      <a:lnTo>
                        <a:pt x="2186" y="391"/>
                      </a:lnTo>
                      <a:lnTo>
                        <a:pt x="2180" y="393"/>
                      </a:lnTo>
                      <a:lnTo>
                        <a:pt x="2176" y="395"/>
                      </a:lnTo>
                      <a:lnTo>
                        <a:pt x="2170" y="396"/>
                      </a:lnTo>
                      <a:lnTo>
                        <a:pt x="2164" y="399"/>
                      </a:lnTo>
                      <a:lnTo>
                        <a:pt x="2158" y="401"/>
                      </a:lnTo>
                      <a:lnTo>
                        <a:pt x="2152" y="403"/>
                      </a:lnTo>
                      <a:lnTo>
                        <a:pt x="2147" y="404"/>
                      </a:lnTo>
                      <a:lnTo>
                        <a:pt x="2142" y="407"/>
                      </a:lnTo>
                      <a:lnTo>
                        <a:pt x="2136" y="409"/>
                      </a:lnTo>
                      <a:lnTo>
                        <a:pt x="2131" y="411"/>
                      </a:lnTo>
                      <a:lnTo>
                        <a:pt x="2125" y="412"/>
                      </a:lnTo>
                      <a:lnTo>
                        <a:pt x="2119" y="415"/>
                      </a:lnTo>
                      <a:lnTo>
                        <a:pt x="2113" y="417"/>
                      </a:lnTo>
                      <a:lnTo>
                        <a:pt x="2108" y="419"/>
                      </a:lnTo>
                      <a:lnTo>
                        <a:pt x="2102" y="422"/>
                      </a:lnTo>
                      <a:lnTo>
                        <a:pt x="2096" y="423"/>
                      </a:lnTo>
                      <a:lnTo>
                        <a:pt x="2090" y="425"/>
                      </a:lnTo>
                      <a:lnTo>
                        <a:pt x="2085" y="427"/>
                      </a:lnTo>
                      <a:lnTo>
                        <a:pt x="2079" y="430"/>
                      </a:lnTo>
                      <a:lnTo>
                        <a:pt x="2073" y="432"/>
                      </a:lnTo>
                      <a:lnTo>
                        <a:pt x="2067" y="433"/>
                      </a:lnTo>
                      <a:lnTo>
                        <a:pt x="2061" y="436"/>
                      </a:lnTo>
                      <a:lnTo>
                        <a:pt x="2056" y="438"/>
                      </a:lnTo>
                      <a:lnTo>
                        <a:pt x="2050" y="440"/>
                      </a:lnTo>
                      <a:lnTo>
                        <a:pt x="2044" y="442"/>
                      </a:lnTo>
                      <a:lnTo>
                        <a:pt x="2038" y="445"/>
                      </a:lnTo>
                      <a:lnTo>
                        <a:pt x="2033" y="446"/>
                      </a:lnTo>
                      <a:lnTo>
                        <a:pt x="2027" y="448"/>
                      </a:lnTo>
                      <a:lnTo>
                        <a:pt x="2021" y="450"/>
                      </a:lnTo>
                      <a:lnTo>
                        <a:pt x="2015" y="453"/>
                      </a:lnTo>
                      <a:lnTo>
                        <a:pt x="2008" y="455"/>
                      </a:lnTo>
                      <a:lnTo>
                        <a:pt x="2003" y="457"/>
                      </a:lnTo>
                      <a:lnTo>
                        <a:pt x="1997" y="460"/>
                      </a:lnTo>
                      <a:lnTo>
                        <a:pt x="1991" y="461"/>
                      </a:lnTo>
                      <a:lnTo>
                        <a:pt x="1985" y="463"/>
                      </a:lnTo>
                      <a:lnTo>
                        <a:pt x="1980" y="465"/>
                      </a:lnTo>
                      <a:lnTo>
                        <a:pt x="1973" y="468"/>
                      </a:lnTo>
                      <a:lnTo>
                        <a:pt x="1967" y="470"/>
                      </a:lnTo>
                      <a:lnTo>
                        <a:pt x="1961" y="472"/>
                      </a:lnTo>
                      <a:lnTo>
                        <a:pt x="1955" y="475"/>
                      </a:lnTo>
                      <a:lnTo>
                        <a:pt x="1949" y="477"/>
                      </a:lnTo>
                      <a:lnTo>
                        <a:pt x="1943" y="479"/>
                      </a:lnTo>
                      <a:lnTo>
                        <a:pt x="1937" y="480"/>
                      </a:lnTo>
                      <a:lnTo>
                        <a:pt x="1930" y="483"/>
                      </a:lnTo>
                      <a:lnTo>
                        <a:pt x="1924" y="485"/>
                      </a:lnTo>
                      <a:lnTo>
                        <a:pt x="1919" y="487"/>
                      </a:lnTo>
                      <a:lnTo>
                        <a:pt x="1913" y="490"/>
                      </a:lnTo>
                      <a:lnTo>
                        <a:pt x="1906" y="492"/>
                      </a:lnTo>
                      <a:lnTo>
                        <a:pt x="1900" y="494"/>
                      </a:lnTo>
                      <a:lnTo>
                        <a:pt x="1894" y="497"/>
                      </a:lnTo>
                      <a:lnTo>
                        <a:pt x="1887" y="499"/>
                      </a:lnTo>
                      <a:lnTo>
                        <a:pt x="1882" y="501"/>
                      </a:lnTo>
                      <a:lnTo>
                        <a:pt x="1875" y="503"/>
                      </a:lnTo>
                      <a:lnTo>
                        <a:pt x="1869" y="506"/>
                      </a:lnTo>
                      <a:lnTo>
                        <a:pt x="1863" y="507"/>
                      </a:lnTo>
                      <a:lnTo>
                        <a:pt x="1856" y="509"/>
                      </a:lnTo>
                      <a:lnTo>
                        <a:pt x="1851" y="512"/>
                      </a:lnTo>
                      <a:lnTo>
                        <a:pt x="1844" y="514"/>
                      </a:lnTo>
                      <a:lnTo>
                        <a:pt x="1838" y="516"/>
                      </a:lnTo>
                      <a:lnTo>
                        <a:pt x="1831" y="518"/>
                      </a:lnTo>
                      <a:lnTo>
                        <a:pt x="1825" y="521"/>
                      </a:lnTo>
                      <a:lnTo>
                        <a:pt x="1819" y="523"/>
                      </a:lnTo>
                      <a:lnTo>
                        <a:pt x="1813" y="525"/>
                      </a:lnTo>
                      <a:lnTo>
                        <a:pt x="1807" y="528"/>
                      </a:lnTo>
                      <a:lnTo>
                        <a:pt x="1800" y="530"/>
                      </a:lnTo>
                      <a:lnTo>
                        <a:pt x="1794" y="532"/>
                      </a:lnTo>
                      <a:lnTo>
                        <a:pt x="1780" y="537"/>
                      </a:lnTo>
                      <a:lnTo>
                        <a:pt x="1768" y="541"/>
                      </a:lnTo>
                      <a:lnTo>
                        <a:pt x="1755" y="546"/>
                      </a:lnTo>
                      <a:lnTo>
                        <a:pt x="1742" y="551"/>
                      </a:lnTo>
                      <a:lnTo>
                        <a:pt x="1730" y="555"/>
                      </a:lnTo>
                      <a:lnTo>
                        <a:pt x="1717" y="560"/>
                      </a:lnTo>
                      <a:lnTo>
                        <a:pt x="1704" y="564"/>
                      </a:lnTo>
                      <a:lnTo>
                        <a:pt x="1692" y="569"/>
                      </a:lnTo>
                      <a:lnTo>
                        <a:pt x="1678" y="574"/>
                      </a:lnTo>
                      <a:lnTo>
                        <a:pt x="1665" y="578"/>
                      </a:lnTo>
                      <a:lnTo>
                        <a:pt x="1652" y="583"/>
                      </a:lnTo>
                      <a:lnTo>
                        <a:pt x="1639" y="587"/>
                      </a:lnTo>
                      <a:lnTo>
                        <a:pt x="1626" y="592"/>
                      </a:lnTo>
                      <a:lnTo>
                        <a:pt x="1613" y="597"/>
                      </a:lnTo>
                      <a:lnTo>
                        <a:pt x="1599" y="601"/>
                      </a:lnTo>
                      <a:lnTo>
                        <a:pt x="1587" y="606"/>
                      </a:lnTo>
                      <a:lnTo>
                        <a:pt x="1573" y="611"/>
                      </a:lnTo>
                      <a:lnTo>
                        <a:pt x="1560" y="615"/>
                      </a:lnTo>
                      <a:lnTo>
                        <a:pt x="1548" y="620"/>
                      </a:lnTo>
                      <a:lnTo>
                        <a:pt x="1534" y="624"/>
                      </a:lnTo>
                      <a:lnTo>
                        <a:pt x="1521" y="629"/>
                      </a:lnTo>
                      <a:lnTo>
                        <a:pt x="1507" y="634"/>
                      </a:lnTo>
                      <a:lnTo>
                        <a:pt x="1495" y="638"/>
                      </a:lnTo>
                      <a:lnTo>
                        <a:pt x="1481" y="643"/>
                      </a:lnTo>
                      <a:lnTo>
                        <a:pt x="1468" y="647"/>
                      </a:lnTo>
                      <a:lnTo>
                        <a:pt x="1454" y="652"/>
                      </a:lnTo>
                      <a:lnTo>
                        <a:pt x="1440" y="657"/>
                      </a:lnTo>
                      <a:lnTo>
                        <a:pt x="1428" y="661"/>
                      </a:lnTo>
                      <a:lnTo>
                        <a:pt x="1401" y="670"/>
                      </a:lnTo>
                      <a:lnTo>
                        <a:pt x="1375" y="680"/>
                      </a:lnTo>
                      <a:lnTo>
                        <a:pt x="1347" y="689"/>
                      </a:lnTo>
                      <a:lnTo>
                        <a:pt x="1321" y="699"/>
                      </a:lnTo>
                      <a:lnTo>
                        <a:pt x="1294" y="708"/>
                      </a:lnTo>
                      <a:lnTo>
                        <a:pt x="1268" y="718"/>
                      </a:lnTo>
                      <a:lnTo>
                        <a:pt x="1241" y="727"/>
                      </a:lnTo>
                      <a:lnTo>
                        <a:pt x="1213" y="736"/>
                      </a:lnTo>
                      <a:lnTo>
                        <a:pt x="1201" y="741"/>
                      </a:lnTo>
                      <a:lnTo>
                        <a:pt x="1187" y="745"/>
                      </a:lnTo>
                      <a:lnTo>
                        <a:pt x="1174" y="750"/>
                      </a:lnTo>
                      <a:lnTo>
                        <a:pt x="1160" y="754"/>
                      </a:lnTo>
                      <a:lnTo>
                        <a:pt x="1148" y="758"/>
                      </a:lnTo>
                      <a:lnTo>
                        <a:pt x="1134" y="762"/>
                      </a:lnTo>
                      <a:lnTo>
                        <a:pt x="1120" y="767"/>
                      </a:lnTo>
                      <a:lnTo>
                        <a:pt x="1107" y="772"/>
                      </a:lnTo>
                      <a:lnTo>
                        <a:pt x="1094" y="776"/>
                      </a:lnTo>
                      <a:lnTo>
                        <a:pt x="1081" y="781"/>
                      </a:lnTo>
                      <a:lnTo>
                        <a:pt x="1068" y="785"/>
                      </a:lnTo>
                      <a:lnTo>
                        <a:pt x="1054" y="790"/>
                      </a:lnTo>
                      <a:lnTo>
                        <a:pt x="1042" y="795"/>
                      </a:lnTo>
                      <a:lnTo>
                        <a:pt x="1028" y="799"/>
                      </a:lnTo>
                      <a:lnTo>
                        <a:pt x="1015" y="804"/>
                      </a:lnTo>
                      <a:lnTo>
                        <a:pt x="1001" y="807"/>
                      </a:lnTo>
                      <a:lnTo>
                        <a:pt x="989" y="812"/>
                      </a:lnTo>
                      <a:lnTo>
                        <a:pt x="976" y="817"/>
                      </a:lnTo>
                      <a:lnTo>
                        <a:pt x="962" y="821"/>
                      </a:lnTo>
                      <a:lnTo>
                        <a:pt x="950" y="826"/>
                      </a:lnTo>
                      <a:lnTo>
                        <a:pt x="937" y="830"/>
                      </a:lnTo>
                      <a:lnTo>
                        <a:pt x="924" y="834"/>
                      </a:lnTo>
                      <a:lnTo>
                        <a:pt x="910" y="838"/>
                      </a:lnTo>
                      <a:lnTo>
                        <a:pt x="898" y="843"/>
                      </a:lnTo>
                      <a:lnTo>
                        <a:pt x="885" y="848"/>
                      </a:lnTo>
                      <a:lnTo>
                        <a:pt x="872" y="851"/>
                      </a:lnTo>
                      <a:lnTo>
                        <a:pt x="860" y="856"/>
                      </a:lnTo>
                      <a:lnTo>
                        <a:pt x="847" y="860"/>
                      </a:lnTo>
                      <a:lnTo>
                        <a:pt x="840" y="863"/>
                      </a:lnTo>
                      <a:lnTo>
                        <a:pt x="834" y="864"/>
                      </a:lnTo>
                      <a:lnTo>
                        <a:pt x="827" y="866"/>
                      </a:lnTo>
                      <a:lnTo>
                        <a:pt x="822" y="868"/>
                      </a:lnTo>
                      <a:lnTo>
                        <a:pt x="815" y="871"/>
                      </a:lnTo>
                      <a:lnTo>
                        <a:pt x="809" y="873"/>
                      </a:lnTo>
                      <a:lnTo>
                        <a:pt x="802" y="874"/>
                      </a:lnTo>
                      <a:lnTo>
                        <a:pt x="796" y="876"/>
                      </a:lnTo>
                      <a:lnTo>
                        <a:pt x="789" y="879"/>
                      </a:lnTo>
                      <a:lnTo>
                        <a:pt x="784" y="881"/>
                      </a:lnTo>
                      <a:lnTo>
                        <a:pt x="777" y="883"/>
                      </a:lnTo>
                      <a:lnTo>
                        <a:pt x="771" y="886"/>
                      </a:lnTo>
                      <a:lnTo>
                        <a:pt x="764" y="887"/>
                      </a:lnTo>
                      <a:lnTo>
                        <a:pt x="758" y="889"/>
                      </a:lnTo>
                      <a:lnTo>
                        <a:pt x="753" y="891"/>
                      </a:lnTo>
                      <a:lnTo>
                        <a:pt x="746" y="894"/>
                      </a:lnTo>
                      <a:lnTo>
                        <a:pt x="740" y="895"/>
                      </a:lnTo>
                      <a:lnTo>
                        <a:pt x="733" y="897"/>
                      </a:lnTo>
                      <a:lnTo>
                        <a:pt x="727" y="899"/>
                      </a:lnTo>
                      <a:lnTo>
                        <a:pt x="721" y="902"/>
                      </a:lnTo>
                      <a:lnTo>
                        <a:pt x="715" y="903"/>
                      </a:lnTo>
                      <a:lnTo>
                        <a:pt x="709" y="905"/>
                      </a:lnTo>
                      <a:lnTo>
                        <a:pt x="703" y="908"/>
                      </a:lnTo>
                      <a:lnTo>
                        <a:pt x="696" y="910"/>
                      </a:lnTo>
                      <a:lnTo>
                        <a:pt x="690" y="911"/>
                      </a:lnTo>
                      <a:lnTo>
                        <a:pt x="685" y="913"/>
                      </a:lnTo>
                      <a:lnTo>
                        <a:pt x="678" y="916"/>
                      </a:lnTo>
                      <a:lnTo>
                        <a:pt x="672" y="918"/>
                      </a:lnTo>
                      <a:lnTo>
                        <a:pt x="666" y="919"/>
                      </a:lnTo>
                      <a:lnTo>
                        <a:pt x="660" y="921"/>
                      </a:lnTo>
                      <a:lnTo>
                        <a:pt x="653" y="924"/>
                      </a:lnTo>
                      <a:lnTo>
                        <a:pt x="648" y="925"/>
                      </a:lnTo>
                      <a:lnTo>
                        <a:pt x="642" y="927"/>
                      </a:lnTo>
                      <a:lnTo>
                        <a:pt x="636" y="929"/>
                      </a:lnTo>
                      <a:lnTo>
                        <a:pt x="629" y="931"/>
                      </a:lnTo>
                      <a:lnTo>
                        <a:pt x="624" y="933"/>
                      </a:lnTo>
                      <a:lnTo>
                        <a:pt x="618" y="935"/>
                      </a:lnTo>
                      <a:lnTo>
                        <a:pt x="612" y="936"/>
                      </a:lnTo>
                      <a:lnTo>
                        <a:pt x="606" y="939"/>
                      </a:lnTo>
                      <a:lnTo>
                        <a:pt x="600" y="941"/>
                      </a:lnTo>
                      <a:lnTo>
                        <a:pt x="595" y="942"/>
                      </a:lnTo>
                      <a:lnTo>
                        <a:pt x="588" y="944"/>
                      </a:lnTo>
                      <a:lnTo>
                        <a:pt x="582" y="947"/>
                      </a:lnTo>
                      <a:lnTo>
                        <a:pt x="576" y="948"/>
                      </a:lnTo>
                      <a:lnTo>
                        <a:pt x="571" y="950"/>
                      </a:lnTo>
                      <a:lnTo>
                        <a:pt x="565" y="952"/>
                      </a:lnTo>
                      <a:lnTo>
                        <a:pt x="559" y="954"/>
                      </a:lnTo>
                      <a:lnTo>
                        <a:pt x="553" y="956"/>
                      </a:lnTo>
                      <a:lnTo>
                        <a:pt x="547" y="957"/>
                      </a:lnTo>
                      <a:lnTo>
                        <a:pt x="542" y="959"/>
                      </a:lnTo>
                      <a:lnTo>
                        <a:pt x="536" y="962"/>
                      </a:lnTo>
                      <a:lnTo>
                        <a:pt x="530" y="963"/>
                      </a:lnTo>
                      <a:lnTo>
                        <a:pt x="524" y="965"/>
                      </a:lnTo>
                      <a:lnTo>
                        <a:pt x="519" y="966"/>
                      </a:lnTo>
                      <a:lnTo>
                        <a:pt x="513" y="969"/>
                      </a:lnTo>
                      <a:lnTo>
                        <a:pt x="507" y="970"/>
                      </a:lnTo>
                      <a:lnTo>
                        <a:pt x="501" y="972"/>
                      </a:lnTo>
                      <a:lnTo>
                        <a:pt x="496" y="974"/>
                      </a:lnTo>
                      <a:lnTo>
                        <a:pt x="490" y="975"/>
                      </a:lnTo>
                      <a:lnTo>
                        <a:pt x="484" y="978"/>
                      </a:lnTo>
                      <a:lnTo>
                        <a:pt x="480" y="979"/>
                      </a:lnTo>
                      <a:lnTo>
                        <a:pt x="474" y="981"/>
                      </a:lnTo>
                      <a:lnTo>
                        <a:pt x="468" y="982"/>
                      </a:lnTo>
                      <a:lnTo>
                        <a:pt x="462" y="985"/>
                      </a:lnTo>
                      <a:lnTo>
                        <a:pt x="456" y="986"/>
                      </a:lnTo>
                      <a:lnTo>
                        <a:pt x="451" y="988"/>
                      </a:lnTo>
                      <a:lnTo>
                        <a:pt x="446" y="989"/>
                      </a:lnTo>
                      <a:lnTo>
                        <a:pt x="440" y="992"/>
                      </a:lnTo>
                      <a:lnTo>
                        <a:pt x="435" y="993"/>
                      </a:lnTo>
                      <a:lnTo>
                        <a:pt x="429" y="995"/>
                      </a:lnTo>
                      <a:lnTo>
                        <a:pt x="424" y="996"/>
                      </a:lnTo>
                      <a:lnTo>
                        <a:pt x="418" y="997"/>
                      </a:lnTo>
                      <a:lnTo>
                        <a:pt x="413" y="1000"/>
                      </a:lnTo>
                      <a:lnTo>
                        <a:pt x="408" y="1001"/>
                      </a:lnTo>
                      <a:lnTo>
                        <a:pt x="402" y="1003"/>
                      </a:lnTo>
                      <a:lnTo>
                        <a:pt x="397" y="1004"/>
                      </a:lnTo>
                      <a:lnTo>
                        <a:pt x="392" y="1007"/>
                      </a:lnTo>
                      <a:lnTo>
                        <a:pt x="386" y="1008"/>
                      </a:lnTo>
                      <a:lnTo>
                        <a:pt x="382" y="1009"/>
                      </a:lnTo>
                      <a:lnTo>
                        <a:pt x="376" y="1011"/>
                      </a:lnTo>
                      <a:lnTo>
                        <a:pt x="370" y="1012"/>
                      </a:lnTo>
                      <a:lnTo>
                        <a:pt x="365" y="1015"/>
                      </a:lnTo>
                      <a:lnTo>
                        <a:pt x="360" y="1016"/>
                      </a:lnTo>
                      <a:lnTo>
                        <a:pt x="355" y="1017"/>
                      </a:lnTo>
                      <a:lnTo>
                        <a:pt x="349" y="1019"/>
                      </a:lnTo>
                      <a:lnTo>
                        <a:pt x="345" y="1020"/>
                      </a:lnTo>
                      <a:lnTo>
                        <a:pt x="339" y="1021"/>
                      </a:lnTo>
                      <a:lnTo>
                        <a:pt x="334" y="1024"/>
                      </a:lnTo>
                      <a:lnTo>
                        <a:pt x="330" y="1025"/>
                      </a:lnTo>
                      <a:lnTo>
                        <a:pt x="324" y="1026"/>
                      </a:lnTo>
                      <a:lnTo>
                        <a:pt x="319" y="1028"/>
                      </a:lnTo>
                      <a:lnTo>
                        <a:pt x="314" y="1030"/>
                      </a:lnTo>
                      <a:lnTo>
                        <a:pt x="309" y="1031"/>
                      </a:lnTo>
                      <a:lnTo>
                        <a:pt x="304" y="1033"/>
                      </a:lnTo>
                      <a:lnTo>
                        <a:pt x="299" y="1034"/>
                      </a:lnTo>
                      <a:lnTo>
                        <a:pt x="294" y="1035"/>
                      </a:lnTo>
                      <a:lnTo>
                        <a:pt x="289" y="1036"/>
                      </a:lnTo>
                      <a:lnTo>
                        <a:pt x="285" y="1039"/>
                      </a:lnTo>
                      <a:lnTo>
                        <a:pt x="279" y="1040"/>
                      </a:lnTo>
                      <a:lnTo>
                        <a:pt x="274" y="1041"/>
                      </a:lnTo>
                      <a:lnTo>
                        <a:pt x="270" y="1042"/>
                      </a:lnTo>
                      <a:lnTo>
                        <a:pt x="265" y="1045"/>
                      </a:lnTo>
                      <a:lnTo>
                        <a:pt x="259" y="1046"/>
                      </a:lnTo>
                      <a:lnTo>
                        <a:pt x="255" y="1047"/>
                      </a:lnTo>
                      <a:lnTo>
                        <a:pt x="250" y="1048"/>
                      </a:lnTo>
                      <a:lnTo>
                        <a:pt x="246" y="1049"/>
                      </a:lnTo>
                      <a:lnTo>
                        <a:pt x="241" y="1051"/>
                      </a:lnTo>
                      <a:lnTo>
                        <a:pt x="236" y="1053"/>
                      </a:lnTo>
                      <a:lnTo>
                        <a:pt x="232" y="1054"/>
                      </a:lnTo>
                      <a:lnTo>
                        <a:pt x="227" y="1055"/>
                      </a:lnTo>
                      <a:lnTo>
                        <a:pt x="223" y="1056"/>
                      </a:lnTo>
                      <a:lnTo>
                        <a:pt x="218" y="1057"/>
                      </a:lnTo>
                      <a:lnTo>
                        <a:pt x="213" y="1059"/>
                      </a:lnTo>
                      <a:lnTo>
                        <a:pt x="209" y="1061"/>
                      </a:lnTo>
                      <a:lnTo>
                        <a:pt x="204" y="1062"/>
                      </a:lnTo>
                      <a:lnTo>
                        <a:pt x="200" y="1063"/>
                      </a:lnTo>
                      <a:lnTo>
                        <a:pt x="195" y="1064"/>
                      </a:lnTo>
                      <a:lnTo>
                        <a:pt x="190" y="1065"/>
                      </a:lnTo>
                      <a:lnTo>
                        <a:pt x="186" y="1066"/>
                      </a:lnTo>
                      <a:lnTo>
                        <a:pt x="182" y="1068"/>
                      </a:lnTo>
                      <a:lnTo>
                        <a:pt x="178" y="1069"/>
                      </a:lnTo>
                      <a:lnTo>
                        <a:pt x="173" y="1070"/>
                      </a:lnTo>
                      <a:lnTo>
                        <a:pt x="168" y="1071"/>
                      </a:lnTo>
                      <a:lnTo>
                        <a:pt x="164" y="1072"/>
                      </a:lnTo>
                      <a:lnTo>
                        <a:pt x="160" y="1073"/>
                      </a:lnTo>
                      <a:lnTo>
                        <a:pt x="156" y="1074"/>
                      </a:lnTo>
                      <a:lnTo>
                        <a:pt x="151" y="1076"/>
                      </a:lnTo>
                      <a:lnTo>
                        <a:pt x="148" y="1077"/>
                      </a:lnTo>
                      <a:lnTo>
                        <a:pt x="143" y="1078"/>
                      </a:lnTo>
                      <a:lnTo>
                        <a:pt x="138" y="1079"/>
                      </a:lnTo>
                      <a:lnTo>
                        <a:pt x="135" y="1080"/>
                      </a:lnTo>
                      <a:lnTo>
                        <a:pt x="130" y="1081"/>
                      </a:lnTo>
                      <a:lnTo>
                        <a:pt x="127" y="1083"/>
                      </a:lnTo>
                      <a:lnTo>
                        <a:pt x="122" y="1084"/>
                      </a:lnTo>
                      <a:lnTo>
                        <a:pt x="119" y="1085"/>
                      </a:lnTo>
                      <a:lnTo>
                        <a:pt x="114" y="1086"/>
                      </a:lnTo>
                      <a:lnTo>
                        <a:pt x="111" y="1087"/>
                      </a:lnTo>
                      <a:lnTo>
                        <a:pt x="106" y="1088"/>
                      </a:lnTo>
                      <a:lnTo>
                        <a:pt x="103" y="1089"/>
                      </a:lnTo>
                      <a:lnTo>
                        <a:pt x="98" y="1091"/>
                      </a:lnTo>
                      <a:lnTo>
                        <a:pt x="95" y="1092"/>
                      </a:lnTo>
                      <a:lnTo>
                        <a:pt x="91" y="1092"/>
                      </a:lnTo>
                      <a:lnTo>
                        <a:pt x="87" y="1093"/>
                      </a:lnTo>
                      <a:lnTo>
                        <a:pt x="83" y="1094"/>
                      </a:lnTo>
                      <a:lnTo>
                        <a:pt x="80" y="1095"/>
                      </a:lnTo>
                      <a:lnTo>
                        <a:pt x="76" y="1096"/>
                      </a:lnTo>
                      <a:lnTo>
                        <a:pt x="72" y="1097"/>
                      </a:lnTo>
                      <a:lnTo>
                        <a:pt x="68" y="1097"/>
                      </a:lnTo>
                      <a:lnTo>
                        <a:pt x="65" y="1099"/>
                      </a:lnTo>
                      <a:lnTo>
                        <a:pt x="61" y="1100"/>
                      </a:lnTo>
                      <a:lnTo>
                        <a:pt x="58" y="1101"/>
                      </a:lnTo>
                      <a:lnTo>
                        <a:pt x="54" y="1101"/>
                      </a:lnTo>
                      <a:lnTo>
                        <a:pt x="50" y="1102"/>
                      </a:lnTo>
                      <a:lnTo>
                        <a:pt x="46" y="1103"/>
                      </a:lnTo>
                      <a:lnTo>
                        <a:pt x="43" y="1104"/>
                      </a:lnTo>
                      <a:lnTo>
                        <a:pt x="39" y="1104"/>
                      </a:lnTo>
                      <a:lnTo>
                        <a:pt x="36" y="1106"/>
                      </a:lnTo>
                      <a:lnTo>
                        <a:pt x="32" y="1107"/>
                      </a:lnTo>
                      <a:lnTo>
                        <a:pt x="29" y="1107"/>
                      </a:lnTo>
                      <a:lnTo>
                        <a:pt x="27" y="1108"/>
                      </a:lnTo>
                      <a:lnTo>
                        <a:pt x="23" y="1109"/>
                      </a:lnTo>
                      <a:lnTo>
                        <a:pt x="20" y="1110"/>
                      </a:lnTo>
                      <a:lnTo>
                        <a:pt x="16" y="1110"/>
                      </a:lnTo>
                      <a:lnTo>
                        <a:pt x="13" y="1111"/>
                      </a:lnTo>
                      <a:lnTo>
                        <a:pt x="9" y="1112"/>
                      </a:lnTo>
                      <a:lnTo>
                        <a:pt x="7" y="1112"/>
                      </a:lnTo>
                      <a:lnTo>
                        <a:pt x="4" y="1114"/>
                      </a:lnTo>
                      <a:lnTo>
                        <a:pt x="0" y="1114"/>
                      </a:lnTo>
                      <a:lnTo>
                        <a:pt x="4" y="1112"/>
                      </a:lnTo>
                      <a:lnTo>
                        <a:pt x="7" y="1112"/>
                      </a:lnTo>
                      <a:lnTo>
                        <a:pt x="9" y="1111"/>
                      </a:lnTo>
                      <a:lnTo>
                        <a:pt x="13" y="1110"/>
                      </a:lnTo>
                      <a:lnTo>
                        <a:pt x="16" y="1110"/>
                      </a:lnTo>
                      <a:lnTo>
                        <a:pt x="20" y="1109"/>
                      </a:lnTo>
                      <a:lnTo>
                        <a:pt x="23" y="1108"/>
                      </a:lnTo>
                      <a:lnTo>
                        <a:pt x="26" y="1107"/>
                      </a:lnTo>
                      <a:lnTo>
                        <a:pt x="29" y="1107"/>
                      </a:lnTo>
                      <a:lnTo>
                        <a:pt x="32" y="1106"/>
                      </a:lnTo>
                      <a:lnTo>
                        <a:pt x="36" y="1104"/>
                      </a:lnTo>
                      <a:lnTo>
                        <a:pt x="39" y="1103"/>
                      </a:lnTo>
                      <a:lnTo>
                        <a:pt x="43" y="1103"/>
                      </a:lnTo>
                      <a:lnTo>
                        <a:pt x="46" y="1102"/>
                      </a:lnTo>
                      <a:lnTo>
                        <a:pt x="50" y="1101"/>
                      </a:lnTo>
                      <a:lnTo>
                        <a:pt x="53" y="1100"/>
                      </a:lnTo>
                      <a:lnTo>
                        <a:pt x="57" y="1099"/>
                      </a:lnTo>
                      <a:lnTo>
                        <a:pt x="60" y="1097"/>
                      </a:lnTo>
                      <a:lnTo>
                        <a:pt x="65" y="1097"/>
                      </a:lnTo>
                      <a:lnTo>
                        <a:pt x="68" y="1096"/>
                      </a:lnTo>
                      <a:lnTo>
                        <a:pt x="72" y="1095"/>
                      </a:lnTo>
                      <a:lnTo>
                        <a:pt x="75" y="1094"/>
                      </a:lnTo>
                      <a:lnTo>
                        <a:pt x="79" y="1093"/>
                      </a:lnTo>
                      <a:lnTo>
                        <a:pt x="83" y="1092"/>
                      </a:lnTo>
                      <a:lnTo>
                        <a:pt x="87" y="1091"/>
                      </a:lnTo>
                      <a:lnTo>
                        <a:pt x="90" y="1089"/>
                      </a:lnTo>
                      <a:lnTo>
                        <a:pt x="94" y="1088"/>
                      </a:lnTo>
                      <a:lnTo>
                        <a:pt x="98" y="1087"/>
                      </a:lnTo>
                      <a:lnTo>
                        <a:pt x="102" y="1086"/>
                      </a:lnTo>
                      <a:lnTo>
                        <a:pt x="106" y="1085"/>
                      </a:lnTo>
                      <a:lnTo>
                        <a:pt x="110" y="1084"/>
                      </a:lnTo>
                      <a:lnTo>
                        <a:pt x="113" y="1083"/>
                      </a:lnTo>
                      <a:lnTo>
                        <a:pt x="118" y="1081"/>
                      </a:lnTo>
                      <a:lnTo>
                        <a:pt x="121" y="1080"/>
                      </a:lnTo>
                      <a:lnTo>
                        <a:pt x="126" y="1079"/>
                      </a:lnTo>
                      <a:lnTo>
                        <a:pt x="129" y="1078"/>
                      </a:lnTo>
                      <a:lnTo>
                        <a:pt x="134" y="1077"/>
                      </a:lnTo>
                      <a:lnTo>
                        <a:pt x="137" y="1076"/>
                      </a:lnTo>
                      <a:lnTo>
                        <a:pt x="142" y="1074"/>
                      </a:lnTo>
                      <a:lnTo>
                        <a:pt x="147" y="1073"/>
                      </a:lnTo>
                      <a:lnTo>
                        <a:pt x="150" y="1072"/>
                      </a:lnTo>
                      <a:lnTo>
                        <a:pt x="155" y="1071"/>
                      </a:lnTo>
                      <a:lnTo>
                        <a:pt x="159" y="1069"/>
                      </a:lnTo>
                      <a:lnTo>
                        <a:pt x="163" y="1068"/>
                      </a:lnTo>
                      <a:lnTo>
                        <a:pt x="167" y="1066"/>
                      </a:lnTo>
                      <a:lnTo>
                        <a:pt x="172" y="1065"/>
                      </a:lnTo>
                      <a:lnTo>
                        <a:pt x="175" y="1064"/>
                      </a:lnTo>
                      <a:lnTo>
                        <a:pt x="180" y="1063"/>
                      </a:lnTo>
                      <a:lnTo>
                        <a:pt x="185" y="1062"/>
                      </a:lnTo>
                      <a:lnTo>
                        <a:pt x="189" y="1059"/>
                      </a:lnTo>
                      <a:lnTo>
                        <a:pt x="194" y="1058"/>
                      </a:lnTo>
                      <a:lnTo>
                        <a:pt x="198" y="1057"/>
                      </a:lnTo>
                      <a:lnTo>
                        <a:pt x="202" y="1056"/>
                      </a:lnTo>
                      <a:lnTo>
                        <a:pt x="206" y="1055"/>
                      </a:lnTo>
                      <a:lnTo>
                        <a:pt x="211" y="1053"/>
                      </a:lnTo>
                      <a:lnTo>
                        <a:pt x="216" y="1051"/>
                      </a:lnTo>
                      <a:lnTo>
                        <a:pt x="220" y="1050"/>
                      </a:lnTo>
                      <a:lnTo>
                        <a:pt x="225" y="1049"/>
                      </a:lnTo>
                      <a:lnTo>
                        <a:pt x="229" y="1047"/>
                      </a:lnTo>
                      <a:lnTo>
                        <a:pt x="234" y="1046"/>
                      </a:lnTo>
                      <a:lnTo>
                        <a:pt x="239" y="1045"/>
                      </a:lnTo>
                      <a:lnTo>
                        <a:pt x="243" y="1042"/>
                      </a:lnTo>
                      <a:lnTo>
                        <a:pt x="248" y="1041"/>
                      </a:lnTo>
                      <a:lnTo>
                        <a:pt x="253" y="1040"/>
                      </a:lnTo>
                      <a:lnTo>
                        <a:pt x="258" y="1038"/>
                      </a:lnTo>
                      <a:lnTo>
                        <a:pt x="263" y="1036"/>
                      </a:lnTo>
                      <a:lnTo>
                        <a:pt x="268" y="1035"/>
                      </a:lnTo>
                      <a:lnTo>
                        <a:pt x="272" y="1033"/>
                      </a:lnTo>
                      <a:lnTo>
                        <a:pt x="277" y="1032"/>
                      </a:lnTo>
                      <a:lnTo>
                        <a:pt x="281" y="1031"/>
                      </a:lnTo>
                      <a:lnTo>
                        <a:pt x="287" y="1028"/>
                      </a:lnTo>
                      <a:lnTo>
                        <a:pt x="292" y="1027"/>
                      </a:lnTo>
                      <a:lnTo>
                        <a:pt x="296" y="1026"/>
                      </a:lnTo>
                      <a:lnTo>
                        <a:pt x="301" y="1024"/>
                      </a:lnTo>
                      <a:lnTo>
                        <a:pt x="307" y="1023"/>
                      </a:lnTo>
                      <a:lnTo>
                        <a:pt x="311" y="1020"/>
                      </a:lnTo>
                      <a:lnTo>
                        <a:pt x="316" y="1019"/>
                      </a:lnTo>
                      <a:lnTo>
                        <a:pt x="322" y="1017"/>
                      </a:lnTo>
                      <a:lnTo>
                        <a:pt x="326" y="1016"/>
                      </a:lnTo>
                      <a:lnTo>
                        <a:pt x="331" y="1015"/>
                      </a:lnTo>
                      <a:lnTo>
                        <a:pt x="337" y="1012"/>
                      </a:lnTo>
                      <a:lnTo>
                        <a:pt x="341" y="1011"/>
                      </a:lnTo>
                      <a:lnTo>
                        <a:pt x="347" y="1009"/>
                      </a:lnTo>
                      <a:lnTo>
                        <a:pt x="352" y="1008"/>
                      </a:lnTo>
                      <a:lnTo>
                        <a:pt x="356" y="1005"/>
                      </a:lnTo>
                      <a:lnTo>
                        <a:pt x="362" y="1004"/>
                      </a:lnTo>
                      <a:lnTo>
                        <a:pt x="367" y="1002"/>
                      </a:lnTo>
                      <a:lnTo>
                        <a:pt x="372" y="1001"/>
                      </a:lnTo>
                      <a:lnTo>
                        <a:pt x="378" y="998"/>
                      </a:lnTo>
                      <a:lnTo>
                        <a:pt x="383" y="997"/>
                      </a:lnTo>
                      <a:lnTo>
                        <a:pt x="388" y="995"/>
                      </a:lnTo>
                      <a:lnTo>
                        <a:pt x="393" y="993"/>
                      </a:lnTo>
                      <a:lnTo>
                        <a:pt x="399" y="992"/>
                      </a:lnTo>
                      <a:lnTo>
                        <a:pt x="403" y="989"/>
                      </a:lnTo>
                      <a:lnTo>
                        <a:pt x="409" y="988"/>
                      </a:lnTo>
                      <a:lnTo>
                        <a:pt x="415" y="986"/>
                      </a:lnTo>
                      <a:lnTo>
                        <a:pt x="420" y="985"/>
                      </a:lnTo>
                      <a:lnTo>
                        <a:pt x="425" y="982"/>
                      </a:lnTo>
                      <a:lnTo>
                        <a:pt x="431" y="980"/>
                      </a:lnTo>
                      <a:lnTo>
                        <a:pt x="436" y="979"/>
                      </a:lnTo>
                      <a:lnTo>
                        <a:pt x="441" y="977"/>
                      </a:lnTo>
                      <a:lnTo>
                        <a:pt x="447" y="975"/>
                      </a:lnTo>
                      <a:lnTo>
                        <a:pt x="453" y="973"/>
                      </a:lnTo>
                      <a:lnTo>
                        <a:pt x="458" y="971"/>
                      </a:lnTo>
                      <a:lnTo>
                        <a:pt x="463" y="970"/>
                      </a:lnTo>
                      <a:lnTo>
                        <a:pt x="469" y="967"/>
                      </a:lnTo>
                      <a:lnTo>
                        <a:pt x="475" y="965"/>
                      </a:lnTo>
                      <a:lnTo>
                        <a:pt x="481" y="964"/>
                      </a:lnTo>
                      <a:lnTo>
                        <a:pt x="485" y="962"/>
                      </a:lnTo>
                      <a:lnTo>
                        <a:pt x="491" y="959"/>
                      </a:lnTo>
                      <a:lnTo>
                        <a:pt x="497" y="958"/>
                      </a:lnTo>
                      <a:lnTo>
                        <a:pt x="503" y="956"/>
                      </a:lnTo>
                      <a:lnTo>
                        <a:pt x="508" y="954"/>
                      </a:lnTo>
                      <a:lnTo>
                        <a:pt x="514" y="952"/>
                      </a:lnTo>
                      <a:lnTo>
                        <a:pt x="520" y="950"/>
                      </a:lnTo>
                      <a:lnTo>
                        <a:pt x="526" y="948"/>
                      </a:lnTo>
                      <a:lnTo>
                        <a:pt x="531" y="946"/>
                      </a:lnTo>
                      <a:lnTo>
                        <a:pt x="536" y="944"/>
                      </a:lnTo>
                      <a:lnTo>
                        <a:pt x="542" y="942"/>
                      </a:lnTo>
                      <a:lnTo>
                        <a:pt x="547" y="940"/>
                      </a:lnTo>
                      <a:lnTo>
                        <a:pt x="553" y="937"/>
                      </a:lnTo>
                      <a:lnTo>
                        <a:pt x="559" y="936"/>
                      </a:lnTo>
                      <a:lnTo>
                        <a:pt x="565" y="934"/>
                      </a:lnTo>
                      <a:lnTo>
                        <a:pt x="571" y="932"/>
                      </a:lnTo>
                      <a:lnTo>
                        <a:pt x="576" y="929"/>
                      </a:lnTo>
                      <a:lnTo>
                        <a:pt x="583" y="928"/>
                      </a:lnTo>
                      <a:lnTo>
                        <a:pt x="589" y="926"/>
                      </a:lnTo>
                      <a:lnTo>
                        <a:pt x="595" y="924"/>
                      </a:lnTo>
                      <a:lnTo>
                        <a:pt x="600" y="921"/>
                      </a:lnTo>
                      <a:lnTo>
                        <a:pt x="606" y="919"/>
                      </a:lnTo>
                      <a:lnTo>
                        <a:pt x="612" y="918"/>
                      </a:lnTo>
                      <a:lnTo>
                        <a:pt x="618" y="916"/>
                      </a:lnTo>
                      <a:lnTo>
                        <a:pt x="624" y="913"/>
                      </a:lnTo>
                      <a:lnTo>
                        <a:pt x="629" y="911"/>
                      </a:lnTo>
                      <a:lnTo>
                        <a:pt x="636" y="909"/>
                      </a:lnTo>
                      <a:lnTo>
                        <a:pt x="642" y="908"/>
                      </a:lnTo>
                      <a:lnTo>
                        <a:pt x="648" y="905"/>
                      </a:lnTo>
                      <a:lnTo>
                        <a:pt x="653" y="903"/>
                      </a:lnTo>
                      <a:lnTo>
                        <a:pt x="659" y="901"/>
                      </a:lnTo>
                      <a:lnTo>
                        <a:pt x="666" y="898"/>
                      </a:lnTo>
                      <a:lnTo>
                        <a:pt x="672" y="896"/>
                      </a:lnTo>
                      <a:lnTo>
                        <a:pt x="678" y="894"/>
                      </a:lnTo>
                      <a:lnTo>
                        <a:pt x="683" y="891"/>
                      </a:lnTo>
                      <a:lnTo>
                        <a:pt x="689" y="890"/>
                      </a:lnTo>
                      <a:lnTo>
                        <a:pt x="696" y="888"/>
                      </a:lnTo>
                      <a:lnTo>
                        <a:pt x="702" y="886"/>
                      </a:lnTo>
                      <a:lnTo>
                        <a:pt x="708" y="883"/>
                      </a:lnTo>
                      <a:lnTo>
                        <a:pt x="715" y="881"/>
                      </a:lnTo>
                      <a:lnTo>
                        <a:pt x="720" y="879"/>
                      </a:lnTo>
                      <a:lnTo>
                        <a:pt x="726" y="876"/>
                      </a:lnTo>
                      <a:lnTo>
                        <a:pt x="733" y="874"/>
                      </a:lnTo>
                      <a:lnTo>
                        <a:pt x="739" y="872"/>
                      </a:lnTo>
                      <a:lnTo>
                        <a:pt x="745" y="870"/>
                      </a:lnTo>
                      <a:lnTo>
                        <a:pt x="751" y="868"/>
                      </a:lnTo>
                      <a:lnTo>
                        <a:pt x="757" y="866"/>
                      </a:lnTo>
                      <a:lnTo>
                        <a:pt x="763" y="864"/>
                      </a:lnTo>
                      <a:lnTo>
                        <a:pt x="770" y="861"/>
                      </a:lnTo>
                      <a:lnTo>
                        <a:pt x="776" y="859"/>
                      </a:lnTo>
                      <a:lnTo>
                        <a:pt x="783" y="857"/>
                      </a:lnTo>
                      <a:lnTo>
                        <a:pt x="788" y="855"/>
                      </a:lnTo>
                      <a:lnTo>
                        <a:pt x="794" y="852"/>
                      </a:lnTo>
                      <a:lnTo>
                        <a:pt x="801" y="850"/>
                      </a:lnTo>
                      <a:lnTo>
                        <a:pt x="807" y="848"/>
                      </a:lnTo>
                      <a:lnTo>
                        <a:pt x="814" y="845"/>
                      </a:lnTo>
                      <a:lnTo>
                        <a:pt x="819" y="843"/>
                      </a:lnTo>
                      <a:lnTo>
                        <a:pt x="826" y="841"/>
                      </a:lnTo>
                      <a:lnTo>
                        <a:pt x="832" y="838"/>
                      </a:lnTo>
                      <a:lnTo>
                        <a:pt x="838" y="836"/>
                      </a:lnTo>
                      <a:lnTo>
                        <a:pt x="851" y="832"/>
                      </a:lnTo>
                      <a:lnTo>
                        <a:pt x="863" y="827"/>
                      </a:lnTo>
                      <a:lnTo>
                        <a:pt x="876" y="822"/>
                      </a:lnTo>
                      <a:lnTo>
                        <a:pt x="889" y="818"/>
                      </a:lnTo>
                      <a:lnTo>
                        <a:pt x="902" y="813"/>
                      </a:lnTo>
                      <a:lnTo>
                        <a:pt x="915" y="809"/>
                      </a:lnTo>
                      <a:lnTo>
                        <a:pt x="928" y="804"/>
                      </a:lnTo>
                      <a:lnTo>
                        <a:pt x="940" y="799"/>
                      </a:lnTo>
                      <a:lnTo>
                        <a:pt x="953" y="794"/>
                      </a:lnTo>
                      <a:lnTo>
                        <a:pt x="966" y="789"/>
                      </a:lnTo>
                      <a:lnTo>
                        <a:pt x="980" y="784"/>
                      </a:lnTo>
                      <a:lnTo>
                        <a:pt x="992" y="780"/>
                      </a:lnTo>
                      <a:lnTo>
                        <a:pt x="1005" y="775"/>
                      </a:lnTo>
                      <a:lnTo>
                        <a:pt x="1018" y="771"/>
                      </a:lnTo>
                      <a:lnTo>
                        <a:pt x="1031" y="766"/>
                      </a:lnTo>
                      <a:lnTo>
                        <a:pt x="1044" y="760"/>
                      </a:lnTo>
                      <a:lnTo>
                        <a:pt x="1057" y="756"/>
                      </a:lnTo>
                      <a:lnTo>
                        <a:pt x="1071" y="751"/>
                      </a:lnTo>
                      <a:lnTo>
                        <a:pt x="1083" y="746"/>
                      </a:lnTo>
                      <a:lnTo>
                        <a:pt x="1096" y="741"/>
                      </a:lnTo>
                      <a:lnTo>
                        <a:pt x="1110" y="736"/>
                      </a:lnTo>
                      <a:lnTo>
                        <a:pt x="1122" y="731"/>
                      </a:lnTo>
                      <a:lnTo>
                        <a:pt x="1136" y="727"/>
                      </a:lnTo>
                      <a:lnTo>
                        <a:pt x="1149" y="721"/>
                      </a:lnTo>
                      <a:lnTo>
                        <a:pt x="1162" y="716"/>
                      </a:lnTo>
                      <a:lnTo>
                        <a:pt x="1175" y="712"/>
                      </a:lnTo>
                      <a:lnTo>
                        <a:pt x="1188" y="707"/>
                      </a:lnTo>
                      <a:lnTo>
                        <a:pt x="1202" y="701"/>
                      </a:lnTo>
                      <a:lnTo>
                        <a:pt x="1228" y="692"/>
                      </a:lnTo>
                      <a:lnTo>
                        <a:pt x="1255" y="682"/>
                      </a:lnTo>
                      <a:lnTo>
                        <a:pt x="1281" y="672"/>
                      </a:lnTo>
                      <a:lnTo>
                        <a:pt x="1308" y="662"/>
                      </a:lnTo>
                      <a:lnTo>
                        <a:pt x="1334" y="652"/>
                      </a:lnTo>
                      <a:lnTo>
                        <a:pt x="1361" y="642"/>
                      </a:lnTo>
                      <a:lnTo>
                        <a:pt x="1386" y="632"/>
                      </a:lnTo>
                      <a:lnTo>
                        <a:pt x="1413" y="622"/>
                      </a:lnTo>
                      <a:lnTo>
                        <a:pt x="1427" y="617"/>
                      </a:lnTo>
                      <a:lnTo>
                        <a:pt x="1439" y="612"/>
                      </a:lnTo>
                      <a:lnTo>
                        <a:pt x="1453" y="607"/>
                      </a:lnTo>
                      <a:lnTo>
                        <a:pt x="1466" y="602"/>
                      </a:lnTo>
                      <a:lnTo>
                        <a:pt x="1478" y="597"/>
                      </a:lnTo>
                      <a:lnTo>
                        <a:pt x="1492" y="592"/>
                      </a:lnTo>
                      <a:lnTo>
                        <a:pt x="1505" y="587"/>
                      </a:lnTo>
                      <a:lnTo>
                        <a:pt x="1519" y="582"/>
                      </a:lnTo>
                      <a:lnTo>
                        <a:pt x="1531" y="577"/>
                      </a:lnTo>
                      <a:lnTo>
                        <a:pt x="1544" y="573"/>
                      </a:lnTo>
                      <a:lnTo>
                        <a:pt x="1558" y="567"/>
                      </a:lnTo>
                      <a:lnTo>
                        <a:pt x="1571" y="562"/>
                      </a:lnTo>
                      <a:lnTo>
                        <a:pt x="1583" y="558"/>
                      </a:lnTo>
                      <a:lnTo>
                        <a:pt x="1596" y="552"/>
                      </a:lnTo>
                      <a:lnTo>
                        <a:pt x="1610" y="547"/>
                      </a:lnTo>
                      <a:lnTo>
                        <a:pt x="1622" y="543"/>
                      </a:lnTo>
                      <a:lnTo>
                        <a:pt x="1635" y="537"/>
                      </a:lnTo>
                      <a:lnTo>
                        <a:pt x="1648" y="532"/>
                      </a:lnTo>
                      <a:lnTo>
                        <a:pt x="1662" y="528"/>
                      </a:lnTo>
                      <a:lnTo>
                        <a:pt x="1674" y="522"/>
                      </a:lnTo>
                      <a:lnTo>
                        <a:pt x="1687" y="517"/>
                      </a:lnTo>
                      <a:lnTo>
                        <a:pt x="1700" y="513"/>
                      </a:lnTo>
                      <a:lnTo>
                        <a:pt x="1712" y="508"/>
                      </a:lnTo>
                      <a:lnTo>
                        <a:pt x="1725" y="502"/>
                      </a:lnTo>
                      <a:lnTo>
                        <a:pt x="1738" y="498"/>
                      </a:lnTo>
                      <a:lnTo>
                        <a:pt x="1750" y="493"/>
                      </a:lnTo>
                      <a:lnTo>
                        <a:pt x="1763" y="488"/>
                      </a:lnTo>
                      <a:lnTo>
                        <a:pt x="1776" y="483"/>
                      </a:lnTo>
                      <a:lnTo>
                        <a:pt x="1781" y="480"/>
                      </a:lnTo>
                      <a:lnTo>
                        <a:pt x="1788" y="478"/>
                      </a:lnTo>
                      <a:lnTo>
                        <a:pt x="1794" y="476"/>
                      </a:lnTo>
                      <a:lnTo>
                        <a:pt x="1801" y="474"/>
                      </a:lnTo>
                      <a:lnTo>
                        <a:pt x="1807" y="471"/>
                      </a:lnTo>
                      <a:lnTo>
                        <a:pt x="1813" y="469"/>
                      </a:lnTo>
                      <a:lnTo>
                        <a:pt x="1819" y="467"/>
                      </a:lnTo>
                      <a:lnTo>
                        <a:pt x="1825" y="464"/>
                      </a:lnTo>
                      <a:lnTo>
                        <a:pt x="1831" y="462"/>
                      </a:lnTo>
                      <a:lnTo>
                        <a:pt x="1838" y="460"/>
                      </a:lnTo>
                      <a:lnTo>
                        <a:pt x="1844" y="456"/>
                      </a:lnTo>
                      <a:lnTo>
                        <a:pt x="1851" y="454"/>
                      </a:lnTo>
                      <a:lnTo>
                        <a:pt x="1856" y="452"/>
                      </a:lnTo>
                      <a:lnTo>
                        <a:pt x="1862" y="449"/>
                      </a:lnTo>
                      <a:lnTo>
                        <a:pt x="1869" y="447"/>
                      </a:lnTo>
                      <a:lnTo>
                        <a:pt x="1875" y="445"/>
                      </a:lnTo>
                      <a:lnTo>
                        <a:pt x="1881" y="442"/>
                      </a:lnTo>
                      <a:lnTo>
                        <a:pt x="1886" y="440"/>
                      </a:lnTo>
                      <a:lnTo>
                        <a:pt x="1893" y="438"/>
                      </a:lnTo>
                      <a:lnTo>
                        <a:pt x="1899" y="436"/>
                      </a:lnTo>
                      <a:lnTo>
                        <a:pt x="1905" y="433"/>
                      </a:lnTo>
                      <a:lnTo>
                        <a:pt x="1911" y="431"/>
                      </a:lnTo>
                      <a:lnTo>
                        <a:pt x="1917" y="429"/>
                      </a:lnTo>
                      <a:lnTo>
                        <a:pt x="1923" y="426"/>
                      </a:lnTo>
                      <a:lnTo>
                        <a:pt x="1929" y="424"/>
                      </a:lnTo>
                      <a:lnTo>
                        <a:pt x="1935" y="422"/>
                      </a:lnTo>
                      <a:lnTo>
                        <a:pt x="1942" y="419"/>
                      </a:lnTo>
                      <a:lnTo>
                        <a:pt x="1947" y="417"/>
                      </a:lnTo>
                      <a:lnTo>
                        <a:pt x="1953" y="415"/>
                      </a:lnTo>
                      <a:lnTo>
                        <a:pt x="1959" y="412"/>
                      </a:lnTo>
                      <a:lnTo>
                        <a:pt x="1965" y="410"/>
                      </a:lnTo>
                      <a:lnTo>
                        <a:pt x="1970" y="408"/>
                      </a:lnTo>
                      <a:lnTo>
                        <a:pt x="1977" y="406"/>
                      </a:lnTo>
                      <a:lnTo>
                        <a:pt x="1983" y="403"/>
                      </a:lnTo>
                      <a:lnTo>
                        <a:pt x="1989" y="401"/>
                      </a:lnTo>
                      <a:lnTo>
                        <a:pt x="1995" y="399"/>
                      </a:lnTo>
                      <a:lnTo>
                        <a:pt x="2000" y="396"/>
                      </a:lnTo>
                      <a:lnTo>
                        <a:pt x="2006" y="394"/>
                      </a:lnTo>
                      <a:lnTo>
                        <a:pt x="2012" y="392"/>
                      </a:lnTo>
                      <a:lnTo>
                        <a:pt x="2018" y="389"/>
                      </a:lnTo>
                      <a:lnTo>
                        <a:pt x="2023" y="387"/>
                      </a:lnTo>
                      <a:lnTo>
                        <a:pt x="2029" y="385"/>
                      </a:lnTo>
                      <a:lnTo>
                        <a:pt x="2035" y="383"/>
                      </a:lnTo>
                      <a:lnTo>
                        <a:pt x="2041" y="380"/>
                      </a:lnTo>
                      <a:lnTo>
                        <a:pt x="2046" y="378"/>
                      </a:lnTo>
                      <a:lnTo>
                        <a:pt x="2052" y="376"/>
                      </a:lnTo>
                      <a:lnTo>
                        <a:pt x="2058" y="373"/>
                      </a:lnTo>
                      <a:lnTo>
                        <a:pt x="2064" y="371"/>
                      </a:lnTo>
                      <a:lnTo>
                        <a:pt x="2070" y="369"/>
                      </a:lnTo>
                      <a:lnTo>
                        <a:pt x="2075" y="366"/>
                      </a:lnTo>
                      <a:lnTo>
                        <a:pt x="2081" y="364"/>
                      </a:lnTo>
                      <a:lnTo>
                        <a:pt x="2087" y="363"/>
                      </a:lnTo>
                      <a:lnTo>
                        <a:pt x="2093" y="361"/>
                      </a:lnTo>
                      <a:lnTo>
                        <a:pt x="2097" y="358"/>
                      </a:lnTo>
                      <a:lnTo>
                        <a:pt x="2103" y="356"/>
                      </a:lnTo>
                      <a:lnTo>
                        <a:pt x="2109" y="354"/>
                      </a:lnTo>
                      <a:lnTo>
                        <a:pt x="2114" y="351"/>
                      </a:lnTo>
                      <a:lnTo>
                        <a:pt x="2120" y="349"/>
                      </a:lnTo>
                      <a:lnTo>
                        <a:pt x="2126" y="347"/>
                      </a:lnTo>
                      <a:lnTo>
                        <a:pt x="2131" y="345"/>
                      </a:lnTo>
                      <a:lnTo>
                        <a:pt x="2136" y="343"/>
                      </a:lnTo>
                      <a:lnTo>
                        <a:pt x="2142" y="341"/>
                      </a:lnTo>
                      <a:lnTo>
                        <a:pt x="2148" y="339"/>
                      </a:lnTo>
                      <a:lnTo>
                        <a:pt x="2152" y="337"/>
                      </a:lnTo>
                      <a:lnTo>
                        <a:pt x="2158" y="334"/>
                      </a:lnTo>
                      <a:lnTo>
                        <a:pt x="2164" y="332"/>
                      </a:lnTo>
                      <a:lnTo>
                        <a:pt x="2169" y="330"/>
                      </a:lnTo>
                      <a:lnTo>
                        <a:pt x="2174" y="328"/>
                      </a:lnTo>
                      <a:lnTo>
                        <a:pt x="2180" y="326"/>
                      </a:lnTo>
                      <a:lnTo>
                        <a:pt x="2185" y="324"/>
                      </a:lnTo>
                      <a:lnTo>
                        <a:pt x="2191" y="322"/>
                      </a:lnTo>
                      <a:lnTo>
                        <a:pt x="2196" y="319"/>
                      </a:lnTo>
                      <a:lnTo>
                        <a:pt x="2201" y="318"/>
                      </a:lnTo>
                      <a:lnTo>
                        <a:pt x="2207" y="316"/>
                      </a:lnTo>
                      <a:lnTo>
                        <a:pt x="2211" y="313"/>
                      </a:lnTo>
                      <a:lnTo>
                        <a:pt x="2217" y="311"/>
                      </a:lnTo>
                      <a:lnTo>
                        <a:pt x="2222" y="309"/>
                      </a:lnTo>
                      <a:lnTo>
                        <a:pt x="2227" y="308"/>
                      </a:lnTo>
                      <a:lnTo>
                        <a:pt x="2232" y="305"/>
                      </a:lnTo>
                      <a:lnTo>
                        <a:pt x="2238" y="303"/>
                      </a:lnTo>
                      <a:lnTo>
                        <a:pt x="2242" y="301"/>
                      </a:lnTo>
                      <a:lnTo>
                        <a:pt x="2248" y="300"/>
                      </a:lnTo>
                      <a:lnTo>
                        <a:pt x="2253" y="297"/>
                      </a:lnTo>
                      <a:lnTo>
                        <a:pt x="2258" y="295"/>
                      </a:lnTo>
                      <a:lnTo>
                        <a:pt x="2263" y="293"/>
                      </a:lnTo>
                      <a:lnTo>
                        <a:pt x="2268" y="292"/>
                      </a:lnTo>
                      <a:lnTo>
                        <a:pt x="2273" y="289"/>
                      </a:lnTo>
                      <a:lnTo>
                        <a:pt x="2278" y="287"/>
                      </a:lnTo>
                      <a:lnTo>
                        <a:pt x="2283" y="286"/>
                      </a:lnTo>
                      <a:lnTo>
                        <a:pt x="2288" y="284"/>
                      </a:lnTo>
                      <a:lnTo>
                        <a:pt x="2293" y="281"/>
                      </a:lnTo>
                      <a:lnTo>
                        <a:pt x="2298" y="280"/>
                      </a:lnTo>
                      <a:lnTo>
                        <a:pt x="2302" y="278"/>
                      </a:lnTo>
                      <a:lnTo>
                        <a:pt x="2308" y="275"/>
                      </a:lnTo>
                      <a:lnTo>
                        <a:pt x="2313" y="274"/>
                      </a:lnTo>
                      <a:lnTo>
                        <a:pt x="2317" y="272"/>
                      </a:lnTo>
                      <a:lnTo>
                        <a:pt x="2322" y="270"/>
                      </a:lnTo>
                      <a:lnTo>
                        <a:pt x="2326" y="269"/>
                      </a:lnTo>
                      <a:lnTo>
                        <a:pt x="2331" y="266"/>
                      </a:lnTo>
                      <a:lnTo>
                        <a:pt x="2337" y="264"/>
                      </a:lnTo>
                      <a:lnTo>
                        <a:pt x="2341" y="263"/>
                      </a:lnTo>
                      <a:lnTo>
                        <a:pt x="2346" y="261"/>
                      </a:lnTo>
                      <a:lnTo>
                        <a:pt x="2351" y="258"/>
                      </a:lnTo>
                      <a:lnTo>
                        <a:pt x="2355" y="257"/>
                      </a:lnTo>
                      <a:lnTo>
                        <a:pt x="2360" y="255"/>
                      </a:lnTo>
                      <a:lnTo>
                        <a:pt x="2364" y="254"/>
                      </a:lnTo>
                      <a:lnTo>
                        <a:pt x="2369" y="251"/>
                      </a:lnTo>
                      <a:lnTo>
                        <a:pt x="2374" y="250"/>
                      </a:lnTo>
                      <a:lnTo>
                        <a:pt x="2378" y="248"/>
                      </a:lnTo>
                      <a:lnTo>
                        <a:pt x="2383" y="246"/>
                      </a:lnTo>
                      <a:lnTo>
                        <a:pt x="2388" y="244"/>
                      </a:lnTo>
                      <a:lnTo>
                        <a:pt x="2392" y="242"/>
                      </a:lnTo>
                      <a:lnTo>
                        <a:pt x="2396" y="241"/>
                      </a:lnTo>
                      <a:lnTo>
                        <a:pt x="2400" y="239"/>
                      </a:lnTo>
                      <a:lnTo>
                        <a:pt x="2405" y="238"/>
                      </a:lnTo>
                      <a:lnTo>
                        <a:pt x="2409" y="235"/>
                      </a:lnTo>
                      <a:lnTo>
                        <a:pt x="2414" y="234"/>
                      </a:lnTo>
                      <a:lnTo>
                        <a:pt x="2417" y="232"/>
                      </a:lnTo>
                      <a:lnTo>
                        <a:pt x="2422" y="231"/>
                      </a:lnTo>
                      <a:lnTo>
                        <a:pt x="2427" y="228"/>
                      </a:lnTo>
                      <a:lnTo>
                        <a:pt x="2431" y="227"/>
                      </a:lnTo>
                      <a:lnTo>
                        <a:pt x="2435" y="225"/>
                      </a:lnTo>
                      <a:lnTo>
                        <a:pt x="2439" y="224"/>
                      </a:lnTo>
                      <a:lnTo>
                        <a:pt x="2444" y="223"/>
                      </a:lnTo>
                      <a:lnTo>
                        <a:pt x="2447" y="220"/>
                      </a:lnTo>
                      <a:lnTo>
                        <a:pt x="2452" y="219"/>
                      </a:lnTo>
                      <a:lnTo>
                        <a:pt x="2456" y="217"/>
                      </a:lnTo>
                      <a:lnTo>
                        <a:pt x="2460" y="216"/>
                      </a:lnTo>
                      <a:lnTo>
                        <a:pt x="2464" y="213"/>
                      </a:lnTo>
                      <a:lnTo>
                        <a:pt x="2468" y="212"/>
                      </a:lnTo>
                      <a:lnTo>
                        <a:pt x="2472" y="211"/>
                      </a:lnTo>
                      <a:lnTo>
                        <a:pt x="2476" y="209"/>
                      </a:lnTo>
                      <a:lnTo>
                        <a:pt x="2480" y="208"/>
                      </a:lnTo>
                      <a:lnTo>
                        <a:pt x="2484" y="206"/>
                      </a:lnTo>
                      <a:lnTo>
                        <a:pt x="2488" y="204"/>
                      </a:lnTo>
                      <a:lnTo>
                        <a:pt x="2492" y="203"/>
                      </a:lnTo>
                      <a:lnTo>
                        <a:pt x="2496" y="202"/>
                      </a:lnTo>
                      <a:lnTo>
                        <a:pt x="2499" y="200"/>
                      </a:lnTo>
                      <a:lnTo>
                        <a:pt x="2503" y="198"/>
                      </a:lnTo>
                      <a:lnTo>
                        <a:pt x="2507" y="197"/>
                      </a:lnTo>
                      <a:lnTo>
                        <a:pt x="2511" y="195"/>
                      </a:lnTo>
                      <a:lnTo>
                        <a:pt x="2514" y="194"/>
                      </a:lnTo>
                      <a:lnTo>
                        <a:pt x="2518" y="193"/>
                      </a:lnTo>
                      <a:lnTo>
                        <a:pt x="2522" y="190"/>
                      </a:lnTo>
                      <a:lnTo>
                        <a:pt x="2526" y="189"/>
                      </a:lnTo>
                      <a:lnTo>
                        <a:pt x="2529" y="188"/>
                      </a:lnTo>
                      <a:lnTo>
                        <a:pt x="2533" y="187"/>
                      </a:lnTo>
                      <a:lnTo>
                        <a:pt x="2536" y="185"/>
                      </a:lnTo>
                      <a:lnTo>
                        <a:pt x="2540" y="183"/>
                      </a:lnTo>
                      <a:lnTo>
                        <a:pt x="2543" y="182"/>
                      </a:lnTo>
                      <a:lnTo>
                        <a:pt x="2547" y="181"/>
                      </a:lnTo>
                      <a:lnTo>
                        <a:pt x="2550" y="180"/>
                      </a:lnTo>
                      <a:lnTo>
                        <a:pt x="2553" y="178"/>
                      </a:lnTo>
                      <a:lnTo>
                        <a:pt x="2557" y="176"/>
                      </a:lnTo>
                      <a:lnTo>
                        <a:pt x="2560" y="175"/>
                      </a:lnTo>
                      <a:lnTo>
                        <a:pt x="2564" y="174"/>
                      </a:lnTo>
                      <a:lnTo>
                        <a:pt x="2567" y="173"/>
                      </a:lnTo>
                      <a:lnTo>
                        <a:pt x="2571" y="172"/>
                      </a:lnTo>
                      <a:lnTo>
                        <a:pt x="2574" y="170"/>
                      </a:lnTo>
                      <a:lnTo>
                        <a:pt x="2576" y="168"/>
                      </a:lnTo>
                      <a:lnTo>
                        <a:pt x="2580" y="167"/>
                      </a:lnTo>
                      <a:lnTo>
                        <a:pt x="2583" y="166"/>
                      </a:lnTo>
                      <a:lnTo>
                        <a:pt x="2587" y="165"/>
                      </a:lnTo>
                      <a:lnTo>
                        <a:pt x="2589" y="164"/>
                      </a:lnTo>
                      <a:lnTo>
                        <a:pt x="2593" y="163"/>
                      </a:lnTo>
                      <a:lnTo>
                        <a:pt x="2596" y="162"/>
                      </a:lnTo>
                      <a:lnTo>
                        <a:pt x="2598" y="160"/>
                      </a:lnTo>
                      <a:lnTo>
                        <a:pt x="2602" y="159"/>
                      </a:lnTo>
                      <a:lnTo>
                        <a:pt x="2604" y="158"/>
                      </a:lnTo>
                      <a:lnTo>
                        <a:pt x="2608" y="157"/>
                      </a:lnTo>
                      <a:lnTo>
                        <a:pt x="2610" y="156"/>
                      </a:lnTo>
                      <a:lnTo>
                        <a:pt x="2613" y="155"/>
                      </a:lnTo>
                      <a:lnTo>
                        <a:pt x="2616" y="153"/>
                      </a:lnTo>
                      <a:lnTo>
                        <a:pt x="2619" y="152"/>
                      </a:lnTo>
                      <a:lnTo>
                        <a:pt x="2621" y="151"/>
                      </a:lnTo>
                      <a:lnTo>
                        <a:pt x="2625" y="150"/>
                      </a:lnTo>
                      <a:lnTo>
                        <a:pt x="2627" y="149"/>
                      </a:lnTo>
                      <a:lnTo>
                        <a:pt x="2629" y="148"/>
                      </a:lnTo>
                      <a:lnTo>
                        <a:pt x="2633" y="147"/>
                      </a:lnTo>
                      <a:lnTo>
                        <a:pt x="2635" y="145"/>
                      </a:lnTo>
                      <a:lnTo>
                        <a:pt x="2638" y="144"/>
                      </a:lnTo>
                      <a:lnTo>
                        <a:pt x="2640" y="143"/>
                      </a:lnTo>
                      <a:lnTo>
                        <a:pt x="2642" y="142"/>
                      </a:lnTo>
                      <a:lnTo>
                        <a:pt x="2646" y="141"/>
                      </a:lnTo>
                      <a:lnTo>
                        <a:pt x="2648" y="141"/>
                      </a:lnTo>
                      <a:lnTo>
                        <a:pt x="2650" y="140"/>
                      </a:lnTo>
                      <a:lnTo>
                        <a:pt x="2653" y="139"/>
                      </a:lnTo>
                      <a:lnTo>
                        <a:pt x="2655" y="137"/>
                      </a:lnTo>
                      <a:lnTo>
                        <a:pt x="2657" y="136"/>
                      </a:lnTo>
                      <a:lnTo>
                        <a:pt x="2659" y="135"/>
                      </a:lnTo>
                      <a:lnTo>
                        <a:pt x="2662" y="135"/>
                      </a:lnTo>
                      <a:lnTo>
                        <a:pt x="2664" y="134"/>
                      </a:lnTo>
                      <a:lnTo>
                        <a:pt x="2666" y="133"/>
                      </a:lnTo>
                      <a:lnTo>
                        <a:pt x="2669" y="132"/>
                      </a:lnTo>
                      <a:lnTo>
                        <a:pt x="2670" y="132"/>
                      </a:lnTo>
                      <a:lnTo>
                        <a:pt x="2672" y="130"/>
                      </a:lnTo>
                      <a:lnTo>
                        <a:pt x="2674" y="129"/>
                      </a:lnTo>
                      <a:lnTo>
                        <a:pt x="2677" y="128"/>
                      </a:lnTo>
                      <a:lnTo>
                        <a:pt x="2679" y="128"/>
                      </a:lnTo>
                      <a:lnTo>
                        <a:pt x="2680" y="127"/>
                      </a:lnTo>
                      <a:lnTo>
                        <a:pt x="2681" y="127"/>
                      </a:lnTo>
                      <a:lnTo>
                        <a:pt x="2685" y="125"/>
                      </a:lnTo>
                      <a:lnTo>
                        <a:pt x="2689" y="124"/>
                      </a:lnTo>
                      <a:lnTo>
                        <a:pt x="2694" y="121"/>
                      </a:lnTo>
                      <a:lnTo>
                        <a:pt x="2699" y="120"/>
                      </a:lnTo>
                      <a:lnTo>
                        <a:pt x="2703" y="118"/>
                      </a:lnTo>
                      <a:lnTo>
                        <a:pt x="2708" y="117"/>
                      </a:lnTo>
                      <a:lnTo>
                        <a:pt x="2712" y="114"/>
                      </a:lnTo>
                      <a:lnTo>
                        <a:pt x="2717" y="113"/>
                      </a:lnTo>
                      <a:lnTo>
                        <a:pt x="2722" y="111"/>
                      </a:lnTo>
                      <a:lnTo>
                        <a:pt x="2726" y="110"/>
                      </a:lnTo>
                      <a:lnTo>
                        <a:pt x="2731" y="107"/>
                      </a:lnTo>
                      <a:lnTo>
                        <a:pt x="2735" y="106"/>
                      </a:lnTo>
                      <a:lnTo>
                        <a:pt x="2741" y="105"/>
                      </a:lnTo>
                      <a:lnTo>
                        <a:pt x="2746" y="103"/>
                      </a:lnTo>
                      <a:lnTo>
                        <a:pt x="2750" y="102"/>
                      </a:lnTo>
                      <a:lnTo>
                        <a:pt x="2755" y="99"/>
                      </a:lnTo>
                      <a:lnTo>
                        <a:pt x="2761" y="98"/>
                      </a:lnTo>
                      <a:lnTo>
                        <a:pt x="2765" y="97"/>
                      </a:lnTo>
                      <a:lnTo>
                        <a:pt x="2770" y="95"/>
                      </a:lnTo>
                      <a:lnTo>
                        <a:pt x="2776" y="94"/>
                      </a:lnTo>
                      <a:lnTo>
                        <a:pt x="2780" y="92"/>
                      </a:lnTo>
                      <a:lnTo>
                        <a:pt x="2785" y="91"/>
                      </a:lnTo>
                      <a:lnTo>
                        <a:pt x="2791" y="89"/>
                      </a:lnTo>
                      <a:lnTo>
                        <a:pt x="2795" y="88"/>
                      </a:lnTo>
                      <a:lnTo>
                        <a:pt x="2801" y="87"/>
                      </a:lnTo>
                      <a:lnTo>
                        <a:pt x="2806" y="84"/>
                      </a:lnTo>
                      <a:lnTo>
                        <a:pt x="2812" y="83"/>
                      </a:lnTo>
                      <a:lnTo>
                        <a:pt x="2816" y="82"/>
                      </a:lnTo>
                      <a:lnTo>
                        <a:pt x="2822" y="81"/>
                      </a:lnTo>
                      <a:lnTo>
                        <a:pt x="2827" y="80"/>
                      </a:lnTo>
                      <a:lnTo>
                        <a:pt x="2832" y="77"/>
                      </a:lnTo>
                      <a:lnTo>
                        <a:pt x="2837" y="76"/>
                      </a:lnTo>
                      <a:lnTo>
                        <a:pt x="2843" y="75"/>
                      </a:lnTo>
                      <a:lnTo>
                        <a:pt x="2848" y="74"/>
                      </a:lnTo>
                      <a:lnTo>
                        <a:pt x="2853" y="73"/>
                      </a:lnTo>
                      <a:lnTo>
                        <a:pt x="2859" y="72"/>
                      </a:lnTo>
                      <a:lnTo>
                        <a:pt x="2865" y="71"/>
                      </a:lnTo>
                      <a:lnTo>
                        <a:pt x="2869" y="69"/>
                      </a:lnTo>
                      <a:lnTo>
                        <a:pt x="2875" y="68"/>
                      </a:lnTo>
                      <a:lnTo>
                        <a:pt x="2881" y="66"/>
                      </a:lnTo>
                      <a:lnTo>
                        <a:pt x="2886" y="65"/>
                      </a:lnTo>
                      <a:lnTo>
                        <a:pt x="2891" y="64"/>
                      </a:lnTo>
                      <a:lnTo>
                        <a:pt x="2897" y="63"/>
                      </a:lnTo>
                      <a:lnTo>
                        <a:pt x="2903" y="61"/>
                      </a:lnTo>
                      <a:lnTo>
                        <a:pt x="2908" y="60"/>
                      </a:lnTo>
                      <a:lnTo>
                        <a:pt x="2914" y="59"/>
                      </a:lnTo>
                      <a:lnTo>
                        <a:pt x="2920" y="58"/>
                      </a:lnTo>
                      <a:lnTo>
                        <a:pt x="2926" y="57"/>
                      </a:lnTo>
                      <a:lnTo>
                        <a:pt x="2931" y="56"/>
                      </a:lnTo>
                      <a:lnTo>
                        <a:pt x="2937" y="54"/>
                      </a:lnTo>
                      <a:lnTo>
                        <a:pt x="2943" y="53"/>
                      </a:lnTo>
                      <a:lnTo>
                        <a:pt x="2949" y="53"/>
                      </a:lnTo>
                      <a:lnTo>
                        <a:pt x="2954" y="52"/>
                      </a:lnTo>
                      <a:lnTo>
                        <a:pt x="2960" y="51"/>
                      </a:lnTo>
                      <a:lnTo>
                        <a:pt x="2966" y="50"/>
                      </a:lnTo>
                      <a:lnTo>
                        <a:pt x="2972" y="49"/>
                      </a:lnTo>
                      <a:lnTo>
                        <a:pt x="2977" y="48"/>
                      </a:lnTo>
                      <a:lnTo>
                        <a:pt x="2983" y="46"/>
                      </a:lnTo>
                      <a:lnTo>
                        <a:pt x="2989" y="45"/>
                      </a:lnTo>
                      <a:lnTo>
                        <a:pt x="2995" y="44"/>
                      </a:lnTo>
                      <a:lnTo>
                        <a:pt x="3002" y="44"/>
                      </a:lnTo>
                      <a:lnTo>
                        <a:pt x="3007" y="43"/>
                      </a:lnTo>
                      <a:lnTo>
                        <a:pt x="3013" y="42"/>
                      </a:lnTo>
                      <a:lnTo>
                        <a:pt x="3019" y="41"/>
                      </a:lnTo>
                      <a:lnTo>
                        <a:pt x="3025" y="39"/>
                      </a:lnTo>
                      <a:lnTo>
                        <a:pt x="3032" y="39"/>
                      </a:lnTo>
                      <a:lnTo>
                        <a:pt x="3037" y="38"/>
                      </a:lnTo>
                      <a:lnTo>
                        <a:pt x="3043" y="37"/>
                      </a:lnTo>
                      <a:lnTo>
                        <a:pt x="3050" y="36"/>
                      </a:lnTo>
                      <a:lnTo>
                        <a:pt x="3056" y="36"/>
                      </a:lnTo>
                      <a:lnTo>
                        <a:pt x="3062" y="35"/>
                      </a:lnTo>
                      <a:lnTo>
                        <a:pt x="3068" y="34"/>
                      </a:lnTo>
                      <a:lnTo>
                        <a:pt x="3074" y="34"/>
                      </a:lnTo>
                      <a:lnTo>
                        <a:pt x="3081" y="33"/>
                      </a:lnTo>
                      <a:lnTo>
                        <a:pt x="3087" y="31"/>
                      </a:lnTo>
                      <a:lnTo>
                        <a:pt x="3093" y="30"/>
                      </a:lnTo>
                      <a:lnTo>
                        <a:pt x="3100" y="30"/>
                      </a:lnTo>
                      <a:lnTo>
                        <a:pt x="3105" y="29"/>
                      </a:lnTo>
                      <a:lnTo>
                        <a:pt x="3112" y="28"/>
                      </a:lnTo>
                      <a:lnTo>
                        <a:pt x="3118" y="28"/>
                      </a:lnTo>
                      <a:lnTo>
                        <a:pt x="3125" y="27"/>
                      </a:lnTo>
                      <a:lnTo>
                        <a:pt x="3131" y="27"/>
                      </a:lnTo>
                      <a:lnTo>
                        <a:pt x="3138" y="26"/>
                      </a:lnTo>
                      <a:lnTo>
                        <a:pt x="3145" y="25"/>
                      </a:lnTo>
                      <a:lnTo>
                        <a:pt x="3150" y="25"/>
                      </a:lnTo>
                      <a:lnTo>
                        <a:pt x="3157" y="23"/>
                      </a:lnTo>
                      <a:lnTo>
                        <a:pt x="3163" y="23"/>
                      </a:lnTo>
                      <a:lnTo>
                        <a:pt x="3170" y="22"/>
                      </a:lnTo>
                      <a:lnTo>
                        <a:pt x="3177" y="22"/>
                      </a:lnTo>
                      <a:lnTo>
                        <a:pt x="3184" y="21"/>
                      </a:lnTo>
                      <a:lnTo>
                        <a:pt x="3189" y="20"/>
                      </a:lnTo>
                      <a:lnTo>
                        <a:pt x="3196" y="20"/>
                      </a:lnTo>
                      <a:lnTo>
                        <a:pt x="3203" y="19"/>
                      </a:lnTo>
                      <a:lnTo>
                        <a:pt x="3209" y="19"/>
                      </a:lnTo>
                      <a:lnTo>
                        <a:pt x="3216" y="18"/>
                      </a:lnTo>
                      <a:lnTo>
                        <a:pt x="3223" y="18"/>
                      </a:lnTo>
                      <a:lnTo>
                        <a:pt x="3230" y="16"/>
                      </a:lnTo>
                      <a:lnTo>
                        <a:pt x="3237" y="16"/>
                      </a:lnTo>
                      <a:lnTo>
                        <a:pt x="3242" y="16"/>
                      </a:lnTo>
                      <a:lnTo>
                        <a:pt x="3249" y="15"/>
                      </a:lnTo>
                      <a:lnTo>
                        <a:pt x="3256" y="15"/>
                      </a:lnTo>
                      <a:lnTo>
                        <a:pt x="3263" y="14"/>
                      </a:lnTo>
                      <a:lnTo>
                        <a:pt x="3270" y="14"/>
                      </a:lnTo>
                      <a:lnTo>
                        <a:pt x="3277" y="13"/>
                      </a:lnTo>
                      <a:lnTo>
                        <a:pt x="3284" y="13"/>
                      </a:lnTo>
                      <a:lnTo>
                        <a:pt x="3291" y="13"/>
                      </a:lnTo>
                      <a:lnTo>
                        <a:pt x="3297" y="12"/>
                      </a:lnTo>
                      <a:lnTo>
                        <a:pt x="3304" y="12"/>
                      </a:lnTo>
                      <a:lnTo>
                        <a:pt x="3310" y="11"/>
                      </a:lnTo>
                      <a:lnTo>
                        <a:pt x="3317" y="11"/>
                      </a:lnTo>
                      <a:lnTo>
                        <a:pt x="3324" y="11"/>
                      </a:lnTo>
                      <a:lnTo>
                        <a:pt x="3331" y="10"/>
                      </a:lnTo>
                      <a:lnTo>
                        <a:pt x="3338" y="10"/>
                      </a:lnTo>
                      <a:lnTo>
                        <a:pt x="3345" y="10"/>
                      </a:lnTo>
                      <a:lnTo>
                        <a:pt x="3352" y="8"/>
                      </a:lnTo>
                      <a:lnTo>
                        <a:pt x="3360" y="8"/>
                      </a:lnTo>
                      <a:lnTo>
                        <a:pt x="3367" y="8"/>
                      </a:lnTo>
                      <a:lnTo>
                        <a:pt x="3374" y="7"/>
                      </a:lnTo>
                      <a:lnTo>
                        <a:pt x="3381" y="7"/>
                      </a:lnTo>
                      <a:lnTo>
                        <a:pt x="3388" y="7"/>
                      </a:lnTo>
                      <a:lnTo>
                        <a:pt x="3395" y="7"/>
                      </a:lnTo>
                      <a:lnTo>
                        <a:pt x="3401" y="6"/>
                      </a:lnTo>
                      <a:lnTo>
                        <a:pt x="3408" y="6"/>
                      </a:lnTo>
                      <a:lnTo>
                        <a:pt x="3415" y="6"/>
                      </a:lnTo>
                      <a:lnTo>
                        <a:pt x="3423" y="6"/>
                      </a:lnTo>
                      <a:lnTo>
                        <a:pt x="3430" y="5"/>
                      </a:lnTo>
                      <a:lnTo>
                        <a:pt x="3437" y="5"/>
                      </a:lnTo>
                      <a:lnTo>
                        <a:pt x="3444" y="5"/>
                      </a:lnTo>
                      <a:lnTo>
                        <a:pt x="3452" y="5"/>
                      </a:lnTo>
                      <a:lnTo>
                        <a:pt x="3459" y="4"/>
                      </a:lnTo>
                      <a:lnTo>
                        <a:pt x="3466" y="4"/>
                      </a:lnTo>
                      <a:lnTo>
                        <a:pt x="3473" y="4"/>
                      </a:lnTo>
                      <a:lnTo>
                        <a:pt x="3481" y="4"/>
                      </a:lnTo>
                      <a:lnTo>
                        <a:pt x="3488" y="4"/>
                      </a:lnTo>
                      <a:lnTo>
                        <a:pt x="3495" y="3"/>
                      </a:lnTo>
                      <a:lnTo>
                        <a:pt x="3502" y="3"/>
                      </a:lnTo>
                      <a:lnTo>
                        <a:pt x="3510" y="3"/>
                      </a:lnTo>
                      <a:lnTo>
                        <a:pt x="3517" y="3"/>
                      </a:lnTo>
                      <a:lnTo>
                        <a:pt x="3524" y="3"/>
                      </a:lnTo>
                      <a:lnTo>
                        <a:pt x="3532" y="3"/>
                      </a:lnTo>
                      <a:lnTo>
                        <a:pt x="3539" y="3"/>
                      </a:lnTo>
                      <a:lnTo>
                        <a:pt x="3547" y="3"/>
                      </a:lnTo>
                      <a:lnTo>
                        <a:pt x="3554" y="2"/>
                      </a:lnTo>
                      <a:lnTo>
                        <a:pt x="3560" y="2"/>
                      </a:lnTo>
                      <a:lnTo>
                        <a:pt x="3569" y="2"/>
                      </a:lnTo>
                      <a:lnTo>
                        <a:pt x="3575" y="2"/>
                      </a:lnTo>
                      <a:lnTo>
                        <a:pt x="3583" y="2"/>
                      </a:lnTo>
                      <a:lnTo>
                        <a:pt x="3590" y="2"/>
                      </a:lnTo>
                      <a:lnTo>
                        <a:pt x="3597" y="2"/>
                      </a:lnTo>
                      <a:lnTo>
                        <a:pt x="3605" y="2"/>
                      </a:lnTo>
                      <a:lnTo>
                        <a:pt x="3612" y="2"/>
                      </a:lnTo>
                      <a:lnTo>
                        <a:pt x="3620" y="2"/>
                      </a:lnTo>
                      <a:lnTo>
                        <a:pt x="3627" y="2"/>
                      </a:lnTo>
                      <a:lnTo>
                        <a:pt x="3635" y="2"/>
                      </a:lnTo>
                      <a:lnTo>
                        <a:pt x="3642" y="2"/>
                      </a:lnTo>
                      <a:lnTo>
                        <a:pt x="3650" y="2"/>
                      </a:lnTo>
                      <a:lnTo>
                        <a:pt x="3657" y="2"/>
                      </a:lnTo>
                      <a:lnTo>
                        <a:pt x="3665" y="2"/>
                      </a:lnTo>
                      <a:lnTo>
                        <a:pt x="3672" y="2"/>
                      </a:lnTo>
                      <a:lnTo>
                        <a:pt x="3680" y="0"/>
                      </a:lnTo>
                      <a:lnTo>
                        <a:pt x="3688" y="2"/>
                      </a:lnTo>
                      <a:lnTo>
                        <a:pt x="3695" y="2"/>
                      </a:lnTo>
                      <a:lnTo>
                        <a:pt x="3703" y="2"/>
                      </a:lnTo>
                      <a:lnTo>
                        <a:pt x="3710" y="2"/>
                      </a:lnTo>
                      <a:lnTo>
                        <a:pt x="3718" y="2"/>
                      </a:lnTo>
                      <a:lnTo>
                        <a:pt x="3725" y="2"/>
                      </a:lnTo>
                      <a:lnTo>
                        <a:pt x="3733" y="2"/>
                      </a:lnTo>
                      <a:lnTo>
                        <a:pt x="3741" y="2"/>
                      </a:lnTo>
                      <a:lnTo>
                        <a:pt x="3748" y="2"/>
                      </a:lnTo>
                      <a:lnTo>
                        <a:pt x="3756" y="2"/>
                      </a:lnTo>
                      <a:lnTo>
                        <a:pt x="3764" y="2"/>
                      </a:lnTo>
                      <a:lnTo>
                        <a:pt x="3771" y="2"/>
                      </a:lnTo>
                      <a:lnTo>
                        <a:pt x="3779" y="2"/>
                      </a:lnTo>
                      <a:lnTo>
                        <a:pt x="3787" y="2"/>
                      </a:lnTo>
                      <a:lnTo>
                        <a:pt x="3794" y="2"/>
                      </a:lnTo>
                      <a:lnTo>
                        <a:pt x="3802" y="2"/>
                      </a:lnTo>
                      <a:lnTo>
                        <a:pt x="3817" y="3"/>
                      </a:lnTo>
                      <a:lnTo>
                        <a:pt x="3834" y="3"/>
                      </a:lnTo>
                      <a:lnTo>
                        <a:pt x="3848" y="3"/>
                      </a:lnTo>
                      <a:lnTo>
                        <a:pt x="3865" y="3"/>
                      </a:lnTo>
                      <a:lnTo>
                        <a:pt x="3880" y="4"/>
                      </a:lnTo>
                      <a:lnTo>
                        <a:pt x="3896" y="4"/>
                      </a:lnTo>
                      <a:lnTo>
                        <a:pt x="3911" y="4"/>
                      </a:lnTo>
                      <a:lnTo>
                        <a:pt x="3927" y="5"/>
                      </a:lnTo>
                      <a:lnTo>
                        <a:pt x="3942" y="5"/>
                      </a:lnTo>
                      <a:lnTo>
                        <a:pt x="3958" y="5"/>
                      </a:lnTo>
                      <a:lnTo>
                        <a:pt x="3974" y="6"/>
                      </a:lnTo>
                      <a:lnTo>
                        <a:pt x="3989" y="6"/>
                      </a:lnTo>
                      <a:lnTo>
                        <a:pt x="4005" y="7"/>
                      </a:lnTo>
                      <a:lnTo>
                        <a:pt x="4021" y="7"/>
                      </a:lnTo>
                      <a:lnTo>
                        <a:pt x="4036" y="8"/>
                      </a:lnTo>
                      <a:lnTo>
                        <a:pt x="4052" y="8"/>
                      </a:lnTo>
                      <a:lnTo>
                        <a:pt x="4069" y="10"/>
                      </a:lnTo>
                      <a:lnTo>
                        <a:pt x="4084" y="10"/>
                      </a:lnTo>
                      <a:lnTo>
                        <a:pt x="4100" y="11"/>
                      </a:lnTo>
                      <a:lnTo>
                        <a:pt x="4116" y="11"/>
                      </a:lnTo>
                      <a:lnTo>
                        <a:pt x="4132" y="12"/>
                      </a:lnTo>
                      <a:lnTo>
                        <a:pt x="4148" y="12"/>
                      </a:lnTo>
                      <a:lnTo>
                        <a:pt x="4163" y="13"/>
                      </a:lnTo>
                      <a:lnTo>
                        <a:pt x="4179" y="14"/>
                      </a:lnTo>
                      <a:lnTo>
                        <a:pt x="4195" y="14"/>
                      </a:lnTo>
                      <a:lnTo>
                        <a:pt x="4211" y="15"/>
                      </a:lnTo>
                      <a:lnTo>
                        <a:pt x="4228" y="16"/>
                      </a:lnTo>
                      <a:lnTo>
                        <a:pt x="4243" y="16"/>
                      </a:lnTo>
                      <a:lnTo>
                        <a:pt x="4259" y="18"/>
                      </a:lnTo>
                      <a:lnTo>
                        <a:pt x="4275" y="19"/>
                      </a:lnTo>
                      <a:lnTo>
                        <a:pt x="4291" y="19"/>
                      </a:lnTo>
                      <a:lnTo>
                        <a:pt x="4307" y="20"/>
                      </a:lnTo>
                      <a:lnTo>
                        <a:pt x="4339" y="22"/>
                      </a:lnTo>
                      <a:lnTo>
                        <a:pt x="4370" y="23"/>
                      </a:lnTo>
                      <a:lnTo>
                        <a:pt x="4403" y="26"/>
                      </a:lnTo>
                      <a:lnTo>
                        <a:pt x="4435" y="27"/>
                      </a:lnTo>
                      <a:lnTo>
                        <a:pt x="4466" y="29"/>
                      </a:lnTo>
                      <a:lnTo>
                        <a:pt x="4498" y="31"/>
                      </a:lnTo>
                      <a:lnTo>
                        <a:pt x="4531" y="34"/>
                      </a:lnTo>
                      <a:lnTo>
                        <a:pt x="4562" y="35"/>
                      </a:lnTo>
                      <a:lnTo>
                        <a:pt x="4578" y="36"/>
                      </a:lnTo>
                      <a:lnTo>
                        <a:pt x="4594" y="37"/>
                      </a:lnTo>
                      <a:lnTo>
                        <a:pt x="4610" y="38"/>
                      </a:lnTo>
                      <a:lnTo>
                        <a:pt x="4625" y="39"/>
                      </a:lnTo>
                      <a:lnTo>
                        <a:pt x="4641" y="41"/>
                      </a:lnTo>
                      <a:lnTo>
                        <a:pt x="4657" y="42"/>
                      </a:lnTo>
                      <a:lnTo>
                        <a:pt x="4672" y="43"/>
                      </a:lnTo>
                      <a:lnTo>
                        <a:pt x="4688" y="44"/>
                      </a:lnTo>
                      <a:lnTo>
                        <a:pt x="4705" y="45"/>
                      </a:lnTo>
                      <a:lnTo>
                        <a:pt x="4720" y="46"/>
                      </a:lnTo>
                      <a:lnTo>
                        <a:pt x="4736" y="48"/>
                      </a:lnTo>
                      <a:lnTo>
                        <a:pt x="4752" y="49"/>
                      </a:lnTo>
                      <a:lnTo>
                        <a:pt x="4767" y="49"/>
                      </a:lnTo>
                      <a:lnTo>
                        <a:pt x="4783" y="50"/>
                      </a:lnTo>
                      <a:lnTo>
                        <a:pt x="4798" y="51"/>
                      </a:lnTo>
                      <a:lnTo>
                        <a:pt x="4814" y="52"/>
                      </a:lnTo>
                      <a:lnTo>
                        <a:pt x="4829" y="53"/>
                      </a:lnTo>
                      <a:lnTo>
                        <a:pt x="4845" y="54"/>
                      </a:lnTo>
                      <a:lnTo>
                        <a:pt x="4860" y="56"/>
                      </a:lnTo>
                      <a:lnTo>
                        <a:pt x="4876" y="57"/>
                      </a:lnTo>
                      <a:lnTo>
                        <a:pt x="4891" y="58"/>
                      </a:lnTo>
                      <a:lnTo>
                        <a:pt x="4906" y="59"/>
                      </a:lnTo>
                      <a:lnTo>
                        <a:pt x="4922" y="60"/>
                      </a:lnTo>
                      <a:lnTo>
                        <a:pt x="4937" y="61"/>
                      </a:lnTo>
                      <a:lnTo>
                        <a:pt x="4952" y="63"/>
                      </a:lnTo>
                      <a:lnTo>
                        <a:pt x="4967" y="64"/>
                      </a:lnTo>
                      <a:lnTo>
                        <a:pt x="4983" y="65"/>
                      </a:lnTo>
                      <a:lnTo>
                        <a:pt x="4998" y="66"/>
                      </a:lnTo>
                      <a:lnTo>
                        <a:pt x="5013" y="67"/>
                      </a:lnTo>
                      <a:lnTo>
                        <a:pt x="5028" y="68"/>
                      </a:lnTo>
                      <a:lnTo>
                        <a:pt x="5043" y="69"/>
                      </a:lnTo>
                      <a:lnTo>
                        <a:pt x="5058" y="71"/>
                      </a:lnTo>
                      <a:lnTo>
                        <a:pt x="5066" y="71"/>
                      </a:lnTo>
                      <a:lnTo>
                        <a:pt x="5073" y="72"/>
                      </a:lnTo>
                      <a:lnTo>
                        <a:pt x="5081" y="72"/>
                      </a:lnTo>
                      <a:lnTo>
                        <a:pt x="5088" y="73"/>
                      </a:lnTo>
                      <a:lnTo>
                        <a:pt x="5095" y="73"/>
                      </a:lnTo>
                      <a:lnTo>
                        <a:pt x="5103" y="74"/>
                      </a:lnTo>
                      <a:lnTo>
                        <a:pt x="5110" y="74"/>
                      </a:lnTo>
                      <a:lnTo>
                        <a:pt x="5118" y="75"/>
                      </a:lnTo>
                      <a:lnTo>
                        <a:pt x="5125" y="75"/>
                      </a:lnTo>
                      <a:lnTo>
                        <a:pt x="5133" y="76"/>
                      </a:lnTo>
                      <a:lnTo>
                        <a:pt x="5140" y="76"/>
                      </a:lnTo>
                      <a:lnTo>
                        <a:pt x="5147" y="77"/>
                      </a:lnTo>
                      <a:lnTo>
                        <a:pt x="5155" y="77"/>
                      </a:lnTo>
                      <a:lnTo>
                        <a:pt x="5162" y="79"/>
                      </a:lnTo>
                      <a:lnTo>
                        <a:pt x="5169" y="79"/>
                      </a:lnTo>
                      <a:lnTo>
                        <a:pt x="5177" y="80"/>
                      </a:lnTo>
                      <a:lnTo>
                        <a:pt x="5184" y="80"/>
                      </a:lnTo>
                      <a:lnTo>
                        <a:pt x="5191" y="81"/>
                      </a:lnTo>
                      <a:lnTo>
                        <a:pt x="5199" y="81"/>
                      </a:lnTo>
                      <a:lnTo>
                        <a:pt x="5206" y="81"/>
                      </a:lnTo>
                      <a:lnTo>
                        <a:pt x="5213" y="82"/>
                      </a:lnTo>
                      <a:lnTo>
                        <a:pt x="5221" y="82"/>
                      </a:lnTo>
                      <a:lnTo>
                        <a:pt x="5228" y="83"/>
                      </a:lnTo>
                      <a:lnTo>
                        <a:pt x="5235" y="83"/>
                      </a:lnTo>
                      <a:lnTo>
                        <a:pt x="5241" y="84"/>
                      </a:lnTo>
                      <a:lnTo>
                        <a:pt x="5250" y="84"/>
                      </a:lnTo>
                      <a:lnTo>
                        <a:pt x="5256" y="86"/>
                      </a:lnTo>
                      <a:lnTo>
                        <a:pt x="5263" y="86"/>
                      </a:lnTo>
                      <a:lnTo>
                        <a:pt x="5270" y="87"/>
                      </a:lnTo>
                      <a:lnTo>
                        <a:pt x="5277" y="87"/>
                      </a:lnTo>
                      <a:lnTo>
                        <a:pt x="5284" y="87"/>
                      </a:lnTo>
                      <a:lnTo>
                        <a:pt x="5292" y="88"/>
                      </a:lnTo>
                      <a:lnTo>
                        <a:pt x="5299" y="88"/>
                      </a:lnTo>
                      <a:lnTo>
                        <a:pt x="5306" y="89"/>
                      </a:lnTo>
                      <a:lnTo>
                        <a:pt x="5313" y="89"/>
                      </a:lnTo>
                      <a:lnTo>
                        <a:pt x="5320" y="90"/>
                      </a:lnTo>
                      <a:lnTo>
                        <a:pt x="5327" y="90"/>
                      </a:lnTo>
                      <a:lnTo>
                        <a:pt x="5334" y="91"/>
                      </a:lnTo>
                      <a:lnTo>
                        <a:pt x="5341" y="91"/>
                      </a:lnTo>
                      <a:lnTo>
                        <a:pt x="5347" y="91"/>
                      </a:lnTo>
                      <a:lnTo>
                        <a:pt x="5354" y="92"/>
                      </a:lnTo>
                      <a:lnTo>
                        <a:pt x="5361" y="92"/>
                      </a:lnTo>
                      <a:lnTo>
                        <a:pt x="5368" y="94"/>
                      </a:lnTo>
                      <a:lnTo>
                        <a:pt x="5375" y="94"/>
                      </a:lnTo>
                      <a:lnTo>
                        <a:pt x="5382" y="94"/>
                      </a:lnTo>
                      <a:lnTo>
                        <a:pt x="5389" y="95"/>
                      </a:lnTo>
                      <a:lnTo>
                        <a:pt x="5396" y="95"/>
                      </a:lnTo>
                      <a:lnTo>
                        <a:pt x="5403" y="96"/>
                      </a:lnTo>
                      <a:lnTo>
                        <a:pt x="5410" y="96"/>
                      </a:lnTo>
                      <a:lnTo>
                        <a:pt x="5417" y="96"/>
                      </a:lnTo>
                      <a:lnTo>
                        <a:pt x="5424" y="97"/>
                      </a:lnTo>
                      <a:lnTo>
                        <a:pt x="5430" y="97"/>
                      </a:lnTo>
                      <a:lnTo>
                        <a:pt x="5437" y="98"/>
                      </a:lnTo>
                      <a:lnTo>
                        <a:pt x="5444" y="98"/>
                      </a:lnTo>
                      <a:lnTo>
                        <a:pt x="5450" y="98"/>
                      </a:lnTo>
                      <a:lnTo>
                        <a:pt x="5457" y="99"/>
                      </a:lnTo>
                      <a:lnTo>
                        <a:pt x="5464" y="99"/>
                      </a:lnTo>
                      <a:lnTo>
                        <a:pt x="5471" y="101"/>
                      </a:lnTo>
                      <a:lnTo>
                        <a:pt x="5478" y="101"/>
                      </a:lnTo>
                      <a:lnTo>
                        <a:pt x="5483" y="101"/>
                      </a:lnTo>
                      <a:lnTo>
                        <a:pt x="5490" y="102"/>
                      </a:lnTo>
                      <a:lnTo>
                        <a:pt x="5497" y="102"/>
                      </a:lnTo>
                      <a:lnTo>
                        <a:pt x="5503" y="102"/>
                      </a:lnTo>
                      <a:lnTo>
                        <a:pt x="5510" y="103"/>
                      </a:lnTo>
                      <a:lnTo>
                        <a:pt x="5517" y="103"/>
                      </a:lnTo>
                      <a:lnTo>
                        <a:pt x="5523" y="103"/>
                      </a:lnTo>
                      <a:lnTo>
                        <a:pt x="5530" y="104"/>
                      </a:lnTo>
                      <a:lnTo>
                        <a:pt x="5536" y="104"/>
                      </a:lnTo>
                      <a:lnTo>
                        <a:pt x="5542" y="104"/>
                      </a:lnTo>
                      <a:lnTo>
                        <a:pt x="5549" y="105"/>
                      </a:lnTo>
                      <a:lnTo>
                        <a:pt x="5556" y="105"/>
                      </a:lnTo>
                      <a:lnTo>
                        <a:pt x="5562" y="105"/>
                      </a:lnTo>
                      <a:lnTo>
                        <a:pt x="5569" y="106"/>
                      </a:lnTo>
                      <a:lnTo>
                        <a:pt x="5574" y="106"/>
                      </a:lnTo>
                      <a:lnTo>
                        <a:pt x="5581" y="106"/>
                      </a:lnTo>
                      <a:lnTo>
                        <a:pt x="5587" y="107"/>
                      </a:lnTo>
                      <a:lnTo>
                        <a:pt x="5594" y="107"/>
                      </a:lnTo>
                      <a:lnTo>
                        <a:pt x="5600" y="107"/>
                      </a:lnTo>
                      <a:lnTo>
                        <a:pt x="5607" y="109"/>
                      </a:lnTo>
                      <a:lnTo>
                        <a:pt x="5612" y="109"/>
                      </a:lnTo>
                      <a:lnTo>
                        <a:pt x="5618" y="109"/>
                      </a:lnTo>
                      <a:lnTo>
                        <a:pt x="5625" y="109"/>
                      </a:lnTo>
                      <a:lnTo>
                        <a:pt x="5631" y="110"/>
                      </a:lnTo>
                      <a:lnTo>
                        <a:pt x="5638" y="110"/>
                      </a:lnTo>
                      <a:lnTo>
                        <a:pt x="5644" y="110"/>
                      </a:lnTo>
                      <a:lnTo>
                        <a:pt x="5649" y="110"/>
                      </a:lnTo>
                      <a:lnTo>
                        <a:pt x="5655" y="111"/>
                      </a:lnTo>
                      <a:lnTo>
                        <a:pt x="5662" y="111"/>
                      </a:lnTo>
                      <a:lnTo>
                        <a:pt x="5668" y="111"/>
                      </a:lnTo>
                      <a:lnTo>
                        <a:pt x="5674" y="111"/>
                      </a:lnTo>
                      <a:lnTo>
                        <a:pt x="5680" y="112"/>
                      </a:lnTo>
                      <a:lnTo>
                        <a:pt x="5686" y="112"/>
                      </a:lnTo>
                      <a:lnTo>
                        <a:pt x="5692" y="112"/>
                      </a:lnTo>
                      <a:lnTo>
                        <a:pt x="5698" y="112"/>
                      </a:lnTo>
                      <a:lnTo>
                        <a:pt x="5704" y="113"/>
                      </a:lnTo>
                      <a:lnTo>
                        <a:pt x="5709" y="113"/>
                      </a:lnTo>
                      <a:lnTo>
                        <a:pt x="5716" y="113"/>
                      </a:lnTo>
                      <a:lnTo>
                        <a:pt x="5722" y="113"/>
                      </a:lnTo>
                      <a:lnTo>
                        <a:pt x="5728" y="113"/>
                      </a:lnTo>
                      <a:lnTo>
                        <a:pt x="5733" y="114"/>
                      </a:lnTo>
                      <a:lnTo>
                        <a:pt x="5739" y="114"/>
                      </a:lnTo>
                      <a:lnTo>
                        <a:pt x="5745" y="114"/>
                      </a:lnTo>
                      <a:lnTo>
                        <a:pt x="5751" y="114"/>
                      </a:lnTo>
                      <a:lnTo>
                        <a:pt x="5757" y="114"/>
                      </a:lnTo>
                      <a:lnTo>
                        <a:pt x="5762" y="114"/>
                      </a:lnTo>
                      <a:lnTo>
                        <a:pt x="5768" y="115"/>
                      </a:lnTo>
                      <a:lnTo>
                        <a:pt x="5774" y="115"/>
                      </a:lnTo>
                      <a:lnTo>
                        <a:pt x="5780" y="115"/>
                      </a:lnTo>
                      <a:lnTo>
                        <a:pt x="5784" y="115"/>
                      </a:lnTo>
                      <a:lnTo>
                        <a:pt x="5790" y="115"/>
                      </a:lnTo>
                      <a:lnTo>
                        <a:pt x="5796" y="115"/>
                      </a:lnTo>
                      <a:lnTo>
                        <a:pt x="5801" y="115"/>
                      </a:lnTo>
                      <a:lnTo>
                        <a:pt x="5807" y="115"/>
                      </a:lnTo>
                      <a:lnTo>
                        <a:pt x="5813" y="115"/>
                      </a:lnTo>
                      <a:lnTo>
                        <a:pt x="5818" y="117"/>
                      </a:lnTo>
                      <a:lnTo>
                        <a:pt x="5823" y="117"/>
                      </a:lnTo>
                      <a:lnTo>
                        <a:pt x="5829" y="117"/>
                      </a:lnTo>
                      <a:lnTo>
                        <a:pt x="5834" y="117"/>
                      </a:lnTo>
                      <a:lnTo>
                        <a:pt x="5839" y="117"/>
                      </a:lnTo>
                      <a:lnTo>
                        <a:pt x="5845" y="117"/>
                      </a:lnTo>
                      <a:lnTo>
                        <a:pt x="5850" y="117"/>
                      </a:lnTo>
                      <a:lnTo>
                        <a:pt x="5856" y="117"/>
                      </a:lnTo>
                      <a:lnTo>
                        <a:pt x="5861" y="117"/>
                      </a:lnTo>
                      <a:lnTo>
                        <a:pt x="5866" y="117"/>
                      </a:lnTo>
                      <a:lnTo>
                        <a:pt x="5872" y="117"/>
                      </a:lnTo>
                      <a:lnTo>
                        <a:pt x="5876" y="117"/>
                      </a:lnTo>
                      <a:lnTo>
                        <a:pt x="5882" y="117"/>
                      </a:lnTo>
                      <a:lnTo>
                        <a:pt x="5887" y="117"/>
                      </a:lnTo>
                      <a:lnTo>
                        <a:pt x="5892" y="117"/>
                      </a:lnTo>
                      <a:lnTo>
                        <a:pt x="5897" y="117"/>
                      </a:lnTo>
                      <a:lnTo>
                        <a:pt x="5903" y="117"/>
                      </a:lnTo>
                      <a:lnTo>
                        <a:pt x="5907" y="117"/>
                      </a:lnTo>
                      <a:lnTo>
                        <a:pt x="5912" y="117"/>
                      </a:lnTo>
                      <a:lnTo>
                        <a:pt x="5918" y="117"/>
                      </a:lnTo>
                      <a:lnTo>
                        <a:pt x="5922" y="117"/>
                      </a:lnTo>
                      <a:lnTo>
                        <a:pt x="5927" y="117"/>
                      </a:lnTo>
                      <a:lnTo>
                        <a:pt x="5933" y="117"/>
                      </a:lnTo>
                      <a:lnTo>
                        <a:pt x="5937" y="117"/>
                      </a:lnTo>
                      <a:lnTo>
                        <a:pt x="5942" y="117"/>
                      </a:lnTo>
                      <a:lnTo>
                        <a:pt x="5947" y="115"/>
                      </a:lnTo>
                      <a:lnTo>
                        <a:pt x="5952" y="115"/>
                      </a:lnTo>
                      <a:lnTo>
                        <a:pt x="5957" y="115"/>
                      </a:lnTo>
                      <a:lnTo>
                        <a:pt x="5962" y="115"/>
                      </a:lnTo>
                      <a:lnTo>
                        <a:pt x="5966" y="115"/>
                      </a:lnTo>
                      <a:lnTo>
                        <a:pt x="5971" y="115"/>
                      </a:lnTo>
                      <a:lnTo>
                        <a:pt x="5975" y="115"/>
                      </a:lnTo>
                      <a:lnTo>
                        <a:pt x="5980" y="114"/>
                      </a:lnTo>
                      <a:lnTo>
                        <a:pt x="5985" y="114"/>
                      </a:lnTo>
                      <a:lnTo>
                        <a:pt x="5989" y="114"/>
                      </a:lnTo>
                      <a:lnTo>
                        <a:pt x="5994" y="114"/>
                      </a:lnTo>
                      <a:lnTo>
                        <a:pt x="5998" y="114"/>
                      </a:lnTo>
                      <a:lnTo>
                        <a:pt x="6003" y="114"/>
                      </a:lnTo>
                      <a:lnTo>
                        <a:pt x="6008" y="113"/>
                      </a:lnTo>
                      <a:lnTo>
                        <a:pt x="6012" y="113"/>
                      </a:lnTo>
                      <a:lnTo>
                        <a:pt x="6017" y="113"/>
                      </a:lnTo>
                      <a:lnTo>
                        <a:pt x="6022" y="113"/>
                      </a:lnTo>
                      <a:lnTo>
                        <a:pt x="6025" y="112"/>
                      </a:lnTo>
                      <a:lnTo>
                        <a:pt x="6030" y="112"/>
                      </a:lnTo>
                      <a:lnTo>
                        <a:pt x="6034" y="112"/>
                      </a:lnTo>
                      <a:lnTo>
                        <a:pt x="6039" y="111"/>
                      </a:lnTo>
                      <a:lnTo>
                        <a:pt x="6043" y="111"/>
                      </a:lnTo>
                      <a:lnTo>
                        <a:pt x="6047" y="111"/>
                      </a:lnTo>
                      <a:lnTo>
                        <a:pt x="6051" y="111"/>
                      </a:lnTo>
                      <a:lnTo>
                        <a:pt x="6056" y="110"/>
                      </a:lnTo>
                      <a:lnTo>
                        <a:pt x="6060" y="110"/>
                      </a:lnTo>
                      <a:lnTo>
                        <a:pt x="6064" y="110"/>
                      </a:lnTo>
                      <a:lnTo>
                        <a:pt x="6068" y="109"/>
                      </a:lnTo>
                      <a:lnTo>
                        <a:pt x="6072" y="109"/>
                      </a:lnTo>
                      <a:lnTo>
                        <a:pt x="6076" y="107"/>
                      </a:lnTo>
                      <a:lnTo>
                        <a:pt x="6080" y="107"/>
                      </a:lnTo>
                      <a:lnTo>
                        <a:pt x="6084" y="107"/>
                      </a:lnTo>
                      <a:lnTo>
                        <a:pt x="6088" y="106"/>
                      </a:lnTo>
                      <a:lnTo>
                        <a:pt x="6092" y="106"/>
                      </a:lnTo>
                      <a:lnTo>
                        <a:pt x="6096" y="105"/>
                      </a:lnTo>
                      <a:lnTo>
                        <a:pt x="6100" y="105"/>
                      </a:lnTo>
                      <a:lnTo>
                        <a:pt x="6103" y="104"/>
                      </a:lnTo>
                      <a:close/>
                    </a:path>
                  </a:pathLst>
                </a:custGeom>
                <a:solidFill>
                  <a:srgbClr val="000000"/>
                </a:solidFill>
                <a:ln w="9525">
                  <a:noFill/>
                  <a:round/>
                  <a:headEnd/>
                  <a:tailEnd/>
                </a:ln>
              </p:spPr>
              <p:txBody>
                <a:bodyPr wrap="none" anchor="ctr"/>
                <a:lstStyle/>
                <a:p>
                  <a:endParaRPr lang="en-US"/>
                </a:p>
              </p:txBody>
            </p:sp>
            <p:sp>
              <p:nvSpPr>
                <p:cNvPr id="18478" name="Freeform 16"/>
                <p:cNvSpPr>
                  <a:spLocks noChangeArrowheads="1"/>
                </p:cNvSpPr>
                <p:nvPr/>
              </p:nvSpPr>
              <p:spPr bwMode="auto">
                <a:xfrm>
                  <a:off x="2639" y="2891"/>
                  <a:ext cx="192" cy="53"/>
                </a:xfrm>
                <a:custGeom>
                  <a:avLst/>
                  <a:gdLst>
                    <a:gd name="T0" fmla="*/ 0 w 1710"/>
                    <a:gd name="T1" fmla="*/ 0 h 417"/>
                    <a:gd name="T2" fmla="*/ 0 w 1710"/>
                    <a:gd name="T3" fmla="*/ 0 h 417"/>
                    <a:gd name="T4" fmla="*/ 0 w 1710"/>
                    <a:gd name="T5" fmla="*/ 0 h 417"/>
                    <a:gd name="T6" fmla="*/ 0 w 1710"/>
                    <a:gd name="T7" fmla="*/ 0 h 417"/>
                    <a:gd name="T8" fmla="*/ 0 w 1710"/>
                    <a:gd name="T9" fmla="*/ 0 h 417"/>
                    <a:gd name="T10" fmla="*/ 0 w 1710"/>
                    <a:gd name="T11" fmla="*/ 0 h 417"/>
                    <a:gd name="T12" fmla="*/ 0 w 1710"/>
                    <a:gd name="T13" fmla="*/ 0 h 417"/>
                    <a:gd name="T14" fmla="*/ 0 w 1710"/>
                    <a:gd name="T15" fmla="*/ 0 h 417"/>
                    <a:gd name="T16" fmla="*/ 0 w 1710"/>
                    <a:gd name="T17" fmla="*/ 0 h 417"/>
                    <a:gd name="T18" fmla="*/ 0 w 1710"/>
                    <a:gd name="T19" fmla="*/ 0 h 417"/>
                    <a:gd name="T20" fmla="*/ 0 w 1710"/>
                    <a:gd name="T21" fmla="*/ 0 h 417"/>
                    <a:gd name="T22" fmla="*/ 0 w 1710"/>
                    <a:gd name="T23" fmla="*/ 0 h 417"/>
                    <a:gd name="T24" fmla="*/ 0 w 1710"/>
                    <a:gd name="T25" fmla="*/ 0 h 417"/>
                    <a:gd name="T26" fmla="*/ 0 w 1710"/>
                    <a:gd name="T27" fmla="*/ 0 h 417"/>
                    <a:gd name="T28" fmla="*/ 0 w 1710"/>
                    <a:gd name="T29" fmla="*/ 0 h 417"/>
                    <a:gd name="T30" fmla="*/ 0 w 1710"/>
                    <a:gd name="T31" fmla="*/ 0 h 417"/>
                    <a:gd name="T32" fmla="*/ 0 w 1710"/>
                    <a:gd name="T33" fmla="*/ 0 h 417"/>
                    <a:gd name="T34" fmla="*/ 0 w 1710"/>
                    <a:gd name="T35" fmla="*/ 0 h 417"/>
                    <a:gd name="T36" fmla="*/ 0 w 1710"/>
                    <a:gd name="T37" fmla="*/ 0 h 417"/>
                    <a:gd name="T38" fmla="*/ 0 w 1710"/>
                    <a:gd name="T39" fmla="*/ 0 h 417"/>
                    <a:gd name="T40" fmla="*/ 0 w 1710"/>
                    <a:gd name="T41" fmla="*/ 0 h 417"/>
                    <a:gd name="T42" fmla="*/ 0 w 1710"/>
                    <a:gd name="T43" fmla="*/ 0 h 417"/>
                    <a:gd name="T44" fmla="*/ 0 w 1710"/>
                    <a:gd name="T45" fmla="*/ 0 h 417"/>
                    <a:gd name="T46" fmla="*/ 0 w 1710"/>
                    <a:gd name="T47" fmla="*/ 0 h 417"/>
                    <a:gd name="T48" fmla="*/ 0 w 1710"/>
                    <a:gd name="T49" fmla="*/ 0 h 417"/>
                    <a:gd name="T50" fmla="*/ 0 w 1710"/>
                    <a:gd name="T51" fmla="*/ 0 h 417"/>
                    <a:gd name="T52" fmla="*/ 0 w 1710"/>
                    <a:gd name="T53" fmla="*/ 0 h 417"/>
                    <a:gd name="T54" fmla="*/ 0 w 1710"/>
                    <a:gd name="T55" fmla="*/ 0 h 417"/>
                    <a:gd name="T56" fmla="*/ 0 w 1710"/>
                    <a:gd name="T57" fmla="*/ 0 h 417"/>
                    <a:gd name="T58" fmla="*/ 0 w 1710"/>
                    <a:gd name="T59" fmla="*/ 0 h 417"/>
                    <a:gd name="T60" fmla="*/ 0 w 1710"/>
                    <a:gd name="T61" fmla="*/ 0 h 417"/>
                    <a:gd name="T62" fmla="*/ 0 w 1710"/>
                    <a:gd name="T63" fmla="*/ 0 h 417"/>
                    <a:gd name="T64" fmla="*/ 0 w 1710"/>
                    <a:gd name="T65" fmla="*/ 0 h 4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0"/>
                    <a:gd name="T100" fmla="*/ 0 h 417"/>
                    <a:gd name="T101" fmla="*/ 1710 w 1710"/>
                    <a:gd name="T102" fmla="*/ 417 h 4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0" h="417">
                      <a:moveTo>
                        <a:pt x="0" y="417"/>
                      </a:moveTo>
                      <a:lnTo>
                        <a:pt x="46" y="390"/>
                      </a:lnTo>
                      <a:lnTo>
                        <a:pt x="93" y="365"/>
                      </a:lnTo>
                      <a:lnTo>
                        <a:pt x="140" y="339"/>
                      </a:lnTo>
                      <a:lnTo>
                        <a:pt x="189" y="314"/>
                      </a:lnTo>
                      <a:lnTo>
                        <a:pt x="237" y="291"/>
                      </a:lnTo>
                      <a:lnTo>
                        <a:pt x="286" y="269"/>
                      </a:lnTo>
                      <a:lnTo>
                        <a:pt x="335" y="247"/>
                      </a:lnTo>
                      <a:lnTo>
                        <a:pt x="385" y="228"/>
                      </a:lnTo>
                      <a:lnTo>
                        <a:pt x="434" y="208"/>
                      </a:lnTo>
                      <a:lnTo>
                        <a:pt x="485" y="190"/>
                      </a:lnTo>
                      <a:lnTo>
                        <a:pt x="536" y="171"/>
                      </a:lnTo>
                      <a:lnTo>
                        <a:pt x="586" y="155"/>
                      </a:lnTo>
                      <a:lnTo>
                        <a:pt x="638" y="139"/>
                      </a:lnTo>
                      <a:lnTo>
                        <a:pt x="690" y="124"/>
                      </a:lnTo>
                      <a:lnTo>
                        <a:pt x="743" y="110"/>
                      </a:lnTo>
                      <a:lnTo>
                        <a:pt x="796" y="98"/>
                      </a:lnTo>
                      <a:lnTo>
                        <a:pt x="850" y="85"/>
                      </a:lnTo>
                      <a:lnTo>
                        <a:pt x="904" y="75"/>
                      </a:lnTo>
                      <a:lnTo>
                        <a:pt x="958" y="63"/>
                      </a:lnTo>
                      <a:lnTo>
                        <a:pt x="1013" y="54"/>
                      </a:lnTo>
                      <a:lnTo>
                        <a:pt x="1069" y="45"/>
                      </a:lnTo>
                      <a:lnTo>
                        <a:pt x="1124" y="37"/>
                      </a:lnTo>
                      <a:lnTo>
                        <a:pt x="1181" y="30"/>
                      </a:lnTo>
                      <a:lnTo>
                        <a:pt x="1237" y="24"/>
                      </a:lnTo>
                      <a:lnTo>
                        <a:pt x="1295" y="18"/>
                      </a:lnTo>
                      <a:lnTo>
                        <a:pt x="1353" y="14"/>
                      </a:lnTo>
                      <a:lnTo>
                        <a:pt x="1411" y="9"/>
                      </a:lnTo>
                      <a:lnTo>
                        <a:pt x="1470" y="6"/>
                      </a:lnTo>
                      <a:lnTo>
                        <a:pt x="1529" y="3"/>
                      </a:lnTo>
                      <a:lnTo>
                        <a:pt x="1589" y="1"/>
                      </a:lnTo>
                      <a:lnTo>
                        <a:pt x="1649" y="1"/>
                      </a:lnTo>
                      <a:lnTo>
                        <a:pt x="1710" y="0"/>
                      </a:lnTo>
                    </a:path>
                  </a:pathLst>
                </a:custGeom>
                <a:noFill/>
                <a:ln w="9525">
                  <a:noFill/>
                  <a:round/>
                  <a:headEnd/>
                  <a:tailEnd/>
                </a:ln>
              </p:spPr>
              <p:txBody>
                <a:bodyPr wrap="none" anchor="ctr"/>
                <a:lstStyle/>
                <a:p>
                  <a:endParaRPr lang="en-US"/>
                </a:p>
              </p:txBody>
            </p:sp>
            <p:sp>
              <p:nvSpPr>
                <p:cNvPr id="18479" name="Freeform 17"/>
                <p:cNvSpPr>
                  <a:spLocks noChangeArrowheads="1"/>
                </p:cNvSpPr>
                <p:nvPr/>
              </p:nvSpPr>
              <p:spPr bwMode="auto">
                <a:xfrm>
                  <a:off x="2638" y="2886"/>
                  <a:ext cx="194" cy="63"/>
                </a:xfrm>
                <a:custGeom>
                  <a:avLst/>
                  <a:gdLst>
                    <a:gd name="T0" fmla="*/ 0 w 1727"/>
                    <a:gd name="T1" fmla="*/ 0 h 477"/>
                    <a:gd name="T2" fmla="*/ 0 w 1727"/>
                    <a:gd name="T3" fmla="*/ 0 h 477"/>
                    <a:gd name="T4" fmla="*/ 0 w 1727"/>
                    <a:gd name="T5" fmla="*/ 0 h 477"/>
                    <a:gd name="T6" fmla="*/ 0 w 1727"/>
                    <a:gd name="T7" fmla="*/ 0 h 477"/>
                    <a:gd name="T8" fmla="*/ 0 w 1727"/>
                    <a:gd name="T9" fmla="*/ 0 h 477"/>
                    <a:gd name="T10" fmla="*/ 0 w 1727"/>
                    <a:gd name="T11" fmla="*/ 0 h 477"/>
                    <a:gd name="T12" fmla="*/ 0 w 1727"/>
                    <a:gd name="T13" fmla="*/ 0 h 477"/>
                    <a:gd name="T14" fmla="*/ 0 w 1727"/>
                    <a:gd name="T15" fmla="*/ 0 h 477"/>
                    <a:gd name="T16" fmla="*/ 0 w 1727"/>
                    <a:gd name="T17" fmla="*/ 0 h 477"/>
                    <a:gd name="T18" fmla="*/ 0 w 1727"/>
                    <a:gd name="T19" fmla="*/ 0 h 477"/>
                    <a:gd name="T20" fmla="*/ 0 w 1727"/>
                    <a:gd name="T21" fmla="*/ 0 h 477"/>
                    <a:gd name="T22" fmla="*/ 0 w 1727"/>
                    <a:gd name="T23" fmla="*/ 0 h 477"/>
                    <a:gd name="T24" fmla="*/ 0 w 1727"/>
                    <a:gd name="T25" fmla="*/ 0 h 477"/>
                    <a:gd name="T26" fmla="*/ 0 w 1727"/>
                    <a:gd name="T27" fmla="*/ 0 h 477"/>
                    <a:gd name="T28" fmla="*/ 0 w 1727"/>
                    <a:gd name="T29" fmla="*/ 0 h 477"/>
                    <a:gd name="T30" fmla="*/ 0 w 1727"/>
                    <a:gd name="T31" fmla="*/ 0 h 477"/>
                    <a:gd name="T32" fmla="*/ 0 w 1727"/>
                    <a:gd name="T33" fmla="*/ 0 h 477"/>
                    <a:gd name="T34" fmla="*/ 0 w 1727"/>
                    <a:gd name="T35" fmla="*/ 0 h 477"/>
                    <a:gd name="T36" fmla="*/ 0 w 1727"/>
                    <a:gd name="T37" fmla="*/ 0 h 477"/>
                    <a:gd name="T38" fmla="*/ 0 w 1727"/>
                    <a:gd name="T39" fmla="*/ 0 h 477"/>
                    <a:gd name="T40" fmla="*/ 0 w 1727"/>
                    <a:gd name="T41" fmla="*/ 0 h 477"/>
                    <a:gd name="T42" fmla="*/ 0 w 1727"/>
                    <a:gd name="T43" fmla="*/ 0 h 477"/>
                    <a:gd name="T44" fmla="*/ 0 w 1727"/>
                    <a:gd name="T45" fmla="*/ 0 h 477"/>
                    <a:gd name="T46" fmla="*/ 0 w 1727"/>
                    <a:gd name="T47" fmla="*/ 0 h 477"/>
                    <a:gd name="T48" fmla="*/ 0 w 1727"/>
                    <a:gd name="T49" fmla="*/ 0 h 477"/>
                    <a:gd name="T50" fmla="*/ 0 w 1727"/>
                    <a:gd name="T51" fmla="*/ 0 h 477"/>
                    <a:gd name="T52" fmla="*/ 0 w 1727"/>
                    <a:gd name="T53" fmla="*/ 0 h 477"/>
                    <a:gd name="T54" fmla="*/ 0 w 1727"/>
                    <a:gd name="T55" fmla="*/ 0 h 477"/>
                    <a:gd name="T56" fmla="*/ 0 w 1727"/>
                    <a:gd name="T57" fmla="*/ 0 h 477"/>
                    <a:gd name="T58" fmla="*/ 0 w 1727"/>
                    <a:gd name="T59" fmla="*/ 0 h 477"/>
                    <a:gd name="T60" fmla="*/ 0 w 1727"/>
                    <a:gd name="T61" fmla="*/ 0 h 477"/>
                    <a:gd name="T62" fmla="*/ 0 w 1727"/>
                    <a:gd name="T63" fmla="*/ 0 h 477"/>
                    <a:gd name="T64" fmla="*/ 0 w 1727"/>
                    <a:gd name="T65" fmla="*/ 0 h 477"/>
                    <a:gd name="T66" fmla="*/ 0 w 1727"/>
                    <a:gd name="T67" fmla="*/ 0 h 4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27"/>
                    <a:gd name="T103" fmla="*/ 0 h 477"/>
                    <a:gd name="T104" fmla="*/ 1727 w 1727"/>
                    <a:gd name="T105" fmla="*/ 477 h 4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27" h="477">
                      <a:moveTo>
                        <a:pt x="33" y="476"/>
                      </a:moveTo>
                      <a:lnTo>
                        <a:pt x="0" y="421"/>
                      </a:lnTo>
                      <a:lnTo>
                        <a:pt x="47" y="394"/>
                      </a:lnTo>
                      <a:lnTo>
                        <a:pt x="95" y="368"/>
                      </a:lnTo>
                      <a:lnTo>
                        <a:pt x="142" y="343"/>
                      </a:lnTo>
                      <a:lnTo>
                        <a:pt x="191" y="318"/>
                      </a:lnTo>
                      <a:lnTo>
                        <a:pt x="240" y="294"/>
                      </a:lnTo>
                      <a:lnTo>
                        <a:pt x="290" y="271"/>
                      </a:lnTo>
                      <a:lnTo>
                        <a:pt x="339" y="251"/>
                      </a:lnTo>
                      <a:lnTo>
                        <a:pt x="389" y="230"/>
                      </a:lnTo>
                      <a:lnTo>
                        <a:pt x="440" y="210"/>
                      </a:lnTo>
                      <a:lnTo>
                        <a:pt x="490" y="191"/>
                      </a:lnTo>
                      <a:lnTo>
                        <a:pt x="542" y="173"/>
                      </a:lnTo>
                      <a:lnTo>
                        <a:pt x="594" y="156"/>
                      </a:lnTo>
                      <a:lnTo>
                        <a:pt x="646" y="141"/>
                      </a:lnTo>
                      <a:lnTo>
                        <a:pt x="699" y="126"/>
                      </a:lnTo>
                      <a:lnTo>
                        <a:pt x="752" y="111"/>
                      </a:lnTo>
                      <a:lnTo>
                        <a:pt x="806" y="99"/>
                      </a:lnTo>
                      <a:lnTo>
                        <a:pt x="860" y="86"/>
                      </a:lnTo>
                      <a:lnTo>
                        <a:pt x="914" y="74"/>
                      </a:lnTo>
                      <a:lnTo>
                        <a:pt x="970" y="64"/>
                      </a:lnTo>
                      <a:lnTo>
                        <a:pt x="1025" y="55"/>
                      </a:lnTo>
                      <a:lnTo>
                        <a:pt x="1080" y="46"/>
                      </a:lnTo>
                      <a:lnTo>
                        <a:pt x="1137" y="38"/>
                      </a:lnTo>
                      <a:lnTo>
                        <a:pt x="1194" y="31"/>
                      </a:lnTo>
                      <a:lnTo>
                        <a:pt x="1251" y="24"/>
                      </a:lnTo>
                      <a:lnTo>
                        <a:pt x="1308" y="18"/>
                      </a:lnTo>
                      <a:lnTo>
                        <a:pt x="1367" y="13"/>
                      </a:lnTo>
                      <a:lnTo>
                        <a:pt x="1426" y="9"/>
                      </a:lnTo>
                      <a:lnTo>
                        <a:pt x="1485" y="7"/>
                      </a:lnTo>
                      <a:lnTo>
                        <a:pt x="1545" y="3"/>
                      </a:lnTo>
                      <a:lnTo>
                        <a:pt x="1605" y="2"/>
                      </a:lnTo>
                      <a:lnTo>
                        <a:pt x="1666" y="1"/>
                      </a:lnTo>
                      <a:lnTo>
                        <a:pt x="1727" y="0"/>
                      </a:lnTo>
                      <a:lnTo>
                        <a:pt x="1727" y="63"/>
                      </a:lnTo>
                      <a:lnTo>
                        <a:pt x="1667" y="64"/>
                      </a:lnTo>
                      <a:lnTo>
                        <a:pt x="1607" y="65"/>
                      </a:lnTo>
                      <a:lnTo>
                        <a:pt x="1547" y="68"/>
                      </a:lnTo>
                      <a:lnTo>
                        <a:pt x="1488" y="70"/>
                      </a:lnTo>
                      <a:lnTo>
                        <a:pt x="1429" y="73"/>
                      </a:lnTo>
                      <a:lnTo>
                        <a:pt x="1372" y="77"/>
                      </a:lnTo>
                      <a:lnTo>
                        <a:pt x="1315" y="81"/>
                      </a:lnTo>
                      <a:lnTo>
                        <a:pt x="1258" y="87"/>
                      </a:lnTo>
                      <a:lnTo>
                        <a:pt x="1201" y="94"/>
                      </a:lnTo>
                      <a:lnTo>
                        <a:pt x="1146" y="101"/>
                      </a:lnTo>
                      <a:lnTo>
                        <a:pt x="1091" y="109"/>
                      </a:lnTo>
                      <a:lnTo>
                        <a:pt x="1035" y="117"/>
                      </a:lnTo>
                      <a:lnTo>
                        <a:pt x="981" y="127"/>
                      </a:lnTo>
                      <a:lnTo>
                        <a:pt x="927" y="138"/>
                      </a:lnTo>
                      <a:lnTo>
                        <a:pt x="874" y="149"/>
                      </a:lnTo>
                      <a:lnTo>
                        <a:pt x="821" y="161"/>
                      </a:lnTo>
                      <a:lnTo>
                        <a:pt x="768" y="173"/>
                      </a:lnTo>
                      <a:lnTo>
                        <a:pt x="716" y="187"/>
                      </a:lnTo>
                      <a:lnTo>
                        <a:pt x="664" y="202"/>
                      </a:lnTo>
                      <a:lnTo>
                        <a:pt x="614" y="217"/>
                      </a:lnTo>
                      <a:lnTo>
                        <a:pt x="563" y="234"/>
                      </a:lnTo>
                      <a:lnTo>
                        <a:pt x="512" y="252"/>
                      </a:lnTo>
                      <a:lnTo>
                        <a:pt x="463" y="270"/>
                      </a:lnTo>
                      <a:lnTo>
                        <a:pt x="413" y="289"/>
                      </a:lnTo>
                      <a:lnTo>
                        <a:pt x="364" y="309"/>
                      </a:lnTo>
                      <a:lnTo>
                        <a:pt x="315" y="330"/>
                      </a:lnTo>
                      <a:lnTo>
                        <a:pt x="267" y="352"/>
                      </a:lnTo>
                      <a:lnTo>
                        <a:pt x="220" y="375"/>
                      </a:lnTo>
                      <a:lnTo>
                        <a:pt x="172" y="399"/>
                      </a:lnTo>
                      <a:lnTo>
                        <a:pt x="125" y="424"/>
                      </a:lnTo>
                      <a:lnTo>
                        <a:pt x="79" y="450"/>
                      </a:lnTo>
                      <a:lnTo>
                        <a:pt x="33" y="477"/>
                      </a:lnTo>
                      <a:lnTo>
                        <a:pt x="33" y="476"/>
                      </a:lnTo>
                      <a:close/>
                    </a:path>
                  </a:pathLst>
                </a:custGeom>
                <a:solidFill>
                  <a:srgbClr val="FF0040"/>
                </a:solidFill>
                <a:ln w="9525">
                  <a:noFill/>
                  <a:round/>
                  <a:headEnd/>
                  <a:tailEnd/>
                </a:ln>
              </p:spPr>
              <p:txBody>
                <a:bodyPr wrap="none" anchor="ctr"/>
                <a:lstStyle/>
                <a:p>
                  <a:endParaRPr lang="en-US"/>
                </a:p>
              </p:txBody>
            </p:sp>
            <p:sp>
              <p:nvSpPr>
                <p:cNvPr id="18480" name="Freeform 18"/>
                <p:cNvSpPr>
                  <a:spLocks noChangeArrowheads="1"/>
                </p:cNvSpPr>
                <p:nvPr/>
              </p:nvSpPr>
              <p:spPr bwMode="auto">
                <a:xfrm>
                  <a:off x="2741" y="2899"/>
                  <a:ext cx="15" cy="88"/>
                </a:xfrm>
                <a:custGeom>
                  <a:avLst/>
                  <a:gdLst>
                    <a:gd name="T0" fmla="*/ 0 w 130"/>
                    <a:gd name="T1" fmla="*/ 0 h 684"/>
                    <a:gd name="T2" fmla="*/ 0 w 130"/>
                    <a:gd name="T3" fmla="*/ 0 h 684"/>
                    <a:gd name="T4" fmla="*/ 0 w 130"/>
                    <a:gd name="T5" fmla="*/ 0 h 684"/>
                    <a:gd name="T6" fmla="*/ 0 w 130"/>
                    <a:gd name="T7" fmla="*/ 0 h 684"/>
                    <a:gd name="T8" fmla="*/ 0 w 130"/>
                    <a:gd name="T9" fmla="*/ 0 h 684"/>
                    <a:gd name="T10" fmla="*/ 0 w 130"/>
                    <a:gd name="T11" fmla="*/ 0 h 684"/>
                    <a:gd name="T12" fmla="*/ 0 w 130"/>
                    <a:gd name="T13" fmla="*/ 0 h 684"/>
                    <a:gd name="T14" fmla="*/ 0 w 130"/>
                    <a:gd name="T15" fmla="*/ 0 h 684"/>
                    <a:gd name="T16" fmla="*/ 0 w 130"/>
                    <a:gd name="T17" fmla="*/ 0 h 684"/>
                    <a:gd name="T18" fmla="*/ 0 w 130"/>
                    <a:gd name="T19" fmla="*/ 0 h 684"/>
                    <a:gd name="T20" fmla="*/ 0 w 130"/>
                    <a:gd name="T21" fmla="*/ 0 h 684"/>
                    <a:gd name="T22" fmla="*/ 0 w 130"/>
                    <a:gd name="T23" fmla="*/ 0 h 684"/>
                    <a:gd name="T24" fmla="*/ 0 w 130"/>
                    <a:gd name="T25" fmla="*/ 0 h 684"/>
                    <a:gd name="T26" fmla="*/ 0 w 130"/>
                    <a:gd name="T27" fmla="*/ 0 h 684"/>
                    <a:gd name="T28" fmla="*/ 0 w 130"/>
                    <a:gd name="T29" fmla="*/ 0 h 684"/>
                    <a:gd name="T30" fmla="*/ 0 w 130"/>
                    <a:gd name="T31" fmla="*/ 0 h 684"/>
                    <a:gd name="T32" fmla="*/ 0 w 130"/>
                    <a:gd name="T33" fmla="*/ 0 h 684"/>
                    <a:gd name="T34" fmla="*/ 0 w 130"/>
                    <a:gd name="T35" fmla="*/ 0 h 684"/>
                    <a:gd name="T36" fmla="*/ 0 w 130"/>
                    <a:gd name="T37" fmla="*/ 0 h 684"/>
                    <a:gd name="T38" fmla="*/ 0 w 130"/>
                    <a:gd name="T39" fmla="*/ 0 h 684"/>
                    <a:gd name="T40" fmla="*/ 0 w 130"/>
                    <a:gd name="T41" fmla="*/ 0 h 684"/>
                    <a:gd name="T42" fmla="*/ 0 w 130"/>
                    <a:gd name="T43" fmla="*/ 0 h 684"/>
                    <a:gd name="T44" fmla="*/ 0 w 130"/>
                    <a:gd name="T45" fmla="*/ 0 h 6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0"/>
                    <a:gd name="T70" fmla="*/ 0 h 684"/>
                    <a:gd name="T71" fmla="*/ 130 w 130"/>
                    <a:gd name="T72" fmla="*/ 684 h 6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0" h="684">
                      <a:moveTo>
                        <a:pt x="24" y="0"/>
                      </a:moveTo>
                      <a:lnTo>
                        <a:pt x="19" y="32"/>
                      </a:lnTo>
                      <a:lnTo>
                        <a:pt x="13" y="62"/>
                      </a:lnTo>
                      <a:lnTo>
                        <a:pt x="8" y="91"/>
                      </a:lnTo>
                      <a:lnTo>
                        <a:pt x="5" y="118"/>
                      </a:lnTo>
                      <a:lnTo>
                        <a:pt x="2" y="146"/>
                      </a:lnTo>
                      <a:lnTo>
                        <a:pt x="1" y="171"/>
                      </a:lnTo>
                      <a:lnTo>
                        <a:pt x="0" y="196"/>
                      </a:lnTo>
                      <a:lnTo>
                        <a:pt x="0" y="220"/>
                      </a:lnTo>
                      <a:lnTo>
                        <a:pt x="1" y="243"/>
                      </a:lnTo>
                      <a:lnTo>
                        <a:pt x="2" y="265"/>
                      </a:lnTo>
                      <a:lnTo>
                        <a:pt x="5" y="285"/>
                      </a:lnTo>
                      <a:lnTo>
                        <a:pt x="7" y="306"/>
                      </a:lnTo>
                      <a:lnTo>
                        <a:pt x="14" y="346"/>
                      </a:lnTo>
                      <a:lnTo>
                        <a:pt x="23" y="384"/>
                      </a:lnTo>
                      <a:lnTo>
                        <a:pt x="35" y="421"/>
                      </a:lnTo>
                      <a:lnTo>
                        <a:pt x="46" y="457"/>
                      </a:lnTo>
                      <a:lnTo>
                        <a:pt x="60" y="493"/>
                      </a:lnTo>
                      <a:lnTo>
                        <a:pt x="74" y="528"/>
                      </a:lnTo>
                      <a:lnTo>
                        <a:pt x="88" y="565"/>
                      </a:lnTo>
                      <a:lnTo>
                        <a:pt x="103" y="602"/>
                      </a:lnTo>
                      <a:lnTo>
                        <a:pt x="117" y="642"/>
                      </a:lnTo>
                      <a:lnTo>
                        <a:pt x="130" y="684"/>
                      </a:lnTo>
                    </a:path>
                  </a:pathLst>
                </a:custGeom>
                <a:noFill/>
                <a:ln w="9525">
                  <a:noFill/>
                  <a:round/>
                  <a:headEnd/>
                  <a:tailEnd/>
                </a:ln>
              </p:spPr>
              <p:txBody>
                <a:bodyPr wrap="none" anchor="ctr"/>
                <a:lstStyle/>
                <a:p>
                  <a:endParaRPr lang="en-US"/>
                </a:p>
              </p:txBody>
            </p:sp>
            <p:sp>
              <p:nvSpPr>
                <p:cNvPr id="18481" name="Freeform 19"/>
                <p:cNvSpPr>
                  <a:spLocks noChangeArrowheads="1"/>
                </p:cNvSpPr>
                <p:nvPr/>
              </p:nvSpPr>
              <p:spPr bwMode="auto">
                <a:xfrm>
                  <a:off x="2738" y="2897"/>
                  <a:ext cx="21" cy="93"/>
                </a:xfrm>
                <a:custGeom>
                  <a:avLst/>
                  <a:gdLst>
                    <a:gd name="T0" fmla="*/ 0 w 192"/>
                    <a:gd name="T1" fmla="*/ 0 h 699"/>
                    <a:gd name="T2" fmla="*/ 0 w 192"/>
                    <a:gd name="T3" fmla="*/ 0 h 699"/>
                    <a:gd name="T4" fmla="*/ 0 w 192"/>
                    <a:gd name="T5" fmla="*/ 0 h 699"/>
                    <a:gd name="T6" fmla="*/ 0 w 192"/>
                    <a:gd name="T7" fmla="*/ 0 h 699"/>
                    <a:gd name="T8" fmla="*/ 0 w 192"/>
                    <a:gd name="T9" fmla="*/ 0 h 699"/>
                    <a:gd name="T10" fmla="*/ 0 w 192"/>
                    <a:gd name="T11" fmla="*/ 0 h 699"/>
                    <a:gd name="T12" fmla="*/ 0 w 192"/>
                    <a:gd name="T13" fmla="*/ 0 h 699"/>
                    <a:gd name="T14" fmla="*/ 0 w 192"/>
                    <a:gd name="T15" fmla="*/ 0 h 699"/>
                    <a:gd name="T16" fmla="*/ 0 w 192"/>
                    <a:gd name="T17" fmla="*/ 0 h 699"/>
                    <a:gd name="T18" fmla="*/ 0 w 192"/>
                    <a:gd name="T19" fmla="*/ 0 h 699"/>
                    <a:gd name="T20" fmla="*/ 0 w 192"/>
                    <a:gd name="T21" fmla="*/ 0 h 699"/>
                    <a:gd name="T22" fmla="*/ 0 w 192"/>
                    <a:gd name="T23" fmla="*/ 0 h 699"/>
                    <a:gd name="T24" fmla="*/ 0 w 192"/>
                    <a:gd name="T25" fmla="*/ 0 h 699"/>
                    <a:gd name="T26" fmla="*/ 0 w 192"/>
                    <a:gd name="T27" fmla="*/ 0 h 699"/>
                    <a:gd name="T28" fmla="*/ 0 w 192"/>
                    <a:gd name="T29" fmla="*/ 0 h 699"/>
                    <a:gd name="T30" fmla="*/ 0 w 192"/>
                    <a:gd name="T31" fmla="*/ 0 h 699"/>
                    <a:gd name="T32" fmla="*/ 0 w 192"/>
                    <a:gd name="T33" fmla="*/ 0 h 699"/>
                    <a:gd name="T34" fmla="*/ 0 w 192"/>
                    <a:gd name="T35" fmla="*/ 0 h 699"/>
                    <a:gd name="T36" fmla="*/ 0 w 192"/>
                    <a:gd name="T37" fmla="*/ 0 h 699"/>
                    <a:gd name="T38" fmla="*/ 0 w 192"/>
                    <a:gd name="T39" fmla="*/ 0 h 699"/>
                    <a:gd name="T40" fmla="*/ 0 w 192"/>
                    <a:gd name="T41" fmla="*/ 0 h 699"/>
                    <a:gd name="T42" fmla="*/ 0 w 192"/>
                    <a:gd name="T43" fmla="*/ 0 h 699"/>
                    <a:gd name="T44" fmla="*/ 0 w 192"/>
                    <a:gd name="T45" fmla="*/ 0 h 699"/>
                    <a:gd name="T46" fmla="*/ 0 w 192"/>
                    <a:gd name="T47" fmla="*/ 0 h 699"/>
                    <a:gd name="T48" fmla="*/ 0 w 192"/>
                    <a:gd name="T49" fmla="*/ 0 h 699"/>
                    <a:gd name="T50" fmla="*/ 0 w 192"/>
                    <a:gd name="T51" fmla="*/ 0 h 699"/>
                    <a:gd name="T52" fmla="*/ 0 w 192"/>
                    <a:gd name="T53" fmla="*/ 0 h 699"/>
                    <a:gd name="T54" fmla="*/ 0 w 192"/>
                    <a:gd name="T55" fmla="*/ 0 h 699"/>
                    <a:gd name="T56" fmla="*/ 0 w 192"/>
                    <a:gd name="T57" fmla="*/ 0 h 699"/>
                    <a:gd name="T58" fmla="*/ 0 w 192"/>
                    <a:gd name="T59" fmla="*/ 0 h 699"/>
                    <a:gd name="T60" fmla="*/ 0 w 192"/>
                    <a:gd name="T61" fmla="*/ 0 h 699"/>
                    <a:gd name="T62" fmla="*/ 0 w 192"/>
                    <a:gd name="T63" fmla="*/ 0 h 699"/>
                    <a:gd name="T64" fmla="*/ 0 w 192"/>
                    <a:gd name="T65" fmla="*/ 0 h 699"/>
                    <a:gd name="T66" fmla="*/ 0 w 192"/>
                    <a:gd name="T67" fmla="*/ 0 h 699"/>
                    <a:gd name="T68" fmla="*/ 0 w 192"/>
                    <a:gd name="T69" fmla="*/ 0 h 699"/>
                    <a:gd name="T70" fmla="*/ 0 w 192"/>
                    <a:gd name="T71" fmla="*/ 0 h 699"/>
                    <a:gd name="T72" fmla="*/ 0 w 192"/>
                    <a:gd name="T73" fmla="*/ 0 h 699"/>
                    <a:gd name="T74" fmla="*/ 0 w 192"/>
                    <a:gd name="T75" fmla="*/ 0 h 699"/>
                    <a:gd name="T76" fmla="*/ 0 w 192"/>
                    <a:gd name="T77" fmla="*/ 0 h 699"/>
                    <a:gd name="T78" fmla="*/ 0 w 192"/>
                    <a:gd name="T79" fmla="*/ 0 h 699"/>
                    <a:gd name="T80" fmla="*/ 0 w 192"/>
                    <a:gd name="T81" fmla="*/ 0 h 699"/>
                    <a:gd name="T82" fmla="*/ 0 w 192"/>
                    <a:gd name="T83" fmla="*/ 0 h 699"/>
                    <a:gd name="T84" fmla="*/ 0 w 192"/>
                    <a:gd name="T85" fmla="*/ 0 h 699"/>
                    <a:gd name="T86" fmla="*/ 0 w 192"/>
                    <a:gd name="T87" fmla="*/ 0 h 699"/>
                    <a:gd name="T88" fmla="*/ 0 w 192"/>
                    <a:gd name="T89" fmla="*/ 0 h 699"/>
                    <a:gd name="T90" fmla="*/ 0 w 192"/>
                    <a:gd name="T91" fmla="*/ 0 h 699"/>
                    <a:gd name="T92" fmla="*/ 0 w 192"/>
                    <a:gd name="T93" fmla="*/ 0 h 699"/>
                    <a:gd name="T94" fmla="*/ 0 w 192"/>
                    <a:gd name="T95" fmla="*/ 0 h 699"/>
                    <a:gd name="T96" fmla="*/ 0 w 192"/>
                    <a:gd name="T97" fmla="*/ 0 h 6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2"/>
                    <a:gd name="T148" fmla="*/ 0 h 699"/>
                    <a:gd name="T149" fmla="*/ 192 w 192"/>
                    <a:gd name="T150" fmla="*/ 699 h 6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2" h="699">
                      <a:moveTo>
                        <a:pt x="25" y="0"/>
                      </a:moveTo>
                      <a:lnTo>
                        <a:pt x="87" y="14"/>
                      </a:lnTo>
                      <a:lnTo>
                        <a:pt x="82" y="45"/>
                      </a:lnTo>
                      <a:lnTo>
                        <a:pt x="77" y="75"/>
                      </a:lnTo>
                      <a:lnTo>
                        <a:pt x="72" y="102"/>
                      </a:lnTo>
                      <a:lnTo>
                        <a:pt x="69" y="129"/>
                      </a:lnTo>
                      <a:lnTo>
                        <a:pt x="67" y="154"/>
                      </a:lnTo>
                      <a:lnTo>
                        <a:pt x="66" y="180"/>
                      </a:lnTo>
                      <a:lnTo>
                        <a:pt x="64" y="204"/>
                      </a:lnTo>
                      <a:lnTo>
                        <a:pt x="64" y="226"/>
                      </a:lnTo>
                      <a:lnTo>
                        <a:pt x="66" y="247"/>
                      </a:lnTo>
                      <a:lnTo>
                        <a:pt x="67" y="269"/>
                      </a:lnTo>
                      <a:lnTo>
                        <a:pt x="69" y="289"/>
                      </a:lnTo>
                      <a:lnTo>
                        <a:pt x="71" y="310"/>
                      </a:lnTo>
                      <a:lnTo>
                        <a:pt x="78" y="346"/>
                      </a:lnTo>
                      <a:lnTo>
                        <a:pt x="86" y="383"/>
                      </a:lnTo>
                      <a:lnTo>
                        <a:pt x="97" y="419"/>
                      </a:lnTo>
                      <a:lnTo>
                        <a:pt x="109" y="455"/>
                      </a:lnTo>
                      <a:lnTo>
                        <a:pt x="122" y="489"/>
                      </a:lnTo>
                      <a:lnTo>
                        <a:pt x="136" y="525"/>
                      </a:lnTo>
                      <a:lnTo>
                        <a:pt x="151" y="562"/>
                      </a:lnTo>
                      <a:lnTo>
                        <a:pt x="165" y="599"/>
                      </a:lnTo>
                      <a:lnTo>
                        <a:pt x="178" y="639"/>
                      </a:lnTo>
                      <a:lnTo>
                        <a:pt x="187" y="660"/>
                      </a:lnTo>
                      <a:lnTo>
                        <a:pt x="192" y="682"/>
                      </a:lnTo>
                      <a:lnTo>
                        <a:pt x="131" y="699"/>
                      </a:lnTo>
                      <a:lnTo>
                        <a:pt x="119" y="658"/>
                      </a:lnTo>
                      <a:lnTo>
                        <a:pt x="104" y="619"/>
                      </a:lnTo>
                      <a:lnTo>
                        <a:pt x="90" y="581"/>
                      </a:lnTo>
                      <a:lnTo>
                        <a:pt x="75" y="543"/>
                      </a:lnTo>
                      <a:lnTo>
                        <a:pt x="61" y="508"/>
                      </a:lnTo>
                      <a:lnTo>
                        <a:pt x="47" y="471"/>
                      </a:lnTo>
                      <a:lnTo>
                        <a:pt x="36" y="434"/>
                      </a:lnTo>
                      <a:lnTo>
                        <a:pt x="24" y="397"/>
                      </a:lnTo>
                      <a:lnTo>
                        <a:pt x="15" y="358"/>
                      </a:lnTo>
                      <a:lnTo>
                        <a:pt x="8" y="317"/>
                      </a:lnTo>
                      <a:lnTo>
                        <a:pt x="5" y="295"/>
                      </a:lnTo>
                      <a:lnTo>
                        <a:pt x="2" y="273"/>
                      </a:lnTo>
                      <a:lnTo>
                        <a:pt x="1" y="250"/>
                      </a:lnTo>
                      <a:lnTo>
                        <a:pt x="0" y="227"/>
                      </a:lnTo>
                      <a:lnTo>
                        <a:pt x="0" y="203"/>
                      </a:lnTo>
                      <a:lnTo>
                        <a:pt x="1" y="177"/>
                      </a:lnTo>
                      <a:lnTo>
                        <a:pt x="3" y="151"/>
                      </a:lnTo>
                      <a:lnTo>
                        <a:pt x="6" y="123"/>
                      </a:lnTo>
                      <a:lnTo>
                        <a:pt x="9" y="94"/>
                      </a:lnTo>
                      <a:lnTo>
                        <a:pt x="14" y="64"/>
                      </a:lnTo>
                      <a:lnTo>
                        <a:pt x="18" y="33"/>
                      </a:lnTo>
                      <a:lnTo>
                        <a:pt x="25" y="1"/>
                      </a:lnTo>
                      <a:lnTo>
                        <a:pt x="25" y="0"/>
                      </a:lnTo>
                      <a:close/>
                    </a:path>
                  </a:pathLst>
                </a:custGeom>
                <a:solidFill>
                  <a:srgbClr val="FF0040"/>
                </a:solidFill>
                <a:ln w="9525">
                  <a:noFill/>
                  <a:round/>
                  <a:headEnd/>
                  <a:tailEnd/>
                </a:ln>
              </p:spPr>
              <p:txBody>
                <a:bodyPr wrap="none" anchor="ctr"/>
                <a:lstStyle/>
                <a:p>
                  <a:endParaRPr lang="en-US"/>
                </a:p>
              </p:txBody>
            </p:sp>
            <p:sp>
              <p:nvSpPr>
                <p:cNvPr id="18482" name="Freeform 20"/>
                <p:cNvSpPr>
                  <a:spLocks noChangeArrowheads="1"/>
                </p:cNvSpPr>
                <p:nvPr/>
              </p:nvSpPr>
              <p:spPr bwMode="auto">
                <a:xfrm>
                  <a:off x="2823" y="2874"/>
                  <a:ext cx="89" cy="39"/>
                </a:xfrm>
                <a:custGeom>
                  <a:avLst/>
                  <a:gdLst>
                    <a:gd name="T0" fmla="*/ 0 w 798"/>
                    <a:gd name="T1" fmla="*/ 0 h 303"/>
                    <a:gd name="T2" fmla="*/ 0 w 798"/>
                    <a:gd name="T3" fmla="*/ 0 h 303"/>
                    <a:gd name="T4" fmla="*/ 0 w 798"/>
                    <a:gd name="T5" fmla="*/ 0 h 303"/>
                    <a:gd name="T6" fmla="*/ 0 w 798"/>
                    <a:gd name="T7" fmla="*/ 0 h 303"/>
                    <a:gd name="T8" fmla="*/ 0 w 798"/>
                    <a:gd name="T9" fmla="*/ 0 h 303"/>
                    <a:gd name="T10" fmla="*/ 0 w 798"/>
                    <a:gd name="T11" fmla="*/ 0 h 303"/>
                    <a:gd name="T12" fmla="*/ 0 w 798"/>
                    <a:gd name="T13" fmla="*/ 0 h 303"/>
                    <a:gd name="T14" fmla="*/ 0 w 798"/>
                    <a:gd name="T15" fmla="*/ 0 h 303"/>
                    <a:gd name="T16" fmla="*/ 0 w 798"/>
                    <a:gd name="T17" fmla="*/ 0 h 303"/>
                    <a:gd name="T18" fmla="*/ 0 w 798"/>
                    <a:gd name="T19" fmla="*/ 0 h 303"/>
                    <a:gd name="T20" fmla="*/ 0 w 798"/>
                    <a:gd name="T21" fmla="*/ 0 h 303"/>
                    <a:gd name="T22" fmla="*/ 0 w 798"/>
                    <a:gd name="T23" fmla="*/ 0 h 303"/>
                    <a:gd name="T24" fmla="*/ 0 w 798"/>
                    <a:gd name="T25" fmla="*/ 0 h 303"/>
                    <a:gd name="T26" fmla="*/ 0 w 798"/>
                    <a:gd name="T27" fmla="*/ 0 h 303"/>
                    <a:gd name="T28" fmla="*/ 0 w 798"/>
                    <a:gd name="T29" fmla="*/ 0 h 303"/>
                    <a:gd name="T30" fmla="*/ 0 w 798"/>
                    <a:gd name="T31" fmla="*/ 0 h 303"/>
                    <a:gd name="T32" fmla="*/ 0 w 798"/>
                    <a:gd name="T33" fmla="*/ 0 h 303"/>
                    <a:gd name="T34" fmla="*/ 0 w 798"/>
                    <a:gd name="T35" fmla="*/ 0 h 303"/>
                    <a:gd name="T36" fmla="*/ 0 w 798"/>
                    <a:gd name="T37" fmla="*/ 0 h 303"/>
                    <a:gd name="T38" fmla="*/ 0 w 798"/>
                    <a:gd name="T39" fmla="*/ 0 h 303"/>
                    <a:gd name="T40" fmla="*/ 0 w 798"/>
                    <a:gd name="T41" fmla="*/ 0 h 303"/>
                    <a:gd name="T42" fmla="*/ 0 w 798"/>
                    <a:gd name="T43" fmla="*/ 0 h 303"/>
                    <a:gd name="T44" fmla="*/ 0 w 798"/>
                    <a:gd name="T45" fmla="*/ 0 h 303"/>
                    <a:gd name="T46" fmla="*/ 0 w 798"/>
                    <a:gd name="T47" fmla="*/ 0 h 303"/>
                    <a:gd name="T48" fmla="*/ 0 w 798"/>
                    <a:gd name="T49" fmla="*/ 0 h 303"/>
                    <a:gd name="T50" fmla="*/ 0 w 798"/>
                    <a:gd name="T51" fmla="*/ 0 h 303"/>
                    <a:gd name="T52" fmla="*/ 0 w 798"/>
                    <a:gd name="T53" fmla="*/ 0 h 303"/>
                    <a:gd name="T54" fmla="*/ 0 w 798"/>
                    <a:gd name="T55" fmla="*/ 0 h 303"/>
                    <a:gd name="T56" fmla="*/ 0 w 798"/>
                    <a:gd name="T57" fmla="*/ 0 h 303"/>
                    <a:gd name="T58" fmla="*/ 0 w 798"/>
                    <a:gd name="T59" fmla="*/ 0 h 303"/>
                    <a:gd name="T60" fmla="*/ 0 w 798"/>
                    <a:gd name="T61" fmla="*/ 0 h 303"/>
                    <a:gd name="T62" fmla="*/ 0 w 798"/>
                    <a:gd name="T63" fmla="*/ 0 h 303"/>
                    <a:gd name="T64" fmla="*/ 0 w 798"/>
                    <a:gd name="T65" fmla="*/ 0 h 303"/>
                    <a:gd name="T66" fmla="*/ 0 w 798"/>
                    <a:gd name="T67" fmla="*/ 0 h 303"/>
                    <a:gd name="T68" fmla="*/ 0 w 798"/>
                    <a:gd name="T69" fmla="*/ 0 h 303"/>
                    <a:gd name="T70" fmla="*/ 0 w 798"/>
                    <a:gd name="T71" fmla="*/ 0 h 303"/>
                    <a:gd name="T72" fmla="*/ 0 w 798"/>
                    <a:gd name="T73" fmla="*/ 0 h 303"/>
                    <a:gd name="T74" fmla="*/ 0 w 798"/>
                    <a:gd name="T75" fmla="*/ 0 h 303"/>
                    <a:gd name="T76" fmla="*/ 0 w 798"/>
                    <a:gd name="T77" fmla="*/ 0 h 303"/>
                    <a:gd name="T78" fmla="*/ 0 w 798"/>
                    <a:gd name="T79" fmla="*/ 0 h 303"/>
                    <a:gd name="T80" fmla="*/ 0 w 798"/>
                    <a:gd name="T81" fmla="*/ 0 h 303"/>
                    <a:gd name="T82" fmla="*/ 0 w 798"/>
                    <a:gd name="T83" fmla="*/ 0 h 303"/>
                    <a:gd name="T84" fmla="*/ 0 w 798"/>
                    <a:gd name="T85" fmla="*/ 0 h 303"/>
                    <a:gd name="T86" fmla="*/ 0 w 798"/>
                    <a:gd name="T87" fmla="*/ 0 h 303"/>
                    <a:gd name="T88" fmla="*/ 0 w 798"/>
                    <a:gd name="T89" fmla="*/ 0 h 303"/>
                    <a:gd name="T90" fmla="*/ 0 w 798"/>
                    <a:gd name="T91" fmla="*/ 0 h 303"/>
                    <a:gd name="T92" fmla="*/ 0 w 798"/>
                    <a:gd name="T93" fmla="*/ 0 h 303"/>
                    <a:gd name="T94" fmla="*/ 0 w 798"/>
                    <a:gd name="T95" fmla="*/ 0 h 303"/>
                    <a:gd name="T96" fmla="*/ 0 w 798"/>
                    <a:gd name="T97" fmla="*/ 0 h 303"/>
                    <a:gd name="T98" fmla="*/ 0 w 798"/>
                    <a:gd name="T99" fmla="*/ 0 h 303"/>
                    <a:gd name="T100" fmla="*/ 0 w 798"/>
                    <a:gd name="T101" fmla="*/ 0 h 303"/>
                    <a:gd name="T102" fmla="*/ 0 w 798"/>
                    <a:gd name="T103" fmla="*/ 0 h 303"/>
                    <a:gd name="T104" fmla="*/ 0 w 798"/>
                    <a:gd name="T105" fmla="*/ 0 h 303"/>
                    <a:gd name="T106" fmla="*/ 0 w 798"/>
                    <a:gd name="T107" fmla="*/ 0 h 303"/>
                    <a:gd name="T108" fmla="*/ 0 w 798"/>
                    <a:gd name="T109" fmla="*/ 0 h 303"/>
                    <a:gd name="T110" fmla="*/ 0 w 798"/>
                    <a:gd name="T111" fmla="*/ 0 h 303"/>
                    <a:gd name="T112" fmla="*/ 0 w 798"/>
                    <a:gd name="T113" fmla="*/ 0 h 303"/>
                    <a:gd name="T114" fmla="*/ 0 w 798"/>
                    <a:gd name="T115" fmla="*/ 0 h 303"/>
                    <a:gd name="T116" fmla="*/ 0 w 798"/>
                    <a:gd name="T117" fmla="*/ 0 h 303"/>
                    <a:gd name="T118" fmla="*/ 0 w 798"/>
                    <a:gd name="T119" fmla="*/ 0 h 303"/>
                    <a:gd name="T120" fmla="*/ 0 w 798"/>
                    <a:gd name="T121" fmla="*/ 0 h 303"/>
                    <a:gd name="T122" fmla="*/ 0 w 798"/>
                    <a:gd name="T123" fmla="*/ 0 h 3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8"/>
                    <a:gd name="T187" fmla="*/ 0 h 303"/>
                    <a:gd name="T188" fmla="*/ 798 w 798"/>
                    <a:gd name="T189" fmla="*/ 303 h 3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8" h="303">
                      <a:moveTo>
                        <a:pt x="323" y="0"/>
                      </a:moveTo>
                      <a:lnTo>
                        <a:pt x="300" y="8"/>
                      </a:lnTo>
                      <a:lnTo>
                        <a:pt x="280" y="16"/>
                      </a:lnTo>
                      <a:lnTo>
                        <a:pt x="260" y="26"/>
                      </a:lnTo>
                      <a:lnTo>
                        <a:pt x="243" y="36"/>
                      </a:lnTo>
                      <a:lnTo>
                        <a:pt x="227" y="46"/>
                      </a:lnTo>
                      <a:lnTo>
                        <a:pt x="210" y="58"/>
                      </a:lnTo>
                      <a:lnTo>
                        <a:pt x="179" y="80"/>
                      </a:lnTo>
                      <a:lnTo>
                        <a:pt x="162" y="90"/>
                      </a:lnTo>
                      <a:lnTo>
                        <a:pt x="145" y="100"/>
                      </a:lnTo>
                      <a:lnTo>
                        <a:pt x="126" y="110"/>
                      </a:lnTo>
                      <a:lnTo>
                        <a:pt x="107" y="118"/>
                      </a:lnTo>
                      <a:lnTo>
                        <a:pt x="84" y="125"/>
                      </a:lnTo>
                      <a:lnTo>
                        <a:pt x="72" y="127"/>
                      </a:lnTo>
                      <a:lnTo>
                        <a:pt x="58" y="129"/>
                      </a:lnTo>
                      <a:lnTo>
                        <a:pt x="46" y="132"/>
                      </a:lnTo>
                      <a:lnTo>
                        <a:pt x="31" y="133"/>
                      </a:lnTo>
                      <a:lnTo>
                        <a:pt x="16" y="134"/>
                      </a:lnTo>
                      <a:lnTo>
                        <a:pt x="0" y="134"/>
                      </a:lnTo>
                      <a:lnTo>
                        <a:pt x="5" y="137"/>
                      </a:lnTo>
                      <a:lnTo>
                        <a:pt x="11" y="142"/>
                      </a:lnTo>
                      <a:lnTo>
                        <a:pt x="18" y="145"/>
                      </a:lnTo>
                      <a:lnTo>
                        <a:pt x="26" y="150"/>
                      </a:lnTo>
                      <a:lnTo>
                        <a:pt x="35" y="155"/>
                      </a:lnTo>
                      <a:lnTo>
                        <a:pt x="45" y="159"/>
                      </a:lnTo>
                      <a:lnTo>
                        <a:pt x="65" y="168"/>
                      </a:lnTo>
                      <a:lnTo>
                        <a:pt x="88" y="179"/>
                      </a:lnTo>
                      <a:lnTo>
                        <a:pt x="114" y="190"/>
                      </a:lnTo>
                      <a:lnTo>
                        <a:pt x="140" y="201"/>
                      </a:lnTo>
                      <a:lnTo>
                        <a:pt x="170" y="212"/>
                      </a:lnTo>
                      <a:lnTo>
                        <a:pt x="200" y="224"/>
                      </a:lnTo>
                      <a:lnTo>
                        <a:pt x="232" y="234"/>
                      </a:lnTo>
                      <a:lnTo>
                        <a:pt x="266" y="246"/>
                      </a:lnTo>
                      <a:lnTo>
                        <a:pt x="299" y="256"/>
                      </a:lnTo>
                      <a:lnTo>
                        <a:pt x="334" y="265"/>
                      </a:lnTo>
                      <a:lnTo>
                        <a:pt x="369" y="274"/>
                      </a:lnTo>
                      <a:lnTo>
                        <a:pt x="404" y="282"/>
                      </a:lnTo>
                      <a:lnTo>
                        <a:pt x="439" y="289"/>
                      </a:lnTo>
                      <a:lnTo>
                        <a:pt x="474" y="295"/>
                      </a:lnTo>
                      <a:lnTo>
                        <a:pt x="508" y="298"/>
                      </a:lnTo>
                      <a:lnTo>
                        <a:pt x="541" y="302"/>
                      </a:lnTo>
                      <a:lnTo>
                        <a:pt x="573" y="303"/>
                      </a:lnTo>
                      <a:lnTo>
                        <a:pt x="605" y="302"/>
                      </a:lnTo>
                      <a:lnTo>
                        <a:pt x="635" y="300"/>
                      </a:lnTo>
                      <a:lnTo>
                        <a:pt x="662" y="295"/>
                      </a:lnTo>
                      <a:lnTo>
                        <a:pt x="689" y="288"/>
                      </a:lnTo>
                      <a:lnTo>
                        <a:pt x="700" y="283"/>
                      </a:lnTo>
                      <a:lnTo>
                        <a:pt x="712" y="279"/>
                      </a:lnTo>
                      <a:lnTo>
                        <a:pt x="723" y="273"/>
                      </a:lnTo>
                      <a:lnTo>
                        <a:pt x="734" y="267"/>
                      </a:lnTo>
                      <a:lnTo>
                        <a:pt x="743" y="260"/>
                      </a:lnTo>
                      <a:lnTo>
                        <a:pt x="752" y="252"/>
                      </a:lnTo>
                      <a:lnTo>
                        <a:pt x="760" y="244"/>
                      </a:lnTo>
                      <a:lnTo>
                        <a:pt x="768" y="235"/>
                      </a:lnTo>
                      <a:lnTo>
                        <a:pt x="775" y="225"/>
                      </a:lnTo>
                      <a:lnTo>
                        <a:pt x="781" y="214"/>
                      </a:lnTo>
                      <a:lnTo>
                        <a:pt x="785" y="203"/>
                      </a:lnTo>
                      <a:lnTo>
                        <a:pt x="790" y="191"/>
                      </a:lnTo>
                      <a:lnTo>
                        <a:pt x="794" y="178"/>
                      </a:lnTo>
                      <a:lnTo>
                        <a:pt x="796" y="164"/>
                      </a:lnTo>
                      <a:lnTo>
                        <a:pt x="797" y="150"/>
                      </a:lnTo>
                      <a:lnTo>
                        <a:pt x="798" y="134"/>
                      </a:lnTo>
                    </a:path>
                  </a:pathLst>
                </a:custGeom>
                <a:noFill/>
                <a:ln w="9525">
                  <a:noFill/>
                  <a:round/>
                  <a:headEnd/>
                  <a:tailEnd/>
                </a:ln>
              </p:spPr>
              <p:txBody>
                <a:bodyPr wrap="none" anchor="ctr"/>
                <a:lstStyle/>
                <a:p>
                  <a:endParaRPr lang="en-US"/>
                </a:p>
              </p:txBody>
            </p:sp>
            <p:sp>
              <p:nvSpPr>
                <p:cNvPr id="18483" name="Freeform 21"/>
                <p:cNvSpPr>
                  <a:spLocks noChangeArrowheads="1"/>
                </p:cNvSpPr>
                <p:nvPr/>
              </p:nvSpPr>
              <p:spPr bwMode="auto">
                <a:xfrm>
                  <a:off x="2820" y="2888"/>
                  <a:ext cx="95" cy="30"/>
                </a:xfrm>
                <a:custGeom>
                  <a:avLst/>
                  <a:gdLst>
                    <a:gd name="T0" fmla="*/ 0 w 848"/>
                    <a:gd name="T1" fmla="*/ 0 h 229"/>
                    <a:gd name="T2" fmla="*/ 0 w 848"/>
                    <a:gd name="T3" fmla="*/ 0 h 229"/>
                    <a:gd name="T4" fmla="*/ 0 w 848"/>
                    <a:gd name="T5" fmla="*/ 0 h 229"/>
                    <a:gd name="T6" fmla="*/ 0 w 848"/>
                    <a:gd name="T7" fmla="*/ 0 h 229"/>
                    <a:gd name="T8" fmla="*/ 0 w 848"/>
                    <a:gd name="T9" fmla="*/ 0 h 229"/>
                    <a:gd name="T10" fmla="*/ 0 w 848"/>
                    <a:gd name="T11" fmla="*/ 0 h 229"/>
                    <a:gd name="T12" fmla="*/ 0 w 848"/>
                    <a:gd name="T13" fmla="*/ 0 h 229"/>
                    <a:gd name="T14" fmla="*/ 0 w 848"/>
                    <a:gd name="T15" fmla="*/ 0 h 229"/>
                    <a:gd name="T16" fmla="*/ 0 w 848"/>
                    <a:gd name="T17" fmla="*/ 0 h 229"/>
                    <a:gd name="T18" fmla="*/ 0 w 848"/>
                    <a:gd name="T19" fmla="*/ 0 h 229"/>
                    <a:gd name="T20" fmla="*/ 0 w 848"/>
                    <a:gd name="T21" fmla="*/ 0 h 229"/>
                    <a:gd name="T22" fmla="*/ 0 w 848"/>
                    <a:gd name="T23" fmla="*/ 0 h 229"/>
                    <a:gd name="T24" fmla="*/ 0 w 848"/>
                    <a:gd name="T25" fmla="*/ 0 h 229"/>
                    <a:gd name="T26" fmla="*/ 0 w 848"/>
                    <a:gd name="T27" fmla="*/ 0 h 229"/>
                    <a:gd name="T28" fmla="*/ 0 w 848"/>
                    <a:gd name="T29" fmla="*/ 0 h 229"/>
                    <a:gd name="T30" fmla="*/ 0 w 848"/>
                    <a:gd name="T31" fmla="*/ 0 h 229"/>
                    <a:gd name="T32" fmla="*/ 0 w 848"/>
                    <a:gd name="T33" fmla="*/ 0 h 229"/>
                    <a:gd name="T34" fmla="*/ 0 w 848"/>
                    <a:gd name="T35" fmla="*/ 0 h 229"/>
                    <a:gd name="T36" fmla="*/ 0 w 848"/>
                    <a:gd name="T37" fmla="*/ 0 h 229"/>
                    <a:gd name="T38" fmla="*/ 0 w 848"/>
                    <a:gd name="T39" fmla="*/ 0 h 229"/>
                    <a:gd name="T40" fmla="*/ 0 w 848"/>
                    <a:gd name="T41" fmla="*/ 0 h 229"/>
                    <a:gd name="T42" fmla="*/ 0 w 848"/>
                    <a:gd name="T43" fmla="*/ 0 h 229"/>
                    <a:gd name="T44" fmla="*/ 0 w 848"/>
                    <a:gd name="T45" fmla="*/ 0 h 229"/>
                    <a:gd name="T46" fmla="*/ 0 w 848"/>
                    <a:gd name="T47" fmla="*/ 0 h 229"/>
                    <a:gd name="T48" fmla="*/ 0 w 848"/>
                    <a:gd name="T49" fmla="*/ 0 h 229"/>
                    <a:gd name="T50" fmla="*/ 0 w 848"/>
                    <a:gd name="T51" fmla="*/ 0 h 229"/>
                    <a:gd name="T52" fmla="*/ 0 w 848"/>
                    <a:gd name="T53" fmla="*/ 0 h 229"/>
                    <a:gd name="T54" fmla="*/ 0 w 848"/>
                    <a:gd name="T55" fmla="*/ 0 h 229"/>
                    <a:gd name="T56" fmla="*/ 0 w 848"/>
                    <a:gd name="T57" fmla="*/ 0 h 229"/>
                    <a:gd name="T58" fmla="*/ 0 w 848"/>
                    <a:gd name="T59" fmla="*/ 0 h 229"/>
                    <a:gd name="T60" fmla="*/ 0 w 848"/>
                    <a:gd name="T61" fmla="*/ 0 h 229"/>
                    <a:gd name="T62" fmla="*/ 0 w 848"/>
                    <a:gd name="T63" fmla="*/ 0 h 229"/>
                    <a:gd name="T64" fmla="*/ 0 w 848"/>
                    <a:gd name="T65" fmla="*/ 0 h 229"/>
                    <a:gd name="T66" fmla="*/ 0 w 848"/>
                    <a:gd name="T67" fmla="*/ 0 h 229"/>
                    <a:gd name="T68" fmla="*/ 0 w 848"/>
                    <a:gd name="T69" fmla="*/ 0 h 229"/>
                    <a:gd name="T70" fmla="*/ 0 w 848"/>
                    <a:gd name="T71" fmla="*/ 0 h 229"/>
                    <a:gd name="T72" fmla="*/ 0 w 848"/>
                    <a:gd name="T73" fmla="*/ 0 h 229"/>
                    <a:gd name="T74" fmla="*/ 0 w 848"/>
                    <a:gd name="T75" fmla="*/ 0 h 229"/>
                    <a:gd name="T76" fmla="*/ 0 w 848"/>
                    <a:gd name="T77" fmla="*/ 0 h 229"/>
                    <a:gd name="T78" fmla="*/ 0 w 848"/>
                    <a:gd name="T79" fmla="*/ 0 h 229"/>
                    <a:gd name="T80" fmla="*/ 0 w 848"/>
                    <a:gd name="T81" fmla="*/ 0 h 229"/>
                    <a:gd name="T82" fmla="*/ 0 w 848"/>
                    <a:gd name="T83" fmla="*/ 0 h 229"/>
                    <a:gd name="T84" fmla="*/ 0 w 848"/>
                    <a:gd name="T85" fmla="*/ 0 h 229"/>
                    <a:gd name="T86" fmla="*/ 0 w 848"/>
                    <a:gd name="T87" fmla="*/ 0 h 2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48"/>
                    <a:gd name="T133" fmla="*/ 0 h 229"/>
                    <a:gd name="T134" fmla="*/ 848 w 848"/>
                    <a:gd name="T135" fmla="*/ 229 h 2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48" h="229">
                      <a:moveTo>
                        <a:pt x="0" y="53"/>
                      </a:moveTo>
                      <a:lnTo>
                        <a:pt x="18" y="27"/>
                      </a:lnTo>
                      <a:lnTo>
                        <a:pt x="36" y="0"/>
                      </a:lnTo>
                      <a:lnTo>
                        <a:pt x="41" y="5"/>
                      </a:lnTo>
                      <a:lnTo>
                        <a:pt x="46" y="8"/>
                      </a:lnTo>
                      <a:lnTo>
                        <a:pt x="53" y="12"/>
                      </a:lnTo>
                      <a:lnTo>
                        <a:pt x="60" y="16"/>
                      </a:lnTo>
                      <a:lnTo>
                        <a:pt x="68" y="20"/>
                      </a:lnTo>
                      <a:lnTo>
                        <a:pt x="78" y="24"/>
                      </a:lnTo>
                      <a:lnTo>
                        <a:pt x="97" y="34"/>
                      </a:lnTo>
                      <a:lnTo>
                        <a:pt x="119" y="44"/>
                      </a:lnTo>
                      <a:lnTo>
                        <a:pt x="144" y="54"/>
                      </a:lnTo>
                      <a:lnTo>
                        <a:pt x="171" y="66"/>
                      </a:lnTo>
                      <a:lnTo>
                        <a:pt x="199" y="76"/>
                      </a:lnTo>
                      <a:lnTo>
                        <a:pt x="228" y="88"/>
                      </a:lnTo>
                      <a:lnTo>
                        <a:pt x="261" y="98"/>
                      </a:lnTo>
                      <a:lnTo>
                        <a:pt x="293" y="108"/>
                      </a:lnTo>
                      <a:lnTo>
                        <a:pt x="325" y="119"/>
                      </a:lnTo>
                      <a:lnTo>
                        <a:pt x="360" y="128"/>
                      </a:lnTo>
                      <a:lnTo>
                        <a:pt x="394" y="137"/>
                      </a:lnTo>
                      <a:lnTo>
                        <a:pt x="429" y="144"/>
                      </a:lnTo>
                      <a:lnTo>
                        <a:pt x="462" y="151"/>
                      </a:lnTo>
                      <a:lnTo>
                        <a:pt x="497" y="157"/>
                      </a:lnTo>
                      <a:lnTo>
                        <a:pt x="529" y="161"/>
                      </a:lnTo>
                      <a:lnTo>
                        <a:pt x="561" y="164"/>
                      </a:lnTo>
                      <a:lnTo>
                        <a:pt x="593" y="165"/>
                      </a:lnTo>
                      <a:lnTo>
                        <a:pt x="621" y="165"/>
                      </a:lnTo>
                      <a:lnTo>
                        <a:pt x="648" y="161"/>
                      </a:lnTo>
                      <a:lnTo>
                        <a:pt x="673" y="158"/>
                      </a:lnTo>
                      <a:lnTo>
                        <a:pt x="696" y="151"/>
                      </a:lnTo>
                      <a:lnTo>
                        <a:pt x="716" y="144"/>
                      </a:lnTo>
                      <a:lnTo>
                        <a:pt x="733" y="135"/>
                      </a:lnTo>
                      <a:lnTo>
                        <a:pt x="748" y="123"/>
                      </a:lnTo>
                      <a:lnTo>
                        <a:pt x="755" y="116"/>
                      </a:lnTo>
                      <a:lnTo>
                        <a:pt x="761" y="110"/>
                      </a:lnTo>
                      <a:lnTo>
                        <a:pt x="765" y="102"/>
                      </a:lnTo>
                      <a:lnTo>
                        <a:pt x="770" y="93"/>
                      </a:lnTo>
                      <a:lnTo>
                        <a:pt x="775" y="84"/>
                      </a:lnTo>
                      <a:lnTo>
                        <a:pt x="778" y="75"/>
                      </a:lnTo>
                      <a:lnTo>
                        <a:pt x="780" y="65"/>
                      </a:lnTo>
                      <a:lnTo>
                        <a:pt x="783" y="53"/>
                      </a:lnTo>
                      <a:lnTo>
                        <a:pt x="784" y="40"/>
                      </a:lnTo>
                      <a:lnTo>
                        <a:pt x="784" y="28"/>
                      </a:lnTo>
                      <a:lnTo>
                        <a:pt x="848" y="27"/>
                      </a:lnTo>
                      <a:lnTo>
                        <a:pt x="847" y="46"/>
                      </a:lnTo>
                      <a:lnTo>
                        <a:pt x="846" y="64"/>
                      </a:lnTo>
                      <a:lnTo>
                        <a:pt x="843" y="80"/>
                      </a:lnTo>
                      <a:lnTo>
                        <a:pt x="838" y="96"/>
                      </a:lnTo>
                      <a:lnTo>
                        <a:pt x="833" y="110"/>
                      </a:lnTo>
                      <a:lnTo>
                        <a:pt x="826" y="123"/>
                      </a:lnTo>
                      <a:lnTo>
                        <a:pt x="820" y="136"/>
                      </a:lnTo>
                      <a:lnTo>
                        <a:pt x="812" y="149"/>
                      </a:lnTo>
                      <a:lnTo>
                        <a:pt x="802" y="159"/>
                      </a:lnTo>
                      <a:lnTo>
                        <a:pt x="793" y="169"/>
                      </a:lnTo>
                      <a:lnTo>
                        <a:pt x="782" y="179"/>
                      </a:lnTo>
                      <a:lnTo>
                        <a:pt x="770" y="187"/>
                      </a:lnTo>
                      <a:lnTo>
                        <a:pt x="757" y="195"/>
                      </a:lnTo>
                      <a:lnTo>
                        <a:pt x="745" y="202"/>
                      </a:lnTo>
                      <a:lnTo>
                        <a:pt x="731" y="207"/>
                      </a:lnTo>
                      <a:lnTo>
                        <a:pt x="716" y="212"/>
                      </a:lnTo>
                      <a:lnTo>
                        <a:pt x="702" y="217"/>
                      </a:lnTo>
                      <a:lnTo>
                        <a:pt x="687" y="220"/>
                      </a:lnTo>
                      <a:lnTo>
                        <a:pt x="657" y="226"/>
                      </a:lnTo>
                      <a:lnTo>
                        <a:pt x="625" y="228"/>
                      </a:lnTo>
                      <a:lnTo>
                        <a:pt x="591" y="229"/>
                      </a:lnTo>
                      <a:lnTo>
                        <a:pt x="557" y="227"/>
                      </a:lnTo>
                      <a:lnTo>
                        <a:pt x="522" y="225"/>
                      </a:lnTo>
                      <a:lnTo>
                        <a:pt x="487" y="220"/>
                      </a:lnTo>
                      <a:lnTo>
                        <a:pt x="451" y="214"/>
                      </a:lnTo>
                      <a:lnTo>
                        <a:pt x="416" y="207"/>
                      </a:lnTo>
                      <a:lnTo>
                        <a:pt x="381" y="199"/>
                      </a:lnTo>
                      <a:lnTo>
                        <a:pt x="345" y="190"/>
                      </a:lnTo>
                      <a:lnTo>
                        <a:pt x="309" y="180"/>
                      </a:lnTo>
                      <a:lnTo>
                        <a:pt x="275" y="169"/>
                      </a:lnTo>
                      <a:lnTo>
                        <a:pt x="241" y="159"/>
                      </a:lnTo>
                      <a:lnTo>
                        <a:pt x="208" y="148"/>
                      </a:lnTo>
                      <a:lnTo>
                        <a:pt x="177" y="136"/>
                      </a:lnTo>
                      <a:lnTo>
                        <a:pt x="147" y="125"/>
                      </a:lnTo>
                      <a:lnTo>
                        <a:pt x="119" y="113"/>
                      </a:lnTo>
                      <a:lnTo>
                        <a:pt x="93" y="102"/>
                      </a:lnTo>
                      <a:lnTo>
                        <a:pt x="68" y="91"/>
                      </a:lnTo>
                      <a:lnTo>
                        <a:pt x="48" y="81"/>
                      </a:lnTo>
                      <a:lnTo>
                        <a:pt x="37" y="76"/>
                      </a:lnTo>
                      <a:lnTo>
                        <a:pt x="28" y="72"/>
                      </a:lnTo>
                      <a:lnTo>
                        <a:pt x="20" y="67"/>
                      </a:lnTo>
                      <a:lnTo>
                        <a:pt x="13" y="62"/>
                      </a:lnTo>
                      <a:lnTo>
                        <a:pt x="6" y="59"/>
                      </a:lnTo>
                      <a:lnTo>
                        <a:pt x="0" y="54"/>
                      </a:lnTo>
                      <a:lnTo>
                        <a:pt x="0" y="53"/>
                      </a:lnTo>
                      <a:close/>
                    </a:path>
                  </a:pathLst>
                </a:custGeom>
                <a:solidFill>
                  <a:srgbClr val="FF0040"/>
                </a:solidFill>
                <a:ln w="9525">
                  <a:noFill/>
                  <a:round/>
                  <a:headEnd/>
                  <a:tailEnd/>
                </a:ln>
              </p:spPr>
              <p:txBody>
                <a:bodyPr wrap="none" anchor="ctr"/>
                <a:lstStyle/>
                <a:p>
                  <a:endParaRPr lang="en-US"/>
                </a:p>
              </p:txBody>
            </p:sp>
            <p:sp>
              <p:nvSpPr>
                <p:cNvPr id="18484" name="Freeform 22"/>
                <p:cNvSpPr>
                  <a:spLocks noChangeArrowheads="1"/>
                </p:cNvSpPr>
                <p:nvPr/>
              </p:nvSpPr>
              <p:spPr bwMode="auto">
                <a:xfrm>
                  <a:off x="2820" y="2870"/>
                  <a:ext cx="39" cy="25"/>
                </a:xfrm>
                <a:custGeom>
                  <a:avLst/>
                  <a:gdLst>
                    <a:gd name="T0" fmla="*/ 0 w 348"/>
                    <a:gd name="T1" fmla="*/ 0 h 197"/>
                    <a:gd name="T2" fmla="*/ 0 w 348"/>
                    <a:gd name="T3" fmla="*/ 0 h 197"/>
                    <a:gd name="T4" fmla="*/ 0 w 348"/>
                    <a:gd name="T5" fmla="*/ 0 h 197"/>
                    <a:gd name="T6" fmla="*/ 0 w 348"/>
                    <a:gd name="T7" fmla="*/ 0 h 197"/>
                    <a:gd name="T8" fmla="*/ 0 w 348"/>
                    <a:gd name="T9" fmla="*/ 0 h 197"/>
                    <a:gd name="T10" fmla="*/ 0 w 348"/>
                    <a:gd name="T11" fmla="*/ 0 h 197"/>
                    <a:gd name="T12" fmla="*/ 0 w 348"/>
                    <a:gd name="T13" fmla="*/ 0 h 197"/>
                    <a:gd name="T14" fmla="*/ 0 w 348"/>
                    <a:gd name="T15" fmla="*/ 0 h 197"/>
                    <a:gd name="T16" fmla="*/ 0 w 348"/>
                    <a:gd name="T17" fmla="*/ 0 h 197"/>
                    <a:gd name="T18" fmla="*/ 0 w 348"/>
                    <a:gd name="T19" fmla="*/ 0 h 197"/>
                    <a:gd name="T20" fmla="*/ 0 w 348"/>
                    <a:gd name="T21" fmla="*/ 0 h 197"/>
                    <a:gd name="T22" fmla="*/ 0 w 348"/>
                    <a:gd name="T23" fmla="*/ 0 h 197"/>
                    <a:gd name="T24" fmla="*/ 0 w 348"/>
                    <a:gd name="T25" fmla="*/ 0 h 197"/>
                    <a:gd name="T26" fmla="*/ 0 w 348"/>
                    <a:gd name="T27" fmla="*/ 0 h 197"/>
                    <a:gd name="T28" fmla="*/ 0 w 348"/>
                    <a:gd name="T29" fmla="*/ 0 h 197"/>
                    <a:gd name="T30" fmla="*/ 0 w 348"/>
                    <a:gd name="T31" fmla="*/ 0 h 197"/>
                    <a:gd name="T32" fmla="*/ 0 w 348"/>
                    <a:gd name="T33" fmla="*/ 0 h 197"/>
                    <a:gd name="T34" fmla="*/ 0 w 348"/>
                    <a:gd name="T35" fmla="*/ 0 h 197"/>
                    <a:gd name="T36" fmla="*/ 0 w 348"/>
                    <a:gd name="T37" fmla="*/ 0 h 197"/>
                    <a:gd name="T38" fmla="*/ 0 w 348"/>
                    <a:gd name="T39" fmla="*/ 0 h 197"/>
                    <a:gd name="T40" fmla="*/ 0 w 348"/>
                    <a:gd name="T41" fmla="*/ 0 h 197"/>
                    <a:gd name="T42" fmla="*/ 0 w 348"/>
                    <a:gd name="T43" fmla="*/ 0 h 197"/>
                    <a:gd name="T44" fmla="*/ 0 w 348"/>
                    <a:gd name="T45" fmla="*/ 0 h 197"/>
                    <a:gd name="T46" fmla="*/ 0 w 348"/>
                    <a:gd name="T47" fmla="*/ 0 h 197"/>
                    <a:gd name="T48" fmla="*/ 0 w 348"/>
                    <a:gd name="T49" fmla="*/ 0 h 197"/>
                    <a:gd name="T50" fmla="*/ 0 w 348"/>
                    <a:gd name="T51" fmla="*/ 0 h 197"/>
                    <a:gd name="T52" fmla="*/ 0 w 348"/>
                    <a:gd name="T53" fmla="*/ 0 h 197"/>
                    <a:gd name="T54" fmla="*/ 0 w 348"/>
                    <a:gd name="T55" fmla="*/ 0 h 197"/>
                    <a:gd name="T56" fmla="*/ 0 w 348"/>
                    <a:gd name="T57" fmla="*/ 0 h 197"/>
                    <a:gd name="T58" fmla="*/ 0 w 348"/>
                    <a:gd name="T59" fmla="*/ 0 h 197"/>
                    <a:gd name="T60" fmla="*/ 0 w 348"/>
                    <a:gd name="T61" fmla="*/ 0 h 197"/>
                    <a:gd name="T62" fmla="*/ 0 w 348"/>
                    <a:gd name="T63" fmla="*/ 0 h 197"/>
                    <a:gd name="T64" fmla="*/ 0 w 348"/>
                    <a:gd name="T65" fmla="*/ 0 h 197"/>
                    <a:gd name="T66" fmla="*/ 0 w 348"/>
                    <a:gd name="T67" fmla="*/ 0 h 197"/>
                    <a:gd name="T68" fmla="*/ 0 w 348"/>
                    <a:gd name="T69" fmla="*/ 0 h 197"/>
                    <a:gd name="T70" fmla="*/ 0 w 348"/>
                    <a:gd name="T71" fmla="*/ 0 h 197"/>
                    <a:gd name="T72" fmla="*/ 0 w 348"/>
                    <a:gd name="T73" fmla="*/ 0 h 197"/>
                    <a:gd name="T74" fmla="*/ 0 w 348"/>
                    <a:gd name="T75" fmla="*/ 0 h 197"/>
                    <a:gd name="T76" fmla="*/ 0 w 348"/>
                    <a:gd name="T77" fmla="*/ 0 h 197"/>
                    <a:gd name="T78" fmla="*/ 0 w 348"/>
                    <a:gd name="T79" fmla="*/ 0 h 197"/>
                    <a:gd name="T80" fmla="*/ 0 w 348"/>
                    <a:gd name="T81" fmla="*/ 0 h 197"/>
                    <a:gd name="T82" fmla="*/ 0 w 348"/>
                    <a:gd name="T83" fmla="*/ 0 h 197"/>
                    <a:gd name="T84" fmla="*/ 0 w 348"/>
                    <a:gd name="T85" fmla="*/ 0 h 197"/>
                    <a:gd name="T86" fmla="*/ 0 w 348"/>
                    <a:gd name="T87" fmla="*/ 0 h 197"/>
                    <a:gd name="T88" fmla="*/ 0 w 348"/>
                    <a:gd name="T89" fmla="*/ 0 h 197"/>
                    <a:gd name="T90" fmla="*/ 0 w 348"/>
                    <a:gd name="T91" fmla="*/ 0 h 1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8"/>
                    <a:gd name="T139" fmla="*/ 0 h 197"/>
                    <a:gd name="T140" fmla="*/ 348 w 348"/>
                    <a:gd name="T141" fmla="*/ 197 h 1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8" h="197">
                      <a:moveTo>
                        <a:pt x="333" y="0"/>
                      </a:moveTo>
                      <a:lnTo>
                        <a:pt x="348" y="62"/>
                      </a:lnTo>
                      <a:lnTo>
                        <a:pt x="329" y="69"/>
                      </a:lnTo>
                      <a:lnTo>
                        <a:pt x="310" y="76"/>
                      </a:lnTo>
                      <a:lnTo>
                        <a:pt x="293" y="84"/>
                      </a:lnTo>
                      <a:lnTo>
                        <a:pt x="278" y="93"/>
                      </a:lnTo>
                      <a:lnTo>
                        <a:pt x="262" y="104"/>
                      </a:lnTo>
                      <a:lnTo>
                        <a:pt x="247" y="114"/>
                      </a:lnTo>
                      <a:lnTo>
                        <a:pt x="232" y="126"/>
                      </a:lnTo>
                      <a:lnTo>
                        <a:pt x="215" y="137"/>
                      </a:lnTo>
                      <a:lnTo>
                        <a:pt x="197" y="149"/>
                      </a:lnTo>
                      <a:lnTo>
                        <a:pt x="178" y="160"/>
                      </a:lnTo>
                      <a:lnTo>
                        <a:pt x="157" y="171"/>
                      </a:lnTo>
                      <a:lnTo>
                        <a:pt x="135" y="179"/>
                      </a:lnTo>
                      <a:lnTo>
                        <a:pt x="122" y="183"/>
                      </a:lnTo>
                      <a:lnTo>
                        <a:pt x="110" y="187"/>
                      </a:lnTo>
                      <a:lnTo>
                        <a:pt x="97" y="190"/>
                      </a:lnTo>
                      <a:lnTo>
                        <a:pt x="82" y="192"/>
                      </a:lnTo>
                      <a:lnTo>
                        <a:pt x="67" y="195"/>
                      </a:lnTo>
                      <a:lnTo>
                        <a:pt x="52" y="196"/>
                      </a:lnTo>
                      <a:lnTo>
                        <a:pt x="35" y="197"/>
                      </a:lnTo>
                      <a:lnTo>
                        <a:pt x="18" y="197"/>
                      </a:lnTo>
                      <a:lnTo>
                        <a:pt x="18" y="164"/>
                      </a:lnTo>
                      <a:lnTo>
                        <a:pt x="0" y="190"/>
                      </a:lnTo>
                      <a:lnTo>
                        <a:pt x="18" y="131"/>
                      </a:lnTo>
                      <a:lnTo>
                        <a:pt x="33" y="133"/>
                      </a:lnTo>
                      <a:lnTo>
                        <a:pt x="46" y="133"/>
                      </a:lnTo>
                      <a:lnTo>
                        <a:pt x="59" y="131"/>
                      </a:lnTo>
                      <a:lnTo>
                        <a:pt x="72" y="129"/>
                      </a:lnTo>
                      <a:lnTo>
                        <a:pt x="83" y="127"/>
                      </a:lnTo>
                      <a:lnTo>
                        <a:pt x="94" y="125"/>
                      </a:lnTo>
                      <a:lnTo>
                        <a:pt x="114" y="119"/>
                      </a:lnTo>
                      <a:lnTo>
                        <a:pt x="132" y="112"/>
                      </a:lnTo>
                      <a:lnTo>
                        <a:pt x="149" y="103"/>
                      </a:lnTo>
                      <a:lnTo>
                        <a:pt x="164" y="95"/>
                      </a:lnTo>
                      <a:lnTo>
                        <a:pt x="179" y="84"/>
                      </a:lnTo>
                      <a:lnTo>
                        <a:pt x="194" y="74"/>
                      </a:lnTo>
                      <a:lnTo>
                        <a:pt x="209" y="62"/>
                      </a:lnTo>
                      <a:lnTo>
                        <a:pt x="226" y="51"/>
                      </a:lnTo>
                      <a:lnTo>
                        <a:pt x="243" y="39"/>
                      </a:lnTo>
                      <a:lnTo>
                        <a:pt x="263" y="28"/>
                      </a:lnTo>
                      <a:lnTo>
                        <a:pt x="284" y="17"/>
                      </a:lnTo>
                      <a:lnTo>
                        <a:pt x="308" y="8"/>
                      </a:lnTo>
                      <a:lnTo>
                        <a:pt x="320" y="5"/>
                      </a:lnTo>
                      <a:lnTo>
                        <a:pt x="333" y="1"/>
                      </a:lnTo>
                      <a:lnTo>
                        <a:pt x="333" y="0"/>
                      </a:lnTo>
                      <a:close/>
                    </a:path>
                  </a:pathLst>
                </a:custGeom>
                <a:solidFill>
                  <a:srgbClr val="FF0040"/>
                </a:solidFill>
                <a:ln w="9525">
                  <a:noFill/>
                  <a:round/>
                  <a:headEnd/>
                  <a:tailEnd/>
                </a:ln>
              </p:spPr>
              <p:txBody>
                <a:bodyPr wrap="none" anchor="ctr"/>
                <a:lstStyle/>
                <a:p>
                  <a:endParaRPr lang="en-US"/>
                </a:p>
              </p:txBody>
            </p:sp>
          </p:grpSp>
          <p:grpSp>
            <p:nvGrpSpPr>
              <p:cNvPr id="7" name="Group 23"/>
              <p:cNvGrpSpPr>
                <a:grpSpLocks/>
              </p:cNvGrpSpPr>
              <p:nvPr/>
            </p:nvGrpSpPr>
            <p:grpSpPr bwMode="auto">
              <a:xfrm>
                <a:off x="2409" y="2720"/>
                <a:ext cx="708" cy="184"/>
                <a:chOff x="2409" y="2720"/>
                <a:chExt cx="708" cy="184"/>
              </a:xfrm>
            </p:grpSpPr>
            <p:sp>
              <p:nvSpPr>
                <p:cNvPr id="18468" name="Freeform 24"/>
                <p:cNvSpPr>
                  <a:spLocks noChangeArrowheads="1"/>
                </p:cNvSpPr>
                <p:nvPr/>
              </p:nvSpPr>
              <p:spPr bwMode="auto">
                <a:xfrm>
                  <a:off x="2420" y="2728"/>
                  <a:ext cx="684" cy="172"/>
                </a:xfrm>
                <a:custGeom>
                  <a:avLst/>
                  <a:gdLst>
                    <a:gd name="T0" fmla="*/ 0 w 6097"/>
                    <a:gd name="T1" fmla="*/ 0 h 1317"/>
                    <a:gd name="T2" fmla="*/ 0 w 6097"/>
                    <a:gd name="T3" fmla="*/ 0 h 1317"/>
                    <a:gd name="T4" fmla="*/ 0 w 6097"/>
                    <a:gd name="T5" fmla="*/ 0 h 1317"/>
                    <a:gd name="T6" fmla="*/ 0 w 6097"/>
                    <a:gd name="T7" fmla="*/ 0 h 1317"/>
                    <a:gd name="T8" fmla="*/ 0 w 6097"/>
                    <a:gd name="T9" fmla="*/ 0 h 1317"/>
                    <a:gd name="T10" fmla="*/ 0 w 6097"/>
                    <a:gd name="T11" fmla="*/ 0 h 1317"/>
                    <a:gd name="T12" fmla="*/ 0 w 6097"/>
                    <a:gd name="T13" fmla="*/ 0 h 1317"/>
                    <a:gd name="T14" fmla="*/ 0 w 6097"/>
                    <a:gd name="T15" fmla="*/ 0 h 1317"/>
                    <a:gd name="T16" fmla="*/ 0 w 6097"/>
                    <a:gd name="T17" fmla="*/ 0 h 1317"/>
                    <a:gd name="T18" fmla="*/ 0 w 6097"/>
                    <a:gd name="T19" fmla="*/ 0 h 1317"/>
                    <a:gd name="T20" fmla="*/ 0 w 6097"/>
                    <a:gd name="T21" fmla="*/ 0 h 1317"/>
                    <a:gd name="T22" fmla="*/ 0 w 6097"/>
                    <a:gd name="T23" fmla="*/ 0 h 1317"/>
                    <a:gd name="T24" fmla="*/ 0 w 6097"/>
                    <a:gd name="T25" fmla="*/ 0 h 1317"/>
                    <a:gd name="T26" fmla="*/ 0 w 6097"/>
                    <a:gd name="T27" fmla="*/ 0 h 1317"/>
                    <a:gd name="T28" fmla="*/ 0 w 6097"/>
                    <a:gd name="T29" fmla="*/ 0 h 1317"/>
                    <a:gd name="T30" fmla="*/ 0 w 6097"/>
                    <a:gd name="T31" fmla="*/ 0 h 1317"/>
                    <a:gd name="T32" fmla="*/ 0 w 6097"/>
                    <a:gd name="T33" fmla="*/ 0 h 1317"/>
                    <a:gd name="T34" fmla="*/ 0 w 6097"/>
                    <a:gd name="T35" fmla="*/ 0 h 1317"/>
                    <a:gd name="T36" fmla="*/ 0 w 6097"/>
                    <a:gd name="T37" fmla="*/ 0 h 1317"/>
                    <a:gd name="T38" fmla="*/ 0 w 6097"/>
                    <a:gd name="T39" fmla="*/ 0 h 1317"/>
                    <a:gd name="T40" fmla="*/ 0 w 6097"/>
                    <a:gd name="T41" fmla="*/ 0 h 1317"/>
                    <a:gd name="T42" fmla="*/ 0 w 6097"/>
                    <a:gd name="T43" fmla="*/ 0 h 1317"/>
                    <a:gd name="T44" fmla="*/ 0 w 6097"/>
                    <a:gd name="T45" fmla="*/ 0 h 1317"/>
                    <a:gd name="T46" fmla="*/ 0 w 6097"/>
                    <a:gd name="T47" fmla="*/ 0 h 1317"/>
                    <a:gd name="T48" fmla="*/ 0 w 6097"/>
                    <a:gd name="T49" fmla="*/ 0 h 1317"/>
                    <a:gd name="T50" fmla="*/ 0 w 6097"/>
                    <a:gd name="T51" fmla="*/ 0 h 1317"/>
                    <a:gd name="T52" fmla="*/ 0 w 6097"/>
                    <a:gd name="T53" fmla="*/ 0 h 1317"/>
                    <a:gd name="T54" fmla="*/ 0 w 6097"/>
                    <a:gd name="T55" fmla="*/ 0 h 1317"/>
                    <a:gd name="T56" fmla="*/ 0 w 6097"/>
                    <a:gd name="T57" fmla="*/ 0 h 1317"/>
                    <a:gd name="T58" fmla="*/ 0 w 6097"/>
                    <a:gd name="T59" fmla="*/ 0 h 1317"/>
                    <a:gd name="T60" fmla="*/ 0 w 6097"/>
                    <a:gd name="T61" fmla="*/ 0 h 1317"/>
                    <a:gd name="T62" fmla="*/ 0 w 6097"/>
                    <a:gd name="T63" fmla="*/ 0 h 1317"/>
                    <a:gd name="T64" fmla="*/ 0 w 6097"/>
                    <a:gd name="T65" fmla="*/ 0 h 1317"/>
                    <a:gd name="T66" fmla="*/ 0 w 6097"/>
                    <a:gd name="T67" fmla="*/ 0 h 1317"/>
                    <a:gd name="T68" fmla="*/ 0 w 6097"/>
                    <a:gd name="T69" fmla="*/ 0 h 1317"/>
                    <a:gd name="T70" fmla="*/ 0 w 6097"/>
                    <a:gd name="T71" fmla="*/ 0 h 1317"/>
                    <a:gd name="T72" fmla="*/ 0 w 6097"/>
                    <a:gd name="T73" fmla="*/ 0 h 1317"/>
                    <a:gd name="T74" fmla="*/ 0 w 6097"/>
                    <a:gd name="T75" fmla="*/ 0 h 1317"/>
                    <a:gd name="T76" fmla="*/ 0 w 6097"/>
                    <a:gd name="T77" fmla="*/ 0 h 1317"/>
                    <a:gd name="T78" fmla="*/ 0 w 6097"/>
                    <a:gd name="T79" fmla="*/ 0 h 1317"/>
                    <a:gd name="T80" fmla="*/ 0 w 6097"/>
                    <a:gd name="T81" fmla="*/ 0 h 1317"/>
                    <a:gd name="T82" fmla="*/ 0 w 6097"/>
                    <a:gd name="T83" fmla="*/ 0 h 1317"/>
                    <a:gd name="T84" fmla="*/ 0 w 6097"/>
                    <a:gd name="T85" fmla="*/ 0 h 1317"/>
                    <a:gd name="T86" fmla="*/ 0 w 6097"/>
                    <a:gd name="T87" fmla="*/ 0 h 1317"/>
                    <a:gd name="T88" fmla="*/ 0 w 6097"/>
                    <a:gd name="T89" fmla="*/ 0 h 1317"/>
                    <a:gd name="T90" fmla="*/ 0 w 6097"/>
                    <a:gd name="T91" fmla="*/ 0 h 1317"/>
                    <a:gd name="T92" fmla="*/ 0 w 6097"/>
                    <a:gd name="T93" fmla="*/ 0 h 1317"/>
                    <a:gd name="T94" fmla="*/ 0 w 6097"/>
                    <a:gd name="T95" fmla="*/ 0 h 1317"/>
                    <a:gd name="T96" fmla="*/ 0 w 6097"/>
                    <a:gd name="T97" fmla="*/ 0 h 1317"/>
                    <a:gd name="T98" fmla="*/ 0 w 6097"/>
                    <a:gd name="T99" fmla="*/ 0 h 1317"/>
                    <a:gd name="T100" fmla="*/ 0 w 6097"/>
                    <a:gd name="T101" fmla="*/ 0 h 1317"/>
                    <a:gd name="T102" fmla="*/ 0 w 6097"/>
                    <a:gd name="T103" fmla="*/ 0 h 1317"/>
                    <a:gd name="T104" fmla="*/ 0 w 6097"/>
                    <a:gd name="T105" fmla="*/ 0 h 1317"/>
                    <a:gd name="T106" fmla="*/ 0 w 6097"/>
                    <a:gd name="T107" fmla="*/ 0 h 1317"/>
                    <a:gd name="T108" fmla="*/ 0 w 6097"/>
                    <a:gd name="T109" fmla="*/ 0 h 1317"/>
                    <a:gd name="T110" fmla="*/ 0 w 6097"/>
                    <a:gd name="T111" fmla="*/ 0 h 1317"/>
                    <a:gd name="T112" fmla="*/ 0 w 6097"/>
                    <a:gd name="T113" fmla="*/ 0 h 1317"/>
                    <a:gd name="T114" fmla="*/ 0 w 6097"/>
                    <a:gd name="T115" fmla="*/ 0 h 1317"/>
                    <a:gd name="T116" fmla="*/ 0 w 6097"/>
                    <a:gd name="T117" fmla="*/ 0 h 1317"/>
                    <a:gd name="T118" fmla="*/ 0 w 6097"/>
                    <a:gd name="T119" fmla="*/ 0 h 1317"/>
                    <a:gd name="T120" fmla="*/ 0 w 6097"/>
                    <a:gd name="T121" fmla="*/ 0 h 1317"/>
                    <a:gd name="T122" fmla="*/ 0 w 6097"/>
                    <a:gd name="T123" fmla="*/ 0 h 1317"/>
                    <a:gd name="T124" fmla="*/ 0 w 6097"/>
                    <a:gd name="T125" fmla="*/ 0 h 13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97"/>
                    <a:gd name="T190" fmla="*/ 0 h 1317"/>
                    <a:gd name="T191" fmla="*/ 6097 w 6097"/>
                    <a:gd name="T192" fmla="*/ 1317 h 13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97" h="1317">
                      <a:moveTo>
                        <a:pt x="3090" y="6"/>
                      </a:moveTo>
                      <a:lnTo>
                        <a:pt x="3054" y="13"/>
                      </a:lnTo>
                      <a:lnTo>
                        <a:pt x="3019" y="20"/>
                      </a:lnTo>
                      <a:lnTo>
                        <a:pt x="2951" y="36"/>
                      </a:lnTo>
                      <a:lnTo>
                        <a:pt x="2883" y="54"/>
                      </a:lnTo>
                      <a:lnTo>
                        <a:pt x="2817" y="74"/>
                      </a:lnTo>
                      <a:lnTo>
                        <a:pt x="2753" y="96"/>
                      </a:lnTo>
                      <a:lnTo>
                        <a:pt x="2688" y="120"/>
                      </a:lnTo>
                      <a:lnTo>
                        <a:pt x="2625" y="144"/>
                      </a:lnTo>
                      <a:lnTo>
                        <a:pt x="2561" y="171"/>
                      </a:lnTo>
                      <a:lnTo>
                        <a:pt x="2435" y="225"/>
                      </a:lnTo>
                      <a:lnTo>
                        <a:pt x="2308" y="281"/>
                      </a:lnTo>
                      <a:lnTo>
                        <a:pt x="2242" y="310"/>
                      </a:lnTo>
                      <a:lnTo>
                        <a:pt x="2177" y="338"/>
                      </a:lnTo>
                      <a:lnTo>
                        <a:pt x="2111" y="365"/>
                      </a:lnTo>
                      <a:lnTo>
                        <a:pt x="2042" y="392"/>
                      </a:lnTo>
                      <a:lnTo>
                        <a:pt x="1981" y="416"/>
                      </a:lnTo>
                      <a:lnTo>
                        <a:pt x="1920" y="439"/>
                      </a:lnTo>
                      <a:lnTo>
                        <a:pt x="1861" y="461"/>
                      </a:lnTo>
                      <a:lnTo>
                        <a:pt x="1802" y="484"/>
                      </a:lnTo>
                      <a:lnTo>
                        <a:pt x="1746" y="506"/>
                      </a:lnTo>
                      <a:lnTo>
                        <a:pt x="1690" y="526"/>
                      </a:lnTo>
                      <a:lnTo>
                        <a:pt x="1636" y="547"/>
                      </a:lnTo>
                      <a:lnTo>
                        <a:pt x="1583" y="567"/>
                      </a:lnTo>
                      <a:lnTo>
                        <a:pt x="1532" y="586"/>
                      </a:lnTo>
                      <a:lnTo>
                        <a:pt x="1483" y="605"/>
                      </a:lnTo>
                      <a:lnTo>
                        <a:pt x="1436" y="622"/>
                      </a:lnTo>
                      <a:lnTo>
                        <a:pt x="1390" y="639"/>
                      </a:lnTo>
                      <a:lnTo>
                        <a:pt x="1346" y="655"/>
                      </a:lnTo>
                      <a:lnTo>
                        <a:pt x="1304" y="670"/>
                      </a:lnTo>
                      <a:lnTo>
                        <a:pt x="1265" y="685"/>
                      </a:lnTo>
                      <a:lnTo>
                        <a:pt x="1227" y="699"/>
                      </a:lnTo>
                      <a:lnTo>
                        <a:pt x="1194" y="711"/>
                      </a:lnTo>
                      <a:lnTo>
                        <a:pt x="1160" y="722"/>
                      </a:lnTo>
                      <a:lnTo>
                        <a:pt x="1127" y="734"/>
                      </a:lnTo>
                      <a:lnTo>
                        <a:pt x="1096" y="745"/>
                      </a:lnTo>
                      <a:lnTo>
                        <a:pt x="1066" y="755"/>
                      </a:lnTo>
                      <a:lnTo>
                        <a:pt x="1036" y="766"/>
                      </a:lnTo>
                      <a:lnTo>
                        <a:pt x="1007" y="776"/>
                      </a:lnTo>
                      <a:lnTo>
                        <a:pt x="978" y="785"/>
                      </a:lnTo>
                      <a:lnTo>
                        <a:pt x="946" y="797"/>
                      </a:lnTo>
                      <a:lnTo>
                        <a:pt x="914" y="807"/>
                      </a:lnTo>
                      <a:lnTo>
                        <a:pt x="883" y="818"/>
                      </a:lnTo>
                      <a:lnTo>
                        <a:pt x="853" y="828"/>
                      </a:lnTo>
                      <a:lnTo>
                        <a:pt x="794" y="848"/>
                      </a:lnTo>
                      <a:lnTo>
                        <a:pt x="737" y="866"/>
                      </a:lnTo>
                      <a:lnTo>
                        <a:pt x="683" y="883"/>
                      </a:lnTo>
                      <a:lnTo>
                        <a:pt x="629" y="899"/>
                      </a:lnTo>
                      <a:lnTo>
                        <a:pt x="522" y="933"/>
                      </a:lnTo>
                      <a:lnTo>
                        <a:pt x="467" y="950"/>
                      </a:lnTo>
                      <a:lnTo>
                        <a:pt x="410" y="966"/>
                      </a:lnTo>
                      <a:lnTo>
                        <a:pt x="351" y="983"/>
                      </a:lnTo>
                      <a:lnTo>
                        <a:pt x="320" y="993"/>
                      </a:lnTo>
                      <a:lnTo>
                        <a:pt x="289" y="1002"/>
                      </a:lnTo>
                      <a:lnTo>
                        <a:pt x="257" y="1012"/>
                      </a:lnTo>
                      <a:lnTo>
                        <a:pt x="224" y="1021"/>
                      </a:lnTo>
                      <a:lnTo>
                        <a:pt x="189" y="1032"/>
                      </a:lnTo>
                      <a:lnTo>
                        <a:pt x="154" y="1042"/>
                      </a:lnTo>
                      <a:lnTo>
                        <a:pt x="118" y="1053"/>
                      </a:lnTo>
                      <a:lnTo>
                        <a:pt x="80" y="1064"/>
                      </a:lnTo>
                      <a:lnTo>
                        <a:pt x="40" y="1076"/>
                      </a:lnTo>
                      <a:lnTo>
                        <a:pt x="0" y="1088"/>
                      </a:lnTo>
                      <a:lnTo>
                        <a:pt x="28" y="1078"/>
                      </a:lnTo>
                      <a:lnTo>
                        <a:pt x="55" y="1069"/>
                      </a:lnTo>
                      <a:lnTo>
                        <a:pt x="85" y="1061"/>
                      </a:lnTo>
                      <a:lnTo>
                        <a:pt x="116" y="1053"/>
                      </a:lnTo>
                      <a:lnTo>
                        <a:pt x="148" y="1046"/>
                      </a:lnTo>
                      <a:lnTo>
                        <a:pt x="181" y="1040"/>
                      </a:lnTo>
                      <a:lnTo>
                        <a:pt x="214" y="1033"/>
                      </a:lnTo>
                      <a:lnTo>
                        <a:pt x="249" y="1028"/>
                      </a:lnTo>
                      <a:lnTo>
                        <a:pt x="285" y="1024"/>
                      </a:lnTo>
                      <a:lnTo>
                        <a:pt x="322" y="1019"/>
                      </a:lnTo>
                      <a:lnTo>
                        <a:pt x="358" y="1016"/>
                      </a:lnTo>
                      <a:lnTo>
                        <a:pt x="396" y="1012"/>
                      </a:lnTo>
                      <a:lnTo>
                        <a:pt x="437" y="1010"/>
                      </a:lnTo>
                      <a:lnTo>
                        <a:pt x="476" y="1008"/>
                      </a:lnTo>
                      <a:lnTo>
                        <a:pt x="517" y="1006"/>
                      </a:lnTo>
                      <a:lnTo>
                        <a:pt x="559" y="1005"/>
                      </a:lnTo>
                      <a:lnTo>
                        <a:pt x="601" y="1004"/>
                      </a:lnTo>
                      <a:lnTo>
                        <a:pt x="645" y="1004"/>
                      </a:lnTo>
                      <a:lnTo>
                        <a:pt x="690" y="1004"/>
                      </a:lnTo>
                      <a:lnTo>
                        <a:pt x="735" y="1005"/>
                      </a:lnTo>
                      <a:lnTo>
                        <a:pt x="781" y="1006"/>
                      </a:lnTo>
                      <a:lnTo>
                        <a:pt x="827" y="1009"/>
                      </a:lnTo>
                      <a:lnTo>
                        <a:pt x="875" y="1010"/>
                      </a:lnTo>
                      <a:lnTo>
                        <a:pt x="923" y="1013"/>
                      </a:lnTo>
                      <a:lnTo>
                        <a:pt x="971" y="1016"/>
                      </a:lnTo>
                      <a:lnTo>
                        <a:pt x="1021" y="1019"/>
                      </a:lnTo>
                      <a:lnTo>
                        <a:pt x="1070" y="1023"/>
                      </a:lnTo>
                      <a:lnTo>
                        <a:pt x="1121" y="1026"/>
                      </a:lnTo>
                      <a:lnTo>
                        <a:pt x="1225" y="1035"/>
                      </a:lnTo>
                      <a:lnTo>
                        <a:pt x="1331" y="1046"/>
                      </a:lnTo>
                      <a:lnTo>
                        <a:pt x="1439" y="1057"/>
                      </a:lnTo>
                      <a:lnTo>
                        <a:pt x="1549" y="1070"/>
                      </a:lnTo>
                      <a:lnTo>
                        <a:pt x="1661" y="1084"/>
                      </a:lnTo>
                      <a:lnTo>
                        <a:pt x="1776" y="1099"/>
                      </a:lnTo>
                      <a:lnTo>
                        <a:pt x="1891" y="1114"/>
                      </a:lnTo>
                      <a:lnTo>
                        <a:pt x="2008" y="1131"/>
                      </a:lnTo>
                      <a:lnTo>
                        <a:pt x="2127" y="1147"/>
                      </a:lnTo>
                      <a:lnTo>
                        <a:pt x="2247" y="1165"/>
                      </a:lnTo>
                      <a:lnTo>
                        <a:pt x="2369" y="1183"/>
                      </a:lnTo>
                      <a:lnTo>
                        <a:pt x="2491" y="1202"/>
                      </a:lnTo>
                      <a:lnTo>
                        <a:pt x="2614" y="1221"/>
                      </a:lnTo>
                      <a:lnTo>
                        <a:pt x="2739" y="1240"/>
                      </a:lnTo>
                      <a:lnTo>
                        <a:pt x="2990" y="1278"/>
                      </a:lnTo>
                      <a:lnTo>
                        <a:pt x="3241" y="1317"/>
                      </a:lnTo>
                      <a:lnTo>
                        <a:pt x="3301" y="1287"/>
                      </a:lnTo>
                      <a:lnTo>
                        <a:pt x="3359" y="1259"/>
                      </a:lnTo>
                      <a:lnTo>
                        <a:pt x="3414" y="1230"/>
                      </a:lnTo>
                      <a:lnTo>
                        <a:pt x="3467" y="1202"/>
                      </a:lnTo>
                      <a:lnTo>
                        <a:pt x="3518" y="1176"/>
                      </a:lnTo>
                      <a:lnTo>
                        <a:pt x="3566" y="1149"/>
                      </a:lnTo>
                      <a:lnTo>
                        <a:pt x="3613" y="1123"/>
                      </a:lnTo>
                      <a:lnTo>
                        <a:pt x="3658" y="1097"/>
                      </a:lnTo>
                      <a:lnTo>
                        <a:pt x="3701" y="1072"/>
                      </a:lnTo>
                      <a:lnTo>
                        <a:pt x="3742" y="1048"/>
                      </a:lnTo>
                      <a:lnTo>
                        <a:pt x="3783" y="1024"/>
                      </a:lnTo>
                      <a:lnTo>
                        <a:pt x="3821" y="1001"/>
                      </a:lnTo>
                      <a:lnTo>
                        <a:pt x="3859" y="978"/>
                      </a:lnTo>
                      <a:lnTo>
                        <a:pt x="3894" y="956"/>
                      </a:lnTo>
                      <a:lnTo>
                        <a:pt x="3929" y="934"/>
                      </a:lnTo>
                      <a:lnTo>
                        <a:pt x="3964" y="912"/>
                      </a:lnTo>
                      <a:lnTo>
                        <a:pt x="3997" y="891"/>
                      </a:lnTo>
                      <a:lnTo>
                        <a:pt x="4029" y="871"/>
                      </a:lnTo>
                      <a:lnTo>
                        <a:pt x="4091" y="831"/>
                      </a:lnTo>
                      <a:lnTo>
                        <a:pt x="4153" y="795"/>
                      </a:lnTo>
                      <a:lnTo>
                        <a:pt x="4212" y="759"/>
                      </a:lnTo>
                      <a:lnTo>
                        <a:pt x="4272" y="724"/>
                      </a:lnTo>
                      <a:lnTo>
                        <a:pt x="4332" y="692"/>
                      </a:lnTo>
                      <a:lnTo>
                        <a:pt x="4393" y="662"/>
                      </a:lnTo>
                      <a:lnTo>
                        <a:pt x="4426" y="647"/>
                      </a:lnTo>
                      <a:lnTo>
                        <a:pt x="4458" y="633"/>
                      </a:lnTo>
                      <a:lnTo>
                        <a:pt x="4496" y="617"/>
                      </a:lnTo>
                      <a:lnTo>
                        <a:pt x="4534" y="602"/>
                      </a:lnTo>
                      <a:lnTo>
                        <a:pt x="4573" y="587"/>
                      </a:lnTo>
                      <a:lnTo>
                        <a:pt x="4613" y="572"/>
                      </a:lnTo>
                      <a:lnTo>
                        <a:pt x="4655" y="559"/>
                      </a:lnTo>
                      <a:lnTo>
                        <a:pt x="4698" y="544"/>
                      </a:lnTo>
                      <a:lnTo>
                        <a:pt x="4740" y="530"/>
                      </a:lnTo>
                      <a:lnTo>
                        <a:pt x="4784" y="515"/>
                      </a:lnTo>
                      <a:lnTo>
                        <a:pt x="4829" y="501"/>
                      </a:lnTo>
                      <a:lnTo>
                        <a:pt x="4875" y="487"/>
                      </a:lnTo>
                      <a:lnTo>
                        <a:pt x="4921" y="473"/>
                      </a:lnTo>
                      <a:lnTo>
                        <a:pt x="4968" y="458"/>
                      </a:lnTo>
                      <a:lnTo>
                        <a:pt x="5017" y="444"/>
                      </a:lnTo>
                      <a:lnTo>
                        <a:pt x="5066" y="429"/>
                      </a:lnTo>
                      <a:lnTo>
                        <a:pt x="5116" y="414"/>
                      </a:lnTo>
                      <a:lnTo>
                        <a:pt x="5166" y="399"/>
                      </a:lnTo>
                      <a:lnTo>
                        <a:pt x="5218" y="382"/>
                      </a:lnTo>
                      <a:lnTo>
                        <a:pt x="5271" y="366"/>
                      </a:lnTo>
                      <a:lnTo>
                        <a:pt x="5324" y="349"/>
                      </a:lnTo>
                      <a:lnTo>
                        <a:pt x="5378" y="332"/>
                      </a:lnTo>
                      <a:lnTo>
                        <a:pt x="5434" y="315"/>
                      </a:lnTo>
                      <a:lnTo>
                        <a:pt x="5490" y="296"/>
                      </a:lnTo>
                      <a:lnTo>
                        <a:pt x="5547" y="277"/>
                      </a:lnTo>
                      <a:lnTo>
                        <a:pt x="5604" y="256"/>
                      </a:lnTo>
                      <a:lnTo>
                        <a:pt x="5663" y="235"/>
                      </a:lnTo>
                      <a:lnTo>
                        <a:pt x="5723" y="213"/>
                      </a:lnTo>
                      <a:lnTo>
                        <a:pt x="5783" y="190"/>
                      </a:lnTo>
                      <a:lnTo>
                        <a:pt x="5844" y="167"/>
                      </a:lnTo>
                      <a:lnTo>
                        <a:pt x="5906" y="142"/>
                      </a:lnTo>
                      <a:lnTo>
                        <a:pt x="5970" y="117"/>
                      </a:lnTo>
                      <a:lnTo>
                        <a:pt x="6033" y="90"/>
                      </a:lnTo>
                      <a:lnTo>
                        <a:pt x="6097" y="61"/>
                      </a:lnTo>
                      <a:lnTo>
                        <a:pt x="5888" y="64"/>
                      </a:lnTo>
                      <a:lnTo>
                        <a:pt x="5680" y="62"/>
                      </a:lnTo>
                      <a:lnTo>
                        <a:pt x="5473" y="59"/>
                      </a:lnTo>
                      <a:lnTo>
                        <a:pt x="5268" y="54"/>
                      </a:lnTo>
                      <a:lnTo>
                        <a:pt x="5065" y="49"/>
                      </a:lnTo>
                      <a:lnTo>
                        <a:pt x="4865" y="42"/>
                      </a:lnTo>
                      <a:lnTo>
                        <a:pt x="4765" y="38"/>
                      </a:lnTo>
                      <a:lnTo>
                        <a:pt x="4668" y="35"/>
                      </a:lnTo>
                      <a:lnTo>
                        <a:pt x="4570" y="31"/>
                      </a:lnTo>
                      <a:lnTo>
                        <a:pt x="4474" y="27"/>
                      </a:lnTo>
                      <a:lnTo>
                        <a:pt x="4378" y="23"/>
                      </a:lnTo>
                      <a:lnTo>
                        <a:pt x="4283" y="20"/>
                      </a:lnTo>
                      <a:lnTo>
                        <a:pt x="4189" y="16"/>
                      </a:lnTo>
                      <a:lnTo>
                        <a:pt x="4097" y="13"/>
                      </a:lnTo>
                      <a:lnTo>
                        <a:pt x="4006" y="11"/>
                      </a:lnTo>
                      <a:lnTo>
                        <a:pt x="3915" y="7"/>
                      </a:lnTo>
                      <a:lnTo>
                        <a:pt x="3826" y="5"/>
                      </a:lnTo>
                      <a:lnTo>
                        <a:pt x="3739" y="4"/>
                      </a:lnTo>
                      <a:lnTo>
                        <a:pt x="3652" y="1"/>
                      </a:lnTo>
                      <a:lnTo>
                        <a:pt x="3567" y="0"/>
                      </a:lnTo>
                      <a:lnTo>
                        <a:pt x="3484" y="0"/>
                      </a:lnTo>
                      <a:lnTo>
                        <a:pt x="3402" y="0"/>
                      </a:lnTo>
                      <a:lnTo>
                        <a:pt x="3322" y="0"/>
                      </a:lnTo>
                      <a:lnTo>
                        <a:pt x="3242" y="3"/>
                      </a:lnTo>
                      <a:lnTo>
                        <a:pt x="3165" y="4"/>
                      </a:lnTo>
                      <a:lnTo>
                        <a:pt x="3090" y="7"/>
                      </a:lnTo>
                      <a:lnTo>
                        <a:pt x="3090" y="6"/>
                      </a:lnTo>
                      <a:close/>
                    </a:path>
                  </a:pathLst>
                </a:custGeom>
                <a:solidFill>
                  <a:srgbClr val="FFFFFF"/>
                </a:solidFill>
                <a:ln w="9525">
                  <a:noFill/>
                  <a:round/>
                  <a:headEnd/>
                  <a:tailEnd/>
                </a:ln>
              </p:spPr>
              <p:txBody>
                <a:bodyPr wrap="none" anchor="ctr"/>
                <a:lstStyle/>
                <a:p>
                  <a:endParaRPr lang="en-US"/>
                </a:p>
              </p:txBody>
            </p:sp>
            <p:sp>
              <p:nvSpPr>
                <p:cNvPr id="18469" name="Freeform 25"/>
                <p:cNvSpPr>
                  <a:spLocks noChangeArrowheads="1"/>
                </p:cNvSpPr>
                <p:nvPr/>
              </p:nvSpPr>
              <p:spPr bwMode="auto">
                <a:xfrm>
                  <a:off x="2407" y="2735"/>
                  <a:ext cx="695" cy="169"/>
                </a:xfrm>
                <a:custGeom>
                  <a:avLst/>
                  <a:gdLst>
                    <a:gd name="T0" fmla="*/ 0 w 6199"/>
                    <a:gd name="T1" fmla="*/ 0 h 1277"/>
                    <a:gd name="T2" fmla="*/ 0 w 6199"/>
                    <a:gd name="T3" fmla="*/ 0 h 1277"/>
                    <a:gd name="T4" fmla="*/ 0 w 6199"/>
                    <a:gd name="T5" fmla="*/ 0 h 1277"/>
                    <a:gd name="T6" fmla="*/ 0 w 6199"/>
                    <a:gd name="T7" fmla="*/ 0 h 1277"/>
                    <a:gd name="T8" fmla="*/ 0 w 6199"/>
                    <a:gd name="T9" fmla="*/ 0 h 1277"/>
                    <a:gd name="T10" fmla="*/ 0 w 6199"/>
                    <a:gd name="T11" fmla="*/ 0 h 1277"/>
                    <a:gd name="T12" fmla="*/ 0 w 6199"/>
                    <a:gd name="T13" fmla="*/ 0 h 1277"/>
                    <a:gd name="T14" fmla="*/ 0 w 6199"/>
                    <a:gd name="T15" fmla="*/ 0 h 1277"/>
                    <a:gd name="T16" fmla="*/ 0 w 6199"/>
                    <a:gd name="T17" fmla="*/ 0 h 1277"/>
                    <a:gd name="T18" fmla="*/ 0 w 6199"/>
                    <a:gd name="T19" fmla="*/ 0 h 1277"/>
                    <a:gd name="T20" fmla="*/ 0 w 6199"/>
                    <a:gd name="T21" fmla="*/ 0 h 1277"/>
                    <a:gd name="T22" fmla="*/ 0 w 6199"/>
                    <a:gd name="T23" fmla="*/ 0 h 1277"/>
                    <a:gd name="T24" fmla="*/ 0 w 6199"/>
                    <a:gd name="T25" fmla="*/ 0 h 1277"/>
                    <a:gd name="T26" fmla="*/ 0 w 6199"/>
                    <a:gd name="T27" fmla="*/ 0 h 1277"/>
                    <a:gd name="T28" fmla="*/ 0 w 6199"/>
                    <a:gd name="T29" fmla="*/ 0 h 1277"/>
                    <a:gd name="T30" fmla="*/ 0 w 6199"/>
                    <a:gd name="T31" fmla="*/ 0 h 1277"/>
                    <a:gd name="T32" fmla="*/ 0 w 6199"/>
                    <a:gd name="T33" fmla="*/ 0 h 1277"/>
                    <a:gd name="T34" fmla="*/ 0 w 6199"/>
                    <a:gd name="T35" fmla="*/ 0 h 1277"/>
                    <a:gd name="T36" fmla="*/ 0 w 6199"/>
                    <a:gd name="T37" fmla="*/ 0 h 1277"/>
                    <a:gd name="T38" fmla="*/ 0 w 6199"/>
                    <a:gd name="T39" fmla="*/ 0 h 1277"/>
                    <a:gd name="T40" fmla="*/ 0 w 6199"/>
                    <a:gd name="T41" fmla="*/ 0 h 1277"/>
                    <a:gd name="T42" fmla="*/ 0 w 6199"/>
                    <a:gd name="T43" fmla="*/ 0 h 1277"/>
                    <a:gd name="T44" fmla="*/ 0 w 6199"/>
                    <a:gd name="T45" fmla="*/ 0 h 1277"/>
                    <a:gd name="T46" fmla="*/ 0 w 6199"/>
                    <a:gd name="T47" fmla="*/ 0 h 1277"/>
                    <a:gd name="T48" fmla="*/ 0 w 6199"/>
                    <a:gd name="T49" fmla="*/ 0 h 1277"/>
                    <a:gd name="T50" fmla="*/ 0 w 6199"/>
                    <a:gd name="T51" fmla="*/ 0 h 1277"/>
                    <a:gd name="T52" fmla="*/ 0 w 6199"/>
                    <a:gd name="T53" fmla="*/ 0 h 1277"/>
                    <a:gd name="T54" fmla="*/ 0 w 6199"/>
                    <a:gd name="T55" fmla="*/ 0 h 1277"/>
                    <a:gd name="T56" fmla="*/ 0 w 6199"/>
                    <a:gd name="T57" fmla="*/ 0 h 1277"/>
                    <a:gd name="T58" fmla="*/ 0 w 6199"/>
                    <a:gd name="T59" fmla="*/ 0 h 1277"/>
                    <a:gd name="T60" fmla="*/ 0 w 6199"/>
                    <a:gd name="T61" fmla="*/ 0 h 1277"/>
                    <a:gd name="T62" fmla="*/ 0 w 6199"/>
                    <a:gd name="T63" fmla="*/ 0 h 1277"/>
                    <a:gd name="T64" fmla="*/ 0 w 6199"/>
                    <a:gd name="T65" fmla="*/ 0 h 1277"/>
                    <a:gd name="T66" fmla="*/ 0 w 6199"/>
                    <a:gd name="T67" fmla="*/ 0 h 1277"/>
                    <a:gd name="T68" fmla="*/ 0 w 6199"/>
                    <a:gd name="T69" fmla="*/ 0 h 1277"/>
                    <a:gd name="T70" fmla="*/ 0 w 6199"/>
                    <a:gd name="T71" fmla="*/ 0 h 1277"/>
                    <a:gd name="T72" fmla="*/ 0 w 6199"/>
                    <a:gd name="T73" fmla="*/ 0 h 1277"/>
                    <a:gd name="T74" fmla="*/ 0 w 6199"/>
                    <a:gd name="T75" fmla="*/ 0 h 1277"/>
                    <a:gd name="T76" fmla="*/ 0 w 6199"/>
                    <a:gd name="T77" fmla="*/ 0 h 1277"/>
                    <a:gd name="T78" fmla="*/ 0 w 6199"/>
                    <a:gd name="T79" fmla="*/ 0 h 1277"/>
                    <a:gd name="T80" fmla="*/ 0 w 6199"/>
                    <a:gd name="T81" fmla="*/ 0 h 1277"/>
                    <a:gd name="T82" fmla="*/ 0 w 6199"/>
                    <a:gd name="T83" fmla="*/ 0 h 1277"/>
                    <a:gd name="T84" fmla="*/ 0 w 6199"/>
                    <a:gd name="T85" fmla="*/ 0 h 1277"/>
                    <a:gd name="T86" fmla="*/ 0 w 6199"/>
                    <a:gd name="T87" fmla="*/ 0 h 1277"/>
                    <a:gd name="T88" fmla="*/ 0 w 6199"/>
                    <a:gd name="T89" fmla="*/ 0 h 1277"/>
                    <a:gd name="T90" fmla="*/ 0 w 6199"/>
                    <a:gd name="T91" fmla="*/ 0 h 1277"/>
                    <a:gd name="T92" fmla="*/ 0 w 6199"/>
                    <a:gd name="T93" fmla="*/ 0 h 1277"/>
                    <a:gd name="T94" fmla="*/ 0 w 6199"/>
                    <a:gd name="T95" fmla="*/ 0 h 1277"/>
                    <a:gd name="T96" fmla="*/ 0 w 6199"/>
                    <a:gd name="T97" fmla="*/ 0 h 1277"/>
                    <a:gd name="T98" fmla="*/ 0 w 6199"/>
                    <a:gd name="T99" fmla="*/ 0 h 1277"/>
                    <a:gd name="T100" fmla="*/ 0 w 6199"/>
                    <a:gd name="T101" fmla="*/ 0 h 1277"/>
                    <a:gd name="T102" fmla="*/ 0 w 6199"/>
                    <a:gd name="T103" fmla="*/ 0 h 1277"/>
                    <a:gd name="T104" fmla="*/ 0 w 6199"/>
                    <a:gd name="T105" fmla="*/ 0 h 1277"/>
                    <a:gd name="T106" fmla="*/ 0 w 6199"/>
                    <a:gd name="T107" fmla="*/ 0 h 1277"/>
                    <a:gd name="T108" fmla="*/ 0 w 6199"/>
                    <a:gd name="T109" fmla="*/ 0 h 1277"/>
                    <a:gd name="T110" fmla="*/ 0 w 6199"/>
                    <a:gd name="T111" fmla="*/ 0 h 1277"/>
                    <a:gd name="T112" fmla="*/ 0 w 6199"/>
                    <a:gd name="T113" fmla="*/ 0 h 1277"/>
                    <a:gd name="T114" fmla="*/ 0 w 6199"/>
                    <a:gd name="T115" fmla="*/ 0 h 1277"/>
                    <a:gd name="T116" fmla="*/ 0 w 6199"/>
                    <a:gd name="T117" fmla="*/ 0 h 1277"/>
                    <a:gd name="T118" fmla="*/ 0 w 6199"/>
                    <a:gd name="T119" fmla="*/ 0 h 1277"/>
                    <a:gd name="T120" fmla="*/ 0 w 6199"/>
                    <a:gd name="T121" fmla="*/ 0 h 1277"/>
                    <a:gd name="T122" fmla="*/ 0 w 6199"/>
                    <a:gd name="T123" fmla="*/ 0 h 1277"/>
                    <a:gd name="T124" fmla="*/ 0 w 6199"/>
                    <a:gd name="T125" fmla="*/ 0 h 12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99"/>
                    <a:gd name="T190" fmla="*/ 0 h 1277"/>
                    <a:gd name="T191" fmla="*/ 6199 w 6199"/>
                    <a:gd name="T192" fmla="*/ 1277 h 12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99" h="1277">
                      <a:moveTo>
                        <a:pt x="0" y="1076"/>
                      </a:moveTo>
                      <a:lnTo>
                        <a:pt x="4" y="1067"/>
                      </a:lnTo>
                      <a:lnTo>
                        <a:pt x="9" y="1063"/>
                      </a:lnTo>
                      <a:lnTo>
                        <a:pt x="13" y="1059"/>
                      </a:lnTo>
                      <a:lnTo>
                        <a:pt x="19" y="1056"/>
                      </a:lnTo>
                      <a:lnTo>
                        <a:pt x="24" y="1053"/>
                      </a:lnTo>
                      <a:lnTo>
                        <a:pt x="30" y="1049"/>
                      </a:lnTo>
                      <a:lnTo>
                        <a:pt x="35" y="1047"/>
                      </a:lnTo>
                      <a:lnTo>
                        <a:pt x="40" y="1043"/>
                      </a:lnTo>
                      <a:lnTo>
                        <a:pt x="46" y="1041"/>
                      </a:lnTo>
                      <a:lnTo>
                        <a:pt x="51" y="1038"/>
                      </a:lnTo>
                      <a:lnTo>
                        <a:pt x="57" y="1035"/>
                      </a:lnTo>
                      <a:lnTo>
                        <a:pt x="62" y="1033"/>
                      </a:lnTo>
                      <a:lnTo>
                        <a:pt x="68" y="1029"/>
                      </a:lnTo>
                      <a:lnTo>
                        <a:pt x="73" y="1027"/>
                      </a:lnTo>
                      <a:lnTo>
                        <a:pt x="79" y="1025"/>
                      </a:lnTo>
                      <a:lnTo>
                        <a:pt x="85" y="1023"/>
                      </a:lnTo>
                      <a:lnTo>
                        <a:pt x="91" y="1020"/>
                      </a:lnTo>
                      <a:lnTo>
                        <a:pt x="96" y="1018"/>
                      </a:lnTo>
                      <a:lnTo>
                        <a:pt x="102" y="1015"/>
                      </a:lnTo>
                      <a:lnTo>
                        <a:pt x="108" y="1012"/>
                      </a:lnTo>
                      <a:lnTo>
                        <a:pt x="114" y="1010"/>
                      </a:lnTo>
                      <a:lnTo>
                        <a:pt x="119" y="1009"/>
                      </a:lnTo>
                      <a:lnTo>
                        <a:pt x="125" y="1006"/>
                      </a:lnTo>
                      <a:lnTo>
                        <a:pt x="131" y="1004"/>
                      </a:lnTo>
                      <a:lnTo>
                        <a:pt x="137" y="1002"/>
                      </a:lnTo>
                      <a:lnTo>
                        <a:pt x="142" y="1000"/>
                      </a:lnTo>
                      <a:lnTo>
                        <a:pt x="148" y="997"/>
                      </a:lnTo>
                      <a:lnTo>
                        <a:pt x="154" y="995"/>
                      </a:lnTo>
                      <a:lnTo>
                        <a:pt x="160" y="994"/>
                      </a:lnTo>
                      <a:lnTo>
                        <a:pt x="167" y="992"/>
                      </a:lnTo>
                      <a:lnTo>
                        <a:pt x="172" y="989"/>
                      </a:lnTo>
                      <a:lnTo>
                        <a:pt x="178" y="987"/>
                      </a:lnTo>
                      <a:lnTo>
                        <a:pt x="184" y="986"/>
                      </a:lnTo>
                      <a:lnTo>
                        <a:pt x="190" y="983"/>
                      </a:lnTo>
                      <a:lnTo>
                        <a:pt x="195" y="981"/>
                      </a:lnTo>
                      <a:lnTo>
                        <a:pt x="202" y="980"/>
                      </a:lnTo>
                      <a:lnTo>
                        <a:pt x="208" y="978"/>
                      </a:lnTo>
                      <a:lnTo>
                        <a:pt x="214" y="977"/>
                      </a:lnTo>
                      <a:lnTo>
                        <a:pt x="220" y="974"/>
                      </a:lnTo>
                      <a:lnTo>
                        <a:pt x="225" y="972"/>
                      </a:lnTo>
                      <a:lnTo>
                        <a:pt x="232" y="971"/>
                      </a:lnTo>
                      <a:lnTo>
                        <a:pt x="238" y="970"/>
                      </a:lnTo>
                      <a:lnTo>
                        <a:pt x="244" y="967"/>
                      </a:lnTo>
                      <a:lnTo>
                        <a:pt x="251" y="966"/>
                      </a:lnTo>
                      <a:lnTo>
                        <a:pt x="257" y="964"/>
                      </a:lnTo>
                      <a:lnTo>
                        <a:pt x="262" y="963"/>
                      </a:lnTo>
                      <a:lnTo>
                        <a:pt x="268" y="960"/>
                      </a:lnTo>
                      <a:lnTo>
                        <a:pt x="275" y="959"/>
                      </a:lnTo>
                      <a:lnTo>
                        <a:pt x="281" y="958"/>
                      </a:lnTo>
                      <a:lnTo>
                        <a:pt x="286" y="956"/>
                      </a:lnTo>
                      <a:lnTo>
                        <a:pt x="293" y="955"/>
                      </a:lnTo>
                      <a:lnTo>
                        <a:pt x="299" y="954"/>
                      </a:lnTo>
                      <a:lnTo>
                        <a:pt x="305" y="951"/>
                      </a:lnTo>
                      <a:lnTo>
                        <a:pt x="312" y="950"/>
                      </a:lnTo>
                      <a:lnTo>
                        <a:pt x="318" y="949"/>
                      </a:lnTo>
                      <a:lnTo>
                        <a:pt x="325" y="948"/>
                      </a:lnTo>
                      <a:lnTo>
                        <a:pt x="330" y="947"/>
                      </a:lnTo>
                      <a:lnTo>
                        <a:pt x="336" y="944"/>
                      </a:lnTo>
                      <a:lnTo>
                        <a:pt x="343" y="943"/>
                      </a:lnTo>
                      <a:lnTo>
                        <a:pt x="349" y="942"/>
                      </a:lnTo>
                      <a:lnTo>
                        <a:pt x="356" y="941"/>
                      </a:lnTo>
                      <a:lnTo>
                        <a:pt x="361" y="940"/>
                      </a:lnTo>
                      <a:lnTo>
                        <a:pt x="367" y="939"/>
                      </a:lnTo>
                      <a:lnTo>
                        <a:pt x="374" y="937"/>
                      </a:lnTo>
                      <a:lnTo>
                        <a:pt x="380" y="935"/>
                      </a:lnTo>
                      <a:lnTo>
                        <a:pt x="387" y="934"/>
                      </a:lnTo>
                      <a:lnTo>
                        <a:pt x="392" y="933"/>
                      </a:lnTo>
                      <a:lnTo>
                        <a:pt x="399" y="932"/>
                      </a:lnTo>
                      <a:lnTo>
                        <a:pt x="405" y="930"/>
                      </a:lnTo>
                      <a:lnTo>
                        <a:pt x="412" y="929"/>
                      </a:lnTo>
                      <a:lnTo>
                        <a:pt x="418" y="928"/>
                      </a:lnTo>
                      <a:lnTo>
                        <a:pt x="425" y="927"/>
                      </a:lnTo>
                      <a:lnTo>
                        <a:pt x="431" y="927"/>
                      </a:lnTo>
                      <a:lnTo>
                        <a:pt x="437" y="926"/>
                      </a:lnTo>
                      <a:lnTo>
                        <a:pt x="443" y="925"/>
                      </a:lnTo>
                      <a:lnTo>
                        <a:pt x="450" y="924"/>
                      </a:lnTo>
                      <a:lnTo>
                        <a:pt x="456" y="922"/>
                      </a:lnTo>
                      <a:lnTo>
                        <a:pt x="463" y="921"/>
                      </a:lnTo>
                      <a:lnTo>
                        <a:pt x="470" y="920"/>
                      </a:lnTo>
                      <a:lnTo>
                        <a:pt x="475" y="919"/>
                      </a:lnTo>
                      <a:lnTo>
                        <a:pt x="482" y="919"/>
                      </a:lnTo>
                      <a:lnTo>
                        <a:pt x="488" y="918"/>
                      </a:lnTo>
                      <a:lnTo>
                        <a:pt x="495" y="917"/>
                      </a:lnTo>
                      <a:lnTo>
                        <a:pt x="501" y="916"/>
                      </a:lnTo>
                      <a:lnTo>
                        <a:pt x="508" y="916"/>
                      </a:lnTo>
                      <a:lnTo>
                        <a:pt x="515" y="914"/>
                      </a:lnTo>
                      <a:lnTo>
                        <a:pt x="520" y="913"/>
                      </a:lnTo>
                      <a:lnTo>
                        <a:pt x="527" y="912"/>
                      </a:lnTo>
                      <a:lnTo>
                        <a:pt x="533" y="912"/>
                      </a:lnTo>
                      <a:lnTo>
                        <a:pt x="540" y="911"/>
                      </a:lnTo>
                      <a:lnTo>
                        <a:pt x="547" y="910"/>
                      </a:lnTo>
                      <a:lnTo>
                        <a:pt x="553" y="910"/>
                      </a:lnTo>
                      <a:lnTo>
                        <a:pt x="560" y="909"/>
                      </a:lnTo>
                      <a:lnTo>
                        <a:pt x="566" y="909"/>
                      </a:lnTo>
                      <a:lnTo>
                        <a:pt x="572" y="907"/>
                      </a:lnTo>
                      <a:lnTo>
                        <a:pt x="579" y="906"/>
                      </a:lnTo>
                      <a:lnTo>
                        <a:pt x="586" y="906"/>
                      </a:lnTo>
                      <a:lnTo>
                        <a:pt x="592" y="905"/>
                      </a:lnTo>
                      <a:lnTo>
                        <a:pt x="599" y="905"/>
                      </a:lnTo>
                      <a:lnTo>
                        <a:pt x="606" y="904"/>
                      </a:lnTo>
                      <a:lnTo>
                        <a:pt x="611" y="904"/>
                      </a:lnTo>
                      <a:lnTo>
                        <a:pt x="618" y="903"/>
                      </a:lnTo>
                      <a:lnTo>
                        <a:pt x="625" y="903"/>
                      </a:lnTo>
                      <a:lnTo>
                        <a:pt x="632" y="902"/>
                      </a:lnTo>
                      <a:lnTo>
                        <a:pt x="638" y="902"/>
                      </a:lnTo>
                      <a:lnTo>
                        <a:pt x="645" y="901"/>
                      </a:lnTo>
                      <a:lnTo>
                        <a:pt x="652" y="901"/>
                      </a:lnTo>
                      <a:lnTo>
                        <a:pt x="657" y="899"/>
                      </a:lnTo>
                      <a:lnTo>
                        <a:pt x="664" y="899"/>
                      </a:lnTo>
                      <a:lnTo>
                        <a:pt x="671" y="899"/>
                      </a:lnTo>
                      <a:lnTo>
                        <a:pt x="678" y="898"/>
                      </a:lnTo>
                      <a:lnTo>
                        <a:pt x="684" y="898"/>
                      </a:lnTo>
                      <a:lnTo>
                        <a:pt x="691" y="898"/>
                      </a:lnTo>
                      <a:lnTo>
                        <a:pt x="698" y="897"/>
                      </a:lnTo>
                      <a:lnTo>
                        <a:pt x="705" y="897"/>
                      </a:lnTo>
                      <a:lnTo>
                        <a:pt x="710" y="896"/>
                      </a:lnTo>
                      <a:lnTo>
                        <a:pt x="717" y="896"/>
                      </a:lnTo>
                      <a:lnTo>
                        <a:pt x="724" y="896"/>
                      </a:lnTo>
                      <a:lnTo>
                        <a:pt x="731" y="896"/>
                      </a:lnTo>
                      <a:lnTo>
                        <a:pt x="737" y="895"/>
                      </a:lnTo>
                      <a:lnTo>
                        <a:pt x="744" y="895"/>
                      </a:lnTo>
                      <a:lnTo>
                        <a:pt x="751" y="895"/>
                      </a:lnTo>
                      <a:lnTo>
                        <a:pt x="758" y="895"/>
                      </a:lnTo>
                      <a:lnTo>
                        <a:pt x="765" y="894"/>
                      </a:lnTo>
                      <a:lnTo>
                        <a:pt x="770" y="894"/>
                      </a:lnTo>
                      <a:lnTo>
                        <a:pt x="777" y="894"/>
                      </a:lnTo>
                      <a:lnTo>
                        <a:pt x="784" y="894"/>
                      </a:lnTo>
                      <a:lnTo>
                        <a:pt x="791" y="894"/>
                      </a:lnTo>
                      <a:lnTo>
                        <a:pt x="798" y="894"/>
                      </a:lnTo>
                      <a:lnTo>
                        <a:pt x="804" y="893"/>
                      </a:lnTo>
                      <a:lnTo>
                        <a:pt x="811" y="893"/>
                      </a:lnTo>
                      <a:lnTo>
                        <a:pt x="818" y="893"/>
                      </a:lnTo>
                      <a:lnTo>
                        <a:pt x="825" y="893"/>
                      </a:lnTo>
                      <a:lnTo>
                        <a:pt x="831" y="893"/>
                      </a:lnTo>
                      <a:lnTo>
                        <a:pt x="838" y="893"/>
                      </a:lnTo>
                      <a:lnTo>
                        <a:pt x="844" y="893"/>
                      </a:lnTo>
                      <a:lnTo>
                        <a:pt x="851" y="893"/>
                      </a:lnTo>
                      <a:lnTo>
                        <a:pt x="858" y="893"/>
                      </a:lnTo>
                      <a:lnTo>
                        <a:pt x="865" y="893"/>
                      </a:lnTo>
                      <a:lnTo>
                        <a:pt x="872" y="893"/>
                      </a:lnTo>
                      <a:lnTo>
                        <a:pt x="879" y="893"/>
                      </a:lnTo>
                      <a:lnTo>
                        <a:pt x="886" y="893"/>
                      </a:lnTo>
                      <a:lnTo>
                        <a:pt x="891" y="893"/>
                      </a:lnTo>
                      <a:lnTo>
                        <a:pt x="898" y="893"/>
                      </a:lnTo>
                      <a:lnTo>
                        <a:pt x="905" y="893"/>
                      </a:lnTo>
                      <a:lnTo>
                        <a:pt x="912" y="893"/>
                      </a:lnTo>
                      <a:lnTo>
                        <a:pt x="919" y="893"/>
                      </a:lnTo>
                      <a:lnTo>
                        <a:pt x="926" y="893"/>
                      </a:lnTo>
                      <a:lnTo>
                        <a:pt x="933" y="893"/>
                      </a:lnTo>
                      <a:lnTo>
                        <a:pt x="940" y="893"/>
                      </a:lnTo>
                      <a:lnTo>
                        <a:pt x="947" y="893"/>
                      </a:lnTo>
                      <a:lnTo>
                        <a:pt x="952" y="893"/>
                      </a:lnTo>
                      <a:lnTo>
                        <a:pt x="959" y="893"/>
                      </a:lnTo>
                      <a:lnTo>
                        <a:pt x="966" y="893"/>
                      </a:lnTo>
                      <a:lnTo>
                        <a:pt x="973" y="894"/>
                      </a:lnTo>
                      <a:lnTo>
                        <a:pt x="980" y="894"/>
                      </a:lnTo>
                      <a:lnTo>
                        <a:pt x="987" y="894"/>
                      </a:lnTo>
                      <a:lnTo>
                        <a:pt x="994" y="894"/>
                      </a:lnTo>
                      <a:lnTo>
                        <a:pt x="1001" y="894"/>
                      </a:lnTo>
                      <a:lnTo>
                        <a:pt x="1008" y="894"/>
                      </a:lnTo>
                      <a:lnTo>
                        <a:pt x="1015" y="895"/>
                      </a:lnTo>
                      <a:lnTo>
                        <a:pt x="1022" y="895"/>
                      </a:lnTo>
                      <a:lnTo>
                        <a:pt x="1027" y="895"/>
                      </a:lnTo>
                      <a:lnTo>
                        <a:pt x="1034" y="895"/>
                      </a:lnTo>
                      <a:lnTo>
                        <a:pt x="1041" y="896"/>
                      </a:lnTo>
                      <a:lnTo>
                        <a:pt x="1048" y="896"/>
                      </a:lnTo>
                      <a:lnTo>
                        <a:pt x="1055" y="896"/>
                      </a:lnTo>
                      <a:lnTo>
                        <a:pt x="1062" y="896"/>
                      </a:lnTo>
                      <a:lnTo>
                        <a:pt x="1069" y="897"/>
                      </a:lnTo>
                      <a:lnTo>
                        <a:pt x="1076" y="897"/>
                      </a:lnTo>
                      <a:lnTo>
                        <a:pt x="1083" y="897"/>
                      </a:lnTo>
                      <a:lnTo>
                        <a:pt x="1090" y="897"/>
                      </a:lnTo>
                      <a:lnTo>
                        <a:pt x="1096" y="898"/>
                      </a:lnTo>
                      <a:lnTo>
                        <a:pt x="1103" y="898"/>
                      </a:lnTo>
                      <a:lnTo>
                        <a:pt x="1110" y="898"/>
                      </a:lnTo>
                      <a:lnTo>
                        <a:pt x="1117" y="899"/>
                      </a:lnTo>
                      <a:lnTo>
                        <a:pt x="1131" y="901"/>
                      </a:lnTo>
                      <a:lnTo>
                        <a:pt x="1145" y="901"/>
                      </a:lnTo>
                      <a:lnTo>
                        <a:pt x="1159" y="902"/>
                      </a:lnTo>
                      <a:lnTo>
                        <a:pt x="1171" y="903"/>
                      </a:lnTo>
                      <a:lnTo>
                        <a:pt x="1185" y="904"/>
                      </a:lnTo>
                      <a:lnTo>
                        <a:pt x="1199" y="905"/>
                      </a:lnTo>
                      <a:lnTo>
                        <a:pt x="1213" y="906"/>
                      </a:lnTo>
                      <a:lnTo>
                        <a:pt x="1227" y="907"/>
                      </a:lnTo>
                      <a:lnTo>
                        <a:pt x="1240" y="909"/>
                      </a:lnTo>
                      <a:lnTo>
                        <a:pt x="1254" y="910"/>
                      </a:lnTo>
                      <a:lnTo>
                        <a:pt x="1268" y="911"/>
                      </a:lnTo>
                      <a:lnTo>
                        <a:pt x="1282" y="912"/>
                      </a:lnTo>
                      <a:lnTo>
                        <a:pt x="1296" y="913"/>
                      </a:lnTo>
                      <a:lnTo>
                        <a:pt x="1310" y="914"/>
                      </a:lnTo>
                      <a:lnTo>
                        <a:pt x="1323" y="916"/>
                      </a:lnTo>
                      <a:lnTo>
                        <a:pt x="1337" y="918"/>
                      </a:lnTo>
                      <a:lnTo>
                        <a:pt x="1351" y="919"/>
                      </a:lnTo>
                      <a:lnTo>
                        <a:pt x="1365" y="920"/>
                      </a:lnTo>
                      <a:lnTo>
                        <a:pt x="1379" y="922"/>
                      </a:lnTo>
                      <a:lnTo>
                        <a:pt x="1393" y="924"/>
                      </a:lnTo>
                      <a:lnTo>
                        <a:pt x="1406" y="925"/>
                      </a:lnTo>
                      <a:lnTo>
                        <a:pt x="1420" y="927"/>
                      </a:lnTo>
                      <a:lnTo>
                        <a:pt x="1434" y="928"/>
                      </a:lnTo>
                      <a:lnTo>
                        <a:pt x="1448" y="930"/>
                      </a:lnTo>
                      <a:lnTo>
                        <a:pt x="1462" y="932"/>
                      </a:lnTo>
                      <a:lnTo>
                        <a:pt x="1476" y="934"/>
                      </a:lnTo>
                      <a:lnTo>
                        <a:pt x="1489" y="935"/>
                      </a:lnTo>
                      <a:lnTo>
                        <a:pt x="1503" y="937"/>
                      </a:lnTo>
                      <a:lnTo>
                        <a:pt x="1517" y="939"/>
                      </a:lnTo>
                      <a:lnTo>
                        <a:pt x="1531" y="941"/>
                      </a:lnTo>
                      <a:lnTo>
                        <a:pt x="1545" y="942"/>
                      </a:lnTo>
                      <a:lnTo>
                        <a:pt x="1558" y="944"/>
                      </a:lnTo>
                      <a:lnTo>
                        <a:pt x="1572" y="947"/>
                      </a:lnTo>
                      <a:lnTo>
                        <a:pt x="1586" y="948"/>
                      </a:lnTo>
                      <a:lnTo>
                        <a:pt x="1600" y="950"/>
                      </a:lnTo>
                      <a:lnTo>
                        <a:pt x="1614" y="952"/>
                      </a:lnTo>
                      <a:lnTo>
                        <a:pt x="1628" y="954"/>
                      </a:lnTo>
                      <a:lnTo>
                        <a:pt x="1641" y="956"/>
                      </a:lnTo>
                      <a:lnTo>
                        <a:pt x="1655" y="958"/>
                      </a:lnTo>
                      <a:lnTo>
                        <a:pt x="1669" y="960"/>
                      </a:lnTo>
                      <a:lnTo>
                        <a:pt x="1683" y="962"/>
                      </a:lnTo>
                      <a:lnTo>
                        <a:pt x="1697" y="964"/>
                      </a:lnTo>
                      <a:lnTo>
                        <a:pt x="1711" y="966"/>
                      </a:lnTo>
                      <a:lnTo>
                        <a:pt x="1724" y="968"/>
                      </a:lnTo>
                      <a:lnTo>
                        <a:pt x="1738" y="970"/>
                      </a:lnTo>
                      <a:lnTo>
                        <a:pt x="1752" y="972"/>
                      </a:lnTo>
                      <a:lnTo>
                        <a:pt x="1766" y="974"/>
                      </a:lnTo>
                      <a:lnTo>
                        <a:pt x="1780" y="977"/>
                      </a:lnTo>
                      <a:lnTo>
                        <a:pt x="1794" y="979"/>
                      </a:lnTo>
                      <a:lnTo>
                        <a:pt x="1807" y="981"/>
                      </a:lnTo>
                      <a:lnTo>
                        <a:pt x="1821" y="982"/>
                      </a:lnTo>
                      <a:lnTo>
                        <a:pt x="1835" y="985"/>
                      </a:lnTo>
                      <a:lnTo>
                        <a:pt x="1849" y="987"/>
                      </a:lnTo>
                      <a:lnTo>
                        <a:pt x="1863" y="989"/>
                      </a:lnTo>
                      <a:lnTo>
                        <a:pt x="1876" y="992"/>
                      </a:lnTo>
                      <a:lnTo>
                        <a:pt x="1890" y="994"/>
                      </a:lnTo>
                      <a:lnTo>
                        <a:pt x="1918" y="998"/>
                      </a:lnTo>
                      <a:lnTo>
                        <a:pt x="1946" y="1003"/>
                      </a:lnTo>
                      <a:lnTo>
                        <a:pt x="1972" y="1006"/>
                      </a:lnTo>
                      <a:lnTo>
                        <a:pt x="2000" y="1011"/>
                      </a:lnTo>
                      <a:lnTo>
                        <a:pt x="2027" y="1016"/>
                      </a:lnTo>
                      <a:lnTo>
                        <a:pt x="2055" y="1020"/>
                      </a:lnTo>
                      <a:lnTo>
                        <a:pt x="2082" y="1025"/>
                      </a:lnTo>
                      <a:lnTo>
                        <a:pt x="2109" y="1029"/>
                      </a:lnTo>
                      <a:lnTo>
                        <a:pt x="2123" y="1032"/>
                      </a:lnTo>
                      <a:lnTo>
                        <a:pt x="2136" y="1034"/>
                      </a:lnTo>
                      <a:lnTo>
                        <a:pt x="2150" y="1036"/>
                      </a:lnTo>
                      <a:lnTo>
                        <a:pt x="2163" y="1039"/>
                      </a:lnTo>
                      <a:lnTo>
                        <a:pt x="2177" y="1041"/>
                      </a:lnTo>
                      <a:lnTo>
                        <a:pt x="2190" y="1043"/>
                      </a:lnTo>
                      <a:lnTo>
                        <a:pt x="2204" y="1046"/>
                      </a:lnTo>
                      <a:lnTo>
                        <a:pt x="2218" y="1048"/>
                      </a:lnTo>
                      <a:lnTo>
                        <a:pt x="2230" y="1050"/>
                      </a:lnTo>
                      <a:lnTo>
                        <a:pt x="2244" y="1053"/>
                      </a:lnTo>
                      <a:lnTo>
                        <a:pt x="2258" y="1055"/>
                      </a:lnTo>
                      <a:lnTo>
                        <a:pt x="2271" y="1057"/>
                      </a:lnTo>
                      <a:lnTo>
                        <a:pt x="2284" y="1058"/>
                      </a:lnTo>
                      <a:lnTo>
                        <a:pt x="2298" y="1061"/>
                      </a:lnTo>
                      <a:lnTo>
                        <a:pt x="2311" y="1063"/>
                      </a:lnTo>
                      <a:lnTo>
                        <a:pt x="2325" y="1065"/>
                      </a:lnTo>
                      <a:lnTo>
                        <a:pt x="2337" y="1067"/>
                      </a:lnTo>
                      <a:lnTo>
                        <a:pt x="2351" y="1070"/>
                      </a:lnTo>
                      <a:lnTo>
                        <a:pt x="2364" y="1072"/>
                      </a:lnTo>
                      <a:lnTo>
                        <a:pt x="2378" y="1074"/>
                      </a:lnTo>
                      <a:lnTo>
                        <a:pt x="2390" y="1077"/>
                      </a:lnTo>
                      <a:lnTo>
                        <a:pt x="2404" y="1079"/>
                      </a:lnTo>
                      <a:lnTo>
                        <a:pt x="2417" y="1080"/>
                      </a:lnTo>
                      <a:lnTo>
                        <a:pt x="2431" y="1082"/>
                      </a:lnTo>
                      <a:lnTo>
                        <a:pt x="2443" y="1085"/>
                      </a:lnTo>
                      <a:lnTo>
                        <a:pt x="2457" y="1087"/>
                      </a:lnTo>
                      <a:lnTo>
                        <a:pt x="2470" y="1089"/>
                      </a:lnTo>
                      <a:lnTo>
                        <a:pt x="2483" y="1092"/>
                      </a:lnTo>
                      <a:lnTo>
                        <a:pt x="2496" y="1093"/>
                      </a:lnTo>
                      <a:lnTo>
                        <a:pt x="2509" y="1095"/>
                      </a:lnTo>
                      <a:lnTo>
                        <a:pt x="2522" y="1097"/>
                      </a:lnTo>
                      <a:lnTo>
                        <a:pt x="2536" y="1100"/>
                      </a:lnTo>
                      <a:lnTo>
                        <a:pt x="2548" y="1102"/>
                      </a:lnTo>
                      <a:lnTo>
                        <a:pt x="2561" y="1103"/>
                      </a:lnTo>
                      <a:lnTo>
                        <a:pt x="2574" y="1105"/>
                      </a:lnTo>
                      <a:lnTo>
                        <a:pt x="2587" y="1108"/>
                      </a:lnTo>
                      <a:lnTo>
                        <a:pt x="2600" y="1109"/>
                      </a:lnTo>
                      <a:lnTo>
                        <a:pt x="2613" y="1111"/>
                      </a:lnTo>
                      <a:lnTo>
                        <a:pt x="2625" y="1114"/>
                      </a:lnTo>
                      <a:lnTo>
                        <a:pt x="2638" y="1115"/>
                      </a:lnTo>
                      <a:lnTo>
                        <a:pt x="2651" y="1117"/>
                      </a:lnTo>
                      <a:lnTo>
                        <a:pt x="2663" y="1119"/>
                      </a:lnTo>
                      <a:lnTo>
                        <a:pt x="2677" y="1120"/>
                      </a:lnTo>
                      <a:lnTo>
                        <a:pt x="2690" y="1123"/>
                      </a:lnTo>
                      <a:lnTo>
                        <a:pt x="2703" y="1124"/>
                      </a:lnTo>
                      <a:lnTo>
                        <a:pt x="2715" y="1126"/>
                      </a:lnTo>
                      <a:lnTo>
                        <a:pt x="2728" y="1129"/>
                      </a:lnTo>
                      <a:lnTo>
                        <a:pt x="2741" y="1130"/>
                      </a:lnTo>
                      <a:lnTo>
                        <a:pt x="2752" y="1131"/>
                      </a:lnTo>
                      <a:lnTo>
                        <a:pt x="2765" y="1133"/>
                      </a:lnTo>
                      <a:lnTo>
                        <a:pt x="2778" y="1134"/>
                      </a:lnTo>
                      <a:lnTo>
                        <a:pt x="2790" y="1137"/>
                      </a:lnTo>
                      <a:lnTo>
                        <a:pt x="2803" y="1138"/>
                      </a:lnTo>
                      <a:lnTo>
                        <a:pt x="2816" y="1140"/>
                      </a:lnTo>
                      <a:lnTo>
                        <a:pt x="2827" y="1141"/>
                      </a:lnTo>
                      <a:lnTo>
                        <a:pt x="2840" y="1142"/>
                      </a:lnTo>
                      <a:lnTo>
                        <a:pt x="2852" y="1145"/>
                      </a:lnTo>
                      <a:lnTo>
                        <a:pt x="2865" y="1146"/>
                      </a:lnTo>
                      <a:lnTo>
                        <a:pt x="2877" y="1147"/>
                      </a:lnTo>
                      <a:lnTo>
                        <a:pt x="2889" y="1148"/>
                      </a:lnTo>
                      <a:lnTo>
                        <a:pt x="2901" y="1150"/>
                      </a:lnTo>
                      <a:lnTo>
                        <a:pt x="2913" y="1152"/>
                      </a:lnTo>
                      <a:lnTo>
                        <a:pt x="2926" y="1153"/>
                      </a:lnTo>
                      <a:lnTo>
                        <a:pt x="2938" y="1154"/>
                      </a:lnTo>
                      <a:lnTo>
                        <a:pt x="2950" y="1155"/>
                      </a:lnTo>
                      <a:lnTo>
                        <a:pt x="2962" y="1156"/>
                      </a:lnTo>
                      <a:lnTo>
                        <a:pt x="2975" y="1157"/>
                      </a:lnTo>
                      <a:lnTo>
                        <a:pt x="2986" y="1158"/>
                      </a:lnTo>
                      <a:lnTo>
                        <a:pt x="2992" y="1160"/>
                      </a:lnTo>
                      <a:lnTo>
                        <a:pt x="2998" y="1160"/>
                      </a:lnTo>
                      <a:lnTo>
                        <a:pt x="3004" y="1161"/>
                      </a:lnTo>
                      <a:lnTo>
                        <a:pt x="3010" y="1161"/>
                      </a:lnTo>
                      <a:lnTo>
                        <a:pt x="3016" y="1162"/>
                      </a:lnTo>
                      <a:lnTo>
                        <a:pt x="3022" y="1162"/>
                      </a:lnTo>
                      <a:lnTo>
                        <a:pt x="3028" y="1163"/>
                      </a:lnTo>
                      <a:lnTo>
                        <a:pt x="3033" y="1163"/>
                      </a:lnTo>
                      <a:lnTo>
                        <a:pt x="3039" y="1164"/>
                      </a:lnTo>
                      <a:lnTo>
                        <a:pt x="3046" y="1164"/>
                      </a:lnTo>
                      <a:lnTo>
                        <a:pt x="3052" y="1165"/>
                      </a:lnTo>
                      <a:lnTo>
                        <a:pt x="3057" y="1165"/>
                      </a:lnTo>
                      <a:lnTo>
                        <a:pt x="3063" y="1165"/>
                      </a:lnTo>
                      <a:lnTo>
                        <a:pt x="3069" y="1166"/>
                      </a:lnTo>
                      <a:lnTo>
                        <a:pt x="3075" y="1166"/>
                      </a:lnTo>
                      <a:lnTo>
                        <a:pt x="3081" y="1168"/>
                      </a:lnTo>
                      <a:lnTo>
                        <a:pt x="3086" y="1168"/>
                      </a:lnTo>
                      <a:lnTo>
                        <a:pt x="3092" y="1168"/>
                      </a:lnTo>
                      <a:lnTo>
                        <a:pt x="3098" y="1169"/>
                      </a:lnTo>
                      <a:lnTo>
                        <a:pt x="3104" y="1169"/>
                      </a:lnTo>
                      <a:lnTo>
                        <a:pt x="3109" y="1170"/>
                      </a:lnTo>
                      <a:lnTo>
                        <a:pt x="3115" y="1170"/>
                      </a:lnTo>
                      <a:lnTo>
                        <a:pt x="3121" y="1170"/>
                      </a:lnTo>
                      <a:lnTo>
                        <a:pt x="3127" y="1171"/>
                      </a:lnTo>
                      <a:lnTo>
                        <a:pt x="3132" y="1171"/>
                      </a:lnTo>
                      <a:lnTo>
                        <a:pt x="3138" y="1171"/>
                      </a:lnTo>
                      <a:lnTo>
                        <a:pt x="3144" y="1171"/>
                      </a:lnTo>
                      <a:lnTo>
                        <a:pt x="3150" y="1172"/>
                      </a:lnTo>
                      <a:lnTo>
                        <a:pt x="3155" y="1172"/>
                      </a:lnTo>
                      <a:lnTo>
                        <a:pt x="3161" y="1172"/>
                      </a:lnTo>
                      <a:lnTo>
                        <a:pt x="3167" y="1173"/>
                      </a:lnTo>
                      <a:lnTo>
                        <a:pt x="3173" y="1173"/>
                      </a:lnTo>
                      <a:lnTo>
                        <a:pt x="3178" y="1173"/>
                      </a:lnTo>
                      <a:lnTo>
                        <a:pt x="3184" y="1173"/>
                      </a:lnTo>
                      <a:lnTo>
                        <a:pt x="3190" y="1175"/>
                      </a:lnTo>
                      <a:lnTo>
                        <a:pt x="3196" y="1175"/>
                      </a:lnTo>
                      <a:lnTo>
                        <a:pt x="3202" y="1175"/>
                      </a:lnTo>
                      <a:lnTo>
                        <a:pt x="3207" y="1175"/>
                      </a:lnTo>
                      <a:lnTo>
                        <a:pt x="3212" y="1175"/>
                      </a:lnTo>
                      <a:lnTo>
                        <a:pt x="3218" y="1176"/>
                      </a:lnTo>
                      <a:lnTo>
                        <a:pt x="3223" y="1176"/>
                      </a:lnTo>
                      <a:lnTo>
                        <a:pt x="3229" y="1176"/>
                      </a:lnTo>
                      <a:lnTo>
                        <a:pt x="3235" y="1176"/>
                      </a:lnTo>
                      <a:lnTo>
                        <a:pt x="3241" y="1176"/>
                      </a:lnTo>
                      <a:lnTo>
                        <a:pt x="3246" y="1176"/>
                      </a:lnTo>
                      <a:lnTo>
                        <a:pt x="3251" y="1177"/>
                      </a:lnTo>
                      <a:lnTo>
                        <a:pt x="3257" y="1177"/>
                      </a:lnTo>
                      <a:lnTo>
                        <a:pt x="3263" y="1177"/>
                      </a:lnTo>
                      <a:lnTo>
                        <a:pt x="3268" y="1177"/>
                      </a:lnTo>
                      <a:lnTo>
                        <a:pt x="3273" y="1177"/>
                      </a:lnTo>
                      <a:lnTo>
                        <a:pt x="3279" y="1177"/>
                      </a:lnTo>
                      <a:lnTo>
                        <a:pt x="3284" y="1177"/>
                      </a:lnTo>
                      <a:lnTo>
                        <a:pt x="3290" y="1177"/>
                      </a:lnTo>
                      <a:lnTo>
                        <a:pt x="3296" y="1177"/>
                      </a:lnTo>
                      <a:lnTo>
                        <a:pt x="3301" y="1177"/>
                      </a:lnTo>
                      <a:lnTo>
                        <a:pt x="3306" y="1177"/>
                      </a:lnTo>
                      <a:lnTo>
                        <a:pt x="3308" y="1177"/>
                      </a:lnTo>
                      <a:lnTo>
                        <a:pt x="3310" y="1177"/>
                      </a:lnTo>
                      <a:lnTo>
                        <a:pt x="3311" y="1177"/>
                      </a:lnTo>
                      <a:lnTo>
                        <a:pt x="3313" y="1177"/>
                      </a:lnTo>
                      <a:lnTo>
                        <a:pt x="3316" y="1177"/>
                      </a:lnTo>
                      <a:lnTo>
                        <a:pt x="3317" y="1177"/>
                      </a:lnTo>
                      <a:lnTo>
                        <a:pt x="3319" y="1177"/>
                      </a:lnTo>
                      <a:lnTo>
                        <a:pt x="3320" y="1177"/>
                      </a:lnTo>
                      <a:lnTo>
                        <a:pt x="3322" y="1177"/>
                      </a:lnTo>
                      <a:lnTo>
                        <a:pt x="3324" y="1177"/>
                      </a:lnTo>
                      <a:lnTo>
                        <a:pt x="3326" y="1177"/>
                      </a:lnTo>
                      <a:lnTo>
                        <a:pt x="3327" y="1177"/>
                      </a:lnTo>
                      <a:lnTo>
                        <a:pt x="3329" y="1177"/>
                      </a:lnTo>
                      <a:lnTo>
                        <a:pt x="3331" y="1177"/>
                      </a:lnTo>
                      <a:lnTo>
                        <a:pt x="3333" y="1177"/>
                      </a:lnTo>
                      <a:lnTo>
                        <a:pt x="3335" y="1177"/>
                      </a:lnTo>
                      <a:lnTo>
                        <a:pt x="3336" y="1177"/>
                      </a:lnTo>
                      <a:lnTo>
                        <a:pt x="3339" y="1176"/>
                      </a:lnTo>
                      <a:lnTo>
                        <a:pt x="3340" y="1176"/>
                      </a:lnTo>
                      <a:lnTo>
                        <a:pt x="3342" y="1176"/>
                      </a:lnTo>
                      <a:lnTo>
                        <a:pt x="3343" y="1176"/>
                      </a:lnTo>
                      <a:lnTo>
                        <a:pt x="3346" y="1176"/>
                      </a:lnTo>
                      <a:lnTo>
                        <a:pt x="3347" y="1176"/>
                      </a:lnTo>
                      <a:lnTo>
                        <a:pt x="3349" y="1176"/>
                      </a:lnTo>
                      <a:lnTo>
                        <a:pt x="3352" y="1175"/>
                      </a:lnTo>
                      <a:lnTo>
                        <a:pt x="3357" y="1175"/>
                      </a:lnTo>
                      <a:lnTo>
                        <a:pt x="3361" y="1175"/>
                      </a:lnTo>
                      <a:lnTo>
                        <a:pt x="3364" y="1173"/>
                      </a:lnTo>
                      <a:lnTo>
                        <a:pt x="3369" y="1173"/>
                      </a:lnTo>
                      <a:lnTo>
                        <a:pt x="3372" y="1172"/>
                      </a:lnTo>
                      <a:lnTo>
                        <a:pt x="3375" y="1172"/>
                      </a:lnTo>
                      <a:lnTo>
                        <a:pt x="3380" y="1171"/>
                      </a:lnTo>
                      <a:lnTo>
                        <a:pt x="3384" y="1170"/>
                      </a:lnTo>
                      <a:lnTo>
                        <a:pt x="3387" y="1170"/>
                      </a:lnTo>
                      <a:lnTo>
                        <a:pt x="3392" y="1169"/>
                      </a:lnTo>
                      <a:lnTo>
                        <a:pt x="3395" y="1169"/>
                      </a:lnTo>
                      <a:lnTo>
                        <a:pt x="3400" y="1168"/>
                      </a:lnTo>
                      <a:lnTo>
                        <a:pt x="3403" y="1166"/>
                      </a:lnTo>
                      <a:lnTo>
                        <a:pt x="3408" y="1165"/>
                      </a:lnTo>
                      <a:lnTo>
                        <a:pt x="3411" y="1165"/>
                      </a:lnTo>
                      <a:lnTo>
                        <a:pt x="3416" y="1164"/>
                      </a:lnTo>
                      <a:lnTo>
                        <a:pt x="3419" y="1163"/>
                      </a:lnTo>
                      <a:lnTo>
                        <a:pt x="3424" y="1162"/>
                      </a:lnTo>
                      <a:lnTo>
                        <a:pt x="3427" y="1161"/>
                      </a:lnTo>
                      <a:lnTo>
                        <a:pt x="3432" y="1160"/>
                      </a:lnTo>
                      <a:lnTo>
                        <a:pt x="3437" y="1158"/>
                      </a:lnTo>
                      <a:lnTo>
                        <a:pt x="3440" y="1158"/>
                      </a:lnTo>
                      <a:lnTo>
                        <a:pt x="3445" y="1157"/>
                      </a:lnTo>
                      <a:lnTo>
                        <a:pt x="3449" y="1155"/>
                      </a:lnTo>
                      <a:lnTo>
                        <a:pt x="3453" y="1154"/>
                      </a:lnTo>
                      <a:lnTo>
                        <a:pt x="3457" y="1153"/>
                      </a:lnTo>
                      <a:lnTo>
                        <a:pt x="3462" y="1152"/>
                      </a:lnTo>
                      <a:lnTo>
                        <a:pt x="3465" y="1150"/>
                      </a:lnTo>
                      <a:lnTo>
                        <a:pt x="3470" y="1149"/>
                      </a:lnTo>
                      <a:lnTo>
                        <a:pt x="3475" y="1148"/>
                      </a:lnTo>
                      <a:lnTo>
                        <a:pt x="3478" y="1147"/>
                      </a:lnTo>
                      <a:lnTo>
                        <a:pt x="3483" y="1146"/>
                      </a:lnTo>
                      <a:lnTo>
                        <a:pt x="3487" y="1143"/>
                      </a:lnTo>
                      <a:lnTo>
                        <a:pt x="3492" y="1142"/>
                      </a:lnTo>
                      <a:lnTo>
                        <a:pt x="3495" y="1141"/>
                      </a:lnTo>
                      <a:lnTo>
                        <a:pt x="3500" y="1139"/>
                      </a:lnTo>
                      <a:lnTo>
                        <a:pt x="3505" y="1138"/>
                      </a:lnTo>
                      <a:lnTo>
                        <a:pt x="3509" y="1137"/>
                      </a:lnTo>
                      <a:lnTo>
                        <a:pt x="3514" y="1134"/>
                      </a:lnTo>
                      <a:lnTo>
                        <a:pt x="3518" y="1133"/>
                      </a:lnTo>
                      <a:lnTo>
                        <a:pt x="3522" y="1131"/>
                      </a:lnTo>
                      <a:lnTo>
                        <a:pt x="3526" y="1130"/>
                      </a:lnTo>
                      <a:lnTo>
                        <a:pt x="3531" y="1129"/>
                      </a:lnTo>
                      <a:lnTo>
                        <a:pt x="3536" y="1126"/>
                      </a:lnTo>
                      <a:lnTo>
                        <a:pt x="3540" y="1125"/>
                      </a:lnTo>
                      <a:lnTo>
                        <a:pt x="3545" y="1123"/>
                      </a:lnTo>
                      <a:lnTo>
                        <a:pt x="3549" y="1122"/>
                      </a:lnTo>
                      <a:lnTo>
                        <a:pt x="3554" y="1119"/>
                      </a:lnTo>
                      <a:lnTo>
                        <a:pt x="3559" y="1117"/>
                      </a:lnTo>
                      <a:lnTo>
                        <a:pt x="3563" y="1116"/>
                      </a:lnTo>
                      <a:lnTo>
                        <a:pt x="3568" y="1114"/>
                      </a:lnTo>
                      <a:lnTo>
                        <a:pt x="3573" y="1111"/>
                      </a:lnTo>
                      <a:lnTo>
                        <a:pt x="3576" y="1110"/>
                      </a:lnTo>
                      <a:lnTo>
                        <a:pt x="3581" y="1108"/>
                      </a:lnTo>
                      <a:lnTo>
                        <a:pt x="3585" y="1105"/>
                      </a:lnTo>
                      <a:lnTo>
                        <a:pt x="3590" y="1104"/>
                      </a:lnTo>
                      <a:lnTo>
                        <a:pt x="3594" y="1102"/>
                      </a:lnTo>
                      <a:lnTo>
                        <a:pt x="3599" y="1100"/>
                      </a:lnTo>
                      <a:lnTo>
                        <a:pt x="3604" y="1097"/>
                      </a:lnTo>
                      <a:lnTo>
                        <a:pt x="3608" y="1095"/>
                      </a:lnTo>
                      <a:lnTo>
                        <a:pt x="3613" y="1094"/>
                      </a:lnTo>
                      <a:lnTo>
                        <a:pt x="3617" y="1092"/>
                      </a:lnTo>
                      <a:lnTo>
                        <a:pt x="3622" y="1089"/>
                      </a:lnTo>
                      <a:lnTo>
                        <a:pt x="3628" y="1087"/>
                      </a:lnTo>
                      <a:lnTo>
                        <a:pt x="3632" y="1085"/>
                      </a:lnTo>
                      <a:lnTo>
                        <a:pt x="3637" y="1082"/>
                      </a:lnTo>
                      <a:lnTo>
                        <a:pt x="3642" y="1080"/>
                      </a:lnTo>
                      <a:lnTo>
                        <a:pt x="3646" y="1078"/>
                      </a:lnTo>
                      <a:lnTo>
                        <a:pt x="3651" y="1076"/>
                      </a:lnTo>
                      <a:lnTo>
                        <a:pt x="3655" y="1073"/>
                      </a:lnTo>
                      <a:lnTo>
                        <a:pt x="3660" y="1071"/>
                      </a:lnTo>
                      <a:lnTo>
                        <a:pt x="3665" y="1069"/>
                      </a:lnTo>
                      <a:lnTo>
                        <a:pt x="3669" y="1066"/>
                      </a:lnTo>
                      <a:lnTo>
                        <a:pt x="3674" y="1064"/>
                      </a:lnTo>
                      <a:lnTo>
                        <a:pt x="3679" y="1062"/>
                      </a:lnTo>
                      <a:lnTo>
                        <a:pt x="3683" y="1059"/>
                      </a:lnTo>
                      <a:lnTo>
                        <a:pt x="3689" y="1057"/>
                      </a:lnTo>
                      <a:lnTo>
                        <a:pt x="3693" y="1055"/>
                      </a:lnTo>
                      <a:lnTo>
                        <a:pt x="3698" y="1053"/>
                      </a:lnTo>
                      <a:lnTo>
                        <a:pt x="3703" y="1050"/>
                      </a:lnTo>
                      <a:lnTo>
                        <a:pt x="3707" y="1047"/>
                      </a:lnTo>
                      <a:lnTo>
                        <a:pt x="3712" y="1044"/>
                      </a:lnTo>
                      <a:lnTo>
                        <a:pt x="3717" y="1042"/>
                      </a:lnTo>
                      <a:lnTo>
                        <a:pt x="3721" y="1040"/>
                      </a:lnTo>
                      <a:lnTo>
                        <a:pt x="3726" y="1038"/>
                      </a:lnTo>
                      <a:lnTo>
                        <a:pt x="3732" y="1035"/>
                      </a:lnTo>
                      <a:lnTo>
                        <a:pt x="3736" y="1032"/>
                      </a:lnTo>
                      <a:lnTo>
                        <a:pt x="3741" y="1029"/>
                      </a:lnTo>
                      <a:lnTo>
                        <a:pt x="3745" y="1027"/>
                      </a:lnTo>
                      <a:lnTo>
                        <a:pt x="3750" y="1025"/>
                      </a:lnTo>
                      <a:lnTo>
                        <a:pt x="3755" y="1021"/>
                      </a:lnTo>
                      <a:lnTo>
                        <a:pt x="3759" y="1019"/>
                      </a:lnTo>
                      <a:lnTo>
                        <a:pt x="3764" y="1017"/>
                      </a:lnTo>
                      <a:lnTo>
                        <a:pt x="3770" y="1013"/>
                      </a:lnTo>
                      <a:lnTo>
                        <a:pt x="3774" y="1011"/>
                      </a:lnTo>
                      <a:lnTo>
                        <a:pt x="3779" y="1009"/>
                      </a:lnTo>
                      <a:lnTo>
                        <a:pt x="3783" y="1005"/>
                      </a:lnTo>
                      <a:lnTo>
                        <a:pt x="3788" y="1003"/>
                      </a:lnTo>
                      <a:lnTo>
                        <a:pt x="3793" y="1001"/>
                      </a:lnTo>
                      <a:lnTo>
                        <a:pt x="3803" y="995"/>
                      </a:lnTo>
                      <a:lnTo>
                        <a:pt x="3812" y="989"/>
                      </a:lnTo>
                      <a:lnTo>
                        <a:pt x="3821" y="983"/>
                      </a:lnTo>
                      <a:lnTo>
                        <a:pt x="3831" y="979"/>
                      </a:lnTo>
                      <a:lnTo>
                        <a:pt x="3841" y="973"/>
                      </a:lnTo>
                      <a:lnTo>
                        <a:pt x="3850" y="967"/>
                      </a:lnTo>
                      <a:lnTo>
                        <a:pt x="3859" y="962"/>
                      </a:lnTo>
                      <a:lnTo>
                        <a:pt x="3869" y="956"/>
                      </a:lnTo>
                      <a:lnTo>
                        <a:pt x="3879" y="950"/>
                      </a:lnTo>
                      <a:lnTo>
                        <a:pt x="3888" y="944"/>
                      </a:lnTo>
                      <a:lnTo>
                        <a:pt x="3897" y="939"/>
                      </a:lnTo>
                      <a:lnTo>
                        <a:pt x="3907" y="933"/>
                      </a:lnTo>
                      <a:lnTo>
                        <a:pt x="3916" y="927"/>
                      </a:lnTo>
                      <a:lnTo>
                        <a:pt x="3926" y="921"/>
                      </a:lnTo>
                      <a:lnTo>
                        <a:pt x="3935" y="916"/>
                      </a:lnTo>
                      <a:lnTo>
                        <a:pt x="3945" y="910"/>
                      </a:lnTo>
                      <a:lnTo>
                        <a:pt x="3954" y="903"/>
                      </a:lnTo>
                      <a:lnTo>
                        <a:pt x="3963" y="897"/>
                      </a:lnTo>
                      <a:lnTo>
                        <a:pt x="3972" y="891"/>
                      </a:lnTo>
                      <a:lnTo>
                        <a:pt x="3982" y="886"/>
                      </a:lnTo>
                      <a:lnTo>
                        <a:pt x="3991" y="880"/>
                      </a:lnTo>
                      <a:lnTo>
                        <a:pt x="4000" y="874"/>
                      </a:lnTo>
                      <a:lnTo>
                        <a:pt x="4009" y="868"/>
                      </a:lnTo>
                      <a:lnTo>
                        <a:pt x="4018" y="863"/>
                      </a:lnTo>
                      <a:lnTo>
                        <a:pt x="4023" y="859"/>
                      </a:lnTo>
                      <a:lnTo>
                        <a:pt x="4028" y="857"/>
                      </a:lnTo>
                      <a:lnTo>
                        <a:pt x="4032" y="853"/>
                      </a:lnTo>
                      <a:lnTo>
                        <a:pt x="4037" y="851"/>
                      </a:lnTo>
                      <a:lnTo>
                        <a:pt x="4040" y="848"/>
                      </a:lnTo>
                      <a:lnTo>
                        <a:pt x="4045" y="845"/>
                      </a:lnTo>
                      <a:lnTo>
                        <a:pt x="4050" y="842"/>
                      </a:lnTo>
                      <a:lnTo>
                        <a:pt x="4054" y="840"/>
                      </a:lnTo>
                      <a:lnTo>
                        <a:pt x="4059" y="836"/>
                      </a:lnTo>
                      <a:lnTo>
                        <a:pt x="4063" y="833"/>
                      </a:lnTo>
                      <a:lnTo>
                        <a:pt x="4068" y="830"/>
                      </a:lnTo>
                      <a:lnTo>
                        <a:pt x="4073" y="827"/>
                      </a:lnTo>
                      <a:lnTo>
                        <a:pt x="4076" y="825"/>
                      </a:lnTo>
                      <a:lnTo>
                        <a:pt x="4081" y="821"/>
                      </a:lnTo>
                      <a:lnTo>
                        <a:pt x="4085" y="819"/>
                      </a:lnTo>
                      <a:lnTo>
                        <a:pt x="4090" y="815"/>
                      </a:lnTo>
                      <a:lnTo>
                        <a:pt x="4094" y="813"/>
                      </a:lnTo>
                      <a:lnTo>
                        <a:pt x="4098" y="810"/>
                      </a:lnTo>
                      <a:lnTo>
                        <a:pt x="4103" y="807"/>
                      </a:lnTo>
                      <a:lnTo>
                        <a:pt x="4107" y="805"/>
                      </a:lnTo>
                      <a:lnTo>
                        <a:pt x="4112" y="802"/>
                      </a:lnTo>
                      <a:lnTo>
                        <a:pt x="4116" y="799"/>
                      </a:lnTo>
                      <a:lnTo>
                        <a:pt x="4120" y="796"/>
                      </a:lnTo>
                      <a:lnTo>
                        <a:pt x="4124" y="793"/>
                      </a:lnTo>
                      <a:lnTo>
                        <a:pt x="4129" y="790"/>
                      </a:lnTo>
                      <a:lnTo>
                        <a:pt x="4132" y="788"/>
                      </a:lnTo>
                      <a:lnTo>
                        <a:pt x="4137" y="784"/>
                      </a:lnTo>
                      <a:lnTo>
                        <a:pt x="4142" y="782"/>
                      </a:lnTo>
                      <a:lnTo>
                        <a:pt x="4145" y="780"/>
                      </a:lnTo>
                      <a:lnTo>
                        <a:pt x="4150" y="776"/>
                      </a:lnTo>
                      <a:lnTo>
                        <a:pt x="4154" y="774"/>
                      </a:lnTo>
                      <a:lnTo>
                        <a:pt x="4158" y="770"/>
                      </a:lnTo>
                      <a:lnTo>
                        <a:pt x="4162" y="768"/>
                      </a:lnTo>
                      <a:lnTo>
                        <a:pt x="4167" y="766"/>
                      </a:lnTo>
                      <a:lnTo>
                        <a:pt x="4170" y="762"/>
                      </a:lnTo>
                      <a:lnTo>
                        <a:pt x="4175" y="760"/>
                      </a:lnTo>
                      <a:lnTo>
                        <a:pt x="4179" y="758"/>
                      </a:lnTo>
                      <a:lnTo>
                        <a:pt x="4183" y="754"/>
                      </a:lnTo>
                      <a:lnTo>
                        <a:pt x="4187" y="752"/>
                      </a:lnTo>
                      <a:lnTo>
                        <a:pt x="4191" y="750"/>
                      </a:lnTo>
                      <a:lnTo>
                        <a:pt x="4196" y="746"/>
                      </a:lnTo>
                      <a:lnTo>
                        <a:pt x="4199" y="744"/>
                      </a:lnTo>
                      <a:lnTo>
                        <a:pt x="4204" y="742"/>
                      </a:lnTo>
                      <a:lnTo>
                        <a:pt x="4207" y="739"/>
                      </a:lnTo>
                      <a:lnTo>
                        <a:pt x="4211" y="736"/>
                      </a:lnTo>
                      <a:lnTo>
                        <a:pt x="4215" y="734"/>
                      </a:lnTo>
                      <a:lnTo>
                        <a:pt x="4219" y="731"/>
                      </a:lnTo>
                      <a:lnTo>
                        <a:pt x="4224" y="729"/>
                      </a:lnTo>
                      <a:lnTo>
                        <a:pt x="4227" y="727"/>
                      </a:lnTo>
                      <a:lnTo>
                        <a:pt x="4232" y="723"/>
                      </a:lnTo>
                      <a:lnTo>
                        <a:pt x="4235" y="721"/>
                      </a:lnTo>
                      <a:lnTo>
                        <a:pt x="4238" y="719"/>
                      </a:lnTo>
                      <a:lnTo>
                        <a:pt x="4243" y="716"/>
                      </a:lnTo>
                      <a:lnTo>
                        <a:pt x="4247" y="714"/>
                      </a:lnTo>
                      <a:lnTo>
                        <a:pt x="4250" y="712"/>
                      </a:lnTo>
                      <a:lnTo>
                        <a:pt x="4255" y="708"/>
                      </a:lnTo>
                      <a:lnTo>
                        <a:pt x="4258" y="706"/>
                      </a:lnTo>
                      <a:lnTo>
                        <a:pt x="4262" y="704"/>
                      </a:lnTo>
                      <a:lnTo>
                        <a:pt x="4265" y="701"/>
                      </a:lnTo>
                      <a:lnTo>
                        <a:pt x="4270" y="699"/>
                      </a:lnTo>
                      <a:lnTo>
                        <a:pt x="4273" y="697"/>
                      </a:lnTo>
                      <a:lnTo>
                        <a:pt x="4277" y="694"/>
                      </a:lnTo>
                      <a:lnTo>
                        <a:pt x="4280" y="692"/>
                      </a:lnTo>
                      <a:lnTo>
                        <a:pt x="4283" y="690"/>
                      </a:lnTo>
                      <a:lnTo>
                        <a:pt x="4288" y="688"/>
                      </a:lnTo>
                      <a:lnTo>
                        <a:pt x="4291" y="685"/>
                      </a:lnTo>
                      <a:lnTo>
                        <a:pt x="4295" y="683"/>
                      </a:lnTo>
                      <a:lnTo>
                        <a:pt x="4298" y="681"/>
                      </a:lnTo>
                      <a:lnTo>
                        <a:pt x="4302" y="678"/>
                      </a:lnTo>
                      <a:lnTo>
                        <a:pt x="4305" y="677"/>
                      </a:lnTo>
                      <a:lnTo>
                        <a:pt x="4309" y="675"/>
                      </a:lnTo>
                      <a:lnTo>
                        <a:pt x="4312" y="673"/>
                      </a:lnTo>
                      <a:lnTo>
                        <a:pt x="4316" y="670"/>
                      </a:lnTo>
                      <a:lnTo>
                        <a:pt x="4319" y="668"/>
                      </a:lnTo>
                      <a:lnTo>
                        <a:pt x="4323" y="666"/>
                      </a:lnTo>
                      <a:lnTo>
                        <a:pt x="4326" y="665"/>
                      </a:lnTo>
                      <a:lnTo>
                        <a:pt x="4330" y="662"/>
                      </a:lnTo>
                      <a:lnTo>
                        <a:pt x="4333" y="660"/>
                      </a:lnTo>
                      <a:lnTo>
                        <a:pt x="4336" y="658"/>
                      </a:lnTo>
                      <a:lnTo>
                        <a:pt x="4340" y="657"/>
                      </a:lnTo>
                      <a:lnTo>
                        <a:pt x="4343" y="654"/>
                      </a:lnTo>
                      <a:lnTo>
                        <a:pt x="4346" y="652"/>
                      </a:lnTo>
                      <a:lnTo>
                        <a:pt x="4349" y="651"/>
                      </a:lnTo>
                      <a:lnTo>
                        <a:pt x="4353" y="648"/>
                      </a:lnTo>
                      <a:lnTo>
                        <a:pt x="4356" y="646"/>
                      </a:lnTo>
                      <a:lnTo>
                        <a:pt x="4359" y="645"/>
                      </a:lnTo>
                      <a:lnTo>
                        <a:pt x="4362" y="643"/>
                      </a:lnTo>
                      <a:lnTo>
                        <a:pt x="4365" y="642"/>
                      </a:lnTo>
                      <a:lnTo>
                        <a:pt x="4369" y="639"/>
                      </a:lnTo>
                      <a:lnTo>
                        <a:pt x="4372" y="638"/>
                      </a:lnTo>
                      <a:lnTo>
                        <a:pt x="4374" y="636"/>
                      </a:lnTo>
                      <a:lnTo>
                        <a:pt x="4378" y="635"/>
                      </a:lnTo>
                      <a:lnTo>
                        <a:pt x="4381" y="632"/>
                      </a:lnTo>
                      <a:lnTo>
                        <a:pt x="4384" y="631"/>
                      </a:lnTo>
                      <a:lnTo>
                        <a:pt x="4387" y="630"/>
                      </a:lnTo>
                      <a:lnTo>
                        <a:pt x="4389" y="628"/>
                      </a:lnTo>
                      <a:lnTo>
                        <a:pt x="4391" y="628"/>
                      </a:lnTo>
                      <a:lnTo>
                        <a:pt x="4396" y="624"/>
                      </a:lnTo>
                      <a:lnTo>
                        <a:pt x="4403" y="621"/>
                      </a:lnTo>
                      <a:lnTo>
                        <a:pt x="4409" y="617"/>
                      </a:lnTo>
                      <a:lnTo>
                        <a:pt x="4416" y="614"/>
                      </a:lnTo>
                      <a:lnTo>
                        <a:pt x="4422" y="612"/>
                      </a:lnTo>
                      <a:lnTo>
                        <a:pt x="4429" y="608"/>
                      </a:lnTo>
                      <a:lnTo>
                        <a:pt x="4436" y="605"/>
                      </a:lnTo>
                      <a:lnTo>
                        <a:pt x="4441" y="601"/>
                      </a:lnTo>
                      <a:lnTo>
                        <a:pt x="4448" y="598"/>
                      </a:lnTo>
                      <a:lnTo>
                        <a:pt x="4455" y="595"/>
                      </a:lnTo>
                      <a:lnTo>
                        <a:pt x="4462" y="592"/>
                      </a:lnTo>
                      <a:lnTo>
                        <a:pt x="4468" y="589"/>
                      </a:lnTo>
                      <a:lnTo>
                        <a:pt x="4475" y="585"/>
                      </a:lnTo>
                      <a:lnTo>
                        <a:pt x="4482" y="583"/>
                      </a:lnTo>
                      <a:lnTo>
                        <a:pt x="4489" y="579"/>
                      </a:lnTo>
                      <a:lnTo>
                        <a:pt x="4494" y="576"/>
                      </a:lnTo>
                      <a:lnTo>
                        <a:pt x="4501" y="574"/>
                      </a:lnTo>
                      <a:lnTo>
                        <a:pt x="4508" y="570"/>
                      </a:lnTo>
                      <a:lnTo>
                        <a:pt x="4515" y="567"/>
                      </a:lnTo>
                      <a:lnTo>
                        <a:pt x="4522" y="564"/>
                      </a:lnTo>
                      <a:lnTo>
                        <a:pt x="4529" y="561"/>
                      </a:lnTo>
                      <a:lnTo>
                        <a:pt x="4536" y="559"/>
                      </a:lnTo>
                      <a:lnTo>
                        <a:pt x="4543" y="555"/>
                      </a:lnTo>
                      <a:lnTo>
                        <a:pt x="4550" y="552"/>
                      </a:lnTo>
                      <a:lnTo>
                        <a:pt x="4556" y="549"/>
                      </a:lnTo>
                      <a:lnTo>
                        <a:pt x="4563" y="546"/>
                      </a:lnTo>
                      <a:lnTo>
                        <a:pt x="4570" y="544"/>
                      </a:lnTo>
                      <a:lnTo>
                        <a:pt x="4577" y="540"/>
                      </a:lnTo>
                      <a:lnTo>
                        <a:pt x="4584" y="538"/>
                      </a:lnTo>
                      <a:lnTo>
                        <a:pt x="4591" y="534"/>
                      </a:lnTo>
                      <a:lnTo>
                        <a:pt x="4598" y="532"/>
                      </a:lnTo>
                      <a:lnTo>
                        <a:pt x="4605" y="529"/>
                      </a:lnTo>
                      <a:lnTo>
                        <a:pt x="4612" y="526"/>
                      </a:lnTo>
                      <a:lnTo>
                        <a:pt x="4619" y="523"/>
                      </a:lnTo>
                      <a:lnTo>
                        <a:pt x="4626" y="521"/>
                      </a:lnTo>
                      <a:lnTo>
                        <a:pt x="4633" y="518"/>
                      </a:lnTo>
                      <a:lnTo>
                        <a:pt x="4639" y="515"/>
                      </a:lnTo>
                      <a:lnTo>
                        <a:pt x="4646" y="513"/>
                      </a:lnTo>
                      <a:lnTo>
                        <a:pt x="4654" y="509"/>
                      </a:lnTo>
                      <a:lnTo>
                        <a:pt x="4661" y="507"/>
                      </a:lnTo>
                      <a:lnTo>
                        <a:pt x="4668" y="505"/>
                      </a:lnTo>
                      <a:lnTo>
                        <a:pt x="4675" y="501"/>
                      </a:lnTo>
                      <a:lnTo>
                        <a:pt x="4682" y="499"/>
                      </a:lnTo>
                      <a:lnTo>
                        <a:pt x="4690" y="496"/>
                      </a:lnTo>
                      <a:lnTo>
                        <a:pt x="4697" y="493"/>
                      </a:lnTo>
                      <a:lnTo>
                        <a:pt x="4704" y="491"/>
                      </a:lnTo>
                      <a:lnTo>
                        <a:pt x="4711" y="488"/>
                      </a:lnTo>
                      <a:lnTo>
                        <a:pt x="4719" y="485"/>
                      </a:lnTo>
                      <a:lnTo>
                        <a:pt x="4726" y="483"/>
                      </a:lnTo>
                      <a:lnTo>
                        <a:pt x="4733" y="480"/>
                      </a:lnTo>
                      <a:lnTo>
                        <a:pt x="4740" y="478"/>
                      </a:lnTo>
                      <a:lnTo>
                        <a:pt x="4748" y="475"/>
                      </a:lnTo>
                      <a:lnTo>
                        <a:pt x="4755" y="472"/>
                      </a:lnTo>
                      <a:lnTo>
                        <a:pt x="4762" y="470"/>
                      </a:lnTo>
                      <a:lnTo>
                        <a:pt x="4770" y="468"/>
                      </a:lnTo>
                      <a:lnTo>
                        <a:pt x="4777" y="465"/>
                      </a:lnTo>
                      <a:lnTo>
                        <a:pt x="4783" y="462"/>
                      </a:lnTo>
                      <a:lnTo>
                        <a:pt x="4792" y="460"/>
                      </a:lnTo>
                      <a:lnTo>
                        <a:pt x="4798" y="457"/>
                      </a:lnTo>
                      <a:lnTo>
                        <a:pt x="4807" y="455"/>
                      </a:lnTo>
                      <a:lnTo>
                        <a:pt x="4813" y="453"/>
                      </a:lnTo>
                      <a:lnTo>
                        <a:pt x="4820" y="450"/>
                      </a:lnTo>
                      <a:lnTo>
                        <a:pt x="4828" y="447"/>
                      </a:lnTo>
                      <a:lnTo>
                        <a:pt x="4835" y="445"/>
                      </a:lnTo>
                      <a:lnTo>
                        <a:pt x="4843" y="442"/>
                      </a:lnTo>
                      <a:lnTo>
                        <a:pt x="4850" y="440"/>
                      </a:lnTo>
                      <a:lnTo>
                        <a:pt x="4858" y="438"/>
                      </a:lnTo>
                      <a:lnTo>
                        <a:pt x="4865" y="435"/>
                      </a:lnTo>
                      <a:lnTo>
                        <a:pt x="4873" y="433"/>
                      </a:lnTo>
                      <a:lnTo>
                        <a:pt x="4880" y="431"/>
                      </a:lnTo>
                      <a:lnTo>
                        <a:pt x="4888" y="429"/>
                      </a:lnTo>
                      <a:lnTo>
                        <a:pt x="4895" y="426"/>
                      </a:lnTo>
                      <a:lnTo>
                        <a:pt x="4903" y="423"/>
                      </a:lnTo>
                      <a:lnTo>
                        <a:pt x="4910" y="420"/>
                      </a:lnTo>
                      <a:lnTo>
                        <a:pt x="4918" y="418"/>
                      </a:lnTo>
                      <a:lnTo>
                        <a:pt x="4925" y="416"/>
                      </a:lnTo>
                      <a:lnTo>
                        <a:pt x="4933" y="414"/>
                      </a:lnTo>
                      <a:lnTo>
                        <a:pt x="4940" y="411"/>
                      </a:lnTo>
                      <a:lnTo>
                        <a:pt x="4948" y="409"/>
                      </a:lnTo>
                      <a:lnTo>
                        <a:pt x="4955" y="407"/>
                      </a:lnTo>
                      <a:lnTo>
                        <a:pt x="4970" y="402"/>
                      </a:lnTo>
                      <a:lnTo>
                        <a:pt x="4985" y="397"/>
                      </a:lnTo>
                      <a:lnTo>
                        <a:pt x="5001" y="393"/>
                      </a:lnTo>
                      <a:lnTo>
                        <a:pt x="5016" y="388"/>
                      </a:lnTo>
                      <a:lnTo>
                        <a:pt x="5031" y="384"/>
                      </a:lnTo>
                      <a:lnTo>
                        <a:pt x="5046" y="380"/>
                      </a:lnTo>
                      <a:lnTo>
                        <a:pt x="5061" y="376"/>
                      </a:lnTo>
                      <a:lnTo>
                        <a:pt x="5077" y="371"/>
                      </a:lnTo>
                      <a:lnTo>
                        <a:pt x="5092" y="366"/>
                      </a:lnTo>
                      <a:lnTo>
                        <a:pt x="5107" y="362"/>
                      </a:lnTo>
                      <a:lnTo>
                        <a:pt x="5122" y="357"/>
                      </a:lnTo>
                      <a:lnTo>
                        <a:pt x="5138" y="354"/>
                      </a:lnTo>
                      <a:lnTo>
                        <a:pt x="5153" y="349"/>
                      </a:lnTo>
                      <a:lnTo>
                        <a:pt x="5168" y="345"/>
                      </a:lnTo>
                      <a:lnTo>
                        <a:pt x="5183" y="340"/>
                      </a:lnTo>
                      <a:lnTo>
                        <a:pt x="5199" y="336"/>
                      </a:lnTo>
                      <a:lnTo>
                        <a:pt x="5229" y="327"/>
                      </a:lnTo>
                      <a:lnTo>
                        <a:pt x="5260" y="319"/>
                      </a:lnTo>
                      <a:lnTo>
                        <a:pt x="5290" y="310"/>
                      </a:lnTo>
                      <a:lnTo>
                        <a:pt x="5322" y="302"/>
                      </a:lnTo>
                      <a:lnTo>
                        <a:pt x="5337" y="297"/>
                      </a:lnTo>
                      <a:lnTo>
                        <a:pt x="5351" y="294"/>
                      </a:lnTo>
                      <a:lnTo>
                        <a:pt x="5366" y="289"/>
                      </a:lnTo>
                      <a:lnTo>
                        <a:pt x="5381" y="285"/>
                      </a:lnTo>
                      <a:lnTo>
                        <a:pt x="5396" y="281"/>
                      </a:lnTo>
                      <a:lnTo>
                        <a:pt x="5411" y="277"/>
                      </a:lnTo>
                      <a:lnTo>
                        <a:pt x="5428" y="272"/>
                      </a:lnTo>
                      <a:lnTo>
                        <a:pt x="5443" y="269"/>
                      </a:lnTo>
                      <a:lnTo>
                        <a:pt x="5457" y="264"/>
                      </a:lnTo>
                      <a:lnTo>
                        <a:pt x="5472" y="259"/>
                      </a:lnTo>
                      <a:lnTo>
                        <a:pt x="5487" y="256"/>
                      </a:lnTo>
                      <a:lnTo>
                        <a:pt x="5502" y="251"/>
                      </a:lnTo>
                      <a:lnTo>
                        <a:pt x="5517" y="247"/>
                      </a:lnTo>
                      <a:lnTo>
                        <a:pt x="5532" y="243"/>
                      </a:lnTo>
                      <a:lnTo>
                        <a:pt x="5547" y="239"/>
                      </a:lnTo>
                      <a:lnTo>
                        <a:pt x="5561" y="234"/>
                      </a:lnTo>
                      <a:lnTo>
                        <a:pt x="5569" y="232"/>
                      </a:lnTo>
                      <a:lnTo>
                        <a:pt x="5576" y="229"/>
                      </a:lnTo>
                      <a:lnTo>
                        <a:pt x="5584" y="228"/>
                      </a:lnTo>
                      <a:lnTo>
                        <a:pt x="5591" y="226"/>
                      </a:lnTo>
                      <a:lnTo>
                        <a:pt x="5598" y="224"/>
                      </a:lnTo>
                      <a:lnTo>
                        <a:pt x="5606" y="221"/>
                      </a:lnTo>
                      <a:lnTo>
                        <a:pt x="5613" y="219"/>
                      </a:lnTo>
                      <a:lnTo>
                        <a:pt x="5620" y="217"/>
                      </a:lnTo>
                      <a:lnTo>
                        <a:pt x="5628" y="214"/>
                      </a:lnTo>
                      <a:lnTo>
                        <a:pt x="5635" y="212"/>
                      </a:lnTo>
                      <a:lnTo>
                        <a:pt x="5642" y="210"/>
                      </a:lnTo>
                      <a:lnTo>
                        <a:pt x="5650" y="209"/>
                      </a:lnTo>
                      <a:lnTo>
                        <a:pt x="5657" y="206"/>
                      </a:lnTo>
                      <a:lnTo>
                        <a:pt x="5664" y="204"/>
                      </a:lnTo>
                      <a:lnTo>
                        <a:pt x="5672" y="202"/>
                      </a:lnTo>
                      <a:lnTo>
                        <a:pt x="5679" y="199"/>
                      </a:lnTo>
                      <a:lnTo>
                        <a:pt x="5686" y="197"/>
                      </a:lnTo>
                      <a:lnTo>
                        <a:pt x="5693" y="195"/>
                      </a:lnTo>
                      <a:lnTo>
                        <a:pt x="5701" y="193"/>
                      </a:lnTo>
                      <a:lnTo>
                        <a:pt x="5708" y="190"/>
                      </a:lnTo>
                      <a:lnTo>
                        <a:pt x="5714" y="188"/>
                      </a:lnTo>
                      <a:lnTo>
                        <a:pt x="5721" y="186"/>
                      </a:lnTo>
                      <a:lnTo>
                        <a:pt x="5728" y="183"/>
                      </a:lnTo>
                      <a:lnTo>
                        <a:pt x="5736" y="181"/>
                      </a:lnTo>
                      <a:lnTo>
                        <a:pt x="5743" y="179"/>
                      </a:lnTo>
                      <a:lnTo>
                        <a:pt x="5750" y="176"/>
                      </a:lnTo>
                      <a:lnTo>
                        <a:pt x="5757" y="174"/>
                      </a:lnTo>
                      <a:lnTo>
                        <a:pt x="5764" y="172"/>
                      </a:lnTo>
                      <a:lnTo>
                        <a:pt x="5771" y="170"/>
                      </a:lnTo>
                      <a:lnTo>
                        <a:pt x="5778" y="167"/>
                      </a:lnTo>
                      <a:lnTo>
                        <a:pt x="5785" y="165"/>
                      </a:lnTo>
                      <a:lnTo>
                        <a:pt x="5792" y="163"/>
                      </a:lnTo>
                      <a:lnTo>
                        <a:pt x="5799" y="160"/>
                      </a:lnTo>
                      <a:lnTo>
                        <a:pt x="5805" y="158"/>
                      </a:lnTo>
                      <a:lnTo>
                        <a:pt x="5812" y="156"/>
                      </a:lnTo>
                      <a:lnTo>
                        <a:pt x="5819" y="153"/>
                      </a:lnTo>
                      <a:lnTo>
                        <a:pt x="5826" y="151"/>
                      </a:lnTo>
                      <a:lnTo>
                        <a:pt x="5833" y="149"/>
                      </a:lnTo>
                      <a:lnTo>
                        <a:pt x="5840" y="147"/>
                      </a:lnTo>
                      <a:lnTo>
                        <a:pt x="5847" y="144"/>
                      </a:lnTo>
                      <a:lnTo>
                        <a:pt x="5854" y="142"/>
                      </a:lnTo>
                      <a:lnTo>
                        <a:pt x="5861" y="140"/>
                      </a:lnTo>
                      <a:lnTo>
                        <a:pt x="5868" y="137"/>
                      </a:lnTo>
                      <a:lnTo>
                        <a:pt x="5875" y="135"/>
                      </a:lnTo>
                      <a:lnTo>
                        <a:pt x="5881" y="133"/>
                      </a:lnTo>
                      <a:lnTo>
                        <a:pt x="5888" y="130"/>
                      </a:lnTo>
                      <a:lnTo>
                        <a:pt x="5894" y="128"/>
                      </a:lnTo>
                      <a:lnTo>
                        <a:pt x="5901" y="125"/>
                      </a:lnTo>
                      <a:lnTo>
                        <a:pt x="5908" y="122"/>
                      </a:lnTo>
                      <a:lnTo>
                        <a:pt x="5915" y="120"/>
                      </a:lnTo>
                      <a:lnTo>
                        <a:pt x="5922" y="118"/>
                      </a:lnTo>
                      <a:lnTo>
                        <a:pt x="5928" y="115"/>
                      </a:lnTo>
                      <a:lnTo>
                        <a:pt x="5934" y="113"/>
                      </a:lnTo>
                      <a:lnTo>
                        <a:pt x="5941" y="111"/>
                      </a:lnTo>
                      <a:lnTo>
                        <a:pt x="5947" y="107"/>
                      </a:lnTo>
                      <a:lnTo>
                        <a:pt x="5954" y="105"/>
                      </a:lnTo>
                      <a:lnTo>
                        <a:pt x="5961" y="103"/>
                      </a:lnTo>
                      <a:lnTo>
                        <a:pt x="5967" y="100"/>
                      </a:lnTo>
                      <a:lnTo>
                        <a:pt x="5974" y="98"/>
                      </a:lnTo>
                      <a:lnTo>
                        <a:pt x="5981" y="95"/>
                      </a:lnTo>
                      <a:lnTo>
                        <a:pt x="5986" y="92"/>
                      </a:lnTo>
                      <a:lnTo>
                        <a:pt x="5993" y="90"/>
                      </a:lnTo>
                      <a:lnTo>
                        <a:pt x="5999" y="88"/>
                      </a:lnTo>
                      <a:lnTo>
                        <a:pt x="6006" y="84"/>
                      </a:lnTo>
                      <a:lnTo>
                        <a:pt x="6012" y="82"/>
                      </a:lnTo>
                      <a:lnTo>
                        <a:pt x="6019" y="80"/>
                      </a:lnTo>
                      <a:lnTo>
                        <a:pt x="6024" y="77"/>
                      </a:lnTo>
                      <a:lnTo>
                        <a:pt x="6031" y="74"/>
                      </a:lnTo>
                      <a:lnTo>
                        <a:pt x="6037" y="72"/>
                      </a:lnTo>
                      <a:lnTo>
                        <a:pt x="6043" y="69"/>
                      </a:lnTo>
                      <a:lnTo>
                        <a:pt x="6050" y="66"/>
                      </a:lnTo>
                      <a:lnTo>
                        <a:pt x="6055" y="64"/>
                      </a:lnTo>
                      <a:lnTo>
                        <a:pt x="6062" y="61"/>
                      </a:lnTo>
                      <a:lnTo>
                        <a:pt x="6068" y="58"/>
                      </a:lnTo>
                      <a:lnTo>
                        <a:pt x="6074" y="56"/>
                      </a:lnTo>
                      <a:lnTo>
                        <a:pt x="6081" y="53"/>
                      </a:lnTo>
                      <a:lnTo>
                        <a:pt x="6087" y="50"/>
                      </a:lnTo>
                      <a:lnTo>
                        <a:pt x="6092" y="47"/>
                      </a:lnTo>
                      <a:lnTo>
                        <a:pt x="6098" y="45"/>
                      </a:lnTo>
                      <a:lnTo>
                        <a:pt x="6105" y="42"/>
                      </a:lnTo>
                      <a:lnTo>
                        <a:pt x="6111" y="39"/>
                      </a:lnTo>
                      <a:lnTo>
                        <a:pt x="6117" y="36"/>
                      </a:lnTo>
                      <a:lnTo>
                        <a:pt x="6122" y="34"/>
                      </a:lnTo>
                      <a:lnTo>
                        <a:pt x="6128" y="31"/>
                      </a:lnTo>
                      <a:lnTo>
                        <a:pt x="6134" y="28"/>
                      </a:lnTo>
                      <a:lnTo>
                        <a:pt x="6140" y="26"/>
                      </a:lnTo>
                      <a:lnTo>
                        <a:pt x="6146" y="22"/>
                      </a:lnTo>
                      <a:lnTo>
                        <a:pt x="6152" y="20"/>
                      </a:lnTo>
                      <a:lnTo>
                        <a:pt x="6158" y="18"/>
                      </a:lnTo>
                      <a:lnTo>
                        <a:pt x="6164" y="14"/>
                      </a:lnTo>
                      <a:lnTo>
                        <a:pt x="6170" y="12"/>
                      </a:lnTo>
                      <a:lnTo>
                        <a:pt x="6175" y="8"/>
                      </a:lnTo>
                      <a:lnTo>
                        <a:pt x="6181" y="6"/>
                      </a:lnTo>
                      <a:lnTo>
                        <a:pt x="6187" y="4"/>
                      </a:lnTo>
                      <a:lnTo>
                        <a:pt x="6193" y="1"/>
                      </a:lnTo>
                      <a:lnTo>
                        <a:pt x="6199" y="0"/>
                      </a:lnTo>
                      <a:lnTo>
                        <a:pt x="6195" y="5"/>
                      </a:lnTo>
                      <a:lnTo>
                        <a:pt x="6190" y="10"/>
                      </a:lnTo>
                      <a:lnTo>
                        <a:pt x="6185" y="13"/>
                      </a:lnTo>
                      <a:lnTo>
                        <a:pt x="6180" y="16"/>
                      </a:lnTo>
                      <a:lnTo>
                        <a:pt x="6174" y="20"/>
                      </a:lnTo>
                      <a:lnTo>
                        <a:pt x="6168" y="24"/>
                      </a:lnTo>
                      <a:lnTo>
                        <a:pt x="6164" y="28"/>
                      </a:lnTo>
                      <a:lnTo>
                        <a:pt x="6158" y="31"/>
                      </a:lnTo>
                      <a:lnTo>
                        <a:pt x="6152" y="35"/>
                      </a:lnTo>
                      <a:lnTo>
                        <a:pt x="6146" y="38"/>
                      </a:lnTo>
                      <a:lnTo>
                        <a:pt x="6141" y="42"/>
                      </a:lnTo>
                      <a:lnTo>
                        <a:pt x="6136" y="45"/>
                      </a:lnTo>
                      <a:lnTo>
                        <a:pt x="6130" y="49"/>
                      </a:lnTo>
                      <a:lnTo>
                        <a:pt x="6125" y="51"/>
                      </a:lnTo>
                      <a:lnTo>
                        <a:pt x="6119" y="54"/>
                      </a:lnTo>
                      <a:lnTo>
                        <a:pt x="6113" y="58"/>
                      </a:lnTo>
                      <a:lnTo>
                        <a:pt x="6107" y="61"/>
                      </a:lnTo>
                      <a:lnTo>
                        <a:pt x="6102" y="65"/>
                      </a:lnTo>
                      <a:lnTo>
                        <a:pt x="6095" y="68"/>
                      </a:lnTo>
                      <a:lnTo>
                        <a:pt x="6089" y="72"/>
                      </a:lnTo>
                      <a:lnTo>
                        <a:pt x="6083" y="74"/>
                      </a:lnTo>
                      <a:lnTo>
                        <a:pt x="6077" y="77"/>
                      </a:lnTo>
                      <a:lnTo>
                        <a:pt x="6072" y="81"/>
                      </a:lnTo>
                      <a:lnTo>
                        <a:pt x="6066" y="84"/>
                      </a:lnTo>
                      <a:lnTo>
                        <a:pt x="6059" y="87"/>
                      </a:lnTo>
                      <a:lnTo>
                        <a:pt x="6053" y="90"/>
                      </a:lnTo>
                      <a:lnTo>
                        <a:pt x="6047" y="94"/>
                      </a:lnTo>
                      <a:lnTo>
                        <a:pt x="6040" y="96"/>
                      </a:lnTo>
                      <a:lnTo>
                        <a:pt x="6035" y="99"/>
                      </a:lnTo>
                      <a:lnTo>
                        <a:pt x="6029" y="103"/>
                      </a:lnTo>
                      <a:lnTo>
                        <a:pt x="6022" y="105"/>
                      </a:lnTo>
                      <a:lnTo>
                        <a:pt x="6016" y="109"/>
                      </a:lnTo>
                      <a:lnTo>
                        <a:pt x="6009" y="111"/>
                      </a:lnTo>
                      <a:lnTo>
                        <a:pt x="6004" y="114"/>
                      </a:lnTo>
                      <a:lnTo>
                        <a:pt x="5997" y="118"/>
                      </a:lnTo>
                      <a:lnTo>
                        <a:pt x="5991" y="120"/>
                      </a:lnTo>
                      <a:lnTo>
                        <a:pt x="5984" y="123"/>
                      </a:lnTo>
                      <a:lnTo>
                        <a:pt x="5978" y="126"/>
                      </a:lnTo>
                      <a:lnTo>
                        <a:pt x="5971" y="129"/>
                      </a:lnTo>
                      <a:lnTo>
                        <a:pt x="5966" y="132"/>
                      </a:lnTo>
                      <a:lnTo>
                        <a:pt x="5959" y="135"/>
                      </a:lnTo>
                      <a:lnTo>
                        <a:pt x="5953" y="137"/>
                      </a:lnTo>
                      <a:lnTo>
                        <a:pt x="5946" y="141"/>
                      </a:lnTo>
                      <a:lnTo>
                        <a:pt x="5939" y="143"/>
                      </a:lnTo>
                      <a:lnTo>
                        <a:pt x="5933" y="147"/>
                      </a:lnTo>
                      <a:lnTo>
                        <a:pt x="5926" y="149"/>
                      </a:lnTo>
                      <a:lnTo>
                        <a:pt x="5920" y="152"/>
                      </a:lnTo>
                      <a:lnTo>
                        <a:pt x="5913" y="155"/>
                      </a:lnTo>
                      <a:lnTo>
                        <a:pt x="5907" y="158"/>
                      </a:lnTo>
                      <a:lnTo>
                        <a:pt x="5900" y="160"/>
                      </a:lnTo>
                      <a:lnTo>
                        <a:pt x="5893" y="163"/>
                      </a:lnTo>
                      <a:lnTo>
                        <a:pt x="5886" y="166"/>
                      </a:lnTo>
                      <a:lnTo>
                        <a:pt x="5879" y="168"/>
                      </a:lnTo>
                      <a:lnTo>
                        <a:pt x="5873" y="172"/>
                      </a:lnTo>
                      <a:lnTo>
                        <a:pt x="5867" y="174"/>
                      </a:lnTo>
                      <a:lnTo>
                        <a:pt x="5860" y="176"/>
                      </a:lnTo>
                      <a:lnTo>
                        <a:pt x="5853" y="180"/>
                      </a:lnTo>
                      <a:lnTo>
                        <a:pt x="5846" y="182"/>
                      </a:lnTo>
                      <a:lnTo>
                        <a:pt x="5839" y="184"/>
                      </a:lnTo>
                      <a:lnTo>
                        <a:pt x="5832" y="188"/>
                      </a:lnTo>
                      <a:lnTo>
                        <a:pt x="5825" y="190"/>
                      </a:lnTo>
                      <a:lnTo>
                        <a:pt x="5818" y="193"/>
                      </a:lnTo>
                      <a:lnTo>
                        <a:pt x="5811" y="196"/>
                      </a:lnTo>
                      <a:lnTo>
                        <a:pt x="5804" y="198"/>
                      </a:lnTo>
                      <a:lnTo>
                        <a:pt x="5797" y="201"/>
                      </a:lnTo>
                      <a:lnTo>
                        <a:pt x="5790" y="203"/>
                      </a:lnTo>
                      <a:lnTo>
                        <a:pt x="5784" y="206"/>
                      </a:lnTo>
                      <a:lnTo>
                        <a:pt x="5777" y="209"/>
                      </a:lnTo>
                      <a:lnTo>
                        <a:pt x="5770" y="211"/>
                      </a:lnTo>
                      <a:lnTo>
                        <a:pt x="5763" y="213"/>
                      </a:lnTo>
                      <a:lnTo>
                        <a:pt x="5756" y="217"/>
                      </a:lnTo>
                      <a:lnTo>
                        <a:pt x="5749" y="219"/>
                      </a:lnTo>
                      <a:lnTo>
                        <a:pt x="5741" y="221"/>
                      </a:lnTo>
                      <a:lnTo>
                        <a:pt x="5734" y="224"/>
                      </a:lnTo>
                      <a:lnTo>
                        <a:pt x="5727" y="227"/>
                      </a:lnTo>
                      <a:lnTo>
                        <a:pt x="5720" y="229"/>
                      </a:lnTo>
                      <a:lnTo>
                        <a:pt x="5713" y="232"/>
                      </a:lnTo>
                      <a:lnTo>
                        <a:pt x="5706" y="234"/>
                      </a:lnTo>
                      <a:lnTo>
                        <a:pt x="5698" y="236"/>
                      </a:lnTo>
                      <a:lnTo>
                        <a:pt x="5691" y="239"/>
                      </a:lnTo>
                      <a:lnTo>
                        <a:pt x="5684" y="242"/>
                      </a:lnTo>
                      <a:lnTo>
                        <a:pt x="5678" y="244"/>
                      </a:lnTo>
                      <a:lnTo>
                        <a:pt x="5669" y="247"/>
                      </a:lnTo>
                      <a:lnTo>
                        <a:pt x="5663" y="249"/>
                      </a:lnTo>
                      <a:lnTo>
                        <a:pt x="5656" y="251"/>
                      </a:lnTo>
                      <a:lnTo>
                        <a:pt x="5649" y="254"/>
                      </a:lnTo>
                      <a:lnTo>
                        <a:pt x="5641" y="257"/>
                      </a:lnTo>
                      <a:lnTo>
                        <a:pt x="5634" y="259"/>
                      </a:lnTo>
                      <a:lnTo>
                        <a:pt x="5627" y="262"/>
                      </a:lnTo>
                      <a:lnTo>
                        <a:pt x="5619" y="264"/>
                      </a:lnTo>
                      <a:lnTo>
                        <a:pt x="5612" y="266"/>
                      </a:lnTo>
                      <a:lnTo>
                        <a:pt x="5605" y="269"/>
                      </a:lnTo>
                      <a:lnTo>
                        <a:pt x="5597" y="271"/>
                      </a:lnTo>
                      <a:lnTo>
                        <a:pt x="5590" y="273"/>
                      </a:lnTo>
                      <a:lnTo>
                        <a:pt x="5583" y="275"/>
                      </a:lnTo>
                      <a:lnTo>
                        <a:pt x="5575" y="279"/>
                      </a:lnTo>
                      <a:lnTo>
                        <a:pt x="5560" y="284"/>
                      </a:lnTo>
                      <a:lnTo>
                        <a:pt x="5546" y="288"/>
                      </a:lnTo>
                      <a:lnTo>
                        <a:pt x="5531" y="293"/>
                      </a:lnTo>
                      <a:lnTo>
                        <a:pt x="5516" y="297"/>
                      </a:lnTo>
                      <a:lnTo>
                        <a:pt x="5501" y="302"/>
                      </a:lnTo>
                      <a:lnTo>
                        <a:pt x="5486" y="307"/>
                      </a:lnTo>
                      <a:lnTo>
                        <a:pt x="5471" y="312"/>
                      </a:lnTo>
                      <a:lnTo>
                        <a:pt x="5456" y="317"/>
                      </a:lnTo>
                      <a:lnTo>
                        <a:pt x="5441" y="321"/>
                      </a:lnTo>
                      <a:lnTo>
                        <a:pt x="5426" y="326"/>
                      </a:lnTo>
                      <a:lnTo>
                        <a:pt x="5411" y="331"/>
                      </a:lnTo>
                      <a:lnTo>
                        <a:pt x="5396" y="335"/>
                      </a:lnTo>
                      <a:lnTo>
                        <a:pt x="5381" y="340"/>
                      </a:lnTo>
                      <a:lnTo>
                        <a:pt x="5366" y="345"/>
                      </a:lnTo>
                      <a:lnTo>
                        <a:pt x="5351" y="349"/>
                      </a:lnTo>
                      <a:lnTo>
                        <a:pt x="5337" y="354"/>
                      </a:lnTo>
                      <a:lnTo>
                        <a:pt x="5307" y="363"/>
                      </a:lnTo>
                      <a:lnTo>
                        <a:pt x="5275" y="372"/>
                      </a:lnTo>
                      <a:lnTo>
                        <a:pt x="5245" y="383"/>
                      </a:lnTo>
                      <a:lnTo>
                        <a:pt x="5216" y="392"/>
                      </a:lnTo>
                      <a:lnTo>
                        <a:pt x="5201" y="396"/>
                      </a:lnTo>
                      <a:lnTo>
                        <a:pt x="5186" y="401"/>
                      </a:lnTo>
                      <a:lnTo>
                        <a:pt x="5169" y="406"/>
                      </a:lnTo>
                      <a:lnTo>
                        <a:pt x="5154" y="410"/>
                      </a:lnTo>
                      <a:lnTo>
                        <a:pt x="5139" y="415"/>
                      </a:lnTo>
                      <a:lnTo>
                        <a:pt x="5125" y="419"/>
                      </a:lnTo>
                      <a:lnTo>
                        <a:pt x="5110" y="424"/>
                      </a:lnTo>
                      <a:lnTo>
                        <a:pt x="5095" y="430"/>
                      </a:lnTo>
                      <a:lnTo>
                        <a:pt x="5080" y="434"/>
                      </a:lnTo>
                      <a:lnTo>
                        <a:pt x="5065" y="439"/>
                      </a:lnTo>
                      <a:lnTo>
                        <a:pt x="5050" y="444"/>
                      </a:lnTo>
                      <a:lnTo>
                        <a:pt x="5035" y="448"/>
                      </a:lnTo>
                      <a:lnTo>
                        <a:pt x="5020" y="454"/>
                      </a:lnTo>
                      <a:lnTo>
                        <a:pt x="5005" y="458"/>
                      </a:lnTo>
                      <a:lnTo>
                        <a:pt x="4990" y="463"/>
                      </a:lnTo>
                      <a:lnTo>
                        <a:pt x="4975" y="468"/>
                      </a:lnTo>
                      <a:lnTo>
                        <a:pt x="4968" y="471"/>
                      </a:lnTo>
                      <a:lnTo>
                        <a:pt x="4960" y="473"/>
                      </a:lnTo>
                      <a:lnTo>
                        <a:pt x="4953" y="476"/>
                      </a:lnTo>
                      <a:lnTo>
                        <a:pt x="4946" y="478"/>
                      </a:lnTo>
                      <a:lnTo>
                        <a:pt x="4938" y="480"/>
                      </a:lnTo>
                      <a:lnTo>
                        <a:pt x="4931" y="483"/>
                      </a:lnTo>
                      <a:lnTo>
                        <a:pt x="4923" y="486"/>
                      </a:lnTo>
                      <a:lnTo>
                        <a:pt x="4916" y="488"/>
                      </a:lnTo>
                      <a:lnTo>
                        <a:pt x="4909" y="491"/>
                      </a:lnTo>
                      <a:lnTo>
                        <a:pt x="4901" y="493"/>
                      </a:lnTo>
                      <a:lnTo>
                        <a:pt x="4894" y="495"/>
                      </a:lnTo>
                      <a:lnTo>
                        <a:pt x="4887" y="499"/>
                      </a:lnTo>
                      <a:lnTo>
                        <a:pt x="4879" y="501"/>
                      </a:lnTo>
                      <a:lnTo>
                        <a:pt x="4872" y="503"/>
                      </a:lnTo>
                      <a:lnTo>
                        <a:pt x="4865" y="506"/>
                      </a:lnTo>
                      <a:lnTo>
                        <a:pt x="4857" y="508"/>
                      </a:lnTo>
                      <a:lnTo>
                        <a:pt x="4850" y="511"/>
                      </a:lnTo>
                      <a:lnTo>
                        <a:pt x="4843" y="514"/>
                      </a:lnTo>
                      <a:lnTo>
                        <a:pt x="4835" y="516"/>
                      </a:lnTo>
                      <a:lnTo>
                        <a:pt x="4828" y="520"/>
                      </a:lnTo>
                      <a:lnTo>
                        <a:pt x="4821" y="522"/>
                      </a:lnTo>
                      <a:lnTo>
                        <a:pt x="4815" y="524"/>
                      </a:lnTo>
                      <a:lnTo>
                        <a:pt x="4807" y="526"/>
                      </a:lnTo>
                      <a:lnTo>
                        <a:pt x="4800" y="530"/>
                      </a:lnTo>
                      <a:lnTo>
                        <a:pt x="4793" y="532"/>
                      </a:lnTo>
                      <a:lnTo>
                        <a:pt x="4786" y="534"/>
                      </a:lnTo>
                      <a:lnTo>
                        <a:pt x="4779" y="538"/>
                      </a:lnTo>
                      <a:lnTo>
                        <a:pt x="4771" y="540"/>
                      </a:lnTo>
                      <a:lnTo>
                        <a:pt x="4764" y="543"/>
                      </a:lnTo>
                      <a:lnTo>
                        <a:pt x="4757" y="546"/>
                      </a:lnTo>
                      <a:lnTo>
                        <a:pt x="4750" y="548"/>
                      </a:lnTo>
                      <a:lnTo>
                        <a:pt x="4743" y="551"/>
                      </a:lnTo>
                      <a:lnTo>
                        <a:pt x="4736" y="554"/>
                      </a:lnTo>
                      <a:lnTo>
                        <a:pt x="4729" y="556"/>
                      </a:lnTo>
                      <a:lnTo>
                        <a:pt x="4722" y="560"/>
                      </a:lnTo>
                      <a:lnTo>
                        <a:pt x="4715" y="562"/>
                      </a:lnTo>
                      <a:lnTo>
                        <a:pt x="4709" y="564"/>
                      </a:lnTo>
                      <a:lnTo>
                        <a:pt x="4702" y="568"/>
                      </a:lnTo>
                      <a:lnTo>
                        <a:pt x="4695" y="570"/>
                      </a:lnTo>
                      <a:lnTo>
                        <a:pt x="4688" y="574"/>
                      </a:lnTo>
                      <a:lnTo>
                        <a:pt x="4681" y="576"/>
                      </a:lnTo>
                      <a:lnTo>
                        <a:pt x="4674" y="579"/>
                      </a:lnTo>
                      <a:lnTo>
                        <a:pt x="4667" y="582"/>
                      </a:lnTo>
                      <a:lnTo>
                        <a:pt x="4660" y="585"/>
                      </a:lnTo>
                      <a:lnTo>
                        <a:pt x="4653" y="587"/>
                      </a:lnTo>
                      <a:lnTo>
                        <a:pt x="4646" y="591"/>
                      </a:lnTo>
                      <a:lnTo>
                        <a:pt x="4639" y="593"/>
                      </a:lnTo>
                      <a:lnTo>
                        <a:pt x="4633" y="597"/>
                      </a:lnTo>
                      <a:lnTo>
                        <a:pt x="4626" y="599"/>
                      </a:lnTo>
                      <a:lnTo>
                        <a:pt x="4619" y="602"/>
                      </a:lnTo>
                      <a:lnTo>
                        <a:pt x="4613" y="605"/>
                      </a:lnTo>
                      <a:lnTo>
                        <a:pt x="4606" y="608"/>
                      </a:lnTo>
                      <a:lnTo>
                        <a:pt x="4599" y="610"/>
                      </a:lnTo>
                      <a:lnTo>
                        <a:pt x="4592" y="614"/>
                      </a:lnTo>
                      <a:lnTo>
                        <a:pt x="4585" y="617"/>
                      </a:lnTo>
                      <a:lnTo>
                        <a:pt x="4580" y="620"/>
                      </a:lnTo>
                      <a:lnTo>
                        <a:pt x="4573" y="623"/>
                      </a:lnTo>
                      <a:lnTo>
                        <a:pt x="4566" y="625"/>
                      </a:lnTo>
                      <a:lnTo>
                        <a:pt x="4559" y="629"/>
                      </a:lnTo>
                      <a:lnTo>
                        <a:pt x="4553" y="632"/>
                      </a:lnTo>
                      <a:lnTo>
                        <a:pt x="4546" y="635"/>
                      </a:lnTo>
                      <a:lnTo>
                        <a:pt x="4540" y="638"/>
                      </a:lnTo>
                      <a:lnTo>
                        <a:pt x="4533" y="642"/>
                      </a:lnTo>
                      <a:lnTo>
                        <a:pt x="4527" y="644"/>
                      </a:lnTo>
                      <a:lnTo>
                        <a:pt x="4521" y="647"/>
                      </a:lnTo>
                      <a:lnTo>
                        <a:pt x="4514" y="651"/>
                      </a:lnTo>
                      <a:lnTo>
                        <a:pt x="4508" y="654"/>
                      </a:lnTo>
                      <a:lnTo>
                        <a:pt x="4501" y="657"/>
                      </a:lnTo>
                      <a:lnTo>
                        <a:pt x="4495" y="660"/>
                      </a:lnTo>
                      <a:lnTo>
                        <a:pt x="4489" y="663"/>
                      </a:lnTo>
                      <a:lnTo>
                        <a:pt x="4483" y="667"/>
                      </a:lnTo>
                      <a:lnTo>
                        <a:pt x="4476" y="669"/>
                      </a:lnTo>
                      <a:lnTo>
                        <a:pt x="4470" y="673"/>
                      </a:lnTo>
                      <a:lnTo>
                        <a:pt x="4463" y="676"/>
                      </a:lnTo>
                      <a:lnTo>
                        <a:pt x="4457" y="680"/>
                      </a:lnTo>
                      <a:lnTo>
                        <a:pt x="4452" y="683"/>
                      </a:lnTo>
                      <a:lnTo>
                        <a:pt x="4445" y="686"/>
                      </a:lnTo>
                      <a:lnTo>
                        <a:pt x="4439" y="690"/>
                      </a:lnTo>
                      <a:lnTo>
                        <a:pt x="4433" y="692"/>
                      </a:lnTo>
                      <a:lnTo>
                        <a:pt x="4426" y="696"/>
                      </a:lnTo>
                      <a:lnTo>
                        <a:pt x="4427" y="696"/>
                      </a:lnTo>
                      <a:lnTo>
                        <a:pt x="4424" y="698"/>
                      </a:lnTo>
                      <a:lnTo>
                        <a:pt x="4422" y="699"/>
                      </a:lnTo>
                      <a:lnTo>
                        <a:pt x="4418" y="700"/>
                      </a:lnTo>
                      <a:lnTo>
                        <a:pt x="4416" y="703"/>
                      </a:lnTo>
                      <a:lnTo>
                        <a:pt x="4414" y="704"/>
                      </a:lnTo>
                      <a:lnTo>
                        <a:pt x="4410" y="706"/>
                      </a:lnTo>
                      <a:lnTo>
                        <a:pt x="4408" y="707"/>
                      </a:lnTo>
                      <a:lnTo>
                        <a:pt x="4404" y="708"/>
                      </a:lnTo>
                      <a:lnTo>
                        <a:pt x="4401" y="711"/>
                      </a:lnTo>
                      <a:lnTo>
                        <a:pt x="4399" y="713"/>
                      </a:lnTo>
                      <a:lnTo>
                        <a:pt x="4395" y="714"/>
                      </a:lnTo>
                      <a:lnTo>
                        <a:pt x="4393" y="716"/>
                      </a:lnTo>
                      <a:lnTo>
                        <a:pt x="4389" y="718"/>
                      </a:lnTo>
                      <a:lnTo>
                        <a:pt x="4386" y="720"/>
                      </a:lnTo>
                      <a:lnTo>
                        <a:pt x="4384" y="722"/>
                      </a:lnTo>
                      <a:lnTo>
                        <a:pt x="4380" y="723"/>
                      </a:lnTo>
                      <a:lnTo>
                        <a:pt x="4377" y="726"/>
                      </a:lnTo>
                      <a:lnTo>
                        <a:pt x="4374" y="728"/>
                      </a:lnTo>
                      <a:lnTo>
                        <a:pt x="4371" y="729"/>
                      </a:lnTo>
                      <a:lnTo>
                        <a:pt x="4368" y="731"/>
                      </a:lnTo>
                      <a:lnTo>
                        <a:pt x="4364" y="734"/>
                      </a:lnTo>
                      <a:lnTo>
                        <a:pt x="4361" y="736"/>
                      </a:lnTo>
                      <a:lnTo>
                        <a:pt x="4357" y="737"/>
                      </a:lnTo>
                      <a:lnTo>
                        <a:pt x="4355" y="739"/>
                      </a:lnTo>
                      <a:lnTo>
                        <a:pt x="4351" y="742"/>
                      </a:lnTo>
                      <a:lnTo>
                        <a:pt x="4348" y="744"/>
                      </a:lnTo>
                      <a:lnTo>
                        <a:pt x="4344" y="746"/>
                      </a:lnTo>
                      <a:lnTo>
                        <a:pt x="4341" y="749"/>
                      </a:lnTo>
                      <a:lnTo>
                        <a:pt x="4338" y="751"/>
                      </a:lnTo>
                      <a:lnTo>
                        <a:pt x="4334" y="753"/>
                      </a:lnTo>
                      <a:lnTo>
                        <a:pt x="4331" y="756"/>
                      </a:lnTo>
                      <a:lnTo>
                        <a:pt x="4327" y="758"/>
                      </a:lnTo>
                      <a:lnTo>
                        <a:pt x="4324" y="760"/>
                      </a:lnTo>
                      <a:lnTo>
                        <a:pt x="4320" y="762"/>
                      </a:lnTo>
                      <a:lnTo>
                        <a:pt x="4317" y="765"/>
                      </a:lnTo>
                      <a:lnTo>
                        <a:pt x="4312" y="767"/>
                      </a:lnTo>
                      <a:lnTo>
                        <a:pt x="4309" y="769"/>
                      </a:lnTo>
                      <a:lnTo>
                        <a:pt x="4305" y="772"/>
                      </a:lnTo>
                      <a:lnTo>
                        <a:pt x="4302" y="774"/>
                      </a:lnTo>
                      <a:lnTo>
                        <a:pt x="4298" y="776"/>
                      </a:lnTo>
                      <a:lnTo>
                        <a:pt x="4295" y="779"/>
                      </a:lnTo>
                      <a:lnTo>
                        <a:pt x="4290" y="781"/>
                      </a:lnTo>
                      <a:lnTo>
                        <a:pt x="4287" y="784"/>
                      </a:lnTo>
                      <a:lnTo>
                        <a:pt x="4283" y="787"/>
                      </a:lnTo>
                      <a:lnTo>
                        <a:pt x="4280" y="789"/>
                      </a:lnTo>
                      <a:lnTo>
                        <a:pt x="4275" y="791"/>
                      </a:lnTo>
                      <a:lnTo>
                        <a:pt x="4272" y="793"/>
                      </a:lnTo>
                      <a:lnTo>
                        <a:pt x="4268" y="797"/>
                      </a:lnTo>
                      <a:lnTo>
                        <a:pt x="4264" y="799"/>
                      </a:lnTo>
                      <a:lnTo>
                        <a:pt x="4260" y="802"/>
                      </a:lnTo>
                      <a:lnTo>
                        <a:pt x="4257" y="804"/>
                      </a:lnTo>
                      <a:lnTo>
                        <a:pt x="4252" y="807"/>
                      </a:lnTo>
                      <a:lnTo>
                        <a:pt x="4249" y="810"/>
                      </a:lnTo>
                      <a:lnTo>
                        <a:pt x="4244" y="812"/>
                      </a:lnTo>
                      <a:lnTo>
                        <a:pt x="4241" y="815"/>
                      </a:lnTo>
                      <a:lnTo>
                        <a:pt x="4237" y="818"/>
                      </a:lnTo>
                      <a:lnTo>
                        <a:pt x="4233" y="820"/>
                      </a:lnTo>
                      <a:lnTo>
                        <a:pt x="4229" y="823"/>
                      </a:lnTo>
                      <a:lnTo>
                        <a:pt x="4225" y="826"/>
                      </a:lnTo>
                      <a:lnTo>
                        <a:pt x="4221" y="829"/>
                      </a:lnTo>
                      <a:lnTo>
                        <a:pt x="4217" y="831"/>
                      </a:lnTo>
                      <a:lnTo>
                        <a:pt x="4213" y="834"/>
                      </a:lnTo>
                      <a:lnTo>
                        <a:pt x="4209" y="837"/>
                      </a:lnTo>
                      <a:lnTo>
                        <a:pt x="4204" y="840"/>
                      </a:lnTo>
                      <a:lnTo>
                        <a:pt x="4200" y="843"/>
                      </a:lnTo>
                      <a:lnTo>
                        <a:pt x="4196" y="845"/>
                      </a:lnTo>
                      <a:lnTo>
                        <a:pt x="4192" y="849"/>
                      </a:lnTo>
                      <a:lnTo>
                        <a:pt x="4188" y="851"/>
                      </a:lnTo>
                      <a:lnTo>
                        <a:pt x="4183" y="855"/>
                      </a:lnTo>
                      <a:lnTo>
                        <a:pt x="4180" y="857"/>
                      </a:lnTo>
                      <a:lnTo>
                        <a:pt x="4175" y="860"/>
                      </a:lnTo>
                      <a:lnTo>
                        <a:pt x="4170" y="863"/>
                      </a:lnTo>
                      <a:lnTo>
                        <a:pt x="4167" y="866"/>
                      </a:lnTo>
                      <a:lnTo>
                        <a:pt x="4162" y="868"/>
                      </a:lnTo>
                      <a:lnTo>
                        <a:pt x="4158" y="872"/>
                      </a:lnTo>
                      <a:lnTo>
                        <a:pt x="4154" y="874"/>
                      </a:lnTo>
                      <a:lnTo>
                        <a:pt x="4150" y="878"/>
                      </a:lnTo>
                      <a:lnTo>
                        <a:pt x="4145" y="880"/>
                      </a:lnTo>
                      <a:lnTo>
                        <a:pt x="4141" y="883"/>
                      </a:lnTo>
                      <a:lnTo>
                        <a:pt x="4137" y="886"/>
                      </a:lnTo>
                      <a:lnTo>
                        <a:pt x="4132" y="889"/>
                      </a:lnTo>
                      <a:lnTo>
                        <a:pt x="4128" y="893"/>
                      </a:lnTo>
                      <a:lnTo>
                        <a:pt x="4123" y="895"/>
                      </a:lnTo>
                      <a:lnTo>
                        <a:pt x="4119" y="898"/>
                      </a:lnTo>
                      <a:lnTo>
                        <a:pt x="4115" y="901"/>
                      </a:lnTo>
                      <a:lnTo>
                        <a:pt x="4111" y="904"/>
                      </a:lnTo>
                      <a:lnTo>
                        <a:pt x="4106" y="907"/>
                      </a:lnTo>
                      <a:lnTo>
                        <a:pt x="4101" y="910"/>
                      </a:lnTo>
                      <a:lnTo>
                        <a:pt x="4097" y="913"/>
                      </a:lnTo>
                      <a:lnTo>
                        <a:pt x="4092" y="916"/>
                      </a:lnTo>
                      <a:lnTo>
                        <a:pt x="4088" y="919"/>
                      </a:lnTo>
                      <a:lnTo>
                        <a:pt x="4084" y="922"/>
                      </a:lnTo>
                      <a:lnTo>
                        <a:pt x="4079" y="925"/>
                      </a:lnTo>
                      <a:lnTo>
                        <a:pt x="4075" y="928"/>
                      </a:lnTo>
                      <a:lnTo>
                        <a:pt x="4070" y="932"/>
                      </a:lnTo>
                      <a:lnTo>
                        <a:pt x="4066" y="934"/>
                      </a:lnTo>
                      <a:lnTo>
                        <a:pt x="4056" y="940"/>
                      </a:lnTo>
                      <a:lnTo>
                        <a:pt x="4047" y="947"/>
                      </a:lnTo>
                      <a:lnTo>
                        <a:pt x="4038" y="952"/>
                      </a:lnTo>
                      <a:lnTo>
                        <a:pt x="4029" y="958"/>
                      </a:lnTo>
                      <a:lnTo>
                        <a:pt x="4020" y="965"/>
                      </a:lnTo>
                      <a:lnTo>
                        <a:pt x="4010" y="971"/>
                      </a:lnTo>
                      <a:lnTo>
                        <a:pt x="4001" y="977"/>
                      </a:lnTo>
                      <a:lnTo>
                        <a:pt x="3992" y="983"/>
                      </a:lnTo>
                      <a:lnTo>
                        <a:pt x="3983" y="989"/>
                      </a:lnTo>
                      <a:lnTo>
                        <a:pt x="3972" y="995"/>
                      </a:lnTo>
                      <a:lnTo>
                        <a:pt x="3963" y="1002"/>
                      </a:lnTo>
                      <a:lnTo>
                        <a:pt x="3954" y="1008"/>
                      </a:lnTo>
                      <a:lnTo>
                        <a:pt x="3945" y="1013"/>
                      </a:lnTo>
                      <a:lnTo>
                        <a:pt x="3935" y="1019"/>
                      </a:lnTo>
                      <a:lnTo>
                        <a:pt x="3925" y="1026"/>
                      </a:lnTo>
                      <a:lnTo>
                        <a:pt x="3916" y="1032"/>
                      </a:lnTo>
                      <a:lnTo>
                        <a:pt x="3907" y="1038"/>
                      </a:lnTo>
                      <a:lnTo>
                        <a:pt x="3896" y="1043"/>
                      </a:lnTo>
                      <a:lnTo>
                        <a:pt x="3887" y="1049"/>
                      </a:lnTo>
                      <a:lnTo>
                        <a:pt x="3878" y="1055"/>
                      </a:lnTo>
                      <a:lnTo>
                        <a:pt x="3867" y="1062"/>
                      </a:lnTo>
                      <a:lnTo>
                        <a:pt x="3858" y="1067"/>
                      </a:lnTo>
                      <a:lnTo>
                        <a:pt x="3848" y="1073"/>
                      </a:lnTo>
                      <a:lnTo>
                        <a:pt x="3839" y="1079"/>
                      </a:lnTo>
                      <a:lnTo>
                        <a:pt x="3834" y="1081"/>
                      </a:lnTo>
                      <a:lnTo>
                        <a:pt x="3829" y="1085"/>
                      </a:lnTo>
                      <a:lnTo>
                        <a:pt x="3824" y="1087"/>
                      </a:lnTo>
                      <a:lnTo>
                        <a:pt x="3819" y="1091"/>
                      </a:lnTo>
                      <a:lnTo>
                        <a:pt x="3814" y="1093"/>
                      </a:lnTo>
                      <a:lnTo>
                        <a:pt x="3810" y="1096"/>
                      </a:lnTo>
                      <a:lnTo>
                        <a:pt x="3804" y="1099"/>
                      </a:lnTo>
                      <a:lnTo>
                        <a:pt x="3799" y="1102"/>
                      </a:lnTo>
                      <a:lnTo>
                        <a:pt x="3795" y="1104"/>
                      </a:lnTo>
                      <a:lnTo>
                        <a:pt x="3790" y="1107"/>
                      </a:lnTo>
                      <a:lnTo>
                        <a:pt x="3785" y="1110"/>
                      </a:lnTo>
                      <a:lnTo>
                        <a:pt x="3780" y="1112"/>
                      </a:lnTo>
                      <a:lnTo>
                        <a:pt x="3775" y="1116"/>
                      </a:lnTo>
                      <a:lnTo>
                        <a:pt x="3771" y="1118"/>
                      </a:lnTo>
                      <a:lnTo>
                        <a:pt x="3766" y="1120"/>
                      </a:lnTo>
                      <a:lnTo>
                        <a:pt x="3760" y="1124"/>
                      </a:lnTo>
                      <a:lnTo>
                        <a:pt x="3756" y="1126"/>
                      </a:lnTo>
                      <a:lnTo>
                        <a:pt x="3751" y="1129"/>
                      </a:lnTo>
                      <a:lnTo>
                        <a:pt x="3746" y="1132"/>
                      </a:lnTo>
                      <a:lnTo>
                        <a:pt x="3741" y="1134"/>
                      </a:lnTo>
                      <a:lnTo>
                        <a:pt x="3736" y="1137"/>
                      </a:lnTo>
                      <a:lnTo>
                        <a:pt x="3732" y="1139"/>
                      </a:lnTo>
                      <a:lnTo>
                        <a:pt x="3727" y="1142"/>
                      </a:lnTo>
                      <a:lnTo>
                        <a:pt x="3721" y="1145"/>
                      </a:lnTo>
                      <a:lnTo>
                        <a:pt x="3717" y="1147"/>
                      </a:lnTo>
                      <a:lnTo>
                        <a:pt x="3712" y="1149"/>
                      </a:lnTo>
                      <a:lnTo>
                        <a:pt x="3707" y="1153"/>
                      </a:lnTo>
                      <a:lnTo>
                        <a:pt x="3702" y="1155"/>
                      </a:lnTo>
                      <a:lnTo>
                        <a:pt x="3697" y="1157"/>
                      </a:lnTo>
                      <a:lnTo>
                        <a:pt x="3692" y="1160"/>
                      </a:lnTo>
                      <a:lnTo>
                        <a:pt x="3688" y="1162"/>
                      </a:lnTo>
                      <a:lnTo>
                        <a:pt x="3682" y="1164"/>
                      </a:lnTo>
                      <a:lnTo>
                        <a:pt x="3677" y="1166"/>
                      </a:lnTo>
                      <a:lnTo>
                        <a:pt x="3673" y="1170"/>
                      </a:lnTo>
                      <a:lnTo>
                        <a:pt x="3668" y="1172"/>
                      </a:lnTo>
                      <a:lnTo>
                        <a:pt x="3664" y="1175"/>
                      </a:lnTo>
                      <a:lnTo>
                        <a:pt x="3658" y="1177"/>
                      </a:lnTo>
                      <a:lnTo>
                        <a:pt x="3653" y="1179"/>
                      </a:lnTo>
                      <a:lnTo>
                        <a:pt x="3649" y="1181"/>
                      </a:lnTo>
                      <a:lnTo>
                        <a:pt x="3644" y="1184"/>
                      </a:lnTo>
                      <a:lnTo>
                        <a:pt x="3638" y="1186"/>
                      </a:lnTo>
                      <a:lnTo>
                        <a:pt x="3634" y="1188"/>
                      </a:lnTo>
                      <a:lnTo>
                        <a:pt x="3629" y="1191"/>
                      </a:lnTo>
                      <a:lnTo>
                        <a:pt x="3624" y="1193"/>
                      </a:lnTo>
                      <a:lnTo>
                        <a:pt x="3620" y="1194"/>
                      </a:lnTo>
                      <a:lnTo>
                        <a:pt x="3614" y="1196"/>
                      </a:lnTo>
                      <a:lnTo>
                        <a:pt x="3609" y="1199"/>
                      </a:lnTo>
                      <a:lnTo>
                        <a:pt x="3605" y="1201"/>
                      </a:lnTo>
                      <a:lnTo>
                        <a:pt x="3600" y="1203"/>
                      </a:lnTo>
                      <a:lnTo>
                        <a:pt x="3596" y="1206"/>
                      </a:lnTo>
                      <a:lnTo>
                        <a:pt x="3590" y="1207"/>
                      </a:lnTo>
                      <a:lnTo>
                        <a:pt x="3585" y="1209"/>
                      </a:lnTo>
                      <a:lnTo>
                        <a:pt x="3581" y="1211"/>
                      </a:lnTo>
                      <a:lnTo>
                        <a:pt x="3576" y="1214"/>
                      </a:lnTo>
                      <a:lnTo>
                        <a:pt x="3571" y="1215"/>
                      </a:lnTo>
                      <a:lnTo>
                        <a:pt x="3566" y="1217"/>
                      </a:lnTo>
                      <a:lnTo>
                        <a:pt x="3561" y="1219"/>
                      </a:lnTo>
                      <a:lnTo>
                        <a:pt x="3556" y="1221"/>
                      </a:lnTo>
                      <a:lnTo>
                        <a:pt x="3552" y="1223"/>
                      </a:lnTo>
                      <a:lnTo>
                        <a:pt x="3547" y="1225"/>
                      </a:lnTo>
                      <a:lnTo>
                        <a:pt x="3543" y="1226"/>
                      </a:lnTo>
                      <a:lnTo>
                        <a:pt x="3538" y="1229"/>
                      </a:lnTo>
                      <a:lnTo>
                        <a:pt x="3532" y="1230"/>
                      </a:lnTo>
                      <a:lnTo>
                        <a:pt x="3528" y="1232"/>
                      </a:lnTo>
                      <a:lnTo>
                        <a:pt x="3523" y="1233"/>
                      </a:lnTo>
                      <a:lnTo>
                        <a:pt x="3518" y="1236"/>
                      </a:lnTo>
                      <a:lnTo>
                        <a:pt x="3514" y="1237"/>
                      </a:lnTo>
                      <a:lnTo>
                        <a:pt x="3509" y="1238"/>
                      </a:lnTo>
                      <a:lnTo>
                        <a:pt x="3505" y="1240"/>
                      </a:lnTo>
                      <a:lnTo>
                        <a:pt x="3500" y="1241"/>
                      </a:lnTo>
                      <a:lnTo>
                        <a:pt x="3494" y="1244"/>
                      </a:lnTo>
                      <a:lnTo>
                        <a:pt x="3490" y="1245"/>
                      </a:lnTo>
                      <a:lnTo>
                        <a:pt x="3485" y="1246"/>
                      </a:lnTo>
                      <a:lnTo>
                        <a:pt x="3480" y="1247"/>
                      </a:lnTo>
                      <a:lnTo>
                        <a:pt x="3476" y="1249"/>
                      </a:lnTo>
                      <a:lnTo>
                        <a:pt x="3471" y="1251"/>
                      </a:lnTo>
                      <a:lnTo>
                        <a:pt x="3467" y="1252"/>
                      </a:lnTo>
                      <a:lnTo>
                        <a:pt x="3462" y="1253"/>
                      </a:lnTo>
                      <a:lnTo>
                        <a:pt x="3457" y="1254"/>
                      </a:lnTo>
                      <a:lnTo>
                        <a:pt x="3453" y="1255"/>
                      </a:lnTo>
                      <a:lnTo>
                        <a:pt x="3448" y="1256"/>
                      </a:lnTo>
                      <a:lnTo>
                        <a:pt x="3443" y="1257"/>
                      </a:lnTo>
                      <a:lnTo>
                        <a:pt x="3439" y="1259"/>
                      </a:lnTo>
                      <a:lnTo>
                        <a:pt x="3433" y="1261"/>
                      </a:lnTo>
                      <a:lnTo>
                        <a:pt x="3428" y="1261"/>
                      </a:lnTo>
                      <a:lnTo>
                        <a:pt x="3424" y="1262"/>
                      </a:lnTo>
                      <a:lnTo>
                        <a:pt x="3419" y="1263"/>
                      </a:lnTo>
                      <a:lnTo>
                        <a:pt x="3415" y="1264"/>
                      </a:lnTo>
                      <a:lnTo>
                        <a:pt x="3410" y="1266"/>
                      </a:lnTo>
                      <a:lnTo>
                        <a:pt x="3405" y="1267"/>
                      </a:lnTo>
                      <a:lnTo>
                        <a:pt x="3401" y="1268"/>
                      </a:lnTo>
                      <a:lnTo>
                        <a:pt x="3396" y="1268"/>
                      </a:lnTo>
                      <a:lnTo>
                        <a:pt x="3392" y="1269"/>
                      </a:lnTo>
                      <a:lnTo>
                        <a:pt x="3387" y="1270"/>
                      </a:lnTo>
                      <a:lnTo>
                        <a:pt x="3382" y="1270"/>
                      </a:lnTo>
                      <a:lnTo>
                        <a:pt x="3379" y="1271"/>
                      </a:lnTo>
                      <a:lnTo>
                        <a:pt x="3374" y="1272"/>
                      </a:lnTo>
                      <a:lnTo>
                        <a:pt x="3370" y="1272"/>
                      </a:lnTo>
                      <a:lnTo>
                        <a:pt x="3365" y="1274"/>
                      </a:lnTo>
                      <a:lnTo>
                        <a:pt x="3361" y="1274"/>
                      </a:lnTo>
                      <a:lnTo>
                        <a:pt x="3358" y="1274"/>
                      </a:lnTo>
                      <a:lnTo>
                        <a:pt x="3356" y="1275"/>
                      </a:lnTo>
                      <a:lnTo>
                        <a:pt x="3354" y="1275"/>
                      </a:lnTo>
                      <a:lnTo>
                        <a:pt x="3351" y="1275"/>
                      </a:lnTo>
                      <a:lnTo>
                        <a:pt x="3349" y="1275"/>
                      </a:lnTo>
                      <a:lnTo>
                        <a:pt x="3347" y="1275"/>
                      </a:lnTo>
                      <a:lnTo>
                        <a:pt x="3344" y="1276"/>
                      </a:lnTo>
                      <a:lnTo>
                        <a:pt x="3342" y="1276"/>
                      </a:lnTo>
                      <a:lnTo>
                        <a:pt x="3340" y="1276"/>
                      </a:lnTo>
                      <a:lnTo>
                        <a:pt x="3337" y="1276"/>
                      </a:lnTo>
                      <a:lnTo>
                        <a:pt x="3335" y="1276"/>
                      </a:lnTo>
                      <a:lnTo>
                        <a:pt x="3333" y="1276"/>
                      </a:lnTo>
                      <a:lnTo>
                        <a:pt x="3331" y="1276"/>
                      </a:lnTo>
                      <a:lnTo>
                        <a:pt x="3328" y="1277"/>
                      </a:lnTo>
                      <a:lnTo>
                        <a:pt x="3326" y="1277"/>
                      </a:lnTo>
                      <a:lnTo>
                        <a:pt x="3324" y="1277"/>
                      </a:lnTo>
                      <a:lnTo>
                        <a:pt x="3321" y="1277"/>
                      </a:lnTo>
                      <a:lnTo>
                        <a:pt x="3320" y="1277"/>
                      </a:lnTo>
                      <a:lnTo>
                        <a:pt x="3318" y="1277"/>
                      </a:lnTo>
                      <a:lnTo>
                        <a:pt x="3316" y="1277"/>
                      </a:lnTo>
                      <a:lnTo>
                        <a:pt x="3313" y="1277"/>
                      </a:lnTo>
                      <a:lnTo>
                        <a:pt x="3311" y="1277"/>
                      </a:lnTo>
                      <a:lnTo>
                        <a:pt x="3309" y="1277"/>
                      </a:lnTo>
                      <a:lnTo>
                        <a:pt x="3306" y="1277"/>
                      </a:lnTo>
                      <a:lnTo>
                        <a:pt x="3301" y="1277"/>
                      </a:lnTo>
                      <a:lnTo>
                        <a:pt x="3295" y="1277"/>
                      </a:lnTo>
                      <a:lnTo>
                        <a:pt x="3289" y="1277"/>
                      </a:lnTo>
                      <a:lnTo>
                        <a:pt x="3283" y="1277"/>
                      </a:lnTo>
                      <a:lnTo>
                        <a:pt x="3278" y="1277"/>
                      </a:lnTo>
                      <a:lnTo>
                        <a:pt x="3272" y="1277"/>
                      </a:lnTo>
                      <a:lnTo>
                        <a:pt x="3267" y="1277"/>
                      </a:lnTo>
                      <a:lnTo>
                        <a:pt x="3261" y="1277"/>
                      </a:lnTo>
                      <a:lnTo>
                        <a:pt x="3256" y="1277"/>
                      </a:lnTo>
                      <a:lnTo>
                        <a:pt x="3250" y="1277"/>
                      </a:lnTo>
                      <a:lnTo>
                        <a:pt x="3244" y="1277"/>
                      </a:lnTo>
                      <a:lnTo>
                        <a:pt x="3238" y="1277"/>
                      </a:lnTo>
                      <a:lnTo>
                        <a:pt x="3233" y="1277"/>
                      </a:lnTo>
                      <a:lnTo>
                        <a:pt x="3227" y="1277"/>
                      </a:lnTo>
                      <a:lnTo>
                        <a:pt x="3221" y="1277"/>
                      </a:lnTo>
                      <a:lnTo>
                        <a:pt x="3215" y="1276"/>
                      </a:lnTo>
                      <a:lnTo>
                        <a:pt x="3210" y="1276"/>
                      </a:lnTo>
                      <a:lnTo>
                        <a:pt x="3204" y="1276"/>
                      </a:lnTo>
                      <a:lnTo>
                        <a:pt x="3198" y="1276"/>
                      </a:lnTo>
                      <a:lnTo>
                        <a:pt x="3191" y="1276"/>
                      </a:lnTo>
                      <a:lnTo>
                        <a:pt x="3185" y="1276"/>
                      </a:lnTo>
                      <a:lnTo>
                        <a:pt x="3180" y="1276"/>
                      </a:lnTo>
                      <a:lnTo>
                        <a:pt x="3174" y="1275"/>
                      </a:lnTo>
                      <a:lnTo>
                        <a:pt x="3168" y="1275"/>
                      </a:lnTo>
                      <a:lnTo>
                        <a:pt x="3162" y="1275"/>
                      </a:lnTo>
                      <a:lnTo>
                        <a:pt x="3157" y="1275"/>
                      </a:lnTo>
                      <a:lnTo>
                        <a:pt x="3151" y="1275"/>
                      </a:lnTo>
                      <a:lnTo>
                        <a:pt x="3145" y="1274"/>
                      </a:lnTo>
                      <a:lnTo>
                        <a:pt x="3139" y="1274"/>
                      </a:lnTo>
                      <a:lnTo>
                        <a:pt x="3134" y="1274"/>
                      </a:lnTo>
                      <a:lnTo>
                        <a:pt x="3127" y="1274"/>
                      </a:lnTo>
                      <a:lnTo>
                        <a:pt x="3121" y="1272"/>
                      </a:lnTo>
                      <a:lnTo>
                        <a:pt x="3115" y="1272"/>
                      </a:lnTo>
                      <a:lnTo>
                        <a:pt x="3109" y="1272"/>
                      </a:lnTo>
                      <a:lnTo>
                        <a:pt x="3104" y="1272"/>
                      </a:lnTo>
                      <a:lnTo>
                        <a:pt x="3098" y="1271"/>
                      </a:lnTo>
                      <a:lnTo>
                        <a:pt x="3091" y="1271"/>
                      </a:lnTo>
                      <a:lnTo>
                        <a:pt x="3085" y="1271"/>
                      </a:lnTo>
                      <a:lnTo>
                        <a:pt x="3079" y="1271"/>
                      </a:lnTo>
                      <a:lnTo>
                        <a:pt x="3074" y="1270"/>
                      </a:lnTo>
                      <a:lnTo>
                        <a:pt x="3068" y="1270"/>
                      </a:lnTo>
                      <a:lnTo>
                        <a:pt x="3061" y="1270"/>
                      </a:lnTo>
                      <a:lnTo>
                        <a:pt x="3055" y="1269"/>
                      </a:lnTo>
                      <a:lnTo>
                        <a:pt x="3049" y="1269"/>
                      </a:lnTo>
                      <a:lnTo>
                        <a:pt x="3044" y="1268"/>
                      </a:lnTo>
                      <a:lnTo>
                        <a:pt x="3038" y="1268"/>
                      </a:lnTo>
                      <a:lnTo>
                        <a:pt x="3031" y="1268"/>
                      </a:lnTo>
                      <a:lnTo>
                        <a:pt x="3025" y="1267"/>
                      </a:lnTo>
                      <a:lnTo>
                        <a:pt x="3019" y="1267"/>
                      </a:lnTo>
                      <a:lnTo>
                        <a:pt x="3014" y="1267"/>
                      </a:lnTo>
                      <a:lnTo>
                        <a:pt x="3007" y="1266"/>
                      </a:lnTo>
                      <a:lnTo>
                        <a:pt x="3001" y="1266"/>
                      </a:lnTo>
                      <a:lnTo>
                        <a:pt x="2995" y="1264"/>
                      </a:lnTo>
                      <a:lnTo>
                        <a:pt x="2988" y="1264"/>
                      </a:lnTo>
                      <a:lnTo>
                        <a:pt x="2983" y="1264"/>
                      </a:lnTo>
                      <a:lnTo>
                        <a:pt x="2977" y="1263"/>
                      </a:lnTo>
                      <a:lnTo>
                        <a:pt x="2964" y="1262"/>
                      </a:lnTo>
                      <a:lnTo>
                        <a:pt x="2951" y="1261"/>
                      </a:lnTo>
                      <a:lnTo>
                        <a:pt x="2940" y="1260"/>
                      </a:lnTo>
                      <a:lnTo>
                        <a:pt x="2927" y="1259"/>
                      </a:lnTo>
                      <a:lnTo>
                        <a:pt x="2915" y="1257"/>
                      </a:lnTo>
                      <a:lnTo>
                        <a:pt x="2903" y="1256"/>
                      </a:lnTo>
                      <a:lnTo>
                        <a:pt x="2890" y="1255"/>
                      </a:lnTo>
                      <a:lnTo>
                        <a:pt x="2878" y="1254"/>
                      </a:lnTo>
                      <a:lnTo>
                        <a:pt x="2865" y="1253"/>
                      </a:lnTo>
                      <a:lnTo>
                        <a:pt x="2852" y="1252"/>
                      </a:lnTo>
                      <a:lnTo>
                        <a:pt x="2840" y="1251"/>
                      </a:lnTo>
                      <a:lnTo>
                        <a:pt x="2828" y="1249"/>
                      </a:lnTo>
                      <a:lnTo>
                        <a:pt x="2816" y="1247"/>
                      </a:lnTo>
                      <a:lnTo>
                        <a:pt x="2803" y="1246"/>
                      </a:lnTo>
                      <a:lnTo>
                        <a:pt x="2790" y="1245"/>
                      </a:lnTo>
                      <a:lnTo>
                        <a:pt x="2778" y="1244"/>
                      </a:lnTo>
                      <a:lnTo>
                        <a:pt x="2765" y="1241"/>
                      </a:lnTo>
                      <a:lnTo>
                        <a:pt x="2752" y="1240"/>
                      </a:lnTo>
                      <a:lnTo>
                        <a:pt x="2739" y="1239"/>
                      </a:lnTo>
                      <a:lnTo>
                        <a:pt x="2726" y="1237"/>
                      </a:lnTo>
                      <a:lnTo>
                        <a:pt x="2713" y="1236"/>
                      </a:lnTo>
                      <a:lnTo>
                        <a:pt x="2700" y="1234"/>
                      </a:lnTo>
                      <a:lnTo>
                        <a:pt x="2688" y="1232"/>
                      </a:lnTo>
                      <a:lnTo>
                        <a:pt x="2675" y="1231"/>
                      </a:lnTo>
                      <a:lnTo>
                        <a:pt x="2662" y="1229"/>
                      </a:lnTo>
                      <a:lnTo>
                        <a:pt x="2650" y="1228"/>
                      </a:lnTo>
                      <a:lnTo>
                        <a:pt x="2636" y="1225"/>
                      </a:lnTo>
                      <a:lnTo>
                        <a:pt x="2623" y="1224"/>
                      </a:lnTo>
                      <a:lnTo>
                        <a:pt x="2610" y="1223"/>
                      </a:lnTo>
                      <a:lnTo>
                        <a:pt x="2598" y="1221"/>
                      </a:lnTo>
                      <a:lnTo>
                        <a:pt x="2584" y="1218"/>
                      </a:lnTo>
                      <a:lnTo>
                        <a:pt x="2571" y="1217"/>
                      </a:lnTo>
                      <a:lnTo>
                        <a:pt x="2559" y="1215"/>
                      </a:lnTo>
                      <a:lnTo>
                        <a:pt x="2545" y="1214"/>
                      </a:lnTo>
                      <a:lnTo>
                        <a:pt x="2532" y="1211"/>
                      </a:lnTo>
                      <a:lnTo>
                        <a:pt x="2519" y="1210"/>
                      </a:lnTo>
                      <a:lnTo>
                        <a:pt x="2506" y="1208"/>
                      </a:lnTo>
                      <a:lnTo>
                        <a:pt x="2493" y="1206"/>
                      </a:lnTo>
                      <a:lnTo>
                        <a:pt x="2479" y="1204"/>
                      </a:lnTo>
                      <a:lnTo>
                        <a:pt x="2466" y="1202"/>
                      </a:lnTo>
                      <a:lnTo>
                        <a:pt x="2453" y="1200"/>
                      </a:lnTo>
                      <a:lnTo>
                        <a:pt x="2440" y="1199"/>
                      </a:lnTo>
                      <a:lnTo>
                        <a:pt x="2426" y="1196"/>
                      </a:lnTo>
                      <a:lnTo>
                        <a:pt x="2413" y="1194"/>
                      </a:lnTo>
                      <a:lnTo>
                        <a:pt x="2400" y="1193"/>
                      </a:lnTo>
                      <a:lnTo>
                        <a:pt x="2387" y="1191"/>
                      </a:lnTo>
                      <a:lnTo>
                        <a:pt x="2373" y="1188"/>
                      </a:lnTo>
                      <a:lnTo>
                        <a:pt x="2360" y="1186"/>
                      </a:lnTo>
                      <a:lnTo>
                        <a:pt x="2347" y="1185"/>
                      </a:lnTo>
                      <a:lnTo>
                        <a:pt x="2333" y="1183"/>
                      </a:lnTo>
                      <a:lnTo>
                        <a:pt x="2320" y="1180"/>
                      </a:lnTo>
                      <a:lnTo>
                        <a:pt x="2306" y="1178"/>
                      </a:lnTo>
                      <a:lnTo>
                        <a:pt x="2294" y="1177"/>
                      </a:lnTo>
                      <a:lnTo>
                        <a:pt x="2280" y="1175"/>
                      </a:lnTo>
                      <a:lnTo>
                        <a:pt x="2266" y="1172"/>
                      </a:lnTo>
                      <a:lnTo>
                        <a:pt x="2253" y="1170"/>
                      </a:lnTo>
                      <a:lnTo>
                        <a:pt x="2239" y="1169"/>
                      </a:lnTo>
                      <a:lnTo>
                        <a:pt x="2226" y="1166"/>
                      </a:lnTo>
                      <a:lnTo>
                        <a:pt x="2212" y="1164"/>
                      </a:lnTo>
                      <a:lnTo>
                        <a:pt x="2199" y="1162"/>
                      </a:lnTo>
                      <a:lnTo>
                        <a:pt x="2185" y="1160"/>
                      </a:lnTo>
                      <a:lnTo>
                        <a:pt x="2171" y="1158"/>
                      </a:lnTo>
                      <a:lnTo>
                        <a:pt x="2159" y="1156"/>
                      </a:lnTo>
                      <a:lnTo>
                        <a:pt x="2145" y="1154"/>
                      </a:lnTo>
                      <a:lnTo>
                        <a:pt x="2131" y="1152"/>
                      </a:lnTo>
                      <a:lnTo>
                        <a:pt x="2117" y="1149"/>
                      </a:lnTo>
                      <a:lnTo>
                        <a:pt x="2105" y="1148"/>
                      </a:lnTo>
                      <a:lnTo>
                        <a:pt x="2091" y="1146"/>
                      </a:lnTo>
                      <a:lnTo>
                        <a:pt x="2063" y="1141"/>
                      </a:lnTo>
                      <a:lnTo>
                        <a:pt x="2035" y="1138"/>
                      </a:lnTo>
                      <a:lnTo>
                        <a:pt x="2009" y="1133"/>
                      </a:lnTo>
                      <a:lnTo>
                        <a:pt x="1981" y="1129"/>
                      </a:lnTo>
                      <a:lnTo>
                        <a:pt x="1954" y="1125"/>
                      </a:lnTo>
                      <a:lnTo>
                        <a:pt x="1927" y="1120"/>
                      </a:lnTo>
                      <a:lnTo>
                        <a:pt x="1900" y="1117"/>
                      </a:lnTo>
                      <a:lnTo>
                        <a:pt x="1872" y="1112"/>
                      </a:lnTo>
                      <a:lnTo>
                        <a:pt x="1858" y="1110"/>
                      </a:lnTo>
                      <a:lnTo>
                        <a:pt x="1844" y="1109"/>
                      </a:lnTo>
                      <a:lnTo>
                        <a:pt x="1832" y="1107"/>
                      </a:lnTo>
                      <a:lnTo>
                        <a:pt x="1818" y="1104"/>
                      </a:lnTo>
                      <a:lnTo>
                        <a:pt x="1804" y="1103"/>
                      </a:lnTo>
                      <a:lnTo>
                        <a:pt x="1790" y="1101"/>
                      </a:lnTo>
                      <a:lnTo>
                        <a:pt x="1776" y="1099"/>
                      </a:lnTo>
                      <a:lnTo>
                        <a:pt x="1762" y="1096"/>
                      </a:lnTo>
                      <a:lnTo>
                        <a:pt x="1749" y="1095"/>
                      </a:lnTo>
                      <a:lnTo>
                        <a:pt x="1735" y="1093"/>
                      </a:lnTo>
                      <a:lnTo>
                        <a:pt x="1721" y="1092"/>
                      </a:lnTo>
                      <a:lnTo>
                        <a:pt x="1707" y="1089"/>
                      </a:lnTo>
                      <a:lnTo>
                        <a:pt x="1694" y="1087"/>
                      </a:lnTo>
                      <a:lnTo>
                        <a:pt x="1681" y="1086"/>
                      </a:lnTo>
                      <a:lnTo>
                        <a:pt x="1667" y="1084"/>
                      </a:lnTo>
                      <a:lnTo>
                        <a:pt x="1653" y="1081"/>
                      </a:lnTo>
                      <a:lnTo>
                        <a:pt x="1639" y="1080"/>
                      </a:lnTo>
                      <a:lnTo>
                        <a:pt x="1625" y="1078"/>
                      </a:lnTo>
                      <a:lnTo>
                        <a:pt x="1611" y="1077"/>
                      </a:lnTo>
                      <a:lnTo>
                        <a:pt x="1598" y="1074"/>
                      </a:lnTo>
                      <a:lnTo>
                        <a:pt x="1584" y="1073"/>
                      </a:lnTo>
                      <a:lnTo>
                        <a:pt x="1570" y="1071"/>
                      </a:lnTo>
                      <a:lnTo>
                        <a:pt x="1557" y="1070"/>
                      </a:lnTo>
                      <a:lnTo>
                        <a:pt x="1544" y="1067"/>
                      </a:lnTo>
                      <a:lnTo>
                        <a:pt x="1530" y="1066"/>
                      </a:lnTo>
                      <a:lnTo>
                        <a:pt x="1516" y="1065"/>
                      </a:lnTo>
                      <a:lnTo>
                        <a:pt x="1502" y="1063"/>
                      </a:lnTo>
                      <a:lnTo>
                        <a:pt x="1488" y="1062"/>
                      </a:lnTo>
                      <a:lnTo>
                        <a:pt x="1474" y="1059"/>
                      </a:lnTo>
                      <a:lnTo>
                        <a:pt x="1461" y="1058"/>
                      </a:lnTo>
                      <a:lnTo>
                        <a:pt x="1447" y="1057"/>
                      </a:lnTo>
                      <a:lnTo>
                        <a:pt x="1434" y="1055"/>
                      </a:lnTo>
                      <a:lnTo>
                        <a:pt x="1420" y="1054"/>
                      </a:lnTo>
                      <a:lnTo>
                        <a:pt x="1406" y="1053"/>
                      </a:lnTo>
                      <a:lnTo>
                        <a:pt x="1393" y="1051"/>
                      </a:lnTo>
                      <a:lnTo>
                        <a:pt x="1379" y="1049"/>
                      </a:lnTo>
                      <a:lnTo>
                        <a:pt x="1365" y="1048"/>
                      </a:lnTo>
                      <a:lnTo>
                        <a:pt x="1352" y="1047"/>
                      </a:lnTo>
                      <a:lnTo>
                        <a:pt x="1338" y="1046"/>
                      </a:lnTo>
                      <a:lnTo>
                        <a:pt x="1325" y="1044"/>
                      </a:lnTo>
                      <a:lnTo>
                        <a:pt x="1311" y="1043"/>
                      </a:lnTo>
                      <a:lnTo>
                        <a:pt x="1297" y="1042"/>
                      </a:lnTo>
                      <a:lnTo>
                        <a:pt x="1284" y="1040"/>
                      </a:lnTo>
                      <a:lnTo>
                        <a:pt x="1270" y="1039"/>
                      </a:lnTo>
                      <a:lnTo>
                        <a:pt x="1257" y="1038"/>
                      </a:lnTo>
                      <a:lnTo>
                        <a:pt x="1243" y="1036"/>
                      </a:lnTo>
                      <a:lnTo>
                        <a:pt x="1230" y="1035"/>
                      </a:lnTo>
                      <a:lnTo>
                        <a:pt x="1216" y="1034"/>
                      </a:lnTo>
                      <a:lnTo>
                        <a:pt x="1202" y="1033"/>
                      </a:lnTo>
                      <a:lnTo>
                        <a:pt x="1190" y="1032"/>
                      </a:lnTo>
                      <a:lnTo>
                        <a:pt x="1176" y="1031"/>
                      </a:lnTo>
                      <a:lnTo>
                        <a:pt x="1162" y="1029"/>
                      </a:lnTo>
                      <a:lnTo>
                        <a:pt x="1149" y="1028"/>
                      </a:lnTo>
                      <a:lnTo>
                        <a:pt x="1136" y="1027"/>
                      </a:lnTo>
                      <a:lnTo>
                        <a:pt x="1122" y="1027"/>
                      </a:lnTo>
                      <a:lnTo>
                        <a:pt x="1109" y="1026"/>
                      </a:lnTo>
                      <a:lnTo>
                        <a:pt x="1102" y="1025"/>
                      </a:lnTo>
                      <a:lnTo>
                        <a:pt x="1095" y="1025"/>
                      </a:lnTo>
                      <a:lnTo>
                        <a:pt x="1088" y="1024"/>
                      </a:lnTo>
                      <a:lnTo>
                        <a:pt x="1081" y="1024"/>
                      </a:lnTo>
                      <a:lnTo>
                        <a:pt x="1076" y="1024"/>
                      </a:lnTo>
                      <a:lnTo>
                        <a:pt x="1069" y="1023"/>
                      </a:lnTo>
                      <a:lnTo>
                        <a:pt x="1062" y="1023"/>
                      </a:lnTo>
                      <a:lnTo>
                        <a:pt x="1055" y="1023"/>
                      </a:lnTo>
                      <a:lnTo>
                        <a:pt x="1048" y="1021"/>
                      </a:lnTo>
                      <a:lnTo>
                        <a:pt x="1042" y="1021"/>
                      </a:lnTo>
                      <a:lnTo>
                        <a:pt x="1035" y="1020"/>
                      </a:lnTo>
                      <a:lnTo>
                        <a:pt x="1028" y="1020"/>
                      </a:lnTo>
                      <a:lnTo>
                        <a:pt x="1022" y="1020"/>
                      </a:lnTo>
                      <a:lnTo>
                        <a:pt x="1015" y="1019"/>
                      </a:lnTo>
                      <a:lnTo>
                        <a:pt x="1009" y="1019"/>
                      </a:lnTo>
                      <a:lnTo>
                        <a:pt x="1002" y="1019"/>
                      </a:lnTo>
                      <a:lnTo>
                        <a:pt x="995" y="1018"/>
                      </a:lnTo>
                      <a:lnTo>
                        <a:pt x="988" y="1018"/>
                      </a:lnTo>
                      <a:lnTo>
                        <a:pt x="982" y="1018"/>
                      </a:lnTo>
                      <a:lnTo>
                        <a:pt x="975" y="1018"/>
                      </a:lnTo>
                      <a:lnTo>
                        <a:pt x="969" y="1017"/>
                      </a:lnTo>
                      <a:lnTo>
                        <a:pt x="962" y="1017"/>
                      </a:lnTo>
                      <a:lnTo>
                        <a:pt x="956" y="1017"/>
                      </a:lnTo>
                      <a:lnTo>
                        <a:pt x="949" y="1016"/>
                      </a:lnTo>
                      <a:lnTo>
                        <a:pt x="942" y="1016"/>
                      </a:lnTo>
                      <a:lnTo>
                        <a:pt x="936" y="1016"/>
                      </a:lnTo>
                      <a:lnTo>
                        <a:pt x="929" y="1016"/>
                      </a:lnTo>
                      <a:lnTo>
                        <a:pt x="922" y="1015"/>
                      </a:lnTo>
                      <a:lnTo>
                        <a:pt x="916" y="1015"/>
                      </a:lnTo>
                      <a:lnTo>
                        <a:pt x="910" y="1015"/>
                      </a:lnTo>
                      <a:lnTo>
                        <a:pt x="903" y="1015"/>
                      </a:lnTo>
                      <a:lnTo>
                        <a:pt x="896" y="1015"/>
                      </a:lnTo>
                      <a:lnTo>
                        <a:pt x="890" y="1013"/>
                      </a:lnTo>
                      <a:lnTo>
                        <a:pt x="883" y="1013"/>
                      </a:lnTo>
                      <a:lnTo>
                        <a:pt x="876" y="1013"/>
                      </a:lnTo>
                      <a:lnTo>
                        <a:pt x="869" y="1013"/>
                      </a:lnTo>
                      <a:lnTo>
                        <a:pt x="864" y="1013"/>
                      </a:lnTo>
                      <a:lnTo>
                        <a:pt x="857" y="1013"/>
                      </a:lnTo>
                      <a:lnTo>
                        <a:pt x="850" y="1012"/>
                      </a:lnTo>
                      <a:lnTo>
                        <a:pt x="844" y="1012"/>
                      </a:lnTo>
                      <a:lnTo>
                        <a:pt x="837" y="1012"/>
                      </a:lnTo>
                      <a:lnTo>
                        <a:pt x="830" y="1012"/>
                      </a:lnTo>
                      <a:lnTo>
                        <a:pt x="825" y="1012"/>
                      </a:lnTo>
                      <a:lnTo>
                        <a:pt x="818" y="1012"/>
                      </a:lnTo>
                      <a:lnTo>
                        <a:pt x="811" y="1012"/>
                      </a:lnTo>
                      <a:lnTo>
                        <a:pt x="805" y="1012"/>
                      </a:lnTo>
                      <a:lnTo>
                        <a:pt x="798" y="1011"/>
                      </a:lnTo>
                      <a:lnTo>
                        <a:pt x="792" y="1011"/>
                      </a:lnTo>
                      <a:lnTo>
                        <a:pt x="785" y="1011"/>
                      </a:lnTo>
                      <a:lnTo>
                        <a:pt x="778" y="1011"/>
                      </a:lnTo>
                      <a:lnTo>
                        <a:pt x="773" y="1011"/>
                      </a:lnTo>
                      <a:lnTo>
                        <a:pt x="766" y="1011"/>
                      </a:lnTo>
                      <a:lnTo>
                        <a:pt x="759" y="1011"/>
                      </a:lnTo>
                      <a:lnTo>
                        <a:pt x="753" y="1011"/>
                      </a:lnTo>
                      <a:lnTo>
                        <a:pt x="746" y="1011"/>
                      </a:lnTo>
                      <a:lnTo>
                        <a:pt x="740" y="1011"/>
                      </a:lnTo>
                      <a:lnTo>
                        <a:pt x="734" y="1011"/>
                      </a:lnTo>
                      <a:lnTo>
                        <a:pt x="727" y="1011"/>
                      </a:lnTo>
                      <a:lnTo>
                        <a:pt x="721" y="1011"/>
                      </a:lnTo>
                      <a:lnTo>
                        <a:pt x="714" y="1011"/>
                      </a:lnTo>
                      <a:lnTo>
                        <a:pt x="708" y="1011"/>
                      </a:lnTo>
                      <a:lnTo>
                        <a:pt x="701" y="1011"/>
                      </a:lnTo>
                      <a:lnTo>
                        <a:pt x="696" y="1011"/>
                      </a:lnTo>
                      <a:lnTo>
                        <a:pt x="689" y="1011"/>
                      </a:lnTo>
                      <a:lnTo>
                        <a:pt x="682" y="1011"/>
                      </a:lnTo>
                      <a:lnTo>
                        <a:pt x="676" y="1011"/>
                      </a:lnTo>
                      <a:lnTo>
                        <a:pt x="669" y="1012"/>
                      </a:lnTo>
                      <a:lnTo>
                        <a:pt x="663" y="1012"/>
                      </a:lnTo>
                      <a:lnTo>
                        <a:pt x="656" y="1012"/>
                      </a:lnTo>
                      <a:lnTo>
                        <a:pt x="651" y="1012"/>
                      </a:lnTo>
                      <a:lnTo>
                        <a:pt x="644" y="1012"/>
                      </a:lnTo>
                      <a:lnTo>
                        <a:pt x="638" y="1012"/>
                      </a:lnTo>
                      <a:lnTo>
                        <a:pt x="631" y="1012"/>
                      </a:lnTo>
                      <a:lnTo>
                        <a:pt x="625" y="1012"/>
                      </a:lnTo>
                      <a:lnTo>
                        <a:pt x="618" y="1013"/>
                      </a:lnTo>
                      <a:lnTo>
                        <a:pt x="613" y="1013"/>
                      </a:lnTo>
                      <a:lnTo>
                        <a:pt x="606" y="1013"/>
                      </a:lnTo>
                      <a:lnTo>
                        <a:pt x="600" y="1013"/>
                      </a:lnTo>
                      <a:lnTo>
                        <a:pt x="593" y="1013"/>
                      </a:lnTo>
                      <a:lnTo>
                        <a:pt x="587" y="1013"/>
                      </a:lnTo>
                      <a:lnTo>
                        <a:pt x="580" y="1015"/>
                      </a:lnTo>
                      <a:lnTo>
                        <a:pt x="575" y="1015"/>
                      </a:lnTo>
                      <a:lnTo>
                        <a:pt x="568" y="1015"/>
                      </a:lnTo>
                      <a:lnTo>
                        <a:pt x="562" y="1015"/>
                      </a:lnTo>
                      <a:lnTo>
                        <a:pt x="555" y="1016"/>
                      </a:lnTo>
                      <a:lnTo>
                        <a:pt x="549" y="1016"/>
                      </a:lnTo>
                      <a:lnTo>
                        <a:pt x="542" y="1016"/>
                      </a:lnTo>
                      <a:lnTo>
                        <a:pt x="537" y="1016"/>
                      </a:lnTo>
                      <a:lnTo>
                        <a:pt x="530" y="1017"/>
                      </a:lnTo>
                      <a:lnTo>
                        <a:pt x="524" y="1017"/>
                      </a:lnTo>
                      <a:lnTo>
                        <a:pt x="518" y="1017"/>
                      </a:lnTo>
                      <a:lnTo>
                        <a:pt x="511" y="1018"/>
                      </a:lnTo>
                      <a:lnTo>
                        <a:pt x="505" y="1018"/>
                      </a:lnTo>
                      <a:lnTo>
                        <a:pt x="498" y="1018"/>
                      </a:lnTo>
                      <a:lnTo>
                        <a:pt x="493" y="1019"/>
                      </a:lnTo>
                      <a:lnTo>
                        <a:pt x="486" y="1019"/>
                      </a:lnTo>
                      <a:lnTo>
                        <a:pt x="480" y="1019"/>
                      </a:lnTo>
                      <a:lnTo>
                        <a:pt x="474" y="1020"/>
                      </a:lnTo>
                      <a:lnTo>
                        <a:pt x="467" y="1020"/>
                      </a:lnTo>
                      <a:lnTo>
                        <a:pt x="462" y="1021"/>
                      </a:lnTo>
                      <a:lnTo>
                        <a:pt x="455" y="1021"/>
                      </a:lnTo>
                      <a:lnTo>
                        <a:pt x="449" y="1021"/>
                      </a:lnTo>
                      <a:lnTo>
                        <a:pt x="443" y="1023"/>
                      </a:lnTo>
                      <a:lnTo>
                        <a:pt x="436" y="1023"/>
                      </a:lnTo>
                      <a:lnTo>
                        <a:pt x="431" y="1024"/>
                      </a:lnTo>
                      <a:lnTo>
                        <a:pt x="425" y="1024"/>
                      </a:lnTo>
                      <a:lnTo>
                        <a:pt x="418" y="1025"/>
                      </a:lnTo>
                      <a:lnTo>
                        <a:pt x="412" y="1025"/>
                      </a:lnTo>
                      <a:lnTo>
                        <a:pt x="406" y="1026"/>
                      </a:lnTo>
                      <a:lnTo>
                        <a:pt x="399" y="1026"/>
                      </a:lnTo>
                      <a:lnTo>
                        <a:pt x="394" y="1027"/>
                      </a:lnTo>
                      <a:lnTo>
                        <a:pt x="388" y="1027"/>
                      </a:lnTo>
                      <a:lnTo>
                        <a:pt x="381" y="1028"/>
                      </a:lnTo>
                      <a:lnTo>
                        <a:pt x="375" y="1028"/>
                      </a:lnTo>
                      <a:lnTo>
                        <a:pt x="369" y="1029"/>
                      </a:lnTo>
                      <a:lnTo>
                        <a:pt x="363" y="1029"/>
                      </a:lnTo>
                      <a:lnTo>
                        <a:pt x="357" y="1031"/>
                      </a:lnTo>
                      <a:lnTo>
                        <a:pt x="351" y="1032"/>
                      </a:lnTo>
                      <a:lnTo>
                        <a:pt x="344" y="1032"/>
                      </a:lnTo>
                      <a:lnTo>
                        <a:pt x="338" y="1033"/>
                      </a:lnTo>
                      <a:lnTo>
                        <a:pt x="333" y="1033"/>
                      </a:lnTo>
                      <a:lnTo>
                        <a:pt x="327" y="1034"/>
                      </a:lnTo>
                      <a:lnTo>
                        <a:pt x="320" y="1035"/>
                      </a:lnTo>
                      <a:lnTo>
                        <a:pt x="314" y="1035"/>
                      </a:lnTo>
                      <a:lnTo>
                        <a:pt x="308" y="1036"/>
                      </a:lnTo>
                      <a:lnTo>
                        <a:pt x="303" y="1038"/>
                      </a:lnTo>
                      <a:lnTo>
                        <a:pt x="296" y="1038"/>
                      </a:lnTo>
                      <a:lnTo>
                        <a:pt x="290" y="1039"/>
                      </a:lnTo>
                      <a:lnTo>
                        <a:pt x="284" y="1040"/>
                      </a:lnTo>
                      <a:lnTo>
                        <a:pt x="278" y="1040"/>
                      </a:lnTo>
                      <a:lnTo>
                        <a:pt x="272" y="1041"/>
                      </a:lnTo>
                      <a:lnTo>
                        <a:pt x="266" y="1042"/>
                      </a:lnTo>
                      <a:lnTo>
                        <a:pt x="260" y="1042"/>
                      </a:lnTo>
                      <a:lnTo>
                        <a:pt x="254" y="1043"/>
                      </a:lnTo>
                      <a:lnTo>
                        <a:pt x="247" y="1044"/>
                      </a:lnTo>
                      <a:lnTo>
                        <a:pt x="242" y="1046"/>
                      </a:lnTo>
                      <a:lnTo>
                        <a:pt x="236" y="1046"/>
                      </a:lnTo>
                      <a:lnTo>
                        <a:pt x="230" y="1047"/>
                      </a:lnTo>
                      <a:lnTo>
                        <a:pt x="224" y="1048"/>
                      </a:lnTo>
                      <a:lnTo>
                        <a:pt x="217" y="1049"/>
                      </a:lnTo>
                      <a:lnTo>
                        <a:pt x="212" y="1050"/>
                      </a:lnTo>
                      <a:lnTo>
                        <a:pt x="206" y="1050"/>
                      </a:lnTo>
                      <a:lnTo>
                        <a:pt x="200" y="1051"/>
                      </a:lnTo>
                      <a:lnTo>
                        <a:pt x="194" y="1053"/>
                      </a:lnTo>
                      <a:lnTo>
                        <a:pt x="187" y="1054"/>
                      </a:lnTo>
                      <a:lnTo>
                        <a:pt x="182" y="1055"/>
                      </a:lnTo>
                      <a:lnTo>
                        <a:pt x="176" y="1056"/>
                      </a:lnTo>
                      <a:lnTo>
                        <a:pt x="170" y="1056"/>
                      </a:lnTo>
                      <a:lnTo>
                        <a:pt x="164" y="1057"/>
                      </a:lnTo>
                      <a:lnTo>
                        <a:pt x="159" y="1058"/>
                      </a:lnTo>
                      <a:lnTo>
                        <a:pt x="152" y="1059"/>
                      </a:lnTo>
                      <a:lnTo>
                        <a:pt x="146" y="1061"/>
                      </a:lnTo>
                      <a:lnTo>
                        <a:pt x="140" y="1062"/>
                      </a:lnTo>
                      <a:lnTo>
                        <a:pt x="134" y="1063"/>
                      </a:lnTo>
                      <a:lnTo>
                        <a:pt x="129" y="1064"/>
                      </a:lnTo>
                      <a:lnTo>
                        <a:pt x="123" y="1064"/>
                      </a:lnTo>
                      <a:lnTo>
                        <a:pt x="116" y="1065"/>
                      </a:lnTo>
                      <a:lnTo>
                        <a:pt x="110" y="1066"/>
                      </a:lnTo>
                      <a:lnTo>
                        <a:pt x="104" y="1067"/>
                      </a:lnTo>
                      <a:lnTo>
                        <a:pt x="99" y="1069"/>
                      </a:lnTo>
                      <a:lnTo>
                        <a:pt x="93" y="1070"/>
                      </a:lnTo>
                      <a:lnTo>
                        <a:pt x="87" y="1071"/>
                      </a:lnTo>
                      <a:lnTo>
                        <a:pt x="81" y="1072"/>
                      </a:lnTo>
                      <a:lnTo>
                        <a:pt x="74" y="1072"/>
                      </a:lnTo>
                      <a:lnTo>
                        <a:pt x="69" y="1073"/>
                      </a:lnTo>
                      <a:lnTo>
                        <a:pt x="63" y="1074"/>
                      </a:lnTo>
                      <a:lnTo>
                        <a:pt x="57" y="1076"/>
                      </a:lnTo>
                      <a:lnTo>
                        <a:pt x="51" y="1077"/>
                      </a:lnTo>
                      <a:lnTo>
                        <a:pt x="45" y="1077"/>
                      </a:lnTo>
                      <a:lnTo>
                        <a:pt x="39" y="1078"/>
                      </a:lnTo>
                      <a:lnTo>
                        <a:pt x="33" y="1079"/>
                      </a:lnTo>
                      <a:lnTo>
                        <a:pt x="27" y="1079"/>
                      </a:lnTo>
                      <a:lnTo>
                        <a:pt x="20" y="1080"/>
                      </a:lnTo>
                      <a:lnTo>
                        <a:pt x="15" y="1080"/>
                      </a:lnTo>
                      <a:lnTo>
                        <a:pt x="8" y="1079"/>
                      </a:lnTo>
                      <a:lnTo>
                        <a:pt x="0" y="1076"/>
                      </a:lnTo>
                      <a:close/>
                    </a:path>
                  </a:pathLst>
                </a:custGeom>
                <a:solidFill>
                  <a:srgbClr val="000000"/>
                </a:solidFill>
                <a:ln w="9525">
                  <a:noFill/>
                  <a:round/>
                  <a:headEnd/>
                  <a:tailEnd/>
                </a:ln>
              </p:spPr>
              <p:txBody>
                <a:bodyPr wrap="none" anchor="ctr"/>
                <a:lstStyle/>
                <a:p>
                  <a:endParaRPr lang="en-US"/>
                </a:p>
              </p:txBody>
            </p:sp>
            <p:sp>
              <p:nvSpPr>
                <p:cNvPr id="18470" name="Freeform 26"/>
                <p:cNvSpPr>
                  <a:spLocks noChangeArrowheads="1"/>
                </p:cNvSpPr>
                <p:nvPr/>
              </p:nvSpPr>
              <p:spPr bwMode="auto">
                <a:xfrm>
                  <a:off x="2433" y="2718"/>
                  <a:ext cx="684" cy="148"/>
                </a:xfrm>
                <a:custGeom>
                  <a:avLst/>
                  <a:gdLst>
                    <a:gd name="T0" fmla="*/ 0 w 6103"/>
                    <a:gd name="T1" fmla="*/ 0 h 1114"/>
                    <a:gd name="T2" fmla="*/ 0 w 6103"/>
                    <a:gd name="T3" fmla="*/ 0 h 1114"/>
                    <a:gd name="T4" fmla="*/ 0 w 6103"/>
                    <a:gd name="T5" fmla="*/ 0 h 1114"/>
                    <a:gd name="T6" fmla="*/ 0 w 6103"/>
                    <a:gd name="T7" fmla="*/ 0 h 1114"/>
                    <a:gd name="T8" fmla="*/ 0 w 6103"/>
                    <a:gd name="T9" fmla="*/ 0 h 1114"/>
                    <a:gd name="T10" fmla="*/ 0 w 6103"/>
                    <a:gd name="T11" fmla="*/ 0 h 1114"/>
                    <a:gd name="T12" fmla="*/ 0 w 6103"/>
                    <a:gd name="T13" fmla="*/ 0 h 1114"/>
                    <a:gd name="T14" fmla="*/ 0 w 6103"/>
                    <a:gd name="T15" fmla="*/ 0 h 1114"/>
                    <a:gd name="T16" fmla="*/ 0 w 6103"/>
                    <a:gd name="T17" fmla="*/ 0 h 1114"/>
                    <a:gd name="T18" fmla="*/ 0 w 6103"/>
                    <a:gd name="T19" fmla="*/ 0 h 1114"/>
                    <a:gd name="T20" fmla="*/ 0 w 6103"/>
                    <a:gd name="T21" fmla="*/ 0 h 1114"/>
                    <a:gd name="T22" fmla="*/ 0 w 6103"/>
                    <a:gd name="T23" fmla="*/ 0 h 1114"/>
                    <a:gd name="T24" fmla="*/ 0 w 6103"/>
                    <a:gd name="T25" fmla="*/ 0 h 1114"/>
                    <a:gd name="T26" fmla="*/ 0 w 6103"/>
                    <a:gd name="T27" fmla="*/ 0 h 1114"/>
                    <a:gd name="T28" fmla="*/ 0 w 6103"/>
                    <a:gd name="T29" fmla="*/ 0 h 1114"/>
                    <a:gd name="T30" fmla="*/ 0 w 6103"/>
                    <a:gd name="T31" fmla="*/ 0 h 1114"/>
                    <a:gd name="T32" fmla="*/ 0 w 6103"/>
                    <a:gd name="T33" fmla="*/ 0 h 1114"/>
                    <a:gd name="T34" fmla="*/ 0 w 6103"/>
                    <a:gd name="T35" fmla="*/ 0 h 1114"/>
                    <a:gd name="T36" fmla="*/ 0 w 6103"/>
                    <a:gd name="T37" fmla="*/ 0 h 1114"/>
                    <a:gd name="T38" fmla="*/ 0 w 6103"/>
                    <a:gd name="T39" fmla="*/ 0 h 1114"/>
                    <a:gd name="T40" fmla="*/ 0 w 6103"/>
                    <a:gd name="T41" fmla="*/ 0 h 1114"/>
                    <a:gd name="T42" fmla="*/ 0 w 6103"/>
                    <a:gd name="T43" fmla="*/ 0 h 1114"/>
                    <a:gd name="T44" fmla="*/ 0 w 6103"/>
                    <a:gd name="T45" fmla="*/ 0 h 1114"/>
                    <a:gd name="T46" fmla="*/ 0 w 6103"/>
                    <a:gd name="T47" fmla="*/ 0 h 1114"/>
                    <a:gd name="T48" fmla="*/ 0 w 6103"/>
                    <a:gd name="T49" fmla="*/ 0 h 1114"/>
                    <a:gd name="T50" fmla="*/ 0 w 6103"/>
                    <a:gd name="T51" fmla="*/ 0 h 1114"/>
                    <a:gd name="T52" fmla="*/ 0 w 6103"/>
                    <a:gd name="T53" fmla="*/ 0 h 1114"/>
                    <a:gd name="T54" fmla="*/ 0 w 6103"/>
                    <a:gd name="T55" fmla="*/ 0 h 1114"/>
                    <a:gd name="T56" fmla="*/ 0 w 6103"/>
                    <a:gd name="T57" fmla="*/ 0 h 1114"/>
                    <a:gd name="T58" fmla="*/ 0 w 6103"/>
                    <a:gd name="T59" fmla="*/ 0 h 1114"/>
                    <a:gd name="T60" fmla="*/ 0 w 6103"/>
                    <a:gd name="T61" fmla="*/ 0 h 1114"/>
                    <a:gd name="T62" fmla="*/ 0 w 6103"/>
                    <a:gd name="T63" fmla="*/ 0 h 1114"/>
                    <a:gd name="T64" fmla="*/ 0 w 6103"/>
                    <a:gd name="T65" fmla="*/ 0 h 1114"/>
                    <a:gd name="T66" fmla="*/ 0 w 6103"/>
                    <a:gd name="T67" fmla="*/ 0 h 1114"/>
                    <a:gd name="T68" fmla="*/ 0 w 6103"/>
                    <a:gd name="T69" fmla="*/ 0 h 1114"/>
                    <a:gd name="T70" fmla="*/ 0 w 6103"/>
                    <a:gd name="T71" fmla="*/ 0 h 1114"/>
                    <a:gd name="T72" fmla="*/ 0 w 6103"/>
                    <a:gd name="T73" fmla="*/ 0 h 1114"/>
                    <a:gd name="T74" fmla="*/ 0 w 6103"/>
                    <a:gd name="T75" fmla="*/ 0 h 1114"/>
                    <a:gd name="T76" fmla="*/ 0 w 6103"/>
                    <a:gd name="T77" fmla="*/ 0 h 1114"/>
                    <a:gd name="T78" fmla="*/ 0 w 6103"/>
                    <a:gd name="T79" fmla="*/ 0 h 1114"/>
                    <a:gd name="T80" fmla="*/ 0 w 6103"/>
                    <a:gd name="T81" fmla="*/ 0 h 1114"/>
                    <a:gd name="T82" fmla="*/ 0 w 6103"/>
                    <a:gd name="T83" fmla="*/ 0 h 1114"/>
                    <a:gd name="T84" fmla="*/ 0 w 6103"/>
                    <a:gd name="T85" fmla="*/ 0 h 1114"/>
                    <a:gd name="T86" fmla="*/ 0 w 6103"/>
                    <a:gd name="T87" fmla="*/ 0 h 1114"/>
                    <a:gd name="T88" fmla="*/ 0 w 6103"/>
                    <a:gd name="T89" fmla="*/ 0 h 1114"/>
                    <a:gd name="T90" fmla="*/ 0 w 6103"/>
                    <a:gd name="T91" fmla="*/ 0 h 1114"/>
                    <a:gd name="T92" fmla="*/ 0 w 6103"/>
                    <a:gd name="T93" fmla="*/ 0 h 1114"/>
                    <a:gd name="T94" fmla="*/ 0 w 6103"/>
                    <a:gd name="T95" fmla="*/ 0 h 1114"/>
                    <a:gd name="T96" fmla="*/ 0 w 6103"/>
                    <a:gd name="T97" fmla="*/ 0 h 1114"/>
                    <a:gd name="T98" fmla="*/ 0 w 6103"/>
                    <a:gd name="T99" fmla="*/ 0 h 1114"/>
                    <a:gd name="T100" fmla="*/ 0 w 6103"/>
                    <a:gd name="T101" fmla="*/ 0 h 1114"/>
                    <a:gd name="T102" fmla="*/ 0 w 6103"/>
                    <a:gd name="T103" fmla="*/ 0 h 1114"/>
                    <a:gd name="T104" fmla="*/ 0 w 6103"/>
                    <a:gd name="T105" fmla="*/ 0 h 1114"/>
                    <a:gd name="T106" fmla="*/ 0 w 6103"/>
                    <a:gd name="T107" fmla="*/ 0 h 1114"/>
                    <a:gd name="T108" fmla="*/ 0 w 6103"/>
                    <a:gd name="T109" fmla="*/ 0 h 1114"/>
                    <a:gd name="T110" fmla="*/ 0 w 6103"/>
                    <a:gd name="T111" fmla="*/ 0 h 1114"/>
                    <a:gd name="T112" fmla="*/ 0 w 6103"/>
                    <a:gd name="T113" fmla="*/ 0 h 1114"/>
                    <a:gd name="T114" fmla="*/ 0 w 6103"/>
                    <a:gd name="T115" fmla="*/ 0 h 1114"/>
                    <a:gd name="T116" fmla="*/ 0 w 6103"/>
                    <a:gd name="T117" fmla="*/ 0 h 1114"/>
                    <a:gd name="T118" fmla="*/ 0 w 6103"/>
                    <a:gd name="T119" fmla="*/ 0 h 1114"/>
                    <a:gd name="T120" fmla="*/ 0 w 6103"/>
                    <a:gd name="T121" fmla="*/ 0 h 1114"/>
                    <a:gd name="T122" fmla="*/ 0 w 6103"/>
                    <a:gd name="T123" fmla="*/ 0 h 1114"/>
                    <a:gd name="T124" fmla="*/ 0 w 6103"/>
                    <a:gd name="T125" fmla="*/ 0 h 11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03"/>
                    <a:gd name="T190" fmla="*/ 0 h 1114"/>
                    <a:gd name="T191" fmla="*/ 6103 w 6103"/>
                    <a:gd name="T192" fmla="*/ 1114 h 11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03" h="1114">
                      <a:moveTo>
                        <a:pt x="6103" y="104"/>
                      </a:moveTo>
                      <a:lnTo>
                        <a:pt x="6100" y="105"/>
                      </a:lnTo>
                      <a:lnTo>
                        <a:pt x="6096" y="105"/>
                      </a:lnTo>
                      <a:lnTo>
                        <a:pt x="6092" y="106"/>
                      </a:lnTo>
                      <a:lnTo>
                        <a:pt x="6088" y="107"/>
                      </a:lnTo>
                      <a:lnTo>
                        <a:pt x="6085" y="109"/>
                      </a:lnTo>
                      <a:lnTo>
                        <a:pt x="6080" y="110"/>
                      </a:lnTo>
                      <a:lnTo>
                        <a:pt x="6077" y="111"/>
                      </a:lnTo>
                      <a:lnTo>
                        <a:pt x="6073" y="112"/>
                      </a:lnTo>
                      <a:lnTo>
                        <a:pt x="6069" y="113"/>
                      </a:lnTo>
                      <a:lnTo>
                        <a:pt x="6064" y="113"/>
                      </a:lnTo>
                      <a:lnTo>
                        <a:pt x="6061" y="114"/>
                      </a:lnTo>
                      <a:lnTo>
                        <a:pt x="6056" y="116"/>
                      </a:lnTo>
                      <a:lnTo>
                        <a:pt x="6053" y="117"/>
                      </a:lnTo>
                      <a:lnTo>
                        <a:pt x="6048" y="118"/>
                      </a:lnTo>
                      <a:lnTo>
                        <a:pt x="6045" y="118"/>
                      </a:lnTo>
                      <a:lnTo>
                        <a:pt x="6040" y="119"/>
                      </a:lnTo>
                      <a:lnTo>
                        <a:pt x="6035" y="120"/>
                      </a:lnTo>
                      <a:lnTo>
                        <a:pt x="6031" y="121"/>
                      </a:lnTo>
                      <a:lnTo>
                        <a:pt x="6027" y="122"/>
                      </a:lnTo>
                      <a:lnTo>
                        <a:pt x="6023" y="122"/>
                      </a:lnTo>
                      <a:lnTo>
                        <a:pt x="6018" y="124"/>
                      </a:lnTo>
                      <a:lnTo>
                        <a:pt x="6013" y="125"/>
                      </a:lnTo>
                      <a:lnTo>
                        <a:pt x="6009" y="125"/>
                      </a:lnTo>
                      <a:lnTo>
                        <a:pt x="6005" y="126"/>
                      </a:lnTo>
                      <a:lnTo>
                        <a:pt x="6001" y="127"/>
                      </a:lnTo>
                      <a:lnTo>
                        <a:pt x="5996" y="128"/>
                      </a:lnTo>
                      <a:lnTo>
                        <a:pt x="5992" y="128"/>
                      </a:lnTo>
                      <a:lnTo>
                        <a:pt x="5987" y="129"/>
                      </a:lnTo>
                      <a:lnTo>
                        <a:pt x="5982" y="131"/>
                      </a:lnTo>
                      <a:lnTo>
                        <a:pt x="5978" y="131"/>
                      </a:lnTo>
                      <a:lnTo>
                        <a:pt x="5973" y="132"/>
                      </a:lnTo>
                      <a:lnTo>
                        <a:pt x="5967" y="133"/>
                      </a:lnTo>
                      <a:lnTo>
                        <a:pt x="5963" y="133"/>
                      </a:lnTo>
                      <a:lnTo>
                        <a:pt x="5958" y="134"/>
                      </a:lnTo>
                      <a:lnTo>
                        <a:pt x="5954" y="134"/>
                      </a:lnTo>
                      <a:lnTo>
                        <a:pt x="5949" y="135"/>
                      </a:lnTo>
                      <a:lnTo>
                        <a:pt x="5944" y="136"/>
                      </a:lnTo>
                      <a:lnTo>
                        <a:pt x="5939" y="136"/>
                      </a:lnTo>
                      <a:lnTo>
                        <a:pt x="5934" y="137"/>
                      </a:lnTo>
                      <a:lnTo>
                        <a:pt x="5929" y="139"/>
                      </a:lnTo>
                      <a:lnTo>
                        <a:pt x="5924" y="139"/>
                      </a:lnTo>
                      <a:lnTo>
                        <a:pt x="5919" y="140"/>
                      </a:lnTo>
                      <a:lnTo>
                        <a:pt x="5914" y="140"/>
                      </a:lnTo>
                      <a:lnTo>
                        <a:pt x="5909" y="141"/>
                      </a:lnTo>
                      <a:lnTo>
                        <a:pt x="5904" y="141"/>
                      </a:lnTo>
                      <a:lnTo>
                        <a:pt x="5899" y="142"/>
                      </a:lnTo>
                      <a:lnTo>
                        <a:pt x="5894" y="142"/>
                      </a:lnTo>
                      <a:lnTo>
                        <a:pt x="5889" y="143"/>
                      </a:lnTo>
                      <a:lnTo>
                        <a:pt x="5883" y="143"/>
                      </a:lnTo>
                      <a:lnTo>
                        <a:pt x="5879" y="144"/>
                      </a:lnTo>
                      <a:lnTo>
                        <a:pt x="5873" y="144"/>
                      </a:lnTo>
                      <a:lnTo>
                        <a:pt x="5867" y="145"/>
                      </a:lnTo>
                      <a:lnTo>
                        <a:pt x="5863" y="145"/>
                      </a:lnTo>
                      <a:lnTo>
                        <a:pt x="5857" y="147"/>
                      </a:lnTo>
                      <a:lnTo>
                        <a:pt x="5852" y="147"/>
                      </a:lnTo>
                      <a:lnTo>
                        <a:pt x="5846" y="148"/>
                      </a:lnTo>
                      <a:lnTo>
                        <a:pt x="5841" y="148"/>
                      </a:lnTo>
                      <a:lnTo>
                        <a:pt x="5836" y="149"/>
                      </a:lnTo>
                      <a:lnTo>
                        <a:pt x="5830" y="149"/>
                      </a:lnTo>
                      <a:lnTo>
                        <a:pt x="5824" y="150"/>
                      </a:lnTo>
                      <a:lnTo>
                        <a:pt x="5819" y="150"/>
                      </a:lnTo>
                      <a:lnTo>
                        <a:pt x="5814" y="150"/>
                      </a:lnTo>
                      <a:lnTo>
                        <a:pt x="5808" y="151"/>
                      </a:lnTo>
                      <a:lnTo>
                        <a:pt x="5803" y="151"/>
                      </a:lnTo>
                      <a:lnTo>
                        <a:pt x="5797" y="152"/>
                      </a:lnTo>
                      <a:lnTo>
                        <a:pt x="5791" y="152"/>
                      </a:lnTo>
                      <a:lnTo>
                        <a:pt x="5785" y="152"/>
                      </a:lnTo>
                      <a:lnTo>
                        <a:pt x="5780" y="154"/>
                      </a:lnTo>
                      <a:lnTo>
                        <a:pt x="5774" y="154"/>
                      </a:lnTo>
                      <a:lnTo>
                        <a:pt x="5768" y="154"/>
                      </a:lnTo>
                      <a:lnTo>
                        <a:pt x="5762" y="155"/>
                      </a:lnTo>
                      <a:lnTo>
                        <a:pt x="5757" y="155"/>
                      </a:lnTo>
                      <a:lnTo>
                        <a:pt x="5751" y="155"/>
                      </a:lnTo>
                      <a:lnTo>
                        <a:pt x="5745" y="156"/>
                      </a:lnTo>
                      <a:lnTo>
                        <a:pt x="5739" y="156"/>
                      </a:lnTo>
                      <a:lnTo>
                        <a:pt x="5733" y="156"/>
                      </a:lnTo>
                      <a:lnTo>
                        <a:pt x="5728" y="157"/>
                      </a:lnTo>
                      <a:lnTo>
                        <a:pt x="5722" y="157"/>
                      </a:lnTo>
                      <a:lnTo>
                        <a:pt x="5716" y="157"/>
                      </a:lnTo>
                      <a:lnTo>
                        <a:pt x="5710" y="157"/>
                      </a:lnTo>
                      <a:lnTo>
                        <a:pt x="5704" y="158"/>
                      </a:lnTo>
                      <a:lnTo>
                        <a:pt x="5698" y="158"/>
                      </a:lnTo>
                      <a:lnTo>
                        <a:pt x="5692" y="158"/>
                      </a:lnTo>
                      <a:lnTo>
                        <a:pt x="5686" y="158"/>
                      </a:lnTo>
                      <a:lnTo>
                        <a:pt x="5680" y="159"/>
                      </a:lnTo>
                      <a:lnTo>
                        <a:pt x="5674" y="159"/>
                      </a:lnTo>
                      <a:lnTo>
                        <a:pt x="5668" y="159"/>
                      </a:lnTo>
                      <a:lnTo>
                        <a:pt x="5662" y="159"/>
                      </a:lnTo>
                      <a:lnTo>
                        <a:pt x="5655" y="160"/>
                      </a:lnTo>
                      <a:lnTo>
                        <a:pt x="5649" y="160"/>
                      </a:lnTo>
                      <a:lnTo>
                        <a:pt x="5644" y="160"/>
                      </a:lnTo>
                      <a:lnTo>
                        <a:pt x="5637" y="160"/>
                      </a:lnTo>
                      <a:lnTo>
                        <a:pt x="5631" y="160"/>
                      </a:lnTo>
                      <a:lnTo>
                        <a:pt x="5624" y="160"/>
                      </a:lnTo>
                      <a:lnTo>
                        <a:pt x="5618" y="162"/>
                      </a:lnTo>
                      <a:lnTo>
                        <a:pt x="5611" y="162"/>
                      </a:lnTo>
                      <a:lnTo>
                        <a:pt x="5606" y="162"/>
                      </a:lnTo>
                      <a:lnTo>
                        <a:pt x="5599" y="162"/>
                      </a:lnTo>
                      <a:lnTo>
                        <a:pt x="5593" y="162"/>
                      </a:lnTo>
                      <a:lnTo>
                        <a:pt x="5586" y="162"/>
                      </a:lnTo>
                      <a:lnTo>
                        <a:pt x="5580" y="163"/>
                      </a:lnTo>
                      <a:lnTo>
                        <a:pt x="5573" y="163"/>
                      </a:lnTo>
                      <a:lnTo>
                        <a:pt x="5568" y="163"/>
                      </a:lnTo>
                      <a:lnTo>
                        <a:pt x="5561" y="163"/>
                      </a:lnTo>
                      <a:lnTo>
                        <a:pt x="5555" y="163"/>
                      </a:lnTo>
                      <a:lnTo>
                        <a:pt x="5548" y="163"/>
                      </a:lnTo>
                      <a:lnTo>
                        <a:pt x="5541" y="163"/>
                      </a:lnTo>
                      <a:lnTo>
                        <a:pt x="5535" y="163"/>
                      </a:lnTo>
                      <a:lnTo>
                        <a:pt x="5528" y="163"/>
                      </a:lnTo>
                      <a:lnTo>
                        <a:pt x="5521" y="163"/>
                      </a:lnTo>
                      <a:lnTo>
                        <a:pt x="5515" y="163"/>
                      </a:lnTo>
                      <a:lnTo>
                        <a:pt x="5509" y="163"/>
                      </a:lnTo>
                      <a:lnTo>
                        <a:pt x="5502" y="164"/>
                      </a:lnTo>
                      <a:lnTo>
                        <a:pt x="5495" y="164"/>
                      </a:lnTo>
                      <a:lnTo>
                        <a:pt x="5488" y="164"/>
                      </a:lnTo>
                      <a:lnTo>
                        <a:pt x="5482" y="164"/>
                      </a:lnTo>
                      <a:lnTo>
                        <a:pt x="5475" y="164"/>
                      </a:lnTo>
                      <a:lnTo>
                        <a:pt x="5468" y="164"/>
                      </a:lnTo>
                      <a:lnTo>
                        <a:pt x="5462" y="164"/>
                      </a:lnTo>
                      <a:lnTo>
                        <a:pt x="5455" y="164"/>
                      </a:lnTo>
                      <a:lnTo>
                        <a:pt x="5448" y="164"/>
                      </a:lnTo>
                      <a:lnTo>
                        <a:pt x="5442" y="164"/>
                      </a:lnTo>
                      <a:lnTo>
                        <a:pt x="5435" y="164"/>
                      </a:lnTo>
                      <a:lnTo>
                        <a:pt x="5428" y="164"/>
                      </a:lnTo>
                      <a:lnTo>
                        <a:pt x="5421" y="164"/>
                      </a:lnTo>
                      <a:lnTo>
                        <a:pt x="5414" y="164"/>
                      </a:lnTo>
                      <a:lnTo>
                        <a:pt x="5407" y="164"/>
                      </a:lnTo>
                      <a:lnTo>
                        <a:pt x="5400" y="164"/>
                      </a:lnTo>
                      <a:lnTo>
                        <a:pt x="5394" y="163"/>
                      </a:lnTo>
                      <a:lnTo>
                        <a:pt x="5387" y="163"/>
                      </a:lnTo>
                      <a:lnTo>
                        <a:pt x="5380" y="163"/>
                      </a:lnTo>
                      <a:lnTo>
                        <a:pt x="5373" y="163"/>
                      </a:lnTo>
                      <a:lnTo>
                        <a:pt x="5366" y="163"/>
                      </a:lnTo>
                      <a:lnTo>
                        <a:pt x="5359" y="163"/>
                      </a:lnTo>
                      <a:lnTo>
                        <a:pt x="5352" y="163"/>
                      </a:lnTo>
                      <a:lnTo>
                        <a:pt x="5345" y="163"/>
                      </a:lnTo>
                      <a:lnTo>
                        <a:pt x="5338" y="163"/>
                      </a:lnTo>
                      <a:lnTo>
                        <a:pt x="5331" y="163"/>
                      </a:lnTo>
                      <a:lnTo>
                        <a:pt x="5323" y="163"/>
                      </a:lnTo>
                      <a:lnTo>
                        <a:pt x="5316" y="163"/>
                      </a:lnTo>
                      <a:lnTo>
                        <a:pt x="5309" y="163"/>
                      </a:lnTo>
                      <a:lnTo>
                        <a:pt x="5303" y="162"/>
                      </a:lnTo>
                      <a:lnTo>
                        <a:pt x="5296" y="162"/>
                      </a:lnTo>
                      <a:lnTo>
                        <a:pt x="5289" y="162"/>
                      </a:lnTo>
                      <a:lnTo>
                        <a:pt x="5281" y="162"/>
                      </a:lnTo>
                      <a:lnTo>
                        <a:pt x="5274" y="162"/>
                      </a:lnTo>
                      <a:lnTo>
                        <a:pt x="5267" y="162"/>
                      </a:lnTo>
                      <a:lnTo>
                        <a:pt x="5260" y="162"/>
                      </a:lnTo>
                      <a:lnTo>
                        <a:pt x="5253" y="160"/>
                      </a:lnTo>
                      <a:lnTo>
                        <a:pt x="5245" y="160"/>
                      </a:lnTo>
                      <a:lnTo>
                        <a:pt x="5238" y="160"/>
                      </a:lnTo>
                      <a:lnTo>
                        <a:pt x="5231" y="160"/>
                      </a:lnTo>
                      <a:lnTo>
                        <a:pt x="5223" y="160"/>
                      </a:lnTo>
                      <a:lnTo>
                        <a:pt x="5216" y="160"/>
                      </a:lnTo>
                      <a:lnTo>
                        <a:pt x="5209" y="159"/>
                      </a:lnTo>
                      <a:lnTo>
                        <a:pt x="5202" y="159"/>
                      </a:lnTo>
                      <a:lnTo>
                        <a:pt x="5194" y="159"/>
                      </a:lnTo>
                      <a:lnTo>
                        <a:pt x="5187" y="159"/>
                      </a:lnTo>
                      <a:lnTo>
                        <a:pt x="5179" y="159"/>
                      </a:lnTo>
                      <a:lnTo>
                        <a:pt x="5172" y="158"/>
                      </a:lnTo>
                      <a:lnTo>
                        <a:pt x="5165" y="158"/>
                      </a:lnTo>
                      <a:lnTo>
                        <a:pt x="5157" y="158"/>
                      </a:lnTo>
                      <a:lnTo>
                        <a:pt x="5150" y="158"/>
                      </a:lnTo>
                      <a:lnTo>
                        <a:pt x="5144" y="158"/>
                      </a:lnTo>
                      <a:lnTo>
                        <a:pt x="5135" y="157"/>
                      </a:lnTo>
                      <a:lnTo>
                        <a:pt x="5129" y="157"/>
                      </a:lnTo>
                      <a:lnTo>
                        <a:pt x="5121" y="157"/>
                      </a:lnTo>
                      <a:lnTo>
                        <a:pt x="5114" y="157"/>
                      </a:lnTo>
                      <a:lnTo>
                        <a:pt x="5106" y="156"/>
                      </a:lnTo>
                      <a:lnTo>
                        <a:pt x="5099" y="156"/>
                      </a:lnTo>
                      <a:lnTo>
                        <a:pt x="5091" y="156"/>
                      </a:lnTo>
                      <a:lnTo>
                        <a:pt x="5084" y="156"/>
                      </a:lnTo>
                      <a:lnTo>
                        <a:pt x="5076" y="155"/>
                      </a:lnTo>
                      <a:lnTo>
                        <a:pt x="5069" y="155"/>
                      </a:lnTo>
                      <a:lnTo>
                        <a:pt x="5061" y="155"/>
                      </a:lnTo>
                      <a:lnTo>
                        <a:pt x="5054" y="155"/>
                      </a:lnTo>
                      <a:lnTo>
                        <a:pt x="5039" y="154"/>
                      </a:lnTo>
                      <a:lnTo>
                        <a:pt x="5024" y="154"/>
                      </a:lnTo>
                      <a:lnTo>
                        <a:pt x="5008" y="152"/>
                      </a:lnTo>
                      <a:lnTo>
                        <a:pt x="4993" y="151"/>
                      </a:lnTo>
                      <a:lnTo>
                        <a:pt x="4978" y="151"/>
                      </a:lnTo>
                      <a:lnTo>
                        <a:pt x="4963" y="150"/>
                      </a:lnTo>
                      <a:lnTo>
                        <a:pt x="4948" y="150"/>
                      </a:lnTo>
                      <a:lnTo>
                        <a:pt x="4932" y="149"/>
                      </a:lnTo>
                      <a:lnTo>
                        <a:pt x="4917" y="148"/>
                      </a:lnTo>
                      <a:lnTo>
                        <a:pt x="4902" y="148"/>
                      </a:lnTo>
                      <a:lnTo>
                        <a:pt x="4885" y="147"/>
                      </a:lnTo>
                      <a:lnTo>
                        <a:pt x="4870" y="145"/>
                      </a:lnTo>
                      <a:lnTo>
                        <a:pt x="4854" y="145"/>
                      </a:lnTo>
                      <a:lnTo>
                        <a:pt x="4839" y="144"/>
                      </a:lnTo>
                      <a:lnTo>
                        <a:pt x="4823" y="143"/>
                      </a:lnTo>
                      <a:lnTo>
                        <a:pt x="4808" y="143"/>
                      </a:lnTo>
                      <a:lnTo>
                        <a:pt x="4792" y="142"/>
                      </a:lnTo>
                      <a:lnTo>
                        <a:pt x="4777" y="141"/>
                      </a:lnTo>
                      <a:lnTo>
                        <a:pt x="4761" y="140"/>
                      </a:lnTo>
                      <a:lnTo>
                        <a:pt x="4746" y="140"/>
                      </a:lnTo>
                      <a:lnTo>
                        <a:pt x="4730" y="139"/>
                      </a:lnTo>
                      <a:lnTo>
                        <a:pt x="4714" y="137"/>
                      </a:lnTo>
                      <a:lnTo>
                        <a:pt x="4699" y="137"/>
                      </a:lnTo>
                      <a:lnTo>
                        <a:pt x="4683" y="136"/>
                      </a:lnTo>
                      <a:lnTo>
                        <a:pt x="4668" y="135"/>
                      </a:lnTo>
                      <a:lnTo>
                        <a:pt x="4652" y="134"/>
                      </a:lnTo>
                      <a:lnTo>
                        <a:pt x="4635" y="134"/>
                      </a:lnTo>
                      <a:lnTo>
                        <a:pt x="4619" y="133"/>
                      </a:lnTo>
                      <a:lnTo>
                        <a:pt x="4604" y="132"/>
                      </a:lnTo>
                      <a:lnTo>
                        <a:pt x="4588" y="131"/>
                      </a:lnTo>
                      <a:lnTo>
                        <a:pt x="4572" y="129"/>
                      </a:lnTo>
                      <a:lnTo>
                        <a:pt x="4556" y="129"/>
                      </a:lnTo>
                      <a:lnTo>
                        <a:pt x="4525" y="127"/>
                      </a:lnTo>
                      <a:lnTo>
                        <a:pt x="4493" y="126"/>
                      </a:lnTo>
                      <a:lnTo>
                        <a:pt x="4461" y="124"/>
                      </a:lnTo>
                      <a:lnTo>
                        <a:pt x="4429" y="122"/>
                      </a:lnTo>
                      <a:lnTo>
                        <a:pt x="4397" y="120"/>
                      </a:lnTo>
                      <a:lnTo>
                        <a:pt x="4366" y="119"/>
                      </a:lnTo>
                      <a:lnTo>
                        <a:pt x="4334" y="117"/>
                      </a:lnTo>
                      <a:lnTo>
                        <a:pt x="4301" y="116"/>
                      </a:lnTo>
                      <a:lnTo>
                        <a:pt x="4286" y="114"/>
                      </a:lnTo>
                      <a:lnTo>
                        <a:pt x="4270" y="113"/>
                      </a:lnTo>
                      <a:lnTo>
                        <a:pt x="4254" y="112"/>
                      </a:lnTo>
                      <a:lnTo>
                        <a:pt x="4238" y="112"/>
                      </a:lnTo>
                      <a:lnTo>
                        <a:pt x="4223" y="111"/>
                      </a:lnTo>
                      <a:lnTo>
                        <a:pt x="4207" y="110"/>
                      </a:lnTo>
                      <a:lnTo>
                        <a:pt x="4191" y="110"/>
                      </a:lnTo>
                      <a:lnTo>
                        <a:pt x="4175" y="109"/>
                      </a:lnTo>
                      <a:lnTo>
                        <a:pt x="4160" y="107"/>
                      </a:lnTo>
                      <a:lnTo>
                        <a:pt x="4143" y="107"/>
                      </a:lnTo>
                      <a:lnTo>
                        <a:pt x="4127" y="106"/>
                      </a:lnTo>
                      <a:lnTo>
                        <a:pt x="4111" y="106"/>
                      </a:lnTo>
                      <a:lnTo>
                        <a:pt x="4096" y="105"/>
                      </a:lnTo>
                      <a:lnTo>
                        <a:pt x="4080" y="104"/>
                      </a:lnTo>
                      <a:lnTo>
                        <a:pt x="4064" y="104"/>
                      </a:lnTo>
                      <a:lnTo>
                        <a:pt x="4049" y="103"/>
                      </a:lnTo>
                      <a:lnTo>
                        <a:pt x="4033" y="103"/>
                      </a:lnTo>
                      <a:lnTo>
                        <a:pt x="4017" y="102"/>
                      </a:lnTo>
                      <a:lnTo>
                        <a:pt x="4002" y="101"/>
                      </a:lnTo>
                      <a:lnTo>
                        <a:pt x="3986" y="101"/>
                      </a:lnTo>
                      <a:lnTo>
                        <a:pt x="3971" y="99"/>
                      </a:lnTo>
                      <a:lnTo>
                        <a:pt x="3954" y="99"/>
                      </a:lnTo>
                      <a:lnTo>
                        <a:pt x="3940" y="98"/>
                      </a:lnTo>
                      <a:lnTo>
                        <a:pt x="3923" y="98"/>
                      </a:lnTo>
                      <a:lnTo>
                        <a:pt x="3908" y="98"/>
                      </a:lnTo>
                      <a:lnTo>
                        <a:pt x="3892" y="97"/>
                      </a:lnTo>
                      <a:lnTo>
                        <a:pt x="3877" y="97"/>
                      </a:lnTo>
                      <a:lnTo>
                        <a:pt x="3862" y="96"/>
                      </a:lnTo>
                      <a:lnTo>
                        <a:pt x="3846" y="96"/>
                      </a:lnTo>
                      <a:lnTo>
                        <a:pt x="3831" y="96"/>
                      </a:lnTo>
                      <a:lnTo>
                        <a:pt x="3816" y="95"/>
                      </a:lnTo>
                      <a:lnTo>
                        <a:pt x="3800" y="95"/>
                      </a:lnTo>
                      <a:lnTo>
                        <a:pt x="3793" y="95"/>
                      </a:lnTo>
                      <a:lnTo>
                        <a:pt x="3785" y="95"/>
                      </a:lnTo>
                      <a:lnTo>
                        <a:pt x="3778" y="94"/>
                      </a:lnTo>
                      <a:lnTo>
                        <a:pt x="3770" y="94"/>
                      </a:lnTo>
                      <a:lnTo>
                        <a:pt x="3762" y="94"/>
                      </a:lnTo>
                      <a:lnTo>
                        <a:pt x="3755" y="94"/>
                      </a:lnTo>
                      <a:lnTo>
                        <a:pt x="3747" y="94"/>
                      </a:lnTo>
                      <a:lnTo>
                        <a:pt x="3740" y="94"/>
                      </a:lnTo>
                      <a:lnTo>
                        <a:pt x="3732" y="94"/>
                      </a:lnTo>
                      <a:lnTo>
                        <a:pt x="3725" y="93"/>
                      </a:lnTo>
                      <a:lnTo>
                        <a:pt x="3717" y="93"/>
                      </a:lnTo>
                      <a:lnTo>
                        <a:pt x="3710" y="93"/>
                      </a:lnTo>
                      <a:lnTo>
                        <a:pt x="3702" y="93"/>
                      </a:lnTo>
                      <a:lnTo>
                        <a:pt x="3695" y="93"/>
                      </a:lnTo>
                      <a:lnTo>
                        <a:pt x="3687" y="93"/>
                      </a:lnTo>
                      <a:lnTo>
                        <a:pt x="3680" y="93"/>
                      </a:lnTo>
                      <a:lnTo>
                        <a:pt x="3672" y="93"/>
                      </a:lnTo>
                      <a:lnTo>
                        <a:pt x="3665" y="93"/>
                      </a:lnTo>
                      <a:lnTo>
                        <a:pt x="3657" y="93"/>
                      </a:lnTo>
                      <a:lnTo>
                        <a:pt x="3650" y="93"/>
                      </a:lnTo>
                      <a:lnTo>
                        <a:pt x="3642" y="93"/>
                      </a:lnTo>
                      <a:lnTo>
                        <a:pt x="3635" y="93"/>
                      </a:lnTo>
                      <a:lnTo>
                        <a:pt x="3627" y="93"/>
                      </a:lnTo>
                      <a:lnTo>
                        <a:pt x="3620" y="91"/>
                      </a:lnTo>
                      <a:lnTo>
                        <a:pt x="3613" y="91"/>
                      </a:lnTo>
                      <a:lnTo>
                        <a:pt x="3605" y="91"/>
                      </a:lnTo>
                      <a:lnTo>
                        <a:pt x="3598" y="91"/>
                      </a:lnTo>
                      <a:lnTo>
                        <a:pt x="3590" y="91"/>
                      </a:lnTo>
                      <a:lnTo>
                        <a:pt x="3583" y="91"/>
                      </a:lnTo>
                      <a:lnTo>
                        <a:pt x="3577" y="91"/>
                      </a:lnTo>
                      <a:lnTo>
                        <a:pt x="3569" y="91"/>
                      </a:lnTo>
                      <a:lnTo>
                        <a:pt x="3562" y="91"/>
                      </a:lnTo>
                      <a:lnTo>
                        <a:pt x="3555" y="91"/>
                      </a:lnTo>
                      <a:lnTo>
                        <a:pt x="3547" y="91"/>
                      </a:lnTo>
                      <a:lnTo>
                        <a:pt x="3540" y="93"/>
                      </a:lnTo>
                      <a:lnTo>
                        <a:pt x="3533" y="93"/>
                      </a:lnTo>
                      <a:lnTo>
                        <a:pt x="3526" y="93"/>
                      </a:lnTo>
                      <a:lnTo>
                        <a:pt x="3518" y="93"/>
                      </a:lnTo>
                      <a:lnTo>
                        <a:pt x="3511" y="93"/>
                      </a:lnTo>
                      <a:lnTo>
                        <a:pt x="3504" y="93"/>
                      </a:lnTo>
                      <a:lnTo>
                        <a:pt x="3497" y="93"/>
                      </a:lnTo>
                      <a:lnTo>
                        <a:pt x="3489" y="93"/>
                      </a:lnTo>
                      <a:lnTo>
                        <a:pt x="3482" y="93"/>
                      </a:lnTo>
                      <a:lnTo>
                        <a:pt x="3475" y="93"/>
                      </a:lnTo>
                      <a:lnTo>
                        <a:pt x="3468" y="93"/>
                      </a:lnTo>
                      <a:lnTo>
                        <a:pt x="3461" y="93"/>
                      </a:lnTo>
                      <a:lnTo>
                        <a:pt x="3454" y="93"/>
                      </a:lnTo>
                      <a:lnTo>
                        <a:pt x="3446" y="94"/>
                      </a:lnTo>
                      <a:lnTo>
                        <a:pt x="3439" y="94"/>
                      </a:lnTo>
                      <a:lnTo>
                        <a:pt x="3433" y="94"/>
                      </a:lnTo>
                      <a:lnTo>
                        <a:pt x="3426" y="94"/>
                      </a:lnTo>
                      <a:lnTo>
                        <a:pt x="3419" y="94"/>
                      </a:lnTo>
                      <a:lnTo>
                        <a:pt x="3412" y="94"/>
                      </a:lnTo>
                      <a:lnTo>
                        <a:pt x="3405" y="94"/>
                      </a:lnTo>
                      <a:lnTo>
                        <a:pt x="3398" y="95"/>
                      </a:lnTo>
                      <a:lnTo>
                        <a:pt x="3391" y="95"/>
                      </a:lnTo>
                      <a:lnTo>
                        <a:pt x="3384" y="95"/>
                      </a:lnTo>
                      <a:lnTo>
                        <a:pt x="3377" y="95"/>
                      </a:lnTo>
                      <a:lnTo>
                        <a:pt x="3370" y="95"/>
                      </a:lnTo>
                      <a:lnTo>
                        <a:pt x="3363" y="96"/>
                      </a:lnTo>
                      <a:lnTo>
                        <a:pt x="3357" y="96"/>
                      </a:lnTo>
                      <a:lnTo>
                        <a:pt x="3350" y="96"/>
                      </a:lnTo>
                      <a:lnTo>
                        <a:pt x="3343" y="96"/>
                      </a:lnTo>
                      <a:lnTo>
                        <a:pt x="3336" y="96"/>
                      </a:lnTo>
                      <a:lnTo>
                        <a:pt x="3329" y="97"/>
                      </a:lnTo>
                      <a:lnTo>
                        <a:pt x="3322" y="97"/>
                      </a:lnTo>
                      <a:lnTo>
                        <a:pt x="3315" y="97"/>
                      </a:lnTo>
                      <a:lnTo>
                        <a:pt x="3309" y="98"/>
                      </a:lnTo>
                      <a:lnTo>
                        <a:pt x="3302" y="98"/>
                      </a:lnTo>
                      <a:lnTo>
                        <a:pt x="3295" y="98"/>
                      </a:lnTo>
                      <a:lnTo>
                        <a:pt x="3289" y="98"/>
                      </a:lnTo>
                      <a:lnTo>
                        <a:pt x="3282" y="99"/>
                      </a:lnTo>
                      <a:lnTo>
                        <a:pt x="3276" y="99"/>
                      </a:lnTo>
                      <a:lnTo>
                        <a:pt x="3269" y="99"/>
                      </a:lnTo>
                      <a:lnTo>
                        <a:pt x="3262" y="101"/>
                      </a:lnTo>
                      <a:lnTo>
                        <a:pt x="3255" y="101"/>
                      </a:lnTo>
                      <a:lnTo>
                        <a:pt x="3249" y="101"/>
                      </a:lnTo>
                      <a:lnTo>
                        <a:pt x="3242" y="102"/>
                      </a:lnTo>
                      <a:lnTo>
                        <a:pt x="3236" y="102"/>
                      </a:lnTo>
                      <a:lnTo>
                        <a:pt x="3229" y="102"/>
                      </a:lnTo>
                      <a:lnTo>
                        <a:pt x="3223" y="103"/>
                      </a:lnTo>
                      <a:lnTo>
                        <a:pt x="3216" y="103"/>
                      </a:lnTo>
                      <a:lnTo>
                        <a:pt x="3210" y="104"/>
                      </a:lnTo>
                      <a:lnTo>
                        <a:pt x="3203" y="104"/>
                      </a:lnTo>
                      <a:lnTo>
                        <a:pt x="3196" y="104"/>
                      </a:lnTo>
                      <a:lnTo>
                        <a:pt x="3191" y="105"/>
                      </a:lnTo>
                      <a:lnTo>
                        <a:pt x="3184" y="105"/>
                      </a:lnTo>
                      <a:lnTo>
                        <a:pt x="3178" y="106"/>
                      </a:lnTo>
                      <a:lnTo>
                        <a:pt x="3171" y="106"/>
                      </a:lnTo>
                      <a:lnTo>
                        <a:pt x="3165" y="107"/>
                      </a:lnTo>
                      <a:lnTo>
                        <a:pt x="3158" y="107"/>
                      </a:lnTo>
                      <a:lnTo>
                        <a:pt x="3153" y="109"/>
                      </a:lnTo>
                      <a:lnTo>
                        <a:pt x="3146" y="109"/>
                      </a:lnTo>
                      <a:lnTo>
                        <a:pt x="3140" y="110"/>
                      </a:lnTo>
                      <a:lnTo>
                        <a:pt x="3133" y="110"/>
                      </a:lnTo>
                      <a:lnTo>
                        <a:pt x="3127" y="111"/>
                      </a:lnTo>
                      <a:lnTo>
                        <a:pt x="3121" y="111"/>
                      </a:lnTo>
                      <a:lnTo>
                        <a:pt x="3115" y="112"/>
                      </a:lnTo>
                      <a:lnTo>
                        <a:pt x="3109" y="112"/>
                      </a:lnTo>
                      <a:lnTo>
                        <a:pt x="3103" y="113"/>
                      </a:lnTo>
                      <a:lnTo>
                        <a:pt x="3096" y="113"/>
                      </a:lnTo>
                      <a:lnTo>
                        <a:pt x="3090" y="114"/>
                      </a:lnTo>
                      <a:lnTo>
                        <a:pt x="3085" y="114"/>
                      </a:lnTo>
                      <a:lnTo>
                        <a:pt x="3079" y="116"/>
                      </a:lnTo>
                      <a:lnTo>
                        <a:pt x="3072" y="117"/>
                      </a:lnTo>
                      <a:lnTo>
                        <a:pt x="3066" y="117"/>
                      </a:lnTo>
                      <a:lnTo>
                        <a:pt x="3060" y="118"/>
                      </a:lnTo>
                      <a:lnTo>
                        <a:pt x="3055" y="118"/>
                      </a:lnTo>
                      <a:lnTo>
                        <a:pt x="3049" y="119"/>
                      </a:lnTo>
                      <a:lnTo>
                        <a:pt x="3042" y="120"/>
                      </a:lnTo>
                      <a:lnTo>
                        <a:pt x="3036" y="120"/>
                      </a:lnTo>
                      <a:lnTo>
                        <a:pt x="3030" y="121"/>
                      </a:lnTo>
                      <a:lnTo>
                        <a:pt x="3025" y="122"/>
                      </a:lnTo>
                      <a:lnTo>
                        <a:pt x="3019" y="122"/>
                      </a:lnTo>
                      <a:lnTo>
                        <a:pt x="3013" y="124"/>
                      </a:lnTo>
                      <a:lnTo>
                        <a:pt x="3007" y="125"/>
                      </a:lnTo>
                      <a:lnTo>
                        <a:pt x="3002" y="126"/>
                      </a:lnTo>
                      <a:lnTo>
                        <a:pt x="2996" y="126"/>
                      </a:lnTo>
                      <a:lnTo>
                        <a:pt x="2990" y="127"/>
                      </a:lnTo>
                      <a:lnTo>
                        <a:pt x="2984" y="128"/>
                      </a:lnTo>
                      <a:lnTo>
                        <a:pt x="2979" y="129"/>
                      </a:lnTo>
                      <a:lnTo>
                        <a:pt x="2973" y="129"/>
                      </a:lnTo>
                      <a:lnTo>
                        <a:pt x="2967" y="131"/>
                      </a:lnTo>
                      <a:lnTo>
                        <a:pt x="2962" y="132"/>
                      </a:lnTo>
                      <a:lnTo>
                        <a:pt x="2957" y="133"/>
                      </a:lnTo>
                      <a:lnTo>
                        <a:pt x="2951" y="134"/>
                      </a:lnTo>
                      <a:lnTo>
                        <a:pt x="2945" y="134"/>
                      </a:lnTo>
                      <a:lnTo>
                        <a:pt x="2939" y="135"/>
                      </a:lnTo>
                      <a:lnTo>
                        <a:pt x="2935" y="136"/>
                      </a:lnTo>
                      <a:lnTo>
                        <a:pt x="2929" y="137"/>
                      </a:lnTo>
                      <a:lnTo>
                        <a:pt x="2923" y="139"/>
                      </a:lnTo>
                      <a:lnTo>
                        <a:pt x="2919" y="140"/>
                      </a:lnTo>
                      <a:lnTo>
                        <a:pt x="2913" y="140"/>
                      </a:lnTo>
                      <a:lnTo>
                        <a:pt x="2907" y="141"/>
                      </a:lnTo>
                      <a:lnTo>
                        <a:pt x="2903" y="142"/>
                      </a:lnTo>
                      <a:lnTo>
                        <a:pt x="2897" y="143"/>
                      </a:lnTo>
                      <a:lnTo>
                        <a:pt x="2892" y="144"/>
                      </a:lnTo>
                      <a:lnTo>
                        <a:pt x="2886" y="145"/>
                      </a:lnTo>
                      <a:lnTo>
                        <a:pt x="2882" y="147"/>
                      </a:lnTo>
                      <a:lnTo>
                        <a:pt x="2876" y="148"/>
                      </a:lnTo>
                      <a:lnTo>
                        <a:pt x="2871" y="149"/>
                      </a:lnTo>
                      <a:lnTo>
                        <a:pt x="2866" y="150"/>
                      </a:lnTo>
                      <a:lnTo>
                        <a:pt x="2861" y="151"/>
                      </a:lnTo>
                      <a:lnTo>
                        <a:pt x="2855" y="152"/>
                      </a:lnTo>
                      <a:lnTo>
                        <a:pt x="2851" y="154"/>
                      </a:lnTo>
                      <a:lnTo>
                        <a:pt x="2846" y="155"/>
                      </a:lnTo>
                      <a:lnTo>
                        <a:pt x="2840" y="156"/>
                      </a:lnTo>
                      <a:lnTo>
                        <a:pt x="2836" y="157"/>
                      </a:lnTo>
                      <a:lnTo>
                        <a:pt x="2831" y="158"/>
                      </a:lnTo>
                      <a:lnTo>
                        <a:pt x="2825" y="159"/>
                      </a:lnTo>
                      <a:lnTo>
                        <a:pt x="2821" y="160"/>
                      </a:lnTo>
                      <a:lnTo>
                        <a:pt x="2816" y="162"/>
                      </a:lnTo>
                      <a:lnTo>
                        <a:pt x="2812" y="164"/>
                      </a:lnTo>
                      <a:lnTo>
                        <a:pt x="2807" y="165"/>
                      </a:lnTo>
                      <a:lnTo>
                        <a:pt x="2801" y="166"/>
                      </a:lnTo>
                      <a:lnTo>
                        <a:pt x="2797" y="167"/>
                      </a:lnTo>
                      <a:lnTo>
                        <a:pt x="2792" y="168"/>
                      </a:lnTo>
                      <a:lnTo>
                        <a:pt x="2787" y="170"/>
                      </a:lnTo>
                      <a:lnTo>
                        <a:pt x="2783" y="171"/>
                      </a:lnTo>
                      <a:lnTo>
                        <a:pt x="2778" y="173"/>
                      </a:lnTo>
                      <a:lnTo>
                        <a:pt x="2774" y="174"/>
                      </a:lnTo>
                      <a:lnTo>
                        <a:pt x="2769" y="175"/>
                      </a:lnTo>
                      <a:lnTo>
                        <a:pt x="2764" y="177"/>
                      </a:lnTo>
                      <a:lnTo>
                        <a:pt x="2760" y="178"/>
                      </a:lnTo>
                      <a:lnTo>
                        <a:pt x="2755" y="180"/>
                      </a:lnTo>
                      <a:lnTo>
                        <a:pt x="2752" y="181"/>
                      </a:lnTo>
                      <a:lnTo>
                        <a:pt x="2747" y="182"/>
                      </a:lnTo>
                      <a:lnTo>
                        <a:pt x="2742" y="183"/>
                      </a:lnTo>
                      <a:lnTo>
                        <a:pt x="2738" y="186"/>
                      </a:lnTo>
                      <a:lnTo>
                        <a:pt x="2733" y="187"/>
                      </a:lnTo>
                      <a:lnTo>
                        <a:pt x="2730" y="188"/>
                      </a:lnTo>
                      <a:lnTo>
                        <a:pt x="2725" y="190"/>
                      </a:lnTo>
                      <a:lnTo>
                        <a:pt x="2721" y="192"/>
                      </a:lnTo>
                      <a:lnTo>
                        <a:pt x="2716" y="193"/>
                      </a:lnTo>
                      <a:lnTo>
                        <a:pt x="2712" y="195"/>
                      </a:lnTo>
                      <a:lnTo>
                        <a:pt x="2708" y="196"/>
                      </a:lnTo>
                      <a:lnTo>
                        <a:pt x="2707" y="197"/>
                      </a:lnTo>
                      <a:lnTo>
                        <a:pt x="2704" y="197"/>
                      </a:lnTo>
                      <a:lnTo>
                        <a:pt x="2702" y="198"/>
                      </a:lnTo>
                      <a:lnTo>
                        <a:pt x="2700" y="200"/>
                      </a:lnTo>
                      <a:lnTo>
                        <a:pt x="2697" y="200"/>
                      </a:lnTo>
                      <a:lnTo>
                        <a:pt x="2696" y="201"/>
                      </a:lnTo>
                      <a:lnTo>
                        <a:pt x="2694" y="202"/>
                      </a:lnTo>
                      <a:lnTo>
                        <a:pt x="2692" y="203"/>
                      </a:lnTo>
                      <a:lnTo>
                        <a:pt x="2689" y="203"/>
                      </a:lnTo>
                      <a:lnTo>
                        <a:pt x="2687" y="204"/>
                      </a:lnTo>
                      <a:lnTo>
                        <a:pt x="2685" y="205"/>
                      </a:lnTo>
                      <a:lnTo>
                        <a:pt x="2682" y="206"/>
                      </a:lnTo>
                      <a:lnTo>
                        <a:pt x="2680" y="208"/>
                      </a:lnTo>
                      <a:lnTo>
                        <a:pt x="2677" y="208"/>
                      </a:lnTo>
                      <a:lnTo>
                        <a:pt x="2674" y="209"/>
                      </a:lnTo>
                      <a:lnTo>
                        <a:pt x="2672" y="210"/>
                      </a:lnTo>
                      <a:lnTo>
                        <a:pt x="2670" y="211"/>
                      </a:lnTo>
                      <a:lnTo>
                        <a:pt x="2668" y="212"/>
                      </a:lnTo>
                      <a:lnTo>
                        <a:pt x="2665" y="212"/>
                      </a:lnTo>
                      <a:lnTo>
                        <a:pt x="2662" y="213"/>
                      </a:lnTo>
                      <a:lnTo>
                        <a:pt x="2659" y="215"/>
                      </a:lnTo>
                      <a:lnTo>
                        <a:pt x="2657" y="216"/>
                      </a:lnTo>
                      <a:lnTo>
                        <a:pt x="2654" y="217"/>
                      </a:lnTo>
                      <a:lnTo>
                        <a:pt x="2651" y="218"/>
                      </a:lnTo>
                      <a:lnTo>
                        <a:pt x="2649" y="219"/>
                      </a:lnTo>
                      <a:lnTo>
                        <a:pt x="2646" y="220"/>
                      </a:lnTo>
                      <a:lnTo>
                        <a:pt x="2643" y="221"/>
                      </a:lnTo>
                      <a:lnTo>
                        <a:pt x="2640" y="223"/>
                      </a:lnTo>
                      <a:lnTo>
                        <a:pt x="2638" y="224"/>
                      </a:lnTo>
                      <a:lnTo>
                        <a:pt x="2634" y="225"/>
                      </a:lnTo>
                      <a:lnTo>
                        <a:pt x="2632" y="225"/>
                      </a:lnTo>
                      <a:lnTo>
                        <a:pt x="2628" y="226"/>
                      </a:lnTo>
                      <a:lnTo>
                        <a:pt x="2625" y="227"/>
                      </a:lnTo>
                      <a:lnTo>
                        <a:pt x="2623" y="228"/>
                      </a:lnTo>
                      <a:lnTo>
                        <a:pt x="2619" y="230"/>
                      </a:lnTo>
                      <a:lnTo>
                        <a:pt x="2616" y="231"/>
                      </a:lnTo>
                      <a:lnTo>
                        <a:pt x="2613" y="232"/>
                      </a:lnTo>
                      <a:lnTo>
                        <a:pt x="2610" y="234"/>
                      </a:lnTo>
                      <a:lnTo>
                        <a:pt x="2606" y="235"/>
                      </a:lnTo>
                      <a:lnTo>
                        <a:pt x="2603" y="236"/>
                      </a:lnTo>
                      <a:lnTo>
                        <a:pt x="2600" y="238"/>
                      </a:lnTo>
                      <a:lnTo>
                        <a:pt x="2597" y="239"/>
                      </a:lnTo>
                      <a:lnTo>
                        <a:pt x="2594" y="240"/>
                      </a:lnTo>
                      <a:lnTo>
                        <a:pt x="2590" y="241"/>
                      </a:lnTo>
                      <a:lnTo>
                        <a:pt x="2587" y="242"/>
                      </a:lnTo>
                      <a:lnTo>
                        <a:pt x="2583" y="243"/>
                      </a:lnTo>
                      <a:lnTo>
                        <a:pt x="2580" y="244"/>
                      </a:lnTo>
                      <a:lnTo>
                        <a:pt x="2576" y="246"/>
                      </a:lnTo>
                      <a:lnTo>
                        <a:pt x="2573" y="248"/>
                      </a:lnTo>
                      <a:lnTo>
                        <a:pt x="2570" y="249"/>
                      </a:lnTo>
                      <a:lnTo>
                        <a:pt x="2566" y="250"/>
                      </a:lnTo>
                      <a:lnTo>
                        <a:pt x="2563" y="251"/>
                      </a:lnTo>
                      <a:lnTo>
                        <a:pt x="2559" y="253"/>
                      </a:lnTo>
                      <a:lnTo>
                        <a:pt x="2555" y="254"/>
                      </a:lnTo>
                      <a:lnTo>
                        <a:pt x="2551" y="256"/>
                      </a:lnTo>
                      <a:lnTo>
                        <a:pt x="2548" y="257"/>
                      </a:lnTo>
                      <a:lnTo>
                        <a:pt x="2544" y="258"/>
                      </a:lnTo>
                      <a:lnTo>
                        <a:pt x="2541" y="259"/>
                      </a:lnTo>
                      <a:lnTo>
                        <a:pt x="2536" y="261"/>
                      </a:lnTo>
                      <a:lnTo>
                        <a:pt x="2533" y="263"/>
                      </a:lnTo>
                      <a:lnTo>
                        <a:pt x="2529" y="264"/>
                      </a:lnTo>
                      <a:lnTo>
                        <a:pt x="2525" y="265"/>
                      </a:lnTo>
                      <a:lnTo>
                        <a:pt x="2521" y="266"/>
                      </a:lnTo>
                      <a:lnTo>
                        <a:pt x="2518" y="269"/>
                      </a:lnTo>
                      <a:lnTo>
                        <a:pt x="2513" y="270"/>
                      </a:lnTo>
                      <a:lnTo>
                        <a:pt x="2510" y="271"/>
                      </a:lnTo>
                      <a:lnTo>
                        <a:pt x="2505" y="272"/>
                      </a:lnTo>
                      <a:lnTo>
                        <a:pt x="2502" y="274"/>
                      </a:lnTo>
                      <a:lnTo>
                        <a:pt x="2497" y="276"/>
                      </a:lnTo>
                      <a:lnTo>
                        <a:pt x="2494" y="277"/>
                      </a:lnTo>
                      <a:lnTo>
                        <a:pt x="2489" y="279"/>
                      </a:lnTo>
                      <a:lnTo>
                        <a:pt x="2485" y="280"/>
                      </a:lnTo>
                      <a:lnTo>
                        <a:pt x="2481" y="281"/>
                      </a:lnTo>
                      <a:lnTo>
                        <a:pt x="2476" y="284"/>
                      </a:lnTo>
                      <a:lnTo>
                        <a:pt x="2473" y="285"/>
                      </a:lnTo>
                      <a:lnTo>
                        <a:pt x="2468" y="286"/>
                      </a:lnTo>
                      <a:lnTo>
                        <a:pt x="2465" y="288"/>
                      </a:lnTo>
                      <a:lnTo>
                        <a:pt x="2460" y="289"/>
                      </a:lnTo>
                      <a:lnTo>
                        <a:pt x="2456" y="291"/>
                      </a:lnTo>
                      <a:lnTo>
                        <a:pt x="2451" y="293"/>
                      </a:lnTo>
                      <a:lnTo>
                        <a:pt x="2447" y="294"/>
                      </a:lnTo>
                      <a:lnTo>
                        <a:pt x="2443" y="296"/>
                      </a:lnTo>
                      <a:lnTo>
                        <a:pt x="2438" y="297"/>
                      </a:lnTo>
                      <a:lnTo>
                        <a:pt x="2434" y="299"/>
                      </a:lnTo>
                      <a:lnTo>
                        <a:pt x="2429" y="301"/>
                      </a:lnTo>
                      <a:lnTo>
                        <a:pt x="2426" y="302"/>
                      </a:lnTo>
                      <a:lnTo>
                        <a:pt x="2421" y="304"/>
                      </a:lnTo>
                      <a:lnTo>
                        <a:pt x="2416" y="305"/>
                      </a:lnTo>
                      <a:lnTo>
                        <a:pt x="2412" y="308"/>
                      </a:lnTo>
                      <a:lnTo>
                        <a:pt x="2407" y="309"/>
                      </a:lnTo>
                      <a:lnTo>
                        <a:pt x="2403" y="311"/>
                      </a:lnTo>
                      <a:lnTo>
                        <a:pt x="2398" y="312"/>
                      </a:lnTo>
                      <a:lnTo>
                        <a:pt x="2393" y="314"/>
                      </a:lnTo>
                      <a:lnTo>
                        <a:pt x="2389" y="316"/>
                      </a:lnTo>
                      <a:lnTo>
                        <a:pt x="2384" y="317"/>
                      </a:lnTo>
                      <a:lnTo>
                        <a:pt x="2379" y="319"/>
                      </a:lnTo>
                      <a:lnTo>
                        <a:pt x="2375" y="320"/>
                      </a:lnTo>
                      <a:lnTo>
                        <a:pt x="2370" y="323"/>
                      </a:lnTo>
                      <a:lnTo>
                        <a:pt x="2364" y="324"/>
                      </a:lnTo>
                      <a:lnTo>
                        <a:pt x="2360" y="326"/>
                      </a:lnTo>
                      <a:lnTo>
                        <a:pt x="2355" y="329"/>
                      </a:lnTo>
                      <a:lnTo>
                        <a:pt x="2351" y="330"/>
                      </a:lnTo>
                      <a:lnTo>
                        <a:pt x="2346" y="332"/>
                      </a:lnTo>
                      <a:lnTo>
                        <a:pt x="2341" y="333"/>
                      </a:lnTo>
                      <a:lnTo>
                        <a:pt x="2336" y="335"/>
                      </a:lnTo>
                      <a:lnTo>
                        <a:pt x="2331" y="337"/>
                      </a:lnTo>
                      <a:lnTo>
                        <a:pt x="2326" y="339"/>
                      </a:lnTo>
                      <a:lnTo>
                        <a:pt x="2322" y="340"/>
                      </a:lnTo>
                      <a:lnTo>
                        <a:pt x="2316" y="342"/>
                      </a:lnTo>
                      <a:lnTo>
                        <a:pt x="2311" y="345"/>
                      </a:lnTo>
                      <a:lnTo>
                        <a:pt x="2307" y="346"/>
                      </a:lnTo>
                      <a:lnTo>
                        <a:pt x="2301" y="348"/>
                      </a:lnTo>
                      <a:lnTo>
                        <a:pt x="2297" y="349"/>
                      </a:lnTo>
                      <a:lnTo>
                        <a:pt x="2291" y="352"/>
                      </a:lnTo>
                      <a:lnTo>
                        <a:pt x="2286" y="354"/>
                      </a:lnTo>
                      <a:lnTo>
                        <a:pt x="2282" y="355"/>
                      </a:lnTo>
                      <a:lnTo>
                        <a:pt x="2276" y="357"/>
                      </a:lnTo>
                      <a:lnTo>
                        <a:pt x="2271" y="360"/>
                      </a:lnTo>
                      <a:lnTo>
                        <a:pt x="2265" y="361"/>
                      </a:lnTo>
                      <a:lnTo>
                        <a:pt x="2261" y="363"/>
                      </a:lnTo>
                      <a:lnTo>
                        <a:pt x="2255" y="364"/>
                      </a:lnTo>
                      <a:lnTo>
                        <a:pt x="2250" y="367"/>
                      </a:lnTo>
                      <a:lnTo>
                        <a:pt x="2245" y="369"/>
                      </a:lnTo>
                      <a:lnTo>
                        <a:pt x="2240" y="370"/>
                      </a:lnTo>
                      <a:lnTo>
                        <a:pt x="2234" y="372"/>
                      </a:lnTo>
                      <a:lnTo>
                        <a:pt x="2229" y="375"/>
                      </a:lnTo>
                      <a:lnTo>
                        <a:pt x="2224" y="376"/>
                      </a:lnTo>
                      <a:lnTo>
                        <a:pt x="2218" y="378"/>
                      </a:lnTo>
                      <a:lnTo>
                        <a:pt x="2212" y="380"/>
                      </a:lnTo>
                      <a:lnTo>
                        <a:pt x="2208" y="383"/>
                      </a:lnTo>
                      <a:lnTo>
                        <a:pt x="2202" y="384"/>
                      </a:lnTo>
                      <a:lnTo>
                        <a:pt x="2196" y="386"/>
                      </a:lnTo>
                      <a:lnTo>
                        <a:pt x="2192" y="388"/>
                      </a:lnTo>
                      <a:lnTo>
                        <a:pt x="2186" y="390"/>
                      </a:lnTo>
                      <a:lnTo>
                        <a:pt x="2180" y="392"/>
                      </a:lnTo>
                      <a:lnTo>
                        <a:pt x="2176" y="394"/>
                      </a:lnTo>
                      <a:lnTo>
                        <a:pt x="2170" y="396"/>
                      </a:lnTo>
                      <a:lnTo>
                        <a:pt x="2164" y="398"/>
                      </a:lnTo>
                      <a:lnTo>
                        <a:pt x="2158" y="400"/>
                      </a:lnTo>
                      <a:lnTo>
                        <a:pt x="2152" y="402"/>
                      </a:lnTo>
                      <a:lnTo>
                        <a:pt x="2147" y="405"/>
                      </a:lnTo>
                      <a:lnTo>
                        <a:pt x="2142" y="406"/>
                      </a:lnTo>
                      <a:lnTo>
                        <a:pt x="2136" y="408"/>
                      </a:lnTo>
                      <a:lnTo>
                        <a:pt x="2131" y="410"/>
                      </a:lnTo>
                      <a:lnTo>
                        <a:pt x="2125" y="413"/>
                      </a:lnTo>
                      <a:lnTo>
                        <a:pt x="2119" y="414"/>
                      </a:lnTo>
                      <a:lnTo>
                        <a:pt x="2113" y="416"/>
                      </a:lnTo>
                      <a:lnTo>
                        <a:pt x="2108" y="418"/>
                      </a:lnTo>
                      <a:lnTo>
                        <a:pt x="2102" y="421"/>
                      </a:lnTo>
                      <a:lnTo>
                        <a:pt x="2096" y="423"/>
                      </a:lnTo>
                      <a:lnTo>
                        <a:pt x="2090" y="424"/>
                      </a:lnTo>
                      <a:lnTo>
                        <a:pt x="2085" y="426"/>
                      </a:lnTo>
                      <a:lnTo>
                        <a:pt x="2079" y="429"/>
                      </a:lnTo>
                      <a:lnTo>
                        <a:pt x="2073" y="431"/>
                      </a:lnTo>
                      <a:lnTo>
                        <a:pt x="2067" y="433"/>
                      </a:lnTo>
                      <a:lnTo>
                        <a:pt x="2061" y="436"/>
                      </a:lnTo>
                      <a:lnTo>
                        <a:pt x="2056" y="437"/>
                      </a:lnTo>
                      <a:lnTo>
                        <a:pt x="2050" y="439"/>
                      </a:lnTo>
                      <a:lnTo>
                        <a:pt x="2044" y="441"/>
                      </a:lnTo>
                      <a:lnTo>
                        <a:pt x="2038" y="444"/>
                      </a:lnTo>
                      <a:lnTo>
                        <a:pt x="2033" y="446"/>
                      </a:lnTo>
                      <a:lnTo>
                        <a:pt x="2027" y="448"/>
                      </a:lnTo>
                      <a:lnTo>
                        <a:pt x="2021" y="449"/>
                      </a:lnTo>
                      <a:lnTo>
                        <a:pt x="2015" y="452"/>
                      </a:lnTo>
                      <a:lnTo>
                        <a:pt x="2008" y="454"/>
                      </a:lnTo>
                      <a:lnTo>
                        <a:pt x="2003" y="456"/>
                      </a:lnTo>
                      <a:lnTo>
                        <a:pt x="1997" y="459"/>
                      </a:lnTo>
                      <a:lnTo>
                        <a:pt x="1991" y="461"/>
                      </a:lnTo>
                      <a:lnTo>
                        <a:pt x="1985" y="463"/>
                      </a:lnTo>
                      <a:lnTo>
                        <a:pt x="1980" y="464"/>
                      </a:lnTo>
                      <a:lnTo>
                        <a:pt x="1973" y="467"/>
                      </a:lnTo>
                      <a:lnTo>
                        <a:pt x="1967" y="469"/>
                      </a:lnTo>
                      <a:lnTo>
                        <a:pt x="1961" y="471"/>
                      </a:lnTo>
                      <a:lnTo>
                        <a:pt x="1955" y="474"/>
                      </a:lnTo>
                      <a:lnTo>
                        <a:pt x="1949" y="476"/>
                      </a:lnTo>
                      <a:lnTo>
                        <a:pt x="1943" y="478"/>
                      </a:lnTo>
                      <a:lnTo>
                        <a:pt x="1937" y="480"/>
                      </a:lnTo>
                      <a:lnTo>
                        <a:pt x="1930" y="483"/>
                      </a:lnTo>
                      <a:lnTo>
                        <a:pt x="1924" y="485"/>
                      </a:lnTo>
                      <a:lnTo>
                        <a:pt x="1919" y="486"/>
                      </a:lnTo>
                      <a:lnTo>
                        <a:pt x="1913" y="489"/>
                      </a:lnTo>
                      <a:lnTo>
                        <a:pt x="1906" y="491"/>
                      </a:lnTo>
                      <a:lnTo>
                        <a:pt x="1900" y="493"/>
                      </a:lnTo>
                      <a:lnTo>
                        <a:pt x="1894" y="495"/>
                      </a:lnTo>
                      <a:lnTo>
                        <a:pt x="1887" y="498"/>
                      </a:lnTo>
                      <a:lnTo>
                        <a:pt x="1882" y="500"/>
                      </a:lnTo>
                      <a:lnTo>
                        <a:pt x="1875" y="502"/>
                      </a:lnTo>
                      <a:lnTo>
                        <a:pt x="1869" y="505"/>
                      </a:lnTo>
                      <a:lnTo>
                        <a:pt x="1863" y="507"/>
                      </a:lnTo>
                      <a:lnTo>
                        <a:pt x="1856" y="509"/>
                      </a:lnTo>
                      <a:lnTo>
                        <a:pt x="1851" y="512"/>
                      </a:lnTo>
                      <a:lnTo>
                        <a:pt x="1844" y="514"/>
                      </a:lnTo>
                      <a:lnTo>
                        <a:pt x="1838" y="516"/>
                      </a:lnTo>
                      <a:lnTo>
                        <a:pt x="1831" y="517"/>
                      </a:lnTo>
                      <a:lnTo>
                        <a:pt x="1825" y="520"/>
                      </a:lnTo>
                      <a:lnTo>
                        <a:pt x="1819" y="522"/>
                      </a:lnTo>
                      <a:lnTo>
                        <a:pt x="1813" y="524"/>
                      </a:lnTo>
                      <a:lnTo>
                        <a:pt x="1807" y="527"/>
                      </a:lnTo>
                      <a:lnTo>
                        <a:pt x="1800" y="529"/>
                      </a:lnTo>
                      <a:lnTo>
                        <a:pt x="1794" y="531"/>
                      </a:lnTo>
                      <a:lnTo>
                        <a:pt x="1780" y="536"/>
                      </a:lnTo>
                      <a:lnTo>
                        <a:pt x="1768" y="540"/>
                      </a:lnTo>
                      <a:lnTo>
                        <a:pt x="1755" y="545"/>
                      </a:lnTo>
                      <a:lnTo>
                        <a:pt x="1742" y="550"/>
                      </a:lnTo>
                      <a:lnTo>
                        <a:pt x="1730" y="554"/>
                      </a:lnTo>
                      <a:lnTo>
                        <a:pt x="1717" y="559"/>
                      </a:lnTo>
                      <a:lnTo>
                        <a:pt x="1704" y="563"/>
                      </a:lnTo>
                      <a:lnTo>
                        <a:pt x="1692" y="568"/>
                      </a:lnTo>
                      <a:lnTo>
                        <a:pt x="1678" y="573"/>
                      </a:lnTo>
                      <a:lnTo>
                        <a:pt x="1665" y="577"/>
                      </a:lnTo>
                      <a:lnTo>
                        <a:pt x="1652" y="582"/>
                      </a:lnTo>
                      <a:lnTo>
                        <a:pt x="1639" y="586"/>
                      </a:lnTo>
                      <a:lnTo>
                        <a:pt x="1626" y="591"/>
                      </a:lnTo>
                      <a:lnTo>
                        <a:pt x="1613" y="596"/>
                      </a:lnTo>
                      <a:lnTo>
                        <a:pt x="1599" y="600"/>
                      </a:lnTo>
                      <a:lnTo>
                        <a:pt x="1587" y="605"/>
                      </a:lnTo>
                      <a:lnTo>
                        <a:pt x="1573" y="609"/>
                      </a:lnTo>
                      <a:lnTo>
                        <a:pt x="1560" y="614"/>
                      </a:lnTo>
                      <a:lnTo>
                        <a:pt x="1548" y="619"/>
                      </a:lnTo>
                      <a:lnTo>
                        <a:pt x="1534" y="623"/>
                      </a:lnTo>
                      <a:lnTo>
                        <a:pt x="1521" y="628"/>
                      </a:lnTo>
                      <a:lnTo>
                        <a:pt x="1507" y="632"/>
                      </a:lnTo>
                      <a:lnTo>
                        <a:pt x="1495" y="637"/>
                      </a:lnTo>
                      <a:lnTo>
                        <a:pt x="1481" y="642"/>
                      </a:lnTo>
                      <a:lnTo>
                        <a:pt x="1468" y="646"/>
                      </a:lnTo>
                      <a:lnTo>
                        <a:pt x="1454" y="651"/>
                      </a:lnTo>
                      <a:lnTo>
                        <a:pt x="1440" y="655"/>
                      </a:lnTo>
                      <a:lnTo>
                        <a:pt x="1428" y="661"/>
                      </a:lnTo>
                      <a:lnTo>
                        <a:pt x="1401" y="670"/>
                      </a:lnTo>
                      <a:lnTo>
                        <a:pt x="1375" y="680"/>
                      </a:lnTo>
                      <a:lnTo>
                        <a:pt x="1347" y="689"/>
                      </a:lnTo>
                      <a:lnTo>
                        <a:pt x="1321" y="698"/>
                      </a:lnTo>
                      <a:lnTo>
                        <a:pt x="1294" y="707"/>
                      </a:lnTo>
                      <a:lnTo>
                        <a:pt x="1268" y="716"/>
                      </a:lnTo>
                      <a:lnTo>
                        <a:pt x="1241" y="726"/>
                      </a:lnTo>
                      <a:lnTo>
                        <a:pt x="1213" y="735"/>
                      </a:lnTo>
                      <a:lnTo>
                        <a:pt x="1201" y="740"/>
                      </a:lnTo>
                      <a:lnTo>
                        <a:pt x="1187" y="744"/>
                      </a:lnTo>
                      <a:lnTo>
                        <a:pt x="1174" y="749"/>
                      </a:lnTo>
                      <a:lnTo>
                        <a:pt x="1160" y="753"/>
                      </a:lnTo>
                      <a:lnTo>
                        <a:pt x="1148" y="758"/>
                      </a:lnTo>
                      <a:lnTo>
                        <a:pt x="1134" y="763"/>
                      </a:lnTo>
                      <a:lnTo>
                        <a:pt x="1120" y="767"/>
                      </a:lnTo>
                      <a:lnTo>
                        <a:pt x="1107" y="772"/>
                      </a:lnTo>
                      <a:lnTo>
                        <a:pt x="1094" y="776"/>
                      </a:lnTo>
                      <a:lnTo>
                        <a:pt x="1081" y="780"/>
                      </a:lnTo>
                      <a:lnTo>
                        <a:pt x="1068" y="784"/>
                      </a:lnTo>
                      <a:lnTo>
                        <a:pt x="1054" y="789"/>
                      </a:lnTo>
                      <a:lnTo>
                        <a:pt x="1042" y="794"/>
                      </a:lnTo>
                      <a:lnTo>
                        <a:pt x="1028" y="798"/>
                      </a:lnTo>
                      <a:lnTo>
                        <a:pt x="1015" y="803"/>
                      </a:lnTo>
                      <a:lnTo>
                        <a:pt x="1001" y="807"/>
                      </a:lnTo>
                      <a:lnTo>
                        <a:pt x="989" y="812"/>
                      </a:lnTo>
                      <a:lnTo>
                        <a:pt x="976" y="815"/>
                      </a:lnTo>
                      <a:lnTo>
                        <a:pt x="962" y="820"/>
                      </a:lnTo>
                      <a:lnTo>
                        <a:pt x="950" y="825"/>
                      </a:lnTo>
                      <a:lnTo>
                        <a:pt x="937" y="829"/>
                      </a:lnTo>
                      <a:lnTo>
                        <a:pt x="924" y="834"/>
                      </a:lnTo>
                      <a:lnTo>
                        <a:pt x="910" y="837"/>
                      </a:lnTo>
                      <a:lnTo>
                        <a:pt x="898" y="842"/>
                      </a:lnTo>
                      <a:lnTo>
                        <a:pt x="885" y="847"/>
                      </a:lnTo>
                      <a:lnTo>
                        <a:pt x="872" y="851"/>
                      </a:lnTo>
                      <a:lnTo>
                        <a:pt x="860" y="855"/>
                      </a:lnTo>
                      <a:lnTo>
                        <a:pt x="847" y="859"/>
                      </a:lnTo>
                      <a:lnTo>
                        <a:pt x="840" y="862"/>
                      </a:lnTo>
                      <a:lnTo>
                        <a:pt x="834" y="864"/>
                      </a:lnTo>
                      <a:lnTo>
                        <a:pt x="827" y="866"/>
                      </a:lnTo>
                      <a:lnTo>
                        <a:pt x="822" y="867"/>
                      </a:lnTo>
                      <a:lnTo>
                        <a:pt x="815" y="870"/>
                      </a:lnTo>
                      <a:lnTo>
                        <a:pt x="809" y="872"/>
                      </a:lnTo>
                      <a:lnTo>
                        <a:pt x="802" y="874"/>
                      </a:lnTo>
                      <a:lnTo>
                        <a:pt x="796" y="877"/>
                      </a:lnTo>
                      <a:lnTo>
                        <a:pt x="789" y="878"/>
                      </a:lnTo>
                      <a:lnTo>
                        <a:pt x="784" y="880"/>
                      </a:lnTo>
                      <a:lnTo>
                        <a:pt x="777" y="882"/>
                      </a:lnTo>
                      <a:lnTo>
                        <a:pt x="771" y="885"/>
                      </a:lnTo>
                      <a:lnTo>
                        <a:pt x="764" y="887"/>
                      </a:lnTo>
                      <a:lnTo>
                        <a:pt x="758" y="888"/>
                      </a:lnTo>
                      <a:lnTo>
                        <a:pt x="753" y="890"/>
                      </a:lnTo>
                      <a:lnTo>
                        <a:pt x="746" y="893"/>
                      </a:lnTo>
                      <a:lnTo>
                        <a:pt x="740" y="895"/>
                      </a:lnTo>
                      <a:lnTo>
                        <a:pt x="733" y="896"/>
                      </a:lnTo>
                      <a:lnTo>
                        <a:pt x="727" y="898"/>
                      </a:lnTo>
                      <a:lnTo>
                        <a:pt x="721" y="901"/>
                      </a:lnTo>
                      <a:lnTo>
                        <a:pt x="715" y="903"/>
                      </a:lnTo>
                      <a:lnTo>
                        <a:pt x="709" y="904"/>
                      </a:lnTo>
                      <a:lnTo>
                        <a:pt x="703" y="906"/>
                      </a:lnTo>
                      <a:lnTo>
                        <a:pt x="696" y="909"/>
                      </a:lnTo>
                      <a:lnTo>
                        <a:pt x="690" y="911"/>
                      </a:lnTo>
                      <a:lnTo>
                        <a:pt x="685" y="912"/>
                      </a:lnTo>
                      <a:lnTo>
                        <a:pt x="678" y="914"/>
                      </a:lnTo>
                      <a:lnTo>
                        <a:pt x="672" y="917"/>
                      </a:lnTo>
                      <a:lnTo>
                        <a:pt x="666" y="919"/>
                      </a:lnTo>
                      <a:lnTo>
                        <a:pt x="660" y="920"/>
                      </a:lnTo>
                      <a:lnTo>
                        <a:pt x="653" y="923"/>
                      </a:lnTo>
                      <a:lnTo>
                        <a:pt x="648" y="925"/>
                      </a:lnTo>
                      <a:lnTo>
                        <a:pt x="642" y="926"/>
                      </a:lnTo>
                      <a:lnTo>
                        <a:pt x="636" y="928"/>
                      </a:lnTo>
                      <a:lnTo>
                        <a:pt x="629" y="931"/>
                      </a:lnTo>
                      <a:lnTo>
                        <a:pt x="624" y="932"/>
                      </a:lnTo>
                      <a:lnTo>
                        <a:pt x="618" y="934"/>
                      </a:lnTo>
                      <a:lnTo>
                        <a:pt x="612" y="936"/>
                      </a:lnTo>
                      <a:lnTo>
                        <a:pt x="606" y="938"/>
                      </a:lnTo>
                      <a:lnTo>
                        <a:pt x="600" y="940"/>
                      </a:lnTo>
                      <a:lnTo>
                        <a:pt x="595" y="942"/>
                      </a:lnTo>
                      <a:lnTo>
                        <a:pt x="588" y="943"/>
                      </a:lnTo>
                      <a:lnTo>
                        <a:pt x="582" y="946"/>
                      </a:lnTo>
                      <a:lnTo>
                        <a:pt x="576" y="948"/>
                      </a:lnTo>
                      <a:lnTo>
                        <a:pt x="571" y="949"/>
                      </a:lnTo>
                      <a:lnTo>
                        <a:pt x="565" y="951"/>
                      </a:lnTo>
                      <a:lnTo>
                        <a:pt x="559" y="954"/>
                      </a:lnTo>
                      <a:lnTo>
                        <a:pt x="553" y="955"/>
                      </a:lnTo>
                      <a:lnTo>
                        <a:pt x="547" y="957"/>
                      </a:lnTo>
                      <a:lnTo>
                        <a:pt x="542" y="958"/>
                      </a:lnTo>
                      <a:lnTo>
                        <a:pt x="536" y="961"/>
                      </a:lnTo>
                      <a:lnTo>
                        <a:pt x="530" y="962"/>
                      </a:lnTo>
                      <a:lnTo>
                        <a:pt x="524" y="964"/>
                      </a:lnTo>
                      <a:lnTo>
                        <a:pt x="519" y="966"/>
                      </a:lnTo>
                      <a:lnTo>
                        <a:pt x="513" y="967"/>
                      </a:lnTo>
                      <a:lnTo>
                        <a:pt x="507" y="970"/>
                      </a:lnTo>
                      <a:lnTo>
                        <a:pt x="501" y="971"/>
                      </a:lnTo>
                      <a:lnTo>
                        <a:pt x="496" y="973"/>
                      </a:lnTo>
                      <a:lnTo>
                        <a:pt x="490" y="974"/>
                      </a:lnTo>
                      <a:lnTo>
                        <a:pt x="484" y="977"/>
                      </a:lnTo>
                      <a:lnTo>
                        <a:pt x="480" y="978"/>
                      </a:lnTo>
                      <a:lnTo>
                        <a:pt x="474" y="980"/>
                      </a:lnTo>
                      <a:lnTo>
                        <a:pt x="468" y="981"/>
                      </a:lnTo>
                      <a:lnTo>
                        <a:pt x="462" y="984"/>
                      </a:lnTo>
                      <a:lnTo>
                        <a:pt x="456" y="985"/>
                      </a:lnTo>
                      <a:lnTo>
                        <a:pt x="451" y="987"/>
                      </a:lnTo>
                      <a:lnTo>
                        <a:pt x="446" y="988"/>
                      </a:lnTo>
                      <a:lnTo>
                        <a:pt x="440" y="990"/>
                      </a:lnTo>
                      <a:lnTo>
                        <a:pt x="435" y="992"/>
                      </a:lnTo>
                      <a:lnTo>
                        <a:pt x="429" y="994"/>
                      </a:lnTo>
                      <a:lnTo>
                        <a:pt x="424" y="995"/>
                      </a:lnTo>
                      <a:lnTo>
                        <a:pt x="418" y="997"/>
                      </a:lnTo>
                      <a:lnTo>
                        <a:pt x="413" y="999"/>
                      </a:lnTo>
                      <a:lnTo>
                        <a:pt x="408" y="1001"/>
                      </a:lnTo>
                      <a:lnTo>
                        <a:pt x="402" y="1002"/>
                      </a:lnTo>
                      <a:lnTo>
                        <a:pt x="397" y="1004"/>
                      </a:lnTo>
                      <a:lnTo>
                        <a:pt x="392" y="1005"/>
                      </a:lnTo>
                      <a:lnTo>
                        <a:pt x="386" y="1007"/>
                      </a:lnTo>
                      <a:lnTo>
                        <a:pt x="382" y="1009"/>
                      </a:lnTo>
                      <a:lnTo>
                        <a:pt x="376" y="1010"/>
                      </a:lnTo>
                      <a:lnTo>
                        <a:pt x="370" y="1012"/>
                      </a:lnTo>
                      <a:lnTo>
                        <a:pt x="365" y="1014"/>
                      </a:lnTo>
                      <a:lnTo>
                        <a:pt x="360" y="1015"/>
                      </a:lnTo>
                      <a:lnTo>
                        <a:pt x="355" y="1017"/>
                      </a:lnTo>
                      <a:lnTo>
                        <a:pt x="349" y="1018"/>
                      </a:lnTo>
                      <a:lnTo>
                        <a:pt x="345" y="1019"/>
                      </a:lnTo>
                      <a:lnTo>
                        <a:pt x="339" y="1022"/>
                      </a:lnTo>
                      <a:lnTo>
                        <a:pt x="334" y="1023"/>
                      </a:lnTo>
                      <a:lnTo>
                        <a:pt x="330" y="1024"/>
                      </a:lnTo>
                      <a:lnTo>
                        <a:pt x="324" y="1026"/>
                      </a:lnTo>
                      <a:lnTo>
                        <a:pt x="319" y="1027"/>
                      </a:lnTo>
                      <a:lnTo>
                        <a:pt x="314" y="1028"/>
                      </a:lnTo>
                      <a:lnTo>
                        <a:pt x="309" y="1031"/>
                      </a:lnTo>
                      <a:lnTo>
                        <a:pt x="304" y="1032"/>
                      </a:lnTo>
                      <a:lnTo>
                        <a:pt x="299" y="1033"/>
                      </a:lnTo>
                      <a:lnTo>
                        <a:pt x="294" y="1034"/>
                      </a:lnTo>
                      <a:lnTo>
                        <a:pt x="289" y="1037"/>
                      </a:lnTo>
                      <a:lnTo>
                        <a:pt x="285" y="1038"/>
                      </a:lnTo>
                      <a:lnTo>
                        <a:pt x="279" y="1039"/>
                      </a:lnTo>
                      <a:lnTo>
                        <a:pt x="274" y="1040"/>
                      </a:lnTo>
                      <a:lnTo>
                        <a:pt x="270" y="1042"/>
                      </a:lnTo>
                      <a:lnTo>
                        <a:pt x="265" y="1043"/>
                      </a:lnTo>
                      <a:lnTo>
                        <a:pt x="259" y="1045"/>
                      </a:lnTo>
                      <a:lnTo>
                        <a:pt x="255" y="1046"/>
                      </a:lnTo>
                      <a:lnTo>
                        <a:pt x="250" y="1048"/>
                      </a:lnTo>
                      <a:lnTo>
                        <a:pt x="246" y="1049"/>
                      </a:lnTo>
                      <a:lnTo>
                        <a:pt x="241" y="1050"/>
                      </a:lnTo>
                      <a:lnTo>
                        <a:pt x="236" y="1051"/>
                      </a:lnTo>
                      <a:lnTo>
                        <a:pt x="232" y="1053"/>
                      </a:lnTo>
                      <a:lnTo>
                        <a:pt x="227" y="1054"/>
                      </a:lnTo>
                      <a:lnTo>
                        <a:pt x="223" y="1056"/>
                      </a:lnTo>
                      <a:lnTo>
                        <a:pt x="218" y="1057"/>
                      </a:lnTo>
                      <a:lnTo>
                        <a:pt x="213" y="1058"/>
                      </a:lnTo>
                      <a:lnTo>
                        <a:pt x="209" y="1060"/>
                      </a:lnTo>
                      <a:lnTo>
                        <a:pt x="204" y="1061"/>
                      </a:lnTo>
                      <a:lnTo>
                        <a:pt x="200" y="1062"/>
                      </a:lnTo>
                      <a:lnTo>
                        <a:pt x="195" y="1063"/>
                      </a:lnTo>
                      <a:lnTo>
                        <a:pt x="190" y="1064"/>
                      </a:lnTo>
                      <a:lnTo>
                        <a:pt x="186" y="1065"/>
                      </a:lnTo>
                      <a:lnTo>
                        <a:pt x="182" y="1068"/>
                      </a:lnTo>
                      <a:lnTo>
                        <a:pt x="178" y="1069"/>
                      </a:lnTo>
                      <a:lnTo>
                        <a:pt x="173" y="1070"/>
                      </a:lnTo>
                      <a:lnTo>
                        <a:pt x="168" y="1071"/>
                      </a:lnTo>
                      <a:lnTo>
                        <a:pt x="164" y="1072"/>
                      </a:lnTo>
                      <a:lnTo>
                        <a:pt x="160" y="1073"/>
                      </a:lnTo>
                      <a:lnTo>
                        <a:pt x="156" y="1075"/>
                      </a:lnTo>
                      <a:lnTo>
                        <a:pt x="151" y="1076"/>
                      </a:lnTo>
                      <a:lnTo>
                        <a:pt x="148" y="1077"/>
                      </a:lnTo>
                      <a:lnTo>
                        <a:pt x="143" y="1078"/>
                      </a:lnTo>
                      <a:lnTo>
                        <a:pt x="138" y="1079"/>
                      </a:lnTo>
                      <a:lnTo>
                        <a:pt x="135" y="1080"/>
                      </a:lnTo>
                      <a:lnTo>
                        <a:pt x="130" y="1081"/>
                      </a:lnTo>
                      <a:lnTo>
                        <a:pt x="127" y="1083"/>
                      </a:lnTo>
                      <a:lnTo>
                        <a:pt x="122" y="1084"/>
                      </a:lnTo>
                      <a:lnTo>
                        <a:pt x="119" y="1084"/>
                      </a:lnTo>
                      <a:lnTo>
                        <a:pt x="114" y="1085"/>
                      </a:lnTo>
                      <a:lnTo>
                        <a:pt x="111" y="1086"/>
                      </a:lnTo>
                      <a:lnTo>
                        <a:pt x="106" y="1087"/>
                      </a:lnTo>
                      <a:lnTo>
                        <a:pt x="103" y="1088"/>
                      </a:lnTo>
                      <a:lnTo>
                        <a:pt x="98" y="1089"/>
                      </a:lnTo>
                      <a:lnTo>
                        <a:pt x="95" y="1091"/>
                      </a:lnTo>
                      <a:lnTo>
                        <a:pt x="91" y="1092"/>
                      </a:lnTo>
                      <a:lnTo>
                        <a:pt x="87" y="1093"/>
                      </a:lnTo>
                      <a:lnTo>
                        <a:pt x="83" y="1093"/>
                      </a:lnTo>
                      <a:lnTo>
                        <a:pt x="80" y="1094"/>
                      </a:lnTo>
                      <a:lnTo>
                        <a:pt x="76" y="1095"/>
                      </a:lnTo>
                      <a:lnTo>
                        <a:pt x="72" y="1096"/>
                      </a:lnTo>
                      <a:lnTo>
                        <a:pt x="68" y="1098"/>
                      </a:lnTo>
                      <a:lnTo>
                        <a:pt x="65" y="1098"/>
                      </a:lnTo>
                      <a:lnTo>
                        <a:pt x="61" y="1099"/>
                      </a:lnTo>
                      <a:lnTo>
                        <a:pt x="58" y="1100"/>
                      </a:lnTo>
                      <a:lnTo>
                        <a:pt x="54" y="1101"/>
                      </a:lnTo>
                      <a:lnTo>
                        <a:pt x="50" y="1101"/>
                      </a:lnTo>
                      <a:lnTo>
                        <a:pt x="46" y="1102"/>
                      </a:lnTo>
                      <a:lnTo>
                        <a:pt x="43" y="1103"/>
                      </a:lnTo>
                      <a:lnTo>
                        <a:pt x="39" y="1104"/>
                      </a:lnTo>
                      <a:lnTo>
                        <a:pt x="36" y="1104"/>
                      </a:lnTo>
                      <a:lnTo>
                        <a:pt x="32" y="1106"/>
                      </a:lnTo>
                      <a:lnTo>
                        <a:pt x="29" y="1107"/>
                      </a:lnTo>
                      <a:lnTo>
                        <a:pt x="27" y="1107"/>
                      </a:lnTo>
                      <a:lnTo>
                        <a:pt x="23" y="1108"/>
                      </a:lnTo>
                      <a:lnTo>
                        <a:pt x="20" y="1109"/>
                      </a:lnTo>
                      <a:lnTo>
                        <a:pt x="16" y="1110"/>
                      </a:lnTo>
                      <a:lnTo>
                        <a:pt x="13" y="1110"/>
                      </a:lnTo>
                      <a:lnTo>
                        <a:pt x="9" y="1111"/>
                      </a:lnTo>
                      <a:lnTo>
                        <a:pt x="7" y="1113"/>
                      </a:lnTo>
                      <a:lnTo>
                        <a:pt x="4" y="1113"/>
                      </a:lnTo>
                      <a:lnTo>
                        <a:pt x="0" y="1114"/>
                      </a:lnTo>
                      <a:lnTo>
                        <a:pt x="0" y="1113"/>
                      </a:lnTo>
                      <a:lnTo>
                        <a:pt x="4" y="1113"/>
                      </a:lnTo>
                      <a:lnTo>
                        <a:pt x="7" y="1111"/>
                      </a:lnTo>
                      <a:lnTo>
                        <a:pt x="9" y="1110"/>
                      </a:lnTo>
                      <a:lnTo>
                        <a:pt x="13" y="1110"/>
                      </a:lnTo>
                      <a:lnTo>
                        <a:pt x="16" y="1109"/>
                      </a:lnTo>
                      <a:lnTo>
                        <a:pt x="20" y="1108"/>
                      </a:lnTo>
                      <a:lnTo>
                        <a:pt x="23" y="1108"/>
                      </a:lnTo>
                      <a:lnTo>
                        <a:pt x="26" y="1107"/>
                      </a:lnTo>
                      <a:lnTo>
                        <a:pt x="29" y="1106"/>
                      </a:lnTo>
                      <a:lnTo>
                        <a:pt x="32" y="1104"/>
                      </a:lnTo>
                      <a:lnTo>
                        <a:pt x="36" y="1104"/>
                      </a:lnTo>
                      <a:lnTo>
                        <a:pt x="39" y="1103"/>
                      </a:lnTo>
                      <a:lnTo>
                        <a:pt x="43" y="1102"/>
                      </a:lnTo>
                      <a:lnTo>
                        <a:pt x="46" y="1101"/>
                      </a:lnTo>
                      <a:lnTo>
                        <a:pt x="50" y="1100"/>
                      </a:lnTo>
                      <a:lnTo>
                        <a:pt x="53" y="1099"/>
                      </a:lnTo>
                      <a:lnTo>
                        <a:pt x="57" y="1099"/>
                      </a:lnTo>
                      <a:lnTo>
                        <a:pt x="60" y="1098"/>
                      </a:lnTo>
                      <a:lnTo>
                        <a:pt x="65" y="1096"/>
                      </a:lnTo>
                      <a:lnTo>
                        <a:pt x="68" y="1095"/>
                      </a:lnTo>
                      <a:lnTo>
                        <a:pt x="72" y="1094"/>
                      </a:lnTo>
                      <a:lnTo>
                        <a:pt x="75" y="1093"/>
                      </a:lnTo>
                      <a:lnTo>
                        <a:pt x="79" y="1092"/>
                      </a:lnTo>
                      <a:lnTo>
                        <a:pt x="83" y="1091"/>
                      </a:lnTo>
                      <a:lnTo>
                        <a:pt x="87" y="1089"/>
                      </a:lnTo>
                      <a:lnTo>
                        <a:pt x="90" y="1088"/>
                      </a:lnTo>
                      <a:lnTo>
                        <a:pt x="94" y="1088"/>
                      </a:lnTo>
                      <a:lnTo>
                        <a:pt x="98" y="1087"/>
                      </a:lnTo>
                      <a:lnTo>
                        <a:pt x="102" y="1086"/>
                      </a:lnTo>
                      <a:lnTo>
                        <a:pt x="106" y="1085"/>
                      </a:lnTo>
                      <a:lnTo>
                        <a:pt x="110" y="1084"/>
                      </a:lnTo>
                      <a:lnTo>
                        <a:pt x="113" y="1083"/>
                      </a:lnTo>
                      <a:lnTo>
                        <a:pt x="118" y="1081"/>
                      </a:lnTo>
                      <a:lnTo>
                        <a:pt x="121" y="1080"/>
                      </a:lnTo>
                      <a:lnTo>
                        <a:pt x="126" y="1078"/>
                      </a:lnTo>
                      <a:lnTo>
                        <a:pt x="129" y="1077"/>
                      </a:lnTo>
                      <a:lnTo>
                        <a:pt x="134" y="1076"/>
                      </a:lnTo>
                      <a:lnTo>
                        <a:pt x="137" y="1075"/>
                      </a:lnTo>
                      <a:lnTo>
                        <a:pt x="142" y="1073"/>
                      </a:lnTo>
                      <a:lnTo>
                        <a:pt x="147" y="1072"/>
                      </a:lnTo>
                      <a:lnTo>
                        <a:pt x="150" y="1071"/>
                      </a:lnTo>
                      <a:lnTo>
                        <a:pt x="155" y="1070"/>
                      </a:lnTo>
                      <a:lnTo>
                        <a:pt x="159" y="1069"/>
                      </a:lnTo>
                      <a:lnTo>
                        <a:pt x="163" y="1068"/>
                      </a:lnTo>
                      <a:lnTo>
                        <a:pt x="167" y="1066"/>
                      </a:lnTo>
                      <a:lnTo>
                        <a:pt x="172" y="1064"/>
                      </a:lnTo>
                      <a:lnTo>
                        <a:pt x="175" y="1063"/>
                      </a:lnTo>
                      <a:lnTo>
                        <a:pt x="180" y="1062"/>
                      </a:lnTo>
                      <a:lnTo>
                        <a:pt x="185" y="1061"/>
                      </a:lnTo>
                      <a:lnTo>
                        <a:pt x="189" y="1060"/>
                      </a:lnTo>
                      <a:lnTo>
                        <a:pt x="194" y="1058"/>
                      </a:lnTo>
                      <a:lnTo>
                        <a:pt x="198" y="1056"/>
                      </a:lnTo>
                      <a:lnTo>
                        <a:pt x="202" y="1055"/>
                      </a:lnTo>
                      <a:lnTo>
                        <a:pt x="206" y="1054"/>
                      </a:lnTo>
                      <a:lnTo>
                        <a:pt x="211" y="1053"/>
                      </a:lnTo>
                      <a:lnTo>
                        <a:pt x="216" y="1050"/>
                      </a:lnTo>
                      <a:lnTo>
                        <a:pt x="220" y="1049"/>
                      </a:lnTo>
                      <a:lnTo>
                        <a:pt x="225" y="1048"/>
                      </a:lnTo>
                      <a:lnTo>
                        <a:pt x="229" y="1047"/>
                      </a:lnTo>
                      <a:lnTo>
                        <a:pt x="234" y="1045"/>
                      </a:lnTo>
                      <a:lnTo>
                        <a:pt x="239" y="1043"/>
                      </a:lnTo>
                      <a:lnTo>
                        <a:pt x="243" y="1042"/>
                      </a:lnTo>
                      <a:lnTo>
                        <a:pt x="248" y="1040"/>
                      </a:lnTo>
                      <a:lnTo>
                        <a:pt x="253" y="1039"/>
                      </a:lnTo>
                      <a:lnTo>
                        <a:pt x="258" y="1038"/>
                      </a:lnTo>
                      <a:lnTo>
                        <a:pt x="263" y="1035"/>
                      </a:lnTo>
                      <a:lnTo>
                        <a:pt x="268" y="1034"/>
                      </a:lnTo>
                      <a:lnTo>
                        <a:pt x="272" y="1033"/>
                      </a:lnTo>
                      <a:lnTo>
                        <a:pt x="277" y="1031"/>
                      </a:lnTo>
                      <a:lnTo>
                        <a:pt x="281" y="1030"/>
                      </a:lnTo>
                      <a:lnTo>
                        <a:pt x="287" y="1028"/>
                      </a:lnTo>
                      <a:lnTo>
                        <a:pt x="292" y="1026"/>
                      </a:lnTo>
                      <a:lnTo>
                        <a:pt x="296" y="1025"/>
                      </a:lnTo>
                      <a:lnTo>
                        <a:pt x="301" y="1023"/>
                      </a:lnTo>
                      <a:lnTo>
                        <a:pt x="307" y="1022"/>
                      </a:lnTo>
                      <a:lnTo>
                        <a:pt x="311" y="1020"/>
                      </a:lnTo>
                      <a:lnTo>
                        <a:pt x="316" y="1018"/>
                      </a:lnTo>
                      <a:lnTo>
                        <a:pt x="322" y="1017"/>
                      </a:lnTo>
                      <a:lnTo>
                        <a:pt x="326" y="1015"/>
                      </a:lnTo>
                      <a:lnTo>
                        <a:pt x="331" y="1014"/>
                      </a:lnTo>
                      <a:lnTo>
                        <a:pt x="337" y="1011"/>
                      </a:lnTo>
                      <a:lnTo>
                        <a:pt x="341" y="1010"/>
                      </a:lnTo>
                      <a:lnTo>
                        <a:pt x="347" y="1008"/>
                      </a:lnTo>
                      <a:lnTo>
                        <a:pt x="352" y="1007"/>
                      </a:lnTo>
                      <a:lnTo>
                        <a:pt x="356" y="1004"/>
                      </a:lnTo>
                      <a:lnTo>
                        <a:pt x="362" y="1003"/>
                      </a:lnTo>
                      <a:lnTo>
                        <a:pt x="367" y="1001"/>
                      </a:lnTo>
                      <a:lnTo>
                        <a:pt x="372" y="1000"/>
                      </a:lnTo>
                      <a:lnTo>
                        <a:pt x="378" y="997"/>
                      </a:lnTo>
                      <a:lnTo>
                        <a:pt x="383" y="996"/>
                      </a:lnTo>
                      <a:lnTo>
                        <a:pt x="388" y="994"/>
                      </a:lnTo>
                      <a:lnTo>
                        <a:pt x="393" y="993"/>
                      </a:lnTo>
                      <a:lnTo>
                        <a:pt x="399" y="990"/>
                      </a:lnTo>
                      <a:lnTo>
                        <a:pt x="403" y="989"/>
                      </a:lnTo>
                      <a:lnTo>
                        <a:pt x="409" y="987"/>
                      </a:lnTo>
                      <a:lnTo>
                        <a:pt x="415" y="985"/>
                      </a:lnTo>
                      <a:lnTo>
                        <a:pt x="420" y="984"/>
                      </a:lnTo>
                      <a:lnTo>
                        <a:pt x="425" y="981"/>
                      </a:lnTo>
                      <a:lnTo>
                        <a:pt x="431" y="980"/>
                      </a:lnTo>
                      <a:lnTo>
                        <a:pt x="436" y="978"/>
                      </a:lnTo>
                      <a:lnTo>
                        <a:pt x="441" y="977"/>
                      </a:lnTo>
                      <a:lnTo>
                        <a:pt x="447" y="974"/>
                      </a:lnTo>
                      <a:lnTo>
                        <a:pt x="453" y="972"/>
                      </a:lnTo>
                      <a:lnTo>
                        <a:pt x="458" y="971"/>
                      </a:lnTo>
                      <a:lnTo>
                        <a:pt x="463" y="969"/>
                      </a:lnTo>
                      <a:lnTo>
                        <a:pt x="469" y="966"/>
                      </a:lnTo>
                      <a:lnTo>
                        <a:pt x="475" y="965"/>
                      </a:lnTo>
                      <a:lnTo>
                        <a:pt x="481" y="963"/>
                      </a:lnTo>
                      <a:lnTo>
                        <a:pt x="485" y="961"/>
                      </a:lnTo>
                      <a:lnTo>
                        <a:pt x="491" y="959"/>
                      </a:lnTo>
                      <a:lnTo>
                        <a:pt x="497" y="957"/>
                      </a:lnTo>
                      <a:lnTo>
                        <a:pt x="503" y="955"/>
                      </a:lnTo>
                      <a:lnTo>
                        <a:pt x="508" y="954"/>
                      </a:lnTo>
                      <a:lnTo>
                        <a:pt x="514" y="951"/>
                      </a:lnTo>
                      <a:lnTo>
                        <a:pt x="520" y="949"/>
                      </a:lnTo>
                      <a:lnTo>
                        <a:pt x="526" y="947"/>
                      </a:lnTo>
                      <a:lnTo>
                        <a:pt x="531" y="946"/>
                      </a:lnTo>
                      <a:lnTo>
                        <a:pt x="536" y="943"/>
                      </a:lnTo>
                      <a:lnTo>
                        <a:pt x="542" y="941"/>
                      </a:lnTo>
                      <a:lnTo>
                        <a:pt x="547" y="940"/>
                      </a:lnTo>
                      <a:lnTo>
                        <a:pt x="553" y="938"/>
                      </a:lnTo>
                      <a:lnTo>
                        <a:pt x="559" y="935"/>
                      </a:lnTo>
                      <a:lnTo>
                        <a:pt x="565" y="933"/>
                      </a:lnTo>
                      <a:lnTo>
                        <a:pt x="571" y="931"/>
                      </a:lnTo>
                      <a:lnTo>
                        <a:pt x="576" y="929"/>
                      </a:lnTo>
                      <a:lnTo>
                        <a:pt x="583" y="927"/>
                      </a:lnTo>
                      <a:lnTo>
                        <a:pt x="589" y="925"/>
                      </a:lnTo>
                      <a:lnTo>
                        <a:pt x="595" y="923"/>
                      </a:lnTo>
                      <a:lnTo>
                        <a:pt x="600" y="921"/>
                      </a:lnTo>
                      <a:lnTo>
                        <a:pt x="606" y="919"/>
                      </a:lnTo>
                      <a:lnTo>
                        <a:pt x="612" y="917"/>
                      </a:lnTo>
                      <a:lnTo>
                        <a:pt x="618" y="914"/>
                      </a:lnTo>
                      <a:lnTo>
                        <a:pt x="624" y="912"/>
                      </a:lnTo>
                      <a:lnTo>
                        <a:pt x="629" y="910"/>
                      </a:lnTo>
                      <a:lnTo>
                        <a:pt x="636" y="909"/>
                      </a:lnTo>
                      <a:lnTo>
                        <a:pt x="642" y="906"/>
                      </a:lnTo>
                      <a:lnTo>
                        <a:pt x="648" y="904"/>
                      </a:lnTo>
                      <a:lnTo>
                        <a:pt x="653" y="902"/>
                      </a:lnTo>
                      <a:lnTo>
                        <a:pt x="659" y="900"/>
                      </a:lnTo>
                      <a:lnTo>
                        <a:pt x="666" y="897"/>
                      </a:lnTo>
                      <a:lnTo>
                        <a:pt x="672" y="896"/>
                      </a:lnTo>
                      <a:lnTo>
                        <a:pt x="678" y="894"/>
                      </a:lnTo>
                      <a:lnTo>
                        <a:pt x="683" y="891"/>
                      </a:lnTo>
                      <a:lnTo>
                        <a:pt x="689" y="889"/>
                      </a:lnTo>
                      <a:lnTo>
                        <a:pt x="696" y="887"/>
                      </a:lnTo>
                      <a:lnTo>
                        <a:pt x="702" y="885"/>
                      </a:lnTo>
                      <a:lnTo>
                        <a:pt x="708" y="882"/>
                      </a:lnTo>
                      <a:lnTo>
                        <a:pt x="715" y="880"/>
                      </a:lnTo>
                      <a:lnTo>
                        <a:pt x="720" y="878"/>
                      </a:lnTo>
                      <a:lnTo>
                        <a:pt x="726" y="877"/>
                      </a:lnTo>
                      <a:lnTo>
                        <a:pt x="733" y="874"/>
                      </a:lnTo>
                      <a:lnTo>
                        <a:pt x="739" y="872"/>
                      </a:lnTo>
                      <a:lnTo>
                        <a:pt x="745" y="870"/>
                      </a:lnTo>
                      <a:lnTo>
                        <a:pt x="751" y="867"/>
                      </a:lnTo>
                      <a:lnTo>
                        <a:pt x="757" y="865"/>
                      </a:lnTo>
                      <a:lnTo>
                        <a:pt x="763" y="863"/>
                      </a:lnTo>
                      <a:lnTo>
                        <a:pt x="770" y="860"/>
                      </a:lnTo>
                      <a:lnTo>
                        <a:pt x="776" y="858"/>
                      </a:lnTo>
                      <a:lnTo>
                        <a:pt x="783" y="856"/>
                      </a:lnTo>
                      <a:lnTo>
                        <a:pt x="788" y="853"/>
                      </a:lnTo>
                      <a:lnTo>
                        <a:pt x="794" y="851"/>
                      </a:lnTo>
                      <a:lnTo>
                        <a:pt x="801" y="849"/>
                      </a:lnTo>
                      <a:lnTo>
                        <a:pt x="807" y="847"/>
                      </a:lnTo>
                      <a:lnTo>
                        <a:pt x="814" y="844"/>
                      </a:lnTo>
                      <a:lnTo>
                        <a:pt x="819" y="842"/>
                      </a:lnTo>
                      <a:lnTo>
                        <a:pt x="826" y="840"/>
                      </a:lnTo>
                      <a:lnTo>
                        <a:pt x="832" y="837"/>
                      </a:lnTo>
                      <a:lnTo>
                        <a:pt x="838" y="835"/>
                      </a:lnTo>
                      <a:lnTo>
                        <a:pt x="851" y="830"/>
                      </a:lnTo>
                      <a:lnTo>
                        <a:pt x="863" y="826"/>
                      </a:lnTo>
                      <a:lnTo>
                        <a:pt x="876" y="821"/>
                      </a:lnTo>
                      <a:lnTo>
                        <a:pt x="889" y="817"/>
                      </a:lnTo>
                      <a:lnTo>
                        <a:pt x="902" y="812"/>
                      </a:lnTo>
                      <a:lnTo>
                        <a:pt x="915" y="807"/>
                      </a:lnTo>
                      <a:lnTo>
                        <a:pt x="928" y="803"/>
                      </a:lnTo>
                      <a:lnTo>
                        <a:pt x="940" y="798"/>
                      </a:lnTo>
                      <a:lnTo>
                        <a:pt x="953" y="794"/>
                      </a:lnTo>
                      <a:lnTo>
                        <a:pt x="966" y="789"/>
                      </a:lnTo>
                      <a:lnTo>
                        <a:pt x="980" y="784"/>
                      </a:lnTo>
                      <a:lnTo>
                        <a:pt x="992" y="779"/>
                      </a:lnTo>
                      <a:lnTo>
                        <a:pt x="1005" y="774"/>
                      </a:lnTo>
                      <a:lnTo>
                        <a:pt x="1018" y="769"/>
                      </a:lnTo>
                      <a:lnTo>
                        <a:pt x="1031" y="765"/>
                      </a:lnTo>
                      <a:lnTo>
                        <a:pt x="1044" y="760"/>
                      </a:lnTo>
                      <a:lnTo>
                        <a:pt x="1057" y="754"/>
                      </a:lnTo>
                      <a:lnTo>
                        <a:pt x="1071" y="750"/>
                      </a:lnTo>
                      <a:lnTo>
                        <a:pt x="1083" y="745"/>
                      </a:lnTo>
                      <a:lnTo>
                        <a:pt x="1096" y="741"/>
                      </a:lnTo>
                      <a:lnTo>
                        <a:pt x="1110" y="736"/>
                      </a:lnTo>
                      <a:lnTo>
                        <a:pt x="1122" y="730"/>
                      </a:lnTo>
                      <a:lnTo>
                        <a:pt x="1136" y="726"/>
                      </a:lnTo>
                      <a:lnTo>
                        <a:pt x="1149" y="721"/>
                      </a:lnTo>
                      <a:lnTo>
                        <a:pt x="1162" y="715"/>
                      </a:lnTo>
                      <a:lnTo>
                        <a:pt x="1175" y="711"/>
                      </a:lnTo>
                      <a:lnTo>
                        <a:pt x="1188" y="706"/>
                      </a:lnTo>
                      <a:lnTo>
                        <a:pt x="1202" y="702"/>
                      </a:lnTo>
                      <a:lnTo>
                        <a:pt x="1228" y="691"/>
                      </a:lnTo>
                      <a:lnTo>
                        <a:pt x="1255" y="681"/>
                      </a:lnTo>
                      <a:lnTo>
                        <a:pt x="1281" y="672"/>
                      </a:lnTo>
                      <a:lnTo>
                        <a:pt x="1308" y="661"/>
                      </a:lnTo>
                      <a:lnTo>
                        <a:pt x="1334" y="651"/>
                      </a:lnTo>
                      <a:lnTo>
                        <a:pt x="1361" y="642"/>
                      </a:lnTo>
                      <a:lnTo>
                        <a:pt x="1386" y="631"/>
                      </a:lnTo>
                      <a:lnTo>
                        <a:pt x="1413" y="621"/>
                      </a:lnTo>
                      <a:lnTo>
                        <a:pt x="1427" y="616"/>
                      </a:lnTo>
                      <a:lnTo>
                        <a:pt x="1439" y="612"/>
                      </a:lnTo>
                      <a:lnTo>
                        <a:pt x="1453" y="606"/>
                      </a:lnTo>
                      <a:lnTo>
                        <a:pt x="1466" y="601"/>
                      </a:lnTo>
                      <a:lnTo>
                        <a:pt x="1478" y="597"/>
                      </a:lnTo>
                      <a:lnTo>
                        <a:pt x="1492" y="591"/>
                      </a:lnTo>
                      <a:lnTo>
                        <a:pt x="1505" y="586"/>
                      </a:lnTo>
                      <a:lnTo>
                        <a:pt x="1519" y="581"/>
                      </a:lnTo>
                      <a:lnTo>
                        <a:pt x="1531" y="576"/>
                      </a:lnTo>
                      <a:lnTo>
                        <a:pt x="1544" y="571"/>
                      </a:lnTo>
                      <a:lnTo>
                        <a:pt x="1558" y="567"/>
                      </a:lnTo>
                      <a:lnTo>
                        <a:pt x="1571" y="561"/>
                      </a:lnTo>
                      <a:lnTo>
                        <a:pt x="1583" y="556"/>
                      </a:lnTo>
                      <a:lnTo>
                        <a:pt x="1596" y="552"/>
                      </a:lnTo>
                      <a:lnTo>
                        <a:pt x="1610" y="546"/>
                      </a:lnTo>
                      <a:lnTo>
                        <a:pt x="1622" y="541"/>
                      </a:lnTo>
                      <a:lnTo>
                        <a:pt x="1635" y="537"/>
                      </a:lnTo>
                      <a:lnTo>
                        <a:pt x="1648" y="531"/>
                      </a:lnTo>
                      <a:lnTo>
                        <a:pt x="1662" y="527"/>
                      </a:lnTo>
                      <a:lnTo>
                        <a:pt x="1674" y="522"/>
                      </a:lnTo>
                      <a:lnTo>
                        <a:pt x="1687" y="516"/>
                      </a:lnTo>
                      <a:lnTo>
                        <a:pt x="1700" y="512"/>
                      </a:lnTo>
                      <a:lnTo>
                        <a:pt x="1712" y="507"/>
                      </a:lnTo>
                      <a:lnTo>
                        <a:pt x="1725" y="502"/>
                      </a:lnTo>
                      <a:lnTo>
                        <a:pt x="1738" y="497"/>
                      </a:lnTo>
                      <a:lnTo>
                        <a:pt x="1750" y="492"/>
                      </a:lnTo>
                      <a:lnTo>
                        <a:pt x="1763" y="487"/>
                      </a:lnTo>
                      <a:lnTo>
                        <a:pt x="1776" y="483"/>
                      </a:lnTo>
                      <a:lnTo>
                        <a:pt x="1781" y="480"/>
                      </a:lnTo>
                      <a:lnTo>
                        <a:pt x="1788" y="478"/>
                      </a:lnTo>
                      <a:lnTo>
                        <a:pt x="1794" y="475"/>
                      </a:lnTo>
                      <a:lnTo>
                        <a:pt x="1801" y="472"/>
                      </a:lnTo>
                      <a:lnTo>
                        <a:pt x="1807" y="470"/>
                      </a:lnTo>
                      <a:lnTo>
                        <a:pt x="1813" y="468"/>
                      </a:lnTo>
                      <a:lnTo>
                        <a:pt x="1819" y="466"/>
                      </a:lnTo>
                      <a:lnTo>
                        <a:pt x="1825" y="463"/>
                      </a:lnTo>
                      <a:lnTo>
                        <a:pt x="1831" y="461"/>
                      </a:lnTo>
                      <a:lnTo>
                        <a:pt x="1838" y="459"/>
                      </a:lnTo>
                      <a:lnTo>
                        <a:pt x="1844" y="456"/>
                      </a:lnTo>
                      <a:lnTo>
                        <a:pt x="1851" y="454"/>
                      </a:lnTo>
                      <a:lnTo>
                        <a:pt x="1856" y="452"/>
                      </a:lnTo>
                      <a:lnTo>
                        <a:pt x="1862" y="449"/>
                      </a:lnTo>
                      <a:lnTo>
                        <a:pt x="1869" y="447"/>
                      </a:lnTo>
                      <a:lnTo>
                        <a:pt x="1875" y="444"/>
                      </a:lnTo>
                      <a:lnTo>
                        <a:pt x="1881" y="441"/>
                      </a:lnTo>
                      <a:lnTo>
                        <a:pt x="1886" y="439"/>
                      </a:lnTo>
                      <a:lnTo>
                        <a:pt x="1893" y="437"/>
                      </a:lnTo>
                      <a:lnTo>
                        <a:pt x="1899" y="434"/>
                      </a:lnTo>
                      <a:lnTo>
                        <a:pt x="1905" y="432"/>
                      </a:lnTo>
                      <a:lnTo>
                        <a:pt x="1911" y="430"/>
                      </a:lnTo>
                      <a:lnTo>
                        <a:pt x="1917" y="428"/>
                      </a:lnTo>
                      <a:lnTo>
                        <a:pt x="1923" y="425"/>
                      </a:lnTo>
                      <a:lnTo>
                        <a:pt x="1929" y="423"/>
                      </a:lnTo>
                      <a:lnTo>
                        <a:pt x="1935" y="421"/>
                      </a:lnTo>
                      <a:lnTo>
                        <a:pt x="1942" y="418"/>
                      </a:lnTo>
                      <a:lnTo>
                        <a:pt x="1947" y="416"/>
                      </a:lnTo>
                      <a:lnTo>
                        <a:pt x="1953" y="414"/>
                      </a:lnTo>
                      <a:lnTo>
                        <a:pt x="1959" y="411"/>
                      </a:lnTo>
                      <a:lnTo>
                        <a:pt x="1965" y="409"/>
                      </a:lnTo>
                      <a:lnTo>
                        <a:pt x="1970" y="407"/>
                      </a:lnTo>
                      <a:lnTo>
                        <a:pt x="1977" y="405"/>
                      </a:lnTo>
                      <a:lnTo>
                        <a:pt x="1983" y="402"/>
                      </a:lnTo>
                      <a:lnTo>
                        <a:pt x="1989" y="400"/>
                      </a:lnTo>
                      <a:lnTo>
                        <a:pt x="1995" y="398"/>
                      </a:lnTo>
                      <a:lnTo>
                        <a:pt x="2000" y="395"/>
                      </a:lnTo>
                      <a:lnTo>
                        <a:pt x="2006" y="393"/>
                      </a:lnTo>
                      <a:lnTo>
                        <a:pt x="2012" y="391"/>
                      </a:lnTo>
                      <a:lnTo>
                        <a:pt x="2018" y="388"/>
                      </a:lnTo>
                      <a:lnTo>
                        <a:pt x="2023" y="386"/>
                      </a:lnTo>
                      <a:lnTo>
                        <a:pt x="2029" y="384"/>
                      </a:lnTo>
                      <a:lnTo>
                        <a:pt x="2035" y="381"/>
                      </a:lnTo>
                      <a:lnTo>
                        <a:pt x="2041" y="379"/>
                      </a:lnTo>
                      <a:lnTo>
                        <a:pt x="2046" y="377"/>
                      </a:lnTo>
                      <a:lnTo>
                        <a:pt x="2052" y="375"/>
                      </a:lnTo>
                      <a:lnTo>
                        <a:pt x="2058" y="372"/>
                      </a:lnTo>
                      <a:lnTo>
                        <a:pt x="2064" y="371"/>
                      </a:lnTo>
                      <a:lnTo>
                        <a:pt x="2070" y="369"/>
                      </a:lnTo>
                      <a:lnTo>
                        <a:pt x="2075" y="367"/>
                      </a:lnTo>
                      <a:lnTo>
                        <a:pt x="2081" y="364"/>
                      </a:lnTo>
                      <a:lnTo>
                        <a:pt x="2087" y="362"/>
                      </a:lnTo>
                      <a:lnTo>
                        <a:pt x="2093" y="360"/>
                      </a:lnTo>
                      <a:lnTo>
                        <a:pt x="2097" y="357"/>
                      </a:lnTo>
                      <a:lnTo>
                        <a:pt x="2103" y="355"/>
                      </a:lnTo>
                      <a:lnTo>
                        <a:pt x="2109" y="353"/>
                      </a:lnTo>
                      <a:lnTo>
                        <a:pt x="2114" y="350"/>
                      </a:lnTo>
                      <a:lnTo>
                        <a:pt x="2120" y="348"/>
                      </a:lnTo>
                      <a:lnTo>
                        <a:pt x="2126" y="347"/>
                      </a:lnTo>
                      <a:lnTo>
                        <a:pt x="2131" y="345"/>
                      </a:lnTo>
                      <a:lnTo>
                        <a:pt x="2136" y="342"/>
                      </a:lnTo>
                      <a:lnTo>
                        <a:pt x="2142" y="340"/>
                      </a:lnTo>
                      <a:lnTo>
                        <a:pt x="2148" y="338"/>
                      </a:lnTo>
                      <a:lnTo>
                        <a:pt x="2152" y="335"/>
                      </a:lnTo>
                      <a:lnTo>
                        <a:pt x="2158" y="333"/>
                      </a:lnTo>
                      <a:lnTo>
                        <a:pt x="2164" y="332"/>
                      </a:lnTo>
                      <a:lnTo>
                        <a:pt x="2169" y="330"/>
                      </a:lnTo>
                      <a:lnTo>
                        <a:pt x="2174" y="327"/>
                      </a:lnTo>
                      <a:lnTo>
                        <a:pt x="2180" y="325"/>
                      </a:lnTo>
                      <a:lnTo>
                        <a:pt x="2185" y="323"/>
                      </a:lnTo>
                      <a:lnTo>
                        <a:pt x="2191" y="320"/>
                      </a:lnTo>
                      <a:lnTo>
                        <a:pt x="2196" y="319"/>
                      </a:lnTo>
                      <a:lnTo>
                        <a:pt x="2201" y="317"/>
                      </a:lnTo>
                      <a:lnTo>
                        <a:pt x="2207" y="315"/>
                      </a:lnTo>
                      <a:lnTo>
                        <a:pt x="2211" y="312"/>
                      </a:lnTo>
                      <a:lnTo>
                        <a:pt x="2217" y="311"/>
                      </a:lnTo>
                      <a:lnTo>
                        <a:pt x="2222" y="309"/>
                      </a:lnTo>
                      <a:lnTo>
                        <a:pt x="2227" y="307"/>
                      </a:lnTo>
                      <a:lnTo>
                        <a:pt x="2232" y="304"/>
                      </a:lnTo>
                      <a:lnTo>
                        <a:pt x="2238" y="302"/>
                      </a:lnTo>
                      <a:lnTo>
                        <a:pt x="2242" y="301"/>
                      </a:lnTo>
                      <a:lnTo>
                        <a:pt x="2248" y="299"/>
                      </a:lnTo>
                      <a:lnTo>
                        <a:pt x="2253" y="296"/>
                      </a:lnTo>
                      <a:lnTo>
                        <a:pt x="2258" y="294"/>
                      </a:lnTo>
                      <a:lnTo>
                        <a:pt x="2263" y="293"/>
                      </a:lnTo>
                      <a:lnTo>
                        <a:pt x="2268" y="291"/>
                      </a:lnTo>
                      <a:lnTo>
                        <a:pt x="2273" y="288"/>
                      </a:lnTo>
                      <a:lnTo>
                        <a:pt x="2278" y="287"/>
                      </a:lnTo>
                      <a:lnTo>
                        <a:pt x="2283" y="285"/>
                      </a:lnTo>
                      <a:lnTo>
                        <a:pt x="2288" y="282"/>
                      </a:lnTo>
                      <a:lnTo>
                        <a:pt x="2293" y="281"/>
                      </a:lnTo>
                      <a:lnTo>
                        <a:pt x="2298" y="279"/>
                      </a:lnTo>
                      <a:lnTo>
                        <a:pt x="2302" y="277"/>
                      </a:lnTo>
                      <a:lnTo>
                        <a:pt x="2308" y="276"/>
                      </a:lnTo>
                      <a:lnTo>
                        <a:pt x="2313" y="273"/>
                      </a:lnTo>
                      <a:lnTo>
                        <a:pt x="2317" y="271"/>
                      </a:lnTo>
                      <a:lnTo>
                        <a:pt x="2322" y="270"/>
                      </a:lnTo>
                      <a:lnTo>
                        <a:pt x="2326" y="268"/>
                      </a:lnTo>
                      <a:lnTo>
                        <a:pt x="2331" y="265"/>
                      </a:lnTo>
                      <a:lnTo>
                        <a:pt x="2337" y="264"/>
                      </a:lnTo>
                      <a:lnTo>
                        <a:pt x="2341" y="262"/>
                      </a:lnTo>
                      <a:lnTo>
                        <a:pt x="2346" y="259"/>
                      </a:lnTo>
                      <a:lnTo>
                        <a:pt x="2351" y="258"/>
                      </a:lnTo>
                      <a:lnTo>
                        <a:pt x="2355" y="256"/>
                      </a:lnTo>
                      <a:lnTo>
                        <a:pt x="2360" y="255"/>
                      </a:lnTo>
                      <a:lnTo>
                        <a:pt x="2364" y="253"/>
                      </a:lnTo>
                      <a:lnTo>
                        <a:pt x="2369" y="250"/>
                      </a:lnTo>
                      <a:lnTo>
                        <a:pt x="2374" y="249"/>
                      </a:lnTo>
                      <a:lnTo>
                        <a:pt x="2378" y="247"/>
                      </a:lnTo>
                      <a:lnTo>
                        <a:pt x="2383" y="246"/>
                      </a:lnTo>
                      <a:lnTo>
                        <a:pt x="2388" y="243"/>
                      </a:lnTo>
                      <a:lnTo>
                        <a:pt x="2392" y="242"/>
                      </a:lnTo>
                      <a:lnTo>
                        <a:pt x="2396" y="240"/>
                      </a:lnTo>
                      <a:lnTo>
                        <a:pt x="2400" y="239"/>
                      </a:lnTo>
                      <a:lnTo>
                        <a:pt x="2405" y="236"/>
                      </a:lnTo>
                      <a:lnTo>
                        <a:pt x="2409" y="235"/>
                      </a:lnTo>
                      <a:lnTo>
                        <a:pt x="2414" y="233"/>
                      </a:lnTo>
                      <a:lnTo>
                        <a:pt x="2417" y="232"/>
                      </a:lnTo>
                      <a:lnTo>
                        <a:pt x="2422" y="230"/>
                      </a:lnTo>
                      <a:lnTo>
                        <a:pt x="2427" y="228"/>
                      </a:lnTo>
                      <a:lnTo>
                        <a:pt x="2431" y="226"/>
                      </a:lnTo>
                      <a:lnTo>
                        <a:pt x="2435" y="225"/>
                      </a:lnTo>
                      <a:lnTo>
                        <a:pt x="2439" y="223"/>
                      </a:lnTo>
                      <a:lnTo>
                        <a:pt x="2444" y="221"/>
                      </a:lnTo>
                      <a:lnTo>
                        <a:pt x="2447" y="219"/>
                      </a:lnTo>
                      <a:lnTo>
                        <a:pt x="2452" y="218"/>
                      </a:lnTo>
                      <a:lnTo>
                        <a:pt x="2456" y="217"/>
                      </a:lnTo>
                      <a:lnTo>
                        <a:pt x="2460" y="215"/>
                      </a:lnTo>
                      <a:lnTo>
                        <a:pt x="2464" y="213"/>
                      </a:lnTo>
                      <a:lnTo>
                        <a:pt x="2468" y="211"/>
                      </a:lnTo>
                      <a:lnTo>
                        <a:pt x="2472" y="210"/>
                      </a:lnTo>
                      <a:lnTo>
                        <a:pt x="2476" y="209"/>
                      </a:lnTo>
                      <a:lnTo>
                        <a:pt x="2480" y="206"/>
                      </a:lnTo>
                      <a:lnTo>
                        <a:pt x="2484" y="205"/>
                      </a:lnTo>
                      <a:lnTo>
                        <a:pt x="2488" y="204"/>
                      </a:lnTo>
                      <a:lnTo>
                        <a:pt x="2492" y="202"/>
                      </a:lnTo>
                      <a:lnTo>
                        <a:pt x="2496" y="201"/>
                      </a:lnTo>
                      <a:lnTo>
                        <a:pt x="2499" y="200"/>
                      </a:lnTo>
                      <a:lnTo>
                        <a:pt x="2503" y="197"/>
                      </a:lnTo>
                      <a:lnTo>
                        <a:pt x="2507" y="196"/>
                      </a:lnTo>
                      <a:lnTo>
                        <a:pt x="2511" y="195"/>
                      </a:lnTo>
                      <a:lnTo>
                        <a:pt x="2514" y="193"/>
                      </a:lnTo>
                      <a:lnTo>
                        <a:pt x="2518" y="192"/>
                      </a:lnTo>
                      <a:lnTo>
                        <a:pt x="2522" y="190"/>
                      </a:lnTo>
                      <a:lnTo>
                        <a:pt x="2526" y="188"/>
                      </a:lnTo>
                      <a:lnTo>
                        <a:pt x="2529" y="187"/>
                      </a:lnTo>
                      <a:lnTo>
                        <a:pt x="2533" y="186"/>
                      </a:lnTo>
                      <a:lnTo>
                        <a:pt x="2536" y="185"/>
                      </a:lnTo>
                      <a:lnTo>
                        <a:pt x="2540" y="183"/>
                      </a:lnTo>
                      <a:lnTo>
                        <a:pt x="2543" y="181"/>
                      </a:lnTo>
                      <a:lnTo>
                        <a:pt x="2547" y="180"/>
                      </a:lnTo>
                      <a:lnTo>
                        <a:pt x="2550" y="179"/>
                      </a:lnTo>
                      <a:lnTo>
                        <a:pt x="2553" y="178"/>
                      </a:lnTo>
                      <a:lnTo>
                        <a:pt x="2557" y="177"/>
                      </a:lnTo>
                      <a:lnTo>
                        <a:pt x="2560" y="174"/>
                      </a:lnTo>
                      <a:lnTo>
                        <a:pt x="2564" y="173"/>
                      </a:lnTo>
                      <a:lnTo>
                        <a:pt x="2567" y="172"/>
                      </a:lnTo>
                      <a:lnTo>
                        <a:pt x="2571" y="171"/>
                      </a:lnTo>
                      <a:lnTo>
                        <a:pt x="2574" y="170"/>
                      </a:lnTo>
                      <a:lnTo>
                        <a:pt x="2576" y="168"/>
                      </a:lnTo>
                      <a:lnTo>
                        <a:pt x="2580" y="167"/>
                      </a:lnTo>
                      <a:lnTo>
                        <a:pt x="2583" y="165"/>
                      </a:lnTo>
                      <a:lnTo>
                        <a:pt x="2587" y="164"/>
                      </a:lnTo>
                      <a:lnTo>
                        <a:pt x="2589" y="163"/>
                      </a:lnTo>
                      <a:lnTo>
                        <a:pt x="2593" y="162"/>
                      </a:lnTo>
                      <a:lnTo>
                        <a:pt x="2596" y="160"/>
                      </a:lnTo>
                      <a:lnTo>
                        <a:pt x="2598" y="159"/>
                      </a:lnTo>
                      <a:lnTo>
                        <a:pt x="2602" y="158"/>
                      </a:lnTo>
                      <a:lnTo>
                        <a:pt x="2604" y="157"/>
                      </a:lnTo>
                      <a:lnTo>
                        <a:pt x="2608" y="156"/>
                      </a:lnTo>
                      <a:lnTo>
                        <a:pt x="2610" y="155"/>
                      </a:lnTo>
                      <a:lnTo>
                        <a:pt x="2613" y="154"/>
                      </a:lnTo>
                      <a:lnTo>
                        <a:pt x="2616" y="152"/>
                      </a:lnTo>
                      <a:lnTo>
                        <a:pt x="2619" y="151"/>
                      </a:lnTo>
                      <a:lnTo>
                        <a:pt x="2621" y="150"/>
                      </a:lnTo>
                      <a:lnTo>
                        <a:pt x="2625" y="149"/>
                      </a:lnTo>
                      <a:lnTo>
                        <a:pt x="2627" y="148"/>
                      </a:lnTo>
                      <a:lnTo>
                        <a:pt x="2629" y="147"/>
                      </a:lnTo>
                      <a:lnTo>
                        <a:pt x="2633" y="145"/>
                      </a:lnTo>
                      <a:lnTo>
                        <a:pt x="2635" y="144"/>
                      </a:lnTo>
                      <a:lnTo>
                        <a:pt x="2638" y="143"/>
                      </a:lnTo>
                      <a:lnTo>
                        <a:pt x="2640" y="143"/>
                      </a:lnTo>
                      <a:lnTo>
                        <a:pt x="2642" y="142"/>
                      </a:lnTo>
                      <a:lnTo>
                        <a:pt x="2646" y="141"/>
                      </a:lnTo>
                      <a:lnTo>
                        <a:pt x="2648" y="140"/>
                      </a:lnTo>
                      <a:lnTo>
                        <a:pt x="2650" y="139"/>
                      </a:lnTo>
                      <a:lnTo>
                        <a:pt x="2653" y="137"/>
                      </a:lnTo>
                      <a:lnTo>
                        <a:pt x="2655" y="136"/>
                      </a:lnTo>
                      <a:lnTo>
                        <a:pt x="2657" y="136"/>
                      </a:lnTo>
                      <a:lnTo>
                        <a:pt x="2659" y="135"/>
                      </a:lnTo>
                      <a:lnTo>
                        <a:pt x="2662" y="134"/>
                      </a:lnTo>
                      <a:lnTo>
                        <a:pt x="2664" y="133"/>
                      </a:lnTo>
                      <a:lnTo>
                        <a:pt x="2666" y="132"/>
                      </a:lnTo>
                      <a:lnTo>
                        <a:pt x="2669" y="132"/>
                      </a:lnTo>
                      <a:lnTo>
                        <a:pt x="2670" y="131"/>
                      </a:lnTo>
                      <a:lnTo>
                        <a:pt x="2672" y="129"/>
                      </a:lnTo>
                      <a:lnTo>
                        <a:pt x="2674" y="128"/>
                      </a:lnTo>
                      <a:lnTo>
                        <a:pt x="2677" y="128"/>
                      </a:lnTo>
                      <a:lnTo>
                        <a:pt x="2679" y="127"/>
                      </a:lnTo>
                      <a:lnTo>
                        <a:pt x="2680" y="126"/>
                      </a:lnTo>
                      <a:lnTo>
                        <a:pt x="2681" y="126"/>
                      </a:lnTo>
                      <a:lnTo>
                        <a:pt x="2685" y="125"/>
                      </a:lnTo>
                      <a:lnTo>
                        <a:pt x="2689" y="122"/>
                      </a:lnTo>
                      <a:lnTo>
                        <a:pt x="2694" y="121"/>
                      </a:lnTo>
                      <a:lnTo>
                        <a:pt x="2699" y="119"/>
                      </a:lnTo>
                      <a:lnTo>
                        <a:pt x="2703" y="118"/>
                      </a:lnTo>
                      <a:lnTo>
                        <a:pt x="2708" y="116"/>
                      </a:lnTo>
                      <a:lnTo>
                        <a:pt x="2712" y="114"/>
                      </a:lnTo>
                      <a:lnTo>
                        <a:pt x="2717" y="112"/>
                      </a:lnTo>
                      <a:lnTo>
                        <a:pt x="2722" y="111"/>
                      </a:lnTo>
                      <a:lnTo>
                        <a:pt x="2726" y="109"/>
                      </a:lnTo>
                      <a:lnTo>
                        <a:pt x="2731" y="107"/>
                      </a:lnTo>
                      <a:lnTo>
                        <a:pt x="2735" y="105"/>
                      </a:lnTo>
                      <a:lnTo>
                        <a:pt x="2741" y="104"/>
                      </a:lnTo>
                      <a:lnTo>
                        <a:pt x="2746" y="103"/>
                      </a:lnTo>
                      <a:lnTo>
                        <a:pt x="2750" y="101"/>
                      </a:lnTo>
                      <a:lnTo>
                        <a:pt x="2755" y="99"/>
                      </a:lnTo>
                      <a:lnTo>
                        <a:pt x="2761" y="97"/>
                      </a:lnTo>
                      <a:lnTo>
                        <a:pt x="2765" y="96"/>
                      </a:lnTo>
                      <a:lnTo>
                        <a:pt x="2770" y="95"/>
                      </a:lnTo>
                      <a:lnTo>
                        <a:pt x="2776" y="93"/>
                      </a:lnTo>
                      <a:lnTo>
                        <a:pt x="2780" y="91"/>
                      </a:lnTo>
                      <a:lnTo>
                        <a:pt x="2785" y="90"/>
                      </a:lnTo>
                      <a:lnTo>
                        <a:pt x="2791" y="89"/>
                      </a:lnTo>
                      <a:lnTo>
                        <a:pt x="2795" y="87"/>
                      </a:lnTo>
                      <a:lnTo>
                        <a:pt x="2801" y="86"/>
                      </a:lnTo>
                      <a:lnTo>
                        <a:pt x="2806" y="84"/>
                      </a:lnTo>
                      <a:lnTo>
                        <a:pt x="2812" y="83"/>
                      </a:lnTo>
                      <a:lnTo>
                        <a:pt x="2816" y="81"/>
                      </a:lnTo>
                      <a:lnTo>
                        <a:pt x="2822" y="80"/>
                      </a:lnTo>
                      <a:lnTo>
                        <a:pt x="2827" y="79"/>
                      </a:lnTo>
                      <a:lnTo>
                        <a:pt x="2832" y="78"/>
                      </a:lnTo>
                      <a:lnTo>
                        <a:pt x="2837" y="76"/>
                      </a:lnTo>
                      <a:lnTo>
                        <a:pt x="2843" y="74"/>
                      </a:lnTo>
                      <a:lnTo>
                        <a:pt x="2848" y="73"/>
                      </a:lnTo>
                      <a:lnTo>
                        <a:pt x="2853" y="72"/>
                      </a:lnTo>
                      <a:lnTo>
                        <a:pt x="2859" y="71"/>
                      </a:lnTo>
                      <a:lnTo>
                        <a:pt x="2865" y="69"/>
                      </a:lnTo>
                      <a:lnTo>
                        <a:pt x="2869" y="68"/>
                      </a:lnTo>
                      <a:lnTo>
                        <a:pt x="2875" y="67"/>
                      </a:lnTo>
                      <a:lnTo>
                        <a:pt x="2881" y="66"/>
                      </a:lnTo>
                      <a:lnTo>
                        <a:pt x="2886" y="65"/>
                      </a:lnTo>
                      <a:lnTo>
                        <a:pt x="2891" y="64"/>
                      </a:lnTo>
                      <a:lnTo>
                        <a:pt x="2897" y="63"/>
                      </a:lnTo>
                      <a:lnTo>
                        <a:pt x="2903" y="61"/>
                      </a:lnTo>
                      <a:lnTo>
                        <a:pt x="2908" y="60"/>
                      </a:lnTo>
                      <a:lnTo>
                        <a:pt x="2914" y="59"/>
                      </a:lnTo>
                      <a:lnTo>
                        <a:pt x="2920" y="58"/>
                      </a:lnTo>
                      <a:lnTo>
                        <a:pt x="2926" y="57"/>
                      </a:lnTo>
                      <a:lnTo>
                        <a:pt x="2931" y="56"/>
                      </a:lnTo>
                      <a:lnTo>
                        <a:pt x="2937" y="55"/>
                      </a:lnTo>
                      <a:lnTo>
                        <a:pt x="2943" y="53"/>
                      </a:lnTo>
                      <a:lnTo>
                        <a:pt x="2949" y="52"/>
                      </a:lnTo>
                      <a:lnTo>
                        <a:pt x="2954" y="51"/>
                      </a:lnTo>
                      <a:lnTo>
                        <a:pt x="2960" y="50"/>
                      </a:lnTo>
                      <a:lnTo>
                        <a:pt x="2966" y="49"/>
                      </a:lnTo>
                      <a:lnTo>
                        <a:pt x="2972" y="48"/>
                      </a:lnTo>
                      <a:lnTo>
                        <a:pt x="2977" y="46"/>
                      </a:lnTo>
                      <a:lnTo>
                        <a:pt x="2983" y="45"/>
                      </a:lnTo>
                      <a:lnTo>
                        <a:pt x="2989" y="45"/>
                      </a:lnTo>
                      <a:lnTo>
                        <a:pt x="2995" y="44"/>
                      </a:lnTo>
                      <a:lnTo>
                        <a:pt x="3002" y="43"/>
                      </a:lnTo>
                      <a:lnTo>
                        <a:pt x="3007" y="42"/>
                      </a:lnTo>
                      <a:lnTo>
                        <a:pt x="3013" y="41"/>
                      </a:lnTo>
                      <a:lnTo>
                        <a:pt x="3019" y="40"/>
                      </a:lnTo>
                      <a:lnTo>
                        <a:pt x="3025" y="40"/>
                      </a:lnTo>
                      <a:lnTo>
                        <a:pt x="3032" y="38"/>
                      </a:lnTo>
                      <a:lnTo>
                        <a:pt x="3037" y="37"/>
                      </a:lnTo>
                      <a:lnTo>
                        <a:pt x="3043" y="36"/>
                      </a:lnTo>
                      <a:lnTo>
                        <a:pt x="3050" y="36"/>
                      </a:lnTo>
                      <a:lnTo>
                        <a:pt x="3056" y="35"/>
                      </a:lnTo>
                      <a:lnTo>
                        <a:pt x="3062" y="34"/>
                      </a:lnTo>
                      <a:lnTo>
                        <a:pt x="3068" y="33"/>
                      </a:lnTo>
                      <a:lnTo>
                        <a:pt x="3074" y="33"/>
                      </a:lnTo>
                      <a:lnTo>
                        <a:pt x="3081" y="32"/>
                      </a:lnTo>
                      <a:lnTo>
                        <a:pt x="3087" y="30"/>
                      </a:lnTo>
                      <a:lnTo>
                        <a:pt x="3093" y="30"/>
                      </a:lnTo>
                      <a:lnTo>
                        <a:pt x="3100" y="29"/>
                      </a:lnTo>
                      <a:lnTo>
                        <a:pt x="3105" y="28"/>
                      </a:lnTo>
                      <a:lnTo>
                        <a:pt x="3112" y="28"/>
                      </a:lnTo>
                      <a:lnTo>
                        <a:pt x="3118" y="27"/>
                      </a:lnTo>
                      <a:lnTo>
                        <a:pt x="3125" y="27"/>
                      </a:lnTo>
                      <a:lnTo>
                        <a:pt x="3131" y="26"/>
                      </a:lnTo>
                      <a:lnTo>
                        <a:pt x="3138" y="25"/>
                      </a:lnTo>
                      <a:lnTo>
                        <a:pt x="3145" y="25"/>
                      </a:lnTo>
                      <a:lnTo>
                        <a:pt x="3150" y="23"/>
                      </a:lnTo>
                      <a:lnTo>
                        <a:pt x="3157" y="23"/>
                      </a:lnTo>
                      <a:lnTo>
                        <a:pt x="3163" y="22"/>
                      </a:lnTo>
                      <a:lnTo>
                        <a:pt x="3170" y="21"/>
                      </a:lnTo>
                      <a:lnTo>
                        <a:pt x="3177" y="21"/>
                      </a:lnTo>
                      <a:lnTo>
                        <a:pt x="3184" y="20"/>
                      </a:lnTo>
                      <a:lnTo>
                        <a:pt x="3189" y="20"/>
                      </a:lnTo>
                      <a:lnTo>
                        <a:pt x="3196" y="19"/>
                      </a:lnTo>
                      <a:lnTo>
                        <a:pt x="3203" y="19"/>
                      </a:lnTo>
                      <a:lnTo>
                        <a:pt x="3209" y="18"/>
                      </a:lnTo>
                      <a:lnTo>
                        <a:pt x="3216" y="18"/>
                      </a:lnTo>
                      <a:lnTo>
                        <a:pt x="3223" y="17"/>
                      </a:lnTo>
                      <a:lnTo>
                        <a:pt x="3230" y="17"/>
                      </a:lnTo>
                      <a:lnTo>
                        <a:pt x="3237" y="15"/>
                      </a:lnTo>
                      <a:lnTo>
                        <a:pt x="3242" y="15"/>
                      </a:lnTo>
                      <a:lnTo>
                        <a:pt x="3249" y="14"/>
                      </a:lnTo>
                      <a:lnTo>
                        <a:pt x="3256" y="14"/>
                      </a:lnTo>
                      <a:lnTo>
                        <a:pt x="3263" y="13"/>
                      </a:lnTo>
                      <a:lnTo>
                        <a:pt x="3270" y="13"/>
                      </a:lnTo>
                      <a:lnTo>
                        <a:pt x="3277" y="13"/>
                      </a:lnTo>
                      <a:lnTo>
                        <a:pt x="3284" y="12"/>
                      </a:lnTo>
                      <a:lnTo>
                        <a:pt x="3291" y="12"/>
                      </a:lnTo>
                      <a:lnTo>
                        <a:pt x="3297" y="11"/>
                      </a:lnTo>
                      <a:lnTo>
                        <a:pt x="3304" y="11"/>
                      </a:lnTo>
                      <a:lnTo>
                        <a:pt x="3310" y="11"/>
                      </a:lnTo>
                      <a:lnTo>
                        <a:pt x="3317" y="10"/>
                      </a:lnTo>
                      <a:lnTo>
                        <a:pt x="3324" y="10"/>
                      </a:lnTo>
                      <a:lnTo>
                        <a:pt x="3331" y="10"/>
                      </a:lnTo>
                      <a:lnTo>
                        <a:pt x="3338" y="8"/>
                      </a:lnTo>
                      <a:lnTo>
                        <a:pt x="3345" y="8"/>
                      </a:lnTo>
                      <a:lnTo>
                        <a:pt x="3352" y="8"/>
                      </a:lnTo>
                      <a:lnTo>
                        <a:pt x="3360" y="7"/>
                      </a:lnTo>
                      <a:lnTo>
                        <a:pt x="3367" y="7"/>
                      </a:lnTo>
                      <a:lnTo>
                        <a:pt x="3374" y="7"/>
                      </a:lnTo>
                      <a:lnTo>
                        <a:pt x="3381" y="6"/>
                      </a:lnTo>
                      <a:lnTo>
                        <a:pt x="3388" y="6"/>
                      </a:lnTo>
                      <a:lnTo>
                        <a:pt x="3395" y="6"/>
                      </a:lnTo>
                      <a:lnTo>
                        <a:pt x="3401" y="6"/>
                      </a:lnTo>
                      <a:lnTo>
                        <a:pt x="3408" y="5"/>
                      </a:lnTo>
                      <a:lnTo>
                        <a:pt x="3415" y="5"/>
                      </a:lnTo>
                      <a:lnTo>
                        <a:pt x="3423" y="5"/>
                      </a:lnTo>
                      <a:lnTo>
                        <a:pt x="3430" y="5"/>
                      </a:lnTo>
                      <a:lnTo>
                        <a:pt x="3437" y="4"/>
                      </a:lnTo>
                      <a:lnTo>
                        <a:pt x="3444" y="4"/>
                      </a:lnTo>
                      <a:lnTo>
                        <a:pt x="3452" y="4"/>
                      </a:lnTo>
                      <a:lnTo>
                        <a:pt x="3459" y="4"/>
                      </a:lnTo>
                      <a:lnTo>
                        <a:pt x="3466" y="4"/>
                      </a:lnTo>
                      <a:lnTo>
                        <a:pt x="3473" y="3"/>
                      </a:lnTo>
                      <a:lnTo>
                        <a:pt x="3481" y="3"/>
                      </a:lnTo>
                      <a:lnTo>
                        <a:pt x="3488" y="3"/>
                      </a:lnTo>
                      <a:lnTo>
                        <a:pt x="3495" y="3"/>
                      </a:lnTo>
                      <a:lnTo>
                        <a:pt x="3502" y="3"/>
                      </a:lnTo>
                      <a:lnTo>
                        <a:pt x="3510" y="2"/>
                      </a:lnTo>
                      <a:lnTo>
                        <a:pt x="3517" y="2"/>
                      </a:lnTo>
                      <a:lnTo>
                        <a:pt x="3524" y="2"/>
                      </a:lnTo>
                      <a:lnTo>
                        <a:pt x="3532" y="2"/>
                      </a:lnTo>
                      <a:lnTo>
                        <a:pt x="3539" y="2"/>
                      </a:lnTo>
                      <a:lnTo>
                        <a:pt x="3547" y="2"/>
                      </a:lnTo>
                      <a:lnTo>
                        <a:pt x="3554" y="2"/>
                      </a:lnTo>
                      <a:lnTo>
                        <a:pt x="3560" y="2"/>
                      </a:lnTo>
                      <a:lnTo>
                        <a:pt x="3569" y="0"/>
                      </a:lnTo>
                      <a:lnTo>
                        <a:pt x="3575" y="0"/>
                      </a:lnTo>
                      <a:lnTo>
                        <a:pt x="3583" y="0"/>
                      </a:lnTo>
                      <a:lnTo>
                        <a:pt x="3590" y="0"/>
                      </a:lnTo>
                      <a:lnTo>
                        <a:pt x="3597" y="0"/>
                      </a:lnTo>
                      <a:lnTo>
                        <a:pt x="3605" y="0"/>
                      </a:lnTo>
                      <a:lnTo>
                        <a:pt x="3612" y="0"/>
                      </a:lnTo>
                      <a:lnTo>
                        <a:pt x="3620" y="0"/>
                      </a:lnTo>
                      <a:lnTo>
                        <a:pt x="3627" y="0"/>
                      </a:lnTo>
                      <a:lnTo>
                        <a:pt x="3635" y="0"/>
                      </a:lnTo>
                      <a:lnTo>
                        <a:pt x="3642" y="0"/>
                      </a:lnTo>
                      <a:lnTo>
                        <a:pt x="3650" y="0"/>
                      </a:lnTo>
                      <a:lnTo>
                        <a:pt x="3657" y="0"/>
                      </a:lnTo>
                      <a:lnTo>
                        <a:pt x="3665" y="0"/>
                      </a:lnTo>
                      <a:lnTo>
                        <a:pt x="3672" y="0"/>
                      </a:lnTo>
                      <a:lnTo>
                        <a:pt x="3680" y="0"/>
                      </a:lnTo>
                      <a:lnTo>
                        <a:pt x="3688" y="0"/>
                      </a:lnTo>
                      <a:lnTo>
                        <a:pt x="3695" y="0"/>
                      </a:lnTo>
                      <a:lnTo>
                        <a:pt x="3703" y="0"/>
                      </a:lnTo>
                      <a:lnTo>
                        <a:pt x="3710" y="0"/>
                      </a:lnTo>
                      <a:lnTo>
                        <a:pt x="3718" y="0"/>
                      </a:lnTo>
                      <a:lnTo>
                        <a:pt x="3725" y="0"/>
                      </a:lnTo>
                      <a:lnTo>
                        <a:pt x="3733" y="0"/>
                      </a:lnTo>
                      <a:lnTo>
                        <a:pt x="3741" y="0"/>
                      </a:lnTo>
                      <a:lnTo>
                        <a:pt x="3748" y="0"/>
                      </a:lnTo>
                      <a:lnTo>
                        <a:pt x="3756" y="0"/>
                      </a:lnTo>
                      <a:lnTo>
                        <a:pt x="3764" y="0"/>
                      </a:lnTo>
                      <a:lnTo>
                        <a:pt x="3771" y="0"/>
                      </a:lnTo>
                      <a:lnTo>
                        <a:pt x="3779" y="0"/>
                      </a:lnTo>
                      <a:lnTo>
                        <a:pt x="3787" y="0"/>
                      </a:lnTo>
                      <a:lnTo>
                        <a:pt x="3794" y="2"/>
                      </a:lnTo>
                      <a:lnTo>
                        <a:pt x="3802" y="2"/>
                      </a:lnTo>
                      <a:lnTo>
                        <a:pt x="3817" y="2"/>
                      </a:lnTo>
                      <a:lnTo>
                        <a:pt x="3834" y="2"/>
                      </a:lnTo>
                      <a:lnTo>
                        <a:pt x="3848" y="2"/>
                      </a:lnTo>
                      <a:lnTo>
                        <a:pt x="3865" y="3"/>
                      </a:lnTo>
                      <a:lnTo>
                        <a:pt x="3880" y="3"/>
                      </a:lnTo>
                      <a:lnTo>
                        <a:pt x="3896" y="3"/>
                      </a:lnTo>
                      <a:lnTo>
                        <a:pt x="3911" y="4"/>
                      </a:lnTo>
                      <a:lnTo>
                        <a:pt x="3927" y="4"/>
                      </a:lnTo>
                      <a:lnTo>
                        <a:pt x="3942" y="4"/>
                      </a:lnTo>
                      <a:lnTo>
                        <a:pt x="3958" y="5"/>
                      </a:lnTo>
                      <a:lnTo>
                        <a:pt x="3974" y="5"/>
                      </a:lnTo>
                      <a:lnTo>
                        <a:pt x="3989" y="5"/>
                      </a:lnTo>
                      <a:lnTo>
                        <a:pt x="4005" y="6"/>
                      </a:lnTo>
                      <a:lnTo>
                        <a:pt x="4021" y="6"/>
                      </a:lnTo>
                      <a:lnTo>
                        <a:pt x="4036" y="7"/>
                      </a:lnTo>
                      <a:lnTo>
                        <a:pt x="4052" y="7"/>
                      </a:lnTo>
                      <a:lnTo>
                        <a:pt x="4069" y="8"/>
                      </a:lnTo>
                      <a:lnTo>
                        <a:pt x="4084" y="8"/>
                      </a:lnTo>
                      <a:lnTo>
                        <a:pt x="4100" y="10"/>
                      </a:lnTo>
                      <a:lnTo>
                        <a:pt x="4116" y="11"/>
                      </a:lnTo>
                      <a:lnTo>
                        <a:pt x="4132" y="11"/>
                      </a:lnTo>
                      <a:lnTo>
                        <a:pt x="4148" y="12"/>
                      </a:lnTo>
                      <a:lnTo>
                        <a:pt x="4163" y="12"/>
                      </a:lnTo>
                      <a:lnTo>
                        <a:pt x="4179" y="13"/>
                      </a:lnTo>
                      <a:lnTo>
                        <a:pt x="4195" y="14"/>
                      </a:lnTo>
                      <a:lnTo>
                        <a:pt x="4211" y="14"/>
                      </a:lnTo>
                      <a:lnTo>
                        <a:pt x="4228" y="15"/>
                      </a:lnTo>
                      <a:lnTo>
                        <a:pt x="4243" y="17"/>
                      </a:lnTo>
                      <a:lnTo>
                        <a:pt x="4259" y="17"/>
                      </a:lnTo>
                      <a:lnTo>
                        <a:pt x="4275" y="18"/>
                      </a:lnTo>
                      <a:lnTo>
                        <a:pt x="4291" y="19"/>
                      </a:lnTo>
                      <a:lnTo>
                        <a:pt x="4307" y="19"/>
                      </a:lnTo>
                      <a:lnTo>
                        <a:pt x="4339" y="21"/>
                      </a:lnTo>
                      <a:lnTo>
                        <a:pt x="4370" y="23"/>
                      </a:lnTo>
                      <a:lnTo>
                        <a:pt x="4403" y="25"/>
                      </a:lnTo>
                      <a:lnTo>
                        <a:pt x="4435" y="27"/>
                      </a:lnTo>
                      <a:lnTo>
                        <a:pt x="4466" y="28"/>
                      </a:lnTo>
                      <a:lnTo>
                        <a:pt x="4498" y="30"/>
                      </a:lnTo>
                      <a:lnTo>
                        <a:pt x="4531" y="33"/>
                      </a:lnTo>
                      <a:lnTo>
                        <a:pt x="4562" y="35"/>
                      </a:lnTo>
                      <a:lnTo>
                        <a:pt x="4578" y="36"/>
                      </a:lnTo>
                      <a:lnTo>
                        <a:pt x="4594" y="36"/>
                      </a:lnTo>
                      <a:lnTo>
                        <a:pt x="4610" y="37"/>
                      </a:lnTo>
                      <a:lnTo>
                        <a:pt x="4625" y="38"/>
                      </a:lnTo>
                      <a:lnTo>
                        <a:pt x="4641" y="40"/>
                      </a:lnTo>
                      <a:lnTo>
                        <a:pt x="4657" y="41"/>
                      </a:lnTo>
                      <a:lnTo>
                        <a:pt x="4672" y="42"/>
                      </a:lnTo>
                      <a:lnTo>
                        <a:pt x="4688" y="43"/>
                      </a:lnTo>
                      <a:lnTo>
                        <a:pt x="4705" y="44"/>
                      </a:lnTo>
                      <a:lnTo>
                        <a:pt x="4720" y="45"/>
                      </a:lnTo>
                      <a:lnTo>
                        <a:pt x="4736" y="46"/>
                      </a:lnTo>
                      <a:lnTo>
                        <a:pt x="4752" y="48"/>
                      </a:lnTo>
                      <a:lnTo>
                        <a:pt x="4767" y="49"/>
                      </a:lnTo>
                      <a:lnTo>
                        <a:pt x="4783" y="50"/>
                      </a:lnTo>
                      <a:lnTo>
                        <a:pt x="4798" y="51"/>
                      </a:lnTo>
                      <a:lnTo>
                        <a:pt x="4814" y="52"/>
                      </a:lnTo>
                      <a:lnTo>
                        <a:pt x="4829" y="53"/>
                      </a:lnTo>
                      <a:lnTo>
                        <a:pt x="4845" y="55"/>
                      </a:lnTo>
                      <a:lnTo>
                        <a:pt x="4860" y="56"/>
                      </a:lnTo>
                      <a:lnTo>
                        <a:pt x="4876" y="57"/>
                      </a:lnTo>
                      <a:lnTo>
                        <a:pt x="4891" y="58"/>
                      </a:lnTo>
                      <a:lnTo>
                        <a:pt x="4906" y="59"/>
                      </a:lnTo>
                      <a:lnTo>
                        <a:pt x="4922" y="60"/>
                      </a:lnTo>
                      <a:lnTo>
                        <a:pt x="4937" y="60"/>
                      </a:lnTo>
                      <a:lnTo>
                        <a:pt x="4952" y="61"/>
                      </a:lnTo>
                      <a:lnTo>
                        <a:pt x="4967" y="63"/>
                      </a:lnTo>
                      <a:lnTo>
                        <a:pt x="4983" y="64"/>
                      </a:lnTo>
                      <a:lnTo>
                        <a:pt x="4998" y="65"/>
                      </a:lnTo>
                      <a:lnTo>
                        <a:pt x="5013" y="66"/>
                      </a:lnTo>
                      <a:lnTo>
                        <a:pt x="5028" y="67"/>
                      </a:lnTo>
                      <a:lnTo>
                        <a:pt x="5043" y="68"/>
                      </a:lnTo>
                      <a:lnTo>
                        <a:pt x="5058" y="69"/>
                      </a:lnTo>
                      <a:lnTo>
                        <a:pt x="5066" y="71"/>
                      </a:lnTo>
                      <a:lnTo>
                        <a:pt x="5073" y="71"/>
                      </a:lnTo>
                      <a:lnTo>
                        <a:pt x="5081" y="72"/>
                      </a:lnTo>
                      <a:lnTo>
                        <a:pt x="5088" y="72"/>
                      </a:lnTo>
                      <a:lnTo>
                        <a:pt x="5095" y="73"/>
                      </a:lnTo>
                      <a:lnTo>
                        <a:pt x="5103" y="73"/>
                      </a:lnTo>
                      <a:lnTo>
                        <a:pt x="5110" y="74"/>
                      </a:lnTo>
                      <a:lnTo>
                        <a:pt x="5118" y="74"/>
                      </a:lnTo>
                      <a:lnTo>
                        <a:pt x="5125" y="75"/>
                      </a:lnTo>
                      <a:lnTo>
                        <a:pt x="5133" y="75"/>
                      </a:lnTo>
                      <a:lnTo>
                        <a:pt x="5140" y="76"/>
                      </a:lnTo>
                      <a:lnTo>
                        <a:pt x="5147" y="76"/>
                      </a:lnTo>
                      <a:lnTo>
                        <a:pt x="5155" y="78"/>
                      </a:lnTo>
                      <a:lnTo>
                        <a:pt x="5162" y="78"/>
                      </a:lnTo>
                      <a:lnTo>
                        <a:pt x="5169" y="78"/>
                      </a:lnTo>
                      <a:lnTo>
                        <a:pt x="5177" y="79"/>
                      </a:lnTo>
                      <a:lnTo>
                        <a:pt x="5184" y="79"/>
                      </a:lnTo>
                      <a:lnTo>
                        <a:pt x="5191" y="80"/>
                      </a:lnTo>
                      <a:lnTo>
                        <a:pt x="5199" y="80"/>
                      </a:lnTo>
                      <a:lnTo>
                        <a:pt x="5206" y="81"/>
                      </a:lnTo>
                      <a:lnTo>
                        <a:pt x="5213" y="81"/>
                      </a:lnTo>
                      <a:lnTo>
                        <a:pt x="5221" y="82"/>
                      </a:lnTo>
                      <a:lnTo>
                        <a:pt x="5228" y="82"/>
                      </a:lnTo>
                      <a:lnTo>
                        <a:pt x="5235" y="83"/>
                      </a:lnTo>
                      <a:lnTo>
                        <a:pt x="5241" y="83"/>
                      </a:lnTo>
                      <a:lnTo>
                        <a:pt x="5250" y="84"/>
                      </a:lnTo>
                      <a:lnTo>
                        <a:pt x="5256" y="84"/>
                      </a:lnTo>
                      <a:lnTo>
                        <a:pt x="5263" y="84"/>
                      </a:lnTo>
                      <a:lnTo>
                        <a:pt x="5270" y="86"/>
                      </a:lnTo>
                      <a:lnTo>
                        <a:pt x="5277" y="86"/>
                      </a:lnTo>
                      <a:lnTo>
                        <a:pt x="5284" y="87"/>
                      </a:lnTo>
                      <a:lnTo>
                        <a:pt x="5292" y="87"/>
                      </a:lnTo>
                      <a:lnTo>
                        <a:pt x="5299" y="88"/>
                      </a:lnTo>
                      <a:lnTo>
                        <a:pt x="5306" y="88"/>
                      </a:lnTo>
                      <a:lnTo>
                        <a:pt x="5313" y="89"/>
                      </a:lnTo>
                      <a:lnTo>
                        <a:pt x="5320" y="89"/>
                      </a:lnTo>
                      <a:lnTo>
                        <a:pt x="5327" y="89"/>
                      </a:lnTo>
                      <a:lnTo>
                        <a:pt x="5334" y="90"/>
                      </a:lnTo>
                      <a:lnTo>
                        <a:pt x="5341" y="90"/>
                      </a:lnTo>
                      <a:lnTo>
                        <a:pt x="5347" y="91"/>
                      </a:lnTo>
                      <a:lnTo>
                        <a:pt x="5354" y="91"/>
                      </a:lnTo>
                      <a:lnTo>
                        <a:pt x="5361" y="91"/>
                      </a:lnTo>
                      <a:lnTo>
                        <a:pt x="5368" y="93"/>
                      </a:lnTo>
                      <a:lnTo>
                        <a:pt x="5375" y="93"/>
                      </a:lnTo>
                      <a:lnTo>
                        <a:pt x="5382" y="94"/>
                      </a:lnTo>
                      <a:lnTo>
                        <a:pt x="5389" y="94"/>
                      </a:lnTo>
                      <a:lnTo>
                        <a:pt x="5396" y="95"/>
                      </a:lnTo>
                      <a:lnTo>
                        <a:pt x="5403" y="95"/>
                      </a:lnTo>
                      <a:lnTo>
                        <a:pt x="5410" y="95"/>
                      </a:lnTo>
                      <a:lnTo>
                        <a:pt x="5417" y="96"/>
                      </a:lnTo>
                      <a:lnTo>
                        <a:pt x="5424" y="96"/>
                      </a:lnTo>
                      <a:lnTo>
                        <a:pt x="5430" y="97"/>
                      </a:lnTo>
                      <a:lnTo>
                        <a:pt x="5437" y="97"/>
                      </a:lnTo>
                      <a:lnTo>
                        <a:pt x="5444" y="97"/>
                      </a:lnTo>
                      <a:lnTo>
                        <a:pt x="5450" y="98"/>
                      </a:lnTo>
                      <a:lnTo>
                        <a:pt x="5457" y="98"/>
                      </a:lnTo>
                      <a:lnTo>
                        <a:pt x="5464" y="98"/>
                      </a:lnTo>
                      <a:lnTo>
                        <a:pt x="5471" y="99"/>
                      </a:lnTo>
                      <a:lnTo>
                        <a:pt x="5478" y="99"/>
                      </a:lnTo>
                      <a:lnTo>
                        <a:pt x="5483" y="101"/>
                      </a:lnTo>
                      <a:lnTo>
                        <a:pt x="5490" y="101"/>
                      </a:lnTo>
                      <a:lnTo>
                        <a:pt x="5497" y="101"/>
                      </a:lnTo>
                      <a:lnTo>
                        <a:pt x="5503" y="102"/>
                      </a:lnTo>
                      <a:lnTo>
                        <a:pt x="5510" y="102"/>
                      </a:lnTo>
                      <a:lnTo>
                        <a:pt x="5517" y="102"/>
                      </a:lnTo>
                      <a:lnTo>
                        <a:pt x="5523" y="103"/>
                      </a:lnTo>
                      <a:lnTo>
                        <a:pt x="5530" y="103"/>
                      </a:lnTo>
                      <a:lnTo>
                        <a:pt x="5536" y="103"/>
                      </a:lnTo>
                      <a:lnTo>
                        <a:pt x="5542" y="104"/>
                      </a:lnTo>
                      <a:lnTo>
                        <a:pt x="5549" y="104"/>
                      </a:lnTo>
                      <a:lnTo>
                        <a:pt x="5556" y="104"/>
                      </a:lnTo>
                      <a:lnTo>
                        <a:pt x="5562" y="105"/>
                      </a:lnTo>
                      <a:lnTo>
                        <a:pt x="5569" y="105"/>
                      </a:lnTo>
                      <a:lnTo>
                        <a:pt x="5574" y="105"/>
                      </a:lnTo>
                      <a:lnTo>
                        <a:pt x="5581" y="106"/>
                      </a:lnTo>
                      <a:lnTo>
                        <a:pt x="5587" y="106"/>
                      </a:lnTo>
                      <a:lnTo>
                        <a:pt x="5594" y="106"/>
                      </a:lnTo>
                      <a:lnTo>
                        <a:pt x="5600" y="107"/>
                      </a:lnTo>
                      <a:lnTo>
                        <a:pt x="5607" y="107"/>
                      </a:lnTo>
                      <a:lnTo>
                        <a:pt x="5612" y="107"/>
                      </a:lnTo>
                      <a:lnTo>
                        <a:pt x="5618" y="107"/>
                      </a:lnTo>
                      <a:lnTo>
                        <a:pt x="5625" y="109"/>
                      </a:lnTo>
                      <a:lnTo>
                        <a:pt x="5631" y="109"/>
                      </a:lnTo>
                      <a:lnTo>
                        <a:pt x="5638" y="109"/>
                      </a:lnTo>
                      <a:lnTo>
                        <a:pt x="5644" y="110"/>
                      </a:lnTo>
                      <a:lnTo>
                        <a:pt x="5649" y="110"/>
                      </a:lnTo>
                      <a:lnTo>
                        <a:pt x="5655" y="110"/>
                      </a:lnTo>
                      <a:lnTo>
                        <a:pt x="5662" y="110"/>
                      </a:lnTo>
                      <a:lnTo>
                        <a:pt x="5668" y="111"/>
                      </a:lnTo>
                      <a:lnTo>
                        <a:pt x="5674" y="111"/>
                      </a:lnTo>
                      <a:lnTo>
                        <a:pt x="5680" y="111"/>
                      </a:lnTo>
                      <a:lnTo>
                        <a:pt x="5686" y="111"/>
                      </a:lnTo>
                      <a:lnTo>
                        <a:pt x="5692" y="111"/>
                      </a:lnTo>
                      <a:lnTo>
                        <a:pt x="5698" y="112"/>
                      </a:lnTo>
                      <a:lnTo>
                        <a:pt x="5704" y="112"/>
                      </a:lnTo>
                      <a:lnTo>
                        <a:pt x="5709" y="112"/>
                      </a:lnTo>
                      <a:lnTo>
                        <a:pt x="5716" y="112"/>
                      </a:lnTo>
                      <a:lnTo>
                        <a:pt x="5722" y="112"/>
                      </a:lnTo>
                      <a:lnTo>
                        <a:pt x="5728" y="113"/>
                      </a:lnTo>
                      <a:lnTo>
                        <a:pt x="5733" y="113"/>
                      </a:lnTo>
                      <a:lnTo>
                        <a:pt x="5739" y="113"/>
                      </a:lnTo>
                      <a:lnTo>
                        <a:pt x="5745" y="113"/>
                      </a:lnTo>
                      <a:lnTo>
                        <a:pt x="5751" y="113"/>
                      </a:lnTo>
                      <a:lnTo>
                        <a:pt x="5757" y="114"/>
                      </a:lnTo>
                      <a:lnTo>
                        <a:pt x="5762" y="114"/>
                      </a:lnTo>
                      <a:lnTo>
                        <a:pt x="5768" y="114"/>
                      </a:lnTo>
                      <a:lnTo>
                        <a:pt x="5774" y="114"/>
                      </a:lnTo>
                      <a:lnTo>
                        <a:pt x="5780" y="114"/>
                      </a:lnTo>
                      <a:lnTo>
                        <a:pt x="5784" y="114"/>
                      </a:lnTo>
                      <a:lnTo>
                        <a:pt x="5790" y="114"/>
                      </a:lnTo>
                      <a:lnTo>
                        <a:pt x="5796" y="114"/>
                      </a:lnTo>
                      <a:lnTo>
                        <a:pt x="5801" y="116"/>
                      </a:lnTo>
                      <a:lnTo>
                        <a:pt x="5807" y="116"/>
                      </a:lnTo>
                      <a:lnTo>
                        <a:pt x="5813" y="116"/>
                      </a:lnTo>
                      <a:lnTo>
                        <a:pt x="5818" y="116"/>
                      </a:lnTo>
                      <a:lnTo>
                        <a:pt x="5823" y="116"/>
                      </a:lnTo>
                      <a:lnTo>
                        <a:pt x="5829" y="116"/>
                      </a:lnTo>
                      <a:lnTo>
                        <a:pt x="5834" y="116"/>
                      </a:lnTo>
                      <a:lnTo>
                        <a:pt x="5839" y="116"/>
                      </a:lnTo>
                      <a:lnTo>
                        <a:pt x="5845" y="116"/>
                      </a:lnTo>
                      <a:lnTo>
                        <a:pt x="5850" y="116"/>
                      </a:lnTo>
                      <a:lnTo>
                        <a:pt x="5856" y="116"/>
                      </a:lnTo>
                      <a:lnTo>
                        <a:pt x="5861" y="116"/>
                      </a:lnTo>
                      <a:lnTo>
                        <a:pt x="5866" y="116"/>
                      </a:lnTo>
                      <a:lnTo>
                        <a:pt x="5872" y="116"/>
                      </a:lnTo>
                      <a:lnTo>
                        <a:pt x="5876" y="116"/>
                      </a:lnTo>
                      <a:lnTo>
                        <a:pt x="5882" y="116"/>
                      </a:lnTo>
                      <a:lnTo>
                        <a:pt x="5887" y="116"/>
                      </a:lnTo>
                      <a:lnTo>
                        <a:pt x="5892" y="116"/>
                      </a:lnTo>
                      <a:lnTo>
                        <a:pt x="5897" y="116"/>
                      </a:lnTo>
                      <a:lnTo>
                        <a:pt x="5903" y="116"/>
                      </a:lnTo>
                      <a:lnTo>
                        <a:pt x="5907" y="116"/>
                      </a:lnTo>
                      <a:lnTo>
                        <a:pt x="5912" y="116"/>
                      </a:lnTo>
                      <a:lnTo>
                        <a:pt x="5918" y="116"/>
                      </a:lnTo>
                      <a:lnTo>
                        <a:pt x="5922" y="116"/>
                      </a:lnTo>
                      <a:lnTo>
                        <a:pt x="5927" y="116"/>
                      </a:lnTo>
                      <a:lnTo>
                        <a:pt x="5933" y="116"/>
                      </a:lnTo>
                      <a:lnTo>
                        <a:pt x="5937" y="116"/>
                      </a:lnTo>
                      <a:lnTo>
                        <a:pt x="5942" y="116"/>
                      </a:lnTo>
                      <a:lnTo>
                        <a:pt x="5947" y="116"/>
                      </a:lnTo>
                      <a:lnTo>
                        <a:pt x="5952" y="116"/>
                      </a:lnTo>
                      <a:lnTo>
                        <a:pt x="5957" y="116"/>
                      </a:lnTo>
                      <a:lnTo>
                        <a:pt x="5962" y="114"/>
                      </a:lnTo>
                      <a:lnTo>
                        <a:pt x="5966" y="114"/>
                      </a:lnTo>
                      <a:lnTo>
                        <a:pt x="5971" y="114"/>
                      </a:lnTo>
                      <a:lnTo>
                        <a:pt x="5975" y="114"/>
                      </a:lnTo>
                      <a:lnTo>
                        <a:pt x="5980" y="114"/>
                      </a:lnTo>
                      <a:lnTo>
                        <a:pt x="5985" y="114"/>
                      </a:lnTo>
                      <a:lnTo>
                        <a:pt x="5989" y="113"/>
                      </a:lnTo>
                      <a:lnTo>
                        <a:pt x="5994" y="113"/>
                      </a:lnTo>
                      <a:lnTo>
                        <a:pt x="5998" y="113"/>
                      </a:lnTo>
                      <a:lnTo>
                        <a:pt x="6003" y="113"/>
                      </a:lnTo>
                      <a:lnTo>
                        <a:pt x="6008" y="113"/>
                      </a:lnTo>
                      <a:lnTo>
                        <a:pt x="6012" y="112"/>
                      </a:lnTo>
                      <a:lnTo>
                        <a:pt x="6017" y="112"/>
                      </a:lnTo>
                      <a:lnTo>
                        <a:pt x="6022" y="112"/>
                      </a:lnTo>
                      <a:lnTo>
                        <a:pt x="6025" y="112"/>
                      </a:lnTo>
                      <a:lnTo>
                        <a:pt x="6030" y="111"/>
                      </a:lnTo>
                      <a:lnTo>
                        <a:pt x="6034" y="111"/>
                      </a:lnTo>
                      <a:lnTo>
                        <a:pt x="6039" y="111"/>
                      </a:lnTo>
                      <a:lnTo>
                        <a:pt x="6043" y="110"/>
                      </a:lnTo>
                      <a:lnTo>
                        <a:pt x="6047" y="110"/>
                      </a:lnTo>
                      <a:lnTo>
                        <a:pt x="6051" y="110"/>
                      </a:lnTo>
                      <a:lnTo>
                        <a:pt x="6056" y="110"/>
                      </a:lnTo>
                      <a:lnTo>
                        <a:pt x="6060" y="109"/>
                      </a:lnTo>
                      <a:lnTo>
                        <a:pt x="6064" y="109"/>
                      </a:lnTo>
                      <a:lnTo>
                        <a:pt x="6068" y="107"/>
                      </a:lnTo>
                      <a:lnTo>
                        <a:pt x="6072" y="107"/>
                      </a:lnTo>
                      <a:lnTo>
                        <a:pt x="6076" y="107"/>
                      </a:lnTo>
                      <a:lnTo>
                        <a:pt x="6080" y="106"/>
                      </a:lnTo>
                      <a:lnTo>
                        <a:pt x="6084" y="106"/>
                      </a:lnTo>
                      <a:lnTo>
                        <a:pt x="6088" y="105"/>
                      </a:lnTo>
                      <a:lnTo>
                        <a:pt x="6092" y="105"/>
                      </a:lnTo>
                      <a:lnTo>
                        <a:pt x="6096" y="105"/>
                      </a:lnTo>
                      <a:lnTo>
                        <a:pt x="6100" y="104"/>
                      </a:lnTo>
                      <a:lnTo>
                        <a:pt x="6103" y="104"/>
                      </a:lnTo>
                      <a:close/>
                    </a:path>
                  </a:pathLst>
                </a:custGeom>
                <a:solidFill>
                  <a:srgbClr val="000000"/>
                </a:solidFill>
                <a:ln w="9525">
                  <a:noFill/>
                  <a:round/>
                  <a:headEnd/>
                  <a:tailEnd/>
                </a:ln>
              </p:spPr>
              <p:txBody>
                <a:bodyPr wrap="none" anchor="ctr"/>
                <a:lstStyle/>
                <a:p>
                  <a:endParaRPr lang="en-US"/>
                </a:p>
              </p:txBody>
            </p:sp>
            <p:sp>
              <p:nvSpPr>
                <p:cNvPr id="18471" name="Freeform 27"/>
                <p:cNvSpPr>
                  <a:spLocks noChangeArrowheads="1"/>
                </p:cNvSpPr>
                <p:nvPr/>
              </p:nvSpPr>
              <p:spPr bwMode="auto">
                <a:xfrm>
                  <a:off x="2609" y="2816"/>
                  <a:ext cx="69" cy="28"/>
                </a:xfrm>
                <a:custGeom>
                  <a:avLst/>
                  <a:gdLst>
                    <a:gd name="T0" fmla="*/ 0 w 623"/>
                    <a:gd name="T1" fmla="*/ 0 h 209"/>
                    <a:gd name="T2" fmla="*/ 0 w 623"/>
                    <a:gd name="T3" fmla="*/ 0 h 209"/>
                    <a:gd name="T4" fmla="*/ 0 w 623"/>
                    <a:gd name="T5" fmla="*/ 0 h 209"/>
                    <a:gd name="T6" fmla="*/ 0 w 623"/>
                    <a:gd name="T7" fmla="*/ 0 h 209"/>
                    <a:gd name="T8" fmla="*/ 0 w 623"/>
                    <a:gd name="T9" fmla="*/ 0 h 209"/>
                    <a:gd name="T10" fmla="*/ 0 w 623"/>
                    <a:gd name="T11" fmla="*/ 0 h 209"/>
                    <a:gd name="T12" fmla="*/ 0 w 623"/>
                    <a:gd name="T13" fmla="*/ 0 h 209"/>
                    <a:gd name="T14" fmla="*/ 0 w 623"/>
                    <a:gd name="T15" fmla="*/ 0 h 209"/>
                    <a:gd name="T16" fmla="*/ 0 w 623"/>
                    <a:gd name="T17" fmla="*/ 0 h 209"/>
                    <a:gd name="T18" fmla="*/ 0 w 623"/>
                    <a:gd name="T19" fmla="*/ 0 h 209"/>
                    <a:gd name="T20" fmla="*/ 0 w 623"/>
                    <a:gd name="T21" fmla="*/ 0 h 209"/>
                    <a:gd name="T22" fmla="*/ 0 w 623"/>
                    <a:gd name="T23" fmla="*/ 0 h 209"/>
                    <a:gd name="T24" fmla="*/ 0 w 623"/>
                    <a:gd name="T25" fmla="*/ 0 h 209"/>
                    <a:gd name="T26" fmla="*/ 0 w 623"/>
                    <a:gd name="T27" fmla="*/ 0 h 209"/>
                    <a:gd name="T28" fmla="*/ 0 w 623"/>
                    <a:gd name="T29" fmla="*/ 0 h 209"/>
                    <a:gd name="T30" fmla="*/ 0 w 623"/>
                    <a:gd name="T31" fmla="*/ 0 h 209"/>
                    <a:gd name="T32" fmla="*/ 0 w 623"/>
                    <a:gd name="T33" fmla="*/ 0 h 209"/>
                    <a:gd name="T34" fmla="*/ 0 w 623"/>
                    <a:gd name="T35" fmla="*/ 0 h 209"/>
                    <a:gd name="T36" fmla="*/ 0 w 623"/>
                    <a:gd name="T37" fmla="*/ 0 h 209"/>
                    <a:gd name="T38" fmla="*/ 0 w 623"/>
                    <a:gd name="T39" fmla="*/ 0 h 209"/>
                    <a:gd name="T40" fmla="*/ 0 w 623"/>
                    <a:gd name="T41" fmla="*/ 0 h 209"/>
                    <a:gd name="T42" fmla="*/ 0 w 623"/>
                    <a:gd name="T43" fmla="*/ 0 h 209"/>
                    <a:gd name="T44" fmla="*/ 0 w 623"/>
                    <a:gd name="T45" fmla="*/ 0 h 209"/>
                    <a:gd name="T46" fmla="*/ 0 w 623"/>
                    <a:gd name="T47" fmla="*/ 0 h 209"/>
                    <a:gd name="T48" fmla="*/ 0 w 623"/>
                    <a:gd name="T49" fmla="*/ 0 h 209"/>
                    <a:gd name="T50" fmla="*/ 0 w 623"/>
                    <a:gd name="T51" fmla="*/ 0 h 209"/>
                    <a:gd name="T52" fmla="*/ 0 w 623"/>
                    <a:gd name="T53" fmla="*/ 0 h 209"/>
                    <a:gd name="T54" fmla="*/ 0 w 623"/>
                    <a:gd name="T55" fmla="*/ 0 h 209"/>
                    <a:gd name="T56" fmla="*/ 0 w 623"/>
                    <a:gd name="T57" fmla="*/ 0 h 209"/>
                    <a:gd name="T58" fmla="*/ 0 w 623"/>
                    <a:gd name="T59" fmla="*/ 0 h 209"/>
                    <a:gd name="T60" fmla="*/ 0 w 623"/>
                    <a:gd name="T61" fmla="*/ 0 h 209"/>
                    <a:gd name="T62" fmla="*/ 0 w 623"/>
                    <a:gd name="T63" fmla="*/ 0 h 209"/>
                    <a:gd name="T64" fmla="*/ 0 w 623"/>
                    <a:gd name="T65" fmla="*/ 0 h 209"/>
                    <a:gd name="T66" fmla="*/ 0 w 623"/>
                    <a:gd name="T67" fmla="*/ 0 h 209"/>
                    <a:gd name="T68" fmla="*/ 0 w 623"/>
                    <a:gd name="T69" fmla="*/ 0 h 2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23"/>
                    <a:gd name="T106" fmla="*/ 0 h 209"/>
                    <a:gd name="T107" fmla="*/ 623 w 623"/>
                    <a:gd name="T108" fmla="*/ 209 h 2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23" h="209">
                      <a:moveTo>
                        <a:pt x="0" y="117"/>
                      </a:moveTo>
                      <a:lnTo>
                        <a:pt x="40" y="104"/>
                      </a:lnTo>
                      <a:lnTo>
                        <a:pt x="80" y="91"/>
                      </a:lnTo>
                      <a:lnTo>
                        <a:pt x="123" y="79"/>
                      </a:lnTo>
                      <a:lnTo>
                        <a:pt x="164" y="68"/>
                      </a:lnTo>
                      <a:lnTo>
                        <a:pt x="250" y="47"/>
                      </a:lnTo>
                      <a:lnTo>
                        <a:pt x="291" y="38"/>
                      </a:lnTo>
                      <a:lnTo>
                        <a:pt x="331" y="28"/>
                      </a:lnTo>
                      <a:lnTo>
                        <a:pt x="356" y="23"/>
                      </a:lnTo>
                      <a:lnTo>
                        <a:pt x="380" y="18"/>
                      </a:lnTo>
                      <a:lnTo>
                        <a:pt x="431" y="10"/>
                      </a:lnTo>
                      <a:lnTo>
                        <a:pt x="481" y="4"/>
                      </a:lnTo>
                      <a:lnTo>
                        <a:pt x="505" y="1"/>
                      </a:lnTo>
                      <a:lnTo>
                        <a:pt x="528" y="0"/>
                      </a:lnTo>
                      <a:lnTo>
                        <a:pt x="534" y="0"/>
                      </a:lnTo>
                      <a:lnTo>
                        <a:pt x="539" y="0"/>
                      </a:lnTo>
                      <a:lnTo>
                        <a:pt x="542" y="0"/>
                      </a:lnTo>
                      <a:lnTo>
                        <a:pt x="546" y="1"/>
                      </a:lnTo>
                      <a:lnTo>
                        <a:pt x="550" y="4"/>
                      </a:lnTo>
                      <a:lnTo>
                        <a:pt x="555" y="8"/>
                      </a:lnTo>
                      <a:lnTo>
                        <a:pt x="572" y="16"/>
                      </a:lnTo>
                      <a:lnTo>
                        <a:pt x="591" y="23"/>
                      </a:lnTo>
                      <a:lnTo>
                        <a:pt x="608" y="31"/>
                      </a:lnTo>
                      <a:lnTo>
                        <a:pt x="615" y="35"/>
                      </a:lnTo>
                      <a:lnTo>
                        <a:pt x="623" y="40"/>
                      </a:lnTo>
                      <a:lnTo>
                        <a:pt x="623" y="42"/>
                      </a:lnTo>
                      <a:lnTo>
                        <a:pt x="623" y="46"/>
                      </a:lnTo>
                      <a:lnTo>
                        <a:pt x="622" y="49"/>
                      </a:lnTo>
                      <a:lnTo>
                        <a:pt x="620" y="51"/>
                      </a:lnTo>
                      <a:lnTo>
                        <a:pt x="617" y="53"/>
                      </a:lnTo>
                      <a:lnTo>
                        <a:pt x="606" y="57"/>
                      </a:lnTo>
                      <a:lnTo>
                        <a:pt x="594" y="61"/>
                      </a:lnTo>
                      <a:lnTo>
                        <a:pt x="581" y="64"/>
                      </a:lnTo>
                      <a:lnTo>
                        <a:pt x="569" y="69"/>
                      </a:lnTo>
                      <a:lnTo>
                        <a:pt x="539" y="81"/>
                      </a:lnTo>
                      <a:lnTo>
                        <a:pt x="508" y="95"/>
                      </a:lnTo>
                      <a:lnTo>
                        <a:pt x="444" y="124"/>
                      </a:lnTo>
                      <a:lnTo>
                        <a:pt x="412" y="139"/>
                      </a:lnTo>
                      <a:lnTo>
                        <a:pt x="381" y="153"/>
                      </a:lnTo>
                      <a:lnTo>
                        <a:pt x="350" y="167"/>
                      </a:lnTo>
                      <a:lnTo>
                        <a:pt x="321" y="179"/>
                      </a:lnTo>
                      <a:lnTo>
                        <a:pt x="310" y="185"/>
                      </a:lnTo>
                      <a:lnTo>
                        <a:pt x="299" y="192"/>
                      </a:lnTo>
                      <a:lnTo>
                        <a:pt x="289" y="199"/>
                      </a:lnTo>
                      <a:lnTo>
                        <a:pt x="276" y="203"/>
                      </a:lnTo>
                      <a:lnTo>
                        <a:pt x="265" y="207"/>
                      </a:lnTo>
                      <a:lnTo>
                        <a:pt x="253" y="209"/>
                      </a:lnTo>
                      <a:lnTo>
                        <a:pt x="243" y="209"/>
                      </a:lnTo>
                      <a:lnTo>
                        <a:pt x="232" y="208"/>
                      </a:lnTo>
                      <a:lnTo>
                        <a:pt x="223" y="206"/>
                      </a:lnTo>
                      <a:lnTo>
                        <a:pt x="215" y="203"/>
                      </a:lnTo>
                      <a:lnTo>
                        <a:pt x="207" y="201"/>
                      </a:lnTo>
                      <a:lnTo>
                        <a:pt x="200" y="200"/>
                      </a:lnTo>
                      <a:lnTo>
                        <a:pt x="187" y="196"/>
                      </a:lnTo>
                      <a:lnTo>
                        <a:pt x="176" y="194"/>
                      </a:lnTo>
                      <a:lnTo>
                        <a:pt x="155" y="186"/>
                      </a:lnTo>
                      <a:lnTo>
                        <a:pt x="134" y="178"/>
                      </a:lnTo>
                      <a:lnTo>
                        <a:pt x="124" y="175"/>
                      </a:lnTo>
                      <a:lnTo>
                        <a:pt x="111" y="171"/>
                      </a:lnTo>
                      <a:lnTo>
                        <a:pt x="96" y="167"/>
                      </a:lnTo>
                      <a:lnTo>
                        <a:pt x="79" y="162"/>
                      </a:lnTo>
                      <a:lnTo>
                        <a:pt x="62" y="156"/>
                      </a:lnTo>
                      <a:lnTo>
                        <a:pt x="46" y="150"/>
                      </a:lnTo>
                      <a:lnTo>
                        <a:pt x="31" y="144"/>
                      </a:lnTo>
                      <a:lnTo>
                        <a:pt x="17" y="135"/>
                      </a:lnTo>
                      <a:lnTo>
                        <a:pt x="11" y="131"/>
                      </a:lnTo>
                      <a:lnTo>
                        <a:pt x="7" y="127"/>
                      </a:lnTo>
                      <a:lnTo>
                        <a:pt x="3" y="123"/>
                      </a:lnTo>
                      <a:lnTo>
                        <a:pt x="0" y="118"/>
                      </a:lnTo>
                      <a:lnTo>
                        <a:pt x="0" y="117"/>
                      </a:lnTo>
                      <a:close/>
                    </a:path>
                  </a:pathLst>
                </a:custGeom>
                <a:solidFill>
                  <a:srgbClr val="FF7F00"/>
                </a:solidFill>
                <a:ln w="9525">
                  <a:noFill/>
                  <a:round/>
                  <a:headEnd/>
                  <a:tailEnd/>
                </a:ln>
              </p:spPr>
              <p:txBody>
                <a:bodyPr wrap="none" anchor="ctr"/>
                <a:lstStyle/>
                <a:p>
                  <a:endParaRPr lang="en-US"/>
                </a:p>
              </p:txBody>
            </p:sp>
            <p:sp>
              <p:nvSpPr>
                <p:cNvPr id="18472" name="Freeform 28"/>
                <p:cNvSpPr>
                  <a:spLocks noChangeArrowheads="1"/>
                </p:cNvSpPr>
                <p:nvPr/>
              </p:nvSpPr>
              <p:spPr bwMode="auto">
                <a:xfrm>
                  <a:off x="2678" y="2753"/>
                  <a:ext cx="157" cy="46"/>
                </a:xfrm>
                <a:custGeom>
                  <a:avLst/>
                  <a:gdLst>
                    <a:gd name="T0" fmla="*/ 0 w 1410"/>
                    <a:gd name="T1" fmla="*/ 0 h 345"/>
                    <a:gd name="T2" fmla="*/ 0 w 1410"/>
                    <a:gd name="T3" fmla="*/ 0 h 345"/>
                    <a:gd name="T4" fmla="*/ 0 w 1410"/>
                    <a:gd name="T5" fmla="*/ 0 h 345"/>
                    <a:gd name="T6" fmla="*/ 0 w 1410"/>
                    <a:gd name="T7" fmla="*/ 0 h 345"/>
                    <a:gd name="T8" fmla="*/ 0 w 1410"/>
                    <a:gd name="T9" fmla="*/ 0 h 345"/>
                    <a:gd name="T10" fmla="*/ 0 w 1410"/>
                    <a:gd name="T11" fmla="*/ 0 h 345"/>
                    <a:gd name="T12" fmla="*/ 0 w 1410"/>
                    <a:gd name="T13" fmla="*/ 0 h 345"/>
                    <a:gd name="T14" fmla="*/ 0 w 1410"/>
                    <a:gd name="T15" fmla="*/ 0 h 345"/>
                    <a:gd name="T16" fmla="*/ 0 w 1410"/>
                    <a:gd name="T17" fmla="*/ 0 h 345"/>
                    <a:gd name="T18" fmla="*/ 0 w 1410"/>
                    <a:gd name="T19" fmla="*/ 0 h 345"/>
                    <a:gd name="T20" fmla="*/ 0 w 1410"/>
                    <a:gd name="T21" fmla="*/ 0 h 345"/>
                    <a:gd name="T22" fmla="*/ 0 w 1410"/>
                    <a:gd name="T23" fmla="*/ 0 h 345"/>
                    <a:gd name="T24" fmla="*/ 0 w 1410"/>
                    <a:gd name="T25" fmla="*/ 0 h 345"/>
                    <a:gd name="T26" fmla="*/ 0 w 1410"/>
                    <a:gd name="T27" fmla="*/ 0 h 345"/>
                    <a:gd name="T28" fmla="*/ 0 w 1410"/>
                    <a:gd name="T29" fmla="*/ 0 h 345"/>
                    <a:gd name="T30" fmla="*/ 0 w 1410"/>
                    <a:gd name="T31" fmla="*/ 0 h 345"/>
                    <a:gd name="T32" fmla="*/ 0 w 1410"/>
                    <a:gd name="T33" fmla="*/ 0 h 345"/>
                    <a:gd name="T34" fmla="*/ 0 w 1410"/>
                    <a:gd name="T35" fmla="*/ 0 h 345"/>
                    <a:gd name="T36" fmla="*/ 0 w 1410"/>
                    <a:gd name="T37" fmla="*/ 0 h 345"/>
                    <a:gd name="T38" fmla="*/ 0 w 1410"/>
                    <a:gd name="T39" fmla="*/ 0 h 345"/>
                    <a:gd name="T40" fmla="*/ 0 w 1410"/>
                    <a:gd name="T41" fmla="*/ 0 h 345"/>
                    <a:gd name="T42" fmla="*/ 0 w 1410"/>
                    <a:gd name="T43" fmla="*/ 0 h 345"/>
                    <a:gd name="T44" fmla="*/ 0 w 1410"/>
                    <a:gd name="T45" fmla="*/ 0 h 345"/>
                    <a:gd name="T46" fmla="*/ 0 w 1410"/>
                    <a:gd name="T47" fmla="*/ 0 h 345"/>
                    <a:gd name="T48" fmla="*/ 0 w 1410"/>
                    <a:gd name="T49" fmla="*/ 0 h 345"/>
                    <a:gd name="T50" fmla="*/ 0 w 1410"/>
                    <a:gd name="T51" fmla="*/ 0 h 345"/>
                    <a:gd name="T52" fmla="*/ 0 w 1410"/>
                    <a:gd name="T53" fmla="*/ 0 h 345"/>
                    <a:gd name="T54" fmla="*/ 0 w 1410"/>
                    <a:gd name="T55" fmla="*/ 0 h 345"/>
                    <a:gd name="T56" fmla="*/ 0 w 1410"/>
                    <a:gd name="T57" fmla="*/ 0 h 345"/>
                    <a:gd name="T58" fmla="*/ 0 w 1410"/>
                    <a:gd name="T59" fmla="*/ 0 h 345"/>
                    <a:gd name="T60" fmla="*/ 0 w 1410"/>
                    <a:gd name="T61" fmla="*/ 0 h 345"/>
                    <a:gd name="T62" fmla="*/ 0 w 1410"/>
                    <a:gd name="T63" fmla="*/ 0 h 345"/>
                    <a:gd name="T64" fmla="*/ 0 w 1410"/>
                    <a:gd name="T65" fmla="*/ 0 h 345"/>
                    <a:gd name="T66" fmla="*/ 0 w 1410"/>
                    <a:gd name="T67" fmla="*/ 0 h 345"/>
                    <a:gd name="T68" fmla="*/ 0 w 1410"/>
                    <a:gd name="T69" fmla="*/ 0 h 345"/>
                    <a:gd name="T70" fmla="*/ 0 w 1410"/>
                    <a:gd name="T71" fmla="*/ 0 h 345"/>
                    <a:gd name="T72" fmla="*/ 0 w 1410"/>
                    <a:gd name="T73" fmla="*/ 0 h 345"/>
                    <a:gd name="T74" fmla="*/ 0 w 1410"/>
                    <a:gd name="T75" fmla="*/ 0 h 345"/>
                    <a:gd name="T76" fmla="*/ 0 w 1410"/>
                    <a:gd name="T77" fmla="*/ 0 h 345"/>
                    <a:gd name="T78" fmla="*/ 0 w 1410"/>
                    <a:gd name="T79" fmla="*/ 0 h 345"/>
                    <a:gd name="T80" fmla="*/ 0 w 1410"/>
                    <a:gd name="T81" fmla="*/ 0 h 345"/>
                    <a:gd name="T82" fmla="*/ 0 w 1410"/>
                    <a:gd name="T83" fmla="*/ 0 h 345"/>
                    <a:gd name="T84" fmla="*/ 0 w 1410"/>
                    <a:gd name="T85" fmla="*/ 0 h 345"/>
                    <a:gd name="T86" fmla="*/ 0 w 1410"/>
                    <a:gd name="T87" fmla="*/ 0 h 345"/>
                    <a:gd name="T88" fmla="*/ 0 w 1410"/>
                    <a:gd name="T89" fmla="*/ 0 h 345"/>
                    <a:gd name="T90" fmla="*/ 0 w 1410"/>
                    <a:gd name="T91" fmla="*/ 0 h 345"/>
                    <a:gd name="T92" fmla="*/ 0 w 1410"/>
                    <a:gd name="T93" fmla="*/ 0 h 345"/>
                    <a:gd name="T94" fmla="*/ 0 w 1410"/>
                    <a:gd name="T95" fmla="*/ 0 h 345"/>
                    <a:gd name="T96" fmla="*/ 0 w 1410"/>
                    <a:gd name="T97" fmla="*/ 0 h 345"/>
                    <a:gd name="T98" fmla="*/ 0 w 1410"/>
                    <a:gd name="T99" fmla="*/ 0 h 345"/>
                    <a:gd name="T100" fmla="*/ 0 w 1410"/>
                    <a:gd name="T101" fmla="*/ 0 h 345"/>
                    <a:gd name="T102" fmla="*/ 0 w 1410"/>
                    <a:gd name="T103" fmla="*/ 0 h 345"/>
                    <a:gd name="T104" fmla="*/ 0 w 1410"/>
                    <a:gd name="T105" fmla="*/ 0 h 345"/>
                    <a:gd name="T106" fmla="*/ 0 w 1410"/>
                    <a:gd name="T107" fmla="*/ 0 h 345"/>
                    <a:gd name="T108" fmla="*/ 0 w 1410"/>
                    <a:gd name="T109" fmla="*/ 0 h 345"/>
                    <a:gd name="T110" fmla="*/ 0 w 1410"/>
                    <a:gd name="T111" fmla="*/ 0 h 345"/>
                    <a:gd name="T112" fmla="*/ 0 w 1410"/>
                    <a:gd name="T113" fmla="*/ 0 h 345"/>
                    <a:gd name="T114" fmla="*/ 0 w 1410"/>
                    <a:gd name="T115" fmla="*/ 0 h 3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10"/>
                    <a:gd name="T175" fmla="*/ 0 h 345"/>
                    <a:gd name="T176" fmla="*/ 1410 w 1410"/>
                    <a:gd name="T177" fmla="*/ 345 h 3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10" h="345">
                      <a:moveTo>
                        <a:pt x="253" y="209"/>
                      </a:moveTo>
                      <a:lnTo>
                        <a:pt x="401" y="160"/>
                      </a:lnTo>
                      <a:lnTo>
                        <a:pt x="547" y="112"/>
                      </a:lnTo>
                      <a:lnTo>
                        <a:pt x="619" y="88"/>
                      </a:lnTo>
                      <a:lnTo>
                        <a:pt x="690" y="62"/>
                      </a:lnTo>
                      <a:lnTo>
                        <a:pt x="760" y="38"/>
                      </a:lnTo>
                      <a:lnTo>
                        <a:pt x="831" y="12"/>
                      </a:lnTo>
                      <a:lnTo>
                        <a:pt x="840" y="10"/>
                      </a:lnTo>
                      <a:lnTo>
                        <a:pt x="848" y="6"/>
                      </a:lnTo>
                      <a:lnTo>
                        <a:pt x="855" y="4"/>
                      </a:lnTo>
                      <a:lnTo>
                        <a:pt x="862" y="3"/>
                      </a:lnTo>
                      <a:lnTo>
                        <a:pt x="867" y="1"/>
                      </a:lnTo>
                      <a:lnTo>
                        <a:pt x="872" y="1"/>
                      </a:lnTo>
                      <a:lnTo>
                        <a:pt x="880" y="0"/>
                      </a:lnTo>
                      <a:lnTo>
                        <a:pt x="887" y="1"/>
                      </a:lnTo>
                      <a:lnTo>
                        <a:pt x="892" y="3"/>
                      </a:lnTo>
                      <a:lnTo>
                        <a:pt x="901" y="6"/>
                      </a:lnTo>
                      <a:lnTo>
                        <a:pt x="914" y="10"/>
                      </a:lnTo>
                      <a:lnTo>
                        <a:pt x="926" y="13"/>
                      </a:lnTo>
                      <a:lnTo>
                        <a:pt x="937" y="16"/>
                      </a:lnTo>
                      <a:lnTo>
                        <a:pt x="947" y="21"/>
                      </a:lnTo>
                      <a:lnTo>
                        <a:pt x="967" y="30"/>
                      </a:lnTo>
                      <a:lnTo>
                        <a:pt x="983" y="41"/>
                      </a:lnTo>
                      <a:lnTo>
                        <a:pt x="987" y="43"/>
                      </a:lnTo>
                      <a:lnTo>
                        <a:pt x="992" y="45"/>
                      </a:lnTo>
                      <a:lnTo>
                        <a:pt x="1005" y="47"/>
                      </a:lnTo>
                      <a:lnTo>
                        <a:pt x="1018" y="49"/>
                      </a:lnTo>
                      <a:lnTo>
                        <a:pt x="1035" y="49"/>
                      </a:lnTo>
                      <a:lnTo>
                        <a:pt x="1053" y="49"/>
                      </a:lnTo>
                      <a:lnTo>
                        <a:pt x="1071" y="47"/>
                      </a:lnTo>
                      <a:lnTo>
                        <a:pt x="1112" y="47"/>
                      </a:lnTo>
                      <a:lnTo>
                        <a:pt x="1114" y="47"/>
                      </a:lnTo>
                      <a:lnTo>
                        <a:pt x="1115" y="49"/>
                      </a:lnTo>
                      <a:lnTo>
                        <a:pt x="1116" y="50"/>
                      </a:lnTo>
                      <a:lnTo>
                        <a:pt x="1118" y="51"/>
                      </a:lnTo>
                      <a:lnTo>
                        <a:pt x="1119" y="52"/>
                      </a:lnTo>
                      <a:lnTo>
                        <a:pt x="1121" y="52"/>
                      </a:lnTo>
                      <a:lnTo>
                        <a:pt x="1124" y="52"/>
                      </a:lnTo>
                      <a:lnTo>
                        <a:pt x="1139" y="51"/>
                      </a:lnTo>
                      <a:lnTo>
                        <a:pt x="1157" y="49"/>
                      </a:lnTo>
                      <a:lnTo>
                        <a:pt x="1175" y="45"/>
                      </a:lnTo>
                      <a:lnTo>
                        <a:pt x="1195" y="42"/>
                      </a:lnTo>
                      <a:lnTo>
                        <a:pt x="1213" y="38"/>
                      </a:lnTo>
                      <a:lnTo>
                        <a:pt x="1230" y="36"/>
                      </a:lnTo>
                      <a:lnTo>
                        <a:pt x="1247" y="34"/>
                      </a:lnTo>
                      <a:lnTo>
                        <a:pt x="1253" y="34"/>
                      </a:lnTo>
                      <a:lnTo>
                        <a:pt x="1260" y="34"/>
                      </a:lnTo>
                      <a:lnTo>
                        <a:pt x="1271" y="34"/>
                      </a:lnTo>
                      <a:lnTo>
                        <a:pt x="1280" y="34"/>
                      </a:lnTo>
                      <a:lnTo>
                        <a:pt x="1296" y="36"/>
                      </a:lnTo>
                      <a:lnTo>
                        <a:pt x="1311" y="38"/>
                      </a:lnTo>
                      <a:lnTo>
                        <a:pt x="1325" y="42"/>
                      </a:lnTo>
                      <a:lnTo>
                        <a:pt x="1341" y="44"/>
                      </a:lnTo>
                      <a:lnTo>
                        <a:pt x="1349" y="44"/>
                      </a:lnTo>
                      <a:lnTo>
                        <a:pt x="1359" y="44"/>
                      </a:lnTo>
                      <a:lnTo>
                        <a:pt x="1370" y="44"/>
                      </a:lnTo>
                      <a:lnTo>
                        <a:pt x="1383" y="44"/>
                      </a:lnTo>
                      <a:lnTo>
                        <a:pt x="1395" y="43"/>
                      </a:lnTo>
                      <a:lnTo>
                        <a:pt x="1410" y="41"/>
                      </a:lnTo>
                      <a:lnTo>
                        <a:pt x="1392" y="46"/>
                      </a:lnTo>
                      <a:lnTo>
                        <a:pt x="1373" y="52"/>
                      </a:lnTo>
                      <a:lnTo>
                        <a:pt x="1354" y="59"/>
                      </a:lnTo>
                      <a:lnTo>
                        <a:pt x="1333" y="67"/>
                      </a:lnTo>
                      <a:lnTo>
                        <a:pt x="1290" y="82"/>
                      </a:lnTo>
                      <a:lnTo>
                        <a:pt x="1247" y="98"/>
                      </a:lnTo>
                      <a:lnTo>
                        <a:pt x="1157" y="132"/>
                      </a:lnTo>
                      <a:lnTo>
                        <a:pt x="1113" y="148"/>
                      </a:lnTo>
                      <a:lnTo>
                        <a:pt x="1070" y="163"/>
                      </a:lnTo>
                      <a:lnTo>
                        <a:pt x="914" y="213"/>
                      </a:lnTo>
                      <a:lnTo>
                        <a:pt x="835" y="239"/>
                      </a:lnTo>
                      <a:lnTo>
                        <a:pt x="756" y="264"/>
                      </a:lnTo>
                      <a:lnTo>
                        <a:pt x="741" y="267"/>
                      </a:lnTo>
                      <a:lnTo>
                        <a:pt x="725" y="272"/>
                      </a:lnTo>
                      <a:lnTo>
                        <a:pt x="690" y="282"/>
                      </a:lnTo>
                      <a:lnTo>
                        <a:pt x="673" y="286"/>
                      </a:lnTo>
                      <a:lnTo>
                        <a:pt x="658" y="290"/>
                      </a:lnTo>
                      <a:lnTo>
                        <a:pt x="644" y="293"/>
                      </a:lnTo>
                      <a:lnTo>
                        <a:pt x="638" y="294"/>
                      </a:lnTo>
                      <a:lnTo>
                        <a:pt x="634" y="295"/>
                      </a:lnTo>
                      <a:lnTo>
                        <a:pt x="632" y="295"/>
                      </a:lnTo>
                      <a:lnTo>
                        <a:pt x="629" y="295"/>
                      </a:lnTo>
                      <a:lnTo>
                        <a:pt x="621" y="297"/>
                      </a:lnTo>
                      <a:lnTo>
                        <a:pt x="616" y="297"/>
                      </a:lnTo>
                      <a:lnTo>
                        <a:pt x="613" y="298"/>
                      </a:lnTo>
                      <a:lnTo>
                        <a:pt x="609" y="298"/>
                      </a:lnTo>
                      <a:lnTo>
                        <a:pt x="609" y="297"/>
                      </a:lnTo>
                      <a:lnTo>
                        <a:pt x="612" y="296"/>
                      </a:lnTo>
                      <a:lnTo>
                        <a:pt x="616" y="292"/>
                      </a:lnTo>
                      <a:lnTo>
                        <a:pt x="622" y="288"/>
                      </a:lnTo>
                      <a:lnTo>
                        <a:pt x="623" y="287"/>
                      </a:lnTo>
                      <a:lnTo>
                        <a:pt x="623" y="286"/>
                      </a:lnTo>
                      <a:lnTo>
                        <a:pt x="621" y="285"/>
                      </a:lnTo>
                      <a:lnTo>
                        <a:pt x="619" y="283"/>
                      </a:lnTo>
                      <a:lnTo>
                        <a:pt x="612" y="283"/>
                      </a:lnTo>
                      <a:lnTo>
                        <a:pt x="604" y="282"/>
                      </a:lnTo>
                      <a:lnTo>
                        <a:pt x="598" y="282"/>
                      </a:lnTo>
                      <a:lnTo>
                        <a:pt x="591" y="280"/>
                      </a:lnTo>
                      <a:lnTo>
                        <a:pt x="583" y="279"/>
                      </a:lnTo>
                      <a:lnTo>
                        <a:pt x="566" y="277"/>
                      </a:lnTo>
                      <a:lnTo>
                        <a:pt x="558" y="275"/>
                      </a:lnTo>
                      <a:lnTo>
                        <a:pt x="551" y="273"/>
                      </a:lnTo>
                      <a:lnTo>
                        <a:pt x="545" y="272"/>
                      </a:lnTo>
                      <a:lnTo>
                        <a:pt x="540" y="269"/>
                      </a:lnTo>
                      <a:lnTo>
                        <a:pt x="536" y="266"/>
                      </a:lnTo>
                      <a:lnTo>
                        <a:pt x="530" y="264"/>
                      </a:lnTo>
                      <a:lnTo>
                        <a:pt x="516" y="259"/>
                      </a:lnTo>
                      <a:lnTo>
                        <a:pt x="502" y="256"/>
                      </a:lnTo>
                      <a:lnTo>
                        <a:pt x="496" y="254"/>
                      </a:lnTo>
                      <a:lnTo>
                        <a:pt x="492" y="251"/>
                      </a:lnTo>
                      <a:lnTo>
                        <a:pt x="490" y="248"/>
                      </a:lnTo>
                      <a:lnTo>
                        <a:pt x="487" y="246"/>
                      </a:lnTo>
                      <a:lnTo>
                        <a:pt x="485" y="239"/>
                      </a:lnTo>
                      <a:lnTo>
                        <a:pt x="482" y="232"/>
                      </a:lnTo>
                      <a:lnTo>
                        <a:pt x="479" y="228"/>
                      </a:lnTo>
                      <a:lnTo>
                        <a:pt x="477" y="225"/>
                      </a:lnTo>
                      <a:lnTo>
                        <a:pt x="473" y="222"/>
                      </a:lnTo>
                      <a:lnTo>
                        <a:pt x="469" y="220"/>
                      </a:lnTo>
                      <a:lnTo>
                        <a:pt x="462" y="219"/>
                      </a:lnTo>
                      <a:lnTo>
                        <a:pt x="455" y="218"/>
                      </a:lnTo>
                      <a:lnTo>
                        <a:pt x="446" y="218"/>
                      </a:lnTo>
                      <a:lnTo>
                        <a:pt x="434" y="219"/>
                      </a:lnTo>
                      <a:lnTo>
                        <a:pt x="420" y="221"/>
                      </a:lnTo>
                      <a:lnTo>
                        <a:pt x="405" y="224"/>
                      </a:lnTo>
                      <a:lnTo>
                        <a:pt x="395" y="227"/>
                      </a:lnTo>
                      <a:lnTo>
                        <a:pt x="384" y="229"/>
                      </a:lnTo>
                      <a:lnTo>
                        <a:pt x="372" y="233"/>
                      </a:lnTo>
                      <a:lnTo>
                        <a:pt x="358" y="237"/>
                      </a:lnTo>
                      <a:lnTo>
                        <a:pt x="332" y="246"/>
                      </a:lnTo>
                      <a:lnTo>
                        <a:pt x="319" y="249"/>
                      </a:lnTo>
                      <a:lnTo>
                        <a:pt x="308" y="252"/>
                      </a:lnTo>
                      <a:lnTo>
                        <a:pt x="293" y="256"/>
                      </a:lnTo>
                      <a:lnTo>
                        <a:pt x="275" y="262"/>
                      </a:lnTo>
                      <a:lnTo>
                        <a:pt x="258" y="266"/>
                      </a:lnTo>
                      <a:lnTo>
                        <a:pt x="241" y="273"/>
                      </a:lnTo>
                      <a:lnTo>
                        <a:pt x="204" y="285"/>
                      </a:lnTo>
                      <a:lnTo>
                        <a:pt x="166" y="298"/>
                      </a:lnTo>
                      <a:lnTo>
                        <a:pt x="128" y="311"/>
                      </a:lnTo>
                      <a:lnTo>
                        <a:pt x="92" y="323"/>
                      </a:lnTo>
                      <a:lnTo>
                        <a:pt x="75" y="328"/>
                      </a:lnTo>
                      <a:lnTo>
                        <a:pt x="59" y="333"/>
                      </a:lnTo>
                      <a:lnTo>
                        <a:pt x="44" y="338"/>
                      </a:lnTo>
                      <a:lnTo>
                        <a:pt x="30" y="341"/>
                      </a:lnTo>
                      <a:lnTo>
                        <a:pt x="23" y="342"/>
                      </a:lnTo>
                      <a:lnTo>
                        <a:pt x="18" y="343"/>
                      </a:lnTo>
                      <a:lnTo>
                        <a:pt x="14" y="343"/>
                      </a:lnTo>
                      <a:lnTo>
                        <a:pt x="10" y="345"/>
                      </a:lnTo>
                      <a:lnTo>
                        <a:pt x="5" y="343"/>
                      </a:lnTo>
                      <a:lnTo>
                        <a:pt x="1" y="343"/>
                      </a:lnTo>
                      <a:lnTo>
                        <a:pt x="0" y="341"/>
                      </a:lnTo>
                      <a:lnTo>
                        <a:pt x="1" y="339"/>
                      </a:lnTo>
                      <a:lnTo>
                        <a:pt x="2" y="335"/>
                      </a:lnTo>
                      <a:lnTo>
                        <a:pt x="6" y="332"/>
                      </a:lnTo>
                      <a:lnTo>
                        <a:pt x="10" y="327"/>
                      </a:lnTo>
                      <a:lnTo>
                        <a:pt x="15" y="324"/>
                      </a:lnTo>
                      <a:lnTo>
                        <a:pt x="25" y="315"/>
                      </a:lnTo>
                      <a:lnTo>
                        <a:pt x="34" y="307"/>
                      </a:lnTo>
                      <a:lnTo>
                        <a:pt x="38" y="303"/>
                      </a:lnTo>
                      <a:lnTo>
                        <a:pt x="41" y="300"/>
                      </a:lnTo>
                      <a:lnTo>
                        <a:pt x="46" y="295"/>
                      </a:lnTo>
                      <a:lnTo>
                        <a:pt x="53" y="289"/>
                      </a:lnTo>
                      <a:lnTo>
                        <a:pt x="63" y="282"/>
                      </a:lnTo>
                      <a:lnTo>
                        <a:pt x="75" y="277"/>
                      </a:lnTo>
                      <a:lnTo>
                        <a:pt x="87" y="270"/>
                      </a:lnTo>
                      <a:lnTo>
                        <a:pt x="102" y="263"/>
                      </a:lnTo>
                      <a:lnTo>
                        <a:pt x="119" y="256"/>
                      </a:lnTo>
                      <a:lnTo>
                        <a:pt x="135" y="249"/>
                      </a:lnTo>
                      <a:lnTo>
                        <a:pt x="168" y="236"/>
                      </a:lnTo>
                      <a:lnTo>
                        <a:pt x="184" y="231"/>
                      </a:lnTo>
                      <a:lnTo>
                        <a:pt x="200" y="226"/>
                      </a:lnTo>
                      <a:lnTo>
                        <a:pt x="217" y="220"/>
                      </a:lnTo>
                      <a:lnTo>
                        <a:pt x="230" y="217"/>
                      </a:lnTo>
                      <a:lnTo>
                        <a:pt x="243" y="213"/>
                      </a:lnTo>
                      <a:lnTo>
                        <a:pt x="253" y="210"/>
                      </a:lnTo>
                      <a:lnTo>
                        <a:pt x="253" y="209"/>
                      </a:lnTo>
                      <a:close/>
                    </a:path>
                  </a:pathLst>
                </a:custGeom>
                <a:solidFill>
                  <a:srgbClr val="FF7F00"/>
                </a:solidFill>
                <a:ln w="9525">
                  <a:noFill/>
                  <a:round/>
                  <a:headEnd/>
                  <a:tailEnd/>
                </a:ln>
              </p:spPr>
              <p:txBody>
                <a:bodyPr wrap="none" anchor="ctr"/>
                <a:lstStyle/>
                <a:p>
                  <a:endParaRPr lang="en-US"/>
                </a:p>
              </p:txBody>
            </p:sp>
            <p:sp>
              <p:nvSpPr>
                <p:cNvPr id="18473" name="Freeform 29"/>
                <p:cNvSpPr>
                  <a:spLocks noChangeArrowheads="1"/>
                </p:cNvSpPr>
                <p:nvPr/>
              </p:nvSpPr>
              <p:spPr bwMode="auto">
                <a:xfrm>
                  <a:off x="2794" y="2758"/>
                  <a:ext cx="152" cy="60"/>
                </a:xfrm>
                <a:custGeom>
                  <a:avLst/>
                  <a:gdLst>
                    <a:gd name="T0" fmla="*/ 0 w 1356"/>
                    <a:gd name="T1" fmla="*/ 0 h 464"/>
                    <a:gd name="T2" fmla="*/ 0 w 1356"/>
                    <a:gd name="T3" fmla="*/ 0 h 464"/>
                    <a:gd name="T4" fmla="*/ 0 w 1356"/>
                    <a:gd name="T5" fmla="*/ 0 h 464"/>
                    <a:gd name="T6" fmla="*/ 0 w 1356"/>
                    <a:gd name="T7" fmla="*/ 0 h 464"/>
                    <a:gd name="T8" fmla="*/ 0 w 1356"/>
                    <a:gd name="T9" fmla="*/ 0 h 464"/>
                    <a:gd name="T10" fmla="*/ 0 w 1356"/>
                    <a:gd name="T11" fmla="*/ 0 h 464"/>
                    <a:gd name="T12" fmla="*/ 0 w 1356"/>
                    <a:gd name="T13" fmla="*/ 0 h 464"/>
                    <a:gd name="T14" fmla="*/ 0 w 1356"/>
                    <a:gd name="T15" fmla="*/ 0 h 464"/>
                    <a:gd name="T16" fmla="*/ 0 w 1356"/>
                    <a:gd name="T17" fmla="*/ 0 h 464"/>
                    <a:gd name="T18" fmla="*/ 0 w 1356"/>
                    <a:gd name="T19" fmla="*/ 0 h 464"/>
                    <a:gd name="T20" fmla="*/ 0 w 1356"/>
                    <a:gd name="T21" fmla="*/ 0 h 464"/>
                    <a:gd name="T22" fmla="*/ 0 w 1356"/>
                    <a:gd name="T23" fmla="*/ 0 h 464"/>
                    <a:gd name="T24" fmla="*/ 0 w 1356"/>
                    <a:gd name="T25" fmla="*/ 0 h 464"/>
                    <a:gd name="T26" fmla="*/ 0 w 1356"/>
                    <a:gd name="T27" fmla="*/ 0 h 464"/>
                    <a:gd name="T28" fmla="*/ 0 w 1356"/>
                    <a:gd name="T29" fmla="*/ 0 h 464"/>
                    <a:gd name="T30" fmla="*/ 0 w 1356"/>
                    <a:gd name="T31" fmla="*/ 0 h 464"/>
                    <a:gd name="T32" fmla="*/ 0 w 1356"/>
                    <a:gd name="T33" fmla="*/ 0 h 464"/>
                    <a:gd name="T34" fmla="*/ 0 w 1356"/>
                    <a:gd name="T35" fmla="*/ 0 h 464"/>
                    <a:gd name="T36" fmla="*/ 0 w 1356"/>
                    <a:gd name="T37" fmla="*/ 0 h 464"/>
                    <a:gd name="T38" fmla="*/ 0 w 1356"/>
                    <a:gd name="T39" fmla="*/ 0 h 464"/>
                    <a:gd name="T40" fmla="*/ 0 w 1356"/>
                    <a:gd name="T41" fmla="*/ 0 h 464"/>
                    <a:gd name="T42" fmla="*/ 0 w 1356"/>
                    <a:gd name="T43" fmla="*/ 0 h 464"/>
                    <a:gd name="T44" fmla="*/ 0 w 1356"/>
                    <a:gd name="T45" fmla="*/ 0 h 464"/>
                    <a:gd name="T46" fmla="*/ 0 w 1356"/>
                    <a:gd name="T47" fmla="*/ 0 h 464"/>
                    <a:gd name="T48" fmla="*/ 0 w 1356"/>
                    <a:gd name="T49" fmla="*/ 0 h 464"/>
                    <a:gd name="T50" fmla="*/ 0 w 1356"/>
                    <a:gd name="T51" fmla="*/ 0 h 464"/>
                    <a:gd name="T52" fmla="*/ 0 w 1356"/>
                    <a:gd name="T53" fmla="*/ 0 h 464"/>
                    <a:gd name="T54" fmla="*/ 0 w 1356"/>
                    <a:gd name="T55" fmla="*/ 0 h 464"/>
                    <a:gd name="T56" fmla="*/ 0 w 1356"/>
                    <a:gd name="T57" fmla="*/ 0 h 464"/>
                    <a:gd name="T58" fmla="*/ 0 w 1356"/>
                    <a:gd name="T59" fmla="*/ 0 h 464"/>
                    <a:gd name="T60" fmla="*/ 0 w 1356"/>
                    <a:gd name="T61" fmla="*/ 0 h 464"/>
                    <a:gd name="T62" fmla="*/ 0 w 1356"/>
                    <a:gd name="T63" fmla="*/ 0 h 464"/>
                    <a:gd name="T64" fmla="*/ 0 w 1356"/>
                    <a:gd name="T65" fmla="*/ 0 h 464"/>
                    <a:gd name="T66" fmla="*/ 0 w 1356"/>
                    <a:gd name="T67" fmla="*/ 0 h 464"/>
                    <a:gd name="T68" fmla="*/ 0 w 1356"/>
                    <a:gd name="T69" fmla="*/ 0 h 464"/>
                    <a:gd name="T70" fmla="*/ 0 w 1356"/>
                    <a:gd name="T71" fmla="*/ 0 h 464"/>
                    <a:gd name="T72" fmla="*/ 0 w 1356"/>
                    <a:gd name="T73" fmla="*/ 0 h 464"/>
                    <a:gd name="T74" fmla="*/ 0 w 1356"/>
                    <a:gd name="T75" fmla="*/ 0 h 464"/>
                    <a:gd name="T76" fmla="*/ 0 w 1356"/>
                    <a:gd name="T77" fmla="*/ 0 h 464"/>
                    <a:gd name="T78" fmla="*/ 0 w 1356"/>
                    <a:gd name="T79" fmla="*/ 0 h 464"/>
                    <a:gd name="T80" fmla="*/ 0 w 1356"/>
                    <a:gd name="T81" fmla="*/ 0 h 464"/>
                    <a:gd name="T82" fmla="*/ 0 w 1356"/>
                    <a:gd name="T83" fmla="*/ 0 h 464"/>
                    <a:gd name="T84" fmla="*/ 0 w 1356"/>
                    <a:gd name="T85" fmla="*/ 0 h 464"/>
                    <a:gd name="T86" fmla="*/ 0 w 1356"/>
                    <a:gd name="T87" fmla="*/ 0 h 464"/>
                    <a:gd name="T88" fmla="*/ 0 w 1356"/>
                    <a:gd name="T89" fmla="*/ 0 h 464"/>
                    <a:gd name="T90" fmla="*/ 0 w 1356"/>
                    <a:gd name="T91" fmla="*/ 0 h 4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56"/>
                    <a:gd name="T139" fmla="*/ 0 h 464"/>
                    <a:gd name="T140" fmla="*/ 1356 w 1356"/>
                    <a:gd name="T141" fmla="*/ 464 h 46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56" h="464">
                      <a:moveTo>
                        <a:pt x="221" y="259"/>
                      </a:moveTo>
                      <a:lnTo>
                        <a:pt x="280" y="237"/>
                      </a:lnTo>
                      <a:lnTo>
                        <a:pt x="337" y="214"/>
                      </a:lnTo>
                      <a:lnTo>
                        <a:pt x="395" y="194"/>
                      </a:lnTo>
                      <a:lnTo>
                        <a:pt x="451" y="173"/>
                      </a:lnTo>
                      <a:lnTo>
                        <a:pt x="507" y="153"/>
                      </a:lnTo>
                      <a:lnTo>
                        <a:pt x="561" y="135"/>
                      </a:lnTo>
                      <a:lnTo>
                        <a:pt x="615" y="118"/>
                      </a:lnTo>
                      <a:lnTo>
                        <a:pt x="668" y="101"/>
                      </a:lnTo>
                      <a:lnTo>
                        <a:pt x="720" y="86"/>
                      </a:lnTo>
                      <a:lnTo>
                        <a:pt x="772" y="72"/>
                      </a:lnTo>
                      <a:lnTo>
                        <a:pt x="821" y="59"/>
                      </a:lnTo>
                      <a:lnTo>
                        <a:pt x="871" y="46"/>
                      </a:lnTo>
                      <a:lnTo>
                        <a:pt x="918" y="35"/>
                      </a:lnTo>
                      <a:lnTo>
                        <a:pt x="964" y="23"/>
                      </a:lnTo>
                      <a:lnTo>
                        <a:pt x="1010" y="14"/>
                      </a:lnTo>
                      <a:lnTo>
                        <a:pt x="1054" y="5"/>
                      </a:lnTo>
                      <a:lnTo>
                        <a:pt x="1072" y="1"/>
                      </a:lnTo>
                      <a:lnTo>
                        <a:pt x="1089" y="0"/>
                      </a:lnTo>
                      <a:lnTo>
                        <a:pt x="1102" y="0"/>
                      </a:lnTo>
                      <a:lnTo>
                        <a:pt x="1115" y="1"/>
                      </a:lnTo>
                      <a:lnTo>
                        <a:pt x="1125" y="4"/>
                      </a:lnTo>
                      <a:lnTo>
                        <a:pt x="1136" y="6"/>
                      </a:lnTo>
                      <a:lnTo>
                        <a:pt x="1144" y="10"/>
                      </a:lnTo>
                      <a:lnTo>
                        <a:pt x="1151" y="15"/>
                      </a:lnTo>
                      <a:lnTo>
                        <a:pt x="1157" y="20"/>
                      </a:lnTo>
                      <a:lnTo>
                        <a:pt x="1162" y="25"/>
                      </a:lnTo>
                      <a:lnTo>
                        <a:pt x="1171" y="36"/>
                      </a:lnTo>
                      <a:lnTo>
                        <a:pt x="1181" y="46"/>
                      </a:lnTo>
                      <a:lnTo>
                        <a:pt x="1190" y="55"/>
                      </a:lnTo>
                      <a:lnTo>
                        <a:pt x="1197" y="61"/>
                      </a:lnTo>
                      <a:lnTo>
                        <a:pt x="1206" y="67"/>
                      </a:lnTo>
                      <a:lnTo>
                        <a:pt x="1216" y="70"/>
                      </a:lnTo>
                      <a:lnTo>
                        <a:pt x="1227" y="75"/>
                      </a:lnTo>
                      <a:lnTo>
                        <a:pt x="1250" y="82"/>
                      </a:lnTo>
                      <a:lnTo>
                        <a:pt x="1274" y="89"/>
                      </a:lnTo>
                      <a:lnTo>
                        <a:pt x="1298" y="96"/>
                      </a:lnTo>
                      <a:lnTo>
                        <a:pt x="1310" y="99"/>
                      </a:lnTo>
                      <a:lnTo>
                        <a:pt x="1321" y="104"/>
                      </a:lnTo>
                      <a:lnTo>
                        <a:pt x="1330" y="108"/>
                      </a:lnTo>
                      <a:lnTo>
                        <a:pt x="1340" y="113"/>
                      </a:lnTo>
                      <a:lnTo>
                        <a:pt x="1348" y="118"/>
                      </a:lnTo>
                      <a:lnTo>
                        <a:pt x="1355" y="124"/>
                      </a:lnTo>
                      <a:lnTo>
                        <a:pt x="1356" y="127"/>
                      </a:lnTo>
                      <a:lnTo>
                        <a:pt x="1354" y="129"/>
                      </a:lnTo>
                      <a:lnTo>
                        <a:pt x="1350" y="131"/>
                      </a:lnTo>
                      <a:lnTo>
                        <a:pt x="1345" y="135"/>
                      </a:lnTo>
                      <a:lnTo>
                        <a:pt x="1339" y="138"/>
                      </a:lnTo>
                      <a:lnTo>
                        <a:pt x="1332" y="142"/>
                      </a:lnTo>
                      <a:lnTo>
                        <a:pt x="1324" y="145"/>
                      </a:lnTo>
                      <a:lnTo>
                        <a:pt x="1314" y="149"/>
                      </a:lnTo>
                      <a:lnTo>
                        <a:pt x="1295" y="157"/>
                      </a:lnTo>
                      <a:lnTo>
                        <a:pt x="1275" y="164"/>
                      </a:lnTo>
                      <a:lnTo>
                        <a:pt x="1266" y="167"/>
                      </a:lnTo>
                      <a:lnTo>
                        <a:pt x="1258" y="171"/>
                      </a:lnTo>
                      <a:lnTo>
                        <a:pt x="1251" y="173"/>
                      </a:lnTo>
                      <a:lnTo>
                        <a:pt x="1245" y="175"/>
                      </a:lnTo>
                      <a:lnTo>
                        <a:pt x="1161" y="213"/>
                      </a:lnTo>
                      <a:lnTo>
                        <a:pt x="1079" y="252"/>
                      </a:lnTo>
                      <a:lnTo>
                        <a:pt x="999" y="290"/>
                      </a:lnTo>
                      <a:lnTo>
                        <a:pt x="918" y="327"/>
                      </a:lnTo>
                      <a:lnTo>
                        <a:pt x="839" y="364"/>
                      </a:lnTo>
                      <a:lnTo>
                        <a:pt x="759" y="397"/>
                      </a:lnTo>
                      <a:lnTo>
                        <a:pt x="719" y="412"/>
                      </a:lnTo>
                      <a:lnTo>
                        <a:pt x="679" y="427"/>
                      </a:lnTo>
                      <a:lnTo>
                        <a:pt x="639" y="441"/>
                      </a:lnTo>
                      <a:lnTo>
                        <a:pt x="599" y="455"/>
                      </a:lnTo>
                      <a:lnTo>
                        <a:pt x="585" y="458"/>
                      </a:lnTo>
                      <a:lnTo>
                        <a:pt x="573" y="461"/>
                      </a:lnTo>
                      <a:lnTo>
                        <a:pt x="562" y="463"/>
                      </a:lnTo>
                      <a:lnTo>
                        <a:pt x="553" y="464"/>
                      </a:lnTo>
                      <a:lnTo>
                        <a:pt x="544" y="464"/>
                      </a:lnTo>
                      <a:lnTo>
                        <a:pt x="535" y="463"/>
                      </a:lnTo>
                      <a:lnTo>
                        <a:pt x="529" y="462"/>
                      </a:lnTo>
                      <a:lnTo>
                        <a:pt x="523" y="461"/>
                      </a:lnTo>
                      <a:lnTo>
                        <a:pt x="518" y="458"/>
                      </a:lnTo>
                      <a:lnTo>
                        <a:pt x="514" y="456"/>
                      </a:lnTo>
                      <a:lnTo>
                        <a:pt x="506" y="450"/>
                      </a:lnTo>
                      <a:lnTo>
                        <a:pt x="500" y="443"/>
                      </a:lnTo>
                      <a:lnTo>
                        <a:pt x="495" y="438"/>
                      </a:lnTo>
                      <a:lnTo>
                        <a:pt x="489" y="432"/>
                      </a:lnTo>
                      <a:lnTo>
                        <a:pt x="485" y="427"/>
                      </a:lnTo>
                      <a:lnTo>
                        <a:pt x="479" y="425"/>
                      </a:lnTo>
                      <a:lnTo>
                        <a:pt x="472" y="423"/>
                      </a:lnTo>
                      <a:lnTo>
                        <a:pt x="465" y="421"/>
                      </a:lnTo>
                      <a:lnTo>
                        <a:pt x="456" y="419"/>
                      </a:lnTo>
                      <a:lnTo>
                        <a:pt x="446" y="417"/>
                      </a:lnTo>
                      <a:lnTo>
                        <a:pt x="434" y="415"/>
                      </a:lnTo>
                      <a:lnTo>
                        <a:pt x="421" y="411"/>
                      </a:lnTo>
                      <a:lnTo>
                        <a:pt x="409" y="407"/>
                      </a:lnTo>
                      <a:lnTo>
                        <a:pt x="386" y="397"/>
                      </a:lnTo>
                      <a:lnTo>
                        <a:pt x="361" y="388"/>
                      </a:lnTo>
                      <a:lnTo>
                        <a:pt x="349" y="383"/>
                      </a:lnTo>
                      <a:lnTo>
                        <a:pt x="334" y="380"/>
                      </a:lnTo>
                      <a:lnTo>
                        <a:pt x="307" y="375"/>
                      </a:lnTo>
                      <a:lnTo>
                        <a:pt x="280" y="370"/>
                      </a:lnTo>
                      <a:lnTo>
                        <a:pt x="251" y="366"/>
                      </a:lnTo>
                      <a:lnTo>
                        <a:pt x="220" y="363"/>
                      </a:lnTo>
                      <a:lnTo>
                        <a:pt x="188" y="360"/>
                      </a:lnTo>
                      <a:lnTo>
                        <a:pt x="153" y="359"/>
                      </a:lnTo>
                      <a:lnTo>
                        <a:pt x="117" y="358"/>
                      </a:lnTo>
                      <a:lnTo>
                        <a:pt x="79" y="358"/>
                      </a:lnTo>
                      <a:lnTo>
                        <a:pt x="77" y="358"/>
                      </a:lnTo>
                      <a:lnTo>
                        <a:pt x="72" y="358"/>
                      </a:lnTo>
                      <a:lnTo>
                        <a:pt x="68" y="358"/>
                      </a:lnTo>
                      <a:lnTo>
                        <a:pt x="61" y="358"/>
                      </a:lnTo>
                      <a:lnTo>
                        <a:pt x="48" y="359"/>
                      </a:lnTo>
                      <a:lnTo>
                        <a:pt x="33" y="360"/>
                      </a:lnTo>
                      <a:lnTo>
                        <a:pt x="19" y="360"/>
                      </a:lnTo>
                      <a:lnTo>
                        <a:pt x="14" y="360"/>
                      </a:lnTo>
                      <a:lnTo>
                        <a:pt x="9" y="360"/>
                      </a:lnTo>
                      <a:lnTo>
                        <a:pt x="4" y="360"/>
                      </a:lnTo>
                      <a:lnTo>
                        <a:pt x="1" y="359"/>
                      </a:lnTo>
                      <a:lnTo>
                        <a:pt x="0" y="359"/>
                      </a:lnTo>
                      <a:lnTo>
                        <a:pt x="0" y="358"/>
                      </a:lnTo>
                      <a:lnTo>
                        <a:pt x="1" y="356"/>
                      </a:lnTo>
                      <a:lnTo>
                        <a:pt x="3" y="355"/>
                      </a:lnTo>
                      <a:lnTo>
                        <a:pt x="9" y="350"/>
                      </a:lnTo>
                      <a:lnTo>
                        <a:pt x="17" y="346"/>
                      </a:lnTo>
                      <a:lnTo>
                        <a:pt x="26" y="341"/>
                      </a:lnTo>
                      <a:lnTo>
                        <a:pt x="37" y="335"/>
                      </a:lnTo>
                      <a:lnTo>
                        <a:pt x="46" y="331"/>
                      </a:lnTo>
                      <a:lnTo>
                        <a:pt x="54" y="327"/>
                      </a:lnTo>
                      <a:lnTo>
                        <a:pt x="57" y="325"/>
                      </a:lnTo>
                      <a:lnTo>
                        <a:pt x="60" y="324"/>
                      </a:lnTo>
                      <a:lnTo>
                        <a:pt x="69" y="318"/>
                      </a:lnTo>
                      <a:lnTo>
                        <a:pt x="77" y="312"/>
                      </a:lnTo>
                      <a:lnTo>
                        <a:pt x="86" y="306"/>
                      </a:lnTo>
                      <a:lnTo>
                        <a:pt x="95" y="301"/>
                      </a:lnTo>
                      <a:lnTo>
                        <a:pt x="110" y="294"/>
                      </a:lnTo>
                      <a:lnTo>
                        <a:pt x="126" y="288"/>
                      </a:lnTo>
                      <a:lnTo>
                        <a:pt x="144" y="282"/>
                      </a:lnTo>
                      <a:lnTo>
                        <a:pt x="161" y="276"/>
                      </a:lnTo>
                      <a:lnTo>
                        <a:pt x="178" y="272"/>
                      </a:lnTo>
                      <a:lnTo>
                        <a:pt x="196" y="268"/>
                      </a:lnTo>
                      <a:lnTo>
                        <a:pt x="209" y="264"/>
                      </a:lnTo>
                      <a:lnTo>
                        <a:pt x="215" y="263"/>
                      </a:lnTo>
                      <a:lnTo>
                        <a:pt x="221" y="260"/>
                      </a:lnTo>
                      <a:lnTo>
                        <a:pt x="221" y="259"/>
                      </a:lnTo>
                      <a:close/>
                    </a:path>
                  </a:pathLst>
                </a:custGeom>
                <a:solidFill>
                  <a:srgbClr val="FF7F00"/>
                </a:solidFill>
                <a:ln w="9525">
                  <a:noFill/>
                  <a:round/>
                  <a:headEnd/>
                  <a:tailEnd/>
                </a:ln>
              </p:spPr>
              <p:txBody>
                <a:bodyPr wrap="none" anchor="ctr"/>
                <a:lstStyle/>
                <a:p>
                  <a:endParaRPr lang="en-US"/>
                </a:p>
              </p:txBody>
            </p:sp>
            <p:sp>
              <p:nvSpPr>
                <p:cNvPr id="18474" name="Freeform 30"/>
                <p:cNvSpPr>
                  <a:spLocks noChangeArrowheads="1"/>
                </p:cNvSpPr>
                <p:nvPr/>
              </p:nvSpPr>
              <p:spPr bwMode="auto">
                <a:xfrm>
                  <a:off x="2691" y="2828"/>
                  <a:ext cx="145" cy="39"/>
                </a:xfrm>
                <a:custGeom>
                  <a:avLst/>
                  <a:gdLst>
                    <a:gd name="T0" fmla="*/ 0 w 1298"/>
                    <a:gd name="T1" fmla="*/ 0 h 308"/>
                    <a:gd name="T2" fmla="*/ 0 w 1298"/>
                    <a:gd name="T3" fmla="*/ 0 h 308"/>
                    <a:gd name="T4" fmla="*/ 0 w 1298"/>
                    <a:gd name="T5" fmla="*/ 0 h 308"/>
                    <a:gd name="T6" fmla="*/ 0 w 1298"/>
                    <a:gd name="T7" fmla="*/ 0 h 308"/>
                    <a:gd name="T8" fmla="*/ 0 w 1298"/>
                    <a:gd name="T9" fmla="*/ 0 h 308"/>
                    <a:gd name="T10" fmla="*/ 0 w 1298"/>
                    <a:gd name="T11" fmla="*/ 0 h 308"/>
                    <a:gd name="T12" fmla="*/ 0 w 1298"/>
                    <a:gd name="T13" fmla="*/ 0 h 308"/>
                    <a:gd name="T14" fmla="*/ 0 w 1298"/>
                    <a:gd name="T15" fmla="*/ 0 h 308"/>
                    <a:gd name="T16" fmla="*/ 0 w 1298"/>
                    <a:gd name="T17" fmla="*/ 0 h 308"/>
                    <a:gd name="T18" fmla="*/ 0 w 1298"/>
                    <a:gd name="T19" fmla="*/ 0 h 308"/>
                    <a:gd name="T20" fmla="*/ 0 w 1298"/>
                    <a:gd name="T21" fmla="*/ 0 h 308"/>
                    <a:gd name="T22" fmla="*/ 0 w 1298"/>
                    <a:gd name="T23" fmla="*/ 0 h 308"/>
                    <a:gd name="T24" fmla="*/ 0 w 1298"/>
                    <a:gd name="T25" fmla="*/ 0 h 308"/>
                    <a:gd name="T26" fmla="*/ 0 w 1298"/>
                    <a:gd name="T27" fmla="*/ 0 h 308"/>
                    <a:gd name="T28" fmla="*/ 0 w 1298"/>
                    <a:gd name="T29" fmla="*/ 0 h 308"/>
                    <a:gd name="T30" fmla="*/ 0 w 1298"/>
                    <a:gd name="T31" fmla="*/ 0 h 308"/>
                    <a:gd name="T32" fmla="*/ 0 w 1298"/>
                    <a:gd name="T33" fmla="*/ 0 h 308"/>
                    <a:gd name="T34" fmla="*/ 0 w 1298"/>
                    <a:gd name="T35" fmla="*/ 0 h 308"/>
                    <a:gd name="T36" fmla="*/ 0 w 1298"/>
                    <a:gd name="T37" fmla="*/ 0 h 308"/>
                    <a:gd name="T38" fmla="*/ 0 w 1298"/>
                    <a:gd name="T39" fmla="*/ 0 h 308"/>
                    <a:gd name="T40" fmla="*/ 0 w 1298"/>
                    <a:gd name="T41" fmla="*/ 0 h 308"/>
                    <a:gd name="T42" fmla="*/ 0 w 1298"/>
                    <a:gd name="T43" fmla="*/ 0 h 308"/>
                    <a:gd name="T44" fmla="*/ 0 w 1298"/>
                    <a:gd name="T45" fmla="*/ 0 h 308"/>
                    <a:gd name="T46" fmla="*/ 0 w 1298"/>
                    <a:gd name="T47" fmla="*/ 0 h 308"/>
                    <a:gd name="T48" fmla="*/ 0 w 1298"/>
                    <a:gd name="T49" fmla="*/ 0 h 308"/>
                    <a:gd name="T50" fmla="*/ 0 w 1298"/>
                    <a:gd name="T51" fmla="*/ 0 h 308"/>
                    <a:gd name="T52" fmla="*/ 0 w 1298"/>
                    <a:gd name="T53" fmla="*/ 0 h 308"/>
                    <a:gd name="T54" fmla="*/ 0 w 1298"/>
                    <a:gd name="T55" fmla="*/ 0 h 308"/>
                    <a:gd name="T56" fmla="*/ 0 w 1298"/>
                    <a:gd name="T57" fmla="*/ 0 h 308"/>
                    <a:gd name="T58" fmla="*/ 0 w 1298"/>
                    <a:gd name="T59" fmla="*/ 0 h 308"/>
                    <a:gd name="T60" fmla="*/ 0 w 1298"/>
                    <a:gd name="T61" fmla="*/ 0 h 308"/>
                    <a:gd name="T62" fmla="*/ 0 w 1298"/>
                    <a:gd name="T63" fmla="*/ 0 h 308"/>
                    <a:gd name="T64" fmla="*/ 0 w 1298"/>
                    <a:gd name="T65" fmla="*/ 0 h 308"/>
                    <a:gd name="T66" fmla="*/ 0 w 1298"/>
                    <a:gd name="T67" fmla="*/ 0 h 308"/>
                    <a:gd name="T68" fmla="*/ 0 w 1298"/>
                    <a:gd name="T69" fmla="*/ 0 h 308"/>
                    <a:gd name="T70" fmla="*/ 0 w 1298"/>
                    <a:gd name="T71" fmla="*/ 0 h 308"/>
                    <a:gd name="T72" fmla="*/ 0 w 1298"/>
                    <a:gd name="T73" fmla="*/ 0 h 308"/>
                    <a:gd name="T74" fmla="*/ 0 w 1298"/>
                    <a:gd name="T75" fmla="*/ 0 h 308"/>
                    <a:gd name="T76" fmla="*/ 0 w 1298"/>
                    <a:gd name="T77" fmla="*/ 0 h 308"/>
                    <a:gd name="T78" fmla="*/ 0 w 1298"/>
                    <a:gd name="T79" fmla="*/ 0 h 308"/>
                    <a:gd name="T80" fmla="*/ 0 w 1298"/>
                    <a:gd name="T81" fmla="*/ 0 h 308"/>
                    <a:gd name="T82" fmla="*/ 0 w 1298"/>
                    <a:gd name="T83" fmla="*/ 0 h 308"/>
                    <a:gd name="T84" fmla="*/ 0 w 1298"/>
                    <a:gd name="T85" fmla="*/ 0 h 308"/>
                    <a:gd name="T86" fmla="*/ 0 w 1298"/>
                    <a:gd name="T87" fmla="*/ 0 h 308"/>
                    <a:gd name="T88" fmla="*/ 0 w 1298"/>
                    <a:gd name="T89" fmla="*/ 0 h 308"/>
                    <a:gd name="T90" fmla="*/ 0 w 1298"/>
                    <a:gd name="T91" fmla="*/ 0 h 308"/>
                    <a:gd name="T92" fmla="*/ 0 w 1298"/>
                    <a:gd name="T93" fmla="*/ 0 h 308"/>
                    <a:gd name="T94" fmla="*/ 0 w 1298"/>
                    <a:gd name="T95" fmla="*/ 0 h 308"/>
                    <a:gd name="T96" fmla="*/ 0 w 1298"/>
                    <a:gd name="T97" fmla="*/ 0 h 308"/>
                    <a:gd name="T98" fmla="*/ 0 w 1298"/>
                    <a:gd name="T99" fmla="*/ 0 h 3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98"/>
                    <a:gd name="T151" fmla="*/ 0 h 308"/>
                    <a:gd name="T152" fmla="*/ 1298 w 1298"/>
                    <a:gd name="T153" fmla="*/ 308 h 3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98" h="308">
                      <a:moveTo>
                        <a:pt x="791" y="0"/>
                      </a:moveTo>
                      <a:lnTo>
                        <a:pt x="826" y="5"/>
                      </a:lnTo>
                      <a:lnTo>
                        <a:pt x="859" y="8"/>
                      </a:lnTo>
                      <a:lnTo>
                        <a:pt x="893" y="13"/>
                      </a:lnTo>
                      <a:lnTo>
                        <a:pt x="925" y="16"/>
                      </a:lnTo>
                      <a:lnTo>
                        <a:pt x="987" y="26"/>
                      </a:lnTo>
                      <a:lnTo>
                        <a:pt x="1047" y="35"/>
                      </a:lnTo>
                      <a:lnTo>
                        <a:pt x="1105" y="45"/>
                      </a:lnTo>
                      <a:lnTo>
                        <a:pt x="1161" y="56"/>
                      </a:lnTo>
                      <a:lnTo>
                        <a:pt x="1216" y="66"/>
                      </a:lnTo>
                      <a:lnTo>
                        <a:pt x="1271" y="76"/>
                      </a:lnTo>
                      <a:lnTo>
                        <a:pt x="1275" y="77"/>
                      </a:lnTo>
                      <a:lnTo>
                        <a:pt x="1280" y="79"/>
                      </a:lnTo>
                      <a:lnTo>
                        <a:pt x="1290" y="80"/>
                      </a:lnTo>
                      <a:lnTo>
                        <a:pt x="1295" y="81"/>
                      </a:lnTo>
                      <a:lnTo>
                        <a:pt x="1298" y="82"/>
                      </a:lnTo>
                      <a:lnTo>
                        <a:pt x="1298" y="83"/>
                      </a:lnTo>
                      <a:lnTo>
                        <a:pt x="1298" y="84"/>
                      </a:lnTo>
                      <a:lnTo>
                        <a:pt x="1297" y="85"/>
                      </a:lnTo>
                      <a:lnTo>
                        <a:pt x="1288" y="89"/>
                      </a:lnTo>
                      <a:lnTo>
                        <a:pt x="1279" y="92"/>
                      </a:lnTo>
                      <a:lnTo>
                        <a:pt x="1268" y="97"/>
                      </a:lnTo>
                      <a:lnTo>
                        <a:pt x="1258" y="100"/>
                      </a:lnTo>
                      <a:lnTo>
                        <a:pt x="1245" y="105"/>
                      </a:lnTo>
                      <a:lnTo>
                        <a:pt x="1233" y="110"/>
                      </a:lnTo>
                      <a:lnTo>
                        <a:pt x="1205" y="118"/>
                      </a:lnTo>
                      <a:lnTo>
                        <a:pt x="1175" y="126"/>
                      </a:lnTo>
                      <a:lnTo>
                        <a:pt x="1145" y="135"/>
                      </a:lnTo>
                      <a:lnTo>
                        <a:pt x="1083" y="151"/>
                      </a:lnTo>
                      <a:lnTo>
                        <a:pt x="1067" y="155"/>
                      </a:lnTo>
                      <a:lnTo>
                        <a:pt x="1053" y="159"/>
                      </a:lnTo>
                      <a:lnTo>
                        <a:pt x="1040" y="163"/>
                      </a:lnTo>
                      <a:lnTo>
                        <a:pt x="1029" y="167"/>
                      </a:lnTo>
                      <a:lnTo>
                        <a:pt x="1006" y="174"/>
                      </a:lnTo>
                      <a:lnTo>
                        <a:pt x="992" y="179"/>
                      </a:lnTo>
                      <a:lnTo>
                        <a:pt x="978" y="182"/>
                      </a:lnTo>
                      <a:lnTo>
                        <a:pt x="975" y="183"/>
                      </a:lnTo>
                      <a:lnTo>
                        <a:pt x="971" y="185"/>
                      </a:lnTo>
                      <a:lnTo>
                        <a:pt x="966" y="186"/>
                      </a:lnTo>
                      <a:lnTo>
                        <a:pt x="960" y="187"/>
                      </a:lnTo>
                      <a:lnTo>
                        <a:pt x="953" y="189"/>
                      </a:lnTo>
                      <a:lnTo>
                        <a:pt x="946" y="191"/>
                      </a:lnTo>
                      <a:lnTo>
                        <a:pt x="928" y="196"/>
                      </a:lnTo>
                      <a:lnTo>
                        <a:pt x="911" y="199"/>
                      </a:lnTo>
                      <a:lnTo>
                        <a:pt x="894" y="204"/>
                      </a:lnTo>
                      <a:lnTo>
                        <a:pt x="878" y="206"/>
                      </a:lnTo>
                      <a:lnTo>
                        <a:pt x="871" y="208"/>
                      </a:lnTo>
                      <a:lnTo>
                        <a:pt x="864" y="209"/>
                      </a:lnTo>
                      <a:lnTo>
                        <a:pt x="859" y="209"/>
                      </a:lnTo>
                      <a:lnTo>
                        <a:pt x="852" y="206"/>
                      </a:lnTo>
                      <a:lnTo>
                        <a:pt x="847" y="205"/>
                      </a:lnTo>
                      <a:lnTo>
                        <a:pt x="845" y="205"/>
                      </a:lnTo>
                      <a:lnTo>
                        <a:pt x="843" y="204"/>
                      </a:lnTo>
                      <a:lnTo>
                        <a:pt x="826" y="201"/>
                      </a:lnTo>
                      <a:lnTo>
                        <a:pt x="807" y="197"/>
                      </a:lnTo>
                      <a:lnTo>
                        <a:pt x="768" y="191"/>
                      </a:lnTo>
                      <a:lnTo>
                        <a:pt x="728" y="185"/>
                      </a:lnTo>
                      <a:lnTo>
                        <a:pt x="708" y="181"/>
                      </a:lnTo>
                      <a:lnTo>
                        <a:pt x="690" y="178"/>
                      </a:lnTo>
                      <a:lnTo>
                        <a:pt x="685" y="176"/>
                      </a:lnTo>
                      <a:lnTo>
                        <a:pt x="678" y="176"/>
                      </a:lnTo>
                      <a:lnTo>
                        <a:pt x="670" y="178"/>
                      </a:lnTo>
                      <a:lnTo>
                        <a:pt x="661" y="179"/>
                      </a:lnTo>
                      <a:lnTo>
                        <a:pt x="650" y="181"/>
                      </a:lnTo>
                      <a:lnTo>
                        <a:pt x="638" y="183"/>
                      </a:lnTo>
                      <a:lnTo>
                        <a:pt x="613" y="188"/>
                      </a:lnTo>
                      <a:lnTo>
                        <a:pt x="586" y="194"/>
                      </a:lnTo>
                      <a:lnTo>
                        <a:pt x="560" y="199"/>
                      </a:lnTo>
                      <a:lnTo>
                        <a:pt x="547" y="202"/>
                      </a:lnTo>
                      <a:lnTo>
                        <a:pt x="537" y="205"/>
                      </a:lnTo>
                      <a:lnTo>
                        <a:pt x="526" y="206"/>
                      </a:lnTo>
                      <a:lnTo>
                        <a:pt x="517" y="209"/>
                      </a:lnTo>
                      <a:lnTo>
                        <a:pt x="494" y="213"/>
                      </a:lnTo>
                      <a:lnTo>
                        <a:pt x="470" y="218"/>
                      </a:lnTo>
                      <a:lnTo>
                        <a:pt x="420" y="228"/>
                      </a:lnTo>
                      <a:lnTo>
                        <a:pt x="373" y="239"/>
                      </a:lnTo>
                      <a:lnTo>
                        <a:pt x="350" y="243"/>
                      </a:lnTo>
                      <a:lnTo>
                        <a:pt x="328" y="248"/>
                      </a:lnTo>
                      <a:lnTo>
                        <a:pt x="297" y="256"/>
                      </a:lnTo>
                      <a:lnTo>
                        <a:pt x="268" y="263"/>
                      </a:lnTo>
                      <a:lnTo>
                        <a:pt x="213" y="278"/>
                      </a:lnTo>
                      <a:lnTo>
                        <a:pt x="112" y="303"/>
                      </a:lnTo>
                      <a:lnTo>
                        <a:pt x="95" y="307"/>
                      </a:lnTo>
                      <a:lnTo>
                        <a:pt x="87" y="308"/>
                      </a:lnTo>
                      <a:lnTo>
                        <a:pt x="85" y="308"/>
                      </a:lnTo>
                      <a:lnTo>
                        <a:pt x="83" y="308"/>
                      </a:lnTo>
                      <a:lnTo>
                        <a:pt x="74" y="305"/>
                      </a:lnTo>
                      <a:lnTo>
                        <a:pt x="65" y="303"/>
                      </a:lnTo>
                      <a:lnTo>
                        <a:pt x="60" y="300"/>
                      </a:lnTo>
                      <a:lnTo>
                        <a:pt x="55" y="297"/>
                      </a:lnTo>
                      <a:lnTo>
                        <a:pt x="52" y="295"/>
                      </a:lnTo>
                      <a:lnTo>
                        <a:pt x="48" y="292"/>
                      </a:lnTo>
                      <a:lnTo>
                        <a:pt x="46" y="286"/>
                      </a:lnTo>
                      <a:lnTo>
                        <a:pt x="44" y="279"/>
                      </a:lnTo>
                      <a:lnTo>
                        <a:pt x="41" y="273"/>
                      </a:lnTo>
                      <a:lnTo>
                        <a:pt x="38" y="267"/>
                      </a:lnTo>
                      <a:lnTo>
                        <a:pt x="34" y="264"/>
                      </a:lnTo>
                      <a:lnTo>
                        <a:pt x="30" y="262"/>
                      </a:lnTo>
                      <a:lnTo>
                        <a:pt x="27" y="260"/>
                      </a:lnTo>
                      <a:lnTo>
                        <a:pt x="25" y="259"/>
                      </a:lnTo>
                      <a:lnTo>
                        <a:pt x="17" y="258"/>
                      </a:lnTo>
                      <a:lnTo>
                        <a:pt x="10" y="257"/>
                      </a:lnTo>
                      <a:lnTo>
                        <a:pt x="3" y="256"/>
                      </a:lnTo>
                      <a:lnTo>
                        <a:pt x="1" y="255"/>
                      </a:lnTo>
                      <a:lnTo>
                        <a:pt x="0" y="254"/>
                      </a:lnTo>
                      <a:lnTo>
                        <a:pt x="1" y="252"/>
                      </a:lnTo>
                      <a:lnTo>
                        <a:pt x="2" y="251"/>
                      </a:lnTo>
                      <a:lnTo>
                        <a:pt x="6" y="250"/>
                      </a:lnTo>
                      <a:lnTo>
                        <a:pt x="11" y="248"/>
                      </a:lnTo>
                      <a:lnTo>
                        <a:pt x="18" y="246"/>
                      </a:lnTo>
                      <a:lnTo>
                        <a:pt x="29" y="244"/>
                      </a:lnTo>
                      <a:lnTo>
                        <a:pt x="116" y="226"/>
                      </a:lnTo>
                      <a:lnTo>
                        <a:pt x="205" y="208"/>
                      </a:lnTo>
                      <a:lnTo>
                        <a:pt x="248" y="198"/>
                      </a:lnTo>
                      <a:lnTo>
                        <a:pt x="288" y="189"/>
                      </a:lnTo>
                      <a:lnTo>
                        <a:pt x="328" y="180"/>
                      </a:lnTo>
                      <a:lnTo>
                        <a:pt x="365" y="172"/>
                      </a:lnTo>
                      <a:lnTo>
                        <a:pt x="370" y="170"/>
                      </a:lnTo>
                      <a:lnTo>
                        <a:pt x="374" y="168"/>
                      </a:lnTo>
                      <a:lnTo>
                        <a:pt x="378" y="167"/>
                      </a:lnTo>
                      <a:lnTo>
                        <a:pt x="381" y="166"/>
                      </a:lnTo>
                      <a:lnTo>
                        <a:pt x="382" y="165"/>
                      </a:lnTo>
                      <a:lnTo>
                        <a:pt x="383" y="164"/>
                      </a:lnTo>
                      <a:lnTo>
                        <a:pt x="383" y="161"/>
                      </a:lnTo>
                      <a:lnTo>
                        <a:pt x="381" y="160"/>
                      </a:lnTo>
                      <a:lnTo>
                        <a:pt x="377" y="158"/>
                      </a:lnTo>
                      <a:lnTo>
                        <a:pt x="371" y="157"/>
                      </a:lnTo>
                      <a:lnTo>
                        <a:pt x="363" y="156"/>
                      </a:lnTo>
                      <a:lnTo>
                        <a:pt x="355" y="155"/>
                      </a:lnTo>
                      <a:lnTo>
                        <a:pt x="345" y="153"/>
                      </a:lnTo>
                      <a:lnTo>
                        <a:pt x="326" y="151"/>
                      </a:lnTo>
                      <a:lnTo>
                        <a:pt x="318" y="150"/>
                      </a:lnTo>
                      <a:lnTo>
                        <a:pt x="310" y="149"/>
                      </a:lnTo>
                      <a:lnTo>
                        <a:pt x="303" y="148"/>
                      </a:lnTo>
                      <a:lnTo>
                        <a:pt x="297" y="148"/>
                      </a:lnTo>
                      <a:lnTo>
                        <a:pt x="272" y="143"/>
                      </a:lnTo>
                      <a:lnTo>
                        <a:pt x="244" y="138"/>
                      </a:lnTo>
                      <a:lnTo>
                        <a:pt x="216" y="134"/>
                      </a:lnTo>
                      <a:lnTo>
                        <a:pt x="186" y="130"/>
                      </a:lnTo>
                      <a:lnTo>
                        <a:pt x="129" y="122"/>
                      </a:lnTo>
                      <a:lnTo>
                        <a:pt x="101" y="118"/>
                      </a:lnTo>
                      <a:lnTo>
                        <a:pt x="75" y="113"/>
                      </a:lnTo>
                      <a:lnTo>
                        <a:pt x="71" y="112"/>
                      </a:lnTo>
                      <a:lnTo>
                        <a:pt x="69" y="112"/>
                      </a:lnTo>
                      <a:lnTo>
                        <a:pt x="68" y="111"/>
                      </a:lnTo>
                      <a:lnTo>
                        <a:pt x="67" y="110"/>
                      </a:lnTo>
                      <a:lnTo>
                        <a:pt x="68" y="109"/>
                      </a:lnTo>
                      <a:lnTo>
                        <a:pt x="71" y="106"/>
                      </a:lnTo>
                      <a:lnTo>
                        <a:pt x="77" y="104"/>
                      </a:lnTo>
                      <a:lnTo>
                        <a:pt x="86" y="102"/>
                      </a:lnTo>
                      <a:lnTo>
                        <a:pt x="95" y="99"/>
                      </a:lnTo>
                      <a:lnTo>
                        <a:pt x="107" y="95"/>
                      </a:lnTo>
                      <a:lnTo>
                        <a:pt x="118" y="91"/>
                      </a:lnTo>
                      <a:lnTo>
                        <a:pt x="130" y="87"/>
                      </a:lnTo>
                      <a:lnTo>
                        <a:pt x="144" y="82"/>
                      </a:lnTo>
                      <a:lnTo>
                        <a:pt x="159" y="77"/>
                      </a:lnTo>
                      <a:lnTo>
                        <a:pt x="185" y="71"/>
                      </a:lnTo>
                      <a:lnTo>
                        <a:pt x="209" y="65"/>
                      </a:lnTo>
                      <a:lnTo>
                        <a:pt x="235" y="59"/>
                      </a:lnTo>
                      <a:lnTo>
                        <a:pt x="260" y="52"/>
                      </a:lnTo>
                      <a:lnTo>
                        <a:pt x="264" y="51"/>
                      </a:lnTo>
                      <a:lnTo>
                        <a:pt x="268" y="51"/>
                      </a:lnTo>
                      <a:lnTo>
                        <a:pt x="277" y="48"/>
                      </a:lnTo>
                      <a:lnTo>
                        <a:pt x="289" y="45"/>
                      </a:lnTo>
                      <a:lnTo>
                        <a:pt x="302" y="42"/>
                      </a:lnTo>
                      <a:lnTo>
                        <a:pt x="314" y="39"/>
                      </a:lnTo>
                      <a:lnTo>
                        <a:pt x="325" y="38"/>
                      </a:lnTo>
                      <a:lnTo>
                        <a:pt x="334" y="37"/>
                      </a:lnTo>
                      <a:lnTo>
                        <a:pt x="337" y="37"/>
                      </a:lnTo>
                      <a:lnTo>
                        <a:pt x="341" y="37"/>
                      </a:lnTo>
                      <a:lnTo>
                        <a:pt x="360" y="41"/>
                      </a:lnTo>
                      <a:lnTo>
                        <a:pt x="381" y="44"/>
                      </a:lnTo>
                      <a:lnTo>
                        <a:pt x="402" y="46"/>
                      </a:lnTo>
                      <a:lnTo>
                        <a:pt x="421" y="50"/>
                      </a:lnTo>
                      <a:lnTo>
                        <a:pt x="435" y="53"/>
                      </a:lnTo>
                      <a:lnTo>
                        <a:pt x="448" y="57"/>
                      </a:lnTo>
                      <a:lnTo>
                        <a:pt x="462" y="60"/>
                      </a:lnTo>
                      <a:lnTo>
                        <a:pt x="469" y="62"/>
                      </a:lnTo>
                      <a:lnTo>
                        <a:pt x="477" y="64"/>
                      </a:lnTo>
                      <a:lnTo>
                        <a:pt x="486" y="64"/>
                      </a:lnTo>
                      <a:lnTo>
                        <a:pt x="496" y="65"/>
                      </a:lnTo>
                      <a:lnTo>
                        <a:pt x="508" y="65"/>
                      </a:lnTo>
                      <a:lnTo>
                        <a:pt x="522" y="64"/>
                      </a:lnTo>
                      <a:lnTo>
                        <a:pt x="537" y="62"/>
                      </a:lnTo>
                      <a:lnTo>
                        <a:pt x="553" y="60"/>
                      </a:lnTo>
                      <a:lnTo>
                        <a:pt x="571" y="57"/>
                      </a:lnTo>
                      <a:lnTo>
                        <a:pt x="592" y="52"/>
                      </a:lnTo>
                      <a:lnTo>
                        <a:pt x="608" y="49"/>
                      </a:lnTo>
                      <a:lnTo>
                        <a:pt x="624" y="46"/>
                      </a:lnTo>
                      <a:lnTo>
                        <a:pt x="637" y="43"/>
                      </a:lnTo>
                      <a:lnTo>
                        <a:pt x="648" y="39"/>
                      </a:lnTo>
                      <a:lnTo>
                        <a:pt x="663" y="35"/>
                      </a:lnTo>
                      <a:lnTo>
                        <a:pt x="681" y="30"/>
                      </a:lnTo>
                      <a:lnTo>
                        <a:pt x="700" y="26"/>
                      </a:lnTo>
                      <a:lnTo>
                        <a:pt x="720" y="21"/>
                      </a:lnTo>
                      <a:lnTo>
                        <a:pt x="739" y="15"/>
                      </a:lnTo>
                      <a:lnTo>
                        <a:pt x="758" y="11"/>
                      </a:lnTo>
                      <a:lnTo>
                        <a:pt x="776" y="6"/>
                      </a:lnTo>
                      <a:lnTo>
                        <a:pt x="791" y="1"/>
                      </a:lnTo>
                      <a:lnTo>
                        <a:pt x="791" y="0"/>
                      </a:lnTo>
                      <a:close/>
                    </a:path>
                  </a:pathLst>
                </a:custGeom>
                <a:solidFill>
                  <a:srgbClr val="FF7F00"/>
                </a:solidFill>
                <a:ln w="9525">
                  <a:noFill/>
                  <a:round/>
                  <a:headEnd/>
                  <a:tailEnd/>
                </a:ln>
              </p:spPr>
              <p:txBody>
                <a:bodyPr wrap="none" anchor="ctr"/>
                <a:lstStyle/>
                <a:p>
                  <a:endParaRPr lang="en-US"/>
                </a:p>
              </p:txBody>
            </p:sp>
          </p:grpSp>
        </p:grpSp>
      </p:gr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755576" y="1196752"/>
            <a:ext cx="7920880" cy="2031325"/>
          </a:xfrm>
          <a:prstGeom prst="rect">
            <a:avLst/>
          </a:prstGeom>
          <a:noFill/>
        </p:spPr>
        <p:txBody>
          <a:bodyPr wrap="square" rtlCol="0">
            <a:spAutoFit/>
          </a:bodyPr>
          <a:lstStyle/>
          <a:p>
            <a:r>
              <a:rPr lang="cs-CZ" sz="3600" b="1" dirty="0" smtClean="0"/>
              <a:t>  </a:t>
            </a:r>
          </a:p>
          <a:p>
            <a:endParaRPr lang="cs-CZ" sz="3600" b="1" dirty="0" smtClean="0"/>
          </a:p>
          <a:p>
            <a:r>
              <a:rPr lang="cs-CZ" sz="3600" b="1" dirty="0" smtClean="0"/>
              <a:t>1</a:t>
            </a:r>
            <a:r>
              <a:rPr lang="cs-CZ" sz="3600" b="1" dirty="0" smtClean="0"/>
              <a:t>. </a:t>
            </a:r>
            <a:r>
              <a:rPr lang="cs-CZ" sz="3600" b="1" dirty="0" err="1" smtClean="0"/>
              <a:t>Big</a:t>
            </a:r>
            <a:r>
              <a:rPr lang="cs-CZ" sz="3600" b="1" dirty="0" smtClean="0"/>
              <a:t> Data: USA </a:t>
            </a:r>
            <a:r>
              <a:rPr lang="cs-CZ" sz="3600" b="1" dirty="0" err="1" smtClean="0"/>
              <a:t>and</a:t>
            </a:r>
            <a:r>
              <a:rPr lang="cs-CZ" sz="3600" b="1" dirty="0" smtClean="0"/>
              <a:t> EU</a:t>
            </a:r>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611188" y="692150"/>
            <a:ext cx="7777162" cy="936625"/>
          </a:xfrm>
          <a:prstGeom prst="rect">
            <a:avLst/>
          </a:prstGeom>
          <a:noFill/>
          <a:ln w="9525">
            <a:noFill/>
            <a:round/>
            <a:headEnd/>
            <a:tailEnd/>
          </a:ln>
        </p:spPr>
        <p:txBody>
          <a:bodyPr lIns="90000" tIns="46800" rIns="90000" bIns="46800" anchor="ctr"/>
          <a:lstStyle/>
          <a:p>
            <a:pP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sz="4000" dirty="0" err="1">
                <a:solidFill>
                  <a:srgbClr val="0099CC"/>
                </a:solidFill>
                <a:effectLst>
                  <a:outerShdw blurRad="38100" dist="38100" dir="2700000" algn="tl">
                    <a:srgbClr val="C0C0C0"/>
                  </a:outerShdw>
                </a:effectLst>
                <a:latin typeface="+mj-lt"/>
                <a:ea typeface="+mj-ea"/>
                <a:cs typeface="+mj-cs"/>
              </a:rPr>
              <a:t>GeoInfoStrategy</a:t>
            </a:r>
            <a:r>
              <a:rPr lang="cs-CZ" sz="4000" dirty="0">
                <a:solidFill>
                  <a:srgbClr val="0099CC"/>
                </a:solidFill>
                <a:effectLst>
                  <a:outerShdw blurRad="38100" dist="38100" dir="2700000" algn="tl">
                    <a:srgbClr val="C0C0C0"/>
                  </a:outerShdw>
                </a:effectLst>
                <a:latin typeface="+mj-lt"/>
                <a:ea typeface="+mj-ea"/>
                <a:cs typeface="+mj-cs"/>
              </a:rPr>
              <a:t> – </a:t>
            </a:r>
            <a:r>
              <a:rPr lang="cs-CZ" sz="4000" dirty="0" err="1">
                <a:solidFill>
                  <a:srgbClr val="0099CC"/>
                </a:solidFill>
                <a:effectLst>
                  <a:outerShdw blurRad="38100" dist="38100" dir="2700000" algn="tl">
                    <a:srgbClr val="C0C0C0"/>
                  </a:outerShdw>
                </a:effectLst>
                <a:latin typeface="+mj-lt"/>
                <a:ea typeface="+mj-ea"/>
                <a:cs typeface="+mj-cs"/>
              </a:rPr>
              <a:t>Where</a:t>
            </a:r>
            <a:r>
              <a:rPr lang="cs-CZ" sz="4000" dirty="0">
                <a:solidFill>
                  <a:srgbClr val="0099CC"/>
                </a:solidFill>
                <a:effectLst>
                  <a:outerShdw blurRad="38100" dist="38100" dir="2700000" algn="tl">
                    <a:srgbClr val="C0C0C0"/>
                  </a:outerShdw>
                </a:effectLst>
                <a:latin typeface="+mj-lt"/>
                <a:ea typeface="+mj-ea"/>
                <a:cs typeface="+mj-cs"/>
              </a:rPr>
              <a:t> </a:t>
            </a:r>
            <a:r>
              <a:rPr lang="cs-CZ" sz="4000" dirty="0" err="1">
                <a:solidFill>
                  <a:srgbClr val="0099CC"/>
                </a:solidFill>
                <a:effectLst>
                  <a:outerShdw blurRad="38100" dist="38100" dir="2700000" algn="tl">
                    <a:srgbClr val="C0C0C0"/>
                  </a:outerShdw>
                </a:effectLst>
                <a:latin typeface="+mj-lt"/>
                <a:ea typeface="+mj-ea"/>
                <a:cs typeface="+mj-cs"/>
              </a:rPr>
              <a:t>we</a:t>
            </a:r>
            <a:r>
              <a:rPr lang="cs-CZ" sz="4000" dirty="0">
                <a:solidFill>
                  <a:srgbClr val="0099CC"/>
                </a:solidFill>
                <a:effectLst>
                  <a:outerShdw blurRad="38100" dist="38100" dir="2700000" algn="tl">
                    <a:srgbClr val="C0C0C0"/>
                  </a:outerShdw>
                </a:effectLst>
                <a:latin typeface="+mj-lt"/>
                <a:ea typeface="+mj-ea"/>
                <a:cs typeface="+mj-cs"/>
              </a:rPr>
              <a:t> are</a:t>
            </a:r>
          </a:p>
        </p:txBody>
      </p:sp>
      <p:sp>
        <p:nvSpPr>
          <p:cNvPr id="14339" name="Text Box 2"/>
          <p:cNvSpPr txBox="1">
            <a:spLocks noChangeArrowheads="1"/>
          </p:cNvSpPr>
          <p:nvPr/>
        </p:nvSpPr>
        <p:spPr bwMode="auto">
          <a:xfrm>
            <a:off x="900113" y="1773238"/>
            <a:ext cx="7993062" cy="4751387"/>
          </a:xfrm>
          <a:prstGeom prst="rect">
            <a:avLst/>
          </a:prstGeom>
          <a:noFill/>
          <a:ln>
            <a:noFill/>
          </a:ln>
          <a:extLst>
            <a:ext uri="{909E8E84-426E-40DD-AFC4-6F175D3DCCD1}"/>
            <a:ext uri="{91240B29-F687-4F45-9708-019B960494DF}"/>
          </a:extLst>
        </p:spPr>
        <p:txBody>
          <a:bodyPr lIns="90000" tIns="46800" rIns="90000" bIns="46800"/>
          <a:lstStyle>
            <a:lvl1pPr marL="339725" indent="-339725">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icrosoft YaHei" charset="-122"/>
              </a:defRPr>
            </a:lvl1pPr>
            <a:lvl2pPr marL="1082675" indent="-339725">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icrosoft YaHei" charset="-122"/>
              </a:defRPr>
            </a:lvl2pPr>
            <a:lvl3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icrosoft YaHei" charset="-122"/>
              </a:defRPr>
            </a:lvl3pPr>
            <a:lvl4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icrosoft YaHei" charset="-122"/>
              </a:defRPr>
            </a:lvl4pPr>
            <a:lvl5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icrosoft YaHei" charset="-122"/>
              </a:defRPr>
            </a:lvl5pPr>
            <a:lvl6pPr marL="2514600" indent="-228600" algn="ctr" defTabSz="449263" eaLnBrk="0" fontAlgn="base" hangingPunct="0">
              <a:lnSpc>
                <a:spcPct val="93000"/>
              </a:lnSpc>
              <a:spcBef>
                <a:spcPct val="0"/>
              </a:spcBef>
              <a:spcAft>
                <a:spcPct val="0"/>
              </a:spcAft>
              <a:buClr>
                <a:srgbClr val="000000"/>
              </a:buClr>
              <a:buSzPct val="100000"/>
              <a:buFont typeface="Times New Roman"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icrosoft YaHei" charset="-122"/>
              </a:defRPr>
            </a:lvl6pPr>
            <a:lvl7pPr marL="2971800" indent="-228600" algn="ctr" defTabSz="449263" eaLnBrk="0" fontAlgn="base" hangingPunct="0">
              <a:lnSpc>
                <a:spcPct val="93000"/>
              </a:lnSpc>
              <a:spcBef>
                <a:spcPct val="0"/>
              </a:spcBef>
              <a:spcAft>
                <a:spcPct val="0"/>
              </a:spcAft>
              <a:buClr>
                <a:srgbClr val="000000"/>
              </a:buClr>
              <a:buSzPct val="100000"/>
              <a:buFont typeface="Times New Roman"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icrosoft YaHei" charset="-122"/>
              </a:defRPr>
            </a:lvl7pPr>
            <a:lvl8pPr marL="3429000" indent="-228600" algn="ctr" defTabSz="449263" eaLnBrk="0" fontAlgn="base" hangingPunct="0">
              <a:lnSpc>
                <a:spcPct val="93000"/>
              </a:lnSpc>
              <a:spcBef>
                <a:spcPct val="0"/>
              </a:spcBef>
              <a:spcAft>
                <a:spcPct val="0"/>
              </a:spcAft>
              <a:buClr>
                <a:srgbClr val="000000"/>
              </a:buClr>
              <a:buSzPct val="100000"/>
              <a:buFont typeface="Times New Roman"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icrosoft YaHei" charset="-122"/>
              </a:defRPr>
            </a:lvl8pPr>
            <a:lvl9pPr marL="3886200" indent="-228600" algn="ctr" defTabSz="449263" eaLnBrk="0" fontAlgn="base" hangingPunct="0">
              <a:lnSpc>
                <a:spcPct val="93000"/>
              </a:lnSpc>
              <a:spcBef>
                <a:spcPct val="0"/>
              </a:spcBef>
              <a:spcAft>
                <a:spcPct val="0"/>
              </a:spcAft>
              <a:buClr>
                <a:srgbClr val="000000"/>
              </a:buClr>
              <a:buSzPct val="100000"/>
              <a:buFont typeface="Times New Roman"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icrosoft YaHei" charset="-122"/>
              </a:defRPr>
            </a:lvl9pPr>
          </a:lstStyle>
          <a:p>
            <a:pPr marL="342900" indent="-342900" eaLnBrk="0" hangingPunct="0">
              <a:spcBef>
                <a:spcPts val="600"/>
              </a:spcBef>
              <a:buFont typeface="Symbol" pitchFamily="18" charset="2"/>
              <a:buChar char="-"/>
              <a:defRPr/>
            </a:pPr>
            <a:r>
              <a:rPr lang="cs-CZ" dirty="0" err="1" smtClean="0">
                <a:solidFill>
                  <a:schemeClr val="tx1"/>
                </a:solidFill>
                <a:latin typeface="+mn-lt"/>
                <a:ea typeface="+mn-ea"/>
              </a:rPr>
              <a:t>Working</a:t>
            </a:r>
            <a:r>
              <a:rPr lang="cs-CZ" dirty="0" smtClean="0">
                <a:solidFill>
                  <a:schemeClr val="tx1"/>
                </a:solidFill>
                <a:latin typeface="+mn-lt"/>
                <a:ea typeface="+mn-ea"/>
              </a:rPr>
              <a:t> and </a:t>
            </a:r>
            <a:r>
              <a:rPr lang="cs-CZ" dirty="0" err="1" smtClean="0">
                <a:solidFill>
                  <a:schemeClr val="tx1"/>
                </a:solidFill>
                <a:latin typeface="+mn-lt"/>
                <a:ea typeface="+mn-ea"/>
              </a:rPr>
              <a:t>Organisational</a:t>
            </a:r>
            <a:r>
              <a:rPr lang="cs-CZ" dirty="0" smtClean="0">
                <a:solidFill>
                  <a:schemeClr val="tx1"/>
                </a:solidFill>
                <a:latin typeface="+mn-lt"/>
                <a:ea typeface="+mn-ea"/>
              </a:rPr>
              <a:t> </a:t>
            </a:r>
            <a:r>
              <a:rPr lang="cs-CZ" dirty="0" err="1" smtClean="0">
                <a:solidFill>
                  <a:schemeClr val="tx1"/>
                </a:solidFill>
                <a:latin typeface="+mn-lt"/>
                <a:ea typeface="+mn-ea"/>
              </a:rPr>
              <a:t>Plan</a:t>
            </a:r>
            <a:r>
              <a:rPr lang="cs-CZ" dirty="0" smtClean="0">
                <a:solidFill>
                  <a:schemeClr val="tx1"/>
                </a:solidFill>
                <a:latin typeface="+mn-lt"/>
                <a:ea typeface="+mn-ea"/>
              </a:rPr>
              <a:t> </a:t>
            </a:r>
            <a:r>
              <a:rPr lang="cs-CZ" dirty="0" err="1" smtClean="0">
                <a:solidFill>
                  <a:schemeClr val="tx1"/>
                </a:solidFill>
                <a:latin typeface="+mn-lt"/>
                <a:ea typeface="+mn-ea"/>
              </a:rPr>
              <a:t>is</a:t>
            </a:r>
            <a:r>
              <a:rPr lang="cs-CZ" dirty="0" smtClean="0">
                <a:solidFill>
                  <a:schemeClr val="tx1"/>
                </a:solidFill>
                <a:latin typeface="+mn-lt"/>
                <a:ea typeface="+mn-ea"/>
              </a:rPr>
              <a:t> </a:t>
            </a:r>
            <a:r>
              <a:rPr lang="cs-CZ" dirty="0" err="1" smtClean="0">
                <a:solidFill>
                  <a:schemeClr val="tx1"/>
                </a:solidFill>
                <a:latin typeface="+mn-lt"/>
                <a:ea typeface="+mn-ea"/>
              </a:rPr>
              <a:t>approved</a:t>
            </a:r>
            <a:r>
              <a:rPr lang="cs-CZ" dirty="0" smtClean="0">
                <a:solidFill>
                  <a:schemeClr val="tx1"/>
                </a:solidFill>
                <a:latin typeface="+mn-lt"/>
                <a:ea typeface="+mn-ea"/>
              </a:rPr>
              <a:t> by </a:t>
            </a:r>
            <a:r>
              <a:rPr lang="cs-CZ" dirty="0" err="1" smtClean="0">
                <a:solidFill>
                  <a:schemeClr val="tx1"/>
                </a:solidFill>
                <a:latin typeface="+mn-lt"/>
                <a:ea typeface="+mn-ea"/>
              </a:rPr>
              <a:t>Managing</a:t>
            </a:r>
            <a:r>
              <a:rPr lang="cs-CZ" dirty="0" smtClean="0">
                <a:solidFill>
                  <a:schemeClr val="tx1"/>
                </a:solidFill>
                <a:latin typeface="+mn-lt"/>
                <a:ea typeface="+mn-ea"/>
              </a:rPr>
              <a:t> </a:t>
            </a:r>
            <a:r>
              <a:rPr lang="cs-CZ" dirty="0" err="1" smtClean="0">
                <a:solidFill>
                  <a:schemeClr val="tx1"/>
                </a:solidFill>
                <a:latin typeface="+mn-lt"/>
                <a:ea typeface="+mn-ea"/>
              </a:rPr>
              <a:t>Committee</a:t>
            </a:r>
            <a:endParaRPr lang="cs-CZ" dirty="0" smtClean="0">
              <a:solidFill>
                <a:schemeClr val="tx1"/>
              </a:solidFill>
              <a:latin typeface="+mn-lt"/>
              <a:ea typeface="+mn-ea"/>
            </a:endParaRPr>
          </a:p>
          <a:p>
            <a:pPr marL="342900" indent="-342900" eaLnBrk="0" hangingPunct="0">
              <a:spcBef>
                <a:spcPts val="600"/>
              </a:spcBef>
              <a:buFont typeface="Symbol" pitchFamily="18" charset="2"/>
              <a:buChar char="-"/>
              <a:defRPr/>
            </a:pPr>
            <a:r>
              <a:rPr lang="cs-CZ" dirty="0" err="1" smtClean="0">
                <a:solidFill>
                  <a:schemeClr val="tx1"/>
                </a:solidFill>
                <a:latin typeface="+mn-lt"/>
                <a:ea typeface="+mn-ea"/>
              </a:rPr>
              <a:t>work</a:t>
            </a:r>
            <a:r>
              <a:rPr lang="cs-CZ" dirty="0" smtClean="0">
                <a:solidFill>
                  <a:schemeClr val="tx1"/>
                </a:solidFill>
                <a:latin typeface="+mn-lt"/>
                <a:ea typeface="+mn-ea"/>
              </a:rPr>
              <a:t> in </a:t>
            </a:r>
            <a:r>
              <a:rPr lang="cs-CZ" dirty="0" err="1" smtClean="0">
                <a:solidFill>
                  <a:schemeClr val="tx1"/>
                </a:solidFill>
                <a:latin typeface="+mn-lt"/>
                <a:ea typeface="+mn-ea"/>
              </a:rPr>
              <a:t>compliance</a:t>
            </a:r>
            <a:r>
              <a:rPr lang="cs-CZ" dirty="0" smtClean="0">
                <a:solidFill>
                  <a:schemeClr val="tx1"/>
                </a:solidFill>
                <a:latin typeface="+mn-lt"/>
                <a:ea typeface="+mn-ea"/>
              </a:rPr>
              <a:t> </a:t>
            </a:r>
            <a:r>
              <a:rPr lang="cs-CZ" dirty="0" err="1" smtClean="0">
                <a:solidFill>
                  <a:schemeClr val="tx1"/>
                </a:solidFill>
                <a:latin typeface="+mn-lt"/>
                <a:ea typeface="+mn-ea"/>
              </a:rPr>
              <a:t>with</a:t>
            </a:r>
            <a:r>
              <a:rPr lang="cs-CZ" dirty="0" smtClean="0">
                <a:solidFill>
                  <a:schemeClr val="tx1"/>
                </a:solidFill>
                <a:latin typeface="+mn-lt"/>
                <a:ea typeface="+mn-ea"/>
              </a:rPr>
              <a:t> </a:t>
            </a:r>
            <a:r>
              <a:rPr lang="cs-CZ" dirty="0" err="1" smtClean="0">
                <a:solidFill>
                  <a:schemeClr val="tx1"/>
                </a:solidFill>
                <a:latin typeface="+mn-lt"/>
                <a:ea typeface="+mn-ea"/>
              </a:rPr>
              <a:t>Cooperation</a:t>
            </a:r>
            <a:r>
              <a:rPr lang="cs-CZ" dirty="0" smtClean="0">
                <a:solidFill>
                  <a:schemeClr val="tx1"/>
                </a:solidFill>
                <a:latin typeface="+mn-lt"/>
                <a:ea typeface="+mn-ea"/>
              </a:rPr>
              <a:t> and </a:t>
            </a:r>
            <a:r>
              <a:rPr lang="cs-CZ" dirty="0" err="1" smtClean="0">
                <a:solidFill>
                  <a:schemeClr val="tx1"/>
                </a:solidFill>
                <a:latin typeface="+mn-lt"/>
                <a:ea typeface="+mn-ea"/>
              </a:rPr>
              <a:t>Communication</a:t>
            </a:r>
            <a:r>
              <a:rPr lang="cs-CZ" dirty="0" smtClean="0">
                <a:solidFill>
                  <a:schemeClr val="tx1"/>
                </a:solidFill>
                <a:latin typeface="+mn-lt"/>
                <a:ea typeface="+mn-ea"/>
              </a:rPr>
              <a:t> </a:t>
            </a:r>
            <a:r>
              <a:rPr lang="cs-CZ" dirty="0" err="1" smtClean="0">
                <a:solidFill>
                  <a:schemeClr val="tx1"/>
                </a:solidFill>
                <a:latin typeface="+mn-lt"/>
                <a:ea typeface="+mn-ea"/>
              </a:rPr>
              <a:t>Plan</a:t>
            </a:r>
            <a:r>
              <a:rPr lang="cs-CZ" dirty="0" smtClean="0">
                <a:solidFill>
                  <a:schemeClr val="tx1"/>
                </a:solidFill>
                <a:latin typeface="+mn-lt"/>
                <a:ea typeface="+mn-ea"/>
              </a:rPr>
              <a:t> (</a:t>
            </a:r>
            <a:r>
              <a:rPr lang="cs-CZ" dirty="0" err="1" smtClean="0">
                <a:solidFill>
                  <a:schemeClr val="tx1"/>
                </a:solidFill>
                <a:latin typeface="+mn-lt"/>
                <a:ea typeface="+mn-ea"/>
              </a:rPr>
              <a:t>workshops</a:t>
            </a:r>
            <a:r>
              <a:rPr lang="cs-CZ" dirty="0" smtClean="0">
                <a:solidFill>
                  <a:schemeClr val="tx1"/>
                </a:solidFill>
                <a:latin typeface="+mn-lt"/>
                <a:ea typeface="+mn-ea"/>
              </a:rPr>
              <a:t>, </a:t>
            </a:r>
            <a:r>
              <a:rPr lang="cs-CZ" dirty="0" err="1" smtClean="0">
                <a:solidFill>
                  <a:schemeClr val="tx1"/>
                </a:solidFill>
                <a:latin typeface="+mn-lt"/>
                <a:ea typeface="+mn-ea"/>
              </a:rPr>
              <a:t>presentations</a:t>
            </a:r>
            <a:r>
              <a:rPr lang="cs-CZ" dirty="0" smtClean="0">
                <a:solidFill>
                  <a:schemeClr val="tx1"/>
                </a:solidFill>
                <a:latin typeface="+mn-lt"/>
                <a:ea typeface="+mn-ea"/>
              </a:rPr>
              <a:t>, </a:t>
            </a:r>
            <a:r>
              <a:rPr lang="cs-CZ" dirty="0" err="1" smtClean="0">
                <a:solidFill>
                  <a:schemeClr val="tx1"/>
                </a:solidFill>
                <a:latin typeface="+mn-lt"/>
                <a:ea typeface="+mn-ea"/>
              </a:rPr>
              <a:t>articles</a:t>
            </a:r>
            <a:r>
              <a:rPr lang="cs-CZ" dirty="0" smtClean="0">
                <a:solidFill>
                  <a:schemeClr val="tx1"/>
                </a:solidFill>
                <a:latin typeface="+mn-lt"/>
                <a:ea typeface="+mn-ea"/>
              </a:rPr>
              <a:t> in </a:t>
            </a:r>
            <a:r>
              <a:rPr lang="cs-CZ" dirty="0" err="1" smtClean="0">
                <a:solidFill>
                  <a:schemeClr val="tx1"/>
                </a:solidFill>
                <a:latin typeface="+mn-lt"/>
                <a:ea typeface="+mn-ea"/>
              </a:rPr>
              <a:t>specialized</a:t>
            </a:r>
            <a:r>
              <a:rPr lang="cs-CZ" dirty="0" smtClean="0">
                <a:solidFill>
                  <a:schemeClr val="tx1"/>
                </a:solidFill>
                <a:latin typeface="+mn-lt"/>
                <a:ea typeface="+mn-ea"/>
              </a:rPr>
              <a:t> </a:t>
            </a:r>
            <a:r>
              <a:rPr lang="cs-CZ" dirty="0" err="1" smtClean="0">
                <a:solidFill>
                  <a:schemeClr val="tx1"/>
                </a:solidFill>
                <a:latin typeface="+mn-lt"/>
                <a:ea typeface="+mn-ea"/>
              </a:rPr>
              <a:t>magazins</a:t>
            </a:r>
            <a:r>
              <a:rPr lang="cs-CZ" dirty="0" smtClean="0">
                <a:solidFill>
                  <a:schemeClr val="tx1"/>
                </a:solidFill>
                <a:latin typeface="+mn-lt"/>
                <a:ea typeface="+mn-ea"/>
              </a:rPr>
              <a:t>, …)</a:t>
            </a:r>
          </a:p>
          <a:p>
            <a:pPr marL="342900" indent="-342900" eaLnBrk="0" hangingPunct="0">
              <a:spcBef>
                <a:spcPts val="600"/>
              </a:spcBef>
              <a:buFont typeface="Symbol" pitchFamily="18" charset="2"/>
              <a:buChar char="-"/>
              <a:defRPr/>
            </a:pPr>
            <a:r>
              <a:rPr lang="cs-CZ" dirty="0" err="1" smtClean="0">
                <a:solidFill>
                  <a:schemeClr val="tx1"/>
                </a:solidFill>
                <a:latin typeface="+mn-lt"/>
                <a:ea typeface="+mn-ea"/>
              </a:rPr>
              <a:t>collection</a:t>
            </a:r>
            <a:r>
              <a:rPr lang="cs-CZ" dirty="0" smtClean="0">
                <a:solidFill>
                  <a:schemeClr val="tx1"/>
                </a:solidFill>
                <a:latin typeface="+mn-lt"/>
                <a:ea typeface="+mn-ea"/>
              </a:rPr>
              <a:t> </a:t>
            </a:r>
            <a:r>
              <a:rPr lang="cs-CZ" dirty="0" err="1" smtClean="0">
                <a:solidFill>
                  <a:schemeClr val="tx1"/>
                </a:solidFill>
                <a:latin typeface="+mn-lt"/>
                <a:ea typeface="+mn-ea"/>
              </a:rPr>
              <a:t>of</a:t>
            </a:r>
          </a:p>
          <a:p>
            <a:pPr marL="1085850" lvl="1" indent="-342900">
              <a:buFont typeface="Arial" pitchFamily="34" charset="0"/>
              <a:buChar char="•"/>
              <a:defRPr/>
            </a:pPr>
            <a:r>
              <a:rPr lang="cs-CZ" sz="2000" dirty="0" err="1" smtClean="0">
                <a:solidFill>
                  <a:srgbClr val="000000"/>
                </a:solidFill>
              </a:rPr>
              <a:t>information</a:t>
            </a:r>
            <a:r>
              <a:rPr lang="cs-CZ" sz="2000" dirty="0" smtClean="0">
                <a:solidFill>
                  <a:srgbClr val="000000"/>
                </a:solidFill>
              </a:rPr>
              <a:t> for </a:t>
            </a:r>
            <a:r>
              <a:rPr lang="cs-CZ" sz="2000" dirty="0" err="1" smtClean="0">
                <a:solidFill>
                  <a:srgbClr val="000000"/>
                </a:solidFill>
              </a:rPr>
              <a:t>analysis</a:t>
            </a:r>
            <a:endParaRPr lang="cs-CZ" sz="2000" dirty="0" smtClean="0">
              <a:solidFill>
                <a:srgbClr val="000000"/>
              </a:solidFill>
            </a:endParaRPr>
          </a:p>
          <a:p>
            <a:pPr marL="1085850" lvl="1" indent="-342900">
              <a:buFont typeface="Arial" pitchFamily="34" charset="0"/>
              <a:buChar char="•"/>
              <a:defRPr/>
            </a:pPr>
            <a:r>
              <a:rPr lang="cs-CZ" sz="2000" dirty="0" err="1" smtClean="0">
                <a:solidFill>
                  <a:srgbClr val="000000"/>
                </a:solidFill>
              </a:rPr>
              <a:t>impulses</a:t>
            </a:r>
            <a:r>
              <a:rPr lang="cs-CZ" sz="2000" dirty="0" smtClean="0">
                <a:solidFill>
                  <a:srgbClr val="000000"/>
                </a:solidFill>
              </a:rPr>
              <a:t>  for </a:t>
            </a:r>
            <a:r>
              <a:rPr lang="cs-CZ" sz="2000" dirty="0" err="1" smtClean="0">
                <a:solidFill>
                  <a:srgbClr val="000000"/>
                </a:solidFill>
              </a:rPr>
              <a:t>proposal</a:t>
            </a:r>
            <a:endParaRPr lang="cs-CZ" sz="2000" dirty="0" smtClean="0">
              <a:solidFill>
                <a:srgbClr val="000000"/>
              </a:solidFill>
            </a:endParaRPr>
          </a:p>
          <a:p>
            <a:pPr marL="342900" indent="-342900" eaLnBrk="0" hangingPunct="0">
              <a:spcBef>
                <a:spcPts val="600"/>
              </a:spcBef>
              <a:buFont typeface="Symbol" pitchFamily="18" charset="2"/>
              <a:buChar char="-"/>
              <a:defRPr/>
            </a:pPr>
            <a:r>
              <a:rPr lang="cs-CZ" dirty="0" err="1" smtClean="0">
                <a:solidFill>
                  <a:schemeClr val="tx1"/>
                </a:solidFill>
                <a:latin typeface="+mn-lt"/>
                <a:ea typeface="+mn-ea"/>
              </a:rPr>
              <a:t>worked</a:t>
            </a:r>
            <a:r>
              <a:rPr lang="cs-CZ" dirty="0" smtClean="0">
                <a:solidFill>
                  <a:schemeClr val="tx1"/>
                </a:solidFill>
                <a:latin typeface="+mn-lt"/>
                <a:ea typeface="+mn-ea"/>
              </a:rPr>
              <a:t> </a:t>
            </a:r>
            <a:r>
              <a:rPr lang="cs-CZ" dirty="0" err="1" smtClean="0">
                <a:solidFill>
                  <a:schemeClr val="tx1"/>
                </a:solidFill>
                <a:latin typeface="+mn-lt"/>
                <a:ea typeface="+mn-ea"/>
              </a:rPr>
              <a:t>out</a:t>
            </a:r>
            <a:r>
              <a:rPr lang="cs-CZ" dirty="0" smtClean="0">
                <a:solidFill>
                  <a:schemeClr val="tx1"/>
                </a:solidFill>
                <a:latin typeface="+mn-lt"/>
                <a:ea typeface="+mn-ea"/>
              </a:rPr>
              <a:t>  </a:t>
            </a:r>
          </a:p>
          <a:p>
            <a:pPr marL="1087200" lvl="2" indent="-342900">
              <a:buFont typeface="Arial" pitchFamily="34" charset="0"/>
              <a:buChar char="•"/>
              <a:defRPr/>
            </a:pPr>
            <a:r>
              <a:rPr lang="cs-CZ" sz="2000" dirty="0" err="1" smtClean="0">
                <a:solidFill>
                  <a:srgbClr val="000000"/>
                </a:solidFill>
              </a:rPr>
              <a:t>document</a:t>
            </a:r>
            <a:r>
              <a:rPr lang="cs-CZ" sz="2000" dirty="0" smtClean="0">
                <a:solidFill>
                  <a:srgbClr val="000000"/>
                </a:solidFill>
              </a:rPr>
              <a:t> </a:t>
            </a:r>
            <a:r>
              <a:rPr lang="cs-CZ" sz="2000" dirty="0" err="1" smtClean="0">
                <a:solidFill>
                  <a:srgbClr val="000000"/>
                </a:solidFill>
              </a:rPr>
              <a:t>structure</a:t>
            </a:r>
            <a:endParaRPr lang="cs-CZ" sz="2000" dirty="0" smtClean="0">
              <a:solidFill>
                <a:srgbClr val="000000"/>
              </a:solidFill>
            </a:endParaRPr>
          </a:p>
          <a:p>
            <a:pPr marL="1087200" lvl="2" indent="-342900">
              <a:buFont typeface="Arial" pitchFamily="34" charset="0"/>
              <a:buChar char="•"/>
              <a:defRPr/>
            </a:pPr>
            <a:r>
              <a:rPr lang="cs-CZ" sz="2000" dirty="0" smtClean="0">
                <a:solidFill>
                  <a:srgbClr val="000000"/>
                </a:solidFill>
              </a:rPr>
              <a:t>vision and </a:t>
            </a:r>
            <a:r>
              <a:rPr lang="cs-CZ" sz="2000" dirty="0" err="1" smtClean="0">
                <a:solidFill>
                  <a:srgbClr val="000000"/>
                </a:solidFill>
              </a:rPr>
              <a:t>global</a:t>
            </a:r>
            <a:r>
              <a:rPr lang="cs-CZ" sz="2000" dirty="0" smtClean="0">
                <a:solidFill>
                  <a:srgbClr val="000000"/>
                </a:solidFill>
              </a:rPr>
              <a:t> </a:t>
            </a:r>
            <a:r>
              <a:rPr lang="cs-CZ" sz="2000" dirty="0" err="1" smtClean="0">
                <a:solidFill>
                  <a:srgbClr val="000000"/>
                </a:solidFill>
              </a:rPr>
              <a:t>goal</a:t>
            </a:r>
            <a:endParaRPr lang="cs-CZ" sz="2000" dirty="0" smtClean="0">
              <a:solidFill>
                <a:srgbClr val="000000"/>
              </a:solidFill>
            </a:endParaRPr>
          </a:p>
          <a:p>
            <a:pPr marL="1087200" lvl="2" indent="-342900">
              <a:buFont typeface="Arial" pitchFamily="34" charset="0"/>
              <a:buChar char="•"/>
              <a:defRPr/>
            </a:pPr>
            <a:r>
              <a:rPr lang="cs-CZ" sz="2000" dirty="0" err="1" smtClean="0">
                <a:solidFill>
                  <a:srgbClr val="000000"/>
                </a:solidFill>
              </a:rPr>
              <a:t>strategic</a:t>
            </a:r>
            <a:r>
              <a:rPr lang="cs-CZ" sz="2000" dirty="0" smtClean="0">
                <a:solidFill>
                  <a:srgbClr val="000000"/>
                </a:solidFill>
              </a:rPr>
              <a:t> </a:t>
            </a:r>
            <a:r>
              <a:rPr lang="cs-CZ" sz="2000" dirty="0" err="1" smtClean="0">
                <a:solidFill>
                  <a:srgbClr val="000000"/>
                </a:solidFill>
              </a:rPr>
              <a:t>nd</a:t>
            </a:r>
            <a:r>
              <a:rPr lang="cs-CZ" sz="2000" dirty="0" smtClean="0">
                <a:solidFill>
                  <a:srgbClr val="000000"/>
                </a:solidFill>
              </a:rPr>
              <a:t> </a:t>
            </a:r>
            <a:r>
              <a:rPr lang="cs-CZ" sz="2000" dirty="0" err="1" smtClean="0">
                <a:solidFill>
                  <a:srgbClr val="000000"/>
                </a:solidFill>
              </a:rPr>
              <a:t>specific</a:t>
            </a:r>
            <a:r>
              <a:rPr lang="cs-CZ" sz="2000" dirty="0" smtClean="0">
                <a:solidFill>
                  <a:srgbClr val="000000"/>
                </a:solidFill>
              </a:rPr>
              <a:t> </a:t>
            </a:r>
            <a:r>
              <a:rPr lang="cs-CZ" sz="2000" dirty="0" err="1" smtClean="0">
                <a:solidFill>
                  <a:srgbClr val="000000"/>
                </a:solidFill>
              </a:rPr>
              <a:t>goals</a:t>
            </a:r>
            <a:endParaRPr lang="cs-CZ" sz="2000" dirty="0" smtClean="0">
              <a:solidFill>
                <a:srgbClr val="000000"/>
              </a:solidFill>
            </a:endParaRPr>
          </a:p>
          <a:p>
            <a:pPr marL="512525" indent="-342900">
              <a:buFont typeface="Symbol" pitchFamily="18" charset="2"/>
              <a:buChar char="-"/>
              <a:defRPr/>
            </a:pPr>
            <a:endParaRPr lang="cs-CZ" sz="2000" dirty="0" smtClean="0">
              <a:solidFill>
                <a:srgbClr val="000000"/>
              </a:solidFill>
            </a:endParaRPr>
          </a:p>
          <a:p>
            <a:pPr marL="742950" lvl="1" indent="0">
              <a:spcBef>
                <a:spcPts val="400"/>
              </a:spcBef>
              <a:spcAft>
                <a:spcPts val="600"/>
              </a:spcAft>
              <a:defRPr/>
            </a:pPr>
            <a:endParaRPr lang="cs-CZ" sz="2000" dirty="0" smtClean="0">
              <a:solidFill>
                <a:srgbClr val="000000"/>
              </a:solidFill>
            </a:endParaRPr>
          </a:p>
          <a:p>
            <a:pPr>
              <a:spcBef>
                <a:spcPts val="400"/>
              </a:spcBef>
              <a:buFont typeface="Tahoma" pitchFamily="34" charset="0"/>
              <a:buChar char="-"/>
              <a:defRPr/>
            </a:pPr>
            <a:endParaRPr lang="cs-CZ" sz="2000" dirty="0" smtClean="0">
              <a:solidFill>
                <a:srgbClr val="000000"/>
              </a:solidFill>
            </a:endParaRPr>
          </a:p>
          <a:p>
            <a:pPr>
              <a:spcBef>
                <a:spcPts val="400"/>
              </a:spcBef>
              <a:buFont typeface="Tahoma" pitchFamily="34" charset="0"/>
              <a:buNone/>
              <a:defRPr/>
            </a:pPr>
            <a:endParaRPr lang="cs-CZ" sz="2000" dirty="0" smtClean="0">
              <a:solidFill>
                <a:srgbClr val="000000"/>
              </a:solidFill>
            </a:endParaRPr>
          </a:p>
        </p:txBody>
      </p:sp>
      <p:sp>
        <p:nvSpPr>
          <p:cNvPr id="19460" name="Text Box 3"/>
          <p:cNvSpPr txBox="1">
            <a:spLocks noChangeArrowheads="1"/>
          </p:cNvSpPr>
          <p:nvPr/>
        </p:nvSpPr>
        <p:spPr bwMode="auto">
          <a:xfrm>
            <a:off x="6832600" y="6338888"/>
            <a:ext cx="2132013" cy="474662"/>
          </a:xfrm>
          <a:prstGeom prst="rect">
            <a:avLst/>
          </a:prstGeom>
          <a:noFill/>
          <a:ln w="9525">
            <a:noFill/>
            <a:round/>
            <a:headEnd/>
            <a:tailEnd/>
          </a:ln>
        </p:spPr>
        <p:txBody>
          <a:bodyPr lIns="90000" tIns="46800" rIns="90000" bIns="46800"/>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77F3227-883A-4D91-A1FA-D6E420C6DAED}" type="slidenum">
              <a:rPr lang="en-GB" sz="1000">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60</a:t>
            </a:fld>
            <a:endParaRPr lang="en-GB" sz="1000">
              <a:solidFill>
                <a:srgbClr val="000000"/>
              </a:solidFill>
            </a:endParaRPr>
          </a:p>
        </p:txBody>
      </p:sp>
      <p:grpSp>
        <p:nvGrpSpPr>
          <p:cNvPr id="2" name="Group 4"/>
          <p:cNvGrpSpPr>
            <a:grpSpLocks/>
          </p:cNvGrpSpPr>
          <p:nvPr/>
        </p:nvGrpSpPr>
        <p:grpSpPr bwMode="auto">
          <a:xfrm>
            <a:off x="7740650" y="115888"/>
            <a:ext cx="1152525" cy="792162"/>
            <a:chOff x="2381" y="2614"/>
            <a:chExt cx="952" cy="634"/>
          </a:xfrm>
        </p:grpSpPr>
        <p:sp>
          <p:nvSpPr>
            <p:cNvPr id="19462" name="AutoShape 5"/>
            <p:cNvSpPr>
              <a:spLocks noChangeArrowheads="1"/>
            </p:cNvSpPr>
            <p:nvPr/>
          </p:nvSpPr>
          <p:spPr bwMode="auto">
            <a:xfrm>
              <a:off x="2381" y="2614"/>
              <a:ext cx="952" cy="634"/>
            </a:xfrm>
            <a:prstGeom prst="rightArrow">
              <a:avLst>
                <a:gd name="adj1" fmla="val 50000"/>
                <a:gd name="adj2" fmla="val 42496"/>
              </a:avLst>
            </a:prstGeom>
            <a:solidFill>
              <a:srgbClr val="5DAEB7"/>
            </a:solidFill>
            <a:ln w="9525">
              <a:noFill/>
              <a:round/>
              <a:headEnd/>
              <a:tailEnd/>
            </a:ln>
          </p:spPr>
          <p:txBody>
            <a:bodyPr wrap="none" anchor="ctr"/>
            <a:lstStyle/>
            <a:p>
              <a:endParaRPr lang="cs-CZ"/>
            </a:p>
          </p:txBody>
        </p:sp>
        <p:grpSp>
          <p:nvGrpSpPr>
            <p:cNvPr id="3" name="Group 6"/>
            <p:cNvGrpSpPr>
              <a:grpSpLocks/>
            </p:cNvGrpSpPr>
            <p:nvPr/>
          </p:nvGrpSpPr>
          <p:grpSpPr bwMode="auto">
            <a:xfrm>
              <a:off x="2409" y="2720"/>
              <a:ext cx="708" cy="422"/>
              <a:chOff x="2409" y="2720"/>
              <a:chExt cx="708" cy="422"/>
            </a:xfrm>
          </p:grpSpPr>
          <p:grpSp>
            <p:nvGrpSpPr>
              <p:cNvPr id="4" name="Group 7"/>
              <p:cNvGrpSpPr>
                <a:grpSpLocks/>
              </p:cNvGrpSpPr>
              <p:nvPr/>
            </p:nvGrpSpPr>
            <p:grpSpPr bwMode="auto">
              <a:xfrm>
                <a:off x="2409" y="2958"/>
                <a:ext cx="708" cy="184"/>
                <a:chOff x="2409" y="2958"/>
                <a:chExt cx="708" cy="184"/>
              </a:xfrm>
            </p:grpSpPr>
            <p:sp>
              <p:nvSpPr>
                <p:cNvPr id="19484" name="Freeform 8"/>
                <p:cNvSpPr>
                  <a:spLocks noChangeArrowheads="1"/>
                </p:cNvSpPr>
                <p:nvPr/>
              </p:nvSpPr>
              <p:spPr bwMode="auto">
                <a:xfrm>
                  <a:off x="2420" y="2967"/>
                  <a:ext cx="684" cy="172"/>
                </a:xfrm>
                <a:custGeom>
                  <a:avLst/>
                  <a:gdLst>
                    <a:gd name="T0" fmla="*/ 0 w 6097"/>
                    <a:gd name="T1" fmla="*/ 0 h 1317"/>
                    <a:gd name="T2" fmla="*/ 0 w 6097"/>
                    <a:gd name="T3" fmla="*/ 0 h 1317"/>
                    <a:gd name="T4" fmla="*/ 0 w 6097"/>
                    <a:gd name="T5" fmla="*/ 0 h 1317"/>
                    <a:gd name="T6" fmla="*/ 0 w 6097"/>
                    <a:gd name="T7" fmla="*/ 0 h 1317"/>
                    <a:gd name="T8" fmla="*/ 0 w 6097"/>
                    <a:gd name="T9" fmla="*/ 0 h 1317"/>
                    <a:gd name="T10" fmla="*/ 0 w 6097"/>
                    <a:gd name="T11" fmla="*/ 0 h 1317"/>
                    <a:gd name="T12" fmla="*/ 0 w 6097"/>
                    <a:gd name="T13" fmla="*/ 0 h 1317"/>
                    <a:gd name="T14" fmla="*/ 0 w 6097"/>
                    <a:gd name="T15" fmla="*/ 0 h 1317"/>
                    <a:gd name="T16" fmla="*/ 0 w 6097"/>
                    <a:gd name="T17" fmla="*/ 0 h 1317"/>
                    <a:gd name="T18" fmla="*/ 0 w 6097"/>
                    <a:gd name="T19" fmla="*/ 0 h 1317"/>
                    <a:gd name="T20" fmla="*/ 0 w 6097"/>
                    <a:gd name="T21" fmla="*/ 0 h 1317"/>
                    <a:gd name="T22" fmla="*/ 0 w 6097"/>
                    <a:gd name="T23" fmla="*/ 0 h 1317"/>
                    <a:gd name="T24" fmla="*/ 0 w 6097"/>
                    <a:gd name="T25" fmla="*/ 0 h 1317"/>
                    <a:gd name="T26" fmla="*/ 0 w 6097"/>
                    <a:gd name="T27" fmla="*/ 0 h 1317"/>
                    <a:gd name="T28" fmla="*/ 0 w 6097"/>
                    <a:gd name="T29" fmla="*/ 0 h 1317"/>
                    <a:gd name="T30" fmla="*/ 0 w 6097"/>
                    <a:gd name="T31" fmla="*/ 0 h 1317"/>
                    <a:gd name="T32" fmla="*/ 0 w 6097"/>
                    <a:gd name="T33" fmla="*/ 0 h 1317"/>
                    <a:gd name="T34" fmla="*/ 0 w 6097"/>
                    <a:gd name="T35" fmla="*/ 0 h 1317"/>
                    <a:gd name="T36" fmla="*/ 0 w 6097"/>
                    <a:gd name="T37" fmla="*/ 0 h 1317"/>
                    <a:gd name="T38" fmla="*/ 0 w 6097"/>
                    <a:gd name="T39" fmla="*/ 0 h 1317"/>
                    <a:gd name="T40" fmla="*/ 0 w 6097"/>
                    <a:gd name="T41" fmla="*/ 0 h 1317"/>
                    <a:gd name="T42" fmla="*/ 0 w 6097"/>
                    <a:gd name="T43" fmla="*/ 0 h 1317"/>
                    <a:gd name="T44" fmla="*/ 0 w 6097"/>
                    <a:gd name="T45" fmla="*/ 0 h 1317"/>
                    <a:gd name="T46" fmla="*/ 0 w 6097"/>
                    <a:gd name="T47" fmla="*/ 0 h 1317"/>
                    <a:gd name="T48" fmla="*/ 0 w 6097"/>
                    <a:gd name="T49" fmla="*/ 0 h 1317"/>
                    <a:gd name="T50" fmla="*/ 0 w 6097"/>
                    <a:gd name="T51" fmla="*/ 0 h 1317"/>
                    <a:gd name="T52" fmla="*/ 0 w 6097"/>
                    <a:gd name="T53" fmla="*/ 0 h 1317"/>
                    <a:gd name="T54" fmla="*/ 0 w 6097"/>
                    <a:gd name="T55" fmla="*/ 0 h 1317"/>
                    <a:gd name="T56" fmla="*/ 0 w 6097"/>
                    <a:gd name="T57" fmla="*/ 0 h 1317"/>
                    <a:gd name="T58" fmla="*/ 0 w 6097"/>
                    <a:gd name="T59" fmla="*/ 0 h 1317"/>
                    <a:gd name="T60" fmla="*/ 0 w 6097"/>
                    <a:gd name="T61" fmla="*/ 0 h 1317"/>
                    <a:gd name="T62" fmla="*/ 0 w 6097"/>
                    <a:gd name="T63" fmla="*/ 0 h 1317"/>
                    <a:gd name="T64" fmla="*/ 0 w 6097"/>
                    <a:gd name="T65" fmla="*/ 0 h 1317"/>
                    <a:gd name="T66" fmla="*/ 0 w 6097"/>
                    <a:gd name="T67" fmla="*/ 0 h 1317"/>
                    <a:gd name="T68" fmla="*/ 0 w 6097"/>
                    <a:gd name="T69" fmla="*/ 0 h 1317"/>
                    <a:gd name="T70" fmla="*/ 0 w 6097"/>
                    <a:gd name="T71" fmla="*/ 0 h 1317"/>
                    <a:gd name="T72" fmla="*/ 0 w 6097"/>
                    <a:gd name="T73" fmla="*/ 0 h 1317"/>
                    <a:gd name="T74" fmla="*/ 0 w 6097"/>
                    <a:gd name="T75" fmla="*/ 0 h 1317"/>
                    <a:gd name="T76" fmla="*/ 0 w 6097"/>
                    <a:gd name="T77" fmla="*/ 0 h 1317"/>
                    <a:gd name="T78" fmla="*/ 0 w 6097"/>
                    <a:gd name="T79" fmla="*/ 0 h 1317"/>
                    <a:gd name="T80" fmla="*/ 0 w 6097"/>
                    <a:gd name="T81" fmla="*/ 0 h 1317"/>
                    <a:gd name="T82" fmla="*/ 0 w 6097"/>
                    <a:gd name="T83" fmla="*/ 0 h 1317"/>
                    <a:gd name="T84" fmla="*/ 0 w 6097"/>
                    <a:gd name="T85" fmla="*/ 0 h 1317"/>
                    <a:gd name="T86" fmla="*/ 0 w 6097"/>
                    <a:gd name="T87" fmla="*/ 0 h 1317"/>
                    <a:gd name="T88" fmla="*/ 0 w 6097"/>
                    <a:gd name="T89" fmla="*/ 0 h 1317"/>
                    <a:gd name="T90" fmla="*/ 0 w 6097"/>
                    <a:gd name="T91" fmla="*/ 0 h 1317"/>
                    <a:gd name="T92" fmla="*/ 0 w 6097"/>
                    <a:gd name="T93" fmla="*/ 0 h 1317"/>
                    <a:gd name="T94" fmla="*/ 0 w 6097"/>
                    <a:gd name="T95" fmla="*/ 0 h 1317"/>
                    <a:gd name="T96" fmla="*/ 0 w 6097"/>
                    <a:gd name="T97" fmla="*/ 0 h 1317"/>
                    <a:gd name="T98" fmla="*/ 0 w 6097"/>
                    <a:gd name="T99" fmla="*/ 0 h 1317"/>
                    <a:gd name="T100" fmla="*/ 0 w 6097"/>
                    <a:gd name="T101" fmla="*/ 0 h 1317"/>
                    <a:gd name="T102" fmla="*/ 0 w 6097"/>
                    <a:gd name="T103" fmla="*/ 0 h 1317"/>
                    <a:gd name="T104" fmla="*/ 0 w 6097"/>
                    <a:gd name="T105" fmla="*/ 0 h 1317"/>
                    <a:gd name="T106" fmla="*/ 0 w 6097"/>
                    <a:gd name="T107" fmla="*/ 0 h 1317"/>
                    <a:gd name="T108" fmla="*/ 0 w 6097"/>
                    <a:gd name="T109" fmla="*/ 0 h 1317"/>
                    <a:gd name="T110" fmla="*/ 0 w 6097"/>
                    <a:gd name="T111" fmla="*/ 0 h 1317"/>
                    <a:gd name="T112" fmla="*/ 0 w 6097"/>
                    <a:gd name="T113" fmla="*/ 0 h 1317"/>
                    <a:gd name="T114" fmla="*/ 0 w 6097"/>
                    <a:gd name="T115" fmla="*/ 0 h 1317"/>
                    <a:gd name="T116" fmla="*/ 0 w 6097"/>
                    <a:gd name="T117" fmla="*/ 0 h 1317"/>
                    <a:gd name="T118" fmla="*/ 0 w 6097"/>
                    <a:gd name="T119" fmla="*/ 0 h 1317"/>
                    <a:gd name="T120" fmla="*/ 0 w 6097"/>
                    <a:gd name="T121" fmla="*/ 0 h 1317"/>
                    <a:gd name="T122" fmla="*/ 0 w 6097"/>
                    <a:gd name="T123" fmla="*/ 0 h 1317"/>
                    <a:gd name="T124" fmla="*/ 0 w 6097"/>
                    <a:gd name="T125" fmla="*/ 0 h 13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97"/>
                    <a:gd name="T190" fmla="*/ 0 h 1317"/>
                    <a:gd name="T191" fmla="*/ 6097 w 6097"/>
                    <a:gd name="T192" fmla="*/ 1317 h 13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97" h="1317">
                      <a:moveTo>
                        <a:pt x="3090" y="6"/>
                      </a:moveTo>
                      <a:lnTo>
                        <a:pt x="3054" y="14"/>
                      </a:lnTo>
                      <a:lnTo>
                        <a:pt x="3019" y="21"/>
                      </a:lnTo>
                      <a:lnTo>
                        <a:pt x="2951" y="36"/>
                      </a:lnTo>
                      <a:lnTo>
                        <a:pt x="2883" y="54"/>
                      </a:lnTo>
                      <a:lnTo>
                        <a:pt x="2817" y="75"/>
                      </a:lnTo>
                      <a:lnTo>
                        <a:pt x="2753" y="97"/>
                      </a:lnTo>
                      <a:lnTo>
                        <a:pt x="2688" y="120"/>
                      </a:lnTo>
                      <a:lnTo>
                        <a:pt x="2625" y="145"/>
                      </a:lnTo>
                      <a:lnTo>
                        <a:pt x="2561" y="171"/>
                      </a:lnTo>
                      <a:lnTo>
                        <a:pt x="2435" y="226"/>
                      </a:lnTo>
                      <a:lnTo>
                        <a:pt x="2308" y="282"/>
                      </a:lnTo>
                      <a:lnTo>
                        <a:pt x="2242" y="310"/>
                      </a:lnTo>
                      <a:lnTo>
                        <a:pt x="2177" y="338"/>
                      </a:lnTo>
                      <a:lnTo>
                        <a:pt x="2111" y="365"/>
                      </a:lnTo>
                      <a:lnTo>
                        <a:pt x="2042" y="393"/>
                      </a:lnTo>
                      <a:lnTo>
                        <a:pt x="1981" y="416"/>
                      </a:lnTo>
                      <a:lnTo>
                        <a:pt x="1920" y="439"/>
                      </a:lnTo>
                      <a:lnTo>
                        <a:pt x="1861" y="462"/>
                      </a:lnTo>
                      <a:lnTo>
                        <a:pt x="1802" y="484"/>
                      </a:lnTo>
                      <a:lnTo>
                        <a:pt x="1746" y="506"/>
                      </a:lnTo>
                      <a:lnTo>
                        <a:pt x="1690" y="526"/>
                      </a:lnTo>
                      <a:lnTo>
                        <a:pt x="1636" y="547"/>
                      </a:lnTo>
                      <a:lnTo>
                        <a:pt x="1583" y="567"/>
                      </a:lnTo>
                      <a:lnTo>
                        <a:pt x="1532" y="586"/>
                      </a:lnTo>
                      <a:lnTo>
                        <a:pt x="1483" y="605"/>
                      </a:lnTo>
                      <a:lnTo>
                        <a:pt x="1436" y="623"/>
                      </a:lnTo>
                      <a:lnTo>
                        <a:pt x="1390" y="640"/>
                      </a:lnTo>
                      <a:lnTo>
                        <a:pt x="1346" y="657"/>
                      </a:lnTo>
                      <a:lnTo>
                        <a:pt x="1304" y="671"/>
                      </a:lnTo>
                      <a:lnTo>
                        <a:pt x="1265" y="685"/>
                      </a:lnTo>
                      <a:lnTo>
                        <a:pt x="1227" y="699"/>
                      </a:lnTo>
                      <a:lnTo>
                        <a:pt x="1194" y="712"/>
                      </a:lnTo>
                      <a:lnTo>
                        <a:pt x="1160" y="723"/>
                      </a:lnTo>
                      <a:lnTo>
                        <a:pt x="1127" y="735"/>
                      </a:lnTo>
                      <a:lnTo>
                        <a:pt x="1096" y="745"/>
                      </a:lnTo>
                      <a:lnTo>
                        <a:pt x="1066" y="757"/>
                      </a:lnTo>
                      <a:lnTo>
                        <a:pt x="1036" y="767"/>
                      </a:lnTo>
                      <a:lnTo>
                        <a:pt x="1007" y="776"/>
                      </a:lnTo>
                      <a:lnTo>
                        <a:pt x="978" y="787"/>
                      </a:lnTo>
                      <a:lnTo>
                        <a:pt x="946" y="797"/>
                      </a:lnTo>
                      <a:lnTo>
                        <a:pt x="914" y="808"/>
                      </a:lnTo>
                      <a:lnTo>
                        <a:pt x="883" y="819"/>
                      </a:lnTo>
                      <a:lnTo>
                        <a:pt x="853" y="828"/>
                      </a:lnTo>
                      <a:lnTo>
                        <a:pt x="794" y="848"/>
                      </a:lnTo>
                      <a:lnTo>
                        <a:pt x="737" y="866"/>
                      </a:lnTo>
                      <a:lnTo>
                        <a:pt x="683" y="883"/>
                      </a:lnTo>
                      <a:lnTo>
                        <a:pt x="629" y="901"/>
                      </a:lnTo>
                      <a:lnTo>
                        <a:pt x="522" y="934"/>
                      </a:lnTo>
                      <a:lnTo>
                        <a:pt x="467" y="950"/>
                      </a:lnTo>
                      <a:lnTo>
                        <a:pt x="410" y="967"/>
                      </a:lnTo>
                      <a:lnTo>
                        <a:pt x="351" y="985"/>
                      </a:lnTo>
                      <a:lnTo>
                        <a:pt x="320" y="994"/>
                      </a:lnTo>
                      <a:lnTo>
                        <a:pt x="289" y="1003"/>
                      </a:lnTo>
                      <a:lnTo>
                        <a:pt x="257" y="1012"/>
                      </a:lnTo>
                      <a:lnTo>
                        <a:pt x="224" y="1021"/>
                      </a:lnTo>
                      <a:lnTo>
                        <a:pt x="189" y="1032"/>
                      </a:lnTo>
                      <a:lnTo>
                        <a:pt x="154" y="1042"/>
                      </a:lnTo>
                      <a:lnTo>
                        <a:pt x="118" y="1054"/>
                      </a:lnTo>
                      <a:lnTo>
                        <a:pt x="80" y="1064"/>
                      </a:lnTo>
                      <a:lnTo>
                        <a:pt x="40" y="1077"/>
                      </a:lnTo>
                      <a:lnTo>
                        <a:pt x="0" y="1088"/>
                      </a:lnTo>
                      <a:lnTo>
                        <a:pt x="28" y="1079"/>
                      </a:lnTo>
                      <a:lnTo>
                        <a:pt x="55" y="1070"/>
                      </a:lnTo>
                      <a:lnTo>
                        <a:pt x="85" y="1062"/>
                      </a:lnTo>
                      <a:lnTo>
                        <a:pt x="116" y="1054"/>
                      </a:lnTo>
                      <a:lnTo>
                        <a:pt x="148" y="1047"/>
                      </a:lnTo>
                      <a:lnTo>
                        <a:pt x="181" y="1040"/>
                      </a:lnTo>
                      <a:lnTo>
                        <a:pt x="214" y="1034"/>
                      </a:lnTo>
                      <a:lnTo>
                        <a:pt x="249" y="1028"/>
                      </a:lnTo>
                      <a:lnTo>
                        <a:pt x="285" y="1024"/>
                      </a:lnTo>
                      <a:lnTo>
                        <a:pt x="322" y="1019"/>
                      </a:lnTo>
                      <a:lnTo>
                        <a:pt x="358" y="1016"/>
                      </a:lnTo>
                      <a:lnTo>
                        <a:pt x="396" y="1013"/>
                      </a:lnTo>
                      <a:lnTo>
                        <a:pt x="437" y="1010"/>
                      </a:lnTo>
                      <a:lnTo>
                        <a:pt x="476" y="1008"/>
                      </a:lnTo>
                      <a:lnTo>
                        <a:pt x="517" y="1006"/>
                      </a:lnTo>
                      <a:lnTo>
                        <a:pt x="559" y="1005"/>
                      </a:lnTo>
                      <a:lnTo>
                        <a:pt x="601" y="1005"/>
                      </a:lnTo>
                      <a:lnTo>
                        <a:pt x="645" y="1005"/>
                      </a:lnTo>
                      <a:lnTo>
                        <a:pt x="690" y="1005"/>
                      </a:lnTo>
                      <a:lnTo>
                        <a:pt x="735" y="1006"/>
                      </a:lnTo>
                      <a:lnTo>
                        <a:pt x="781" y="1008"/>
                      </a:lnTo>
                      <a:lnTo>
                        <a:pt x="827" y="1009"/>
                      </a:lnTo>
                      <a:lnTo>
                        <a:pt x="875" y="1011"/>
                      </a:lnTo>
                      <a:lnTo>
                        <a:pt x="923" y="1013"/>
                      </a:lnTo>
                      <a:lnTo>
                        <a:pt x="971" y="1016"/>
                      </a:lnTo>
                      <a:lnTo>
                        <a:pt x="1021" y="1019"/>
                      </a:lnTo>
                      <a:lnTo>
                        <a:pt x="1070" y="1023"/>
                      </a:lnTo>
                      <a:lnTo>
                        <a:pt x="1121" y="1027"/>
                      </a:lnTo>
                      <a:lnTo>
                        <a:pt x="1225" y="1036"/>
                      </a:lnTo>
                      <a:lnTo>
                        <a:pt x="1331" y="1047"/>
                      </a:lnTo>
                      <a:lnTo>
                        <a:pt x="1439" y="1058"/>
                      </a:lnTo>
                      <a:lnTo>
                        <a:pt x="1549" y="1071"/>
                      </a:lnTo>
                      <a:lnTo>
                        <a:pt x="1661" y="1085"/>
                      </a:lnTo>
                      <a:lnTo>
                        <a:pt x="1776" y="1099"/>
                      </a:lnTo>
                      <a:lnTo>
                        <a:pt x="1891" y="1115"/>
                      </a:lnTo>
                      <a:lnTo>
                        <a:pt x="2008" y="1131"/>
                      </a:lnTo>
                      <a:lnTo>
                        <a:pt x="2127" y="1148"/>
                      </a:lnTo>
                      <a:lnTo>
                        <a:pt x="2247" y="1165"/>
                      </a:lnTo>
                      <a:lnTo>
                        <a:pt x="2369" y="1184"/>
                      </a:lnTo>
                      <a:lnTo>
                        <a:pt x="2491" y="1202"/>
                      </a:lnTo>
                      <a:lnTo>
                        <a:pt x="2614" y="1221"/>
                      </a:lnTo>
                      <a:lnTo>
                        <a:pt x="2739" y="1240"/>
                      </a:lnTo>
                      <a:lnTo>
                        <a:pt x="2990" y="1279"/>
                      </a:lnTo>
                      <a:lnTo>
                        <a:pt x="3241" y="1317"/>
                      </a:lnTo>
                      <a:lnTo>
                        <a:pt x="3301" y="1287"/>
                      </a:lnTo>
                      <a:lnTo>
                        <a:pt x="3359" y="1259"/>
                      </a:lnTo>
                      <a:lnTo>
                        <a:pt x="3414" y="1231"/>
                      </a:lnTo>
                      <a:lnTo>
                        <a:pt x="3467" y="1203"/>
                      </a:lnTo>
                      <a:lnTo>
                        <a:pt x="3518" y="1176"/>
                      </a:lnTo>
                      <a:lnTo>
                        <a:pt x="3566" y="1149"/>
                      </a:lnTo>
                      <a:lnTo>
                        <a:pt x="3613" y="1123"/>
                      </a:lnTo>
                      <a:lnTo>
                        <a:pt x="3658" y="1097"/>
                      </a:lnTo>
                      <a:lnTo>
                        <a:pt x="3701" y="1072"/>
                      </a:lnTo>
                      <a:lnTo>
                        <a:pt x="3742" y="1048"/>
                      </a:lnTo>
                      <a:lnTo>
                        <a:pt x="3783" y="1025"/>
                      </a:lnTo>
                      <a:lnTo>
                        <a:pt x="3821" y="1001"/>
                      </a:lnTo>
                      <a:lnTo>
                        <a:pt x="3859" y="978"/>
                      </a:lnTo>
                      <a:lnTo>
                        <a:pt x="3894" y="956"/>
                      </a:lnTo>
                      <a:lnTo>
                        <a:pt x="3929" y="934"/>
                      </a:lnTo>
                      <a:lnTo>
                        <a:pt x="3964" y="912"/>
                      </a:lnTo>
                      <a:lnTo>
                        <a:pt x="3997" y="891"/>
                      </a:lnTo>
                      <a:lnTo>
                        <a:pt x="4029" y="872"/>
                      </a:lnTo>
                      <a:lnTo>
                        <a:pt x="4091" y="833"/>
                      </a:lnTo>
                      <a:lnTo>
                        <a:pt x="4153" y="795"/>
                      </a:lnTo>
                      <a:lnTo>
                        <a:pt x="4212" y="759"/>
                      </a:lnTo>
                      <a:lnTo>
                        <a:pt x="4272" y="726"/>
                      </a:lnTo>
                      <a:lnTo>
                        <a:pt x="4332" y="693"/>
                      </a:lnTo>
                      <a:lnTo>
                        <a:pt x="4393" y="662"/>
                      </a:lnTo>
                      <a:lnTo>
                        <a:pt x="4426" y="648"/>
                      </a:lnTo>
                      <a:lnTo>
                        <a:pt x="4458" y="633"/>
                      </a:lnTo>
                      <a:lnTo>
                        <a:pt x="4496" y="619"/>
                      </a:lnTo>
                      <a:lnTo>
                        <a:pt x="4534" y="602"/>
                      </a:lnTo>
                      <a:lnTo>
                        <a:pt x="4573" y="587"/>
                      </a:lnTo>
                      <a:lnTo>
                        <a:pt x="4613" y="574"/>
                      </a:lnTo>
                      <a:lnTo>
                        <a:pt x="4655" y="559"/>
                      </a:lnTo>
                      <a:lnTo>
                        <a:pt x="4698" y="544"/>
                      </a:lnTo>
                      <a:lnTo>
                        <a:pt x="4740" y="530"/>
                      </a:lnTo>
                      <a:lnTo>
                        <a:pt x="4784" y="516"/>
                      </a:lnTo>
                      <a:lnTo>
                        <a:pt x="4829" y="502"/>
                      </a:lnTo>
                      <a:lnTo>
                        <a:pt x="4875" y="487"/>
                      </a:lnTo>
                      <a:lnTo>
                        <a:pt x="4921" y="473"/>
                      </a:lnTo>
                      <a:lnTo>
                        <a:pt x="4968" y="458"/>
                      </a:lnTo>
                      <a:lnTo>
                        <a:pt x="5017" y="445"/>
                      </a:lnTo>
                      <a:lnTo>
                        <a:pt x="5066" y="430"/>
                      </a:lnTo>
                      <a:lnTo>
                        <a:pt x="5116" y="415"/>
                      </a:lnTo>
                      <a:lnTo>
                        <a:pt x="5166" y="399"/>
                      </a:lnTo>
                      <a:lnTo>
                        <a:pt x="5218" y="384"/>
                      </a:lnTo>
                      <a:lnTo>
                        <a:pt x="5271" y="366"/>
                      </a:lnTo>
                      <a:lnTo>
                        <a:pt x="5324" y="350"/>
                      </a:lnTo>
                      <a:lnTo>
                        <a:pt x="5378" y="333"/>
                      </a:lnTo>
                      <a:lnTo>
                        <a:pt x="5434" y="315"/>
                      </a:lnTo>
                      <a:lnTo>
                        <a:pt x="5490" y="296"/>
                      </a:lnTo>
                      <a:lnTo>
                        <a:pt x="5547" y="277"/>
                      </a:lnTo>
                      <a:lnTo>
                        <a:pt x="5604" y="257"/>
                      </a:lnTo>
                      <a:lnTo>
                        <a:pt x="5663" y="236"/>
                      </a:lnTo>
                      <a:lnTo>
                        <a:pt x="5723" y="214"/>
                      </a:lnTo>
                      <a:lnTo>
                        <a:pt x="5783" y="191"/>
                      </a:lnTo>
                      <a:lnTo>
                        <a:pt x="5844" y="167"/>
                      </a:lnTo>
                      <a:lnTo>
                        <a:pt x="5906" y="143"/>
                      </a:lnTo>
                      <a:lnTo>
                        <a:pt x="5970" y="117"/>
                      </a:lnTo>
                      <a:lnTo>
                        <a:pt x="6033" y="90"/>
                      </a:lnTo>
                      <a:lnTo>
                        <a:pt x="6097" y="62"/>
                      </a:lnTo>
                      <a:lnTo>
                        <a:pt x="5888" y="64"/>
                      </a:lnTo>
                      <a:lnTo>
                        <a:pt x="5680" y="62"/>
                      </a:lnTo>
                      <a:lnTo>
                        <a:pt x="5473" y="60"/>
                      </a:lnTo>
                      <a:lnTo>
                        <a:pt x="5268" y="56"/>
                      </a:lnTo>
                      <a:lnTo>
                        <a:pt x="5065" y="50"/>
                      </a:lnTo>
                      <a:lnTo>
                        <a:pt x="4865" y="43"/>
                      </a:lnTo>
                      <a:lnTo>
                        <a:pt x="4765" y="38"/>
                      </a:lnTo>
                      <a:lnTo>
                        <a:pt x="4668" y="35"/>
                      </a:lnTo>
                      <a:lnTo>
                        <a:pt x="4570" y="31"/>
                      </a:lnTo>
                      <a:lnTo>
                        <a:pt x="4474" y="28"/>
                      </a:lnTo>
                      <a:lnTo>
                        <a:pt x="4378" y="24"/>
                      </a:lnTo>
                      <a:lnTo>
                        <a:pt x="4283" y="20"/>
                      </a:lnTo>
                      <a:lnTo>
                        <a:pt x="4189" y="18"/>
                      </a:lnTo>
                      <a:lnTo>
                        <a:pt x="4097" y="14"/>
                      </a:lnTo>
                      <a:lnTo>
                        <a:pt x="4006" y="11"/>
                      </a:lnTo>
                      <a:lnTo>
                        <a:pt x="3915" y="8"/>
                      </a:lnTo>
                      <a:lnTo>
                        <a:pt x="3826" y="6"/>
                      </a:lnTo>
                      <a:lnTo>
                        <a:pt x="3739" y="4"/>
                      </a:lnTo>
                      <a:lnTo>
                        <a:pt x="3652" y="3"/>
                      </a:lnTo>
                      <a:lnTo>
                        <a:pt x="3567" y="1"/>
                      </a:lnTo>
                      <a:lnTo>
                        <a:pt x="3484" y="0"/>
                      </a:lnTo>
                      <a:lnTo>
                        <a:pt x="3402" y="0"/>
                      </a:lnTo>
                      <a:lnTo>
                        <a:pt x="3322" y="1"/>
                      </a:lnTo>
                      <a:lnTo>
                        <a:pt x="3242" y="3"/>
                      </a:lnTo>
                      <a:lnTo>
                        <a:pt x="3165" y="5"/>
                      </a:lnTo>
                      <a:lnTo>
                        <a:pt x="3090" y="7"/>
                      </a:lnTo>
                      <a:lnTo>
                        <a:pt x="3090" y="6"/>
                      </a:lnTo>
                      <a:close/>
                    </a:path>
                  </a:pathLst>
                </a:custGeom>
                <a:solidFill>
                  <a:srgbClr val="FFFFFF"/>
                </a:solidFill>
                <a:ln w="9525">
                  <a:noFill/>
                  <a:round/>
                  <a:headEnd/>
                  <a:tailEnd/>
                </a:ln>
              </p:spPr>
              <p:txBody>
                <a:bodyPr wrap="none" anchor="ctr"/>
                <a:lstStyle/>
                <a:p>
                  <a:endParaRPr lang="en-US"/>
                </a:p>
              </p:txBody>
            </p:sp>
            <p:sp>
              <p:nvSpPr>
                <p:cNvPr id="19485" name="Freeform 9"/>
                <p:cNvSpPr>
                  <a:spLocks noChangeArrowheads="1"/>
                </p:cNvSpPr>
                <p:nvPr/>
              </p:nvSpPr>
              <p:spPr bwMode="auto">
                <a:xfrm>
                  <a:off x="2407" y="2974"/>
                  <a:ext cx="695" cy="170"/>
                </a:xfrm>
                <a:custGeom>
                  <a:avLst/>
                  <a:gdLst>
                    <a:gd name="T0" fmla="*/ 0 w 6199"/>
                    <a:gd name="T1" fmla="*/ 0 h 1278"/>
                    <a:gd name="T2" fmla="*/ 0 w 6199"/>
                    <a:gd name="T3" fmla="*/ 0 h 1278"/>
                    <a:gd name="T4" fmla="*/ 0 w 6199"/>
                    <a:gd name="T5" fmla="*/ 0 h 1278"/>
                    <a:gd name="T6" fmla="*/ 0 w 6199"/>
                    <a:gd name="T7" fmla="*/ 0 h 1278"/>
                    <a:gd name="T8" fmla="*/ 0 w 6199"/>
                    <a:gd name="T9" fmla="*/ 0 h 1278"/>
                    <a:gd name="T10" fmla="*/ 0 w 6199"/>
                    <a:gd name="T11" fmla="*/ 0 h 1278"/>
                    <a:gd name="T12" fmla="*/ 0 w 6199"/>
                    <a:gd name="T13" fmla="*/ 0 h 1278"/>
                    <a:gd name="T14" fmla="*/ 0 w 6199"/>
                    <a:gd name="T15" fmla="*/ 0 h 1278"/>
                    <a:gd name="T16" fmla="*/ 0 w 6199"/>
                    <a:gd name="T17" fmla="*/ 0 h 1278"/>
                    <a:gd name="T18" fmla="*/ 0 w 6199"/>
                    <a:gd name="T19" fmla="*/ 0 h 1278"/>
                    <a:gd name="T20" fmla="*/ 0 w 6199"/>
                    <a:gd name="T21" fmla="*/ 0 h 1278"/>
                    <a:gd name="T22" fmla="*/ 0 w 6199"/>
                    <a:gd name="T23" fmla="*/ 0 h 1278"/>
                    <a:gd name="T24" fmla="*/ 0 w 6199"/>
                    <a:gd name="T25" fmla="*/ 0 h 1278"/>
                    <a:gd name="T26" fmla="*/ 0 w 6199"/>
                    <a:gd name="T27" fmla="*/ 0 h 1278"/>
                    <a:gd name="T28" fmla="*/ 0 w 6199"/>
                    <a:gd name="T29" fmla="*/ 0 h 1278"/>
                    <a:gd name="T30" fmla="*/ 0 w 6199"/>
                    <a:gd name="T31" fmla="*/ 0 h 1278"/>
                    <a:gd name="T32" fmla="*/ 0 w 6199"/>
                    <a:gd name="T33" fmla="*/ 0 h 1278"/>
                    <a:gd name="T34" fmla="*/ 0 w 6199"/>
                    <a:gd name="T35" fmla="*/ 0 h 1278"/>
                    <a:gd name="T36" fmla="*/ 0 w 6199"/>
                    <a:gd name="T37" fmla="*/ 0 h 1278"/>
                    <a:gd name="T38" fmla="*/ 0 w 6199"/>
                    <a:gd name="T39" fmla="*/ 0 h 1278"/>
                    <a:gd name="T40" fmla="*/ 0 w 6199"/>
                    <a:gd name="T41" fmla="*/ 0 h 1278"/>
                    <a:gd name="T42" fmla="*/ 0 w 6199"/>
                    <a:gd name="T43" fmla="*/ 0 h 1278"/>
                    <a:gd name="T44" fmla="*/ 0 w 6199"/>
                    <a:gd name="T45" fmla="*/ 0 h 1278"/>
                    <a:gd name="T46" fmla="*/ 0 w 6199"/>
                    <a:gd name="T47" fmla="*/ 0 h 1278"/>
                    <a:gd name="T48" fmla="*/ 0 w 6199"/>
                    <a:gd name="T49" fmla="*/ 0 h 1278"/>
                    <a:gd name="T50" fmla="*/ 0 w 6199"/>
                    <a:gd name="T51" fmla="*/ 0 h 1278"/>
                    <a:gd name="T52" fmla="*/ 0 w 6199"/>
                    <a:gd name="T53" fmla="*/ 0 h 1278"/>
                    <a:gd name="T54" fmla="*/ 0 w 6199"/>
                    <a:gd name="T55" fmla="*/ 0 h 1278"/>
                    <a:gd name="T56" fmla="*/ 0 w 6199"/>
                    <a:gd name="T57" fmla="*/ 0 h 1278"/>
                    <a:gd name="T58" fmla="*/ 0 w 6199"/>
                    <a:gd name="T59" fmla="*/ 0 h 1278"/>
                    <a:gd name="T60" fmla="*/ 0 w 6199"/>
                    <a:gd name="T61" fmla="*/ 0 h 1278"/>
                    <a:gd name="T62" fmla="*/ 0 w 6199"/>
                    <a:gd name="T63" fmla="*/ 0 h 1278"/>
                    <a:gd name="T64" fmla="*/ 0 w 6199"/>
                    <a:gd name="T65" fmla="*/ 0 h 1278"/>
                    <a:gd name="T66" fmla="*/ 0 w 6199"/>
                    <a:gd name="T67" fmla="*/ 0 h 1278"/>
                    <a:gd name="T68" fmla="*/ 0 w 6199"/>
                    <a:gd name="T69" fmla="*/ 0 h 1278"/>
                    <a:gd name="T70" fmla="*/ 0 w 6199"/>
                    <a:gd name="T71" fmla="*/ 0 h 1278"/>
                    <a:gd name="T72" fmla="*/ 0 w 6199"/>
                    <a:gd name="T73" fmla="*/ 0 h 1278"/>
                    <a:gd name="T74" fmla="*/ 0 w 6199"/>
                    <a:gd name="T75" fmla="*/ 0 h 1278"/>
                    <a:gd name="T76" fmla="*/ 0 w 6199"/>
                    <a:gd name="T77" fmla="*/ 0 h 1278"/>
                    <a:gd name="T78" fmla="*/ 0 w 6199"/>
                    <a:gd name="T79" fmla="*/ 0 h 1278"/>
                    <a:gd name="T80" fmla="*/ 0 w 6199"/>
                    <a:gd name="T81" fmla="*/ 0 h 1278"/>
                    <a:gd name="T82" fmla="*/ 0 w 6199"/>
                    <a:gd name="T83" fmla="*/ 0 h 1278"/>
                    <a:gd name="T84" fmla="*/ 0 w 6199"/>
                    <a:gd name="T85" fmla="*/ 0 h 1278"/>
                    <a:gd name="T86" fmla="*/ 0 w 6199"/>
                    <a:gd name="T87" fmla="*/ 0 h 1278"/>
                    <a:gd name="T88" fmla="*/ 0 w 6199"/>
                    <a:gd name="T89" fmla="*/ 0 h 1278"/>
                    <a:gd name="T90" fmla="*/ 0 w 6199"/>
                    <a:gd name="T91" fmla="*/ 0 h 1278"/>
                    <a:gd name="T92" fmla="*/ 0 w 6199"/>
                    <a:gd name="T93" fmla="*/ 0 h 1278"/>
                    <a:gd name="T94" fmla="*/ 0 w 6199"/>
                    <a:gd name="T95" fmla="*/ 0 h 1278"/>
                    <a:gd name="T96" fmla="*/ 0 w 6199"/>
                    <a:gd name="T97" fmla="*/ 0 h 1278"/>
                    <a:gd name="T98" fmla="*/ 0 w 6199"/>
                    <a:gd name="T99" fmla="*/ 0 h 1278"/>
                    <a:gd name="T100" fmla="*/ 0 w 6199"/>
                    <a:gd name="T101" fmla="*/ 0 h 1278"/>
                    <a:gd name="T102" fmla="*/ 0 w 6199"/>
                    <a:gd name="T103" fmla="*/ 0 h 1278"/>
                    <a:gd name="T104" fmla="*/ 0 w 6199"/>
                    <a:gd name="T105" fmla="*/ 0 h 1278"/>
                    <a:gd name="T106" fmla="*/ 0 w 6199"/>
                    <a:gd name="T107" fmla="*/ 0 h 1278"/>
                    <a:gd name="T108" fmla="*/ 0 w 6199"/>
                    <a:gd name="T109" fmla="*/ 0 h 1278"/>
                    <a:gd name="T110" fmla="*/ 0 w 6199"/>
                    <a:gd name="T111" fmla="*/ 0 h 1278"/>
                    <a:gd name="T112" fmla="*/ 0 w 6199"/>
                    <a:gd name="T113" fmla="*/ 0 h 1278"/>
                    <a:gd name="T114" fmla="*/ 0 w 6199"/>
                    <a:gd name="T115" fmla="*/ 0 h 1278"/>
                    <a:gd name="T116" fmla="*/ 0 w 6199"/>
                    <a:gd name="T117" fmla="*/ 0 h 1278"/>
                    <a:gd name="T118" fmla="*/ 0 w 6199"/>
                    <a:gd name="T119" fmla="*/ 0 h 1278"/>
                    <a:gd name="T120" fmla="*/ 0 w 6199"/>
                    <a:gd name="T121" fmla="*/ 0 h 1278"/>
                    <a:gd name="T122" fmla="*/ 0 w 6199"/>
                    <a:gd name="T123" fmla="*/ 0 h 1278"/>
                    <a:gd name="T124" fmla="*/ 0 w 6199"/>
                    <a:gd name="T125" fmla="*/ 0 h 12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99"/>
                    <a:gd name="T190" fmla="*/ 0 h 1278"/>
                    <a:gd name="T191" fmla="*/ 6199 w 6199"/>
                    <a:gd name="T192" fmla="*/ 1278 h 12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99" h="1278">
                      <a:moveTo>
                        <a:pt x="0" y="1076"/>
                      </a:moveTo>
                      <a:lnTo>
                        <a:pt x="4" y="1069"/>
                      </a:lnTo>
                      <a:lnTo>
                        <a:pt x="9" y="1064"/>
                      </a:lnTo>
                      <a:lnTo>
                        <a:pt x="13" y="1059"/>
                      </a:lnTo>
                      <a:lnTo>
                        <a:pt x="19" y="1056"/>
                      </a:lnTo>
                      <a:lnTo>
                        <a:pt x="24" y="1054"/>
                      </a:lnTo>
                      <a:lnTo>
                        <a:pt x="30" y="1050"/>
                      </a:lnTo>
                      <a:lnTo>
                        <a:pt x="35" y="1047"/>
                      </a:lnTo>
                      <a:lnTo>
                        <a:pt x="40" y="1044"/>
                      </a:lnTo>
                      <a:lnTo>
                        <a:pt x="46" y="1041"/>
                      </a:lnTo>
                      <a:lnTo>
                        <a:pt x="51" y="1039"/>
                      </a:lnTo>
                      <a:lnTo>
                        <a:pt x="57" y="1035"/>
                      </a:lnTo>
                      <a:lnTo>
                        <a:pt x="62" y="1033"/>
                      </a:lnTo>
                      <a:lnTo>
                        <a:pt x="68" y="1031"/>
                      </a:lnTo>
                      <a:lnTo>
                        <a:pt x="73" y="1027"/>
                      </a:lnTo>
                      <a:lnTo>
                        <a:pt x="79" y="1025"/>
                      </a:lnTo>
                      <a:lnTo>
                        <a:pt x="85" y="1023"/>
                      </a:lnTo>
                      <a:lnTo>
                        <a:pt x="91" y="1020"/>
                      </a:lnTo>
                      <a:lnTo>
                        <a:pt x="96" y="1018"/>
                      </a:lnTo>
                      <a:lnTo>
                        <a:pt x="102" y="1016"/>
                      </a:lnTo>
                      <a:lnTo>
                        <a:pt x="108" y="1013"/>
                      </a:lnTo>
                      <a:lnTo>
                        <a:pt x="114" y="1011"/>
                      </a:lnTo>
                      <a:lnTo>
                        <a:pt x="119" y="1009"/>
                      </a:lnTo>
                      <a:lnTo>
                        <a:pt x="125" y="1006"/>
                      </a:lnTo>
                      <a:lnTo>
                        <a:pt x="131" y="1004"/>
                      </a:lnTo>
                      <a:lnTo>
                        <a:pt x="137" y="1002"/>
                      </a:lnTo>
                      <a:lnTo>
                        <a:pt x="142" y="1000"/>
                      </a:lnTo>
                      <a:lnTo>
                        <a:pt x="148" y="997"/>
                      </a:lnTo>
                      <a:lnTo>
                        <a:pt x="154" y="996"/>
                      </a:lnTo>
                      <a:lnTo>
                        <a:pt x="160" y="994"/>
                      </a:lnTo>
                      <a:lnTo>
                        <a:pt x="167" y="992"/>
                      </a:lnTo>
                      <a:lnTo>
                        <a:pt x="172" y="989"/>
                      </a:lnTo>
                      <a:lnTo>
                        <a:pt x="178" y="988"/>
                      </a:lnTo>
                      <a:lnTo>
                        <a:pt x="184" y="986"/>
                      </a:lnTo>
                      <a:lnTo>
                        <a:pt x="190" y="983"/>
                      </a:lnTo>
                      <a:lnTo>
                        <a:pt x="195" y="982"/>
                      </a:lnTo>
                      <a:lnTo>
                        <a:pt x="202" y="980"/>
                      </a:lnTo>
                      <a:lnTo>
                        <a:pt x="208" y="979"/>
                      </a:lnTo>
                      <a:lnTo>
                        <a:pt x="214" y="977"/>
                      </a:lnTo>
                      <a:lnTo>
                        <a:pt x="220" y="974"/>
                      </a:lnTo>
                      <a:lnTo>
                        <a:pt x="225" y="973"/>
                      </a:lnTo>
                      <a:lnTo>
                        <a:pt x="232" y="971"/>
                      </a:lnTo>
                      <a:lnTo>
                        <a:pt x="238" y="970"/>
                      </a:lnTo>
                      <a:lnTo>
                        <a:pt x="244" y="967"/>
                      </a:lnTo>
                      <a:lnTo>
                        <a:pt x="251" y="966"/>
                      </a:lnTo>
                      <a:lnTo>
                        <a:pt x="257" y="965"/>
                      </a:lnTo>
                      <a:lnTo>
                        <a:pt x="262" y="963"/>
                      </a:lnTo>
                      <a:lnTo>
                        <a:pt x="268" y="962"/>
                      </a:lnTo>
                      <a:lnTo>
                        <a:pt x="275" y="959"/>
                      </a:lnTo>
                      <a:lnTo>
                        <a:pt x="281" y="958"/>
                      </a:lnTo>
                      <a:lnTo>
                        <a:pt x="286" y="957"/>
                      </a:lnTo>
                      <a:lnTo>
                        <a:pt x="293" y="955"/>
                      </a:lnTo>
                      <a:lnTo>
                        <a:pt x="299" y="954"/>
                      </a:lnTo>
                      <a:lnTo>
                        <a:pt x="305" y="952"/>
                      </a:lnTo>
                      <a:lnTo>
                        <a:pt x="312" y="951"/>
                      </a:lnTo>
                      <a:lnTo>
                        <a:pt x="318" y="949"/>
                      </a:lnTo>
                      <a:lnTo>
                        <a:pt x="325" y="948"/>
                      </a:lnTo>
                      <a:lnTo>
                        <a:pt x="330" y="947"/>
                      </a:lnTo>
                      <a:lnTo>
                        <a:pt x="336" y="945"/>
                      </a:lnTo>
                      <a:lnTo>
                        <a:pt x="343" y="944"/>
                      </a:lnTo>
                      <a:lnTo>
                        <a:pt x="349" y="942"/>
                      </a:lnTo>
                      <a:lnTo>
                        <a:pt x="356" y="941"/>
                      </a:lnTo>
                      <a:lnTo>
                        <a:pt x="361" y="940"/>
                      </a:lnTo>
                      <a:lnTo>
                        <a:pt x="367" y="939"/>
                      </a:lnTo>
                      <a:lnTo>
                        <a:pt x="374" y="937"/>
                      </a:lnTo>
                      <a:lnTo>
                        <a:pt x="380" y="936"/>
                      </a:lnTo>
                      <a:lnTo>
                        <a:pt x="387" y="935"/>
                      </a:lnTo>
                      <a:lnTo>
                        <a:pt x="392" y="934"/>
                      </a:lnTo>
                      <a:lnTo>
                        <a:pt x="399" y="933"/>
                      </a:lnTo>
                      <a:lnTo>
                        <a:pt x="405" y="932"/>
                      </a:lnTo>
                      <a:lnTo>
                        <a:pt x="412" y="931"/>
                      </a:lnTo>
                      <a:lnTo>
                        <a:pt x="418" y="929"/>
                      </a:lnTo>
                      <a:lnTo>
                        <a:pt x="425" y="928"/>
                      </a:lnTo>
                      <a:lnTo>
                        <a:pt x="431" y="927"/>
                      </a:lnTo>
                      <a:lnTo>
                        <a:pt x="437" y="926"/>
                      </a:lnTo>
                      <a:lnTo>
                        <a:pt x="443" y="925"/>
                      </a:lnTo>
                      <a:lnTo>
                        <a:pt x="450" y="924"/>
                      </a:lnTo>
                      <a:lnTo>
                        <a:pt x="456" y="922"/>
                      </a:lnTo>
                      <a:lnTo>
                        <a:pt x="463" y="922"/>
                      </a:lnTo>
                      <a:lnTo>
                        <a:pt x="470" y="921"/>
                      </a:lnTo>
                      <a:lnTo>
                        <a:pt x="475" y="920"/>
                      </a:lnTo>
                      <a:lnTo>
                        <a:pt x="482" y="919"/>
                      </a:lnTo>
                      <a:lnTo>
                        <a:pt x="488" y="918"/>
                      </a:lnTo>
                      <a:lnTo>
                        <a:pt x="495" y="918"/>
                      </a:lnTo>
                      <a:lnTo>
                        <a:pt x="501" y="917"/>
                      </a:lnTo>
                      <a:lnTo>
                        <a:pt x="508" y="916"/>
                      </a:lnTo>
                      <a:lnTo>
                        <a:pt x="515" y="914"/>
                      </a:lnTo>
                      <a:lnTo>
                        <a:pt x="520" y="914"/>
                      </a:lnTo>
                      <a:lnTo>
                        <a:pt x="527" y="913"/>
                      </a:lnTo>
                      <a:lnTo>
                        <a:pt x="533" y="912"/>
                      </a:lnTo>
                      <a:lnTo>
                        <a:pt x="540" y="911"/>
                      </a:lnTo>
                      <a:lnTo>
                        <a:pt x="547" y="911"/>
                      </a:lnTo>
                      <a:lnTo>
                        <a:pt x="553" y="910"/>
                      </a:lnTo>
                      <a:lnTo>
                        <a:pt x="560" y="910"/>
                      </a:lnTo>
                      <a:lnTo>
                        <a:pt x="566" y="909"/>
                      </a:lnTo>
                      <a:lnTo>
                        <a:pt x="572" y="907"/>
                      </a:lnTo>
                      <a:lnTo>
                        <a:pt x="579" y="907"/>
                      </a:lnTo>
                      <a:lnTo>
                        <a:pt x="586" y="906"/>
                      </a:lnTo>
                      <a:lnTo>
                        <a:pt x="592" y="906"/>
                      </a:lnTo>
                      <a:lnTo>
                        <a:pt x="599" y="905"/>
                      </a:lnTo>
                      <a:lnTo>
                        <a:pt x="606" y="905"/>
                      </a:lnTo>
                      <a:lnTo>
                        <a:pt x="611" y="904"/>
                      </a:lnTo>
                      <a:lnTo>
                        <a:pt x="618" y="904"/>
                      </a:lnTo>
                      <a:lnTo>
                        <a:pt x="625" y="903"/>
                      </a:lnTo>
                      <a:lnTo>
                        <a:pt x="632" y="903"/>
                      </a:lnTo>
                      <a:lnTo>
                        <a:pt x="638" y="902"/>
                      </a:lnTo>
                      <a:lnTo>
                        <a:pt x="645" y="902"/>
                      </a:lnTo>
                      <a:lnTo>
                        <a:pt x="652" y="901"/>
                      </a:lnTo>
                      <a:lnTo>
                        <a:pt x="657" y="901"/>
                      </a:lnTo>
                      <a:lnTo>
                        <a:pt x="664" y="899"/>
                      </a:lnTo>
                      <a:lnTo>
                        <a:pt x="671" y="899"/>
                      </a:lnTo>
                      <a:lnTo>
                        <a:pt x="678" y="899"/>
                      </a:lnTo>
                      <a:lnTo>
                        <a:pt x="684" y="898"/>
                      </a:lnTo>
                      <a:lnTo>
                        <a:pt x="691" y="898"/>
                      </a:lnTo>
                      <a:lnTo>
                        <a:pt x="698" y="898"/>
                      </a:lnTo>
                      <a:lnTo>
                        <a:pt x="705" y="897"/>
                      </a:lnTo>
                      <a:lnTo>
                        <a:pt x="710" y="897"/>
                      </a:lnTo>
                      <a:lnTo>
                        <a:pt x="717" y="897"/>
                      </a:lnTo>
                      <a:lnTo>
                        <a:pt x="724" y="896"/>
                      </a:lnTo>
                      <a:lnTo>
                        <a:pt x="731" y="896"/>
                      </a:lnTo>
                      <a:lnTo>
                        <a:pt x="737" y="896"/>
                      </a:lnTo>
                      <a:lnTo>
                        <a:pt x="744" y="896"/>
                      </a:lnTo>
                      <a:lnTo>
                        <a:pt x="751" y="895"/>
                      </a:lnTo>
                      <a:lnTo>
                        <a:pt x="758" y="895"/>
                      </a:lnTo>
                      <a:lnTo>
                        <a:pt x="765" y="895"/>
                      </a:lnTo>
                      <a:lnTo>
                        <a:pt x="770" y="895"/>
                      </a:lnTo>
                      <a:lnTo>
                        <a:pt x="777" y="894"/>
                      </a:lnTo>
                      <a:lnTo>
                        <a:pt x="784" y="894"/>
                      </a:lnTo>
                      <a:lnTo>
                        <a:pt x="791" y="894"/>
                      </a:lnTo>
                      <a:lnTo>
                        <a:pt x="798" y="894"/>
                      </a:lnTo>
                      <a:lnTo>
                        <a:pt x="804" y="894"/>
                      </a:lnTo>
                      <a:lnTo>
                        <a:pt x="811" y="894"/>
                      </a:lnTo>
                      <a:lnTo>
                        <a:pt x="818" y="894"/>
                      </a:lnTo>
                      <a:lnTo>
                        <a:pt x="825" y="893"/>
                      </a:lnTo>
                      <a:lnTo>
                        <a:pt x="831" y="893"/>
                      </a:lnTo>
                      <a:lnTo>
                        <a:pt x="838" y="893"/>
                      </a:lnTo>
                      <a:lnTo>
                        <a:pt x="844" y="893"/>
                      </a:lnTo>
                      <a:lnTo>
                        <a:pt x="851" y="893"/>
                      </a:lnTo>
                      <a:lnTo>
                        <a:pt x="858" y="893"/>
                      </a:lnTo>
                      <a:lnTo>
                        <a:pt x="865" y="893"/>
                      </a:lnTo>
                      <a:lnTo>
                        <a:pt x="872" y="893"/>
                      </a:lnTo>
                      <a:lnTo>
                        <a:pt x="879" y="893"/>
                      </a:lnTo>
                      <a:lnTo>
                        <a:pt x="886" y="893"/>
                      </a:lnTo>
                      <a:lnTo>
                        <a:pt x="891" y="893"/>
                      </a:lnTo>
                      <a:lnTo>
                        <a:pt x="898" y="893"/>
                      </a:lnTo>
                      <a:lnTo>
                        <a:pt x="905" y="893"/>
                      </a:lnTo>
                      <a:lnTo>
                        <a:pt x="912" y="893"/>
                      </a:lnTo>
                      <a:lnTo>
                        <a:pt x="919" y="893"/>
                      </a:lnTo>
                      <a:lnTo>
                        <a:pt x="926" y="893"/>
                      </a:lnTo>
                      <a:lnTo>
                        <a:pt x="933" y="893"/>
                      </a:lnTo>
                      <a:lnTo>
                        <a:pt x="940" y="893"/>
                      </a:lnTo>
                      <a:lnTo>
                        <a:pt x="947" y="893"/>
                      </a:lnTo>
                      <a:lnTo>
                        <a:pt x="952" y="894"/>
                      </a:lnTo>
                      <a:lnTo>
                        <a:pt x="959" y="894"/>
                      </a:lnTo>
                      <a:lnTo>
                        <a:pt x="966" y="894"/>
                      </a:lnTo>
                      <a:lnTo>
                        <a:pt x="973" y="894"/>
                      </a:lnTo>
                      <a:lnTo>
                        <a:pt x="980" y="894"/>
                      </a:lnTo>
                      <a:lnTo>
                        <a:pt x="987" y="894"/>
                      </a:lnTo>
                      <a:lnTo>
                        <a:pt x="994" y="894"/>
                      </a:lnTo>
                      <a:lnTo>
                        <a:pt x="1001" y="895"/>
                      </a:lnTo>
                      <a:lnTo>
                        <a:pt x="1008" y="895"/>
                      </a:lnTo>
                      <a:lnTo>
                        <a:pt x="1015" y="895"/>
                      </a:lnTo>
                      <a:lnTo>
                        <a:pt x="1022" y="895"/>
                      </a:lnTo>
                      <a:lnTo>
                        <a:pt x="1027" y="895"/>
                      </a:lnTo>
                      <a:lnTo>
                        <a:pt x="1034" y="896"/>
                      </a:lnTo>
                      <a:lnTo>
                        <a:pt x="1041" y="896"/>
                      </a:lnTo>
                      <a:lnTo>
                        <a:pt x="1048" y="896"/>
                      </a:lnTo>
                      <a:lnTo>
                        <a:pt x="1055" y="896"/>
                      </a:lnTo>
                      <a:lnTo>
                        <a:pt x="1062" y="897"/>
                      </a:lnTo>
                      <a:lnTo>
                        <a:pt x="1069" y="897"/>
                      </a:lnTo>
                      <a:lnTo>
                        <a:pt x="1076" y="897"/>
                      </a:lnTo>
                      <a:lnTo>
                        <a:pt x="1083" y="898"/>
                      </a:lnTo>
                      <a:lnTo>
                        <a:pt x="1090" y="898"/>
                      </a:lnTo>
                      <a:lnTo>
                        <a:pt x="1096" y="898"/>
                      </a:lnTo>
                      <a:lnTo>
                        <a:pt x="1103" y="899"/>
                      </a:lnTo>
                      <a:lnTo>
                        <a:pt x="1110" y="899"/>
                      </a:lnTo>
                      <a:lnTo>
                        <a:pt x="1117" y="899"/>
                      </a:lnTo>
                      <a:lnTo>
                        <a:pt x="1131" y="901"/>
                      </a:lnTo>
                      <a:lnTo>
                        <a:pt x="1145" y="902"/>
                      </a:lnTo>
                      <a:lnTo>
                        <a:pt x="1159" y="903"/>
                      </a:lnTo>
                      <a:lnTo>
                        <a:pt x="1171" y="903"/>
                      </a:lnTo>
                      <a:lnTo>
                        <a:pt x="1185" y="904"/>
                      </a:lnTo>
                      <a:lnTo>
                        <a:pt x="1199" y="905"/>
                      </a:lnTo>
                      <a:lnTo>
                        <a:pt x="1213" y="906"/>
                      </a:lnTo>
                      <a:lnTo>
                        <a:pt x="1227" y="907"/>
                      </a:lnTo>
                      <a:lnTo>
                        <a:pt x="1240" y="909"/>
                      </a:lnTo>
                      <a:lnTo>
                        <a:pt x="1254" y="910"/>
                      </a:lnTo>
                      <a:lnTo>
                        <a:pt x="1268" y="911"/>
                      </a:lnTo>
                      <a:lnTo>
                        <a:pt x="1282" y="912"/>
                      </a:lnTo>
                      <a:lnTo>
                        <a:pt x="1296" y="913"/>
                      </a:lnTo>
                      <a:lnTo>
                        <a:pt x="1310" y="916"/>
                      </a:lnTo>
                      <a:lnTo>
                        <a:pt x="1323" y="917"/>
                      </a:lnTo>
                      <a:lnTo>
                        <a:pt x="1337" y="918"/>
                      </a:lnTo>
                      <a:lnTo>
                        <a:pt x="1351" y="919"/>
                      </a:lnTo>
                      <a:lnTo>
                        <a:pt x="1365" y="921"/>
                      </a:lnTo>
                      <a:lnTo>
                        <a:pt x="1379" y="922"/>
                      </a:lnTo>
                      <a:lnTo>
                        <a:pt x="1393" y="924"/>
                      </a:lnTo>
                      <a:lnTo>
                        <a:pt x="1406" y="926"/>
                      </a:lnTo>
                      <a:lnTo>
                        <a:pt x="1420" y="927"/>
                      </a:lnTo>
                      <a:lnTo>
                        <a:pt x="1434" y="929"/>
                      </a:lnTo>
                      <a:lnTo>
                        <a:pt x="1448" y="931"/>
                      </a:lnTo>
                      <a:lnTo>
                        <a:pt x="1462" y="933"/>
                      </a:lnTo>
                      <a:lnTo>
                        <a:pt x="1476" y="934"/>
                      </a:lnTo>
                      <a:lnTo>
                        <a:pt x="1489" y="936"/>
                      </a:lnTo>
                      <a:lnTo>
                        <a:pt x="1503" y="937"/>
                      </a:lnTo>
                      <a:lnTo>
                        <a:pt x="1517" y="940"/>
                      </a:lnTo>
                      <a:lnTo>
                        <a:pt x="1531" y="941"/>
                      </a:lnTo>
                      <a:lnTo>
                        <a:pt x="1545" y="943"/>
                      </a:lnTo>
                      <a:lnTo>
                        <a:pt x="1558" y="944"/>
                      </a:lnTo>
                      <a:lnTo>
                        <a:pt x="1572" y="947"/>
                      </a:lnTo>
                      <a:lnTo>
                        <a:pt x="1586" y="949"/>
                      </a:lnTo>
                      <a:lnTo>
                        <a:pt x="1600" y="950"/>
                      </a:lnTo>
                      <a:lnTo>
                        <a:pt x="1614" y="952"/>
                      </a:lnTo>
                      <a:lnTo>
                        <a:pt x="1628" y="955"/>
                      </a:lnTo>
                      <a:lnTo>
                        <a:pt x="1641" y="956"/>
                      </a:lnTo>
                      <a:lnTo>
                        <a:pt x="1655" y="958"/>
                      </a:lnTo>
                      <a:lnTo>
                        <a:pt x="1669" y="960"/>
                      </a:lnTo>
                      <a:lnTo>
                        <a:pt x="1683" y="963"/>
                      </a:lnTo>
                      <a:lnTo>
                        <a:pt x="1697" y="964"/>
                      </a:lnTo>
                      <a:lnTo>
                        <a:pt x="1711" y="966"/>
                      </a:lnTo>
                      <a:lnTo>
                        <a:pt x="1724" y="969"/>
                      </a:lnTo>
                      <a:lnTo>
                        <a:pt x="1738" y="971"/>
                      </a:lnTo>
                      <a:lnTo>
                        <a:pt x="1752" y="973"/>
                      </a:lnTo>
                      <a:lnTo>
                        <a:pt x="1766" y="974"/>
                      </a:lnTo>
                      <a:lnTo>
                        <a:pt x="1780" y="977"/>
                      </a:lnTo>
                      <a:lnTo>
                        <a:pt x="1794" y="979"/>
                      </a:lnTo>
                      <a:lnTo>
                        <a:pt x="1807" y="981"/>
                      </a:lnTo>
                      <a:lnTo>
                        <a:pt x="1821" y="983"/>
                      </a:lnTo>
                      <a:lnTo>
                        <a:pt x="1835" y="986"/>
                      </a:lnTo>
                      <a:lnTo>
                        <a:pt x="1849" y="988"/>
                      </a:lnTo>
                      <a:lnTo>
                        <a:pt x="1863" y="989"/>
                      </a:lnTo>
                      <a:lnTo>
                        <a:pt x="1876" y="992"/>
                      </a:lnTo>
                      <a:lnTo>
                        <a:pt x="1890" y="994"/>
                      </a:lnTo>
                      <a:lnTo>
                        <a:pt x="1918" y="998"/>
                      </a:lnTo>
                      <a:lnTo>
                        <a:pt x="1946" y="1003"/>
                      </a:lnTo>
                      <a:lnTo>
                        <a:pt x="1972" y="1008"/>
                      </a:lnTo>
                      <a:lnTo>
                        <a:pt x="2000" y="1012"/>
                      </a:lnTo>
                      <a:lnTo>
                        <a:pt x="2027" y="1017"/>
                      </a:lnTo>
                      <a:lnTo>
                        <a:pt x="2055" y="1021"/>
                      </a:lnTo>
                      <a:lnTo>
                        <a:pt x="2082" y="1026"/>
                      </a:lnTo>
                      <a:lnTo>
                        <a:pt x="2109" y="1030"/>
                      </a:lnTo>
                      <a:lnTo>
                        <a:pt x="2123" y="1032"/>
                      </a:lnTo>
                      <a:lnTo>
                        <a:pt x="2136" y="1034"/>
                      </a:lnTo>
                      <a:lnTo>
                        <a:pt x="2150" y="1036"/>
                      </a:lnTo>
                      <a:lnTo>
                        <a:pt x="2163" y="1039"/>
                      </a:lnTo>
                      <a:lnTo>
                        <a:pt x="2177" y="1041"/>
                      </a:lnTo>
                      <a:lnTo>
                        <a:pt x="2190" y="1043"/>
                      </a:lnTo>
                      <a:lnTo>
                        <a:pt x="2204" y="1046"/>
                      </a:lnTo>
                      <a:lnTo>
                        <a:pt x="2218" y="1048"/>
                      </a:lnTo>
                      <a:lnTo>
                        <a:pt x="2230" y="1050"/>
                      </a:lnTo>
                      <a:lnTo>
                        <a:pt x="2244" y="1053"/>
                      </a:lnTo>
                      <a:lnTo>
                        <a:pt x="2258" y="1055"/>
                      </a:lnTo>
                      <a:lnTo>
                        <a:pt x="2271" y="1057"/>
                      </a:lnTo>
                      <a:lnTo>
                        <a:pt x="2284" y="1059"/>
                      </a:lnTo>
                      <a:lnTo>
                        <a:pt x="2298" y="1062"/>
                      </a:lnTo>
                      <a:lnTo>
                        <a:pt x="2311" y="1064"/>
                      </a:lnTo>
                      <a:lnTo>
                        <a:pt x="2325" y="1066"/>
                      </a:lnTo>
                      <a:lnTo>
                        <a:pt x="2337" y="1069"/>
                      </a:lnTo>
                      <a:lnTo>
                        <a:pt x="2351" y="1070"/>
                      </a:lnTo>
                      <a:lnTo>
                        <a:pt x="2364" y="1072"/>
                      </a:lnTo>
                      <a:lnTo>
                        <a:pt x="2378" y="1074"/>
                      </a:lnTo>
                      <a:lnTo>
                        <a:pt x="2390" y="1077"/>
                      </a:lnTo>
                      <a:lnTo>
                        <a:pt x="2404" y="1079"/>
                      </a:lnTo>
                      <a:lnTo>
                        <a:pt x="2417" y="1081"/>
                      </a:lnTo>
                      <a:lnTo>
                        <a:pt x="2431" y="1084"/>
                      </a:lnTo>
                      <a:lnTo>
                        <a:pt x="2443" y="1086"/>
                      </a:lnTo>
                      <a:lnTo>
                        <a:pt x="2457" y="1087"/>
                      </a:lnTo>
                      <a:lnTo>
                        <a:pt x="2470" y="1089"/>
                      </a:lnTo>
                      <a:lnTo>
                        <a:pt x="2483" y="1092"/>
                      </a:lnTo>
                      <a:lnTo>
                        <a:pt x="2496" y="1094"/>
                      </a:lnTo>
                      <a:lnTo>
                        <a:pt x="2509" y="1096"/>
                      </a:lnTo>
                      <a:lnTo>
                        <a:pt x="2522" y="1097"/>
                      </a:lnTo>
                      <a:lnTo>
                        <a:pt x="2536" y="1100"/>
                      </a:lnTo>
                      <a:lnTo>
                        <a:pt x="2548" y="1102"/>
                      </a:lnTo>
                      <a:lnTo>
                        <a:pt x="2561" y="1104"/>
                      </a:lnTo>
                      <a:lnTo>
                        <a:pt x="2574" y="1106"/>
                      </a:lnTo>
                      <a:lnTo>
                        <a:pt x="2587" y="1108"/>
                      </a:lnTo>
                      <a:lnTo>
                        <a:pt x="2600" y="1110"/>
                      </a:lnTo>
                      <a:lnTo>
                        <a:pt x="2613" y="1112"/>
                      </a:lnTo>
                      <a:lnTo>
                        <a:pt x="2625" y="1114"/>
                      </a:lnTo>
                      <a:lnTo>
                        <a:pt x="2638" y="1116"/>
                      </a:lnTo>
                      <a:lnTo>
                        <a:pt x="2651" y="1117"/>
                      </a:lnTo>
                      <a:lnTo>
                        <a:pt x="2663" y="1119"/>
                      </a:lnTo>
                      <a:lnTo>
                        <a:pt x="2677" y="1122"/>
                      </a:lnTo>
                      <a:lnTo>
                        <a:pt x="2690" y="1123"/>
                      </a:lnTo>
                      <a:lnTo>
                        <a:pt x="2703" y="1125"/>
                      </a:lnTo>
                      <a:lnTo>
                        <a:pt x="2715" y="1126"/>
                      </a:lnTo>
                      <a:lnTo>
                        <a:pt x="2728" y="1129"/>
                      </a:lnTo>
                      <a:lnTo>
                        <a:pt x="2741" y="1130"/>
                      </a:lnTo>
                      <a:lnTo>
                        <a:pt x="2752" y="1132"/>
                      </a:lnTo>
                      <a:lnTo>
                        <a:pt x="2765" y="1133"/>
                      </a:lnTo>
                      <a:lnTo>
                        <a:pt x="2778" y="1135"/>
                      </a:lnTo>
                      <a:lnTo>
                        <a:pt x="2790" y="1137"/>
                      </a:lnTo>
                      <a:lnTo>
                        <a:pt x="2803" y="1139"/>
                      </a:lnTo>
                      <a:lnTo>
                        <a:pt x="2816" y="1140"/>
                      </a:lnTo>
                      <a:lnTo>
                        <a:pt x="2827" y="1141"/>
                      </a:lnTo>
                      <a:lnTo>
                        <a:pt x="2840" y="1143"/>
                      </a:lnTo>
                      <a:lnTo>
                        <a:pt x="2852" y="1145"/>
                      </a:lnTo>
                      <a:lnTo>
                        <a:pt x="2865" y="1146"/>
                      </a:lnTo>
                      <a:lnTo>
                        <a:pt x="2877" y="1148"/>
                      </a:lnTo>
                      <a:lnTo>
                        <a:pt x="2889" y="1149"/>
                      </a:lnTo>
                      <a:lnTo>
                        <a:pt x="2901" y="1150"/>
                      </a:lnTo>
                      <a:lnTo>
                        <a:pt x="2913" y="1152"/>
                      </a:lnTo>
                      <a:lnTo>
                        <a:pt x="2926" y="1153"/>
                      </a:lnTo>
                      <a:lnTo>
                        <a:pt x="2938" y="1155"/>
                      </a:lnTo>
                      <a:lnTo>
                        <a:pt x="2950" y="1156"/>
                      </a:lnTo>
                      <a:lnTo>
                        <a:pt x="2962" y="1157"/>
                      </a:lnTo>
                      <a:lnTo>
                        <a:pt x="2975" y="1158"/>
                      </a:lnTo>
                      <a:lnTo>
                        <a:pt x="2986" y="1160"/>
                      </a:lnTo>
                      <a:lnTo>
                        <a:pt x="2992" y="1160"/>
                      </a:lnTo>
                      <a:lnTo>
                        <a:pt x="2998" y="1161"/>
                      </a:lnTo>
                      <a:lnTo>
                        <a:pt x="3004" y="1161"/>
                      </a:lnTo>
                      <a:lnTo>
                        <a:pt x="3010" y="1162"/>
                      </a:lnTo>
                      <a:lnTo>
                        <a:pt x="3016" y="1162"/>
                      </a:lnTo>
                      <a:lnTo>
                        <a:pt x="3022" y="1163"/>
                      </a:lnTo>
                      <a:lnTo>
                        <a:pt x="3028" y="1163"/>
                      </a:lnTo>
                      <a:lnTo>
                        <a:pt x="3033" y="1164"/>
                      </a:lnTo>
                      <a:lnTo>
                        <a:pt x="3039" y="1164"/>
                      </a:lnTo>
                      <a:lnTo>
                        <a:pt x="3046" y="1165"/>
                      </a:lnTo>
                      <a:lnTo>
                        <a:pt x="3052" y="1165"/>
                      </a:lnTo>
                      <a:lnTo>
                        <a:pt x="3057" y="1165"/>
                      </a:lnTo>
                      <a:lnTo>
                        <a:pt x="3063" y="1167"/>
                      </a:lnTo>
                      <a:lnTo>
                        <a:pt x="3069" y="1167"/>
                      </a:lnTo>
                      <a:lnTo>
                        <a:pt x="3075" y="1168"/>
                      </a:lnTo>
                      <a:lnTo>
                        <a:pt x="3081" y="1168"/>
                      </a:lnTo>
                      <a:lnTo>
                        <a:pt x="3086" y="1168"/>
                      </a:lnTo>
                      <a:lnTo>
                        <a:pt x="3092" y="1169"/>
                      </a:lnTo>
                      <a:lnTo>
                        <a:pt x="3098" y="1169"/>
                      </a:lnTo>
                      <a:lnTo>
                        <a:pt x="3104" y="1170"/>
                      </a:lnTo>
                      <a:lnTo>
                        <a:pt x="3109" y="1170"/>
                      </a:lnTo>
                      <a:lnTo>
                        <a:pt x="3115" y="1170"/>
                      </a:lnTo>
                      <a:lnTo>
                        <a:pt x="3121" y="1171"/>
                      </a:lnTo>
                      <a:lnTo>
                        <a:pt x="3127" y="1171"/>
                      </a:lnTo>
                      <a:lnTo>
                        <a:pt x="3132" y="1171"/>
                      </a:lnTo>
                      <a:lnTo>
                        <a:pt x="3138" y="1172"/>
                      </a:lnTo>
                      <a:lnTo>
                        <a:pt x="3144" y="1172"/>
                      </a:lnTo>
                      <a:lnTo>
                        <a:pt x="3150" y="1172"/>
                      </a:lnTo>
                      <a:lnTo>
                        <a:pt x="3155" y="1172"/>
                      </a:lnTo>
                      <a:lnTo>
                        <a:pt x="3161" y="1173"/>
                      </a:lnTo>
                      <a:lnTo>
                        <a:pt x="3167" y="1173"/>
                      </a:lnTo>
                      <a:lnTo>
                        <a:pt x="3173" y="1173"/>
                      </a:lnTo>
                      <a:lnTo>
                        <a:pt x="3178" y="1175"/>
                      </a:lnTo>
                      <a:lnTo>
                        <a:pt x="3184" y="1175"/>
                      </a:lnTo>
                      <a:lnTo>
                        <a:pt x="3190" y="1175"/>
                      </a:lnTo>
                      <a:lnTo>
                        <a:pt x="3196" y="1175"/>
                      </a:lnTo>
                      <a:lnTo>
                        <a:pt x="3202" y="1175"/>
                      </a:lnTo>
                      <a:lnTo>
                        <a:pt x="3207" y="1176"/>
                      </a:lnTo>
                      <a:lnTo>
                        <a:pt x="3212" y="1176"/>
                      </a:lnTo>
                      <a:lnTo>
                        <a:pt x="3218" y="1176"/>
                      </a:lnTo>
                      <a:lnTo>
                        <a:pt x="3223" y="1176"/>
                      </a:lnTo>
                      <a:lnTo>
                        <a:pt x="3229" y="1176"/>
                      </a:lnTo>
                      <a:lnTo>
                        <a:pt x="3235" y="1177"/>
                      </a:lnTo>
                      <a:lnTo>
                        <a:pt x="3241" y="1177"/>
                      </a:lnTo>
                      <a:lnTo>
                        <a:pt x="3246" y="1177"/>
                      </a:lnTo>
                      <a:lnTo>
                        <a:pt x="3251" y="1177"/>
                      </a:lnTo>
                      <a:lnTo>
                        <a:pt x="3257" y="1177"/>
                      </a:lnTo>
                      <a:lnTo>
                        <a:pt x="3263" y="1177"/>
                      </a:lnTo>
                      <a:lnTo>
                        <a:pt x="3268" y="1177"/>
                      </a:lnTo>
                      <a:lnTo>
                        <a:pt x="3273" y="1177"/>
                      </a:lnTo>
                      <a:lnTo>
                        <a:pt x="3279" y="1178"/>
                      </a:lnTo>
                      <a:lnTo>
                        <a:pt x="3284" y="1178"/>
                      </a:lnTo>
                      <a:lnTo>
                        <a:pt x="3290" y="1178"/>
                      </a:lnTo>
                      <a:lnTo>
                        <a:pt x="3296" y="1178"/>
                      </a:lnTo>
                      <a:lnTo>
                        <a:pt x="3301" y="1178"/>
                      </a:lnTo>
                      <a:lnTo>
                        <a:pt x="3306" y="1178"/>
                      </a:lnTo>
                      <a:lnTo>
                        <a:pt x="3308" y="1178"/>
                      </a:lnTo>
                      <a:lnTo>
                        <a:pt x="3310" y="1178"/>
                      </a:lnTo>
                      <a:lnTo>
                        <a:pt x="3311" y="1178"/>
                      </a:lnTo>
                      <a:lnTo>
                        <a:pt x="3313" y="1178"/>
                      </a:lnTo>
                      <a:lnTo>
                        <a:pt x="3316" y="1178"/>
                      </a:lnTo>
                      <a:lnTo>
                        <a:pt x="3317" y="1178"/>
                      </a:lnTo>
                      <a:lnTo>
                        <a:pt x="3319" y="1178"/>
                      </a:lnTo>
                      <a:lnTo>
                        <a:pt x="3320" y="1178"/>
                      </a:lnTo>
                      <a:lnTo>
                        <a:pt x="3322" y="1178"/>
                      </a:lnTo>
                      <a:lnTo>
                        <a:pt x="3324" y="1178"/>
                      </a:lnTo>
                      <a:lnTo>
                        <a:pt x="3326" y="1178"/>
                      </a:lnTo>
                      <a:lnTo>
                        <a:pt x="3327" y="1178"/>
                      </a:lnTo>
                      <a:lnTo>
                        <a:pt x="3329" y="1177"/>
                      </a:lnTo>
                      <a:lnTo>
                        <a:pt x="3331" y="1177"/>
                      </a:lnTo>
                      <a:lnTo>
                        <a:pt x="3333" y="1177"/>
                      </a:lnTo>
                      <a:lnTo>
                        <a:pt x="3335" y="1177"/>
                      </a:lnTo>
                      <a:lnTo>
                        <a:pt x="3336" y="1177"/>
                      </a:lnTo>
                      <a:lnTo>
                        <a:pt x="3339" y="1177"/>
                      </a:lnTo>
                      <a:lnTo>
                        <a:pt x="3340" y="1177"/>
                      </a:lnTo>
                      <a:lnTo>
                        <a:pt x="3342" y="1177"/>
                      </a:lnTo>
                      <a:lnTo>
                        <a:pt x="3343" y="1177"/>
                      </a:lnTo>
                      <a:lnTo>
                        <a:pt x="3346" y="1176"/>
                      </a:lnTo>
                      <a:lnTo>
                        <a:pt x="3347" y="1176"/>
                      </a:lnTo>
                      <a:lnTo>
                        <a:pt x="3349" y="1176"/>
                      </a:lnTo>
                      <a:lnTo>
                        <a:pt x="3352" y="1176"/>
                      </a:lnTo>
                      <a:lnTo>
                        <a:pt x="3357" y="1175"/>
                      </a:lnTo>
                      <a:lnTo>
                        <a:pt x="3361" y="1175"/>
                      </a:lnTo>
                      <a:lnTo>
                        <a:pt x="3364" y="1173"/>
                      </a:lnTo>
                      <a:lnTo>
                        <a:pt x="3369" y="1173"/>
                      </a:lnTo>
                      <a:lnTo>
                        <a:pt x="3372" y="1172"/>
                      </a:lnTo>
                      <a:lnTo>
                        <a:pt x="3375" y="1172"/>
                      </a:lnTo>
                      <a:lnTo>
                        <a:pt x="3380" y="1171"/>
                      </a:lnTo>
                      <a:lnTo>
                        <a:pt x="3384" y="1171"/>
                      </a:lnTo>
                      <a:lnTo>
                        <a:pt x="3387" y="1170"/>
                      </a:lnTo>
                      <a:lnTo>
                        <a:pt x="3392" y="1170"/>
                      </a:lnTo>
                      <a:lnTo>
                        <a:pt x="3395" y="1169"/>
                      </a:lnTo>
                      <a:lnTo>
                        <a:pt x="3400" y="1168"/>
                      </a:lnTo>
                      <a:lnTo>
                        <a:pt x="3403" y="1168"/>
                      </a:lnTo>
                      <a:lnTo>
                        <a:pt x="3408" y="1167"/>
                      </a:lnTo>
                      <a:lnTo>
                        <a:pt x="3411" y="1165"/>
                      </a:lnTo>
                      <a:lnTo>
                        <a:pt x="3416" y="1164"/>
                      </a:lnTo>
                      <a:lnTo>
                        <a:pt x="3419" y="1163"/>
                      </a:lnTo>
                      <a:lnTo>
                        <a:pt x="3424" y="1163"/>
                      </a:lnTo>
                      <a:lnTo>
                        <a:pt x="3427" y="1162"/>
                      </a:lnTo>
                      <a:lnTo>
                        <a:pt x="3432" y="1161"/>
                      </a:lnTo>
                      <a:lnTo>
                        <a:pt x="3437" y="1160"/>
                      </a:lnTo>
                      <a:lnTo>
                        <a:pt x="3440" y="1158"/>
                      </a:lnTo>
                      <a:lnTo>
                        <a:pt x="3445" y="1157"/>
                      </a:lnTo>
                      <a:lnTo>
                        <a:pt x="3449" y="1156"/>
                      </a:lnTo>
                      <a:lnTo>
                        <a:pt x="3453" y="1155"/>
                      </a:lnTo>
                      <a:lnTo>
                        <a:pt x="3457" y="1154"/>
                      </a:lnTo>
                      <a:lnTo>
                        <a:pt x="3462" y="1153"/>
                      </a:lnTo>
                      <a:lnTo>
                        <a:pt x="3465" y="1152"/>
                      </a:lnTo>
                      <a:lnTo>
                        <a:pt x="3470" y="1149"/>
                      </a:lnTo>
                      <a:lnTo>
                        <a:pt x="3475" y="1148"/>
                      </a:lnTo>
                      <a:lnTo>
                        <a:pt x="3478" y="1147"/>
                      </a:lnTo>
                      <a:lnTo>
                        <a:pt x="3483" y="1146"/>
                      </a:lnTo>
                      <a:lnTo>
                        <a:pt x="3487" y="1145"/>
                      </a:lnTo>
                      <a:lnTo>
                        <a:pt x="3492" y="1142"/>
                      </a:lnTo>
                      <a:lnTo>
                        <a:pt x="3495" y="1141"/>
                      </a:lnTo>
                      <a:lnTo>
                        <a:pt x="3500" y="1140"/>
                      </a:lnTo>
                      <a:lnTo>
                        <a:pt x="3505" y="1138"/>
                      </a:lnTo>
                      <a:lnTo>
                        <a:pt x="3509" y="1137"/>
                      </a:lnTo>
                      <a:lnTo>
                        <a:pt x="3514" y="1135"/>
                      </a:lnTo>
                      <a:lnTo>
                        <a:pt x="3518" y="1133"/>
                      </a:lnTo>
                      <a:lnTo>
                        <a:pt x="3522" y="1132"/>
                      </a:lnTo>
                      <a:lnTo>
                        <a:pt x="3526" y="1130"/>
                      </a:lnTo>
                      <a:lnTo>
                        <a:pt x="3531" y="1129"/>
                      </a:lnTo>
                      <a:lnTo>
                        <a:pt x="3536" y="1126"/>
                      </a:lnTo>
                      <a:lnTo>
                        <a:pt x="3540" y="1125"/>
                      </a:lnTo>
                      <a:lnTo>
                        <a:pt x="3545" y="1123"/>
                      </a:lnTo>
                      <a:lnTo>
                        <a:pt x="3549" y="1122"/>
                      </a:lnTo>
                      <a:lnTo>
                        <a:pt x="3554" y="1119"/>
                      </a:lnTo>
                      <a:lnTo>
                        <a:pt x="3559" y="1118"/>
                      </a:lnTo>
                      <a:lnTo>
                        <a:pt x="3563" y="1116"/>
                      </a:lnTo>
                      <a:lnTo>
                        <a:pt x="3568" y="1114"/>
                      </a:lnTo>
                      <a:lnTo>
                        <a:pt x="3573" y="1112"/>
                      </a:lnTo>
                      <a:lnTo>
                        <a:pt x="3576" y="1110"/>
                      </a:lnTo>
                      <a:lnTo>
                        <a:pt x="3581" y="1108"/>
                      </a:lnTo>
                      <a:lnTo>
                        <a:pt x="3585" y="1107"/>
                      </a:lnTo>
                      <a:lnTo>
                        <a:pt x="3590" y="1104"/>
                      </a:lnTo>
                      <a:lnTo>
                        <a:pt x="3594" y="1102"/>
                      </a:lnTo>
                      <a:lnTo>
                        <a:pt x="3599" y="1100"/>
                      </a:lnTo>
                      <a:lnTo>
                        <a:pt x="3604" y="1099"/>
                      </a:lnTo>
                      <a:lnTo>
                        <a:pt x="3608" y="1096"/>
                      </a:lnTo>
                      <a:lnTo>
                        <a:pt x="3613" y="1094"/>
                      </a:lnTo>
                      <a:lnTo>
                        <a:pt x="3617" y="1092"/>
                      </a:lnTo>
                      <a:lnTo>
                        <a:pt x="3622" y="1089"/>
                      </a:lnTo>
                      <a:lnTo>
                        <a:pt x="3628" y="1087"/>
                      </a:lnTo>
                      <a:lnTo>
                        <a:pt x="3632" y="1085"/>
                      </a:lnTo>
                      <a:lnTo>
                        <a:pt x="3637" y="1084"/>
                      </a:lnTo>
                      <a:lnTo>
                        <a:pt x="3642" y="1081"/>
                      </a:lnTo>
                      <a:lnTo>
                        <a:pt x="3646" y="1079"/>
                      </a:lnTo>
                      <a:lnTo>
                        <a:pt x="3651" y="1077"/>
                      </a:lnTo>
                      <a:lnTo>
                        <a:pt x="3655" y="1074"/>
                      </a:lnTo>
                      <a:lnTo>
                        <a:pt x="3660" y="1072"/>
                      </a:lnTo>
                      <a:lnTo>
                        <a:pt x="3665" y="1070"/>
                      </a:lnTo>
                      <a:lnTo>
                        <a:pt x="3669" y="1068"/>
                      </a:lnTo>
                      <a:lnTo>
                        <a:pt x="3674" y="1065"/>
                      </a:lnTo>
                      <a:lnTo>
                        <a:pt x="3679" y="1063"/>
                      </a:lnTo>
                      <a:lnTo>
                        <a:pt x="3683" y="1059"/>
                      </a:lnTo>
                      <a:lnTo>
                        <a:pt x="3689" y="1057"/>
                      </a:lnTo>
                      <a:lnTo>
                        <a:pt x="3693" y="1055"/>
                      </a:lnTo>
                      <a:lnTo>
                        <a:pt x="3698" y="1053"/>
                      </a:lnTo>
                      <a:lnTo>
                        <a:pt x="3703" y="1050"/>
                      </a:lnTo>
                      <a:lnTo>
                        <a:pt x="3707" y="1048"/>
                      </a:lnTo>
                      <a:lnTo>
                        <a:pt x="3712" y="1046"/>
                      </a:lnTo>
                      <a:lnTo>
                        <a:pt x="3717" y="1043"/>
                      </a:lnTo>
                      <a:lnTo>
                        <a:pt x="3721" y="1040"/>
                      </a:lnTo>
                      <a:lnTo>
                        <a:pt x="3726" y="1038"/>
                      </a:lnTo>
                      <a:lnTo>
                        <a:pt x="3732" y="1035"/>
                      </a:lnTo>
                      <a:lnTo>
                        <a:pt x="3736" y="1033"/>
                      </a:lnTo>
                      <a:lnTo>
                        <a:pt x="3741" y="1030"/>
                      </a:lnTo>
                      <a:lnTo>
                        <a:pt x="3745" y="1027"/>
                      </a:lnTo>
                      <a:lnTo>
                        <a:pt x="3750" y="1025"/>
                      </a:lnTo>
                      <a:lnTo>
                        <a:pt x="3755" y="1023"/>
                      </a:lnTo>
                      <a:lnTo>
                        <a:pt x="3759" y="1019"/>
                      </a:lnTo>
                      <a:lnTo>
                        <a:pt x="3764" y="1017"/>
                      </a:lnTo>
                      <a:lnTo>
                        <a:pt x="3770" y="1015"/>
                      </a:lnTo>
                      <a:lnTo>
                        <a:pt x="3774" y="1011"/>
                      </a:lnTo>
                      <a:lnTo>
                        <a:pt x="3779" y="1009"/>
                      </a:lnTo>
                      <a:lnTo>
                        <a:pt x="3783" y="1006"/>
                      </a:lnTo>
                      <a:lnTo>
                        <a:pt x="3788" y="1003"/>
                      </a:lnTo>
                      <a:lnTo>
                        <a:pt x="3793" y="1001"/>
                      </a:lnTo>
                      <a:lnTo>
                        <a:pt x="3803" y="995"/>
                      </a:lnTo>
                      <a:lnTo>
                        <a:pt x="3812" y="990"/>
                      </a:lnTo>
                      <a:lnTo>
                        <a:pt x="3821" y="985"/>
                      </a:lnTo>
                      <a:lnTo>
                        <a:pt x="3831" y="979"/>
                      </a:lnTo>
                      <a:lnTo>
                        <a:pt x="3841" y="973"/>
                      </a:lnTo>
                      <a:lnTo>
                        <a:pt x="3850" y="967"/>
                      </a:lnTo>
                      <a:lnTo>
                        <a:pt x="3859" y="962"/>
                      </a:lnTo>
                      <a:lnTo>
                        <a:pt x="3869" y="956"/>
                      </a:lnTo>
                      <a:lnTo>
                        <a:pt x="3879" y="950"/>
                      </a:lnTo>
                      <a:lnTo>
                        <a:pt x="3888" y="944"/>
                      </a:lnTo>
                      <a:lnTo>
                        <a:pt x="3897" y="939"/>
                      </a:lnTo>
                      <a:lnTo>
                        <a:pt x="3907" y="933"/>
                      </a:lnTo>
                      <a:lnTo>
                        <a:pt x="3916" y="927"/>
                      </a:lnTo>
                      <a:lnTo>
                        <a:pt x="3926" y="921"/>
                      </a:lnTo>
                      <a:lnTo>
                        <a:pt x="3935" y="916"/>
                      </a:lnTo>
                      <a:lnTo>
                        <a:pt x="3945" y="910"/>
                      </a:lnTo>
                      <a:lnTo>
                        <a:pt x="3954" y="904"/>
                      </a:lnTo>
                      <a:lnTo>
                        <a:pt x="3963" y="898"/>
                      </a:lnTo>
                      <a:lnTo>
                        <a:pt x="3972" y="893"/>
                      </a:lnTo>
                      <a:lnTo>
                        <a:pt x="3982" y="887"/>
                      </a:lnTo>
                      <a:lnTo>
                        <a:pt x="3991" y="880"/>
                      </a:lnTo>
                      <a:lnTo>
                        <a:pt x="4000" y="874"/>
                      </a:lnTo>
                      <a:lnTo>
                        <a:pt x="4009" y="868"/>
                      </a:lnTo>
                      <a:lnTo>
                        <a:pt x="4018" y="863"/>
                      </a:lnTo>
                      <a:lnTo>
                        <a:pt x="4023" y="860"/>
                      </a:lnTo>
                      <a:lnTo>
                        <a:pt x="4028" y="857"/>
                      </a:lnTo>
                      <a:lnTo>
                        <a:pt x="4032" y="855"/>
                      </a:lnTo>
                      <a:lnTo>
                        <a:pt x="4037" y="851"/>
                      </a:lnTo>
                      <a:lnTo>
                        <a:pt x="4040" y="848"/>
                      </a:lnTo>
                      <a:lnTo>
                        <a:pt x="4045" y="845"/>
                      </a:lnTo>
                      <a:lnTo>
                        <a:pt x="4050" y="842"/>
                      </a:lnTo>
                      <a:lnTo>
                        <a:pt x="4054" y="840"/>
                      </a:lnTo>
                      <a:lnTo>
                        <a:pt x="4059" y="836"/>
                      </a:lnTo>
                      <a:lnTo>
                        <a:pt x="4063" y="834"/>
                      </a:lnTo>
                      <a:lnTo>
                        <a:pt x="4068" y="830"/>
                      </a:lnTo>
                      <a:lnTo>
                        <a:pt x="4073" y="828"/>
                      </a:lnTo>
                      <a:lnTo>
                        <a:pt x="4076" y="825"/>
                      </a:lnTo>
                      <a:lnTo>
                        <a:pt x="4081" y="822"/>
                      </a:lnTo>
                      <a:lnTo>
                        <a:pt x="4085" y="819"/>
                      </a:lnTo>
                      <a:lnTo>
                        <a:pt x="4090" y="817"/>
                      </a:lnTo>
                      <a:lnTo>
                        <a:pt x="4094" y="813"/>
                      </a:lnTo>
                      <a:lnTo>
                        <a:pt x="4098" y="811"/>
                      </a:lnTo>
                      <a:lnTo>
                        <a:pt x="4103" y="807"/>
                      </a:lnTo>
                      <a:lnTo>
                        <a:pt x="4107" y="805"/>
                      </a:lnTo>
                      <a:lnTo>
                        <a:pt x="4112" y="802"/>
                      </a:lnTo>
                      <a:lnTo>
                        <a:pt x="4116" y="799"/>
                      </a:lnTo>
                      <a:lnTo>
                        <a:pt x="4120" y="797"/>
                      </a:lnTo>
                      <a:lnTo>
                        <a:pt x="4124" y="794"/>
                      </a:lnTo>
                      <a:lnTo>
                        <a:pt x="4129" y="791"/>
                      </a:lnTo>
                      <a:lnTo>
                        <a:pt x="4132" y="788"/>
                      </a:lnTo>
                      <a:lnTo>
                        <a:pt x="4137" y="785"/>
                      </a:lnTo>
                      <a:lnTo>
                        <a:pt x="4142" y="782"/>
                      </a:lnTo>
                      <a:lnTo>
                        <a:pt x="4145" y="780"/>
                      </a:lnTo>
                      <a:lnTo>
                        <a:pt x="4150" y="777"/>
                      </a:lnTo>
                      <a:lnTo>
                        <a:pt x="4154" y="774"/>
                      </a:lnTo>
                      <a:lnTo>
                        <a:pt x="4158" y="772"/>
                      </a:lnTo>
                      <a:lnTo>
                        <a:pt x="4162" y="768"/>
                      </a:lnTo>
                      <a:lnTo>
                        <a:pt x="4167" y="766"/>
                      </a:lnTo>
                      <a:lnTo>
                        <a:pt x="4170" y="764"/>
                      </a:lnTo>
                      <a:lnTo>
                        <a:pt x="4175" y="760"/>
                      </a:lnTo>
                      <a:lnTo>
                        <a:pt x="4179" y="758"/>
                      </a:lnTo>
                      <a:lnTo>
                        <a:pt x="4183" y="756"/>
                      </a:lnTo>
                      <a:lnTo>
                        <a:pt x="4187" y="752"/>
                      </a:lnTo>
                      <a:lnTo>
                        <a:pt x="4191" y="750"/>
                      </a:lnTo>
                      <a:lnTo>
                        <a:pt x="4196" y="747"/>
                      </a:lnTo>
                      <a:lnTo>
                        <a:pt x="4199" y="745"/>
                      </a:lnTo>
                      <a:lnTo>
                        <a:pt x="4204" y="742"/>
                      </a:lnTo>
                      <a:lnTo>
                        <a:pt x="4207" y="739"/>
                      </a:lnTo>
                      <a:lnTo>
                        <a:pt x="4211" y="737"/>
                      </a:lnTo>
                      <a:lnTo>
                        <a:pt x="4215" y="735"/>
                      </a:lnTo>
                      <a:lnTo>
                        <a:pt x="4219" y="731"/>
                      </a:lnTo>
                      <a:lnTo>
                        <a:pt x="4224" y="729"/>
                      </a:lnTo>
                      <a:lnTo>
                        <a:pt x="4227" y="727"/>
                      </a:lnTo>
                      <a:lnTo>
                        <a:pt x="4232" y="724"/>
                      </a:lnTo>
                      <a:lnTo>
                        <a:pt x="4235" y="722"/>
                      </a:lnTo>
                      <a:lnTo>
                        <a:pt x="4238" y="719"/>
                      </a:lnTo>
                      <a:lnTo>
                        <a:pt x="4243" y="716"/>
                      </a:lnTo>
                      <a:lnTo>
                        <a:pt x="4247" y="714"/>
                      </a:lnTo>
                      <a:lnTo>
                        <a:pt x="4250" y="712"/>
                      </a:lnTo>
                      <a:lnTo>
                        <a:pt x="4255" y="709"/>
                      </a:lnTo>
                      <a:lnTo>
                        <a:pt x="4258" y="707"/>
                      </a:lnTo>
                      <a:lnTo>
                        <a:pt x="4262" y="705"/>
                      </a:lnTo>
                      <a:lnTo>
                        <a:pt x="4265" y="703"/>
                      </a:lnTo>
                      <a:lnTo>
                        <a:pt x="4270" y="700"/>
                      </a:lnTo>
                      <a:lnTo>
                        <a:pt x="4273" y="698"/>
                      </a:lnTo>
                      <a:lnTo>
                        <a:pt x="4277" y="696"/>
                      </a:lnTo>
                      <a:lnTo>
                        <a:pt x="4280" y="693"/>
                      </a:lnTo>
                      <a:lnTo>
                        <a:pt x="4283" y="690"/>
                      </a:lnTo>
                      <a:lnTo>
                        <a:pt x="4288" y="689"/>
                      </a:lnTo>
                      <a:lnTo>
                        <a:pt x="4291" y="686"/>
                      </a:lnTo>
                      <a:lnTo>
                        <a:pt x="4295" y="684"/>
                      </a:lnTo>
                      <a:lnTo>
                        <a:pt x="4298" y="682"/>
                      </a:lnTo>
                      <a:lnTo>
                        <a:pt x="4302" y="680"/>
                      </a:lnTo>
                      <a:lnTo>
                        <a:pt x="4305" y="677"/>
                      </a:lnTo>
                      <a:lnTo>
                        <a:pt x="4309" y="675"/>
                      </a:lnTo>
                      <a:lnTo>
                        <a:pt x="4312" y="673"/>
                      </a:lnTo>
                      <a:lnTo>
                        <a:pt x="4316" y="670"/>
                      </a:lnTo>
                      <a:lnTo>
                        <a:pt x="4319" y="669"/>
                      </a:lnTo>
                      <a:lnTo>
                        <a:pt x="4323" y="667"/>
                      </a:lnTo>
                      <a:lnTo>
                        <a:pt x="4326" y="665"/>
                      </a:lnTo>
                      <a:lnTo>
                        <a:pt x="4330" y="662"/>
                      </a:lnTo>
                      <a:lnTo>
                        <a:pt x="4333" y="660"/>
                      </a:lnTo>
                      <a:lnTo>
                        <a:pt x="4336" y="659"/>
                      </a:lnTo>
                      <a:lnTo>
                        <a:pt x="4340" y="657"/>
                      </a:lnTo>
                      <a:lnTo>
                        <a:pt x="4343" y="654"/>
                      </a:lnTo>
                      <a:lnTo>
                        <a:pt x="4346" y="653"/>
                      </a:lnTo>
                      <a:lnTo>
                        <a:pt x="4349" y="651"/>
                      </a:lnTo>
                      <a:lnTo>
                        <a:pt x="4353" y="648"/>
                      </a:lnTo>
                      <a:lnTo>
                        <a:pt x="4356" y="647"/>
                      </a:lnTo>
                      <a:lnTo>
                        <a:pt x="4359" y="645"/>
                      </a:lnTo>
                      <a:lnTo>
                        <a:pt x="4362" y="644"/>
                      </a:lnTo>
                      <a:lnTo>
                        <a:pt x="4365" y="642"/>
                      </a:lnTo>
                      <a:lnTo>
                        <a:pt x="4369" y="640"/>
                      </a:lnTo>
                      <a:lnTo>
                        <a:pt x="4372" y="638"/>
                      </a:lnTo>
                      <a:lnTo>
                        <a:pt x="4374" y="637"/>
                      </a:lnTo>
                      <a:lnTo>
                        <a:pt x="4378" y="635"/>
                      </a:lnTo>
                      <a:lnTo>
                        <a:pt x="4381" y="633"/>
                      </a:lnTo>
                      <a:lnTo>
                        <a:pt x="4384" y="631"/>
                      </a:lnTo>
                      <a:lnTo>
                        <a:pt x="4387" y="630"/>
                      </a:lnTo>
                      <a:lnTo>
                        <a:pt x="4389" y="628"/>
                      </a:lnTo>
                      <a:lnTo>
                        <a:pt x="4391" y="628"/>
                      </a:lnTo>
                      <a:lnTo>
                        <a:pt x="4396" y="624"/>
                      </a:lnTo>
                      <a:lnTo>
                        <a:pt x="4403" y="622"/>
                      </a:lnTo>
                      <a:lnTo>
                        <a:pt x="4409" y="619"/>
                      </a:lnTo>
                      <a:lnTo>
                        <a:pt x="4416" y="615"/>
                      </a:lnTo>
                      <a:lnTo>
                        <a:pt x="4422" y="612"/>
                      </a:lnTo>
                      <a:lnTo>
                        <a:pt x="4429" y="608"/>
                      </a:lnTo>
                      <a:lnTo>
                        <a:pt x="4436" y="605"/>
                      </a:lnTo>
                      <a:lnTo>
                        <a:pt x="4441" y="602"/>
                      </a:lnTo>
                      <a:lnTo>
                        <a:pt x="4448" y="599"/>
                      </a:lnTo>
                      <a:lnTo>
                        <a:pt x="4455" y="596"/>
                      </a:lnTo>
                      <a:lnTo>
                        <a:pt x="4462" y="592"/>
                      </a:lnTo>
                      <a:lnTo>
                        <a:pt x="4468" y="589"/>
                      </a:lnTo>
                      <a:lnTo>
                        <a:pt x="4475" y="586"/>
                      </a:lnTo>
                      <a:lnTo>
                        <a:pt x="4482" y="583"/>
                      </a:lnTo>
                      <a:lnTo>
                        <a:pt x="4489" y="579"/>
                      </a:lnTo>
                      <a:lnTo>
                        <a:pt x="4494" y="577"/>
                      </a:lnTo>
                      <a:lnTo>
                        <a:pt x="4501" y="574"/>
                      </a:lnTo>
                      <a:lnTo>
                        <a:pt x="4508" y="570"/>
                      </a:lnTo>
                      <a:lnTo>
                        <a:pt x="4515" y="568"/>
                      </a:lnTo>
                      <a:lnTo>
                        <a:pt x="4522" y="564"/>
                      </a:lnTo>
                      <a:lnTo>
                        <a:pt x="4529" y="562"/>
                      </a:lnTo>
                      <a:lnTo>
                        <a:pt x="4536" y="559"/>
                      </a:lnTo>
                      <a:lnTo>
                        <a:pt x="4543" y="555"/>
                      </a:lnTo>
                      <a:lnTo>
                        <a:pt x="4550" y="553"/>
                      </a:lnTo>
                      <a:lnTo>
                        <a:pt x="4556" y="549"/>
                      </a:lnTo>
                      <a:lnTo>
                        <a:pt x="4563" y="547"/>
                      </a:lnTo>
                      <a:lnTo>
                        <a:pt x="4570" y="544"/>
                      </a:lnTo>
                      <a:lnTo>
                        <a:pt x="4577" y="541"/>
                      </a:lnTo>
                      <a:lnTo>
                        <a:pt x="4584" y="538"/>
                      </a:lnTo>
                      <a:lnTo>
                        <a:pt x="4591" y="536"/>
                      </a:lnTo>
                      <a:lnTo>
                        <a:pt x="4598" y="532"/>
                      </a:lnTo>
                      <a:lnTo>
                        <a:pt x="4605" y="530"/>
                      </a:lnTo>
                      <a:lnTo>
                        <a:pt x="4612" y="526"/>
                      </a:lnTo>
                      <a:lnTo>
                        <a:pt x="4619" y="524"/>
                      </a:lnTo>
                      <a:lnTo>
                        <a:pt x="4626" y="521"/>
                      </a:lnTo>
                      <a:lnTo>
                        <a:pt x="4633" y="518"/>
                      </a:lnTo>
                      <a:lnTo>
                        <a:pt x="4639" y="516"/>
                      </a:lnTo>
                      <a:lnTo>
                        <a:pt x="4646" y="513"/>
                      </a:lnTo>
                      <a:lnTo>
                        <a:pt x="4654" y="510"/>
                      </a:lnTo>
                      <a:lnTo>
                        <a:pt x="4661" y="507"/>
                      </a:lnTo>
                      <a:lnTo>
                        <a:pt x="4668" y="505"/>
                      </a:lnTo>
                      <a:lnTo>
                        <a:pt x="4675" y="502"/>
                      </a:lnTo>
                      <a:lnTo>
                        <a:pt x="4682" y="499"/>
                      </a:lnTo>
                      <a:lnTo>
                        <a:pt x="4690" y="496"/>
                      </a:lnTo>
                      <a:lnTo>
                        <a:pt x="4697" y="494"/>
                      </a:lnTo>
                      <a:lnTo>
                        <a:pt x="4704" y="491"/>
                      </a:lnTo>
                      <a:lnTo>
                        <a:pt x="4711" y="488"/>
                      </a:lnTo>
                      <a:lnTo>
                        <a:pt x="4719" y="486"/>
                      </a:lnTo>
                      <a:lnTo>
                        <a:pt x="4726" y="484"/>
                      </a:lnTo>
                      <a:lnTo>
                        <a:pt x="4733" y="480"/>
                      </a:lnTo>
                      <a:lnTo>
                        <a:pt x="4740" y="478"/>
                      </a:lnTo>
                      <a:lnTo>
                        <a:pt x="4748" y="476"/>
                      </a:lnTo>
                      <a:lnTo>
                        <a:pt x="4755" y="473"/>
                      </a:lnTo>
                      <a:lnTo>
                        <a:pt x="4762" y="470"/>
                      </a:lnTo>
                      <a:lnTo>
                        <a:pt x="4770" y="468"/>
                      </a:lnTo>
                      <a:lnTo>
                        <a:pt x="4777" y="465"/>
                      </a:lnTo>
                      <a:lnTo>
                        <a:pt x="4783" y="463"/>
                      </a:lnTo>
                      <a:lnTo>
                        <a:pt x="4792" y="461"/>
                      </a:lnTo>
                      <a:lnTo>
                        <a:pt x="4798" y="457"/>
                      </a:lnTo>
                      <a:lnTo>
                        <a:pt x="4807" y="455"/>
                      </a:lnTo>
                      <a:lnTo>
                        <a:pt x="4813" y="453"/>
                      </a:lnTo>
                      <a:lnTo>
                        <a:pt x="4820" y="450"/>
                      </a:lnTo>
                      <a:lnTo>
                        <a:pt x="4828" y="448"/>
                      </a:lnTo>
                      <a:lnTo>
                        <a:pt x="4835" y="446"/>
                      </a:lnTo>
                      <a:lnTo>
                        <a:pt x="4843" y="444"/>
                      </a:lnTo>
                      <a:lnTo>
                        <a:pt x="4850" y="440"/>
                      </a:lnTo>
                      <a:lnTo>
                        <a:pt x="4858" y="438"/>
                      </a:lnTo>
                      <a:lnTo>
                        <a:pt x="4865" y="435"/>
                      </a:lnTo>
                      <a:lnTo>
                        <a:pt x="4873" y="433"/>
                      </a:lnTo>
                      <a:lnTo>
                        <a:pt x="4880" y="431"/>
                      </a:lnTo>
                      <a:lnTo>
                        <a:pt x="4888" y="429"/>
                      </a:lnTo>
                      <a:lnTo>
                        <a:pt x="4895" y="426"/>
                      </a:lnTo>
                      <a:lnTo>
                        <a:pt x="4903" y="424"/>
                      </a:lnTo>
                      <a:lnTo>
                        <a:pt x="4910" y="422"/>
                      </a:lnTo>
                      <a:lnTo>
                        <a:pt x="4918" y="419"/>
                      </a:lnTo>
                      <a:lnTo>
                        <a:pt x="4925" y="417"/>
                      </a:lnTo>
                      <a:lnTo>
                        <a:pt x="4933" y="415"/>
                      </a:lnTo>
                      <a:lnTo>
                        <a:pt x="4940" y="412"/>
                      </a:lnTo>
                      <a:lnTo>
                        <a:pt x="4948" y="410"/>
                      </a:lnTo>
                      <a:lnTo>
                        <a:pt x="4955" y="408"/>
                      </a:lnTo>
                      <a:lnTo>
                        <a:pt x="4970" y="403"/>
                      </a:lnTo>
                      <a:lnTo>
                        <a:pt x="4985" y="399"/>
                      </a:lnTo>
                      <a:lnTo>
                        <a:pt x="5001" y="394"/>
                      </a:lnTo>
                      <a:lnTo>
                        <a:pt x="5016" y="389"/>
                      </a:lnTo>
                      <a:lnTo>
                        <a:pt x="5031" y="385"/>
                      </a:lnTo>
                      <a:lnTo>
                        <a:pt x="5046" y="380"/>
                      </a:lnTo>
                      <a:lnTo>
                        <a:pt x="5061" y="376"/>
                      </a:lnTo>
                      <a:lnTo>
                        <a:pt x="5077" y="371"/>
                      </a:lnTo>
                      <a:lnTo>
                        <a:pt x="5092" y="366"/>
                      </a:lnTo>
                      <a:lnTo>
                        <a:pt x="5107" y="363"/>
                      </a:lnTo>
                      <a:lnTo>
                        <a:pt x="5122" y="358"/>
                      </a:lnTo>
                      <a:lnTo>
                        <a:pt x="5138" y="354"/>
                      </a:lnTo>
                      <a:lnTo>
                        <a:pt x="5153" y="349"/>
                      </a:lnTo>
                      <a:lnTo>
                        <a:pt x="5168" y="346"/>
                      </a:lnTo>
                      <a:lnTo>
                        <a:pt x="5183" y="341"/>
                      </a:lnTo>
                      <a:lnTo>
                        <a:pt x="5199" y="336"/>
                      </a:lnTo>
                      <a:lnTo>
                        <a:pt x="5229" y="328"/>
                      </a:lnTo>
                      <a:lnTo>
                        <a:pt x="5260" y="319"/>
                      </a:lnTo>
                      <a:lnTo>
                        <a:pt x="5290" y="311"/>
                      </a:lnTo>
                      <a:lnTo>
                        <a:pt x="5322" y="302"/>
                      </a:lnTo>
                      <a:lnTo>
                        <a:pt x="5337" y="298"/>
                      </a:lnTo>
                      <a:lnTo>
                        <a:pt x="5351" y="294"/>
                      </a:lnTo>
                      <a:lnTo>
                        <a:pt x="5366" y="289"/>
                      </a:lnTo>
                      <a:lnTo>
                        <a:pt x="5381" y="286"/>
                      </a:lnTo>
                      <a:lnTo>
                        <a:pt x="5396" y="281"/>
                      </a:lnTo>
                      <a:lnTo>
                        <a:pt x="5411" y="277"/>
                      </a:lnTo>
                      <a:lnTo>
                        <a:pt x="5428" y="273"/>
                      </a:lnTo>
                      <a:lnTo>
                        <a:pt x="5443" y="269"/>
                      </a:lnTo>
                      <a:lnTo>
                        <a:pt x="5457" y="264"/>
                      </a:lnTo>
                      <a:lnTo>
                        <a:pt x="5472" y="260"/>
                      </a:lnTo>
                      <a:lnTo>
                        <a:pt x="5487" y="256"/>
                      </a:lnTo>
                      <a:lnTo>
                        <a:pt x="5502" y="251"/>
                      </a:lnTo>
                      <a:lnTo>
                        <a:pt x="5517" y="248"/>
                      </a:lnTo>
                      <a:lnTo>
                        <a:pt x="5532" y="243"/>
                      </a:lnTo>
                      <a:lnTo>
                        <a:pt x="5547" y="239"/>
                      </a:lnTo>
                      <a:lnTo>
                        <a:pt x="5561" y="235"/>
                      </a:lnTo>
                      <a:lnTo>
                        <a:pt x="5569" y="233"/>
                      </a:lnTo>
                      <a:lnTo>
                        <a:pt x="5576" y="231"/>
                      </a:lnTo>
                      <a:lnTo>
                        <a:pt x="5584" y="228"/>
                      </a:lnTo>
                      <a:lnTo>
                        <a:pt x="5591" y="226"/>
                      </a:lnTo>
                      <a:lnTo>
                        <a:pt x="5598" y="224"/>
                      </a:lnTo>
                      <a:lnTo>
                        <a:pt x="5606" y="221"/>
                      </a:lnTo>
                      <a:lnTo>
                        <a:pt x="5613" y="219"/>
                      </a:lnTo>
                      <a:lnTo>
                        <a:pt x="5620" y="218"/>
                      </a:lnTo>
                      <a:lnTo>
                        <a:pt x="5628" y="216"/>
                      </a:lnTo>
                      <a:lnTo>
                        <a:pt x="5635" y="213"/>
                      </a:lnTo>
                      <a:lnTo>
                        <a:pt x="5642" y="211"/>
                      </a:lnTo>
                      <a:lnTo>
                        <a:pt x="5650" y="209"/>
                      </a:lnTo>
                      <a:lnTo>
                        <a:pt x="5657" y="206"/>
                      </a:lnTo>
                      <a:lnTo>
                        <a:pt x="5664" y="204"/>
                      </a:lnTo>
                      <a:lnTo>
                        <a:pt x="5672" y="202"/>
                      </a:lnTo>
                      <a:lnTo>
                        <a:pt x="5679" y="199"/>
                      </a:lnTo>
                      <a:lnTo>
                        <a:pt x="5686" y="197"/>
                      </a:lnTo>
                      <a:lnTo>
                        <a:pt x="5693" y="195"/>
                      </a:lnTo>
                      <a:lnTo>
                        <a:pt x="5701" y="193"/>
                      </a:lnTo>
                      <a:lnTo>
                        <a:pt x="5708" y="191"/>
                      </a:lnTo>
                      <a:lnTo>
                        <a:pt x="5714" y="189"/>
                      </a:lnTo>
                      <a:lnTo>
                        <a:pt x="5721" y="187"/>
                      </a:lnTo>
                      <a:lnTo>
                        <a:pt x="5728" y="185"/>
                      </a:lnTo>
                      <a:lnTo>
                        <a:pt x="5736" y="182"/>
                      </a:lnTo>
                      <a:lnTo>
                        <a:pt x="5743" y="180"/>
                      </a:lnTo>
                      <a:lnTo>
                        <a:pt x="5750" y="178"/>
                      </a:lnTo>
                      <a:lnTo>
                        <a:pt x="5757" y="175"/>
                      </a:lnTo>
                      <a:lnTo>
                        <a:pt x="5764" y="173"/>
                      </a:lnTo>
                      <a:lnTo>
                        <a:pt x="5771" y="171"/>
                      </a:lnTo>
                      <a:lnTo>
                        <a:pt x="5778" y="168"/>
                      </a:lnTo>
                      <a:lnTo>
                        <a:pt x="5785" y="166"/>
                      </a:lnTo>
                      <a:lnTo>
                        <a:pt x="5792" y="164"/>
                      </a:lnTo>
                      <a:lnTo>
                        <a:pt x="5799" y="161"/>
                      </a:lnTo>
                      <a:lnTo>
                        <a:pt x="5805" y="159"/>
                      </a:lnTo>
                      <a:lnTo>
                        <a:pt x="5812" y="157"/>
                      </a:lnTo>
                      <a:lnTo>
                        <a:pt x="5819" y="155"/>
                      </a:lnTo>
                      <a:lnTo>
                        <a:pt x="5826" y="152"/>
                      </a:lnTo>
                      <a:lnTo>
                        <a:pt x="5833" y="150"/>
                      </a:lnTo>
                      <a:lnTo>
                        <a:pt x="5840" y="148"/>
                      </a:lnTo>
                      <a:lnTo>
                        <a:pt x="5847" y="145"/>
                      </a:lnTo>
                      <a:lnTo>
                        <a:pt x="5854" y="142"/>
                      </a:lnTo>
                      <a:lnTo>
                        <a:pt x="5861" y="140"/>
                      </a:lnTo>
                      <a:lnTo>
                        <a:pt x="5868" y="137"/>
                      </a:lnTo>
                      <a:lnTo>
                        <a:pt x="5875" y="135"/>
                      </a:lnTo>
                      <a:lnTo>
                        <a:pt x="5881" y="133"/>
                      </a:lnTo>
                      <a:lnTo>
                        <a:pt x="5888" y="130"/>
                      </a:lnTo>
                      <a:lnTo>
                        <a:pt x="5894" y="128"/>
                      </a:lnTo>
                      <a:lnTo>
                        <a:pt x="5901" y="126"/>
                      </a:lnTo>
                      <a:lnTo>
                        <a:pt x="5908" y="124"/>
                      </a:lnTo>
                      <a:lnTo>
                        <a:pt x="5915" y="121"/>
                      </a:lnTo>
                      <a:lnTo>
                        <a:pt x="5922" y="118"/>
                      </a:lnTo>
                      <a:lnTo>
                        <a:pt x="5928" y="115"/>
                      </a:lnTo>
                      <a:lnTo>
                        <a:pt x="5934" y="113"/>
                      </a:lnTo>
                      <a:lnTo>
                        <a:pt x="5941" y="111"/>
                      </a:lnTo>
                      <a:lnTo>
                        <a:pt x="5947" y="109"/>
                      </a:lnTo>
                      <a:lnTo>
                        <a:pt x="5954" y="106"/>
                      </a:lnTo>
                      <a:lnTo>
                        <a:pt x="5961" y="103"/>
                      </a:lnTo>
                      <a:lnTo>
                        <a:pt x="5967" y="100"/>
                      </a:lnTo>
                      <a:lnTo>
                        <a:pt x="5974" y="98"/>
                      </a:lnTo>
                      <a:lnTo>
                        <a:pt x="5981" y="96"/>
                      </a:lnTo>
                      <a:lnTo>
                        <a:pt x="5986" y="94"/>
                      </a:lnTo>
                      <a:lnTo>
                        <a:pt x="5993" y="90"/>
                      </a:lnTo>
                      <a:lnTo>
                        <a:pt x="5999" y="88"/>
                      </a:lnTo>
                      <a:lnTo>
                        <a:pt x="6006" y="86"/>
                      </a:lnTo>
                      <a:lnTo>
                        <a:pt x="6012" y="83"/>
                      </a:lnTo>
                      <a:lnTo>
                        <a:pt x="6019" y="80"/>
                      </a:lnTo>
                      <a:lnTo>
                        <a:pt x="6024" y="77"/>
                      </a:lnTo>
                      <a:lnTo>
                        <a:pt x="6031" y="75"/>
                      </a:lnTo>
                      <a:lnTo>
                        <a:pt x="6037" y="72"/>
                      </a:lnTo>
                      <a:lnTo>
                        <a:pt x="6043" y="69"/>
                      </a:lnTo>
                      <a:lnTo>
                        <a:pt x="6050" y="67"/>
                      </a:lnTo>
                      <a:lnTo>
                        <a:pt x="6055" y="65"/>
                      </a:lnTo>
                      <a:lnTo>
                        <a:pt x="6062" y="61"/>
                      </a:lnTo>
                      <a:lnTo>
                        <a:pt x="6068" y="59"/>
                      </a:lnTo>
                      <a:lnTo>
                        <a:pt x="6074" y="56"/>
                      </a:lnTo>
                      <a:lnTo>
                        <a:pt x="6081" y="53"/>
                      </a:lnTo>
                      <a:lnTo>
                        <a:pt x="6087" y="51"/>
                      </a:lnTo>
                      <a:lnTo>
                        <a:pt x="6092" y="48"/>
                      </a:lnTo>
                      <a:lnTo>
                        <a:pt x="6098" y="45"/>
                      </a:lnTo>
                      <a:lnTo>
                        <a:pt x="6105" y="43"/>
                      </a:lnTo>
                      <a:lnTo>
                        <a:pt x="6111" y="39"/>
                      </a:lnTo>
                      <a:lnTo>
                        <a:pt x="6117" y="37"/>
                      </a:lnTo>
                      <a:lnTo>
                        <a:pt x="6122" y="34"/>
                      </a:lnTo>
                      <a:lnTo>
                        <a:pt x="6128" y="31"/>
                      </a:lnTo>
                      <a:lnTo>
                        <a:pt x="6134" y="29"/>
                      </a:lnTo>
                      <a:lnTo>
                        <a:pt x="6140" y="26"/>
                      </a:lnTo>
                      <a:lnTo>
                        <a:pt x="6146" y="23"/>
                      </a:lnTo>
                      <a:lnTo>
                        <a:pt x="6152" y="20"/>
                      </a:lnTo>
                      <a:lnTo>
                        <a:pt x="6158" y="18"/>
                      </a:lnTo>
                      <a:lnTo>
                        <a:pt x="6164" y="15"/>
                      </a:lnTo>
                      <a:lnTo>
                        <a:pt x="6170" y="12"/>
                      </a:lnTo>
                      <a:lnTo>
                        <a:pt x="6175" y="10"/>
                      </a:lnTo>
                      <a:lnTo>
                        <a:pt x="6181" y="7"/>
                      </a:lnTo>
                      <a:lnTo>
                        <a:pt x="6187" y="4"/>
                      </a:lnTo>
                      <a:lnTo>
                        <a:pt x="6193" y="1"/>
                      </a:lnTo>
                      <a:lnTo>
                        <a:pt x="6199" y="0"/>
                      </a:lnTo>
                      <a:lnTo>
                        <a:pt x="6195" y="5"/>
                      </a:lnTo>
                      <a:lnTo>
                        <a:pt x="6190" y="10"/>
                      </a:lnTo>
                      <a:lnTo>
                        <a:pt x="6185" y="13"/>
                      </a:lnTo>
                      <a:lnTo>
                        <a:pt x="6180" y="18"/>
                      </a:lnTo>
                      <a:lnTo>
                        <a:pt x="6174" y="21"/>
                      </a:lnTo>
                      <a:lnTo>
                        <a:pt x="6168" y="24"/>
                      </a:lnTo>
                      <a:lnTo>
                        <a:pt x="6164" y="28"/>
                      </a:lnTo>
                      <a:lnTo>
                        <a:pt x="6158" y="31"/>
                      </a:lnTo>
                      <a:lnTo>
                        <a:pt x="6152" y="35"/>
                      </a:lnTo>
                      <a:lnTo>
                        <a:pt x="6146" y="38"/>
                      </a:lnTo>
                      <a:lnTo>
                        <a:pt x="6141" y="42"/>
                      </a:lnTo>
                      <a:lnTo>
                        <a:pt x="6136" y="45"/>
                      </a:lnTo>
                      <a:lnTo>
                        <a:pt x="6130" y="49"/>
                      </a:lnTo>
                      <a:lnTo>
                        <a:pt x="6125" y="52"/>
                      </a:lnTo>
                      <a:lnTo>
                        <a:pt x="6119" y="56"/>
                      </a:lnTo>
                      <a:lnTo>
                        <a:pt x="6113" y="59"/>
                      </a:lnTo>
                      <a:lnTo>
                        <a:pt x="6107" y="61"/>
                      </a:lnTo>
                      <a:lnTo>
                        <a:pt x="6102" y="65"/>
                      </a:lnTo>
                      <a:lnTo>
                        <a:pt x="6095" y="68"/>
                      </a:lnTo>
                      <a:lnTo>
                        <a:pt x="6089" y="72"/>
                      </a:lnTo>
                      <a:lnTo>
                        <a:pt x="6083" y="75"/>
                      </a:lnTo>
                      <a:lnTo>
                        <a:pt x="6077" y="77"/>
                      </a:lnTo>
                      <a:lnTo>
                        <a:pt x="6072" y="81"/>
                      </a:lnTo>
                      <a:lnTo>
                        <a:pt x="6066" y="84"/>
                      </a:lnTo>
                      <a:lnTo>
                        <a:pt x="6059" y="88"/>
                      </a:lnTo>
                      <a:lnTo>
                        <a:pt x="6053" y="90"/>
                      </a:lnTo>
                      <a:lnTo>
                        <a:pt x="6047" y="94"/>
                      </a:lnTo>
                      <a:lnTo>
                        <a:pt x="6040" y="97"/>
                      </a:lnTo>
                      <a:lnTo>
                        <a:pt x="6035" y="99"/>
                      </a:lnTo>
                      <a:lnTo>
                        <a:pt x="6029" y="103"/>
                      </a:lnTo>
                      <a:lnTo>
                        <a:pt x="6022" y="106"/>
                      </a:lnTo>
                      <a:lnTo>
                        <a:pt x="6016" y="109"/>
                      </a:lnTo>
                      <a:lnTo>
                        <a:pt x="6009" y="112"/>
                      </a:lnTo>
                      <a:lnTo>
                        <a:pt x="6004" y="114"/>
                      </a:lnTo>
                      <a:lnTo>
                        <a:pt x="5997" y="118"/>
                      </a:lnTo>
                      <a:lnTo>
                        <a:pt x="5991" y="121"/>
                      </a:lnTo>
                      <a:lnTo>
                        <a:pt x="5984" y="124"/>
                      </a:lnTo>
                      <a:lnTo>
                        <a:pt x="5978" y="127"/>
                      </a:lnTo>
                      <a:lnTo>
                        <a:pt x="5971" y="129"/>
                      </a:lnTo>
                      <a:lnTo>
                        <a:pt x="5966" y="133"/>
                      </a:lnTo>
                      <a:lnTo>
                        <a:pt x="5959" y="135"/>
                      </a:lnTo>
                      <a:lnTo>
                        <a:pt x="5953" y="138"/>
                      </a:lnTo>
                      <a:lnTo>
                        <a:pt x="5946" y="141"/>
                      </a:lnTo>
                      <a:lnTo>
                        <a:pt x="5939" y="144"/>
                      </a:lnTo>
                      <a:lnTo>
                        <a:pt x="5933" y="147"/>
                      </a:lnTo>
                      <a:lnTo>
                        <a:pt x="5926" y="150"/>
                      </a:lnTo>
                      <a:lnTo>
                        <a:pt x="5920" y="152"/>
                      </a:lnTo>
                      <a:lnTo>
                        <a:pt x="5913" y="156"/>
                      </a:lnTo>
                      <a:lnTo>
                        <a:pt x="5907" y="158"/>
                      </a:lnTo>
                      <a:lnTo>
                        <a:pt x="5900" y="160"/>
                      </a:lnTo>
                      <a:lnTo>
                        <a:pt x="5893" y="164"/>
                      </a:lnTo>
                      <a:lnTo>
                        <a:pt x="5886" y="166"/>
                      </a:lnTo>
                      <a:lnTo>
                        <a:pt x="5879" y="170"/>
                      </a:lnTo>
                      <a:lnTo>
                        <a:pt x="5873" y="172"/>
                      </a:lnTo>
                      <a:lnTo>
                        <a:pt x="5867" y="174"/>
                      </a:lnTo>
                      <a:lnTo>
                        <a:pt x="5860" y="178"/>
                      </a:lnTo>
                      <a:lnTo>
                        <a:pt x="5853" y="180"/>
                      </a:lnTo>
                      <a:lnTo>
                        <a:pt x="5846" y="182"/>
                      </a:lnTo>
                      <a:lnTo>
                        <a:pt x="5839" y="186"/>
                      </a:lnTo>
                      <a:lnTo>
                        <a:pt x="5832" y="188"/>
                      </a:lnTo>
                      <a:lnTo>
                        <a:pt x="5825" y="190"/>
                      </a:lnTo>
                      <a:lnTo>
                        <a:pt x="5818" y="194"/>
                      </a:lnTo>
                      <a:lnTo>
                        <a:pt x="5811" y="196"/>
                      </a:lnTo>
                      <a:lnTo>
                        <a:pt x="5804" y="198"/>
                      </a:lnTo>
                      <a:lnTo>
                        <a:pt x="5797" y="202"/>
                      </a:lnTo>
                      <a:lnTo>
                        <a:pt x="5790" y="204"/>
                      </a:lnTo>
                      <a:lnTo>
                        <a:pt x="5784" y="206"/>
                      </a:lnTo>
                      <a:lnTo>
                        <a:pt x="5777" y="209"/>
                      </a:lnTo>
                      <a:lnTo>
                        <a:pt x="5770" y="212"/>
                      </a:lnTo>
                      <a:lnTo>
                        <a:pt x="5763" y="214"/>
                      </a:lnTo>
                      <a:lnTo>
                        <a:pt x="5756" y="217"/>
                      </a:lnTo>
                      <a:lnTo>
                        <a:pt x="5749" y="219"/>
                      </a:lnTo>
                      <a:lnTo>
                        <a:pt x="5741" y="221"/>
                      </a:lnTo>
                      <a:lnTo>
                        <a:pt x="5734" y="225"/>
                      </a:lnTo>
                      <a:lnTo>
                        <a:pt x="5727" y="227"/>
                      </a:lnTo>
                      <a:lnTo>
                        <a:pt x="5720" y="229"/>
                      </a:lnTo>
                      <a:lnTo>
                        <a:pt x="5713" y="232"/>
                      </a:lnTo>
                      <a:lnTo>
                        <a:pt x="5706" y="235"/>
                      </a:lnTo>
                      <a:lnTo>
                        <a:pt x="5698" y="237"/>
                      </a:lnTo>
                      <a:lnTo>
                        <a:pt x="5691" y="240"/>
                      </a:lnTo>
                      <a:lnTo>
                        <a:pt x="5684" y="242"/>
                      </a:lnTo>
                      <a:lnTo>
                        <a:pt x="5678" y="244"/>
                      </a:lnTo>
                      <a:lnTo>
                        <a:pt x="5669" y="247"/>
                      </a:lnTo>
                      <a:lnTo>
                        <a:pt x="5663" y="250"/>
                      </a:lnTo>
                      <a:lnTo>
                        <a:pt x="5656" y="252"/>
                      </a:lnTo>
                      <a:lnTo>
                        <a:pt x="5649" y="255"/>
                      </a:lnTo>
                      <a:lnTo>
                        <a:pt x="5641" y="257"/>
                      </a:lnTo>
                      <a:lnTo>
                        <a:pt x="5634" y="259"/>
                      </a:lnTo>
                      <a:lnTo>
                        <a:pt x="5627" y="262"/>
                      </a:lnTo>
                      <a:lnTo>
                        <a:pt x="5619" y="264"/>
                      </a:lnTo>
                      <a:lnTo>
                        <a:pt x="5612" y="266"/>
                      </a:lnTo>
                      <a:lnTo>
                        <a:pt x="5605" y="270"/>
                      </a:lnTo>
                      <a:lnTo>
                        <a:pt x="5597" y="272"/>
                      </a:lnTo>
                      <a:lnTo>
                        <a:pt x="5590" y="274"/>
                      </a:lnTo>
                      <a:lnTo>
                        <a:pt x="5583" y="277"/>
                      </a:lnTo>
                      <a:lnTo>
                        <a:pt x="5575" y="279"/>
                      </a:lnTo>
                      <a:lnTo>
                        <a:pt x="5560" y="284"/>
                      </a:lnTo>
                      <a:lnTo>
                        <a:pt x="5546" y="288"/>
                      </a:lnTo>
                      <a:lnTo>
                        <a:pt x="5531" y="293"/>
                      </a:lnTo>
                      <a:lnTo>
                        <a:pt x="5516" y="298"/>
                      </a:lnTo>
                      <a:lnTo>
                        <a:pt x="5501" y="303"/>
                      </a:lnTo>
                      <a:lnTo>
                        <a:pt x="5486" y="308"/>
                      </a:lnTo>
                      <a:lnTo>
                        <a:pt x="5471" y="312"/>
                      </a:lnTo>
                      <a:lnTo>
                        <a:pt x="5456" y="317"/>
                      </a:lnTo>
                      <a:lnTo>
                        <a:pt x="5441" y="322"/>
                      </a:lnTo>
                      <a:lnTo>
                        <a:pt x="5426" y="326"/>
                      </a:lnTo>
                      <a:lnTo>
                        <a:pt x="5411" y="331"/>
                      </a:lnTo>
                      <a:lnTo>
                        <a:pt x="5396" y="335"/>
                      </a:lnTo>
                      <a:lnTo>
                        <a:pt x="5381" y="340"/>
                      </a:lnTo>
                      <a:lnTo>
                        <a:pt x="5366" y="345"/>
                      </a:lnTo>
                      <a:lnTo>
                        <a:pt x="5351" y="350"/>
                      </a:lnTo>
                      <a:lnTo>
                        <a:pt x="5337" y="355"/>
                      </a:lnTo>
                      <a:lnTo>
                        <a:pt x="5307" y="364"/>
                      </a:lnTo>
                      <a:lnTo>
                        <a:pt x="5275" y="373"/>
                      </a:lnTo>
                      <a:lnTo>
                        <a:pt x="5245" y="383"/>
                      </a:lnTo>
                      <a:lnTo>
                        <a:pt x="5216" y="392"/>
                      </a:lnTo>
                      <a:lnTo>
                        <a:pt x="5201" y="396"/>
                      </a:lnTo>
                      <a:lnTo>
                        <a:pt x="5186" y="401"/>
                      </a:lnTo>
                      <a:lnTo>
                        <a:pt x="5169" y="406"/>
                      </a:lnTo>
                      <a:lnTo>
                        <a:pt x="5154" y="410"/>
                      </a:lnTo>
                      <a:lnTo>
                        <a:pt x="5139" y="416"/>
                      </a:lnTo>
                      <a:lnTo>
                        <a:pt x="5125" y="421"/>
                      </a:lnTo>
                      <a:lnTo>
                        <a:pt x="5110" y="425"/>
                      </a:lnTo>
                      <a:lnTo>
                        <a:pt x="5095" y="430"/>
                      </a:lnTo>
                      <a:lnTo>
                        <a:pt x="5080" y="434"/>
                      </a:lnTo>
                      <a:lnTo>
                        <a:pt x="5065" y="439"/>
                      </a:lnTo>
                      <a:lnTo>
                        <a:pt x="5050" y="445"/>
                      </a:lnTo>
                      <a:lnTo>
                        <a:pt x="5035" y="449"/>
                      </a:lnTo>
                      <a:lnTo>
                        <a:pt x="5020" y="454"/>
                      </a:lnTo>
                      <a:lnTo>
                        <a:pt x="5005" y="459"/>
                      </a:lnTo>
                      <a:lnTo>
                        <a:pt x="4990" y="464"/>
                      </a:lnTo>
                      <a:lnTo>
                        <a:pt x="4975" y="469"/>
                      </a:lnTo>
                      <a:lnTo>
                        <a:pt x="4968" y="471"/>
                      </a:lnTo>
                      <a:lnTo>
                        <a:pt x="4960" y="473"/>
                      </a:lnTo>
                      <a:lnTo>
                        <a:pt x="4953" y="476"/>
                      </a:lnTo>
                      <a:lnTo>
                        <a:pt x="4946" y="478"/>
                      </a:lnTo>
                      <a:lnTo>
                        <a:pt x="4938" y="482"/>
                      </a:lnTo>
                      <a:lnTo>
                        <a:pt x="4931" y="484"/>
                      </a:lnTo>
                      <a:lnTo>
                        <a:pt x="4923" y="486"/>
                      </a:lnTo>
                      <a:lnTo>
                        <a:pt x="4916" y="488"/>
                      </a:lnTo>
                      <a:lnTo>
                        <a:pt x="4909" y="491"/>
                      </a:lnTo>
                      <a:lnTo>
                        <a:pt x="4901" y="494"/>
                      </a:lnTo>
                      <a:lnTo>
                        <a:pt x="4894" y="496"/>
                      </a:lnTo>
                      <a:lnTo>
                        <a:pt x="4887" y="499"/>
                      </a:lnTo>
                      <a:lnTo>
                        <a:pt x="4879" y="501"/>
                      </a:lnTo>
                      <a:lnTo>
                        <a:pt x="4872" y="503"/>
                      </a:lnTo>
                      <a:lnTo>
                        <a:pt x="4865" y="507"/>
                      </a:lnTo>
                      <a:lnTo>
                        <a:pt x="4857" y="509"/>
                      </a:lnTo>
                      <a:lnTo>
                        <a:pt x="4850" y="511"/>
                      </a:lnTo>
                      <a:lnTo>
                        <a:pt x="4843" y="514"/>
                      </a:lnTo>
                      <a:lnTo>
                        <a:pt x="4835" y="517"/>
                      </a:lnTo>
                      <a:lnTo>
                        <a:pt x="4828" y="520"/>
                      </a:lnTo>
                      <a:lnTo>
                        <a:pt x="4821" y="522"/>
                      </a:lnTo>
                      <a:lnTo>
                        <a:pt x="4815" y="525"/>
                      </a:lnTo>
                      <a:lnTo>
                        <a:pt x="4807" y="528"/>
                      </a:lnTo>
                      <a:lnTo>
                        <a:pt x="4800" y="530"/>
                      </a:lnTo>
                      <a:lnTo>
                        <a:pt x="4793" y="532"/>
                      </a:lnTo>
                      <a:lnTo>
                        <a:pt x="4786" y="536"/>
                      </a:lnTo>
                      <a:lnTo>
                        <a:pt x="4779" y="538"/>
                      </a:lnTo>
                      <a:lnTo>
                        <a:pt x="4771" y="540"/>
                      </a:lnTo>
                      <a:lnTo>
                        <a:pt x="4764" y="544"/>
                      </a:lnTo>
                      <a:lnTo>
                        <a:pt x="4757" y="546"/>
                      </a:lnTo>
                      <a:lnTo>
                        <a:pt x="4750" y="548"/>
                      </a:lnTo>
                      <a:lnTo>
                        <a:pt x="4743" y="552"/>
                      </a:lnTo>
                      <a:lnTo>
                        <a:pt x="4736" y="554"/>
                      </a:lnTo>
                      <a:lnTo>
                        <a:pt x="4729" y="558"/>
                      </a:lnTo>
                      <a:lnTo>
                        <a:pt x="4722" y="560"/>
                      </a:lnTo>
                      <a:lnTo>
                        <a:pt x="4715" y="562"/>
                      </a:lnTo>
                      <a:lnTo>
                        <a:pt x="4709" y="566"/>
                      </a:lnTo>
                      <a:lnTo>
                        <a:pt x="4702" y="568"/>
                      </a:lnTo>
                      <a:lnTo>
                        <a:pt x="4695" y="571"/>
                      </a:lnTo>
                      <a:lnTo>
                        <a:pt x="4688" y="574"/>
                      </a:lnTo>
                      <a:lnTo>
                        <a:pt x="4681" y="577"/>
                      </a:lnTo>
                      <a:lnTo>
                        <a:pt x="4674" y="579"/>
                      </a:lnTo>
                      <a:lnTo>
                        <a:pt x="4667" y="582"/>
                      </a:lnTo>
                      <a:lnTo>
                        <a:pt x="4660" y="585"/>
                      </a:lnTo>
                      <a:lnTo>
                        <a:pt x="4653" y="587"/>
                      </a:lnTo>
                      <a:lnTo>
                        <a:pt x="4646" y="591"/>
                      </a:lnTo>
                      <a:lnTo>
                        <a:pt x="4639" y="593"/>
                      </a:lnTo>
                      <a:lnTo>
                        <a:pt x="4633" y="597"/>
                      </a:lnTo>
                      <a:lnTo>
                        <a:pt x="4626" y="599"/>
                      </a:lnTo>
                      <a:lnTo>
                        <a:pt x="4619" y="602"/>
                      </a:lnTo>
                      <a:lnTo>
                        <a:pt x="4613" y="606"/>
                      </a:lnTo>
                      <a:lnTo>
                        <a:pt x="4606" y="608"/>
                      </a:lnTo>
                      <a:lnTo>
                        <a:pt x="4599" y="612"/>
                      </a:lnTo>
                      <a:lnTo>
                        <a:pt x="4592" y="614"/>
                      </a:lnTo>
                      <a:lnTo>
                        <a:pt x="4585" y="617"/>
                      </a:lnTo>
                      <a:lnTo>
                        <a:pt x="4580" y="620"/>
                      </a:lnTo>
                      <a:lnTo>
                        <a:pt x="4573" y="623"/>
                      </a:lnTo>
                      <a:lnTo>
                        <a:pt x="4566" y="627"/>
                      </a:lnTo>
                      <a:lnTo>
                        <a:pt x="4559" y="629"/>
                      </a:lnTo>
                      <a:lnTo>
                        <a:pt x="4553" y="632"/>
                      </a:lnTo>
                      <a:lnTo>
                        <a:pt x="4546" y="636"/>
                      </a:lnTo>
                      <a:lnTo>
                        <a:pt x="4540" y="638"/>
                      </a:lnTo>
                      <a:lnTo>
                        <a:pt x="4533" y="642"/>
                      </a:lnTo>
                      <a:lnTo>
                        <a:pt x="4527" y="645"/>
                      </a:lnTo>
                      <a:lnTo>
                        <a:pt x="4521" y="647"/>
                      </a:lnTo>
                      <a:lnTo>
                        <a:pt x="4514" y="651"/>
                      </a:lnTo>
                      <a:lnTo>
                        <a:pt x="4508" y="654"/>
                      </a:lnTo>
                      <a:lnTo>
                        <a:pt x="4501" y="658"/>
                      </a:lnTo>
                      <a:lnTo>
                        <a:pt x="4495" y="660"/>
                      </a:lnTo>
                      <a:lnTo>
                        <a:pt x="4489" y="663"/>
                      </a:lnTo>
                      <a:lnTo>
                        <a:pt x="4483" y="667"/>
                      </a:lnTo>
                      <a:lnTo>
                        <a:pt x="4476" y="670"/>
                      </a:lnTo>
                      <a:lnTo>
                        <a:pt x="4470" y="674"/>
                      </a:lnTo>
                      <a:lnTo>
                        <a:pt x="4463" y="676"/>
                      </a:lnTo>
                      <a:lnTo>
                        <a:pt x="4457" y="680"/>
                      </a:lnTo>
                      <a:lnTo>
                        <a:pt x="4452" y="683"/>
                      </a:lnTo>
                      <a:lnTo>
                        <a:pt x="4445" y="686"/>
                      </a:lnTo>
                      <a:lnTo>
                        <a:pt x="4439" y="690"/>
                      </a:lnTo>
                      <a:lnTo>
                        <a:pt x="4433" y="693"/>
                      </a:lnTo>
                      <a:lnTo>
                        <a:pt x="4426" y="697"/>
                      </a:lnTo>
                      <a:lnTo>
                        <a:pt x="4427" y="697"/>
                      </a:lnTo>
                      <a:lnTo>
                        <a:pt x="4424" y="698"/>
                      </a:lnTo>
                      <a:lnTo>
                        <a:pt x="4422" y="699"/>
                      </a:lnTo>
                      <a:lnTo>
                        <a:pt x="4418" y="701"/>
                      </a:lnTo>
                      <a:lnTo>
                        <a:pt x="4416" y="703"/>
                      </a:lnTo>
                      <a:lnTo>
                        <a:pt x="4414" y="704"/>
                      </a:lnTo>
                      <a:lnTo>
                        <a:pt x="4410" y="706"/>
                      </a:lnTo>
                      <a:lnTo>
                        <a:pt x="4408" y="707"/>
                      </a:lnTo>
                      <a:lnTo>
                        <a:pt x="4404" y="709"/>
                      </a:lnTo>
                      <a:lnTo>
                        <a:pt x="4401" y="711"/>
                      </a:lnTo>
                      <a:lnTo>
                        <a:pt x="4399" y="713"/>
                      </a:lnTo>
                      <a:lnTo>
                        <a:pt x="4395" y="714"/>
                      </a:lnTo>
                      <a:lnTo>
                        <a:pt x="4393" y="716"/>
                      </a:lnTo>
                      <a:lnTo>
                        <a:pt x="4389" y="719"/>
                      </a:lnTo>
                      <a:lnTo>
                        <a:pt x="4386" y="720"/>
                      </a:lnTo>
                      <a:lnTo>
                        <a:pt x="4384" y="722"/>
                      </a:lnTo>
                      <a:lnTo>
                        <a:pt x="4380" y="724"/>
                      </a:lnTo>
                      <a:lnTo>
                        <a:pt x="4377" y="726"/>
                      </a:lnTo>
                      <a:lnTo>
                        <a:pt x="4374" y="728"/>
                      </a:lnTo>
                      <a:lnTo>
                        <a:pt x="4371" y="730"/>
                      </a:lnTo>
                      <a:lnTo>
                        <a:pt x="4368" y="731"/>
                      </a:lnTo>
                      <a:lnTo>
                        <a:pt x="4364" y="734"/>
                      </a:lnTo>
                      <a:lnTo>
                        <a:pt x="4361" y="736"/>
                      </a:lnTo>
                      <a:lnTo>
                        <a:pt x="4357" y="738"/>
                      </a:lnTo>
                      <a:lnTo>
                        <a:pt x="4355" y="741"/>
                      </a:lnTo>
                      <a:lnTo>
                        <a:pt x="4351" y="743"/>
                      </a:lnTo>
                      <a:lnTo>
                        <a:pt x="4348" y="744"/>
                      </a:lnTo>
                      <a:lnTo>
                        <a:pt x="4344" y="746"/>
                      </a:lnTo>
                      <a:lnTo>
                        <a:pt x="4341" y="749"/>
                      </a:lnTo>
                      <a:lnTo>
                        <a:pt x="4338" y="751"/>
                      </a:lnTo>
                      <a:lnTo>
                        <a:pt x="4334" y="753"/>
                      </a:lnTo>
                      <a:lnTo>
                        <a:pt x="4331" y="756"/>
                      </a:lnTo>
                      <a:lnTo>
                        <a:pt x="4327" y="758"/>
                      </a:lnTo>
                      <a:lnTo>
                        <a:pt x="4324" y="760"/>
                      </a:lnTo>
                      <a:lnTo>
                        <a:pt x="4320" y="762"/>
                      </a:lnTo>
                      <a:lnTo>
                        <a:pt x="4317" y="765"/>
                      </a:lnTo>
                      <a:lnTo>
                        <a:pt x="4312" y="767"/>
                      </a:lnTo>
                      <a:lnTo>
                        <a:pt x="4309" y="769"/>
                      </a:lnTo>
                      <a:lnTo>
                        <a:pt x="4305" y="772"/>
                      </a:lnTo>
                      <a:lnTo>
                        <a:pt x="4302" y="774"/>
                      </a:lnTo>
                      <a:lnTo>
                        <a:pt x="4298" y="776"/>
                      </a:lnTo>
                      <a:lnTo>
                        <a:pt x="4295" y="780"/>
                      </a:lnTo>
                      <a:lnTo>
                        <a:pt x="4290" y="782"/>
                      </a:lnTo>
                      <a:lnTo>
                        <a:pt x="4287" y="784"/>
                      </a:lnTo>
                      <a:lnTo>
                        <a:pt x="4283" y="787"/>
                      </a:lnTo>
                      <a:lnTo>
                        <a:pt x="4280" y="789"/>
                      </a:lnTo>
                      <a:lnTo>
                        <a:pt x="4275" y="792"/>
                      </a:lnTo>
                      <a:lnTo>
                        <a:pt x="4272" y="795"/>
                      </a:lnTo>
                      <a:lnTo>
                        <a:pt x="4268" y="797"/>
                      </a:lnTo>
                      <a:lnTo>
                        <a:pt x="4264" y="799"/>
                      </a:lnTo>
                      <a:lnTo>
                        <a:pt x="4260" y="803"/>
                      </a:lnTo>
                      <a:lnTo>
                        <a:pt x="4257" y="805"/>
                      </a:lnTo>
                      <a:lnTo>
                        <a:pt x="4252" y="807"/>
                      </a:lnTo>
                      <a:lnTo>
                        <a:pt x="4249" y="810"/>
                      </a:lnTo>
                      <a:lnTo>
                        <a:pt x="4244" y="813"/>
                      </a:lnTo>
                      <a:lnTo>
                        <a:pt x="4241" y="815"/>
                      </a:lnTo>
                      <a:lnTo>
                        <a:pt x="4237" y="818"/>
                      </a:lnTo>
                      <a:lnTo>
                        <a:pt x="4233" y="821"/>
                      </a:lnTo>
                      <a:lnTo>
                        <a:pt x="4229" y="823"/>
                      </a:lnTo>
                      <a:lnTo>
                        <a:pt x="4225" y="827"/>
                      </a:lnTo>
                      <a:lnTo>
                        <a:pt x="4221" y="829"/>
                      </a:lnTo>
                      <a:lnTo>
                        <a:pt x="4217" y="832"/>
                      </a:lnTo>
                      <a:lnTo>
                        <a:pt x="4213" y="835"/>
                      </a:lnTo>
                      <a:lnTo>
                        <a:pt x="4209" y="837"/>
                      </a:lnTo>
                      <a:lnTo>
                        <a:pt x="4204" y="841"/>
                      </a:lnTo>
                      <a:lnTo>
                        <a:pt x="4200" y="843"/>
                      </a:lnTo>
                      <a:lnTo>
                        <a:pt x="4196" y="846"/>
                      </a:lnTo>
                      <a:lnTo>
                        <a:pt x="4192" y="849"/>
                      </a:lnTo>
                      <a:lnTo>
                        <a:pt x="4188" y="851"/>
                      </a:lnTo>
                      <a:lnTo>
                        <a:pt x="4183" y="855"/>
                      </a:lnTo>
                      <a:lnTo>
                        <a:pt x="4180" y="857"/>
                      </a:lnTo>
                      <a:lnTo>
                        <a:pt x="4175" y="860"/>
                      </a:lnTo>
                      <a:lnTo>
                        <a:pt x="4170" y="863"/>
                      </a:lnTo>
                      <a:lnTo>
                        <a:pt x="4167" y="866"/>
                      </a:lnTo>
                      <a:lnTo>
                        <a:pt x="4162" y="868"/>
                      </a:lnTo>
                      <a:lnTo>
                        <a:pt x="4158" y="872"/>
                      </a:lnTo>
                      <a:lnTo>
                        <a:pt x="4154" y="875"/>
                      </a:lnTo>
                      <a:lnTo>
                        <a:pt x="4150" y="878"/>
                      </a:lnTo>
                      <a:lnTo>
                        <a:pt x="4145" y="881"/>
                      </a:lnTo>
                      <a:lnTo>
                        <a:pt x="4141" y="883"/>
                      </a:lnTo>
                      <a:lnTo>
                        <a:pt x="4137" y="887"/>
                      </a:lnTo>
                      <a:lnTo>
                        <a:pt x="4132" y="889"/>
                      </a:lnTo>
                      <a:lnTo>
                        <a:pt x="4128" y="893"/>
                      </a:lnTo>
                      <a:lnTo>
                        <a:pt x="4123" y="896"/>
                      </a:lnTo>
                      <a:lnTo>
                        <a:pt x="4119" y="898"/>
                      </a:lnTo>
                      <a:lnTo>
                        <a:pt x="4115" y="902"/>
                      </a:lnTo>
                      <a:lnTo>
                        <a:pt x="4111" y="904"/>
                      </a:lnTo>
                      <a:lnTo>
                        <a:pt x="4106" y="907"/>
                      </a:lnTo>
                      <a:lnTo>
                        <a:pt x="4101" y="911"/>
                      </a:lnTo>
                      <a:lnTo>
                        <a:pt x="4097" y="913"/>
                      </a:lnTo>
                      <a:lnTo>
                        <a:pt x="4092" y="917"/>
                      </a:lnTo>
                      <a:lnTo>
                        <a:pt x="4088" y="919"/>
                      </a:lnTo>
                      <a:lnTo>
                        <a:pt x="4084" y="922"/>
                      </a:lnTo>
                      <a:lnTo>
                        <a:pt x="4079" y="926"/>
                      </a:lnTo>
                      <a:lnTo>
                        <a:pt x="4075" y="928"/>
                      </a:lnTo>
                      <a:lnTo>
                        <a:pt x="4070" y="932"/>
                      </a:lnTo>
                      <a:lnTo>
                        <a:pt x="4066" y="935"/>
                      </a:lnTo>
                      <a:lnTo>
                        <a:pt x="4056" y="941"/>
                      </a:lnTo>
                      <a:lnTo>
                        <a:pt x="4047" y="947"/>
                      </a:lnTo>
                      <a:lnTo>
                        <a:pt x="4038" y="952"/>
                      </a:lnTo>
                      <a:lnTo>
                        <a:pt x="4029" y="959"/>
                      </a:lnTo>
                      <a:lnTo>
                        <a:pt x="4020" y="965"/>
                      </a:lnTo>
                      <a:lnTo>
                        <a:pt x="4010" y="971"/>
                      </a:lnTo>
                      <a:lnTo>
                        <a:pt x="4001" y="978"/>
                      </a:lnTo>
                      <a:lnTo>
                        <a:pt x="3992" y="983"/>
                      </a:lnTo>
                      <a:lnTo>
                        <a:pt x="3983" y="989"/>
                      </a:lnTo>
                      <a:lnTo>
                        <a:pt x="3972" y="996"/>
                      </a:lnTo>
                      <a:lnTo>
                        <a:pt x="3963" y="1002"/>
                      </a:lnTo>
                      <a:lnTo>
                        <a:pt x="3954" y="1008"/>
                      </a:lnTo>
                      <a:lnTo>
                        <a:pt x="3945" y="1013"/>
                      </a:lnTo>
                      <a:lnTo>
                        <a:pt x="3935" y="1020"/>
                      </a:lnTo>
                      <a:lnTo>
                        <a:pt x="3925" y="1026"/>
                      </a:lnTo>
                      <a:lnTo>
                        <a:pt x="3916" y="1032"/>
                      </a:lnTo>
                      <a:lnTo>
                        <a:pt x="3907" y="1038"/>
                      </a:lnTo>
                      <a:lnTo>
                        <a:pt x="3896" y="1044"/>
                      </a:lnTo>
                      <a:lnTo>
                        <a:pt x="3887" y="1050"/>
                      </a:lnTo>
                      <a:lnTo>
                        <a:pt x="3878" y="1056"/>
                      </a:lnTo>
                      <a:lnTo>
                        <a:pt x="3867" y="1062"/>
                      </a:lnTo>
                      <a:lnTo>
                        <a:pt x="3858" y="1068"/>
                      </a:lnTo>
                      <a:lnTo>
                        <a:pt x="3848" y="1073"/>
                      </a:lnTo>
                      <a:lnTo>
                        <a:pt x="3839" y="1079"/>
                      </a:lnTo>
                      <a:lnTo>
                        <a:pt x="3834" y="1082"/>
                      </a:lnTo>
                      <a:lnTo>
                        <a:pt x="3829" y="1085"/>
                      </a:lnTo>
                      <a:lnTo>
                        <a:pt x="3824" y="1088"/>
                      </a:lnTo>
                      <a:lnTo>
                        <a:pt x="3819" y="1091"/>
                      </a:lnTo>
                      <a:lnTo>
                        <a:pt x="3814" y="1094"/>
                      </a:lnTo>
                      <a:lnTo>
                        <a:pt x="3810" y="1096"/>
                      </a:lnTo>
                      <a:lnTo>
                        <a:pt x="3804" y="1099"/>
                      </a:lnTo>
                      <a:lnTo>
                        <a:pt x="3799" y="1102"/>
                      </a:lnTo>
                      <a:lnTo>
                        <a:pt x="3795" y="1104"/>
                      </a:lnTo>
                      <a:lnTo>
                        <a:pt x="3790" y="1108"/>
                      </a:lnTo>
                      <a:lnTo>
                        <a:pt x="3785" y="1110"/>
                      </a:lnTo>
                      <a:lnTo>
                        <a:pt x="3780" y="1114"/>
                      </a:lnTo>
                      <a:lnTo>
                        <a:pt x="3775" y="1116"/>
                      </a:lnTo>
                      <a:lnTo>
                        <a:pt x="3771" y="1118"/>
                      </a:lnTo>
                      <a:lnTo>
                        <a:pt x="3766" y="1122"/>
                      </a:lnTo>
                      <a:lnTo>
                        <a:pt x="3760" y="1124"/>
                      </a:lnTo>
                      <a:lnTo>
                        <a:pt x="3756" y="1126"/>
                      </a:lnTo>
                      <a:lnTo>
                        <a:pt x="3751" y="1130"/>
                      </a:lnTo>
                      <a:lnTo>
                        <a:pt x="3746" y="1132"/>
                      </a:lnTo>
                      <a:lnTo>
                        <a:pt x="3741" y="1134"/>
                      </a:lnTo>
                      <a:lnTo>
                        <a:pt x="3736" y="1138"/>
                      </a:lnTo>
                      <a:lnTo>
                        <a:pt x="3732" y="1140"/>
                      </a:lnTo>
                      <a:lnTo>
                        <a:pt x="3727" y="1142"/>
                      </a:lnTo>
                      <a:lnTo>
                        <a:pt x="3721" y="1145"/>
                      </a:lnTo>
                      <a:lnTo>
                        <a:pt x="3717" y="1148"/>
                      </a:lnTo>
                      <a:lnTo>
                        <a:pt x="3712" y="1150"/>
                      </a:lnTo>
                      <a:lnTo>
                        <a:pt x="3707" y="1153"/>
                      </a:lnTo>
                      <a:lnTo>
                        <a:pt x="3702" y="1155"/>
                      </a:lnTo>
                      <a:lnTo>
                        <a:pt x="3697" y="1157"/>
                      </a:lnTo>
                      <a:lnTo>
                        <a:pt x="3692" y="1160"/>
                      </a:lnTo>
                      <a:lnTo>
                        <a:pt x="3688" y="1163"/>
                      </a:lnTo>
                      <a:lnTo>
                        <a:pt x="3682" y="1165"/>
                      </a:lnTo>
                      <a:lnTo>
                        <a:pt x="3677" y="1168"/>
                      </a:lnTo>
                      <a:lnTo>
                        <a:pt x="3673" y="1170"/>
                      </a:lnTo>
                      <a:lnTo>
                        <a:pt x="3668" y="1172"/>
                      </a:lnTo>
                      <a:lnTo>
                        <a:pt x="3664" y="1175"/>
                      </a:lnTo>
                      <a:lnTo>
                        <a:pt x="3658" y="1177"/>
                      </a:lnTo>
                      <a:lnTo>
                        <a:pt x="3653" y="1179"/>
                      </a:lnTo>
                      <a:lnTo>
                        <a:pt x="3649" y="1181"/>
                      </a:lnTo>
                      <a:lnTo>
                        <a:pt x="3644" y="1184"/>
                      </a:lnTo>
                      <a:lnTo>
                        <a:pt x="3638" y="1186"/>
                      </a:lnTo>
                      <a:lnTo>
                        <a:pt x="3634" y="1188"/>
                      </a:lnTo>
                      <a:lnTo>
                        <a:pt x="3629" y="1191"/>
                      </a:lnTo>
                      <a:lnTo>
                        <a:pt x="3624" y="1193"/>
                      </a:lnTo>
                      <a:lnTo>
                        <a:pt x="3620" y="1195"/>
                      </a:lnTo>
                      <a:lnTo>
                        <a:pt x="3614" y="1198"/>
                      </a:lnTo>
                      <a:lnTo>
                        <a:pt x="3609" y="1200"/>
                      </a:lnTo>
                      <a:lnTo>
                        <a:pt x="3605" y="1201"/>
                      </a:lnTo>
                      <a:lnTo>
                        <a:pt x="3600" y="1203"/>
                      </a:lnTo>
                      <a:lnTo>
                        <a:pt x="3596" y="1206"/>
                      </a:lnTo>
                      <a:lnTo>
                        <a:pt x="3590" y="1208"/>
                      </a:lnTo>
                      <a:lnTo>
                        <a:pt x="3585" y="1210"/>
                      </a:lnTo>
                      <a:lnTo>
                        <a:pt x="3581" y="1211"/>
                      </a:lnTo>
                      <a:lnTo>
                        <a:pt x="3576" y="1214"/>
                      </a:lnTo>
                      <a:lnTo>
                        <a:pt x="3571" y="1216"/>
                      </a:lnTo>
                      <a:lnTo>
                        <a:pt x="3566" y="1217"/>
                      </a:lnTo>
                      <a:lnTo>
                        <a:pt x="3561" y="1219"/>
                      </a:lnTo>
                      <a:lnTo>
                        <a:pt x="3556" y="1222"/>
                      </a:lnTo>
                      <a:lnTo>
                        <a:pt x="3552" y="1223"/>
                      </a:lnTo>
                      <a:lnTo>
                        <a:pt x="3547" y="1225"/>
                      </a:lnTo>
                      <a:lnTo>
                        <a:pt x="3543" y="1226"/>
                      </a:lnTo>
                      <a:lnTo>
                        <a:pt x="3538" y="1229"/>
                      </a:lnTo>
                      <a:lnTo>
                        <a:pt x="3532" y="1231"/>
                      </a:lnTo>
                      <a:lnTo>
                        <a:pt x="3528" y="1232"/>
                      </a:lnTo>
                      <a:lnTo>
                        <a:pt x="3523" y="1234"/>
                      </a:lnTo>
                      <a:lnTo>
                        <a:pt x="3518" y="1236"/>
                      </a:lnTo>
                      <a:lnTo>
                        <a:pt x="3514" y="1237"/>
                      </a:lnTo>
                      <a:lnTo>
                        <a:pt x="3509" y="1239"/>
                      </a:lnTo>
                      <a:lnTo>
                        <a:pt x="3505" y="1240"/>
                      </a:lnTo>
                      <a:lnTo>
                        <a:pt x="3500" y="1242"/>
                      </a:lnTo>
                      <a:lnTo>
                        <a:pt x="3494" y="1244"/>
                      </a:lnTo>
                      <a:lnTo>
                        <a:pt x="3490" y="1245"/>
                      </a:lnTo>
                      <a:lnTo>
                        <a:pt x="3485" y="1247"/>
                      </a:lnTo>
                      <a:lnTo>
                        <a:pt x="3480" y="1248"/>
                      </a:lnTo>
                      <a:lnTo>
                        <a:pt x="3476" y="1249"/>
                      </a:lnTo>
                      <a:lnTo>
                        <a:pt x="3471" y="1251"/>
                      </a:lnTo>
                      <a:lnTo>
                        <a:pt x="3467" y="1252"/>
                      </a:lnTo>
                      <a:lnTo>
                        <a:pt x="3462" y="1254"/>
                      </a:lnTo>
                      <a:lnTo>
                        <a:pt x="3457" y="1255"/>
                      </a:lnTo>
                      <a:lnTo>
                        <a:pt x="3453" y="1256"/>
                      </a:lnTo>
                      <a:lnTo>
                        <a:pt x="3448" y="1257"/>
                      </a:lnTo>
                      <a:lnTo>
                        <a:pt x="3443" y="1259"/>
                      </a:lnTo>
                      <a:lnTo>
                        <a:pt x="3439" y="1260"/>
                      </a:lnTo>
                      <a:lnTo>
                        <a:pt x="3433" y="1261"/>
                      </a:lnTo>
                      <a:lnTo>
                        <a:pt x="3428" y="1262"/>
                      </a:lnTo>
                      <a:lnTo>
                        <a:pt x="3424" y="1263"/>
                      </a:lnTo>
                      <a:lnTo>
                        <a:pt x="3419" y="1264"/>
                      </a:lnTo>
                      <a:lnTo>
                        <a:pt x="3415" y="1266"/>
                      </a:lnTo>
                      <a:lnTo>
                        <a:pt x="3410" y="1266"/>
                      </a:lnTo>
                      <a:lnTo>
                        <a:pt x="3405" y="1267"/>
                      </a:lnTo>
                      <a:lnTo>
                        <a:pt x="3401" y="1268"/>
                      </a:lnTo>
                      <a:lnTo>
                        <a:pt x="3396" y="1269"/>
                      </a:lnTo>
                      <a:lnTo>
                        <a:pt x="3392" y="1269"/>
                      </a:lnTo>
                      <a:lnTo>
                        <a:pt x="3387" y="1270"/>
                      </a:lnTo>
                      <a:lnTo>
                        <a:pt x="3382" y="1271"/>
                      </a:lnTo>
                      <a:lnTo>
                        <a:pt x="3379" y="1271"/>
                      </a:lnTo>
                      <a:lnTo>
                        <a:pt x="3374" y="1272"/>
                      </a:lnTo>
                      <a:lnTo>
                        <a:pt x="3370" y="1272"/>
                      </a:lnTo>
                      <a:lnTo>
                        <a:pt x="3365" y="1274"/>
                      </a:lnTo>
                      <a:lnTo>
                        <a:pt x="3361" y="1274"/>
                      </a:lnTo>
                      <a:lnTo>
                        <a:pt x="3358" y="1275"/>
                      </a:lnTo>
                      <a:lnTo>
                        <a:pt x="3356" y="1275"/>
                      </a:lnTo>
                      <a:lnTo>
                        <a:pt x="3354" y="1275"/>
                      </a:lnTo>
                      <a:lnTo>
                        <a:pt x="3351" y="1275"/>
                      </a:lnTo>
                      <a:lnTo>
                        <a:pt x="3349" y="1276"/>
                      </a:lnTo>
                      <a:lnTo>
                        <a:pt x="3347" y="1276"/>
                      </a:lnTo>
                      <a:lnTo>
                        <a:pt x="3344" y="1276"/>
                      </a:lnTo>
                      <a:lnTo>
                        <a:pt x="3342" y="1276"/>
                      </a:lnTo>
                      <a:lnTo>
                        <a:pt x="3340" y="1276"/>
                      </a:lnTo>
                      <a:lnTo>
                        <a:pt x="3337" y="1276"/>
                      </a:lnTo>
                      <a:lnTo>
                        <a:pt x="3335" y="1277"/>
                      </a:lnTo>
                      <a:lnTo>
                        <a:pt x="3333" y="1277"/>
                      </a:lnTo>
                      <a:lnTo>
                        <a:pt x="3331" y="1277"/>
                      </a:lnTo>
                      <a:lnTo>
                        <a:pt x="3328" y="1277"/>
                      </a:lnTo>
                      <a:lnTo>
                        <a:pt x="3326" y="1277"/>
                      </a:lnTo>
                      <a:lnTo>
                        <a:pt x="3324" y="1277"/>
                      </a:lnTo>
                      <a:lnTo>
                        <a:pt x="3321" y="1277"/>
                      </a:lnTo>
                      <a:lnTo>
                        <a:pt x="3320" y="1277"/>
                      </a:lnTo>
                      <a:lnTo>
                        <a:pt x="3318" y="1277"/>
                      </a:lnTo>
                      <a:lnTo>
                        <a:pt x="3316" y="1277"/>
                      </a:lnTo>
                      <a:lnTo>
                        <a:pt x="3313" y="1277"/>
                      </a:lnTo>
                      <a:lnTo>
                        <a:pt x="3311" y="1277"/>
                      </a:lnTo>
                      <a:lnTo>
                        <a:pt x="3309" y="1277"/>
                      </a:lnTo>
                      <a:lnTo>
                        <a:pt x="3306" y="1278"/>
                      </a:lnTo>
                      <a:lnTo>
                        <a:pt x="3301" y="1278"/>
                      </a:lnTo>
                      <a:lnTo>
                        <a:pt x="3295" y="1278"/>
                      </a:lnTo>
                      <a:lnTo>
                        <a:pt x="3289" y="1278"/>
                      </a:lnTo>
                      <a:lnTo>
                        <a:pt x="3283" y="1278"/>
                      </a:lnTo>
                      <a:lnTo>
                        <a:pt x="3278" y="1278"/>
                      </a:lnTo>
                      <a:lnTo>
                        <a:pt x="3272" y="1278"/>
                      </a:lnTo>
                      <a:lnTo>
                        <a:pt x="3267" y="1278"/>
                      </a:lnTo>
                      <a:lnTo>
                        <a:pt x="3261" y="1278"/>
                      </a:lnTo>
                      <a:lnTo>
                        <a:pt x="3256" y="1277"/>
                      </a:lnTo>
                      <a:lnTo>
                        <a:pt x="3250" y="1277"/>
                      </a:lnTo>
                      <a:lnTo>
                        <a:pt x="3244" y="1277"/>
                      </a:lnTo>
                      <a:lnTo>
                        <a:pt x="3238" y="1277"/>
                      </a:lnTo>
                      <a:lnTo>
                        <a:pt x="3233" y="1277"/>
                      </a:lnTo>
                      <a:lnTo>
                        <a:pt x="3227" y="1277"/>
                      </a:lnTo>
                      <a:lnTo>
                        <a:pt x="3221" y="1277"/>
                      </a:lnTo>
                      <a:lnTo>
                        <a:pt x="3215" y="1277"/>
                      </a:lnTo>
                      <a:lnTo>
                        <a:pt x="3210" y="1277"/>
                      </a:lnTo>
                      <a:lnTo>
                        <a:pt x="3204" y="1277"/>
                      </a:lnTo>
                      <a:lnTo>
                        <a:pt x="3198" y="1276"/>
                      </a:lnTo>
                      <a:lnTo>
                        <a:pt x="3191" y="1276"/>
                      </a:lnTo>
                      <a:lnTo>
                        <a:pt x="3185" y="1276"/>
                      </a:lnTo>
                      <a:lnTo>
                        <a:pt x="3180" y="1276"/>
                      </a:lnTo>
                      <a:lnTo>
                        <a:pt x="3174" y="1276"/>
                      </a:lnTo>
                      <a:lnTo>
                        <a:pt x="3168" y="1276"/>
                      </a:lnTo>
                      <a:lnTo>
                        <a:pt x="3162" y="1275"/>
                      </a:lnTo>
                      <a:lnTo>
                        <a:pt x="3157" y="1275"/>
                      </a:lnTo>
                      <a:lnTo>
                        <a:pt x="3151" y="1275"/>
                      </a:lnTo>
                      <a:lnTo>
                        <a:pt x="3145" y="1275"/>
                      </a:lnTo>
                      <a:lnTo>
                        <a:pt x="3139" y="1275"/>
                      </a:lnTo>
                      <a:lnTo>
                        <a:pt x="3134" y="1274"/>
                      </a:lnTo>
                      <a:lnTo>
                        <a:pt x="3127" y="1274"/>
                      </a:lnTo>
                      <a:lnTo>
                        <a:pt x="3121" y="1274"/>
                      </a:lnTo>
                      <a:lnTo>
                        <a:pt x="3115" y="1274"/>
                      </a:lnTo>
                      <a:lnTo>
                        <a:pt x="3109" y="1272"/>
                      </a:lnTo>
                      <a:lnTo>
                        <a:pt x="3104" y="1272"/>
                      </a:lnTo>
                      <a:lnTo>
                        <a:pt x="3098" y="1272"/>
                      </a:lnTo>
                      <a:lnTo>
                        <a:pt x="3091" y="1272"/>
                      </a:lnTo>
                      <a:lnTo>
                        <a:pt x="3085" y="1271"/>
                      </a:lnTo>
                      <a:lnTo>
                        <a:pt x="3079" y="1271"/>
                      </a:lnTo>
                      <a:lnTo>
                        <a:pt x="3074" y="1271"/>
                      </a:lnTo>
                      <a:lnTo>
                        <a:pt x="3068" y="1270"/>
                      </a:lnTo>
                      <a:lnTo>
                        <a:pt x="3061" y="1270"/>
                      </a:lnTo>
                      <a:lnTo>
                        <a:pt x="3055" y="1270"/>
                      </a:lnTo>
                      <a:lnTo>
                        <a:pt x="3049" y="1269"/>
                      </a:lnTo>
                      <a:lnTo>
                        <a:pt x="3044" y="1269"/>
                      </a:lnTo>
                      <a:lnTo>
                        <a:pt x="3038" y="1268"/>
                      </a:lnTo>
                      <a:lnTo>
                        <a:pt x="3031" y="1268"/>
                      </a:lnTo>
                      <a:lnTo>
                        <a:pt x="3025" y="1268"/>
                      </a:lnTo>
                      <a:lnTo>
                        <a:pt x="3019" y="1267"/>
                      </a:lnTo>
                      <a:lnTo>
                        <a:pt x="3014" y="1267"/>
                      </a:lnTo>
                      <a:lnTo>
                        <a:pt x="3007" y="1267"/>
                      </a:lnTo>
                      <a:lnTo>
                        <a:pt x="3001" y="1266"/>
                      </a:lnTo>
                      <a:lnTo>
                        <a:pt x="2995" y="1266"/>
                      </a:lnTo>
                      <a:lnTo>
                        <a:pt x="2988" y="1264"/>
                      </a:lnTo>
                      <a:lnTo>
                        <a:pt x="2983" y="1264"/>
                      </a:lnTo>
                      <a:lnTo>
                        <a:pt x="2977" y="1263"/>
                      </a:lnTo>
                      <a:lnTo>
                        <a:pt x="2964" y="1263"/>
                      </a:lnTo>
                      <a:lnTo>
                        <a:pt x="2951" y="1262"/>
                      </a:lnTo>
                      <a:lnTo>
                        <a:pt x="2940" y="1261"/>
                      </a:lnTo>
                      <a:lnTo>
                        <a:pt x="2927" y="1260"/>
                      </a:lnTo>
                      <a:lnTo>
                        <a:pt x="2915" y="1259"/>
                      </a:lnTo>
                      <a:lnTo>
                        <a:pt x="2903" y="1257"/>
                      </a:lnTo>
                      <a:lnTo>
                        <a:pt x="2890" y="1256"/>
                      </a:lnTo>
                      <a:lnTo>
                        <a:pt x="2878" y="1255"/>
                      </a:lnTo>
                      <a:lnTo>
                        <a:pt x="2865" y="1253"/>
                      </a:lnTo>
                      <a:lnTo>
                        <a:pt x="2852" y="1252"/>
                      </a:lnTo>
                      <a:lnTo>
                        <a:pt x="2840" y="1251"/>
                      </a:lnTo>
                      <a:lnTo>
                        <a:pt x="2828" y="1249"/>
                      </a:lnTo>
                      <a:lnTo>
                        <a:pt x="2816" y="1248"/>
                      </a:lnTo>
                      <a:lnTo>
                        <a:pt x="2803" y="1247"/>
                      </a:lnTo>
                      <a:lnTo>
                        <a:pt x="2790" y="1245"/>
                      </a:lnTo>
                      <a:lnTo>
                        <a:pt x="2778" y="1244"/>
                      </a:lnTo>
                      <a:lnTo>
                        <a:pt x="2765" y="1242"/>
                      </a:lnTo>
                      <a:lnTo>
                        <a:pt x="2752" y="1240"/>
                      </a:lnTo>
                      <a:lnTo>
                        <a:pt x="2739" y="1239"/>
                      </a:lnTo>
                      <a:lnTo>
                        <a:pt x="2726" y="1238"/>
                      </a:lnTo>
                      <a:lnTo>
                        <a:pt x="2713" y="1236"/>
                      </a:lnTo>
                      <a:lnTo>
                        <a:pt x="2700" y="1234"/>
                      </a:lnTo>
                      <a:lnTo>
                        <a:pt x="2688" y="1233"/>
                      </a:lnTo>
                      <a:lnTo>
                        <a:pt x="2675" y="1231"/>
                      </a:lnTo>
                      <a:lnTo>
                        <a:pt x="2662" y="1230"/>
                      </a:lnTo>
                      <a:lnTo>
                        <a:pt x="2650" y="1228"/>
                      </a:lnTo>
                      <a:lnTo>
                        <a:pt x="2636" y="1226"/>
                      </a:lnTo>
                      <a:lnTo>
                        <a:pt x="2623" y="1224"/>
                      </a:lnTo>
                      <a:lnTo>
                        <a:pt x="2610" y="1223"/>
                      </a:lnTo>
                      <a:lnTo>
                        <a:pt x="2598" y="1221"/>
                      </a:lnTo>
                      <a:lnTo>
                        <a:pt x="2584" y="1219"/>
                      </a:lnTo>
                      <a:lnTo>
                        <a:pt x="2571" y="1217"/>
                      </a:lnTo>
                      <a:lnTo>
                        <a:pt x="2559" y="1216"/>
                      </a:lnTo>
                      <a:lnTo>
                        <a:pt x="2545" y="1214"/>
                      </a:lnTo>
                      <a:lnTo>
                        <a:pt x="2532" y="1213"/>
                      </a:lnTo>
                      <a:lnTo>
                        <a:pt x="2519" y="1210"/>
                      </a:lnTo>
                      <a:lnTo>
                        <a:pt x="2506" y="1208"/>
                      </a:lnTo>
                      <a:lnTo>
                        <a:pt x="2493" y="1207"/>
                      </a:lnTo>
                      <a:lnTo>
                        <a:pt x="2479" y="1205"/>
                      </a:lnTo>
                      <a:lnTo>
                        <a:pt x="2466" y="1202"/>
                      </a:lnTo>
                      <a:lnTo>
                        <a:pt x="2453" y="1201"/>
                      </a:lnTo>
                      <a:lnTo>
                        <a:pt x="2440" y="1199"/>
                      </a:lnTo>
                      <a:lnTo>
                        <a:pt x="2426" y="1196"/>
                      </a:lnTo>
                      <a:lnTo>
                        <a:pt x="2413" y="1195"/>
                      </a:lnTo>
                      <a:lnTo>
                        <a:pt x="2400" y="1193"/>
                      </a:lnTo>
                      <a:lnTo>
                        <a:pt x="2387" y="1191"/>
                      </a:lnTo>
                      <a:lnTo>
                        <a:pt x="2373" y="1190"/>
                      </a:lnTo>
                      <a:lnTo>
                        <a:pt x="2360" y="1187"/>
                      </a:lnTo>
                      <a:lnTo>
                        <a:pt x="2347" y="1185"/>
                      </a:lnTo>
                      <a:lnTo>
                        <a:pt x="2333" y="1183"/>
                      </a:lnTo>
                      <a:lnTo>
                        <a:pt x="2320" y="1181"/>
                      </a:lnTo>
                      <a:lnTo>
                        <a:pt x="2306" y="1179"/>
                      </a:lnTo>
                      <a:lnTo>
                        <a:pt x="2294" y="1177"/>
                      </a:lnTo>
                      <a:lnTo>
                        <a:pt x="2280" y="1175"/>
                      </a:lnTo>
                      <a:lnTo>
                        <a:pt x="2266" y="1172"/>
                      </a:lnTo>
                      <a:lnTo>
                        <a:pt x="2253" y="1171"/>
                      </a:lnTo>
                      <a:lnTo>
                        <a:pt x="2239" y="1169"/>
                      </a:lnTo>
                      <a:lnTo>
                        <a:pt x="2226" y="1167"/>
                      </a:lnTo>
                      <a:lnTo>
                        <a:pt x="2212" y="1164"/>
                      </a:lnTo>
                      <a:lnTo>
                        <a:pt x="2199" y="1163"/>
                      </a:lnTo>
                      <a:lnTo>
                        <a:pt x="2185" y="1161"/>
                      </a:lnTo>
                      <a:lnTo>
                        <a:pt x="2171" y="1158"/>
                      </a:lnTo>
                      <a:lnTo>
                        <a:pt x="2159" y="1156"/>
                      </a:lnTo>
                      <a:lnTo>
                        <a:pt x="2145" y="1154"/>
                      </a:lnTo>
                      <a:lnTo>
                        <a:pt x="2131" y="1153"/>
                      </a:lnTo>
                      <a:lnTo>
                        <a:pt x="2117" y="1150"/>
                      </a:lnTo>
                      <a:lnTo>
                        <a:pt x="2105" y="1148"/>
                      </a:lnTo>
                      <a:lnTo>
                        <a:pt x="2091" y="1146"/>
                      </a:lnTo>
                      <a:lnTo>
                        <a:pt x="2063" y="1142"/>
                      </a:lnTo>
                      <a:lnTo>
                        <a:pt x="2035" y="1138"/>
                      </a:lnTo>
                      <a:lnTo>
                        <a:pt x="2009" y="1133"/>
                      </a:lnTo>
                      <a:lnTo>
                        <a:pt x="1981" y="1130"/>
                      </a:lnTo>
                      <a:lnTo>
                        <a:pt x="1954" y="1125"/>
                      </a:lnTo>
                      <a:lnTo>
                        <a:pt x="1927" y="1122"/>
                      </a:lnTo>
                      <a:lnTo>
                        <a:pt x="1900" y="1117"/>
                      </a:lnTo>
                      <a:lnTo>
                        <a:pt x="1872" y="1114"/>
                      </a:lnTo>
                      <a:lnTo>
                        <a:pt x="1858" y="1111"/>
                      </a:lnTo>
                      <a:lnTo>
                        <a:pt x="1844" y="1109"/>
                      </a:lnTo>
                      <a:lnTo>
                        <a:pt x="1832" y="1107"/>
                      </a:lnTo>
                      <a:lnTo>
                        <a:pt x="1818" y="1106"/>
                      </a:lnTo>
                      <a:lnTo>
                        <a:pt x="1804" y="1103"/>
                      </a:lnTo>
                      <a:lnTo>
                        <a:pt x="1790" y="1101"/>
                      </a:lnTo>
                      <a:lnTo>
                        <a:pt x="1776" y="1100"/>
                      </a:lnTo>
                      <a:lnTo>
                        <a:pt x="1762" y="1097"/>
                      </a:lnTo>
                      <a:lnTo>
                        <a:pt x="1749" y="1095"/>
                      </a:lnTo>
                      <a:lnTo>
                        <a:pt x="1735" y="1094"/>
                      </a:lnTo>
                      <a:lnTo>
                        <a:pt x="1721" y="1092"/>
                      </a:lnTo>
                      <a:lnTo>
                        <a:pt x="1707" y="1089"/>
                      </a:lnTo>
                      <a:lnTo>
                        <a:pt x="1694" y="1088"/>
                      </a:lnTo>
                      <a:lnTo>
                        <a:pt x="1681" y="1086"/>
                      </a:lnTo>
                      <a:lnTo>
                        <a:pt x="1667" y="1084"/>
                      </a:lnTo>
                      <a:lnTo>
                        <a:pt x="1653" y="1082"/>
                      </a:lnTo>
                      <a:lnTo>
                        <a:pt x="1639" y="1080"/>
                      </a:lnTo>
                      <a:lnTo>
                        <a:pt x="1625" y="1079"/>
                      </a:lnTo>
                      <a:lnTo>
                        <a:pt x="1611" y="1077"/>
                      </a:lnTo>
                      <a:lnTo>
                        <a:pt x="1598" y="1076"/>
                      </a:lnTo>
                      <a:lnTo>
                        <a:pt x="1584" y="1073"/>
                      </a:lnTo>
                      <a:lnTo>
                        <a:pt x="1570" y="1072"/>
                      </a:lnTo>
                      <a:lnTo>
                        <a:pt x="1557" y="1070"/>
                      </a:lnTo>
                      <a:lnTo>
                        <a:pt x="1544" y="1069"/>
                      </a:lnTo>
                      <a:lnTo>
                        <a:pt x="1530" y="1066"/>
                      </a:lnTo>
                      <a:lnTo>
                        <a:pt x="1516" y="1065"/>
                      </a:lnTo>
                      <a:lnTo>
                        <a:pt x="1502" y="1064"/>
                      </a:lnTo>
                      <a:lnTo>
                        <a:pt x="1488" y="1062"/>
                      </a:lnTo>
                      <a:lnTo>
                        <a:pt x="1474" y="1061"/>
                      </a:lnTo>
                      <a:lnTo>
                        <a:pt x="1461" y="1058"/>
                      </a:lnTo>
                      <a:lnTo>
                        <a:pt x="1447" y="1057"/>
                      </a:lnTo>
                      <a:lnTo>
                        <a:pt x="1434" y="1056"/>
                      </a:lnTo>
                      <a:lnTo>
                        <a:pt x="1420" y="1055"/>
                      </a:lnTo>
                      <a:lnTo>
                        <a:pt x="1406" y="1053"/>
                      </a:lnTo>
                      <a:lnTo>
                        <a:pt x="1393" y="1051"/>
                      </a:lnTo>
                      <a:lnTo>
                        <a:pt x="1379" y="1050"/>
                      </a:lnTo>
                      <a:lnTo>
                        <a:pt x="1365" y="1049"/>
                      </a:lnTo>
                      <a:lnTo>
                        <a:pt x="1352" y="1047"/>
                      </a:lnTo>
                      <a:lnTo>
                        <a:pt x="1338" y="1046"/>
                      </a:lnTo>
                      <a:lnTo>
                        <a:pt x="1325" y="1044"/>
                      </a:lnTo>
                      <a:lnTo>
                        <a:pt x="1311" y="1043"/>
                      </a:lnTo>
                      <a:lnTo>
                        <a:pt x="1297" y="1042"/>
                      </a:lnTo>
                      <a:lnTo>
                        <a:pt x="1284" y="1041"/>
                      </a:lnTo>
                      <a:lnTo>
                        <a:pt x="1270" y="1040"/>
                      </a:lnTo>
                      <a:lnTo>
                        <a:pt x="1257" y="1039"/>
                      </a:lnTo>
                      <a:lnTo>
                        <a:pt x="1243" y="1038"/>
                      </a:lnTo>
                      <a:lnTo>
                        <a:pt x="1230" y="1036"/>
                      </a:lnTo>
                      <a:lnTo>
                        <a:pt x="1216" y="1034"/>
                      </a:lnTo>
                      <a:lnTo>
                        <a:pt x="1202" y="1034"/>
                      </a:lnTo>
                      <a:lnTo>
                        <a:pt x="1190" y="1033"/>
                      </a:lnTo>
                      <a:lnTo>
                        <a:pt x="1176" y="1032"/>
                      </a:lnTo>
                      <a:lnTo>
                        <a:pt x="1162" y="1031"/>
                      </a:lnTo>
                      <a:lnTo>
                        <a:pt x="1149" y="1030"/>
                      </a:lnTo>
                      <a:lnTo>
                        <a:pt x="1136" y="1028"/>
                      </a:lnTo>
                      <a:lnTo>
                        <a:pt x="1122" y="1027"/>
                      </a:lnTo>
                      <a:lnTo>
                        <a:pt x="1109" y="1026"/>
                      </a:lnTo>
                      <a:lnTo>
                        <a:pt x="1102" y="1026"/>
                      </a:lnTo>
                      <a:lnTo>
                        <a:pt x="1095" y="1025"/>
                      </a:lnTo>
                      <a:lnTo>
                        <a:pt x="1088" y="1025"/>
                      </a:lnTo>
                      <a:lnTo>
                        <a:pt x="1081" y="1024"/>
                      </a:lnTo>
                      <a:lnTo>
                        <a:pt x="1076" y="1024"/>
                      </a:lnTo>
                      <a:lnTo>
                        <a:pt x="1069" y="1024"/>
                      </a:lnTo>
                      <a:lnTo>
                        <a:pt x="1062" y="1023"/>
                      </a:lnTo>
                      <a:lnTo>
                        <a:pt x="1055" y="1023"/>
                      </a:lnTo>
                      <a:lnTo>
                        <a:pt x="1048" y="1023"/>
                      </a:lnTo>
                      <a:lnTo>
                        <a:pt x="1042" y="1021"/>
                      </a:lnTo>
                      <a:lnTo>
                        <a:pt x="1035" y="1021"/>
                      </a:lnTo>
                      <a:lnTo>
                        <a:pt x="1028" y="1020"/>
                      </a:lnTo>
                      <a:lnTo>
                        <a:pt x="1022" y="1020"/>
                      </a:lnTo>
                      <a:lnTo>
                        <a:pt x="1015" y="1020"/>
                      </a:lnTo>
                      <a:lnTo>
                        <a:pt x="1009" y="1020"/>
                      </a:lnTo>
                      <a:lnTo>
                        <a:pt x="1002" y="1019"/>
                      </a:lnTo>
                      <a:lnTo>
                        <a:pt x="995" y="1019"/>
                      </a:lnTo>
                      <a:lnTo>
                        <a:pt x="988" y="1019"/>
                      </a:lnTo>
                      <a:lnTo>
                        <a:pt x="982" y="1018"/>
                      </a:lnTo>
                      <a:lnTo>
                        <a:pt x="975" y="1018"/>
                      </a:lnTo>
                      <a:lnTo>
                        <a:pt x="969" y="1018"/>
                      </a:lnTo>
                      <a:lnTo>
                        <a:pt x="962" y="1017"/>
                      </a:lnTo>
                      <a:lnTo>
                        <a:pt x="956" y="1017"/>
                      </a:lnTo>
                      <a:lnTo>
                        <a:pt x="949" y="1017"/>
                      </a:lnTo>
                      <a:lnTo>
                        <a:pt x="942" y="1017"/>
                      </a:lnTo>
                      <a:lnTo>
                        <a:pt x="936" y="1016"/>
                      </a:lnTo>
                      <a:lnTo>
                        <a:pt x="929" y="1016"/>
                      </a:lnTo>
                      <a:lnTo>
                        <a:pt x="922" y="1016"/>
                      </a:lnTo>
                      <a:lnTo>
                        <a:pt x="916" y="1016"/>
                      </a:lnTo>
                      <a:lnTo>
                        <a:pt x="910" y="1015"/>
                      </a:lnTo>
                      <a:lnTo>
                        <a:pt x="903" y="1015"/>
                      </a:lnTo>
                      <a:lnTo>
                        <a:pt x="896" y="1015"/>
                      </a:lnTo>
                      <a:lnTo>
                        <a:pt x="890" y="1015"/>
                      </a:lnTo>
                      <a:lnTo>
                        <a:pt x="883" y="1015"/>
                      </a:lnTo>
                      <a:lnTo>
                        <a:pt x="876" y="1013"/>
                      </a:lnTo>
                      <a:lnTo>
                        <a:pt x="869" y="1013"/>
                      </a:lnTo>
                      <a:lnTo>
                        <a:pt x="864" y="1013"/>
                      </a:lnTo>
                      <a:lnTo>
                        <a:pt x="857" y="1013"/>
                      </a:lnTo>
                      <a:lnTo>
                        <a:pt x="850" y="1013"/>
                      </a:lnTo>
                      <a:lnTo>
                        <a:pt x="844" y="1013"/>
                      </a:lnTo>
                      <a:lnTo>
                        <a:pt x="837" y="1013"/>
                      </a:lnTo>
                      <a:lnTo>
                        <a:pt x="830" y="1012"/>
                      </a:lnTo>
                      <a:lnTo>
                        <a:pt x="825" y="1012"/>
                      </a:lnTo>
                      <a:lnTo>
                        <a:pt x="818" y="1012"/>
                      </a:lnTo>
                      <a:lnTo>
                        <a:pt x="811" y="1012"/>
                      </a:lnTo>
                      <a:lnTo>
                        <a:pt x="805" y="1012"/>
                      </a:lnTo>
                      <a:lnTo>
                        <a:pt x="798" y="1012"/>
                      </a:lnTo>
                      <a:lnTo>
                        <a:pt x="792" y="1012"/>
                      </a:lnTo>
                      <a:lnTo>
                        <a:pt x="785" y="1012"/>
                      </a:lnTo>
                      <a:lnTo>
                        <a:pt x="778" y="1012"/>
                      </a:lnTo>
                      <a:lnTo>
                        <a:pt x="773" y="1012"/>
                      </a:lnTo>
                      <a:lnTo>
                        <a:pt x="766" y="1012"/>
                      </a:lnTo>
                      <a:lnTo>
                        <a:pt x="759" y="1012"/>
                      </a:lnTo>
                      <a:lnTo>
                        <a:pt x="753" y="1012"/>
                      </a:lnTo>
                      <a:lnTo>
                        <a:pt x="746" y="1011"/>
                      </a:lnTo>
                      <a:lnTo>
                        <a:pt x="740" y="1011"/>
                      </a:lnTo>
                      <a:lnTo>
                        <a:pt x="734" y="1011"/>
                      </a:lnTo>
                      <a:lnTo>
                        <a:pt x="727" y="1011"/>
                      </a:lnTo>
                      <a:lnTo>
                        <a:pt x="721" y="1011"/>
                      </a:lnTo>
                      <a:lnTo>
                        <a:pt x="714" y="1011"/>
                      </a:lnTo>
                      <a:lnTo>
                        <a:pt x="708" y="1012"/>
                      </a:lnTo>
                      <a:lnTo>
                        <a:pt x="701" y="1012"/>
                      </a:lnTo>
                      <a:lnTo>
                        <a:pt x="696" y="1012"/>
                      </a:lnTo>
                      <a:lnTo>
                        <a:pt x="689" y="1012"/>
                      </a:lnTo>
                      <a:lnTo>
                        <a:pt x="682" y="1012"/>
                      </a:lnTo>
                      <a:lnTo>
                        <a:pt x="676" y="1012"/>
                      </a:lnTo>
                      <a:lnTo>
                        <a:pt x="669" y="1012"/>
                      </a:lnTo>
                      <a:lnTo>
                        <a:pt x="663" y="1012"/>
                      </a:lnTo>
                      <a:lnTo>
                        <a:pt x="656" y="1012"/>
                      </a:lnTo>
                      <a:lnTo>
                        <a:pt x="651" y="1012"/>
                      </a:lnTo>
                      <a:lnTo>
                        <a:pt x="644" y="1012"/>
                      </a:lnTo>
                      <a:lnTo>
                        <a:pt x="638" y="1012"/>
                      </a:lnTo>
                      <a:lnTo>
                        <a:pt x="631" y="1013"/>
                      </a:lnTo>
                      <a:lnTo>
                        <a:pt x="625" y="1013"/>
                      </a:lnTo>
                      <a:lnTo>
                        <a:pt x="618" y="1013"/>
                      </a:lnTo>
                      <a:lnTo>
                        <a:pt x="613" y="1013"/>
                      </a:lnTo>
                      <a:lnTo>
                        <a:pt x="606" y="1013"/>
                      </a:lnTo>
                      <a:lnTo>
                        <a:pt x="600" y="1013"/>
                      </a:lnTo>
                      <a:lnTo>
                        <a:pt x="593" y="1015"/>
                      </a:lnTo>
                      <a:lnTo>
                        <a:pt x="587" y="1015"/>
                      </a:lnTo>
                      <a:lnTo>
                        <a:pt x="580" y="1015"/>
                      </a:lnTo>
                      <a:lnTo>
                        <a:pt x="575" y="1015"/>
                      </a:lnTo>
                      <a:lnTo>
                        <a:pt x="568" y="1016"/>
                      </a:lnTo>
                      <a:lnTo>
                        <a:pt x="562" y="1016"/>
                      </a:lnTo>
                      <a:lnTo>
                        <a:pt x="555" y="1016"/>
                      </a:lnTo>
                      <a:lnTo>
                        <a:pt x="549" y="1016"/>
                      </a:lnTo>
                      <a:lnTo>
                        <a:pt x="542" y="1017"/>
                      </a:lnTo>
                      <a:lnTo>
                        <a:pt x="537" y="1017"/>
                      </a:lnTo>
                      <a:lnTo>
                        <a:pt x="530" y="1017"/>
                      </a:lnTo>
                      <a:lnTo>
                        <a:pt x="524" y="1017"/>
                      </a:lnTo>
                      <a:lnTo>
                        <a:pt x="518" y="1018"/>
                      </a:lnTo>
                      <a:lnTo>
                        <a:pt x="511" y="1018"/>
                      </a:lnTo>
                      <a:lnTo>
                        <a:pt x="505" y="1018"/>
                      </a:lnTo>
                      <a:lnTo>
                        <a:pt x="498" y="1019"/>
                      </a:lnTo>
                      <a:lnTo>
                        <a:pt x="493" y="1019"/>
                      </a:lnTo>
                      <a:lnTo>
                        <a:pt x="486" y="1019"/>
                      </a:lnTo>
                      <a:lnTo>
                        <a:pt x="480" y="1020"/>
                      </a:lnTo>
                      <a:lnTo>
                        <a:pt x="474" y="1020"/>
                      </a:lnTo>
                      <a:lnTo>
                        <a:pt x="467" y="1021"/>
                      </a:lnTo>
                      <a:lnTo>
                        <a:pt x="462" y="1021"/>
                      </a:lnTo>
                      <a:lnTo>
                        <a:pt x="455" y="1021"/>
                      </a:lnTo>
                      <a:lnTo>
                        <a:pt x="449" y="1023"/>
                      </a:lnTo>
                      <a:lnTo>
                        <a:pt x="443" y="1023"/>
                      </a:lnTo>
                      <a:lnTo>
                        <a:pt x="436" y="1024"/>
                      </a:lnTo>
                      <a:lnTo>
                        <a:pt x="431" y="1024"/>
                      </a:lnTo>
                      <a:lnTo>
                        <a:pt x="425" y="1025"/>
                      </a:lnTo>
                      <a:lnTo>
                        <a:pt x="418" y="1025"/>
                      </a:lnTo>
                      <a:lnTo>
                        <a:pt x="412" y="1026"/>
                      </a:lnTo>
                      <a:lnTo>
                        <a:pt x="406" y="1026"/>
                      </a:lnTo>
                      <a:lnTo>
                        <a:pt x="399" y="1027"/>
                      </a:lnTo>
                      <a:lnTo>
                        <a:pt x="394" y="1027"/>
                      </a:lnTo>
                      <a:lnTo>
                        <a:pt x="388" y="1028"/>
                      </a:lnTo>
                      <a:lnTo>
                        <a:pt x="381" y="1028"/>
                      </a:lnTo>
                      <a:lnTo>
                        <a:pt x="375" y="1030"/>
                      </a:lnTo>
                      <a:lnTo>
                        <a:pt x="369" y="1030"/>
                      </a:lnTo>
                      <a:lnTo>
                        <a:pt x="363" y="1031"/>
                      </a:lnTo>
                      <a:lnTo>
                        <a:pt x="357" y="1031"/>
                      </a:lnTo>
                      <a:lnTo>
                        <a:pt x="351" y="1032"/>
                      </a:lnTo>
                      <a:lnTo>
                        <a:pt x="344" y="1033"/>
                      </a:lnTo>
                      <a:lnTo>
                        <a:pt x="338" y="1033"/>
                      </a:lnTo>
                      <a:lnTo>
                        <a:pt x="333" y="1034"/>
                      </a:lnTo>
                      <a:lnTo>
                        <a:pt x="327" y="1034"/>
                      </a:lnTo>
                      <a:lnTo>
                        <a:pt x="320" y="1035"/>
                      </a:lnTo>
                      <a:lnTo>
                        <a:pt x="314" y="1036"/>
                      </a:lnTo>
                      <a:lnTo>
                        <a:pt x="308" y="1036"/>
                      </a:lnTo>
                      <a:lnTo>
                        <a:pt x="303" y="1038"/>
                      </a:lnTo>
                      <a:lnTo>
                        <a:pt x="296" y="1039"/>
                      </a:lnTo>
                      <a:lnTo>
                        <a:pt x="290" y="1039"/>
                      </a:lnTo>
                      <a:lnTo>
                        <a:pt x="284" y="1040"/>
                      </a:lnTo>
                      <a:lnTo>
                        <a:pt x="278" y="1041"/>
                      </a:lnTo>
                      <a:lnTo>
                        <a:pt x="272" y="1041"/>
                      </a:lnTo>
                      <a:lnTo>
                        <a:pt x="266" y="1042"/>
                      </a:lnTo>
                      <a:lnTo>
                        <a:pt x="260" y="1043"/>
                      </a:lnTo>
                      <a:lnTo>
                        <a:pt x="254" y="1044"/>
                      </a:lnTo>
                      <a:lnTo>
                        <a:pt x="247" y="1044"/>
                      </a:lnTo>
                      <a:lnTo>
                        <a:pt x="242" y="1046"/>
                      </a:lnTo>
                      <a:lnTo>
                        <a:pt x="236" y="1047"/>
                      </a:lnTo>
                      <a:lnTo>
                        <a:pt x="230" y="1048"/>
                      </a:lnTo>
                      <a:lnTo>
                        <a:pt x="224" y="1048"/>
                      </a:lnTo>
                      <a:lnTo>
                        <a:pt x="217" y="1049"/>
                      </a:lnTo>
                      <a:lnTo>
                        <a:pt x="212" y="1050"/>
                      </a:lnTo>
                      <a:lnTo>
                        <a:pt x="206" y="1051"/>
                      </a:lnTo>
                      <a:lnTo>
                        <a:pt x="200" y="1053"/>
                      </a:lnTo>
                      <a:lnTo>
                        <a:pt x="194" y="1053"/>
                      </a:lnTo>
                      <a:lnTo>
                        <a:pt x="187" y="1054"/>
                      </a:lnTo>
                      <a:lnTo>
                        <a:pt x="182" y="1055"/>
                      </a:lnTo>
                      <a:lnTo>
                        <a:pt x="176" y="1056"/>
                      </a:lnTo>
                      <a:lnTo>
                        <a:pt x="170" y="1057"/>
                      </a:lnTo>
                      <a:lnTo>
                        <a:pt x="164" y="1058"/>
                      </a:lnTo>
                      <a:lnTo>
                        <a:pt x="159" y="1059"/>
                      </a:lnTo>
                      <a:lnTo>
                        <a:pt x="152" y="1059"/>
                      </a:lnTo>
                      <a:lnTo>
                        <a:pt x="146" y="1061"/>
                      </a:lnTo>
                      <a:lnTo>
                        <a:pt x="140" y="1062"/>
                      </a:lnTo>
                      <a:lnTo>
                        <a:pt x="134" y="1063"/>
                      </a:lnTo>
                      <a:lnTo>
                        <a:pt x="129" y="1064"/>
                      </a:lnTo>
                      <a:lnTo>
                        <a:pt x="123" y="1065"/>
                      </a:lnTo>
                      <a:lnTo>
                        <a:pt x="116" y="1066"/>
                      </a:lnTo>
                      <a:lnTo>
                        <a:pt x="110" y="1068"/>
                      </a:lnTo>
                      <a:lnTo>
                        <a:pt x="104" y="1068"/>
                      </a:lnTo>
                      <a:lnTo>
                        <a:pt x="99" y="1069"/>
                      </a:lnTo>
                      <a:lnTo>
                        <a:pt x="93" y="1070"/>
                      </a:lnTo>
                      <a:lnTo>
                        <a:pt x="87" y="1071"/>
                      </a:lnTo>
                      <a:lnTo>
                        <a:pt x="81" y="1072"/>
                      </a:lnTo>
                      <a:lnTo>
                        <a:pt x="74" y="1073"/>
                      </a:lnTo>
                      <a:lnTo>
                        <a:pt x="69" y="1074"/>
                      </a:lnTo>
                      <a:lnTo>
                        <a:pt x="63" y="1074"/>
                      </a:lnTo>
                      <a:lnTo>
                        <a:pt x="57" y="1076"/>
                      </a:lnTo>
                      <a:lnTo>
                        <a:pt x="51" y="1077"/>
                      </a:lnTo>
                      <a:lnTo>
                        <a:pt x="45" y="1078"/>
                      </a:lnTo>
                      <a:lnTo>
                        <a:pt x="39" y="1078"/>
                      </a:lnTo>
                      <a:lnTo>
                        <a:pt x="33" y="1079"/>
                      </a:lnTo>
                      <a:lnTo>
                        <a:pt x="27" y="1080"/>
                      </a:lnTo>
                      <a:lnTo>
                        <a:pt x="20" y="1080"/>
                      </a:lnTo>
                      <a:lnTo>
                        <a:pt x="15" y="1080"/>
                      </a:lnTo>
                      <a:lnTo>
                        <a:pt x="8" y="1080"/>
                      </a:lnTo>
                      <a:lnTo>
                        <a:pt x="0" y="1076"/>
                      </a:lnTo>
                      <a:close/>
                    </a:path>
                  </a:pathLst>
                </a:custGeom>
                <a:solidFill>
                  <a:srgbClr val="000000"/>
                </a:solidFill>
                <a:ln w="9525">
                  <a:noFill/>
                  <a:round/>
                  <a:headEnd/>
                  <a:tailEnd/>
                </a:ln>
              </p:spPr>
              <p:txBody>
                <a:bodyPr wrap="none" anchor="ctr"/>
                <a:lstStyle/>
                <a:p>
                  <a:endParaRPr lang="en-US"/>
                </a:p>
              </p:txBody>
            </p:sp>
            <p:sp>
              <p:nvSpPr>
                <p:cNvPr id="19486" name="Freeform 10"/>
                <p:cNvSpPr>
                  <a:spLocks noChangeArrowheads="1"/>
                </p:cNvSpPr>
                <p:nvPr/>
              </p:nvSpPr>
              <p:spPr bwMode="auto">
                <a:xfrm>
                  <a:off x="2433" y="2958"/>
                  <a:ext cx="684" cy="146"/>
                </a:xfrm>
                <a:custGeom>
                  <a:avLst/>
                  <a:gdLst>
                    <a:gd name="T0" fmla="*/ 0 w 6103"/>
                    <a:gd name="T1" fmla="*/ 0 h 1114"/>
                    <a:gd name="T2" fmla="*/ 0 w 6103"/>
                    <a:gd name="T3" fmla="*/ 0 h 1114"/>
                    <a:gd name="T4" fmla="*/ 0 w 6103"/>
                    <a:gd name="T5" fmla="*/ 0 h 1114"/>
                    <a:gd name="T6" fmla="*/ 0 w 6103"/>
                    <a:gd name="T7" fmla="*/ 0 h 1114"/>
                    <a:gd name="T8" fmla="*/ 0 w 6103"/>
                    <a:gd name="T9" fmla="*/ 0 h 1114"/>
                    <a:gd name="T10" fmla="*/ 0 w 6103"/>
                    <a:gd name="T11" fmla="*/ 0 h 1114"/>
                    <a:gd name="T12" fmla="*/ 0 w 6103"/>
                    <a:gd name="T13" fmla="*/ 0 h 1114"/>
                    <a:gd name="T14" fmla="*/ 0 w 6103"/>
                    <a:gd name="T15" fmla="*/ 0 h 1114"/>
                    <a:gd name="T16" fmla="*/ 0 w 6103"/>
                    <a:gd name="T17" fmla="*/ 0 h 1114"/>
                    <a:gd name="T18" fmla="*/ 0 w 6103"/>
                    <a:gd name="T19" fmla="*/ 0 h 1114"/>
                    <a:gd name="T20" fmla="*/ 0 w 6103"/>
                    <a:gd name="T21" fmla="*/ 0 h 1114"/>
                    <a:gd name="T22" fmla="*/ 0 w 6103"/>
                    <a:gd name="T23" fmla="*/ 0 h 1114"/>
                    <a:gd name="T24" fmla="*/ 0 w 6103"/>
                    <a:gd name="T25" fmla="*/ 0 h 1114"/>
                    <a:gd name="T26" fmla="*/ 0 w 6103"/>
                    <a:gd name="T27" fmla="*/ 0 h 1114"/>
                    <a:gd name="T28" fmla="*/ 0 w 6103"/>
                    <a:gd name="T29" fmla="*/ 0 h 1114"/>
                    <a:gd name="T30" fmla="*/ 0 w 6103"/>
                    <a:gd name="T31" fmla="*/ 0 h 1114"/>
                    <a:gd name="T32" fmla="*/ 0 w 6103"/>
                    <a:gd name="T33" fmla="*/ 0 h 1114"/>
                    <a:gd name="T34" fmla="*/ 0 w 6103"/>
                    <a:gd name="T35" fmla="*/ 0 h 1114"/>
                    <a:gd name="T36" fmla="*/ 0 w 6103"/>
                    <a:gd name="T37" fmla="*/ 0 h 1114"/>
                    <a:gd name="T38" fmla="*/ 0 w 6103"/>
                    <a:gd name="T39" fmla="*/ 0 h 1114"/>
                    <a:gd name="T40" fmla="*/ 0 w 6103"/>
                    <a:gd name="T41" fmla="*/ 0 h 1114"/>
                    <a:gd name="T42" fmla="*/ 0 w 6103"/>
                    <a:gd name="T43" fmla="*/ 0 h 1114"/>
                    <a:gd name="T44" fmla="*/ 0 w 6103"/>
                    <a:gd name="T45" fmla="*/ 0 h 1114"/>
                    <a:gd name="T46" fmla="*/ 0 w 6103"/>
                    <a:gd name="T47" fmla="*/ 0 h 1114"/>
                    <a:gd name="T48" fmla="*/ 0 w 6103"/>
                    <a:gd name="T49" fmla="*/ 0 h 1114"/>
                    <a:gd name="T50" fmla="*/ 0 w 6103"/>
                    <a:gd name="T51" fmla="*/ 0 h 1114"/>
                    <a:gd name="T52" fmla="*/ 0 w 6103"/>
                    <a:gd name="T53" fmla="*/ 0 h 1114"/>
                    <a:gd name="T54" fmla="*/ 0 w 6103"/>
                    <a:gd name="T55" fmla="*/ 0 h 1114"/>
                    <a:gd name="T56" fmla="*/ 0 w 6103"/>
                    <a:gd name="T57" fmla="*/ 0 h 1114"/>
                    <a:gd name="T58" fmla="*/ 0 w 6103"/>
                    <a:gd name="T59" fmla="*/ 0 h 1114"/>
                    <a:gd name="T60" fmla="*/ 0 w 6103"/>
                    <a:gd name="T61" fmla="*/ 0 h 1114"/>
                    <a:gd name="T62" fmla="*/ 0 w 6103"/>
                    <a:gd name="T63" fmla="*/ 0 h 1114"/>
                    <a:gd name="T64" fmla="*/ 0 w 6103"/>
                    <a:gd name="T65" fmla="*/ 0 h 1114"/>
                    <a:gd name="T66" fmla="*/ 0 w 6103"/>
                    <a:gd name="T67" fmla="*/ 0 h 1114"/>
                    <a:gd name="T68" fmla="*/ 0 w 6103"/>
                    <a:gd name="T69" fmla="*/ 0 h 1114"/>
                    <a:gd name="T70" fmla="*/ 0 w 6103"/>
                    <a:gd name="T71" fmla="*/ 0 h 1114"/>
                    <a:gd name="T72" fmla="*/ 0 w 6103"/>
                    <a:gd name="T73" fmla="*/ 0 h 1114"/>
                    <a:gd name="T74" fmla="*/ 0 w 6103"/>
                    <a:gd name="T75" fmla="*/ 0 h 1114"/>
                    <a:gd name="T76" fmla="*/ 0 w 6103"/>
                    <a:gd name="T77" fmla="*/ 0 h 1114"/>
                    <a:gd name="T78" fmla="*/ 0 w 6103"/>
                    <a:gd name="T79" fmla="*/ 0 h 1114"/>
                    <a:gd name="T80" fmla="*/ 0 w 6103"/>
                    <a:gd name="T81" fmla="*/ 0 h 1114"/>
                    <a:gd name="T82" fmla="*/ 0 w 6103"/>
                    <a:gd name="T83" fmla="*/ 0 h 1114"/>
                    <a:gd name="T84" fmla="*/ 0 w 6103"/>
                    <a:gd name="T85" fmla="*/ 0 h 1114"/>
                    <a:gd name="T86" fmla="*/ 0 w 6103"/>
                    <a:gd name="T87" fmla="*/ 0 h 1114"/>
                    <a:gd name="T88" fmla="*/ 0 w 6103"/>
                    <a:gd name="T89" fmla="*/ 0 h 1114"/>
                    <a:gd name="T90" fmla="*/ 0 w 6103"/>
                    <a:gd name="T91" fmla="*/ 0 h 1114"/>
                    <a:gd name="T92" fmla="*/ 0 w 6103"/>
                    <a:gd name="T93" fmla="*/ 0 h 1114"/>
                    <a:gd name="T94" fmla="*/ 0 w 6103"/>
                    <a:gd name="T95" fmla="*/ 0 h 1114"/>
                    <a:gd name="T96" fmla="*/ 0 w 6103"/>
                    <a:gd name="T97" fmla="*/ 0 h 1114"/>
                    <a:gd name="T98" fmla="*/ 0 w 6103"/>
                    <a:gd name="T99" fmla="*/ 0 h 1114"/>
                    <a:gd name="T100" fmla="*/ 0 w 6103"/>
                    <a:gd name="T101" fmla="*/ 0 h 1114"/>
                    <a:gd name="T102" fmla="*/ 0 w 6103"/>
                    <a:gd name="T103" fmla="*/ 0 h 1114"/>
                    <a:gd name="T104" fmla="*/ 0 w 6103"/>
                    <a:gd name="T105" fmla="*/ 0 h 1114"/>
                    <a:gd name="T106" fmla="*/ 0 w 6103"/>
                    <a:gd name="T107" fmla="*/ 0 h 1114"/>
                    <a:gd name="T108" fmla="*/ 0 w 6103"/>
                    <a:gd name="T109" fmla="*/ 0 h 1114"/>
                    <a:gd name="T110" fmla="*/ 0 w 6103"/>
                    <a:gd name="T111" fmla="*/ 0 h 1114"/>
                    <a:gd name="T112" fmla="*/ 0 w 6103"/>
                    <a:gd name="T113" fmla="*/ 0 h 1114"/>
                    <a:gd name="T114" fmla="*/ 0 w 6103"/>
                    <a:gd name="T115" fmla="*/ 0 h 1114"/>
                    <a:gd name="T116" fmla="*/ 0 w 6103"/>
                    <a:gd name="T117" fmla="*/ 0 h 1114"/>
                    <a:gd name="T118" fmla="*/ 0 w 6103"/>
                    <a:gd name="T119" fmla="*/ 0 h 1114"/>
                    <a:gd name="T120" fmla="*/ 0 w 6103"/>
                    <a:gd name="T121" fmla="*/ 0 h 1114"/>
                    <a:gd name="T122" fmla="*/ 0 w 6103"/>
                    <a:gd name="T123" fmla="*/ 0 h 1114"/>
                    <a:gd name="T124" fmla="*/ 0 w 6103"/>
                    <a:gd name="T125" fmla="*/ 0 h 11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03"/>
                    <a:gd name="T190" fmla="*/ 0 h 1114"/>
                    <a:gd name="T191" fmla="*/ 6103 w 6103"/>
                    <a:gd name="T192" fmla="*/ 1114 h 11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03" h="1114">
                      <a:moveTo>
                        <a:pt x="6103" y="104"/>
                      </a:moveTo>
                      <a:lnTo>
                        <a:pt x="6100" y="105"/>
                      </a:lnTo>
                      <a:lnTo>
                        <a:pt x="6096" y="106"/>
                      </a:lnTo>
                      <a:lnTo>
                        <a:pt x="6092" y="108"/>
                      </a:lnTo>
                      <a:lnTo>
                        <a:pt x="6088" y="109"/>
                      </a:lnTo>
                      <a:lnTo>
                        <a:pt x="6085" y="110"/>
                      </a:lnTo>
                      <a:lnTo>
                        <a:pt x="6080" y="110"/>
                      </a:lnTo>
                      <a:lnTo>
                        <a:pt x="6077" y="111"/>
                      </a:lnTo>
                      <a:lnTo>
                        <a:pt x="6073" y="112"/>
                      </a:lnTo>
                      <a:lnTo>
                        <a:pt x="6069" y="113"/>
                      </a:lnTo>
                      <a:lnTo>
                        <a:pt x="6064" y="114"/>
                      </a:lnTo>
                      <a:lnTo>
                        <a:pt x="6061" y="116"/>
                      </a:lnTo>
                      <a:lnTo>
                        <a:pt x="6056" y="116"/>
                      </a:lnTo>
                      <a:lnTo>
                        <a:pt x="6053" y="117"/>
                      </a:lnTo>
                      <a:lnTo>
                        <a:pt x="6048" y="118"/>
                      </a:lnTo>
                      <a:lnTo>
                        <a:pt x="6045" y="119"/>
                      </a:lnTo>
                      <a:lnTo>
                        <a:pt x="6040" y="120"/>
                      </a:lnTo>
                      <a:lnTo>
                        <a:pt x="6035" y="120"/>
                      </a:lnTo>
                      <a:lnTo>
                        <a:pt x="6031" y="121"/>
                      </a:lnTo>
                      <a:lnTo>
                        <a:pt x="6027" y="122"/>
                      </a:lnTo>
                      <a:lnTo>
                        <a:pt x="6023" y="124"/>
                      </a:lnTo>
                      <a:lnTo>
                        <a:pt x="6018" y="124"/>
                      </a:lnTo>
                      <a:lnTo>
                        <a:pt x="6013" y="125"/>
                      </a:lnTo>
                      <a:lnTo>
                        <a:pt x="6009" y="126"/>
                      </a:lnTo>
                      <a:lnTo>
                        <a:pt x="6005" y="127"/>
                      </a:lnTo>
                      <a:lnTo>
                        <a:pt x="6001" y="127"/>
                      </a:lnTo>
                      <a:lnTo>
                        <a:pt x="5996" y="128"/>
                      </a:lnTo>
                      <a:lnTo>
                        <a:pt x="5992" y="129"/>
                      </a:lnTo>
                      <a:lnTo>
                        <a:pt x="5987" y="129"/>
                      </a:lnTo>
                      <a:lnTo>
                        <a:pt x="5982" y="131"/>
                      </a:lnTo>
                      <a:lnTo>
                        <a:pt x="5978" y="132"/>
                      </a:lnTo>
                      <a:lnTo>
                        <a:pt x="5973" y="132"/>
                      </a:lnTo>
                      <a:lnTo>
                        <a:pt x="5967" y="133"/>
                      </a:lnTo>
                      <a:lnTo>
                        <a:pt x="5963" y="134"/>
                      </a:lnTo>
                      <a:lnTo>
                        <a:pt x="5958" y="134"/>
                      </a:lnTo>
                      <a:lnTo>
                        <a:pt x="5954" y="135"/>
                      </a:lnTo>
                      <a:lnTo>
                        <a:pt x="5949" y="136"/>
                      </a:lnTo>
                      <a:lnTo>
                        <a:pt x="5944" y="136"/>
                      </a:lnTo>
                      <a:lnTo>
                        <a:pt x="5939" y="137"/>
                      </a:lnTo>
                      <a:lnTo>
                        <a:pt x="5934" y="137"/>
                      </a:lnTo>
                      <a:lnTo>
                        <a:pt x="5929" y="139"/>
                      </a:lnTo>
                      <a:lnTo>
                        <a:pt x="5924" y="139"/>
                      </a:lnTo>
                      <a:lnTo>
                        <a:pt x="5919" y="140"/>
                      </a:lnTo>
                      <a:lnTo>
                        <a:pt x="5914" y="141"/>
                      </a:lnTo>
                      <a:lnTo>
                        <a:pt x="5909" y="141"/>
                      </a:lnTo>
                      <a:lnTo>
                        <a:pt x="5904" y="142"/>
                      </a:lnTo>
                      <a:lnTo>
                        <a:pt x="5899" y="142"/>
                      </a:lnTo>
                      <a:lnTo>
                        <a:pt x="5894" y="143"/>
                      </a:lnTo>
                      <a:lnTo>
                        <a:pt x="5889" y="143"/>
                      </a:lnTo>
                      <a:lnTo>
                        <a:pt x="5883" y="144"/>
                      </a:lnTo>
                      <a:lnTo>
                        <a:pt x="5879" y="144"/>
                      </a:lnTo>
                      <a:lnTo>
                        <a:pt x="5873" y="145"/>
                      </a:lnTo>
                      <a:lnTo>
                        <a:pt x="5867" y="145"/>
                      </a:lnTo>
                      <a:lnTo>
                        <a:pt x="5863" y="147"/>
                      </a:lnTo>
                      <a:lnTo>
                        <a:pt x="5857" y="147"/>
                      </a:lnTo>
                      <a:lnTo>
                        <a:pt x="5852" y="148"/>
                      </a:lnTo>
                      <a:lnTo>
                        <a:pt x="5846" y="148"/>
                      </a:lnTo>
                      <a:lnTo>
                        <a:pt x="5841" y="149"/>
                      </a:lnTo>
                      <a:lnTo>
                        <a:pt x="5836" y="149"/>
                      </a:lnTo>
                      <a:lnTo>
                        <a:pt x="5830" y="149"/>
                      </a:lnTo>
                      <a:lnTo>
                        <a:pt x="5824" y="150"/>
                      </a:lnTo>
                      <a:lnTo>
                        <a:pt x="5819" y="150"/>
                      </a:lnTo>
                      <a:lnTo>
                        <a:pt x="5814" y="151"/>
                      </a:lnTo>
                      <a:lnTo>
                        <a:pt x="5808" y="151"/>
                      </a:lnTo>
                      <a:lnTo>
                        <a:pt x="5803" y="152"/>
                      </a:lnTo>
                      <a:lnTo>
                        <a:pt x="5797" y="152"/>
                      </a:lnTo>
                      <a:lnTo>
                        <a:pt x="5791" y="152"/>
                      </a:lnTo>
                      <a:lnTo>
                        <a:pt x="5785" y="154"/>
                      </a:lnTo>
                      <a:lnTo>
                        <a:pt x="5780" y="154"/>
                      </a:lnTo>
                      <a:lnTo>
                        <a:pt x="5774" y="154"/>
                      </a:lnTo>
                      <a:lnTo>
                        <a:pt x="5768" y="155"/>
                      </a:lnTo>
                      <a:lnTo>
                        <a:pt x="5762" y="155"/>
                      </a:lnTo>
                      <a:lnTo>
                        <a:pt x="5757" y="155"/>
                      </a:lnTo>
                      <a:lnTo>
                        <a:pt x="5751" y="156"/>
                      </a:lnTo>
                      <a:lnTo>
                        <a:pt x="5745" y="156"/>
                      </a:lnTo>
                      <a:lnTo>
                        <a:pt x="5739" y="156"/>
                      </a:lnTo>
                      <a:lnTo>
                        <a:pt x="5733" y="157"/>
                      </a:lnTo>
                      <a:lnTo>
                        <a:pt x="5728" y="157"/>
                      </a:lnTo>
                      <a:lnTo>
                        <a:pt x="5722" y="157"/>
                      </a:lnTo>
                      <a:lnTo>
                        <a:pt x="5716" y="158"/>
                      </a:lnTo>
                      <a:lnTo>
                        <a:pt x="5710" y="158"/>
                      </a:lnTo>
                      <a:lnTo>
                        <a:pt x="5704" y="158"/>
                      </a:lnTo>
                      <a:lnTo>
                        <a:pt x="5698" y="158"/>
                      </a:lnTo>
                      <a:lnTo>
                        <a:pt x="5692" y="159"/>
                      </a:lnTo>
                      <a:lnTo>
                        <a:pt x="5686" y="159"/>
                      </a:lnTo>
                      <a:lnTo>
                        <a:pt x="5680" y="159"/>
                      </a:lnTo>
                      <a:lnTo>
                        <a:pt x="5674" y="159"/>
                      </a:lnTo>
                      <a:lnTo>
                        <a:pt x="5668" y="160"/>
                      </a:lnTo>
                      <a:lnTo>
                        <a:pt x="5662" y="160"/>
                      </a:lnTo>
                      <a:lnTo>
                        <a:pt x="5655" y="160"/>
                      </a:lnTo>
                      <a:lnTo>
                        <a:pt x="5649" y="160"/>
                      </a:lnTo>
                      <a:lnTo>
                        <a:pt x="5644" y="160"/>
                      </a:lnTo>
                      <a:lnTo>
                        <a:pt x="5637" y="162"/>
                      </a:lnTo>
                      <a:lnTo>
                        <a:pt x="5631" y="162"/>
                      </a:lnTo>
                      <a:lnTo>
                        <a:pt x="5624" y="162"/>
                      </a:lnTo>
                      <a:lnTo>
                        <a:pt x="5618" y="162"/>
                      </a:lnTo>
                      <a:lnTo>
                        <a:pt x="5611" y="162"/>
                      </a:lnTo>
                      <a:lnTo>
                        <a:pt x="5606" y="162"/>
                      </a:lnTo>
                      <a:lnTo>
                        <a:pt x="5599" y="163"/>
                      </a:lnTo>
                      <a:lnTo>
                        <a:pt x="5593" y="163"/>
                      </a:lnTo>
                      <a:lnTo>
                        <a:pt x="5586" y="163"/>
                      </a:lnTo>
                      <a:lnTo>
                        <a:pt x="5580" y="163"/>
                      </a:lnTo>
                      <a:lnTo>
                        <a:pt x="5573" y="163"/>
                      </a:lnTo>
                      <a:lnTo>
                        <a:pt x="5568" y="163"/>
                      </a:lnTo>
                      <a:lnTo>
                        <a:pt x="5561" y="163"/>
                      </a:lnTo>
                      <a:lnTo>
                        <a:pt x="5555" y="163"/>
                      </a:lnTo>
                      <a:lnTo>
                        <a:pt x="5548" y="163"/>
                      </a:lnTo>
                      <a:lnTo>
                        <a:pt x="5541" y="164"/>
                      </a:lnTo>
                      <a:lnTo>
                        <a:pt x="5535" y="164"/>
                      </a:lnTo>
                      <a:lnTo>
                        <a:pt x="5528" y="164"/>
                      </a:lnTo>
                      <a:lnTo>
                        <a:pt x="5521" y="164"/>
                      </a:lnTo>
                      <a:lnTo>
                        <a:pt x="5515" y="164"/>
                      </a:lnTo>
                      <a:lnTo>
                        <a:pt x="5509" y="164"/>
                      </a:lnTo>
                      <a:lnTo>
                        <a:pt x="5502" y="164"/>
                      </a:lnTo>
                      <a:lnTo>
                        <a:pt x="5495" y="164"/>
                      </a:lnTo>
                      <a:lnTo>
                        <a:pt x="5488" y="164"/>
                      </a:lnTo>
                      <a:lnTo>
                        <a:pt x="5482" y="164"/>
                      </a:lnTo>
                      <a:lnTo>
                        <a:pt x="5475" y="164"/>
                      </a:lnTo>
                      <a:lnTo>
                        <a:pt x="5468" y="164"/>
                      </a:lnTo>
                      <a:lnTo>
                        <a:pt x="5462" y="164"/>
                      </a:lnTo>
                      <a:lnTo>
                        <a:pt x="5455" y="164"/>
                      </a:lnTo>
                      <a:lnTo>
                        <a:pt x="5448" y="164"/>
                      </a:lnTo>
                      <a:lnTo>
                        <a:pt x="5442" y="164"/>
                      </a:lnTo>
                      <a:lnTo>
                        <a:pt x="5435" y="164"/>
                      </a:lnTo>
                      <a:lnTo>
                        <a:pt x="5428" y="164"/>
                      </a:lnTo>
                      <a:lnTo>
                        <a:pt x="5421" y="164"/>
                      </a:lnTo>
                      <a:lnTo>
                        <a:pt x="5414" y="164"/>
                      </a:lnTo>
                      <a:lnTo>
                        <a:pt x="5407" y="164"/>
                      </a:lnTo>
                      <a:lnTo>
                        <a:pt x="5400" y="164"/>
                      </a:lnTo>
                      <a:lnTo>
                        <a:pt x="5394" y="164"/>
                      </a:lnTo>
                      <a:lnTo>
                        <a:pt x="5387" y="164"/>
                      </a:lnTo>
                      <a:lnTo>
                        <a:pt x="5380" y="164"/>
                      </a:lnTo>
                      <a:lnTo>
                        <a:pt x="5373" y="164"/>
                      </a:lnTo>
                      <a:lnTo>
                        <a:pt x="5366" y="164"/>
                      </a:lnTo>
                      <a:lnTo>
                        <a:pt x="5359" y="164"/>
                      </a:lnTo>
                      <a:lnTo>
                        <a:pt x="5352" y="163"/>
                      </a:lnTo>
                      <a:lnTo>
                        <a:pt x="5345" y="163"/>
                      </a:lnTo>
                      <a:lnTo>
                        <a:pt x="5338" y="163"/>
                      </a:lnTo>
                      <a:lnTo>
                        <a:pt x="5331" y="163"/>
                      </a:lnTo>
                      <a:lnTo>
                        <a:pt x="5323" y="163"/>
                      </a:lnTo>
                      <a:lnTo>
                        <a:pt x="5316" y="163"/>
                      </a:lnTo>
                      <a:lnTo>
                        <a:pt x="5309" y="163"/>
                      </a:lnTo>
                      <a:lnTo>
                        <a:pt x="5303" y="163"/>
                      </a:lnTo>
                      <a:lnTo>
                        <a:pt x="5296" y="163"/>
                      </a:lnTo>
                      <a:lnTo>
                        <a:pt x="5289" y="163"/>
                      </a:lnTo>
                      <a:lnTo>
                        <a:pt x="5281" y="162"/>
                      </a:lnTo>
                      <a:lnTo>
                        <a:pt x="5274" y="162"/>
                      </a:lnTo>
                      <a:lnTo>
                        <a:pt x="5267" y="162"/>
                      </a:lnTo>
                      <a:lnTo>
                        <a:pt x="5260" y="162"/>
                      </a:lnTo>
                      <a:lnTo>
                        <a:pt x="5253" y="162"/>
                      </a:lnTo>
                      <a:lnTo>
                        <a:pt x="5245" y="162"/>
                      </a:lnTo>
                      <a:lnTo>
                        <a:pt x="5238" y="160"/>
                      </a:lnTo>
                      <a:lnTo>
                        <a:pt x="5231" y="160"/>
                      </a:lnTo>
                      <a:lnTo>
                        <a:pt x="5223" y="160"/>
                      </a:lnTo>
                      <a:lnTo>
                        <a:pt x="5216" y="160"/>
                      </a:lnTo>
                      <a:lnTo>
                        <a:pt x="5209" y="160"/>
                      </a:lnTo>
                      <a:lnTo>
                        <a:pt x="5202" y="160"/>
                      </a:lnTo>
                      <a:lnTo>
                        <a:pt x="5194" y="159"/>
                      </a:lnTo>
                      <a:lnTo>
                        <a:pt x="5187" y="159"/>
                      </a:lnTo>
                      <a:lnTo>
                        <a:pt x="5179" y="159"/>
                      </a:lnTo>
                      <a:lnTo>
                        <a:pt x="5172" y="159"/>
                      </a:lnTo>
                      <a:lnTo>
                        <a:pt x="5165" y="159"/>
                      </a:lnTo>
                      <a:lnTo>
                        <a:pt x="5157" y="158"/>
                      </a:lnTo>
                      <a:lnTo>
                        <a:pt x="5150" y="158"/>
                      </a:lnTo>
                      <a:lnTo>
                        <a:pt x="5144" y="158"/>
                      </a:lnTo>
                      <a:lnTo>
                        <a:pt x="5135" y="158"/>
                      </a:lnTo>
                      <a:lnTo>
                        <a:pt x="5129" y="158"/>
                      </a:lnTo>
                      <a:lnTo>
                        <a:pt x="5121" y="157"/>
                      </a:lnTo>
                      <a:lnTo>
                        <a:pt x="5114" y="157"/>
                      </a:lnTo>
                      <a:lnTo>
                        <a:pt x="5106" y="157"/>
                      </a:lnTo>
                      <a:lnTo>
                        <a:pt x="5099" y="157"/>
                      </a:lnTo>
                      <a:lnTo>
                        <a:pt x="5091" y="156"/>
                      </a:lnTo>
                      <a:lnTo>
                        <a:pt x="5084" y="156"/>
                      </a:lnTo>
                      <a:lnTo>
                        <a:pt x="5076" y="156"/>
                      </a:lnTo>
                      <a:lnTo>
                        <a:pt x="5069" y="156"/>
                      </a:lnTo>
                      <a:lnTo>
                        <a:pt x="5061" y="155"/>
                      </a:lnTo>
                      <a:lnTo>
                        <a:pt x="5054" y="155"/>
                      </a:lnTo>
                      <a:lnTo>
                        <a:pt x="5039" y="154"/>
                      </a:lnTo>
                      <a:lnTo>
                        <a:pt x="5024" y="154"/>
                      </a:lnTo>
                      <a:lnTo>
                        <a:pt x="5008" y="152"/>
                      </a:lnTo>
                      <a:lnTo>
                        <a:pt x="4993" y="152"/>
                      </a:lnTo>
                      <a:lnTo>
                        <a:pt x="4978" y="151"/>
                      </a:lnTo>
                      <a:lnTo>
                        <a:pt x="4963" y="151"/>
                      </a:lnTo>
                      <a:lnTo>
                        <a:pt x="4948" y="150"/>
                      </a:lnTo>
                      <a:lnTo>
                        <a:pt x="4932" y="149"/>
                      </a:lnTo>
                      <a:lnTo>
                        <a:pt x="4917" y="149"/>
                      </a:lnTo>
                      <a:lnTo>
                        <a:pt x="4902" y="148"/>
                      </a:lnTo>
                      <a:lnTo>
                        <a:pt x="4885" y="147"/>
                      </a:lnTo>
                      <a:lnTo>
                        <a:pt x="4870" y="147"/>
                      </a:lnTo>
                      <a:lnTo>
                        <a:pt x="4854" y="145"/>
                      </a:lnTo>
                      <a:lnTo>
                        <a:pt x="4839" y="144"/>
                      </a:lnTo>
                      <a:lnTo>
                        <a:pt x="4823" y="144"/>
                      </a:lnTo>
                      <a:lnTo>
                        <a:pt x="4808" y="143"/>
                      </a:lnTo>
                      <a:lnTo>
                        <a:pt x="4792" y="142"/>
                      </a:lnTo>
                      <a:lnTo>
                        <a:pt x="4777" y="142"/>
                      </a:lnTo>
                      <a:lnTo>
                        <a:pt x="4761" y="141"/>
                      </a:lnTo>
                      <a:lnTo>
                        <a:pt x="4746" y="140"/>
                      </a:lnTo>
                      <a:lnTo>
                        <a:pt x="4730" y="139"/>
                      </a:lnTo>
                      <a:lnTo>
                        <a:pt x="4714" y="139"/>
                      </a:lnTo>
                      <a:lnTo>
                        <a:pt x="4699" y="137"/>
                      </a:lnTo>
                      <a:lnTo>
                        <a:pt x="4683" y="136"/>
                      </a:lnTo>
                      <a:lnTo>
                        <a:pt x="4668" y="135"/>
                      </a:lnTo>
                      <a:lnTo>
                        <a:pt x="4652" y="135"/>
                      </a:lnTo>
                      <a:lnTo>
                        <a:pt x="4635" y="134"/>
                      </a:lnTo>
                      <a:lnTo>
                        <a:pt x="4619" y="133"/>
                      </a:lnTo>
                      <a:lnTo>
                        <a:pt x="4604" y="132"/>
                      </a:lnTo>
                      <a:lnTo>
                        <a:pt x="4588" y="132"/>
                      </a:lnTo>
                      <a:lnTo>
                        <a:pt x="4572" y="131"/>
                      </a:lnTo>
                      <a:lnTo>
                        <a:pt x="4556" y="129"/>
                      </a:lnTo>
                      <a:lnTo>
                        <a:pt x="4525" y="128"/>
                      </a:lnTo>
                      <a:lnTo>
                        <a:pt x="4493" y="126"/>
                      </a:lnTo>
                      <a:lnTo>
                        <a:pt x="4461" y="124"/>
                      </a:lnTo>
                      <a:lnTo>
                        <a:pt x="4429" y="122"/>
                      </a:lnTo>
                      <a:lnTo>
                        <a:pt x="4397" y="120"/>
                      </a:lnTo>
                      <a:lnTo>
                        <a:pt x="4366" y="119"/>
                      </a:lnTo>
                      <a:lnTo>
                        <a:pt x="4334" y="117"/>
                      </a:lnTo>
                      <a:lnTo>
                        <a:pt x="4301" y="116"/>
                      </a:lnTo>
                      <a:lnTo>
                        <a:pt x="4286" y="114"/>
                      </a:lnTo>
                      <a:lnTo>
                        <a:pt x="4270" y="114"/>
                      </a:lnTo>
                      <a:lnTo>
                        <a:pt x="4254" y="113"/>
                      </a:lnTo>
                      <a:lnTo>
                        <a:pt x="4238" y="112"/>
                      </a:lnTo>
                      <a:lnTo>
                        <a:pt x="4223" y="112"/>
                      </a:lnTo>
                      <a:lnTo>
                        <a:pt x="4207" y="111"/>
                      </a:lnTo>
                      <a:lnTo>
                        <a:pt x="4191" y="110"/>
                      </a:lnTo>
                      <a:lnTo>
                        <a:pt x="4175" y="109"/>
                      </a:lnTo>
                      <a:lnTo>
                        <a:pt x="4160" y="109"/>
                      </a:lnTo>
                      <a:lnTo>
                        <a:pt x="4143" y="108"/>
                      </a:lnTo>
                      <a:lnTo>
                        <a:pt x="4127" y="108"/>
                      </a:lnTo>
                      <a:lnTo>
                        <a:pt x="4111" y="106"/>
                      </a:lnTo>
                      <a:lnTo>
                        <a:pt x="4096" y="105"/>
                      </a:lnTo>
                      <a:lnTo>
                        <a:pt x="4080" y="105"/>
                      </a:lnTo>
                      <a:lnTo>
                        <a:pt x="4064" y="104"/>
                      </a:lnTo>
                      <a:lnTo>
                        <a:pt x="4049" y="103"/>
                      </a:lnTo>
                      <a:lnTo>
                        <a:pt x="4033" y="103"/>
                      </a:lnTo>
                      <a:lnTo>
                        <a:pt x="4017" y="102"/>
                      </a:lnTo>
                      <a:lnTo>
                        <a:pt x="4002" y="102"/>
                      </a:lnTo>
                      <a:lnTo>
                        <a:pt x="3986" y="101"/>
                      </a:lnTo>
                      <a:lnTo>
                        <a:pt x="3971" y="101"/>
                      </a:lnTo>
                      <a:lnTo>
                        <a:pt x="3954" y="99"/>
                      </a:lnTo>
                      <a:lnTo>
                        <a:pt x="3940" y="99"/>
                      </a:lnTo>
                      <a:lnTo>
                        <a:pt x="3923" y="98"/>
                      </a:lnTo>
                      <a:lnTo>
                        <a:pt x="3908" y="98"/>
                      </a:lnTo>
                      <a:lnTo>
                        <a:pt x="3892" y="97"/>
                      </a:lnTo>
                      <a:lnTo>
                        <a:pt x="3877" y="97"/>
                      </a:lnTo>
                      <a:lnTo>
                        <a:pt x="3862" y="97"/>
                      </a:lnTo>
                      <a:lnTo>
                        <a:pt x="3846" y="96"/>
                      </a:lnTo>
                      <a:lnTo>
                        <a:pt x="3831" y="96"/>
                      </a:lnTo>
                      <a:lnTo>
                        <a:pt x="3816" y="96"/>
                      </a:lnTo>
                      <a:lnTo>
                        <a:pt x="3800" y="95"/>
                      </a:lnTo>
                      <a:lnTo>
                        <a:pt x="3793" y="95"/>
                      </a:lnTo>
                      <a:lnTo>
                        <a:pt x="3785" y="95"/>
                      </a:lnTo>
                      <a:lnTo>
                        <a:pt x="3778" y="95"/>
                      </a:lnTo>
                      <a:lnTo>
                        <a:pt x="3770" y="95"/>
                      </a:lnTo>
                      <a:lnTo>
                        <a:pt x="3762" y="94"/>
                      </a:lnTo>
                      <a:lnTo>
                        <a:pt x="3755" y="94"/>
                      </a:lnTo>
                      <a:lnTo>
                        <a:pt x="3747" y="94"/>
                      </a:lnTo>
                      <a:lnTo>
                        <a:pt x="3740" y="94"/>
                      </a:lnTo>
                      <a:lnTo>
                        <a:pt x="3732" y="94"/>
                      </a:lnTo>
                      <a:lnTo>
                        <a:pt x="3725" y="94"/>
                      </a:lnTo>
                      <a:lnTo>
                        <a:pt x="3717" y="94"/>
                      </a:lnTo>
                      <a:lnTo>
                        <a:pt x="3710" y="94"/>
                      </a:lnTo>
                      <a:lnTo>
                        <a:pt x="3702" y="94"/>
                      </a:lnTo>
                      <a:lnTo>
                        <a:pt x="3695" y="93"/>
                      </a:lnTo>
                      <a:lnTo>
                        <a:pt x="3687" y="93"/>
                      </a:lnTo>
                      <a:lnTo>
                        <a:pt x="3680" y="93"/>
                      </a:lnTo>
                      <a:lnTo>
                        <a:pt x="3672" y="93"/>
                      </a:lnTo>
                      <a:lnTo>
                        <a:pt x="3665" y="93"/>
                      </a:lnTo>
                      <a:lnTo>
                        <a:pt x="3657" y="93"/>
                      </a:lnTo>
                      <a:lnTo>
                        <a:pt x="3650" y="93"/>
                      </a:lnTo>
                      <a:lnTo>
                        <a:pt x="3642" y="93"/>
                      </a:lnTo>
                      <a:lnTo>
                        <a:pt x="3635" y="93"/>
                      </a:lnTo>
                      <a:lnTo>
                        <a:pt x="3627" y="93"/>
                      </a:lnTo>
                      <a:lnTo>
                        <a:pt x="3620" y="93"/>
                      </a:lnTo>
                      <a:lnTo>
                        <a:pt x="3613" y="93"/>
                      </a:lnTo>
                      <a:lnTo>
                        <a:pt x="3605" y="93"/>
                      </a:lnTo>
                      <a:lnTo>
                        <a:pt x="3598" y="93"/>
                      </a:lnTo>
                      <a:lnTo>
                        <a:pt x="3590" y="93"/>
                      </a:lnTo>
                      <a:lnTo>
                        <a:pt x="3583" y="93"/>
                      </a:lnTo>
                      <a:lnTo>
                        <a:pt x="3577" y="93"/>
                      </a:lnTo>
                      <a:lnTo>
                        <a:pt x="3569" y="93"/>
                      </a:lnTo>
                      <a:lnTo>
                        <a:pt x="3562" y="93"/>
                      </a:lnTo>
                      <a:lnTo>
                        <a:pt x="3555" y="93"/>
                      </a:lnTo>
                      <a:lnTo>
                        <a:pt x="3547" y="93"/>
                      </a:lnTo>
                      <a:lnTo>
                        <a:pt x="3540" y="93"/>
                      </a:lnTo>
                      <a:lnTo>
                        <a:pt x="3533" y="93"/>
                      </a:lnTo>
                      <a:lnTo>
                        <a:pt x="3526" y="93"/>
                      </a:lnTo>
                      <a:lnTo>
                        <a:pt x="3518" y="93"/>
                      </a:lnTo>
                      <a:lnTo>
                        <a:pt x="3511" y="93"/>
                      </a:lnTo>
                      <a:lnTo>
                        <a:pt x="3504" y="93"/>
                      </a:lnTo>
                      <a:lnTo>
                        <a:pt x="3497" y="93"/>
                      </a:lnTo>
                      <a:lnTo>
                        <a:pt x="3489" y="93"/>
                      </a:lnTo>
                      <a:lnTo>
                        <a:pt x="3482" y="93"/>
                      </a:lnTo>
                      <a:lnTo>
                        <a:pt x="3475" y="93"/>
                      </a:lnTo>
                      <a:lnTo>
                        <a:pt x="3468" y="94"/>
                      </a:lnTo>
                      <a:lnTo>
                        <a:pt x="3461" y="94"/>
                      </a:lnTo>
                      <a:lnTo>
                        <a:pt x="3454" y="94"/>
                      </a:lnTo>
                      <a:lnTo>
                        <a:pt x="3446" y="94"/>
                      </a:lnTo>
                      <a:lnTo>
                        <a:pt x="3439" y="94"/>
                      </a:lnTo>
                      <a:lnTo>
                        <a:pt x="3433" y="94"/>
                      </a:lnTo>
                      <a:lnTo>
                        <a:pt x="3426" y="94"/>
                      </a:lnTo>
                      <a:lnTo>
                        <a:pt x="3419" y="94"/>
                      </a:lnTo>
                      <a:lnTo>
                        <a:pt x="3412" y="95"/>
                      </a:lnTo>
                      <a:lnTo>
                        <a:pt x="3405" y="95"/>
                      </a:lnTo>
                      <a:lnTo>
                        <a:pt x="3398" y="95"/>
                      </a:lnTo>
                      <a:lnTo>
                        <a:pt x="3391" y="95"/>
                      </a:lnTo>
                      <a:lnTo>
                        <a:pt x="3384" y="95"/>
                      </a:lnTo>
                      <a:lnTo>
                        <a:pt x="3377" y="96"/>
                      </a:lnTo>
                      <a:lnTo>
                        <a:pt x="3370" y="96"/>
                      </a:lnTo>
                      <a:lnTo>
                        <a:pt x="3363" y="96"/>
                      </a:lnTo>
                      <a:lnTo>
                        <a:pt x="3357" y="96"/>
                      </a:lnTo>
                      <a:lnTo>
                        <a:pt x="3350" y="96"/>
                      </a:lnTo>
                      <a:lnTo>
                        <a:pt x="3343" y="97"/>
                      </a:lnTo>
                      <a:lnTo>
                        <a:pt x="3336" y="97"/>
                      </a:lnTo>
                      <a:lnTo>
                        <a:pt x="3329" y="97"/>
                      </a:lnTo>
                      <a:lnTo>
                        <a:pt x="3322" y="97"/>
                      </a:lnTo>
                      <a:lnTo>
                        <a:pt x="3315" y="98"/>
                      </a:lnTo>
                      <a:lnTo>
                        <a:pt x="3309" y="98"/>
                      </a:lnTo>
                      <a:lnTo>
                        <a:pt x="3302" y="98"/>
                      </a:lnTo>
                      <a:lnTo>
                        <a:pt x="3295" y="99"/>
                      </a:lnTo>
                      <a:lnTo>
                        <a:pt x="3289" y="99"/>
                      </a:lnTo>
                      <a:lnTo>
                        <a:pt x="3282" y="99"/>
                      </a:lnTo>
                      <a:lnTo>
                        <a:pt x="3276" y="99"/>
                      </a:lnTo>
                      <a:lnTo>
                        <a:pt x="3269" y="101"/>
                      </a:lnTo>
                      <a:lnTo>
                        <a:pt x="3262" y="101"/>
                      </a:lnTo>
                      <a:lnTo>
                        <a:pt x="3255" y="101"/>
                      </a:lnTo>
                      <a:lnTo>
                        <a:pt x="3249" y="102"/>
                      </a:lnTo>
                      <a:lnTo>
                        <a:pt x="3242" y="102"/>
                      </a:lnTo>
                      <a:lnTo>
                        <a:pt x="3236" y="102"/>
                      </a:lnTo>
                      <a:lnTo>
                        <a:pt x="3229" y="103"/>
                      </a:lnTo>
                      <a:lnTo>
                        <a:pt x="3223" y="103"/>
                      </a:lnTo>
                      <a:lnTo>
                        <a:pt x="3216" y="104"/>
                      </a:lnTo>
                      <a:lnTo>
                        <a:pt x="3210" y="104"/>
                      </a:lnTo>
                      <a:lnTo>
                        <a:pt x="3203" y="104"/>
                      </a:lnTo>
                      <a:lnTo>
                        <a:pt x="3196" y="105"/>
                      </a:lnTo>
                      <a:lnTo>
                        <a:pt x="3191" y="105"/>
                      </a:lnTo>
                      <a:lnTo>
                        <a:pt x="3184" y="106"/>
                      </a:lnTo>
                      <a:lnTo>
                        <a:pt x="3178" y="106"/>
                      </a:lnTo>
                      <a:lnTo>
                        <a:pt x="3171" y="108"/>
                      </a:lnTo>
                      <a:lnTo>
                        <a:pt x="3165" y="108"/>
                      </a:lnTo>
                      <a:lnTo>
                        <a:pt x="3158" y="109"/>
                      </a:lnTo>
                      <a:lnTo>
                        <a:pt x="3153" y="109"/>
                      </a:lnTo>
                      <a:lnTo>
                        <a:pt x="3146" y="109"/>
                      </a:lnTo>
                      <a:lnTo>
                        <a:pt x="3140" y="110"/>
                      </a:lnTo>
                      <a:lnTo>
                        <a:pt x="3133" y="110"/>
                      </a:lnTo>
                      <a:lnTo>
                        <a:pt x="3127" y="111"/>
                      </a:lnTo>
                      <a:lnTo>
                        <a:pt x="3121" y="112"/>
                      </a:lnTo>
                      <a:lnTo>
                        <a:pt x="3115" y="112"/>
                      </a:lnTo>
                      <a:lnTo>
                        <a:pt x="3109" y="113"/>
                      </a:lnTo>
                      <a:lnTo>
                        <a:pt x="3103" y="113"/>
                      </a:lnTo>
                      <a:lnTo>
                        <a:pt x="3096" y="114"/>
                      </a:lnTo>
                      <a:lnTo>
                        <a:pt x="3090" y="114"/>
                      </a:lnTo>
                      <a:lnTo>
                        <a:pt x="3085" y="116"/>
                      </a:lnTo>
                      <a:lnTo>
                        <a:pt x="3079" y="116"/>
                      </a:lnTo>
                      <a:lnTo>
                        <a:pt x="3072" y="117"/>
                      </a:lnTo>
                      <a:lnTo>
                        <a:pt x="3066" y="118"/>
                      </a:lnTo>
                      <a:lnTo>
                        <a:pt x="3060" y="118"/>
                      </a:lnTo>
                      <a:lnTo>
                        <a:pt x="3055" y="119"/>
                      </a:lnTo>
                      <a:lnTo>
                        <a:pt x="3049" y="120"/>
                      </a:lnTo>
                      <a:lnTo>
                        <a:pt x="3042" y="120"/>
                      </a:lnTo>
                      <a:lnTo>
                        <a:pt x="3036" y="121"/>
                      </a:lnTo>
                      <a:lnTo>
                        <a:pt x="3030" y="121"/>
                      </a:lnTo>
                      <a:lnTo>
                        <a:pt x="3025" y="122"/>
                      </a:lnTo>
                      <a:lnTo>
                        <a:pt x="3019" y="124"/>
                      </a:lnTo>
                      <a:lnTo>
                        <a:pt x="3013" y="125"/>
                      </a:lnTo>
                      <a:lnTo>
                        <a:pt x="3007" y="125"/>
                      </a:lnTo>
                      <a:lnTo>
                        <a:pt x="3002" y="126"/>
                      </a:lnTo>
                      <a:lnTo>
                        <a:pt x="2996" y="127"/>
                      </a:lnTo>
                      <a:lnTo>
                        <a:pt x="2990" y="127"/>
                      </a:lnTo>
                      <a:lnTo>
                        <a:pt x="2984" y="128"/>
                      </a:lnTo>
                      <a:lnTo>
                        <a:pt x="2979" y="129"/>
                      </a:lnTo>
                      <a:lnTo>
                        <a:pt x="2973" y="131"/>
                      </a:lnTo>
                      <a:lnTo>
                        <a:pt x="2967" y="132"/>
                      </a:lnTo>
                      <a:lnTo>
                        <a:pt x="2962" y="132"/>
                      </a:lnTo>
                      <a:lnTo>
                        <a:pt x="2957" y="133"/>
                      </a:lnTo>
                      <a:lnTo>
                        <a:pt x="2951" y="134"/>
                      </a:lnTo>
                      <a:lnTo>
                        <a:pt x="2945" y="135"/>
                      </a:lnTo>
                      <a:lnTo>
                        <a:pt x="2939" y="136"/>
                      </a:lnTo>
                      <a:lnTo>
                        <a:pt x="2935" y="136"/>
                      </a:lnTo>
                      <a:lnTo>
                        <a:pt x="2929" y="137"/>
                      </a:lnTo>
                      <a:lnTo>
                        <a:pt x="2923" y="139"/>
                      </a:lnTo>
                      <a:lnTo>
                        <a:pt x="2919" y="140"/>
                      </a:lnTo>
                      <a:lnTo>
                        <a:pt x="2913" y="141"/>
                      </a:lnTo>
                      <a:lnTo>
                        <a:pt x="2907" y="142"/>
                      </a:lnTo>
                      <a:lnTo>
                        <a:pt x="2903" y="143"/>
                      </a:lnTo>
                      <a:lnTo>
                        <a:pt x="2897" y="144"/>
                      </a:lnTo>
                      <a:lnTo>
                        <a:pt x="2892" y="145"/>
                      </a:lnTo>
                      <a:lnTo>
                        <a:pt x="2886" y="145"/>
                      </a:lnTo>
                      <a:lnTo>
                        <a:pt x="2882" y="147"/>
                      </a:lnTo>
                      <a:lnTo>
                        <a:pt x="2876" y="148"/>
                      </a:lnTo>
                      <a:lnTo>
                        <a:pt x="2871" y="149"/>
                      </a:lnTo>
                      <a:lnTo>
                        <a:pt x="2866" y="150"/>
                      </a:lnTo>
                      <a:lnTo>
                        <a:pt x="2861" y="151"/>
                      </a:lnTo>
                      <a:lnTo>
                        <a:pt x="2855" y="152"/>
                      </a:lnTo>
                      <a:lnTo>
                        <a:pt x="2851" y="154"/>
                      </a:lnTo>
                      <a:lnTo>
                        <a:pt x="2846" y="155"/>
                      </a:lnTo>
                      <a:lnTo>
                        <a:pt x="2840" y="156"/>
                      </a:lnTo>
                      <a:lnTo>
                        <a:pt x="2836" y="157"/>
                      </a:lnTo>
                      <a:lnTo>
                        <a:pt x="2831" y="159"/>
                      </a:lnTo>
                      <a:lnTo>
                        <a:pt x="2825" y="160"/>
                      </a:lnTo>
                      <a:lnTo>
                        <a:pt x="2821" y="162"/>
                      </a:lnTo>
                      <a:lnTo>
                        <a:pt x="2816" y="163"/>
                      </a:lnTo>
                      <a:lnTo>
                        <a:pt x="2812" y="164"/>
                      </a:lnTo>
                      <a:lnTo>
                        <a:pt x="2807" y="165"/>
                      </a:lnTo>
                      <a:lnTo>
                        <a:pt x="2801" y="166"/>
                      </a:lnTo>
                      <a:lnTo>
                        <a:pt x="2797" y="167"/>
                      </a:lnTo>
                      <a:lnTo>
                        <a:pt x="2792" y="169"/>
                      </a:lnTo>
                      <a:lnTo>
                        <a:pt x="2787" y="171"/>
                      </a:lnTo>
                      <a:lnTo>
                        <a:pt x="2783" y="172"/>
                      </a:lnTo>
                      <a:lnTo>
                        <a:pt x="2778" y="173"/>
                      </a:lnTo>
                      <a:lnTo>
                        <a:pt x="2774" y="174"/>
                      </a:lnTo>
                      <a:lnTo>
                        <a:pt x="2769" y="175"/>
                      </a:lnTo>
                      <a:lnTo>
                        <a:pt x="2764" y="178"/>
                      </a:lnTo>
                      <a:lnTo>
                        <a:pt x="2760" y="179"/>
                      </a:lnTo>
                      <a:lnTo>
                        <a:pt x="2755" y="180"/>
                      </a:lnTo>
                      <a:lnTo>
                        <a:pt x="2752" y="181"/>
                      </a:lnTo>
                      <a:lnTo>
                        <a:pt x="2747" y="183"/>
                      </a:lnTo>
                      <a:lnTo>
                        <a:pt x="2742" y="185"/>
                      </a:lnTo>
                      <a:lnTo>
                        <a:pt x="2738" y="186"/>
                      </a:lnTo>
                      <a:lnTo>
                        <a:pt x="2733" y="187"/>
                      </a:lnTo>
                      <a:lnTo>
                        <a:pt x="2730" y="189"/>
                      </a:lnTo>
                      <a:lnTo>
                        <a:pt x="2725" y="190"/>
                      </a:lnTo>
                      <a:lnTo>
                        <a:pt x="2721" y="192"/>
                      </a:lnTo>
                      <a:lnTo>
                        <a:pt x="2716" y="194"/>
                      </a:lnTo>
                      <a:lnTo>
                        <a:pt x="2712" y="195"/>
                      </a:lnTo>
                      <a:lnTo>
                        <a:pt x="2708" y="197"/>
                      </a:lnTo>
                      <a:lnTo>
                        <a:pt x="2708" y="196"/>
                      </a:lnTo>
                      <a:lnTo>
                        <a:pt x="2707" y="197"/>
                      </a:lnTo>
                      <a:lnTo>
                        <a:pt x="2704" y="198"/>
                      </a:lnTo>
                      <a:lnTo>
                        <a:pt x="2702" y="198"/>
                      </a:lnTo>
                      <a:lnTo>
                        <a:pt x="2700" y="200"/>
                      </a:lnTo>
                      <a:lnTo>
                        <a:pt x="2697" y="201"/>
                      </a:lnTo>
                      <a:lnTo>
                        <a:pt x="2696" y="202"/>
                      </a:lnTo>
                      <a:lnTo>
                        <a:pt x="2694" y="202"/>
                      </a:lnTo>
                      <a:lnTo>
                        <a:pt x="2692" y="203"/>
                      </a:lnTo>
                      <a:lnTo>
                        <a:pt x="2689" y="204"/>
                      </a:lnTo>
                      <a:lnTo>
                        <a:pt x="2687" y="205"/>
                      </a:lnTo>
                      <a:lnTo>
                        <a:pt x="2685" y="205"/>
                      </a:lnTo>
                      <a:lnTo>
                        <a:pt x="2682" y="207"/>
                      </a:lnTo>
                      <a:lnTo>
                        <a:pt x="2680" y="208"/>
                      </a:lnTo>
                      <a:lnTo>
                        <a:pt x="2677" y="209"/>
                      </a:lnTo>
                      <a:lnTo>
                        <a:pt x="2674" y="210"/>
                      </a:lnTo>
                      <a:lnTo>
                        <a:pt x="2672" y="210"/>
                      </a:lnTo>
                      <a:lnTo>
                        <a:pt x="2670" y="211"/>
                      </a:lnTo>
                      <a:lnTo>
                        <a:pt x="2668" y="212"/>
                      </a:lnTo>
                      <a:lnTo>
                        <a:pt x="2665" y="213"/>
                      </a:lnTo>
                      <a:lnTo>
                        <a:pt x="2662" y="215"/>
                      </a:lnTo>
                      <a:lnTo>
                        <a:pt x="2659" y="216"/>
                      </a:lnTo>
                      <a:lnTo>
                        <a:pt x="2657" y="217"/>
                      </a:lnTo>
                      <a:lnTo>
                        <a:pt x="2654" y="217"/>
                      </a:lnTo>
                      <a:lnTo>
                        <a:pt x="2651" y="218"/>
                      </a:lnTo>
                      <a:lnTo>
                        <a:pt x="2649" y="219"/>
                      </a:lnTo>
                      <a:lnTo>
                        <a:pt x="2646" y="220"/>
                      </a:lnTo>
                      <a:lnTo>
                        <a:pt x="2643" y="221"/>
                      </a:lnTo>
                      <a:lnTo>
                        <a:pt x="2640" y="223"/>
                      </a:lnTo>
                      <a:lnTo>
                        <a:pt x="2638" y="224"/>
                      </a:lnTo>
                      <a:lnTo>
                        <a:pt x="2634" y="225"/>
                      </a:lnTo>
                      <a:lnTo>
                        <a:pt x="2632" y="226"/>
                      </a:lnTo>
                      <a:lnTo>
                        <a:pt x="2628" y="227"/>
                      </a:lnTo>
                      <a:lnTo>
                        <a:pt x="2625" y="228"/>
                      </a:lnTo>
                      <a:lnTo>
                        <a:pt x="2623" y="230"/>
                      </a:lnTo>
                      <a:lnTo>
                        <a:pt x="2619" y="231"/>
                      </a:lnTo>
                      <a:lnTo>
                        <a:pt x="2616" y="232"/>
                      </a:lnTo>
                      <a:lnTo>
                        <a:pt x="2613" y="233"/>
                      </a:lnTo>
                      <a:lnTo>
                        <a:pt x="2610" y="234"/>
                      </a:lnTo>
                      <a:lnTo>
                        <a:pt x="2606" y="235"/>
                      </a:lnTo>
                      <a:lnTo>
                        <a:pt x="2603" y="236"/>
                      </a:lnTo>
                      <a:lnTo>
                        <a:pt x="2600" y="238"/>
                      </a:lnTo>
                      <a:lnTo>
                        <a:pt x="2597" y="239"/>
                      </a:lnTo>
                      <a:lnTo>
                        <a:pt x="2594" y="240"/>
                      </a:lnTo>
                      <a:lnTo>
                        <a:pt x="2590" y="241"/>
                      </a:lnTo>
                      <a:lnTo>
                        <a:pt x="2587" y="242"/>
                      </a:lnTo>
                      <a:lnTo>
                        <a:pt x="2583" y="245"/>
                      </a:lnTo>
                      <a:lnTo>
                        <a:pt x="2580" y="246"/>
                      </a:lnTo>
                      <a:lnTo>
                        <a:pt x="2576" y="247"/>
                      </a:lnTo>
                      <a:lnTo>
                        <a:pt x="2573" y="248"/>
                      </a:lnTo>
                      <a:lnTo>
                        <a:pt x="2570" y="249"/>
                      </a:lnTo>
                      <a:lnTo>
                        <a:pt x="2566" y="250"/>
                      </a:lnTo>
                      <a:lnTo>
                        <a:pt x="2563" y="251"/>
                      </a:lnTo>
                      <a:lnTo>
                        <a:pt x="2559" y="254"/>
                      </a:lnTo>
                      <a:lnTo>
                        <a:pt x="2555" y="255"/>
                      </a:lnTo>
                      <a:lnTo>
                        <a:pt x="2551" y="256"/>
                      </a:lnTo>
                      <a:lnTo>
                        <a:pt x="2548" y="257"/>
                      </a:lnTo>
                      <a:lnTo>
                        <a:pt x="2544" y="258"/>
                      </a:lnTo>
                      <a:lnTo>
                        <a:pt x="2541" y="261"/>
                      </a:lnTo>
                      <a:lnTo>
                        <a:pt x="2536" y="262"/>
                      </a:lnTo>
                      <a:lnTo>
                        <a:pt x="2533" y="263"/>
                      </a:lnTo>
                      <a:lnTo>
                        <a:pt x="2529" y="264"/>
                      </a:lnTo>
                      <a:lnTo>
                        <a:pt x="2525" y="265"/>
                      </a:lnTo>
                      <a:lnTo>
                        <a:pt x="2521" y="268"/>
                      </a:lnTo>
                      <a:lnTo>
                        <a:pt x="2518" y="269"/>
                      </a:lnTo>
                      <a:lnTo>
                        <a:pt x="2513" y="270"/>
                      </a:lnTo>
                      <a:lnTo>
                        <a:pt x="2510" y="271"/>
                      </a:lnTo>
                      <a:lnTo>
                        <a:pt x="2505" y="273"/>
                      </a:lnTo>
                      <a:lnTo>
                        <a:pt x="2502" y="274"/>
                      </a:lnTo>
                      <a:lnTo>
                        <a:pt x="2497" y="276"/>
                      </a:lnTo>
                      <a:lnTo>
                        <a:pt x="2494" y="278"/>
                      </a:lnTo>
                      <a:lnTo>
                        <a:pt x="2489" y="279"/>
                      </a:lnTo>
                      <a:lnTo>
                        <a:pt x="2485" y="280"/>
                      </a:lnTo>
                      <a:lnTo>
                        <a:pt x="2481" y="282"/>
                      </a:lnTo>
                      <a:lnTo>
                        <a:pt x="2476" y="284"/>
                      </a:lnTo>
                      <a:lnTo>
                        <a:pt x="2473" y="285"/>
                      </a:lnTo>
                      <a:lnTo>
                        <a:pt x="2468" y="287"/>
                      </a:lnTo>
                      <a:lnTo>
                        <a:pt x="2465" y="288"/>
                      </a:lnTo>
                      <a:lnTo>
                        <a:pt x="2460" y="289"/>
                      </a:lnTo>
                      <a:lnTo>
                        <a:pt x="2456" y="292"/>
                      </a:lnTo>
                      <a:lnTo>
                        <a:pt x="2451" y="293"/>
                      </a:lnTo>
                      <a:lnTo>
                        <a:pt x="2447" y="295"/>
                      </a:lnTo>
                      <a:lnTo>
                        <a:pt x="2443" y="296"/>
                      </a:lnTo>
                      <a:lnTo>
                        <a:pt x="2438" y="297"/>
                      </a:lnTo>
                      <a:lnTo>
                        <a:pt x="2434" y="300"/>
                      </a:lnTo>
                      <a:lnTo>
                        <a:pt x="2429" y="301"/>
                      </a:lnTo>
                      <a:lnTo>
                        <a:pt x="2426" y="303"/>
                      </a:lnTo>
                      <a:lnTo>
                        <a:pt x="2421" y="304"/>
                      </a:lnTo>
                      <a:lnTo>
                        <a:pt x="2416" y="307"/>
                      </a:lnTo>
                      <a:lnTo>
                        <a:pt x="2412" y="308"/>
                      </a:lnTo>
                      <a:lnTo>
                        <a:pt x="2407" y="309"/>
                      </a:lnTo>
                      <a:lnTo>
                        <a:pt x="2403" y="311"/>
                      </a:lnTo>
                      <a:lnTo>
                        <a:pt x="2398" y="312"/>
                      </a:lnTo>
                      <a:lnTo>
                        <a:pt x="2393" y="315"/>
                      </a:lnTo>
                      <a:lnTo>
                        <a:pt x="2389" y="316"/>
                      </a:lnTo>
                      <a:lnTo>
                        <a:pt x="2384" y="318"/>
                      </a:lnTo>
                      <a:lnTo>
                        <a:pt x="2379" y="319"/>
                      </a:lnTo>
                      <a:lnTo>
                        <a:pt x="2375" y="322"/>
                      </a:lnTo>
                      <a:lnTo>
                        <a:pt x="2370" y="323"/>
                      </a:lnTo>
                      <a:lnTo>
                        <a:pt x="2364" y="325"/>
                      </a:lnTo>
                      <a:lnTo>
                        <a:pt x="2360" y="326"/>
                      </a:lnTo>
                      <a:lnTo>
                        <a:pt x="2355" y="329"/>
                      </a:lnTo>
                      <a:lnTo>
                        <a:pt x="2351" y="330"/>
                      </a:lnTo>
                      <a:lnTo>
                        <a:pt x="2346" y="332"/>
                      </a:lnTo>
                      <a:lnTo>
                        <a:pt x="2341" y="334"/>
                      </a:lnTo>
                      <a:lnTo>
                        <a:pt x="2336" y="335"/>
                      </a:lnTo>
                      <a:lnTo>
                        <a:pt x="2331" y="338"/>
                      </a:lnTo>
                      <a:lnTo>
                        <a:pt x="2326" y="339"/>
                      </a:lnTo>
                      <a:lnTo>
                        <a:pt x="2322" y="341"/>
                      </a:lnTo>
                      <a:lnTo>
                        <a:pt x="2316" y="342"/>
                      </a:lnTo>
                      <a:lnTo>
                        <a:pt x="2311" y="345"/>
                      </a:lnTo>
                      <a:lnTo>
                        <a:pt x="2307" y="347"/>
                      </a:lnTo>
                      <a:lnTo>
                        <a:pt x="2301" y="348"/>
                      </a:lnTo>
                      <a:lnTo>
                        <a:pt x="2297" y="350"/>
                      </a:lnTo>
                      <a:lnTo>
                        <a:pt x="2291" y="352"/>
                      </a:lnTo>
                      <a:lnTo>
                        <a:pt x="2286" y="354"/>
                      </a:lnTo>
                      <a:lnTo>
                        <a:pt x="2282" y="356"/>
                      </a:lnTo>
                      <a:lnTo>
                        <a:pt x="2276" y="357"/>
                      </a:lnTo>
                      <a:lnTo>
                        <a:pt x="2271" y="360"/>
                      </a:lnTo>
                      <a:lnTo>
                        <a:pt x="2265" y="362"/>
                      </a:lnTo>
                      <a:lnTo>
                        <a:pt x="2261" y="363"/>
                      </a:lnTo>
                      <a:lnTo>
                        <a:pt x="2255" y="365"/>
                      </a:lnTo>
                      <a:lnTo>
                        <a:pt x="2250" y="368"/>
                      </a:lnTo>
                      <a:lnTo>
                        <a:pt x="2245" y="369"/>
                      </a:lnTo>
                      <a:lnTo>
                        <a:pt x="2240" y="371"/>
                      </a:lnTo>
                      <a:lnTo>
                        <a:pt x="2234" y="373"/>
                      </a:lnTo>
                      <a:lnTo>
                        <a:pt x="2229" y="375"/>
                      </a:lnTo>
                      <a:lnTo>
                        <a:pt x="2224" y="377"/>
                      </a:lnTo>
                      <a:lnTo>
                        <a:pt x="2218" y="379"/>
                      </a:lnTo>
                      <a:lnTo>
                        <a:pt x="2212" y="380"/>
                      </a:lnTo>
                      <a:lnTo>
                        <a:pt x="2208" y="383"/>
                      </a:lnTo>
                      <a:lnTo>
                        <a:pt x="2202" y="385"/>
                      </a:lnTo>
                      <a:lnTo>
                        <a:pt x="2196" y="386"/>
                      </a:lnTo>
                      <a:lnTo>
                        <a:pt x="2192" y="388"/>
                      </a:lnTo>
                      <a:lnTo>
                        <a:pt x="2186" y="391"/>
                      </a:lnTo>
                      <a:lnTo>
                        <a:pt x="2180" y="393"/>
                      </a:lnTo>
                      <a:lnTo>
                        <a:pt x="2176" y="394"/>
                      </a:lnTo>
                      <a:lnTo>
                        <a:pt x="2170" y="396"/>
                      </a:lnTo>
                      <a:lnTo>
                        <a:pt x="2164" y="399"/>
                      </a:lnTo>
                      <a:lnTo>
                        <a:pt x="2158" y="401"/>
                      </a:lnTo>
                      <a:lnTo>
                        <a:pt x="2152" y="402"/>
                      </a:lnTo>
                      <a:lnTo>
                        <a:pt x="2147" y="405"/>
                      </a:lnTo>
                      <a:lnTo>
                        <a:pt x="2142" y="407"/>
                      </a:lnTo>
                      <a:lnTo>
                        <a:pt x="2136" y="409"/>
                      </a:lnTo>
                      <a:lnTo>
                        <a:pt x="2131" y="410"/>
                      </a:lnTo>
                      <a:lnTo>
                        <a:pt x="2125" y="413"/>
                      </a:lnTo>
                      <a:lnTo>
                        <a:pt x="2119" y="415"/>
                      </a:lnTo>
                      <a:lnTo>
                        <a:pt x="2113" y="417"/>
                      </a:lnTo>
                      <a:lnTo>
                        <a:pt x="2108" y="418"/>
                      </a:lnTo>
                      <a:lnTo>
                        <a:pt x="2102" y="421"/>
                      </a:lnTo>
                      <a:lnTo>
                        <a:pt x="2096" y="423"/>
                      </a:lnTo>
                      <a:lnTo>
                        <a:pt x="2090" y="425"/>
                      </a:lnTo>
                      <a:lnTo>
                        <a:pt x="2085" y="428"/>
                      </a:lnTo>
                      <a:lnTo>
                        <a:pt x="2079" y="429"/>
                      </a:lnTo>
                      <a:lnTo>
                        <a:pt x="2073" y="431"/>
                      </a:lnTo>
                      <a:lnTo>
                        <a:pt x="2067" y="433"/>
                      </a:lnTo>
                      <a:lnTo>
                        <a:pt x="2061" y="436"/>
                      </a:lnTo>
                      <a:lnTo>
                        <a:pt x="2056" y="438"/>
                      </a:lnTo>
                      <a:lnTo>
                        <a:pt x="2050" y="440"/>
                      </a:lnTo>
                      <a:lnTo>
                        <a:pt x="2044" y="441"/>
                      </a:lnTo>
                      <a:lnTo>
                        <a:pt x="2038" y="444"/>
                      </a:lnTo>
                      <a:lnTo>
                        <a:pt x="2033" y="446"/>
                      </a:lnTo>
                      <a:lnTo>
                        <a:pt x="2027" y="448"/>
                      </a:lnTo>
                      <a:lnTo>
                        <a:pt x="2021" y="451"/>
                      </a:lnTo>
                      <a:lnTo>
                        <a:pt x="2015" y="453"/>
                      </a:lnTo>
                      <a:lnTo>
                        <a:pt x="2008" y="455"/>
                      </a:lnTo>
                      <a:lnTo>
                        <a:pt x="2003" y="456"/>
                      </a:lnTo>
                      <a:lnTo>
                        <a:pt x="1997" y="459"/>
                      </a:lnTo>
                      <a:lnTo>
                        <a:pt x="1991" y="461"/>
                      </a:lnTo>
                      <a:lnTo>
                        <a:pt x="1985" y="463"/>
                      </a:lnTo>
                      <a:lnTo>
                        <a:pt x="1980" y="466"/>
                      </a:lnTo>
                      <a:lnTo>
                        <a:pt x="1973" y="468"/>
                      </a:lnTo>
                      <a:lnTo>
                        <a:pt x="1967" y="470"/>
                      </a:lnTo>
                      <a:lnTo>
                        <a:pt x="1961" y="472"/>
                      </a:lnTo>
                      <a:lnTo>
                        <a:pt x="1955" y="474"/>
                      </a:lnTo>
                      <a:lnTo>
                        <a:pt x="1949" y="476"/>
                      </a:lnTo>
                      <a:lnTo>
                        <a:pt x="1943" y="478"/>
                      </a:lnTo>
                      <a:lnTo>
                        <a:pt x="1937" y="481"/>
                      </a:lnTo>
                      <a:lnTo>
                        <a:pt x="1930" y="483"/>
                      </a:lnTo>
                      <a:lnTo>
                        <a:pt x="1924" y="485"/>
                      </a:lnTo>
                      <a:lnTo>
                        <a:pt x="1919" y="487"/>
                      </a:lnTo>
                      <a:lnTo>
                        <a:pt x="1913" y="490"/>
                      </a:lnTo>
                      <a:lnTo>
                        <a:pt x="1906" y="492"/>
                      </a:lnTo>
                      <a:lnTo>
                        <a:pt x="1900" y="494"/>
                      </a:lnTo>
                      <a:lnTo>
                        <a:pt x="1894" y="497"/>
                      </a:lnTo>
                      <a:lnTo>
                        <a:pt x="1887" y="498"/>
                      </a:lnTo>
                      <a:lnTo>
                        <a:pt x="1882" y="500"/>
                      </a:lnTo>
                      <a:lnTo>
                        <a:pt x="1875" y="502"/>
                      </a:lnTo>
                      <a:lnTo>
                        <a:pt x="1869" y="505"/>
                      </a:lnTo>
                      <a:lnTo>
                        <a:pt x="1863" y="507"/>
                      </a:lnTo>
                      <a:lnTo>
                        <a:pt x="1856" y="509"/>
                      </a:lnTo>
                      <a:lnTo>
                        <a:pt x="1851" y="512"/>
                      </a:lnTo>
                      <a:lnTo>
                        <a:pt x="1844" y="514"/>
                      </a:lnTo>
                      <a:lnTo>
                        <a:pt x="1838" y="516"/>
                      </a:lnTo>
                      <a:lnTo>
                        <a:pt x="1831" y="518"/>
                      </a:lnTo>
                      <a:lnTo>
                        <a:pt x="1825" y="521"/>
                      </a:lnTo>
                      <a:lnTo>
                        <a:pt x="1819" y="523"/>
                      </a:lnTo>
                      <a:lnTo>
                        <a:pt x="1813" y="525"/>
                      </a:lnTo>
                      <a:lnTo>
                        <a:pt x="1807" y="528"/>
                      </a:lnTo>
                      <a:lnTo>
                        <a:pt x="1800" y="530"/>
                      </a:lnTo>
                      <a:lnTo>
                        <a:pt x="1794" y="532"/>
                      </a:lnTo>
                      <a:lnTo>
                        <a:pt x="1780" y="537"/>
                      </a:lnTo>
                      <a:lnTo>
                        <a:pt x="1768" y="542"/>
                      </a:lnTo>
                      <a:lnTo>
                        <a:pt x="1755" y="545"/>
                      </a:lnTo>
                      <a:lnTo>
                        <a:pt x="1742" y="550"/>
                      </a:lnTo>
                      <a:lnTo>
                        <a:pt x="1730" y="554"/>
                      </a:lnTo>
                      <a:lnTo>
                        <a:pt x="1717" y="559"/>
                      </a:lnTo>
                      <a:lnTo>
                        <a:pt x="1704" y="563"/>
                      </a:lnTo>
                      <a:lnTo>
                        <a:pt x="1692" y="568"/>
                      </a:lnTo>
                      <a:lnTo>
                        <a:pt x="1678" y="573"/>
                      </a:lnTo>
                      <a:lnTo>
                        <a:pt x="1665" y="577"/>
                      </a:lnTo>
                      <a:lnTo>
                        <a:pt x="1652" y="582"/>
                      </a:lnTo>
                      <a:lnTo>
                        <a:pt x="1639" y="586"/>
                      </a:lnTo>
                      <a:lnTo>
                        <a:pt x="1626" y="591"/>
                      </a:lnTo>
                      <a:lnTo>
                        <a:pt x="1613" y="596"/>
                      </a:lnTo>
                      <a:lnTo>
                        <a:pt x="1599" y="600"/>
                      </a:lnTo>
                      <a:lnTo>
                        <a:pt x="1587" y="605"/>
                      </a:lnTo>
                      <a:lnTo>
                        <a:pt x="1573" y="609"/>
                      </a:lnTo>
                      <a:lnTo>
                        <a:pt x="1560" y="615"/>
                      </a:lnTo>
                      <a:lnTo>
                        <a:pt x="1548" y="620"/>
                      </a:lnTo>
                      <a:lnTo>
                        <a:pt x="1534" y="624"/>
                      </a:lnTo>
                      <a:lnTo>
                        <a:pt x="1521" y="629"/>
                      </a:lnTo>
                      <a:lnTo>
                        <a:pt x="1507" y="634"/>
                      </a:lnTo>
                      <a:lnTo>
                        <a:pt x="1495" y="638"/>
                      </a:lnTo>
                      <a:lnTo>
                        <a:pt x="1481" y="643"/>
                      </a:lnTo>
                      <a:lnTo>
                        <a:pt x="1468" y="647"/>
                      </a:lnTo>
                      <a:lnTo>
                        <a:pt x="1454" y="652"/>
                      </a:lnTo>
                      <a:lnTo>
                        <a:pt x="1440" y="657"/>
                      </a:lnTo>
                      <a:lnTo>
                        <a:pt x="1428" y="661"/>
                      </a:lnTo>
                      <a:lnTo>
                        <a:pt x="1401" y="670"/>
                      </a:lnTo>
                      <a:lnTo>
                        <a:pt x="1375" y="680"/>
                      </a:lnTo>
                      <a:lnTo>
                        <a:pt x="1347" y="689"/>
                      </a:lnTo>
                      <a:lnTo>
                        <a:pt x="1321" y="698"/>
                      </a:lnTo>
                      <a:lnTo>
                        <a:pt x="1294" y="707"/>
                      </a:lnTo>
                      <a:lnTo>
                        <a:pt x="1268" y="717"/>
                      </a:lnTo>
                      <a:lnTo>
                        <a:pt x="1241" y="726"/>
                      </a:lnTo>
                      <a:lnTo>
                        <a:pt x="1213" y="735"/>
                      </a:lnTo>
                      <a:lnTo>
                        <a:pt x="1201" y="740"/>
                      </a:lnTo>
                      <a:lnTo>
                        <a:pt x="1187" y="744"/>
                      </a:lnTo>
                      <a:lnTo>
                        <a:pt x="1174" y="749"/>
                      </a:lnTo>
                      <a:lnTo>
                        <a:pt x="1160" y="753"/>
                      </a:lnTo>
                      <a:lnTo>
                        <a:pt x="1148" y="758"/>
                      </a:lnTo>
                      <a:lnTo>
                        <a:pt x="1134" y="763"/>
                      </a:lnTo>
                      <a:lnTo>
                        <a:pt x="1120" y="767"/>
                      </a:lnTo>
                      <a:lnTo>
                        <a:pt x="1107" y="772"/>
                      </a:lnTo>
                      <a:lnTo>
                        <a:pt x="1094" y="776"/>
                      </a:lnTo>
                      <a:lnTo>
                        <a:pt x="1081" y="781"/>
                      </a:lnTo>
                      <a:lnTo>
                        <a:pt x="1068" y="786"/>
                      </a:lnTo>
                      <a:lnTo>
                        <a:pt x="1054" y="790"/>
                      </a:lnTo>
                      <a:lnTo>
                        <a:pt x="1042" y="795"/>
                      </a:lnTo>
                      <a:lnTo>
                        <a:pt x="1028" y="798"/>
                      </a:lnTo>
                      <a:lnTo>
                        <a:pt x="1015" y="803"/>
                      </a:lnTo>
                      <a:lnTo>
                        <a:pt x="1001" y="807"/>
                      </a:lnTo>
                      <a:lnTo>
                        <a:pt x="989" y="812"/>
                      </a:lnTo>
                      <a:lnTo>
                        <a:pt x="976" y="817"/>
                      </a:lnTo>
                      <a:lnTo>
                        <a:pt x="962" y="821"/>
                      </a:lnTo>
                      <a:lnTo>
                        <a:pt x="950" y="825"/>
                      </a:lnTo>
                      <a:lnTo>
                        <a:pt x="937" y="829"/>
                      </a:lnTo>
                      <a:lnTo>
                        <a:pt x="924" y="834"/>
                      </a:lnTo>
                      <a:lnTo>
                        <a:pt x="910" y="839"/>
                      </a:lnTo>
                      <a:lnTo>
                        <a:pt x="898" y="843"/>
                      </a:lnTo>
                      <a:lnTo>
                        <a:pt x="885" y="847"/>
                      </a:lnTo>
                      <a:lnTo>
                        <a:pt x="872" y="851"/>
                      </a:lnTo>
                      <a:lnTo>
                        <a:pt x="860" y="856"/>
                      </a:lnTo>
                      <a:lnTo>
                        <a:pt x="847" y="859"/>
                      </a:lnTo>
                      <a:lnTo>
                        <a:pt x="840" y="862"/>
                      </a:lnTo>
                      <a:lnTo>
                        <a:pt x="834" y="864"/>
                      </a:lnTo>
                      <a:lnTo>
                        <a:pt x="827" y="866"/>
                      </a:lnTo>
                      <a:lnTo>
                        <a:pt x="822" y="868"/>
                      </a:lnTo>
                      <a:lnTo>
                        <a:pt x="815" y="871"/>
                      </a:lnTo>
                      <a:lnTo>
                        <a:pt x="809" y="872"/>
                      </a:lnTo>
                      <a:lnTo>
                        <a:pt x="802" y="874"/>
                      </a:lnTo>
                      <a:lnTo>
                        <a:pt x="796" y="877"/>
                      </a:lnTo>
                      <a:lnTo>
                        <a:pt x="789" y="879"/>
                      </a:lnTo>
                      <a:lnTo>
                        <a:pt x="784" y="881"/>
                      </a:lnTo>
                      <a:lnTo>
                        <a:pt x="777" y="882"/>
                      </a:lnTo>
                      <a:lnTo>
                        <a:pt x="771" y="885"/>
                      </a:lnTo>
                      <a:lnTo>
                        <a:pt x="764" y="887"/>
                      </a:lnTo>
                      <a:lnTo>
                        <a:pt x="758" y="889"/>
                      </a:lnTo>
                      <a:lnTo>
                        <a:pt x="753" y="891"/>
                      </a:lnTo>
                      <a:lnTo>
                        <a:pt x="746" y="893"/>
                      </a:lnTo>
                      <a:lnTo>
                        <a:pt x="740" y="895"/>
                      </a:lnTo>
                      <a:lnTo>
                        <a:pt x="733" y="897"/>
                      </a:lnTo>
                      <a:lnTo>
                        <a:pt x="727" y="900"/>
                      </a:lnTo>
                      <a:lnTo>
                        <a:pt x="721" y="901"/>
                      </a:lnTo>
                      <a:lnTo>
                        <a:pt x="715" y="903"/>
                      </a:lnTo>
                      <a:lnTo>
                        <a:pt x="709" y="905"/>
                      </a:lnTo>
                      <a:lnTo>
                        <a:pt x="703" y="908"/>
                      </a:lnTo>
                      <a:lnTo>
                        <a:pt x="696" y="909"/>
                      </a:lnTo>
                      <a:lnTo>
                        <a:pt x="690" y="911"/>
                      </a:lnTo>
                      <a:lnTo>
                        <a:pt x="685" y="913"/>
                      </a:lnTo>
                      <a:lnTo>
                        <a:pt x="678" y="916"/>
                      </a:lnTo>
                      <a:lnTo>
                        <a:pt x="672" y="917"/>
                      </a:lnTo>
                      <a:lnTo>
                        <a:pt x="666" y="919"/>
                      </a:lnTo>
                      <a:lnTo>
                        <a:pt x="660" y="921"/>
                      </a:lnTo>
                      <a:lnTo>
                        <a:pt x="653" y="923"/>
                      </a:lnTo>
                      <a:lnTo>
                        <a:pt x="648" y="925"/>
                      </a:lnTo>
                      <a:lnTo>
                        <a:pt x="642" y="927"/>
                      </a:lnTo>
                      <a:lnTo>
                        <a:pt x="636" y="928"/>
                      </a:lnTo>
                      <a:lnTo>
                        <a:pt x="629" y="931"/>
                      </a:lnTo>
                      <a:lnTo>
                        <a:pt x="624" y="933"/>
                      </a:lnTo>
                      <a:lnTo>
                        <a:pt x="618" y="935"/>
                      </a:lnTo>
                      <a:lnTo>
                        <a:pt x="612" y="936"/>
                      </a:lnTo>
                      <a:lnTo>
                        <a:pt x="606" y="939"/>
                      </a:lnTo>
                      <a:lnTo>
                        <a:pt x="600" y="940"/>
                      </a:lnTo>
                      <a:lnTo>
                        <a:pt x="595" y="942"/>
                      </a:lnTo>
                      <a:lnTo>
                        <a:pt x="588" y="944"/>
                      </a:lnTo>
                      <a:lnTo>
                        <a:pt x="582" y="946"/>
                      </a:lnTo>
                      <a:lnTo>
                        <a:pt x="576" y="948"/>
                      </a:lnTo>
                      <a:lnTo>
                        <a:pt x="571" y="950"/>
                      </a:lnTo>
                      <a:lnTo>
                        <a:pt x="565" y="951"/>
                      </a:lnTo>
                      <a:lnTo>
                        <a:pt x="559" y="954"/>
                      </a:lnTo>
                      <a:lnTo>
                        <a:pt x="553" y="955"/>
                      </a:lnTo>
                      <a:lnTo>
                        <a:pt x="547" y="957"/>
                      </a:lnTo>
                      <a:lnTo>
                        <a:pt x="542" y="959"/>
                      </a:lnTo>
                      <a:lnTo>
                        <a:pt x="536" y="961"/>
                      </a:lnTo>
                      <a:lnTo>
                        <a:pt x="530" y="963"/>
                      </a:lnTo>
                      <a:lnTo>
                        <a:pt x="524" y="964"/>
                      </a:lnTo>
                      <a:lnTo>
                        <a:pt x="519" y="966"/>
                      </a:lnTo>
                      <a:lnTo>
                        <a:pt x="513" y="969"/>
                      </a:lnTo>
                      <a:lnTo>
                        <a:pt x="507" y="970"/>
                      </a:lnTo>
                      <a:lnTo>
                        <a:pt x="501" y="972"/>
                      </a:lnTo>
                      <a:lnTo>
                        <a:pt x="496" y="973"/>
                      </a:lnTo>
                      <a:lnTo>
                        <a:pt x="490" y="976"/>
                      </a:lnTo>
                      <a:lnTo>
                        <a:pt x="484" y="977"/>
                      </a:lnTo>
                      <a:lnTo>
                        <a:pt x="480" y="979"/>
                      </a:lnTo>
                      <a:lnTo>
                        <a:pt x="474" y="980"/>
                      </a:lnTo>
                      <a:lnTo>
                        <a:pt x="468" y="982"/>
                      </a:lnTo>
                      <a:lnTo>
                        <a:pt x="462" y="984"/>
                      </a:lnTo>
                      <a:lnTo>
                        <a:pt x="456" y="986"/>
                      </a:lnTo>
                      <a:lnTo>
                        <a:pt x="451" y="987"/>
                      </a:lnTo>
                      <a:lnTo>
                        <a:pt x="446" y="989"/>
                      </a:lnTo>
                      <a:lnTo>
                        <a:pt x="440" y="990"/>
                      </a:lnTo>
                      <a:lnTo>
                        <a:pt x="435" y="993"/>
                      </a:lnTo>
                      <a:lnTo>
                        <a:pt x="429" y="994"/>
                      </a:lnTo>
                      <a:lnTo>
                        <a:pt x="424" y="996"/>
                      </a:lnTo>
                      <a:lnTo>
                        <a:pt x="418" y="997"/>
                      </a:lnTo>
                      <a:lnTo>
                        <a:pt x="413" y="1000"/>
                      </a:lnTo>
                      <a:lnTo>
                        <a:pt x="408" y="1001"/>
                      </a:lnTo>
                      <a:lnTo>
                        <a:pt x="402" y="1003"/>
                      </a:lnTo>
                      <a:lnTo>
                        <a:pt x="397" y="1004"/>
                      </a:lnTo>
                      <a:lnTo>
                        <a:pt x="392" y="1005"/>
                      </a:lnTo>
                      <a:lnTo>
                        <a:pt x="386" y="1008"/>
                      </a:lnTo>
                      <a:lnTo>
                        <a:pt x="382" y="1009"/>
                      </a:lnTo>
                      <a:lnTo>
                        <a:pt x="376" y="1011"/>
                      </a:lnTo>
                      <a:lnTo>
                        <a:pt x="370" y="1012"/>
                      </a:lnTo>
                      <a:lnTo>
                        <a:pt x="365" y="1014"/>
                      </a:lnTo>
                      <a:lnTo>
                        <a:pt x="360" y="1016"/>
                      </a:lnTo>
                      <a:lnTo>
                        <a:pt x="355" y="1017"/>
                      </a:lnTo>
                      <a:lnTo>
                        <a:pt x="349" y="1018"/>
                      </a:lnTo>
                      <a:lnTo>
                        <a:pt x="345" y="1020"/>
                      </a:lnTo>
                      <a:lnTo>
                        <a:pt x="339" y="1022"/>
                      </a:lnTo>
                      <a:lnTo>
                        <a:pt x="334" y="1023"/>
                      </a:lnTo>
                      <a:lnTo>
                        <a:pt x="330" y="1025"/>
                      </a:lnTo>
                      <a:lnTo>
                        <a:pt x="324" y="1026"/>
                      </a:lnTo>
                      <a:lnTo>
                        <a:pt x="319" y="1027"/>
                      </a:lnTo>
                      <a:lnTo>
                        <a:pt x="314" y="1030"/>
                      </a:lnTo>
                      <a:lnTo>
                        <a:pt x="309" y="1031"/>
                      </a:lnTo>
                      <a:lnTo>
                        <a:pt x="304" y="1032"/>
                      </a:lnTo>
                      <a:lnTo>
                        <a:pt x="299" y="1034"/>
                      </a:lnTo>
                      <a:lnTo>
                        <a:pt x="294" y="1035"/>
                      </a:lnTo>
                      <a:lnTo>
                        <a:pt x="289" y="1037"/>
                      </a:lnTo>
                      <a:lnTo>
                        <a:pt x="285" y="1038"/>
                      </a:lnTo>
                      <a:lnTo>
                        <a:pt x="279" y="1040"/>
                      </a:lnTo>
                      <a:lnTo>
                        <a:pt x="274" y="1041"/>
                      </a:lnTo>
                      <a:lnTo>
                        <a:pt x="270" y="1042"/>
                      </a:lnTo>
                      <a:lnTo>
                        <a:pt x="265" y="1043"/>
                      </a:lnTo>
                      <a:lnTo>
                        <a:pt x="259" y="1046"/>
                      </a:lnTo>
                      <a:lnTo>
                        <a:pt x="255" y="1047"/>
                      </a:lnTo>
                      <a:lnTo>
                        <a:pt x="250" y="1048"/>
                      </a:lnTo>
                      <a:lnTo>
                        <a:pt x="246" y="1049"/>
                      </a:lnTo>
                      <a:lnTo>
                        <a:pt x="241" y="1050"/>
                      </a:lnTo>
                      <a:lnTo>
                        <a:pt x="236" y="1053"/>
                      </a:lnTo>
                      <a:lnTo>
                        <a:pt x="232" y="1054"/>
                      </a:lnTo>
                      <a:lnTo>
                        <a:pt x="227" y="1055"/>
                      </a:lnTo>
                      <a:lnTo>
                        <a:pt x="223" y="1056"/>
                      </a:lnTo>
                      <a:lnTo>
                        <a:pt x="218" y="1057"/>
                      </a:lnTo>
                      <a:lnTo>
                        <a:pt x="213" y="1058"/>
                      </a:lnTo>
                      <a:lnTo>
                        <a:pt x="209" y="1060"/>
                      </a:lnTo>
                      <a:lnTo>
                        <a:pt x="204" y="1062"/>
                      </a:lnTo>
                      <a:lnTo>
                        <a:pt x="200" y="1063"/>
                      </a:lnTo>
                      <a:lnTo>
                        <a:pt x="195" y="1064"/>
                      </a:lnTo>
                      <a:lnTo>
                        <a:pt x="190" y="1065"/>
                      </a:lnTo>
                      <a:lnTo>
                        <a:pt x="186" y="1066"/>
                      </a:lnTo>
                      <a:lnTo>
                        <a:pt x="182" y="1068"/>
                      </a:lnTo>
                      <a:lnTo>
                        <a:pt x="178" y="1069"/>
                      </a:lnTo>
                      <a:lnTo>
                        <a:pt x="173" y="1070"/>
                      </a:lnTo>
                      <a:lnTo>
                        <a:pt x="168" y="1071"/>
                      </a:lnTo>
                      <a:lnTo>
                        <a:pt x="164" y="1072"/>
                      </a:lnTo>
                      <a:lnTo>
                        <a:pt x="160" y="1073"/>
                      </a:lnTo>
                      <a:lnTo>
                        <a:pt x="156" y="1075"/>
                      </a:lnTo>
                      <a:lnTo>
                        <a:pt x="151" y="1076"/>
                      </a:lnTo>
                      <a:lnTo>
                        <a:pt x="148" y="1077"/>
                      </a:lnTo>
                      <a:lnTo>
                        <a:pt x="143" y="1078"/>
                      </a:lnTo>
                      <a:lnTo>
                        <a:pt x="138" y="1079"/>
                      </a:lnTo>
                      <a:lnTo>
                        <a:pt x="135" y="1080"/>
                      </a:lnTo>
                      <a:lnTo>
                        <a:pt x="130" y="1081"/>
                      </a:lnTo>
                      <a:lnTo>
                        <a:pt x="127" y="1083"/>
                      </a:lnTo>
                      <a:lnTo>
                        <a:pt x="122" y="1084"/>
                      </a:lnTo>
                      <a:lnTo>
                        <a:pt x="119" y="1085"/>
                      </a:lnTo>
                      <a:lnTo>
                        <a:pt x="114" y="1086"/>
                      </a:lnTo>
                      <a:lnTo>
                        <a:pt x="111" y="1087"/>
                      </a:lnTo>
                      <a:lnTo>
                        <a:pt x="106" y="1088"/>
                      </a:lnTo>
                      <a:lnTo>
                        <a:pt x="103" y="1088"/>
                      </a:lnTo>
                      <a:lnTo>
                        <a:pt x="98" y="1090"/>
                      </a:lnTo>
                      <a:lnTo>
                        <a:pt x="95" y="1091"/>
                      </a:lnTo>
                      <a:lnTo>
                        <a:pt x="91" y="1092"/>
                      </a:lnTo>
                      <a:lnTo>
                        <a:pt x="87" y="1093"/>
                      </a:lnTo>
                      <a:lnTo>
                        <a:pt x="83" y="1094"/>
                      </a:lnTo>
                      <a:lnTo>
                        <a:pt x="80" y="1095"/>
                      </a:lnTo>
                      <a:lnTo>
                        <a:pt x="76" y="1095"/>
                      </a:lnTo>
                      <a:lnTo>
                        <a:pt x="72" y="1096"/>
                      </a:lnTo>
                      <a:lnTo>
                        <a:pt x="68" y="1098"/>
                      </a:lnTo>
                      <a:lnTo>
                        <a:pt x="65" y="1099"/>
                      </a:lnTo>
                      <a:lnTo>
                        <a:pt x="61" y="1100"/>
                      </a:lnTo>
                      <a:lnTo>
                        <a:pt x="58" y="1100"/>
                      </a:lnTo>
                      <a:lnTo>
                        <a:pt x="54" y="1101"/>
                      </a:lnTo>
                      <a:lnTo>
                        <a:pt x="50" y="1102"/>
                      </a:lnTo>
                      <a:lnTo>
                        <a:pt x="46" y="1103"/>
                      </a:lnTo>
                      <a:lnTo>
                        <a:pt x="43" y="1103"/>
                      </a:lnTo>
                      <a:lnTo>
                        <a:pt x="39" y="1104"/>
                      </a:lnTo>
                      <a:lnTo>
                        <a:pt x="36" y="1106"/>
                      </a:lnTo>
                      <a:lnTo>
                        <a:pt x="32" y="1106"/>
                      </a:lnTo>
                      <a:lnTo>
                        <a:pt x="29" y="1107"/>
                      </a:lnTo>
                      <a:lnTo>
                        <a:pt x="27" y="1108"/>
                      </a:lnTo>
                      <a:lnTo>
                        <a:pt x="23" y="1109"/>
                      </a:lnTo>
                      <a:lnTo>
                        <a:pt x="20" y="1109"/>
                      </a:lnTo>
                      <a:lnTo>
                        <a:pt x="16" y="1110"/>
                      </a:lnTo>
                      <a:lnTo>
                        <a:pt x="13" y="1111"/>
                      </a:lnTo>
                      <a:lnTo>
                        <a:pt x="9" y="1111"/>
                      </a:lnTo>
                      <a:lnTo>
                        <a:pt x="7" y="1113"/>
                      </a:lnTo>
                      <a:lnTo>
                        <a:pt x="4" y="1114"/>
                      </a:lnTo>
                      <a:lnTo>
                        <a:pt x="0" y="1114"/>
                      </a:lnTo>
                      <a:lnTo>
                        <a:pt x="4" y="1113"/>
                      </a:lnTo>
                      <a:lnTo>
                        <a:pt x="7" y="1111"/>
                      </a:lnTo>
                      <a:lnTo>
                        <a:pt x="9" y="1111"/>
                      </a:lnTo>
                      <a:lnTo>
                        <a:pt x="13" y="1110"/>
                      </a:lnTo>
                      <a:lnTo>
                        <a:pt x="16" y="1109"/>
                      </a:lnTo>
                      <a:lnTo>
                        <a:pt x="20" y="1109"/>
                      </a:lnTo>
                      <a:lnTo>
                        <a:pt x="23" y="1108"/>
                      </a:lnTo>
                      <a:lnTo>
                        <a:pt x="26" y="1107"/>
                      </a:lnTo>
                      <a:lnTo>
                        <a:pt x="29" y="1106"/>
                      </a:lnTo>
                      <a:lnTo>
                        <a:pt x="32" y="1106"/>
                      </a:lnTo>
                      <a:lnTo>
                        <a:pt x="36" y="1104"/>
                      </a:lnTo>
                      <a:lnTo>
                        <a:pt x="39" y="1103"/>
                      </a:lnTo>
                      <a:lnTo>
                        <a:pt x="43" y="1102"/>
                      </a:lnTo>
                      <a:lnTo>
                        <a:pt x="46" y="1101"/>
                      </a:lnTo>
                      <a:lnTo>
                        <a:pt x="50" y="1101"/>
                      </a:lnTo>
                      <a:lnTo>
                        <a:pt x="53" y="1100"/>
                      </a:lnTo>
                      <a:lnTo>
                        <a:pt x="57" y="1099"/>
                      </a:lnTo>
                      <a:lnTo>
                        <a:pt x="60" y="1098"/>
                      </a:lnTo>
                      <a:lnTo>
                        <a:pt x="65" y="1096"/>
                      </a:lnTo>
                      <a:lnTo>
                        <a:pt x="68" y="1095"/>
                      </a:lnTo>
                      <a:lnTo>
                        <a:pt x="72" y="1094"/>
                      </a:lnTo>
                      <a:lnTo>
                        <a:pt x="75" y="1094"/>
                      </a:lnTo>
                      <a:lnTo>
                        <a:pt x="79" y="1093"/>
                      </a:lnTo>
                      <a:lnTo>
                        <a:pt x="83" y="1092"/>
                      </a:lnTo>
                      <a:lnTo>
                        <a:pt x="87" y="1091"/>
                      </a:lnTo>
                      <a:lnTo>
                        <a:pt x="90" y="1090"/>
                      </a:lnTo>
                      <a:lnTo>
                        <a:pt x="94" y="1088"/>
                      </a:lnTo>
                      <a:lnTo>
                        <a:pt x="98" y="1087"/>
                      </a:lnTo>
                      <a:lnTo>
                        <a:pt x="102" y="1086"/>
                      </a:lnTo>
                      <a:lnTo>
                        <a:pt x="106" y="1085"/>
                      </a:lnTo>
                      <a:lnTo>
                        <a:pt x="110" y="1084"/>
                      </a:lnTo>
                      <a:lnTo>
                        <a:pt x="113" y="1083"/>
                      </a:lnTo>
                      <a:lnTo>
                        <a:pt x="118" y="1081"/>
                      </a:lnTo>
                      <a:lnTo>
                        <a:pt x="121" y="1080"/>
                      </a:lnTo>
                      <a:lnTo>
                        <a:pt x="126" y="1079"/>
                      </a:lnTo>
                      <a:lnTo>
                        <a:pt x="129" y="1078"/>
                      </a:lnTo>
                      <a:lnTo>
                        <a:pt x="134" y="1077"/>
                      </a:lnTo>
                      <a:lnTo>
                        <a:pt x="137" y="1076"/>
                      </a:lnTo>
                      <a:lnTo>
                        <a:pt x="142" y="1075"/>
                      </a:lnTo>
                      <a:lnTo>
                        <a:pt x="147" y="1073"/>
                      </a:lnTo>
                      <a:lnTo>
                        <a:pt x="150" y="1071"/>
                      </a:lnTo>
                      <a:lnTo>
                        <a:pt x="155" y="1070"/>
                      </a:lnTo>
                      <a:lnTo>
                        <a:pt x="159" y="1069"/>
                      </a:lnTo>
                      <a:lnTo>
                        <a:pt x="163" y="1068"/>
                      </a:lnTo>
                      <a:lnTo>
                        <a:pt x="167" y="1066"/>
                      </a:lnTo>
                      <a:lnTo>
                        <a:pt x="172" y="1065"/>
                      </a:lnTo>
                      <a:lnTo>
                        <a:pt x="175" y="1064"/>
                      </a:lnTo>
                      <a:lnTo>
                        <a:pt x="180" y="1062"/>
                      </a:lnTo>
                      <a:lnTo>
                        <a:pt x="185" y="1061"/>
                      </a:lnTo>
                      <a:lnTo>
                        <a:pt x="189" y="1060"/>
                      </a:lnTo>
                      <a:lnTo>
                        <a:pt x="194" y="1058"/>
                      </a:lnTo>
                      <a:lnTo>
                        <a:pt x="198" y="1057"/>
                      </a:lnTo>
                      <a:lnTo>
                        <a:pt x="202" y="1055"/>
                      </a:lnTo>
                      <a:lnTo>
                        <a:pt x="206" y="1054"/>
                      </a:lnTo>
                      <a:lnTo>
                        <a:pt x="211" y="1053"/>
                      </a:lnTo>
                      <a:lnTo>
                        <a:pt x="216" y="1052"/>
                      </a:lnTo>
                      <a:lnTo>
                        <a:pt x="220" y="1049"/>
                      </a:lnTo>
                      <a:lnTo>
                        <a:pt x="225" y="1048"/>
                      </a:lnTo>
                      <a:lnTo>
                        <a:pt x="229" y="1047"/>
                      </a:lnTo>
                      <a:lnTo>
                        <a:pt x="234" y="1046"/>
                      </a:lnTo>
                      <a:lnTo>
                        <a:pt x="239" y="1043"/>
                      </a:lnTo>
                      <a:lnTo>
                        <a:pt x="243" y="1042"/>
                      </a:lnTo>
                      <a:lnTo>
                        <a:pt x="248" y="1041"/>
                      </a:lnTo>
                      <a:lnTo>
                        <a:pt x="253" y="1039"/>
                      </a:lnTo>
                      <a:lnTo>
                        <a:pt x="258" y="1038"/>
                      </a:lnTo>
                      <a:lnTo>
                        <a:pt x="263" y="1037"/>
                      </a:lnTo>
                      <a:lnTo>
                        <a:pt x="268" y="1034"/>
                      </a:lnTo>
                      <a:lnTo>
                        <a:pt x="272" y="1033"/>
                      </a:lnTo>
                      <a:lnTo>
                        <a:pt x="277" y="1032"/>
                      </a:lnTo>
                      <a:lnTo>
                        <a:pt x="281" y="1030"/>
                      </a:lnTo>
                      <a:lnTo>
                        <a:pt x="287" y="1028"/>
                      </a:lnTo>
                      <a:lnTo>
                        <a:pt x="292" y="1027"/>
                      </a:lnTo>
                      <a:lnTo>
                        <a:pt x="296" y="1025"/>
                      </a:lnTo>
                      <a:lnTo>
                        <a:pt x="301" y="1024"/>
                      </a:lnTo>
                      <a:lnTo>
                        <a:pt x="307" y="1022"/>
                      </a:lnTo>
                      <a:lnTo>
                        <a:pt x="311" y="1020"/>
                      </a:lnTo>
                      <a:lnTo>
                        <a:pt x="316" y="1019"/>
                      </a:lnTo>
                      <a:lnTo>
                        <a:pt x="322" y="1017"/>
                      </a:lnTo>
                      <a:lnTo>
                        <a:pt x="326" y="1016"/>
                      </a:lnTo>
                      <a:lnTo>
                        <a:pt x="331" y="1014"/>
                      </a:lnTo>
                      <a:lnTo>
                        <a:pt x="337" y="1012"/>
                      </a:lnTo>
                      <a:lnTo>
                        <a:pt x="341" y="1010"/>
                      </a:lnTo>
                      <a:lnTo>
                        <a:pt x="347" y="1009"/>
                      </a:lnTo>
                      <a:lnTo>
                        <a:pt x="352" y="1007"/>
                      </a:lnTo>
                      <a:lnTo>
                        <a:pt x="356" y="1005"/>
                      </a:lnTo>
                      <a:lnTo>
                        <a:pt x="362" y="1003"/>
                      </a:lnTo>
                      <a:lnTo>
                        <a:pt x="367" y="1002"/>
                      </a:lnTo>
                      <a:lnTo>
                        <a:pt x="372" y="1000"/>
                      </a:lnTo>
                      <a:lnTo>
                        <a:pt x="378" y="999"/>
                      </a:lnTo>
                      <a:lnTo>
                        <a:pt x="383" y="996"/>
                      </a:lnTo>
                      <a:lnTo>
                        <a:pt x="388" y="995"/>
                      </a:lnTo>
                      <a:lnTo>
                        <a:pt x="393" y="993"/>
                      </a:lnTo>
                      <a:lnTo>
                        <a:pt x="399" y="992"/>
                      </a:lnTo>
                      <a:lnTo>
                        <a:pt x="403" y="989"/>
                      </a:lnTo>
                      <a:lnTo>
                        <a:pt x="409" y="987"/>
                      </a:lnTo>
                      <a:lnTo>
                        <a:pt x="415" y="986"/>
                      </a:lnTo>
                      <a:lnTo>
                        <a:pt x="420" y="984"/>
                      </a:lnTo>
                      <a:lnTo>
                        <a:pt x="425" y="982"/>
                      </a:lnTo>
                      <a:lnTo>
                        <a:pt x="431" y="980"/>
                      </a:lnTo>
                      <a:lnTo>
                        <a:pt x="436" y="979"/>
                      </a:lnTo>
                      <a:lnTo>
                        <a:pt x="441" y="977"/>
                      </a:lnTo>
                      <a:lnTo>
                        <a:pt x="447" y="974"/>
                      </a:lnTo>
                      <a:lnTo>
                        <a:pt x="453" y="973"/>
                      </a:lnTo>
                      <a:lnTo>
                        <a:pt x="458" y="971"/>
                      </a:lnTo>
                      <a:lnTo>
                        <a:pt x="463" y="969"/>
                      </a:lnTo>
                      <a:lnTo>
                        <a:pt x="469" y="967"/>
                      </a:lnTo>
                      <a:lnTo>
                        <a:pt x="475" y="965"/>
                      </a:lnTo>
                      <a:lnTo>
                        <a:pt x="481" y="963"/>
                      </a:lnTo>
                      <a:lnTo>
                        <a:pt x="485" y="962"/>
                      </a:lnTo>
                      <a:lnTo>
                        <a:pt x="491" y="959"/>
                      </a:lnTo>
                      <a:lnTo>
                        <a:pt x="497" y="957"/>
                      </a:lnTo>
                      <a:lnTo>
                        <a:pt x="503" y="956"/>
                      </a:lnTo>
                      <a:lnTo>
                        <a:pt x="508" y="954"/>
                      </a:lnTo>
                      <a:lnTo>
                        <a:pt x="514" y="951"/>
                      </a:lnTo>
                      <a:lnTo>
                        <a:pt x="520" y="950"/>
                      </a:lnTo>
                      <a:lnTo>
                        <a:pt x="526" y="948"/>
                      </a:lnTo>
                      <a:lnTo>
                        <a:pt x="531" y="946"/>
                      </a:lnTo>
                      <a:lnTo>
                        <a:pt x="536" y="943"/>
                      </a:lnTo>
                      <a:lnTo>
                        <a:pt x="542" y="942"/>
                      </a:lnTo>
                      <a:lnTo>
                        <a:pt x="547" y="940"/>
                      </a:lnTo>
                      <a:lnTo>
                        <a:pt x="553" y="938"/>
                      </a:lnTo>
                      <a:lnTo>
                        <a:pt x="559" y="935"/>
                      </a:lnTo>
                      <a:lnTo>
                        <a:pt x="565" y="934"/>
                      </a:lnTo>
                      <a:lnTo>
                        <a:pt x="571" y="932"/>
                      </a:lnTo>
                      <a:lnTo>
                        <a:pt x="576" y="929"/>
                      </a:lnTo>
                      <a:lnTo>
                        <a:pt x="583" y="927"/>
                      </a:lnTo>
                      <a:lnTo>
                        <a:pt x="589" y="926"/>
                      </a:lnTo>
                      <a:lnTo>
                        <a:pt x="595" y="924"/>
                      </a:lnTo>
                      <a:lnTo>
                        <a:pt x="600" y="921"/>
                      </a:lnTo>
                      <a:lnTo>
                        <a:pt x="606" y="919"/>
                      </a:lnTo>
                      <a:lnTo>
                        <a:pt x="612" y="917"/>
                      </a:lnTo>
                      <a:lnTo>
                        <a:pt x="618" y="916"/>
                      </a:lnTo>
                      <a:lnTo>
                        <a:pt x="624" y="913"/>
                      </a:lnTo>
                      <a:lnTo>
                        <a:pt x="629" y="911"/>
                      </a:lnTo>
                      <a:lnTo>
                        <a:pt x="636" y="909"/>
                      </a:lnTo>
                      <a:lnTo>
                        <a:pt x="642" y="906"/>
                      </a:lnTo>
                      <a:lnTo>
                        <a:pt x="648" y="904"/>
                      </a:lnTo>
                      <a:lnTo>
                        <a:pt x="653" y="903"/>
                      </a:lnTo>
                      <a:lnTo>
                        <a:pt x="659" y="901"/>
                      </a:lnTo>
                      <a:lnTo>
                        <a:pt x="666" y="898"/>
                      </a:lnTo>
                      <a:lnTo>
                        <a:pt x="672" y="896"/>
                      </a:lnTo>
                      <a:lnTo>
                        <a:pt x="678" y="894"/>
                      </a:lnTo>
                      <a:lnTo>
                        <a:pt x="683" y="891"/>
                      </a:lnTo>
                      <a:lnTo>
                        <a:pt x="689" y="889"/>
                      </a:lnTo>
                      <a:lnTo>
                        <a:pt x="696" y="887"/>
                      </a:lnTo>
                      <a:lnTo>
                        <a:pt x="702" y="886"/>
                      </a:lnTo>
                      <a:lnTo>
                        <a:pt x="708" y="883"/>
                      </a:lnTo>
                      <a:lnTo>
                        <a:pt x="715" y="881"/>
                      </a:lnTo>
                      <a:lnTo>
                        <a:pt x="720" y="879"/>
                      </a:lnTo>
                      <a:lnTo>
                        <a:pt x="726" y="877"/>
                      </a:lnTo>
                      <a:lnTo>
                        <a:pt x="733" y="874"/>
                      </a:lnTo>
                      <a:lnTo>
                        <a:pt x="739" y="872"/>
                      </a:lnTo>
                      <a:lnTo>
                        <a:pt x="745" y="870"/>
                      </a:lnTo>
                      <a:lnTo>
                        <a:pt x="751" y="867"/>
                      </a:lnTo>
                      <a:lnTo>
                        <a:pt x="757" y="865"/>
                      </a:lnTo>
                      <a:lnTo>
                        <a:pt x="763" y="863"/>
                      </a:lnTo>
                      <a:lnTo>
                        <a:pt x="770" y="860"/>
                      </a:lnTo>
                      <a:lnTo>
                        <a:pt x="776" y="858"/>
                      </a:lnTo>
                      <a:lnTo>
                        <a:pt x="783" y="856"/>
                      </a:lnTo>
                      <a:lnTo>
                        <a:pt x="788" y="855"/>
                      </a:lnTo>
                      <a:lnTo>
                        <a:pt x="794" y="852"/>
                      </a:lnTo>
                      <a:lnTo>
                        <a:pt x="801" y="850"/>
                      </a:lnTo>
                      <a:lnTo>
                        <a:pt x="807" y="848"/>
                      </a:lnTo>
                      <a:lnTo>
                        <a:pt x="814" y="845"/>
                      </a:lnTo>
                      <a:lnTo>
                        <a:pt x="819" y="843"/>
                      </a:lnTo>
                      <a:lnTo>
                        <a:pt x="826" y="841"/>
                      </a:lnTo>
                      <a:lnTo>
                        <a:pt x="832" y="839"/>
                      </a:lnTo>
                      <a:lnTo>
                        <a:pt x="838" y="836"/>
                      </a:lnTo>
                      <a:lnTo>
                        <a:pt x="851" y="832"/>
                      </a:lnTo>
                      <a:lnTo>
                        <a:pt x="863" y="827"/>
                      </a:lnTo>
                      <a:lnTo>
                        <a:pt x="876" y="822"/>
                      </a:lnTo>
                      <a:lnTo>
                        <a:pt x="889" y="818"/>
                      </a:lnTo>
                      <a:lnTo>
                        <a:pt x="902" y="813"/>
                      </a:lnTo>
                      <a:lnTo>
                        <a:pt x="915" y="807"/>
                      </a:lnTo>
                      <a:lnTo>
                        <a:pt x="928" y="803"/>
                      </a:lnTo>
                      <a:lnTo>
                        <a:pt x="940" y="798"/>
                      </a:lnTo>
                      <a:lnTo>
                        <a:pt x="953" y="794"/>
                      </a:lnTo>
                      <a:lnTo>
                        <a:pt x="966" y="789"/>
                      </a:lnTo>
                      <a:lnTo>
                        <a:pt x="980" y="784"/>
                      </a:lnTo>
                      <a:lnTo>
                        <a:pt x="992" y="780"/>
                      </a:lnTo>
                      <a:lnTo>
                        <a:pt x="1005" y="775"/>
                      </a:lnTo>
                      <a:lnTo>
                        <a:pt x="1018" y="769"/>
                      </a:lnTo>
                      <a:lnTo>
                        <a:pt x="1031" y="765"/>
                      </a:lnTo>
                      <a:lnTo>
                        <a:pt x="1044" y="760"/>
                      </a:lnTo>
                      <a:lnTo>
                        <a:pt x="1057" y="756"/>
                      </a:lnTo>
                      <a:lnTo>
                        <a:pt x="1071" y="751"/>
                      </a:lnTo>
                      <a:lnTo>
                        <a:pt x="1083" y="745"/>
                      </a:lnTo>
                      <a:lnTo>
                        <a:pt x="1096" y="741"/>
                      </a:lnTo>
                      <a:lnTo>
                        <a:pt x="1110" y="736"/>
                      </a:lnTo>
                      <a:lnTo>
                        <a:pt x="1122" y="731"/>
                      </a:lnTo>
                      <a:lnTo>
                        <a:pt x="1136" y="726"/>
                      </a:lnTo>
                      <a:lnTo>
                        <a:pt x="1149" y="721"/>
                      </a:lnTo>
                      <a:lnTo>
                        <a:pt x="1162" y="717"/>
                      </a:lnTo>
                      <a:lnTo>
                        <a:pt x="1175" y="712"/>
                      </a:lnTo>
                      <a:lnTo>
                        <a:pt x="1188" y="706"/>
                      </a:lnTo>
                      <a:lnTo>
                        <a:pt x="1202" y="702"/>
                      </a:lnTo>
                      <a:lnTo>
                        <a:pt x="1228" y="691"/>
                      </a:lnTo>
                      <a:lnTo>
                        <a:pt x="1255" y="682"/>
                      </a:lnTo>
                      <a:lnTo>
                        <a:pt x="1281" y="672"/>
                      </a:lnTo>
                      <a:lnTo>
                        <a:pt x="1308" y="661"/>
                      </a:lnTo>
                      <a:lnTo>
                        <a:pt x="1334" y="652"/>
                      </a:lnTo>
                      <a:lnTo>
                        <a:pt x="1361" y="642"/>
                      </a:lnTo>
                      <a:lnTo>
                        <a:pt x="1386" y="631"/>
                      </a:lnTo>
                      <a:lnTo>
                        <a:pt x="1413" y="622"/>
                      </a:lnTo>
                      <a:lnTo>
                        <a:pt x="1427" y="616"/>
                      </a:lnTo>
                      <a:lnTo>
                        <a:pt x="1439" y="612"/>
                      </a:lnTo>
                      <a:lnTo>
                        <a:pt x="1453" y="607"/>
                      </a:lnTo>
                      <a:lnTo>
                        <a:pt x="1466" y="601"/>
                      </a:lnTo>
                      <a:lnTo>
                        <a:pt x="1478" y="597"/>
                      </a:lnTo>
                      <a:lnTo>
                        <a:pt x="1492" y="592"/>
                      </a:lnTo>
                      <a:lnTo>
                        <a:pt x="1505" y="586"/>
                      </a:lnTo>
                      <a:lnTo>
                        <a:pt x="1519" y="582"/>
                      </a:lnTo>
                      <a:lnTo>
                        <a:pt x="1531" y="577"/>
                      </a:lnTo>
                      <a:lnTo>
                        <a:pt x="1544" y="571"/>
                      </a:lnTo>
                      <a:lnTo>
                        <a:pt x="1558" y="567"/>
                      </a:lnTo>
                      <a:lnTo>
                        <a:pt x="1571" y="562"/>
                      </a:lnTo>
                      <a:lnTo>
                        <a:pt x="1583" y="556"/>
                      </a:lnTo>
                      <a:lnTo>
                        <a:pt x="1596" y="552"/>
                      </a:lnTo>
                      <a:lnTo>
                        <a:pt x="1610" y="547"/>
                      </a:lnTo>
                      <a:lnTo>
                        <a:pt x="1622" y="542"/>
                      </a:lnTo>
                      <a:lnTo>
                        <a:pt x="1635" y="537"/>
                      </a:lnTo>
                      <a:lnTo>
                        <a:pt x="1648" y="532"/>
                      </a:lnTo>
                      <a:lnTo>
                        <a:pt x="1662" y="527"/>
                      </a:lnTo>
                      <a:lnTo>
                        <a:pt x="1674" y="522"/>
                      </a:lnTo>
                      <a:lnTo>
                        <a:pt x="1687" y="517"/>
                      </a:lnTo>
                      <a:lnTo>
                        <a:pt x="1700" y="513"/>
                      </a:lnTo>
                      <a:lnTo>
                        <a:pt x="1712" y="507"/>
                      </a:lnTo>
                      <a:lnTo>
                        <a:pt x="1725" y="502"/>
                      </a:lnTo>
                      <a:lnTo>
                        <a:pt x="1738" y="498"/>
                      </a:lnTo>
                      <a:lnTo>
                        <a:pt x="1750" y="493"/>
                      </a:lnTo>
                      <a:lnTo>
                        <a:pt x="1763" y="487"/>
                      </a:lnTo>
                      <a:lnTo>
                        <a:pt x="1776" y="483"/>
                      </a:lnTo>
                      <a:lnTo>
                        <a:pt x="1781" y="481"/>
                      </a:lnTo>
                      <a:lnTo>
                        <a:pt x="1788" y="478"/>
                      </a:lnTo>
                      <a:lnTo>
                        <a:pt x="1794" y="476"/>
                      </a:lnTo>
                      <a:lnTo>
                        <a:pt x="1801" y="474"/>
                      </a:lnTo>
                      <a:lnTo>
                        <a:pt x="1807" y="471"/>
                      </a:lnTo>
                      <a:lnTo>
                        <a:pt x="1813" y="469"/>
                      </a:lnTo>
                      <a:lnTo>
                        <a:pt x="1819" y="466"/>
                      </a:lnTo>
                      <a:lnTo>
                        <a:pt x="1825" y="463"/>
                      </a:lnTo>
                      <a:lnTo>
                        <a:pt x="1831" y="461"/>
                      </a:lnTo>
                      <a:lnTo>
                        <a:pt x="1838" y="459"/>
                      </a:lnTo>
                      <a:lnTo>
                        <a:pt x="1844" y="456"/>
                      </a:lnTo>
                      <a:lnTo>
                        <a:pt x="1851" y="454"/>
                      </a:lnTo>
                      <a:lnTo>
                        <a:pt x="1856" y="452"/>
                      </a:lnTo>
                      <a:lnTo>
                        <a:pt x="1862" y="449"/>
                      </a:lnTo>
                      <a:lnTo>
                        <a:pt x="1869" y="447"/>
                      </a:lnTo>
                      <a:lnTo>
                        <a:pt x="1875" y="445"/>
                      </a:lnTo>
                      <a:lnTo>
                        <a:pt x="1881" y="443"/>
                      </a:lnTo>
                      <a:lnTo>
                        <a:pt x="1886" y="440"/>
                      </a:lnTo>
                      <a:lnTo>
                        <a:pt x="1893" y="438"/>
                      </a:lnTo>
                      <a:lnTo>
                        <a:pt x="1899" y="436"/>
                      </a:lnTo>
                      <a:lnTo>
                        <a:pt x="1905" y="433"/>
                      </a:lnTo>
                      <a:lnTo>
                        <a:pt x="1911" y="431"/>
                      </a:lnTo>
                      <a:lnTo>
                        <a:pt x="1917" y="429"/>
                      </a:lnTo>
                      <a:lnTo>
                        <a:pt x="1923" y="425"/>
                      </a:lnTo>
                      <a:lnTo>
                        <a:pt x="1929" y="423"/>
                      </a:lnTo>
                      <a:lnTo>
                        <a:pt x="1935" y="421"/>
                      </a:lnTo>
                      <a:lnTo>
                        <a:pt x="1942" y="418"/>
                      </a:lnTo>
                      <a:lnTo>
                        <a:pt x="1947" y="416"/>
                      </a:lnTo>
                      <a:lnTo>
                        <a:pt x="1953" y="414"/>
                      </a:lnTo>
                      <a:lnTo>
                        <a:pt x="1959" y="411"/>
                      </a:lnTo>
                      <a:lnTo>
                        <a:pt x="1965" y="409"/>
                      </a:lnTo>
                      <a:lnTo>
                        <a:pt x="1970" y="407"/>
                      </a:lnTo>
                      <a:lnTo>
                        <a:pt x="1977" y="405"/>
                      </a:lnTo>
                      <a:lnTo>
                        <a:pt x="1983" y="402"/>
                      </a:lnTo>
                      <a:lnTo>
                        <a:pt x="1989" y="400"/>
                      </a:lnTo>
                      <a:lnTo>
                        <a:pt x="1995" y="398"/>
                      </a:lnTo>
                      <a:lnTo>
                        <a:pt x="2000" y="395"/>
                      </a:lnTo>
                      <a:lnTo>
                        <a:pt x="2006" y="393"/>
                      </a:lnTo>
                      <a:lnTo>
                        <a:pt x="2012" y="391"/>
                      </a:lnTo>
                      <a:lnTo>
                        <a:pt x="2018" y="388"/>
                      </a:lnTo>
                      <a:lnTo>
                        <a:pt x="2023" y="387"/>
                      </a:lnTo>
                      <a:lnTo>
                        <a:pt x="2029" y="385"/>
                      </a:lnTo>
                      <a:lnTo>
                        <a:pt x="2035" y="383"/>
                      </a:lnTo>
                      <a:lnTo>
                        <a:pt x="2041" y="380"/>
                      </a:lnTo>
                      <a:lnTo>
                        <a:pt x="2046" y="378"/>
                      </a:lnTo>
                      <a:lnTo>
                        <a:pt x="2052" y="376"/>
                      </a:lnTo>
                      <a:lnTo>
                        <a:pt x="2058" y="373"/>
                      </a:lnTo>
                      <a:lnTo>
                        <a:pt x="2064" y="371"/>
                      </a:lnTo>
                      <a:lnTo>
                        <a:pt x="2070" y="369"/>
                      </a:lnTo>
                      <a:lnTo>
                        <a:pt x="2075" y="367"/>
                      </a:lnTo>
                      <a:lnTo>
                        <a:pt x="2081" y="364"/>
                      </a:lnTo>
                      <a:lnTo>
                        <a:pt x="2087" y="362"/>
                      </a:lnTo>
                      <a:lnTo>
                        <a:pt x="2093" y="360"/>
                      </a:lnTo>
                      <a:lnTo>
                        <a:pt x="2097" y="357"/>
                      </a:lnTo>
                      <a:lnTo>
                        <a:pt x="2103" y="356"/>
                      </a:lnTo>
                      <a:lnTo>
                        <a:pt x="2109" y="354"/>
                      </a:lnTo>
                      <a:lnTo>
                        <a:pt x="2114" y="352"/>
                      </a:lnTo>
                      <a:lnTo>
                        <a:pt x="2120" y="349"/>
                      </a:lnTo>
                      <a:lnTo>
                        <a:pt x="2126" y="347"/>
                      </a:lnTo>
                      <a:lnTo>
                        <a:pt x="2131" y="345"/>
                      </a:lnTo>
                      <a:lnTo>
                        <a:pt x="2136" y="342"/>
                      </a:lnTo>
                      <a:lnTo>
                        <a:pt x="2142" y="340"/>
                      </a:lnTo>
                      <a:lnTo>
                        <a:pt x="2148" y="339"/>
                      </a:lnTo>
                      <a:lnTo>
                        <a:pt x="2152" y="337"/>
                      </a:lnTo>
                      <a:lnTo>
                        <a:pt x="2158" y="334"/>
                      </a:lnTo>
                      <a:lnTo>
                        <a:pt x="2164" y="332"/>
                      </a:lnTo>
                      <a:lnTo>
                        <a:pt x="2169" y="330"/>
                      </a:lnTo>
                      <a:lnTo>
                        <a:pt x="2174" y="327"/>
                      </a:lnTo>
                      <a:lnTo>
                        <a:pt x="2180" y="326"/>
                      </a:lnTo>
                      <a:lnTo>
                        <a:pt x="2185" y="324"/>
                      </a:lnTo>
                      <a:lnTo>
                        <a:pt x="2191" y="322"/>
                      </a:lnTo>
                      <a:lnTo>
                        <a:pt x="2196" y="319"/>
                      </a:lnTo>
                      <a:lnTo>
                        <a:pt x="2201" y="317"/>
                      </a:lnTo>
                      <a:lnTo>
                        <a:pt x="2207" y="315"/>
                      </a:lnTo>
                      <a:lnTo>
                        <a:pt x="2211" y="314"/>
                      </a:lnTo>
                      <a:lnTo>
                        <a:pt x="2217" y="311"/>
                      </a:lnTo>
                      <a:lnTo>
                        <a:pt x="2222" y="309"/>
                      </a:lnTo>
                      <a:lnTo>
                        <a:pt x="2227" y="307"/>
                      </a:lnTo>
                      <a:lnTo>
                        <a:pt x="2232" y="306"/>
                      </a:lnTo>
                      <a:lnTo>
                        <a:pt x="2238" y="303"/>
                      </a:lnTo>
                      <a:lnTo>
                        <a:pt x="2242" y="301"/>
                      </a:lnTo>
                      <a:lnTo>
                        <a:pt x="2248" y="299"/>
                      </a:lnTo>
                      <a:lnTo>
                        <a:pt x="2253" y="297"/>
                      </a:lnTo>
                      <a:lnTo>
                        <a:pt x="2258" y="295"/>
                      </a:lnTo>
                      <a:lnTo>
                        <a:pt x="2263" y="293"/>
                      </a:lnTo>
                      <a:lnTo>
                        <a:pt x="2268" y="291"/>
                      </a:lnTo>
                      <a:lnTo>
                        <a:pt x="2273" y="289"/>
                      </a:lnTo>
                      <a:lnTo>
                        <a:pt x="2278" y="287"/>
                      </a:lnTo>
                      <a:lnTo>
                        <a:pt x="2283" y="285"/>
                      </a:lnTo>
                      <a:lnTo>
                        <a:pt x="2288" y="284"/>
                      </a:lnTo>
                      <a:lnTo>
                        <a:pt x="2293" y="281"/>
                      </a:lnTo>
                      <a:lnTo>
                        <a:pt x="2298" y="279"/>
                      </a:lnTo>
                      <a:lnTo>
                        <a:pt x="2302" y="278"/>
                      </a:lnTo>
                      <a:lnTo>
                        <a:pt x="2308" y="276"/>
                      </a:lnTo>
                      <a:lnTo>
                        <a:pt x="2313" y="273"/>
                      </a:lnTo>
                      <a:lnTo>
                        <a:pt x="2317" y="272"/>
                      </a:lnTo>
                      <a:lnTo>
                        <a:pt x="2322" y="270"/>
                      </a:lnTo>
                      <a:lnTo>
                        <a:pt x="2326" y="268"/>
                      </a:lnTo>
                      <a:lnTo>
                        <a:pt x="2331" y="266"/>
                      </a:lnTo>
                      <a:lnTo>
                        <a:pt x="2337" y="264"/>
                      </a:lnTo>
                      <a:lnTo>
                        <a:pt x="2341" y="262"/>
                      </a:lnTo>
                      <a:lnTo>
                        <a:pt x="2346" y="261"/>
                      </a:lnTo>
                      <a:lnTo>
                        <a:pt x="2351" y="258"/>
                      </a:lnTo>
                      <a:lnTo>
                        <a:pt x="2355" y="257"/>
                      </a:lnTo>
                      <a:lnTo>
                        <a:pt x="2360" y="255"/>
                      </a:lnTo>
                      <a:lnTo>
                        <a:pt x="2364" y="253"/>
                      </a:lnTo>
                      <a:lnTo>
                        <a:pt x="2369" y="251"/>
                      </a:lnTo>
                      <a:lnTo>
                        <a:pt x="2374" y="249"/>
                      </a:lnTo>
                      <a:lnTo>
                        <a:pt x="2378" y="248"/>
                      </a:lnTo>
                      <a:lnTo>
                        <a:pt x="2383" y="246"/>
                      </a:lnTo>
                      <a:lnTo>
                        <a:pt x="2388" y="245"/>
                      </a:lnTo>
                      <a:lnTo>
                        <a:pt x="2392" y="242"/>
                      </a:lnTo>
                      <a:lnTo>
                        <a:pt x="2396" y="241"/>
                      </a:lnTo>
                      <a:lnTo>
                        <a:pt x="2400" y="239"/>
                      </a:lnTo>
                      <a:lnTo>
                        <a:pt x="2405" y="238"/>
                      </a:lnTo>
                      <a:lnTo>
                        <a:pt x="2409" y="235"/>
                      </a:lnTo>
                      <a:lnTo>
                        <a:pt x="2414" y="234"/>
                      </a:lnTo>
                      <a:lnTo>
                        <a:pt x="2417" y="232"/>
                      </a:lnTo>
                      <a:lnTo>
                        <a:pt x="2422" y="231"/>
                      </a:lnTo>
                      <a:lnTo>
                        <a:pt x="2427" y="228"/>
                      </a:lnTo>
                      <a:lnTo>
                        <a:pt x="2431" y="227"/>
                      </a:lnTo>
                      <a:lnTo>
                        <a:pt x="2435" y="225"/>
                      </a:lnTo>
                      <a:lnTo>
                        <a:pt x="2439" y="224"/>
                      </a:lnTo>
                      <a:lnTo>
                        <a:pt x="2444" y="221"/>
                      </a:lnTo>
                      <a:lnTo>
                        <a:pt x="2447" y="220"/>
                      </a:lnTo>
                      <a:lnTo>
                        <a:pt x="2452" y="218"/>
                      </a:lnTo>
                      <a:lnTo>
                        <a:pt x="2456" y="217"/>
                      </a:lnTo>
                      <a:lnTo>
                        <a:pt x="2460" y="216"/>
                      </a:lnTo>
                      <a:lnTo>
                        <a:pt x="2464" y="213"/>
                      </a:lnTo>
                      <a:lnTo>
                        <a:pt x="2468" y="212"/>
                      </a:lnTo>
                      <a:lnTo>
                        <a:pt x="2472" y="210"/>
                      </a:lnTo>
                      <a:lnTo>
                        <a:pt x="2476" y="209"/>
                      </a:lnTo>
                      <a:lnTo>
                        <a:pt x="2480" y="208"/>
                      </a:lnTo>
                      <a:lnTo>
                        <a:pt x="2484" y="205"/>
                      </a:lnTo>
                      <a:lnTo>
                        <a:pt x="2488" y="204"/>
                      </a:lnTo>
                      <a:lnTo>
                        <a:pt x="2492" y="203"/>
                      </a:lnTo>
                      <a:lnTo>
                        <a:pt x="2496" y="201"/>
                      </a:lnTo>
                      <a:lnTo>
                        <a:pt x="2499" y="200"/>
                      </a:lnTo>
                      <a:lnTo>
                        <a:pt x="2503" y="198"/>
                      </a:lnTo>
                      <a:lnTo>
                        <a:pt x="2507" y="196"/>
                      </a:lnTo>
                      <a:lnTo>
                        <a:pt x="2511" y="195"/>
                      </a:lnTo>
                      <a:lnTo>
                        <a:pt x="2514" y="194"/>
                      </a:lnTo>
                      <a:lnTo>
                        <a:pt x="2518" y="192"/>
                      </a:lnTo>
                      <a:lnTo>
                        <a:pt x="2522" y="190"/>
                      </a:lnTo>
                      <a:lnTo>
                        <a:pt x="2526" y="189"/>
                      </a:lnTo>
                      <a:lnTo>
                        <a:pt x="2529" y="188"/>
                      </a:lnTo>
                      <a:lnTo>
                        <a:pt x="2533" y="186"/>
                      </a:lnTo>
                      <a:lnTo>
                        <a:pt x="2536" y="185"/>
                      </a:lnTo>
                      <a:lnTo>
                        <a:pt x="2540" y="183"/>
                      </a:lnTo>
                      <a:lnTo>
                        <a:pt x="2543" y="182"/>
                      </a:lnTo>
                      <a:lnTo>
                        <a:pt x="2547" y="180"/>
                      </a:lnTo>
                      <a:lnTo>
                        <a:pt x="2550" y="179"/>
                      </a:lnTo>
                      <a:lnTo>
                        <a:pt x="2553" y="178"/>
                      </a:lnTo>
                      <a:lnTo>
                        <a:pt x="2557" y="177"/>
                      </a:lnTo>
                      <a:lnTo>
                        <a:pt x="2560" y="175"/>
                      </a:lnTo>
                      <a:lnTo>
                        <a:pt x="2564" y="174"/>
                      </a:lnTo>
                      <a:lnTo>
                        <a:pt x="2567" y="172"/>
                      </a:lnTo>
                      <a:lnTo>
                        <a:pt x="2571" y="171"/>
                      </a:lnTo>
                      <a:lnTo>
                        <a:pt x="2574" y="170"/>
                      </a:lnTo>
                      <a:lnTo>
                        <a:pt x="2576" y="169"/>
                      </a:lnTo>
                      <a:lnTo>
                        <a:pt x="2580" y="167"/>
                      </a:lnTo>
                      <a:lnTo>
                        <a:pt x="2583" y="166"/>
                      </a:lnTo>
                      <a:lnTo>
                        <a:pt x="2587" y="165"/>
                      </a:lnTo>
                      <a:lnTo>
                        <a:pt x="2589" y="164"/>
                      </a:lnTo>
                      <a:lnTo>
                        <a:pt x="2593" y="163"/>
                      </a:lnTo>
                      <a:lnTo>
                        <a:pt x="2596" y="162"/>
                      </a:lnTo>
                      <a:lnTo>
                        <a:pt x="2598" y="159"/>
                      </a:lnTo>
                      <a:lnTo>
                        <a:pt x="2602" y="158"/>
                      </a:lnTo>
                      <a:lnTo>
                        <a:pt x="2604" y="157"/>
                      </a:lnTo>
                      <a:lnTo>
                        <a:pt x="2608" y="156"/>
                      </a:lnTo>
                      <a:lnTo>
                        <a:pt x="2610" y="155"/>
                      </a:lnTo>
                      <a:lnTo>
                        <a:pt x="2613" y="154"/>
                      </a:lnTo>
                      <a:lnTo>
                        <a:pt x="2616" y="152"/>
                      </a:lnTo>
                      <a:lnTo>
                        <a:pt x="2619" y="151"/>
                      </a:lnTo>
                      <a:lnTo>
                        <a:pt x="2621" y="150"/>
                      </a:lnTo>
                      <a:lnTo>
                        <a:pt x="2625" y="149"/>
                      </a:lnTo>
                      <a:lnTo>
                        <a:pt x="2627" y="149"/>
                      </a:lnTo>
                      <a:lnTo>
                        <a:pt x="2629" y="148"/>
                      </a:lnTo>
                      <a:lnTo>
                        <a:pt x="2633" y="147"/>
                      </a:lnTo>
                      <a:lnTo>
                        <a:pt x="2635" y="145"/>
                      </a:lnTo>
                      <a:lnTo>
                        <a:pt x="2638" y="144"/>
                      </a:lnTo>
                      <a:lnTo>
                        <a:pt x="2640" y="143"/>
                      </a:lnTo>
                      <a:lnTo>
                        <a:pt x="2642" y="142"/>
                      </a:lnTo>
                      <a:lnTo>
                        <a:pt x="2646" y="141"/>
                      </a:lnTo>
                      <a:lnTo>
                        <a:pt x="2648" y="140"/>
                      </a:lnTo>
                      <a:lnTo>
                        <a:pt x="2650" y="139"/>
                      </a:lnTo>
                      <a:lnTo>
                        <a:pt x="2653" y="139"/>
                      </a:lnTo>
                      <a:lnTo>
                        <a:pt x="2655" y="137"/>
                      </a:lnTo>
                      <a:lnTo>
                        <a:pt x="2657" y="136"/>
                      </a:lnTo>
                      <a:lnTo>
                        <a:pt x="2659" y="135"/>
                      </a:lnTo>
                      <a:lnTo>
                        <a:pt x="2662" y="134"/>
                      </a:lnTo>
                      <a:lnTo>
                        <a:pt x="2664" y="134"/>
                      </a:lnTo>
                      <a:lnTo>
                        <a:pt x="2666" y="133"/>
                      </a:lnTo>
                      <a:lnTo>
                        <a:pt x="2669" y="132"/>
                      </a:lnTo>
                      <a:lnTo>
                        <a:pt x="2670" y="131"/>
                      </a:lnTo>
                      <a:lnTo>
                        <a:pt x="2672" y="131"/>
                      </a:lnTo>
                      <a:lnTo>
                        <a:pt x="2674" y="129"/>
                      </a:lnTo>
                      <a:lnTo>
                        <a:pt x="2677" y="128"/>
                      </a:lnTo>
                      <a:lnTo>
                        <a:pt x="2679" y="127"/>
                      </a:lnTo>
                      <a:lnTo>
                        <a:pt x="2680" y="127"/>
                      </a:lnTo>
                      <a:lnTo>
                        <a:pt x="2681" y="127"/>
                      </a:lnTo>
                      <a:lnTo>
                        <a:pt x="2685" y="125"/>
                      </a:lnTo>
                      <a:lnTo>
                        <a:pt x="2689" y="122"/>
                      </a:lnTo>
                      <a:lnTo>
                        <a:pt x="2694" y="121"/>
                      </a:lnTo>
                      <a:lnTo>
                        <a:pt x="2699" y="119"/>
                      </a:lnTo>
                      <a:lnTo>
                        <a:pt x="2703" y="118"/>
                      </a:lnTo>
                      <a:lnTo>
                        <a:pt x="2708" y="116"/>
                      </a:lnTo>
                      <a:lnTo>
                        <a:pt x="2712" y="114"/>
                      </a:lnTo>
                      <a:lnTo>
                        <a:pt x="2717" y="112"/>
                      </a:lnTo>
                      <a:lnTo>
                        <a:pt x="2722" y="111"/>
                      </a:lnTo>
                      <a:lnTo>
                        <a:pt x="2726" y="110"/>
                      </a:lnTo>
                      <a:lnTo>
                        <a:pt x="2731" y="108"/>
                      </a:lnTo>
                      <a:lnTo>
                        <a:pt x="2735" y="106"/>
                      </a:lnTo>
                      <a:lnTo>
                        <a:pt x="2741" y="104"/>
                      </a:lnTo>
                      <a:lnTo>
                        <a:pt x="2746" y="103"/>
                      </a:lnTo>
                      <a:lnTo>
                        <a:pt x="2750" y="102"/>
                      </a:lnTo>
                      <a:lnTo>
                        <a:pt x="2755" y="99"/>
                      </a:lnTo>
                      <a:lnTo>
                        <a:pt x="2761" y="98"/>
                      </a:lnTo>
                      <a:lnTo>
                        <a:pt x="2765" y="96"/>
                      </a:lnTo>
                      <a:lnTo>
                        <a:pt x="2770" y="95"/>
                      </a:lnTo>
                      <a:lnTo>
                        <a:pt x="2776" y="94"/>
                      </a:lnTo>
                      <a:lnTo>
                        <a:pt x="2780" y="93"/>
                      </a:lnTo>
                      <a:lnTo>
                        <a:pt x="2785" y="90"/>
                      </a:lnTo>
                      <a:lnTo>
                        <a:pt x="2791" y="89"/>
                      </a:lnTo>
                      <a:lnTo>
                        <a:pt x="2795" y="88"/>
                      </a:lnTo>
                      <a:lnTo>
                        <a:pt x="2801" y="86"/>
                      </a:lnTo>
                      <a:lnTo>
                        <a:pt x="2806" y="84"/>
                      </a:lnTo>
                      <a:lnTo>
                        <a:pt x="2812" y="83"/>
                      </a:lnTo>
                      <a:lnTo>
                        <a:pt x="2816" y="82"/>
                      </a:lnTo>
                      <a:lnTo>
                        <a:pt x="2822" y="81"/>
                      </a:lnTo>
                      <a:lnTo>
                        <a:pt x="2827" y="79"/>
                      </a:lnTo>
                      <a:lnTo>
                        <a:pt x="2832" y="78"/>
                      </a:lnTo>
                      <a:lnTo>
                        <a:pt x="2837" y="76"/>
                      </a:lnTo>
                      <a:lnTo>
                        <a:pt x="2843" y="75"/>
                      </a:lnTo>
                      <a:lnTo>
                        <a:pt x="2848" y="74"/>
                      </a:lnTo>
                      <a:lnTo>
                        <a:pt x="2853" y="73"/>
                      </a:lnTo>
                      <a:lnTo>
                        <a:pt x="2859" y="71"/>
                      </a:lnTo>
                      <a:lnTo>
                        <a:pt x="2865" y="70"/>
                      </a:lnTo>
                      <a:lnTo>
                        <a:pt x="2869" y="68"/>
                      </a:lnTo>
                      <a:lnTo>
                        <a:pt x="2875" y="67"/>
                      </a:lnTo>
                      <a:lnTo>
                        <a:pt x="2881" y="66"/>
                      </a:lnTo>
                      <a:lnTo>
                        <a:pt x="2886" y="65"/>
                      </a:lnTo>
                      <a:lnTo>
                        <a:pt x="2891" y="64"/>
                      </a:lnTo>
                      <a:lnTo>
                        <a:pt x="2897" y="63"/>
                      </a:lnTo>
                      <a:lnTo>
                        <a:pt x="2903" y="61"/>
                      </a:lnTo>
                      <a:lnTo>
                        <a:pt x="2908" y="60"/>
                      </a:lnTo>
                      <a:lnTo>
                        <a:pt x="2914" y="59"/>
                      </a:lnTo>
                      <a:lnTo>
                        <a:pt x="2920" y="58"/>
                      </a:lnTo>
                      <a:lnTo>
                        <a:pt x="2926" y="57"/>
                      </a:lnTo>
                      <a:lnTo>
                        <a:pt x="2931" y="56"/>
                      </a:lnTo>
                      <a:lnTo>
                        <a:pt x="2937" y="55"/>
                      </a:lnTo>
                      <a:lnTo>
                        <a:pt x="2943" y="53"/>
                      </a:lnTo>
                      <a:lnTo>
                        <a:pt x="2949" y="52"/>
                      </a:lnTo>
                      <a:lnTo>
                        <a:pt x="2954" y="51"/>
                      </a:lnTo>
                      <a:lnTo>
                        <a:pt x="2960" y="50"/>
                      </a:lnTo>
                      <a:lnTo>
                        <a:pt x="2966" y="49"/>
                      </a:lnTo>
                      <a:lnTo>
                        <a:pt x="2972" y="49"/>
                      </a:lnTo>
                      <a:lnTo>
                        <a:pt x="2977" y="48"/>
                      </a:lnTo>
                      <a:lnTo>
                        <a:pt x="2983" y="46"/>
                      </a:lnTo>
                      <a:lnTo>
                        <a:pt x="2989" y="45"/>
                      </a:lnTo>
                      <a:lnTo>
                        <a:pt x="2995" y="44"/>
                      </a:lnTo>
                      <a:lnTo>
                        <a:pt x="3002" y="43"/>
                      </a:lnTo>
                      <a:lnTo>
                        <a:pt x="3007" y="43"/>
                      </a:lnTo>
                      <a:lnTo>
                        <a:pt x="3013" y="42"/>
                      </a:lnTo>
                      <a:lnTo>
                        <a:pt x="3019" y="41"/>
                      </a:lnTo>
                      <a:lnTo>
                        <a:pt x="3025" y="40"/>
                      </a:lnTo>
                      <a:lnTo>
                        <a:pt x="3032" y="38"/>
                      </a:lnTo>
                      <a:lnTo>
                        <a:pt x="3037" y="38"/>
                      </a:lnTo>
                      <a:lnTo>
                        <a:pt x="3043" y="37"/>
                      </a:lnTo>
                      <a:lnTo>
                        <a:pt x="3050" y="36"/>
                      </a:lnTo>
                      <a:lnTo>
                        <a:pt x="3056" y="35"/>
                      </a:lnTo>
                      <a:lnTo>
                        <a:pt x="3062" y="35"/>
                      </a:lnTo>
                      <a:lnTo>
                        <a:pt x="3068" y="34"/>
                      </a:lnTo>
                      <a:lnTo>
                        <a:pt x="3074" y="33"/>
                      </a:lnTo>
                      <a:lnTo>
                        <a:pt x="3081" y="33"/>
                      </a:lnTo>
                      <a:lnTo>
                        <a:pt x="3087" y="32"/>
                      </a:lnTo>
                      <a:lnTo>
                        <a:pt x="3093" y="30"/>
                      </a:lnTo>
                      <a:lnTo>
                        <a:pt x="3100" y="29"/>
                      </a:lnTo>
                      <a:lnTo>
                        <a:pt x="3105" y="29"/>
                      </a:lnTo>
                      <a:lnTo>
                        <a:pt x="3112" y="28"/>
                      </a:lnTo>
                      <a:lnTo>
                        <a:pt x="3118" y="27"/>
                      </a:lnTo>
                      <a:lnTo>
                        <a:pt x="3125" y="27"/>
                      </a:lnTo>
                      <a:lnTo>
                        <a:pt x="3131" y="26"/>
                      </a:lnTo>
                      <a:lnTo>
                        <a:pt x="3138" y="26"/>
                      </a:lnTo>
                      <a:lnTo>
                        <a:pt x="3145" y="25"/>
                      </a:lnTo>
                      <a:lnTo>
                        <a:pt x="3150" y="23"/>
                      </a:lnTo>
                      <a:lnTo>
                        <a:pt x="3157" y="23"/>
                      </a:lnTo>
                      <a:lnTo>
                        <a:pt x="3163" y="22"/>
                      </a:lnTo>
                      <a:lnTo>
                        <a:pt x="3170" y="22"/>
                      </a:lnTo>
                      <a:lnTo>
                        <a:pt x="3177" y="21"/>
                      </a:lnTo>
                      <a:lnTo>
                        <a:pt x="3184" y="21"/>
                      </a:lnTo>
                      <a:lnTo>
                        <a:pt x="3189" y="20"/>
                      </a:lnTo>
                      <a:lnTo>
                        <a:pt x="3196" y="20"/>
                      </a:lnTo>
                      <a:lnTo>
                        <a:pt x="3203" y="19"/>
                      </a:lnTo>
                      <a:lnTo>
                        <a:pt x="3209" y="19"/>
                      </a:lnTo>
                      <a:lnTo>
                        <a:pt x="3216" y="18"/>
                      </a:lnTo>
                      <a:lnTo>
                        <a:pt x="3223" y="18"/>
                      </a:lnTo>
                      <a:lnTo>
                        <a:pt x="3230" y="17"/>
                      </a:lnTo>
                      <a:lnTo>
                        <a:pt x="3237" y="17"/>
                      </a:lnTo>
                      <a:lnTo>
                        <a:pt x="3242" y="15"/>
                      </a:lnTo>
                      <a:lnTo>
                        <a:pt x="3249" y="15"/>
                      </a:lnTo>
                      <a:lnTo>
                        <a:pt x="3256" y="14"/>
                      </a:lnTo>
                      <a:lnTo>
                        <a:pt x="3263" y="14"/>
                      </a:lnTo>
                      <a:lnTo>
                        <a:pt x="3270" y="13"/>
                      </a:lnTo>
                      <a:lnTo>
                        <a:pt x="3277" y="13"/>
                      </a:lnTo>
                      <a:lnTo>
                        <a:pt x="3284" y="13"/>
                      </a:lnTo>
                      <a:lnTo>
                        <a:pt x="3291" y="12"/>
                      </a:lnTo>
                      <a:lnTo>
                        <a:pt x="3297" y="12"/>
                      </a:lnTo>
                      <a:lnTo>
                        <a:pt x="3304" y="11"/>
                      </a:lnTo>
                      <a:lnTo>
                        <a:pt x="3310" y="11"/>
                      </a:lnTo>
                      <a:lnTo>
                        <a:pt x="3317" y="11"/>
                      </a:lnTo>
                      <a:lnTo>
                        <a:pt x="3324" y="10"/>
                      </a:lnTo>
                      <a:lnTo>
                        <a:pt x="3331" y="10"/>
                      </a:lnTo>
                      <a:lnTo>
                        <a:pt x="3338" y="10"/>
                      </a:lnTo>
                      <a:lnTo>
                        <a:pt x="3345" y="8"/>
                      </a:lnTo>
                      <a:lnTo>
                        <a:pt x="3352" y="8"/>
                      </a:lnTo>
                      <a:lnTo>
                        <a:pt x="3360" y="8"/>
                      </a:lnTo>
                      <a:lnTo>
                        <a:pt x="3367" y="7"/>
                      </a:lnTo>
                      <a:lnTo>
                        <a:pt x="3374" y="7"/>
                      </a:lnTo>
                      <a:lnTo>
                        <a:pt x="3381" y="7"/>
                      </a:lnTo>
                      <a:lnTo>
                        <a:pt x="3388" y="6"/>
                      </a:lnTo>
                      <a:lnTo>
                        <a:pt x="3395" y="6"/>
                      </a:lnTo>
                      <a:lnTo>
                        <a:pt x="3401" y="6"/>
                      </a:lnTo>
                      <a:lnTo>
                        <a:pt x="3408" y="6"/>
                      </a:lnTo>
                      <a:lnTo>
                        <a:pt x="3415" y="5"/>
                      </a:lnTo>
                      <a:lnTo>
                        <a:pt x="3423" y="5"/>
                      </a:lnTo>
                      <a:lnTo>
                        <a:pt x="3430" y="5"/>
                      </a:lnTo>
                      <a:lnTo>
                        <a:pt x="3437" y="5"/>
                      </a:lnTo>
                      <a:lnTo>
                        <a:pt x="3444" y="4"/>
                      </a:lnTo>
                      <a:lnTo>
                        <a:pt x="3452" y="4"/>
                      </a:lnTo>
                      <a:lnTo>
                        <a:pt x="3459" y="4"/>
                      </a:lnTo>
                      <a:lnTo>
                        <a:pt x="3466" y="4"/>
                      </a:lnTo>
                      <a:lnTo>
                        <a:pt x="3473" y="4"/>
                      </a:lnTo>
                      <a:lnTo>
                        <a:pt x="3481" y="4"/>
                      </a:lnTo>
                      <a:lnTo>
                        <a:pt x="3488" y="3"/>
                      </a:lnTo>
                      <a:lnTo>
                        <a:pt x="3495" y="3"/>
                      </a:lnTo>
                      <a:lnTo>
                        <a:pt x="3502" y="3"/>
                      </a:lnTo>
                      <a:lnTo>
                        <a:pt x="3510" y="3"/>
                      </a:lnTo>
                      <a:lnTo>
                        <a:pt x="3517" y="3"/>
                      </a:lnTo>
                      <a:lnTo>
                        <a:pt x="3524" y="3"/>
                      </a:lnTo>
                      <a:lnTo>
                        <a:pt x="3532" y="2"/>
                      </a:lnTo>
                      <a:lnTo>
                        <a:pt x="3539" y="2"/>
                      </a:lnTo>
                      <a:lnTo>
                        <a:pt x="3547" y="2"/>
                      </a:lnTo>
                      <a:lnTo>
                        <a:pt x="3554" y="2"/>
                      </a:lnTo>
                      <a:lnTo>
                        <a:pt x="3560" y="2"/>
                      </a:lnTo>
                      <a:lnTo>
                        <a:pt x="3569" y="2"/>
                      </a:lnTo>
                      <a:lnTo>
                        <a:pt x="3575" y="2"/>
                      </a:lnTo>
                      <a:lnTo>
                        <a:pt x="3583" y="2"/>
                      </a:lnTo>
                      <a:lnTo>
                        <a:pt x="3590" y="2"/>
                      </a:lnTo>
                      <a:lnTo>
                        <a:pt x="3597" y="2"/>
                      </a:lnTo>
                      <a:lnTo>
                        <a:pt x="3605" y="2"/>
                      </a:lnTo>
                      <a:lnTo>
                        <a:pt x="3612" y="0"/>
                      </a:lnTo>
                      <a:lnTo>
                        <a:pt x="3620" y="0"/>
                      </a:lnTo>
                      <a:lnTo>
                        <a:pt x="3627" y="0"/>
                      </a:lnTo>
                      <a:lnTo>
                        <a:pt x="3635" y="0"/>
                      </a:lnTo>
                      <a:lnTo>
                        <a:pt x="3642" y="0"/>
                      </a:lnTo>
                      <a:lnTo>
                        <a:pt x="3650" y="0"/>
                      </a:lnTo>
                      <a:lnTo>
                        <a:pt x="3657" y="0"/>
                      </a:lnTo>
                      <a:lnTo>
                        <a:pt x="3665" y="0"/>
                      </a:lnTo>
                      <a:lnTo>
                        <a:pt x="3672" y="0"/>
                      </a:lnTo>
                      <a:lnTo>
                        <a:pt x="3680" y="0"/>
                      </a:lnTo>
                      <a:lnTo>
                        <a:pt x="3688" y="0"/>
                      </a:lnTo>
                      <a:lnTo>
                        <a:pt x="3695" y="0"/>
                      </a:lnTo>
                      <a:lnTo>
                        <a:pt x="3703" y="0"/>
                      </a:lnTo>
                      <a:lnTo>
                        <a:pt x="3710" y="0"/>
                      </a:lnTo>
                      <a:lnTo>
                        <a:pt x="3718" y="0"/>
                      </a:lnTo>
                      <a:lnTo>
                        <a:pt x="3725" y="0"/>
                      </a:lnTo>
                      <a:lnTo>
                        <a:pt x="3733" y="0"/>
                      </a:lnTo>
                      <a:lnTo>
                        <a:pt x="3741" y="0"/>
                      </a:lnTo>
                      <a:lnTo>
                        <a:pt x="3748" y="0"/>
                      </a:lnTo>
                      <a:lnTo>
                        <a:pt x="3756" y="2"/>
                      </a:lnTo>
                      <a:lnTo>
                        <a:pt x="3764" y="2"/>
                      </a:lnTo>
                      <a:lnTo>
                        <a:pt x="3771" y="2"/>
                      </a:lnTo>
                      <a:lnTo>
                        <a:pt x="3779" y="2"/>
                      </a:lnTo>
                      <a:lnTo>
                        <a:pt x="3787" y="2"/>
                      </a:lnTo>
                      <a:lnTo>
                        <a:pt x="3794" y="2"/>
                      </a:lnTo>
                      <a:lnTo>
                        <a:pt x="3802" y="2"/>
                      </a:lnTo>
                      <a:lnTo>
                        <a:pt x="3817" y="2"/>
                      </a:lnTo>
                      <a:lnTo>
                        <a:pt x="3834" y="2"/>
                      </a:lnTo>
                      <a:lnTo>
                        <a:pt x="3848" y="3"/>
                      </a:lnTo>
                      <a:lnTo>
                        <a:pt x="3865" y="3"/>
                      </a:lnTo>
                      <a:lnTo>
                        <a:pt x="3880" y="3"/>
                      </a:lnTo>
                      <a:lnTo>
                        <a:pt x="3896" y="4"/>
                      </a:lnTo>
                      <a:lnTo>
                        <a:pt x="3911" y="4"/>
                      </a:lnTo>
                      <a:lnTo>
                        <a:pt x="3927" y="4"/>
                      </a:lnTo>
                      <a:lnTo>
                        <a:pt x="3942" y="5"/>
                      </a:lnTo>
                      <a:lnTo>
                        <a:pt x="3958" y="5"/>
                      </a:lnTo>
                      <a:lnTo>
                        <a:pt x="3974" y="5"/>
                      </a:lnTo>
                      <a:lnTo>
                        <a:pt x="3989" y="6"/>
                      </a:lnTo>
                      <a:lnTo>
                        <a:pt x="4005" y="6"/>
                      </a:lnTo>
                      <a:lnTo>
                        <a:pt x="4021" y="7"/>
                      </a:lnTo>
                      <a:lnTo>
                        <a:pt x="4036" y="7"/>
                      </a:lnTo>
                      <a:lnTo>
                        <a:pt x="4052" y="8"/>
                      </a:lnTo>
                      <a:lnTo>
                        <a:pt x="4069" y="8"/>
                      </a:lnTo>
                      <a:lnTo>
                        <a:pt x="4084" y="10"/>
                      </a:lnTo>
                      <a:lnTo>
                        <a:pt x="4100" y="10"/>
                      </a:lnTo>
                      <a:lnTo>
                        <a:pt x="4116" y="11"/>
                      </a:lnTo>
                      <a:lnTo>
                        <a:pt x="4132" y="12"/>
                      </a:lnTo>
                      <a:lnTo>
                        <a:pt x="4148" y="12"/>
                      </a:lnTo>
                      <a:lnTo>
                        <a:pt x="4163" y="13"/>
                      </a:lnTo>
                      <a:lnTo>
                        <a:pt x="4179" y="13"/>
                      </a:lnTo>
                      <a:lnTo>
                        <a:pt x="4195" y="14"/>
                      </a:lnTo>
                      <a:lnTo>
                        <a:pt x="4211" y="15"/>
                      </a:lnTo>
                      <a:lnTo>
                        <a:pt x="4228" y="15"/>
                      </a:lnTo>
                      <a:lnTo>
                        <a:pt x="4243" y="17"/>
                      </a:lnTo>
                      <a:lnTo>
                        <a:pt x="4259" y="18"/>
                      </a:lnTo>
                      <a:lnTo>
                        <a:pt x="4275" y="18"/>
                      </a:lnTo>
                      <a:lnTo>
                        <a:pt x="4291" y="19"/>
                      </a:lnTo>
                      <a:lnTo>
                        <a:pt x="4307" y="20"/>
                      </a:lnTo>
                      <a:lnTo>
                        <a:pt x="4339" y="21"/>
                      </a:lnTo>
                      <a:lnTo>
                        <a:pt x="4370" y="23"/>
                      </a:lnTo>
                      <a:lnTo>
                        <a:pt x="4403" y="26"/>
                      </a:lnTo>
                      <a:lnTo>
                        <a:pt x="4435" y="27"/>
                      </a:lnTo>
                      <a:lnTo>
                        <a:pt x="4466" y="29"/>
                      </a:lnTo>
                      <a:lnTo>
                        <a:pt x="4498" y="32"/>
                      </a:lnTo>
                      <a:lnTo>
                        <a:pt x="4531" y="33"/>
                      </a:lnTo>
                      <a:lnTo>
                        <a:pt x="4562" y="35"/>
                      </a:lnTo>
                      <a:lnTo>
                        <a:pt x="4578" y="36"/>
                      </a:lnTo>
                      <a:lnTo>
                        <a:pt x="4594" y="37"/>
                      </a:lnTo>
                      <a:lnTo>
                        <a:pt x="4610" y="38"/>
                      </a:lnTo>
                      <a:lnTo>
                        <a:pt x="4625" y="40"/>
                      </a:lnTo>
                      <a:lnTo>
                        <a:pt x="4641" y="41"/>
                      </a:lnTo>
                      <a:lnTo>
                        <a:pt x="4657" y="42"/>
                      </a:lnTo>
                      <a:lnTo>
                        <a:pt x="4672" y="42"/>
                      </a:lnTo>
                      <a:lnTo>
                        <a:pt x="4688" y="43"/>
                      </a:lnTo>
                      <a:lnTo>
                        <a:pt x="4705" y="44"/>
                      </a:lnTo>
                      <a:lnTo>
                        <a:pt x="4720" y="45"/>
                      </a:lnTo>
                      <a:lnTo>
                        <a:pt x="4736" y="46"/>
                      </a:lnTo>
                      <a:lnTo>
                        <a:pt x="4752" y="48"/>
                      </a:lnTo>
                      <a:lnTo>
                        <a:pt x="4767" y="49"/>
                      </a:lnTo>
                      <a:lnTo>
                        <a:pt x="4783" y="50"/>
                      </a:lnTo>
                      <a:lnTo>
                        <a:pt x="4798" y="51"/>
                      </a:lnTo>
                      <a:lnTo>
                        <a:pt x="4814" y="52"/>
                      </a:lnTo>
                      <a:lnTo>
                        <a:pt x="4829" y="53"/>
                      </a:lnTo>
                      <a:lnTo>
                        <a:pt x="4845" y="55"/>
                      </a:lnTo>
                      <a:lnTo>
                        <a:pt x="4860" y="56"/>
                      </a:lnTo>
                      <a:lnTo>
                        <a:pt x="4876" y="57"/>
                      </a:lnTo>
                      <a:lnTo>
                        <a:pt x="4891" y="58"/>
                      </a:lnTo>
                      <a:lnTo>
                        <a:pt x="4906" y="59"/>
                      </a:lnTo>
                      <a:lnTo>
                        <a:pt x="4922" y="60"/>
                      </a:lnTo>
                      <a:lnTo>
                        <a:pt x="4937" y="61"/>
                      </a:lnTo>
                      <a:lnTo>
                        <a:pt x="4952" y="63"/>
                      </a:lnTo>
                      <a:lnTo>
                        <a:pt x="4967" y="64"/>
                      </a:lnTo>
                      <a:lnTo>
                        <a:pt x="4983" y="65"/>
                      </a:lnTo>
                      <a:lnTo>
                        <a:pt x="4998" y="66"/>
                      </a:lnTo>
                      <a:lnTo>
                        <a:pt x="5013" y="67"/>
                      </a:lnTo>
                      <a:lnTo>
                        <a:pt x="5028" y="68"/>
                      </a:lnTo>
                      <a:lnTo>
                        <a:pt x="5043" y="70"/>
                      </a:lnTo>
                      <a:lnTo>
                        <a:pt x="5058" y="71"/>
                      </a:lnTo>
                      <a:lnTo>
                        <a:pt x="5066" y="71"/>
                      </a:lnTo>
                      <a:lnTo>
                        <a:pt x="5073" y="72"/>
                      </a:lnTo>
                      <a:lnTo>
                        <a:pt x="5081" y="72"/>
                      </a:lnTo>
                      <a:lnTo>
                        <a:pt x="5088" y="73"/>
                      </a:lnTo>
                      <a:lnTo>
                        <a:pt x="5095" y="73"/>
                      </a:lnTo>
                      <a:lnTo>
                        <a:pt x="5103" y="74"/>
                      </a:lnTo>
                      <a:lnTo>
                        <a:pt x="5110" y="74"/>
                      </a:lnTo>
                      <a:lnTo>
                        <a:pt x="5118" y="75"/>
                      </a:lnTo>
                      <a:lnTo>
                        <a:pt x="5125" y="75"/>
                      </a:lnTo>
                      <a:lnTo>
                        <a:pt x="5133" y="75"/>
                      </a:lnTo>
                      <a:lnTo>
                        <a:pt x="5140" y="76"/>
                      </a:lnTo>
                      <a:lnTo>
                        <a:pt x="5147" y="76"/>
                      </a:lnTo>
                      <a:lnTo>
                        <a:pt x="5155" y="78"/>
                      </a:lnTo>
                      <a:lnTo>
                        <a:pt x="5162" y="78"/>
                      </a:lnTo>
                      <a:lnTo>
                        <a:pt x="5169" y="79"/>
                      </a:lnTo>
                      <a:lnTo>
                        <a:pt x="5177" y="79"/>
                      </a:lnTo>
                      <a:lnTo>
                        <a:pt x="5184" y="80"/>
                      </a:lnTo>
                      <a:lnTo>
                        <a:pt x="5191" y="80"/>
                      </a:lnTo>
                      <a:lnTo>
                        <a:pt x="5199" y="81"/>
                      </a:lnTo>
                      <a:lnTo>
                        <a:pt x="5206" y="81"/>
                      </a:lnTo>
                      <a:lnTo>
                        <a:pt x="5213" y="82"/>
                      </a:lnTo>
                      <a:lnTo>
                        <a:pt x="5221" y="82"/>
                      </a:lnTo>
                      <a:lnTo>
                        <a:pt x="5228" y="83"/>
                      </a:lnTo>
                      <a:lnTo>
                        <a:pt x="5235" y="83"/>
                      </a:lnTo>
                      <a:lnTo>
                        <a:pt x="5241" y="83"/>
                      </a:lnTo>
                      <a:lnTo>
                        <a:pt x="5250" y="84"/>
                      </a:lnTo>
                      <a:lnTo>
                        <a:pt x="5256" y="84"/>
                      </a:lnTo>
                      <a:lnTo>
                        <a:pt x="5263" y="86"/>
                      </a:lnTo>
                      <a:lnTo>
                        <a:pt x="5270" y="86"/>
                      </a:lnTo>
                      <a:lnTo>
                        <a:pt x="5277" y="87"/>
                      </a:lnTo>
                      <a:lnTo>
                        <a:pt x="5284" y="87"/>
                      </a:lnTo>
                      <a:lnTo>
                        <a:pt x="5292" y="88"/>
                      </a:lnTo>
                      <a:lnTo>
                        <a:pt x="5299" y="88"/>
                      </a:lnTo>
                      <a:lnTo>
                        <a:pt x="5306" y="88"/>
                      </a:lnTo>
                      <a:lnTo>
                        <a:pt x="5313" y="89"/>
                      </a:lnTo>
                      <a:lnTo>
                        <a:pt x="5320" y="89"/>
                      </a:lnTo>
                      <a:lnTo>
                        <a:pt x="5327" y="90"/>
                      </a:lnTo>
                      <a:lnTo>
                        <a:pt x="5334" y="90"/>
                      </a:lnTo>
                      <a:lnTo>
                        <a:pt x="5341" y="91"/>
                      </a:lnTo>
                      <a:lnTo>
                        <a:pt x="5347" y="91"/>
                      </a:lnTo>
                      <a:lnTo>
                        <a:pt x="5354" y="91"/>
                      </a:lnTo>
                      <a:lnTo>
                        <a:pt x="5361" y="93"/>
                      </a:lnTo>
                      <a:lnTo>
                        <a:pt x="5368" y="93"/>
                      </a:lnTo>
                      <a:lnTo>
                        <a:pt x="5375" y="94"/>
                      </a:lnTo>
                      <a:lnTo>
                        <a:pt x="5382" y="94"/>
                      </a:lnTo>
                      <a:lnTo>
                        <a:pt x="5389" y="95"/>
                      </a:lnTo>
                      <a:lnTo>
                        <a:pt x="5396" y="95"/>
                      </a:lnTo>
                      <a:lnTo>
                        <a:pt x="5403" y="95"/>
                      </a:lnTo>
                      <a:lnTo>
                        <a:pt x="5410" y="96"/>
                      </a:lnTo>
                      <a:lnTo>
                        <a:pt x="5417" y="96"/>
                      </a:lnTo>
                      <a:lnTo>
                        <a:pt x="5424" y="97"/>
                      </a:lnTo>
                      <a:lnTo>
                        <a:pt x="5430" y="97"/>
                      </a:lnTo>
                      <a:lnTo>
                        <a:pt x="5437" y="97"/>
                      </a:lnTo>
                      <a:lnTo>
                        <a:pt x="5444" y="98"/>
                      </a:lnTo>
                      <a:lnTo>
                        <a:pt x="5450" y="98"/>
                      </a:lnTo>
                      <a:lnTo>
                        <a:pt x="5457" y="98"/>
                      </a:lnTo>
                      <a:lnTo>
                        <a:pt x="5464" y="99"/>
                      </a:lnTo>
                      <a:lnTo>
                        <a:pt x="5471" y="99"/>
                      </a:lnTo>
                      <a:lnTo>
                        <a:pt x="5478" y="101"/>
                      </a:lnTo>
                      <a:lnTo>
                        <a:pt x="5483" y="101"/>
                      </a:lnTo>
                      <a:lnTo>
                        <a:pt x="5490" y="101"/>
                      </a:lnTo>
                      <a:lnTo>
                        <a:pt x="5497" y="102"/>
                      </a:lnTo>
                      <a:lnTo>
                        <a:pt x="5503" y="102"/>
                      </a:lnTo>
                      <a:lnTo>
                        <a:pt x="5510" y="102"/>
                      </a:lnTo>
                      <a:lnTo>
                        <a:pt x="5517" y="103"/>
                      </a:lnTo>
                      <a:lnTo>
                        <a:pt x="5523" y="103"/>
                      </a:lnTo>
                      <a:lnTo>
                        <a:pt x="5530" y="103"/>
                      </a:lnTo>
                      <a:lnTo>
                        <a:pt x="5536" y="104"/>
                      </a:lnTo>
                      <a:lnTo>
                        <a:pt x="5542" y="104"/>
                      </a:lnTo>
                      <a:lnTo>
                        <a:pt x="5549" y="104"/>
                      </a:lnTo>
                      <a:lnTo>
                        <a:pt x="5556" y="105"/>
                      </a:lnTo>
                      <a:lnTo>
                        <a:pt x="5562" y="105"/>
                      </a:lnTo>
                      <a:lnTo>
                        <a:pt x="5569" y="105"/>
                      </a:lnTo>
                      <a:lnTo>
                        <a:pt x="5574" y="106"/>
                      </a:lnTo>
                      <a:lnTo>
                        <a:pt x="5581" y="106"/>
                      </a:lnTo>
                      <a:lnTo>
                        <a:pt x="5587" y="106"/>
                      </a:lnTo>
                      <a:lnTo>
                        <a:pt x="5594" y="108"/>
                      </a:lnTo>
                      <a:lnTo>
                        <a:pt x="5600" y="108"/>
                      </a:lnTo>
                      <a:lnTo>
                        <a:pt x="5607" y="108"/>
                      </a:lnTo>
                      <a:lnTo>
                        <a:pt x="5612" y="109"/>
                      </a:lnTo>
                      <a:lnTo>
                        <a:pt x="5618" y="109"/>
                      </a:lnTo>
                      <a:lnTo>
                        <a:pt x="5625" y="109"/>
                      </a:lnTo>
                      <a:lnTo>
                        <a:pt x="5631" y="109"/>
                      </a:lnTo>
                      <a:lnTo>
                        <a:pt x="5638" y="110"/>
                      </a:lnTo>
                      <a:lnTo>
                        <a:pt x="5644" y="110"/>
                      </a:lnTo>
                      <a:lnTo>
                        <a:pt x="5649" y="110"/>
                      </a:lnTo>
                      <a:lnTo>
                        <a:pt x="5655" y="110"/>
                      </a:lnTo>
                      <a:lnTo>
                        <a:pt x="5662" y="111"/>
                      </a:lnTo>
                      <a:lnTo>
                        <a:pt x="5668" y="111"/>
                      </a:lnTo>
                      <a:lnTo>
                        <a:pt x="5674" y="111"/>
                      </a:lnTo>
                      <a:lnTo>
                        <a:pt x="5680" y="111"/>
                      </a:lnTo>
                      <a:lnTo>
                        <a:pt x="5686" y="112"/>
                      </a:lnTo>
                      <a:lnTo>
                        <a:pt x="5692" y="112"/>
                      </a:lnTo>
                      <a:lnTo>
                        <a:pt x="5698" y="112"/>
                      </a:lnTo>
                      <a:lnTo>
                        <a:pt x="5704" y="112"/>
                      </a:lnTo>
                      <a:lnTo>
                        <a:pt x="5709" y="112"/>
                      </a:lnTo>
                      <a:lnTo>
                        <a:pt x="5716" y="113"/>
                      </a:lnTo>
                      <a:lnTo>
                        <a:pt x="5722" y="113"/>
                      </a:lnTo>
                      <a:lnTo>
                        <a:pt x="5728" y="113"/>
                      </a:lnTo>
                      <a:lnTo>
                        <a:pt x="5733" y="113"/>
                      </a:lnTo>
                      <a:lnTo>
                        <a:pt x="5739" y="113"/>
                      </a:lnTo>
                      <a:lnTo>
                        <a:pt x="5745" y="114"/>
                      </a:lnTo>
                      <a:lnTo>
                        <a:pt x="5751" y="114"/>
                      </a:lnTo>
                      <a:lnTo>
                        <a:pt x="5757" y="114"/>
                      </a:lnTo>
                      <a:lnTo>
                        <a:pt x="5762" y="114"/>
                      </a:lnTo>
                      <a:lnTo>
                        <a:pt x="5768" y="114"/>
                      </a:lnTo>
                      <a:lnTo>
                        <a:pt x="5774" y="114"/>
                      </a:lnTo>
                      <a:lnTo>
                        <a:pt x="5780" y="116"/>
                      </a:lnTo>
                      <a:lnTo>
                        <a:pt x="5784" y="116"/>
                      </a:lnTo>
                      <a:lnTo>
                        <a:pt x="5790" y="116"/>
                      </a:lnTo>
                      <a:lnTo>
                        <a:pt x="5796" y="116"/>
                      </a:lnTo>
                      <a:lnTo>
                        <a:pt x="5801" y="116"/>
                      </a:lnTo>
                      <a:lnTo>
                        <a:pt x="5807" y="116"/>
                      </a:lnTo>
                      <a:lnTo>
                        <a:pt x="5813" y="116"/>
                      </a:lnTo>
                      <a:lnTo>
                        <a:pt x="5818" y="116"/>
                      </a:lnTo>
                      <a:lnTo>
                        <a:pt x="5823" y="116"/>
                      </a:lnTo>
                      <a:lnTo>
                        <a:pt x="5829" y="116"/>
                      </a:lnTo>
                      <a:lnTo>
                        <a:pt x="5834" y="117"/>
                      </a:lnTo>
                      <a:lnTo>
                        <a:pt x="5839" y="117"/>
                      </a:lnTo>
                      <a:lnTo>
                        <a:pt x="5845" y="117"/>
                      </a:lnTo>
                      <a:lnTo>
                        <a:pt x="5850" y="117"/>
                      </a:lnTo>
                      <a:lnTo>
                        <a:pt x="5856" y="117"/>
                      </a:lnTo>
                      <a:lnTo>
                        <a:pt x="5861" y="117"/>
                      </a:lnTo>
                      <a:lnTo>
                        <a:pt x="5866" y="117"/>
                      </a:lnTo>
                      <a:lnTo>
                        <a:pt x="5872" y="117"/>
                      </a:lnTo>
                      <a:lnTo>
                        <a:pt x="5876" y="117"/>
                      </a:lnTo>
                      <a:lnTo>
                        <a:pt x="5882" y="117"/>
                      </a:lnTo>
                      <a:lnTo>
                        <a:pt x="5887" y="117"/>
                      </a:lnTo>
                      <a:lnTo>
                        <a:pt x="5892" y="117"/>
                      </a:lnTo>
                      <a:lnTo>
                        <a:pt x="5897" y="117"/>
                      </a:lnTo>
                      <a:lnTo>
                        <a:pt x="5903" y="117"/>
                      </a:lnTo>
                      <a:lnTo>
                        <a:pt x="5907" y="117"/>
                      </a:lnTo>
                      <a:lnTo>
                        <a:pt x="5912" y="117"/>
                      </a:lnTo>
                      <a:lnTo>
                        <a:pt x="5918" y="117"/>
                      </a:lnTo>
                      <a:lnTo>
                        <a:pt x="5922" y="117"/>
                      </a:lnTo>
                      <a:lnTo>
                        <a:pt x="5927" y="117"/>
                      </a:lnTo>
                      <a:lnTo>
                        <a:pt x="5933" y="116"/>
                      </a:lnTo>
                      <a:lnTo>
                        <a:pt x="5937" y="116"/>
                      </a:lnTo>
                      <a:lnTo>
                        <a:pt x="5942" y="116"/>
                      </a:lnTo>
                      <a:lnTo>
                        <a:pt x="5947" y="116"/>
                      </a:lnTo>
                      <a:lnTo>
                        <a:pt x="5952" y="116"/>
                      </a:lnTo>
                      <a:lnTo>
                        <a:pt x="5957" y="116"/>
                      </a:lnTo>
                      <a:lnTo>
                        <a:pt x="5962" y="116"/>
                      </a:lnTo>
                      <a:lnTo>
                        <a:pt x="5966" y="116"/>
                      </a:lnTo>
                      <a:lnTo>
                        <a:pt x="5971" y="114"/>
                      </a:lnTo>
                      <a:lnTo>
                        <a:pt x="5975" y="114"/>
                      </a:lnTo>
                      <a:lnTo>
                        <a:pt x="5980" y="114"/>
                      </a:lnTo>
                      <a:lnTo>
                        <a:pt x="5985" y="114"/>
                      </a:lnTo>
                      <a:lnTo>
                        <a:pt x="5989" y="114"/>
                      </a:lnTo>
                      <a:lnTo>
                        <a:pt x="5994" y="114"/>
                      </a:lnTo>
                      <a:lnTo>
                        <a:pt x="5998" y="113"/>
                      </a:lnTo>
                      <a:lnTo>
                        <a:pt x="6003" y="113"/>
                      </a:lnTo>
                      <a:lnTo>
                        <a:pt x="6008" y="113"/>
                      </a:lnTo>
                      <a:lnTo>
                        <a:pt x="6012" y="113"/>
                      </a:lnTo>
                      <a:lnTo>
                        <a:pt x="6017" y="113"/>
                      </a:lnTo>
                      <a:lnTo>
                        <a:pt x="6022" y="112"/>
                      </a:lnTo>
                      <a:lnTo>
                        <a:pt x="6025" y="112"/>
                      </a:lnTo>
                      <a:lnTo>
                        <a:pt x="6030" y="112"/>
                      </a:lnTo>
                      <a:lnTo>
                        <a:pt x="6034" y="111"/>
                      </a:lnTo>
                      <a:lnTo>
                        <a:pt x="6039" y="111"/>
                      </a:lnTo>
                      <a:lnTo>
                        <a:pt x="6043" y="111"/>
                      </a:lnTo>
                      <a:lnTo>
                        <a:pt x="6047" y="111"/>
                      </a:lnTo>
                      <a:lnTo>
                        <a:pt x="6051" y="110"/>
                      </a:lnTo>
                      <a:lnTo>
                        <a:pt x="6056" y="110"/>
                      </a:lnTo>
                      <a:lnTo>
                        <a:pt x="6060" y="110"/>
                      </a:lnTo>
                      <a:lnTo>
                        <a:pt x="6064" y="109"/>
                      </a:lnTo>
                      <a:lnTo>
                        <a:pt x="6068" y="109"/>
                      </a:lnTo>
                      <a:lnTo>
                        <a:pt x="6072" y="108"/>
                      </a:lnTo>
                      <a:lnTo>
                        <a:pt x="6076" y="108"/>
                      </a:lnTo>
                      <a:lnTo>
                        <a:pt x="6080" y="108"/>
                      </a:lnTo>
                      <a:lnTo>
                        <a:pt x="6084" y="106"/>
                      </a:lnTo>
                      <a:lnTo>
                        <a:pt x="6088" y="106"/>
                      </a:lnTo>
                      <a:lnTo>
                        <a:pt x="6092" y="105"/>
                      </a:lnTo>
                      <a:lnTo>
                        <a:pt x="6096" y="105"/>
                      </a:lnTo>
                      <a:lnTo>
                        <a:pt x="6100" y="105"/>
                      </a:lnTo>
                      <a:lnTo>
                        <a:pt x="6103" y="104"/>
                      </a:lnTo>
                      <a:close/>
                    </a:path>
                  </a:pathLst>
                </a:custGeom>
                <a:solidFill>
                  <a:srgbClr val="000000"/>
                </a:solidFill>
                <a:ln w="9525">
                  <a:noFill/>
                  <a:round/>
                  <a:headEnd/>
                  <a:tailEnd/>
                </a:ln>
              </p:spPr>
              <p:txBody>
                <a:bodyPr wrap="none" anchor="ctr"/>
                <a:lstStyle/>
                <a:p>
                  <a:endParaRPr lang="en-US"/>
                </a:p>
              </p:txBody>
            </p:sp>
            <p:sp>
              <p:nvSpPr>
                <p:cNvPr id="19487" name="Freeform 11"/>
                <p:cNvSpPr>
                  <a:spLocks noChangeArrowheads="1"/>
                </p:cNvSpPr>
                <p:nvPr/>
              </p:nvSpPr>
              <p:spPr bwMode="auto">
                <a:xfrm>
                  <a:off x="2638" y="2997"/>
                  <a:ext cx="265" cy="84"/>
                </a:xfrm>
                <a:custGeom>
                  <a:avLst/>
                  <a:gdLst>
                    <a:gd name="T0" fmla="*/ 0 w 2362"/>
                    <a:gd name="T1" fmla="*/ 0 h 633"/>
                    <a:gd name="T2" fmla="*/ 0 w 2362"/>
                    <a:gd name="T3" fmla="*/ 0 h 633"/>
                    <a:gd name="T4" fmla="*/ 0 w 2362"/>
                    <a:gd name="T5" fmla="*/ 0 h 633"/>
                    <a:gd name="T6" fmla="*/ 0 w 2362"/>
                    <a:gd name="T7" fmla="*/ 0 h 633"/>
                    <a:gd name="T8" fmla="*/ 0 w 2362"/>
                    <a:gd name="T9" fmla="*/ 0 h 633"/>
                    <a:gd name="T10" fmla="*/ 0 w 2362"/>
                    <a:gd name="T11" fmla="*/ 0 h 633"/>
                    <a:gd name="T12" fmla="*/ 0 w 2362"/>
                    <a:gd name="T13" fmla="*/ 0 h 633"/>
                    <a:gd name="T14" fmla="*/ 0 w 2362"/>
                    <a:gd name="T15" fmla="*/ 0 h 633"/>
                    <a:gd name="T16" fmla="*/ 0 w 2362"/>
                    <a:gd name="T17" fmla="*/ 0 h 633"/>
                    <a:gd name="T18" fmla="*/ 0 w 2362"/>
                    <a:gd name="T19" fmla="*/ 0 h 633"/>
                    <a:gd name="T20" fmla="*/ 0 w 2362"/>
                    <a:gd name="T21" fmla="*/ 0 h 633"/>
                    <a:gd name="T22" fmla="*/ 0 w 2362"/>
                    <a:gd name="T23" fmla="*/ 0 h 633"/>
                    <a:gd name="T24" fmla="*/ 0 w 2362"/>
                    <a:gd name="T25" fmla="*/ 0 h 633"/>
                    <a:gd name="T26" fmla="*/ 0 w 2362"/>
                    <a:gd name="T27" fmla="*/ 0 h 633"/>
                    <a:gd name="T28" fmla="*/ 0 w 2362"/>
                    <a:gd name="T29" fmla="*/ 0 h 633"/>
                    <a:gd name="T30" fmla="*/ 0 w 2362"/>
                    <a:gd name="T31" fmla="*/ 0 h 633"/>
                    <a:gd name="T32" fmla="*/ 0 w 2362"/>
                    <a:gd name="T33" fmla="*/ 0 h 633"/>
                    <a:gd name="T34" fmla="*/ 0 w 2362"/>
                    <a:gd name="T35" fmla="*/ 0 h 633"/>
                    <a:gd name="T36" fmla="*/ 0 w 2362"/>
                    <a:gd name="T37" fmla="*/ 0 h 633"/>
                    <a:gd name="T38" fmla="*/ 0 w 2362"/>
                    <a:gd name="T39" fmla="*/ 0 h 633"/>
                    <a:gd name="T40" fmla="*/ 0 w 2362"/>
                    <a:gd name="T41" fmla="*/ 0 h 633"/>
                    <a:gd name="T42" fmla="*/ 0 w 2362"/>
                    <a:gd name="T43" fmla="*/ 0 h 633"/>
                    <a:gd name="T44" fmla="*/ 0 w 2362"/>
                    <a:gd name="T45" fmla="*/ 0 h 633"/>
                    <a:gd name="T46" fmla="*/ 0 w 2362"/>
                    <a:gd name="T47" fmla="*/ 0 h 633"/>
                    <a:gd name="T48" fmla="*/ 0 w 2362"/>
                    <a:gd name="T49" fmla="*/ 0 h 633"/>
                    <a:gd name="T50" fmla="*/ 0 w 2362"/>
                    <a:gd name="T51" fmla="*/ 0 h 633"/>
                    <a:gd name="T52" fmla="*/ 0 w 2362"/>
                    <a:gd name="T53" fmla="*/ 0 h 633"/>
                    <a:gd name="T54" fmla="*/ 0 w 2362"/>
                    <a:gd name="T55" fmla="*/ 0 h 633"/>
                    <a:gd name="T56" fmla="*/ 0 w 2362"/>
                    <a:gd name="T57" fmla="*/ 0 h 633"/>
                    <a:gd name="T58" fmla="*/ 0 w 2362"/>
                    <a:gd name="T59" fmla="*/ 0 h 633"/>
                    <a:gd name="T60" fmla="*/ 0 w 2362"/>
                    <a:gd name="T61" fmla="*/ 0 h 633"/>
                    <a:gd name="T62" fmla="*/ 0 w 2362"/>
                    <a:gd name="T63" fmla="*/ 0 h 633"/>
                    <a:gd name="T64" fmla="*/ 0 w 2362"/>
                    <a:gd name="T65" fmla="*/ 0 h 633"/>
                    <a:gd name="T66" fmla="*/ 0 w 2362"/>
                    <a:gd name="T67" fmla="*/ 0 h 633"/>
                    <a:gd name="T68" fmla="*/ 0 w 2362"/>
                    <a:gd name="T69" fmla="*/ 0 h 633"/>
                    <a:gd name="T70" fmla="*/ 0 w 2362"/>
                    <a:gd name="T71" fmla="*/ 0 h 633"/>
                    <a:gd name="T72" fmla="*/ 0 w 2362"/>
                    <a:gd name="T73" fmla="*/ 0 h 633"/>
                    <a:gd name="T74" fmla="*/ 0 w 2362"/>
                    <a:gd name="T75" fmla="*/ 0 h 633"/>
                    <a:gd name="T76" fmla="*/ 0 w 2362"/>
                    <a:gd name="T77" fmla="*/ 0 h 633"/>
                    <a:gd name="T78" fmla="*/ 0 w 2362"/>
                    <a:gd name="T79" fmla="*/ 0 h 633"/>
                    <a:gd name="T80" fmla="*/ 0 w 2362"/>
                    <a:gd name="T81" fmla="*/ 0 h 633"/>
                    <a:gd name="T82" fmla="*/ 0 w 2362"/>
                    <a:gd name="T83" fmla="*/ 0 h 633"/>
                    <a:gd name="T84" fmla="*/ 0 w 2362"/>
                    <a:gd name="T85" fmla="*/ 0 h 633"/>
                    <a:gd name="T86" fmla="*/ 0 w 2362"/>
                    <a:gd name="T87" fmla="*/ 0 h 633"/>
                    <a:gd name="T88" fmla="*/ 0 w 2362"/>
                    <a:gd name="T89" fmla="*/ 0 h 633"/>
                    <a:gd name="T90" fmla="*/ 0 w 2362"/>
                    <a:gd name="T91" fmla="*/ 0 h 633"/>
                    <a:gd name="T92" fmla="*/ 0 w 2362"/>
                    <a:gd name="T93" fmla="*/ 0 h 633"/>
                    <a:gd name="T94" fmla="*/ 0 w 2362"/>
                    <a:gd name="T95" fmla="*/ 0 h 633"/>
                    <a:gd name="T96" fmla="*/ 0 w 2362"/>
                    <a:gd name="T97" fmla="*/ 0 h 633"/>
                    <a:gd name="T98" fmla="*/ 0 w 2362"/>
                    <a:gd name="T99" fmla="*/ 0 h 633"/>
                    <a:gd name="T100" fmla="*/ 0 w 2362"/>
                    <a:gd name="T101" fmla="*/ 0 h 633"/>
                    <a:gd name="T102" fmla="*/ 0 w 2362"/>
                    <a:gd name="T103" fmla="*/ 0 h 633"/>
                    <a:gd name="T104" fmla="*/ 0 w 2362"/>
                    <a:gd name="T105" fmla="*/ 0 h 633"/>
                    <a:gd name="T106" fmla="*/ 0 w 2362"/>
                    <a:gd name="T107" fmla="*/ 0 h 633"/>
                    <a:gd name="T108" fmla="*/ 0 w 2362"/>
                    <a:gd name="T109" fmla="*/ 0 h 633"/>
                    <a:gd name="T110" fmla="*/ 0 w 2362"/>
                    <a:gd name="T111" fmla="*/ 0 h 633"/>
                    <a:gd name="T112" fmla="*/ 0 w 2362"/>
                    <a:gd name="T113" fmla="*/ 0 h 633"/>
                    <a:gd name="T114" fmla="*/ 0 w 2362"/>
                    <a:gd name="T115" fmla="*/ 0 h 633"/>
                    <a:gd name="T116" fmla="*/ 0 w 2362"/>
                    <a:gd name="T117" fmla="*/ 0 h 633"/>
                    <a:gd name="T118" fmla="*/ 0 w 2362"/>
                    <a:gd name="T119" fmla="*/ 0 h 6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62"/>
                    <a:gd name="T181" fmla="*/ 0 h 633"/>
                    <a:gd name="T182" fmla="*/ 2362 w 2362"/>
                    <a:gd name="T183" fmla="*/ 633 h 6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62" h="633">
                      <a:moveTo>
                        <a:pt x="2325" y="275"/>
                      </a:moveTo>
                      <a:lnTo>
                        <a:pt x="2297" y="278"/>
                      </a:lnTo>
                      <a:lnTo>
                        <a:pt x="2270" y="278"/>
                      </a:lnTo>
                      <a:lnTo>
                        <a:pt x="2242" y="277"/>
                      </a:lnTo>
                      <a:lnTo>
                        <a:pt x="2213" y="274"/>
                      </a:lnTo>
                      <a:lnTo>
                        <a:pt x="2186" y="269"/>
                      </a:lnTo>
                      <a:lnTo>
                        <a:pt x="2158" y="264"/>
                      </a:lnTo>
                      <a:lnTo>
                        <a:pt x="2129" y="258"/>
                      </a:lnTo>
                      <a:lnTo>
                        <a:pt x="2101" y="250"/>
                      </a:lnTo>
                      <a:lnTo>
                        <a:pt x="2074" y="241"/>
                      </a:lnTo>
                      <a:lnTo>
                        <a:pt x="2046" y="232"/>
                      </a:lnTo>
                      <a:lnTo>
                        <a:pt x="2020" y="222"/>
                      </a:lnTo>
                      <a:lnTo>
                        <a:pt x="1993" y="212"/>
                      </a:lnTo>
                      <a:lnTo>
                        <a:pt x="1942" y="189"/>
                      </a:lnTo>
                      <a:lnTo>
                        <a:pt x="1917" y="177"/>
                      </a:lnTo>
                      <a:lnTo>
                        <a:pt x="1893" y="164"/>
                      </a:lnTo>
                      <a:lnTo>
                        <a:pt x="1847" y="140"/>
                      </a:lnTo>
                      <a:lnTo>
                        <a:pt x="1803" y="117"/>
                      </a:lnTo>
                      <a:lnTo>
                        <a:pt x="1763" y="94"/>
                      </a:lnTo>
                      <a:lnTo>
                        <a:pt x="1725" y="73"/>
                      </a:lnTo>
                      <a:lnTo>
                        <a:pt x="1706" y="64"/>
                      </a:lnTo>
                      <a:lnTo>
                        <a:pt x="1689" y="55"/>
                      </a:lnTo>
                      <a:lnTo>
                        <a:pt x="1672" y="46"/>
                      </a:lnTo>
                      <a:lnTo>
                        <a:pt x="1654" y="38"/>
                      </a:lnTo>
                      <a:lnTo>
                        <a:pt x="1638" y="31"/>
                      </a:lnTo>
                      <a:lnTo>
                        <a:pt x="1623" y="25"/>
                      </a:lnTo>
                      <a:lnTo>
                        <a:pt x="1608" y="19"/>
                      </a:lnTo>
                      <a:lnTo>
                        <a:pt x="1593" y="15"/>
                      </a:lnTo>
                      <a:lnTo>
                        <a:pt x="1571" y="10"/>
                      </a:lnTo>
                      <a:lnTo>
                        <a:pt x="1549" y="5"/>
                      </a:lnTo>
                      <a:lnTo>
                        <a:pt x="1525" y="3"/>
                      </a:lnTo>
                      <a:lnTo>
                        <a:pt x="1501" y="1"/>
                      </a:lnTo>
                      <a:lnTo>
                        <a:pt x="1475" y="0"/>
                      </a:lnTo>
                      <a:lnTo>
                        <a:pt x="1448" y="0"/>
                      </a:lnTo>
                      <a:lnTo>
                        <a:pt x="1420" y="0"/>
                      </a:lnTo>
                      <a:lnTo>
                        <a:pt x="1393" y="2"/>
                      </a:lnTo>
                      <a:lnTo>
                        <a:pt x="1363" y="4"/>
                      </a:lnTo>
                      <a:lnTo>
                        <a:pt x="1333" y="8"/>
                      </a:lnTo>
                      <a:lnTo>
                        <a:pt x="1303" y="11"/>
                      </a:lnTo>
                      <a:lnTo>
                        <a:pt x="1271" y="17"/>
                      </a:lnTo>
                      <a:lnTo>
                        <a:pt x="1238" y="23"/>
                      </a:lnTo>
                      <a:lnTo>
                        <a:pt x="1205" y="28"/>
                      </a:lnTo>
                      <a:lnTo>
                        <a:pt x="1172" y="37"/>
                      </a:lnTo>
                      <a:lnTo>
                        <a:pt x="1137" y="45"/>
                      </a:lnTo>
                      <a:lnTo>
                        <a:pt x="1102" y="53"/>
                      </a:lnTo>
                      <a:lnTo>
                        <a:pt x="1068" y="62"/>
                      </a:lnTo>
                      <a:lnTo>
                        <a:pt x="1032" y="72"/>
                      </a:lnTo>
                      <a:lnTo>
                        <a:pt x="995" y="84"/>
                      </a:lnTo>
                      <a:lnTo>
                        <a:pt x="923" y="108"/>
                      </a:lnTo>
                      <a:lnTo>
                        <a:pt x="849" y="134"/>
                      </a:lnTo>
                      <a:lnTo>
                        <a:pt x="778" y="163"/>
                      </a:lnTo>
                      <a:lnTo>
                        <a:pt x="743" y="179"/>
                      </a:lnTo>
                      <a:lnTo>
                        <a:pt x="708" y="194"/>
                      </a:lnTo>
                      <a:lnTo>
                        <a:pt x="676" y="212"/>
                      </a:lnTo>
                      <a:lnTo>
                        <a:pt x="644" y="228"/>
                      </a:lnTo>
                      <a:lnTo>
                        <a:pt x="613" y="245"/>
                      </a:lnTo>
                      <a:lnTo>
                        <a:pt x="584" y="263"/>
                      </a:lnTo>
                      <a:lnTo>
                        <a:pt x="607" y="260"/>
                      </a:lnTo>
                      <a:lnTo>
                        <a:pt x="629" y="258"/>
                      </a:lnTo>
                      <a:lnTo>
                        <a:pt x="647" y="255"/>
                      </a:lnTo>
                      <a:lnTo>
                        <a:pt x="663" y="254"/>
                      </a:lnTo>
                      <a:lnTo>
                        <a:pt x="677" y="253"/>
                      </a:lnTo>
                      <a:lnTo>
                        <a:pt x="690" y="252"/>
                      </a:lnTo>
                      <a:lnTo>
                        <a:pt x="700" y="252"/>
                      </a:lnTo>
                      <a:lnTo>
                        <a:pt x="708" y="252"/>
                      </a:lnTo>
                      <a:lnTo>
                        <a:pt x="714" y="253"/>
                      </a:lnTo>
                      <a:lnTo>
                        <a:pt x="719" y="253"/>
                      </a:lnTo>
                      <a:lnTo>
                        <a:pt x="722" y="255"/>
                      </a:lnTo>
                      <a:lnTo>
                        <a:pt x="723" y="256"/>
                      </a:lnTo>
                      <a:lnTo>
                        <a:pt x="723" y="259"/>
                      </a:lnTo>
                      <a:lnTo>
                        <a:pt x="721" y="261"/>
                      </a:lnTo>
                      <a:lnTo>
                        <a:pt x="719" y="263"/>
                      </a:lnTo>
                      <a:lnTo>
                        <a:pt x="714" y="267"/>
                      </a:lnTo>
                      <a:lnTo>
                        <a:pt x="708" y="270"/>
                      </a:lnTo>
                      <a:lnTo>
                        <a:pt x="701" y="274"/>
                      </a:lnTo>
                      <a:lnTo>
                        <a:pt x="693" y="277"/>
                      </a:lnTo>
                      <a:lnTo>
                        <a:pt x="683" y="282"/>
                      </a:lnTo>
                      <a:lnTo>
                        <a:pt x="673" y="286"/>
                      </a:lnTo>
                      <a:lnTo>
                        <a:pt x="661" y="291"/>
                      </a:lnTo>
                      <a:lnTo>
                        <a:pt x="648" y="296"/>
                      </a:lnTo>
                      <a:lnTo>
                        <a:pt x="635" y="301"/>
                      </a:lnTo>
                      <a:lnTo>
                        <a:pt x="620" y="307"/>
                      </a:lnTo>
                      <a:lnTo>
                        <a:pt x="604" y="313"/>
                      </a:lnTo>
                      <a:lnTo>
                        <a:pt x="587" y="319"/>
                      </a:lnTo>
                      <a:lnTo>
                        <a:pt x="570" y="324"/>
                      </a:lnTo>
                      <a:lnTo>
                        <a:pt x="552" y="331"/>
                      </a:lnTo>
                      <a:lnTo>
                        <a:pt x="533" y="337"/>
                      </a:lnTo>
                      <a:lnTo>
                        <a:pt x="493" y="351"/>
                      </a:lnTo>
                      <a:lnTo>
                        <a:pt x="451" y="365"/>
                      </a:lnTo>
                      <a:lnTo>
                        <a:pt x="408" y="380"/>
                      </a:lnTo>
                      <a:lnTo>
                        <a:pt x="363" y="395"/>
                      </a:lnTo>
                      <a:lnTo>
                        <a:pt x="318" y="410"/>
                      </a:lnTo>
                      <a:lnTo>
                        <a:pt x="273" y="426"/>
                      </a:lnTo>
                      <a:lnTo>
                        <a:pt x="228" y="441"/>
                      </a:lnTo>
                      <a:lnTo>
                        <a:pt x="185" y="456"/>
                      </a:lnTo>
                      <a:lnTo>
                        <a:pt x="145" y="471"/>
                      </a:lnTo>
                      <a:lnTo>
                        <a:pt x="125" y="477"/>
                      </a:lnTo>
                      <a:lnTo>
                        <a:pt x="107" y="484"/>
                      </a:lnTo>
                      <a:lnTo>
                        <a:pt x="90" y="491"/>
                      </a:lnTo>
                      <a:lnTo>
                        <a:pt x="74" y="497"/>
                      </a:lnTo>
                      <a:lnTo>
                        <a:pt x="59" y="504"/>
                      </a:lnTo>
                      <a:lnTo>
                        <a:pt x="46" y="510"/>
                      </a:lnTo>
                      <a:lnTo>
                        <a:pt x="33" y="515"/>
                      </a:lnTo>
                      <a:lnTo>
                        <a:pt x="23" y="520"/>
                      </a:lnTo>
                      <a:lnTo>
                        <a:pt x="15" y="525"/>
                      </a:lnTo>
                      <a:lnTo>
                        <a:pt x="8" y="529"/>
                      </a:lnTo>
                      <a:lnTo>
                        <a:pt x="3" y="533"/>
                      </a:lnTo>
                      <a:lnTo>
                        <a:pt x="0" y="536"/>
                      </a:lnTo>
                      <a:lnTo>
                        <a:pt x="0" y="538"/>
                      </a:lnTo>
                      <a:lnTo>
                        <a:pt x="1" y="541"/>
                      </a:lnTo>
                      <a:lnTo>
                        <a:pt x="6" y="543"/>
                      </a:lnTo>
                      <a:lnTo>
                        <a:pt x="12" y="544"/>
                      </a:lnTo>
                      <a:lnTo>
                        <a:pt x="44" y="547"/>
                      </a:lnTo>
                      <a:lnTo>
                        <a:pt x="77" y="548"/>
                      </a:lnTo>
                      <a:lnTo>
                        <a:pt x="112" y="550"/>
                      </a:lnTo>
                      <a:lnTo>
                        <a:pt x="147" y="550"/>
                      </a:lnTo>
                      <a:lnTo>
                        <a:pt x="183" y="550"/>
                      </a:lnTo>
                      <a:lnTo>
                        <a:pt x="220" y="550"/>
                      </a:lnTo>
                      <a:lnTo>
                        <a:pt x="295" y="548"/>
                      </a:lnTo>
                      <a:lnTo>
                        <a:pt x="371" y="542"/>
                      </a:lnTo>
                      <a:lnTo>
                        <a:pt x="447" y="535"/>
                      </a:lnTo>
                      <a:lnTo>
                        <a:pt x="521" y="526"/>
                      </a:lnTo>
                      <a:lnTo>
                        <a:pt x="557" y="520"/>
                      </a:lnTo>
                      <a:lnTo>
                        <a:pt x="593" y="513"/>
                      </a:lnTo>
                      <a:lnTo>
                        <a:pt x="629" y="506"/>
                      </a:lnTo>
                      <a:lnTo>
                        <a:pt x="662" y="499"/>
                      </a:lnTo>
                      <a:lnTo>
                        <a:pt x="696" y="491"/>
                      </a:lnTo>
                      <a:lnTo>
                        <a:pt x="728" y="483"/>
                      </a:lnTo>
                      <a:lnTo>
                        <a:pt x="759" y="474"/>
                      </a:lnTo>
                      <a:lnTo>
                        <a:pt x="788" y="465"/>
                      </a:lnTo>
                      <a:lnTo>
                        <a:pt x="817" y="454"/>
                      </a:lnTo>
                      <a:lnTo>
                        <a:pt x="843" y="444"/>
                      </a:lnTo>
                      <a:lnTo>
                        <a:pt x="869" y="434"/>
                      </a:lnTo>
                      <a:lnTo>
                        <a:pt x="893" y="422"/>
                      </a:lnTo>
                      <a:lnTo>
                        <a:pt x="915" y="411"/>
                      </a:lnTo>
                      <a:lnTo>
                        <a:pt x="934" y="398"/>
                      </a:lnTo>
                      <a:lnTo>
                        <a:pt x="954" y="385"/>
                      </a:lnTo>
                      <a:lnTo>
                        <a:pt x="970" y="373"/>
                      </a:lnTo>
                      <a:lnTo>
                        <a:pt x="985" y="359"/>
                      </a:lnTo>
                      <a:lnTo>
                        <a:pt x="999" y="345"/>
                      </a:lnTo>
                      <a:lnTo>
                        <a:pt x="1017" y="339"/>
                      </a:lnTo>
                      <a:lnTo>
                        <a:pt x="1036" y="334"/>
                      </a:lnTo>
                      <a:lnTo>
                        <a:pt x="1054" y="328"/>
                      </a:lnTo>
                      <a:lnTo>
                        <a:pt x="1071" y="323"/>
                      </a:lnTo>
                      <a:lnTo>
                        <a:pt x="1087" y="319"/>
                      </a:lnTo>
                      <a:lnTo>
                        <a:pt x="1102" y="315"/>
                      </a:lnTo>
                      <a:lnTo>
                        <a:pt x="1119" y="312"/>
                      </a:lnTo>
                      <a:lnTo>
                        <a:pt x="1132" y="308"/>
                      </a:lnTo>
                      <a:lnTo>
                        <a:pt x="1160" y="302"/>
                      </a:lnTo>
                      <a:lnTo>
                        <a:pt x="1184" y="299"/>
                      </a:lnTo>
                      <a:lnTo>
                        <a:pt x="1206" y="296"/>
                      </a:lnTo>
                      <a:lnTo>
                        <a:pt x="1227" y="294"/>
                      </a:lnTo>
                      <a:lnTo>
                        <a:pt x="1244" y="294"/>
                      </a:lnTo>
                      <a:lnTo>
                        <a:pt x="1260" y="296"/>
                      </a:lnTo>
                      <a:lnTo>
                        <a:pt x="1274" y="298"/>
                      </a:lnTo>
                      <a:lnTo>
                        <a:pt x="1286" y="301"/>
                      </a:lnTo>
                      <a:lnTo>
                        <a:pt x="1295" y="305"/>
                      </a:lnTo>
                      <a:lnTo>
                        <a:pt x="1303" y="309"/>
                      </a:lnTo>
                      <a:lnTo>
                        <a:pt x="1310" y="315"/>
                      </a:lnTo>
                      <a:lnTo>
                        <a:pt x="1314" y="322"/>
                      </a:lnTo>
                      <a:lnTo>
                        <a:pt x="1317" y="329"/>
                      </a:lnTo>
                      <a:lnTo>
                        <a:pt x="1317" y="337"/>
                      </a:lnTo>
                      <a:lnTo>
                        <a:pt x="1316" y="346"/>
                      </a:lnTo>
                      <a:lnTo>
                        <a:pt x="1312" y="355"/>
                      </a:lnTo>
                      <a:lnTo>
                        <a:pt x="1306" y="366"/>
                      </a:lnTo>
                      <a:lnTo>
                        <a:pt x="1298" y="376"/>
                      </a:lnTo>
                      <a:lnTo>
                        <a:pt x="1289" y="387"/>
                      </a:lnTo>
                      <a:lnTo>
                        <a:pt x="1278" y="399"/>
                      </a:lnTo>
                      <a:lnTo>
                        <a:pt x="1263" y="411"/>
                      </a:lnTo>
                      <a:lnTo>
                        <a:pt x="1246" y="423"/>
                      </a:lnTo>
                      <a:lnTo>
                        <a:pt x="1228" y="436"/>
                      </a:lnTo>
                      <a:lnTo>
                        <a:pt x="1206" y="450"/>
                      </a:lnTo>
                      <a:lnTo>
                        <a:pt x="1183" y="462"/>
                      </a:lnTo>
                      <a:lnTo>
                        <a:pt x="1157" y="476"/>
                      </a:lnTo>
                      <a:lnTo>
                        <a:pt x="1128" y="490"/>
                      </a:lnTo>
                      <a:lnTo>
                        <a:pt x="1096" y="504"/>
                      </a:lnTo>
                      <a:lnTo>
                        <a:pt x="1069" y="515"/>
                      </a:lnTo>
                      <a:lnTo>
                        <a:pt x="1044" y="526"/>
                      </a:lnTo>
                      <a:lnTo>
                        <a:pt x="1021" y="536"/>
                      </a:lnTo>
                      <a:lnTo>
                        <a:pt x="1000" y="545"/>
                      </a:lnTo>
                      <a:lnTo>
                        <a:pt x="981" y="553"/>
                      </a:lnTo>
                      <a:lnTo>
                        <a:pt x="964" y="562"/>
                      </a:lnTo>
                      <a:lnTo>
                        <a:pt x="950" y="568"/>
                      </a:lnTo>
                      <a:lnTo>
                        <a:pt x="938" y="574"/>
                      </a:lnTo>
                      <a:lnTo>
                        <a:pt x="926" y="580"/>
                      </a:lnTo>
                      <a:lnTo>
                        <a:pt x="917" y="585"/>
                      </a:lnTo>
                      <a:lnTo>
                        <a:pt x="910" y="588"/>
                      </a:lnTo>
                      <a:lnTo>
                        <a:pt x="905" y="591"/>
                      </a:lnTo>
                      <a:lnTo>
                        <a:pt x="902" y="594"/>
                      </a:lnTo>
                      <a:lnTo>
                        <a:pt x="901" y="595"/>
                      </a:lnTo>
                      <a:lnTo>
                        <a:pt x="901" y="596"/>
                      </a:lnTo>
                      <a:lnTo>
                        <a:pt x="903" y="597"/>
                      </a:lnTo>
                      <a:lnTo>
                        <a:pt x="907" y="597"/>
                      </a:lnTo>
                      <a:lnTo>
                        <a:pt x="912" y="596"/>
                      </a:lnTo>
                      <a:lnTo>
                        <a:pt x="919" y="595"/>
                      </a:lnTo>
                      <a:lnTo>
                        <a:pt x="927" y="593"/>
                      </a:lnTo>
                      <a:lnTo>
                        <a:pt x="937" y="590"/>
                      </a:lnTo>
                      <a:lnTo>
                        <a:pt x="947" y="588"/>
                      </a:lnTo>
                      <a:lnTo>
                        <a:pt x="960" y="585"/>
                      </a:lnTo>
                      <a:lnTo>
                        <a:pt x="972" y="581"/>
                      </a:lnTo>
                      <a:lnTo>
                        <a:pt x="986" y="576"/>
                      </a:lnTo>
                      <a:lnTo>
                        <a:pt x="1000" y="572"/>
                      </a:lnTo>
                      <a:lnTo>
                        <a:pt x="1016" y="567"/>
                      </a:lnTo>
                      <a:lnTo>
                        <a:pt x="1032" y="563"/>
                      </a:lnTo>
                      <a:lnTo>
                        <a:pt x="1067" y="552"/>
                      </a:lnTo>
                      <a:lnTo>
                        <a:pt x="1102" y="541"/>
                      </a:lnTo>
                      <a:lnTo>
                        <a:pt x="1180" y="515"/>
                      </a:lnTo>
                      <a:lnTo>
                        <a:pt x="1256" y="491"/>
                      </a:lnTo>
                      <a:lnTo>
                        <a:pt x="1294" y="480"/>
                      </a:lnTo>
                      <a:lnTo>
                        <a:pt x="1331" y="468"/>
                      </a:lnTo>
                      <a:lnTo>
                        <a:pt x="1365" y="457"/>
                      </a:lnTo>
                      <a:lnTo>
                        <a:pt x="1399" y="446"/>
                      </a:lnTo>
                      <a:lnTo>
                        <a:pt x="1431" y="437"/>
                      </a:lnTo>
                      <a:lnTo>
                        <a:pt x="1460" y="428"/>
                      </a:lnTo>
                      <a:lnTo>
                        <a:pt x="1473" y="423"/>
                      </a:lnTo>
                      <a:lnTo>
                        <a:pt x="1487" y="420"/>
                      </a:lnTo>
                      <a:lnTo>
                        <a:pt x="1500" y="416"/>
                      </a:lnTo>
                      <a:lnTo>
                        <a:pt x="1511" y="414"/>
                      </a:lnTo>
                      <a:lnTo>
                        <a:pt x="1522" y="411"/>
                      </a:lnTo>
                      <a:lnTo>
                        <a:pt x="1532" y="408"/>
                      </a:lnTo>
                      <a:lnTo>
                        <a:pt x="1541" y="406"/>
                      </a:lnTo>
                      <a:lnTo>
                        <a:pt x="1549" y="405"/>
                      </a:lnTo>
                      <a:lnTo>
                        <a:pt x="1558" y="403"/>
                      </a:lnTo>
                      <a:lnTo>
                        <a:pt x="1563" y="403"/>
                      </a:lnTo>
                      <a:lnTo>
                        <a:pt x="1569" y="401"/>
                      </a:lnTo>
                      <a:lnTo>
                        <a:pt x="1573" y="401"/>
                      </a:lnTo>
                      <a:lnTo>
                        <a:pt x="1601" y="403"/>
                      </a:lnTo>
                      <a:lnTo>
                        <a:pt x="1627" y="404"/>
                      </a:lnTo>
                      <a:lnTo>
                        <a:pt x="1651" y="405"/>
                      </a:lnTo>
                      <a:lnTo>
                        <a:pt x="1673" y="406"/>
                      </a:lnTo>
                      <a:lnTo>
                        <a:pt x="1694" y="408"/>
                      </a:lnTo>
                      <a:lnTo>
                        <a:pt x="1712" y="411"/>
                      </a:lnTo>
                      <a:lnTo>
                        <a:pt x="1728" y="413"/>
                      </a:lnTo>
                      <a:lnTo>
                        <a:pt x="1743" y="416"/>
                      </a:lnTo>
                      <a:lnTo>
                        <a:pt x="1757" y="419"/>
                      </a:lnTo>
                      <a:lnTo>
                        <a:pt x="1770" y="423"/>
                      </a:lnTo>
                      <a:lnTo>
                        <a:pt x="1780" y="427"/>
                      </a:lnTo>
                      <a:lnTo>
                        <a:pt x="1789" y="431"/>
                      </a:lnTo>
                      <a:lnTo>
                        <a:pt x="1797" y="436"/>
                      </a:lnTo>
                      <a:lnTo>
                        <a:pt x="1804" y="441"/>
                      </a:lnTo>
                      <a:lnTo>
                        <a:pt x="1811" y="446"/>
                      </a:lnTo>
                      <a:lnTo>
                        <a:pt x="1816" y="452"/>
                      </a:lnTo>
                      <a:lnTo>
                        <a:pt x="1820" y="459"/>
                      </a:lnTo>
                      <a:lnTo>
                        <a:pt x="1823" y="466"/>
                      </a:lnTo>
                      <a:lnTo>
                        <a:pt x="1825" y="474"/>
                      </a:lnTo>
                      <a:lnTo>
                        <a:pt x="1826" y="482"/>
                      </a:lnTo>
                      <a:lnTo>
                        <a:pt x="1827" y="490"/>
                      </a:lnTo>
                      <a:lnTo>
                        <a:pt x="1827" y="499"/>
                      </a:lnTo>
                      <a:lnTo>
                        <a:pt x="1827" y="510"/>
                      </a:lnTo>
                      <a:lnTo>
                        <a:pt x="1826" y="520"/>
                      </a:lnTo>
                      <a:lnTo>
                        <a:pt x="1824" y="532"/>
                      </a:lnTo>
                      <a:lnTo>
                        <a:pt x="1823" y="543"/>
                      </a:lnTo>
                      <a:lnTo>
                        <a:pt x="1819" y="556"/>
                      </a:lnTo>
                      <a:lnTo>
                        <a:pt x="1817" y="570"/>
                      </a:lnTo>
                      <a:lnTo>
                        <a:pt x="1813" y="583"/>
                      </a:lnTo>
                      <a:lnTo>
                        <a:pt x="1810" y="598"/>
                      </a:lnTo>
                      <a:lnTo>
                        <a:pt x="1806" y="614"/>
                      </a:lnTo>
                      <a:lnTo>
                        <a:pt x="1803" y="632"/>
                      </a:lnTo>
                      <a:lnTo>
                        <a:pt x="1804" y="633"/>
                      </a:lnTo>
                      <a:lnTo>
                        <a:pt x="1805" y="633"/>
                      </a:lnTo>
                      <a:lnTo>
                        <a:pt x="1809" y="633"/>
                      </a:lnTo>
                      <a:lnTo>
                        <a:pt x="1813" y="632"/>
                      </a:lnTo>
                      <a:lnTo>
                        <a:pt x="1818" y="629"/>
                      </a:lnTo>
                      <a:lnTo>
                        <a:pt x="1825" y="627"/>
                      </a:lnTo>
                      <a:lnTo>
                        <a:pt x="1833" y="624"/>
                      </a:lnTo>
                      <a:lnTo>
                        <a:pt x="1842" y="619"/>
                      </a:lnTo>
                      <a:lnTo>
                        <a:pt x="1851" y="614"/>
                      </a:lnTo>
                      <a:lnTo>
                        <a:pt x="1862" y="609"/>
                      </a:lnTo>
                      <a:lnTo>
                        <a:pt x="1873" y="604"/>
                      </a:lnTo>
                      <a:lnTo>
                        <a:pt x="1886" y="597"/>
                      </a:lnTo>
                      <a:lnTo>
                        <a:pt x="1911" y="583"/>
                      </a:lnTo>
                      <a:lnTo>
                        <a:pt x="1940" y="568"/>
                      </a:lnTo>
                      <a:lnTo>
                        <a:pt x="1969" y="551"/>
                      </a:lnTo>
                      <a:lnTo>
                        <a:pt x="2000" y="534"/>
                      </a:lnTo>
                      <a:lnTo>
                        <a:pt x="2062" y="498"/>
                      </a:lnTo>
                      <a:lnTo>
                        <a:pt x="2124" y="461"/>
                      </a:lnTo>
                      <a:lnTo>
                        <a:pt x="2154" y="443"/>
                      </a:lnTo>
                      <a:lnTo>
                        <a:pt x="2182" y="425"/>
                      </a:lnTo>
                      <a:lnTo>
                        <a:pt x="2210" y="407"/>
                      </a:lnTo>
                      <a:lnTo>
                        <a:pt x="2235" y="391"/>
                      </a:lnTo>
                      <a:lnTo>
                        <a:pt x="2258" y="375"/>
                      </a:lnTo>
                      <a:lnTo>
                        <a:pt x="2280" y="360"/>
                      </a:lnTo>
                      <a:lnTo>
                        <a:pt x="2300" y="346"/>
                      </a:lnTo>
                      <a:lnTo>
                        <a:pt x="2316" y="332"/>
                      </a:lnTo>
                      <a:lnTo>
                        <a:pt x="2331" y="321"/>
                      </a:lnTo>
                      <a:lnTo>
                        <a:pt x="2338" y="315"/>
                      </a:lnTo>
                      <a:lnTo>
                        <a:pt x="2343" y="311"/>
                      </a:lnTo>
                      <a:lnTo>
                        <a:pt x="2348" y="305"/>
                      </a:lnTo>
                      <a:lnTo>
                        <a:pt x="2353" y="300"/>
                      </a:lnTo>
                      <a:lnTo>
                        <a:pt x="2356" y="297"/>
                      </a:lnTo>
                      <a:lnTo>
                        <a:pt x="2358" y="292"/>
                      </a:lnTo>
                      <a:lnTo>
                        <a:pt x="2361" y="289"/>
                      </a:lnTo>
                      <a:lnTo>
                        <a:pt x="2362" y="286"/>
                      </a:lnTo>
                      <a:lnTo>
                        <a:pt x="2362" y="283"/>
                      </a:lnTo>
                      <a:lnTo>
                        <a:pt x="2362" y="281"/>
                      </a:lnTo>
                      <a:lnTo>
                        <a:pt x="2359" y="278"/>
                      </a:lnTo>
                      <a:lnTo>
                        <a:pt x="2357" y="277"/>
                      </a:lnTo>
                      <a:lnTo>
                        <a:pt x="2355" y="276"/>
                      </a:lnTo>
                      <a:lnTo>
                        <a:pt x="2350" y="275"/>
                      </a:lnTo>
                      <a:lnTo>
                        <a:pt x="2346" y="275"/>
                      </a:lnTo>
                      <a:lnTo>
                        <a:pt x="2340" y="275"/>
                      </a:lnTo>
                      <a:lnTo>
                        <a:pt x="2332" y="275"/>
                      </a:lnTo>
                      <a:lnTo>
                        <a:pt x="2325" y="276"/>
                      </a:lnTo>
                      <a:lnTo>
                        <a:pt x="2325" y="275"/>
                      </a:lnTo>
                      <a:close/>
                    </a:path>
                  </a:pathLst>
                </a:custGeom>
                <a:solidFill>
                  <a:srgbClr val="0040FF"/>
                </a:solidFill>
                <a:ln w="9525">
                  <a:noFill/>
                  <a:round/>
                  <a:headEnd/>
                  <a:tailEnd/>
                </a:ln>
              </p:spPr>
              <p:txBody>
                <a:bodyPr wrap="none" anchor="ctr"/>
                <a:lstStyle/>
                <a:p>
                  <a:endParaRPr lang="en-US"/>
                </a:p>
              </p:txBody>
            </p:sp>
          </p:grpSp>
          <p:grpSp>
            <p:nvGrpSpPr>
              <p:cNvPr id="5" name="Group 12"/>
              <p:cNvGrpSpPr>
                <a:grpSpLocks/>
              </p:cNvGrpSpPr>
              <p:nvPr/>
            </p:nvGrpSpPr>
            <p:grpSpPr bwMode="auto">
              <a:xfrm>
                <a:off x="2409" y="2839"/>
                <a:ext cx="708" cy="184"/>
                <a:chOff x="2409" y="2839"/>
                <a:chExt cx="708" cy="184"/>
              </a:xfrm>
            </p:grpSpPr>
            <p:sp>
              <p:nvSpPr>
                <p:cNvPr id="19474" name="Freeform 13"/>
                <p:cNvSpPr>
                  <a:spLocks noChangeArrowheads="1"/>
                </p:cNvSpPr>
                <p:nvPr/>
              </p:nvSpPr>
              <p:spPr bwMode="auto">
                <a:xfrm>
                  <a:off x="2420" y="2848"/>
                  <a:ext cx="684" cy="172"/>
                </a:xfrm>
                <a:custGeom>
                  <a:avLst/>
                  <a:gdLst>
                    <a:gd name="T0" fmla="*/ 0 w 6097"/>
                    <a:gd name="T1" fmla="*/ 0 h 1316"/>
                    <a:gd name="T2" fmla="*/ 0 w 6097"/>
                    <a:gd name="T3" fmla="*/ 0 h 1316"/>
                    <a:gd name="T4" fmla="*/ 0 w 6097"/>
                    <a:gd name="T5" fmla="*/ 0 h 1316"/>
                    <a:gd name="T6" fmla="*/ 0 w 6097"/>
                    <a:gd name="T7" fmla="*/ 0 h 1316"/>
                    <a:gd name="T8" fmla="*/ 0 w 6097"/>
                    <a:gd name="T9" fmla="*/ 0 h 1316"/>
                    <a:gd name="T10" fmla="*/ 0 w 6097"/>
                    <a:gd name="T11" fmla="*/ 0 h 1316"/>
                    <a:gd name="T12" fmla="*/ 0 w 6097"/>
                    <a:gd name="T13" fmla="*/ 0 h 1316"/>
                    <a:gd name="T14" fmla="*/ 0 w 6097"/>
                    <a:gd name="T15" fmla="*/ 0 h 1316"/>
                    <a:gd name="T16" fmla="*/ 0 w 6097"/>
                    <a:gd name="T17" fmla="*/ 0 h 1316"/>
                    <a:gd name="T18" fmla="*/ 0 w 6097"/>
                    <a:gd name="T19" fmla="*/ 0 h 1316"/>
                    <a:gd name="T20" fmla="*/ 0 w 6097"/>
                    <a:gd name="T21" fmla="*/ 0 h 1316"/>
                    <a:gd name="T22" fmla="*/ 0 w 6097"/>
                    <a:gd name="T23" fmla="*/ 0 h 1316"/>
                    <a:gd name="T24" fmla="*/ 0 w 6097"/>
                    <a:gd name="T25" fmla="*/ 0 h 1316"/>
                    <a:gd name="T26" fmla="*/ 0 w 6097"/>
                    <a:gd name="T27" fmla="*/ 0 h 1316"/>
                    <a:gd name="T28" fmla="*/ 0 w 6097"/>
                    <a:gd name="T29" fmla="*/ 0 h 1316"/>
                    <a:gd name="T30" fmla="*/ 0 w 6097"/>
                    <a:gd name="T31" fmla="*/ 0 h 1316"/>
                    <a:gd name="T32" fmla="*/ 0 w 6097"/>
                    <a:gd name="T33" fmla="*/ 0 h 1316"/>
                    <a:gd name="T34" fmla="*/ 0 w 6097"/>
                    <a:gd name="T35" fmla="*/ 0 h 1316"/>
                    <a:gd name="T36" fmla="*/ 0 w 6097"/>
                    <a:gd name="T37" fmla="*/ 0 h 1316"/>
                    <a:gd name="T38" fmla="*/ 0 w 6097"/>
                    <a:gd name="T39" fmla="*/ 0 h 1316"/>
                    <a:gd name="T40" fmla="*/ 0 w 6097"/>
                    <a:gd name="T41" fmla="*/ 0 h 1316"/>
                    <a:gd name="T42" fmla="*/ 0 w 6097"/>
                    <a:gd name="T43" fmla="*/ 0 h 1316"/>
                    <a:gd name="T44" fmla="*/ 0 w 6097"/>
                    <a:gd name="T45" fmla="*/ 0 h 1316"/>
                    <a:gd name="T46" fmla="*/ 0 w 6097"/>
                    <a:gd name="T47" fmla="*/ 0 h 1316"/>
                    <a:gd name="T48" fmla="*/ 0 w 6097"/>
                    <a:gd name="T49" fmla="*/ 0 h 1316"/>
                    <a:gd name="T50" fmla="*/ 0 w 6097"/>
                    <a:gd name="T51" fmla="*/ 0 h 1316"/>
                    <a:gd name="T52" fmla="*/ 0 w 6097"/>
                    <a:gd name="T53" fmla="*/ 0 h 1316"/>
                    <a:gd name="T54" fmla="*/ 0 w 6097"/>
                    <a:gd name="T55" fmla="*/ 0 h 1316"/>
                    <a:gd name="T56" fmla="*/ 0 w 6097"/>
                    <a:gd name="T57" fmla="*/ 0 h 1316"/>
                    <a:gd name="T58" fmla="*/ 0 w 6097"/>
                    <a:gd name="T59" fmla="*/ 0 h 1316"/>
                    <a:gd name="T60" fmla="*/ 0 w 6097"/>
                    <a:gd name="T61" fmla="*/ 0 h 1316"/>
                    <a:gd name="T62" fmla="*/ 0 w 6097"/>
                    <a:gd name="T63" fmla="*/ 0 h 1316"/>
                    <a:gd name="T64" fmla="*/ 0 w 6097"/>
                    <a:gd name="T65" fmla="*/ 0 h 1316"/>
                    <a:gd name="T66" fmla="*/ 0 w 6097"/>
                    <a:gd name="T67" fmla="*/ 0 h 1316"/>
                    <a:gd name="T68" fmla="*/ 0 w 6097"/>
                    <a:gd name="T69" fmla="*/ 0 h 1316"/>
                    <a:gd name="T70" fmla="*/ 0 w 6097"/>
                    <a:gd name="T71" fmla="*/ 0 h 1316"/>
                    <a:gd name="T72" fmla="*/ 0 w 6097"/>
                    <a:gd name="T73" fmla="*/ 0 h 1316"/>
                    <a:gd name="T74" fmla="*/ 0 w 6097"/>
                    <a:gd name="T75" fmla="*/ 0 h 1316"/>
                    <a:gd name="T76" fmla="*/ 0 w 6097"/>
                    <a:gd name="T77" fmla="*/ 0 h 1316"/>
                    <a:gd name="T78" fmla="*/ 0 w 6097"/>
                    <a:gd name="T79" fmla="*/ 0 h 1316"/>
                    <a:gd name="T80" fmla="*/ 0 w 6097"/>
                    <a:gd name="T81" fmla="*/ 0 h 1316"/>
                    <a:gd name="T82" fmla="*/ 0 w 6097"/>
                    <a:gd name="T83" fmla="*/ 0 h 1316"/>
                    <a:gd name="T84" fmla="*/ 0 w 6097"/>
                    <a:gd name="T85" fmla="*/ 0 h 1316"/>
                    <a:gd name="T86" fmla="*/ 0 w 6097"/>
                    <a:gd name="T87" fmla="*/ 0 h 1316"/>
                    <a:gd name="T88" fmla="*/ 0 w 6097"/>
                    <a:gd name="T89" fmla="*/ 0 h 1316"/>
                    <a:gd name="T90" fmla="*/ 0 w 6097"/>
                    <a:gd name="T91" fmla="*/ 0 h 1316"/>
                    <a:gd name="T92" fmla="*/ 0 w 6097"/>
                    <a:gd name="T93" fmla="*/ 0 h 1316"/>
                    <a:gd name="T94" fmla="*/ 0 w 6097"/>
                    <a:gd name="T95" fmla="*/ 0 h 13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097"/>
                    <a:gd name="T145" fmla="*/ 0 h 1316"/>
                    <a:gd name="T146" fmla="*/ 6097 w 6097"/>
                    <a:gd name="T147" fmla="*/ 1316 h 13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097" h="1316">
                      <a:moveTo>
                        <a:pt x="3090" y="5"/>
                      </a:moveTo>
                      <a:lnTo>
                        <a:pt x="3054" y="13"/>
                      </a:lnTo>
                      <a:lnTo>
                        <a:pt x="3019" y="20"/>
                      </a:lnTo>
                      <a:lnTo>
                        <a:pt x="2951" y="36"/>
                      </a:lnTo>
                      <a:lnTo>
                        <a:pt x="2883" y="53"/>
                      </a:lnTo>
                      <a:lnTo>
                        <a:pt x="2817" y="74"/>
                      </a:lnTo>
                      <a:lnTo>
                        <a:pt x="2753" y="96"/>
                      </a:lnTo>
                      <a:lnTo>
                        <a:pt x="2688" y="119"/>
                      </a:lnTo>
                      <a:lnTo>
                        <a:pt x="2625" y="144"/>
                      </a:lnTo>
                      <a:lnTo>
                        <a:pt x="2561" y="171"/>
                      </a:lnTo>
                      <a:lnTo>
                        <a:pt x="2435" y="225"/>
                      </a:lnTo>
                      <a:lnTo>
                        <a:pt x="2308" y="281"/>
                      </a:lnTo>
                      <a:lnTo>
                        <a:pt x="2242" y="309"/>
                      </a:lnTo>
                      <a:lnTo>
                        <a:pt x="2177" y="338"/>
                      </a:lnTo>
                      <a:lnTo>
                        <a:pt x="2111" y="365"/>
                      </a:lnTo>
                      <a:lnTo>
                        <a:pt x="2042" y="392"/>
                      </a:lnTo>
                      <a:lnTo>
                        <a:pt x="1981" y="415"/>
                      </a:lnTo>
                      <a:lnTo>
                        <a:pt x="1920" y="438"/>
                      </a:lnTo>
                      <a:lnTo>
                        <a:pt x="1861" y="461"/>
                      </a:lnTo>
                      <a:lnTo>
                        <a:pt x="1802" y="483"/>
                      </a:lnTo>
                      <a:lnTo>
                        <a:pt x="1746" y="505"/>
                      </a:lnTo>
                      <a:lnTo>
                        <a:pt x="1690" y="526"/>
                      </a:lnTo>
                      <a:lnTo>
                        <a:pt x="1636" y="546"/>
                      </a:lnTo>
                      <a:lnTo>
                        <a:pt x="1583" y="567"/>
                      </a:lnTo>
                      <a:lnTo>
                        <a:pt x="1532" y="586"/>
                      </a:lnTo>
                      <a:lnTo>
                        <a:pt x="1483" y="605"/>
                      </a:lnTo>
                      <a:lnTo>
                        <a:pt x="1436" y="622"/>
                      </a:lnTo>
                      <a:lnTo>
                        <a:pt x="1390" y="639"/>
                      </a:lnTo>
                      <a:lnTo>
                        <a:pt x="1346" y="655"/>
                      </a:lnTo>
                      <a:lnTo>
                        <a:pt x="1304" y="670"/>
                      </a:lnTo>
                      <a:lnTo>
                        <a:pt x="1265" y="685"/>
                      </a:lnTo>
                      <a:lnTo>
                        <a:pt x="1227" y="698"/>
                      </a:lnTo>
                      <a:lnTo>
                        <a:pt x="1194" y="711"/>
                      </a:lnTo>
                      <a:lnTo>
                        <a:pt x="1160" y="722"/>
                      </a:lnTo>
                      <a:lnTo>
                        <a:pt x="1127" y="734"/>
                      </a:lnTo>
                      <a:lnTo>
                        <a:pt x="1096" y="745"/>
                      </a:lnTo>
                      <a:lnTo>
                        <a:pt x="1066" y="756"/>
                      </a:lnTo>
                      <a:lnTo>
                        <a:pt x="1036" y="766"/>
                      </a:lnTo>
                      <a:lnTo>
                        <a:pt x="1007" y="775"/>
                      </a:lnTo>
                      <a:lnTo>
                        <a:pt x="978" y="786"/>
                      </a:lnTo>
                      <a:lnTo>
                        <a:pt x="946" y="797"/>
                      </a:lnTo>
                      <a:lnTo>
                        <a:pt x="914" y="807"/>
                      </a:lnTo>
                      <a:lnTo>
                        <a:pt x="883" y="818"/>
                      </a:lnTo>
                      <a:lnTo>
                        <a:pt x="853" y="828"/>
                      </a:lnTo>
                      <a:lnTo>
                        <a:pt x="794" y="848"/>
                      </a:lnTo>
                      <a:lnTo>
                        <a:pt x="737" y="865"/>
                      </a:lnTo>
                      <a:lnTo>
                        <a:pt x="683" y="883"/>
                      </a:lnTo>
                      <a:lnTo>
                        <a:pt x="629" y="899"/>
                      </a:lnTo>
                      <a:lnTo>
                        <a:pt x="522" y="933"/>
                      </a:lnTo>
                      <a:lnTo>
                        <a:pt x="467" y="949"/>
                      </a:lnTo>
                      <a:lnTo>
                        <a:pt x="410" y="966"/>
                      </a:lnTo>
                      <a:lnTo>
                        <a:pt x="351" y="984"/>
                      </a:lnTo>
                      <a:lnTo>
                        <a:pt x="320" y="993"/>
                      </a:lnTo>
                      <a:lnTo>
                        <a:pt x="289" y="1002"/>
                      </a:lnTo>
                      <a:lnTo>
                        <a:pt x="257" y="1011"/>
                      </a:lnTo>
                      <a:lnTo>
                        <a:pt x="224" y="1022"/>
                      </a:lnTo>
                      <a:lnTo>
                        <a:pt x="189" y="1032"/>
                      </a:lnTo>
                      <a:lnTo>
                        <a:pt x="154" y="1042"/>
                      </a:lnTo>
                      <a:lnTo>
                        <a:pt x="118" y="1053"/>
                      </a:lnTo>
                      <a:lnTo>
                        <a:pt x="80" y="1064"/>
                      </a:lnTo>
                      <a:lnTo>
                        <a:pt x="40" y="1076"/>
                      </a:lnTo>
                      <a:lnTo>
                        <a:pt x="0" y="1087"/>
                      </a:lnTo>
                      <a:lnTo>
                        <a:pt x="28" y="1078"/>
                      </a:lnTo>
                      <a:lnTo>
                        <a:pt x="55" y="1069"/>
                      </a:lnTo>
                      <a:lnTo>
                        <a:pt x="85" y="1061"/>
                      </a:lnTo>
                      <a:lnTo>
                        <a:pt x="116" y="1053"/>
                      </a:lnTo>
                      <a:lnTo>
                        <a:pt x="148" y="1046"/>
                      </a:lnTo>
                      <a:lnTo>
                        <a:pt x="181" y="1039"/>
                      </a:lnTo>
                      <a:lnTo>
                        <a:pt x="214" y="1033"/>
                      </a:lnTo>
                      <a:lnTo>
                        <a:pt x="249" y="1028"/>
                      </a:lnTo>
                      <a:lnTo>
                        <a:pt x="285" y="1023"/>
                      </a:lnTo>
                      <a:lnTo>
                        <a:pt x="322" y="1019"/>
                      </a:lnTo>
                      <a:lnTo>
                        <a:pt x="358" y="1016"/>
                      </a:lnTo>
                      <a:lnTo>
                        <a:pt x="396" y="1012"/>
                      </a:lnTo>
                      <a:lnTo>
                        <a:pt x="437" y="1010"/>
                      </a:lnTo>
                      <a:lnTo>
                        <a:pt x="476" y="1008"/>
                      </a:lnTo>
                      <a:lnTo>
                        <a:pt x="517" y="1005"/>
                      </a:lnTo>
                      <a:lnTo>
                        <a:pt x="559" y="1004"/>
                      </a:lnTo>
                      <a:lnTo>
                        <a:pt x="601" y="1004"/>
                      </a:lnTo>
                      <a:lnTo>
                        <a:pt x="645" y="1004"/>
                      </a:lnTo>
                      <a:lnTo>
                        <a:pt x="690" y="1004"/>
                      </a:lnTo>
                      <a:lnTo>
                        <a:pt x="735" y="1005"/>
                      </a:lnTo>
                      <a:lnTo>
                        <a:pt x="781" y="1007"/>
                      </a:lnTo>
                      <a:lnTo>
                        <a:pt x="827" y="1008"/>
                      </a:lnTo>
                      <a:lnTo>
                        <a:pt x="875" y="1010"/>
                      </a:lnTo>
                      <a:lnTo>
                        <a:pt x="923" y="1012"/>
                      </a:lnTo>
                      <a:lnTo>
                        <a:pt x="971" y="1016"/>
                      </a:lnTo>
                      <a:lnTo>
                        <a:pt x="1021" y="1019"/>
                      </a:lnTo>
                      <a:lnTo>
                        <a:pt x="1070" y="1023"/>
                      </a:lnTo>
                      <a:lnTo>
                        <a:pt x="1121" y="1026"/>
                      </a:lnTo>
                      <a:lnTo>
                        <a:pt x="1225" y="1035"/>
                      </a:lnTo>
                      <a:lnTo>
                        <a:pt x="1331" y="1046"/>
                      </a:lnTo>
                      <a:lnTo>
                        <a:pt x="1439" y="1057"/>
                      </a:lnTo>
                      <a:lnTo>
                        <a:pt x="1549" y="1070"/>
                      </a:lnTo>
                      <a:lnTo>
                        <a:pt x="1661" y="1084"/>
                      </a:lnTo>
                      <a:lnTo>
                        <a:pt x="1776" y="1099"/>
                      </a:lnTo>
                      <a:lnTo>
                        <a:pt x="1891" y="1114"/>
                      </a:lnTo>
                      <a:lnTo>
                        <a:pt x="2008" y="1130"/>
                      </a:lnTo>
                      <a:lnTo>
                        <a:pt x="2127" y="1147"/>
                      </a:lnTo>
                      <a:lnTo>
                        <a:pt x="2247" y="1164"/>
                      </a:lnTo>
                      <a:lnTo>
                        <a:pt x="2369" y="1183"/>
                      </a:lnTo>
                      <a:lnTo>
                        <a:pt x="2491" y="1201"/>
                      </a:lnTo>
                      <a:lnTo>
                        <a:pt x="2614" y="1221"/>
                      </a:lnTo>
                      <a:lnTo>
                        <a:pt x="2739" y="1239"/>
                      </a:lnTo>
                      <a:lnTo>
                        <a:pt x="2990" y="1278"/>
                      </a:lnTo>
                      <a:lnTo>
                        <a:pt x="3241" y="1316"/>
                      </a:lnTo>
                      <a:lnTo>
                        <a:pt x="3301" y="1287"/>
                      </a:lnTo>
                      <a:lnTo>
                        <a:pt x="3359" y="1259"/>
                      </a:lnTo>
                      <a:lnTo>
                        <a:pt x="3414" y="1230"/>
                      </a:lnTo>
                      <a:lnTo>
                        <a:pt x="3467" y="1202"/>
                      </a:lnTo>
                      <a:lnTo>
                        <a:pt x="3518" y="1175"/>
                      </a:lnTo>
                      <a:lnTo>
                        <a:pt x="3566" y="1148"/>
                      </a:lnTo>
                      <a:lnTo>
                        <a:pt x="3613" y="1123"/>
                      </a:lnTo>
                      <a:lnTo>
                        <a:pt x="3658" y="1096"/>
                      </a:lnTo>
                      <a:lnTo>
                        <a:pt x="3701" y="1072"/>
                      </a:lnTo>
                      <a:lnTo>
                        <a:pt x="3742" y="1048"/>
                      </a:lnTo>
                      <a:lnTo>
                        <a:pt x="3783" y="1024"/>
                      </a:lnTo>
                      <a:lnTo>
                        <a:pt x="3821" y="1001"/>
                      </a:lnTo>
                      <a:lnTo>
                        <a:pt x="3859" y="978"/>
                      </a:lnTo>
                      <a:lnTo>
                        <a:pt x="3894" y="955"/>
                      </a:lnTo>
                      <a:lnTo>
                        <a:pt x="3929" y="933"/>
                      </a:lnTo>
                      <a:lnTo>
                        <a:pt x="3964" y="912"/>
                      </a:lnTo>
                      <a:lnTo>
                        <a:pt x="3997" y="891"/>
                      </a:lnTo>
                      <a:lnTo>
                        <a:pt x="4029" y="871"/>
                      </a:lnTo>
                      <a:lnTo>
                        <a:pt x="4091" y="832"/>
                      </a:lnTo>
                      <a:lnTo>
                        <a:pt x="4153" y="794"/>
                      </a:lnTo>
                      <a:lnTo>
                        <a:pt x="4212" y="758"/>
                      </a:lnTo>
                      <a:lnTo>
                        <a:pt x="4272" y="724"/>
                      </a:lnTo>
                      <a:lnTo>
                        <a:pt x="4332" y="692"/>
                      </a:lnTo>
                      <a:lnTo>
                        <a:pt x="4393" y="662"/>
                      </a:lnTo>
                      <a:lnTo>
                        <a:pt x="4426" y="647"/>
                      </a:lnTo>
                      <a:lnTo>
                        <a:pt x="4458" y="634"/>
                      </a:lnTo>
                      <a:lnTo>
                        <a:pt x="4496" y="617"/>
                      </a:lnTo>
                      <a:lnTo>
                        <a:pt x="4534" y="602"/>
                      </a:lnTo>
                      <a:lnTo>
                        <a:pt x="4573" y="587"/>
                      </a:lnTo>
                      <a:lnTo>
                        <a:pt x="4613" y="573"/>
                      </a:lnTo>
                      <a:lnTo>
                        <a:pt x="4655" y="558"/>
                      </a:lnTo>
                      <a:lnTo>
                        <a:pt x="4698" y="544"/>
                      </a:lnTo>
                      <a:lnTo>
                        <a:pt x="4740" y="529"/>
                      </a:lnTo>
                      <a:lnTo>
                        <a:pt x="4784" y="515"/>
                      </a:lnTo>
                      <a:lnTo>
                        <a:pt x="4829" y="501"/>
                      </a:lnTo>
                      <a:lnTo>
                        <a:pt x="4875" y="487"/>
                      </a:lnTo>
                      <a:lnTo>
                        <a:pt x="4921" y="472"/>
                      </a:lnTo>
                      <a:lnTo>
                        <a:pt x="4968" y="459"/>
                      </a:lnTo>
                      <a:lnTo>
                        <a:pt x="5017" y="444"/>
                      </a:lnTo>
                      <a:lnTo>
                        <a:pt x="5066" y="429"/>
                      </a:lnTo>
                      <a:lnTo>
                        <a:pt x="5116" y="414"/>
                      </a:lnTo>
                      <a:lnTo>
                        <a:pt x="5166" y="399"/>
                      </a:lnTo>
                      <a:lnTo>
                        <a:pt x="5218" y="383"/>
                      </a:lnTo>
                      <a:lnTo>
                        <a:pt x="5271" y="366"/>
                      </a:lnTo>
                      <a:lnTo>
                        <a:pt x="5324" y="349"/>
                      </a:lnTo>
                      <a:lnTo>
                        <a:pt x="5378" y="332"/>
                      </a:lnTo>
                      <a:lnTo>
                        <a:pt x="5434" y="314"/>
                      </a:lnTo>
                      <a:lnTo>
                        <a:pt x="5490" y="295"/>
                      </a:lnTo>
                      <a:lnTo>
                        <a:pt x="5547" y="276"/>
                      </a:lnTo>
                      <a:lnTo>
                        <a:pt x="5604" y="256"/>
                      </a:lnTo>
                      <a:lnTo>
                        <a:pt x="5663" y="235"/>
                      </a:lnTo>
                      <a:lnTo>
                        <a:pt x="5723" y="213"/>
                      </a:lnTo>
                      <a:lnTo>
                        <a:pt x="5783" y="190"/>
                      </a:lnTo>
                      <a:lnTo>
                        <a:pt x="5844" y="167"/>
                      </a:lnTo>
                      <a:lnTo>
                        <a:pt x="5906" y="142"/>
                      </a:lnTo>
                      <a:lnTo>
                        <a:pt x="5970" y="117"/>
                      </a:lnTo>
                      <a:lnTo>
                        <a:pt x="6033" y="89"/>
                      </a:lnTo>
                      <a:lnTo>
                        <a:pt x="6097" y="61"/>
                      </a:lnTo>
                      <a:lnTo>
                        <a:pt x="5888" y="63"/>
                      </a:lnTo>
                      <a:lnTo>
                        <a:pt x="5680" y="61"/>
                      </a:lnTo>
                      <a:lnTo>
                        <a:pt x="5473" y="59"/>
                      </a:lnTo>
                      <a:lnTo>
                        <a:pt x="5268" y="54"/>
                      </a:lnTo>
                      <a:lnTo>
                        <a:pt x="5065" y="49"/>
                      </a:lnTo>
                      <a:lnTo>
                        <a:pt x="4965" y="45"/>
                      </a:lnTo>
                      <a:lnTo>
                        <a:pt x="4865" y="42"/>
                      </a:lnTo>
                      <a:lnTo>
                        <a:pt x="4765" y="38"/>
                      </a:lnTo>
                      <a:lnTo>
                        <a:pt x="4668" y="35"/>
                      </a:lnTo>
                      <a:lnTo>
                        <a:pt x="4570" y="30"/>
                      </a:lnTo>
                      <a:lnTo>
                        <a:pt x="4474" y="27"/>
                      </a:lnTo>
                      <a:lnTo>
                        <a:pt x="4378" y="23"/>
                      </a:lnTo>
                      <a:lnTo>
                        <a:pt x="4283" y="20"/>
                      </a:lnTo>
                      <a:lnTo>
                        <a:pt x="4189" y="16"/>
                      </a:lnTo>
                      <a:lnTo>
                        <a:pt x="4097" y="13"/>
                      </a:lnTo>
                      <a:lnTo>
                        <a:pt x="4006" y="10"/>
                      </a:lnTo>
                      <a:lnTo>
                        <a:pt x="3915" y="7"/>
                      </a:lnTo>
                      <a:lnTo>
                        <a:pt x="3826" y="5"/>
                      </a:lnTo>
                      <a:lnTo>
                        <a:pt x="3739" y="3"/>
                      </a:lnTo>
                      <a:lnTo>
                        <a:pt x="3652" y="2"/>
                      </a:lnTo>
                      <a:lnTo>
                        <a:pt x="3567" y="0"/>
                      </a:lnTo>
                      <a:lnTo>
                        <a:pt x="3484" y="0"/>
                      </a:lnTo>
                      <a:lnTo>
                        <a:pt x="3402" y="0"/>
                      </a:lnTo>
                      <a:lnTo>
                        <a:pt x="3322" y="0"/>
                      </a:lnTo>
                      <a:lnTo>
                        <a:pt x="3242" y="2"/>
                      </a:lnTo>
                      <a:lnTo>
                        <a:pt x="3165" y="4"/>
                      </a:lnTo>
                      <a:lnTo>
                        <a:pt x="3090" y="6"/>
                      </a:lnTo>
                      <a:lnTo>
                        <a:pt x="3090" y="5"/>
                      </a:lnTo>
                      <a:close/>
                    </a:path>
                  </a:pathLst>
                </a:custGeom>
                <a:solidFill>
                  <a:srgbClr val="FFFFFF"/>
                </a:solidFill>
                <a:ln w="9525">
                  <a:noFill/>
                  <a:round/>
                  <a:headEnd/>
                  <a:tailEnd/>
                </a:ln>
              </p:spPr>
              <p:txBody>
                <a:bodyPr wrap="none" anchor="ctr"/>
                <a:lstStyle/>
                <a:p>
                  <a:endParaRPr lang="en-US"/>
                </a:p>
              </p:txBody>
            </p:sp>
            <p:sp>
              <p:nvSpPr>
                <p:cNvPr id="19475" name="Freeform 14"/>
                <p:cNvSpPr>
                  <a:spLocks noChangeArrowheads="1"/>
                </p:cNvSpPr>
                <p:nvPr/>
              </p:nvSpPr>
              <p:spPr bwMode="auto">
                <a:xfrm>
                  <a:off x="2407" y="2855"/>
                  <a:ext cx="695" cy="170"/>
                </a:xfrm>
                <a:custGeom>
                  <a:avLst/>
                  <a:gdLst>
                    <a:gd name="T0" fmla="*/ 0 w 6199"/>
                    <a:gd name="T1" fmla="*/ 0 h 1278"/>
                    <a:gd name="T2" fmla="*/ 0 w 6199"/>
                    <a:gd name="T3" fmla="*/ 0 h 1278"/>
                    <a:gd name="T4" fmla="*/ 0 w 6199"/>
                    <a:gd name="T5" fmla="*/ 0 h 1278"/>
                    <a:gd name="T6" fmla="*/ 0 w 6199"/>
                    <a:gd name="T7" fmla="*/ 0 h 1278"/>
                    <a:gd name="T8" fmla="*/ 0 w 6199"/>
                    <a:gd name="T9" fmla="*/ 0 h 1278"/>
                    <a:gd name="T10" fmla="*/ 0 w 6199"/>
                    <a:gd name="T11" fmla="*/ 0 h 1278"/>
                    <a:gd name="T12" fmla="*/ 0 w 6199"/>
                    <a:gd name="T13" fmla="*/ 0 h 1278"/>
                    <a:gd name="T14" fmla="*/ 0 w 6199"/>
                    <a:gd name="T15" fmla="*/ 0 h 1278"/>
                    <a:gd name="T16" fmla="*/ 0 w 6199"/>
                    <a:gd name="T17" fmla="*/ 0 h 1278"/>
                    <a:gd name="T18" fmla="*/ 0 w 6199"/>
                    <a:gd name="T19" fmla="*/ 0 h 1278"/>
                    <a:gd name="T20" fmla="*/ 0 w 6199"/>
                    <a:gd name="T21" fmla="*/ 0 h 1278"/>
                    <a:gd name="T22" fmla="*/ 0 w 6199"/>
                    <a:gd name="T23" fmla="*/ 0 h 1278"/>
                    <a:gd name="T24" fmla="*/ 0 w 6199"/>
                    <a:gd name="T25" fmla="*/ 0 h 1278"/>
                    <a:gd name="T26" fmla="*/ 0 w 6199"/>
                    <a:gd name="T27" fmla="*/ 0 h 1278"/>
                    <a:gd name="T28" fmla="*/ 0 w 6199"/>
                    <a:gd name="T29" fmla="*/ 0 h 1278"/>
                    <a:gd name="T30" fmla="*/ 0 w 6199"/>
                    <a:gd name="T31" fmla="*/ 0 h 1278"/>
                    <a:gd name="T32" fmla="*/ 0 w 6199"/>
                    <a:gd name="T33" fmla="*/ 0 h 1278"/>
                    <a:gd name="T34" fmla="*/ 0 w 6199"/>
                    <a:gd name="T35" fmla="*/ 0 h 1278"/>
                    <a:gd name="T36" fmla="*/ 0 w 6199"/>
                    <a:gd name="T37" fmla="*/ 0 h 1278"/>
                    <a:gd name="T38" fmla="*/ 0 w 6199"/>
                    <a:gd name="T39" fmla="*/ 0 h 1278"/>
                    <a:gd name="T40" fmla="*/ 0 w 6199"/>
                    <a:gd name="T41" fmla="*/ 0 h 1278"/>
                    <a:gd name="T42" fmla="*/ 0 w 6199"/>
                    <a:gd name="T43" fmla="*/ 0 h 1278"/>
                    <a:gd name="T44" fmla="*/ 0 w 6199"/>
                    <a:gd name="T45" fmla="*/ 0 h 1278"/>
                    <a:gd name="T46" fmla="*/ 0 w 6199"/>
                    <a:gd name="T47" fmla="*/ 0 h 1278"/>
                    <a:gd name="T48" fmla="*/ 0 w 6199"/>
                    <a:gd name="T49" fmla="*/ 0 h 1278"/>
                    <a:gd name="T50" fmla="*/ 0 w 6199"/>
                    <a:gd name="T51" fmla="*/ 0 h 1278"/>
                    <a:gd name="T52" fmla="*/ 0 w 6199"/>
                    <a:gd name="T53" fmla="*/ 0 h 1278"/>
                    <a:gd name="T54" fmla="*/ 0 w 6199"/>
                    <a:gd name="T55" fmla="*/ 0 h 1278"/>
                    <a:gd name="T56" fmla="*/ 0 w 6199"/>
                    <a:gd name="T57" fmla="*/ 0 h 1278"/>
                    <a:gd name="T58" fmla="*/ 0 w 6199"/>
                    <a:gd name="T59" fmla="*/ 0 h 1278"/>
                    <a:gd name="T60" fmla="*/ 0 w 6199"/>
                    <a:gd name="T61" fmla="*/ 0 h 1278"/>
                    <a:gd name="T62" fmla="*/ 0 w 6199"/>
                    <a:gd name="T63" fmla="*/ 0 h 1278"/>
                    <a:gd name="T64" fmla="*/ 0 w 6199"/>
                    <a:gd name="T65" fmla="*/ 0 h 1278"/>
                    <a:gd name="T66" fmla="*/ 0 w 6199"/>
                    <a:gd name="T67" fmla="*/ 0 h 1278"/>
                    <a:gd name="T68" fmla="*/ 0 w 6199"/>
                    <a:gd name="T69" fmla="*/ 0 h 1278"/>
                    <a:gd name="T70" fmla="*/ 0 w 6199"/>
                    <a:gd name="T71" fmla="*/ 0 h 1278"/>
                    <a:gd name="T72" fmla="*/ 0 w 6199"/>
                    <a:gd name="T73" fmla="*/ 0 h 1278"/>
                    <a:gd name="T74" fmla="*/ 0 w 6199"/>
                    <a:gd name="T75" fmla="*/ 0 h 1278"/>
                    <a:gd name="T76" fmla="*/ 0 w 6199"/>
                    <a:gd name="T77" fmla="*/ 0 h 1278"/>
                    <a:gd name="T78" fmla="*/ 0 w 6199"/>
                    <a:gd name="T79" fmla="*/ 0 h 1278"/>
                    <a:gd name="T80" fmla="*/ 0 w 6199"/>
                    <a:gd name="T81" fmla="*/ 0 h 1278"/>
                    <a:gd name="T82" fmla="*/ 0 w 6199"/>
                    <a:gd name="T83" fmla="*/ 0 h 1278"/>
                    <a:gd name="T84" fmla="*/ 0 w 6199"/>
                    <a:gd name="T85" fmla="*/ 0 h 1278"/>
                    <a:gd name="T86" fmla="*/ 0 w 6199"/>
                    <a:gd name="T87" fmla="*/ 0 h 1278"/>
                    <a:gd name="T88" fmla="*/ 0 w 6199"/>
                    <a:gd name="T89" fmla="*/ 0 h 1278"/>
                    <a:gd name="T90" fmla="*/ 0 w 6199"/>
                    <a:gd name="T91" fmla="*/ 0 h 1278"/>
                    <a:gd name="T92" fmla="*/ 0 w 6199"/>
                    <a:gd name="T93" fmla="*/ 0 h 1278"/>
                    <a:gd name="T94" fmla="*/ 0 w 6199"/>
                    <a:gd name="T95" fmla="*/ 0 h 1278"/>
                    <a:gd name="T96" fmla="*/ 0 w 6199"/>
                    <a:gd name="T97" fmla="*/ 0 h 1278"/>
                    <a:gd name="T98" fmla="*/ 0 w 6199"/>
                    <a:gd name="T99" fmla="*/ 0 h 1278"/>
                    <a:gd name="T100" fmla="*/ 0 w 6199"/>
                    <a:gd name="T101" fmla="*/ 0 h 1278"/>
                    <a:gd name="T102" fmla="*/ 0 w 6199"/>
                    <a:gd name="T103" fmla="*/ 0 h 1278"/>
                    <a:gd name="T104" fmla="*/ 0 w 6199"/>
                    <a:gd name="T105" fmla="*/ 0 h 1278"/>
                    <a:gd name="T106" fmla="*/ 0 w 6199"/>
                    <a:gd name="T107" fmla="*/ 0 h 1278"/>
                    <a:gd name="T108" fmla="*/ 0 w 6199"/>
                    <a:gd name="T109" fmla="*/ 0 h 1278"/>
                    <a:gd name="T110" fmla="*/ 0 w 6199"/>
                    <a:gd name="T111" fmla="*/ 0 h 1278"/>
                    <a:gd name="T112" fmla="*/ 0 w 6199"/>
                    <a:gd name="T113" fmla="*/ 0 h 1278"/>
                    <a:gd name="T114" fmla="*/ 0 w 6199"/>
                    <a:gd name="T115" fmla="*/ 0 h 1278"/>
                    <a:gd name="T116" fmla="*/ 0 w 6199"/>
                    <a:gd name="T117" fmla="*/ 0 h 1278"/>
                    <a:gd name="T118" fmla="*/ 0 w 6199"/>
                    <a:gd name="T119" fmla="*/ 0 h 1278"/>
                    <a:gd name="T120" fmla="*/ 0 w 6199"/>
                    <a:gd name="T121" fmla="*/ 0 h 1278"/>
                    <a:gd name="T122" fmla="*/ 0 w 6199"/>
                    <a:gd name="T123" fmla="*/ 0 h 1278"/>
                    <a:gd name="T124" fmla="*/ 0 w 6199"/>
                    <a:gd name="T125" fmla="*/ 0 h 12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99"/>
                    <a:gd name="T190" fmla="*/ 0 h 1278"/>
                    <a:gd name="T191" fmla="*/ 6199 w 6199"/>
                    <a:gd name="T192" fmla="*/ 1278 h 12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99" h="1278">
                      <a:moveTo>
                        <a:pt x="0" y="1077"/>
                      </a:moveTo>
                      <a:lnTo>
                        <a:pt x="4" y="1069"/>
                      </a:lnTo>
                      <a:lnTo>
                        <a:pt x="9" y="1064"/>
                      </a:lnTo>
                      <a:lnTo>
                        <a:pt x="13" y="1061"/>
                      </a:lnTo>
                      <a:lnTo>
                        <a:pt x="19" y="1057"/>
                      </a:lnTo>
                      <a:lnTo>
                        <a:pt x="24" y="1054"/>
                      </a:lnTo>
                      <a:lnTo>
                        <a:pt x="30" y="1050"/>
                      </a:lnTo>
                      <a:lnTo>
                        <a:pt x="35" y="1047"/>
                      </a:lnTo>
                      <a:lnTo>
                        <a:pt x="40" y="1044"/>
                      </a:lnTo>
                      <a:lnTo>
                        <a:pt x="46" y="1041"/>
                      </a:lnTo>
                      <a:lnTo>
                        <a:pt x="51" y="1039"/>
                      </a:lnTo>
                      <a:lnTo>
                        <a:pt x="57" y="1036"/>
                      </a:lnTo>
                      <a:lnTo>
                        <a:pt x="62" y="1033"/>
                      </a:lnTo>
                      <a:lnTo>
                        <a:pt x="68" y="1031"/>
                      </a:lnTo>
                      <a:lnTo>
                        <a:pt x="73" y="1028"/>
                      </a:lnTo>
                      <a:lnTo>
                        <a:pt x="79" y="1026"/>
                      </a:lnTo>
                      <a:lnTo>
                        <a:pt x="85" y="1023"/>
                      </a:lnTo>
                      <a:lnTo>
                        <a:pt x="91" y="1020"/>
                      </a:lnTo>
                      <a:lnTo>
                        <a:pt x="96" y="1018"/>
                      </a:lnTo>
                      <a:lnTo>
                        <a:pt x="102" y="1016"/>
                      </a:lnTo>
                      <a:lnTo>
                        <a:pt x="108" y="1013"/>
                      </a:lnTo>
                      <a:lnTo>
                        <a:pt x="114" y="1011"/>
                      </a:lnTo>
                      <a:lnTo>
                        <a:pt x="119" y="1009"/>
                      </a:lnTo>
                      <a:lnTo>
                        <a:pt x="125" y="1006"/>
                      </a:lnTo>
                      <a:lnTo>
                        <a:pt x="131" y="1004"/>
                      </a:lnTo>
                      <a:lnTo>
                        <a:pt x="137" y="1002"/>
                      </a:lnTo>
                      <a:lnTo>
                        <a:pt x="142" y="1001"/>
                      </a:lnTo>
                      <a:lnTo>
                        <a:pt x="148" y="998"/>
                      </a:lnTo>
                      <a:lnTo>
                        <a:pt x="154" y="996"/>
                      </a:lnTo>
                      <a:lnTo>
                        <a:pt x="160" y="994"/>
                      </a:lnTo>
                      <a:lnTo>
                        <a:pt x="167" y="991"/>
                      </a:lnTo>
                      <a:lnTo>
                        <a:pt x="172" y="990"/>
                      </a:lnTo>
                      <a:lnTo>
                        <a:pt x="178" y="988"/>
                      </a:lnTo>
                      <a:lnTo>
                        <a:pt x="184" y="986"/>
                      </a:lnTo>
                      <a:lnTo>
                        <a:pt x="190" y="985"/>
                      </a:lnTo>
                      <a:lnTo>
                        <a:pt x="195" y="982"/>
                      </a:lnTo>
                      <a:lnTo>
                        <a:pt x="202" y="980"/>
                      </a:lnTo>
                      <a:lnTo>
                        <a:pt x="208" y="979"/>
                      </a:lnTo>
                      <a:lnTo>
                        <a:pt x="214" y="976"/>
                      </a:lnTo>
                      <a:lnTo>
                        <a:pt x="220" y="975"/>
                      </a:lnTo>
                      <a:lnTo>
                        <a:pt x="225" y="973"/>
                      </a:lnTo>
                      <a:lnTo>
                        <a:pt x="232" y="972"/>
                      </a:lnTo>
                      <a:lnTo>
                        <a:pt x="238" y="970"/>
                      </a:lnTo>
                      <a:lnTo>
                        <a:pt x="244" y="968"/>
                      </a:lnTo>
                      <a:lnTo>
                        <a:pt x="251" y="966"/>
                      </a:lnTo>
                      <a:lnTo>
                        <a:pt x="257" y="965"/>
                      </a:lnTo>
                      <a:lnTo>
                        <a:pt x="262" y="963"/>
                      </a:lnTo>
                      <a:lnTo>
                        <a:pt x="268" y="962"/>
                      </a:lnTo>
                      <a:lnTo>
                        <a:pt x="275" y="960"/>
                      </a:lnTo>
                      <a:lnTo>
                        <a:pt x="281" y="958"/>
                      </a:lnTo>
                      <a:lnTo>
                        <a:pt x="286" y="957"/>
                      </a:lnTo>
                      <a:lnTo>
                        <a:pt x="293" y="956"/>
                      </a:lnTo>
                      <a:lnTo>
                        <a:pt x="299" y="953"/>
                      </a:lnTo>
                      <a:lnTo>
                        <a:pt x="305" y="952"/>
                      </a:lnTo>
                      <a:lnTo>
                        <a:pt x="312" y="951"/>
                      </a:lnTo>
                      <a:lnTo>
                        <a:pt x="318" y="950"/>
                      </a:lnTo>
                      <a:lnTo>
                        <a:pt x="325" y="948"/>
                      </a:lnTo>
                      <a:lnTo>
                        <a:pt x="330" y="947"/>
                      </a:lnTo>
                      <a:lnTo>
                        <a:pt x="336" y="945"/>
                      </a:lnTo>
                      <a:lnTo>
                        <a:pt x="343" y="944"/>
                      </a:lnTo>
                      <a:lnTo>
                        <a:pt x="349" y="943"/>
                      </a:lnTo>
                      <a:lnTo>
                        <a:pt x="356" y="942"/>
                      </a:lnTo>
                      <a:lnTo>
                        <a:pt x="361" y="940"/>
                      </a:lnTo>
                      <a:lnTo>
                        <a:pt x="367" y="938"/>
                      </a:lnTo>
                      <a:lnTo>
                        <a:pt x="374" y="937"/>
                      </a:lnTo>
                      <a:lnTo>
                        <a:pt x="380" y="936"/>
                      </a:lnTo>
                      <a:lnTo>
                        <a:pt x="387" y="935"/>
                      </a:lnTo>
                      <a:lnTo>
                        <a:pt x="392" y="934"/>
                      </a:lnTo>
                      <a:lnTo>
                        <a:pt x="399" y="933"/>
                      </a:lnTo>
                      <a:lnTo>
                        <a:pt x="405" y="932"/>
                      </a:lnTo>
                      <a:lnTo>
                        <a:pt x="412" y="930"/>
                      </a:lnTo>
                      <a:lnTo>
                        <a:pt x="418" y="929"/>
                      </a:lnTo>
                      <a:lnTo>
                        <a:pt x="425" y="928"/>
                      </a:lnTo>
                      <a:lnTo>
                        <a:pt x="431" y="927"/>
                      </a:lnTo>
                      <a:lnTo>
                        <a:pt x="437" y="926"/>
                      </a:lnTo>
                      <a:lnTo>
                        <a:pt x="443" y="925"/>
                      </a:lnTo>
                      <a:lnTo>
                        <a:pt x="450" y="925"/>
                      </a:lnTo>
                      <a:lnTo>
                        <a:pt x="456" y="924"/>
                      </a:lnTo>
                      <a:lnTo>
                        <a:pt x="463" y="922"/>
                      </a:lnTo>
                      <a:lnTo>
                        <a:pt x="470" y="921"/>
                      </a:lnTo>
                      <a:lnTo>
                        <a:pt x="475" y="920"/>
                      </a:lnTo>
                      <a:lnTo>
                        <a:pt x="482" y="919"/>
                      </a:lnTo>
                      <a:lnTo>
                        <a:pt x="488" y="919"/>
                      </a:lnTo>
                      <a:lnTo>
                        <a:pt x="495" y="918"/>
                      </a:lnTo>
                      <a:lnTo>
                        <a:pt x="501" y="917"/>
                      </a:lnTo>
                      <a:lnTo>
                        <a:pt x="508" y="915"/>
                      </a:lnTo>
                      <a:lnTo>
                        <a:pt x="515" y="915"/>
                      </a:lnTo>
                      <a:lnTo>
                        <a:pt x="520" y="914"/>
                      </a:lnTo>
                      <a:lnTo>
                        <a:pt x="527" y="913"/>
                      </a:lnTo>
                      <a:lnTo>
                        <a:pt x="533" y="912"/>
                      </a:lnTo>
                      <a:lnTo>
                        <a:pt x="540" y="912"/>
                      </a:lnTo>
                      <a:lnTo>
                        <a:pt x="547" y="911"/>
                      </a:lnTo>
                      <a:lnTo>
                        <a:pt x="553" y="910"/>
                      </a:lnTo>
                      <a:lnTo>
                        <a:pt x="560" y="910"/>
                      </a:lnTo>
                      <a:lnTo>
                        <a:pt x="566" y="909"/>
                      </a:lnTo>
                      <a:lnTo>
                        <a:pt x="572" y="909"/>
                      </a:lnTo>
                      <a:lnTo>
                        <a:pt x="579" y="907"/>
                      </a:lnTo>
                      <a:lnTo>
                        <a:pt x="586" y="906"/>
                      </a:lnTo>
                      <a:lnTo>
                        <a:pt x="592" y="906"/>
                      </a:lnTo>
                      <a:lnTo>
                        <a:pt x="599" y="905"/>
                      </a:lnTo>
                      <a:lnTo>
                        <a:pt x="606" y="905"/>
                      </a:lnTo>
                      <a:lnTo>
                        <a:pt x="611" y="904"/>
                      </a:lnTo>
                      <a:lnTo>
                        <a:pt x="618" y="904"/>
                      </a:lnTo>
                      <a:lnTo>
                        <a:pt x="625" y="903"/>
                      </a:lnTo>
                      <a:lnTo>
                        <a:pt x="632" y="903"/>
                      </a:lnTo>
                      <a:lnTo>
                        <a:pt x="638" y="902"/>
                      </a:lnTo>
                      <a:lnTo>
                        <a:pt x="645" y="902"/>
                      </a:lnTo>
                      <a:lnTo>
                        <a:pt x="652" y="902"/>
                      </a:lnTo>
                      <a:lnTo>
                        <a:pt x="657" y="900"/>
                      </a:lnTo>
                      <a:lnTo>
                        <a:pt x="664" y="900"/>
                      </a:lnTo>
                      <a:lnTo>
                        <a:pt x="671" y="899"/>
                      </a:lnTo>
                      <a:lnTo>
                        <a:pt x="678" y="899"/>
                      </a:lnTo>
                      <a:lnTo>
                        <a:pt x="684" y="899"/>
                      </a:lnTo>
                      <a:lnTo>
                        <a:pt x="691" y="898"/>
                      </a:lnTo>
                      <a:lnTo>
                        <a:pt x="698" y="898"/>
                      </a:lnTo>
                      <a:lnTo>
                        <a:pt x="705" y="898"/>
                      </a:lnTo>
                      <a:lnTo>
                        <a:pt x="710" y="897"/>
                      </a:lnTo>
                      <a:lnTo>
                        <a:pt x="717" y="897"/>
                      </a:lnTo>
                      <a:lnTo>
                        <a:pt x="724" y="897"/>
                      </a:lnTo>
                      <a:lnTo>
                        <a:pt x="731" y="896"/>
                      </a:lnTo>
                      <a:lnTo>
                        <a:pt x="737" y="896"/>
                      </a:lnTo>
                      <a:lnTo>
                        <a:pt x="744" y="896"/>
                      </a:lnTo>
                      <a:lnTo>
                        <a:pt x="751" y="896"/>
                      </a:lnTo>
                      <a:lnTo>
                        <a:pt x="758" y="895"/>
                      </a:lnTo>
                      <a:lnTo>
                        <a:pt x="765" y="895"/>
                      </a:lnTo>
                      <a:lnTo>
                        <a:pt x="770" y="895"/>
                      </a:lnTo>
                      <a:lnTo>
                        <a:pt x="777" y="895"/>
                      </a:lnTo>
                      <a:lnTo>
                        <a:pt x="784" y="895"/>
                      </a:lnTo>
                      <a:lnTo>
                        <a:pt x="791" y="894"/>
                      </a:lnTo>
                      <a:lnTo>
                        <a:pt x="798" y="894"/>
                      </a:lnTo>
                      <a:lnTo>
                        <a:pt x="804" y="894"/>
                      </a:lnTo>
                      <a:lnTo>
                        <a:pt x="811" y="894"/>
                      </a:lnTo>
                      <a:lnTo>
                        <a:pt x="818" y="894"/>
                      </a:lnTo>
                      <a:lnTo>
                        <a:pt x="825" y="894"/>
                      </a:lnTo>
                      <a:lnTo>
                        <a:pt x="831" y="894"/>
                      </a:lnTo>
                      <a:lnTo>
                        <a:pt x="838" y="894"/>
                      </a:lnTo>
                      <a:lnTo>
                        <a:pt x="844" y="892"/>
                      </a:lnTo>
                      <a:lnTo>
                        <a:pt x="851" y="892"/>
                      </a:lnTo>
                      <a:lnTo>
                        <a:pt x="858" y="892"/>
                      </a:lnTo>
                      <a:lnTo>
                        <a:pt x="865" y="892"/>
                      </a:lnTo>
                      <a:lnTo>
                        <a:pt x="872" y="892"/>
                      </a:lnTo>
                      <a:lnTo>
                        <a:pt x="879" y="892"/>
                      </a:lnTo>
                      <a:lnTo>
                        <a:pt x="886" y="892"/>
                      </a:lnTo>
                      <a:lnTo>
                        <a:pt x="891" y="892"/>
                      </a:lnTo>
                      <a:lnTo>
                        <a:pt x="898" y="892"/>
                      </a:lnTo>
                      <a:lnTo>
                        <a:pt x="905" y="892"/>
                      </a:lnTo>
                      <a:lnTo>
                        <a:pt x="912" y="892"/>
                      </a:lnTo>
                      <a:lnTo>
                        <a:pt x="919" y="894"/>
                      </a:lnTo>
                      <a:lnTo>
                        <a:pt x="926" y="894"/>
                      </a:lnTo>
                      <a:lnTo>
                        <a:pt x="933" y="894"/>
                      </a:lnTo>
                      <a:lnTo>
                        <a:pt x="940" y="894"/>
                      </a:lnTo>
                      <a:lnTo>
                        <a:pt x="947" y="894"/>
                      </a:lnTo>
                      <a:lnTo>
                        <a:pt x="952" y="894"/>
                      </a:lnTo>
                      <a:lnTo>
                        <a:pt x="959" y="894"/>
                      </a:lnTo>
                      <a:lnTo>
                        <a:pt x="966" y="894"/>
                      </a:lnTo>
                      <a:lnTo>
                        <a:pt x="973" y="894"/>
                      </a:lnTo>
                      <a:lnTo>
                        <a:pt x="980" y="894"/>
                      </a:lnTo>
                      <a:lnTo>
                        <a:pt x="987" y="895"/>
                      </a:lnTo>
                      <a:lnTo>
                        <a:pt x="994" y="895"/>
                      </a:lnTo>
                      <a:lnTo>
                        <a:pt x="1001" y="895"/>
                      </a:lnTo>
                      <a:lnTo>
                        <a:pt x="1008" y="895"/>
                      </a:lnTo>
                      <a:lnTo>
                        <a:pt x="1015" y="895"/>
                      </a:lnTo>
                      <a:lnTo>
                        <a:pt x="1022" y="896"/>
                      </a:lnTo>
                      <a:lnTo>
                        <a:pt x="1027" y="896"/>
                      </a:lnTo>
                      <a:lnTo>
                        <a:pt x="1034" y="896"/>
                      </a:lnTo>
                      <a:lnTo>
                        <a:pt x="1041" y="896"/>
                      </a:lnTo>
                      <a:lnTo>
                        <a:pt x="1048" y="896"/>
                      </a:lnTo>
                      <a:lnTo>
                        <a:pt x="1055" y="897"/>
                      </a:lnTo>
                      <a:lnTo>
                        <a:pt x="1062" y="897"/>
                      </a:lnTo>
                      <a:lnTo>
                        <a:pt x="1069" y="897"/>
                      </a:lnTo>
                      <a:lnTo>
                        <a:pt x="1076" y="898"/>
                      </a:lnTo>
                      <a:lnTo>
                        <a:pt x="1083" y="898"/>
                      </a:lnTo>
                      <a:lnTo>
                        <a:pt x="1090" y="898"/>
                      </a:lnTo>
                      <a:lnTo>
                        <a:pt x="1096" y="899"/>
                      </a:lnTo>
                      <a:lnTo>
                        <a:pt x="1103" y="899"/>
                      </a:lnTo>
                      <a:lnTo>
                        <a:pt x="1110" y="899"/>
                      </a:lnTo>
                      <a:lnTo>
                        <a:pt x="1117" y="900"/>
                      </a:lnTo>
                      <a:lnTo>
                        <a:pt x="1131" y="900"/>
                      </a:lnTo>
                      <a:lnTo>
                        <a:pt x="1145" y="902"/>
                      </a:lnTo>
                      <a:lnTo>
                        <a:pt x="1159" y="903"/>
                      </a:lnTo>
                      <a:lnTo>
                        <a:pt x="1171" y="904"/>
                      </a:lnTo>
                      <a:lnTo>
                        <a:pt x="1185" y="904"/>
                      </a:lnTo>
                      <a:lnTo>
                        <a:pt x="1199" y="905"/>
                      </a:lnTo>
                      <a:lnTo>
                        <a:pt x="1213" y="906"/>
                      </a:lnTo>
                      <a:lnTo>
                        <a:pt x="1227" y="907"/>
                      </a:lnTo>
                      <a:lnTo>
                        <a:pt x="1240" y="909"/>
                      </a:lnTo>
                      <a:lnTo>
                        <a:pt x="1254" y="910"/>
                      </a:lnTo>
                      <a:lnTo>
                        <a:pt x="1268" y="911"/>
                      </a:lnTo>
                      <a:lnTo>
                        <a:pt x="1282" y="912"/>
                      </a:lnTo>
                      <a:lnTo>
                        <a:pt x="1296" y="914"/>
                      </a:lnTo>
                      <a:lnTo>
                        <a:pt x="1310" y="915"/>
                      </a:lnTo>
                      <a:lnTo>
                        <a:pt x="1323" y="917"/>
                      </a:lnTo>
                      <a:lnTo>
                        <a:pt x="1337" y="918"/>
                      </a:lnTo>
                      <a:lnTo>
                        <a:pt x="1351" y="920"/>
                      </a:lnTo>
                      <a:lnTo>
                        <a:pt x="1365" y="921"/>
                      </a:lnTo>
                      <a:lnTo>
                        <a:pt x="1379" y="922"/>
                      </a:lnTo>
                      <a:lnTo>
                        <a:pt x="1393" y="925"/>
                      </a:lnTo>
                      <a:lnTo>
                        <a:pt x="1406" y="926"/>
                      </a:lnTo>
                      <a:lnTo>
                        <a:pt x="1420" y="928"/>
                      </a:lnTo>
                      <a:lnTo>
                        <a:pt x="1434" y="929"/>
                      </a:lnTo>
                      <a:lnTo>
                        <a:pt x="1448" y="930"/>
                      </a:lnTo>
                      <a:lnTo>
                        <a:pt x="1462" y="933"/>
                      </a:lnTo>
                      <a:lnTo>
                        <a:pt x="1476" y="934"/>
                      </a:lnTo>
                      <a:lnTo>
                        <a:pt x="1489" y="936"/>
                      </a:lnTo>
                      <a:lnTo>
                        <a:pt x="1503" y="937"/>
                      </a:lnTo>
                      <a:lnTo>
                        <a:pt x="1517" y="940"/>
                      </a:lnTo>
                      <a:lnTo>
                        <a:pt x="1531" y="942"/>
                      </a:lnTo>
                      <a:lnTo>
                        <a:pt x="1545" y="943"/>
                      </a:lnTo>
                      <a:lnTo>
                        <a:pt x="1558" y="945"/>
                      </a:lnTo>
                      <a:lnTo>
                        <a:pt x="1572" y="947"/>
                      </a:lnTo>
                      <a:lnTo>
                        <a:pt x="1586" y="949"/>
                      </a:lnTo>
                      <a:lnTo>
                        <a:pt x="1600" y="951"/>
                      </a:lnTo>
                      <a:lnTo>
                        <a:pt x="1614" y="952"/>
                      </a:lnTo>
                      <a:lnTo>
                        <a:pt x="1628" y="955"/>
                      </a:lnTo>
                      <a:lnTo>
                        <a:pt x="1641" y="957"/>
                      </a:lnTo>
                      <a:lnTo>
                        <a:pt x="1655" y="958"/>
                      </a:lnTo>
                      <a:lnTo>
                        <a:pt x="1669" y="960"/>
                      </a:lnTo>
                      <a:lnTo>
                        <a:pt x="1683" y="963"/>
                      </a:lnTo>
                      <a:lnTo>
                        <a:pt x="1697" y="965"/>
                      </a:lnTo>
                      <a:lnTo>
                        <a:pt x="1711" y="967"/>
                      </a:lnTo>
                      <a:lnTo>
                        <a:pt x="1724" y="968"/>
                      </a:lnTo>
                      <a:lnTo>
                        <a:pt x="1738" y="971"/>
                      </a:lnTo>
                      <a:lnTo>
                        <a:pt x="1752" y="973"/>
                      </a:lnTo>
                      <a:lnTo>
                        <a:pt x="1766" y="975"/>
                      </a:lnTo>
                      <a:lnTo>
                        <a:pt x="1780" y="978"/>
                      </a:lnTo>
                      <a:lnTo>
                        <a:pt x="1794" y="979"/>
                      </a:lnTo>
                      <a:lnTo>
                        <a:pt x="1807" y="981"/>
                      </a:lnTo>
                      <a:lnTo>
                        <a:pt x="1821" y="983"/>
                      </a:lnTo>
                      <a:lnTo>
                        <a:pt x="1835" y="986"/>
                      </a:lnTo>
                      <a:lnTo>
                        <a:pt x="1849" y="988"/>
                      </a:lnTo>
                      <a:lnTo>
                        <a:pt x="1863" y="990"/>
                      </a:lnTo>
                      <a:lnTo>
                        <a:pt x="1876" y="993"/>
                      </a:lnTo>
                      <a:lnTo>
                        <a:pt x="1890" y="995"/>
                      </a:lnTo>
                      <a:lnTo>
                        <a:pt x="1918" y="998"/>
                      </a:lnTo>
                      <a:lnTo>
                        <a:pt x="1946" y="1003"/>
                      </a:lnTo>
                      <a:lnTo>
                        <a:pt x="1972" y="1008"/>
                      </a:lnTo>
                      <a:lnTo>
                        <a:pt x="2000" y="1012"/>
                      </a:lnTo>
                      <a:lnTo>
                        <a:pt x="2027" y="1017"/>
                      </a:lnTo>
                      <a:lnTo>
                        <a:pt x="2055" y="1021"/>
                      </a:lnTo>
                      <a:lnTo>
                        <a:pt x="2082" y="1026"/>
                      </a:lnTo>
                      <a:lnTo>
                        <a:pt x="2109" y="1031"/>
                      </a:lnTo>
                      <a:lnTo>
                        <a:pt x="2123" y="1033"/>
                      </a:lnTo>
                      <a:lnTo>
                        <a:pt x="2136" y="1035"/>
                      </a:lnTo>
                      <a:lnTo>
                        <a:pt x="2150" y="1037"/>
                      </a:lnTo>
                      <a:lnTo>
                        <a:pt x="2163" y="1040"/>
                      </a:lnTo>
                      <a:lnTo>
                        <a:pt x="2177" y="1042"/>
                      </a:lnTo>
                      <a:lnTo>
                        <a:pt x="2190" y="1044"/>
                      </a:lnTo>
                      <a:lnTo>
                        <a:pt x="2204" y="1047"/>
                      </a:lnTo>
                      <a:lnTo>
                        <a:pt x="2218" y="1048"/>
                      </a:lnTo>
                      <a:lnTo>
                        <a:pt x="2230" y="1050"/>
                      </a:lnTo>
                      <a:lnTo>
                        <a:pt x="2244" y="1052"/>
                      </a:lnTo>
                      <a:lnTo>
                        <a:pt x="2258" y="1055"/>
                      </a:lnTo>
                      <a:lnTo>
                        <a:pt x="2271" y="1057"/>
                      </a:lnTo>
                      <a:lnTo>
                        <a:pt x="2284" y="1059"/>
                      </a:lnTo>
                      <a:lnTo>
                        <a:pt x="2298" y="1062"/>
                      </a:lnTo>
                      <a:lnTo>
                        <a:pt x="2311" y="1064"/>
                      </a:lnTo>
                      <a:lnTo>
                        <a:pt x="2325" y="1066"/>
                      </a:lnTo>
                      <a:lnTo>
                        <a:pt x="2337" y="1069"/>
                      </a:lnTo>
                      <a:lnTo>
                        <a:pt x="2351" y="1071"/>
                      </a:lnTo>
                      <a:lnTo>
                        <a:pt x="2364" y="1073"/>
                      </a:lnTo>
                      <a:lnTo>
                        <a:pt x="2378" y="1075"/>
                      </a:lnTo>
                      <a:lnTo>
                        <a:pt x="2390" y="1077"/>
                      </a:lnTo>
                      <a:lnTo>
                        <a:pt x="2404" y="1079"/>
                      </a:lnTo>
                      <a:lnTo>
                        <a:pt x="2417" y="1081"/>
                      </a:lnTo>
                      <a:lnTo>
                        <a:pt x="2431" y="1084"/>
                      </a:lnTo>
                      <a:lnTo>
                        <a:pt x="2443" y="1086"/>
                      </a:lnTo>
                      <a:lnTo>
                        <a:pt x="2457" y="1088"/>
                      </a:lnTo>
                      <a:lnTo>
                        <a:pt x="2470" y="1090"/>
                      </a:lnTo>
                      <a:lnTo>
                        <a:pt x="2483" y="1092"/>
                      </a:lnTo>
                      <a:lnTo>
                        <a:pt x="2496" y="1094"/>
                      </a:lnTo>
                      <a:lnTo>
                        <a:pt x="2509" y="1096"/>
                      </a:lnTo>
                      <a:lnTo>
                        <a:pt x="2522" y="1099"/>
                      </a:lnTo>
                      <a:lnTo>
                        <a:pt x="2536" y="1101"/>
                      </a:lnTo>
                      <a:lnTo>
                        <a:pt x="2548" y="1102"/>
                      </a:lnTo>
                      <a:lnTo>
                        <a:pt x="2561" y="1104"/>
                      </a:lnTo>
                      <a:lnTo>
                        <a:pt x="2574" y="1107"/>
                      </a:lnTo>
                      <a:lnTo>
                        <a:pt x="2587" y="1108"/>
                      </a:lnTo>
                      <a:lnTo>
                        <a:pt x="2600" y="1110"/>
                      </a:lnTo>
                      <a:lnTo>
                        <a:pt x="2613" y="1112"/>
                      </a:lnTo>
                      <a:lnTo>
                        <a:pt x="2625" y="1113"/>
                      </a:lnTo>
                      <a:lnTo>
                        <a:pt x="2638" y="1116"/>
                      </a:lnTo>
                      <a:lnTo>
                        <a:pt x="2651" y="1118"/>
                      </a:lnTo>
                      <a:lnTo>
                        <a:pt x="2663" y="1119"/>
                      </a:lnTo>
                      <a:lnTo>
                        <a:pt x="2677" y="1122"/>
                      </a:lnTo>
                      <a:lnTo>
                        <a:pt x="2690" y="1124"/>
                      </a:lnTo>
                      <a:lnTo>
                        <a:pt x="2703" y="1125"/>
                      </a:lnTo>
                      <a:lnTo>
                        <a:pt x="2715" y="1127"/>
                      </a:lnTo>
                      <a:lnTo>
                        <a:pt x="2728" y="1128"/>
                      </a:lnTo>
                      <a:lnTo>
                        <a:pt x="2741" y="1131"/>
                      </a:lnTo>
                      <a:lnTo>
                        <a:pt x="2752" y="1132"/>
                      </a:lnTo>
                      <a:lnTo>
                        <a:pt x="2765" y="1134"/>
                      </a:lnTo>
                      <a:lnTo>
                        <a:pt x="2778" y="1135"/>
                      </a:lnTo>
                      <a:lnTo>
                        <a:pt x="2790" y="1138"/>
                      </a:lnTo>
                      <a:lnTo>
                        <a:pt x="2803" y="1139"/>
                      </a:lnTo>
                      <a:lnTo>
                        <a:pt x="2816" y="1140"/>
                      </a:lnTo>
                      <a:lnTo>
                        <a:pt x="2827" y="1142"/>
                      </a:lnTo>
                      <a:lnTo>
                        <a:pt x="2840" y="1143"/>
                      </a:lnTo>
                      <a:lnTo>
                        <a:pt x="2852" y="1145"/>
                      </a:lnTo>
                      <a:lnTo>
                        <a:pt x="2865" y="1147"/>
                      </a:lnTo>
                      <a:lnTo>
                        <a:pt x="2877" y="1148"/>
                      </a:lnTo>
                      <a:lnTo>
                        <a:pt x="2889" y="1149"/>
                      </a:lnTo>
                      <a:lnTo>
                        <a:pt x="2901" y="1150"/>
                      </a:lnTo>
                      <a:lnTo>
                        <a:pt x="2913" y="1151"/>
                      </a:lnTo>
                      <a:lnTo>
                        <a:pt x="2926" y="1154"/>
                      </a:lnTo>
                      <a:lnTo>
                        <a:pt x="2938" y="1155"/>
                      </a:lnTo>
                      <a:lnTo>
                        <a:pt x="2950" y="1156"/>
                      </a:lnTo>
                      <a:lnTo>
                        <a:pt x="2962" y="1157"/>
                      </a:lnTo>
                      <a:lnTo>
                        <a:pt x="2975" y="1158"/>
                      </a:lnTo>
                      <a:lnTo>
                        <a:pt x="2986" y="1160"/>
                      </a:lnTo>
                      <a:lnTo>
                        <a:pt x="2992" y="1161"/>
                      </a:lnTo>
                      <a:lnTo>
                        <a:pt x="2998" y="1161"/>
                      </a:lnTo>
                      <a:lnTo>
                        <a:pt x="3004" y="1162"/>
                      </a:lnTo>
                      <a:lnTo>
                        <a:pt x="3010" y="1162"/>
                      </a:lnTo>
                      <a:lnTo>
                        <a:pt x="3016" y="1163"/>
                      </a:lnTo>
                      <a:lnTo>
                        <a:pt x="3022" y="1163"/>
                      </a:lnTo>
                      <a:lnTo>
                        <a:pt x="3028" y="1164"/>
                      </a:lnTo>
                      <a:lnTo>
                        <a:pt x="3033" y="1164"/>
                      </a:lnTo>
                      <a:lnTo>
                        <a:pt x="3039" y="1164"/>
                      </a:lnTo>
                      <a:lnTo>
                        <a:pt x="3046" y="1165"/>
                      </a:lnTo>
                      <a:lnTo>
                        <a:pt x="3052" y="1165"/>
                      </a:lnTo>
                      <a:lnTo>
                        <a:pt x="3057" y="1166"/>
                      </a:lnTo>
                      <a:lnTo>
                        <a:pt x="3063" y="1166"/>
                      </a:lnTo>
                      <a:lnTo>
                        <a:pt x="3069" y="1168"/>
                      </a:lnTo>
                      <a:lnTo>
                        <a:pt x="3075" y="1168"/>
                      </a:lnTo>
                      <a:lnTo>
                        <a:pt x="3081" y="1168"/>
                      </a:lnTo>
                      <a:lnTo>
                        <a:pt x="3086" y="1169"/>
                      </a:lnTo>
                      <a:lnTo>
                        <a:pt x="3092" y="1169"/>
                      </a:lnTo>
                      <a:lnTo>
                        <a:pt x="3098" y="1170"/>
                      </a:lnTo>
                      <a:lnTo>
                        <a:pt x="3104" y="1170"/>
                      </a:lnTo>
                      <a:lnTo>
                        <a:pt x="3109" y="1170"/>
                      </a:lnTo>
                      <a:lnTo>
                        <a:pt x="3115" y="1171"/>
                      </a:lnTo>
                      <a:lnTo>
                        <a:pt x="3121" y="1171"/>
                      </a:lnTo>
                      <a:lnTo>
                        <a:pt x="3127" y="1171"/>
                      </a:lnTo>
                      <a:lnTo>
                        <a:pt x="3132" y="1172"/>
                      </a:lnTo>
                      <a:lnTo>
                        <a:pt x="3138" y="1172"/>
                      </a:lnTo>
                      <a:lnTo>
                        <a:pt x="3144" y="1172"/>
                      </a:lnTo>
                      <a:lnTo>
                        <a:pt x="3150" y="1172"/>
                      </a:lnTo>
                      <a:lnTo>
                        <a:pt x="3155" y="1173"/>
                      </a:lnTo>
                      <a:lnTo>
                        <a:pt x="3161" y="1173"/>
                      </a:lnTo>
                      <a:lnTo>
                        <a:pt x="3167" y="1173"/>
                      </a:lnTo>
                      <a:lnTo>
                        <a:pt x="3173" y="1174"/>
                      </a:lnTo>
                      <a:lnTo>
                        <a:pt x="3178" y="1174"/>
                      </a:lnTo>
                      <a:lnTo>
                        <a:pt x="3184" y="1174"/>
                      </a:lnTo>
                      <a:lnTo>
                        <a:pt x="3190" y="1174"/>
                      </a:lnTo>
                      <a:lnTo>
                        <a:pt x="3196" y="1176"/>
                      </a:lnTo>
                      <a:lnTo>
                        <a:pt x="3202" y="1176"/>
                      </a:lnTo>
                      <a:lnTo>
                        <a:pt x="3207" y="1176"/>
                      </a:lnTo>
                      <a:lnTo>
                        <a:pt x="3212" y="1176"/>
                      </a:lnTo>
                      <a:lnTo>
                        <a:pt x="3218" y="1176"/>
                      </a:lnTo>
                      <a:lnTo>
                        <a:pt x="3223" y="1177"/>
                      </a:lnTo>
                      <a:lnTo>
                        <a:pt x="3229" y="1177"/>
                      </a:lnTo>
                      <a:lnTo>
                        <a:pt x="3235" y="1177"/>
                      </a:lnTo>
                      <a:lnTo>
                        <a:pt x="3241" y="1177"/>
                      </a:lnTo>
                      <a:lnTo>
                        <a:pt x="3246" y="1177"/>
                      </a:lnTo>
                      <a:lnTo>
                        <a:pt x="3251" y="1177"/>
                      </a:lnTo>
                      <a:lnTo>
                        <a:pt x="3257" y="1177"/>
                      </a:lnTo>
                      <a:lnTo>
                        <a:pt x="3263" y="1178"/>
                      </a:lnTo>
                      <a:lnTo>
                        <a:pt x="3268" y="1178"/>
                      </a:lnTo>
                      <a:lnTo>
                        <a:pt x="3273" y="1178"/>
                      </a:lnTo>
                      <a:lnTo>
                        <a:pt x="3279" y="1178"/>
                      </a:lnTo>
                      <a:lnTo>
                        <a:pt x="3284" y="1178"/>
                      </a:lnTo>
                      <a:lnTo>
                        <a:pt x="3290" y="1178"/>
                      </a:lnTo>
                      <a:lnTo>
                        <a:pt x="3296" y="1178"/>
                      </a:lnTo>
                      <a:lnTo>
                        <a:pt x="3301" y="1178"/>
                      </a:lnTo>
                      <a:lnTo>
                        <a:pt x="3306" y="1178"/>
                      </a:lnTo>
                      <a:lnTo>
                        <a:pt x="3308" y="1178"/>
                      </a:lnTo>
                      <a:lnTo>
                        <a:pt x="3310" y="1178"/>
                      </a:lnTo>
                      <a:lnTo>
                        <a:pt x="3311" y="1178"/>
                      </a:lnTo>
                      <a:lnTo>
                        <a:pt x="3313" y="1178"/>
                      </a:lnTo>
                      <a:lnTo>
                        <a:pt x="3316" y="1178"/>
                      </a:lnTo>
                      <a:lnTo>
                        <a:pt x="3317" y="1178"/>
                      </a:lnTo>
                      <a:lnTo>
                        <a:pt x="3319" y="1178"/>
                      </a:lnTo>
                      <a:lnTo>
                        <a:pt x="3320" y="1178"/>
                      </a:lnTo>
                      <a:lnTo>
                        <a:pt x="3322" y="1178"/>
                      </a:lnTo>
                      <a:lnTo>
                        <a:pt x="3324" y="1178"/>
                      </a:lnTo>
                      <a:lnTo>
                        <a:pt x="3326" y="1178"/>
                      </a:lnTo>
                      <a:lnTo>
                        <a:pt x="3327" y="1178"/>
                      </a:lnTo>
                      <a:lnTo>
                        <a:pt x="3329" y="1178"/>
                      </a:lnTo>
                      <a:lnTo>
                        <a:pt x="3331" y="1178"/>
                      </a:lnTo>
                      <a:lnTo>
                        <a:pt x="3333" y="1178"/>
                      </a:lnTo>
                      <a:lnTo>
                        <a:pt x="3335" y="1177"/>
                      </a:lnTo>
                      <a:lnTo>
                        <a:pt x="3336" y="1177"/>
                      </a:lnTo>
                      <a:lnTo>
                        <a:pt x="3339" y="1177"/>
                      </a:lnTo>
                      <a:lnTo>
                        <a:pt x="3340" y="1177"/>
                      </a:lnTo>
                      <a:lnTo>
                        <a:pt x="3342" y="1177"/>
                      </a:lnTo>
                      <a:lnTo>
                        <a:pt x="3343" y="1177"/>
                      </a:lnTo>
                      <a:lnTo>
                        <a:pt x="3346" y="1177"/>
                      </a:lnTo>
                      <a:lnTo>
                        <a:pt x="3347" y="1177"/>
                      </a:lnTo>
                      <a:lnTo>
                        <a:pt x="3349" y="1176"/>
                      </a:lnTo>
                      <a:lnTo>
                        <a:pt x="3352" y="1176"/>
                      </a:lnTo>
                      <a:lnTo>
                        <a:pt x="3357" y="1176"/>
                      </a:lnTo>
                      <a:lnTo>
                        <a:pt x="3361" y="1174"/>
                      </a:lnTo>
                      <a:lnTo>
                        <a:pt x="3364" y="1174"/>
                      </a:lnTo>
                      <a:lnTo>
                        <a:pt x="3369" y="1173"/>
                      </a:lnTo>
                      <a:lnTo>
                        <a:pt x="3372" y="1173"/>
                      </a:lnTo>
                      <a:lnTo>
                        <a:pt x="3375" y="1172"/>
                      </a:lnTo>
                      <a:lnTo>
                        <a:pt x="3380" y="1172"/>
                      </a:lnTo>
                      <a:lnTo>
                        <a:pt x="3384" y="1171"/>
                      </a:lnTo>
                      <a:lnTo>
                        <a:pt x="3387" y="1171"/>
                      </a:lnTo>
                      <a:lnTo>
                        <a:pt x="3392" y="1170"/>
                      </a:lnTo>
                      <a:lnTo>
                        <a:pt x="3395" y="1169"/>
                      </a:lnTo>
                      <a:lnTo>
                        <a:pt x="3400" y="1169"/>
                      </a:lnTo>
                      <a:lnTo>
                        <a:pt x="3403" y="1168"/>
                      </a:lnTo>
                      <a:lnTo>
                        <a:pt x="3408" y="1166"/>
                      </a:lnTo>
                      <a:lnTo>
                        <a:pt x="3411" y="1165"/>
                      </a:lnTo>
                      <a:lnTo>
                        <a:pt x="3416" y="1165"/>
                      </a:lnTo>
                      <a:lnTo>
                        <a:pt x="3419" y="1164"/>
                      </a:lnTo>
                      <a:lnTo>
                        <a:pt x="3424" y="1163"/>
                      </a:lnTo>
                      <a:lnTo>
                        <a:pt x="3427" y="1162"/>
                      </a:lnTo>
                      <a:lnTo>
                        <a:pt x="3432" y="1161"/>
                      </a:lnTo>
                      <a:lnTo>
                        <a:pt x="3437" y="1160"/>
                      </a:lnTo>
                      <a:lnTo>
                        <a:pt x="3440" y="1158"/>
                      </a:lnTo>
                      <a:lnTo>
                        <a:pt x="3445" y="1157"/>
                      </a:lnTo>
                      <a:lnTo>
                        <a:pt x="3449" y="1156"/>
                      </a:lnTo>
                      <a:lnTo>
                        <a:pt x="3453" y="1155"/>
                      </a:lnTo>
                      <a:lnTo>
                        <a:pt x="3457" y="1154"/>
                      </a:lnTo>
                      <a:lnTo>
                        <a:pt x="3462" y="1153"/>
                      </a:lnTo>
                      <a:lnTo>
                        <a:pt x="3465" y="1151"/>
                      </a:lnTo>
                      <a:lnTo>
                        <a:pt x="3470" y="1150"/>
                      </a:lnTo>
                      <a:lnTo>
                        <a:pt x="3475" y="1149"/>
                      </a:lnTo>
                      <a:lnTo>
                        <a:pt x="3478" y="1147"/>
                      </a:lnTo>
                      <a:lnTo>
                        <a:pt x="3483" y="1146"/>
                      </a:lnTo>
                      <a:lnTo>
                        <a:pt x="3487" y="1145"/>
                      </a:lnTo>
                      <a:lnTo>
                        <a:pt x="3492" y="1143"/>
                      </a:lnTo>
                      <a:lnTo>
                        <a:pt x="3495" y="1141"/>
                      </a:lnTo>
                      <a:lnTo>
                        <a:pt x="3500" y="1140"/>
                      </a:lnTo>
                      <a:lnTo>
                        <a:pt x="3505" y="1139"/>
                      </a:lnTo>
                      <a:lnTo>
                        <a:pt x="3509" y="1136"/>
                      </a:lnTo>
                      <a:lnTo>
                        <a:pt x="3514" y="1135"/>
                      </a:lnTo>
                      <a:lnTo>
                        <a:pt x="3518" y="1134"/>
                      </a:lnTo>
                      <a:lnTo>
                        <a:pt x="3522" y="1132"/>
                      </a:lnTo>
                      <a:lnTo>
                        <a:pt x="3526" y="1131"/>
                      </a:lnTo>
                      <a:lnTo>
                        <a:pt x="3531" y="1128"/>
                      </a:lnTo>
                      <a:lnTo>
                        <a:pt x="3536" y="1127"/>
                      </a:lnTo>
                      <a:lnTo>
                        <a:pt x="3540" y="1125"/>
                      </a:lnTo>
                      <a:lnTo>
                        <a:pt x="3545" y="1124"/>
                      </a:lnTo>
                      <a:lnTo>
                        <a:pt x="3549" y="1122"/>
                      </a:lnTo>
                      <a:lnTo>
                        <a:pt x="3554" y="1120"/>
                      </a:lnTo>
                      <a:lnTo>
                        <a:pt x="3559" y="1118"/>
                      </a:lnTo>
                      <a:lnTo>
                        <a:pt x="3563" y="1116"/>
                      </a:lnTo>
                      <a:lnTo>
                        <a:pt x="3568" y="1115"/>
                      </a:lnTo>
                      <a:lnTo>
                        <a:pt x="3573" y="1112"/>
                      </a:lnTo>
                      <a:lnTo>
                        <a:pt x="3576" y="1110"/>
                      </a:lnTo>
                      <a:lnTo>
                        <a:pt x="3581" y="1109"/>
                      </a:lnTo>
                      <a:lnTo>
                        <a:pt x="3585" y="1107"/>
                      </a:lnTo>
                      <a:lnTo>
                        <a:pt x="3590" y="1104"/>
                      </a:lnTo>
                      <a:lnTo>
                        <a:pt x="3594" y="1102"/>
                      </a:lnTo>
                      <a:lnTo>
                        <a:pt x="3599" y="1101"/>
                      </a:lnTo>
                      <a:lnTo>
                        <a:pt x="3604" y="1099"/>
                      </a:lnTo>
                      <a:lnTo>
                        <a:pt x="3608" y="1096"/>
                      </a:lnTo>
                      <a:lnTo>
                        <a:pt x="3613" y="1094"/>
                      </a:lnTo>
                      <a:lnTo>
                        <a:pt x="3617" y="1092"/>
                      </a:lnTo>
                      <a:lnTo>
                        <a:pt x="3622" y="1090"/>
                      </a:lnTo>
                      <a:lnTo>
                        <a:pt x="3628" y="1088"/>
                      </a:lnTo>
                      <a:lnTo>
                        <a:pt x="3632" y="1086"/>
                      </a:lnTo>
                      <a:lnTo>
                        <a:pt x="3637" y="1084"/>
                      </a:lnTo>
                      <a:lnTo>
                        <a:pt x="3642" y="1081"/>
                      </a:lnTo>
                      <a:lnTo>
                        <a:pt x="3646" y="1079"/>
                      </a:lnTo>
                      <a:lnTo>
                        <a:pt x="3651" y="1077"/>
                      </a:lnTo>
                      <a:lnTo>
                        <a:pt x="3655" y="1074"/>
                      </a:lnTo>
                      <a:lnTo>
                        <a:pt x="3660" y="1072"/>
                      </a:lnTo>
                      <a:lnTo>
                        <a:pt x="3665" y="1070"/>
                      </a:lnTo>
                      <a:lnTo>
                        <a:pt x="3669" y="1067"/>
                      </a:lnTo>
                      <a:lnTo>
                        <a:pt x="3674" y="1065"/>
                      </a:lnTo>
                      <a:lnTo>
                        <a:pt x="3679" y="1063"/>
                      </a:lnTo>
                      <a:lnTo>
                        <a:pt x="3683" y="1061"/>
                      </a:lnTo>
                      <a:lnTo>
                        <a:pt x="3689" y="1058"/>
                      </a:lnTo>
                      <a:lnTo>
                        <a:pt x="3693" y="1056"/>
                      </a:lnTo>
                      <a:lnTo>
                        <a:pt x="3698" y="1052"/>
                      </a:lnTo>
                      <a:lnTo>
                        <a:pt x="3703" y="1050"/>
                      </a:lnTo>
                      <a:lnTo>
                        <a:pt x="3707" y="1048"/>
                      </a:lnTo>
                      <a:lnTo>
                        <a:pt x="3712" y="1046"/>
                      </a:lnTo>
                      <a:lnTo>
                        <a:pt x="3717" y="1043"/>
                      </a:lnTo>
                      <a:lnTo>
                        <a:pt x="3721" y="1041"/>
                      </a:lnTo>
                      <a:lnTo>
                        <a:pt x="3726" y="1037"/>
                      </a:lnTo>
                      <a:lnTo>
                        <a:pt x="3732" y="1035"/>
                      </a:lnTo>
                      <a:lnTo>
                        <a:pt x="3736" y="1033"/>
                      </a:lnTo>
                      <a:lnTo>
                        <a:pt x="3741" y="1031"/>
                      </a:lnTo>
                      <a:lnTo>
                        <a:pt x="3745" y="1028"/>
                      </a:lnTo>
                      <a:lnTo>
                        <a:pt x="3750" y="1025"/>
                      </a:lnTo>
                      <a:lnTo>
                        <a:pt x="3755" y="1023"/>
                      </a:lnTo>
                      <a:lnTo>
                        <a:pt x="3759" y="1020"/>
                      </a:lnTo>
                      <a:lnTo>
                        <a:pt x="3764" y="1017"/>
                      </a:lnTo>
                      <a:lnTo>
                        <a:pt x="3770" y="1014"/>
                      </a:lnTo>
                      <a:lnTo>
                        <a:pt x="3774" y="1012"/>
                      </a:lnTo>
                      <a:lnTo>
                        <a:pt x="3779" y="1009"/>
                      </a:lnTo>
                      <a:lnTo>
                        <a:pt x="3783" y="1006"/>
                      </a:lnTo>
                      <a:lnTo>
                        <a:pt x="3788" y="1004"/>
                      </a:lnTo>
                      <a:lnTo>
                        <a:pt x="3793" y="1001"/>
                      </a:lnTo>
                      <a:lnTo>
                        <a:pt x="3803" y="996"/>
                      </a:lnTo>
                      <a:lnTo>
                        <a:pt x="3812" y="990"/>
                      </a:lnTo>
                      <a:lnTo>
                        <a:pt x="3821" y="985"/>
                      </a:lnTo>
                      <a:lnTo>
                        <a:pt x="3831" y="979"/>
                      </a:lnTo>
                      <a:lnTo>
                        <a:pt x="3841" y="973"/>
                      </a:lnTo>
                      <a:lnTo>
                        <a:pt x="3850" y="967"/>
                      </a:lnTo>
                      <a:lnTo>
                        <a:pt x="3859" y="962"/>
                      </a:lnTo>
                      <a:lnTo>
                        <a:pt x="3869" y="957"/>
                      </a:lnTo>
                      <a:lnTo>
                        <a:pt x="3879" y="951"/>
                      </a:lnTo>
                      <a:lnTo>
                        <a:pt x="3888" y="945"/>
                      </a:lnTo>
                      <a:lnTo>
                        <a:pt x="3897" y="940"/>
                      </a:lnTo>
                      <a:lnTo>
                        <a:pt x="3907" y="934"/>
                      </a:lnTo>
                      <a:lnTo>
                        <a:pt x="3916" y="927"/>
                      </a:lnTo>
                      <a:lnTo>
                        <a:pt x="3926" y="921"/>
                      </a:lnTo>
                      <a:lnTo>
                        <a:pt x="3935" y="915"/>
                      </a:lnTo>
                      <a:lnTo>
                        <a:pt x="3945" y="910"/>
                      </a:lnTo>
                      <a:lnTo>
                        <a:pt x="3954" y="904"/>
                      </a:lnTo>
                      <a:lnTo>
                        <a:pt x="3963" y="898"/>
                      </a:lnTo>
                      <a:lnTo>
                        <a:pt x="3972" y="892"/>
                      </a:lnTo>
                      <a:lnTo>
                        <a:pt x="3982" y="887"/>
                      </a:lnTo>
                      <a:lnTo>
                        <a:pt x="3991" y="881"/>
                      </a:lnTo>
                      <a:lnTo>
                        <a:pt x="4000" y="875"/>
                      </a:lnTo>
                      <a:lnTo>
                        <a:pt x="4009" y="869"/>
                      </a:lnTo>
                      <a:lnTo>
                        <a:pt x="4018" y="863"/>
                      </a:lnTo>
                      <a:lnTo>
                        <a:pt x="4023" y="860"/>
                      </a:lnTo>
                      <a:lnTo>
                        <a:pt x="4028" y="857"/>
                      </a:lnTo>
                      <a:lnTo>
                        <a:pt x="4032" y="854"/>
                      </a:lnTo>
                      <a:lnTo>
                        <a:pt x="4037" y="851"/>
                      </a:lnTo>
                      <a:lnTo>
                        <a:pt x="4040" y="849"/>
                      </a:lnTo>
                      <a:lnTo>
                        <a:pt x="4045" y="845"/>
                      </a:lnTo>
                      <a:lnTo>
                        <a:pt x="4050" y="843"/>
                      </a:lnTo>
                      <a:lnTo>
                        <a:pt x="4054" y="839"/>
                      </a:lnTo>
                      <a:lnTo>
                        <a:pt x="4059" y="837"/>
                      </a:lnTo>
                      <a:lnTo>
                        <a:pt x="4063" y="834"/>
                      </a:lnTo>
                      <a:lnTo>
                        <a:pt x="4068" y="831"/>
                      </a:lnTo>
                      <a:lnTo>
                        <a:pt x="4073" y="828"/>
                      </a:lnTo>
                      <a:lnTo>
                        <a:pt x="4076" y="826"/>
                      </a:lnTo>
                      <a:lnTo>
                        <a:pt x="4081" y="822"/>
                      </a:lnTo>
                      <a:lnTo>
                        <a:pt x="4085" y="820"/>
                      </a:lnTo>
                      <a:lnTo>
                        <a:pt x="4090" y="816"/>
                      </a:lnTo>
                      <a:lnTo>
                        <a:pt x="4094" y="814"/>
                      </a:lnTo>
                      <a:lnTo>
                        <a:pt x="4098" y="811"/>
                      </a:lnTo>
                      <a:lnTo>
                        <a:pt x="4103" y="808"/>
                      </a:lnTo>
                      <a:lnTo>
                        <a:pt x="4107" y="805"/>
                      </a:lnTo>
                      <a:lnTo>
                        <a:pt x="4112" y="803"/>
                      </a:lnTo>
                      <a:lnTo>
                        <a:pt x="4116" y="799"/>
                      </a:lnTo>
                      <a:lnTo>
                        <a:pt x="4120" y="797"/>
                      </a:lnTo>
                      <a:lnTo>
                        <a:pt x="4124" y="793"/>
                      </a:lnTo>
                      <a:lnTo>
                        <a:pt x="4129" y="791"/>
                      </a:lnTo>
                      <a:lnTo>
                        <a:pt x="4132" y="789"/>
                      </a:lnTo>
                      <a:lnTo>
                        <a:pt x="4137" y="785"/>
                      </a:lnTo>
                      <a:lnTo>
                        <a:pt x="4142" y="783"/>
                      </a:lnTo>
                      <a:lnTo>
                        <a:pt x="4145" y="780"/>
                      </a:lnTo>
                      <a:lnTo>
                        <a:pt x="4150" y="777"/>
                      </a:lnTo>
                      <a:lnTo>
                        <a:pt x="4154" y="775"/>
                      </a:lnTo>
                      <a:lnTo>
                        <a:pt x="4158" y="772"/>
                      </a:lnTo>
                      <a:lnTo>
                        <a:pt x="4162" y="769"/>
                      </a:lnTo>
                      <a:lnTo>
                        <a:pt x="4167" y="766"/>
                      </a:lnTo>
                      <a:lnTo>
                        <a:pt x="4170" y="763"/>
                      </a:lnTo>
                      <a:lnTo>
                        <a:pt x="4175" y="761"/>
                      </a:lnTo>
                      <a:lnTo>
                        <a:pt x="4179" y="758"/>
                      </a:lnTo>
                      <a:lnTo>
                        <a:pt x="4183" y="755"/>
                      </a:lnTo>
                      <a:lnTo>
                        <a:pt x="4187" y="753"/>
                      </a:lnTo>
                      <a:lnTo>
                        <a:pt x="4191" y="750"/>
                      </a:lnTo>
                      <a:lnTo>
                        <a:pt x="4196" y="747"/>
                      </a:lnTo>
                      <a:lnTo>
                        <a:pt x="4199" y="745"/>
                      </a:lnTo>
                      <a:lnTo>
                        <a:pt x="4204" y="743"/>
                      </a:lnTo>
                      <a:lnTo>
                        <a:pt x="4207" y="739"/>
                      </a:lnTo>
                      <a:lnTo>
                        <a:pt x="4211" y="737"/>
                      </a:lnTo>
                      <a:lnTo>
                        <a:pt x="4215" y="735"/>
                      </a:lnTo>
                      <a:lnTo>
                        <a:pt x="4219" y="732"/>
                      </a:lnTo>
                      <a:lnTo>
                        <a:pt x="4224" y="729"/>
                      </a:lnTo>
                      <a:lnTo>
                        <a:pt x="4227" y="727"/>
                      </a:lnTo>
                      <a:lnTo>
                        <a:pt x="4232" y="724"/>
                      </a:lnTo>
                      <a:lnTo>
                        <a:pt x="4235" y="722"/>
                      </a:lnTo>
                      <a:lnTo>
                        <a:pt x="4238" y="720"/>
                      </a:lnTo>
                      <a:lnTo>
                        <a:pt x="4243" y="717"/>
                      </a:lnTo>
                      <a:lnTo>
                        <a:pt x="4247" y="714"/>
                      </a:lnTo>
                      <a:lnTo>
                        <a:pt x="4250" y="712"/>
                      </a:lnTo>
                      <a:lnTo>
                        <a:pt x="4255" y="709"/>
                      </a:lnTo>
                      <a:lnTo>
                        <a:pt x="4258" y="707"/>
                      </a:lnTo>
                      <a:lnTo>
                        <a:pt x="4262" y="705"/>
                      </a:lnTo>
                      <a:lnTo>
                        <a:pt x="4265" y="702"/>
                      </a:lnTo>
                      <a:lnTo>
                        <a:pt x="4270" y="700"/>
                      </a:lnTo>
                      <a:lnTo>
                        <a:pt x="4273" y="698"/>
                      </a:lnTo>
                      <a:lnTo>
                        <a:pt x="4277" y="696"/>
                      </a:lnTo>
                      <a:lnTo>
                        <a:pt x="4280" y="693"/>
                      </a:lnTo>
                      <a:lnTo>
                        <a:pt x="4283" y="691"/>
                      </a:lnTo>
                      <a:lnTo>
                        <a:pt x="4288" y="689"/>
                      </a:lnTo>
                      <a:lnTo>
                        <a:pt x="4291" y="686"/>
                      </a:lnTo>
                      <a:lnTo>
                        <a:pt x="4295" y="684"/>
                      </a:lnTo>
                      <a:lnTo>
                        <a:pt x="4298" y="682"/>
                      </a:lnTo>
                      <a:lnTo>
                        <a:pt x="4302" y="679"/>
                      </a:lnTo>
                      <a:lnTo>
                        <a:pt x="4305" y="677"/>
                      </a:lnTo>
                      <a:lnTo>
                        <a:pt x="4309" y="675"/>
                      </a:lnTo>
                      <a:lnTo>
                        <a:pt x="4312" y="673"/>
                      </a:lnTo>
                      <a:lnTo>
                        <a:pt x="4316" y="671"/>
                      </a:lnTo>
                      <a:lnTo>
                        <a:pt x="4319" y="669"/>
                      </a:lnTo>
                      <a:lnTo>
                        <a:pt x="4323" y="667"/>
                      </a:lnTo>
                      <a:lnTo>
                        <a:pt x="4326" y="664"/>
                      </a:lnTo>
                      <a:lnTo>
                        <a:pt x="4330" y="663"/>
                      </a:lnTo>
                      <a:lnTo>
                        <a:pt x="4333" y="661"/>
                      </a:lnTo>
                      <a:lnTo>
                        <a:pt x="4336" y="659"/>
                      </a:lnTo>
                      <a:lnTo>
                        <a:pt x="4340" y="656"/>
                      </a:lnTo>
                      <a:lnTo>
                        <a:pt x="4343" y="655"/>
                      </a:lnTo>
                      <a:lnTo>
                        <a:pt x="4346" y="653"/>
                      </a:lnTo>
                      <a:lnTo>
                        <a:pt x="4349" y="651"/>
                      </a:lnTo>
                      <a:lnTo>
                        <a:pt x="4353" y="650"/>
                      </a:lnTo>
                      <a:lnTo>
                        <a:pt x="4356" y="647"/>
                      </a:lnTo>
                      <a:lnTo>
                        <a:pt x="4359" y="646"/>
                      </a:lnTo>
                      <a:lnTo>
                        <a:pt x="4362" y="644"/>
                      </a:lnTo>
                      <a:lnTo>
                        <a:pt x="4365" y="641"/>
                      </a:lnTo>
                      <a:lnTo>
                        <a:pt x="4369" y="640"/>
                      </a:lnTo>
                      <a:lnTo>
                        <a:pt x="4372" y="638"/>
                      </a:lnTo>
                      <a:lnTo>
                        <a:pt x="4374" y="637"/>
                      </a:lnTo>
                      <a:lnTo>
                        <a:pt x="4378" y="635"/>
                      </a:lnTo>
                      <a:lnTo>
                        <a:pt x="4381" y="633"/>
                      </a:lnTo>
                      <a:lnTo>
                        <a:pt x="4384" y="632"/>
                      </a:lnTo>
                      <a:lnTo>
                        <a:pt x="4387" y="630"/>
                      </a:lnTo>
                      <a:lnTo>
                        <a:pt x="4389" y="629"/>
                      </a:lnTo>
                      <a:lnTo>
                        <a:pt x="4391" y="629"/>
                      </a:lnTo>
                      <a:lnTo>
                        <a:pt x="4396" y="625"/>
                      </a:lnTo>
                      <a:lnTo>
                        <a:pt x="4403" y="622"/>
                      </a:lnTo>
                      <a:lnTo>
                        <a:pt x="4409" y="618"/>
                      </a:lnTo>
                      <a:lnTo>
                        <a:pt x="4416" y="615"/>
                      </a:lnTo>
                      <a:lnTo>
                        <a:pt x="4422" y="612"/>
                      </a:lnTo>
                      <a:lnTo>
                        <a:pt x="4429" y="609"/>
                      </a:lnTo>
                      <a:lnTo>
                        <a:pt x="4436" y="606"/>
                      </a:lnTo>
                      <a:lnTo>
                        <a:pt x="4441" y="602"/>
                      </a:lnTo>
                      <a:lnTo>
                        <a:pt x="4448" y="599"/>
                      </a:lnTo>
                      <a:lnTo>
                        <a:pt x="4455" y="595"/>
                      </a:lnTo>
                      <a:lnTo>
                        <a:pt x="4462" y="593"/>
                      </a:lnTo>
                      <a:lnTo>
                        <a:pt x="4468" y="590"/>
                      </a:lnTo>
                      <a:lnTo>
                        <a:pt x="4475" y="586"/>
                      </a:lnTo>
                      <a:lnTo>
                        <a:pt x="4482" y="583"/>
                      </a:lnTo>
                      <a:lnTo>
                        <a:pt x="4489" y="580"/>
                      </a:lnTo>
                      <a:lnTo>
                        <a:pt x="4494" y="577"/>
                      </a:lnTo>
                      <a:lnTo>
                        <a:pt x="4501" y="574"/>
                      </a:lnTo>
                      <a:lnTo>
                        <a:pt x="4508" y="571"/>
                      </a:lnTo>
                      <a:lnTo>
                        <a:pt x="4515" y="568"/>
                      </a:lnTo>
                      <a:lnTo>
                        <a:pt x="4522" y="564"/>
                      </a:lnTo>
                      <a:lnTo>
                        <a:pt x="4529" y="562"/>
                      </a:lnTo>
                      <a:lnTo>
                        <a:pt x="4536" y="559"/>
                      </a:lnTo>
                      <a:lnTo>
                        <a:pt x="4543" y="556"/>
                      </a:lnTo>
                      <a:lnTo>
                        <a:pt x="4550" y="553"/>
                      </a:lnTo>
                      <a:lnTo>
                        <a:pt x="4556" y="551"/>
                      </a:lnTo>
                      <a:lnTo>
                        <a:pt x="4563" y="547"/>
                      </a:lnTo>
                      <a:lnTo>
                        <a:pt x="4570" y="544"/>
                      </a:lnTo>
                      <a:lnTo>
                        <a:pt x="4577" y="541"/>
                      </a:lnTo>
                      <a:lnTo>
                        <a:pt x="4584" y="538"/>
                      </a:lnTo>
                      <a:lnTo>
                        <a:pt x="4591" y="536"/>
                      </a:lnTo>
                      <a:lnTo>
                        <a:pt x="4598" y="532"/>
                      </a:lnTo>
                      <a:lnTo>
                        <a:pt x="4605" y="530"/>
                      </a:lnTo>
                      <a:lnTo>
                        <a:pt x="4612" y="527"/>
                      </a:lnTo>
                      <a:lnTo>
                        <a:pt x="4619" y="524"/>
                      </a:lnTo>
                      <a:lnTo>
                        <a:pt x="4626" y="522"/>
                      </a:lnTo>
                      <a:lnTo>
                        <a:pt x="4633" y="518"/>
                      </a:lnTo>
                      <a:lnTo>
                        <a:pt x="4639" y="516"/>
                      </a:lnTo>
                      <a:lnTo>
                        <a:pt x="4646" y="513"/>
                      </a:lnTo>
                      <a:lnTo>
                        <a:pt x="4654" y="510"/>
                      </a:lnTo>
                      <a:lnTo>
                        <a:pt x="4661" y="508"/>
                      </a:lnTo>
                      <a:lnTo>
                        <a:pt x="4668" y="504"/>
                      </a:lnTo>
                      <a:lnTo>
                        <a:pt x="4675" y="502"/>
                      </a:lnTo>
                      <a:lnTo>
                        <a:pt x="4682" y="500"/>
                      </a:lnTo>
                      <a:lnTo>
                        <a:pt x="4690" y="496"/>
                      </a:lnTo>
                      <a:lnTo>
                        <a:pt x="4697" y="494"/>
                      </a:lnTo>
                      <a:lnTo>
                        <a:pt x="4704" y="492"/>
                      </a:lnTo>
                      <a:lnTo>
                        <a:pt x="4711" y="488"/>
                      </a:lnTo>
                      <a:lnTo>
                        <a:pt x="4719" y="486"/>
                      </a:lnTo>
                      <a:lnTo>
                        <a:pt x="4726" y="484"/>
                      </a:lnTo>
                      <a:lnTo>
                        <a:pt x="4733" y="481"/>
                      </a:lnTo>
                      <a:lnTo>
                        <a:pt x="4740" y="478"/>
                      </a:lnTo>
                      <a:lnTo>
                        <a:pt x="4748" y="476"/>
                      </a:lnTo>
                      <a:lnTo>
                        <a:pt x="4755" y="473"/>
                      </a:lnTo>
                      <a:lnTo>
                        <a:pt x="4762" y="471"/>
                      </a:lnTo>
                      <a:lnTo>
                        <a:pt x="4770" y="468"/>
                      </a:lnTo>
                      <a:lnTo>
                        <a:pt x="4777" y="465"/>
                      </a:lnTo>
                      <a:lnTo>
                        <a:pt x="4783" y="463"/>
                      </a:lnTo>
                      <a:lnTo>
                        <a:pt x="4792" y="461"/>
                      </a:lnTo>
                      <a:lnTo>
                        <a:pt x="4798" y="458"/>
                      </a:lnTo>
                      <a:lnTo>
                        <a:pt x="4807" y="456"/>
                      </a:lnTo>
                      <a:lnTo>
                        <a:pt x="4813" y="453"/>
                      </a:lnTo>
                      <a:lnTo>
                        <a:pt x="4820" y="450"/>
                      </a:lnTo>
                      <a:lnTo>
                        <a:pt x="4828" y="448"/>
                      </a:lnTo>
                      <a:lnTo>
                        <a:pt x="4835" y="446"/>
                      </a:lnTo>
                      <a:lnTo>
                        <a:pt x="4843" y="443"/>
                      </a:lnTo>
                      <a:lnTo>
                        <a:pt x="4850" y="441"/>
                      </a:lnTo>
                      <a:lnTo>
                        <a:pt x="4858" y="439"/>
                      </a:lnTo>
                      <a:lnTo>
                        <a:pt x="4865" y="437"/>
                      </a:lnTo>
                      <a:lnTo>
                        <a:pt x="4873" y="433"/>
                      </a:lnTo>
                      <a:lnTo>
                        <a:pt x="4880" y="431"/>
                      </a:lnTo>
                      <a:lnTo>
                        <a:pt x="4888" y="428"/>
                      </a:lnTo>
                      <a:lnTo>
                        <a:pt x="4895" y="426"/>
                      </a:lnTo>
                      <a:lnTo>
                        <a:pt x="4903" y="424"/>
                      </a:lnTo>
                      <a:lnTo>
                        <a:pt x="4910" y="422"/>
                      </a:lnTo>
                      <a:lnTo>
                        <a:pt x="4918" y="419"/>
                      </a:lnTo>
                      <a:lnTo>
                        <a:pt x="4925" y="417"/>
                      </a:lnTo>
                      <a:lnTo>
                        <a:pt x="4933" y="415"/>
                      </a:lnTo>
                      <a:lnTo>
                        <a:pt x="4940" y="412"/>
                      </a:lnTo>
                      <a:lnTo>
                        <a:pt x="4948" y="410"/>
                      </a:lnTo>
                      <a:lnTo>
                        <a:pt x="4955" y="408"/>
                      </a:lnTo>
                      <a:lnTo>
                        <a:pt x="4970" y="403"/>
                      </a:lnTo>
                      <a:lnTo>
                        <a:pt x="4985" y="399"/>
                      </a:lnTo>
                      <a:lnTo>
                        <a:pt x="5001" y="394"/>
                      </a:lnTo>
                      <a:lnTo>
                        <a:pt x="5016" y="389"/>
                      </a:lnTo>
                      <a:lnTo>
                        <a:pt x="5031" y="385"/>
                      </a:lnTo>
                      <a:lnTo>
                        <a:pt x="5046" y="380"/>
                      </a:lnTo>
                      <a:lnTo>
                        <a:pt x="5061" y="376"/>
                      </a:lnTo>
                      <a:lnTo>
                        <a:pt x="5077" y="372"/>
                      </a:lnTo>
                      <a:lnTo>
                        <a:pt x="5092" y="367"/>
                      </a:lnTo>
                      <a:lnTo>
                        <a:pt x="5107" y="363"/>
                      </a:lnTo>
                      <a:lnTo>
                        <a:pt x="5122" y="358"/>
                      </a:lnTo>
                      <a:lnTo>
                        <a:pt x="5138" y="354"/>
                      </a:lnTo>
                      <a:lnTo>
                        <a:pt x="5153" y="350"/>
                      </a:lnTo>
                      <a:lnTo>
                        <a:pt x="5168" y="346"/>
                      </a:lnTo>
                      <a:lnTo>
                        <a:pt x="5183" y="341"/>
                      </a:lnTo>
                      <a:lnTo>
                        <a:pt x="5199" y="336"/>
                      </a:lnTo>
                      <a:lnTo>
                        <a:pt x="5229" y="328"/>
                      </a:lnTo>
                      <a:lnTo>
                        <a:pt x="5260" y="320"/>
                      </a:lnTo>
                      <a:lnTo>
                        <a:pt x="5290" y="311"/>
                      </a:lnTo>
                      <a:lnTo>
                        <a:pt x="5322" y="303"/>
                      </a:lnTo>
                      <a:lnTo>
                        <a:pt x="5337" y="298"/>
                      </a:lnTo>
                      <a:lnTo>
                        <a:pt x="5351" y="294"/>
                      </a:lnTo>
                      <a:lnTo>
                        <a:pt x="5366" y="290"/>
                      </a:lnTo>
                      <a:lnTo>
                        <a:pt x="5381" y="286"/>
                      </a:lnTo>
                      <a:lnTo>
                        <a:pt x="5396" y="281"/>
                      </a:lnTo>
                      <a:lnTo>
                        <a:pt x="5411" y="278"/>
                      </a:lnTo>
                      <a:lnTo>
                        <a:pt x="5428" y="273"/>
                      </a:lnTo>
                      <a:lnTo>
                        <a:pt x="5443" y="268"/>
                      </a:lnTo>
                      <a:lnTo>
                        <a:pt x="5457" y="265"/>
                      </a:lnTo>
                      <a:lnTo>
                        <a:pt x="5472" y="260"/>
                      </a:lnTo>
                      <a:lnTo>
                        <a:pt x="5487" y="256"/>
                      </a:lnTo>
                      <a:lnTo>
                        <a:pt x="5502" y="252"/>
                      </a:lnTo>
                      <a:lnTo>
                        <a:pt x="5517" y="248"/>
                      </a:lnTo>
                      <a:lnTo>
                        <a:pt x="5532" y="243"/>
                      </a:lnTo>
                      <a:lnTo>
                        <a:pt x="5547" y="240"/>
                      </a:lnTo>
                      <a:lnTo>
                        <a:pt x="5561" y="235"/>
                      </a:lnTo>
                      <a:lnTo>
                        <a:pt x="5569" y="233"/>
                      </a:lnTo>
                      <a:lnTo>
                        <a:pt x="5576" y="230"/>
                      </a:lnTo>
                      <a:lnTo>
                        <a:pt x="5584" y="228"/>
                      </a:lnTo>
                      <a:lnTo>
                        <a:pt x="5591" y="226"/>
                      </a:lnTo>
                      <a:lnTo>
                        <a:pt x="5598" y="224"/>
                      </a:lnTo>
                      <a:lnTo>
                        <a:pt x="5606" y="222"/>
                      </a:lnTo>
                      <a:lnTo>
                        <a:pt x="5613" y="220"/>
                      </a:lnTo>
                      <a:lnTo>
                        <a:pt x="5620" y="218"/>
                      </a:lnTo>
                      <a:lnTo>
                        <a:pt x="5628" y="216"/>
                      </a:lnTo>
                      <a:lnTo>
                        <a:pt x="5635" y="213"/>
                      </a:lnTo>
                      <a:lnTo>
                        <a:pt x="5642" y="211"/>
                      </a:lnTo>
                      <a:lnTo>
                        <a:pt x="5650" y="209"/>
                      </a:lnTo>
                      <a:lnTo>
                        <a:pt x="5657" y="206"/>
                      </a:lnTo>
                      <a:lnTo>
                        <a:pt x="5664" y="204"/>
                      </a:lnTo>
                      <a:lnTo>
                        <a:pt x="5672" y="202"/>
                      </a:lnTo>
                      <a:lnTo>
                        <a:pt x="5679" y="201"/>
                      </a:lnTo>
                      <a:lnTo>
                        <a:pt x="5686" y="198"/>
                      </a:lnTo>
                      <a:lnTo>
                        <a:pt x="5693" y="196"/>
                      </a:lnTo>
                      <a:lnTo>
                        <a:pt x="5701" y="194"/>
                      </a:lnTo>
                      <a:lnTo>
                        <a:pt x="5708" y="191"/>
                      </a:lnTo>
                      <a:lnTo>
                        <a:pt x="5714" y="189"/>
                      </a:lnTo>
                      <a:lnTo>
                        <a:pt x="5721" y="187"/>
                      </a:lnTo>
                      <a:lnTo>
                        <a:pt x="5728" y="184"/>
                      </a:lnTo>
                      <a:lnTo>
                        <a:pt x="5736" y="182"/>
                      </a:lnTo>
                      <a:lnTo>
                        <a:pt x="5743" y="180"/>
                      </a:lnTo>
                      <a:lnTo>
                        <a:pt x="5750" y="178"/>
                      </a:lnTo>
                      <a:lnTo>
                        <a:pt x="5757" y="175"/>
                      </a:lnTo>
                      <a:lnTo>
                        <a:pt x="5764" y="173"/>
                      </a:lnTo>
                      <a:lnTo>
                        <a:pt x="5771" y="171"/>
                      </a:lnTo>
                      <a:lnTo>
                        <a:pt x="5778" y="168"/>
                      </a:lnTo>
                      <a:lnTo>
                        <a:pt x="5785" y="166"/>
                      </a:lnTo>
                      <a:lnTo>
                        <a:pt x="5792" y="164"/>
                      </a:lnTo>
                      <a:lnTo>
                        <a:pt x="5799" y="161"/>
                      </a:lnTo>
                      <a:lnTo>
                        <a:pt x="5805" y="159"/>
                      </a:lnTo>
                      <a:lnTo>
                        <a:pt x="5812" y="157"/>
                      </a:lnTo>
                      <a:lnTo>
                        <a:pt x="5819" y="154"/>
                      </a:lnTo>
                      <a:lnTo>
                        <a:pt x="5826" y="152"/>
                      </a:lnTo>
                      <a:lnTo>
                        <a:pt x="5833" y="150"/>
                      </a:lnTo>
                      <a:lnTo>
                        <a:pt x="5840" y="148"/>
                      </a:lnTo>
                      <a:lnTo>
                        <a:pt x="5847" y="145"/>
                      </a:lnTo>
                      <a:lnTo>
                        <a:pt x="5854" y="143"/>
                      </a:lnTo>
                      <a:lnTo>
                        <a:pt x="5861" y="141"/>
                      </a:lnTo>
                      <a:lnTo>
                        <a:pt x="5868" y="138"/>
                      </a:lnTo>
                      <a:lnTo>
                        <a:pt x="5875" y="136"/>
                      </a:lnTo>
                      <a:lnTo>
                        <a:pt x="5881" y="133"/>
                      </a:lnTo>
                      <a:lnTo>
                        <a:pt x="5888" y="130"/>
                      </a:lnTo>
                      <a:lnTo>
                        <a:pt x="5894" y="128"/>
                      </a:lnTo>
                      <a:lnTo>
                        <a:pt x="5901" y="126"/>
                      </a:lnTo>
                      <a:lnTo>
                        <a:pt x="5908" y="123"/>
                      </a:lnTo>
                      <a:lnTo>
                        <a:pt x="5915" y="121"/>
                      </a:lnTo>
                      <a:lnTo>
                        <a:pt x="5922" y="119"/>
                      </a:lnTo>
                      <a:lnTo>
                        <a:pt x="5928" y="117"/>
                      </a:lnTo>
                      <a:lnTo>
                        <a:pt x="5934" y="113"/>
                      </a:lnTo>
                      <a:lnTo>
                        <a:pt x="5941" y="111"/>
                      </a:lnTo>
                      <a:lnTo>
                        <a:pt x="5947" y="108"/>
                      </a:lnTo>
                      <a:lnTo>
                        <a:pt x="5954" y="106"/>
                      </a:lnTo>
                      <a:lnTo>
                        <a:pt x="5961" y="104"/>
                      </a:lnTo>
                      <a:lnTo>
                        <a:pt x="5967" y="100"/>
                      </a:lnTo>
                      <a:lnTo>
                        <a:pt x="5974" y="98"/>
                      </a:lnTo>
                      <a:lnTo>
                        <a:pt x="5981" y="96"/>
                      </a:lnTo>
                      <a:lnTo>
                        <a:pt x="5986" y="93"/>
                      </a:lnTo>
                      <a:lnTo>
                        <a:pt x="5993" y="91"/>
                      </a:lnTo>
                      <a:lnTo>
                        <a:pt x="5999" y="88"/>
                      </a:lnTo>
                      <a:lnTo>
                        <a:pt x="6006" y="85"/>
                      </a:lnTo>
                      <a:lnTo>
                        <a:pt x="6012" y="83"/>
                      </a:lnTo>
                      <a:lnTo>
                        <a:pt x="6019" y="81"/>
                      </a:lnTo>
                      <a:lnTo>
                        <a:pt x="6024" y="77"/>
                      </a:lnTo>
                      <a:lnTo>
                        <a:pt x="6031" y="75"/>
                      </a:lnTo>
                      <a:lnTo>
                        <a:pt x="6037" y="73"/>
                      </a:lnTo>
                      <a:lnTo>
                        <a:pt x="6043" y="69"/>
                      </a:lnTo>
                      <a:lnTo>
                        <a:pt x="6050" y="67"/>
                      </a:lnTo>
                      <a:lnTo>
                        <a:pt x="6055" y="65"/>
                      </a:lnTo>
                      <a:lnTo>
                        <a:pt x="6062" y="61"/>
                      </a:lnTo>
                      <a:lnTo>
                        <a:pt x="6068" y="59"/>
                      </a:lnTo>
                      <a:lnTo>
                        <a:pt x="6074" y="57"/>
                      </a:lnTo>
                      <a:lnTo>
                        <a:pt x="6081" y="53"/>
                      </a:lnTo>
                      <a:lnTo>
                        <a:pt x="6087" y="51"/>
                      </a:lnTo>
                      <a:lnTo>
                        <a:pt x="6092" y="49"/>
                      </a:lnTo>
                      <a:lnTo>
                        <a:pt x="6098" y="45"/>
                      </a:lnTo>
                      <a:lnTo>
                        <a:pt x="6105" y="43"/>
                      </a:lnTo>
                      <a:lnTo>
                        <a:pt x="6111" y="41"/>
                      </a:lnTo>
                      <a:lnTo>
                        <a:pt x="6117" y="37"/>
                      </a:lnTo>
                      <a:lnTo>
                        <a:pt x="6122" y="35"/>
                      </a:lnTo>
                      <a:lnTo>
                        <a:pt x="6128" y="31"/>
                      </a:lnTo>
                      <a:lnTo>
                        <a:pt x="6134" y="29"/>
                      </a:lnTo>
                      <a:lnTo>
                        <a:pt x="6140" y="27"/>
                      </a:lnTo>
                      <a:lnTo>
                        <a:pt x="6146" y="23"/>
                      </a:lnTo>
                      <a:lnTo>
                        <a:pt x="6152" y="21"/>
                      </a:lnTo>
                      <a:lnTo>
                        <a:pt x="6158" y="18"/>
                      </a:lnTo>
                      <a:lnTo>
                        <a:pt x="6164" y="15"/>
                      </a:lnTo>
                      <a:lnTo>
                        <a:pt x="6170" y="13"/>
                      </a:lnTo>
                      <a:lnTo>
                        <a:pt x="6175" y="9"/>
                      </a:lnTo>
                      <a:lnTo>
                        <a:pt x="6181" y="7"/>
                      </a:lnTo>
                      <a:lnTo>
                        <a:pt x="6187" y="5"/>
                      </a:lnTo>
                      <a:lnTo>
                        <a:pt x="6193" y="1"/>
                      </a:lnTo>
                      <a:lnTo>
                        <a:pt x="6199" y="0"/>
                      </a:lnTo>
                      <a:lnTo>
                        <a:pt x="6195" y="6"/>
                      </a:lnTo>
                      <a:lnTo>
                        <a:pt x="6190" y="9"/>
                      </a:lnTo>
                      <a:lnTo>
                        <a:pt x="6185" y="14"/>
                      </a:lnTo>
                      <a:lnTo>
                        <a:pt x="6180" y="18"/>
                      </a:lnTo>
                      <a:lnTo>
                        <a:pt x="6174" y="21"/>
                      </a:lnTo>
                      <a:lnTo>
                        <a:pt x="6168" y="24"/>
                      </a:lnTo>
                      <a:lnTo>
                        <a:pt x="6164" y="28"/>
                      </a:lnTo>
                      <a:lnTo>
                        <a:pt x="6158" y="31"/>
                      </a:lnTo>
                      <a:lnTo>
                        <a:pt x="6152" y="35"/>
                      </a:lnTo>
                      <a:lnTo>
                        <a:pt x="6146" y="38"/>
                      </a:lnTo>
                      <a:lnTo>
                        <a:pt x="6141" y="42"/>
                      </a:lnTo>
                      <a:lnTo>
                        <a:pt x="6136" y="45"/>
                      </a:lnTo>
                      <a:lnTo>
                        <a:pt x="6130" y="49"/>
                      </a:lnTo>
                      <a:lnTo>
                        <a:pt x="6125" y="52"/>
                      </a:lnTo>
                      <a:lnTo>
                        <a:pt x="6119" y="55"/>
                      </a:lnTo>
                      <a:lnTo>
                        <a:pt x="6113" y="59"/>
                      </a:lnTo>
                      <a:lnTo>
                        <a:pt x="6107" y="62"/>
                      </a:lnTo>
                      <a:lnTo>
                        <a:pt x="6102" y="66"/>
                      </a:lnTo>
                      <a:lnTo>
                        <a:pt x="6095" y="68"/>
                      </a:lnTo>
                      <a:lnTo>
                        <a:pt x="6089" y="72"/>
                      </a:lnTo>
                      <a:lnTo>
                        <a:pt x="6083" y="75"/>
                      </a:lnTo>
                      <a:lnTo>
                        <a:pt x="6077" y="79"/>
                      </a:lnTo>
                      <a:lnTo>
                        <a:pt x="6072" y="81"/>
                      </a:lnTo>
                      <a:lnTo>
                        <a:pt x="6066" y="84"/>
                      </a:lnTo>
                      <a:lnTo>
                        <a:pt x="6059" y="88"/>
                      </a:lnTo>
                      <a:lnTo>
                        <a:pt x="6053" y="91"/>
                      </a:lnTo>
                      <a:lnTo>
                        <a:pt x="6047" y="93"/>
                      </a:lnTo>
                      <a:lnTo>
                        <a:pt x="6040" y="97"/>
                      </a:lnTo>
                      <a:lnTo>
                        <a:pt x="6035" y="100"/>
                      </a:lnTo>
                      <a:lnTo>
                        <a:pt x="6029" y="103"/>
                      </a:lnTo>
                      <a:lnTo>
                        <a:pt x="6022" y="106"/>
                      </a:lnTo>
                      <a:lnTo>
                        <a:pt x="6016" y="110"/>
                      </a:lnTo>
                      <a:lnTo>
                        <a:pt x="6009" y="112"/>
                      </a:lnTo>
                      <a:lnTo>
                        <a:pt x="6004" y="115"/>
                      </a:lnTo>
                      <a:lnTo>
                        <a:pt x="5997" y="118"/>
                      </a:lnTo>
                      <a:lnTo>
                        <a:pt x="5991" y="121"/>
                      </a:lnTo>
                      <a:lnTo>
                        <a:pt x="5984" y="125"/>
                      </a:lnTo>
                      <a:lnTo>
                        <a:pt x="5978" y="127"/>
                      </a:lnTo>
                      <a:lnTo>
                        <a:pt x="5971" y="130"/>
                      </a:lnTo>
                      <a:lnTo>
                        <a:pt x="5966" y="133"/>
                      </a:lnTo>
                      <a:lnTo>
                        <a:pt x="5959" y="136"/>
                      </a:lnTo>
                      <a:lnTo>
                        <a:pt x="5953" y="138"/>
                      </a:lnTo>
                      <a:lnTo>
                        <a:pt x="5946" y="142"/>
                      </a:lnTo>
                      <a:lnTo>
                        <a:pt x="5939" y="144"/>
                      </a:lnTo>
                      <a:lnTo>
                        <a:pt x="5933" y="148"/>
                      </a:lnTo>
                      <a:lnTo>
                        <a:pt x="5926" y="150"/>
                      </a:lnTo>
                      <a:lnTo>
                        <a:pt x="5920" y="152"/>
                      </a:lnTo>
                      <a:lnTo>
                        <a:pt x="5913" y="156"/>
                      </a:lnTo>
                      <a:lnTo>
                        <a:pt x="5907" y="158"/>
                      </a:lnTo>
                      <a:lnTo>
                        <a:pt x="5900" y="161"/>
                      </a:lnTo>
                      <a:lnTo>
                        <a:pt x="5893" y="164"/>
                      </a:lnTo>
                      <a:lnTo>
                        <a:pt x="5886" y="167"/>
                      </a:lnTo>
                      <a:lnTo>
                        <a:pt x="5879" y="169"/>
                      </a:lnTo>
                      <a:lnTo>
                        <a:pt x="5873" y="172"/>
                      </a:lnTo>
                      <a:lnTo>
                        <a:pt x="5867" y="175"/>
                      </a:lnTo>
                      <a:lnTo>
                        <a:pt x="5860" y="178"/>
                      </a:lnTo>
                      <a:lnTo>
                        <a:pt x="5853" y="180"/>
                      </a:lnTo>
                      <a:lnTo>
                        <a:pt x="5846" y="183"/>
                      </a:lnTo>
                      <a:lnTo>
                        <a:pt x="5839" y="186"/>
                      </a:lnTo>
                      <a:lnTo>
                        <a:pt x="5832" y="188"/>
                      </a:lnTo>
                      <a:lnTo>
                        <a:pt x="5825" y="191"/>
                      </a:lnTo>
                      <a:lnTo>
                        <a:pt x="5818" y="194"/>
                      </a:lnTo>
                      <a:lnTo>
                        <a:pt x="5811" y="196"/>
                      </a:lnTo>
                      <a:lnTo>
                        <a:pt x="5804" y="199"/>
                      </a:lnTo>
                      <a:lnTo>
                        <a:pt x="5797" y="202"/>
                      </a:lnTo>
                      <a:lnTo>
                        <a:pt x="5790" y="204"/>
                      </a:lnTo>
                      <a:lnTo>
                        <a:pt x="5784" y="206"/>
                      </a:lnTo>
                      <a:lnTo>
                        <a:pt x="5777" y="210"/>
                      </a:lnTo>
                      <a:lnTo>
                        <a:pt x="5770" y="212"/>
                      </a:lnTo>
                      <a:lnTo>
                        <a:pt x="5763" y="214"/>
                      </a:lnTo>
                      <a:lnTo>
                        <a:pt x="5756" y="217"/>
                      </a:lnTo>
                      <a:lnTo>
                        <a:pt x="5749" y="220"/>
                      </a:lnTo>
                      <a:lnTo>
                        <a:pt x="5741" y="222"/>
                      </a:lnTo>
                      <a:lnTo>
                        <a:pt x="5734" y="225"/>
                      </a:lnTo>
                      <a:lnTo>
                        <a:pt x="5727" y="227"/>
                      </a:lnTo>
                      <a:lnTo>
                        <a:pt x="5720" y="229"/>
                      </a:lnTo>
                      <a:lnTo>
                        <a:pt x="5713" y="233"/>
                      </a:lnTo>
                      <a:lnTo>
                        <a:pt x="5706" y="235"/>
                      </a:lnTo>
                      <a:lnTo>
                        <a:pt x="5698" y="237"/>
                      </a:lnTo>
                      <a:lnTo>
                        <a:pt x="5691" y="240"/>
                      </a:lnTo>
                      <a:lnTo>
                        <a:pt x="5684" y="242"/>
                      </a:lnTo>
                      <a:lnTo>
                        <a:pt x="5678" y="245"/>
                      </a:lnTo>
                      <a:lnTo>
                        <a:pt x="5669" y="248"/>
                      </a:lnTo>
                      <a:lnTo>
                        <a:pt x="5663" y="250"/>
                      </a:lnTo>
                      <a:lnTo>
                        <a:pt x="5656" y="252"/>
                      </a:lnTo>
                      <a:lnTo>
                        <a:pt x="5649" y="255"/>
                      </a:lnTo>
                      <a:lnTo>
                        <a:pt x="5641" y="257"/>
                      </a:lnTo>
                      <a:lnTo>
                        <a:pt x="5634" y="259"/>
                      </a:lnTo>
                      <a:lnTo>
                        <a:pt x="5627" y="263"/>
                      </a:lnTo>
                      <a:lnTo>
                        <a:pt x="5619" y="265"/>
                      </a:lnTo>
                      <a:lnTo>
                        <a:pt x="5612" y="267"/>
                      </a:lnTo>
                      <a:lnTo>
                        <a:pt x="5605" y="270"/>
                      </a:lnTo>
                      <a:lnTo>
                        <a:pt x="5597" y="272"/>
                      </a:lnTo>
                      <a:lnTo>
                        <a:pt x="5590" y="274"/>
                      </a:lnTo>
                      <a:lnTo>
                        <a:pt x="5583" y="277"/>
                      </a:lnTo>
                      <a:lnTo>
                        <a:pt x="5575" y="279"/>
                      </a:lnTo>
                      <a:lnTo>
                        <a:pt x="5560" y="283"/>
                      </a:lnTo>
                      <a:lnTo>
                        <a:pt x="5546" y="289"/>
                      </a:lnTo>
                      <a:lnTo>
                        <a:pt x="5531" y="294"/>
                      </a:lnTo>
                      <a:lnTo>
                        <a:pt x="5516" y="298"/>
                      </a:lnTo>
                      <a:lnTo>
                        <a:pt x="5501" y="303"/>
                      </a:lnTo>
                      <a:lnTo>
                        <a:pt x="5486" y="308"/>
                      </a:lnTo>
                      <a:lnTo>
                        <a:pt x="5471" y="312"/>
                      </a:lnTo>
                      <a:lnTo>
                        <a:pt x="5456" y="317"/>
                      </a:lnTo>
                      <a:lnTo>
                        <a:pt x="5441" y="321"/>
                      </a:lnTo>
                      <a:lnTo>
                        <a:pt x="5426" y="326"/>
                      </a:lnTo>
                      <a:lnTo>
                        <a:pt x="5411" y="332"/>
                      </a:lnTo>
                      <a:lnTo>
                        <a:pt x="5396" y="336"/>
                      </a:lnTo>
                      <a:lnTo>
                        <a:pt x="5381" y="341"/>
                      </a:lnTo>
                      <a:lnTo>
                        <a:pt x="5366" y="346"/>
                      </a:lnTo>
                      <a:lnTo>
                        <a:pt x="5351" y="350"/>
                      </a:lnTo>
                      <a:lnTo>
                        <a:pt x="5337" y="355"/>
                      </a:lnTo>
                      <a:lnTo>
                        <a:pt x="5307" y="364"/>
                      </a:lnTo>
                      <a:lnTo>
                        <a:pt x="5275" y="373"/>
                      </a:lnTo>
                      <a:lnTo>
                        <a:pt x="5245" y="382"/>
                      </a:lnTo>
                      <a:lnTo>
                        <a:pt x="5216" y="392"/>
                      </a:lnTo>
                      <a:lnTo>
                        <a:pt x="5201" y="396"/>
                      </a:lnTo>
                      <a:lnTo>
                        <a:pt x="5186" y="402"/>
                      </a:lnTo>
                      <a:lnTo>
                        <a:pt x="5169" y="407"/>
                      </a:lnTo>
                      <a:lnTo>
                        <a:pt x="5154" y="411"/>
                      </a:lnTo>
                      <a:lnTo>
                        <a:pt x="5139" y="416"/>
                      </a:lnTo>
                      <a:lnTo>
                        <a:pt x="5125" y="420"/>
                      </a:lnTo>
                      <a:lnTo>
                        <a:pt x="5110" y="425"/>
                      </a:lnTo>
                      <a:lnTo>
                        <a:pt x="5095" y="430"/>
                      </a:lnTo>
                      <a:lnTo>
                        <a:pt x="5080" y="434"/>
                      </a:lnTo>
                      <a:lnTo>
                        <a:pt x="5065" y="440"/>
                      </a:lnTo>
                      <a:lnTo>
                        <a:pt x="5050" y="445"/>
                      </a:lnTo>
                      <a:lnTo>
                        <a:pt x="5035" y="449"/>
                      </a:lnTo>
                      <a:lnTo>
                        <a:pt x="5020" y="454"/>
                      </a:lnTo>
                      <a:lnTo>
                        <a:pt x="5005" y="460"/>
                      </a:lnTo>
                      <a:lnTo>
                        <a:pt x="4990" y="464"/>
                      </a:lnTo>
                      <a:lnTo>
                        <a:pt x="4975" y="469"/>
                      </a:lnTo>
                      <a:lnTo>
                        <a:pt x="4968" y="471"/>
                      </a:lnTo>
                      <a:lnTo>
                        <a:pt x="4960" y="473"/>
                      </a:lnTo>
                      <a:lnTo>
                        <a:pt x="4953" y="477"/>
                      </a:lnTo>
                      <a:lnTo>
                        <a:pt x="4946" y="479"/>
                      </a:lnTo>
                      <a:lnTo>
                        <a:pt x="4938" y="481"/>
                      </a:lnTo>
                      <a:lnTo>
                        <a:pt x="4931" y="484"/>
                      </a:lnTo>
                      <a:lnTo>
                        <a:pt x="4923" y="486"/>
                      </a:lnTo>
                      <a:lnTo>
                        <a:pt x="4916" y="488"/>
                      </a:lnTo>
                      <a:lnTo>
                        <a:pt x="4909" y="492"/>
                      </a:lnTo>
                      <a:lnTo>
                        <a:pt x="4901" y="494"/>
                      </a:lnTo>
                      <a:lnTo>
                        <a:pt x="4894" y="496"/>
                      </a:lnTo>
                      <a:lnTo>
                        <a:pt x="4887" y="499"/>
                      </a:lnTo>
                      <a:lnTo>
                        <a:pt x="4879" y="501"/>
                      </a:lnTo>
                      <a:lnTo>
                        <a:pt x="4872" y="504"/>
                      </a:lnTo>
                      <a:lnTo>
                        <a:pt x="4865" y="507"/>
                      </a:lnTo>
                      <a:lnTo>
                        <a:pt x="4857" y="509"/>
                      </a:lnTo>
                      <a:lnTo>
                        <a:pt x="4850" y="511"/>
                      </a:lnTo>
                      <a:lnTo>
                        <a:pt x="4843" y="515"/>
                      </a:lnTo>
                      <a:lnTo>
                        <a:pt x="4835" y="517"/>
                      </a:lnTo>
                      <a:lnTo>
                        <a:pt x="4828" y="519"/>
                      </a:lnTo>
                      <a:lnTo>
                        <a:pt x="4821" y="523"/>
                      </a:lnTo>
                      <a:lnTo>
                        <a:pt x="4815" y="525"/>
                      </a:lnTo>
                      <a:lnTo>
                        <a:pt x="4807" y="527"/>
                      </a:lnTo>
                      <a:lnTo>
                        <a:pt x="4800" y="530"/>
                      </a:lnTo>
                      <a:lnTo>
                        <a:pt x="4793" y="533"/>
                      </a:lnTo>
                      <a:lnTo>
                        <a:pt x="4786" y="536"/>
                      </a:lnTo>
                      <a:lnTo>
                        <a:pt x="4779" y="538"/>
                      </a:lnTo>
                      <a:lnTo>
                        <a:pt x="4771" y="541"/>
                      </a:lnTo>
                      <a:lnTo>
                        <a:pt x="4764" y="544"/>
                      </a:lnTo>
                      <a:lnTo>
                        <a:pt x="4757" y="546"/>
                      </a:lnTo>
                      <a:lnTo>
                        <a:pt x="4750" y="549"/>
                      </a:lnTo>
                      <a:lnTo>
                        <a:pt x="4743" y="552"/>
                      </a:lnTo>
                      <a:lnTo>
                        <a:pt x="4736" y="555"/>
                      </a:lnTo>
                      <a:lnTo>
                        <a:pt x="4729" y="557"/>
                      </a:lnTo>
                      <a:lnTo>
                        <a:pt x="4722" y="560"/>
                      </a:lnTo>
                      <a:lnTo>
                        <a:pt x="4715" y="563"/>
                      </a:lnTo>
                      <a:lnTo>
                        <a:pt x="4709" y="565"/>
                      </a:lnTo>
                      <a:lnTo>
                        <a:pt x="4702" y="569"/>
                      </a:lnTo>
                      <a:lnTo>
                        <a:pt x="4695" y="571"/>
                      </a:lnTo>
                      <a:lnTo>
                        <a:pt x="4688" y="574"/>
                      </a:lnTo>
                      <a:lnTo>
                        <a:pt x="4681" y="577"/>
                      </a:lnTo>
                      <a:lnTo>
                        <a:pt x="4674" y="579"/>
                      </a:lnTo>
                      <a:lnTo>
                        <a:pt x="4667" y="583"/>
                      </a:lnTo>
                      <a:lnTo>
                        <a:pt x="4660" y="585"/>
                      </a:lnTo>
                      <a:lnTo>
                        <a:pt x="4653" y="589"/>
                      </a:lnTo>
                      <a:lnTo>
                        <a:pt x="4646" y="591"/>
                      </a:lnTo>
                      <a:lnTo>
                        <a:pt x="4639" y="594"/>
                      </a:lnTo>
                      <a:lnTo>
                        <a:pt x="4633" y="597"/>
                      </a:lnTo>
                      <a:lnTo>
                        <a:pt x="4626" y="600"/>
                      </a:lnTo>
                      <a:lnTo>
                        <a:pt x="4619" y="602"/>
                      </a:lnTo>
                      <a:lnTo>
                        <a:pt x="4613" y="606"/>
                      </a:lnTo>
                      <a:lnTo>
                        <a:pt x="4606" y="608"/>
                      </a:lnTo>
                      <a:lnTo>
                        <a:pt x="4599" y="612"/>
                      </a:lnTo>
                      <a:lnTo>
                        <a:pt x="4592" y="615"/>
                      </a:lnTo>
                      <a:lnTo>
                        <a:pt x="4585" y="617"/>
                      </a:lnTo>
                      <a:lnTo>
                        <a:pt x="4580" y="621"/>
                      </a:lnTo>
                      <a:lnTo>
                        <a:pt x="4573" y="623"/>
                      </a:lnTo>
                      <a:lnTo>
                        <a:pt x="4566" y="627"/>
                      </a:lnTo>
                      <a:lnTo>
                        <a:pt x="4559" y="630"/>
                      </a:lnTo>
                      <a:lnTo>
                        <a:pt x="4553" y="632"/>
                      </a:lnTo>
                      <a:lnTo>
                        <a:pt x="4546" y="636"/>
                      </a:lnTo>
                      <a:lnTo>
                        <a:pt x="4540" y="639"/>
                      </a:lnTo>
                      <a:lnTo>
                        <a:pt x="4533" y="641"/>
                      </a:lnTo>
                      <a:lnTo>
                        <a:pt x="4527" y="645"/>
                      </a:lnTo>
                      <a:lnTo>
                        <a:pt x="4521" y="648"/>
                      </a:lnTo>
                      <a:lnTo>
                        <a:pt x="4514" y="652"/>
                      </a:lnTo>
                      <a:lnTo>
                        <a:pt x="4508" y="654"/>
                      </a:lnTo>
                      <a:lnTo>
                        <a:pt x="4501" y="658"/>
                      </a:lnTo>
                      <a:lnTo>
                        <a:pt x="4495" y="661"/>
                      </a:lnTo>
                      <a:lnTo>
                        <a:pt x="4489" y="664"/>
                      </a:lnTo>
                      <a:lnTo>
                        <a:pt x="4483" y="667"/>
                      </a:lnTo>
                      <a:lnTo>
                        <a:pt x="4476" y="670"/>
                      </a:lnTo>
                      <a:lnTo>
                        <a:pt x="4470" y="674"/>
                      </a:lnTo>
                      <a:lnTo>
                        <a:pt x="4463" y="677"/>
                      </a:lnTo>
                      <a:lnTo>
                        <a:pt x="4457" y="681"/>
                      </a:lnTo>
                      <a:lnTo>
                        <a:pt x="4452" y="683"/>
                      </a:lnTo>
                      <a:lnTo>
                        <a:pt x="4445" y="686"/>
                      </a:lnTo>
                      <a:lnTo>
                        <a:pt x="4439" y="690"/>
                      </a:lnTo>
                      <a:lnTo>
                        <a:pt x="4433" y="693"/>
                      </a:lnTo>
                      <a:lnTo>
                        <a:pt x="4426" y="697"/>
                      </a:lnTo>
                      <a:lnTo>
                        <a:pt x="4427" y="697"/>
                      </a:lnTo>
                      <a:lnTo>
                        <a:pt x="4424" y="698"/>
                      </a:lnTo>
                      <a:lnTo>
                        <a:pt x="4422" y="700"/>
                      </a:lnTo>
                      <a:lnTo>
                        <a:pt x="4418" y="701"/>
                      </a:lnTo>
                      <a:lnTo>
                        <a:pt x="4416" y="702"/>
                      </a:lnTo>
                      <a:lnTo>
                        <a:pt x="4414" y="705"/>
                      </a:lnTo>
                      <a:lnTo>
                        <a:pt x="4410" y="706"/>
                      </a:lnTo>
                      <a:lnTo>
                        <a:pt x="4408" y="708"/>
                      </a:lnTo>
                      <a:lnTo>
                        <a:pt x="4404" y="709"/>
                      </a:lnTo>
                      <a:lnTo>
                        <a:pt x="4401" y="712"/>
                      </a:lnTo>
                      <a:lnTo>
                        <a:pt x="4399" y="713"/>
                      </a:lnTo>
                      <a:lnTo>
                        <a:pt x="4395" y="715"/>
                      </a:lnTo>
                      <a:lnTo>
                        <a:pt x="4393" y="716"/>
                      </a:lnTo>
                      <a:lnTo>
                        <a:pt x="4389" y="719"/>
                      </a:lnTo>
                      <a:lnTo>
                        <a:pt x="4386" y="721"/>
                      </a:lnTo>
                      <a:lnTo>
                        <a:pt x="4384" y="722"/>
                      </a:lnTo>
                      <a:lnTo>
                        <a:pt x="4380" y="724"/>
                      </a:lnTo>
                      <a:lnTo>
                        <a:pt x="4377" y="727"/>
                      </a:lnTo>
                      <a:lnTo>
                        <a:pt x="4374" y="728"/>
                      </a:lnTo>
                      <a:lnTo>
                        <a:pt x="4371" y="730"/>
                      </a:lnTo>
                      <a:lnTo>
                        <a:pt x="4368" y="732"/>
                      </a:lnTo>
                      <a:lnTo>
                        <a:pt x="4364" y="735"/>
                      </a:lnTo>
                      <a:lnTo>
                        <a:pt x="4361" y="736"/>
                      </a:lnTo>
                      <a:lnTo>
                        <a:pt x="4357" y="738"/>
                      </a:lnTo>
                      <a:lnTo>
                        <a:pt x="4355" y="740"/>
                      </a:lnTo>
                      <a:lnTo>
                        <a:pt x="4351" y="743"/>
                      </a:lnTo>
                      <a:lnTo>
                        <a:pt x="4348" y="745"/>
                      </a:lnTo>
                      <a:lnTo>
                        <a:pt x="4344" y="747"/>
                      </a:lnTo>
                      <a:lnTo>
                        <a:pt x="4341" y="749"/>
                      </a:lnTo>
                      <a:lnTo>
                        <a:pt x="4338" y="751"/>
                      </a:lnTo>
                      <a:lnTo>
                        <a:pt x="4334" y="753"/>
                      </a:lnTo>
                      <a:lnTo>
                        <a:pt x="4331" y="755"/>
                      </a:lnTo>
                      <a:lnTo>
                        <a:pt x="4327" y="758"/>
                      </a:lnTo>
                      <a:lnTo>
                        <a:pt x="4324" y="760"/>
                      </a:lnTo>
                      <a:lnTo>
                        <a:pt x="4320" y="762"/>
                      </a:lnTo>
                      <a:lnTo>
                        <a:pt x="4317" y="765"/>
                      </a:lnTo>
                      <a:lnTo>
                        <a:pt x="4312" y="767"/>
                      </a:lnTo>
                      <a:lnTo>
                        <a:pt x="4309" y="770"/>
                      </a:lnTo>
                      <a:lnTo>
                        <a:pt x="4305" y="773"/>
                      </a:lnTo>
                      <a:lnTo>
                        <a:pt x="4302" y="775"/>
                      </a:lnTo>
                      <a:lnTo>
                        <a:pt x="4298" y="777"/>
                      </a:lnTo>
                      <a:lnTo>
                        <a:pt x="4295" y="780"/>
                      </a:lnTo>
                      <a:lnTo>
                        <a:pt x="4290" y="782"/>
                      </a:lnTo>
                      <a:lnTo>
                        <a:pt x="4287" y="784"/>
                      </a:lnTo>
                      <a:lnTo>
                        <a:pt x="4283" y="787"/>
                      </a:lnTo>
                      <a:lnTo>
                        <a:pt x="4280" y="790"/>
                      </a:lnTo>
                      <a:lnTo>
                        <a:pt x="4275" y="792"/>
                      </a:lnTo>
                      <a:lnTo>
                        <a:pt x="4272" y="795"/>
                      </a:lnTo>
                      <a:lnTo>
                        <a:pt x="4268" y="797"/>
                      </a:lnTo>
                      <a:lnTo>
                        <a:pt x="4264" y="800"/>
                      </a:lnTo>
                      <a:lnTo>
                        <a:pt x="4260" y="803"/>
                      </a:lnTo>
                      <a:lnTo>
                        <a:pt x="4257" y="805"/>
                      </a:lnTo>
                      <a:lnTo>
                        <a:pt x="4252" y="807"/>
                      </a:lnTo>
                      <a:lnTo>
                        <a:pt x="4249" y="811"/>
                      </a:lnTo>
                      <a:lnTo>
                        <a:pt x="4244" y="813"/>
                      </a:lnTo>
                      <a:lnTo>
                        <a:pt x="4241" y="815"/>
                      </a:lnTo>
                      <a:lnTo>
                        <a:pt x="4237" y="819"/>
                      </a:lnTo>
                      <a:lnTo>
                        <a:pt x="4233" y="821"/>
                      </a:lnTo>
                      <a:lnTo>
                        <a:pt x="4229" y="823"/>
                      </a:lnTo>
                      <a:lnTo>
                        <a:pt x="4225" y="827"/>
                      </a:lnTo>
                      <a:lnTo>
                        <a:pt x="4221" y="829"/>
                      </a:lnTo>
                      <a:lnTo>
                        <a:pt x="4217" y="833"/>
                      </a:lnTo>
                      <a:lnTo>
                        <a:pt x="4213" y="835"/>
                      </a:lnTo>
                      <a:lnTo>
                        <a:pt x="4209" y="837"/>
                      </a:lnTo>
                      <a:lnTo>
                        <a:pt x="4204" y="841"/>
                      </a:lnTo>
                      <a:lnTo>
                        <a:pt x="4200" y="843"/>
                      </a:lnTo>
                      <a:lnTo>
                        <a:pt x="4196" y="846"/>
                      </a:lnTo>
                      <a:lnTo>
                        <a:pt x="4192" y="849"/>
                      </a:lnTo>
                      <a:lnTo>
                        <a:pt x="4188" y="852"/>
                      </a:lnTo>
                      <a:lnTo>
                        <a:pt x="4183" y="854"/>
                      </a:lnTo>
                      <a:lnTo>
                        <a:pt x="4180" y="858"/>
                      </a:lnTo>
                      <a:lnTo>
                        <a:pt x="4175" y="860"/>
                      </a:lnTo>
                      <a:lnTo>
                        <a:pt x="4170" y="864"/>
                      </a:lnTo>
                      <a:lnTo>
                        <a:pt x="4167" y="866"/>
                      </a:lnTo>
                      <a:lnTo>
                        <a:pt x="4162" y="869"/>
                      </a:lnTo>
                      <a:lnTo>
                        <a:pt x="4158" y="872"/>
                      </a:lnTo>
                      <a:lnTo>
                        <a:pt x="4154" y="875"/>
                      </a:lnTo>
                      <a:lnTo>
                        <a:pt x="4150" y="877"/>
                      </a:lnTo>
                      <a:lnTo>
                        <a:pt x="4145" y="881"/>
                      </a:lnTo>
                      <a:lnTo>
                        <a:pt x="4141" y="884"/>
                      </a:lnTo>
                      <a:lnTo>
                        <a:pt x="4137" y="887"/>
                      </a:lnTo>
                      <a:lnTo>
                        <a:pt x="4132" y="890"/>
                      </a:lnTo>
                      <a:lnTo>
                        <a:pt x="4128" y="892"/>
                      </a:lnTo>
                      <a:lnTo>
                        <a:pt x="4123" y="896"/>
                      </a:lnTo>
                      <a:lnTo>
                        <a:pt x="4119" y="898"/>
                      </a:lnTo>
                      <a:lnTo>
                        <a:pt x="4115" y="902"/>
                      </a:lnTo>
                      <a:lnTo>
                        <a:pt x="4111" y="905"/>
                      </a:lnTo>
                      <a:lnTo>
                        <a:pt x="4106" y="907"/>
                      </a:lnTo>
                      <a:lnTo>
                        <a:pt x="4101" y="911"/>
                      </a:lnTo>
                      <a:lnTo>
                        <a:pt x="4097" y="913"/>
                      </a:lnTo>
                      <a:lnTo>
                        <a:pt x="4092" y="917"/>
                      </a:lnTo>
                      <a:lnTo>
                        <a:pt x="4088" y="920"/>
                      </a:lnTo>
                      <a:lnTo>
                        <a:pt x="4084" y="922"/>
                      </a:lnTo>
                      <a:lnTo>
                        <a:pt x="4079" y="926"/>
                      </a:lnTo>
                      <a:lnTo>
                        <a:pt x="4075" y="929"/>
                      </a:lnTo>
                      <a:lnTo>
                        <a:pt x="4070" y="932"/>
                      </a:lnTo>
                      <a:lnTo>
                        <a:pt x="4066" y="935"/>
                      </a:lnTo>
                      <a:lnTo>
                        <a:pt x="4056" y="941"/>
                      </a:lnTo>
                      <a:lnTo>
                        <a:pt x="4047" y="947"/>
                      </a:lnTo>
                      <a:lnTo>
                        <a:pt x="4038" y="953"/>
                      </a:lnTo>
                      <a:lnTo>
                        <a:pt x="4029" y="959"/>
                      </a:lnTo>
                      <a:lnTo>
                        <a:pt x="4020" y="965"/>
                      </a:lnTo>
                      <a:lnTo>
                        <a:pt x="4010" y="972"/>
                      </a:lnTo>
                      <a:lnTo>
                        <a:pt x="4001" y="978"/>
                      </a:lnTo>
                      <a:lnTo>
                        <a:pt x="3992" y="983"/>
                      </a:lnTo>
                      <a:lnTo>
                        <a:pt x="3983" y="990"/>
                      </a:lnTo>
                      <a:lnTo>
                        <a:pt x="3972" y="996"/>
                      </a:lnTo>
                      <a:lnTo>
                        <a:pt x="3963" y="1002"/>
                      </a:lnTo>
                      <a:lnTo>
                        <a:pt x="3954" y="1008"/>
                      </a:lnTo>
                      <a:lnTo>
                        <a:pt x="3945" y="1014"/>
                      </a:lnTo>
                      <a:lnTo>
                        <a:pt x="3935" y="1020"/>
                      </a:lnTo>
                      <a:lnTo>
                        <a:pt x="3925" y="1026"/>
                      </a:lnTo>
                      <a:lnTo>
                        <a:pt x="3916" y="1032"/>
                      </a:lnTo>
                      <a:lnTo>
                        <a:pt x="3907" y="1039"/>
                      </a:lnTo>
                      <a:lnTo>
                        <a:pt x="3896" y="1044"/>
                      </a:lnTo>
                      <a:lnTo>
                        <a:pt x="3887" y="1050"/>
                      </a:lnTo>
                      <a:lnTo>
                        <a:pt x="3878" y="1056"/>
                      </a:lnTo>
                      <a:lnTo>
                        <a:pt x="3867" y="1062"/>
                      </a:lnTo>
                      <a:lnTo>
                        <a:pt x="3858" y="1067"/>
                      </a:lnTo>
                      <a:lnTo>
                        <a:pt x="3848" y="1073"/>
                      </a:lnTo>
                      <a:lnTo>
                        <a:pt x="3839" y="1079"/>
                      </a:lnTo>
                      <a:lnTo>
                        <a:pt x="3834" y="1082"/>
                      </a:lnTo>
                      <a:lnTo>
                        <a:pt x="3829" y="1085"/>
                      </a:lnTo>
                      <a:lnTo>
                        <a:pt x="3824" y="1088"/>
                      </a:lnTo>
                      <a:lnTo>
                        <a:pt x="3819" y="1090"/>
                      </a:lnTo>
                      <a:lnTo>
                        <a:pt x="3814" y="1094"/>
                      </a:lnTo>
                      <a:lnTo>
                        <a:pt x="3810" y="1096"/>
                      </a:lnTo>
                      <a:lnTo>
                        <a:pt x="3804" y="1100"/>
                      </a:lnTo>
                      <a:lnTo>
                        <a:pt x="3799" y="1102"/>
                      </a:lnTo>
                      <a:lnTo>
                        <a:pt x="3795" y="1105"/>
                      </a:lnTo>
                      <a:lnTo>
                        <a:pt x="3790" y="1108"/>
                      </a:lnTo>
                      <a:lnTo>
                        <a:pt x="3785" y="1110"/>
                      </a:lnTo>
                      <a:lnTo>
                        <a:pt x="3780" y="1113"/>
                      </a:lnTo>
                      <a:lnTo>
                        <a:pt x="3775" y="1116"/>
                      </a:lnTo>
                      <a:lnTo>
                        <a:pt x="3771" y="1119"/>
                      </a:lnTo>
                      <a:lnTo>
                        <a:pt x="3766" y="1122"/>
                      </a:lnTo>
                      <a:lnTo>
                        <a:pt x="3760" y="1124"/>
                      </a:lnTo>
                      <a:lnTo>
                        <a:pt x="3756" y="1127"/>
                      </a:lnTo>
                      <a:lnTo>
                        <a:pt x="3751" y="1130"/>
                      </a:lnTo>
                      <a:lnTo>
                        <a:pt x="3746" y="1132"/>
                      </a:lnTo>
                      <a:lnTo>
                        <a:pt x="3741" y="1135"/>
                      </a:lnTo>
                      <a:lnTo>
                        <a:pt x="3736" y="1138"/>
                      </a:lnTo>
                      <a:lnTo>
                        <a:pt x="3732" y="1140"/>
                      </a:lnTo>
                      <a:lnTo>
                        <a:pt x="3727" y="1142"/>
                      </a:lnTo>
                      <a:lnTo>
                        <a:pt x="3721" y="1146"/>
                      </a:lnTo>
                      <a:lnTo>
                        <a:pt x="3717" y="1148"/>
                      </a:lnTo>
                      <a:lnTo>
                        <a:pt x="3712" y="1150"/>
                      </a:lnTo>
                      <a:lnTo>
                        <a:pt x="3707" y="1153"/>
                      </a:lnTo>
                      <a:lnTo>
                        <a:pt x="3702" y="1155"/>
                      </a:lnTo>
                      <a:lnTo>
                        <a:pt x="3697" y="1158"/>
                      </a:lnTo>
                      <a:lnTo>
                        <a:pt x="3692" y="1161"/>
                      </a:lnTo>
                      <a:lnTo>
                        <a:pt x="3688" y="1163"/>
                      </a:lnTo>
                      <a:lnTo>
                        <a:pt x="3682" y="1165"/>
                      </a:lnTo>
                      <a:lnTo>
                        <a:pt x="3677" y="1168"/>
                      </a:lnTo>
                      <a:lnTo>
                        <a:pt x="3673" y="1170"/>
                      </a:lnTo>
                      <a:lnTo>
                        <a:pt x="3668" y="1172"/>
                      </a:lnTo>
                      <a:lnTo>
                        <a:pt x="3664" y="1174"/>
                      </a:lnTo>
                      <a:lnTo>
                        <a:pt x="3658" y="1177"/>
                      </a:lnTo>
                      <a:lnTo>
                        <a:pt x="3653" y="1179"/>
                      </a:lnTo>
                      <a:lnTo>
                        <a:pt x="3649" y="1181"/>
                      </a:lnTo>
                      <a:lnTo>
                        <a:pt x="3644" y="1184"/>
                      </a:lnTo>
                      <a:lnTo>
                        <a:pt x="3638" y="1186"/>
                      </a:lnTo>
                      <a:lnTo>
                        <a:pt x="3634" y="1188"/>
                      </a:lnTo>
                      <a:lnTo>
                        <a:pt x="3629" y="1191"/>
                      </a:lnTo>
                      <a:lnTo>
                        <a:pt x="3624" y="1193"/>
                      </a:lnTo>
                      <a:lnTo>
                        <a:pt x="3620" y="1195"/>
                      </a:lnTo>
                      <a:lnTo>
                        <a:pt x="3614" y="1198"/>
                      </a:lnTo>
                      <a:lnTo>
                        <a:pt x="3609" y="1200"/>
                      </a:lnTo>
                      <a:lnTo>
                        <a:pt x="3605" y="1202"/>
                      </a:lnTo>
                      <a:lnTo>
                        <a:pt x="3600" y="1204"/>
                      </a:lnTo>
                      <a:lnTo>
                        <a:pt x="3596" y="1206"/>
                      </a:lnTo>
                      <a:lnTo>
                        <a:pt x="3590" y="1208"/>
                      </a:lnTo>
                      <a:lnTo>
                        <a:pt x="3585" y="1210"/>
                      </a:lnTo>
                      <a:lnTo>
                        <a:pt x="3581" y="1212"/>
                      </a:lnTo>
                      <a:lnTo>
                        <a:pt x="3576" y="1214"/>
                      </a:lnTo>
                      <a:lnTo>
                        <a:pt x="3571" y="1216"/>
                      </a:lnTo>
                      <a:lnTo>
                        <a:pt x="3566" y="1218"/>
                      </a:lnTo>
                      <a:lnTo>
                        <a:pt x="3561" y="1219"/>
                      </a:lnTo>
                      <a:lnTo>
                        <a:pt x="3556" y="1222"/>
                      </a:lnTo>
                      <a:lnTo>
                        <a:pt x="3552" y="1224"/>
                      </a:lnTo>
                      <a:lnTo>
                        <a:pt x="3547" y="1225"/>
                      </a:lnTo>
                      <a:lnTo>
                        <a:pt x="3543" y="1227"/>
                      </a:lnTo>
                      <a:lnTo>
                        <a:pt x="3538" y="1229"/>
                      </a:lnTo>
                      <a:lnTo>
                        <a:pt x="3532" y="1231"/>
                      </a:lnTo>
                      <a:lnTo>
                        <a:pt x="3528" y="1232"/>
                      </a:lnTo>
                      <a:lnTo>
                        <a:pt x="3523" y="1234"/>
                      </a:lnTo>
                      <a:lnTo>
                        <a:pt x="3518" y="1236"/>
                      </a:lnTo>
                      <a:lnTo>
                        <a:pt x="3514" y="1238"/>
                      </a:lnTo>
                      <a:lnTo>
                        <a:pt x="3509" y="1239"/>
                      </a:lnTo>
                      <a:lnTo>
                        <a:pt x="3505" y="1241"/>
                      </a:lnTo>
                      <a:lnTo>
                        <a:pt x="3500" y="1242"/>
                      </a:lnTo>
                      <a:lnTo>
                        <a:pt x="3494" y="1244"/>
                      </a:lnTo>
                      <a:lnTo>
                        <a:pt x="3490" y="1246"/>
                      </a:lnTo>
                      <a:lnTo>
                        <a:pt x="3485" y="1247"/>
                      </a:lnTo>
                      <a:lnTo>
                        <a:pt x="3480" y="1248"/>
                      </a:lnTo>
                      <a:lnTo>
                        <a:pt x="3476" y="1249"/>
                      </a:lnTo>
                      <a:lnTo>
                        <a:pt x="3471" y="1252"/>
                      </a:lnTo>
                      <a:lnTo>
                        <a:pt x="3467" y="1253"/>
                      </a:lnTo>
                      <a:lnTo>
                        <a:pt x="3462" y="1254"/>
                      </a:lnTo>
                      <a:lnTo>
                        <a:pt x="3457" y="1255"/>
                      </a:lnTo>
                      <a:lnTo>
                        <a:pt x="3453" y="1256"/>
                      </a:lnTo>
                      <a:lnTo>
                        <a:pt x="3448" y="1257"/>
                      </a:lnTo>
                      <a:lnTo>
                        <a:pt x="3443" y="1259"/>
                      </a:lnTo>
                      <a:lnTo>
                        <a:pt x="3439" y="1260"/>
                      </a:lnTo>
                      <a:lnTo>
                        <a:pt x="3433" y="1261"/>
                      </a:lnTo>
                      <a:lnTo>
                        <a:pt x="3428" y="1262"/>
                      </a:lnTo>
                      <a:lnTo>
                        <a:pt x="3424" y="1263"/>
                      </a:lnTo>
                      <a:lnTo>
                        <a:pt x="3419" y="1264"/>
                      </a:lnTo>
                      <a:lnTo>
                        <a:pt x="3415" y="1265"/>
                      </a:lnTo>
                      <a:lnTo>
                        <a:pt x="3410" y="1267"/>
                      </a:lnTo>
                      <a:lnTo>
                        <a:pt x="3405" y="1267"/>
                      </a:lnTo>
                      <a:lnTo>
                        <a:pt x="3401" y="1268"/>
                      </a:lnTo>
                      <a:lnTo>
                        <a:pt x="3396" y="1269"/>
                      </a:lnTo>
                      <a:lnTo>
                        <a:pt x="3392" y="1270"/>
                      </a:lnTo>
                      <a:lnTo>
                        <a:pt x="3387" y="1270"/>
                      </a:lnTo>
                      <a:lnTo>
                        <a:pt x="3382" y="1271"/>
                      </a:lnTo>
                      <a:lnTo>
                        <a:pt x="3379" y="1272"/>
                      </a:lnTo>
                      <a:lnTo>
                        <a:pt x="3374" y="1272"/>
                      </a:lnTo>
                      <a:lnTo>
                        <a:pt x="3370" y="1273"/>
                      </a:lnTo>
                      <a:lnTo>
                        <a:pt x="3365" y="1273"/>
                      </a:lnTo>
                      <a:lnTo>
                        <a:pt x="3361" y="1275"/>
                      </a:lnTo>
                      <a:lnTo>
                        <a:pt x="3358" y="1275"/>
                      </a:lnTo>
                      <a:lnTo>
                        <a:pt x="3356" y="1275"/>
                      </a:lnTo>
                      <a:lnTo>
                        <a:pt x="3354" y="1275"/>
                      </a:lnTo>
                      <a:lnTo>
                        <a:pt x="3351" y="1276"/>
                      </a:lnTo>
                      <a:lnTo>
                        <a:pt x="3349" y="1276"/>
                      </a:lnTo>
                      <a:lnTo>
                        <a:pt x="3347" y="1276"/>
                      </a:lnTo>
                      <a:lnTo>
                        <a:pt x="3344" y="1276"/>
                      </a:lnTo>
                      <a:lnTo>
                        <a:pt x="3342" y="1276"/>
                      </a:lnTo>
                      <a:lnTo>
                        <a:pt x="3340" y="1277"/>
                      </a:lnTo>
                      <a:lnTo>
                        <a:pt x="3337" y="1277"/>
                      </a:lnTo>
                      <a:lnTo>
                        <a:pt x="3335" y="1277"/>
                      </a:lnTo>
                      <a:lnTo>
                        <a:pt x="3333" y="1277"/>
                      </a:lnTo>
                      <a:lnTo>
                        <a:pt x="3331" y="1277"/>
                      </a:lnTo>
                      <a:lnTo>
                        <a:pt x="3328" y="1277"/>
                      </a:lnTo>
                      <a:lnTo>
                        <a:pt x="3326" y="1277"/>
                      </a:lnTo>
                      <a:lnTo>
                        <a:pt x="3324" y="1277"/>
                      </a:lnTo>
                      <a:lnTo>
                        <a:pt x="3321" y="1278"/>
                      </a:lnTo>
                      <a:lnTo>
                        <a:pt x="3320" y="1278"/>
                      </a:lnTo>
                      <a:lnTo>
                        <a:pt x="3318" y="1278"/>
                      </a:lnTo>
                      <a:lnTo>
                        <a:pt x="3316" y="1278"/>
                      </a:lnTo>
                      <a:lnTo>
                        <a:pt x="3313" y="1278"/>
                      </a:lnTo>
                      <a:lnTo>
                        <a:pt x="3311" y="1278"/>
                      </a:lnTo>
                      <a:lnTo>
                        <a:pt x="3309" y="1278"/>
                      </a:lnTo>
                      <a:lnTo>
                        <a:pt x="3306" y="1278"/>
                      </a:lnTo>
                      <a:lnTo>
                        <a:pt x="3301" y="1278"/>
                      </a:lnTo>
                      <a:lnTo>
                        <a:pt x="3295" y="1278"/>
                      </a:lnTo>
                      <a:lnTo>
                        <a:pt x="3289" y="1278"/>
                      </a:lnTo>
                      <a:lnTo>
                        <a:pt x="3283" y="1278"/>
                      </a:lnTo>
                      <a:lnTo>
                        <a:pt x="3278" y="1278"/>
                      </a:lnTo>
                      <a:lnTo>
                        <a:pt x="3272" y="1278"/>
                      </a:lnTo>
                      <a:lnTo>
                        <a:pt x="3267" y="1278"/>
                      </a:lnTo>
                      <a:lnTo>
                        <a:pt x="3261" y="1278"/>
                      </a:lnTo>
                      <a:lnTo>
                        <a:pt x="3256" y="1278"/>
                      </a:lnTo>
                      <a:lnTo>
                        <a:pt x="3250" y="1278"/>
                      </a:lnTo>
                      <a:lnTo>
                        <a:pt x="3244" y="1278"/>
                      </a:lnTo>
                      <a:lnTo>
                        <a:pt x="3238" y="1278"/>
                      </a:lnTo>
                      <a:lnTo>
                        <a:pt x="3233" y="1277"/>
                      </a:lnTo>
                      <a:lnTo>
                        <a:pt x="3227" y="1277"/>
                      </a:lnTo>
                      <a:lnTo>
                        <a:pt x="3221" y="1277"/>
                      </a:lnTo>
                      <a:lnTo>
                        <a:pt x="3215" y="1277"/>
                      </a:lnTo>
                      <a:lnTo>
                        <a:pt x="3210" y="1277"/>
                      </a:lnTo>
                      <a:lnTo>
                        <a:pt x="3204" y="1277"/>
                      </a:lnTo>
                      <a:lnTo>
                        <a:pt x="3198" y="1277"/>
                      </a:lnTo>
                      <a:lnTo>
                        <a:pt x="3191" y="1277"/>
                      </a:lnTo>
                      <a:lnTo>
                        <a:pt x="3185" y="1276"/>
                      </a:lnTo>
                      <a:lnTo>
                        <a:pt x="3180" y="1276"/>
                      </a:lnTo>
                      <a:lnTo>
                        <a:pt x="3174" y="1276"/>
                      </a:lnTo>
                      <a:lnTo>
                        <a:pt x="3168" y="1276"/>
                      </a:lnTo>
                      <a:lnTo>
                        <a:pt x="3162" y="1276"/>
                      </a:lnTo>
                      <a:lnTo>
                        <a:pt x="3157" y="1276"/>
                      </a:lnTo>
                      <a:lnTo>
                        <a:pt x="3151" y="1275"/>
                      </a:lnTo>
                      <a:lnTo>
                        <a:pt x="3145" y="1275"/>
                      </a:lnTo>
                      <a:lnTo>
                        <a:pt x="3139" y="1275"/>
                      </a:lnTo>
                      <a:lnTo>
                        <a:pt x="3134" y="1275"/>
                      </a:lnTo>
                      <a:lnTo>
                        <a:pt x="3127" y="1273"/>
                      </a:lnTo>
                      <a:lnTo>
                        <a:pt x="3121" y="1273"/>
                      </a:lnTo>
                      <a:lnTo>
                        <a:pt x="3115" y="1273"/>
                      </a:lnTo>
                      <a:lnTo>
                        <a:pt x="3109" y="1273"/>
                      </a:lnTo>
                      <a:lnTo>
                        <a:pt x="3104" y="1272"/>
                      </a:lnTo>
                      <a:lnTo>
                        <a:pt x="3098" y="1272"/>
                      </a:lnTo>
                      <a:lnTo>
                        <a:pt x="3091" y="1272"/>
                      </a:lnTo>
                      <a:lnTo>
                        <a:pt x="3085" y="1271"/>
                      </a:lnTo>
                      <a:lnTo>
                        <a:pt x="3079" y="1271"/>
                      </a:lnTo>
                      <a:lnTo>
                        <a:pt x="3074" y="1271"/>
                      </a:lnTo>
                      <a:lnTo>
                        <a:pt x="3068" y="1271"/>
                      </a:lnTo>
                      <a:lnTo>
                        <a:pt x="3061" y="1270"/>
                      </a:lnTo>
                      <a:lnTo>
                        <a:pt x="3055" y="1270"/>
                      </a:lnTo>
                      <a:lnTo>
                        <a:pt x="3049" y="1270"/>
                      </a:lnTo>
                      <a:lnTo>
                        <a:pt x="3044" y="1269"/>
                      </a:lnTo>
                      <a:lnTo>
                        <a:pt x="3038" y="1269"/>
                      </a:lnTo>
                      <a:lnTo>
                        <a:pt x="3031" y="1268"/>
                      </a:lnTo>
                      <a:lnTo>
                        <a:pt x="3025" y="1268"/>
                      </a:lnTo>
                      <a:lnTo>
                        <a:pt x="3019" y="1268"/>
                      </a:lnTo>
                      <a:lnTo>
                        <a:pt x="3014" y="1267"/>
                      </a:lnTo>
                      <a:lnTo>
                        <a:pt x="3007" y="1267"/>
                      </a:lnTo>
                      <a:lnTo>
                        <a:pt x="3001" y="1265"/>
                      </a:lnTo>
                      <a:lnTo>
                        <a:pt x="2995" y="1265"/>
                      </a:lnTo>
                      <a:lnTo>
                        <a:pt x="2988" y="1265"/>
                      </a:lnTo>
                      <a:lnTo>
                        <a:pt x="2983" y="1264"/>
                      </a:lnTo>
                      <a:lnTo>
                        <a:pt x="2977" y="1264"/>
                      </a:lnTo>
                      <a:lnTo>
                        <a:pt x="2964" y="1263"/>
                      </a:lnTo>
                      <a:lnTo>
                        <a:pt x="2951" y="1262"/>
                      </a:lnTo>
                      <a:lnTo>
                        <a:pt x="2940" y="1261"/>
                      </a:lnTo>
                      <a:lnTo>
                        <a:pt x="2927" y="1260"/>
                      </a:lnTo>
                      <a:lnTo>
                        <a:pt x="2915" y="1259"/>
                      </a:lnTo>
                      <a:lnTo>
                        <a:pt x="2903" y="1257"/>
                      </a:lnTo>
                      <a:lnTo>
                        <a:pt x="2890" y="1256"/>
                      </a:lnTo>
                      <a:lnTo>
                        <a:pt x="2878" y="1255"/>
                      </a:lnTo>
                      <a:lnTo>
                        <a:pt x="2865" y="1254"/>
                      </a:lnTo>
                      <a:lnTo>
                        <a:pt x="2852" y="1253"/>
                      </a:lnTo>
                      <a:lnTo>
                        <a:pt x="2840" y="1250"/>
                      </a:lnTo>
                      <a:lnTo>
                        <a:pt x="2828" y="1249"/>
                      </a:lnTo>
                      <a:lnTo>
                        <a:pt x="2816" y="1248"/>
                      </a:lnTo>
                      <a:lnTo>
                        <a:pt x="2803" y="1247"/>
                      </a:lnTo>
                      <a:lnTo>
                        <a:pt x="2790" y="1246"/>
                      </a:lnTo>
                      <a:lnTo>
                        <a:pt x="2778" y="1244"/>
                      </a:lnTo>
                      <a:lnTo>
                        <a:pt x="2765" y="1242"/>
                      </a:lnTo>
                      <a:lnTo>
                        <a:pt x="2752" y="1241"/>
                      </a:lnTo>
                      <a:lnTo>
                        <a:pt x="2739" y="1239"/>
                      </a:lnTo>
                      <a:lnTo>
                        <a:pt x="2726" y="1238"/>
                      </a:lnTo>
                      <a:lnTo>
                        <a:pt x="2713" y="1237"/>
                      </a:lnTo>
                      <a:lnTo>
                        <a:pt x="2700" y="1234"/>
                      </a:lnTo>
                      <a:lnTo>
                        <a:pt x="2688" y="1233"/>
                      </a:lnTo>
                      <a:lnTo>
                        <a:pt x="2675" y="1232"/>
                      </a:lnTo>
                      <a:lnTo>
                        <a:pt x="2662" y="1230"/>
                      </a:lnTo>
                      <a:lnTo>
                        <a:pt x="2650" y="1229"/>
                      </a:lnTo>
                      <a:lnTo>
                        <a:pt x="2636" y="1226"/>
                      </a:lnTo>
                      <a:lnTo>
                        <a:pt x="2623" y="1225"/>
                      </a:lnTo>
                      <a:lnTo>
                        <a:pt x="2610" y="1223"/>
                      </a:lnTo>
                      <a:lnTo>
                        <a:pt x="2598" y="1222"/>
                      </a:lnTo>
                      <a:lnTo>
                        <a:pt x="2584" y="1219"/>
                      </a:lnTo>
                      <a:lnTo>
                        <a:pt x="2571" y="1218"/>
                      </a:lnTo>
                      <a:lnTo>
                        <a:pt x="2559" y="1216"/>
                      </a:lnTo>
                      <a:lnTo>
                        <a:pt x="2545" y="1214"/>
                      </a:lnTo>
                      <a:lnTo>
                        <a:pt x="2532" y="1212"/>
                      </a:lnTo>
                      <a:lnTo>
                        <a:pt x="2519" y="1210"/>
                      </a:lnTo>
                      <a:lnTo>
                        <a:pt x="2506" y="1209"/>
                      </a:lnTo>
                      <a:lnTo>
                        <a:pt x="2493" y="1207"/>
                      </a:lnTo>
                      <a:lnTo>
                        <a:pt x="2479" y="1204"/>
                      </a:lnTo>
                      <a:lnTo>
                        <a:pt x="2466" y="1203"/>
                      </a:lnTo>
                      <a:lnTo>
                        <a:pt x="2453" y="1201"/>
                      </a:lnTo>
                      <a:lnTo>
                        <a:pt x="2440" y="1199"/>
                      </a:lnTo>
                      <a:lnTo>
                        <a:pt x="2426" y="1198"/>
                      </a:lnTo>
                      <a:lnTo>
                        <a:pt x="2413" y="1195"/>
                      </a:lnTo>
                      <a:lnTo>
                        <a:pt x="2400" y="1193"/>
                      </a:lnTo>
                      <a:lnTo>
                        <a:pt x="2387" y="1192"/>
                      </a:lnTo>
                      <a:lnTo>
                        <a:pt x="2373" y="1189"/>
                      </a:lnTo>
                      <a:lnTo>
                        <a:pt x="2360" y="1187"/>
                      </a:lnTo>
                      <a:lnTo>
                        <a:pt x="2347" y="1185"/>
                      </a:lnTo>
                      <a:lnTo>
                        <a:pt x="2333" y="1184"/>
                      </a:lnTo>
                      <a:lnTo>
                        <a:pt x="2320" y="1181"/>
                      </a:lnTo>
                      <a:lnTo>
                        <a:pt x="2306" y="1179"/>
                      </a:lnTo>
                      <a:lnTo>
                        <a:pt x="2294" y="1177"/>
                      </a:lnTo>
                      <a:lnTo>
                        <a:pt x="2280" y="1176"/>
                      </a:lnTo>
                      <a:lnTo>
                        <a:pt x="2266" y="1173"/>
                      </a:lnTo>
                      <a:lnTo>
                        <a:pt x="2253" y="1171"/>
                      </a:lnTo>
                      <a:lnTo>
                        <a:pt x="2239" y="1169"/>
                      </a:lnTo>
                      <a:lnTo>
                        <a:pt x="2226" y="1166"/>
                      </a:lnTo>
                      <a:lnTo>
                        <a:pt x="2212" y="1165"/>
                      </a:lnTo>
                      <a:lnTo>
                        <a:pt x="2199" y="1163"/>
                      </a:lnTo>
                      <a:lnTo>
                        <a:pt x="2185" y="1161"/>
                      </a:lnTo>
                      <a:lnTo>
                        <a:pt x="2171" y="1158"/>
                      </a:lnTo>
                      <a:lnTo>
                        <a:pt x="2159" y="1156"/>
                      </a:lnTo>
                      <a:lnTo>
                        <a:pt x="2145" y="1155"/>
                      </a:lnTo>
                      <a:lnTo>
                        <a:pt x="2131" y="1153"/>
                      </a:lnTo>
                      <a:lnTo>
                        <a:pt x="2117" y="1150"/>
                      </a:lnTo>
                      <a:lnTo>
                        <a:pt x="2105" y="1148"/>
                      </a:lnTo>
                      <a:lnTo>
                        <a:pt x="2091" y="1146"/>
                      </a:lnTo>
                      <a:lnTo>
                        <a:pt x="2063" y="1142"/>
                      </a:lnTo>
                      <a:lnTo>
                        <a:pt x="2035" y="1138"/>
                      </a:lnTo>
                      <a:lnTo>
                        <a:pt x="2009" y="1134"/>
                      </a:lnTo>
                      <a:lnTo>
                        <a:pt x="1981" y="1130"/>
                      </a:lnTo>
                      <a:lnTo>
                        <a:pt x="1954" y="1125"/>
                      </a:lnTo>
                      <a:lnTo>
                        <a:pt x="1927" y="1122"/>
                      </a:lnTo>
                      <a:lnTo>
                        <a:pt x="1900" y="1117"/>
                      </a:lnTo>
                      <a:lnTo>
                        <a:pt x="1872" y="1113"/>
                      </a:lnTo>
                      <a:lnTo>
                        <a:pt x="1858" y="1111"/>
                      </a:lnTo>
                      <a:lnTo>
                        <a:pt x="1844" y="1109"/>
                      </a:lnTo>
                      <a:lnTo>
                        <a:pt x="1832" y="1108"/>
                      </a:lnTo>
                      <a:lnTo>
                        <a:pt x="1818" y="1105"/>
                      </a:lnTo>
                      <a:lnTo>
                        <a:pt x="1804" y="1103"/>
                      </a:lnTo>
                      <a:lnTo>
                        <a:pt x="1790" y="1102"/>
                      </a:lnTo>
                      <a:lnTo>
                        <a:pt x="1776" y="1100"/>
                      </a:lnTo>
                      <a:lnTo>
                        <a:pt x="1762" y="1097"/>
                      </a:lnTo>
                      <a:lnTo>
                        <a:pt x="1749" y="1096"/>
                      </a:lnTo>
                      <a:lnTo>
                        <a:pt x="1735" y="1094"/>
                      </a:lnTo>
                      <a:lnTo>
                        <a:pt x="1721" y="1092"/>
                      </a:lnTo>
                      <a:lnTo>
                        <a:pt x="1707" y="1090"/>
                      </a:lnTo>
                      <a:lnTo>
                        <a:pt x="1694" y="1088"/>
                      </a:lnTo>
                      <a:lnTo>
                        <a:pt x="1681" y="1086"/>
                      </a:lnTo>
                      <a:lnTo>
                        <a:pt x="1667" y="1085"/>
                      </a:lnTo>
                      <a:lnTo>
                        <a:pt x="1653" y="1082"/>
                      </a:lnTo>
                      <a:lnTo>
                        <a:pt x="1639" y="1081"/>
                      </a:lnTo>
                      <a:lnTo>
                        <a:pt x="1625" y="1079"/>
                      </a:lnTo>
                      <a:lnTo>
                        <a:pt x="1611" y="1078"/>
                      </a:lnTo>
                      <a:lnTo>
                        <a:pt x="1598" y="1075"/>
                      </a:lnTo>
                      <a:lnTo>
                        <a:pt x="1584" y="1074"/>
                      </a:lnTo>
                      <a:lnTo>
                        <a:pt x="1570" y="1072"/>
                      </a:lnTo>
                      <a:lnTo>
                        <a:pt x="1557" y="1071"/>
                      </a:lnTo>
                      <a:lnTo>
                        <a:pt x="1544" y="1069"/>
                      </a:lnTo>
                      <a:lnTo>
                        <a:pt x="1530" y="1067"/>
                      </a:lnTo>
                      <a:lnTo>
                        <a:pt x="1516" y="1065"/>
                      </a:lnTo>
                      <a:lnTo>
                        <a:pt x="1502" y="1064"/>
                      </a:lnTo>
                      <a:lnTo>
                        <a:pt x="1488" y="1062"/>
                      </a:lnTo>
                      <a:lnTo>
                        <a:pt x="1474" y="1061"/>
                      </a:lnTo>
                      <a:lnTo>
                        <a:pt x="1461" y="1059"/>
                      </a:lnTo>
                      <a:lnTo>
                        <a:pt x="1447" y="1057"/>
                      </a:lnTo>
                      <a:lnTo>
                        <a:pt x="1434" y="1056"/>
                      </a:lnTo>
                      <a:lnTo>
                        <a:pt x="1420" y="1055"/>
                      </a:lnTo>
                      <a:lnTo>
                        <a:pt x="1406" y="1054"/>
                      </a:lnTo>
                      <a:lnTo>
                        <a:pt x="1393" y="1051"/>
                      </a:lnTo>
                      <a:lnTo>
                        <a:pt x="1379" y="1050"/>
                      </a:lnTo>
                      <a:lnTo>
                        <a:pt x="1365" y="1049"/>
                      </a:lnTo>
                      <a:lnTo>
                        <a:pt x="1352" y="1048"/>
                      </a:lnTo>
                      <a:lnTo>
                        <a:pt x="1338" y="1047"/>
                      </a:lnTo>
                      <a:lnTo>
                        <a:pt x="1325" y="1044"/>
                      </a:lnTo>
                      <a:lnTo>
                        <a:pt x="1311" y="1043"/>
                      </a:lnTo>
                      <a:lnTo>
                        <a:pt x="1297" y="1042"/>
                      </a:lnTo>
                      <a:lnTo>
                        <a:pt x="1284" y="1041"/>
                      </a:lnTo>
                      <a:lnTo>
                        <a:pt x="1270" y="1040"/>
                      </a:lnTo>
                      <a:lnTo>
                        <a:pt x="1257" y="1039"/>
                      </a:lnTo>
                      <a:lnTo>
                        <a:pt x="1243" y="1037"/>
                      </a:lnTo>
                      <a:lnTo>
                        <a:pt x="1230" y="1036"/>
                      </a:lnTo>
                      <a:lnTo>
                        <a:pt x="1216" y="1035"/>
                      </a:lnTo>
                      <a:lnTo>
                        <a:pt x="1202" y="1034"/>
                      </a:lnTo>
                      <a:lnTo>
                        <a:pt x="1190" y="1033"/>
                      </a:lnTo>
                      <a:lnTo>
                        <a:pt x="1176" y="1032"/>
                      </a:lnTo>
                      <a:lnTo>
                        <a:pt x="1162" y="1031"/>
                      </a:lnTo>
                      <a:lnTo>
                        <a:pt x="1149" y="1029"/>
                      </a:lnTo>
                      <a:lnTo>
                        <a:pt x="1136" y="1028"/>
                      </a:lnTo>
                      <a:lnTo>
                        <a:pt x="1122" y="1027"/>
                      </a:lnTo>
                      <a:lnTo>
                        <a:pt x="1109" y="1026"/>
                      </a:lnTo>
                      <a:lnTo>
                        <a:pt x="1102" y="1026"/>
                      </a:lnTo>
                      <a:lnTo>
                        <a:pt x="1095" y="1026"/>
                      </a:lnTo>
                      <a:lnTo>
                        <a:pt x="1088" y="1025"/>
                      </a:lnTo>
                      <a:lnTo>
                        <a:pt x="1081" y="1025"/>
                      </a:lnTo>
                      <a:lnTo>
                        <a:pt x="1076" y="1024"/>
                      </a:lnTo>
                      <a:lnTo>
                        <a:pt x="1069" y="1024"/>
                      </a:lnTo>
                      <a:lnTo>
                        <a:pt x="1062" y="1024"/>
                      </a:lnTo>
                      <a:lnTo>
                        <a:pt x="1055" y="1023"/>
                      </a:lnTo>
                      <a:lnTo>
                        <a:pt x="1048" y="1023"/>
                      </a:lnTo>
                      <a:lnTo>
                        <a:pt x="1042" y="1021"/>
                      </a:lnTo>
                      <a:lnTo>
                        <a:pt x="1035" y="1021"/>
                      </a:lnTo>
                      <a:lnTo>
                        <a:pt x="1028" y="1021"/>
                      </a:lnTo>
                      <a:lnTo>
                        <a:pt x="1022" y="1020"/>
                      </a:lnTo>
                      <a:lnTo>
                        <a:pt x="1015" y="1020"/>
                      </a:lnTo>
                      <a:lnTo>
                        <a:pt x="1009" y="1020"/>
                      </a:lnTo>
                      <a:lnTo>
                        <a:pt x="1002" y="1019"/>
                      </a:lnTo>
                      <a:lnTo>
                        <a:pt x="995" y="1019"/>
                      </a:lnTo>
                      <a:lnTo>
                        <a:pt x="988" y="1019"/>
                      </a:lnTo>
                      <a:lnTo>
                        <a:pt x="982" y="1019"/>
                      </a:lnTo>
                      <a:lnTo>
                        <a:pt x="975" y="1018"/>
                      </a:lnTo>
                      <a:lnTo>
                        <a:pt x="969" y="1018"/>
                      </a:lnTo>
                      <a:lnTo>
                        <a:pt x="962" y="1018"/>
                      </a:lnTo>
                      <a:lnTo>
                        <a:pt x="956" y="1017"/>
                      </a:lnTo>
                      <a:lnTo>
                        <a:pt x="949" y="1017"/>
                      </a:lnTo>
                      <a:lnTo>
                        <a:pt x="942" y="1017"/>
                      </a:lnTo>
                      <a:lnTo>
                        <a:pt x="936" y="1017"/>
                      </a:lnTo>
                      <a:lnTo>
                        <a:pt x="929" y="1016"/>
                      </a:lnTo>
                      <a:lnTo>
                        <a:pt x="922" y="1016"/>
                      </a:lnTo>
                      <a:lnTo>
                        <a:pt x="916" y="1016"/>
                      </a:lnTo>
                      <a:lnTo>
                        <a:pt x="910" y="1016"/>
                      </a:lnTo>
                      <a:lnTo>
                        <a:pt x="903" y="1016"/>
                      </a:lnTo>
                      <a:lnTo>
                        <a:pt x="896" y="1014"/>
                      </a:lnTo>
                      <a:lnTo>
                        <a:pt x="890" y="1014"/>
                      </a:lnTo>
                      <a:lnTo>
                        <a:pt x="883" y="1014"/>
                      </a:lnTo>
                      <a:lnTo>
                        <a:pt x="876" y="1014"/>
                      </a:lnTo>
                      <a:lnTo>
                        <a:pt x="869" y="1014"/>
                      </a:lnTo>
                      <a:lnTo>
                        <a:pt x="864" y="1013"/>
                      </a:lnTo>
                      <a:lnTo>
                        <a:pt x="857" y="1013"/>
                      </a:lnTo>
                      <a:lnTo>
                        <a:pt x="850" y="1013"/>
                      </a:lnTo>
                      <a:lnTo>
                        <a:pt x="844" y="1013"/>
                      </a:lnTo>
                      <a:lnTo>
                        <a:pt x="837" y="1013"/>
                      </a:lnTo>
                      <a:lnTo>
                        <a:pt x="830" y="1013"/>
                      </a:lnTo>
                      <a:lnTo>
                        <a:pt x="825" y="1013"/>
                      </a:lnTo>
                      <a:lnTo>
                        <a:pt x="818" y="1012"/>
                      </a:lnTo>
                      <a:lnTo>
                        <a:pt x="811" y="1012"/>
                      </a:lnTo>
                      <a:lnTo>
                        <a:pt x="805" y="1012"/>
                      </a:lnTo>
                      <a:lnTo>
                        <a:pt x="798" y="1012"/>
                      </a:lnTo>
                      <a:lnTo>
                        <a:pt x="792" y="1012"/>
                      </a:lnTo>
                      <a:lnTo>
                        <a:pt x="785" y="1012"/>
                      </a:lnTo>
                      <a:lnTo>
                        <a:pt x="778" y="1012"/>
                      </a:lnTo>
                      <a:lnTo>
                        <a:pt x="773" y="1012"/>
                      </a:lnTo>
                      <a:lnTo>
                        <a:pt x="766" y="1012"/>
                      </a:lnTo>
                      <a:lnTo>
                        <a:pt x="759" y="1012"/>
                      </a:lnTo>
                      <a:lnTo>
                        <a:pt x="753" y="1012"/>
                      </a:lnTo>
                      <a:lnTo>
                        <a:pt x="746" y="1012"/>
                      </a:lnTo>
                      <a:lnTo>
                        <a:pt x="740" y="1012"/>
                      </a:lnTo>
                      <a:lnTo>
                        <a:pt x="734" y="1012"/>
                      </a:lnTo>
                      <a:lnTo>
                        <a:pt x="727" y="1012"/>
                      </a:lnTo>
                      <a:lnTo>
                        <a:pt x="721" y="1012"/>
                      </a:lnTo>
                      <a:lnTo>
                        <a:pt x="714" y="1012"/>
                      </a:lnTo>
                      <a:lnTo>
                        <a:pt x="708" y="1012"/>
                      </a:lnTo>
                      <a:lnTo>
                        <a:pt x="701" y="1012"/>
                      </a:lnTo>
                      <a:lnTo>
                        <a:pt x="696" y="1012"/>
                      </a:lnTo>
                      <a:lnTo>
                        <a:pt x="689" y="1012"/>
                      </a:lnTo>
                      <a:lnTo>
                        <a:pt x="682" y="1012"/>
                      </a:lnTo>
                      <a:lnTo>
                        <a:pt x="676" y="1012"/>
                      </a:lnTo>
                      <a:lnTo>
                        <a:pt x="669" y="1012"/>
                      </a:lnTo>
                      <a:lnTo>
                        <a:pt x="663" y="1012"/>
                      </a:lnTo>
                      <a:lnTo>
                        <a:pt x="656" y="1012"/>
                      </a:lnTo>
                      <a:lnTo>
                        <a:pt x="651" y="1013"/>
                      </a:lnTo>
                      <a:lnTo>
                        <a:pt x="644" y="1013"/>
                      </a:lnTo>
                      <a:lnTo>
                        <a:pt x="638" y="1013"/>
                      </a:lnTo>
                      <a:lnTo>
                        <a:pt x="631" y="1013"/>
                      </a:lnTo>
                      <a:lnTo>
                        <a:pt x="625" y="1013"/>
                      </a:lnTo>
                      <a:lnTo>
                        <a:pt x="618" y="1013"/>
                      </a:lnTo>
                      <a:lnTo>
                        <a:pt x="613" y="1013"/>
                      </a:lnTo>
                      <a:lnTo>
                        <a:pt x="606" y="1014"/>
                      </a:lnTo>
                      <a:lnTo>
                        <a:pt x="600" y="1014"/>
                      </a:lnTo>
                      <a:lnTo>
                        <a:pt x="593" y="1014"/>
                      </a:lnTo>
                      <a:lnTo>
                        <a:pt x="587" y="1014"/>
                      </a:lnTo>
                      <a:lnTo>
                        <a:pt x="580" y="1014"/>
                      </a:lnTo>
                      <a:lnTo>
                        <a:pt x="575" y="1016"/>
                      </a:lnTo>
                      <a:lnTo>
                        <a:pt x="568" y="1016"/>
                      </a:lnTo>
                      <a:lnTo>
                        <a:pt x="562" y="1016"/>
                      </a:lnTo>
                      <a:lnTo>
                        <a:pt x="555" y="1016"/>
                      </a:lnTo>
                      <a:lnTo>
                        <a:pt x="549" y="1017"/>
                      </a:lnTo>
                      <a:lnTo>
                        <a:pt x="542" y="1017"/>
                      </a:lnTo>
                      <a:lnTo>
                        <a:pt x="537" y="1017"/>
                      </a:lnTo>
                      <a:lnTo>
                        <a:pt x="530" y="1017"/>
                      </a:lnTo>
                      <a:lnTo>
                        <a:pt x="524" y="1018"/>
                      </a:lnTo>
                      <a:lnTo>
                        <a:pt x="518" y="1018"/>
                      </a:lnTo>
                      <a:lnTo>
                        <a:pt x="511" y="1018"/>
                      </a:lnTo>
                      <a:lnTo>
                        <a:pt x="505" y="1019"/>
                      </a:lnTo>
                      <a:lnTo>
                        <a:pt x="498" y="1019"/>
                      </a:lnTo>
                      <a:lnTo>
                        <a:pt x="493" y="1019"/>
                      </a:lnTo>
                      <a:lnTo>
                        <a:pt x="486" y="1020"/>
                      </a:lnTo>
                      <a:lnTo>
                        <a:pt x="480" y="1020"/>
                      </a:lnTo>
                      <a:lnTo>
                        <a:pt x="474" y="1021"/>
                      </a:lnTo>
                      <a:lnTo>
                        <a:pt x="467" y="1021"/>
                      </a:lnTo>
                      <a:lnTo>
                        <a:pt x="462" y="1021"/>
                      </a:lnTo>
                      <a:lnTo>
                        <a:pt x="455" y="1023"/>
                      </a:lnTo>
                      <a:lnTo>
                        <a:pt x="449" y="1023"/>
                      </a:lnTo>
                      <a:lnTo>
                        <a:pt x="443" y="1024"/>
                      </a:lnTo>
                      <a:lnTo>
                        <a:pt x="436" y="1024"/>
                      </a:lnTo>
                      <a:lnTo>
                        <a:pt x="431" y="1025"/>
                      </a:lnTo>
                      <a:lnTo>
                        <a:pt x="425" y="1025"/>
                      </a:lnTo>
                      <a:lnTo>
                        <a:pt x="418" y="1025"/>
                      </a:lnTo>
                      <a:lnTo>
                        <a:pt x="412" y="1026"/>
                      </a:lnTo>
                      <a:lnTo>
                        <a:pt x="406" y="1026"/>
                      </a:lnTo>
                      <a:lnTo>
                        <a:pt x="399" y="1027"/>
                      </a:lnTo>
                      <a:lnTo>
                        <a:pt x="394" y="1027"/>
                      </a:lnTo>
                      <a:lnTo>
                        <a:pt x="388" y="1028"/>
                      </a:lnTo>
                      <a:lnTo>
                        <a:pt x="381" y="1028"/>
                      </a:lnTo>
                      <a:lnTo>
                        <a:pt x="375" y="1029"/>
                      </a:lnTo>
                      <a:lnTo>
                        <a:pt x="369" y="1031"/>
                      </a:lnTo>
                      <a:lnTo>
                        <a:pt x="363" y="1031"/>
                      </a:lnTo>
                      <a:lnTo>
                        <a:pt x="357" y="1032"/>
                      </a:lnTo>
                      <a:lnTo>
                        <a:pt x="351" y="1032"/>
                      </a:lnTo>
                      <a:lnTo>
                        <a:pt x="344" y="1033"/>
                      </a:lnTo>
                      <a:lnTo>
                        <a:pt x="338" y="1033"/>
                      </a:lnTo>
                      <a:lnTo>
                        <a:pt x="333" y="1034"/>
                      </a:lnTo>
                      <a:lnTo>
                        <a:pt x="327" y="1035"/>
                      </a:lnTo>
                      <a:lnTo>
                        <a:pt x="320" y="1035"/>
                      </a:lnTo>
                      <a:lnTo>
                        <a:pt x="314" y="1036"/>
                      </a:lnTo>
                      <a:lnTo>
                        <a:pt x="308" y="1037"/>
                      </a:lnTo>
                      <a:lnTo>
                        <a:pt x="303" y="1037"/>
                      </a:lnTo>
                      <a:lnTo>
                        <a:pt x="296" y="1039"/>
                      </a:lnTo>
                      <a:lnTo>
                        <a:pt x="290" y="1040"/>
                      </a:lnTo>
                      <a:lnTo>
                        <a:pt x="284" y="1040"/>
                      </a:lnTo>
                      <a:lnTo>
                        <a:pt x="278" y="1041"/>
                      </a:lnTo>
                      <a:lnTo>
                        <a:pt x="272" y="1042"/>
                      </a:lnTo>
                      <a:lnTo>
                        <a:pt x="266" y="1042"/>
                      </a:lnTo>
                      <a:lnTo>
                        <a:pt x="260" y="1043"/>
                      </a:lnTo>
                      <a:lnTo>
                        <a:pt x="254" y="1044"/>
                      </a:lnTo>
                      <a:lnTo>
                        <a:pt x="247" y="1046"/>
                      </a:lnTo>
                      <a:lnTo>
                        <a:pt x="242" y="1046"/>
                      </a:lnTo>
                      <a:lnTo>
                        <a:pt x="236" y="1047"/>
                      </a:lnTo>
                      <a:lnTo>
                        <a:pt x="230" y="1048"/>
                      </a:lnTo>
                      <a:lnTo>
                        <a:pt x="224" y="1049"/>
                      </a:lnTo>
                      <a:lnTo>
                        <a:pt x="217" y="1049"/>
                      </a:lnTo>
                      <a:lnTo>
                        <a:pt x="212" y="1050"/>
                      </a:lnTo>
                      <a:lnTo>
                        <a:pt x="206" y="1051"/>
                      </a:lnTo>
                      <a:lnTo>
                        <a:pt x="200" y="1052"/>
                      </a:lnTo>
                      <a:lnTo>
                        <a:pt x="194" y="1054"/>
                      </a:lnTo>
                      <a:lnTo>
                        <a:pt x="187" y="1055"/>
                      </a:lnTo>
                      <a:lnTo>
                        <a:pt x="182" y="1055"/>
                      </a:lnTo>
                      <a:lnTo>
                        <a:pt x="176" y="1056"/>
                      </a:lnTo>
                      <a:lnTo>
                        <a:pt x="170" y="1057"/>
                      </a:lnTo>
                      <a:lnTo>
                        <a:pt x="164" y="1058"/>
                      </a:lnTo>
                      <a:lnTo>
                        <a:pt x="159" y="1059"/>
                      </a:lnTo>
                      <a:lnTo>
                        <a:pt x="152" y="1061"/>
                      </a:lnTo>
                      <a:lnTo>
                        <a:pt x="146" y="1062"/>
                      </a:lnTo>
                      <a:lnTo>
                        <a:pt x="140" y="1062"/>
                      </a:lnTo>
                      <a:lnTo>
                        <a:pt x="134" y="1063"/>
                      </a:lnTo>
                      <a:lnTo>
                        <a:pt x="129" y="1064"/>
                      </a:lnTo>
                      <a:lnTo>
                        <a:pt x="123" y="1065"/>
                      </a:lnTo>
                      <a:lnTo>
                        <a:pt x="116" y="1066"/>
                      </a:lnTo>
                      <a:lnTo>
                        <a:pt x="110" y="1067"/>
                      </a:lnTo>
                      <a:lnTo>
                        <a:pt x="104" y="1069"/>
                      </a:lnTo>
                      <a:lnTo>
                        <a:pt x="99" y="1070"/>
                      </a:lnTo>
                      <a:lnTo>
                        <a:pt x="93" y="1071"/>
                      </a:lnTo>
                      <a:lnTo>
                        <a:pt x="87" y="1071"/>
                      </a:lnTo>
                      <a:lnTo>
                        <a:pt x="81" y="1072"/>
                      </a:lnTo>
                      <a:lnTo>
                        <a:pt x="74" y="1073"/>
                      </a:lnTo>
                      <a:lnTo>
                        <a:pt x="69" y="1074"/>
                      </a:lnTo>
                      <a:lnTo>
                        <a:pt x="63" y="1075"/>
                      </a:lnTo>
                      <a:lnTo>
                        <a:pt x="57" y="1077"/>
                      </a:lnTo>
                      <a:lnTo>
                        <a:pt x="51" y="1077"/>
                      </a:lnTo>
                      <a:lnTo>
                        <a:pt x="45" y="1078"/>
                      </a:lnTo>
                      <a:lnTo>
                        <a:pt x="39" y="1079"/>
                      </a:lnTo>
                      <a:lnTo>
                        <a:pt x="33" y="1079"/>
                      </a:lnTo>
                      <a:lnTo>
                        <a:pt x="27" y="1080"/>
                      </a:lnTo>
                      <a:lnTo>
                        <a:pt x="20" y="1080"/>
                      </a:lnTo>
                      <a:lnTo>
                        <a:pt x="15" y="1080"/>
                      </a:lnTo>
                      <a:lnTo>
                        <a:pt x="8" y="1080"/>
                      </a:lnTo>
                      <a:lnTo>
                        <a:pt x="0" y="1077"/>
                      </a:lnTo>
                      <a:close/>
                    </a:path>
                  </a:pathLst>
                </a:custGeom>
                <a:solidFill>
                  <a:srgbClr val="000000"/>
                </a:solidFill>
                <a:ln w="9525">
                  <a:noFill/>
                  <a:round/>
                  <a:headEnd/>
                  <a:tailEnd/>
                </a:ln>
              </p:spPr>
              <p:txBody>
                <a:bodyPr wrap="none" anchor="ctr"/>
                <a:lstStyle/>
                <a:p>
                  <a:endParaRPr lang="en-US"/>
                </a:p>
              </p:txBody>
            </p:sp>
            <p:sp>
              <p:nvSpPr>
                <p:cNvPr id="19476" name="Freeform 15"/>
                <p:cNvSpPr>
                  <a:spLocks noChangeArrowheads="1"/>
                </p:cNvSpPr>
                <p:nvPr/>
              </p:nvSpPr>
              <p:spPr bwMode="auto">
                <a:xfrm>
                  <a:off x="2433" y="2839"/>
                  <a:ext cx="684" cy="146"/>
                </a:xfrm>
                <a:custGeom>
                  <a:avLst/>
                  <a:gdLst>
                    <a:gd name="T0" fmla="*/ 0 w 6103"/>
                    <a:gd name="T1" fmla="*/ 0 h 1114"/>
                    <a:gd name="T2" fmla="*/ 0 w 6103"/>
                    <a:gd name="T3" fmla="*/ 0 h 1114"/>
                    <a:gd name="T4" fmla="*/ 0 w 6103"/>
                    <a:gd name="T5" fmla="*/ 0 h 1114"/>
                    <a:gd name="T6" fmla="*/ 0 w 6103"/>
                    <a:gd name="T7" fmla="*/ 0 h 1114"/>
                    <a:gd name="T8" fmla="*/ 0 w 6103"/>
                    <a:gd name="T9" fmla="*/ 0 h 1114"/>
                    <a:gd name="T10" fmla="*/ 0 w 6103"/>
                    <a:gd name="T11" fmla="*/ 0 h 1114"/>
                    <a:gd name="T12" fmla="*/ 0 w 6103"/>
                    <a:gd name="T13" fmla="*/ 0 h 1114"/>
                    <a:gd name="T14" fmla="*/ 0 w 6103"/>
                    <a:gd name="T15" fmla="*/ 0 h 1114"/>
                    <a:gd name="T16" fmla="*/ 0 w 6103"/>
                    <a:gd name="T17" fmla="*/ 0 h 1114"/>
                    <a:gd name="T18" fmla="*/ 0 w 6103"/>
                    <a:gd name="T19" fmla="*/ 0 h 1114"/>
                    <a:gd name="T20" fmla="*/ 0 w 6103"/>
                    <a:gd name="T21" fmla="*/ 0 h 1114"/>
                    <a:gd name="T22" fmla="*/ 0 w 6103"/>
                    <a:gd name="T23" fmla="*/ 0 h 1114"/>
                    <a:gd name="T24" fmla="*/ 0 w 6103"/>
                    <a:gd name="T25" fmla="*/ 0 h 1114"/>
                    <a:gd name="T26" fmla="*/ 0 w 6103"/>
                    <a:gd name="T27" fmla="*/ 0 h 1114"/>
                    <a:gd name="T28" fmla="*/ 0 w 6103"/>
                    <a:gd name="T29" fmla="*/ 0 h 1114"/>
                    <a:gd name="T30" fmla="*/ 0 w 6103"/>
                    <a:gd name="T31" fmla="*/ 0 h 1114"/>
                    <a:gd name="T32" fmla="*/ 0 w 6103"/>
                    <a:gd name="T33" fmla="*/ 0 h 1114"/>
                    <a:gd name="T34" fmla="*/ 0 w 6103"/>
                    <a:gd name="T35" fmla="*/ 0 h 1114"/>
                    <a:gd name="T36" fmla="*/ 0 w 6103"/>
                    <a:gd name="T37" fmla="*/ 0 h 1114"/>
                    <a:gd name="T38" fmla="*/ 0 w 6103"/>
                    <a:gd name="T39" fmla="*/ 0 h 1114"/>
                    <a:gd name="T40" fmla="*/ 0 w 6103"/>
                    <a:gd name="T41" fmla="*/ 0 h 1114"/>
                    <a:gd name="T42" fmla="*/ 0 w 6103"/>
                    <a:gd name="T43" fmla="*/ 0 h 1114"/>
                    <a:gd name="T44" fmla="*/ 0 w 6103"/>
                    <a:gd name="T45" fmla="*/ 0 h 1114"/>
                    <a:gd name="T46" fmla="*/ 0 w 6103"/>
                    <a:gd name="T47" fmla="*/ 0 h 1114"/>
                    <a:gd name="T48" fmla="*/ 0 w 6103"/>
                    <a:gd name="T49" fmla="*/ 0 h 1114"/>
                    <a:gd name="T50" fmla="*/ 0 w 6103"/>
                    <a:gd name="T51" fmla="*/ 0 h 1114"/>
                    <a:gd name="T52" fmla="*/ 0 w 6103"/>
                    <a:gd name="T53" fmla="*/ 0 h 1114"/>
                    <a:gd name="T54" fmla="*/ 0 w 6103"/>
                    <a:gd name="T55" fmla="*/ 0 h 1114"/>
                    <a:gd name="T56" fmla="*/ 0 w 6103"/>
                    <a:gd name="T57" fmla="*/ 0 h 1114"/>
                    <a:gd name="T58" fmla="*/ 0 w 6103"/>
                    <a:gd name="T59" fmla="*/ 0 h 1114"/>
                    <a:gd name="T60" fmla="*/ 0 w 6103"/>
                    <a:gd name="T61" fmla="*/ 0 h 1114"/>
                    <a:gd name="T62" fmla="*/ 0 w 6103"/>
                    <a:gd name="T63" fmla="*/ 0 h 1114"/>
                    <a:gd name="T64" fmla="*/ 0 w 6103"/>
                    <a:gd name="T65" fmla="*/ 0 h 1114"/>
                    <a:gd name="T66" fmla="*/ 0 w 6103"/>
                    <a:gd name="T67" fmla="*/ 0 h 1114"/>
                    <a:gd name="T68" fmla="*/ 0 w 6103"/>
                    <a:gd name="T69" fmla="*/ 0 h 1114"/>
                    <a:gd name="T70" fmla="*/ 0 w 6103"/>
                    <a:gd name="T71" fmla="*/ 0 h 1114"/>
                    <a:gd name="T72" fmla="*/ 0 w 6103"/>
                    <a:gd name="T73" fmla="*/ 0 h 1114"/>
                    <a:gd name="T74" fmla="*/ 0 w 6103"/>
                    <a:gd name="T75" fmla="*/ 0 h 1114"/>
                    <a:gd name="T76" fmla="*/ 0 w 6103"/>
                    <a:gd name="T77" fmla="*/ 0 h 1114"/>
                    <a:gd name="T78" fmla="*/ 0 w 6103"/>
                    <a:gd name="T79" fmla="*/ 0 h 1114"/>
                    <a:gd name="T80" fmla="*/ 0 w 6103"/>
                    <a:gd name="T81" fmla="*/ 0 h 1114"/>
                    <a:gd name="T82" fmla="*/ 0 w 6103"/>
                    <a:gd name="T83" fmla="*/ 0 h 1114"/>
                    <a:gd name="T84" fmla="*/ 0 w 6103"/>
                    <a:gd name="T85" fmla="*/ 0 h 1114"/>
                    <a:gd name="T86" fmla="*/ 0 w 6103"/>
                    <a:gd name="T87" fmla="*/ 0 h 1114"/>
                    <a:gd name="T88" fmla="*/ 0 w 6103"/>
                    <a:gd name="T89" fmla="*/ 0 h 1114"/>
                    <a:gd name="T90" fmla="*/ 0 w 6103"/>
                    <a:gd name="T91" fmla="*/ 0 h 1114"/>
                    <a:gd name="T92" fmla="*/ 0 w 6103"/>
                    <a:gd name="T93" fmla="*/ 0 h 1114"/>
                    <a:gd name="T94" fmla="*/ 0 w 6103"/>
                    <a:gd name="T95" fmla="*/ 0 h 1114"/>
                    <a:gd name="T96" fmla="*/ 0 w 6103"/>
                    <a:gd name="T97" fmla="*/ 0 h 1114"/>
                    <a:gd name="T98" fmla="*/ 0 w 6103"/>
                    <a:gd name="T99" fmla="*/ 0 h 1114"/>
                    <a:gd name="T100" fmla="*/ 0 w 6103"/>
                    <a:gd name="T101" fmla="*/ 0 h 1114"/>
                    <a:gd name="T102" fmla="*/ 0 w 6103"/>
                    <a:gd name="T103" fmla="*/ 0 h 1114"/>
                    <a:gd name="T104" fmla="*/ 0 w 6103"/>
                    <a:gd name="T105" fmla="*/ 0 h 1114"/>
                    <a:gd name="T106" fmla="*/ 0 w 6103"/>
                    <a:gd name="T107" fmla="*/ 0 h 1114"/>
                    <a:gd name="T108" fmla="*/ 0 w 6103"/>
                    <a:gd name="T109" fmla="*/ 0 h 1114"/>
                    <a:gd name="T110" fmla="*/ 0 w 6103"/>
                    <a:gd name="T111" fmla="*/ 0 h 1114"/>
                    <a:gd name="T112" fmla="*/ 0 w 6103"/>
                    <a:gd name="T113" fmla="*/ 0 h 1114"/>
                    <a:gd name="T114" fmla="*/ 0 w 6103"/>
                    <a:gd name="T115" fmla="*/ 0 h 1114"/>
                    <a:gd name="T116" fmla="*/ 0 w 6103"/>
                    <a:gd name="T117" fmla="*/ 0 h 1114"/>
                    <a:gd name="T118" fmla="*/ 0 w 6103"/>
                    <a:gd name="T119" fmla="*/ 0 h 1114"/>
                    <a:gd name="T120" fmla="*/ 0 w 6103"/>
                    <a:gd name="T121" fmla="*/ 0 h 1114"/>
                    <a:gd name="T122" fmla="*/ 0 w 6103"/>
                    <a:gd name="T123" fmla="*/ 0 h 1114"/>
                    <a:gd name="T124" fmla="*/ 0 w 6103"/>
                    <a:gd name="T125" fmla="*/ 0 h 11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03"/>
                    <a:gd name="T190" fmla="*/ 0 h 1114"/>
                    <a:gd name="T191" fmla="*/ 6103 w 6103"/>
                    <a:gd name="T192" fmla="*/ 1114 h 11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03" h="1114">
                      <a:moveTo>
                        <a:pt x="6103" y="104"/>
                      </a:moveTo>
                      <a:lnTo>
                        <a:pt x="6100" y="105"/>
                      </a:lnTo>
                      <a:lnTo>
                        <a:pt x="6096" y="106"/>
                      </a:lnTo>
                      <a:lnTo>
                        <a:pt x="6092" y="107"/>
                      </a:lnTo>
                      <a:lnTo>
                        <a:pt x="6088" y="109"/>
                      </a:lnTo>
                      <a:lnTo>
                        <a:pt x="6085" y="110"/>
                      </a:lnTo>
                      <a:lnTo>
                        <a:pt x="6080" y="111"/>
                      </a:lnTo>
                      <a:lnTo>
                        <a:pt x="6077" y="112"/>
                      </a:lnTo>
                      <a:lnTo>
                        <a:pt x="6073" y="112"/>
                      </a:lnTo>
                      <a:lnTo>
                        <a:pt x="6069" y="113"/>
                      </a:lnTo>
                      <a:lnTo>
                        <a:pt x="6064" y="114"/>
                      </a:lnTo>
                      <a:lnTo>
                        <a:pt x="6061" y="115"/>
                      </a:lnTo>
                      <a:lnTo>
                        <a:pt x="6056" y="117"/>
                      </a:lnTo>
                      <a:lnTo>
                        <a:pt x="6053" y="118"/>
                      </a:lnTo>
                      <a:lnTo>
                        <a:pt x="6048" y="118"/>
                      </a:lnTo>
                      <a:lnTo>
                        <a:pt x="6045" y="119"/>
                      </a:lnTo>
                      <a:lnTo>
                        <a:pt x="6040" y="120"/>
                      </a:lnTo>
                      <a:lnTo>
                        <a:pt x="6035" y="121"/>
                      </a:lnTo>
                      <a:lnTo>
                        <a:pt x="6031" y="121"/>
                      </a:lnTo>
                      <a:lnTo>
                        <a:pt x="6027" y="122"/>
                      </a:lnTo>
                      <a:lnTo>
                        <a:pt x="6023" y="124"/>
                      </a:lnTo>
                      <a:lnTo>
                        <a:pt x="6018" y="125"/>
                      </a:lnTo>
                      <a:lnTo>
                        <a:pt x="6013" y="125"/>
                      </a:lnTo>
                      <a:lnTo>
                        <a:pt x="6009" y="126"/>
                      </a:lnTo>
                      <a:lnTo>
                        <a:pt x="6005" y="127"/>
                      </a:lnTo>
                      <a:lnTo>
                        <a:pt x="6001" y="128"/>
                      </a:lnTo>
                      <a:lnTo>
                        <a:pt x="5996" y="128"/>
                      </a:lnTo>
                      <a:lnTo>
                        <a:pt x="5992" y="129"/>
                      </a:lnTo>
                      <a:lnTo>
                        <a:pt x="5987" y="130"/>
                      </a:lnTo>
                      <a:lnTo>
                        <a:pt x="5982" y="130"/>
                      </a:lnTo>
                      <a:lnTo>
                        <a:pt x="5978" y="132"/>
                      </a:lnTo>
                      <a:lnTo>
                        <a:pt x="5973" y="133"/>
                      </a:lnTo>
                      <a:lnTo>
                        <a:pt x="5967" y="133"/>
                      </a:lnTo>
                      <a:lnTo>
                        <a:pt x="5963" y="134"/>
                      </a:lnTo>
                      <a:lnTo>
                        <a:pt x="5958" y="135"/>
                      </a:lnTo>
                      <a:lnTo>
                        <a:pt x="5954" y="135"/>
                      </a:lnTo>
                      <a:lnTo>
                        <a:pt x="5949" y="136"/>
                      </a:lnTo>
                      <a:lnTo>
                        <a:pt x="5944" y="136"/>
                      </a:lnTo>
                      <a:lnTo>
                        <a:pt x="5939" y="137"/>
                      </a:lnTo>
                      <a:lnTo>
                        <a:pt x="5934" y="139"/>
                      </a:lnTo>
                      <a:lnTo>
                        <a:pt x="5929" y="139"/>
                      </a:lnTo>
                      <a:lnTo>
                        <a:pt x="5924" y="140"/>
                      </a:lnTo>
                      <a:lnTo>
                        <a:pt x="5919" y="140"/>
                      </a:lnTo>
                      <a:lnTo>
                        <a:pt x="5914" y="141"/>
                      </a:lnTo>
                      <a:lnTo>
                        <a:pt x="5909" y="141"/>
                      </a:lnTo>
                      <a:lnTo>
                        <a:pt x="5904" y="142"/>
                      </a:lnTo>
                      <a:lnTo>
                        <a:pt x="5899" y="143"/>
                      </a:lnTo>
                      <a:lnTo>
                        <a:pt x="5894" y="143"/>
                      </a:lnTo>
                      <a:lnTo>
                        <a:pt x="5889" y="144"/>
                      </a:lnTo>
                      <a:lnTo>
                        <a:pt x="5883" y="144"/>
                      </a:lnTo>
                      <a:lnTo>
                        <a:pt x="5879" y="145"/>
                      </a:lnTo>
                      <a:lnTo>
                        <a:pt x="5873" y="145"/>
                      </a:lnTo>
                      <a:lnTo>
                        <a:pt x="5867" y="147"/>
                      </a:lnTo>
                      <a:lnTo>
                        <a:pt x="5863" y="147"/>
                      </a:lnTo>
                      <a:lnTo>
                        <a:pt x="5857" y="148"/>
                      </a:lnTo>
                      <a:lnTo>
                        <a:pt x="5852" y="148"/>
                      </a:lnTo>
                      <a:lnTo>
                        <a:pt x="5846" y="148"/>
                      </a:lnTo>
                      <a:lnTo>
                        <a:pt x="5841" y="149"/>
                      </a:lnTo>
                      <a:lnTo>
                        <a:pt x="5836" y="149"/>
                      </a:lnTo>
                      <a:lnTo>
                        <a:pt x="5830" y="150"/>
                      </a:lnTo>
                      <a:lnTo>
                        <a:pt x="5824" y="150"/>
                      </a:lnTo>
                      <a:lnTo>
                        <a:pt x="5819" y="151"/>
                      </a:lnTo>
                      <a:lnTo>
                        <a:pt x="5814" y="151"/>
                      </a:lnTo>
                      <a:lnTo>
                        <a:pt x="5808" y="151"/>
                      </a:lnTo>
                      <a:lnTo>
                        <a:pt x="5803" y="152"/>
                      </a:lnTo>
                      <a:lnTo>
                        <a:pt x="5797" y="152"/>
                      </a:lnTo>
                      <a:lnTo>
                        <a:pt x="5791" y="153"/>
                      </a:lnTo>
                      <a:lnTo>
                        <a:pt x="5785" y="153"/>
                      </a:lnTo>
                      <a:lnTo>
                        <a:pt x="5780" y="153"/>
                      </a:lnTo>
                      <a:lnTo>
                        <a:pt x="5774" y="155"/>
                      </a:lnTo>
                      <a:lnTo>
                        <a:pt x="5768" y="155"/>
                      </a:lnTo>
                      <a:lnTo>
                        <a:pt x="5762" y="155"/>
                      </a:lnTo>
                      <a:lnTo>
                        <a:pt x="5757" y="156"/>
                      </a:lnTo>
                      <a:lnTo>
                        <a:pt x="5751" y="156"/>
                      </a:lnTo>
                      <a:lnTo>
                        <a:pt x="5745" y="156"/>
                      </a:lnTo>
                      <a:lnTo>
                        <a:pt x="5739" y="157"/>
                      </a:lnTo>
                      <a:lnTo>
                        <a:pt x="5733" y="157"/>
                      </a:lnTo>
                      <a:lnTo>
                        <a:pt x="5728" y="157"/>
                      </a:lnTo>
                      <a:lnTo>
                        <a:pt x="5722" y="158"/>
                      </a:lnTo>
                      <a:lnTo>
                        <a:pt x="5716" y="158"/>
                      </a:lnTo>
                      <a:lnTo>
                        <a:pt x="5710" y="158"/>
                      </a:lnTo>
                      <a:lnTo>
                        <a:pt x="5704" y="158"/>
                      </a:lnTo>
                      <a:lnTo>
                        <a:pt x="5698" y="159"/>
                      </a:lnTo>
                      <a:lnTo>
                        <a:pt x="5692" y="159"/>
                      </a:lnTo>
                      <a:lnTo>
                        <a:pt x="5686" y="159"/>
                      </a:lnTo>
                      <a:lnTo>
                        <a:pt x="5680" y="159"/>
                      </a:lnTo>
                      <a:lnTo>
                        <a:pt x="5674" y="160"/>
                      </a:lnTo>
                      <a:lnTo>
                        <a:pt x="5668" y="160"/>
                      </a:lnTo>
                      <a:lnTo>
                        <a:pt x="5662" y="160"/>
                      </a:lnTo>
                      <a:lnTo>
                        <a:pt x="5655" y="160"/>
                      </a:lnTo>
                      <a:lnTo>
                        <a:pt x="5649" y="160"/>
                      </a:lnTo>
                      <a:lnTo>
                        <a:pt x="5644" y="162"/>
                      </a:lnTo>
                      <a:lnTo>
                        <a:pt x="5637" y="162"/>
                      </a:lnTo>
                      <a:lnTo>
                        <a:pt x="5631" y="162"/>
                      </a:lnTo>
                      <a:lnTo>
                        <a:pt x="5624" y="162"/>
                      </a:lnTo>
                      <a:lnTo>
                        <a:pt x="5618" y="162"/>
                      </a:lnTo>
                      <a:lnTo>
                        <a:pt x="5611" y="163"/>
                      </a:lnTo>
                      <a:lnTo>
                        <a:pt x="5606" y="163"/>
                      </a:lnTo>
                      <a:lnTo>
                        <a:pt x="5599" y="163"/>
                      </a:lnTo>
                      <a:lnTo>
                        <a:pt x="5593" y="163"/>
                      </a:lnTo>
                      <a:lnTo>
                        <a:pt x="5586" y="163"/>
                      </a:lnTo>
                      <a:lnTo>
                        <a:pt x="5580" y="163"/>
                      </a:lnTo>
                      <a:lnTo>
                        <a:pt x="5573" y="163"/>
                      </a:lnTo>
                      <a:lnTo>
                        <a:pt x="5568" y="163"/>
                      </a:lnTo>
                      <a:lnTo>
                        <a:pt x="5561" y="164"/>
                      </a:lnTo>
                      <a:lnTo>
                        <a:pt x="5555" y="164"/>
                      </a:lnTo>
                      <a:lnTo>
                        <a:pt x="5548" y="164"/>
                      </a:lnTo>
                      <a:lnTo>
                        <a:pt x="5541" y="164"/>
                      </a:lnTo>
                      <a:lnTo>
                        <a:pt x="5535" y="164"/>
                      </a:lnTo>
                      <a:lnTo>
                        <a:pt x="5528" y="164"/>
                      </a:lnTo>
                      <a:lnTo>
                        <a:pt x="5521" y="164"/>
                      </a:lnTo>
                      <a:lnTo>
                        <a:pt x="5515" y="164"/>
                      </a:lnTo>
                      <a:lnTo>
                        <a:pt x="5509" y="164"/>
                      </a:lnTo>
                      <a:lnTo>
                        <a:pt x="5502" y="164"/>
                      </a:lnTo>
                      <a:lnTo>
                        <a:pt x="5495" y="164"/>
                      </a:lnTo>
                      <a:lnTo>
                        <a:pt x="5488" y="164"/>
                      </a:lnTo>
                      <a:lnTo>
                        <a:pt x="5482" y="164"/>
                      </a:lnTo>
                      <a:lnTo>
                        <a:pt x="5475" y="164"/>
                      </a:lnTo>
                      <a:lnTo>
                        <a:pt x="5468" y="164"/>
                      </a:lnTo>
                      <a:lnTo>
                        <a:pt x="5462" y="164"/>
                      </a:lnTo>
                      <a:lnTo>
                        <a:pt x="5455" y="164"/>
                      </a:lnTo>
                      <a:lnTo>
                        <a:pt x="5448" y="164"/>
                      </a:lnTo>
                      <a:lnTo>
                        <a:pt x="5442" y="164"/>
                      </a:lnTo>
                      <a:lnTo>
                        <a:pt x="5435" y="164"/>
                      </a:lnTo>
                      <a:lnTo>
                        <a:pt x="5428" y="164"/>
                      </a:lnTo>
                      <a:lnTo>
                        <a:pt x="5421" y="164"/>
                      </a:lnTo>
                      <a:lnTo>
                        <a:pt x="5414" y="164"/>
                      </a:lnTo>
                      <a:lnTo>
                        <a:pt x="5407" y="164"/>
                      </a:lnTo>
                      <a:lnTo>
                        <a:pt x="5400" y="164"/>
                      </a:lnTo>
                      <a:lnTo>
                        <a:pt x="5394" y="164"/>
                      </a:lnTo>
                      <a:lnTo>
                        <a:pt x="5387" y="164"/>
                      </a:lnTo>
                      <a:lnTo>
                        <a:pt x="5380" y="164"/>
                      </a:lnTo>
                      <a:lnTo>
                        <a:pt x="5373" y="164"/>
                      </a:lnTo>
                      <a:lnTo>
                        <a:pt x="5366" y="164"/>
                      </a:lnTo>
                      <a:lnTo>
                        <a:pt x="5359" y="164"/>
                      </a:lnTo>
                      <a:lnTo>
                        <a:pt x="5352" y="164"/>
                      </a:lnTo>
                      <a:lnTo>
                        <a:pt x="5345" y="164"/>
                      </a:lnTo>
                      <a:lnTo>
                        <a:pt x="5338" y="164"/>
                      </a:lnTo>
                      <a:lnTo>
                        <a:pt x="5331" y="163"/>
                      </a:lnTo>
                      <a:lnTo>
                        <a:pt x="5323" y="163"/>
                      </a:lnTo>
                      <a:lnTo>
                        <a:pt x="5316" y="163"/>
                      </a:lnTo>
                      <a:lnTo>
                        <a:pt x="5309" y="163"/>
                      </a:lnTo>
                      <a:lnTo>
                        <a:pt x="5303" y="163"/>
                      </a:lnTo>
                      <a:lnTo>
                        <a:pt x="5296" y="163"/>
                      </a:lnTo>
                      <a:lnTo>
                        <a:pt x="5289" y="163"/>
                      </a:lnTo>
                      <a:lnTo>
                        <a:pt x="5281" y="163"/>
                      </a:lnTo>
                      <a:lnTo>
                        <a:pt x="5274" y="163"/>
                      </a:lnTo>
                      <a:lnTo>
                        <a:pt x="5267" y="162"/>
                      </a:lnTo>
                      <a:lnTo>
                        <a:pt x="5260" y="162"/>
                      </a:lnTo>
                      <a:lnTo>
                        <a:pt x="5253" y="162"/>
                      </a:lnTo>
                      <a:lnTo>
                        <a:pt x="5245" y="162"/>
                      </a:lnTo>
                      <a:lnTo>
                        <a:pt x="5238" y="162"/>
                      </a:lnTo>
                      <a:lnTo>
                        <a:pt x="5231" y="162"/>
                      </a:lnTo>
                      <a:lnTo>
                        <a:pt x="5223" y="160"/>
                      </a:lnTo>
                      <a:lnTo>
                        <a:pt x="5216" y="160"/>
                      </a:lnTo>
                      <a:lnTo>
                        <a:pt x="5209" y="160"/>
                      </a:lnTo>
                      <a:lnTo>
                        <a:pt x="5202" y="160"/>
                      </a:lnTo>
                      <a:lnTo>
                        <a:pt x="5194" y="160"/>
                      </a:lnTo>
                      <a:lnTo>
                        <a:pt x="5187" y="160"/>
                      </a:lnTo>
                      <a:lnTo>
                        <a:pt x="5179" y="159"/>
                      </a:lnTo>
                      <a:lnTo>
                        <a:pt x="5172" y="159"/>
                      </a:lnTo>
                      <a:lnTo>
                        <a:pt x="5165" y="159"/>
                      </a:lnTo>
                      <a:lnTo>
                        <a:pt x="5157" y="159"/>
                      </a:lnTo>
                      <a:lnTo>
                        <a:pt x="5150" y="158"/>
                      </a:lnTo>
                      <a:lnTo>
                        <a:pt x="5144" y="158"/>
                      </a:lnTo>
                      <a:lnTo>
                        <a:pt x="5135" y="158"/>
                      </a:lnTo>
                      <a:lnTo>
                        <a:pt x="5129" y="158"/>
                      </a:lnTo>
                      <a:lnTo>
                        <a:pt x="5121" y="158"/>
                      </a:lnTo>
                      <a:lnTo>
                        <a:pt x="5114" y="157"/>
                      </a:lnTo>
                      <a:lnTo>
                        <a:pt x="5106" y="157"/>
                      </a:lnTo>
                      <a:lnTo>
                        <a:pt x="5099" y="157"/>
                      </a:lnTo>
                      <a:lnTo>
                        <a:pt x="5091" y="157"/>
                      </a:lnTo>
                      <a:lnTo>
                        <a:pt x="5084" y="156"/>
                      </a:lnTo>
                      <a:lnTo>
                        <a:pt x="5076" y="156"/>
                      </a:lnTo>
                      <a:lnTo>
                        <a:pt x="5069" y="156"/>
                      </a:lnTo>
                      <a:lnTo>
                        <a:pt x="5061" y="156"/>
                      </a:lnTo>
                      <a:lnTo>
                        <a:pt x="5054" y="155"/>
                      </a:lnTo>
                      <a:lnTo>
                        <a:pt x="5039" y="155"/>
                      </a:lnTo>
                      <a:lnTo>
                        <a:pt x="5024" y="153"/>
                      </a:lnTo>
                      <a:lnTo>
                        <a:pt x="5008" y="153"/>
                      </a:lnTo>
                      <a:lnTo>
                        <a:pt x="4993" y="152"/>
                      </a:lnTo>
                      <a:lnTo>
                        <a:pt x="4978" y="152"/>
                      </a:lnTo>
                      <a:lnTo>
                        <a:pt x="4963" y="151"/>
                      </a:lnTo>
                      <a:lnTo>
                        <a:pt x="4948" y="150"/>
                      </a:lnTo>
                      <a:lnTo>
                        <a:pt x="4932" y="150"/>
                      </a:lnTo>
                      <a:lnTo>
                        <a:pt x="4917" y="149"/>
                      </a:lnTo>
                      <a:lnTo>
                        <a:pt x="4902" y="148"/>
                      </a:lnTo>
                      <a:lnTo>
                        <a:pt x="4885" y="148"/>
                      </a:lnTo>
                      <a:lnTo>
                        <a:pt x="4870" y="147"/>
                      </a:lnTo>
                      <a:lnTo>
                        <a:pt x="4854" y="145"/>
                      </a:lnTo>
                      <a:lnTo>
                        <a:pt x="4839" y="145"/>
                      </a:lnTo>
                      <a:lnTo>
                        <a:pt x="4823" y="144"/>
                      </a:lnTo>
                      <a:lnTo>
                        <a:pt x="4808" y="143"/>
                      </a:lnTo>
                      <a:lnTo>
                        <a:pt x="4792" y="143"/>
                      </a:lnTo>
                      <a:lnTo>
                        <a:pt x="4777" y="142"/>
                      </a:lnTo>
                      <a:lnTo>
                        <a:pt x="4761" y="141"/>
                      </a:lnTo>
                      <a:lnTo>
                        <a:pt x="4746" y="140"/>
                      </a:lnTo>
                      <a:lnTo>
                        <a:pt x="4730" y="140"/>
                      </a:lnTo>
                      <a:lnTo>
                        <a:pt x="4714" y="139"/>
                      </a:lnTo>
                      <a:lnTo>
                        <a:pt x="4699" y="137"/>
                      </a:lnTo>
                      <a:lnTo>
                        <a:pt x="4683" y="136"/>
                      </a:lnTo>
                      <a:lnTo>
                        <a:pt x="4668" y="136"/>
                      </a:lnTo>
                      <a:lnTo>
                        <a:pt x="4652" y="135"/>
                      </a:lnTo>
                      <a:lnTo>
                        <a:pt x="4635" y="134"/>
                      </a:lnTo>
                      <a:lnTo>
                        <a:pt x="4619" y="133"/>
                      </a:lnTo>
                      <a:lnTo>
                        <a:pt x="4604" y="133"/>
                      </a:lnTo>
                      <a:lnTo>
                        <a:pt x="4588" y="132"/>
                      </a:lnTo>
                      <a:lnTo>
                        <a:pt x="4572" y="130"/>
                      </a:lnTo>
                      <a:lnTo>
                        <a:pt x="4556" y="129"/>
                      </a:lnTo>
                      <a:lnTo>
                        <a:pt x="4525" y="128"/>
                      </a:lnTo>
                      <a:lnTo>
                        <a:pt x="4493" y="126"/>
                      </a:lnTo>
                      <a:lnTo>
                        <a:pt x="4461" y="125"/>
                      </a:lnTo>
                      <a:lnTo>
                        <a:pt x="4429" y="122"/>
                      </a:lnTo>
                      <a:lnTo>
                        <a:pt x="4397" y="121"/>
                      </a:lnTo>
                      <a:lnTo>
                        <a:pt x="4366" y="119"/>
                      </a:lnTo>
                      <a:lnTo>
                        <a:pt x="4334" y="118"/>
                      </a:lnTo>
                      <a:lnTo>
                        <a:pt x="4301" y="115"/>
                      </a:lnTo>
                      <a:lnTo>
                        <a:pt x="4286" y="115"/>
                      </a:lnTo>
                      <a:lnTo>
                        <a:pt x="4270" y="114"/>
                      </a:lnTo>
                      <a:lnTo>
                        <a:pt x="4254" y="113"/>
                      </a:lnTo>
                      <a:lnTo>
                        <a:pt x="4238" y="112"/>
                      </a:lnTo>
                      <a:lnTo>
                        <a:pt x="4223" y="112"/>
                      </a:lnTo>
                      <a:lnTo>
                        <a:pt x="4207" y="111"/>
                      </a:lnTo>
                      <a:lnTo>
                        <a:pt x="4191" y="110"/>
                      </a:lnTo>
                      <a:lnTo>
                        <a:pt x="4175" y="110"/>
                      </a:lnTo>
                      <a:lnTo>
                        <a:pt x="4160" y="109"/>
                      </a:lnTo>
                      <a:lnTo>
                        <a:pt x="4143" y="107"/>
                      </a:lnTo>
                      <a:lnTo>
                        <a:pt x="4127" y="107"/>
                      </a:lnTo>
                      <a:lnTo>
                        <a:pt x="4111" y="106"/>
                      </a:lnTo>
                      <a:lnTo>
                        <a:pt x="4096" y="106"/>
                      </a:lnTo>
                      <a:lnTo>
                        <a:pt x="4080" y="105"/>
                      </a:lnTo>
                      <a:lnTo>
                        <a:pt x="4064" y="104"/>
                      </a:lnTo>
                      <a:lnTo>
                        <a:pt x="4049" y="104"/>
                      </a:lnTo>
                      <a:lnTo>
                        <a:pt x="4033" y="103"/>
                      </a:lnTo>
                      <a:lnTo>
                        <a:pt x="4017" y="103"/>
                      </a:lnTo>
                      <a:lnTo>
                        <a:pt x="4002" y="102"/>
                      </a:lnTo>
                      <a:lnTo>
                        <a:pt x="3986" y="102"/>
                      </a:lnTo>
                      <a:lnTo>
                        <a:pt x="3971" y="101"/>
                      </a:lnTo>
                      <a:lnTo>
                        <a:pt x="3954" y="101"/>
                      </a:lnTo>
                      <a:lnTo>
                        <a:pt x="3940" y="99"/>
                      </a:lnTo>
                      <a:lnTo>
                        <a:pt x="3923" y="99"/>
                      </a:lnTo>
                      <a:lnTo>
                        <a:pt x="3908" y="98"/>
                      </a:lnTo>
                      <a:lnTo>
                        <a:pt x="3892" y="98"/>
                      </a:lnTo>
                      <a:lnTo>
                        <a:pt x="3877" y="97"/>
                      </a:lnTo>
                      <a:lnTo>
                        <a:pt x="3862" y="97"/>
                      </a:lnTo>
                      <a:lnTo>
                        <a:pt x="3846" y="97"/>
                      </a:lnTo>
                      <a:lnTo>
                        <a:pt x="3831" y="96"/>
                      </a:lnTo>
                      <a:lnTo>
                        <a:pt x="3816" y="96"/>
                      </a:lnTo>
                      <a:lnTo>
                        <a:pt x="3800" y="96"/>
                      </a:lnTo>
                      <a:lnTo>
                        <a:pt x="3793" y="95"/>
                      </a:lnTo>
                      <a:lnTo>
                        <a:pt x="3785" y="95"/>
                      </a:lnTo>
                      <a:lnTo>
                        <a:pt x="3778" y="95"/>
                      </a:lnTo>
                      <a:lnTo>
                        <a:pt x="3770" y="95"/>
                      </a:lnTo>
                      <a:lnTo>
                        <a:pt x="3762" y="95"/>
                      </a:lnTo>
                      <a:lnTo>
                        <a:pt x="3755" y="95"/>
                      </a:lnTo>
                      <a:lnTo>
                        <a:pt x="3747" y="95"/>
                      </a:lnTo>
                      <a:lnTo>
                        <a:pt x="3740" y="94"/>
                      </a:lnTo>
                      <a:lnTo>
                        <a:pt x="3732" y="94"/>
                      </a:lnTo>
                      <a:lnTo>
                        <a:pt x="3725" y="94"/>
                      </a:lnTo>
                      <a:lnTo>
                        <a:pt x="3717" y="94"/>
                      </a:lnTo>
                      <a:lnTo>
                        <a:pt x="3710" y="94"/>
                      </a:lnTo>
                      <a:lnTo>
                        <a:pt x="3702" y="94"/>
                      </a:lnTo>
                      <a:lnTo>
                        <a:pt x="3695" y="94"/>
                      </a:lnTo>
                      <a:lnTo>
                        <a:pt x="3687" y="94"/>
                      </a:lnTo>
                      <a:lnTo>
                        <a:pt x="3680" y="94"/>
                      </a:lnTo>
                      <a:lnTo>
                        <a:pt x="3672" y="94"/>
                      </a:lnTo>
                      <a:lnTo>
                        <a:pt x="3665" y="92"/>
                      </a:lnTo>
                      <a:lnTo>
                        <a:pt x="3657" y="92"/>
                      </a:lnTo>
                      <a:lnTo>
                        <a:pt x="3650" y="92"/>
                      </a:lnTo>
                      <a:lnTo>
                        <a:pt x="3642" y="92"/>
                      </a:lnTo>
                      <a:lnTo>
                        <a:pt x="3635" y="92"/>
                      </a:lnTo>
                      <a:lnTo>
                        <a:pt x="3627" y="92"/>
                      </a:lnTo>
                      <a:lnTo>
                        <a:pt x="3620" y="92"/>
                      </a:lnTo>
                      <a:lnTo>
                        <a:pt x="3613" y="92"/>
                      </a:lnTo>
                      <a:lnTo>
                        <a:pt x="3605" y="92"/>
                      </a:lnTo>
                      <a:lnTo>
                        <a:pt x="3598" y="92"/>
                      </a:lnTo>
                      <a:lnTo>
                        <a:pt x="3590" y="92"/>
                      </a:lnTo>
                      <a:lnTo>
                        <a:pt x="3583" y="92"/>
                      </a:lnTo>
                      <a:lnTo>
                        <a:pt x="3577" y="92"/>
                      </a:lnTo>
                      <a:lnTo>
                        <a:pt x="3569" y="92"/>
                      </a:lnTo>
                      <a:lnTo>
                        <a:pt x="3562" y="92"/>
                      </a:lnTo>
                      <a:lnTo>
                        <a:pt x="3555" y="92"/>
                      </a:lnTo>
                      <a:lnTo>
                        <a:pt x="3547" y="92"/>
                      </a:lnTo>
                      <a:lnTo>
                        <a:pt x="3540" y="92"/>
                      </a:lnTo>
                      <a:lnTo>
                        <a:pt x="3533" y="92"/>
                      </a:lnTo>
                      <a:lnTo>
                        <a:pt x="3526" y="92"/>
                      </a:lnTo>
                      <a:lnTo>
                        <a:pt x="3518" y="92"/>
                      </a:lnTo>
                      <a:lnTo>
                        <a:pt x="3511" y="92"/>
                      </a:lnTo>
                      <a:lnTo>
                        <a:pt x="3504" y="92"/>
                      </a:lnTo>
                      <a:lnTo>
                        <a:pt x="3497" y="94"/>
                      </a:lnTo>
                      <a:lnTo>
                        <a:pt x="3489" y="94"/>
                      </a:lnTo>
                      <a:lnTo>
                        <a:pt x="3482" y="94"/>
                      </a:lnTo>
                      <a:lnTo>
                        <a:pt x="3475" y="94"/>
                      </a:lnTo>
                      <a:lnTo>
                        <a:pt x="3468" y="94"/>
                      </a:lnTo>
                      <a:lnTo>
                        <a:pt x="3461" y="94"/>
                      </a:lnTo>
                      <a:lnTo>
                        <a:pt x="3454" y="94"/>
                      </a:lnTo>
                      <a:lnTo>
                        <a:pt x="3446" y="94"/>
                      </a:lnTo>
                      <a:lnTo>
                        <a:pt x="3439" y="94"/>
                      </a:lnTo>
                      <a:lnTo>
                        <a:pt x="3433" y="95"/>
                      </a:lnTo>
                      <a:lnTo>
                        <a:pt x="3426" y="95"/>
                      </a:lnTo>
                      <a:lnTo>
                        <a:pt x="3419" y="95"/>
                      </a:lnTo>
                      <a:lnTo>
                        <a:pt x="3412" y="95"/>
                      </a:lnTo>
                      <a:lnTo>
                        <a:pt x="3405" y="95"/>
                      </a:lnTo>
                      <a:lnTo>
                        <a:pt x="3398" y="95"/>
                      </a:lnTo>
                      <a:lnTo>
                        <a:pt x="3391" y="95"/>
                      </a:lnTo>
                      <a:lnTo>
                        <a:pt x="3384" y="96"/>
                      </a:lnTo>
                      <a:lnTo>
                        <a:pt x="3377" y="96"/>
                      </a:lnTo>
                      <a:lnTo>
                        <a:pt x="3370" y="96"/>
                      </a:lnTo>
                      <a:lnTo>
                        <a:pt x="3363" y="96"/>
                      </a:lnTo>
                      <a:lnTo>
                        <a:pt x="3357" y="97"/>
                      </a:lnTo>
                      <a:lnTo>
                        <a:pt x="3350" y="97"/>
                      </a:lnTo>
                      <a:lnTo>
                        <a:pt x="3343" y="97"/>
                      </a:lnTo>
                      <a:lnTo>
                        <a:pt x="3336" y="97"/>
                      </a:lnTo>
                      <a:lnTo>
                        <a:pt x="3329" y="97"/>
                      </a:lnTo>
                      <a:lnTo>
                        <a:pt x="3322" y="98"/>
                      </a:lnTo>
                      <a:lnTo>
                        <a:pt x="3315" y="98"/>
                      </a:lnTo>
                      <a:lnTo>
                        <a:pt x="3309" y="98"/>
                      </a:lnTo>
                      <a:lnTo>
                        <a:pt x="3302" y="99"/>
                      </a:lnTo>
                      <a:lnTo>
                        <a:pt x="3295" y="99"/>
                      </a:lnTo>
                      <a:lnTo>
                        <a:pt x="3289" y="99"/>
                      </a:lnTo>
                      <a:lnTo>
                        <a:pt x="3282" y="99"/>
                      </a:lnTo>
                      <a:lnTo>
                        <a:pt x="3276" y="101"/>
                      </a:lnTo>
                      <a:lnTo>
                        <a:pt x="3269" y="101"/>
                      </a:lnTo>
                      <a:lnTo>
                        <a:pt x="3262" y="101"/>
                      </a:lnTo>
                      <a:lnTo>
                        <a:pt x="3255" y="102"/>
                      </a:lnTo>
                      <a:lnTo>
                        <a:pt x="3249" y="102"/>
                      </a:lnTo>
                      <a:lnTo>
                        <a:pt x="3242" y="102"/>
                      </a:lnTo>
                      <a:lnTo>
                        <a:pt x="3236" y="103"/>
                      </a:lnTo>
                      <a:lnTo>
                        <a:pt x="3229" y="103"/>
                      </a:lnTo>
                      <a:lnTo>
                        <a:pt x="3223" y="104"/>
                      </a:lnTo>
                      <a:lnTo>
                        <a:pt x="3216" y="104"/>
                      </a:lnTo>
                      <a:lnTo>
                        <a:pt x="3210" y="104"/>
                      </a:lnTo>
                      <a:lnTo>
                        <a:pt x="3203" y="105"/>
                      </a:lnTo>
                      <a:lnTo>
                        <a:pt x="3196" y="105"/>
                      </a:lnTo>
                      <a:lnTo>
                        <a:pt x="3191" y="106"/>
                      </a:lnTo>
                      <a:lnTo>
                        <a:pt x="3184" y="106"/>
                      </a:lnTo>
                      <a:lnTo>
                        <a:pt x="3178" y="106"/>
                      </a:lnTo>
                      <a:lnTo>
                        <a:pt x="3171" y="107"/>
                      </a:lnTo>
                      <a:lnTo>
                        <a:pt x="3165" y="107"/>
                      </a:lnTo>
                      <a:lnTo>
                        <a:pt x="3158" y="109"/>
                      </a:lnTo>
                      <a:lnTo>
                        <a:pt x="3153" y="109"/>
                      </a:lnTo>
                      <a:lnTo>
                        <a:pt x="3146" y="110"/>
                      </a:lnTo>
                      <a:lnTo>
                        <a:pt x="3140" y="110"/>
                      </a:lnTo>
                      <a:lnTo>
                        <a:pt x="3133" y="111"/>
                      </a:lnTo>
                      <a:lnTo>
                        <a:pt x="3127" y="111"/>
                      </a:lnTo>
                      <a:lnTo>
                        <a:pt x="3121" y="112"/>
                      </a:lnTo>
                      <a:lnTo>
                        <a:pt x="3115" y="112"/>
                      </a:lnTo>
                      <a:lnTo>
                        <a:pt x="3109" y="113"/>
                      </a:lnTo>
                      <a:lnTo>
                        <a:pt x="3103" y="113"/>
                      </a:lnTo>
                      <a:lnTo>
                        <a:pt x="3096" y="114"/>
                      </a:lnTo>
                      <a:lnTo>
                        <a:pt x="3090" y="115"/>
                      </a:lnTo>
                      <a:lnTo>
                        <a:pt x="3085" y="115"/>
                      </a:lnTo>
                      <a:lnTo>
                        <a:pt x="3079" y="117"/>
                      </a:lnTo>
                      <a:lnTo>
                        <a:pt x="3072" y="117"/>
                      </a:lnTo>
                      <a:lnTo>
                        <a:pt x="3066" y="118"/>
                      </a:lnTo>
                      <a:lnTo>
                        <a:pt x="3060" y="119"/>
                      </a:lnTo>
                      <a:lnTo>
                        <a:pt x="3055" y="119"/>
                      </a:lnTo>
                      <a:lnTo>
                        <a:pt x="3049" y="120"/>
                      </a:lnTo>
                      <a:lnTo>
                        <a:pt x="3042" y="120"/>
                      </a:lnTo>
                      <a:lnTo>
                        <a:pt x="3036" y="121"/>
                      </a:lnTo>
                      <a:lnTo>
                        <a:pt x="3030" y="122"/>
                      </a:lnTo>
                      <a:lnTo>
                        <a:pt x="3025" y="122"/>
                      </a:lnTo>
                      <a:lnTo>
                        <a:pt x="3019" y="124"/>
                      </a:lnTo>
                      <a:lnTo>
                        <a:pt x="3013" y="125"/>
                      </a:lnTo>
                      <a:lnTo>
                        <a:pt x="3007" y="126"/>
                      </a:lnTo>
                      <a:lnTo>
                        <a:pt x="3002" y="126"/>
                      </a:lnTo>
                      <a:lnTo>
                        <a:pt x="2996" y="127"/>
                      </a:lnTo>
                      <a:lnTo>
                        <a:pt x="2990" y="128"/>
                      </a:lnTo>
                      <a:lnTo>
                        <a:pt x="2984" y="128"/>
                      </a:lnTo>
                      <a:lnTo>
                        <a:pt x="2979" y="129"/>
                      </a:lnTo>
                      <a:lnTo>
                        <a:pt x="2973" y="130"/>
                      </a:lnTo>
                      <a:lnTo>
                        <a:pt x="2967" y="132"/>
                      </a:lnTo>
                      <a:lnTo>
                        <a:pt x="2962" y="133"/>
                      </a:lnTo>
                      <a:lnTo>
                        <a:pt x="2957" y="133"/>
                      </a:lnTo>
                      <a:lnTo>
                        <a:pt x="2951" y="134"/>
                      </a:lnTo>
                      <a:lnTo>
                        <a:pt x="2945" y="135"/>
                      </a:lnTo>
                      <a:lnTo>
                        <a:pt x="2939" y="136"/>
                      </a:lnTo>
                      <a:lnTo>
                        <a:pt x="2935" y="137"/>
                      </a:lnTo>
                      <a:lnTo>
                        <a:pt x="2929" y="139"/>
                      </a:lnTo>
                      <a:lnTo>
                        <a:pt x="2923" y="139"/>
                      </a:lnTo>
                      <a:lnTo>
                        <a:pt x="2919" y="140"/>
                      </a:lnTo>
                      <a:lnTo>
                        <a:pt x="2913" y="141"/>
                      </a:lnTo>
                      <a:lnTo>
                        <a:pt x="2907" y="142"/>
                      </a:lnTo>
                      <a:lnTo>
                        <a:pt x="2903" y="143"/>
                      </a:lnTo>
                      <a:lnTo>
                        <a:pt x="2897" y="144"/>
                      </a:lnTo>
                      <a:lnTo>
                        <a:pt x="2892" y="145"/>
                      </a:lnTo>
                      <a:lnTo>
                        <a:pt x="2886" y="147"/>
                      </a:lnTo>
                      <a:lnTo>
                        <a:pt x="2882" y="148"/>
                      </a:lnTo>
                      <a:lnTo>
                        <a:pt x="2876" y="149"/>
                      </a:lnTo>
                      <a:lnTo>
                        <a:pt x="2871" y="150"/>
                      </a:lnTo>
                      <a:lnTo>
                        <a:pt x="2866" y="151"/>
                      </a:lnTo>
                      <a:lnTo>
                        <a:pt x="2861" y="152"/>
                      </a:lnTo>
                      <a:lnTo>
                        <a:pt x="2855" y="153"/>
                      </a:lnTo>
                      <a:lnTo>
                        <a:pt x="2851" y="155"/>
                      </a:lnTo>
                      <a:lnTo>
                        <a:pt x="2846" y="156"/>
                      </a:lnTo>
                      <a:lnTo>
                        <a:pt x="2840" y="157"/>
                      </a:lnTo>
                      <a:lnTo>
                        <a:pt x="2836" y="158"/>
                      </a:lnTo>
                      <a:lnTo>
                        <a:pt x="2831" y="159"/>
                      </a:lnTo>
                      <a:lnTo>
                        <a:pt x="2825" y="160"/>
                      </a:lnTo>
                      <a:lnTo>
                        <a:pt x="2821" y="162"/>
                      </a:lnTo>
                      <a:lnTo>
                        <a:pt x="2816" y="163"/>
                      </a:lnTo>
                      <a:lnTo>
                        <a:pt x="2812" y="164"/>
                      </a:lnTo>
                      <a:lnTo>
                        <a:pt x="2807" y="165"/>
                      </a:lnTo>
                      <a:lnTo>
                        <a:pt x="2801" y="166"/>
                      </a:lnTo>
                      <a:lnTo>
                        <a:pt x="2797" y="168"/>
                      </a:lnTo>
                      <a:lnTo>
                        <a:pt x="2792" y="170"/>
                      </a:lnTo>
                      <a:lnTo>
                        <a:pt x="2787" y="171"/>
                      </a:lnTo>
                      <a:lnTo>
                        <a:pt x="2783" y="172"/>
                      </a:lnTo>
                      <a:lnTo>
                        <a:pt x="2778" y="173"/>
                      </a:lnTo>
                      <a:lnTo>
                        <a:pt x="2774" y="174"/>
                      </a:lnTo>
                      <a:lnTo>
                        <a:pt x="2769" y="176"/>
                      </a:lnTo>
                      <a:lnTo>
                        <a:pt x="2764" y="178"/>
                      </a:lnTo>
                      <a:lnTo>
                        <a:pt x="2760" y="179"/>
                      </a:lnTo>
                      <a:lnTo>
                        <a:pt x="2755" y="180"/>
                      </a:lnTo>
                      <a:lnTo>
                        <a:pt x="2752" y="182"/>
                      </a:lnTo>
                      <a:lnTo>
                        <a:pt x="2747" y="183"/>
                      </a:lnTo>
                      <a:lnTo>
                        <a:pt x="2742" y="185"/>
                      </a:lnTo>
                      <a:lnTo>
                        <a:pt x="2738" y="186"/>
                      </a:lnTo>
                      <a:lnTo>
                        <a:pt x="2733" y="188"/>
                      </a:lnTo>
                      <a:lnTo>
                        <a:pt x="2730" y="189"/>
                      </a:lnTo>
                      <a:lnTo>
                        <a:pt x="2725" y="190"/>
                      </a:lnTo>
                      <a:lnTo>
                        <a:pt x="2721" y="193"/>
                      </a:lnTo>
                      <a:lnTo>
                        <a:pt x="2716" y="194"/>
                      </a:lnTo>
                      <a:lnTo>
                        <a:pt x="2712" y="195"/>
                      </a:lnTo>
                      <a:lnTo>
                        <a:pt x="2708" y="197"/>
                      </a:lnTo>
                      <a:lnTo>
                        <a:pt x="2707" y="197"/>
                      </a:lnTo>
                      <a:lnTo>
                        <a:pt x="2704" y="198"/>
                      </a:lnTo>
                      <a:lnTo>
                        <a:pt x="2702" y="200"/>
                      </a:lnTo>
                      <a:lnTo>
                        <a:pt x="2700" y="200"/>
                      </a:lnTo>
                      <a:lnTo>
                        <a:pt x="2697" y="201"/>
                      </a:lnTo>
                      <a:lnTo>
                        <a:pt x="2696" y="202"/>
                      </a:lnTo>
                      <a:lnTo>
                        <a:pt x="2694" y="203"/>
                      </a:lnTo>
                      <a:lnTo>
                        <a:pt x="2692" y="203"/>
                      </a:lnTo>
                      <a:lnTo>
                        <a:pt x="2689" y="204"/>
                      </a:lnTo>
                      <a:lnTo>
                        <a:pt x="2687" y="205"/>
                      </a:lnTo>
                      <a:lnTo>
                        <a:pt x="2685" y="206"/>
                      </a:lnTo>
                      <a:lnTo>
                        <a:pt x="2682" y="206"/>
                      </a:lnTo>
                      <a:lnTo>
                        <a:pt x="2680" y="208"/>
                      </a:lnTo>
                      <a:lnTo>
                        <a:pt x="2677" y="209"/>
                      </a:lnTo>
                      <a:lnTo>
                        <a:pt x="2674" y="210"/>
                      </a:lnTo>
                      <a:lnTo>
                        <a:pt x="2672" y="211"/>
                      </a:lnTo>
                      <a:lnTo>
                        <a:pt x="2670" y="211"/>
                      </a:lnTo>
                      <a:lnTo>
                        <a:pt x="2668" y="212"/>
                      </a:lnTo>
                      <a:lnTo>
                        <a:pt x="2665" y="213"/>
                      </a:lnTo>
                      <a:lnTo>
                        <a:pt x="2662" y="214"/>
                      </a:lnTo>
                      <a:lnTo>
                        <a:pt x="2659" y="216"/>
                      </a:lnTo>
                      <a:lnTo>
                        <a:pt x="2657" y="217"/>
                      </a:lnTo>
                      <a:lnTo>
                        <a:pt x="2654" y="218"/>
                      </a:lnTo>
                      <a:lnTo>
                        <a:pt x="2651" y="219"/>
                      </a:lnTo>
                      <a:lnTo>
                        <a:pt x="2649" y="220"/>
                      </a:lnTo>
                      <a:lnTo>
                        <a:pt x="2646" y="220"/>
                      </a:lnTo>
                      <a:lnTo>
                        <a:pt x="2643" y="221"/>
                      </a:lnTo>
                      <a:lnTo>
                        <a:pt x="2640" y="223"/>
                      </a:lnTo>
                      <a:lnTo>
                        <a:pt x="2638" y="224"/>
                      </a:lnTo>
                      <a:lnTo>
                        <a:pt x="2634" y="225"/>
                      </a:lnTo>
                      <a:lnTo>
                        <a:pt x="2632" y="226"/>
                      </a:lnTo>
                      <a:lnTo>
                        <a:pt x="2628" y="227"/>
                      </a:lnTo>
                      <a:lnTo>
                        <a:pt x="2625" y="228"/>
                      </a:lnTo>
                      <a:lnTo>
                        <a:pt x="2623" y="229"/>
                      </a:lnTo>
                      <a:lnTo>
                        <a:pt x="2619" y="231"/>
                      </a:lnTo>
                      <a:lnTo>
                        <a:pt x="2616" y="232"/>
                      </a:lnTo>
                      <a:lnTo>
                        <a:pt x="2613" y="233"/>
                      </a:lnTo>
                      <a:lnTo>
                        <a:pt x="2610" y="234"/>
                      </a:lnTo>
                      <a:lnTo>
                        <a:pt x="2606" y="235"/>
                      </a:lnTo>
                      <a:lnTo>
                        <a:pt x="2603" y="236"/>
                      </a:lnTo>
                      <a:lnTo>
                        <a:pt x="2600" y="238"/>
                      </a:lnTo>
                      <a:lnTo>
                        <a:pt x="2597" y="239"/>
                      </a:lnTo>
                      <a:lnTo>
                        <a:pt x="2594" y="241"/>
                      </a:lnTo>
                      <a:lnTo>
                        <a:pt x="2590" y="242"/>
                      </a:lnTo>
                      <a:lnTo>
                        <a:pt x="2587" y="243"/>
                      </a:lnTo>
                      <a:lnTo>
                        <a:pt x="2583" y="244"/>
                      </a:lnTo>
                      <a:lnTo>
                        <a:pt x="2580" y="246"/>
                      </a:lnTo>
                      <a:lnTo>
                        <a:pt x="2576" y="247"/>
                      </a:lnTo>
                      <a:lnTo>
                        <a:pt x="2573" y="248"/>
                      </a:lnTo>
                      <a:lnTo>
                        <a:pt x="2570" y="249"/>
                      </a:lnTo>
                      <a:lnTo>
                        <a:pt x="2566" y="251"/>
                      </a:lnTo>
                      <a:lnTo>
                        <a:pt x="2563" y="252"/>
                      </a:lnTo>
                      <a:lnTo>
                        <a:pt x="2559" y="254"/>
                      </a:lnTo>
                      <a:lnTo>
                        <a:pt x="2555" y="255"/>
                      </a:lnTo>
                      <a:lnTo>
                        <a:pt x="2551" y="256"/>
                      </a:lnTo>
                      <a:lnTo>
                        <a:pt x="2548" y="257"/>
                      </a:lnTo>
                      <a:lnTo>
                        <a:pt x="2544" y="259"/>
                      </a:lnTo>
                      <a:lnTo>
                        <a:pt x="2541" y="261"/>
                      </a:lnTo>
                      <a:lnTo>
                        <a:pt x="2536" y="262"/>
                      </a:lnTo>
                      <a:lnTo>
                        <a:pt x="2533" y="263"/>
                      </a:lnTo>
                      <a:lnTo>
                        <a:pt x="2529" y="264"/>
                      </a:lnTo>
                      <a:lnTo>
                        <a:pt x="2525" y="266"/>
                      </a:lnTo>
                      <a:lnTo>
                        <a:pt x="2521" y="267"/>
                      </a:lnTo>
                      <a:lnTo>
                        <a:pt x="2518" y="269"/>
                      </a:lnTo>
                      <a:lnTo>
                        <a:pt x="2513" y="271"/>
                      </a:lnTo>
                      <a:lnTo>
                        <a:pt x="2510" y="272"/>
                      </a:lnTo>
                      <a:lnTo>
                        <a:pt x="2505" y="273"/>
                      </a:lnTo>
                      <a:lnTo>
                        <a:pt x="2502" y="274"/>
                      </a:lnTo>
                      <a:lnTo>
                        <a:pt x="2497" y="277"/>
                      </a:lnTo>
                      <a:lnTo>
                        <a:pt x="2494" y="278"/>
                      </a:lnTo>
                      <a:lnTo>
                        <a:pt x="2489" y="279"/>
                      </a:lnTo>
                      <a:lnTo>
                        <a:pt x="2485" y="281"/>
                      </a:lnTo>
                      <a:lnTo>
                        <a:pt x="2481" y="282"/>
                      </a:lnTo>
                      <a:lnTo>
                        <a:pt x="2476" y="284"/>
                      </a:lnTo>
                      <a:lnTo>
                        <a:pt x="2473" y="286"/>
                      </a:lnTo>
                      <a:lnTo>
                        <a:pt x="2468" y="287"/>
                      </a:lnTo>
                      <a:lnTo>
                        <a:pt x="2465" y="288"/>
                      </a:lnTo>
                      <a:lnTo>
                        <a:pt x="2460" y="290"/>
                      </a:lnTo>
                      <a:lnTo>
                        <a:pt x="2456" y="292"/>
                      </a:lnTo>
                      <a:lnTo>
                        <a:pt x="2451" y="293"/>
                      </a:lnTo>
                      <a:lnTo>
                        <a:pt x="2447" y="295"/>
                      </a:lnTo>
                      <a:lnTo>
                        <a:pt x="2443" y="296"/>
                      </a:lnTo>
                      <a:lnTo>
                        <a:pt x="2438" y="299"/>
                      </a:lnTo>
                      <a:lnTo>
                        <a:pt x="2434" y="300"/>
                      </a:lnTo>
                      <a:lnTo>
                        <a:pt x="2429" y="302"/>
                      </a:lnTo>
                      <a:lnTo>
                        <a:pt x="2426" y="303"/>
                      </a:lnTo>
                      <a:lnTo>
                        <a:pt x="2421" y="304"/>
                      </a:lnTo>
                      <a:lnTo>
                        <a:pt x="2416" y="307"/>
                      </a:lnTo>
                      <a:lnTo>
                        <a:pt x="2412" y="308"/>
                      </a:lnTo>
                      <a:lnTo>
                        <a:pt x="2407" y="310"/>
                      </a:lnTo>
                      <a:lnTo>
                        <a:pt x="2403" y="311"/>
                      </a:lnTo>
                      <a:lnTo>
                        <a:pt x="2398" y="313"/>
                      </a:lnTo>
                      <a:lnTo>
                        <a:pt x="2393" y="315"/>
                      </a:lnTo>
                      <a:lnTo>
                        <a:pt x="2389" y="317"/>
                      </a:lnTo>
                      <a:lnTo>
                        <a:pt x="2384" y="318"/>
                      </a:lnTo>
                      <a:lnTo>
                        <a:pt x="2379" y="320"/>
                      </a:lnTo>
                      <a:lnTo>
                        <a:pt x="2375" y="322"/>
                      </a:lnTo>
                      <a:lnTo>
                        <a:pt x="2370" y="324"/>
                      </a:lnTo>
                      <a:lnTo>
                        <a:pt x="2364" y="325"/>
                      </a:lnTo>
                      <a:lnTo>
                        <a:pt x="2360" y="327"/>
                      </a:lnTo>
                      <a:lnTo>
                        <a:pt x="2355" y="328"/>
                      </a:lnTo>
                      <a:lnTo>
                        <a:pt x="2351" y="331"/>
                      </a:lnTo>
                      <a:lnTo>
                        <a:pt x="2346" y="332"/>
                      </a:lnTo>
                      <a:lnTo>
                        <a:pt x="2341" y="334"/>
                      </a:lnTo>
                      <a:lnTo>
                        <a:pt x="2336" y="335"/>
                      </a:lnTo>
                      <a:lnTo>
                        <a:pt x="2331" y="338"/>
                      </a:lnTo>
                      <a:lnTo>
                        <a:pt x="2326" y="340"/>
                      </a:lnTo>
                      <a:lnTo>
                        <a:pt x="2322" y="341"/>
                      </a:lnTo>
                      <a:lnTo>
                        <a:pt x="2316" y="343"/>
                      </a:lnTo>
                      <a:lnTo>
                        <a:pt x="2311" y="345"/>
                      </a:lnTo>
                      <a:lnTo>
                        <a:pt x="2307" y="347"/>
                      </a:lnTo>
                      <a:lnTo>
                        <a:pt x="2301" y="348"/>
                      </a:lnTo>
                      <a:lnTo>
                        <a:pt x="2297" y="350"/>
                      </a:lnTo>
                      <a:lnTo>
                        <a:pt x="2291" y="353"/>
                      </a:lnTo>
                      <a:lnTo>
                        <a:pt x="2286" y="354"/>
                      </a:lnTo>
                      <a:lnTo>
                        <a:pt x="2282" y="356"/>
                      </a:lnTo>
                      <a:lnTo>
                        <a:pt x="2276" y="358"/>
                      </a:lnTo>
                      <a:lnTo>
                        <a:pt x="2271" y="360"/>
                      </a:lnTo>
                      <a:lnTo>
                        <a:pt x="2265" y="362"/>
                      </a:lnTo>
                      <a:lnTo>
                        <a:pt x="2261" y="363"/>
                      </a:lnTo>
                      <a:lnTo>
                        <a:pt x="2255" y="365"/>
                      </a:lnTo>
                      <a:lnTo>
                        <a:pt x="2250" y="368"/>
                      </a:lnTo>
                      <a:lnTo>
                        <a:pt x="2245" y="369"/>
                      </a:lnTo>
                      <a:lnTo>
                        <a:pt x="2240" y="371"/>
                      </a:lnTo>
                      <a:lnTo>
                        <a:pt x="2234" y="373"/>
                      </a:lnTo>
                      <a:lnTo>
                        <a:pt x="2229" y="375"/>
                      </a:lnTo>
                      <a:lnTo>
                        <a:pt x="2224" y="377"/>
                      </a:lnTo>
                      <a:lnTo>
                        <a:pt x="2218" y="379"/>
                      </a:lnTo>
                      <a:lnTo>
                        <a:pt x="2212" y="381"/>
                      </a:lnTo>
                      <a:lnTo>
                        <a:pt x="2208" y="383"/>
                      </a:lnTo>
                      <a:lnTo>
                        <a:pt x="2202" y="385"/>
                      </a:lnTo>
                      <a:lnTo>
                        <a:pt x="2196" y="387"/>
                      </a:lnTo>
                      <a:lnTo>
                        <a:pt x="2192" y="388"/>
                      </a:lnTo>
                      <a:lnTo>
                        <a:pt x="2186" y="391"/>
                      </a:lnTo>
                      <a:lnTo>
                        <a:pt x="2180" y="393"/>
                      </a:lnTo>
                      <a:lnTo>
                        <a:pt x="2176" y="395"/>
                      </a:lnTo>
                      <a:lnTo>
                        <a:pt x="2170" y="396"/>
                      </a:lnTo>
                      <a:lnTo>
                        <a:pt x="2164" y="399"/>
                      </a:lnTo>
                      <a:lnTo>
                        <a:pt x="2158" y="401"/>
                      </a:lnTo>
                      <a:lnTo>
                        <a:pt x="2152" y="403"/>
                      </a:lnTo>
                      <a:lnTo>
                        <a:pt x="2147" y="404"/>
                      </a:lnTo>
                      <a:lnTo>
                        <a:pt x="2142" y="407"/>
                      </a:lnTo>
                      <a:lnTo>
                        <a:pt x="2136" y="409"/>
                      </a:lnTo>
                      <a:lnTo>
                        <a:pt x="2131" y="411"/>
                      </a:lnTo>
                      <a:lnTo>
                        <a:pt x="2125" y="412"/>
                      </a:lnTo>
                      <a:lnTo>
                        <a:pt x="2119" y="415"/>
                      </a:lnTo>
                      <a:lnTo>
                        <a:pt x="2113" y="417"/>
                      </a:lnTo>
                      <a:lnTo>
                        <a:pt x="2108" y="419"/>
                      </a:lnTo>
                      <a:lnTo>
                        <a:pt x="2102" y="422"/>
                      </a:lnTo>
                      <a:lnTo>
                        <a:pt x="2096" y="423"/>
                      </a:lnTo>
                      <a:lnTo>
                        <a:pt x="2090" y="425"/>
                      </a:lnTo>
                      <a:lnTo>
                        <a:pt x="2085" y="427"/>
                      </a:lnTo>
                      <a:lnTo>
                        <a:pt x="2079" y="430"/>
                      </a:lnTo>
                      <a:lnTo>
                        <a:pt x="2073" y="432"/>
                      </a:lnTo>
                      <a:lnTo>
                        <a:pt x="2067" y="433"/>
                      </a:lnTo>
                      <a:lnTo>
                        <a:pt x="2061" y="436"/>
                      </a:lnTo>
                      <a:lnTo>
                        <a:pt x="2056" y="438"/>
                      </a:lnTo>
                      <a:lnTo>
                        <a:pt x="2050" y="440"/>
                      </a:lnTo>
                      <a:lnTo>
                        <a:pt x="2044" y="442"/>
                      </a:lnTo>
                      <a:lnTo>
                        <a:pt x="2038" y="445"/>
                      </a:lnTo>
                      <a:lnTo>
                        <a:pt x="2033" y="446"/>
                      </a:lnTo>
                      <a:lnTo>
                        <a:pt x="2027" y="448"/>
                      </a:lnTo>
                      <a:lnTo>
                        <a:pt x="2021" y="450"/>
                      </a:lnTo>
                      <a:lnTo>
                        <a:pt x="2015" y="453"/>
                      </a:lnTo>
                      <a:lnTo>
                        <a:pt x="2008" y="455"/>
                      </a:lnTo>
                      <a:lnTo>
                        <a:pt x="2003" y="457"/>
                      </a:lnTo>
                      <a:lnTo>
                        <a:pt x="1997" y="460"/>
                      </a:lnTo>
                      <a:lnTo>
                        <a:pt x="1991" y="461"/>
                      </a:lnTo>
                      <a:lnTo>
                        <a:pt x="1985" y="463"/>
                      </a:lnTo>
                      <a:lnTo>
                        <a:pt x="1980" y="465"/>
                      </a:lnTo>
                      <a:lnTo>
                        <a:pt x="1973" y="468"/>
                      </a:lnTo>
                      <a:lnTo>
                        <a:pt x="1967" y="470"/>
                      </a:lnTo>
                      <a:lnTo>
                        <a:pt x="1961" y="472"/>
                      </a:lnTo>
                      <a:lnTo>
                        <a:pt x="1955" y="475"/>
                      </a:lnTo>
                      <a:lnTo>
                        <a:pt x="1949" y="477"/>
                      </a:lnTo>
                      <a:lnTo>
                        <a:pt x="1943" y="479"/>
                      </a:lnTo>
                      <a:lnTo>
                        <a:pt x="1937" y="480"/>
                      </a:lnTo>
                      <a:lnTo>
                        <a:pt x="1930" y="483"/>
                      </a:lnTo>
                      <a:lnTo>
                        <a:pt x="1924" y="485"/>
                      </a:lnTo>
                      <a:lnTo>
                        <a:pt x="1919" y="487"/>
                      </a:lnTo>
                      <a:lnTo>
                        <a:pt x="1913" y="490"/>
                      </a:lnTo>
                      <a:lnTo>
                        <a:pt x="1906" y="492"/>
                      </a:lnTo>
                      <a:lnTo>
                        <a:pt x="1900" y="494"/>
                      </a:lnTo>
                      <a:lnTo>
                        <a:pt x="1894" y="497"/>
                      </a:lnTo>
                      <a:lnTo>
                        <a:pt x="1887" y="499"/>
                      </a:lnTo>
                      <a:lnTo>
                        <a:pt x="1882" y="501"/>
                      </a:lnTo>
                      <a:lnTo>
                        <a:pt x="1875" y="503"/>
                      </a:lnTo>
                      <a:lnTo>
                        <a:pt x="1869" y="506"/>
                      </a:lnTo>
                      <a:lnTo>
                        <a:pt x="1863" y="507"/>
                      </a:lnTo>
                      <a:lnTo>
                        <a:pt x="1856" y="509"/>
                      </a:lnTo>
                      <a:lnTo>
                        <a:pt x="1851" y="512"/>
                      </a:lnTo>
                      <a:lnTo>
                        <a:pt x="1844" y="514"/>
                      </a:lnTo>
                      <a:lnTo>
                        <a:pt x="1838" y="516"/>
                      </a:lnTo>
                      <a:lnTo>
                        <a:pt x="1831" y="518"/>
                      </a:lnTo>
                      <a:lnTo>
                        <a:pt x="1825" y="521"/>
                      </a:lnTo>
                      <a:lnTo>
                        <a:pt x="1819" y="523"/>
                      </a:lnTo>
                      <a:lnTo>
                        <a:pt x="1813" y="525"/>
                      </a:lnTo>
                      <a:lnTo>
                        <a:pt x="1807" y="528"/>
                      </a:lnTo>
                      <a:lnTo>
                        <a:pt x="1800" y="530"/>
                      </a:lnTo>
                      <a:lnTo>
                        <a:pt x="1794" y="532"/>
                      </a:lnTo>
                      <a:lnTo>
                        <a:pt x="1780" y="537"/>
                      </a:lnTo>
                      <a:lnTo>
                        <a:pt x="1768" y="541"/>
                      </a:lnTo>
                      <a:lnTo>
                        <a:pt x="1755" y="546"/>
                      </a:lnTo>
                      <a:lnTo>
                        <a:pt x="1742" y="551"/>
                      </a:lnTo>
                      <a:lnTo>
                        <a:pt x="1730" y="555"/>
                      </a:lnTo>
                      <a:lnTo>
                        <a:pt x="1717" y="560"/>
                      </a:lnTo>
                      <a:lnTo>
                        <a:pt x="1704" y="564"/>
                      </a:lnTo>
                      <a:lnTo>
                        <a:pt x="1692" y="569"/>
                      </a:lnTo>
                      <a:lnTo>
                        <a:pt x="1678" y="574"/>
                      </a:lnTo>
                      <a:lnTo>
                        <a:pt x="1665" y="578"/>
                      </a:lnTo>
                      <a:lnTo>
                        <a:pt x="1652" y="583"/>
                      </a:lnTo>
                      <a:lnTo>
                        <a:pt x="1639" y="587"/>
                      </a:lnTo>
                      <a:lnTo>
                        <a:pt x="1626" y="592"/>
                      </a:lnTo>
                      <a:lnTo>
                        <a:pt x="1613" y="597"/>
                      </a:lnTo>
                      <a:lnTo>
                        <a:pt x="1599" y="601"/>
                      </a:lnTo>
                      <a:lnTo>
                        <a:pt x="1587" y="606"/>
                      </a:lnTo>
                      <a:lnTo>
                        <a:pt x="1573" y="611"/>
                      </a:lnTo>
                      <a:lnTo>
                        <a:pt x="1560" y="615"/>
                      </a:lnTo>
                      <a:lnTo>
                        <a:pt x="1548" y="620"/>
                      </a:lnTo>
                      <a:lnTo>
                        <a:pt x="1534" y="624"/>
                      </a:lnTo>
                      <a:lnTo>
                        <a:pt x="1521" y="629"/>
                      </a:lnTo>
                      <a:lnTo>
                        <a:pt x="1507" y="634"/>
                      </a:lnTo>
                      <a:lnTo>
                        <a:pt x="1495" y="638"/>
                      </a:lnTo>
                      <a:lnTo>
                        <a:pt x="1481" y="643"/>
                      </a:lnTo>
                      <a:lnTo>
                        <a:pt x="1468" y="647"/>
                      </a:lnTo>
                      <a:lnTo>
                        <a:pt x="1454" y="652"/>
                      </a:lnTo>
                      <a:lnTo>
                        <a:pt x="1440" y="657"/>
                      </a:lnTo>
                      <a:lnTo>
                        <a:pt x="1428" y="661"/>
                      </a:lnTo>
                      <a:lnTo>
                        <a:pt x="1401" y="670"/>
                      </a:lnTo>
                      <a:lnTo>
                        <a:pt x="1375" y="680"/>
                      </a:lnTo>
                      <a:lnTo>
                        <a:pt x="1347" y="689"/>
                      </a:lnTo>
                      <a:lnTo>
                        <a:pt x="1321" y="699"/>
                      </a:lnTo>
                      <a:lnTo>
                        <a:pt x="1294" y="708"/>
                      </a:lnTo>
                      <a:lnTo>
                        <a:pt x="1268" y="718"/>
                      </a:lnTo>
                      <a:lnTo>
                        <a:pt x="1241" y="727"/>
                      </a:lnTo>
                      <a:lnTo>
                        <a:pt x="1213" y="736"/>
                      </a:lnTo>
                      <a:lnTo>
                        <a:pt x="1201" y="741"/>
                      </a:lnTo>
                      <a:lnTo>
                        <a:pt x="1187" y="745"/>
                      </a:lnTo>
                      <a:lnTo>
                        <a:pt x="1174" y="750"/>
                      </a:lnTo>
                      <a:lnTo>
                        <a:pt x="1160" y="754"/>
                      </a:lnTo>
                      <a:lnTo>
                        <a:pt x="1148" y="758"/>
                      </a:lnTo>
                      <a:lnTo>
                        <a:pt x="1134" y="762"/>
                      </a:lnTo>
                      <a:lnTo>
                        <a:pt x="1120" y="767"/>
                      </a:lnTo>
                      <a:lnTo>
                        <a:pt x="1107" y="772"/>
                      </a:lnTo>
                      <a:lnTo>
                        <a:pt x="1094" y="776"/>
                      </a:lnTo>
                      <a:lnTo>
                        <a:pt x="1081" y="781"/>
                      </a:lnTo>
                      <a:lnTo>
                        <a:pt x="1068" y="785"/>
                      </a:lnTo>
                      <a:lnTo>
                        <a:pt x="1054" y="790"/>
                      </a:lnTo>
                      <a:lnTo>
                        <a:pt x="1042" y="795"/>
                      </a:lnTo>
                      <a:lnTo>
                        <a:pt x="1028" y="799"/>
                      </a:lnTo>
                      <a:lnTo>
                        <a:pt x="1015" y="804"/>
                      </a:lnTo>
                      <a:lnTo>
                        <a:pt x="1001" y="807"/>
                      </a:lnTo>
                      <a:lnTo>
                        <a:pt x="989" y="812"/>
                      </a:lnTo>
                      <a:lnTo>
                        <a:pt x="976" y="817"/>
                      </a:lnTo>
                      <a:lnTo>
                        <a:pt x="962" y="821"/>
                      </a:lnTo>
                      <a:lnTo>
                        <a:pt x="950" y="826"/>
                      </a:lnTo>
                      <a:lnTo>
                        <a:pt x="937" y="830"/>
                      </a:lnTo>
                      <a:lnTo>
                        <a:pt x="924" y="834"/>
                      </a:lnTo>
                      <a:lnTo>
                        <a:pt x="910" y="838"/>
                      </a:lnTo>
                      <a:lnTo>
                        <a:pt x="898" y="843"/>
                      </a:lnTo>
                      <a:lnTo>
                        <a:pt x="885" y="848"/>
                      </a:lnTo>
                      <a:lnTo>
                        <a:pt x="872" y="851"/>
                      </a:lnTo>
                      <a:lnTo>
                        <a:pt x="860" y="856"/>
                      </a:lnTo>
                      <a:lnTo>
                        <a:pt x="847" y="860"/>
                      </a:lnTo>
                      <a:lnTo>
                        <a:pt x="840" y="863"/>
                      </a:lnTo>
                      <a:lnTo>
                        <a:pt x="834" y="864"/>
                      </a:lnTo>
                      <a:lnTo>
                        <a:pt x="827" y="866"/>
                      </a:lnTo>
                      <a:lnTo>
                        <a:pt x="822" y="868"/>
                      </a:lnTo>
                      <a:lnTo>
                        <a:pt x="815" y="871"/>
                      </a:lnTo>
                      <a:lnTo>
                        <a:pt x="809" y="873"/>
                      </a:lnTo>
                      <a:lnTo>
                        <a:pt x="802" y="874"/>
                      </a:lnTo>
                      <a:lnTo>
                        <a:pt x="796" y="876"/>
                      </a:lnTo>
                      <a:lnTo>
                        <a:pt x="789" y="879"/>
                      </a:lnTo>
                      <a:lnTo>
                        <a:pt x="784" y="881"/>
                      </a:lnTo>
                      <a:lnTo>
                        <a:pt x="777" y="883"/>
                      </a:lnTo>
                      <a:lnTo>
                        <a:pt x="771" y="886"/>
                      </a:lnTo>
                      <a:lnTo>
                        <a:pt x="764" y="887"/>
                      </a:lnTo>
                      <a:lnTo>
                        <a:pt x="758" y="889"/>
                      </a:lnTo>
                      <a:lnTo>
                        <a:pt x="753" y="891"/>
                      </a:lnTo>
                      <a:lnTo>
                        <a:pt x="746" y="894"/>
                      </a:lnTo>
                      <a:lnTo>
                        <a:pt x="740" y="895"/>
                      </a:lnTo>
                      <a:lnTo>
                        <a:pt x="733" y="897"/>
                      </a:lnTo>
                      <a:lnTo>
                        <a:pt x="727" y="899"/>
                      </a:lnTo>
                      <a:lnTo>
                        <a:pt x="721" y="902"/>
                      </a:lnTo>
                      <a:lnTo>
                        <a:pt x="715" y="903"/>
                      </a:lnTo>
                      <a:lnTo>
                        <a:pt x="709" y="905"/>
                      </a:lnTo>
                      <a:lnTo>
                        <a:pt x="703" y="908"/>
                      </a:lnTo>
                      <a:lnTo>
                        <a:pt x="696" y="910"/>
                      </a:lnTo>
                      <a:lnTo>
                        <a:pt x="690" y="911"/>
                      </a:lnTo>
                      <a:lnTo>
                        <a:pt x="685" y="913"/>
                      </a:lnTo>
                      <a:lnTo>
                        <a:pt x="678" y="916"/>
                      </a:lnTo>
                      <a:lnTo>
                        <a:pt x="672" y="918"/>
                      </a:lnTo>
                      <a:lnTo>
                        <a:pt x="666" y="919"/>
                      </a:lnTo>
                      <a:lnTo>
                        <a:pt x="660" y="921"/>
                      </a:lnTo>
                      <a:lnTo>
                        <a:pt x="653" y="924"/>
                      </a:lnTo>
                      <a:lnTo>
                        <a:pt x="648" y="925"/>
                      </a:lnTo>
                      <a:lnTo>
                        <a:pt x="642" y="927"/>
                      </a:lnTo>
                      <a:lnTo>
                        <a:pt x="636" y="929"/>
                      </a:lnTo>
                      <a:lnTo>
                        <a:pt x="629" y="931"/>
                      </a:lnTo>
                      <a:lnTo>
                        <a:pt x="624" y="933"/>
                      </a:lnTo>
                      <a:lnTo>
                        <a:pt x="618" y="935"/>
                      </a:lnTo>
                      <a:lnTo>
                        <a:pt x="612" y="936"/>
                      </a:lnTo>
                      <a:lnTo>
                        <a:pt x="606" y="939"/>
                      </a:lnTo>
                      <a:lnTo>
                        <a:pt x="600" y="941"/>
                      </a:lnTo>
                      <a:lnTo>
                        <a:pt x="595" y="942"/>
                      </a:lnTo>
                      <a:lnTo>
                        <a:pt x="588" y="944"/>
                      </a:lnTo>
                      <a:lnTo>
                        <a:pt x="582" y="947"/>
                      </a:lnTo>
                      <a:lnTo>
                        <a:pt x="576" y="948"/>
                      </a:lnTo>
                      <a:lnTo>
                        <a:pt x="571" y="950"/>
                      </a:lnTo>
                      <a:lnTo>
                        <a:pt x="565" y="952"/>
                      </a:lnTo>
                      <a:lnTo>
                        <a:pt x="559" y="954"/>
                      </a:lnTo>
                      <a:lnTo>
                        <a:pt x="553" y="956"/>
                      </a:lnTo>
                      <a:lnTo>
                        <a:pt x="547" y="957"/>
                      </a:lnTo>
                      <a:lnTo>
                        <a:pt x="542" y="959"/>
                      </a:lnTo>
                      <a:lnTo>
                        <a:pt x="536" y="962"/>
                      </a:lnTo>
                      <a:lnTo>
                        <a:pt x="530" y="963"/>
                      </a:lnTo>
                      <a:lnTo>
                        <a:pt x="524" y="965"/>
                      </a:lnTo>
                      <a:lnTo>
                        <a:pt x="519" y="966"/>
                      </a:lnTo>
                      <a:lnTo>
                        <a:pt x="513" y="969"/>
                      </a:lnTo>
                      <a:lnTo>
                        <a:pt x="507" y="970"/>
                      </a:lnTo>
                      <a:lnTo>
                        <a:pt x="501" y="972"/>
                      </a:lnTo>
                      <a:lnTo>
                        <a:pt x="496" y="974"/>
                      </a:lnTo>
                      <a:lnTo>
                        <a:pt x="490" y="975"/>
                      </a:lnTo>
                      <a:lnTo>
                        <a:pt x="484" y="978"/>
                      </a:lnTo>
                      <a:lnTo>
                        <a:pt x="480" y="979"/>
                      </a:lnTo>
                      <a:lnTo>
                        <a:pt x="474" y="981"/>
                      </a:lnTo>
                      <a:lnTo>
                        <a:pt x="468" y="982"/>
                      </a:lnTo>
                      <a:lnTo>
                        <a:pt x="462" y="985"/>
                      </a:lnTo>
                      <a:lnTo>
                        <a:pt x="456" y="986"/>
                      </a:lnTo>
                      <a:lnTo>
                        <a:pt x="451" y="988"/>
                      </a:lnTo>
                      <a:lnTo>
                        <a:pt x="446" y="989"/>
                      </a:lnTo>
                      <a:lnTo>
                        <a:pt x="440" y="992"/>
                      </a:lnTo>
                      <a:lnTo>
                        <a:pt x="435" y="993"/>
                      </a:lnTo>
                      <a:lnTo>
                        <a:pt x="429" y="995"/>
                      </a:lnTo>
                      <a:lnTo>
                        <a:pt x="424" y="996"/>
                      </a:lnTo>
                      <a:lnTo>
                        <a:pt x="418" y="997"/>
                      </a:lnTo>
                      <a:lnTo>
                        <a:pt x="413" y="1000"/>
                      </a:lnTo>
                      <a:lnTo>
                        <a:pt x="408" y="1001"/>
                      </a:lnTo>
                      <a:lnTo>
                        <a:pt x="402" y="1003"/>
                      </a:lnTo>
                      <a:lnTo>
                        <a:pt x="397" y="1004"/>
                      </a:lnTo>
                      <a:lnTo>
                        <a:pt x="392" y="1007"/>
                      </a:lnTo>
                      <a:lnTo>
                        <a:pt x="386" y="1008"/>
                      </a:lnTo>
                      <a:lnTo>
                        <a:pt x="382" y="1009"/>
                      </a:lnTo>
                      <a:lnTo>
                        <a:pt x="376" y="1011"/>
                      </a:lnTo>
                      <a:lnTo>
                        <a:pt x="370" y="1012"/>
                      </a:lnTo>
                      <a:lnTo>
                        <a:pt x="365" y="1015"/>
                      </a:lnTo>
                      <a:lnTo>
                        <a:pt x="360" y="1016"/>
                      </a:lnTo>
                      <a:lnTo>
                        <a:pt x="355" y="1017"/>
                      </a:lnTo>
                      <a:lnTo>
                        <a:pt x="349" y="1019"/>
                      </a:lnTo>
                      <a:lnTo>
                        <a:pt x="345" y="1020"/>
                      </a:lnTo>
                      <a:lnTo>
                        <a:pt x="339" y="1021"/>
                      </a:lnTo>
                      <a:lnTo>
                        <a:pt x="334" y="1024"/>
                      </a:lnTo>
                      <a:lnTo>
                        <a:pt x="330" y="1025"/>
                      </a:lnTo>
                      <a:lnTo>
                        <a:pt x="324" y="1026"/>
                      </a:lnTo>
                      <a:lnTo>
                        <a:pt x="319" y="1028"/>
                      </a:lnTo>
                      <a:lnTo>
                        <a:pt x="314" y="1030"/>
                      </a:lnTo>
                      <a:lnTo>
                        <a:pt x="309" y="1031"/>
                      </a:lnTo>
                      <a:lnTo>
                        <a:pt x="304" y="1033"/>
                      </a:lnTo>
                      <a:lnTo>
                        <a:pt x="299" y="1034"/>
                      </a:lnTo>
                      <a:lnTo>
                        <a:pt x="294" y="1035"/>
                      </a:lnTo>
                      <a:lnTo>
                        <a:pt x="289" y="1036"/>
                      </a:lnTo>
                      <a:lnTo>
                        <a:pt x="285" y="1039"/>
                      </a:lnTo>
                      <a:lnTo>
                        <a:pt x="279" y="1040"/>
                      </a:lnTo>
                      <a:lnTo>
                        <a:pt x="274" y="1041"/>
                      </a:lnTo>
                      <a:lnTo>
                        <a:pt x="270" y="1042"/>
                      </a:lnTo>
                      <a:lnTo>
                        <a:pt x="265" y="1045"/>
                      </a:lnTo>
                      <a:lnTo>
                        <a:pt x="259" y="1046"/>
                      </a:lnTo>
                      <a:lnTo>
                        <a:pt x="255" y="1047"/>
                      </a:lnTo>
                      <a:lnTo>
                        <a:pt x="250" y="1048"/>
                      </a:lnTo>
                      <a:lnTo>
                        <a:pt x="246" y="1049"/>
                      </a:lnTo>
                      <a:lnTo>
                        <a:pt x="241" y="1051"/>
                      </a:lnTo>
                      <a:lnTo>
                        <a:pt x="236" y="1053"/>
                      </a:lnTo>
                      <a:lnTo>
                        <a:pt x="232" y="1054"/>
                      </a:lnTo>
                      <a:lnTo>
                        <a:pt x="227" y="1055"/>
                      </a:lnTo>
                      <a:lnTo>
                        <a:pt x="223" y="1056"/>
                      </a:lnTo>
                      <a:lnTo>
                        <a:pt x="218" y="1057"/>
                      </a:lnTo>
                      <a:lnTo>
                        <a:pt x="213" y="1059"/>
                      </a:lnTo>
                      <a:lnTo>
                        <a:pt x="209" y="1061"/>
                      </a:lnTo>
                      <a:lnTo>
                        <a:pt x="204" y="1062"/>
                      </a:lnTo>
                      <a:lnTo>
                        <a:pt x="200" y="1063"/>
                      </a:lnTo>
                      <a:lnTo>
                        <a:pt x="195" y="1064"/>
                      </a:lnTo>
                      <a:lnTo>
                        <a:pt x="190" y="1065"/>
                      </a:lnTo>
                      <a:lnTo>
                        <a:pt x="186" y="1066"/>
                      </a:lnTo>
                      <a:lnTo>
                        <a:pt x="182" y="1068"/>
                      </a:lnTo>
                      <a:lnTo>
                        <a:pt x="178" y="1069"/>
                      </a:lnTo>
                      <a:lnTo>
                        <a:pt x="173" y="1070"/>
                      </a:lnTo>
                      <a:lnTo>
                        <a:pt x="168" y="1071"/>
                      </a:lnTo>
                      <a:lnTo>
                        <a:pt x="164" y="1072"/>
                      </a:lnTo>
                      <a:lnTo>
                        <a:pt x="160" y="1073"/>
                      </a:lnTo>
                      <a:lnTo>
                        <a:pt x="156" y="1074"/>
                      </a:lnTo>
                      <a:lnTo>
                        <a:pt x="151" y="1076"/>
                      </a:lnTo>
                      <a:lnTo>
                        <a:pt x="148" y="1077"/>
                      </a:lnTo>
                      <a:lnTo>
                        <a:pt x="143" y="1078"/>
                      </a:lnTo>
                      <a:lnTo>
                        <a:pt x="138" y="1079"/>
                      </a:lnTo>
                      <a:lnTo>
                        <a:pt x="135" y="1080"/>
                      </a:lnTo>
                      <a:lnTo>
                        <a:pt x="130" y="1081"/>
                      </a:lnTo>
                      <a:lnTo>
                        <a:pt x="127" y="1083"/>
                      </a:lnTo>
                      <a:lnTo>
                        <a:pt x="122" y="1084"/>
                      </a:lnTo>
                      <a:lnTo>
                        <a:pt x="119" y="1085"/>
                      </a:lnTo>
                      <a:lnTo>
                        <a:pt x="114" y="1086"/>
                      </a:lnTo>
                      <a:lnTo>
                        <a:pt x="111" y="1087"/>
                      </a:lnTo>
                      <a:lnTo>
                        <a:pt x="106" y="1088"/>
                      </a:lnTo>
                      <a:lnTo>
                        <a:pt x="103" y="1089"/>
                      </a:lnTo>
                      <a:lnTo>
                        <a:pt x="98" y="1091"/>
                      </a:lnTo>
                      <a:lnTo>
                        <a:pt x="95" y="1092"/>
                      </a:lnTo>
                      <a:lnTo>
                        <a:pt x="91" y="1092"/>
                      </a:lnTo>
                      <a:lnTo>
                        <a:pt x="87" y="1093"/>
                      </a:lnTo>
                      <a:lnTo>
                        <a:pt x="83" y="1094"/>
                      </a:lnTo>
                      <a:lnTo>
                        <a:pt x="80" y="1095"/>
                      </a:lnTo>
                      <a:lnTo>
                        <a:pt x="76" y="1096"/>
                      </a:lnTo>
                      <a:lnTo>
                        <a:pt x="72" y="1097"/>
                      </a:lnTo>
                      <a:lnTo>
                        <a:pt x="68" y="1097"/>
                      </a:lnTo>
                      <a:lnTo>
                        <a:pt x="65" y="1099"/>
                      </a:lnTo>
                      <a:lnTo>
                        <a:pt x="61" y="1100"/>
                      </a:lnTo>
                      <a:lnTo>
                        <a:pt x="58" y="1101"/>
                      </a:lnTo>
                      <a:lnTo>
                        <a:pt x="54" y="1101"/>
                      </a:lnTo>
                      <a:lnTo>
                        <a:pt x="50" y="1102"/>
                      </a:lnTo>
                      <a:lnTo>
                        <a:pt x="46" y="1103"/>
                      </a:lnTo>
                      <a:lnTo>
                        <a:pt x="43" y="1104"/>
                      </a:lnTo>
                      <a:lnTo>
                        <a:pt x="39" y="1104"/>
                      </a:lnTo>
                      <a:lnTo>
                        <a:pt x="36" y="1106"/>
                      </a:lnTo>
                      <a:lnTo>
                        <a:pt x="32" y="1107"/>
                      </a:lnTo>
                      <a:lnTo>
                        <a:pt x="29" y="1107"/>
                      </a:lnTo>
                      <a:lnTo>
                        <a:pt x="27" y="1108"/>
                      </a:lnTo>
                      <a:lnTo>
                        <a:pt x="23" y="1109"/>
                      </a:lnTo>
                      <a:lnTo>
                        <a:pt x="20" y="1110"/>
                      </a:lnTo>
                      <a:lnTo>
                        <a:pt x="16" y="1110"/>
                      </a:lnTo>
                      <a:lnTo>
                        <a:pt x="13" y="1111"/>
                      </a:lnTo>
                      <a:lnTo>
                        <a:pt x="9" y="1112"/>
                      </a:lnTo>
                      <a:lnTo>
                        <a:pt x="7" y="1112"/>
                      </a:lnTo>
                      <a:lnTo>
                        <a:pt x="4" y="1114"/>
                      </a:lnTo>
                      <a:lnTo>
                        <a:pt x="0" y="1114"/>
                      </a:lnTo>
                      <a:lnTo>
                        <a:pt x="4" y="1112"/>
                      </a:lnTo>
                      <a:lnTo>
                        <a:pt x="7" y="1112"/>
                      </a:lnTo>
                      <a:lnTo>
                        <a:pt x="9" y="1111"/>
                      </a:lnTo>
                      <a:lnTo>
                        <a:pt x="13" y="1110"/>
                      </a:lnTo>
                      <a:lnTo>
                        <a:pt x="16" y="1110"/>
                      </a:lnTo>
                      <a:lnTo>
                        <a:pt x="20" y="1109"/>
                      </a:lnTo>
                      <a:lnTo>
                        <a:pt x="23" y="1108"/>
                      </a:lnTo>
                      <a:lnTo>
                        <a:pt x="26" y="1107"/>
                      </a:lnTo>
                      <a:lnTo>
                        <a:pt x="29" y="1107"/>
                      </a:lnTo>
                      <a:lnTo>
                        <a:pt x="32" y="1106"/>
                      </a:lnTo>
                      <a:lnTo>
                        <a:pt x="36" y="1104"/>
                      </a:lnTo>
                      <a:lnTo>
                        <a:pt x="39" y="1103"/>
                      </a:lnTo>
                      <a:lnTo>
                        <a:pt x="43" y="1103"/>
                      </a:lnTo>
                      <a:lnTo>
                        <a:pt x="46" y="1102"/>
                      </a:lnTo>
                      <a:lnTo>
                        <a:pt x="50" y="1101"/>
                      </a:lnTo>
                      <a:lnTo>
                        <a:pt x="53" y="1100"/>
                      </a:lnTo>
                      <a:lnTo>
                        <a:pt x="57" y="1099"/>
                      </a:lnTo>
                      <a:lnTo>
                        <a:pt x="60" y="1097"/>
                      </a:lnTo>
                      <a:lnTo>
                        <a:pt x="65" y="1097"/>
                      </a:lnTo>
                      <a:lnTo>
                        <a:pt x="68" y="1096"/>
                      </a:lnTo>
                      <a:lnTo>
                        <a:pt x="72" y="1095"/>
                      </a:lnTo>
                      <a:lnTo>
                        <a:pt x="75" y="1094"/>
                      </a:lnTo>
                      <a:lnTo>
                        <a:pt x="79" y="1093"/>
                      </a:lnTo>
                      <a:lnTo>
                        <a:pt x="83" y="1092"/>
                      </a:lnTo>
                      <a:lnTo>
                        <a:pt x="87" y="1091"/>
                      </a:lnTo>
                      <a:lnTo>
                        <a:pt x="90" y="1089"/>
                      </a:lnTo>
                      <a:lnTo>
                        <a:pt x="94" y="1088"/>
                      </a:lnTo>
                      <a:lnTo>
                        <a:pt x="98" y="1087"/>
                      </a:lnTo>
                      <a:lnTo>
                        <a:pt x="102" y="1086"/>
                      </a:lnTo>
                      <a:lnTo>
                        <a:pt x="106" y="1085"/>
                      </a:lnTo>
                      <a:lnTo>
                        <a:pt x="110" y="1084"/>
                      </a:lnTo>
                      <a:lnTo>
                        <a:pt x="113" y="1083"/>
                      </a:lnTo>
                      <a:lnTo>
                        <a:pt x="118" y="1081"/>
                      </a:lnTo>
                      <a:lnTo>
                        <a:pt x="121" y="1080"/>
                      </a:lnTo>
                      <a:lnTo>
                        <a:pt x="126" y="1079"/>
                      </a:lnTo>
                      <a:lnTo>
                        <a:pt x="129" y="1078"/>
                      </a:lnTo>
                      <a:lnTo>
                        <a:pt x="134" y="1077"/>
                      </a:lnTo>
                      <a:lnTo>
                        <a:pt x="137" y="1076"/>
                      </a:lnTo>
                      <a:lnTo>
                        <a:pt x="142" y="1074"/>
                      </a:lnTo>
                      <a:lnTo>
                        <a:pt x="147" y="1073"/>
                      </a:lnTo>
                      <a:lnTo>
                        <a:pt x="150" y="1072"/>
                      </a:lnTo>
                      <a:lnTo>
                        <a:pt x="155" y="1071"/>
                      </a:lnTo>
                      <a:lnTo>
                        <a:pt x="159" y="1069"/>
                      </a:lnTo>
                      <a:lnTo>
                        <a:pt x="163" y="1068"/>
                      </a:lnTo>
                      <a:lnTo>
                        <a:pt x="167" y="1066"/>
                      </a:lnTo>
                      <a:lnTo>
                        <a:pt x="172" y="1065"/>
                      </a:lnTo>
                      <a:lnTo>
                        <a:pt x="175" y="1064"/>
                      </a:lnTo>
                      <a:lnTo>
                        <a:pt x="180" y="1063"/>
                      </a:lnTo>
                      <a:lnTo>
                        <a:pt x="185" y="1062"/>
                      </a:lnTo>
                      <a:lnTo>
                        <a:pt x="189" y="1059"/>
                      </a:lnTo>
                      <a:lnTo>
                        <a:pt x="194" y="1058"/>
                      </a:lnTo>
                      <a:lnTo>
                        <a:pt x="198" y="1057"/>
                      </a:lnTo>
                      <a:lnTo>
                        <a:pt x="202" y="1056"/>
                      </a:lnTo>
                      <a:lnTo>
                        <a:pt x="206" y="1055"/>
                      </a:lnTo>
                      <a:lnTo>
                        <a:pt x="211" y="1053"/>
                      </a:lnTo>
                      <a:lnTo>
                        <a:pt x="216" y="1051"/>
                      </a:lnTo>
                      <a:lnTo>
                        <a:pt x="220" y="1050"/>
                      </a:lnTo>
                      <a:lnTo>
                        <a:pt x="225" y="1049"/>
                      </a:lnTo>
                      <a:lnTo>
                        <a:pt x="229" y="1047"/>
                      </a:lnTo>
                      <a:lnTo>
                        <a:pt x="234" y="1046"/>
                      </a:lnTo>
                      <a:lnTo>
                        <a:pt x="239" y="1045"/>
                      </a:lnTo>
                      <a:lnTo>
                        <a:pt x="243" y="1042"/>
                      </a:lnTo>
                      <a:lnTo>
                        <a:pt x="248" y="1041"/>
                      </a:lnTo>
                      <a:lnTo>
                        <a:pt x="253" y="1040"/>
                      </a:lnTo>
                      <a:lnTo>
                        <a:pt x="258" y="1038"/>
                      </a:lnTo>
                      <a:lnTo>
                        <a:pt x="263" y="1036"/>
                      </a:lnTo>
                      <a:lnTo>
                        <a:pt x="268" y="1035"/>
                      </a:lnTo>
                      <a:lnTo>
                        <a:pt x="272" y="1033"/>
                      </a:lnTo>
                      <a:lnTo>
                        <a:pt x="277" y="1032"/>
                      </a:lnTo>
                      <a:lnTo>
                        <a:pt x="281" y="1031"/>
                      </a:lnTo>
                      <a:lnTo>
                        <a:pt x="287" y="1028"/>
                      </a:lnTo>
                      <a:lnTo>
                        <a:pt x="292" y="1027"/>
                      </a:lnTo>
                      <a:lnTo>
                        <a:pt x="296" y="1026"/>
                      </a:lnTo>
                      <a:lnTo>
                        <a:pt x="301" y="1024"/>
                      </a:lnTo>
                      <a:lnTo>
                        <a:pt x="307" y="1023"/>
                      </a:lnTo>
                      <a:lnTo>
                        <a:pt x="311" y="1020"/>
                      </a:lnTo>
                      <a:lnTo>
                        <a:pt x="316" y="1019"/>
                      </a:lnTo>
                      <a:lnTo>
                        <a:pt x="322" y="1017"/>
                      </a:lnTo>
                      <a:lnTo>
                        <a:pt x="326" y="1016"/>
                      </a:lnTo>
                      <a:lnTo>
                        <a:pt x="331" y="1015"/>
                      </a:lnTo>
                      <a:lnTo>
                        <a:pt x="337" y="1012"/>
                      </a:lnTo>
                      <a:lnTo>
                        <a:pt x="341" y="1011"/>
                      </a:lnTo>
                      <a:lnTo>
                        <a:pt x="347" y="1009"/>
                      </a:lnTo>
                      <a:lnTo>
                        <a:pt x="352" y="1008"/>
                      </a:lnTo>
                      <a:lnTo>
                        <a:pt x="356" y="1005"/>
                      </a:lnTo>
                      <a:lnTo>
                        <a:pt x="362" y="1004"/>
                      </a:lnTo>
                      <a:lnTo>
                        <a:pt x="367" y="1002"/>
                      </a:lnTo>
                      <a:lnTo>
                        <a:pt x="372" y="1001"/>
                      </a:lnTo>
                      <a:lnTo>
                        <a:pt x="378" y="998"/>
                      </a:lnTo>
                      <a:lnTo>
                        <a:pt x="383" y="997"/>
                      </a:lnTo>
                      <a:lnTo>
                        <a:pt x="388" y="995"/>
                      </a:lnTo>
                      <a:lnTo>
                        <a:pt x="393" y="993"/>
                      </a:lnTo>
                      <a:lnTo>
                        <a:pt x="399" y="992"/>
                      </a:lnTo>
                      <a:lnTo>
                        <a:pt x="403" y="989"/>
                      </a:lnTo>
                      <a:lnTo>
                        <a:pt x="409" y="988"/>
                      </a:lnTo>
                      <a:lnTo>
                        <a:pt x="415" y="986"/>
                      </a:lnTo>
                      <a:lnTo>
                        <a:pt x="420" y="985"/>
                      </a:lnTo>
                      <a:lnTo>
                        <a:pt x="425" y="982"/>
                      </a:lnTo>
                      <a:lnTo>
                        <a:pt x="431" y="980"/>
                      </a:lnTo>
                      <a:lnTo>
                        <a:pt x="436" y="979"/>
                      </a:lnTo>
                      <a:lnTo>
                        <a:pt x="441" y="977"/>
                      </a:lnTo>
                      <a:lnTo>
                        <a:pt x="447" y="975"/>
                      </a:lnTo>
                      <a:lnTo>
                        <a:pt x="453" y="973"/>
                      </a:lnTo>
                      <a:lnTo>
                        <a:pt x="458" y="971"/>
                      </a:lnTo>
                      <a:lnTo>
                        <a:pt x="463" y="970"/>
                      </a:lnTo>
                      <a:lnTo>
                        <a:pt x="469" y="967"/>
                      </a:lnTo>
                      <a:lnTo>
                        <a:pt x="475" y="965"/>
                      </a:lnTo>
                      <a:lnTo>
                        <a:pt x="481" y="964"/>
                      </a:lnTo>
                      <a:lnTo>
                        <a:pt x="485" y="962"/>
                      </a:lnTo>
                      <a:lnTo>
                        <a:pt x="491" y="959"/>
                      </a:lnTo>
                      <a:lnTo>
                        <a:pt x="497" y="958"/>
                      </a:lnTo>
                      <a:lnTo>
                        <a:pt x="503" y="956"/>
                      </a:lnTo>
                      <a:lnTo>
                        <a:pt x="508" y="954"/>
                      </a:lnTo>
                      <a:lnTo>
                        <a:pt x="514" y="952"/>
                      </a:lnTo>
                      <a:lnTo>
                        <a:pt x="520" y="950"/>
                      </a:lnTo>
                      <a:lnTo>
                        <a:pt x="526" y="948"/>
                      </a:lnTo>
                      <a:lnTo>
                        <a:pt x="531" y="946"/>
                      </a:lnTo>
                      <a:lnTo>
                        <a:pt x="536" y="944"/>
                      </a:lnTo>
                      <a:lnTo>
                        <a:pt x="542" y="942"/>
                      </a:lnTo>
                      <a:lnTo>
                        <a:pt x="547" y="940"/>
                      </a:lnTo>
                      <a:lnTo>
                        <a:pt x="553" y="937"/>
                      </a:lnTo>
                      <a:lnTo>
                        <a:pt x="559" y="936"/>
                      </a:lnTo>
                      <a:lnTo>
                        <a:pt x="565" y="934"/>
                      </a:lnTo>
                      <a:lnTo>
                        <a:pt x="571" y="932"/>
                      </a:lnTo>
                      <a:lnTo>
                        <a:pt x="576" y="929"/>
                      </a:lnTo>
                      <a:lnTo>
                        <a:pt x="583" y="928"/>
                      </a:lnTo>
                      <a:lnTo>
                        <a:pt x="589" y="926"/>
                      </a:lnTo>
                      <a:lnTo>
                        <a:pt x="595" y="924"/>
                      </a:lnTo>
                      <a:lnTo>
                        <a:pt x="600" y="921"/>
                      </a:lnTo>
                      <a:lnTo>
                        <a:pt x="606" y="919"/>
                      </a:lnTo>
                      <a:lnTo>
                        <a:pt x="612" y="918"/>
                      </a:lnTo>
                      <a:lnTo>
                        <a:pt x="618" y="916"/>
                      </a:lnTo>
                      <a:lnTo>
                        <a:pt x="624" y="913"/>
                      </a:lnTo>
                      <a:lnTo>
                        <a:pt x="629" y="911"/>
                      </a:lnTo>
                      <a:lnTo>
                        <a:pt x="636" y="909"/>
                      </a:lnTo>
                      <a:lnTo>
                        <a:pt x="642" y="908"/>
                      </a:lnTo>
                      <a:lnTo>
                        <a:pt x="648" y="905"/>
                      </a:lnTo>
                      <a:lnTo>
                        <a:pt x="653" y="903"/>
                      </a:lnTo>
                      <a:lnTo>
                        <a:pt x="659" y="901"/>
                      </a:lnTo>
                      <a:lnTo>
                        <a:pt x="666" y="898"/>
                      </a:lnTo>
                      <a:lnTo>
                        <a:pt x="672" y="896"/>
                      </a:lnTo>
                      <a:lnTo>
                        <a:pt x="678" y="894"/>
                      </a:lnTo>
                      <a:lnTo>
                        <a:pt x="683" y="891"/>
                      </a:lnTo>
                      <a:lnTo>
                        <a:pt x="689" y="890"/>
                      </a:lnTo>
                      <a:lnTo>
                        <a:pt x="696" y="888"/>
                      </a:lnTo>
                      <a:lnTo>
                        <a:pt x="702" y="886"/>
                      </a:lnTo>
                      <a:lnTo>
                        <a:pt x="708" y="883"/>
                      </a:lnTo>
                      <a:lnTo>
                        <a:pt x="715" y="881"/>
                      </a:lnTo>
                      <a:lnTo>
                        <a:pt x="720" y="879"/>
                      </a:lnTo>
                      <a:lnTo>
                        <a:pt x="726" y="876"/>
                      </a:lnTo>
                      <a:lnTo>
                        <a:pt x="733" y="874"/>
                      </a:lnTo>
                      <a:lnTo>
                        <a:pt x="739" y="872"/>
                      </a:lnTo>
                      <a:lnTo>
                        <a:pt x="745" y="870"/>
                      </a:lnTo>
                      <a:lnTo>
                        <a:pt x="751" y="868"/>
                      </a:lnTo>
                      <a:lnTo>
                        <a:pt x="757" y="866"/>
                      </a:lnTo>
                      <a:lnTo>
                        <a:pt x="763" y="864"/>
                      </a:lnTo>
                      <a:lnTo>
                        <a:pt x="770" y="861"/>
                      </a:lnTo>
                      <a:lnTo>
                        <a:pt x="776" y="859"/>
                      </a:lnTo>
                      <a:lnTo>
                        <a:pt x="783" y="857"/>
                      </a:lnTo>
                      <a:lnTo>
                        <a:pt x="788" y="855"/>
                      </a:lnTo>
                      <a:lnTo>
                        <a:pt x="794" y="852"/>
                      </a:lnTo>
                      <a:lnTo>
                        <a:pt x="801" y="850"/>
                      </a:lnTo>
                      <a:lnTo>
                        <a:pt x="807" y="848"/>
                      </a:lnTo>
                      <a:lnTo>
                        <a:pt x="814" y="845"/>
                      </a:lnTo>
                      <a:lnTo>
                        <a:pt x="819" y="843"/>
                      </a:lnTo>
                      <a:lnTo>
                        <a:pt x="826" y="841"/>
                      </a:lnTo>
                      <a:lnTo>
                        <a:pt x="832" y="838"/>
                      </a:lnTo>
                      <a:lnTo>
                        <a:pt x="838" y="836"/>
                      </a:lnTo>
                      <a:lnTo>
                        <a:pt x="851" y="832"/>
                      </a:lnTo>
                      <a:lnTo>
                        <a:pt x="863" y="827"/>
                      </a:lnTo>
                      <a:lnTo>
                        <a:pt x="876" y="822"/>
                      </a:lnTo>
                      <a:lnTo>
                        <a:pt x="889" y="818"/>
                      </a:lnTo>
                      <a:lnTo>
                        <a:pt x="902" y="813"/>
                      </a:lnTo>
                      <a:lnTo>
                        <a:pt x="915" y="809"/>
                      </a:lnTo>
                      <a:lnTo>
                        <a:pt x="928" y="804"/>
                      </a:lnTo>
                      <a:lnTo>
                        <a:pt x="940" y="799"/>
                      </a:lnTo>
                      <a:lnTo>
                        <a:pt x="953" y="794"/>
                      </a:lnTo>
                      <a:lnTo>
                        <a:pt x="966" y="789"/>
                      </a:lnTo>
                      <a:lnTo>
                        <a:pt x="980" y="784"/>
                      </a:lnTo>
                      <a:lnTo>
                        <a:pt x="992" y="780"/>
                      </a:lnTo>
                      <a:lnTo>
                        <a:pt x="1005" y="775"/>
                      </a:lnTo>
                      <a:lnTo>
                        <a:pt x="1018" y="771"/>
                      </a:lnTo>
                      <a:lnTo>
                        <a:pt x="1031" y="766"/>
                      </a:lnTo>
                      <a:lnTo>
                        <a:pt x="1044" y="760"/>
                      </a:lnTo>
                      <a:lnTo>
                        <a:pt x="1057" y="756"/>
                      </a:lnTo>
                      <a:lnTo>
                        <a:pt x="1071" y="751"/>
                      </a:lnTo>
                      <a:lnTo>
                        <a:pt x="1083" y="746"/>
                      </a:lnTo>
                      <a:lnTo>
                        <a:pt x="1096" y="741"/>
                      </a:lnTo>
                      <a:lnTo>
                        <a:pt x="1110" y="736"/>
                      </a:lnTo>
                      <a:lnTo>
                        <a:pt x="1122" y="731"/>
                      </a:lnTo>
                      <a:lnTo>
                        <a:pt x="1136" y="727"/>
                      </a:lnTo>
                      <a:lnTo>
                        <a:pt x="1149" y="721"/>
                      </a:lnTo>
                      <a:lnTo>
                        <a:pt x="1162" y="716"/>
                      </a:lnTo>
                      <a:lnTo>
                        <a:pt x="1175" y="712"/>
                      </a:lnTo>
                      <a:lnTo>
                        <a:pt x="1188" y="707"/>
                      </a:lnTo>
                      <a:lnTo>
                        <a:pt x="1202" y="701"/>
                      </a:lnTo>
                      <a:lnTo>
                        <a:pt x="1228" y="692"/>
                      </a:lnTo>
                      <a:lnTo>
                        <a:pt x="1255" y="682"/>
                      </a:lnTo>
                      <a:lnTo>
                        <a:pt x="1281" y="672"/>
                      </a:lnTo>
                      <a:lnTo>
                        <a:pt x="1308" y="662"/>
                      </a:lnTo>
                      <a:lnTo>
                        <a:pt x="1334" y="652"/>
                      </a:lnTo>
                      <a:lnTo>
                        <a:pt x="1361" y="642"/>
                      </a:lnTo>
                      <a:lnTo>
                        <a:pt x="1386" y="632"/>
                      </a:lnTo>
                      <a:lnTo>
                        <a:pt x="1413" y="622"/>
                      </a:lnTo>
                      <a:lnTo>
                        <a:pt x="1427" y="617"/>
                      </a:lnTo>
                      <a:lnTo>
                        <a:pt x="1439" y="612"/>
                      </a:lnTo>
                      <a:lnTo>
                        <a:pt x="1453" y="607"/>
                      </a:lnTo>
                      <a:lnTo>
                        <a:pt x="1466" y="602"/>
                      </a:lnTo>
                      <a:lnTo>
                        <a:pt x="1478" y="597"/>
                      </a:lnTo>
                      <a:lnTo>
                        <a:pt x="1492" y="592"/>
                      </a:lnTo>
                      <a:lnTo>
                        <a:pt x="1505" y="587"/>
                      </a:lnTo>
                      <a:lnTo>
                        <a:pt x="1519" y="582"/>
                      </a:lnTo>
                      <a:lnTo>
                        <a:pt x="1531" y="577"/>
                      </a:lnTo>
                      <a:lnTo>
                        <a:pt x="1544" y="573"/>
                      </a:lnTo>
                      <a:lnTo>
                        <a:pt x="1558" y="567"/>
                      </a:lnTo>
                      <a:lnTo>
                        <a:pt x="1571" y="562"/>
                      </a:lnTo>
                      <a:lnTo>
                        <a:pt x="1583" y="558"/>
                      </a:lnTo>
                      <a:lnTo>
                        <a:pt x="1596" y="552"/>
                      </a:lnTo>
                      <a:lnTo>
                        <a:pt x="1610" y="547"/>
                      </a:lnTo>
                      <a:lnTo>
                        <a:pt x="1622" y="543"/>
                      </a:lnTo>
                      <a:lnTo>
                        <a:pt x="1635" y="537"/>
                      </a:lnTo>
                      <a:lnTo>
                        <a:pt x="1648" y="532"/>
                      </a:lnTo>
                      <a:lnTo>
                        <a:pt x="1662" y="528"/>
                      </a:lnTo>
                      <a:lnTo>
                        <a:pt x="1674" y="522"/>
                      </a:lnTo>
                      <a:lnTo>
                        <a:pt x="1687" y="517"/>
                      </a:lnTo>
                      <a:lnTo>
                        <a:pt x="1700" y="513"/>
                      </a:lnTo>
                      <a:lnTo>
                        <a:pt x="1712" y="508"/>
                      </a:lnTo>
                      <a:lnTo>
                        <a:pt x="1725" y="502"/>
                      </a:lnTo>
                      <a:lnTo>
                        <a:pt x="1738" y="498"/>
                      </a:lnTo>
                      <a:lnTo>
                        <a:pt x="1750" y="493"/>
                      </a:lnTo>
                      <a:lnTo>
                        <a:pt x="1763" y="488"/>
                      </a:lnTo>
                      <a:lnTo>
                        <a:pt x="1776" y="483"/>
                      </a:lnTo>
                      <a:lnTo>
                        <a:pt x="1781" y="480"/>
                      </a:lnTo>
                      <a:lnTo>
                        <a:pt x="1788" y="478"/>
                      </a:lnTo>
                      <a:lnTo>
                        <a:pt x="1794" y="476"/>
                      </a:lnTo>
                      <a:lnTo>
                        <a:pt x="1801" y="474"/>
                      </a:lnTo>
                      <a:lnTo>
                        <a:pt x="1807" y="471"/>
                      </a:lnTo>
                      <a:lnTo>
                        <a:pt x="1813" y="469"/>
                      </a:lnTo>
                      <a:lnTo>
                        <a:pt x="1819" y="467"/>
                      </a:lnTo>
                      <a:lnTo>
                        <a:pt x="1825" y="464"/>
                      </a:lnTo>
                      <a:lnTo>
                        <a:pt x="1831" y="462"/>
                      </a:lnTo>
                      <a:lnTo>
                        <a:pt x="1838" y="460"/>
                      </a:lnTo>
                      <a:lnTo>
                        <a:pt x="1844" y="456"/>
                      </a:lnTo>
                      <a:lnTo>
                        <a:pt x="1851" y="454"/>
                      </a:lnTo>
                      <a:lnTo>
                        <a:pt x="1856" y="452"/>
                      </a:lnTo>
                      <a:lnTo>
                        <a:pt x="1862" y="449"/>
                      </a:lnTo>
                      <a:lnTo>
                        <a:pt x="1869" y="447"/>
                      </a:lnTo>
                      <a:lnTo>
                        <a:pt x="1875" y="445"/>
                      </a:lnTo>
                      <a:lnTo>
                        <a:pt x="1881" y="442"/>
                      </a:lnTo>
                      <a:lnTo>
                        <a:pt x="1886" y="440"/>
                      </a:lnTo>
                      <a:lnTo>
                        <a:pt x="1893" y="438"/>
                      </a:lnTo>
                      <a:lnTo>
                        <a:pt x="1899" y="436"/>
                      </a:lnTo>
                      <a:lnTo>
                        <a:pt x="1905" y="433"/>
                      </a:lnTo>
                      <a:lnTo>
                        <a:pt x="1911" y="431"/>
                      </a:lnTo>
                      <a:lnTo>
                        <a:pt x="1917" y="429"/>
                      </a:lnTo>
                      <a:lnTo>
                        <a:pt x="1923" y="426"/>
                      </a:lnTo>
                      <a:lnTo>
                        <a:pt x="1929" y="424"/>
                      </a:lnTo>
                      <a:lnTo>
                        <a:pt x="1935" y="422"/>
                      </a:lnTo>
                      <a:lnTo>
                        <a:pt x="1942" y="419"/>
                      </a:lnTo>
                      <a:lnTo>
                        <a:pt x="1947" y="417"/>
                      </a:lnTo>
                      <a:lnTo>
                        <a:pt x="1953" y="415"/>
                      </a:lnTo>
                      <a:lnTo>
                        <a:pt x="1959" y="412"/>
                      </a:lnTo>
                      <a:lnTo>
                        <a:pt x="1965" y="410"/>
                      </a:lnTo>
                      <a:lnTo>
                        <a:pt x="1970" y="408"/>
                      </a:lnTo>
                      <a:lnTo>
                        <a:pt x="1977" y="406"/>
                      </a:lnTo>
                      <a:lnTo>
                        <a:pt x="1983" y="403"/>
                      </a:lnTo>
                      <a:lnTo>
                        <a:pt x="1989" y="401"/>
                      </a:lnTo>
                      <a:lnTo>
                        <a:pt x="1995" y="399"/>
                      </a:lnTo>
                      <a:lnTo>
                        <a:pt x="2000" y="396"/>
                      </a:lnTo>
                      <a:lnTo>
                        <a:pt x="2006" y="394"/>
                      </a:lnTo>
                      <a:lnTo>
                        <a:pt x="2012" y="392"/>
                      </a:lnTo>
                      <a:lnTo>
                        <a:pt x="2018" y="389"/>
                      </a:lnTo>
                      <a:lnTo>
                        <a:pt x="2023" y="387"/>
                      </a:lnTo>
                      <a:lnTo>
                        <a:pt x="2029" y="385"/>
                      </a:lnTo>
                      <a:lnTo>
                        <a:pt x="2035" y="383"/>
                      </a:lnTo>
                      <a:lnTo>
                        <a:pt x="2041" y="380"/>
                      </a:lnTo>
                      <a:lnTo>
                        <a:pt x="2046" y="378"/>
                      </a:lnTo>
                      <a:lnTo>
                        <a:pt x="2052" y="376"/>
                      </a:lnTo>
                      <a:lnTo>
                        <a:pt x="2058" y="373"/>
                      </a:lnTo>
                      <a:lnTo>
                        <a:pt x="2064" y="371"/>
                      </a:lnTo>
                      <a:lnTo>
                        <a:pt x="2070" y="369"/>
                      </a:lnTo>
                      <a:lnTo>
                        <a:pt x="2075" y="366"/>
                      </a:lnTo>
                      <a:lnTo>
                        <a:pt x="2081" y="364"/>
                      </a:lnTo>
                      <a:lnTo>
                        <a:pt x="2087" y="363"/>
                      </a:lnTo>
                      <a:lnTo>
                        <a:pt x="2093" y="361"/>
                      </a:lnTo>
                      <a:lnTo>
                        <a:pt x="2097" y="358"/>
                      </a:lnTo>
                      <a:lnTo>
                        <a:pt x="2103" y="356"/>
                      </a:lnTo>
                      <a:lnTo>
                        <a:pt x="2109" y="354"/>
                      </a:lnTo>
                      <a:lnTo>
                        <a:pt x="2114" y="351"/>
                      </a:lnTo>
                      <a:lnTo>
                        <a:pt x="2120" y="349"/>
                      </a:lnTo>
                      <a:lnTo>
                        <a:pt x="2126" y="347"/>
                      </a:lnTo>
                      <a:lnTo>
                        <a:pt x="2131" y="345"/>
                      </a:lnTo>
                      <a:lnTo>
                        <a:pt x="2136" y="343"/>
                      </a:lnTo>
                      <a:lnTo>
                        <a:pt x="2142" y="341"/>
                      </a:lnTo>
                      <a:lnTo>
                        <a:pt x="2148" y="339"/>
                      </a:lnTo>
                      <a:lnTo>
                        <a:pt x="2152" y="337"/>
                      </a:lnTo>
                      <a:lnTo>
                        <a:pt x="2158" y="334"/>
                      </a:lnTo>
                      <a:lnTo>
                        <a:pt x="2164" y="332"/>
                      </a:lnTo>
                      <a:lnTo>
                        <a:pt x="2169" y="330"/>
                      </a:lnTo>
                      <a:lnTo>
                        <a:pt x="2174" y="328"/>
                      </a:lnTo>
                      <a:lnTo>
                        <a:pt x="2180" y="326"/>
                      </a:lnTo>
                      <a:lnTo>
                        <a:pt x="2185" y="324"/>
                      </a:lnTo>
                      <a:lnTo>
                        <a:pt x="2191" y="322"/>
                      </a:lnTo>
                      <a:lnTo>
                        <a:pt x="2196" y="319"/>
                      </a:lnTo>
                      <a:lnTo>
                        <a:pt x="2201" y="318"/>
                      </a:lnTo>
                      <a:lnTo>
                        <a:pt x="2207" y="316"/>
                      </a:lnTo>
                      <a:lnTo>
                        <a:pt x="2211" y="313"/>
                      </a:lnTo>
                      <a:lnTo>
                        <a:pt x="2217" y="311"/>
                      </a:lnTo>
                      <a:lnTo>
                        <a:pt x="2222" y="309"/>
                      </a:lnTo>
                      <a:lnTo>
                        <a:pt x="2227" y="308"/>
                      </a:lnTo>
                      <a:lnTo>
                        <a:pt x="2232" y="305"/>
                      </a:lnTo>
                      <a:lnTo>
                        <a:pt x="2238" y="303"/>
                      </a:lnTo>
                      <a:lnTo>
                        <a:pt x="2242" y="301"/>
                      </a:lnTo>
                      <a:lnTo>
                        <a:pt x="2248" y="300"/>
                      </a:lnTo>
                      <a:lnTo>
                        <a:pt x="2253" y="297"/>
                      </a:lnTo>
                      <a:lnTo>
                        <a:pt x="2258" y="295"/>
                      </a:lnTo>
                      <a:lnTo>
                        <a:pt x="2263" y="293"/>
                      </a:lnTo>
                      <a:lnTo>
                        <a:pt x="2268" y="292"/>
                      </a:lnTo>
                      <a:lnTo>
                        <a:pt x="2273" y="289"/>
                      </a:lnTo>
                      <a:lnTo>
                        <a:pt x="2278" y="287"/>
                      </a:lnTo>
                      <a:lnTo>
                        <a:pt x="2283" y="286"/>
                      </a:lnTo>
                      <a:lnTo>
                        <a:pt x="2288" y="284"/>
                      </a:lnTo>
                      <a:lnTo>
                        <a:pt x="2293" y="281"/>
                      </a:lnTo>
                      <a:lnTo>
                        <a:pt x="2298" y="280"/>
                      </a:lnTo>
                      <a:lnTo>
                        <a:pt x="2302" y="278"/>
                      </a:lnTo>
                      <a:lnTo>
                        <a:pt x="2308" y="275"/>
                      </a:lnTo>
                      <a:lnTo>
                        <a:pt x="2313" y="274"/>
                      </a:lnTo>
                      <a:lnTo>
                        <a:pt x="2317" y="272"/>
                      </a:lnTo>
                      <a:lnTo>
                        <a:pt x="2322" y="270"/>
                      </a:lnTo>
                      <a:lnTo>
                        <a:pt x="2326" y="269"/>
                      </a:lnTo>
                      <a:lnTo>
                        <a:pt x="2331" y="266"/>
                      </a:lnTo>
                      <a:lnTo>
                        <a:pt x="2337" y="264"/>
                      </a:lnTo>
                      <a:lnTo>
                        <a:pt x="2341" y="263"/>
                      </a:lnTo>
                      <a:lnTo>
                        <a:pt x="2346" y="261"/>
                      </a:lnTo>
                      <a:lnTo>
                        <a:pt x="2351" y="258"/>
                      </a:lnTo>
                      <a:lnTo>
                        <a:pt x="2355" y="257"/>
                      </a:lnTo>
                      <a:lnTo>
                        <a:pt x="2360" y="255"/>
                      </a:lnTo>
                      <a:lnTo>
                        <a:pt x="2364" y="254"/>
                      </a:lnTo>
                      <a:lnTo>
                        <a:pt x="2369" y="251"/>
                      </a:lnTo>
                      <a:lnTo>
                        <a:pt x="2374" y="250"/>
                      </a:lnTo>
                      <a:lnTo>
                        <a:pt x="2378" y="248"/>
                      </a:lnTo>
                      <a:lnTo>
                        <a:pt x="2383" y="246"/>
                      </a:lnTo>
                      <a:lnTo>
                        <a:pt x="2388" y="244"/>
                      </a:lnTo>
                      <a:lnTo>
                        <a:pt x="2392" y="242"/>
                      </a:lnTo>
                      <a:lnTo>
                        <a:pt x="2396" y="241"/>
                      </a:lnTo>
                      <a:lnTo>
                        <a:pt x="2400" y="239"/>
                      </a:lnTo>
                      <a:lnTo>
                        <a:pt x="2405" y="238"/>
                      </a:lnTo>
                      <a:lnTo>
                        <a:pt x="2409" y="235"/>
                      </a:lnTo>
                      <a:lnTo>
                        <a:pt x="2414" y="234"/>
                      </a:lnTo>
                      <a:lnTo>
                        <a:pt x="2417" y="232"/>
                      </a:lnTo>
                      <a:lnTo>
                        <a:pt x="2422" y="231"/>
                      </a:lnTo>
                      <a:lnTo>
                        <a:pt x="2427" y="228"/>
                      </a:lnTo>
                      <a:lnTo>
                        <a:pt x="2431" y="227"/>
                      </a:lnTo>
                      <a:lnTo>
                        <a:pt x="2435" y="225"/>
                      </a:lnTo>
                      <a:lnTo>
                        <a:pt x="2439" y="224"/>
                      </a:lnTo>
                      <a:lnTo>
                        <a:pt x="2444" y="223"/>
                      </a:lnTo>
                      <a:lnTo>
                        <a:pt x="2447" y="220"/>
                      </a:lnTo>
                      <a:lnTo>
                        <a:pt x="2452" y="219"/>
                      </a:lnTo>
                      <a:lnTo>
                        <a:pt x="2456" y="217"/>
                      </a:lnTo>
                      <a:lnTo>
                        <a:pt x="2460" y="216"/>
                      </a:lnTo>
                      <a:lnTo>
                        <a:pt x="2464" y="213"/>
                      </a:lnTo>
                      <a:lnTo>
                        <a:pt x="2468" y="212"/>
                      </a:lnTo>
                      <a:lnTo>
                        <a:pt x="2472" y="211"/>
                      </a:lnTo>
                      <a:lnTo>
                        <a:pt x="2476" y="209"/>
                      </a:lnTo>
                      <a:lnTo>
                        <a:pt x="2480" y="208"/>
                      </a:lnTo>
                      <a:lnTo>
                        <a:pt x="2484" y="206"/>
                      </a:lnTo>
                      <a:lnTo>
                        <a:pt x="2488" y="204"/>
                      </a:lnTo>
                      <a:lnTo>
                        <a:pt x="2492" y="203"/>
                      </a:lnTo>
                      <a:lnTo>
                        <a:pt x="2496" y="202"/>
                      </a:lnTo>
                      <a:lnTo>
                        <a:pt x="2499" y="200"/>
                      </a:lnTo>
                      <a:lnTo>
                        <a:pt x="2503" y="198"/>
                      </a:lnTo>
                      <a:lnTo>
                        <a:pt x="2507" y="197"/>
                      </a:lnTo>
                      <a:lnTo>
                        <a:pt x="2511" y="195"/>
                      </a:lnTo>
                      <a:lnTo>
                        <a:pt x="2514" y="194"/>
                      </a:lnTo>
                      <a:lnTo>
                        <a:pt x="2518" y="193"/>
                      </a:lnTo>
                      <a:lnTo>
                        <a:pt x="2522" y="190"/>
                      </a:lnTo>
                      <a:lnTo>
                        <a:pt x="2526" y="189"/>
                      </a:lnTo>
                      <a:lnTo>
                        <a:pt x="2529" y="188"/>
                      </a:lnTo>
                      <a:lnTo>
                        <a:pt x="2533" y="187"/>
                      </a:lnTo>
                      <a:lnTo>
                        <a:pt x="2536" y="185"/>
                      </a:lnTo>
                      <a:lnTo>
                        <a:pt x="2540" y="183"/>
                      </a:lnTo>
                      <a:lnTo>
                        <a:pt x="2543" y="182"/>
                      </a:lnTo>
                      <a:lnTo>
                        <a:pt x="2547" y="181"/>
                      </a:lnTo>
                      <a:lnTo>
                        <a:pt x="2550" y="180"/>
                      </a:lnTo>
                      <a:lnTo>
                        <a:pt x="2553" y="178"/>
                      </a:lnTo>
                      <a:lnTo>
                        <a:pt x="2557" y="176"/>
                      </a:lnTo>
                      <a:lnTo>
                        <a:pt x="2560" y="175"/>
                      </a:lnTo>
                      <a:lnTo>
                        <a:pt x="2564" y="174"/>
                      </a:lnTo>
                      <a:lnTo>
                        <a:pt x="2567" y="173"/>
                      </a:lnTo>
                      <a:lnTo>
                        <a:pt x="2571" y="172"/>
                      </a:lnTo>
                      <a:lnTo>
                        <a:pt x="2574" y="170"/>
                      </a:lnTo>
                      <a:lnTo>
                        <a:pt x="2576" y="168"/>
                      </a:lnTo>
                      <a:lnTo>
                        <a:pt x="2580" y="167"/>
                      </a:lnTo>
                      <a:lnTo>
                        <a:pt x="2583" y="166"/>
                      </a:lnTo>
                      <a:lnTo>
                        <a:pt x="2587" y="165"/>
                      </a:lnTo>
                      <a:lnTo>
                        <a:pt x="2589" y="164"/>
                      </a:lnTo>
                      <a:lnTo>
                        <a:pt x="2593" y="163"/>
                      </a:lnTo>
                      <a:lnTo>
                        <a:pt x="2596" y="162"/>
                      </a:lnTo>
                      <a:lnTo>
                        <a:pt x="2598" y="160"/>
                      </a:lnTo>
                      <a:lnTo>
                        <a:pt x="2602" y="159"/>
                      </a:lnTo>
                      <a:lnTo>
                        <a:pt x="2604" y="158"/>
                      </a:lnTo>
                      <a:lnTo>
                        <a:pt x="2608" y="157"/>
                      </a:lnTo>
                      <a:lnTo>
                        <a:pt x="2610" y="156"/>
                      </a:lnTo>
                      <a:lnTo>
                        <a:pt x="2613" y="155"/>
                      </a:lnTo>
                      <a:lnTo>
                        <a:pt x="2616" y="153"/>
                      </a:lnTo>
                      <a:lnTo>
                        <a:pt x="2619" y="152"/>
                      </a:lnTo>
                      <a:lnTo>
                        <a:pt x="2621" y="151"/>
                      </a:lnTo>
                      <a:lnTo>
                        <a:pt x="2625" y="150"/>
                      </a:lnTo>
                      <a:lnTo>
                        <a:pt x="2627" y="149"/>
                      </a:lnTo>
                      <a:lnTo>
                        <a:pt x="2629" y="148"/>
                      </a:lnTo>
                      <a:lnTo>
                        <a:pt x="2633" y="147"/>
                      </a:lnTo>
                      <a:lnTo>
                        <a:pt x="2635" y="145"/>
                      </a:lnTo>
                      <a:lnTo>
                        <a:pt x="2638" y="144"/>
                      </a:lnTo>
                      <a:lnTo>
                        <a:pt x="2640" y="143"/>
                      </a:lnTo>
                      <a:lnTo>
                        <a:pt x="2642" y="142"/>
                      </a:lnTo>
                      <a:lnTo>
                        <a:pt x="2646" y="141"/>
                      </a:lnTo>
                      <a:lnTo>
                        <a:pt x="2648" y="141"/>
                      </a:lnTo>
                      <a:lnTo>
                        <a:pt x="2650" y="140"/>
                      </a:lnTo>
                      <a:lnTo>
                        <a:pt x="2653" y="139"/>
                      </a:lnTo>
                      <a:lnTo>
                        <a:pt x="2655" y="137"/>
                      </a:lnTo>
                      <a:lnTo>
                        <a:pt x="2657" y="136"/>
                      </a:lnTo>
                      <a:lnTo>
                        <a:pt x="2659" y="135"/>
                      </a:lnTo>
                      <a:lnTo>
                        <a:pt x="2662" y="135"/>
                      </a:lnTo>
                      <a:lnTo>
                        <a:pt x="2664" y="134"/>
                      </a:lnTo>
                      <a:lnTo>
                        <a:pt x="2666" y="133"/>
                      </a:lnTo>
                      <a:lnTo>
                        <a:pt x="2669" y="132"/>
                      </a:lnTo>
                      <a:lnTo>
                        <a:pt x="2670" y="132"/>
                      </a:lnTo>
                      <a:lnTo>
                        <a:pt x="2672" y="130"/>
                      </a:lnTo>
                      <a:lnTo>
                        <a:pt x="2674" y="129"/>
                      </a:lnTo>
                      <a:lnTo>
                        <a:pt x="2677" y="128"/>
                      </a:lnTo>
                      <a:lnTo>
                        <a:pt x="2679" y="128"/>
                      </a:lnTo>
                      <a:lnTo>
                        <a:pt x="2680" y="127"/>
                      </a:lnTo>
                      <a:lnTo>
                        <a:pt x="2681" y="127"/>
                      </a:lnTo>
                      <a:lnTo>
                        <a:pt x="2685" y="125"/>
                      </a:lnTo>
                      <a:lnTo>
                        <a:pt x="2689" y="124"/>
                      </a:lnTo>
                      <a:lnTo>
                        <a:pt x="2694" y="121"/>
                      </a:lnTo>
                      <a:lnTo>
                        <a:pt x="2699" y="120"/>
                      </a:lnTo>
                      <a:lnTo>
                        <a:pt x="2703" y="118"/>
                      </a:lnTo>
                      <a:lnTo>
                        <a:pt x="2708" y="117"/>
                      </a:lnTo>
                      <a:lnTo>
                        <a:pt x="2712" y="114"/>
                      </a:lnTo>
                      <a:lnTo>
                        <a:pt x="2717" y="113"/>
                      </a:lnTo>
                      <a:lnTo>
                        <a:pt x="2722" y="111"/>
                      </a:lnTo>
                      <a:lnTo>
                        <a:pt x="2726" y="110"/>
                      </a:lnTo>
                      <a:lnTo>
                        <a:pt x="2731" y="107"/>
                      </a:lnTo>
                      <a:lnTo>
                        <a:pt x="2735" y="106"/>
                      </a:lnTo>
                      <a:lnTo>
                        <a:pt x="2741" y="105"/>
                      </a:lnTo>
                      <a:lnTo>
                        <a:pt x="2746" y="103"/>
                      </a:lnTo>
                      <a:lnTo>
                        <a:pt x="2750" y="102"/>
                      </a:lnTo>
                      <a:lnTo>
                        <a:pt x="2755" y="99"/>
                      </a:lnTo>
                      <a:lnTo>
                        <a:pt x="2761" y="98"/>
                      </a:lnTo>
                      <a:lnTo>
                        <a:pt x="2765" y="97"/>
                      </a:lnTo>
                      <a:lnTo>
                        <a:pt x="2770" y="95"/>
                      </a:lnTo>
                      <a:lnTo>
                        <a:pt x="2776" y="94"/>
                      </a:lnTo>
                      <a:lnTo>
                        <a:pt x="2780" y="92"/>
                      </a:lnTo>
                      <a:lnTo>
                        <a:pt x="2785" y="91"/>
                      </a:lnTo>
                      <a:lnTo>
                        <a:pt x="2791" y="89"/>
                      </a:lnTo>
                      <a:lnTo>
                        <a:pt x="2795" y="88"/>
                      </a:lnTo>
                      <a:lnTo>
                        <a:pt x="2801" y="87"/>
                      </a:lnTo>
                      <a:lnTo>
                        <a:pt x="2806" y="84"/>
                      </a:lnTo>
                      <a:lnTo>
                        <a:pt x="2812" y="83"/>
                      </a:lnTo>
                      <a:lnTo>
                        <a:pt x="2816" y="82"/>
                      </a:lnTo>
                      <a:lnTo>
                        <a:pt x="2822" y="81"/>
                      </a:lnTo>
                      <a:lnTo>
                        <a:pt x="2827" y="80"/>
                      </a:lnTo>
                      <a:lnTo>
                        <a:pt x="2832" y="77"/>
                      </a:lnTo>
                      <a:lnTo>
                        <a:pt x="2837" y="76"/>
                      </a:lnTo>
                      <a:lnTo>
                        <a:pt x="2843" y="75"/>
                      </a:lnTo>
                      <a:lnTo>
                        <a:pt x="2848" y="74"/>
                      </a:lnTo>
                      <a:lnTo>
                        <a:pt x="2853" y="73"/>
                      </a:lnTo>
                      <a:lnTo>
                        <a:pt x="2859" y="72"/>
                      </a:lnTo>
                      <a:lnTo>
                        <a:pt x="2865" y="71"/>
                      </a:lnTo>
                      <a:lnTo>
                        <a:pt x="2869" y="69"/>
                      </a:lnTo>
                      <a:lnTo>
                        <a:pt x="2875" y="68"/>
                      </a:lnTo>
                      <a:lnTo>
                        <a:pt x="2881" y="66"/>
                      </a:lnTo>
                      <a:lnTo>
                        <a:pt x="2886" y="65"/>
                      </a:lnTo>
                      <a:lnTo>
                        <a:pt x="2891" y="64"/>
                      </a:lnTo>
                      <a:lnTo>
                        <a:pt x="2897" y="63"/>
                      </a:lnTo>
                      <a:lnTo>
                        <a:pt x="2903" y="61"/>
                      </a:lnTo>
                      <a:lnTo>
                        <a:pt x="2908" y="60"/>
                      </a:lnTo>
                      <a:lnTo>
                        <a:pt x="2914" y="59"/>
                      </a:lnTo>
                      <a:lnTo>
                        <a:pt x="2920" y="58"/>
                      </a:lnTo>
                      <a:lnTo>
                        <a:pt x="2926" y="57"/>
                      </a:lnTo>
                      <a:lnTo>
                        <a:pt x="2931" y="56"/>
                      </a:lnTo>
                      <a:lnTo>
                        <a:pt x="2937" y="54"/>
                      </a:lnTo>
                      <a:lnTo>
                        <a:pt x="2943" y="53"/>
                      </a:lnTo>
                      <a:lnTo>
                        <a:pt x="2949" y="53"/>
                      </a:lnTo>
                      <a:lnTo>
                        <a:pt x="2954" y="52"/>
                      </a:lnTo>
                      <a:lnTo>
                        <a:pt x="2960" y="51"/>
                      </a:lnTo>
                      <a:lnTo>
                        <a:pt x="2966" y="50"/>
                      </a:lnTo>
                      <a:lnTo>
                        <a:pt x="2972" y="49"/>
                      </a:lnTo>
                      <a:lnTo>
                        <a:pt x="2977" y="48"/>
                      </a:lnTo>
                      <a:lnTo>
                        <a:pt x="2983" y="46"/>
                      </a:lnTo>
                      <a:lnTo>
                        <a:pt x="2989" y="45"/>
                      </a:lnTo>
                      <a:lnTo>
                        <a:pt x="2995" y="44"/>
                      </a:lnTo>
                      <a:lnTo>
                        <a:pt x="3002" y="44"/>
                      </a:lnTo>
                      <a:lnTo>
                        <a:pt x="3007" y="43"/>
                      </a:lnTo>
                      <a:lnTo>
                        <a:pt x="3013" y="42"/>
                      </a:lnTo>
                      <a:lnTo>
                        <a:pt x="3019" y="41"/>
                      </a:lnTo>
                      <a:lnTo>
                        <a:pt x="3025" y="39"/>
                      </a:lnTo>
                      <a:lnTo>
                        <a:pt x="3032" y="39"/>
                      </a:lnTo>
                      <a:lnTo>
                        <a:pt x="3037" y="38"/>
                      </a:lnTo>
                      <a:lnTo>
                        <a:pt x="3043" y="37"/>
                      </a:lnTo>
                      <a:lnTo>
                        <a:pt x="3050" y="36"/>
                      </a:lnTo>
                      <a:lnTo>
                        <a:pt x="3056" y="36"/>
                      </a:lnTo>
                      <a:lnTo>
                        <a:pt x="3062" y="35"/>
                      </a:lnTo>
                      <a:lnTo>
                        <a:pt x="3068" y="34"/>
                      </a:lnTo>
                      <a:lnTo>
                        <a:pt x="3074" y="34"/>
                      </a:lnTo>
                      <a:lnTo>
                        <a:pt x="3081" y="33"/>
                      </a:lnTo>
                      <a:lnTo>
                        <a:pt x="3087" y="31"/>
                      </a:lnTo>
                      <a:lnTo>
                        <a:pt x="3093" y="30"/>
                      </a:lnTo>
                      <a:lnTo>
                        <a:pt x="3100" y="30"/>
                      </a:lnTo>
                      <a:lnTo>
                        <a:pt x="3105" y="29"/>
                      </a:lnTo>
                      <a:lnTo>
                        <a:pt x="3112" y="28"/>
                      </a:lnTo>
                      <a:lnTo>
                        <a:pt x="3118" y="28"/>
                      </a:lnTo>
                      <a:lnTo>
                        <a:pt x="3125" y="27"/>
                      </a:lnTo>
                      <a:lnTo>
                        <a:pt x="3131" y="27"/>
                      </a:lnTo>
                      <a:lnTo>
                        <a:pt x="3138" y="26"/>
                      </a:lnTo>
                      <a:lnTo>
                        <a:pt x="3145" y="25"/>
                      </a:lnTo>
                      <a:lnTo>
                        <a:pt x="3150" y="25"/>
                      </a:lnTo>
                      <a:lnTo>
                        <a:pt x="3157" y="23"/>
                      </a:lnTo>
                      <a:lnTo>
                        <a:pt x="3163" y="23"/>
                      </a:lnTo>
                      <a:lnTo>
                        <a:pt x="3170" y="22"/>
                      </a:lnTo>
                      <a:lnTo>
                        <a:pt x="3177" y="22"/>
                      </a:lnTo>
                      <a:lnTo>
                        <a:pt x="3184" y="21"/>
                      </a:lnTo>
                      <a:lnTo>
                        <a:pt x="3189" y="20"/>
                      </a:lnTo>
                      <a:lnTo>
                        <a:pt x="3196" y="20"/>
                      </a:lnTo>
                      <a:lnTo>
                        <a:pt x="3203" y="19"/>
                      </a:lnTo>
                      <a:lnTo>
                        <a:pt x="3209" y="19"/>
                      </a:lnTo>
                      <a:lnTo>
                        <a:pt x="3216" y="18"/>
                      </a:lnTo>
                      <a:lnTo>
                        <a:pt x="3223" y="18"/>
                      </a:lnTo>
                      <a:lnTo>
                        <a:pt x="3230" y="16"/>
                      </a:lnTo>
                      <a:lnTo>
                        <a:pt x="3237" y="16"/>
                      </a:lnTo>
                      <a:lnTo>
                        <a:pt x="3242" y="16"/>
                      </a:lnTo>
                      <a:lnTo>
                        <a:pt x="3249" y="15"/>
                      </a:lnTo>
                      <a:lnTo>
                        <a:pt x="3256" y="15"/>
                      </a:lnTo>
                      <a:lnTo>
                        <a:pt x="3263" y="14"/>
                      </a:lnTo>
                      <a:lnTo>
                        <a:pt x="3270" y="14"/>
                      </a:lnTo>
                      <a:lnTo>
                        <a:pt x="3277" y="13"/>
                      </a:lnTo>
                      <a:lnTo>
                        <a:pt x="3284" y="13"/>
                      </a:lnTo>
                      <a:lnTo>
                        <a:pt x="3291" y="13"/>
                      </a:lnTo>
                      <a:lnTo>
                        <a:pt x="3297" y="12"/>
                      </a:lnTo>
                      <a:lnTo>
                        <a:pt x="3304" y="12"/>
                      </a:lnTo>
                      <a:lnTo>
                        <a:pt x="3310" y="11"/>
                      </a:lnTo>
                      <a:lnTo>
                        <a:pt x="3317" y="11"/>
                      </a:lnTo>
                      <a:lnTo>
                        <a:pt x="3324" y="11"/>
                      </a:lnTo>
                      <a:lnTo>
                        <a:pt x="3331" y="10"/>
                      </a:lnTo>
                      <a:lnTo>
                        <a:pt x="3338" y="10"/>
                      </a:lnTo>
                      <a:lnTo>
                        <a:pt x="3345" y="10"/>
                      </a:lnTo>
                      <a:lnTo>
                        <a:pt x="3352" y="8"/>
                      </a:lnTo>
                      <a:lnTo>
                        <a:pt x="3360" y="8"/>
                      </a:lnTo>
                      <a:lnTo>
                        <a:pt x="3367" y="8"/>
                      </a:lnTo>
                      <a:lnTo>
                        <a:pt x="3374" y="7"/>
                      </a:lnTo>
                      <a:lnTo>
                        <a:pt x="3381" y="7"/>
                      </a:lnTo>
                      <a:lnTo>
                        <a:pt x="3388" y="7"/>
                      </a:lnTo>
                      <a:lnTo>
                        <a:pt x="3395" y="7"/>
                      </a:lnTo>
                      <a:lnTo>
                        <a:pt x="3401" y="6"/>
                      </a:lnTo>
                      <a:lnTo>
                        <a:pt x="3408" y="6"/>
                      </a:lnTo>
                      <a:lnTo>
                        <a:pt x="3415" y="6"/>
                      </a:lnTo>
                      <a:lnTo>
                        <a:pt x="3423" y="6"/>
                      </a:lnTo>
                      <a:lnTo>
                        <a:pt x="3430" y="5"/>
                      </a:lnTo>
                      <a:lnTo>
                        <a:pt x="3437" y="5"/>
                      </a:lnTo>
                      <a:lnTo>
                        <a:pt x="3444" y="5"/>
                      </a:lnTo>
                      <a:lnTo>
                        <a:pt x="3452" y="5"/>
                      </a:lnTo>
                      <a:lnTo>
                        <a:pt x="3459" y="4"/>
                      </a:lnTo>
                      <a:lnTo>
                        <a:pt x="3466" y="4"/>
                      </a:lnTo>
                      <a:lnTo>
                        <a:pt x="3473" y="4"/>
                      </a:lnTo>
                      <a:lnTo>
                        <a:pt x="3481" y="4"/>
                      </a:lnTo>
                      <a:lnTo>
                        <a:pt x="3488" y="4"/>
                      </a:lnTo>
                      <a:lnTo>
                        <a:pt x="3495" y="3"/>
                      </a:lnTo>
                      <a:lnTo>
                        <a:pt x="3502" y="3"/>
                      </a:lnTo>
                      <a:lnTo>
                        <a:pt x="3510" y="3"/>
                      </a:lnTo>
                      <a:lnTo>
                        <a:pt x="3517" y="3"/>
                      </a:lnTo>
                      <a:lnTo>
                        <a:pt x="3524" y="3"/>
                      </a:lnTo>
                      <a:lnTo>
                        <a:pt x="3532" y="3"/>
                      </a:lnTo>
                      <a:lnTo>
                        <a:pt x="3539" y="3"/>
                      </a:lnTo>
                      <a:lnTo>
                        <a:pt x="3547" y="3"/>
                      </a:lnTo>
                      <a:lnTo>
                        <a:pt x="3554" y="2"/>
                      </a:lnTo>
                      <a:lnTo>
                        <a:pt x="3560" y="2"/>
                      </a:lnTo>
                      <a:lnTo>
                        <a:pt x="3569" y="2"/>
                      </a:lnTo>
                      <a:lnTo>
                        <a:pt x="3575" y="2"/>
                      </a:lnTo>
                      <a:lnTo>
                        <a:pt x="3583" y="2"/>
                      </a:lnTo>
                      <a:lnTo>
                        <a:pt x="3590" y="2"/>
                      </a:lnTo>
                      <a:lnTo>
                        <a:pt x="3597" y="2"/>
                      </a:lnTo>
                      <a:lnTo>
                        <a:pt x="3605" y="2"/>
                      </a:lnTo>
                      <a:lnTo>
                        <a:pt x="3612" y="2"/>
                      </a:lnTo>
                      <a:lnTo>
                        <a:pt x="3620" y="2"/>
                      </a:lnTo>
                      <a:lnTo>
                        <a:pt x="3627" y="2"/>
                      </a:lnTo>
                      <a:lnTo>
                        <a:pt x="3635" y="2"/>
                      </a:lnTo>
                      <a:lnTo>
                        <a:pt x="3642" y="2"/>
                      </a:lnTo>
                      <a:lnTo>
                        <a:pt x="3650" y="2"/>
                      </a:lnTo>
                      <a:lnTo>
                        <a:pt x="3657" y="2"/>
                      </a:lnTo>
                      <a:lnTo>
                        <a:pt x="3665" y="2"/>
                      </a:lnTo>
                      <a:lnTo>
                        <a:pt x="3672" y="2"/>
                      </a:lnTo>
                      <a:lnTo>
                        <a:pt x="3680" y="0"/>
                      </a:lnTo>
                      <a:lnTo>
                        <a:pt x="3688" y="2"/>
                      </a:lnTo>
                      <a:lnTo>
                        <a:pt x="3695" y="2"/>
                      </a:lnTo>
                      <a:lnTo>
                        <a:pt x="3703" y="2"/>
                      </a:lnTo>
                      <a:lnTo>
                        <a:pt x="3710" y="2"/>
                      </a:lnTo>
                      <a:lnTo>
                        <a:pt x="3718" y="2"/>
                      </a:lnTo>
                      <a:lnTo>
                        <a:pt x="3725" y="2"/>
                      </a:lnTo>
                      <a:lnTo>
                        <a:pt x="3733" y="2"/>
                      </a:lnTo>
                      <a:lnTo>
                        <a:pt x="3741" y="2"/>
                      </a:lnTo>
                      <a:lnTo>
                        <a:pt x="3748" y="2"/>
                      </a:lnTo>
                      <a:lnTo>
                        <a:pt x="3756" y="2"/>
                      </a:lnTo>
                      <a:lnTo>
                        <a:pt x="3764" y="2"/>
                      </a:lnTo>
                      <a:lnTo>
                        <a:pt x="3771" y="2"/>
                      </a:lnTo>
                      <a:lnTo>
                        <a:pt x="3779" y="2"/>
                      </a:lnTo>
                      <a:lnTo>
                        <a:pt x="3787" y="2"/>
                      </a:lnTo>
                      <a:lnTo>
                        <a:pt x="3794" y="2"/>
                      </a:lnTo>
                      <a:lnTo>
                        <a:pt x="3802" y="2"/>
                      </a:lnTo>
                      <a:lnTo>
                        <a:pt x="3817" y="3"/>
                      </a:lnTo>
                      <a:lnTo>
                        <a:pt x="3834" y="3"/>
                      </a:lnTo>
                      <a:lnTo>
                        <a:pt x="3848" y="3"/>
                      </a:lnTo>
                      <a:lnTo>
                        <a:pt x="3865" y="3"/>
                      </a:lnTo>
                      <a:lnTo>
                        <a:pt x="3880" y="4"/>
                      </a:lnTo>
                      <a:lnTo>
                        <a:pt x="3896" y="4"/>
                      </a:lnTo>
                      <a:lnTo>
                        <a:pt x="3911" y="4"/>
                      </a:lnTo>
                      <a:lnTo>
                        <a:pt x="3927" y="5"/>
                      </a:lnTo>
                      <a:lnTo>
                        <a:pt x="3942" y="5"/>
                      </a:lnTo>
                      <a:lnTo>
                        <a:pt x="3958" y="5"/>
                      </a:lnTo>
                      <a:lnTo>
                        <a:pt x="3974" y="6"/>
                      </a:lnTo>
                      <a:lnTo>
                        <a:pt x="3989" y="6"/>
                      </a:lnTo>
                      <a:lnTo>
                        <a:pt x="4005" y="7"/>
                      </a:lnTo>
                      <a:lnTo>
                        <a:pt x="4021" y="7"/>
                      </a:lnTo>
                      <a:lnTo>
                        <a:pt x="4036" y="8"/>
                      </a:lnTo>
                      <a:lnTo>
                        <a:pt x="4052" y="8"/>
                      </a:lnTo>
                      <a:lnTo>
                        <a:pt x="4069" y="10"/>
                      </a:lnTo>
                      <a:lnTo>
                        <a:pt x="4084" y="10"/>
                      </a:lnTo>
                      <a:lnTo>
                        <a:pt x="4100" y="11"/>
                      </a:lnTo>
                      <a:lnTo>
                        <a:pt x="4116" y="11"/>
                      </a:lnTo>
                      <a:lnTo>
                        <a:pt x="4132" y="12"/>
                      </a:lnTo>
                      <a:lnTo>
                        <a:pt x="4148" y="12"/>
                      </a:lnTo>
                      <a:lnTo>
                        <a:pt x="4163" y="13"/>
                      </a:lnTo>
                      <a:lnTo>
                        <a:pt x="4179" y="14"/>
                      </a:lnTo>
                      <a:lnTo>
                        <a:pt x="4195" y="14"/>
                      </a:lnTo>
                      <a:lnTo>
                        <a:pt x="4211" y="15"/>
                      </a:lnTo>
                      <a:lnTo>
                        <a:pt x="4228" y="16"/>
                      </a:lnTo>
                      <a:lnTo>
                        <a:pt x="4243" y="16"/>
                      </a:lnTo>
                      <a:lnTo>
                        <a:pt x="4259" y="18"/>
                      </a:lnTo>
                      <a:lnTo>
                        <a:pt x="4275" y="19"/>
                      </a:lnTo>
                      <a:lnTo>
                        <a:pt x="4291" y="19"/>
                      </a:lnTo>
                      <a:lnTo>
                        <a:pt x="4307" y="20"/>
                      </a:lnTo>
                      <a:lnTo>
                        <a:pt x="4339" y="22"/>
                      </a:lnTo>
                      <a:lnTo>
                        <a:pt x="4370" y="23"/>
                      </a:lnTo>
                      <a:lnTo>
                        <a:pt x="4403" y="26"/>
                      </a:lnTo>
                      <a:lnTo>
                        <a:pt x="4435" y="27"/>
                      </a:lnTo>
                      <a:lnTo>
                        <a:pt x="4466" y="29"/>
                      </a:lnTo>
                      <a:lnTo>
                        <a:pt x="4498" y="31"/>
                      </a:lnTo>
                      <a:lnTo>
                        <a:pt x="4531" y="34"/>
                      </a:lnTo>
                      <a:lnTo>
                        <a:pt x="4562" y="35"/>
                      </a:lnTo>
                      <a:lnTo>
                        <a:pt x="4578" y="36"/>
                      </a:lnTo>
                      <a:lnTo>
                        <a:pt x="4594" y="37"/>
                      </a:lnTo>
                      <a:lnTo>
                        <a:pt x="4610" y="38"/>
                      </a:lnTo>
                      <a:lnTo>
                        <a:pt x="4625" y="39"/>
                      </a:lnTo>
                      <a:lnTo>
                        <a:pt x="4641" y="41"/>
                      </a:lnTo>
                      <a:lnTo>
                        <a:pt x="4657" y="42"/>
                      </a:lnTo>
                      <a:lnTo>
                        <a:pt x="4672" y="43"/>
                      </a:lnTo>
                      <a:lnTo>
                        <a:pt x="4688" y="44"/>
                      </a:lnTo>
                      <a:lnTo>
                        <a:pt x="4705" y="45"/>
                      </a:lnTo>
                      <a:lnTo>
                        <a:pt x="4720" y="46"/>
                      </a:lnTo>
                      <a:lnTo>
                        <a:pt x="4736" y="48"/>
                      </a:lnTo>
                      <a:lnTo>
                        <a:pt x="4752" y="49"/>
                      </a:lnTo>
                      <a:lnTo>
                        <a:pt x="4767" y="49"/>
                      </a:lnTo>
                      <a:lnTo>
                        <a:pt x="4783" y="50"/>
                      </a:lnTo>
                      <a:lnTo>
                        <a:pt x="4798" y="51"/>
                      </a:lnTo>
                      <a:lnTo>
                        <a:pt x="4814" y="52"/>
                      </a:lnTo>
                      <a:lnTo>
                        <a:pt x="4829" y="53"/>
                      </a:lnTo>
                      <a:lnTo>
                        <a:pt x="4845" y="54"/>
                      </a:lnTo>
                      <a:lnTo>
                        <a:pt x="4860" y="56"/>
                      </a:lnTo>
                      <a:lnTo>
                        <a:pt x="4876" y="57"/>
                      </a:lnTo>
                      <a:lnTo>
                        <a:pt x="4891" y="58"/>
                      </a:lnTo>
                      <a:lnTo>
                        <a:pt x="4906" y="59"/>
                      </a:lnTo>
                      <a:lnTo>
                        <a:pt x="4922" y="60"/>
                      </a:lnTo>
                      <a:lnTo>
                        <a:pt x="4937" y="61"/>
                      </a:lnTo>
                      <a:lnTo>
                        <a:pt x="4952" y="63"/>
                      </a:lnTo>
                      <a:lnTo>
                        <a:pt x="4967" y="64"/>
                      </a:lnTo>
                      <a:lnTo>
                        <a:pt x="4983" y="65"/>
                      </a:lnTo>
                      <a:lnTo>
                        <a:pt x="4998" y="66"/>
                      </a:lnTo>
                      <a:lnTo>
                        <a:pt x="5013" y="67"/>
                      </a:lnTo>
                      <a:lnTo>
                        <a:pt x="5028" y="68"/>
                      </a:lnTo>
                      <a:lnTo>
                        <a:pt x="5043" y="69"/>
                      </a:lnTo>
                      <a:lnTo>
                        <a:pt x="5058" y="71"/>
                      </a:lnTo>
                      <a:lnTo>
                        <a:pt x="5066" y="71"/>
                      </a:lnTo>
                      <a:lnTo>
                        <a:pt x="5073" y="72"/>
                      </a:lnTo>
                      <a:lnTo>
                        <a:pt x="5081" y="72"/>
                      </a:lnTo>
                      <a:lnTo>
                        <a:pt x="5088" y="73"/>
                      </a:lnTo>
                      <a:lnTo>
                        <a:pt x="5095" y="73"/>
                      </a:lnTo>
                      <a:lnTo>
                        <a:pt x="5103" y="74"/>
                      </a:lnTo>
                      <a:lnTo>
                        <a:pt x="5110" y="74"/>
                      </a:lnTo>
                      <a:lnTo>
                        <a:pt x="5118" y="75"/>
                      </a:lnTo>
                      <a:lnTo>
                        <a:pt x="5125" y="75"/>
                      </a:lnTo>
                      <a:lnTo>
                        <a:pt x="5133" y="76"/>
                      </a:lnTo>
                      <a:lnTo>
                        <a:pt x="5140" y="76"/>
                      </a:lnTo>
                      <a:lnTo>
                        <a:pt x="5147" y="77"/>
                      </a:lnTo>
                      <a:lnTo>
                        <a:pt x="5155" y="77"/>
                      </a:lnTo>
                      <a:lnTo>
                        <a:pt x="5162" y="79"/>
                      </a:lnTo>
                      <a:lnTo>
                        <a:pt x="5169" y="79"/>
                      </a:lnTo>
                      <a:lnTo>
                        <a:pt x="5177" y="80"/>
                      </a:lnTo>
                      <a:lnTo>
                        <a:pt x="5184" y="80"/>
                      </a:lnTo>
                      <a:lnTo>
                        <a:pt x="5191" y="81"/>
                      </a:lnTo>
                      <a:lnTo>
                        <a:pt x="5199" y="81"/>
                      </a:lnTo>
                      <a:lnTo>
                        <a:pt x="5206" y="81"/>
                      </a:lnTo>
                      <a:lnTo>
                        <a:pt x="5213" y="82"/>
                      </a:lnTo>
                      <a:lnTo>
                        <a:pt x="5221" y="82"/>
                      </a:lnTo>
                      <a:lnTo>
                        <a:pt x="5228" y="83"/>
                      </a:lnTo>
                      <a:lnTo>
                        <a:pt x="5235" y="83"/>
                      </a:lnTo>
                      <a:lnTo>
                        <a:pt x="5241" y="84"/>
                      </a:lnTo>
                      <a:lnTo>
                        <a:pt x="5250" y="84"/>
                      </a:lnTo>
                      <a:lnTo>
                        <a:pt x="5256" y="86"/>
                      </a:lnTo>
                      <a:lnTo>
                        <a:pt x="5263" y="86"/>
                      </a:lnTo>
                      <a:lnTo>
                        <a:pt x="5270" y="87"/>
                      </a:lnTo>
                      <a:lnTo>
                        <a:pt x="5277" y="87"/>
                      </a:lnTo>
                      <a:lnTo>
                        <a:pt x="5284" y="87"/>
                      </a:lnTo>
                      <a:lnTo>
                        <a:pt x="5292" y="88"/>
                      </a:lnTo>
                      <a:lnTo>
                        <a:pt x="5299" y="88"/>
                      </a:lnTo>
                      <a:lnTo>
                        <a:pt x="5306" y="89"/>
                      </a:lnTo>
                      <a:lnTo>
                        <a:pt x="5313" y="89"/>
                      </a:lnTo>
                      <a:lnTo>
                        <a:pt x="5320" y="90"/>
                      </a:lnTo>
                      <a:lnTo>
                        <a:pt x="5327" y="90"/>
                      </a:lnTo>
                      <a:lnTo>
                        <a:pt x="5334" y="91"/>
                      </a:lnTo>
                      <a:lnTo>
                        <a:pt x="5341" y="91"/>
                      </a:lnTo>
                      <a:lnTo>
                        <a:pt x="5347" y="91"/>
                      </a:lnTo>
                      <a:lnTo>
                        <a:pt x="5354" y="92"/>
                      </a:lnTo>
                      <a:lnTo>
                        <a:pt x="5361" y="92"/>
                      </a:lnTo>
                      <a:lnTo>
                        <a:pt x="5368" y="94"/>
                      </a:lnTo>
                      <a:lnTo>
                        <a:pt x="5375" y="94"/>
                      </a:lnTo>
                      <a:lnTo>
                        <a:pt x="5382" y="94"/>
                      </a:lnTo>
                      <a:lnTo>
                        <a:pt x="5389" y="95"/>
                      </a:lnTo>
                      <a:lnTo>
                        <a:pt x="5396" y="95"/>
                      </a:lnTo>
                      <a:lnTo>
                        <a:pt x="5403" y="96"/>
                      </a:lnTo>
                      <a:lnTo>
                        <a:pt x="5410" y="96"/>
                      </a:lnTo>
                      <a:lnTo>
                        <a:pt x="5417" y="96"/>
                      </a:lnTo>
                      <a:lnTo>
                        <a:pt x="5424" y="97"/>
                      </a:lnTo>
                      <a:lnTo>
                        <a:pt x="5430" y="97"/>
                      </a:lnTo>
                      <a:lnTo>
                        <a:pt x="5437" y="98"/>
                      </a:lnTo>
                      <a:lnTo>
                        <a:pt x="5444" y="98"/>
                      </a:lnTo>
                      <a:lnTo>
                        <a:pt x="5450" y="98"/>
                      </a:lnTo>
                      <a:lnTo>
                        <a:pt x="5457" y="99"/>
                      </a:lnTo>
                      <a:lnTo>
                        <a:pt x="5464" y="99"/>
                      </a:lnTo>
                      <a:lnTo>
                        <a:pt x="5471" y="101"/>
                      </a:lnTo>
                      <a:lnTo>
                        <a:pt x="5478" y="101"/>
                      </a:lnTo>
                      <a:lnTo>
                        <a:pt x="5483" y="101"/>
                      </a:lnTo>
                      <a:lnTo>
                        <a:pt x="5490" y="102"/>
                      </a:lnTo>
                      <a:lnTo>
                        <a:pt x="5497" y="102"/>
                      </a:lnTo>
                      <a:lnTo>
                        <a:pt x="5503" y="102"/>
                      </a:lnTo>
                      <a:lnTo>
                        <a:pt x="5510" y="103"/>
                      </a:lnTo>
                      <a:lnTo>
                        <a:pt x="5517" y="103"/>
                      </a:lnTo>
                      <a:lnTo>
                        <a:pt x="5523" y="103"/>
                      </a:lnTo>
                      <a:lnTo>
                        <a:pt x="5530" y="104"/>
                      </a:lnTo>
                      <a:lnTo>
                        <a:pt x="5536" y="104"/>
                      </a:lnTo>
                      <a:lnTo>
                        <a:pt x="5542" y="104"/>
                      </a:lnTo>
                      <a:lnTo>
                        <a:pt x="5549" y="105"/>
                      </a:lnTo>
                      <a:lnTo>
                        <a:pt x="5556" y="105"/>
                      </a:lnTo>
                      <a:lnTo>
                        <a:pt x="5562" y="105"/>
                      </a:lnTo>
                      <a:lnTo>
                        <a:pt x="5569" y="106"/>
                      </a:lnTo>
                      <a:lnTo>
                        <a:pt x="5574" y="106"/>
                      </a:lnTo>
                      <a:lnTo>
                        <a:pt x="5581" y="106"/>
                      </a:lnTo>
                      <a:lnTo>
                        <a:pt x="5587" y="107"/>
                      </a:lnTo>
                      <a:lnTo>
                        <a:pt x="5594" y="107"/>
                      </a:lnTo>
                      <a:lnTo>
                        <a:pt x="5600" y="107"/>
                      </a:lnTo>
                      <a:lnTo>
                        <a:pt x="5607" y="109"/>
                      </a:lnTo>
                      <a:lnTo>
                        <a:pt x="5612" y="109"/>
                      </a:lnTo>
                      <a:lnTo>
                        <a:pt x="5618" y="109"/>
                      </a:lnTo>
                      <a:lnTo>
                        <a:pt x="5625" y="109"/>
                      </a:lnTo>
                      <a:lnTo>
                        <a:pt x="5631" y="110"/>
                      </a:lnTo>
                      <a:lnTo>
                        <a:pt x="5638" y="110"/>
                      </a:lnTo>
                      <a:lnTo>
                        <a:pt x="5644" y="110"/>
                      </a:lnTo>
                      <a:lnTo>
                        <a:pt x="5649" y="110"/>
                      </a:lnTo>
                      <a:lnTo>
                        <a:pt x="5655" y="111"/>
                      </a:lnTo>
                      <a:lnTo>
                        <a:pt x="5662" y="111"/>
                      </a:lnTo>
                      <a:lnTo>
                        <a:pt x="5668" y="111"/>
                      </a:lnTo>
                      <a:lnTo>
                        <a:pt x="5674" y="111"/>
                      </a:lnTo>
                      <a:lnTo>
                        <a:pt x="5680" y="112"/>
                      </a:lnTo>
                      <a:lnTo>
                        <a:pt x="5686" y="112"/>
                      </a:lnTo>
                      <a:lnTo>
                        <a:pt x="5692" y="112"/>
                      </a:lnTo>
                      <a:lnTo>
                        <a:pt x="5698" y="112"/>
                      </a:lnTo>
                      <a:lnTo>
                        <a:pt x="5704" y="113"/>
                      </a:lnTo>
                      <a:lnTo>
                        <a:pt x="5709" y="113"/>
                      </a:lnTo>
                      <a:lnTo>
                        <a:pt x="5716" y="113"/>
                      </a:lnTo>
                      <a:lnTo>
                        <a:pt x="5722" y="113"/>
                      </a:lnTo>
                      <a:lnTo>
                        <a:pt x="5728" y="113"/>
                      </a:lnTo>
                      <a:lnTo>
                        <a:pt x="5733" y="114"/>
                      </a:lnTo>
                      <a:lnTo>
                        <a:pt x="5739" y="114"/>
                      </a:lnTo>
                      <a:lnTo>
                        <a:pt x="5745" y="114"/>
                      </a:lnTo>
                      <a:lnTo>
                        <a:pt x="5751" y="114"/>
                      </a:lnTo>
                      <a:lnTo>
                        <a:pt x="5757" y="114"/>
                      </a:lnTo>
                      <a:lnTo>
                        <a:pt x="5762" y="114"/>
                      </a:lnTo>
                      <a:lnTo>
                        <a:pt x="5768" y="115"/>
                      </a:lnTo>
                      <a:lnTo>
                        <a:pt x="5774" y="115"/>
                      </a:lnTo>
                      <a:lnTo>
                        <a:pt x="5780" y="115"/>
                      </a:lnTo>
                      <a:lnTo>
                        <a:pt x="5784" y="115"/>
                      </a:lnTo>
                      <a:lnTo>
                        <a:pt x="5790" y="115"/>
                      </a:lnTo>
                      <a:lnTo>
                        <a:pt x="5796" y="115"/>
                      </a:lnTo>
                      <a:lnTo>
                        <a:pt x="5801" y="115"/>
                      </a:lnTo>
                      <a:lnTo>
                        <a:pt x="5807" y="115"/>
                      </a:lnTo>
                      <a:lnTo>
                        <a:pt x="5813" y="115"/>
                      </a:lnTo>
                      <a:lnTo>
                        <a:pt x="5818" y="117"/>
                      </a:lnTo>
                      <a:lnTo>
                        <a:pt x="5823" y="117"/>
                      </a:lnTo>
                      <a:lnTo>
                        <a:pt x="5829" y="117"/>
                      </a:lnTo>
                      <a:lnTo>
                        <a:pt x="5834" y="117"/>
                      </a:lnTo>
                      <a:lnTo>
                        <a:pt x="5839" y="117"/>
                      </a:lnTo>
                      <a:lnTo>
                        <a:pt x="5845" y="117"/>
                      </a:lnTo>
                      <a:lnTo>
                        <a:pt x="5850" y="117"/>
                      </a:lnTo>
                      <a:lnTo>
                        <a:pt x="5856" y="117"/>
                      </a:lnTo>
                      <a:lnTo>
                        <a:pt x="5861" y="117"/>
                      </a:lnTo>
                      <a:lnTo>
                        <a:pt x="5866" y="117"/>
                      </a:lnTo>
                      <a:lnTo>
                        <a:pt x="5872" y="117"/>
                      </a:lnTo>
                      <a:lnTo>
                        <a:pt x="5876" y="117"/>
                      </a:lnTo>
                      <a:lnTo>
                        <a:pt x="5882" y="117"/>
                      </a:lnTo>
                      <a:lnTo>
                        <a:pt x="5887" y="117"/>
                      </a:lnTo>
                      <a:lnTo>
                        <a:pt x="5892" y="117"/>
                      </a:lnTo>
                      <a:lnTo>
                        <a:pt x="5897" y="117"/>
                      </a:lnTo>
                      <a:lnTo>
                        <a:pt x="5903" y="117"/>
                      </a:lnTo>
                      <a:lnTo>
                        <a:pt x="5907" y="117"/>
                      </a:lnTo>
                      <a:lnTo>
                        <a:pt x="5912" y="117"/>
                      </a:lnTo>
                      <a:lnTo>
                        <a:pt x="5918" y="117"/>
                      </a:lnTo>
                      <a:lnTo>
                        <a:pt x="5922" y="117"/>
                      </a:lnTo>
                      <a:lnTo>
                        <a:pt x="5927" y="117"/>
                      </a:lnTo>
                      <a:lnTo>
                        <a:pt x="5933" y="117"/>
                      </a:lnTo>
                      <a:lnTo>
                        <a:pt x="5937" y="117"/>
                      </a:lnTo>
                      <a:lnTo>
                        <a:pt x="5942" y="117"/>
                      </a:lnTo>
                      <a:lnTo>
                        <a:pt x="5947" y="115"/>
                      </a:lnTo>
                      <a:lnTo>
                        <a:pt x="5952" y="115"/>
                      </a:lnTo>
                      <a:lnTo>
                        <a:pt x="5957" y="115"/>
                      </a:lnTo>
                      <a:lnTo>
                        <a:pt x="5962" y="115"/>
                      </a:lnTo>
                      <a:lnTo>
                        <a:pt x="5966" y="115"/>
                      </a:lnTo>
                      <a:lnTo>
                        <a:pt x="5971" y="115"/>
                      </a:lnTo>
                      <a:lnTo>
                        <a:pt x="5975" y="115"/>
                      </a:lnTo>
                      <a:lnTo>
                        <a:pt x="5980" y="114"/>
                      </a:lnTo>
                      <a:lnTo>
                        <a:pt x="5985" y="114"/>
                      </a:lnTo>
                      <a:lnTo>
                        <a:pt x="5989" y="114"/>
                      </a:lnTo>
                      <a:lnTo>
                        <a:pt x="5994" y="114"/>
                      </a:lnTo>
                      <a:lnTo>
                        <a:pt x="5998" y="114"/>
                      </a:lnTo>
                      <a:lnTo>
                        <a:pt x="6003" y="114"/>
                      </a:lnTo>
                      <a:lnTo>
                        <a:pt x="6008" y="113"/>
                      </a:lnTo>
                      <a:lnTo>
                        <a:pt x="6012" y="113"/>
                      </a:lnTo>
                      <a:lnTo>
                        <a:pt x="6017" y="113"/>
                      </a:lnTo>
                      <a:lnTo>
                        <a:pt x="6022" y="113"/>
                      </a:lnTo>
                      <a:lnTo>
                        <a:pt x="6025" y="112"/>
                      </a:lnTo>
                      <a:lnTo>
                        <a:pt x="6030" y="112"/>
                      </a:lnTo>
                      <a:lnTo>
                        <a:pt x="6034" y="112"/>
                      </a:lnTo>
                      <a:lnTo>
                        <a:pt x="6039" y="111"/>
                      </a:lnTo>
                      <a:lnTo>
                        <a:pt x="6043" y="111"/>
                      </a:lnTo>
                      <a:lnTo>
                        <a:pt x="6047" y="111"/>
                      </a:lnTo>
                      <a:lnTo>
                        <a:pt x="6051" y="111"/>
                      </a:lnTo>
                      <a:lnTo>
                        <a:pt x="6056" y="110"/>
                      </a:lnTo>
                      <a:lnTo>
                        <a:pt x="6060" y="110"/>
                      </a:lnTo>
                      <a:lnTo>
                        <a:pt x="6064" y="110"/>
                      </a:lnTo>
                      <a:lnTo>
                        <a:pt x="6068" y="109"/>
                      </a:lnTo>
                      <a:lnTo>
                        <a:pt x="6072" y="109"/>
                      </a:lnTo>
                      <a:lnTo>
                        <a:pt x="6076" y="107"/>
                      </a:lnTo>
                      <a:lnTo>
                        <a:pt x="6080" y="107"/>
                      </a:lnTo>
                      <a:lnTo>
                        <a:pt x="6084" y="107"/>
                      </a:lnTo>
                      <a:lnTo>
                        <a:pt x="6088" y="106"/>
                      </a:lnTo>
                      <a:lnTo>
                        <a:pt x="6092" y="106"/>
                      </a:lnTo>
                      <a:lnTo>
                        <a:pt x="6096" y="105"/>
                      </a:lnTo>
                      <a:lnTo>
                        <a:pt x="6100" y="105"/>
                      </a:lnTo>
                      <a:lnTo>
                        <a:pt x="6103" y="104"/>
                      </a:lnTo>
                      <a:close/>
                    </a:path>
                  </a:pathLst>
                </a:custGeom>
                <a:solidFill>
                  <a:srgbClr val="000000"/>
                </a:solidFill>
                <a:ln w="9525">
                  <a:noFill/>
                  <a:round/>
                  <a:headEnd/>
                  <a:tailEnd/>
                </a:ln>
              </p:spPr>
              <p:txBody>
                <a:bodyPr wrap="none" anchor="ctr"/>
                <a:lstStyle/>
                <a:p>
                  <a:endParaRPr lang="en-US"/>
                </a:p>
              </p:txBody>
            </p:sp>
            <p:sp>
              <p:nvSpPr>
                <p:cNvPr id="19477" name="Freeform 16"/>
                <p:cNvSpPr>
                  <a:spLocks noChangeArrowheads="1"/>
                </p:cNvSpPr>
                <p:nvPr/>
              </p:nvSpPr>
              <p:spPr bwMode="auto">
                <a:xfrm>
                  <a:off x="2639" y="2891"/>
                  <a:ext cx="192" cy="53"/>
                </a:xfrm>
                <a:custGeom>
                  <a:avLst/>
                  <a:gdLst>
                    <a:gd name="T0" fmla="*/ 0 w 1710"/>
                    <a:gd name="T1" fmla="*/ 0 h 417"/>
                    <a:gd name="T2" fmla="*/ 0 w 1710"/>
                    <a:gd name="T3" fmla="*/ 0 h 417"/>
                    <a:gd name="T4" fmla="*/ 0 w 1710"/>
                    <a:gd name="T5" fmla="*/ 0 h 417"/>
                    <a:gd name="T6" fmla="*/ 0 w 1710"/>
                    <a:gd name="T7" fmla="*/ 0 h 417"/>
                    <a:gd name="T8" fmla="*/ 0 w 1710"/>
                    <a:gd name="T9" fmla="*/ 0 h 417"/>
                    <a:gd name="T10" fmla="*/ 0 w 1710"/>
                    <a:gd name="T11" fmla="*/ 0 h 417"/>
                    <a:gd name="T12" fmla="*/ 0 w 1710"/>
                    <a:gd name="T13" fmla="*/ 0 h 417"/>
                    <a:gd name="T14" fmla="*/ 0 w 1710"/>
                    <a:gd name="T15" fmla="*/ 0 h 417"/>
                    <a:gd name="T16" fmla="*/ 0 w 1710"/>
                    <a:gd name="T17" fmla="*/ 0 h 417"/>
                    <a:gd name="T18" fmla="*/ 0 w 1710"/>
                    <a:gd name="T19" fmla="*/ 0 h 417"/>
                    <a:gd name="T20" fmla="*/ 0 w 1710"/>
                    <a:gd name="T21" fmla="*/ 0 h 417"/>
                    <a:gd name="T22" fmla="*/ 0 w 1710"/>
                    <a:gd name="T23" fmla="*/ 0 h 417"/>
                    <a:gd name="T24" fmla="*/ 0 w 1710"/>
                    <a:gd name="T25" fmla="*/ 0 h 417"/>
                    <a:gd name="T26" fmla="*/ 0 w 1710"/>
                    <a:gd name="T27" fmla="*/ 0 h 417"/>
                    <a:gd name="T28" fmla="*/ 0 w 1710"/>
                    <a:gd name="T29" fmla="*/ 0 h 417"/>
                    <a:gd name="T30" fmla="*/ 0 w 1710"/>
                    <a:gd name="T31" fmla="*/ 0 h 417"/>
                    <a:gd name="T32" fmla="*/ 0 w 1710"/>
                    <a:gd name="T33" fmla="*/ 0 h 417"/>
                    <a:gd name="T34" fmla="*/ 0 w 1710"/>
                    <a:gd name="T35" fmla="*/ 0 h 417"/>
                    <a:gd name="T36" fmla="*/ 0 w 1710"/>
                    <a:gd name="T37" fmla="*/ 0 h 417"/>
                    <a:gd name="T38" fmla="*/ 0 w 1710"/>
                    <a:gd name="T39" fmla="*/ 0 h 417"/>
                    <a:gd name="T40" fmla="*/ 0 w 1710"/>
                    <a:gd name="T41" fmla="*/ 0 h 417"/>
                    <a:gd name="T42" fmla="*/ 0 w 1710"/>
                    <a:gd name="T43" fmla="*/ 0 h 417"/>
                    <a:gd name="T44" fmla="*/ 0 w 1710"/>
                    <a:gd name="T45" fmla="*/ 0 h 417"/>
                    <a:gd name="T46" fmla="*/ 0 w 1710"/>
                    <a:gd name="T47" fmla="*/ 0 h 417"/>
                    <a:gd name="T48" fmla="*/ 0 w 1710"/>
                    <a:gd name="T49" fmla="*/ 0 h 417"/>
                    <a:gd name="T50" fmla="*/ 0 w 1710"/>
                    <a:gd name="T51" fmla="*/ 0 h 417"/>
                    <a:gd name="T52" fmla="*/ 0 w 1710"/>
                    <a:gd name="T53" fmla="*/ 0 h 417"/>
                    <a:gd name="T54" fmla="*/ 0 w 1710"/>
                    <a:gd name="T55" fmla="*/ 0 h 417"/>
                    <a:gd name="T56" fmla="*/ 0 w 1710"/>
                    <a:gd name="T57" fmla="*/ 0 h 417"/>
                    <a:gd name="T58" fmla="*/ 0 w 1710"/>
                    <a:gd name="T59" fmla="*/ 0 h 417"/>
                    <a:gd name="T60" fmla="*/ 0 w 1710"/>
                    <a:gd name="T61" fmla="*/ 0 h 417"/>
                    <a:gd name="T62" fmla="*/ 0 w 1710"/>
                    <a:gd name="T63" fmla="*/ 0 h 417"/>
                    <a:gd name="T64" fmla="*/ 0 w 1710"/>
                    <a:gd name="T65" fmla="*/ 0 h 4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0"/>
                    <a:gd name="T100" fmla="*/ 0 h 417"/>
                    <a:gd name="T101" fmla="*/ 1710 w 1710"/>
                    <a:gd name="T102" fmla="*/ 417 h 4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0" h="417">
                      <a:moveTo>
                        <a:pt x="0" y="417"/>
                      </a:moveTo>
                      <a:lnTo>
                        <a:pt x="46" y="390"/>
                      </a:lnTo>
                      <a:lnTo>
                        <a:pt x="93" y="365"/>
                      </a:lnTo>
                      <a:lnTo>
                        <a:pt x="140" y="339"/>
                      </a:lnTo>
                      <a:lnTo>
                        <a:pt x="189" y="314"/>
                      </a:lnTo>
                      <a:lnTo>
                        <a:pt x="237" y="291"/>
                      </a:lnTo>
                      <a:lnTo>
                        <a:pt x="286" y="269"/>
                      </a:lnTo>
                      <a:lnTo>
                        <a:pt x="335" y="247"/>
                      </a:lnTo>
                      <a:lnTo>
                        <a:pt x="385" y="228"/>
                      </a:lnTo>
                      <a:lnTo>
                        <a:pt x="434" y="208"/>
                      </a:lnTo>
                      <a:lnTo>
                        <a:pt x="485" y="190"/>
                      </a:lnTo>
                      <a:lnTo>
                        <a:pt x="536" y="171"/>
                      </a:lnTo>
                      <a:lnTo>
                        <a:pt x="586" y="155"/>
                      </a:lnTo>
                      <a:lnTo>
                        <a:pt x="638" y="139"/>
                      </a:lnTo>
                      <a:lnTo>
                        <a:pt x="690" y="124"/>
                      </a:lnTo>
                      <a:lnTo>
                        <a:pt x="743" y="110"/>
                      </a:lnTo>
                      <a:lnTo>
                        <a:pt x="796" y="98"/>
                      </a:lnTo>
                      <a:lnTo>
                        <a:pt x="850" y="85"/>
                      </a:lnTo>
                      <a:lnTo>
                        <a:pt x="904" y="75"/>
                      </a:lnTo>
                      <a:lnTo>
                        <a:pt x="958" y="63"/>
                      </a:lnTo>
                      <a:lnTo>
                        <a:pt x="1013" y="54"/>
                      </a:lnTo>
                      <a:lnTo>
                        <a:pt x="1069" y="45"/>
                      </a:lnTo>
                      <a:lnTo>
                        <a:pt x="1124" y="37"/>
                      </a:lnTo>
                      <a:lnTo>
                        <a:pt x="1181" y="30"/>
                      </a:lnTo>
                      <a:lnTo>
                        <a:pt x="1237" y="24"/>
                      </a:lnTo>
                      <a:lnTo>
                        <a:pt x="1295" y="18"/>
                      </a:lnTo>
                      <a:lnTo>
                        <a:pt x="1353" y="14"/>
                      </a:lnTo>
                      <a:lnTo>
                        <a:pt x="1411" y="9"/>
                      </a:lnTo>
                      <a:lnTo>
                        <a:pt x="1470" y="6"/>
                      </a:lnTo>
                      <a:lnTo>
                        <a:pt x="1529" y="3"/>
                      </a:lnTo>
                      <a:lnTo>
                        <a:pt x="1589" y="1"/>
                      </a:lnTo>
                      <a:lnTo>
                        <a:pt x="1649" y="1"/>
                      </a:lnTo>
                      <a:lnTo>
                        <a:pt x="1710" y="0"/>
                      </a:lnTo>
                    </a:path>
                  </a:pathLst>
                </a:custGeom>
                <a:noFill/>
                <a:ln w="9525">
                  <a:noFill/>
                  <a:round/>
                  <a:headEnd/>
                  <a:tailEnd/>
                </a:ln>
              </p:spPr>
              <p:txBody>
                <a:bodyPr wrap="none" anchor="ctr"/>
                <a:lstStyle/>
                <a:p>
                  <a:endParaRPr lang="en-US"/>
                </a:p>
              </p:txBody>
            </p:sp>
            <p:sp>
              <p:nvSpPr>
                <p:cNvPr id="19478" name="Freeform 17"/>
                <p:cNvSpPr>
                  <a:spLocks noChangeArrowheads="1"/>
                </p:cNvSpPr>
                <p:nvPr/>
              </p:nvSpPr>
              <p:spPr bwMode="auto">
                <a:xfrm>
                  <a:off x="2638" y="2886"/>
                  <a:ext cx="194" cy="63"/>
                </a:xfrm>
                <a:custGeom>
                  <a:avLst/>
                  <a:gdLst>
                    <a:gd name="T0" fmla="*/ 0 w 1727"/>
                    <a:gd name="T1" fmla="*/ 0 h 477"/>
                    <a:gd name="T2" fmla="*/ 0 w 1727"/>
                    <a:gd name="T3" fmla="*/ 0 h 477"/>
                    <a:gd name="T4" fmla="*/ 0 w 1727"/>
                    <a:gd name="T5" fmla="*/ 0 h 477"/>
                    <a:gd name="T6" fmla="*/ 0 w 1727"/>
                    <a:gd name="T7" fmla="*/ 0 h 477"/>
                    <a:gd name="T8" fmla="*/ 0 w 1727"/>
                    <a:gd name="T9" fmla="*/ 0 h 477"/>
                    <a:gd name="T10" fmla="*/ 0 w 1727"/>
                    <a:gd name="T11" fmla="*/ 0 h 477"/>
                    <a:gd name="T12" fmla="*/ 0 w 1727"/>
                    <a:gd name="T13" fmla="*/ 0 h 477"/>
                    <a:gd name="T14" fmla="*/ 0 w 1727"/>
                    <a:gd name="T15" fmla="*/ 0 h 477"/>
                    <a:gd name="T16" fmla="*/ 0 w 1727"/>
                    <a:gd name="T17" fmla="*/ 0 h 477"/>
                    <a:gd name="T18" fmla="*/ 0 w 1727"/>
                    <a:gd name="T19" fmla="*/ 0 h 477"/>
                    <a:gd name="T20" fmla="*/ 0 w 1727"/>
                    <a:gd name="T21" fmla="*/ 0 h 477"/>
                    <a:gd name="T22" fmla="*/ 0 w 1727"/>
                    <a:gd name="T23" fmla="*/ 0 h 477"/>
                    <a:gd name="T24" fmla="*/ 0 w 1727"/>
                    <a:gd name="T25" fmla="*/ 0 h 477"/>
                    <a:gd name="T26" fmla="*/ 0 w 1727"/>
                    <a:gd name="T27" fmla="*/ 0 h 477"/>
                    <a:gd name="T28" fmla="*/ 0 w 1727"/>
                    <a:gd name="T29" fmla="*/ 0 h 477"/>
                    <a:gd name="T30" fmla="*/ 0 w 1727"/>
                    <a:gd name="T31" fmla="*/ 0 h 477"/>
                    <a:gd name="T32" fmla="*/ 0 w 1727"/>
                    <a:gd name="T33" fmla="*/ 0 h 477"/>
                    <a:gd name="T34" fmla="*/ 0 w 1727"/>
                    <a:gd name="T35" fmla="*/ 0 h 477"/>
                    <a:gd name="T36" fmla="*/ 0 w 1727"/>
                    <a:gd name="T37" fmla="*/ 0 h 477"/>
                    <a:gd name="T38" fmla="*/ 0 w 1727"/>
                    <a:gd name="T39" fmla="*/ 0 h 477"/>
                    <a:gd name="T40" fmla="*/ 0 w 1727"/>
                    <a:gd name="T41" fmla="*/ 0 h 477"/>
                    <a:gd name="T42" fmla="*/ 0 w 1727"/>
                    <a:gd name="T43" fmla="*/ 0 h 477"/>
                    <a:gd name="T44" fmla="*/ 0 w 1727"/>
                    <a:gd name="T45" fmla="*/ 0 h 477"/>
                    <a:gd name="T46" fmla="*/ 0 w 1727"/>
                    <a:gd name="T47" fmla="*/ 0 h 477"/>
                    <a:gd name="T48" fmla="*/ 0 w 1727"/>
                    <a:gd name="T49" fmla="*/ 0 h 477"/>
                    <a:gd name="T50" fmla="*/ 0 w 1727"/>
                    <a:gd name="T51" fmla="*/ 0 h 477"/>
                    <a:gd name="T52" fmla="*/ 0 w 1727"/>
                    <a:gd name="T53" fmla="*/ 0 h 477"/>
                    <a:gd name="T54" fmla="*/ 0 w 1727"/>
                    <a:gd name="T55" fmla="*/ 0 h 477"/>
                    <a:gd name="T56" fmla="*/ 0 w 1727"/>
                    <a:gd name="T57" fmla="*/ 0 h 477"/>
                    <a:gd name="T58" fmla="*/ 0 w 1727"/>
                    <a:gd name="T59" fmla="*/ 0 h 477"/>
                    <a:gd name="T60" fmla="*/ 0 w 1727"/>
                    <a:gd name="T61" fmla="*/ 0 h 477"/>
                    <a:gd name="T62" fmla="*/ 0 w 1727"/>
                    <a:gd name="T63" fmla="*/ 0 h 477"/>
                    <a:gd name="T64" fmla="*/ 0 w 1727"/>
                    <a:gd name="T65" fmla="*/ 0 h 477"/>
                    <a:gd name="T66" fmla="*/ 0 w 1727"/>
                    <a:gd name="T67" fmla="*/ 0 h 4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27"/>
                    <a:gd name="T103" fmla="*/ 0 h 477"/>
                    <a:gd name="T104" fmla="*/ 1727 w 1727"/>
                    <a:gd name="T105" fmla="*/ 477 h 4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27" h="477">
                      <a:moveTo>
                        <a:pt x="33" y="476"/>
                      </a:moveTo>
                      <a:lnTo>
                        <a:pt x="0" y="421"/>
                      </a:lnTo>
                      <a:lnTo>
                        <a:pt x="47" y="394"/>
                      </a:lnTo>
                      <a:lnTo>
                        <a:pt x="95" y="368"/>
                      </a:lnTo>
                      <a:lnTo>
                        <a:pt x="142" y="343"/>
                      </a:lnTo>
                      <a:lnTo>
                        <a:pt x="191" y="318"/>
                      </a:lnTo>
                      <a:lnTo>
                        <a:pt x="240" y="294"/>
                      </a:lnTo>
                      <a:lnTo>
                        <a:pt x="290" y="271"/>
                      </a:lnTo>
                      <a:lnTo>
                        <a:pt x="339" y="251"/>
                      </a:lnTo>
                      <a:lnTo>
                        <a:pt x="389" y="230"/>
                      </a:lnTo>
                      <a:lnTo>
                        <a:pt x="440" y="210"/>
                      </a:lnTo>
                      <a:lnTo>
                        <a:pt x="490" y="191"/>
                      </a:lnTo>
                      <a:lnTo>
                        <a:pt x="542" y="173"/>
                      </a:lnTo>
                      <a:lnTo>
                        <a:pt x="594" y="156"/>
                      </a:lnTo>
                      <a:lnTo>
                        <a:pt x="646" y="141"/>
                      </a:lnTo>
                      <a:lnTo>
                        <a:pt x="699" y="126"/>
                      </a:lnTo>
                      <a:lnTo>
                        <a:pt x="752" y="111"/>
                      </a:lnTo>
                      <a:lnTo>
                        <a:pt x="806" y="99"/>
                      </a:lnTo>
                      <a:lnTo>
                        <a:pt x="860" y="86"/>
                      </a:lnTo>
                      <a:lnTo>
                        <a:pt x="914" y="74"/>
                      </a:lnTo>
                      <a:lnTo>
                        <a:pt x="970" y="64"/>
                      </a:lnTo>
                      <a:lnTo>
                        <a:pt x="1025" y="55"/>
                      </a:lnTo>
                      <a:lnTo>
                        <a:pt x="1080" y="46"/>
                      </a:lnTo>
                      <a:lnTo>
                        <a:pt x="1137" y="38"/>
                      </a:lnTo>
                      <a:lnTo>
                        <a:pt x="1194" y="31"/>
                      </a:lnTo>
                      <a:lnTo>
                        <a:pt x="1251" y="24"/>
                      </a:lnTo>
                      <a:lnTo>
                        <a:pt x="1308" y="18"/>
                      </a:lnTo>
                      <a:lnTo>
                        <a:pt x="1367" y="13"/>
                      </a:lnTo>
                      <a:lnTo>
                        <a:pt x="1426" y="9"/>
                      </a:lnTo>
                      <a:lnTo>
                        <a:pt x="1485" y="7"/>
                      </a:lnTo>
                      <a:lnTo>
                        <a:pt x="1545" y="3"/>
                      </a:lnTo>
                      <a:lnTo>
                        <a:pt x="1605" y="2"/>
                      </a:lnTo>
                      <a:lnTo>
                        <a:pt x="1666" y="1"/>
                      </a:lnTo>
                      <a:lnTo>
                        <a:pt x="1727" y="0"/>
                      </a:lnTo>
                      <a:lnTo>
                        <a:pt x="1727" y="63"/>
                      </a:lnTo>
                      <a:lnTo>
                        <a:pt x="1667" y="64"/>
                      </a:lnTo>
                      <a:lnTo>
                        <a:pt x="1607" y="65"/>
                      </a:lnTo>
                      <a:lnTo>
                        <a:pt x="1547" y="68"/>
                      </a:lnTo>
                      <a:lnTo>
                        <a:pt x="1488" y="70"/>
                      </a:lnTo>
                      <a:lnTo>
                        <a:pt x="1429" y="73"/>
                      </a:lnTo>
                      <a:lnTo>
                        <a:pt x="1372" y="77"/>
                      </a:lnTo>
                      <a:lnTo>
                        <a:pt x="1315" y="81"/>
                      </a:lnTo>
                      <a:lnTo>
                        <a:pt x="1258" y="87"/>
                      </a:lnTo>
                      <a:lnTo>
                        <a:pt x="1201" y="94"/>
                      </a:lnTo>
                      <a:lnTo>
                        <a:pt x="1146" y="101"/>
                      </a:lnTo>
                      <a:lnTo>
                        <a:pt x="1091" y="109"/>
                      </a:lnTo>
                      <a:lnTo>
                        <a:pt x="1035" y="117"/>
                      </a:lnTo>
                      <a:lnTo>
                        <a:pt x="981" y="127"/>
                      </a:lnTo>
                      <a:lnTo>
                        <a:pt x="927" y="138"/>
                      </a:lnTo>
                      <a:lnTo>
                        <a:pt x="874" y="149"/>
                      </a:lnTo>
                      <a:lnTo>
                        <a:pt x="821" y="161"/>
                      </a:lnTo>
                      <a:lnTo>
                        <a:pt x="768" y="173"/>
                      </a:lnTo>
                      <a:lnTo>
                        <a:pt x="716" y="187"/>
                      </a:lnTo>
                      <a:lnTo>
                        <a:pt x="664" y="202"/>
                      </a:lnTo>
                      <a:lnTo>
                        <a:pt x="614" y="217"/>
                      </a:lnTo>
                      <a:lnTo>
                        <a:pt x="563" y="234"/>
                      </a:lnTo>
                      <a:lnTo>
                        <a:pt x="512" y="252"/>
                      </a:lnTo>
                      <a:lnTo>
                        <a:pt x="463" y="270"/>
                      </a:lnTo>
                      <a:lnTo>
                        <a:pt x="413" y="289"/>
                      </a:lnTo>
                      <a:lnTo>
                        <a:pt x="364" y="309"/>
                      </a:lnTo>
                      <a:lnTo>
                        <a:pt x="315" y="330"/>
                      </a:lnTo>
                      <a:lnTo>
                        <a:pt x="267" y="352"/>
                      </a:lnTo>
                      <a:lnTo>
                        <a:pt x="220" y="375"/>
                      </a:lnTo>
                      <a:lnTo>
                        <a:pt x="172" y="399"/>
                      </a:lnTo>
                      <a:lnTo>
                        <a:pt x="125" y="424"/>
                      </a:lnTo>
                      <a:lnTo>
                        <a:pt x="79" y="450"/>
                      </a:lnTo>
                      <a:lnTo>
                        <a:pt x="33" y="477"/>
                      </a:lnTo>
                      <a:lnTo>
                        <a:pt x="33" y="476"/>
                      </a:lnTo>
                      <a:close/>
                    </a:path>
                  </a:pathLst>
                </a:custGeom>
                <a:solidFill>
                  <a:srgbClr val="FF0040"/>
                </a:solidFill>
                <a:ln w="9525">
                  <a:noFill/>
                  <a:round/>
                  <a:headEnd/>
                  <a:tailEnd/>
                </a:ln>
              </p:spPr>
              <p:txBody>
                <a:bodyPr wrap="none" anchor="ctr"/>
                <a:lstStyle/>
                <a:p>
                  <a:endParaRPr lang="en-US"/>
                </a:p>
              </p:txBody>
            </p:sp>
            <p:sp>
              <p:nvSpPr>
                <p:cNvPr id="19479" name="Freeform 18"/>
                <p:cNvSpPr>
                  <a:spLocks noChangeArrowheads="1"/>
                </p:cNvSpPr>
                <p:nvPr/>
              </p:nvSpPr>
              <p:spPr bwMode="auto">
                <a:xfrm>
                  <a:off x="2741" y="2899"/>
                  <a:ext cx="15" cy="88"/>
                </a:xfrm>
                <a:custGeom>
                  <a:avLst/>
                  <a:gdLst>
                    <a:gd name="T0" fmla="*/ 0 w 130"/>
                    <a:gd name="T1" fmla="*/ 0 h 684"/>
                    <a:gd name="T2" fmla="*/ 0 w 130"/>
                    <a:gd name="T3" fmla="*/ 0 h 684"/>
                    <a:gd name="T4" fmla="*/ 0 w 130"/>
                    <a:gd name="T5" fmla="*/ 0 h 684"/>
                    <a:gd name="T6" fmla="*/ 0 w 130"/>
                    <a:gd name="T7" fmla="*/ 0 h 684"/>
                    <a:gd name="T8" fmla="*/ 0 w 130"/>
                    <a:gd name="T9" fmla="*/ 0 h 684"/>
                    <a:gd name="T10" fmla="*/ 0 w 130"/>
                    <a:gd name="T11" fmla="*/ 0 h 684"/>
                    <a:gd name="T12" fmla="*/ 0 w 130"/>
                    <a:gd name="T13" fmla="*/ 0 h 684"/>
                    <a:gd name="T14" fmla="*/ 0 w 130"/>
                    <a:gd name="T15" fmla="*/ 0 h 684"/>
                    <a:gd name="T16" fmla="*/ 0 w 130"/>
                    <a:gd name="T17" fmla="*/ 0 h 684"/>
                    <a:gd name="T18" fmla="*/ 0 w 130"/>
                    <a:gd name="T19" fmla="*/ 0 h 684"/>
                    <a:gd name="T20" fmla="*/ 0 w 130"/>
                    <a:gd name="T21" fmla="*/ 0 h 684"/>
                    <a:gd name="T22" fmla="*/ 0 w 130"/>
                    <a:gd name="T23" fmla="*/ 0 h 684"/>
                    <a:gd name="T24" fmla="*/ 0 w 130"/>
                    <a:gd name="T25" fmla="*/ 0 h 684"/>
                    <a:gd name="T26" fmla="*/ 0 w 130"/>
                    <a:gd name="T27" fmla="*/ 0 h 684"/>
                    <a:gd name="T28" fmla="*/ 0 w 130"/>
                    <a:gd name="T29" fmla="*/ 0 h 684"/>
                    <a:gd name="T30" fmla="*/ 0 w 130"/>
                    <a:gd name="T31" fmla="*/ 0 h 684"/>
                    <a:gd name="T32" fmla="*/ 0 w 130"/>
                    <a:gd name="T33" fmla="*/ 0 h 684"/>
                    <a:gd name="T34" fmla="*/ 0 w 130"/>
                    <a:gd name="T35" fmla="*/ 0 h 684"/>
                    <a:gd name="T36" fmla="*/ 0 w 130"/>
                    <a:gd name="T37" fmla="*/ 0 h 684"/>
                    <a:gd name="T38" fmla="*/ 0 w 130"/>
                    <a:gd name="T39" fmla="*/ 0 h 684"/>
                    <a:gd name="T40" fmla="*/ 0 w 130"/>
                    <a:gd name="T41" fmla="*/ 0 h 684"/>
                    <a:gd name="T42" fmla="*/ 0 w 130"/>
                    <a:gd name="T43" fmla="*/ 0 h 684"/>
                    <a:gd name="T44" fmla="*/ 0 w 130"/>
                    <a:gd name="T45" fmla="*/ 0 h 6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0"/>
                    <a:gd name="T70" fmla="*/ 0 h 684"/>
                    <a:gd name="T71" fmla="*/ 130 w 130"/>
                    <a:gd name="T72" fmla="*/ 684 h 6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0" h="684">
                      <a:moveTo>
                        <a:pt x="24" y="0"/>
                      </a:moveTo>
                      <a:lnTo>
                        <a:pt x="19" y="32"/>
                      </a:lnTo>
                      <a:lnTo>
                        <a:pt x="13" y="62"/>
                      </a:lnTo>
                      <a:lnTo>
                        <a:pt x="8" y="91"/>
                      </a:lnTo>
                      <a:lnTo>
                        <a:pt x="5" y="118"/>
                      </a:lnTo>
                      <a:lnTo>
                        <a:pt x="2" y="146"/>
                      </a:lnTo>
                      <a:lnTo>
                        <a:pt x="1" y="171"/>
                      </a:lnTo>
                      <a:lnTo>
                        <a:pt x="0" y="196"/>
                      </a:lnTo>
                      <a:lnTo>
                        <a:pt x="0" y="220"/>
                      </a:lnTo>
                      <a:lnTo>
                        <a:pt x="1" y="243"/>
                      </a:lnTo>
                      <a:lnTo>
                        <a:pt x="2" y="265"/>
                      </a:lnTo>
                      <a:lnTo>
                        <a:pt x="5" y="285"/>
                      </a:lnTo>
                      <a:lnTo>
                        <a:pt x="7" y="306"/>
                      </a:lnTo>
                      <a:lnTo>
                        <a:pt x="14" y="346"/>
                      </a:lnTo>
                      <a:lnTo>
                        <a:pt x="23" y="384"/>
                      </a:lnTo>
                      <a:lnTo>
                        <a:pt x="35" y="421"/>
                      </a:lnTo>
                      <a:lnTo>
                        <a:pt x="46" y="457"/>
                      </a:lnTo>
                      <a:lnTo>
                        <a:pt x="60" y="493"/>
                      </a:lnTo>
                      <a:lnTo>
                        <a:pt x="74" y="528"/>
                      </a:lnTo>
                      <a:lnTo>
                        <a:pt x="88" y="565"/>
                      </a:lnTo>
                      <a:lnTo>
                        <a:pt x="103" y="602"/>
                      </a:lnTo>
                      <a:lnTo>
                        <a:pt x="117" y="642"/>
                      </a:lnTo>
                      <a:lnTo>
                        <a:pt x="130" y="684"/>
                      </a:lnTo>
                    </a:path>
                  </a:pathLst>
                </a:custGeom>
                <a:noFill/>
                <a:ln w="9525">
                  <a:noFill/>
                  <a:round/>
                  <a:headEnd/>
                  <a:tailEnd/>
                </a:ln>
              </p:spPr>
              <p:txBody>
                <a:bodyPr wrap="none" anchor="ctr"/>
                <a:lstStyle/>
                <a:p>
                  <a:endParaRPr lang="en-US"/>
                </a:p>
              </p:txBody>
            </p:sp>
            <p:sp>
              <p:nvSpPr>
                <p:cNvPr id="19480" name="Freeform 19"/>
                <p:cNvSpPr>
                  <a:spLocks noChangeArrowheads="1"/>
                </p:cNvSpPr>
                <p:nvPr/>
              </p:nvSpPr>
              <p:spPr bwMode="auto">
                <a:xfrm>
                  <a:off x="2738" y="2897"/>
                  <a:ext cx="21" cy="93"/>
                </a:xfrm>
                <a:custGeom>
                  <a:avLst/>
                  <a:gdLst>
                    <a:gd name="T0" fmla="*/ 0 w 192"/>
                    <a:gd name="T1" fmla="*/ 0 h 699"/>
                    <a:gd name="T2" fmla="*/ 0 w 192"/>
                    <a:gd name="T3" fmla="*/ 0 h 699"/>
                    <a:gd name="T4" fmla="*/ 0 w 192"/>
                    <a:gd name="T5" fmla="*/ 0 h 699"/>
                    <a:gd name="T6" fmla="*/ 0 w 192"/>
                    <a:gd name="T7" fmla="*/ 0 h 699"/>
                    <a:gd name="T8" fmla="*/ 0 w 192"/>
                    <a:gd name="T9" fmla="*/ 0 h 699"/>
                    <a:gd name="T10" fmla="*/ 0 w 192"/>
                    <a:gd name="T11" fmla="*/ 0 h 699"/>
                    <a:gd name="T12" fmla="*/ 0 w 192"/>
                    <a:gd name="T13" fmla="*/ 0 h 699"/>
                    <a:gd name="T14" fmla="*/ 0 w 192"/>
                    <a:gd name="T15" fmla="*/ 0 h 699"/>
                    <a:gd name="T16" fmla="*/ 0 w 192"/>
                    <a:gd name="T17" fmla="*/ 0 h 699"/>
                    <a:gd name="T18" fmla="*/ 0 w 192"/>
                    <a:gd name="T19" fmla="*/ 0 h 699"/>
                    <a:gd name="T20" fmla="*/ 0 w 192"/>
                    <a:gd name="T21" fmla="*/ 0 h 699"/>
                    <a:gd name="T22" fmla="*/ 0 w 192"/>
                    <a:gd name="T23" fmla="*/ 0 h 699"/>
                    <a:gd name="T24" fmla="*/ 0 w 192"/>
                    <a:gd name="T25" fmla="*/ 0 h 699"/>
                    <a:gd name="T26" fmla="*/ 0 w 192"/>
                    <a:gd name="T27" fmla="*/ 0 h 699"/>
                    <a:gd name="T28" fmla="*/ 0 w 192"/>
                    <a:gd name="T29" fmla="*/ 0 h 699"/>
                    <a:gd name="T30" fmla="*/ 0 w 192"/>
                    <a:gd name="T31" fmla="*/ 0 h 699"/>
                    <a:gd name="T32" fmla="*/ 0 w 192"/>
                    <a:gd name="T33" fmla="*/ 0 h 699"/>
                    <a:gd name="T34" fmla="*/ 0 w 192"/>
                    <a:gd name="T35" fmla="*/ 0 h 699"/>
                    <a:gd name="T36" fmla="*/ 0 w 192"/>
                    <a:gd name="T37" fmla="*/ 0 h 699"/>
                    <a:gd name="T38" fmla="*/ 0 w 192"/>
                    <a:gd name="T39" fmla="*/ 0 h 699"/>
                    <a:gd name="T40" fmla="*/ 0 w 192"/>
                    <a:gd name="T41" fmla="*/ 0 h 699"/>
                    <a:gd name="T42" fmla="*/ 0 w 192"/>
                    <a:gd name="T43" fmla="*/ 0 h 699"/>
                    <a:gd name="T44" fmla="*/ 0 w 192"/>
                    <a:gd name="T45" fmla="*/ 0 h 699"/>
                    <a:gd name="T46" fmla="*/ 0 w 192"/>
                    <a:gd name="T47" fmla="*/ 0 h 699"/>
                    <a:gd name="T48" fmla="*/ 0 w 192"/>
                    <a:gd name="T49" fmla="*/ 0 h 699"/>
                    <a:gd name="T50" fmla="*/ 0 w 192"/>
                    <a:gd name="T51" fmla="*/ 0 h 699"/>
                    <a:gd name="T52" fmla="*/ 0 w 192"/>
                    <a:gd name="T53" fmla="*/ 0 h 699"/>
                    <a:gd name="T54" fmla="*/ 0 w 192"/>
                    <a:gd name="T55" fmla="*/ 0 h 699"/>
                    <a:gd name="T56" fmla="*/ 0 w 192"/>
                    <a:gd name="T57" fmla="*/ 0 h 699"/>
                    <a:gd name="T58" fmla="*/ 0 w 192"/>
                    <a:gd name="T59" fmla="*/ 0 h 699"/>
                    <a:gd name="T60" fmla="*/ 0 w 192"/>
                    <a:gd name="T61" fmla="*/ 0 h 699"/>
                    <a:gd name="T62" fmla="*/ 0 w 192"/>
                    <a:gd name="T63" fmla="*/ 0 h 699"/>
                    <a:gd name="T64" fmla="*/ 0 w 192"/>
                    <a:gd name="T65" fmla="*/ 0 h 699"/>
                    <a:gd name="T66" fmla="*/ 0 w 192"/>
                    <a:gd name="T67" fmla="*/ 0 h 699"/>
                    <a:gd name="T68" fmla="*/ 0 w 192"/>
                    <a:gd name="T69" fmla="*/ 0 h 699"/>
                    <a:gd name="T70" fmla="*/ 0 w 192"/>
                    <a:gd name="T71" fmla="*/ 0 h 699"/>
                    <a:gd name="T72" fmla="*/ 0 w 192"/>
                    <a:gd name="T73" fmla="*/ 0 h 699"/>
                    <a:gd name="T74" fmla="*/ 0 w 192"/>
                    <a:gd name="T75" fmla="*/ 0 h 699"/>
                    <a:gd name="T76" fmla="*/ 0 w 192"/>
                    <a:gd name="T77" fmla="*/ 0 h 699"/>
                    <a:gd name="T78" fmla="*/ 0 w 192"/>
                    <a:gd name="T79" fmla="*/ 0 h 699"/>
                    <a:gd name="T80" fmla="*/ 0 w 192"/>
                    <a:gd name="T81" fmla="*/ 0 h 699"/>
                    <a:gd name="T82" fmla="*/ 0 w 192"/>
                    <a:gd name="T83" fmla="*/ 0 h 699"/>
                    <a:gd name="T84" fmla="*/ 0 w 192"/>
                    <a:gd name="T85" fmla="*/ 0 h 699"/>
                    <a:gd name="T86" fmla="*/ 0 w 192"/>
                    <a:gd name="T87" fmla="*/ 0 h 699"/>
                    <a:gd name="T88" fmla="*/ 0 w 192"/>
                    <a:gd name="T89" fmla="*/ 0 h 699"/>
                    <a:gd name="T90" fmla="*/ 0 w 192"/>
                    <a:gd name="T91" fmla="*/ 0 h 699"/>
                    <a:gd name="T92" fmla="*/ 0 w 192"/>
                    <a:gd name="T93" fmla="*/ 0 h 699"/>
                    <a:gd name="T94" fmla="*/ 0 w 192"/>
                    <a:gd name="T95" fmla="*/ 0 h 699"/>
                    <a:gd name="T96" fmla="*/ 0 w 192"/>
                    <a:gd name="T97" fmla="*/ 0 h 6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2"/>
                    <a:gd name="T148" fmla="*/ 0 h 699"/>
                    <a:gd name="T149" fmla="*/ 192 w 192"/>
                    <a:gd name="T150" fmla="*/ 699 h 6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2" h="699">
                      <a:moveTo>
                        <a:pt x="25" y="0"/>
                      </a:moveTo>
                      <a:lnTo>
                        <a:pt x="87" y="14"/>
                      </a:lnTo>
                      <a:lnTo>
                        <a:pt x="82" y="45"/>
                      </a:lnTo>
                      <a:lnTo>
                        <a:pt x="77" y="75"/>
                      </a:lnTo>
                      <a:lnTo>
                        <a:pt x="72" y="102"/>
                      </a:lnTo>
                      <a:lnTo>
                        <a:pt x="69" y="129"/>
                      </a:lnTo>
                      <a:lnTo>
                        <a:pt x="67" y="154"/>
                      </a:lnTo>
                      <a:lnTo>
                        <a:pt x="66" y="180"/>
                      </a:lnTo>
                      <a:lnTo>
                        <a:pt x="64" y="204"/>
                      </a:lnTo>
                      <a:lnTo>
                        <a:pt x="64" y="226"/>
                      </a:lnTo>
                      <a:lnTo>
                        <a:pt x="66" y="247"/>
                      </a:lnTo>
                      <a:lnTo>
                        <a:pt x="67" y="269"/>
                      </a:lnTo>
                      <a:lnTo>
                        <a:pt x="69" y="289"/>
                      </a:lnTo>
                      <a:lnTo>
                        <a:pt x="71" y="310"/>
                      </a:lnTo>
                      <a:lnTo>
                        <a:pt x="78" y="346"/>
                      </a:lnTo>
                      <a:lnTo>
                        <a:pt x="86" y="383"/>
                      </a:lnTo>
                      <a:lnTo>
                        <a:pt x="97" y="419"/>
                      </a:lnTo>
                      <a:lnTo>
                        <a:pt x="109" y="455"/>
                      </a:lnTo>
                      <a:lnTo>
                        <a:pt x="122" y="489"/>
                      </a:lnTo>
                      <a:lnTo>
                        <a:pt x="136" y="525"/>
                      </a:lnTo>
                      <a:lnTo>
                        <a:pt x="151" y="562"/>
                      </a:lnTo>
                      <a:lnTo>
                        <a:pt x="165" y="599"/>
                      </a:lnTo>
                      <a:lnTo>
                        <a:pt x="178" y="639"/>
                      </a:lnTo>
                      <a:lnTo>
                        <a:pt x="187" y="660"/>
                      </a:lnTo>
                      <a:lnTo>
                        <a:pt x="192" y="682"/>
                      </a:lnTo>
                      <a:lnTo>
                        <a:pt x="131" y="699"/>
                      </a:lnTo>
                      <a:lnTo>
                        <a:pt x="119" y="658"/>
                      </a:lnTo>
                      <a:lnTo>
                        <a:pt x="104" y="619"/>
                      </a:lnTo>
                      <a:lnTo>
                        <a:pt x="90" y="581"/>
                      </a:lnTo>
                      <a:lnTo>
                        <a:pt x="75" y="543"/>
                      </a:lnTo>
                      <a:lnTo>
                        <a:pt x="61" y="508"/>
                      </a:lnTo>
                      <a:lnTo>
                        <a:pt x="47" y="471"/>
                      </a:lnTo>
                      <a:lnTo>
                        <a:pt x="36" y="434"/>
                      </a:lnTo>
                      <a:lnTo>
                        <a:pt x="24" y="397"/>
                      </a:lnTo>
                      <a:lnTo>
                        <a:pt x="15" y="358"/>
                      </a:lnTo>
                      <a:lnTo>
                        <a:pt x="8" y="317"/>
                      </a:lnTo>
                      <a:lnTo>
                        <a:pt x="5" y="295"/>
                      </a:lnTo>
                      <a:lnTo>
                        <a:pt x="2" y="273"/>
                      </a:lnTo>
                      <a:lnTo>
                        <a:pt x="1" y="250"/>
                      </a:lnTo>
                      <a:lnTo>
                        <a:pt x="0" y="227"/>
                      </a:lnTo>
                      <a:lnTo>
                        <a:pt x="0" y="203"/>
                      </a:lnTo>
                      <a:lnTo>
                        <a:pt x="1" y="177"/>
                      </a:lnTo>
                      <a:lnTo>
                        <a:pt x="3" y="151"/>
                      </a:lnTo>
                      <a:lnTo>
                        <a:pt x="6" y="123"/>
                      </a:lnTo>
                      <a:lnTo>
                        <a:pt x="9" y="94"/>
                      </a:lnTo>
                      <a:lnTo>
                        <a:pt x="14" y="64"/>
                      </a:lnTo>
                      <a:lnTo>
                        <a:pt x="18" y="33"/>
                      </a:lnTo>
                      <a:lnTo>
                        <a:pt x="25" y="1"/>
                      </a:lnTo>
                      <a:lnTo>
                        <a:pt x="25" y="0"/>
                      </a:lnTo>
                      <a:close/>
                    </a:path>
                  </a:pathLst>
                </a:custGeom>
                <a:solidFill>
                  <a:srgbClr val="FF0040"/>
                </a:solidFill>
                <a:ln w="9525">
                  <a:noFill/>
                  <a:round/>
                  <a:headEnd/>
                  <a:tailEnd/>
                </a:ln>
              </p:spPr>
              <p:txBody>
                <a:bodyPr wrap="none" anchor="ctr"/>
                <a:lstStyle/>
                <a:p>
                  <a:endParaRPr lang="en-US"/>
                </a:p>
              </p:txBody>
            </p:sp>
            <p:sp>
              <p:nvSpPr>
                <p:cNvPr id="19481" name="Freeform 20"/>
                <p:cNvSpPr>
                  <a:spLocks noChangeArrowheads="1"/>
                </p:cNvSpPr>
                <p:nvPr/>
              </p:nvSpPr>
              <p:spPr bwMode="auto">
                <a:xfrm>
                  <a:off x="2823" y="2874"/>
                  <a:ext cx="89" cy="39"/>
                </a:xfrm>
                <a:custGeom>
                  <a:avLst/>
                  <a:gdLst>
                    <a:gd name="T0" fmla="*/ 0 w 798"/>
                    <a:gd name="T1" fmla="*/ 0 h 303"/>
                    <a:gd name="T2" fmla="*/ 0 w 798"/>
                    <a:gd name="T3" fmla="*/ 0 h 303"/>
                    <a:gd name="T4" fmla="*/ 0 w 798"/>
                    <a:gd name="T5" fmla="*/ 0 h 303"/>
                    <a:gd name="T6" fmla="*/ 0 w 798"/>
                    <a:gd name="T7" fmla="*/ 0 h 303"/>
                    <a:gd name="T8" fmla="*/ 0 w 798"/>
                    <a:gd name="T9" fmla="*/ 0 h 303"/>
                    <a:gd name="T10" fmla="*/ 0 w 798"/>
                    <a:gd name="T11" fmla="*/ 0 h 303"/>
                    <a:gd name="T12" fmla="*/ 0 w 798"/>
                    <a:gd name="T13" fmla="*/ 0 h 303"/>
                    <a:gd name="T14" fmla="*/ 0 w 798"/>
                    <a:gd name="T15" fmla="*/ 0 h 303"/>
                    <a:gd name="T16" fmla="*/ 0 w 798"/>
                    <a:gd name="T17" fmla="*/ 0 h 303"/>
                    <a:gd name="T18" fmla="*/ 0 w 798"/>
                    <a:gd name="T19" fmla="*/ 0 h 303"/>
                    <a:gd name="T20" fmla="*/ 0 w 798"/>
                    <a:gd name="T21" fmla="*/ 0 h 303"/>
                    <a:gd name="T22" fmla="*/ 0 w 798"/>
                    <a:gd name="T23" fmla="*/ 0 h 303"/>
                    <a:gd name="T24" fmla="*/ 0 w 798"/>
                    <a:gd name="T25" fmla="*/ 0 h 303"/>
                    <a:gd name="T26" fmla="*/ 0 w 798"/>
                    <a:gd name="T27" fmla="*/ 0 h 303"/>
                    <a:gd name="T28" fmla="*/ 0 w 798"/>
                    <a:gd name="T29" fmla="*/ 0 h 303"/>
                    <a:gd name="T30" fmla="*/ 0 w 798"/>
                    <a:gd name="T31" fmla="*/ 0 h 303"/>
                    <a:gd name="T32" fmla="*/ 0 w 798"/>
                    <a:gd name="T33" fmla="*/ 0 h 303"/>
                    <a:gd name="T34" fmla="*/ 0 w 798"/>
                    <a:gd name="T35" fmla="*/ 0 h 303"/>
                    <a:gd name="T36" fmla="*/ 0 w 798"/>
                    <a:gd name="T37" fmla="*/ 0 h 303"/>
                    <a:gd name="T38" fmla="*/ 0 w 798"/>
                    <a:gd name="T39" fmla="*/ 0 h 303"/>
                    <a:gd name="T40" fmla="*/ 0 w 798"/>
                    <a:gd name="T41" fmla="*/ 0 h 303"/>
                    <a:gd name="T42" fmla="*/ 0 w 798"/>
                    <a:gd name="T43" fmla="*/ 0 h 303"/>
                    <a:gd name="T44" fmla="*/ 0 w 798"/>
                    <a:gd name="T45" fmla="*/ 0 h 303"/>
                    <a:gd name="T46" fmla="*/ 0 w 798"/>
                    <a:gd name="T47" fmla="*/ 0 h 303"/>
                    <a:gd name="T48" fmla="*/ 0 w 798"/>
                    <a:gd name="T49" fmla="*/ 0 h 303"/>
                    <a:gd name="T50" fmla="*/ 0 w 798"/>
                    <a:gd name="T51" fmla="*/ 0 h 303"/>
                    <a:gd name="T52" fmla="*/ 0 w 798"/>
                    <a:gd name="T53" fmla="*/ 0 h 303"/>
                    <a:gd name="T54" fmla="*/ 0 w 798"/>
                    <a:gd name="T55" fmla="*/ 0 h 303"/>
                    <a:gd name="T56" fmla="*/ 0 w 798"/>
                    <a:gd name="T57" fmla="*/ 0 h 303"/>
                    <a:gd name="T58" fmla="*/ 0 w 798"/>
                    <a:gd name="T59" fmla="*/ 0 h 303"/>
                    <a:gd name="T60" fmla="*/ 0 w 798"/>
                    <a:gd name="T61" fmla="*/ 0 h 303"/>
                    <a:gd name="T62" fmla="*/ 0 w 798"/>
                    <a:gd name="T63" fmla="*/ 0 h 303"/>
                    <a:gd name="T64" fmla="*/ 0 w 798"/>
                    <a:gd name="T65" fmla="*/ 0 h 303"/>
                    <a:gd name="T66" fmla="*/ 0 w 798"/>
                    <a:gd name="T67" fmla="*/ 0 h 303"/>
                    <a:gd name="T68" fmla="*/ 0 w 798"/>
                    <a:gd name="T69" fmla="*/ 0 h 303"/>
                    <a:gd name="T70" fmla="*/ 0 w 798"/>
                    <a:gd name="T71" fmla="*/ 0 h 303"/>
                    <a:gd name="T72" fmla="*/ 0 w 798"/>
                    <a:gd name="T73" fmla="*/ 0 h 303"/>
                    <a:gd name="T74" fmla="*/ 0 w 798"/>
                    <a:gd name="T75" fmla="*/ 0 h 303"/>
                    <a:gd name="T76" fmla="*/ 0 w 798"/>
                    <a:gd name="T77" fmla="*/ 0 h 303"/>
                    <a:gd name="T78" fmla="*/ 0 w 798"/>
                    <a:gd name="T79" fmla="*/ 0 h 303"/>
                    <a:gd name="T80" fmla="*/ 0 w 798"/>
                    <a:gd name="T81" fmla="*/ 0 h 303"/>
                    <a:gd name="T82" fmla="*/ 0 w 798"/>
                    <a:gd name="T83" fmla="*/ 0 h 303"/>
                    <a:gd name="T84" fmla="*/ 0 w 798"/>
                    <a:gd name="T85" fmla="*/ 0 h 303"/>
                    <a:gd name="T86" fmla="*/ 0 w 798"/>
                    <a:gd name="T87" fmla="*/ 0 h 303"/>
                    <a:gd name="T88" fmla="*/ 0 w 798"/>
                    <a:gd name="T89" fmla="*/ 0 h 303"/>
                    <a:gd name="T90" fmla="*/ 0 w 798"/>
                    <a:gd name="T91" fmla="*/ 0 h 303"/>
                    <a:gd name="T92" fmla="*/ 0 w 798"/>
                    <a:gd name="T93" fmla="*/ 0 h 303"/>
                    <a:gd name="T94" fmla="*/ 0 w 798"/>
                    <a:gd name="T95" fmla="*/ 0 h 303"/>
                    <a:gd name="T96" fmla="*/ 0 w 798"/>
                    <a:gd name="T97" fmla="*/ 0 h 303"/>
                    <a:gd name="T98" fmla="*/ 0 w 798"/>
                    <a:gd name="T99" fmla="*/ 0 h 303"/>
                    <a:gd name="T100" fmla="*/ 0 w 798"/>
                    <a:gd name="T101" fmla="*/ 0 h 303"/>
                    <a:gd name="T102" fmla="*/ 0 w 798"/>
                    <a:gd name="T103" fmla="*/ 0 h 303"/>
                    <a:gd name="T104" fmla="*/ 0 w 798"/>
                    <a:gd name="T105" fmla="*/ 0 h 303"/>
                    <a:gd name="T106" fmla="*/ 0 w 798"/>
                    <a:gd name="T107" fmla="*/ 0 h 303"/>
                    <a:gd name="T108" fmla="*/ 0 w 798"/>
                    <a:gd name="T109" fmla="*/ 0 h 303"/>
                    <a:gd name="T110" fmla="*/ 0 w 798"/>
                    <a:gd name="T111" fmla="*/ 0 h 303"/>
                    <a:gd name="T112" fmla="*/ 0 w 798"/>
                    <a:gd name="T113" fmla="*/ 0 h 303"/>
                    <a:gd name="T114" fmla="*/ 0 w 798"/>
                    <a:gd name="T115" fmla="*/ 0 h 303"/>
                    <a:gd name="T116" fmla="*/ 0 w 798"/>
                    <a:gd name="T117" fmla="*/ 0 h 303"/>
                    <a:gd name="T118" fmla="*/ 0 w 798"/>
                    <a:gd name="T119" fmla="*/ 0 h 303"/>
                    <a:gd name="T120" fmla="*/ 0 w 798"/>
                    <a:gd name="T121" fmla="*/ 0 h 303"/>
                    <a:gd name="T122" fmla="*/ 0 w 798"/>
                    <a:gd name="T123" fmla="*/ 0 h 3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8"/>
                    <a:gd name="T187" fmla="*/ 0 h 303"/>
                    <a:gd name="T188" fmla="*/ 798 w 798"/>
                    <a:gd name="T189" fmla="*/ 303 h 3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8" h="303">
                      <a:moveTo>
                        <a:pt x="323" y="0"/>
                      </a:moveTo>
                      <a:lnTo>
                        <a:pt x="300" y="8"/>
                      </a:lnTo>
                      <a:lnTo>
                        <a:pt x="280" y="16"/>
                      </a:lnTo>
                      <a:lnTo>
                        <a:pt x="260" y="26"/>
                      </a:lnTo>
                      <a:lnTo>
                        <a:pt x="243" y="36"/>
                      </a:lnTo>
                      <a:lnTo>
                        <a:pt x="227" y="46"/>
                      </a:lnTo>
                      <a:lnTo>
                        <a:pt x="210" y="58"/>
                      </a:lnTo>
                      <a:lnTo>
                        <a:pt x="179" y="80"/>
                      </a:lnTo>
                      <a:lnTo>
                        <a:pt x="162" y="90"/>
                      </a:lnTo>
                      <a:lnTo>
                        <a:pt x="145" y="100"/>
                      </a:lnTo>
                      <a:lnTo>
                        <a:pt x="126" y="110"/>
                      </a:lnTo>
                      <a:lnTo>
                        <a:pt x="107" y="118"/>
                      </a:lnTo>
                      <a:lnTo>
                        <a:pt x="84" y="125"/>
                      </a:lnTo>
                      <a:lnTo>
                        <a:pt x="72" y="127"/>
                      </a:lnTo>
                      <a:lnTo>
                        <a:pt x="58" y="129"/>
                      </a:lnTo>
                      <a:lnTo>
                        <a:pt x="46" y="132"/>
                      </a:lnTo>
                      <a:lnTo>
                        <a:pt x="31" y="133"/>
                      </a:lnTo>
                      <a:lnTo>
                        <a:pt x="16" y="134"/>
                      </a:lnTo>
                      <a:lnTo>
                        <a:pt x="0" y="134"/>
                      </a:lnTo>
                      <a:lnTo>
                        <a:pt x="5" y="137"/>
                      </a:lnTo>
                      <a:lnTo>
                        <a:pt x="11" y="142"/>
                      </a:lnTo>
                      <a:lnTo>
                        <a:pt x="18" y="145"/>
                      </a:lnTo>
                      <a:lnTo>
                        <a:pt x="26" y="150"/>
                      </a:lnTo>
                      <a:lnTo>
                        <a:pt x="35" y="155"/>
                      </a:lnTo>
                      <a:lnTo>
                        <a:pt x="45" y="159"/>
                      </a:lnTo>
                      <a:lnTo>
                        <a:pt x="65" y="168"/>
                      </a:lnTo>
                      <a:lnTo>
                        <a:pt x="88" y="179"/>
                      </a:lnTo>
                      <a:lnTo>
                        <a:pt x="114" y="190"/>
                      </a:lnTo>
                      <a:lnTo>
                        <a:pt x="140" y="201"/>
                      </a:lnTo>
                      <a:lnTo>
                        <a:pt x="170" y="212"/>
                      </a:lnTo>
                      <a:lnTo>
                        <a:pt x="200" y="224"/>
                      </a:lnTo>
                      <a:lnTo>
                        <a:pt x="232" y="234"/>
                      </a:lnTo>
                      <a:lnTo>
                        <a:pt x="266" y="246"/>
                      </a:lnTo>
                      <a:lnTo>
                        <a:pt x="299" y="256"/>
                      </a:lnTo>
                      <a:lnTo>
                        <a:pt x="334" y="265"/>
                      </a:lnTo>
                      <a:lnTo>
                        <a:pt x="369" y="274"/>
                      </a:lnTo>
                      <a:lnTo>
                        <a:pt x="404" y="282"/>
                      </a:lnTo>
                      <a:lnTo>
                        <a:pt x="439" y="289"/>
                      </a:lnTo>
                      <a:lnTo>
                        <a:pt x="474" y="295"/>
                      </a:lnTo>
                      <a:lnTo>
                        <a:pt x="508" y="298"/>
                      </a:lnTo>
                      <a:lnTo>
                        <a:pt x="541" y="302"/>
                      </a:lnTo>
                      <a:lnTo>
                        <a:pt x="573" y="303"/>
                      </a:lnTo>
                      <a:lnTo>
                        <a:pt x="605" y="302"/>
                      </a:lnTo>
                      <a:lnTo>
                        <a:pt x="635" y="300"/>
                      </a:lnTo>
                      <a:lnTo>
                        <a:pt x="662" y="295"/>
                      </a:lnTo>
                      <a:lnTo>
                        <a:pt x="689" y="288"/>
                      </a:lnTo>
                      <a:lnTo>
                        <a:pt x="700" y="283"/>
                      </a:lnTo>
                      <a:lnTo>
                        <a:pt x="712" y="279"/>
                      </a:lnTo>
                      <a:lnTo>
                        <a:pt x="723" y="273"/>
                      </a:lnTo>
                      <a:lnTo>
                        <a:pt x="734" y="267"/>
                      </a:lnTo>
                      <a:lnTo>
                        <a:pt x="743" y="260"/>
                      </a:lnTo>
                      <a:lnTo>
                        <a:pt x="752" y="252"/>
                      </a:lnTo>
                      <a:lnTo>
                        <a:pt x="760" y="244"/>
                      </a:lnTo>
                      <a:lnTo>
                        <a:pt x="768" y="235"/>
                      </a:lnTo>
                      <a:lnTo>
                        <a:pt x="775" y="225"/>
                      </a:lnTo>
                      <a:lnTo>
                        <a:pt x="781" y="214"/>
                      </a:lnTo>
                      <a:lnTo>
                        <a:pt x="785" y="203"/>
                      </a:lnTo>
                      <a:lnTo>
                        <a:pt x="790" y="191"/>
                      </a:lnTo>
                      <a:lnTo>
                        <a:pt x="794" y="178"/>
                      </a:lnTo>
                      <a:lnTo>
                        <a:pt x="796" y="164"/>
                      </a:lnTo>
                      <a:lnTo>
                        <a:pt x="797" y="150"/>
                      </a:lnTo>
                      <a:lnTo>
                        <a:pt x="798" y="134"/>
                      </a:lnTo>
                    </a:path>
                  </a:pathLst>
                </a:custGeom>
                <a:noFill/>
                <a:ln w="9525">
                  <a:noFill/>
                  <a:round/>
                  <a:headEnd/>
                  <a:tailEnd/>
                </a:ln>
              </p:spPr>
              <p:txBody>
                <a:bodyPr wrap="none" anchor="ctr"/>
                <a:lstStyle/>
                <a:p>
                  <a:endParaRPr lang="en-US"/>
                </a:p>
              </p:txBody>
            </p:sp>
            <p:sp>
              <p:nvSpPr>
                <p:cNvPr id="19482" name="Freeform 21"/>
                <p:cNvSpPr>
                  <a:spLocks noChangeArrowheads="1"/>
                </p:cNvSpPr>
                <p:nvPr/>
              </p:nvSpPr>
              <p:spPr bwMode="auto">
                <a:xfrm>
                  <a:off x="2820" y="2888"/>
                  <a:ext cx="95" cy="30"/>
                </a:xfrm>
                <a:custGeom>
                  <a:avLst/>
                  <a:gdLst>
                    <a:gd name="T0" fmla="*/ 0 w 848"/>
                    <a:gd name="T1" fmla="*/ 0 h 229"/>
                    <a:gd name="T2" fmla="*/ 0 w 848"/>
                    <a:gd name="T3" fmla="*/ 0 h 229"/>
                    <a:gd name="T4" fmla="*/ 0 w 848"/>
                    <a:gd name="T5" fmla="*/ 0 h 229"/>
                    <a:gd name="T6" fmla="*/ 0 w 848"/>
                    <a:gd name="T7" fmla="*/ 0 h 229"/>
                    <a:gd name="T8" fmla="*/ 0 w 848"/>
                    <a:gd name="T9" fmla="*/ 0 h 229"/>
                    <a:gd name="T10" fmla="*/ 0 w 848"/>
                    <a:gd name="T11" fmla="*/ 0 h 229"/>
                    <a:gd name="T12" fmla="*/ 0 w 848"/>
                    <a:gd name="T13" fmla="*/ 0 h 229"/>
                    <a:gd name="T14" fmla="*/ 0 w 848"/>
                    <a:gd name="T15" fmla="*/ 0 h 229"/>
                    <a:gd name="T16" fmla="*/ 0 w 848"/>
                    <a:gd name="T17" fmla="*/ 0 h 229"/>
                    <a:gd name="T18" fmla="*/ 0 w 848"/>
                    <a:gd name="T19" fmla="*/ 0 h 229"/>
                    <a:gd name="T20" fmla="*/ 0 w 848"/>
                    <a:gd name="T21" fmla="*/ 0 h 229"/>
                    <a:gd name="T22" fmla="*/ 0 w 848"/>
                    <a:gd name="T23" fmla="*/ 0 h 229"/>
                    <a:gd name="T24" fmla="*/ 0 w 848"/>
                    <a:gd name="T25" fmla="*/ 0 h 229"/>
                    <a:gd name="T26" fmla="*/ 0 w 848"/>
                    <a:gd name="T27" fmla="*/ 0 h 229"/>
                    <a:gd name="T28" fmla="*/ 0 w 848"/>
                    <a:gd name="T29" fmla="*/ 0 h 229"/>
                    <a:gd name="T30" fmla="*/ 0 w 848"/>
                    <a:gd name="T31" fmla="*/ 0 h 229"/>
                    <a:gd name="T32" fmla="*/ 0 w 848"/>
                    <a:gd name="T33" fmla="*/ 0 h 229"/>
                    <a:gd name="T34" fmla="*/ 0 w 848"/>
                    <a:gd name="T35" fmla="*/ 0 h 229"/>
                    <a:gd name="T36" fmla="*/ 0 w 848"/>
                    <a:gd name="T37" fmla="*/ 0 h 229"/>
                    <a:gd name="T38" fmla="*/ 0 w 848"/>
                    <a:gd name="T39" fmla="*/ 0 h 229"/>
                    <a:gd name="T40" fmla="*/ 0 w 848"/>
                    <a:gd name="T41" fmla="*/ 0 h 229"/>
                    <a:gd name="T42" fmla="*/ 0 w 848"/>
                    <a:gd name="T43" fmla="*/ 0 h 229"/>
                    <a:gd name="T44" fmla="*/ 0 w 848"/>
                    <a:gd name="T45" fmla="*/ 0 h 229"/>
                    <a:gd name="T46" fmla="*/ 0 w 848"/>
                    <a:gd name="T47" fmla="*/ 0 h 229"/>
                    <a:gd name="T48" fmla="*/ 0 w 848"/>
                    <a:gd name="T49" fmla="*/ 0 h 229"/>
                    <a:gd name="T50" fmla="*/ 0 w 848"/>
                    <a:gd name="T51" fmla="*/ 0 h 229"/>
                    <a:gd name="T52" fmla="*/ 0 w 848"/>
                    <a:gd name="T53" fmla="*/ 0 h 229"/>
                    <a:gd name="T54" fmla="*/ 0 w 848"/>
                    <a:gd name="T55" fmla="*/ 0 h 229"/>
                    <a:gd name="T56" fmla="*/ 0 w 848"/>
                    <a:gd name="T57" fmla="*/ 0 h 229"/>
                    <a:gd name="T58" fmla="*/ 0 w 848"/>
                    <a:gd name="T59" fmla="*/ 0 h 229"/>
                    <a:gd name="T60" fmla="*/ 0 w 848"/>
                    <a:gd name="T61" fmla="*/ 0 h 229"/>
                    <a:gd name="T62" fmla="*/ 0 w 848"/>
                    <a:gd name="T63" fmla="*/ 0 h 229"/>
                    <a:gd name="T64" fmla="*/ 0 w 848"/>
                    <a:gd name="T65" fmla="*/ 0 h 229"/>
                    <a:gd name="T66" fmla="*/ 0 w 848"/>
                    <a:gd name="T67" fmla="*/ 0 h 229"/>
                    <a:gd name="T68" fmla="*/ 0 w 848"/>
                    <a:gd name="T69" fmla="*/ 0 h 229"/>
                    <a:gd name="T70" fmla="*/ 0 w 848"/>
                    <a:gd name="T71" fmla="*/ 0 h 229"/>
                    <a:gd name="T72" fmla="*/ 0 w 848"/>
                    <a:gd name="T73" fmla="*/ 0 h 229"/>
                    <a:gd name="T74" fmla="*/ 0 w 848"/>
                    <a:gd name="T75" fmla="*/ 0 h 229"/>
                    <a:gd name="T76" fmla="*/ 0 w 848"/>
                    <a:gd name="T77" fmla="*/ 0 h 229"/>
                    <a:gd name="T78" fmla="*/ 0 w 848"/>
                    <a:gd name="T79" fmla="*/ 0 h 229"/>
                    <a:gd name="T80" fmla="*/ 0 w 848"/>
                    <a:gd name="T81" fmla="*/ 0 h 229"/>
                    <a:gd name="T82" fmla="*/ 0 w 848"/>
                    <a:gd name="T83" fmla="*/ 0 h 229"/>
                    <a:gd name="T84" fmla="*/ 0 w 848"/>
                    <a:gd name="T85" fmla="*/ 0 h 229"/>
                    <a:gd name="T86" fmla="*/ 0 w 848"/>
                    <a:gd name="T87" fmla="*/ 0 h 2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48"/>
                    <a:gd name="T133" fmla="*/ 0 h 229"/>
                    <a:gd name="T134" fmla="*/ 848 w 848"/>
                    <a:gd name="T135" fmla="*/ 229 h 2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48" h="229">
                      <a:moveTo>
                        <a:pt x="0" y="53"/>
                      </a:moveTo>
                      <a:lnTo>
                        <a:pt x="18" y="27"/>
                      </a:lnTo>
                      <a:lnTo>
                        <a:pt x="36" y="0"/>
                      </a:lnTo>
                      <a:lnTo>
                        <a:pt x="41" y="5"/>
                      </a:lnTo>
                      <a:lnTo>
                        <a:pt x="46" y="8"/>
                      </a:lnTo>
                      <a:lnTo>
                        <a:pt x="53" y="12"/>
                      </a:lnTo>
                      <a:lnTo>
                        <a:pt x="60" y="16"/>
                      </a:lnTo>
                      <a:lnTo>
                        <a:pt x="68" y="20"/>
                      </a:lnTo>
                      <a:lnTo>
                        <a:pt x="78" y="24"/>
                      </a:lnTo>
                      <a:lnTo>
                        <a:pt x="97" y="34"/>
                      </a:lnTo>
                      <a:lnTo>
                        <a:pt x="119" y="44"/>
                      </a:lnTo>
                      <a:lnTo>
                        <a:pt x="144" y="54"/>
                      </a:lnTo>
                      <a:lnTo>
                        <a:pt x="171" y="66"/>
                      </a:lnTo>
                      <a:lnTo>
                        <a:pt x="199" y="76"/>
                      </a:lnTo>
                      <a:lnTo>
                        <a:pt x="228" y="88"/>
                      </a:lnTo>
                      <a:lnTo>
                        <a:pt x="261" y="98"/>
                      </a:lnTo>
                      <a:lnTo>
                        <a:pt x="293" y="108"/>
                      </a:lnTo>
                      <a:lnTo>
                        <a:pt x="325" y="119"/>
                      </a:lnTo>
                      <a:lnTo>
                        <a:pt x="360" y="128"/>
                      </a:lnTo>
                      <a:lnTo>
                        <a:pt x="394" y="137"/>
                      </a:lnTo>
                      <a:lnTo>
                        <a:pt x="429" y="144"/>
                      </a:lnTo>
                      <a:lnTo>
                        <a:pt x="462" y="151"/>
                      </a:lnTo>
                      <a:lnTo>
                        <a:pt x="497" y="157"/>
                      </a:lnTo>
                      <a:lnTo>
                        <a:pt x="529" y="161"/>
                      </a:lnTo>
                      <a:lnTo>
                        <a:pt x="561" y="164"/>
                      </a:lnTo>
                      <a:lnTo>
                        <a:pt x="593" y="165"/>
                      </a:lnTo>
                      <a:lnTo>
                        <a:pt x="621" y="165"/>
                      </a:lnTo>
                      <a:lnTo>
                        <a:pt x="648" y="161"/>
                      </a:lnTo>
                      <a:lnTo>
                        <a:pt x="673" y="158"/>
                      </a:lnTo>
                      <a:lnTo>
                        <a:pt x="696" y="151"/>
                      </a:lnTo>
                      <a:lnTo>
                        <a:pt x="716" y="144"/>
                      </a:lnTo>
                      <a:lnTo>
                        <a:pt x="733" y="135"/>
                      </a:lnTo>
                      <a:lnTo>
                        <a:pt x="748" y="123"/>
                      </a:lnTo>
                      <a:lnTo>
                        <a:pt x="755" y="116"/>
                      </a:lnTo>
                      <a:lnTo>
                        <a:pt x="761" y="110"/>
                      </a:lnTo>
                      <a:lnTo>
                        <a:pt x="765" y="102"/>
                      </a:lnTo>
                      <a:lnTo>
                        <a:pt x="770" y="93"/>
                      </a:lnTo>
                      <a:lnTo>
                        <a:pt x="775" y="84"/>
                      </a:lnTo>
                      <a:lnTo>
                        <a:pt x="778" y="75"/>
                      </a:lnTo>
                      <a:lnTo>
                        <a:pt x="780" y="65"/>
                      </a:lnTo>
                      <a:lnTo>
                        <a:pt x="783" y="53"/>
                      </a:lnTo>
                      <a:lnTo>
                        <a:pt x="784" y="40"/>
                      </a:lnTo>
                      <a:lnTo>
                        <a:pt x="784" y="28"/>
                      </a:lnTo>
                      <a:lnTo>
                        <a:pt x="848" y="27"/>
                      </a:lnTo>
                      <a:lnTo>
                        <a:pt x="847" y="46"/>
                      </a:lnTo>
                      <a:lnTo>
                        <a:pt x="846" y="64"/>
                      </a:lnTo>
                      <a:lnTo>
                        <a:pt x="843" y="80"/>
                      </a:lnTo>
                      <a:lnTo>
                        <a:pt x="838" y="96"/>
                      </a:lnTo>
                      <a:lnTo>
                        <a:pt x="833" y="110"/>
                      </a:lnTo>
                      <a:lnTo>
                        <a:pt x="826" y="123"/>
                      </a:lnTo>
                      <a:lnTo>
                        <a:pt x="820" y="136"/>
                      </a:lnTo>
                      <a:lnTo>
                        <a:pt x="812" y="149"/>
                      </a:lnTo>
                      <a:lnTo>
                        <a:pt x="802" y="159"/>
                      </a:lnTo>
                      <a:lnTo>
                        <a:pt x="793" y="169"/>
                      </a:lnTo>
                      <a:lnTo>
                        <a:pt x="782" y="179"/>
                      </a:lnTo>
                      <a:lnTo>
                        <a:pt x="770" y="187"/>
                      </a:lnTo>
                      <a:lnTo>
                        <a:pt x="757" y="195"/>
                      </a:lnTo>
                      <a:lnTo>
                        <a:pt x="745" y="202"/>
                      </a:lnTo>
                      <a:lnTo>
                        <a:pt x="731" y="207"/>
                      </a:lnTo>
                      <a:lnTo>
                        <a:pt x="716" y="212"/>
                      </a:lnTo>
                      <a:lnTo>
                        <a:pt x="702" y="217"/>
                      </a:lnTo>
                      <a:lnTo>
                        <a:pt x="687" y="220"/>
                      </a:lnTo>
                      <a:lnTo>
                        <a:pt x="657" y="226"/>
                      </a:lnTo>
                      <a:lnTo>
                        <a:pt x="625" y="228"/>
                      </a:lnTo>
                      <a:lnTo>
                        <a:pt x="591" y="229"/>
                      </a:lnTo>
                      <a:lnTo>
                        <a:pt x="557" y="227"/>
                      </a:lnTo>
                      <a:lnTo>
                        <a:pt x="522" y="225"/>
                      </a:lnTo>
                      <a:lnTo>
                        <a:pt x="487" y="220"/>
                      </a:lnTo>
                      <a:lnTo>
                        <a:pt x="451" y="214"/>
                      </a:lnTo>
                      <a:lnTo>
                        <a:pt x="416" y="207"/>
                      </a:lnTo>
                      <a:lnTo>
                        <a:pt x="381" y="199"/>
                      </a:lnTo>
                      <a:lnTo>
                        <a:pt x="345" y="190"/>
                      </a:lnTo>
                      <a:lnTo>
                        <a:pt x="309" y="180"/>
                      </a:lnTo>
                      <a:lnTo>
                        <a:pt x="275" y="169"/>
                      </a:lnTo>
                      <a:lnTo>
                        <a:pt x="241" y="159"/>
                      </a:lnTo>
                      <a:lnTo>
                        <a:pt x="208" y="148"/>
                      </a:lnTo>
                      <a:lnTo>
                        <a:pt x="177" y="136"/>
                      </a:lnTo>
                      <a:lnTo>
                        <a:pt x="147" y="125"/>
                      </a:lnTo>
                      <a:lnTo>
                        <a:pt x="119" y="113"/>
                      </a:lnTo>
                      <a:lnTo>
                        <a:pt x="93" y="102"/>
                      </a:lnTo>
                      <a:lnTo>
                        <a:pt x="68" y="91"/>
                      </a:lnTo>
                      <a:lnTo>
                        <a:pt x="48" y="81"/>
                      </a:lnTo>
                      <a:lnTo>
                        <a:pt x="37" y="76"/>
                      </a:lnTo>
                      <a:lnTo>
                        <a:pt x="28" y="72"/>
                      </a:lnTo>
                      <a:lnTo>
                        <a:pt x="20" y="67"/>
                      </a:lnTo>
                      <a:lnTo>
                        <a:pt x="13" y="62"/>
                      </a:lnTo>
                      <a:lnTo>
                        <a:pt x="6" y="59"/>
                      </a:lnTo>
                      <a:lnTo>
                        <a:pt x="0" y="54"/>
                      </a:lnTo>
                      <a:lnTo>
                        <a:pt x="0" y="53"/>
                      </a:lnTo>
                      <a:close/>
                    </a:path>
                  </a:pathLst>
                </a:custGeom>
                <a:solidFill>
                  <a:srgbClr val="FF0040"/>
                </a:solidFill>
                <a:ln w="9525">
                  <a:noFill/>
                  <a:round/>
                  <a:headEnd/>
                  <a:tailEnd/>
                </a:ln>
              </p:spPr>
              <p:txBody>
                <a:bodyPr wrap="none" anchor="ctr"/>
                <a:lstStyle/>
                <a:p>
                  <a:endParaRPr lang="en-US"/>
                </a:p>
              </p:txBody>
            </p:sp>
            <p:sp>
              <p:nvSpPr>
                <p:cNvPr id="19483" name="Freeform 22"/>
                <p:cNvSpPr>
                  <a:spLocks noChangeArrowheads="1"/>
                </p:cNvSpPr>
                <p:nvPr/>
              </p:nvSpPr>
              <p:spPr bwMode="auto">
                <a:xfrm>
                  <a:off x="2820" y="2870"/>
                  <a:ext cx="39" cy="25"/>
                </a:xfrm>
                <a:custGeom>
                  <a:avLst/>
                  <a:gdLst>
                    <a:gd name="T0" fmla="*/ 0 w 348"/>
                    <a:gd name="T1" fmla="*/ 0 h 197"/>
                    <a:gd name="T2" fmla="*/ 0 w 348"/>
                    <a:gd name="T3" fmla="*/ 0 h 197"/>
                    <a:gd name="T4" fmla="*/ 0 w 348"/>
                    <a:gd name="T5" fmla="*/ 0 h 197"/>
                    <a:gd name="T6" fmla="*/ 0 w 348"/>
                    <a:gd name="T7" fmla="*/ 0 h 197"/>
                    <a:gd name="T8" fmla="*/ 0 w 348"/>
                    <a:gd name="T9" fmla="*/ 0 h 197"/>
                    <a:gd name="T10" fmla="*/ 0 w 348"/>
                    <a:gd name="T11" fmla="*/ 0 h 197"/>
                    <a:gd name="T12" fmla="*/ 0 w 348"/>
                    <a:gd name="T13" fmla="*/ 0 h 197"/>
                    <a:gd name="T14" fmla="*/ 0 w 348"/>
                    <a:gd name="T15" fmla="*/ 0 h 197"/>
                    <a:gd name="T16" fmla="*/ 0 w 348"/>
                    <a:gd name="T17" fmla="*/ 0 h 197"/>
                    <a:gd name="T18" fmla="*/ 0 w 348"/>
                    <a:gd name="T19" fmla="*/ 0 h 197"/>
                    <a:gd name="T20" fmla="*/ 0 w 348"/>
                    <a:gd name="T21" fmla="*/ 0 h 197"/>
                    <a:gd name="T22" fmla="*/ 0 w 348"/>
                    <a:gd name="T23" fmla="*/ 0 h 197"/>
                    <a:gd name="T24" fmla="*/ 0 w 348"/>
                    <a:gd name="T25" fmla="*/ 0 h 197"/>
                    <a:gd name="T26" fmla="*/ 0 w 348"/>
                    <a:gd name="T27" fmla="*/ 0 h 197"/>
                    <a:gd name="T28" fmla="*/ 0 w 348"/>
                    <a:gd name="T29" fmla="*/ 0 h 197"/>
                    <a:gd name="T30" fmla="*/ 0 w 348"/>
                    <a:gd name="T31" fmla="*/ 0 h 197"/>
                    <a:gd name="T32" fmla="*/ 0 w 348"/>
                    <a:gd name="T33" fmla="*/ 0 h 197"/>
                    <a:gd name="T34" fmla="*/ 0 w 348"/>
                    <a:gd name="T35" fmla="*/ 0 h 197"/>
                    <a:gd name="T36" fmla="*/ 0 w 348"/>
                    <a:gd name="T37" fmla="*/ 0 h 197"/>
                    <a:gd name="T38" fmla="*/ 0 w 348"/>
                    <a:gd name="T39" fmla="*/ 0 h 197"/>
                    <a:gd name="T40" fmla="*/ 0 w 348"/>
                    <a:gd name="T41" fmla="*/ 0 h 197"/>
                    <a:gd name="T42" fmla="*/ 0 w 348"/>
                    <a:gd name="T43" fmla="*/ 0 h 197"/>
                    <a:gd name="T44" fmla="*/ 0 w 348"/>
                    <a:gd name="T45" fmla="*/ 0 h 197"/>
                    <a:gd name="T46" fmla="*/ 0 w 348"/>
                    <a:gd name="T47" fmla="*/ 0 h 197"/>
                    <a:gd name="T48" fmla="*/ 0 w 348"/>
                    <a:gd name="T49" fmla="*/ 0 h 197"/>
                    <a:gd name="T50" fmla="*/ 0 w 348"/>
                    <a:gd name="T51" fmla="*/ 0 h 197"/>
                    <a:gd name="T52" fmla="*/ 0 w 348"/>
                    <a:gd name="T53" fmla="*/ 0 h 197"/>
                    <a:gd name="T54" fmla="*/ 0 w 348"/>
                    <a:gd name="T55" fmla="*/ 0 h 197"/>
                    <a:gd name="T56" fmla="*/ 0 w 348"/>
                    <a:gd name="T57" fmla="*/ 0 h 197"/>
                    <a:gd name="T58" fmla="*/ 0 w 348"/>
                    <a:gd name="T59" fmla="*/ 0 h 197"/>
                    <a:gd name="T60" fmla="*/ 0 w 348"/>
                    <a:gd name="T61" fmla="*/ 0 h 197"/>
                    <a:gd name="T62" fmla="*/ 0 w 348"/>
                    <a:gd name="T63" fmla="*/ 0 h 197"/>
                    <a:gd name="T64" fmla="*/ 0 w 348"/>
                    <a:gd name="T65" fmla="*/ 0 h 197"/>
                    <a:gd name="T66" fmla="*/ 0 w 348"/>
                    <a:gd name="T67" fmla="*/ 0 h 197"/>
                    <a:gd name="T68" fmla="*/ 0 w 348"/>
                    <a:gd name="T69" fmla="*/ 0 h 197"/>
                    <a:gd name="T70" fmla="*/ 0 w 348"/>
                    <a:gd name="T71" fmla="*/ 0 h 197"/>
                    <a:gd name="T72" fmla="*/ 0 w 348"/>
                    <a:gd name="T73" fmla="*/ 0 h 197"/>
                    <a:gd name="T74" fmla="*/ 0 w 348"/>
                    <a:gd name="T75" fmla="*/ 0 h 197"/>
                    <a:gd name="T76" fmla="*/ 0 w 348"/>
                    <a:gd name="T77" fmla="*/ 0 h 197"/>
                    <a:gd name="T78" fmla="*/ 0 w 348"/>
                    <a:gd name="T79" fmla="*/ 0 h 197"/>
                    <a:gd name="T80" fmla="*/ 0 w 348"/>
                    <a:gd name="T81" fmla="*/ 0 h 197"/>
                    <a:gd name="T82" fmla="*/ 0 w 348"/>
                    <a:gd name="T83" fmla="*/ 0 h 197"/>
                    <a:gd name="T84" fmla="*/ 0 w 348"/>
                    <a:gd name="T85" fmla="*/ 0 h 197"/>
                    <a:gd name="T86" fmla="*/ 0 w 348"/>
                    <a:gd name="T87" fmla="*/ 0 h 197"/>
                    <a:gd name="T88" fmla="*/ 0 w 348"/>
                    <a:gd name="T89" fmla="*/ 0 h 197"/>
                    <a:gd name="T90" fmla="*/ 0 w 348"/>
                    <a:gd name="T91" fmla="*/ 0 h 1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8"/>
                    <a:gd name="T139" fmla="*/ 0 h 197"/>
                    <a:gd name="T140" fmla="*/ 348 w 348"/>
                    <a:gd name="T141" fmla="*/ 197 h 1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8" h="197">
                      <a:moveTo>
                        <a:pt x="333" y="0"/>
                      </a:moveTo>
                      <a:lnTo>
                        <a:pt x="348" y="62"/>
                      </a:lnTo>
                      <a:lnTo>
                        <a:pt x="329" y="69"/>
                      </a:lnTo>
                      <a:lnTo>
                        <a:pt x="310" y="76"/>
                      </a:lnTo>
                      <a:lnTo>
                        <a:pt x="293" y="84"/>
                      </a:lnTo>
                      <a:lnTo>
                        <a:pt x="278" y="93"/>
                      </a:lnTo>
                      <a:lnTo>
                        <a:pt x="262" y="104"/>
                      </a:lnTo>
                      <a:lnTo>
                        <a:pt x="247" y="114"/>
                      </a:lnTo>
                      <a:lnTo>
                        <a:pt x="232" y="126"/>
                      </a:lnTo>
                      <a:lnTo>
                        <a:pt x="215" y="137"/>
                      </a:lnTo>
                      <a:lnTo>
                        <a:pt x="197" y="149"/>
                      </a:lnTo>
                      <a:lnTo>
                        <a:pt x="178" y="160"/>
                      </a:lnTo>
                      <a:lnTo>
                        <a:pt x="157" y="171"/>
                      </a:lnTo>
                      <a:lnTo>
                        <a:pt x="135" y="179"/>
                      </a:lnTo>
                      <a:lnTo>
                        <a:pt x="122" y="183"/>
                      </a:lnTo>
                      <a:lnTo>
                        <a:pt x="110" y="187"/>
                      </a:lnTo>
                      <a:lnTo>
                        <a:pt x="97" y="190"/>
                      </a:lnTo>
                      <a:lnTo>
                        <a:pt x="82" y="192"/>
                      </a:lnTo>
                      <a:lnTo>
                        <a:pt x="67" y="195"/>
                      </a:lnTo>
                      <a:lnTo>
                        <a:pt x="52" y="196"/>
                      </a:lnTo>
                      <a:lnTo>
                        <a:pt x="35" y="197"/>
                      </a:lnTo>
                      <a:lnTo>
                        <a:pt x="18" y="197"/>
                      </a:lnTo>
                      <a:lnTo>
                        <a:pt x="18" y="164"/>
                      </a:lnTo>
                      <a:lnTo>
                        <a:pt x="0" y="190"/>
                      </a:lnTo>
                      <a:lnTo>
                        <a:pt x="18" y="131"/>
                      </a:lnTo>
                      <a:lnTo>
                        <a:pt x="33" y="133"/>
                      </a:lnTo>
                      <a:lnTo>
                        <a:pt x="46" y="133"/>
                      </a:lnTo>
                      <a:lnTo>
                        <a:pt x="59" y="131"/>
                      </a:lnTo>
                      <a:lnTo>
                        <a:pt x="72" y="129"/>
                      </a:lnTo>
                      <a:lnTo>
                        <a:pt x="83" y="127"/>
                      </a:lnTo>
                      <a:lnTo>
                        <a:pt x="94" y="125"/>
                      </a:lnTo>
                      <a:lnTo>
                        <a:pt x="114" y="119"/>
                      </a:lnTo>
                      <a:lnTo>
                        <a:pt x="132" y="112"/>
                      </a:lnTo>
                      <a:lnTo>
                        <a:pt x="149" y="103"/>
                      </a:lnTo>
                      <a:lnTo>
                        <a:pt x="164" y="95"/>
                      </a:lnTo>
                      <a:lnTo>
                        <a:pt x="179" y="84"/>
                      </a:lnTo>
                      <a:lnTo>
                        <a:pt x="194" y="74"/>
                      </a:lnTo>
                      <a:lnTo>
                        <a:pt x="209" y="62"/>
                      </a:lnTo>
                      <a:lnTo>
                        <a:pt x="226" y="51"/>
                      </a:lnTo>
                      <a:lnTo>
                        <a:pt x="243" y="39"/>
                      </a:lnTo>
                      <a:lnTo>
                        <a:pt x="263" y="28"/>
                      </a:lnTo>
                      <a:lnTo>
                        <a:pt x="284" y="17"/>
                      </a:lnTo>
                      <a:lnTo>
                        <a:pt x="308" y="8"/>
                      </a:lnTo>
                      <a:lnTo>
                        <a:pt x="320" y="5"/>
                      </a:lnTo>
                      <a:lnTo>
                        <a:pt x="333" y="1"/>
                      </a:lnTo>
                      <a:lnTo>
                        <a:pt x="333" y="0"/>
                      </a:lnTo>
                      <a:close/>
                    </a:path>
                  </a:pathLst>
                </a:custGeom>
                <a:solidFill>
                  <a:srgbClr val="FF0040"/>
                </a:solidFill>
                <a:ln w="9525">
                  <a:noFill/>
                  <a:round/>
                  <a:headEnd/>
                  <a:tailEnd/>
                </a:ln>
              </p:spPr>
              <p:txBody>
                <a:bodyPr wrap="none" anchor="ctr"/>
                <a:lstStyle/>
                <a:p>
                  <a:endParaRPr lang="en-US"/>
                </a:p>
              </p:txBody>
            </p:sp>
          </p:grpSp>
          <p:grpSp>
            <p:nvGrpSpPr>
              <p:cNvPr id="6" name="Group 23"/>
              <p:cNvGrpSpPr>
                <a:grpSpLocks/>
              </p:cNvGrpSpPr>
              <p:nvPr/>
            </p:nvGrpSpPr>
            <p:grpSpPr bwMode="auto">
              <a:xfrm>
                <a:off x="2409" y="2720"/>
                <a:ext cx="708" cy="184"/>
                <a:chOff x="2409" y="2720"/>
                <a:chExt cx="708" cy="184"/>
              </a:xfrm>
            </p:grpSpPr>
            <p:sp>
              <p:nvSpPr>
                <p:cNvPr id="19467" name="Freeform 24"/>
                <p:cNvSpPr>
                  <a:spLocks noChangeArrowheads="1"/>
                </p:cNvSpPr>
                <p:nvPr/>
              </p:nvSpPr>
              <p:spPr bwMode="auto">
                <a:xfrm>
                  <a:off x="2420" y="2728"/>
                  <a:ext cx="684" cy="172"/>
                </a:xfrm>
                <a:custGeom>
                  <a:avLst/>
                  <a:gdLst>
                    <a:gd name="T0" fmla="*/ 0 w 6097"/>
                    <a:gd name="T1" fmla="*/ 0 h 1317"/>
                    <a:gd name="T2" fmla="*/ 0 w 6097"/>
                    <a:gd name="T3" fmla="*/ 0 h 1317"/>
                    <a:gd name="T4" fmla="*/ 0 w 6097"/>
                    <a:gd name="T5" fmla="*/ 0 h 1317"/>
                    <a:gd name="T6" fmla="*/ 0 w 6097"/>
                    <a:gd name="T7" fmla="*/ 0 h 1317"/>
                    <a:gd name="T8" fmla="*/ 0 w 6097"/>
                    <a:gd name="T9" fmla="*/ 0 h 1317"/>
                    <a:gd name="T10" fmla="*/ 0 w 6097"/>
                    <a:gd name="T11" fmla="*/ 0 h 1317"/>
                    <a:gd name="T12" fmla="*/ 0 w 6097"/>
                    <a:gd name="T13" fmla="*/ 0 h 1317"/>
                    <a:gd name="T14" fmla="*/ 0 w 6097"/>
                    <a:gd name="T15" fmla="*/ 0 h 1317"/>
                    <a:gd name="T16" fmla="*/ 0 w 6097"/>
                    <a:gd name="T17" fmla="*/ 0 h 1317"/>
                    <a:gd name="T18" fmla="*/ 0 w 6097"/>
                    <a:gd name="T19" fmla="*/ 0 h 1317"/>
                    <a:gd name="T20" fmla="*/ 0 w 6097"/>
                    <a:gd name="T21" fmla="*/ 0 h 1317"/>
                    <a:gd name="T22" fmla="*/ 0 w 6097"/>
                    <a:gd name="T23" fmla="*/ 0 h 1317"/>
                    <a:gd name="T24" fmla="*/ 0 w 6097"/>
                    <a:gd name="T25" fmla="*/ 0 h 1317"/>
                    <a:gd name="T26" fmla="*/ 0 w 6097"/>
                    <a:gd name="T27" fmla="*/ 0 h 1317"/>
                    <a:gd name="T28" fmla="*/ 0 w 6097"/>
                    <a:gd name="T29" fmla="*/ 0 h 1317"/>
                    <a:gd name="T30" fmla="*/ 0 w 6097"/>
                    <a:gd name="T31" fmla="*/ 0 h 1317"/>
                    <a:gd name="T32" fmla="*/ 0 w 6097"/>
                    <a:gd name="T33" fmla="*/ 0 h 1317"/>
                    <a:gd name="T34" fmla="*/ 0 w 6097"/>
                    <a:gd name="T35" fmla="*/ 0 h 1317"/>
                    <a:gd name="T36" fmla="*/ 0 w 6097"/>
                    <a:gd name="T37" fmla="*/ 0 h 1317"/>
                    <a:gd name="T38" fmla="*/ 0 w 6097"/>
                    <a:gd name="T39" fmla="*/ 0 h 1317"/>
                    <a:gd name="T40" fmla="*/ 0 w 6097"/>
                    <a:gd name="T41" fmla="*/ 0 h 1317"/>
                    <a:gd name="T42" fmla="*/ 0 w 6097"/>
                    <a:gd name="T43" fmla="*/ 0 h 1317"/>
                    <a:gd name="T44" fmla="*/ 0 w 6097"/>
                    <a:gd name="T45" fmla="*/ 0 h 1317"/>
                    <a:gd name="T46" fmla="*/ 0 w 6097"/>
                    <a:gd name="T47" fmla="*/ 0 h 1317"/>
                    <a:gd name="T48" fmla="*/ 0 w 6097"/>
                    <a:gd name="T49" fmla="*/ 0 h 1317"/>
                    <a:gd name="T50" fmla="*/ 0 w 6097"/>
                    <a:gd name="T51" fmla="*/ 0 h 1317"/>
                    <a:gd name="T52" fmla="*/ 0 w 6097"/>
                    <a:gd name="T53" fmla="*/ 0 h 1317"/>
                    <a:gd name="T54" fmla="*/ 0 w 6097"/>
                    <a:gd name="T55" fmla="*/ 0 h 1317"/>
                    <a:gd name="T56" fmla="*/ 0 w 6097"/>
                    <a:gd name="T57" fmla="*/ 0 h 1317"/>
                    <a:gd name="T58" fmla="*/ 0 w 6097"/>
                    <a:gd name="T59" fmla="*/ 0 h 1317"/>
                    <a:gd name="T60" fmla="*/ 0 w 6097"/>
                    <a:gd name="T61" fmla="*/ 0 h 1317"/>
                    <a:gd name="T62" fmla="*/ 0 w 6097"/>
                    <a:gd name="T63" fmla="*/ 0 h 1317"/>
                    <a:gd name="T64" fmla="*/ 0 w 6097"/>
                    <a:gd name="T65" fmla="*/ 0 h 1317"/>
                    <a:gd name="T66" fmla="*/ 0 w 6097"/>
                    <a:gd name="T67" fmla="*/ 0 h 1317"/>
                    <a:gd name="T68" fmla="*/ 0 w 6097"/>
                    <a:gd name="T69" fmla="*/ 0 h 1317"/>
                    <a:gd name="T70" fmla="*/ 0 w 6097"/>
                    <a:gd name="T71" fmla="*/ 0 h 1317"/>
                    <a:gd name="T72" fmla="*/ 0 w 6097"/>
                    <a:gd name="T73" fmla="*/ 0 h 1317"/>
                    <a:gd name="T74" fmla="*/ 0 w 6097"/>
                    <a:gd name="T75" fmla="*/ 0 h 1317"/>
                    <a:gd name="T76" fmla="*/ 0 w 6097"/>
                    <a:gd name="T77" fmla="*/ 0 h 1317"/>
                    <a:gd name="T78" fmla="*/ 0 w 6097"/>
                    <a:gd name="T79" fmla="*/ 0 h 1317"/>
                    <a:gd name="T80" fmla="*/ 0 w 6097"/>
                    <a:gd name="T81" fmla="*/ 0 h 1317"/>
                    <a:gd name="T82" fmla="*/ 0 w 6097"/>
                    <a:gd name="T83" fmla="*/ 0 h 1317"/>
                    <a:gd name="T84" fmla="*/ 0 w 6097"/>
                    <a:gd name="T85" fmla="*/ 0 h 1317"/>
                    <a:gd name="T86" fmla="*/ 0 w 6097"/>
                    <a:gd name="T87" fmla="*/ 0 h 1317"/>
                    <a:gd name="T88" fmla="*/ 0 w 6097"/>
                    <a:gd name="T89" fmla="*/ 0 h 1317"/>
                    <a:gd name="T90" fmla="*/ 0 w 6097"/>
                    <a:gd name="T91" fmla="*/ 0 h 1317"/>
                    <a:gd name="T92" fmla="*/ 0 w 6097"/>
                    <a:gd name="T93" fmla="*/ 0 h 1317"/>
                    <a:gd name="T94" fmla="*/ 0 w 6097"/>
                    <a:gd name="T95" fmla="*/ 0 h 1317"/>
                    <a:gd name="T96" fmla="*/ 0 w 6097"/>
                    <a:gd name="T97" fmla="*/ 0 h 1317"/>
                    <a:gd name="T98" fmla="*/ 0 w 6097"/>
                    <a:gd name="T99" fmla="*/ 0 h 1317"/>
                    <a:gd name="T100" fmla="*/ 0 w 6097"/>
                    <a:gd name="T101" fmla="*/ 0 h 1317"/>
                    <a:gd name="T102" fmla="*/ 0 w 6097"/>
                    <a:gd name="T103" fmla="*/ 0 h 1317"/>
                    <a:gd name="T104" fmla="*/ 0 w 6097"/>
                    <a:gd name="T105" fmla="*/ 0 h 1317"/>
                    <a:gd name="T106" fmla="*/ 0 w 6097"/>
                    <a:gd name="T107" fmla="*/ 0 h 1317"/>
                    <a:gd name="T108" fmla="*/ 0 w 6097"/>
                    <a:gd name="T109" fmla="*/ 0 h 1317"/>
                    <a:gd name="T110" fmla="*/ 0 w 6097"/>
                    <a:gd name="T111" fmla="*/ 0 h 1317"/>
                    <a:gd name="T112" fmla="*/ 0 w 6097"/>
                    <a:gd name="T113" fmla="*/ 0 h 1317"/>
                    <a:gd name="T114" fmla="*/ 0 w 6097"/>
                    <a:gd name="T115" fmla="*/ 0 h 1317"/>
                    <a:gd name="T116" fmla="*/ 0 w 6097"/>
                    <a:gd name="T117" fmla="*/ 0 h 1317"/>
                    <a:gd name="T118" fmla="*/ 0 w 6097"/>
                    <a:gd name="T119" fmla="*/ 0 h 1317"/>
                    <a:gd name="T120" fmla="*/ 0 w 6097"/>
                    <a:gd name="T121" fmla="*/ 0 h 1317"/>
                    <a:gd name="T122" fmla="*/ 0 w 6097"/>
                    <a:gd name="T123" fmla="*/ 0 h 1317"/>
                    <a:gd name="T124" fmla="*/ 0 w 6097"/>
                    <a:gd name="T125" fmla="*/ 0 h 13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97"/>
                    <a:gd name="T190" fmla="*/ 0 h 1317"/>
                    <a:gd name="T191" fmla="*/ 6097 w 6097"/>
                    <a:gd name="T192" fmla="*/ 1317 h 13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97" h="1317">
                      <a:moveTo>
                        <a:pt x="3090" y="6"/>
                      </a:moveTo>
                      <a:lnTo>
                        <a:pt x="3054" y="13"/>
                      </a:lnTo>
                      <a:lnTo>
                        <a:pt x="3019" y="20"/>
                      </a:lnTo>
                      <a:lnTo>
                        <a:pt x="2951" y="36"/>
                      </a:lnTo>
                      <a:lnTo>
                        <a:pt x="2883" y="54"/>
                      </a:lnTo>
                      <a:lnTo>
                        <a:pt x="2817" y="74"/>
                      </a:lnTo>
                      <a:lnTo>
                        <a:pt x="2753" y="96"/>
                      </a:lnTo>
                      <a:lnTo>
                        <a:pt x="2688" y="120"/>
                      </a:lnTo>
                      <a:lnTo>
                        <a:pt x="2625" y="144"/>
                      </a:lnTo>
                      <a:lnTo>
                        <a:pt x="2561" y="171"/>
                      </a:lnTo>
                      <a:lnTo>
                        <a:pt x="2435" y="225"/>
                      </a:lnTo>
                      <a:lnTo>
                        <a:pt x="2308" y="281"/>
                      </a:lnTo>
                      <a:lnTo>
                        <a:pt x="2242" y="310"/>
                      </a:lnTo>
                      <a:lnTo>
                        <a:pt x="2177" y="338"/>
                      </a:lnTo>
                      <a:lnTo>
                        <a:pt x="2111" y="365"/>
                      </a:lnTo>
                      <a:lnTo>
                        <a:pt x="2042" y="392"/>
                      </a:lnTo>
                      <a:lnTo>
                        <a:pt x="1981" y="416"/>
                      </a:lnTo>
                      <a:lnTo>
                        <a:pt x="1920" y="439"/>
                      </a:lnTo>
                      <a:lnTo>
                        <a:pt x="1861" y="461"/>
                      </a:lnTo>
                      <a:lnTo>
                        <a:pt x="1802" y="484"/>
                      </a:lnTo>
                      <a:lnTo>
                        <a:pt x="1746" y="506"/>
                      </a:lnTo>
                      <a:lnTo>
                        <a:pt x="1690" y="526"/>
                      </a:lnTo>
                      <a:lnTo>
                        <a:pt x="1636" y="547"/>
                      </a:lnTo>
                      <a:lnTo>
                        <a:pt x="1583" y="567"/>
                      </a:lnTo>
                      <a:lnTo>
                        <a:pt x="1532" y="586"/>
                      </a:lnTo>
                      <a:lnTo>
                        <a:pt x="1483" y="605"/>
                      </a:lnTo>
                      <a:lnTo>
                        <a:pt x="1436" y="622"/>
                      </a:lnTo>
                      <a:lnTo>
                        <a:pt x="1390" y="639"/>
                      </a:lnTo>
                      <a:lnTo>
                        <a:pt x="1346" y="655"/>
                      </a:lnTo>
                      <a:lnTo>
                        <a:pt x="1304" y="670"/>
                      </a:lnTo>
                      <a:lnTo>
                        <a:pt x="1265" y="685"/>
                      </a:lnTo>
                      <a:lnTo>
                        <a:pt x="1227" y="699"/>
                      </a:lnTo>
                      <a:lnTo>
                        <a:pt x="1194" y="711"/>
                      </a:lnTo>
                      <a:lnTo>
                        <a:pt x="1160" y="722"/>
                      </a:lnTo>
                      <a:lnTo>
                        <a:pt x="1127" y="734"/>
                      </a:lnTo>
                      <a:lnTo>
                        <a:pt x="1096" y="745"/>
                      </a:lnTo>
                      <a:lnTo>
                        <a:pt x="1066" y="755"/>
                      </a:lnTo>
                      <a:lnTo>
                        <a:pt x="1036" y="766"/>
                      </a:lnTo>
                      <a:lnTo>
                        <a:pt x="1007" y="776"/>
                      </a:lnTo>
                      <a:lnTo>
                        <a:pt x="978" y="785"/>
                      </a:lnTo>
                      <a:lnTo>
                        <a:pt x="946" y="797"/>
                      </a:lnTo>
                      <a:lnTo>
                        <a:pt x="914" y="807"/>
                      </a:lnTo>
                      <a:lnTo>
                        <a:pt x="883" y="818"/>
                      </a:lnTo>
                      <a:lnTo>
                        <a:pt x="853" y="828"/>
                      </a:lnTo>
                      <a:lnTo>
                        <a:pt x="794" y="848"/>
                      </a:lnTo>
                      <a:lnTo>
                        <a:pt x="737" y="866"/>
                      </a:lnTo>
                      <a:lnTo>
                        <a:pt x="683" y="883"/>
                      </a:lnTo>
                      <a:lnTo>
                        <a:pt x="629" y="899"/>
                      </a:lnTo>
                      <a:lnTo>
                        <a:pt x="522" y="933"/>
                      </a:lnTo>
                      <a:lnTo>
                        <a:pt x="467" y="950"/>
                      </a:lnTo>
                      <a:lnTo>
                        <a:pt x="410" y="966"/>
                      </a:lnTo>
                      <a:lnTo>
                        <a:pt x="351" y="983"/>
                      </a:lnTo>
                      <a:lnTo>
                        <a:pt x="320" y="993"/>
                      </a:lnTo>
                      <a:lnTo>
                        <a:pt x="289" y="1002"/>
                      </a:lnTo>
                      <a:lnTo>
                        <a:pt x="257" y="1012"/>
                      </a:lnTo>
                      <a:lnTo>
                        <a:pt x="224" y="1021"/>
                      </a:lnTo>
                      <a:lnTo>
                        <a:pt x="189" y="1032"/>
                      </a:lnTo>
                      <a:lnTo>
                        <a:pt x="154" y="1042"/>
                      </a:lnTo>
                      <a:lnTo>
                        <a:pt x="118" y="1053"/>
                      </a:lnTo>
                      <a:lnTo>
                        <a:pt x="80" y="1064"/>
                      </a:lnTo>
                      <a:lnTo>
                        <a:pt x="40" y="1076"/>
                      </a:lnTo>
                      <a:lnTo>
                        <a:pt x="0" y="1088"/>
                      </a:lnTo>
                      <a:lnTo>
                        <a:pt x="28" y="1078"/>
                      </a:lnTo>
                      <a:lnTo>
                        <a:pt x="55" y="1069"/>
                      </a:lnTo>
                      <a:lnTo>
                        <a:pt x="85" y="1061"/>
                      </a:lnTo>
                      <a:lnTo>
                        <a:pt x="116" y="1053"/>
                      </a:lnTo>
                      <a:lnTo>
                        <a:pt x="148" y="1046"/>
                      </a:lnTo>
                      <a:lnTo>
                        <a:pt x="181" y="1040"/>
                      </a:lnTo>
                      <a:lnTo>
                        <a:pt x="214" y="1033"/>
                      </a:lnTo>
                      <a:lnTo>
                        <a:pt x="249" y="1028"/>
                      </a:lnTo>
                      <a:lnTo>
                        <a:pt x="285" y="1024"/>
                      </a:lnTo>
                      <a:lnTo>
                        <a:pt x="322" y="1019"/>
                      </a:lnTo>
                      <a:lnTo>
                        <a:pt x="358" y="1016"/>
                      </a:lnTo>
                      <a:lnTo>
                        <a:pt x="396" y="1012"/>
                      </a:lnTo>
                      <a:lnTo>
                        <a:pt x="437" y="1010"/>
                      </a:lnTo>
                      <a:lnTo>
                        <a:pt x="476" y="1008"/>
                      </a:lnTo>
                      <a:lnTo>
                        <a:pt x="517" y="1006"/>
                      </a:lnTo>
                      <a:lnTo>
                        <a:pt x="559" y="1005"/>
                      </a:lnTo>
                      <a:lnTo>
                        <a:pt x="601" y="1004"/>
                      </a:lnTo>
                      <a:lnTo>
                        <a:pt x="645" y="1004"/>
                      </a:lnTo>
                      <a:lnTo>
                        <a:pt x="690" y="1004"/>
                      </a:lnTo>
                      <a:lnTo>
                        <a:pt x="735" y="1005"/>
                      </a:lnTo>
                      <a:lnTo>
                        <a:pt x="781" y="1006"/>
                      </a:lnTo>
                      <a:lnTo>
                        <a:pt x="827" y="1009"/>
                      </a:lnTo>
                      <a:lnTo>
                        <a:pt x="875" y="1010"/>
                      </a:lnTo>
                      <a:lnTo>
                        <a:pt x="923" y="1013"/>
                      </a:lnTo>
                      <a:lnTo>
                        <a:pt x="971" y="1016"/>
                      </a:lnTo>
                      <a:lnTo>
                        <a:pt x="1021" y="1019"/>
                      </a:lnTo>
                      <a:lnTo>
                        <a:pt x="1070" y="1023"/>
                      </a:lnTo>
                      <a:lnTo>
                        <a:pt x="1121" y="1026"/>
                      </a:lnTo>
                      <a:lnTo>
                        <a:pt x="1225" y="1035"/>
                      </a:lnTo>
                      <a:lnTo>
                        <a:pt x="1331" y="1046"/>
                      </a:lnTo>
                      <a:lnTo>
                        <a:pt x="1439" y="1057"/>
                      </a:lnTo>
                      <a:lnTo>
                        <a:pt x="1549" y="1070"/>
                      </a:lnTo>
                      <a:lnTo>
                        <a:pt x="1661" y="1084"/>
                      </a:lnTo>
                      <a:lnTo>
                        <a:pt x="1776" y="1099"/>
                      </a:lnTo>
                      <a:lnTo>
                        <a:pt x="1891" y="1114"/>
                      </a:lnTo>
                      <a:lnTo>
                        <a:pt x="2008" y="1131"/>
                      </a:lnTo>
                      <a:lnTo>
                        <a:pt x="2127" y="1147"/>
                      </a:lnTo>
                      <a:lnTo>
                        <a:pt x="2247" y="1165"/>
                      </a:lnTo>
                      <a:lnTo>
                        <a:pt x="2369" y="1183"/>
                      </a:lnTo>
                      <a:lnTo>
                        <a:pt x="2491" y="1202"/>
                      </a:lnTo>
                      <a:lnTo>
                        <a:pt x="2614" y="1221"/>
                      </a:lnTo>
                      <a:lnTo>
                        <a:pt x="2739" y="1240"/>
                      </a:lnTo>
                      <a:lnTo>
                        <a:pt x="2990" y="1278"/>
                      </a:lnTo>
                      <a:lnTo>
                        <a:pt x="3241" y="1317"/>
                      </a:lnTo>
                      <a:lnTo>
                        <a:pt x="3301" y="1287"/>
                      </a:lnTo>
                      <a:lnTo>
                        <a:pt x="3359" y="1259"/>
                      </a:lnTo>
                      <a:lnTo>
                        <a:pt x="3414" y="1230"/>
                      </a:lnTo>
                      <a:lnTo>
                        <a:pt x="3467" y="1202"/>
                      </a:lnTo>
                      <a:lnTo>
                        <a:pt x="3518" y="1176"/>
                      </a:lnTo>
                      <a:lnTo>
                        <a:pt x="3566" y="1149"/>
                      </a:lnTo>
                      <a:lnTo>
                        <a:pt x="3613" y="1123"/>
                      </a:lnTo>
                      <a:lnTo>
                        <a:pt x="3658" y="1097"/>
                      </a:lnTo>
                      <a:lnTo>
                        <a:pt x="3701" y="1072"/>
                      </a:lnTo>
                      <a:lnTo>
                        <a:pt x="3742" y="1048"/>
                      </a:lnTo>
                      <a:lnTo>
                        <a:pt x="3783" y="1024"/>
                      </a:lnTo>
                      <a:lnTo>
                        <a:pt x="3821" y="1001"/>
                      </a:lnTo>
                      <a:lnTo>
                        <a:pt x="3859" y="978"/>
                      </a:lnTo>
                      <a:lnTo>
                        <a:pt x="3894" y="956"/>
                      </a:lnTo>
                      <a:lnTo>
                        <a:pt x="3929" y="934"/>
                      </a:lnTo>
                      <a:lnTo>
                        <a:pt x="3964" y="912"/>
                      </a:lnTo>
                      <a:lnTo>
                        <a:pt x="3997" y="891"/>
                      </a:lnTo>
                      <a:lnTo>
                        <a:pt x="4029" y="871"/>
                      </a:lnTo>
                      <a:lnTo>
                        <a:pt x="4091" y="831"/>
                      </a:lnTo>
                      <a:lnTo>
                        <a:pt x="4153" y="795"/>
                      </a:lnTo>
                      <a:lnTo>
                        <a:pt x="4212" y="759"/>
                      </a:lnTo>
                      <a:lnTo>
                        <a:pt x="4272" y="724"/>
                      </a:lnTo>
                      <a:lnTo>
                        <a:pt x="4332" y="692"/>
                      </a:lnTo>
                      <a:lnTo>
                        <a:pt x="4393" y="662"/>
                      </a:lnTo>
                      <a:lnTo>
                        <a:pt x="4426" y="647"/>
                      </a:lnTo>
                      <a:lnTo>
                        <a:pt x="4458" y="633"/>
                      </a:lnTo>
                      <a:lnTo>
                        <a:pt x="4496" y="617"/>
                      </a:lnTo>
                      <a:lnTo>
                        <a:pt x="4534" y="602"/>
                      </a:lnTo>
                      <a:lnTo>
                        <a:pt x="4573" y="587"/>
                      </a:lnTo>
                      <a:lnTo>
                        <a:pt x="4613" y="572"/>
                      </a:lnTo>
                      <a:lnTo>
                        <a:pt x="4655" y="559"/>
                      </a:lnTo>
                      <a:lnTo>
                        <a:pt x="4698" y="544"/>
                      </a:lnTo>
                      <a:lnTo>
                        <a:pt x="4740" y="530"/>
                      </a:lnTo>
                      <a:lnTo>
                        <a:pt x="4784" y="515"/>
                      </a:lnTo>
                      <a:lnTo>
                        <a:pt x="4829" y="501"/>
                      </a:lnTo>
                      <a:lnTo>
                        <a:pt x="4875" y="487"/>
                      </a:lnTo>
                      <a:lnTo>
                        <a:pt x="4921" y="473"/>
                      </a:lnTo>
                      <a:lnTo>
                        <a:pt x="4968" y="458"/>
                      </a:lnTo>
                      <a:lnTo>
                        <a:pt x="5017" y="444"/>
                      </a:lnTo>
                      <a:lnTo>
                        <a:pt x="5066" y="429"/>
                      </a:lnTo>
                      <a:lnTo>
                        <a:pt x="5116" y="414"/>
                      </a:lnTo>
                      <a:lnTo>
                        <a:pt x="5166" y="399"/>
                      </a:lnTo>
                      <a:lnTo>
                        <a:pt x="5218" y="382"/>
                      </a:lnTo>
                      <a:lnTo>
                        <a:pt x="5271" y="366"/>
                      </a:lnTo>
                      <a:lnTo>
                        <a:pt x="5324" y="349"/>
                      </a:lnTo>
                      <a:lnTo>
                        <a:pt x="5378" y="332"/>
                      </a:lnTo>
                      <a:lnTo>
                        <a:pt x="5434" y="315"/>
                      </a:lnTo>
                      <a:lnTo>
                        <a:pt x="5490" y="296"/>
                      </a:lnTo>
                      <a:lnTo>
                        <a:pt x="5547" y="277"/>
                      </a:lnTo>
                      <a:lnTo>
                        <a:pt x="5604" y="256"/>
                      </a:lnTo>
                      <a:lnTo>
                        <a:pt x="5663" y="235"/>
                      </a:lnTo>
                      <a:lnTo>
                        <a:pt x="5723" y="213"/>
                      </a:lnTo>
                      <a:lnTo>
                        <a:pt x="5783" y="190"/>
                      </a:lnTo>
                      <a:lnTo>
                        <a:pt x="5844" y="167"/>
                      </a:lnTo>
                      <a:lnTo>
                        <a:pt x="5906" y="142"/>
                      </a:lnTo>
                      <a:lnTo>
                        <a:pt x="5970" y="117"/>
                      </a:lnTo>
                      <a:lnTo>
                        <a:pt x="6033" y="90"/>
                      </a:lnTo>
                      <a:lnTo>
                        <a:pt x="6097" y="61"/>
                      </a:lnTo>
                      <a:lnTo>
                        <a:pt x="5888" y="64"/>
                      </a:lnTo>
                      <a:lnTo>
                        <a:pt x="5680" y="62"/>
                      </a:lnTo>
                      <a:lnTo>
                        <a:pt x="5473" y="59"/>
                      </a:lnTo>
                      <a:lnTo>
                        <a:pt x="5268" y="54"/>
                      </a:lnTo>
                      <a:lnTo>
                        <a:pt x="5065" y="49"/>
                      </a:lnTo>
                      <a:lnTo>
                        <a:pt x="4865" y="42"/>
                      </a:lnTo>
                      <a:lnTo>
                        <a:pt x="4765" y="38"/>
                      </a:lnTo>
                      <a:lnTo>
                        <a:pt x="4668" y="35"/>
                      </a:lnTo>
                      <a:lnTo>
                        <a:pt x="4570" y="31"/>
                      </a:lnTo>
                      <a:lnTo>
                        <a:pt x="4474" y="27"/>
                      </a:lnTo>
                      <a:lnTo>
                        <a:pt x="4378" y="23"/>
                      </a:lnTo>
                      <a:lnTo>
                        <a:pt x="4283" y="20"/>
                      </a:lnTo>
                      <a:lnTo>
                        <a:pt x="4189" y="16"/>
                      </a:lnTo>
                      <a:lnTo>
                        <a:pt x="4097" y="13"/>
                      </a:lnTo>
                      <a:lnTo>
                        <a:pt x="4006" y="11"/>
                      </a:lnTo>
                      <a:lnTo>
                        <a:pt x="3915" y="7"/>
                      </a:lnTo>
                      <a:lnTo>
                        <a:pt x="3826" y="5"/>
                      </a:lnTo>
                      <a:lnTo>
                        <a:pt x="3739" y="4"/>
                      </a:lnTo>
                      <a:lnTo>
                        <a:pt x="3652" y="1"/>
                      </a:lnTo>
                      <a:lnTo>
                        <a:pt x="3567" y="0"/>
                      </a:lnTo>
                      <a:lnTo>
                        <a:pt x="3484" y="0"/>
                      </a:lnTo>
                      <a:lnTo>
                        <a:pt x="3402" y="0"/>
                      </a:lnTo>
                      <a:lnTo>
                        <a:pt x="3322" y="0"/>
                      </a:lnTo>
                      <a:lnTo>
                        <a:pt x="3242" y="3"/>
                      </a:lnTo>
                      <a:lnTo>
                        <a:pt x="3165" y="4"/>
                      </a:lnTo>
                      <a:lnTo>
                        <a:pt x="3090" y="7"/>
                      </a:lnTo>
                      <a:lnTo>
                        <a:pt x="3090" y="6"/>
                      </a:lnTo>
                      <a:close/>
                    </a:path>
                  </a:pathLst>
                </a:custGeom>
                <a:solidFill>
                  <a:srgbClr val="FFFFFF"/>
                </a:solidFill>
                <a:ln w="9525">
                  <a:noFill/>
                  <a:round/>
                  <a:headEnd/>
                  <a:tailEnd/>
                </a:ln>
              </p:spPr>
              <p:txBody>
                <a:bodyPr wrap="none" anchor="ctr"/>
                <a:lstStyle/>
                <a:p>
                  <a:endParaRPr lang="en-US"/>
                </a:p>
              </p:txBody>
            </p:sp>
            <p:sp>
              <p:nvSpPr>
                <p:cNvPr id="19468" name="Freeform 25"/>
                <p:cNvSpPr>
                  <a:spLocks noChangeArrowheads="1"/>
                </p:cNvSpPr>
                <p:nvPr/>
              </p:nvSpPr>
              <p:spPr bwMode="auto">
                <a:xfrm>
                  <a:off x="2407" y="2735"/>
                  <a:ext cx="695" cy="169"/>
                </a:xfrm>
                <a:custGeom>
                  <a:avLst/>
                  <a:gdLst>
                    <a:gd name="T0" fmla="*/ 0 w 6199"/>
                    <a:gd name="T1" fmla="*/ 0 h 1277"/>
                    <a:gd name="T2" fmla="*/ 0 w 6199"/>
                    <a:gd name="T3" fmla="*/ 0 h 1277"/>
                    <a:gd name="T4" fmla="*/ 0 w 6199"/>
                    <a:gd name="T5" fmla="*/ 0 h 1277"/>
                    <a:gd name="T6" fmla="*/ 0 w 6199"/>
                    <a:gd name="T7" fmla="*/ 0 h 1277"/>
                    <a:gd name="T8" fmla="*/ 0 w 6199"/>
                    <a:gd name="T9" fmla="*/ 0 h 1277"/>
                    <a:gd name="T10" fmla="*/ 0 w 6199"/>
                    <a:gd name="T11" fmla="*/ 0 h 1277"/>
                    <a:gd name="T12" fmla="*/ 0 w 6199"/>
                    <a:gd name="T13" fmla="*/ 0 h 1277"/>
                    <a:gd name="T14" fmla="*/ 0 w 6199"/>
                    <a:gd name="T15" fmla="*/ 0 h 1277"/>
                    <a:gd name="T16" fmla="*/ 0 w 6199"/>
                    <a:gd name="T17" fmla="*/ 0 h 1277"/>
                    <a:gd name="T18" fmla="*/ 0 w 6199"/>
                    <a:gd name="T19" fmla="*/ 0 h 1277"/>
                    <a:gd name="T20" fmla="*/ 0 w 6199"/>
                    <a:gd name="T21" fmla="*/ 0 h 1277"/>
                    <a:gd name="T22" fmla="*/ 0 w 6199"/>
                    <a:gd name="T23" fmla="*/ 0 h 1277"/>
                    <a:gd name="T24" fmla="*/ 0 w 6199"/>
                    <a:gd name="T25" fmla="*/ 0 h 1277"/>
                    <a:gd name="T26" fmla="*/ 0 w 6199"/>
                    <a:gd name="T27" fmla="*/ 0 h 1277"/>
                    <a:gd name="T28" fmla="*/ 0 w 6199"/>
                    <a:gd name="T29" fmla="*/ 0 h 1277"/>
                    <a:gd name="T30" fmla="*/ 0 w 6199"/>
                    <a:gd name="T31" fmla="*/ 0 h 1277"/>
                    <a:gd name="T32" fmla="*/ 0 w 6199"/>
                    <a:gd name="T33" fmla="*/ 0 h 1277"/>
                    <a:gd name="T34" fmla="*/ 0 w 6199"/>
                    <a:gd name="T35" fmla="*/ 0 h 1277"/>
                    <a:gd name="T36" fmla="*/ 0 w 6199"/>
                    <a:gd name="T37" fmla="*/ 0 h 1277"/>
                    <a:gd name="T38" fmla="*/ 0 w 6199"/>
                    <a:gd name="T39" fmla="*/ 0 h 1277"/>
                    <a:gd name="T40" fmla="*/ 0 w 6199"/>
                    <a:gd name="T41" fmla="*/ 0 h 1277"/>
                    <a:gd name="T42" fmla="*/ 0 w 6199"/>
                    <a:gd name="T43" fmla="*/ 0 h 1277"/>
                    <a:gd name="T44" fmla="*/ 0 w 6199"/>
                    <a:gd name="T45" fmla="*/ 0 h 1277"/>
                    <a:gd name="T46" fmla="*/ 0 w 6199"/>
                    <a:gd name="T47" fmla="*/ 0 h 1277"/>
                    <a:gd name="T48" fmla="*/ 0 w 6199"/>
                    <a:gd name="T49" fmla="*/ 0 h 1277"/>
                    <a:gd name="T50" fmla="*/ 0 w 6199"/>
                    <a:gd name="T51" fmla="*/ 0 h 1277"/>
                    <a:gd name="T52" fmla="*/ 0 w 6199"/>
                    <a:gd name="T53" fmla="*/ 0 h 1277"/>
                    <a:gd name="T54" fmla="*/ 0 w 6199"/>
                    <a:gd name="T55" fmla="*/ 0 h 1277"/>
                    <a:gd name="T56" fmla="*/ 0 w 6199"/>
                    <a:gd name="T57" fmla="*/ 0 h 1277"/>
                    <a:gd name="T58" fmla="*/ 0 w 6199"/>
                    <a:gd name="T59" fmla="*/ 0 h 1277"/>
                    <a:gd name="T60" fmla="*/ 0 w 6199"/>
                    <a:gd name="T61" fmla="*/ 0 h 1277"/>
                    <a:gd name="T62" fmla="*/ 0 w 6199"/>
                    <a:gd name="T63" fmla="*/ 0 h 1277"/>
                    <a:gd name="T64" fmla="*/ 0 w 6199"/>
                    <a:gd name="T65" fmla="*/ 0 h 1277"/>
                    <a:gd name="T66" fmla="*/ 0 w 6199"/>
                    <a:gd name="T67" fmla="*/ 0 h 1277"/>
                    <a:gd name="T68" fmla="*/ 0 w 6199"/>
                    <a:gd name="T69" fmla="*/ 0 h 1277"/>
                    <a:gd name="T70" fmla="*/ 0 w 6199"/>
                    <a:gd name="T71" fmla="*/ 0 h 1277"/>
                    <a:gd name="T72" fmla="*/ 0 w 6199"/>
                    <a:gd name="T73" fmla="*/ 0 h 1277"/>
                    <a:gd name="T74" fmla="*/ 0 w 6199"/>
                    <a:gd name="T75" fmla="*/ 0 h 1277"/>
                    <a:gd name="T76" fmla="*/ 0 w 6199"/>
                    <a:gd name="T77" fmla="*/ 0 h 1277"/>
                    <a:gd name="T78" fmla="*/ 0 w 6199"/>
                    <a:gd name="T79" fmla="*/ 0 h 1277"/>
                    <a:gd name="T80" fmla="*/ 0 w 6199"/>
                    <a:gd name="T81" fmla="*/ 0 h 1277"/>
                    <a:gd name="T82" fmla="*/ 0 w 6199"/>
                    <a:gd name="T83" fmla="*/ 0 h 1277"/>
                    <a:gd name="T84" fmla="*/ 0 w 6199"/>
                    <a:gd name="T85" fmla="*/ 0 h 1277"/>
                    <a:gd name="T86" fmla="*/ 0 w 6199"/>
                    <a:gd name="T87" fmla="*/ 0 h 1277"/>
                    <a:gd name="T88" fmla="*/ 0 w 6199"/>
                    <a:gd name="T89" fmla="*/ 0 h 1277"/>
                    <a:gd name="T90" fmla="*/ 0 w 6199"/>
                    <a:gd name="T91" fmla="*/ 0 h 1277"/>
                    <a:gd name="T92" fmla="*/ 0 w 6199"/>
                    <a:gd name="T93" fmla="*/ 0 h 1277"/>
                    <a:gd name="T94" fmla="*/ 0 w 6199"/>
                    <a:gd name="T95" fmla="*/ 0 h 1277"/>
                    <a:gd name="T96" fmla="*/ 0 w 6199"/>
                    <a:gd name="T97" fmla="*/ 0 h 1277"/>
                    <a:gd name="T98" fmla="*/ 0 w 6199"/>
                    <a:gd name="T99" fmla="*/ 0 h 1277"/>
                    <a:gd name="T100" fmla="*/ 0 w 6199"/>
                    <a:gd name="T101" fmla="*/ 0 h 1277"/>
                    <a:gd name="T102" fmla="*/ 0 w 6199"/>
                    <a:gd name="T103" fmla="*/ 0 h 1277"/>
                    <a:gd name="T104" fmla="*/ 0 w 6199"/>
                    <a:gd name="T105" fmla="*/ 0 h 1277"/>
                    <a:gd name="T106" fmla="*/ 0 w 6199"/>
                    <a:gd name="T107" fmla="*/ 0 h 1277"/>
                    <a:gd name="T108" fmla="*/ 0 w 6199"/>
                    <a:gd name="T109" fmla="*/ 0 h 1277"/>
                    <a:gd name="T110" fmla="*/ 0 w 6199"/>
                    <a:gd name="T111" fmla="*/ 0 h 1277"/>
                    <a:gd name="T112" fmla="*/ 0 w 6199"/>
                    <a:gd name="T113" fmla="*/ 0 h 1277"/>
                    <a:gd name="T114" fmla="*/ 0 w 6199"/>
                    <a:gd name="T115" fmla="*/ 0 h 1277"/>
                    <a:gd name="T116" fmla="*/ 0 w 6199"/>
                    <a:gd name="T117" fmla="*/ 0 h 1277"/>
                    <a:gd name="T118" fmla="*/ 0 w 6199"/>
                    <a:gd name="T119" fmla="*/ 0 h 1277"/>
                    <a:gd name="T120" fmla="*/ 0 w 6199"/>
                    <a:gd name="T121" fmla="*/ 0 h 1277"/>
                    <a:gd name="T122" fmla="*/ 0 w 6199"/>
                    <a:gd name="T123" fmla="*/ 0 h 1277"/>
                    <a:gd name="T124" fmla="*/ 0 w 6199"/>
                    <a:gd name="T125" fmla="*/ 0 h 12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99"/>
                    <a:gd name="T190" fmla="*/ 0 h 1277"/>
                    <a:gd name="T191" fmla="*/ 6199 w 6199"/>
                    <a:gd name="T192" fmla="*/ 1277 h 12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99" h="1277">
                      <a:moveTo>
                        <a:pt x="0" y="1076"/>
                      </a:moveTo>
                      <a:lnTo>
                        <a:pt x="4" y="1067"/>
                      </a:lnTo>
                      <a:lnTo>
                        <a:pt x="9" y="1063"/>
                      </a:lnTo>
                      <a:lnTo>
                        <a:pt x="13" y="1059"/>
                      </a:lnTo>
                      <a:lnTo>
                        <a:pt x="19" y="1056"/>
                      </a:lnTo>
                      <a:lnTo>
                        <a:pt x="24" y="1053"/>
                      </a:lnTo>
                      <a:lnTo>
                        <a:pt x="30" y="1049"/>
                      </a:lnTo>
                      <a:lnTo>
                        <a:pt x="35" y="1047"/>
                      </a:lnTo>
                      <a:lnTo>
                        <a:pt x="40" y="1043"/>
                      </a:lnTo>
                      <a:lnTo>
                        <a:pt x="46" y="1041"/>
                      </a:lnTo>
                      <a:lnTo>
                        <a:pt x="51" y="1038"/>
                      </a:lnTo>
                      <a:lnTo>
                        <a:pt x="57" y="1035"/>
                      </a:lnTo>
                      <a:lnTo>
                        <a:pt x="62" y="1033"/>
                      </a:lnTo>
                      <a:lnTo>
                        <a:pt x="68" y="1029"/>
                      </a:lnTo>
                      <a:lnTo>
                        <a:pt x="73" y="1027"/>
                      </a:lnTo>
                      <a:lnTo>
                        <a:pt x="79" y="1025"/>
                      </a:lnTo>
                      <a:lnTo>
                        <a:pt x="85" y="1023"/>
                      </a:lnTo>
                      <a:lnTo>
                        <a:pt x="91" y="1020"/>
                      </a:lnTo>
                      <a:lnTo>
                        <a:pt x="96" y="1018"/>
                      </a:lnTo>
                      <a:lnTo>
                        <a:pt x="102" y="1015"/>
                      </a:lnTo>
                      <a:lnTo>
                        <a:pt x="108" y="1012"/>
                      </a:lnTo>
                      <a:lnTo>
                        <a:pt x="114" y="1010"/>
                      </a:lnTo>
                      <a:lnTo>
                        <a:pt x="119" y="1009"/>
                      </a:lnTo>
                      <a:lnTo>
                        <a:pt x="125" y="1006"/>
                      </a:lnTo>
                      <a:lnTo>
                        <a:pt x="131" y="1004"/>
                      </a:lnTo>
                      <a:lnTo>
                        <a:pt x="137" y="1002"/>
                      </a:lnTo>
                      <a:lnTo>
                        <a:pt x="142" y="1000"/>
                      </a:lnTo>
                      <a:lnTo>
                        <a:pt x="148" y="997"/>
                      </a:lnTo>
                      <a:lnTo>
                        <a:pt x="154" y="995"/>
                      </a:lnTo>
                      <a:lnTo>
                        <a:pt x="160" y="994"/>
                      </a:lnTo>
                      <a:lnTo>
                        <a:pt x="167" y="992"/>
                      </a:lnTo>
                      <a:lnTo>
                        <a:pt x="172" y="989"/>
                      </a:lnTo>
                      <a:lnTo>
                        <a:pt x="178" y="987"/>
                      </a:lnTo>
                      <a:lnTo>
                        <a:pt x="184" y="986"/>
                      </a:lnTo>
                      <a:lnTo>
                        <a:pt x="190" y="983"/>
                      </a:lnTo>
                      <a:lnTo>
                        <a:pt x="195" y="981"/>
                      </a:lnTo>
                      <a:lnTo>
                        <a:pt x="202" y="980"/>
                      </a:lnTo>
                      <a:lnTo>
                        <a:pt x="208" y="978"/>
                      </a:lnTo>
                      <a:lnTo>
                        <a:pt x="214" y="977"/>
                      </a:lnTo>
                      <a:lnTo>
                        <a:pt x="220" y="974"/>
                      </a:lnTo>
                      <a:lnTo>
                        <a:pt x="225" y="972"/>
                      </a:lnTo>
                      <a:lnTo>
                        <a:pt x="232" y="971"/>
                      </a:lnTo>
                      <a:lnTo>
                        <a:pt x="238" y="970"/>
                      </a:lnTo>
                      <a:lnTo>
                        <a:pt x="244" y="967"/>
                      </a:lnTo>
                      <a:lnTo>
                        <a:pt x="251" y="966"/>
                      </a:lnTo>
                      <a:lnTo>
                        <a:pt x="257" y="964"/>
                      </a:lnTo>
                      <a:lnTo>
                        <a:pt x="262" y="963"/>
                      </a:lnTo>
                      <a:lnTo>
                        <a:pt x="268" y="960"/>
                      </a:lnTo>
                      <a:lnTo>
                        <a:pt x="275" y="959"/>
                      </a:lnTo>
                      <a:lnTo>
                        <a:pt x="281" y="958"/>
                      </a:lnTo>
                      <a:lnTo>
                        <a:pt x="286" y="956"/>
                      </a:lnTo>
                      <a:lnTo>
                        <a:pt x="293" y="955"/>
                      </a:lnTo>
                      <a:lnTo>
                        <a:pt x="299" y="954"/>
                      </a:lnTo>
                      <a:lnTo>
                        <a:pt x="305" y="951"/>
                      </a:lnTo>
                      <a:lnTo>
                        <a:pt x="312" y="950"/>
                      </a:lnTo>
                      <a:lnTo>
                        <a:pt x="318" y="949"/>
                      </a:lnTo>
                      <a:lnTo>
                        <a:pt x="325" y="948"/>
                      </a:lnTo>
                      <a:lnTo>
                        <a:pt x="330" y="947"/>
                      </a:lnTo>
                      <a:lnTo>
                        <a:pt x="336" y="944"/>
                      </a:lnTo>
                      <a:lnTo>
                        <a:pt x="343" y="943"/>
                      </a:lnTo>
                      <a:lnTo>
                        <a:pt x="349" y="942"/>
                      </a:lnTo>
                      <a:lnTo>
                        <a:pt x="356" y="941"/>
                      </a:lnTo>
                      <a:lnTo>
                        <a:pt x="361" y="940"/>
                      </a:lnTo>
                      <a:lnTo>
                        <a:pt x="367" y="939"/>
                      </a:lnTo>
                      <a:lnTo>
                        <a:pt x="374" y="937"/>
                      </a:lnTo>
                      <a:lnTo>
                        <a:pt x="380" y="935"/>
                      </a:lnTo>
                      <a:lnTo>
                        <a:pt x="387" y="934"/>
                      </a:lnTo>
                      <a:lnTo>
                        <a:pt x="392" y="933"/>
                      </a:lnTo>
                      <a:lnTo>
                        <a:pt x="399" y="932"/>
                      </a:lnTo>
                      <a:lnTo>
                        <a:pt x="405" y="930"/>
                      </a:lnTo>
                      <a:lnTo>
                        <a:pt x="412" y="929"/>
                      </a:lnTo>
                      <a:lnTo>
                        <a:pt x="418" y="928"/>
                      </a:lnTo>
                      <a:lnTo>
                        <a:pt x="425" y="927"/>
                      </a:lnTo>
                      <a:lnTo>
                        <a:pt x="431" y="927"/>
                      </a:lnTo>
                      <a:lnTo>
                        <a:pt x="437" y="926"/>
                      </a:lnTo>
                      <a:lnTo>
                        <a:pt x="443" y="925"/>
                      </a:lnTo>
                      <a:lnTo>
                        <a:pt x="450" y="924"/>
                      </a:lnTo>
                      <a:lnTo>
                        <a:pt x="456" y="922"/>
                      </a:lnTo>
                      <a:lnTo>
                        <a:pt x="463" y="921"/>
                      </a:lnTo>
                      <a:lnTo>
                        <a:pt x="470" y="920"/>
                      </a:lnTo>
                      <a:lnTo>
                        <a:pt x="475" y="919"/>
                      </a:lnTo>
                      <a:lnTo>
                        <a:pt x="482" y="919"/>
                      </a:lnTo>
                      <a:lnTo>
                        <a:pt x="488" y="918"/>
                      </a:lnTo>
                      <a:lnTo>
                        <a:pt x="495" y="917"/>
                      </a:lnTo>
                      <a:lnTo>
                        <a:pt x="501" y="916"/>
                      </a:lnTo>
                      <a:lnTo>
                        <a:pt x="508" y="916"/>
                      </a:lnTo>
                      <a:lnTo>
                        <a:pt x="515" y="914"/>
                      </a:lnTo>
                      <a:lnTo>
                        <a:pt x="520" y="913"/>
                      </a:lnTo>
                      <a:lnTo>
                        <a:pt x="527" y="912"/>
                      </a:lnTo>
                      <a:lnTo>
                        <a:pt x="533" y="912"/>
                      </a:lnTo>
                      <a:lnTo>
                        <a:pt x="540" y="911"/>
                      </a:lnTo>
                      <a:lnTo>
                        <a:pt x="547" y="910"/>
                      </a:lnTo>
                      <a:lnTo>
                        <a:pt x="553" y="910"/>
                      </a:lnTo>
                      <a:lnTo>
                        <a:pt x="560" y="909"/>
                      </a:lnTo>
                      <a:lnTo>
                        <a:pt x="566" y="909"/>
                      </a:lnTo>
                      <a:lnTo>
                        <a:pt x="572" y="907"/>
                      </a:lnTo>
                      <a:lnTo>
                        <a:pt x="579" y="906"/>
                      </a:lnTo>
                      <a:lnTo>
                        <a:pt x="586" y="906"/>
                      </a:lnTo>
                      <a:lnTo>
                        <a:pt x="592" y="905"/>
                      </a:lnTo>
                      <a:lnTo>
                        <a:pt x="599" y="905"/>
                      </a:lnTo>
                      <a:lnTo>
                        <a:pt x="606" y="904"/>
                      </a:lnTo>
                      <a:lnTo>
                        <a:pt x="611" y="904"/>
                      </a:lnTo>
                      <a:lnTo>
                        <a:pt x="618" y="903"/>
                      </a:lnTo>
                      <a:lnTo>
                        <a:pt x="625" y="903"/>
                      </a:lnTo>
                      <a:lnTo>
                        <a:pt x="632" y="902"/>
                      </a:lnTo>
                      <a:lnTo>
                        <a:pt x="638" y="902"/>
                      </a:lnTo>
                      <a:lnTo>
                        <a:pt x="645" y="901"/>
                      </a:lnTo>
                      <a:lnTo>
                        <a:pt x="652" y="901"/>
                      </a:lnTo>
                      <a:lnTo>
                        <a:pt x="657" y="899"/>
                      </a:lnTo>
                      <a:lnTo>
                        <a:pt x="664" y="899"/>
                      </a:lnTo>
                      <a:lnTo>
                        <a:pt x="671" y="899"/>
                      </a:lnTo>
                      <a:lnTo>
                        <a:pt x="678" y="898"/>
                      </a:lnTo>
                      <a:lnTo>
                        <a:pt x="684" y="898"/>
                      </a:lnTo>
                      <a:lnTo>
                        <a:pt x="691" y="898"/>
                      </a:lnTo>
                      <a:lnTo>
                        <a:pt x="698" y="897"/>
                      </a:lnTo>
                      <a:lnTo>
                        <a:pt x="705" y="897"/>
                      </a:lnTo>
                      <a:lnTo>
                        <a:pt x="710" y="896"/>
                      </a:lnTo>
                      <a:lnTo>
                        <a:pt x="717" y="896"/>
                      </a:lnTo>
                      <a:lnTo>
                        <a:pt x="724" y="896"/>
                      </a:lnTo>
                      <a:lnTo>
                        <a:pt x="731" y="896"/>
                      </a:lnTo>
                      <a:lnTo>
                        <a:pt x="737" y="895"/>
                      </a:lnTo>
                      <a:lnTo>
                        <a:pt x="744" y="895"/>
                      </a:lnTo>
                      <a:lnTo>
                        <a:pt x="751" y="895"/>
                      </a:lnTo>
                      <a:lnTo>
                        <a:pt x="758" y="895"/>
                      </a:lnTo>
                      <a:lnTo>
                        <a:pt x="765" y="894"/>
                      </a:lnTo>
                      <a:lnTo>
                        <a:pt x="770" y="894"/>
                      </a:lnTo>
                      <a:lnTo>
                        <a:pt x="777" y="894"/>
                      </a:lnTo>
                      <a:lnTo>
                        <a:pt x="784" y="894"/>
                      </a:lnTo>
                      <a:lnTo>
                        <a:pt x="791" y="894"/>
                      </a:lnTo>
                      <a:lnTo>
                        <a:pt x="798" y="894"/>
                      </a:lnTo>
                      <a:lnTo>
                        <a:pt x="804" y="893"/>
                      </a:lnTo>
                      <a:lnTo>
                        <a:pt x="811" y="893"/>
                      </a:lnTo>
                      <a:lnTo>
                        <a:pt x="818" y="893"/>
                      </a:lnTo>
                      <a:lnTo>
                        <a:pt x="825" y="893"/>
                      </a:lnTo>
                      <a:lnTo>
                        <a:pt x="831" y="893"/>
                      </a:lnTo>
                      <a:lnTo>
                        <a:pt x="838" y="893"/>
                      </a:lnTo>
                      <a:lnTo>
                        <a:pt x="844" y="893"/>
                      </a:lnTo>
                      <a:lnTo>
                        <a:pt x="851" y="893"/>
                      </a:lnTo>
                      <a:lnTo>
                        <a:pt x="858" y="893"/>
                      </a:lnTo>
                      <a:lnTo>
                        <a:pt x="865" y="893"/>
                      </a:lnTo>
                      <a:lnTo>
                        <a:pt x="872" y="893"/>
                      </a:lnTo>
                      <a:lnTo>
                        <a:pt x="879" y="893"/>
                      </a:lnTo>
                      <a:lnTo>
                        <a:pt x="886" y="893"/>
                      </a:lnTo>
                      <a:lnTo>
                        <a:pt x="891" y="893"/>
                      </a:lnTo>
                      <a:lnTo>
                        <a:pt x="898" y="893"/>
                      </a:lnTo>
                      <a:lnTo>
                        <a:pt x="905" y="893"/>
                      </a:lnTo>
                      <a:lnTo>
                        <a:pt x="912" y="893"/>
                      </a:lnTo>
                      <a:lnTo>
                        <a:pt x="919" y="893"/>
                      </a:lnTo>
                      <a:lnTo>
                        <a:pt x="926" y="893"/>
                      </a:lnTo>
                      <a:lnTo>
                        <a:pt x="933" y="893"/>
                      </a:lnTo>
                      <a:lnTo>
                        <a:pt x="940" y="893"/>
                      </a:lnTo>
                      <a:lnTo>
                        <a:pt x="947" y="893"/>
                      </a:lnTo>
                      <a:lnTo>
                        <a:pt x="952" y="893"/>
                      </a:lnTo>
                      <a:lnTo>
                        <a:pt x="959" y="893"/>
                      </a:lnTo>
                      <a:lnTo>
                        <a:pt x="966" y="893"/>
                      </a:lnTo>
                      <a:lnTo>
                        <a:pt x="973" y="894"/>
                      </a:lnTo>
                      <a:lnTo>
                        <a:pt x="980" y="894"/>
                      </a:lnTo>
                      <a:lnTo>
                        <a:pt x="987" y="894"/>
                      </a:lnTo>
                      <a:lnTo>
                        <a:pt x="994" y="894"/>
                      </a:lnTo>
                      <a:lnTo>
                        <a:pt x="1001" y="894"/>
                      </a:lnTo>
                      <a:lnTo>
                        <a:pt x="1008" y="894"/>
                      </a:lnTo>
                      <a:lnTo>
                        <a:pt x="1015" y="895"/>
                      </a:lnTo>
                      <a:lnTo>
                        <a:pt x="1022" y="895"/>
                      </a:lnTo>
                      <a:lnTo>
                        <a:pt x="1027" y="895"/>
                      </a:lnTo>
                      <a:lnTo>
                        <a:pt x="1034" y="895"/>
                      </a:lnTo>
                      <a:lnTo>
                        <a:pt x="1041" y="896"/>
                      </a:lnTo>
                      <a:lnTo>
                        <a:pt x="1048" y="896"/>
                      </a:lnTo>
                      <a:lnTo>
                        <a:pt x="1055" y="896"/>
                      </a:lnTo>
                      <a:lnTo>
                        <a:pt x="1062" y="896"/>
                      </a:lnTo>
                      <a:lnTo>
                        <a:pt x="1069" y="897"/>
                      </a:lnTo>
                      <a:lnTo>
                        <a:pt x="1076" y="897"/>
                      </a:lnTo>
                      <a:lnTo>
                        <a:pt x="1083" y="897"/>
                      </a:lnTo>
                      <a:lnTo>
                        <a:pt x="1090" y="897"/>
                      </a:lnTo>
                      <a:lnTo>
                        <a:pt x="1096" y="898"/>
                      </a:lnTo>
                      <a:lnTo>
                        <a:pt x="1103" y="898"/>
                      </a:lnTo>
                      <a:lnTo>
                        <a:pt x="1110" y="898"/>
                      </a:lnTo>
                      <a:lnTo>
                        <a:pt x="1117" y="899"/>
                      </a:lnTo>
                      <a:lnTo>
                        <a:pt x="1131" y="901"/>
                      </a:lnTo>
                      <a:lnTo>
                        <a:pt x="1145" y="901"/>
                      </a:lnTo>
                      <a:lnTo>
                        <a:pt x="1159" y="902"/>
                      </a:lnTo>
                      <a:lnTo>
                        <a:pt x="1171" y="903"/>
                      </a:lnTo>
                      <a:lnTo>
                        <a:pt x="1185" y="904"/>
                      </a:lnTo>
                      <a:lnTo>
                        <a:pt x="1199" y="905"/>
                      </a:lnTo>
                      <a:lnTo>
                        <a:pt x="1213" y="906"/>
                      </a:lnTo>
                      <a:lnTo>
                        <a:pt x="1227" y="907"/>
                      </a:lnTo>
                      <a:lnTo>
                        <a:pt x="1240" y="909"/>
                      </a:lnTo>
                      <a:lnTo>
                        <a:pt x="1254" y="910"/>
                      </a:lnTo>
                      <a:lnTo>
                        <a:pt x="1268" y="911"/>
                      </a:lnTo>
                      <a:lnTo>
                        <a:pt x="1282" y="912"/>
                      </a:lnTo>
                      <a:lnTo>
                        <a:pt x="1296" y="913"/>
                      </a:lnTo>
                      <a:lnTo>
                        <a:pt x="1310" y="914"/>
                      </a:lnTo>
                      <a:lnTo>
                        <a:pt x="1323" y="916"/>
                      </a:lnTo>
                      <a:lnTo>
                        <a:pt x="1337" y="918"/>
                      </a:lnTo>
                      <a:lnTo>
                        <a:pt x="1351" y="919"/>
                      </a:lnTo>
                      <a:lnTo>
                        <a:pt x="1365" y="920"/>
                      </a:lnTo>
                      <a:lnTo>
                        <a:pt x="1379" y="922"/>
                      </a:lnTo>
                      <a:lnTo>
                        <a:pt x="1393" y="924"/>
                      </a:lnTo>
                      <a:lnTo>
                        <a:pt x="1406" y="925"/>
                      </a:lnTo>
                      <a:lnTo>
                        <a:pt x="1420" y="927"/>
                      </a:lnTo>
                      <a:lnTo>
                        <a:pt x="1434" y="928"/>
                      </a:lnTo>
                      <a:lnTo>
                        <a:pt x="1448" y="930"/>
                      </a:lnTo>
                      <a:lnTo>
                        <a:pt x="1462" y="932"/>
                      </a:lnTo>
                      <a:lnTo>
                        <a:pt x="1476" y="934"/>
                      </a:lnTo>
                      <a:lnTo>
                        <a:pt x="1489" y="935"/>
                      </a:lnTo>
                      <a:lnTo>
                        <a:pt x="1503" y="937"/>
                      </a:lnTo>
                      <a:lnTo>
                        <a:pt x="1517" y="939"/>
                      </a:lnTo>
                      <a:lnTo>
                        <a:pt x="1531" y="941"/>
                      </a:lnTo>
                      <a:lnTo>
                        <a:pt x="1545" y="942"/>
                      </a:lnTo>
                      <a:lnTo>
                        <a:pt x="1558" y="944"/>
                      </a:lnTo>
                      <a:lnTo>
                        <a:pt x="1572" y="947"/>
                      </a:lnTo>
                      <a:lnTo>
                        <a:pt x="1586" y="948"/>
                      </a:lnTo>
                      <a:lnTo>
                        <a:pt x="1600" y="950"/>
                      </a:lnTo>
                      <a:lnTo>
                        <a:pt x="1614" y="952"/>
                      </a:lnTo>
                      <a:lnTo>
                        <a:pt x="1628" y="954"/>
                      </a:lnTo>
                      <a:lnTo>
                        <a:pt x="1641" y="956"/>
                      </a:lnTo>
                      <a:lnTo>
                        <a:pt x="1655" y="958"/>
                      </a:lnTo>
                      <a:lnTo>
                        <a:pt x="1669" y="960"/>
                      </a:lnTo>
                      <a:lnTo>
                        <a:pt x="1683" y="962"/>
                      </a:lnTo>
                      <a:lnTo>
                        <a:pt x="1697" y="964"/>
                      </a:lnTo>
                      <a:lnTo>
                        <a:pt x="1711" y="966"/>
                      </a:lnTo>
                      <a:lnTo>
                        <a:pt x="1724" y="968"/>
                      </a:lnTo>
                      <a:lnTo>
                        <a:pt x="1738" y="970"/>
                      </a:lnTo>
                      <a:lnTo>
                        <a:pt x="1752" y="972"/>
                      </a:lnTo>
                      <a:lnTo>
                        <a:pt x="1766" y="974"/>
                      </a:lnTo>
                      <a:lnTo>
                        <a:pt x="1780" y="977"/>
                      </a:lnTo>
                      <a:lnTo>
                        <a:pt x="1794" y="979"/>
                      </a:lnTo>
                      <a:lnTo>
                        <a:pt x="1807" y="981"/>
                      </a:lnTo>
                      <a:lnTo>
                        <a:pt x="1821" y="982"/>
                      </a:lnTo>
                      <a:lnTo>
                        <a:pt x="1835" y="985"/>
                      </a:lnTo>
                      <a:lnTo>
                        <a:pt x="1849" y="987"/>
                      </a:lnTo>
                      <a:lnTo>
                        <a:pt x="1863" y="989"/>
                      </a:lnTo>
                      <a:lnTo>
                        <a:pt x="1876" y="992"/>
                      </a:lnTo>
                      <a:lnTo>
                        <a:pt x="1890" y="994"/>
                      </a:lnTo>
                      <a:lnTo>
                        <a:pt x="1918" y="998"/>
                      </a:lnTo>
                      <a:lnTo>
                        <a:pt x="1946" y="1003"/>
                      </a:lnTo>
                      <a:lnTo>
                        <a:pt x="1972" y="1006"/>
                      </a:lnTo>
                      <a:lnTo>
                        <a:pt x="2000" y="1011"/>
                      </a:lnTo>
                      <a:lnTo>
                        <a:pt x="2027" y="1016"/>
                      </a:lnTo>
                      <a:lnTo>
                        <a:pt x="2055" y="1020"/>
                      </a:lnTo>
                      <a:lnTo>
                        <a:pt x="2082" y="1025"/>
                      </a:lnTo>
                      <a:lnTo>
                        <a:pt x="2109" y="1029"/>
                      </a:lnTo>
                      <a:lnTo>
                        <a:pt x="2123" y="1032"/>
                      </a:lnTo>
                      <a:lnTo>
                        <a:pt x="2136" y="1034"/>
                      </a:lnTo>
                      <a:lnTo>
                        <a:pt x="2150" y="1036"/>
                      </a:lnTo>
                      <a:lnTo>
                        <a:pt x="2163" y="1039"/>
                      </a:lnTo>
                      <a:lnTo>
                        <a:pt x="2177" y="1041"/>
                      </a:lnTo>
                      <a:lnTo>
                        <a:pt x="2190" y="1043"/>
                      </a:lnTo>
                      <a:lnTo>
                        <a:pt x="2204" y="1046"/>
                      </a:lnTo>
                      <a:lnTo>
                        <a:pt x="2218" y="1048"/>
                      </a:lnTo>
                      <a:lnTo>
                        <a:pt x="2230" y="1050"/>
                      </a:lnTo>
                      <a:lnTo>
                        <a:pt x="2244" y="1053"/>
                      </a:lnTo>
                      <a:lnTo>
                        <a:pt x="2258" y="1055"/>
                      </a:lnTo>
                      <a:lnTo>
                        <a:pt x="2271" y="1057"/>
                      </a:lnTo>
                      <a:lnTo>
                        <a:pt x="2284" y="1058"/>
                      </a:lnTo>
                      <a:lnTo>
                        <a:pt x="2298" y="1061"/>
                      </a:lnTo>
                      <a:lnTo>
                        <a:pt x="2311" y="1063"/>
                      </a:lnTo>
                      <a:lnTo>
                        <a:pt x="2325" y="1065"/>
                      </a:lnTo>
                      <a:lnTo>
                        <a:pt x="2337" y="1067"/>
                      </a:lnTo>
                      <a:lnTo>
                        <a:pt x="2351" y="1070"/>
                      </a:lnTo>
                      <a:lnTo>
                        <a:pt x="2364" y="1072"/>
                      </a:lnTo>
                      <a:lnTo>
                        <a:pt x="2378" y="1074"/>
                      </a:lnTo>
                      <a:lnTo>
                        <a:pt x="2390" y="1077"/>
                      </a:lnTo>
                      <a:lnTo>
                        <a:pt x="2404" y="1079"/>
                      </a:lnTo>
                      <a:lnTo>
                        <a:pt x="2417" y="1080"/>
                      </a:lnTo>
                      <a:lnTo>
                        <a:pt x="2431" y="1082"/>
                      </a:lnTo>
                      <a:lnTo>
                        <a:pt x="2443" y="1085"/>
                      </a:lnTo>
                      <a:lnTo>
                        <a:pt x="2457" y="1087"/>
                      </a:lnTo>
                      <a:lnTo>
                        <a:pt x="2470" y="1089"/>
                      </a:lnTo>
                      <a:lnTo>
                        <a:pt x="2483" y="1092"/>
                      </a:lnTo>
                      <a:lnTo>
                        <a:pt x="2496" y="1093"/>
                      </a:lnTo>
                      <a:lnTo>
                        <a:pt x="2509" y="1095"/>
                      </a:lnTo>
                      <a:lnTo>
                        <a:pt x="2522" y="1097"/>
                      </a:lnTo>
                      <a:lnTo>
                        <a:pt x="2536" y="1100"/>
                      </a:lnTo>
                      <a:lnTo>
                        <a:pt x="2548" y="1102"/>
                      </a:lnTo>
                      <a:lnTo>
                        <a:pt x="2561" y="1103"/>
                      </a:lnTo>
                      <a:lnTo>
                        <a:pt x="2574" y="1105"/>
                      </a:lnTo>
                      <a:lnTo>
                        <a:pt x="2587" y="1108"/>
                      </a:lnTo>
                      <a:lnTo>
                        <a:pt x="2600" y="1109"/>
                      </a:lnTo>
                      <a:lnTo>
                        <a:pt x="2613" y="1111"/>
                      </a:lnTo>
                      <a:lnTo>
                        <a:pt x="2625" y="1114"/>
                      </a:lnTo>
                      <a:lnTo>
                        <a:pt x="2638" y="1115"/>
                      </a:lnTo>
                      <a:lnTo>
                        <a:pt x="2651" y="1117"/>
                      </a:lnTo>
                      <a:lnTo>
                        <a:pt x="2663" y="1119"/>
                      </a:lnTo>
                      <a:lnTo>
                        <a:pt x="2677" y="1120"/>
                      </a:lnTo>
                      <a:lnTo>
                        <a:pt x="2690" y="1123"/>
                      </a:lnTo>
                      <a:lnTo>
                        <a:pt x="2703" y="1124"/>
                      </a:lnTo>
                      <a:lnTo>
                        <a:pt x="2715" y="1126"/>
                      </a:lnTo>
                      <a:lnTo>
                        <a:pt x="2728" y="1129"/>
                      </a:lnTo>
                      <a:lnTo>
                        <a:pt x="2741" y="1130"/>
                      </a:lnTo>
                      <a:lnTo>
                        <a:pt x="2752" y="1131"/>
                      </a:lnTo>
                      <a:lnTo>
                        <a:pt x="2765" y="1133"/>
                      </a:lnTo>
                      <a:lnTo>
                        <a:pt x="2778" y="1134"/>
                      </a:lnTo>
                      <a:lnTo>
                        <a:pt x="2790" y="1137"/>
                      </a:lnTo>
                      <a:lnTo>
                        <a:pt x="2803" y="1138"/>
                      </a:lnTo>
                      <a:lnTo>
                        <a:pt x="2816" y="1140"/>
                      </a:lnTo>
                      <a:lnTo>
                        <a:pt x="2827" y="1141"/>
                      </a:lnTo>
                      <a:lnTo>
                        <a:pt x="2840" y="1142"/>
                      </a:lnTo>
                      <a:lnTo>
                        <a:pt x="2852" y="1145"/>
                      </a:lnTo>
                      <a:lnTo>
                        <a:pt x="2865" y="1146"/>
                      </a:lnTo>
                      <a:lnTo>
                        <a:pt x="2877" y="1147"/>
                      </a:lnTo>
                      <a:lnTo>
                        <a:pt x="2889" y="1148"/>
                      </a:lnTo>
                      <a:lnTo>
                        <a:pt x="2901" y="1150"/>
                      </a:lnTo>
                      <a:lnTo>
                        <a:pt x="2913" y="1152"/>
                      </a:lnTo>
                      <a:lnTo>
                        <a:pt x="2926" y="1153"/>
                      </a:lnTo>
                      <a:lnTo>
                        <a:pt x="2938" y="1154"/>
                      </a:lnTo>
                      <a:lnTo>
                        <a:pt x="2950" y="1155"/>
                      </a:lnTo>
                      <a:lnTo>
                        <a:pt x="2962" y="1156"/>
                      </a:lnTo>
                      <a:lnTo>
                        <a:pt x="2975" y="1157"/>
                      </a:lnTo>
                      <a:lnTo>
                        <a:pt x="2986" y="1158"/>
                      </a:lnTo>
                      <a:lnTo>
                        <a:pt x="2992" y="1160"/>
                      </a:lnTo>
                      <a:lnTo>
                        <a:pt x="2998" y="1160"/>
                      </a:lnTo>
                      <a:lnTo>
                        <a:pt x="3004" y="1161"/>
                      </a:lnTo>
                      <a:lnTo>
                        <a:pt x="3010" y="1161"/>
                      </a:lnTo>
                      <a:lnTo>
                        <a:pt x="3016" y="1162"/>
                      </a:lnTo>
                      <a:lnTo>
                        <a:pt x="3022" y="1162"/>
                      </a:lnTo>
                      <a:lnTo>
                        <a:pt x="3028" y="1163"/>
                      </a:lnTo>
                      <a:lnTo>
                        <a:pt x="3033" y="1163"/>
                      </a:lnTo>
                      <a:lnTo>
                        <a:pt x="3039" y="1164"/>
                      </a:lnTo>
                      <a:lnTo>
                        <a:pt x="3046" y="1164"/>
                      </a:lnTo>
                      <a:lnTo>
                        <a:pt x="3052" y="1165"/>
                      </a:lnTo>
                      <a:lnTo>
                        <a:pt x="3057" y="1165"/>
                      </a:lnTo>
                      <a:lnTo>
                        <a:pt x="3063" y="1165"/>
                      </a:lnTo>
                      <a:lnTo>
                        <a:pt x="3069" y="1166"/>
                      </a:lnTo>
                      <a:lnTo>
                        <a:pt x="3075" y="1166"/>
                      </a:lnTo>
                      <a:lnTo>
                        <a:pt x="3081" y="1168"/>
                      </a:lnTo>
                      <a:lnTo>
                        <a:pt x="3086" y="1168"/>
                      </a:lnTo>
                      <a:lnTo>
                        <a:pt x="3092" y="1168"/>
                      </a:lnTo>
                      <a:lnTo>
                        <a:pt x="3098" y="1169"/>
                      </a:lnTo>
                      <a:lnTo>
                        <a:pt x="3104" y="1169"/>
                      </a:lnTo>
                      <a:lnTo>
                        <a:pt x="3109" y="1170"/>
                      </a:lnTo>
                      <a:lnTo>
                        <a:pt x="3115" y="1170"/>
                      </a:lnTo>
                      <a:lnTo>
                        <a:pt x="3121" y="1170"/>
                      </a:lnTo>
                      <a:lnTo>
                        <a:pt x="3127" y="1171"/>
                      </a:lnTo>
                      <a:lnTo>
                        <a:pt x="3132" y="1171"/>
                      </a:lnTo>
                      <a:lnTo>
                        <a:pt x="3138" y="1171"/>
                      </a:lnTo>
                      <a:lnTo>
                        <a:pt x="3144" y="1171"/>
                      </a:lnTo>
                      <a:lnTo>
                        <a:pt x="3150" y="1172"/>
                      </a:lnTo>
                      <a:lnTo>
                        <a:pt x="3155" y="1172"/>
                      </a:lnTo>
                      <a:lnTo>
                        <a:pt x="3161" y="1172"/>
                      </a:lnTo>
                      <a:lnTo>
                        <a:pt x="3167" y="1173"/>
                      </a:lnTo>
                      <a:lnTo>
                        <a:pt x="3173" y="1173"/>
                      </a:lnTo>
                      <a:lnTo>
                        <a:pt x="3178" y="1173"/>
                      </a:lnTo>
                      <a:lnTo>
                        <a:pt x="3184" y="1173"/>
                      </a:lnTo>
                      <a:lnTo>
                        <a:pt x="3190" y="1175"/>
                      </a:lnTo>
                      <a:lnTo>
                        <a:pt x="3196" y="1175"/>
                      </a:lnTo>
                      <a:lnTo>
                        <a:pt x="3202" y="1175"/>
                      </a:lnTo>
                      <a:lnTo>
                        <a:pt x="3207" y="1175"/>
                      </a:lnTo>
                      <a:lnTo>
                        <a:pt x="3212" y="1175"/>
                      </a:lnTo>
                      <a:lnTo>
                        <a:pt x="3218" y="1176"/>
                      </a:lnTo>
                      <a:lnTo>
                        <a:pt x="3223" y="1176"/>
                      </a:lnTo>
                      <a:lnTo>
                        <a:pt x="3229" y="1176"/>
                      </a:lnTo>
                      <a:lnTo>
                        <a:pt x="3235" y="1176"/>
                      </a:lnTo>
                      <a:lnTo>
                        <a:pt x="3241" y="1176"/>
                      </a:lnTo>
                      <a:lnTo>
                        <a:pt x="3246" y="1176"/>
                      </a:lnTo>
                      <a:lnTo>
                        <a:pt x="3251" y="1177"/>
                      </a:lnTo>
                      <a:lnTo>
                        <a:pt x="3257" y="1177"/>
                      </a:lnTo>
                      <a:lnTo>
                        <a:pt x="3263" y="1177"/>
                      </a:lnTo>
                      <a:lnTo>
                        <a:pt x="3268" y="1177"/>
                      </a:lnTo>
                      <a:lnTo>
                        <a:pt x="3273" y="1177"/>
                      </a:lnTo>
                      <a:lnTo>
                        <a:pt x="3279" y="1177"/>
                      </a:lnTo>
                      <a:lnTo>
                        <a:pt x="3284" y="1177"/>
                      </a:lnTo>
                      <a:lnTo>
                        <a:pt x="3290" y="1177"/>
                      </a:lnTo>
                      <a:lnTo>
                        <a:pt x="3296" y="1177"/>
                      </a:lnTo>
                      <a:lnTo>
                        <a:pt x="3301" y="1177"/>
                      </a:lnTo>
                      <a:lnTo>
                        <a:pt x="3306" y="1177"/>
                      </a:lnTo>
                      <a:lnTo>
                        <a:pt x="3308" y="1177"/>
                      </a:lnTo>
                      <a:lnTo>
                        <a:pt x="3310" y="1177"/>
                      </a:lnTo>
                      <a:lnTo>
                        <a:pt x="3311" y="1177"/>
                      </a:lnTo>
                      <a:lnTo>
                        <a:pt x="3313" y="1177"/>
                      </a:lnTo>
                      <a:lnTo>
                        <a:pt x="3316" y="1177"/>
                      </a:lnTo>
                      <a:lnTo>
                        <a:pt x="3317" y="1177"/>
                      </a:lnTo>
                      <a:lnTo>
                        <a:pt x="3319" y="1177"/>
                      </a:lnTo>
                      <a:lnTo>
                        <a:pt x="3320" y="1177"/>
                      </a:lnTo>
                      <a:lnTo>
                        <a:pt x="3322" y="1177"/>
                      </a:lnTo>
                      <a:lnTo>
                        <a:pt x="3324" y="1177"/>
                      </a:lnTo>
                      <a:lnTo>
                        <a:pt x="3326" y="1177"/>
                      </a:lnTo>
                      <a:lnTo>
                        <a:pt x="3327" y="1177"/>
                      </a:lnTo>
                      <a:lnTo>
                        <a:pt x="3329" y="1177"/>
                      </a:lnTo>
                      <a:lnTo>
                        <a:pt x="3331" y="1177"/>
                      </a:lnTo>
                      <a:lnTo>
                        <a:pt x="3333" y="1177"/>
                      </a:lnTo>
                      <a:lnTo>
                        <a:pt x="3335" y="1177"/>
                      </a:lnTo>
                      <a:lnTo>
                        <a:pt x="3336" y="1177"/>
                      </a:lnTo>
                      <a:lnTo>
                        <a:pt x="3339" y="1176"/>
                      </a:lnTo>
                      <a:lnTo>
                        <a:pt x="3340" y="1176"/>
                      </a:lnTo>
                      <a:lnTo>
                        <a:pt x="3342" y="1176"/>
                      </a:lnTo>
                      <a:lnTo>
                        <a:pt x="3343" y="1176"/>
                      </a:lnTo>
                      <a:lnTo>
                        <a:pt x="3346" y="1176"/>
                      </a:lnTo>
                      <a:lnTo>
                        <a:pt x="3347" y="1176"/>
                      </a:lnTo>
                      <a:lnTo>
                        <a:pt x="3349" y="1176"/>
                      </a:lnTo>
                      <a:lnTo>
                        <a:pt x="3352" y="1175"/>
                      </a:lnTo>
                      <a:lnTo>
                        <a:pt x="3357" y="1175"/>
                      </a:lnTo>
                      <a:lnTo>
                        <a:pt x="3361" y="1175"/>
                      </a:lnTo>
                      <a:lnTo>
                        <a:pt x="3364" y="1173"/>
                      </a:lnTo>
                      <a:lnTo>
                        <a:pt x="3369" y="1173"/>
                      </a:lnTo>
                      <a:lnTo>
                        <a:pt x="3372" y="1172"/>
                      </a:lnTo>
                      <a:lnTo>
                        <a:pt x="3375" y="1172"/>
                      </a:lnTo>
                      <a:lnTo>
                        <a:pt x="3380" y="1171"/>
                      </a:lnTo>
                      <a:lnTo>
                        <a:pt x="3384" y="1170"/>
                      </a:lnTo>
                      <a:lnTo>
                        <a:pt x="3387" y="1170"/>
                      </a:lnTo>
                      <a:lnTo>
                        <a:pt x="3392" y="1169"/>
                      </a:lnTo>
                      <a:lnTo>
                        <a:pt x="3395" y="1169"/>
                      </a:lnTo>
                      <a:lnTo>
                        <a:pt x="3400" y="1168"/>
                      </a:lnTo>
                      <a:lnTo>
                        <a:pt x="3403" y="1166"/>
                      </a:lnTo>
                      <a:lnTo>
                        <a:pt x="3408" y="1165"/>
                      </a:lnTo>
                      <a:lnTo>
                        <a:pt x="3411" y="1165"/>
                      </a:lnTo>
                      <a:lnTo>
                        <a:pt x="3416" y="1164"/>
                      </a:lnTo>
                      <a:lnTo>
                        <a:pt x="3419" y="1163"/>
                      </a:lnTo>
                      <a:lnTo>
                        <a:pt x="3424" y="1162"/>
                      </a:lnTo>
                      <a:lnTo>
                        <a:pt x="3427" y="1161"/>
                      </a:lnTo>
                      <a:lnTo>
                        <a:pt x="3432" y="1160"/>
                      </a:lnTo>
                      <a:lnTo>
                        <a:pt x="3437" y="1158"/>
                      </a:lnTo>
                      <a:lnTo>
                        <a:pt x="3440" y="1158"/>
                      </a:lnTo>
                      <a:lnTo>
                        <a:pt x="3445" y="1157"/>
                      </a:lnTo>
                      <a:lnTo>
                        <a:pt x="3449" y="1155"/>
                      </a:lnTo>
                      <a:lnTo>
                        <a:pt x="3453" y="1154"/>
                      </a:lnTo>
                      <a:lnTo>
                        <a:pt x="3457" y="1153"/>
                      </a:lnTo>
                      <a:lnTo>
                        <a:pt x="3462" y="1152"/>
                      </a:lnTo>
                      <a:lnTo>
                        <a:pt x="3465" y="1150"/>
                      </a:lnTo>
                      <a:lnTo>
                        <a:pt x="3470" y="1149"/>
                      </a:lnTo>
                      <a:lnTo>
                        <a:pt x="3475" y="1148"/>
                      </a:lnTo>
                      <a:lnTo>
                        <a:pt x="3478" y="1147"/>
                      </a:lnTo>
                      <a:lnTo>
                        <a:pt x="3483" y="1146"/>
                      </a:lnTo>
                      <a:lnTo>
                        <a:pt x="3487" y="1143"/>
                      </a:lnTo>
                      <a:lnTo>
                        <a:pt x="3492" y="1142"/>
                      </a:lnTo>
                      <a:lnTo>
                        <a:pt x="3495" y="1141"/>
                      </a:lnTo>
                      <a:lnTo>
                        <a:pt x="3500" y="1139"/>
                      </a:lnTo>
                      <a:lnTo>
                        <a:pt x="3505" y="1138"/>
                      </a:lnTo>
                      <a:lnTo>
                        <a:pt x="3509" y="1137"/>
                      </a:lnTo>
                      <a:lnTo>
                        <a:pt x="3514" y="1134"/>
                      </a:lnTo>
                      <a:lnTo>
                        <a:pt x="3518" y="1133"/>
                      </a:lnTo>
                      <a:lnTo>
                        <a:pt x="3522" y="1131"/>
                      </a:lnTo>
                      <a:lnTo>
                        <a:pt x="3526" y="1130"/>
                      </a:lnTo>
                      <a:lnTo>
                        <a:pt x="3531" y="1129"/>
                      </a:lnTo>
                      <a:lnTo>
                        <a:pt x="3536" y="1126"/>
                      </a:lnTo>
                      <a:lnTo>
                        <a:pt x="3540" y="1125"/>
                      </a:lnTo>
                      <a:lnTo>
                        <a:pt x="3545" y="1123"/>
                      </a:lnTo>
                      <a:lnTo>
                        <a:pt x="3549" y="1122"/>
                      </a:lnTo>
                      <a:lnTo>
                        <a:pt x="3554" y="1119"/>
                      </a:lnTo>
                      <a:lnTo>
                        <a:pt x="3559" y="1117"/>
                      </a:lnTo>
                      <a:lnTo>
                        <a:pt x="3563" y="1116"/>
                      </a:lnTo>
                      <a:lnTo>
                        <a:pt x="3568" y="1114"/>
                      </a:lnTo>
                      <a:lnTo>
                        <a:pt x="3573" y="1111"/>
                      </a:lnTo>
                      <a:lnTo>
                        <a:pt x="3576" y="1110"/>
                      </a:lnTo>
                      <a:lnTo>
                        <a:pt x="3581" y="1108"/>
                      </a:lnTo>
                      <a:lnTo>
                        <a:pt x="3585" y="1105"/>
                      </a:lnTo>
                      <a:lnTo>
                        <a:pt x="3590" y="1104"/>
                      </a:lnTo>
                      <a:lnTo>
                        <a:pt x="3594" y="1102"/>
                      </a:lnTo>
                      <a:lnTo>
                        <a:pt x="3599" y="1100"/>
                      </a:lnTo>
                      <a:lnTo>
                        <a:pt x="3604" y="1097"/>
                      </a:lnTo>
                      <a:lnTo>
                        <a:pt x="3608" y="1095"/>
                      </a:lnTo>
                      <a:lnTo>
                        <a:pt x="3613" y="1094"/>
                      </a:lnTo>
                      <a:lnTo>
                        <a:pt x="3617" y="1092"/>
                      </a:lnTo>
                      <a:lnTo>
                        <a:pt x="3622" y="1089"/>
                      </a:lnTo>
                      <a:lnTo>
                        <a:pt x="3628" y="1087"/>
                      </a:lnTo>
                      <a:lnTo>
                        <a:pt x="3632" y="1085"/>
                      </a:lnTo>
                      <a:lnTo>
                        <a:pt x="3637" y="1082"/>
                      </a:lnTo>
                      <a:lnTo>
                        <a:pt x="3642" y="1080"/>
                      </a:lnTo>
                      <a:lnTo>
                        <a:pt x="3646" y="1078"/>
                      </a:lnTo>
                      <a:lnTo>
                        <a:pt x="3651" y="1076"/>
                      </a:lnTo>
                      <a:lnTo>
                        <a:pt x="3655" y="1073"/>
                      </a:lnTo>
                      <a:lnTo>
                        <a:pt x="3660" y="1071"/>
                      </a:lnTo>
                      <a:lnTo>
                        <a:pt x="3665" y="1069"/>
                      </a:lnTo>
                      <a:lnTo>
                        <a:pt x="3669" y="1066"/>
                      </a:lnTo>
                      <a:lnTo>
                        <a:pt x="3674" y="1064"/>
                      </a:lnTo>
                      <a:lnTo>
                        <a:pt x="3679" y="1062"/>
                      </a:lnTo>
                      <a:lnTo>
                        <a:pt x="3683" y="1059"/>
                      </a:lnTo>
                      <a:lnTo>
                        <a:pt x="3689" y="1057"/>
                      </a:lnTo>
                      <a:lnTo>
                        <a:pt x="3693" y="1055"/>
                      </a:lnTo>
                      <a:lnTo>
                        <a:pt x="3698" y="1053"/>
                      </a:lnTo>
                      <a:lnTo>
                        <a:pt x="3703" y="1050"/>
                      </a:lnTo>
                      <a:lnTo>
                        <a:pt x="3707" y="1047"/>
                      </a:lnTo>
                      <a:lnTo>
                        <a:pt x="3712" y="1044"/>
                      </a:lnTo>
                      <a:lnTo>
                        <a:pt x="3717" y="1042"/>
                      </a:lnTo>
                      <a:lnTo>
                        <a:pt x="3721" y="1040"/>
                      </a:lnTo>
                      <a:lnTo>
                        <a:pt x="3726" y="1038"/>
                      </a:lnTo>
                      <a:lnTo>
                        <a:pt x="3732" y="1035"/>
                      </a:lnTo>
                      <a:lnTo>
                        <a:pt x="3736" y="1032"/>
                      </a:lnTo>
                      <a:lnTo>
                        <a:pt x="3741" y="1029"/>
                      </a:lnTo>
                      <a:lnTo>
                        <a:pt x="3745" y="1027"/>
                      </a:lnTo>
                      <a:lnTo>
                        <a:pt x="3750" y="1025"/>
                      </a:lnTo>
                      <a:lnTo>
                        <a:pt x="3755" y="1021"/>
                      </a:lnTo>
                      <a:lnTo>
                        <a:pt x="3759" y="1019"/>
                      </a:lnTo>
                      <a:lnTo>
                        <a:pt x="3764" y="1017"/>
                      </a:lnTo>
                      <a:lnTo>
                        <a:pt x="3770" y="1013"/>
                      </a:lnTo>
                      <a:lnTo>
                        <a:pt x="3774" y="1011"/>
                      </a:lnTo>
                      <a:lnTo>
                        <a:pt x="3779" y="1009"/>
                      </a:lnTo>
                      <a:lnTo>
                        <a:pt x="3783" y="1005"/>
                      </a:lnTo>
                      <a:lnTo>
                        <a:pt x="3788" y="1003"/>
                      </a:lnTo>
                      <a:lnTo>
                        <a:pt x="3793" y="1001"/>
                      </a:lnTo>
                      <a:lnTo>
                        <a:pt x="3803" y="995"/>
                      </a:lnTo>
                      <a:lnTo>
                        <a:pt x="3812" y="989"/>
                      </a:lnTo>
                      <a:lnTo>
                        <a:pt x="3821" y="983"/>
                      </a:lnTo>
                      <a:lnTo>
                        <a:pt x="3831" y="979"/>
                      </a:lnTo>
                      <a:lnTo>
                        <a:pt x="3841" y="973"/>
                      </a:lnTo>
                      <a:lnTo>
                        <a:pt x="3850" y="967"/>
                      </a:lnTo>
                      <a:lnTo>
                        <a:pt x="3859" y="962"/>
                      </a:lnTo>
                      <a:lnTo>
                        <a:pt x="3869" y="956"/>
                      </a:lnTo>
                      <a:lnTo>
                        <a:pt x="3879" y="950"/>
                      </a:lnTo>
                      <a:lnTo>
                        <a:pt x="3888" y="944"/>
                      </a:lnTo>
                      <a:lnTo>
                        <a:pt x="3897" y="939"/>
                      </a:lnTo>
                      <a:lnTo>
                        <a:pt x="3907" y="933"/>
                      </a:lnTo>
                      <a:lnTo>
                        <a:pt x="3916" y="927"/>
                      </a:lnTo>
                      <a:lnTo>
                        <a:pt x="3926" y="921"/>
                      </a:lnTo>
                      <a:lnTo>
                        <a:pt x="3935" y="916"/>
                      </a:lnTo>
                      <a:lnTo>
                        <a:pt x="3945" y="910"/>
                      </a:lnTo>
                      <a:lnTo>
                        <a:pt x="3954" y="903"/>
                      </a:lnTo>
                      <a:lnTo>
                        <a:pt x="3963" y="897"/>
                      </a:lnTo>
                      <a:lnTo>
                        <a:pt x="3972" y="891"/>
                      </a:lnTo>
                      <a:lnTo>
                        <a:pt x="3982" y="886"/>
                      </a:lnTo>
                      <a:lnTo>
                        <a:pt x="3991" y="880"/>
                      </a:lnTo>
                      <a:lnTo>
                        <a:pt x="4000" y="874"/>
                      </a:lnTo>
                      <a:lnTo>
                        <a:pt x="4009" y="868"/>
                      </a:lnTo>
                      <a:lnTo>
                        <a:pt x="4018" y="863"/>
                      </a:lnTo>
                      <a:lnTo>
                        <a:pt x="4023" y="859"/>
                      </a:lnTo>
                      <a:lnTo>
                        <a:pt x="4028" y="857"/>
                      </a:lnTo>
                      <a:lnTo>
                        <a:pt x="4032" y="853"/>
                      </a:lnTo>
                      <a:lnTo>
                        <a:pt x="4037" y="851"/>
                      </a:lnTo>
                      <a:lnTo>
                        <a:pt x="4040" y="848"/>
                      </a:lnTo>
                      <a:lnTo>
                        <a:pt x="4045" y="845"/>
                      </a:lnTo>
                      <a:lnTo>
                        <a:pt x="4050" y="842"/>
                      </a:lnTo>
                      <a:lnTo>
                        <a:pt x="4054" y="840"/>
                      </a:lnTo>
                      <a:lnTo>
                        <a:pt x="4059" y="836"/>
                      </a:lnTo>
                      <a:lnTo>
                        <a:pt x="4063" y="833"/>
                      </a:lnTo>
                      <a:lnTo>
                        <a:pt x="4068" y="830"/>
                      </a:lnTo>
                      <a:lnTo>
                        <a:pt x="4073" y="827"/>
                      </a:lnTo>
                      <a:lnTo>
                        <a:pt x="4076" y="825"/>
                      </a:lnTo>
                      <a:lnTo>
                        <a:pt x="4081" y="821"/>
                      </a:lnTo>
                      <a:lnTo>
                        <a:pt x="4085" y="819"/>
                      </a:lnTo>
                      <a:lnTo>
                        <a:pt x="4090" y="815"/>
                      </a:lnTo>
                      <a:lnTo>
                        <a:pt x="4094" y="813"/>
                      </a:lnTo>
                      <a:lnTo>
                        <a:pt x="4098" y="810"/>
                      </a:lnTo>
                      <a:lnTo>
                        <a:pt x="4103" y="807"/>
                      </a:lnTo>
                      <a:lnTo>
                        <a:pt x="4107" y="805"/>
                      </a:lnTo>
                      <a:lnTo>
                        <a:pt x="4112" y="802"/>
                      </a:lnTo>
                      <a:lnTo>
                        <a:pt x="4116" y="799"/>
                      </a:lnTo>
                      <a:lnTo>
                        <a:pt x="4120" y="796"/>
                      </a:lnTo>
                      <a:lnTo>
                        <a:pt x="4124" y="793"/>
                      </a:lnTo>
                      <a:lnTo>
                        <a:pt x="4129" y="790"/>
                      </a:lnTo>
                      <a:lnTo>
                        <a:pt x="4132" y="788"/>
                      </a:lnTo>
                      <a:lnTo>
                        <a:pt x="4137" y="784"/>
                      </a:lnTo>
                      <a:lnTo>
                        <a:pt x="4142" y="782"/>
                      </a:lnTo>
                      <a:lnTo>
                        <a:pt x="4145" y="780"/>
                      </a:lnTo>
                      <a:lnTo>
                        <a:pt x="4150" y="776"/>
                      </a:lnTo>
                      <a:lnTo>
                        <a:pt x="4154" y="774"/>
                      </a:lnTo>
                      <a:lnTo>
                        <a:pt x="4158" y="770"/>
                      </a:lnTo>
                      <a:lnTo>
                        <a:pt x="4162" y="768"/>
                      </a:lnTo>
                      <a:lnTo>
                        <a:pt x="4167" y="766"/>
                      </a:lnTo>
                      <a:lnTo>
                        <a:pt x="4170" y="762"/>
                      </a:lnTo>
                      <a:lnTo>
                        <a:pt x="4175" y="760"/>
                      </a:lnTo>
                      <a:lnTo>
                        <a:pt x="4179" y="758"/>
                      </a:lnTo>
                      <a:lnTo>
                        <a:pt x="4183" y="754"/>
                      </a:lnTo>
                      <a:lnTo>
                        <a:pt x="4187" y="752"/>
                      </a:lnTo>
                      <a:lnTo>
                        <a:pt x="4191" y="750"/>
                      </a:lnTo>
                      <a:lnTo>
                        <a:pt x="4196" y="746"/>
                      </a:lnTo>
                      <a:lnTo>
                        <a:pt x="4199" y="744"/>
                      </a:lnTo>
                      <a:lnTo>
                        <a:pt x="4204" y="742"/>
                      </a:lnTo>
                      <a:lnTo>
                        <a:pt x="4207" y="739"/>
                      </a:lnTo>
                      <a:lnTo>
                        <a:pt x="4211" y="736"/>
                      </a:lnTo>
                      <a:lnTo>
                        <a:pt x="4215" y="734"/>
                      </a:lnTo>
                      <a:lnTo>
                        <a:pt x="4219" y="731"/>
                      </a:lnTo>
                      <a:lnTo>
                        <a:pt x="4224" y="729"/>
                      </a:lnTo>
                      <a:lnTo>
                        <a:pt x="4227" y="727"/>
                      </a:lnTo>
                      <a:lnTo>
                        <a:pt x="4232" y="723"/>
                      </a:lnTo>
                      <a:lnTo>
                        <a:pt x="4235" y="721"/>
                      </a:lnTo>
                      <a:lnTo>
                        <a:pt x="4238" y="719"/>
                      </a:lnTo>
                      <a:lnTo>
                        <a:pt x="4243" y="716"/>
                      </a:lnTo>
                      <a:lnTo>
                        <a:pt x="4247" y="714"/>
                      </a:lnTo>
                      <a:lnTo>
                        <a:pt x="4250" y="712"/>
                      </a:lnTo>
                      <a:lnTo>
                        <a:pt x="4255" y="708"/>
                      </a:lnTo>
                      <a:lnTo>
                        <a:pt x="4258" y="706"/>
                      </a:lnTo>
                      <a:lnTo>
                        <a:pt x="4262" y="704"/>
                      </a:lnTo>
                      <a:lnTo>
                        <a:pt x="4265" y="701"/>
                      </a:lnTo>
                      <a:lnTo>
                        <a:pt x="4270" y="699"/>
                      </a:lnTo>
                      <a:lnTo>
                        <a:pt x="4273" y="697"/>
                      </a:lnTo>
                      <a:lnTo>
                        <a:pt x="4277" y="694"/>
                      </a:lnTo>
                      <a:lnTo>
                        <a:pt x="4280" y="692"/>
                      </a:lnTo>
                      <a:lnTo>
                        <a:pt x="4283" y="690"/>
                      </a:lnTo>
                      <a:lnTo>
                        <a:pt x="4288" y="688"/>
                      </a:lnTo>
                      <a:lnTo>
                        <a:pt x="4291" y="685"/>
                      </a:lnTo>
                      <a:lnTo>
                        <a:pt x="4295" y="683"/>
                      </a:lnTo>
                      <a:lnTo>
                        <a:pt x="4298" y="681"/>
                      </a:lnTo>
                      <a:lnTo>
                        <a:pt x="4302" y="678"/>
                      </a:lnTo>
                      <a:lnTo>
                        <a:pt x="4305" y="677"/>
                      </a:lnTo>
                      <a:lnTo>
                        <a:pt x="4309" y="675"/>
                      </a:lnTo>
                      <a:lnTo>
                        <a:pt x="4312" y="673"/>
                      </a:lnTo>
                      <a:lnTo>
                        <a:pt x="4316" y="670"/>
                      </a:lnTo>
                      <a:lnTo>
                        <a:pt x="4319" y="668"/>
                      </a:lnTo>
                      <a:lnTo>
                        <a:pt x="4323" y="666"/>
                      </a:lnTo>
                      <a:lnTo>
                        <a:pt x="4326" y="665"/>
                      </a:lnTo>
                      <a:lnTo>
                        <a:pt x="4330" y="662"/>
                      </a:lnTo>
                      <a:lnTo>
                        <a:pt x="4333" y="660"/>
                      </a:lnTo>
                      <a:lnTo>
                        <a:pt x="4336" y="658"/>
                      </a:lnTo>
                      <a:lnTo>
                        <a:pt x="4340" y="657"/>
                      </a:lnTo>
                      <a:lnTo>
                        <a:pt x="4343" y="654"/>
                      </a:lnTo>
                      <a:lnTo>
                        <a:pt x="4346" y="652"/>
                      </a:lnTo>
                      <a:lnTo>
                        <a:pt x="4349" y="651"/>
                      </a:lnTo>
                      <a:lnTo>
                        <a:pt x="4353" y="648"/>
                      </a:lnTo>
                      <a:lnTo>
                        <a:pt x="4356" y="646"/>
                      </a:lnTo>
                      <a:lnTo>
                        <a:pt x="4359" y="645"/>
                      </a:lnTo>
                      <a:lnTo>
                        <a:pt x="4362" y="643"/>
                      </a:lnTo>
                      <a:lnTo>
                        <a:pt x="4365" y="642"/>
                      </a:lnTo>
                      <a:lnTo>
                        <a:pt x="4369" y="639"/>
                      </a:lnTo>
                      <a:lnTo>
                        <a:pt x="4372" y="638"/>
                      </a:lnTo>
                      <a:lnTo>
                        <a:pt x="4374" y="636"/>
                      </a:lnTo>
                      <a:lnTo>
                        <a:pt x="4378" y="635"/>
                      </a:lnTo>
                      <a:lnTo>
                        <a:pt x="4381" y="632"/>
                      </a:lnTo>
                      <a:lnTo>
                        <a:pt x="4384" y="631"/>
                      </a:lnTo>
                      <a:lnTo>
                        <a:pt x="4387" y="630"/>
                      </a:lnTo>
                      <a:lnTo>
                        <a:pt x="4389" y="628"/>
                      </a:lnTo>
                      <a:lnTo>
                        <a:pt x="4391" y="628"/>
                      </a:lnTo>
                      <a:lnTo>
                        <a:pt x="4396" y="624"/>
                      </a:lnTo>
                      <a:lnTo>
                        <a:pt x="4403" y="621"/>
                      </a:lnTo>
                      <a:lnTo>
                        <a:pt x="4409" y="617"/>
                      </a:lnTo>
                      <a:lnTo>
                        <a:pt x="4416" y="614"/>
                      </a:lnTo>
                      <a:lnTo>
                        <a:pt x="4422" y="612"/>
                      </a:lnTo>
                      <a:lnTo>
                        <a:pt x="4429" y="608"/>
                      </a:lnTo>
                      <a:lnTo>
                        <a:pt x="4436" y="605"/>
                      </a:lnTo>
                      <a:lnTo>
                        <a:pt x="4441" y="601"/>
                      </a:lnTo>
                      <a:lnTo>
                        <a:pt x="4448" y="598"/>
                      </a:lnTo>
                      <a:lnTo>
                        <a:pt x="4455" y="595"/>
                      </a:lnTo>
                      <a:lnTo>
                        <a:pt x="4462" y="592"/>
                      </a:lnTo>
                      <a:lnTo>
                        <a:pt x="4468" y="589"/>
                      </a:lnTo>
                      <a:lnTo>
                        <a:pt x="4475" y="585"/>
                      </a:lnTo>
                      <a:lnTo>
                        <a:pt x="4482" y="583"/>
                      </a:lnTo>
                      <a:lnTo>
                        <a:pt x="4489" y="579"/>
                      </a:lnTo>
                      <a:lnTo>
                        <a:pt x="4494" y="576"/>
                      </a:lnTo>
                      <a:lnTo>
                        <a:pt x="4501" y="574"/>
                      </a:lnTo>
                      <a:lnTo>
                        <a:pt x="4508" y="570"/>
                      </a:lnTo>
                      <a:lnTo>
                        <a:pt x="4515" y="567"/>
                      </a:lnTo>
                      <a:lnTo>
                        <a:pt x="4522" y="564"/>
                      </a:lnTo>
                      <a:lnTo>
                        <a:pt x="4529" y="561"/>
                      </a:lnTo>
                      <a:lnTo>
                        <a:pt x="4536" y="559"/>
                      </a:lnTo>
                      <a:lnTo>
                        <a:pt x="4543" y="555"/>
                      </a:lnTo>
                      <a:lnTo>
                        <a:pt x="4550" y="552"/>
                      </a:lnTo>
                      <a:lnTo>
                        <a:pt x="4556" y="549"/>
                      </a:lnTo>
                      <a:lnTo>
                        <a:pt x="4563" y="546"/>
                      </a:lnTo>
                      <a:lnTo>
                        <a:pt x="4570" y="544"/>
                      </a:lnTo>
                      <a:lnTo>
                        <a:pt x="4577" y="540"/>
                      </a:lnTo>
                      <a:lnTo>
                        <a:pt x="4584" y="538"/>
                      </a:lnTo>
                      <a:lnTo>
                        <a:pt x="4591" y="534"/>
                      </a:lnTo>
                      <a:lnTo>
                        <a:pt x="4598" y="532"/>
                      </a:lnTo>
                      <a:lnTo>
                        <a:pt x="4605" y="529"/>
                      </a:lnTo>
                      <a:lnTo>
                        <a:pt x="4612" y="526"/>
                      </a:lnTo>
                      <a:lnTo>
                        <a:pt x="4619" y="523"/>
                      </a:lnTo>
                      <a:lnTo>
                        <a:pt x="4626" y="521"/>
                      </a:lnTo>
                      <a:lnTo>
                        <a:pt x="4633" y="518"/>
                      </a:lnTo>
                      <a:lnTo>
                        <a:pt x="4639" y="515"/>
                      </a:lnTo>
                      <a:lnTo>
                        <a:pt x="4646" y="513"/>
                      </a:lnTo>
                      <a:lnTo>
                        <a:pt x="4654" y="509"/>
                      </a:lnTo>
                      <a:lnTo>
                        <a:pt x="4661" y="507"/>
                      </a:lnTo>
                      <a:lnTo>
                        <a:pt x="4668" y="505"/>
                      </a:lnTo>
                      <a:lnTo>
                        <a:pt x="4675" y="501"/>
                      </a:lnTo>
                      <a:lnTo>
                        <a:pt x="4682" y="499"/>
                      </a:lnTo>
                      <a:lnTo>
                        <a:pt x="4690" y="496"/>
                      </a:lnTo>
                      <a:lnTo>
                        <a:pt x="4697" y="493"/>
                      </a:lnTo>
                      <a:lnTo>
                        <a:pt x="4704" y="491"/>
                      </a:lnTo>
                      <a:lnTo>
                        <a:pt x="4711" y="488"/>
                      </a:lnTo>
                      <a:lnTo>
                        <a:pt x="4719" y="485"/>
                      </a:lnTo>
                      <a:lnTo>
                        <a:pt x="4726" y="483"/>
                      </a:lnTo>
                      <a:lnTo>
                        <a:pt x="4733" y="480"/>
                      </a:lnTo>
                      <a:lnTo>
                        <a:pt x="4740" y="478"/>
                      </a:lnTo>
                      <a:lnTo>
                        <a:pt x="4748" y="475"/>
                      </a:lnTo>
                      <a:lnTo>
                        <a:pt x="4755" y="472"/>
                      </a:lnTo>
                      <a:lnTo>
                        <a:pt x="4762" y="470"/>
                      </a:lnTo>
                      <a:lnTo>
                        <a:pt x="4770" y="468"/>
                      </a:lnTo>
                      <a:lnTo>
                        <a:pt x="4777" y="465"/>
                      </a:lnTo>
                      <a:lnTo>
                        <a:pt x="4783" y="462"/>
                      </a:lnTo>
                      <a:lnTo>
                        <a:pt x="4792" y="460"/>
                      </a:lnTo>
                      <a:lnTo>
                        <a:pt x="4798" y="457"/>
                      </a:lnTo>
                      <a:lnTo>
                        <a:pt x="4807" y="455"/>
                      </a:lnTo>
                      <a:lnTo>
                        <a:pt x="4813" y="453"/>
                      </a:lnTo>
                      <a:lnTo>
                        <a:pt x="4820" y="450"/>
                      </a:lnTo>
                      <a:lnTo>
                        <a:pt x="4828" y="447"/>
                      </a:lnTo>
                      <a:lnTo>
                        <a:pt x="4835" y="445"/>
                      </a:lnTo>
                      <a:lnTo>
                        <a:pt x="4843" y="442"/>
                      </a:lnTo>
                      <a:lnTo>
                        <a:pt x="4850" y="440"/>
                      </a:lnTo>
                      <a:lnTo>
                        <a:pt x="4858" y="438"/>
                      </a:lnTo>
                      <a:lnTo>
                        <a:pt x="4865" y="435"/>
                      </a:lnTo>
                      <a:lnTo>
                        <a:pt x="4873" y="433"/>
                      </a:lnTo>
                      <a:lnTo>
                        <a:pt x="4880" y="431"/>
                      </a:lnTo>
                      <a:lnTo>
                        <a:pt x="4888" y="429"/>
                      </a:lnTo>
                      <a:lnTo>
                        <a:pt x="4895" y="426"/>
                      </a:lnTo>
                      <a:lnTo>
                        <a:pt x="4903" y="423"/>
                      </a:lnTo>
                      <a:lnTo>
                        <a:pt x="4910" y="420"/>
                      </a:lnTo>
                      <a:lnTo>
                        <a:pt x="4918" y="418"/>
                      </a:lnTo>
                      <a:lnTo>
                        <a:pt x="4925" y="416"/>
                      </a:lnTo>
                      <a:lnTo>
                        <a:pt x="4933" y="414"/>
                      </a:lnTo>
                      <a:lnTo>
                        <a:pt x="4940" y="411"/>
                      </a:lnTo>
                      <a:lnTo>
                        <a:pt x="4948" y="409"/>
                      </a:lnTo>
                      <a:lnTo>
                        <a:pt x="4955" y="407"/>
                      </a:lnTo>
                      <a:lnTo>
                        <a:pt x="4970" y="402"/>
                      </a:lnTo>
                      <a:lnTo>
                        <a:pt x="4985" y="397"/>
                      </a:lnTo>
                      <a:lnTo>
                        <a:pt x="5001" y="393"/>
                      </a:lnTo>
                      <a:lnTo>
                        <a:pt x="5016" y="388"/>
                      </a:lnTo>
                      <a:lnTo>
                        <a:pt x="5031" y="384"/>
                      </a:lnTo>
                      <a:lnTo>
                        <a:pt x="5046" y="380"/>
                      </a:lnTo>
                      <a:lnTo>
                        <a:pt x="5061" y="376"/>
                      </a:lnTo>
                      <a:lnTo>
                        <a:pt x="5077" y="371"/>
                      </a:lnTo>
                      <a:lnTo>
                        <a:pt x="5092" y="366"/>
                      </a:lnTo>
                      <a:lnTo>
                        <a:pt x="5107" y="362"/>
                      </a:lnTo>
                      <a:lnTo>
                        <a:pt x="5122" y="357"/>
                      </a:lnTo>
                      <a:lnTo>
                        <a:pt x="5138" y="354"/>
                      </a:lnTo>
                      <a:lnTo>
                        <a:pt x="5153" y="349"/>
                      </a:lnTo>
                      <a:lnTo>
                        <a:pt x="5168" y="345"/>
                      </a:lnTo>
                      <a:lnTo>
                        <a:pt x="5183" y="340"/>
                      </a:lnTo>
                      <a:lnTo>
                        <a:pt x="5199" y="336"/>
                      </a:lnTo>
                      <a:lnTo>
                        <a:pt x="5229" y="327"/>
                      </a:lnTo>
                      <a:lnTo>
                        <a:pt x="5260" y="319"/>
                      </a:lnTo>
                      <a:lnTo>
                        <a:pt x="5290" y="310"/>
                      </a:lnTo>
                      <a:lnTo>
                        <a:pt x="5322" y="302"/>
                      </a:lnTo>
                      <a:lnTo>
                        <a:pt x="5337" y="297"/>
                      </a:lnTo>
                      <a:lnTo>
                        <a:pt x="5351" y="294"/>
                      </a:lnTo>
                      <a:lnTo>
                        <a:pt x="5366" y="289"/>
                      </a:lnTo>
                      <a:lnTo>
                        <a:pt x="5381" y="285"/>
                      </a:lnTo>
                      <a:lnTo>
                        <a:pt x="5396" y="281"/>
                      </a:lnTo>
                      <a:lnTo>
                        <a:pt x="5411" y="277"/>
                      </a:lnTo>
                      <a:lnTo>
                        <a:pt x="5428" y="272"/>
                      </a:lnTo>
                      <a:lnTo>
                        <a:pt x="5443" y="269"/>
                      </a:lnTo>
                      <a:lnTo>
                        <a:pt x="5457" y="264"/>
                      </a:lnTo>
                      <a:lnTo>
                        <a:pt x="5472" y="259"/>
                      </a:lnTo>
                      <a:lnTo>
                        <a:pt x="5487" y="256"/>
                      </a:lnTo>
                      <a:lnTo>
                        <a:pt x="5502" y="251"/>
                      </a:lnTo>
                      <a:lnTo>
                        <a:pt x="5517" y="247"/>
                      </a:lnTo>
                      <a:lnTo>
                        <a:pt x="5532" y="243"/>
                      </a:lnTo>
                      <a:lnTo>
                        <a:pt x="5547" y="239"/>
                      </a:lnTo>
                      <a:lnTo>
                        <a:pt x="5561" y="234"/>
                      </a:lnTo>
                      <a:lnTo>
                        <a:pt x="5569" y="232"/>
                      </a:lnTo>
                      <a:lnTo>
                        <a:pt x="5576" y="229"/>
                      </a:lnTo>
                      <a:lnTo>
                        <a:pt x="5584" y="228"/>
                      </a:lnTo>
                      <a:lnTo>
                        <a:pt x="5591" y="226"/>
                      </a:lnTo>
                      <a:lnTo>
                        <a:pt x="5598" y="224"/>
                      </a:lnTo>
                      <a:lnTo>
                        <a:pt x="5606" y="221"/>
                      </a:lnTo>
                      <a:lnTo>
                        <a:pt x="5613" y="219"/>
                      </a:lnTo>
                      <a:lnTo>
                        <a:pt x="5620" y="217"/>
                      </a:lnTo>
                      <a:lnTo>
                        <a:pt x="5628" y="214"/>
                      </a:lnTo>
                      <a:lnTo>
                        <a:pt x="5635" y="212"/>
                      </a:lnTo>
                      <a:lnTo>
                        <a:pt x="5642" y="210"/>
                      </a:lnTo>
                      <a:lnTo>
                        <a:pt x="5650" y="209"/>
                      </a:lnTo>
                      <a:lnTo>
                        <a:pt x="5657" y="206"/>
                      </a:lnTo>
                      <a:lnTo>
                        <a:pt x="5664" y="204"/>
                      </a:lnTo>
                      <a:lnTo>
                        <a:pt x="5672" y="202"/>
                      </a:lnTo>
                      <a:lnTo>
                        <a:pt x="5679" y="199"/>
                      </a:lnTo>
                      <a:lnTo>
                        <a:pt x="5686" y="197"/>
                      </a:lnTo>
                      <a:lnTo>
                        <a:pt x="5693" y="195"/>
                      </a:lnTo>
                      <a:lnTo>
                        <a:pt x="5701" y="193"/>
                      </a:lnTo>
                      <a:lnTo>
                        <a:pt x="5708" y="190"/>
                      </a:lnTo>
                      <a:lnTo>
                        <a:pt x="5714" y="188"/>
                      </a:lnTo>
                      <a:lnTo>
                        <a:pt x="5721" y="186"/>
                      </a:lnTo>
                      <a:lnTo>
                        <a:pt x="5728" y="183"/>
                      </a:lnTo>
                      <a:lnTo>
                        <a:pt x="5736" y="181"/>
                      </a:lnTo>
                      <a:lnTo>
                        <a:pt x="5743" y="179"/>
                      </a:lnTo>
                      <a:lnTo>
                        <a:pt x="5750" y="176"/>
                      </a:lnTo>
                      <a:lnTo>
                        <a:pt x="5757" y="174"/>
                      </a:lnTo>
                      <a:lnTo>
                        <a:pt x="5764" y="172"/>
                      </a:lnTo>
                      <a:lnTo>
                        <a:pt x="5771" y="170"/>
                      </a:lnTo>
                      <a:lnTo>
                        <a:pt x="5778" y="167"/>
                      </a:lnTo>
                      <a:lnTo>
                        <a:pt x="5785" y="165"/>
                      </a:lnTo>
                      <a:lnTo>
                        <a:pt x="5792" y="163"/>
                      </a:lnTo>
                      <a:lnTo>
                        <a:pt x="5799" y="160"/>
                      </a:lnTo>
                      <a:lnTo>
                        <a:pt x="5805" y="158"/>
                      </a:lnTo>
                      <a:lnTo>
                        <a:pt x="5812" y="156"/>
                      </a:lnTo>
                      <a:lnTo>
                        <a:pt x="5819" y="153"/>
                      </a:lnTo>
                      <a:lnTo>
                        <a:pt x="5826" y="151"/>
                      </a:lnTo>
                      <a:lnTo>
                        <a:pt x="5833" y="149"/>
                      </a:lnTo>
                      <a:lnTo>
                        <a:pt x="5840" y="147"/>
                      </a:lnTo>
                      <a:lnTo>
                        <a:pt x="5847" y="144"/>
                      </a:lnTo>
                      <a:lnTo>
                        <a:pt x="5854" y="142"/>
                      </a:lnTo>
                      <a:lnTo>
                        <a:pt x="5861" y="140"/>
                      </a:lnTo>
                      <a:lnTo>
                        <a:pt x="5868" y="137"/>
                      </a:lnTo>
                      <a:lnTo>
                        <a:pt x="5875" y="135"/>
                      </a:lnTo>
                      <a:lnTo>
                        <a:pt x="5881" y="133"/>
                      </a:lnTo>
                      <a:lnTo>
                        <a:pt x="5888" y="130"/>
                      </a:lnTo>
                      <a:lnTo>
                        <a:pt x="5894" y="128"/>
                      </a:lnTo>
                      <a:lnTo>
                        <a:pt x="5901" y="125"/>
                      </a:lnTo>
                      <a:lnTo>
                        <a:pt x="5908" y="122"/>
                      </a:lnTo>
                      <a:lnTo>
                        <a:pt x="5915" y="120"/>
                      </a:lnTo>
                      <a:lnTo>
                        <a:pt x="5922" y="118"/>
                      </a:lnTo>
                      <a:lnTo>
                        <a:pt x="5928" y="115"/>
                      </a:lnTo>
                      <a:lnTo>
                        <a:pt x="5934" y="113"/>
                      </a:lnTo>
                      <a:lnTo>
                        <a:pt x="5941" y="111"/>
                      </a:lnTo>
                      <a:lnTo>
                        <a:pt x="5947" y="107"/>
                      </a:lnTo>
                      <a:lnTo>
                        <a:pt x="5954" y="105"/>
                      </a:lnTo>
                      <a:lnTo>
                        <a:pt x="5961" y="103"/>
                      </a:lnTo>
                      <a:lnTo>
                        <a:pt x="5967" y="100"/>
                      </a:lnTo>
                      <a:lnTo>
                        <a:pt x="5974" y="98"/>
                      </a:lnTo>
                      <a:lnTo>
                        <a:pt x="5981" y="95"/>
                      </a:lnTo>
                      <a:lnTo>
                        <a:pt x="5986" y="92"/>
                      </a:lnTo>
                      <a:lnTo>
                        <a:pt x="5993" y="90"/>
                      </a:lnTo>
                      <a:lnTo>
                        <a:pt x="5999" y="88"/>
                      </a:lnTo>
                      <a:lnTo>
                        <a:pt x="6006" y="84"/>
                      </a:lnTo>
                      <a:lnTo>
                        <a:pt x="6012" y="82"/>
                      </a:lnTo>
                      <a:lnTo>
                        <a:pt x="6019" y="80"/>
                      </a:lnTo>
                      <a:lnTo>
                        <a:pt x="6024" y="77"/>
                      </a:lnTo>
                      <a:lnTo>
                        <a:pt x="6031" y="74"/>
                      </a:lnTo>
                      <a:lnTo>
                        <a:pt x="6037" y="72"/>
                      </a:lnTo>
                      <a:lnTo>
                        <a:pt x="6043" y="69"/>
                      </a:lnTo>
                      <a:lnTo>
                        <a:pt x="6050" y="66"/>
                      </a:lnTo>
                      <a:lnTo>
                        <a:pt x="6055" y="64"/>
                      </a:lnTo>
                      <a:lnTo>
                        <a:pt x="6062" y="61"/>
                      </a:lnTo>
                      <a:lnTo>
                        <a:pt x="6068" y="58"/>
                      </a:lnTo>
                      <a:lnTo>
                        <a:pt x="6074" y="56"/>
                      </a:lnTo>
                      <a:lnTo>
                        <a:pt x="6081" y="53"/>
                      </a:lnTo>
                      <a:lnTo>
                        <a:pt x="6087" y="50"/>
                      </a:lnTo>
                      <a:lnTo>
                        <a:pt x="6092" y="47"/>
                      </a:lnTo>
                      <a:lnTo>
                        <a:pt x="6098" y="45"/>
                      </a:lnTo>
                      <a:lnTo>
                        <a:pt x="6105" y="42"/>
                      </a:lnTo>
                      <a:lnTo>
                        <a:pt x="6111" y="39"/>
                      </a:lnTo>
                      <a:lnTo>
                        <a:pt x="6117" y="36"/>
                      </a:lnTo>
                      <a:lnTo>
                        <a:pt x="6122" y="34"/>
                      </a:lnTo>
                      <a:lnTo>
                        <a:pt x="6128" y="31"/>
                      </a:lnTo>
                      <a:lnTo>
                        <a:pt x="6134" y="28"/>
                      </a:lnTo>
                      <a:lnTo>
                        <a:pt x="6140" y="26"/>
                      </a:lnTo>
                      <a:lnTo>
                        <a:pt x="6146" y="22"/>
                      </a:lnTo>
                      <a:lnTo>
                        <a:pt x="6152" y="20"/>
                      </a:lnTo>
                      <a:lnTo>
                        <a:pt x="6158" y="18"/>
                      </a:lnTo>
                      <a:lnTo>
                        <a:pt x="6164" y="14"/>
                      </a:lnTo>
                      <a:lnTo>
                        <a:pt x="6170" y="12"/>
                      </a:lnTo>
                      <a:lnTo>
                        <a:pt x="6175" y="8"/>
                      </a:lnTo>
                      <a:lnTo>
                        <a:pt x="6181" y="6"/>
                      </a:lnTo>
                      <a:lnTo>
                        <a:pt x="6187" y="4"/>
                      </a:lnTo>
                      <a:lnTo>
                        <a:pt x="6193" y="1"/>
                      </a:lnTo>
                      <a:lnTo>
                        <a:pt x="6199" y="0"/>
                      </a:lnTo>
                      <a:lnTo>
                        <a:pt x="6195" y="5"/>
                      </a:lnTo>
                      <a:lnTo>
                        <a:pt x="6190" y="10"/>
                      </a:lnTo>
                      <a:lnTo>
                        <a:pt x="6185" y="13"/>
                      </a:lnTo>
                      <a:lnTo>
                        <a:pt x="6180" y="16"/>
                      </a:lnTo>
                      <a:lnTo>
                        <a:pt x="6174" y="20"/>
                      </a:lnTo>
                      <a:lnTo>
                        <a:pt x="6168" y="24"/>
                      </a:lnTo>
                      <a:lnTo>
                        <a:pt x="6164" y="28"/>
                      </a:lnTo>
                      <a:lnTo>
                        <a:pt x="6158" y="31"/>
                      </a:lnTo>
                      <a:lnTo>
                        <a:pt x="6152" y="35"/>
                      </a:lnTo>
                      <a:lnTo>
                        <a:pt x="6146" y="38"/>
                      </a:lnTo>
                      <a:lnTo>
                        <a:pt x="6141" y="42"/>
                      </a:lnTo>
                      <a:lnTo>
                        <a:pt x="6136" y="45"/>
                      </a:lnTo>
                      <a:lnTo>
                        <a:pt x="6130" y="49"/>
                      </a:lnTo>
                      <a:lnTo>
                        <a:pt x="6125" y="51"/>
                      </a:lnTo>
                      <a:lnTo>
                        <a:pt x="6119" y="54"/>
                      </a:lnTo>
                      <a:lnTo>
                        <a:pt x="6113" y="58"/>
                      </a:lnTo>
                      <a:lnTo>
                        <a:pt x="6107" y="61"/>
                      </a:lnTo>
                      <a:lnTo>
                        <a:pt x="6102" y="65"/>
                      </a:lnTo>
                      <a:lnTo>
                        <a:pt x="6095" y="68"/>
                      </a:lnTo>
                      <a:lnTo>
                        <a:pt x="6089" y="72"/>
                      </a:lnTo>
                      <a:lnTo>
                        <a:pt x="6083" y="74"/>
                      </a:lnTo>
                      <a:lnTo>
                        <a:pt x="6077" y="77"/>
                      </a:lnTo>
                      <a:lnTo>
                        <a:pt x="6072" y="81"/>
                      </a:lnTo>
                      <a:lnTo>
                        <a:pt x="6066" y="84"/>
                      </a:lnTo>
                      <a:lnTo>
                        <a:pt x="6059" y="87"/>
                      </a:lnTo>
                      <a:lnTo>
                        <a:pt x="6053" y="90"/>
                      </a:lnTo>
                      <a:lnTo>
                        <a:pt x="6047" y="94"/>
                      </a:lnTo>
                      <a:lnTo>
                        <a:pt x="6040" y="96"/>
                      </a:lnTo>
                      <a:lnTo>
                        <a:pt x="6035" y="99"/>
                      </a:lnTo>
                      <a:lnTo>
                        <a:pt x="6029" y="103"/>
                      </a:lnTo>
                      <a:lnTo>
                        <a:pt x="6022" y="105"/>
                      </a:lnTo>
                      <a:lnTo>
                        <a:pt x="6016" y="109"/>
                      </a:lnTo>
                      <a:lnTo>
                        <a:pt x="6009" y="111"/>
                      </a:lnTo>
                      <a:lnTo>
                        <a:pt x="6004" y="114"/>
                      </a:lnTo>
                      <a:lnTo>
                        <a:pt x="5997" y="118"/>
                      </a:lnTo>
                      <a:lnTo>
                        <a:pt x="5991" y="120"/>
                      </a:lnTo>
                      <a:lnTo>
                        <a:pt x="5984" y="123"/>
                      </a:lnTo>
                      <a:lnTo>
                        <a:pt x="5978" y="126"/>
                      </a:lnTo>
                      <a:lnTo>
                        <a:pt x="5971" y="129"/>
                      </a:lnTo>
                      <a:lnTo>
                        <a:pt x="5966" y="132"/>
                      </a:lnTo>
                      <a:lnTo>
                        <a:pt x="5959" y="135"/>
                      </a:lnTo>
                      <a:lnTo>
                        <a:pt x="5953" y="137"/>
                      </a:lnTo>
                      <a:lnTo>
                        <a:pt x="5946" y="141"/>
                      </a:lnTo>
                      <a:lnTo>
                        <a:pt x="5939" y="143"/>
                      </a:lnTo>
                      <a:lnTo>
                        <a:pt x="5933" y="147"/>
                      </a:lnTo>
                      <a:lnTo>
                        <a:pt x="5926" y="149"/>
                      </a:lnTo>
                      <a:lnTo>
                        <a:pt x="5920" y="152"/>
                      </a:lnTo>
                      <a:lnTo>
                        <a:pt x="5913" y="155"/>
                      </a:lnTo>
                      <a:lnTo>
                        <a:pt x="5907" y="158"/>
                      </a:lnTo>
                      <a:lnTo>
                        <a:pt x="5900" y="160"/>
                      </a:lnTo>
                      <a:lnTo>
                        <a:pt x="5893" y="163"/>
                      </a:lnTo>
                      <a:lnTo>
                        <a:pt x="5886" y="166"/>
                      </a:lnTo>
                      <a:lnTo>
                        <a:pt x="5879" y="168"/>
                      </a:lnTo>
                      <a:lnTo>
                        <a:pt x="5873" y="172"/>
                      </a:lnTo>
                      <a:lnTo>
                        <a:pt x="5867" y="174"/>
                      </a:lnTo>
                      <a:lnTo>
                        <a:pt x="5860" y="176"/>
                      </a:lnTo>
                      <a:lnTo>
                        <a:pt x="5853" y="180"/>
                      </a:lnTo>
                      <a:lnTo>
                        <a:pt x="5846" y="182"/>
                      </a:lnTo>
                      <a:lnTo>
                        <a:pt x="5839" y="184"/>
                      </a:lnTo>
                      <a:lnTo>
                        <a:pt x="5832" y="188"/>
                      </a:lnTo>
                      <a:lnTo>
                        <a:pt x="5825" y="190"/>
                      </a:lnTo>
                      <a:lnTo>
                        <a:pt x="5818" y="193"/>
                      </a:lnTo>
                      <a:lnTo>
                        <a:pt x="5811" y="196"/>
                      </a:lnTo>
                      <a:lnTo>
                        <a:pt x="5804" y="198"/>
                      </a:lnTo>
                      <a:lnTo>
                        <a:pt x="5797" y="201"/>
                      </a:lnTo>
                      <a:lnTo>
                        <a:pt x="5790" y="203"/>
                      </a:lnTo>
                      <a:lnTo>
                        <a:pt x="5784" y="206"/>
                      </a:lnTo>
                      <a:lnTo>
                        <a:pt x="5777" y="209"/>
                      </a:lnTo>
                      <a:lnTo>
                        <a:pt x="5770" y="211"/>
                      </a:lnTo>
                      <a:lnTo>
                        <a:pt x="5763" y="213"/>
                      </a:lnTo>
                      <a:lnTo>
                        <a:pt x="5756" y="217"/>
                      </a:lnTo>
                      <a:lnTo>
                        <a:pt x="5749" y="219"/>
                      </a:lnTo>
                      <a:lnTo>
                        <a:pt x="5741" y="221"/>
                      </a:lnTo>
                      <a:lnTo>
                        <a:pt x="5734" y="224"/>
                      </a:lnTo>
                      <a:lnTo>
                        <a:pt x="5727" y="227"/>
                      </a:lnTo>
                      <a:lnTo>
                        <a:pt x="5720" y="229"/>
                      </a:lnTo>
                      <a:lnTo>
                        <a:pt x="5713" y="232"/>
                      </a:lnTo>
                      <a:lnTo>
                        <a:pt x="5706" y="234"/>
                      </a:lnTo>
                      <a:lnTo>
                        <a:pt x="5698" y="236"/>
                      </a:lnTo>
                      <a:lnTo>
                        <a:pt x="5691" y="239"/>
                      </a:lnTo>
                      <a:lnTo>
                        <a:pt x="5684" y="242"/>
                      </a:lnTo>
                      <a:lnTo>
                        <a:pt x="5678" y="244"/>
                      </a:lnTo>
                      <a:lnTo>
                        <a:pt x="5669" y="247"/>
                      </a:lnTo>
                      <a:lnTo>
                        <a:pt x="5663" y="249"/>
                      </a:lnTo>
                      <a:lnTo>
                        <a:pt x="5656" y="251"/>
                      </a:lnTo>
                      <a:lnTo>
                        <a:pt x="5649" y="254"/>
                      </a:lnTo>
                      <a:lnTo>
                        <a:pt x="5641" y="257"/>
                      </a:lnTo>
                      <a:lnTo>
                        <a:pt x="5634" y="259"/>
                      </a:lnTo>
                      <a:lnTo>
                        <a:pt x="5627" y="262"/>
                      </a:lnTo>
                      <a:lnTo>
                        <a:pt x="5619" y="264"/>
                      </a:lnTo>
                      <a:lnTo>
                        <a:pt x="5612" y="266"/>
                      </a:lnTo>
                      <a:lnTo>
                        <a:pt x="5605" y="269"/>
                      </a:lnTo>
                      <a:lnTo>
                        <a:pt x="5597" y="271"/>
                      </a:lnTo>
                      <a:lnTo>
                        <a:pt x="5590" y="273"/>
                      </a:lnTo>
                      <a:lnTo>
                        <a:pt x="5583" y="275"/>
                      </a:lnTo>
                      <a:lnTo>
                        <a:pt x="5575" y="279"/>
                      </a:lnTo>
                      <a:lnTo>
                        <a:pt x="5560" y="284"/>
                      </a:lnTo>
                      <a:lnTo>
                        <a:pt x="5546" y="288"/>
                      </a:lnTo>
                      <a:lnTo>
                        <a:pt x="5531" y="293"/>
                      </a:lnTo>
                      <a:lnTo>
                        <a:pt x="5516" y="297"/>
                      </a:lnTo>
                      <a:lnTo>
                        <a:pt x="5501" y="302"/>
                      </a:lnTo>
                      <a:lnTo>
                        <a:pt x="5486" y="307"/>
                      </a:lnTo>
                      <a:lnTo>
                        <a:pt x="5471" y="312"/>
                      </a:lnTo>
                      <a:lnTo>
                        <a:pt x="5456" y="317"/>
                      </a:lnTo>
                      <a:lnTo>
                        <a:pt x="5441" y="321"/>
                      </a:lnTo>
                      <a:lnTo>
                        <a:pt x="5426" y="326"/>
                      </a:lnTo>
                      <a:lnTo>
                        <a:pt x="5411" y="331"/>
                      </a:lnTo>
                      <a:lnTo>
                        <a:pt x="5396" y="335"/>
                      </a:lnTo>
                      <a:lnTo>
                        <a:pt x="5381" y="340"/>
                      </a:lnTo>
                      <a:lnTo>
                        <a:pt x="5366" y="345"/>
                      </a:lnTo>
                      <a:lnTo>
                        <a:pt x="5351" y="349"/>
                      </a:lnTo>
                      <a:lnTo>
                        <a:pt x="5337" y="354"/>
                      </a:lnTo>
                      <a:lnTo>
                        <a:pt x="5307" y="363"/>
                      </a:lnTo>
                      <a:lnTo>
                        <a:pt x="5275" y="372"/>
                      </a:lnTo>
                      <a:lnTo>
                        <a:pt x="5245" y="383"/>
                      </a:lnTo>
                      <a:lnTo>
                        <a:pt x="5216" y="392"/>
                      </a:lnTo>
                      <a:lnTo>
                        <a:pt x="5201" y="396"/>
                      </a:lnTo>
                      <a:lnTo>
                        <a:pt x="5186" y="401"/>
                      </a:lnTo>
                      <a:lnTo>
                        <a:pt x="5169" y="406"/>
                      </a:lnTo>
                      <a:lnTo>
                        <a:pt x="5154" y="410"/>
                      </a:lnTo>
                      <a:lnTo>
                        <a:pt x="5139" y="415"/>
                      </a:lnTo>
                      <a:lnTo>
                        <a:pt x="5125" y="419"/>
                      </a:lnTo>
                      <a:lnTo>
                        <a:pt x="5110" y="424"/>
                      </a:lnTo>
                      <a:lnTo>
                        <a:pt x="5095" y="430"/>
                      </a:lnTo>
                      <a:lnTo>
                        <a:pt x="5080" y="434"/>
                      </a:lnTo>
                      <a:lnTo>
                        <a:pt x="5065" y="439"/>
                      </a:lnTo>
                      <a:lnTo>
                        <a:pt x="5050" y="444"/>
                      </a:lnTo>
                      <a:lnTo>
                        <a:pt x="5035" y="448"/>
                      </a:lnTo>
                      <a:lnTo>
                        <a:pt x="5020" y="454"/>
                      </a:lnTo>
                      <a:lnTo>
                        <a:pt x="5005" y="458"/>
                      </a:lnTo>
                      <a:lnTo>
                        <a:pt x="4990" y="463"/>
                      </a:lnTo>
                      <a:lnTo>
                        <a:pt x="4975" y="468"/>
                      </a:lnTo>
                      <a:lnTo>
                        <a:pt x="4968" y="471"/>
                      </a:lnTo>
                      <a:lnTo>
                        <a:pt x="4960" y="473"/>
                      </a:lnTo>
                      <a:lnTo>
                        <a:pt x="4953" y="476"/>
                      </a:lnTo>
                      <a:lnTo>
                        <a:pt x="4946" y="478"/>
                      </a:lnTo>
                      <a:lnTo>
                        <a:pt x="4938" y="480"/>
                      </a:lnTo>
                      <a:lnTo>
                        <a:pt x="4931" y="483"/>
                      </a:lnTo>
                      <a:lnTo>
                        <a:pt x="4923" y="486"/>
                      </a:lnTo>
                      <a:lnTo>
                        <a:pt x="4916" y="488"/>
                      </a:lnTo>
                      <a:lnTo>
                        <a:pt x="4909" y="491"/>
                      </a:lnTo>
                      <a:lnTo>
                        <a:pt x="4901" y="493"/>
                      </a:lnTo>
                      <a:lnTo>
                        <a:pt x="4894" y="495"/>
                      </a:lnTo>
                      <a:lnTo>
                        <a:pt x="4887" y="499"/>
                      </a:lnTo>
                      <a:lnTo>
                        <a:pt x="4879" y="501"/>
                      </a:lnTo>
                      <a:lnTo>
                        <a:pt x="4872" y="503"/>
                      </a:lnTo>
                      <a:lnTo>
                        <a:pt x="4865" y="506"/>
                      </a:lnTo>
                      <a:lnTo>
                        <a:pt x="4857" y="508"/>
                      </a:lnTo>
                      <a:lnTo>
                        <a:pt x="4850" y="511"/>
                      </a:lnTo>
                      <a:lnTo>
                        <a:pt x="4843" y="514"/>
                      </a:lnTo>
                      <a:lnTo>
                        <a:pt x="4835" y="516"/>
                      </a:lnTo>
                      <a:lnTo>
                        <a:pt x="4828" y="520"/>
                      </a:lnTo>
                      <a:lnTo>
                        <a:pt x="4821" y="522"/>
                      </a:lnTo>
                      <a:lnTo>
                        <a:pt x="4815" y="524"/>
                      </a:lnTo>
                      <a:lnTo>
                        <a:pt x="4807" y="526"/>
                      </a:lnTo>
                      <a:lnTo>
                        <a:pt x="4800" y="530"/>
                      </a:lnTo>
                      <a:lnTo>
                        <a:pt x="4793" y="532"/>
                      </a:lnTo>
                      <a:lnTo>
                        <a:pt x="4786" y="534"/>
                      </a:lnTo>
                      <a:lnTo>
                        <a:pt x="4779" y="538"/>
                      </a:lnTo>
                      <a:lnTo>
                        <a:pt x="4771" y="540"/>
                      </a:lnTo>
                      <a:lnTo>
                        <a:pt x="4764" y="543"/>
                      </a:lnTo>
                      <a:lnTo>
                        <a:pt x="4757" y="546"/>
                      </a:lnTo>
                      <a:lnTo>
                        <a:pt x="4750" y="548"/>
                      </a:lnTo>
                      <a:lnTo>
                        <a:pt x="4743" y="551"/>
                      </a:lnTo>
                      <a:lnTo>
                        <a:pt x="4736" y="554"/>
                      </a:lnTo>
                      <a:lnTo>
                        <a:pt x="4729" y="556"/>
                      </a:lnTo>
                      <a:lnTo>
                        <a:pt x="4722" y="560"/>
                      </a:lnTo>
                      <a:lnTo>
                        <a:pt x="4715" y="562"/>
                      </a:lnTo>
                      <a:lnTo>
                        <a:pt x="4709" y="564"/>
                      </a:lnTo>
                      <a:lnTo>
                        <a:pt x="4702" y="568"/>
                      </a:lnTo>
                      <a:lnTo>
                        <a:pt x="4695" y="570"/>
                      </a:lnTo>
                      <a:lnTo>
                        <a:pt x="4688" y="574"/>
                      </a:lnTo>
                      <a:lnTo>
                        <a:pt x="4681" y="576"/>
                      </a:lnTo>
                      <a:lnTo>
                        <a:pt x="4674" y="579"/>
                      </a:lnTo>
                      <a:lnTo>
                        <a:pt x="4667" y="582"/>
                      </a:lnTo>
                      <a:lnTo>
                        <a:pt x="4660" y="585"/>
                      </a:lnTo>
                      <a:lnTo>
                        <a:pt x="4653" y="587"/>
                      </a:lnTo>
                      <a:lnTo>
                        <a:pt x="4646" y="591"/>
                      </a:lnTo>
                      <a:lnTo>
                        <a:pt x="4639" y="593"/>
                      </a:lnTo>
                      <a:lnTo>
                        <a:pt x="4633" y="597"/>
                      </a:lnTo>
                      <a:lnTo>
                        <a:pt x="4626" y="599"/>
                      </a:lnTo>
                      <a:lnTo>
                        <a:pt x="4619" y="602"/>
                      </a:lnTo>
                      <a:lnTo>
                        <a:pt x="4613" y="605"/>
                      </a:lnTo>
                      <a:lnTo>
                        <a:pt x="4606" y="608"/>
                      </a:lnTo>
                      <a:lnTo>
                        <a:pt x="4599" y="610"/>
                      </a:lnTo>
                      <a:lnTo>
                        <a:pt x="4592" y="614"/>
                      </a:lnTo>
                      <a:lnTo>
                        <a:pt x="4585" y="617"/>
                      </a:lnTo>
                      <a:lnTo>
                        <a:pt x="4580" y="620"/>
                      </a:lnTo>
                      <a:lnTo>
                        <a:pt x="4573" y="623"/>
                      </a:lnTo>
                      <a:lnTo>
                        <a:pt x="4566" y="625"/>
                      </a:lnTo>
                      <a:lnTo>
                        <a:pt x="4559" y="629"/>
                      </a:lnTo>
                      <a:lnTo>
                        <a:pt x="4553" y="632"/>
                      </a:lnTo>
                      <a:lnTo>
                        <a:pt x="4546" y="635"/>
                      </a:lnTo>
                      <a:lnTo>
                        <a:pt x="4540" y="638"/>
                      </a:lnTo>
                      <a:lnTo>
                        <a:pt x="4533" y="642"/>
                      </a:lnTo>
                      <a:lnTo>
                        <a:pt x="4527" y="644"/>
                      </a:lnTo>
                      <a:lnTo>
                        <a:pt x="4521" y="647"/>
                      </a:lnTo>
                      <a:lnTo>
                        <a:pt x="4514" y="651"/>
                      </a:lnTo>
                      <a:lnTo>
                        <a:pt x="4508" y="654"/>
                      </a:lnTo>
                      <a:lnTo>
                        <a:pt x="4501" y="657"/>
                      </a:lnTo>
                      <a:lnTo>
                        <a:pt x="4495" y="660"/>
                      </a:lnTo>
                      <a:lnTo>
                        <a:pt x="4489" y="663"/>
                      </a:lnTo>
                      <a:lnTo>
                        <a:pt x="4483" y="667"/>
                      </a:lnTo>
                      <a:lnTo>
                        <a:pt x="4476" y="669"/>
                      </a:lnTo>
                      <a:lnTo>
                        <a:pt x="4470" y="673"/>
                      </a:lnTo>
                      <a:lnTo>
                        <a:pt x="4463" y="676"/>
                      </a:lnTo>
                      <a:lnTo>
                        <a:pt x="4457" y="680"/>
                      </a:lnTo>
                      <a:lnTo>
                        <a:pt x="4452" y="683"/>
                      </a:lnTo>
                      <a:lnTo>
                        <a:pt x="4445" y="686"/>
                      </a:lnTo>
                      <a:lnTo>
                        <a:pt x="4439" y="690"/>
                      </a:lnTo>
                      <a:lnTo>
                        <a:pt x="4433" y="692"/>
                      </a:lnTo>
                      <a:lnTo>
                        <a:pt x="4426" y="696"/>
                      </a:lnTo>
                      <a:lnTo>
                        <a:pt x="4427" y="696"/>
                      </a:lnTo>
                      <a:lnTo>
                        <a:pt x="4424" y="698"/>
                      </a:lnTo>
                      <a:lnTo>
                        <a:pt x="4422" y="699"/>
                      </a:lnTo>
                      <a:lnTo>
                        <a:pt x="4418" y="700"/>
                      </a:lnTo>
                      <a:lnTo>
                        <a:pt x="4416" y="703"/>
                      </a:lnTo>
                      <a:lnTo>
                        <a:pt x="4414" y="704"/>
                      </a:lnTo>
                      <a:lnTo>
                        <a:pt x="4410" y="706"/>
                      </a:lnTo>
                      <a:lnTo>
                        <a:pt x="4408" y="707"/>
                      </a:lnTo>
                      <a:lnTo>
                        <a:pt x="4404" y="708"/>
                      </a:lnTo>
                      <a:lnTo>
                        <a:pt x="4401" y="711"/>
                      </a:lnTo>
                      <a:lnTo>
                        <a:pt x="4399" y="713"/>
                      </a:lnTo>
                      <a:lnTo>
                        <a:pt x="4395" y="714"/>
                      </a:lnTo>
                      <a:lnTo>
                        <a:pt x="4393" y="716"/>
                      </a:lnTo>
                      <a:lnTo>
                        <a:pt x="4389" y="718"/>
                      </a:lnTo>
                      <a:lnTo>
                        <a:pt x="4386" y="720"/>
                      </a:lnTo>
                      <a:lnTo>
                        <a:pt x="4384" y="722"/>
                      </a:lnTo>
                      <a:lnTo>
                        <a:pt x="4380" y="723"/>
                      </a:lnTo>
                      <a:lnTo>
                        <a:pt x="4377" y="726"/>
                      </a:lnTo>
                      <a:lnTo>
                        <a:pt x="4374" y="728"/>
                      </a:lnTo>
                      <a:lnTo>
                        <a:pt x="4371" y="729"/>
                      </a:lnTo>
                      <a:lnTo>
                        <a:pt x="4368" y="731"/>
                      </a:lnTo>
                      <a:lnTo>
                        <a:pt x="4364" y="734"/>
                      </a:lnTo>
                      <a:lnTo>
                        <a:pt x="4361" y="736"/>
                      </a:lnTo>
                      <a:lnTo>
                        <a:pt x="4357" y="737"/>
                      </a:lnTo>
                      <a:lnTo>
                        <a:pt x="4355" y="739"/>
                      </a:lnTo>
                      <a:lnTo>
                        <a:pt x="4351" y="742"/>
                      </a:lnTo>
                      <a:lnTo>
                        <a:pt x="4348" y="744"/>
                      </a:lnTo>
                      <a:lnTo>
                        <a:pt x="4344" y="746"/>
                      </a:lnTo>
                      <a:lnTo>
                        <a:pt x="4341" y="749"/>
                      </a:lnTo>
                      <a:lnTo>
                        <a:pt x="4338" y="751"/>
                      </a:lnTo>
                      <a:lnTo>
                        <a:pt x="4334" y="753"/>
                      </a:lnTo>
                      <a:lnTo>
                        <a:pt x="4331" y="756"/>
                      </a:lnTo>
                      <a:lnTo>
                        <a:pt x="4327" y="758"/>
                      </a:lnTo>
                      <a:lnTo>
                        <a:pt x="4324" y="760"/>
                      </a:lnTo>
                      <a:lnTo>
                        <a:pt x="4320" y="762"/>
                      </a:lnTo>
                      <a:lnTo>
                        <a:pt x="4317" y="765"/>
                      </a:lnTo>
                      <a:lnTo>
                        <a:pt x="4312" y="767"/>
                      </a:lnTo>
                      <a:lnTo>
                        <a:pt x="4309" y="769"/>
                      </a:lnTo>
                      <a:lnTo>
                        <a:pt x="4305" y="772"/>
                      </a:lnTo>
                      <a:lnTo>
                        <a:pt x="4302" y="774"/>
                      </a:lnTo>
                      <a:lnTo>
                        <a:pt x="4298" y="776"/>
                      </a:lnTo>
                      <a:lnTo>
                        <a:pt x="4295" y="779"/>
                      </a:lnTo>
                      <a:lnTo>
                        <a:pt x="4290" y="781"/>
                      </a:lnTo>
                      <a:lnTo>
                        <a:pt x="4287" y="784"/>
                      </a:lnTo>
                      <a:lnTo>
                        <a:pt x="4283" y="787"/>
                      </a:lnTo>
                      <a:lnTo>
                        <a:pt x="4280" y="789"/>
                      </a:lnTo>
                      <a:lnTo>
                        <a:pt x="4275" y="791"/>
                      </a:lnTo>
                      <a:lnTo>
                        <a:pt x="4272" y="793"/>
                      </a:lnTo>
                      <a:lnTo>
                        <a:pt x="4268" y="797"/>
                      </a:lnTo>
                      <a:lnTo>
                        <a:pt x="4264" y="799"/>
                      </a:lnTo>
                      <a:lnTo>
                        <a:pt x="4260" y="802"/>
                      </a:lnTo>
                      <a:lnTo>
                        <a:pt x="4257" y="804"/>
                      </a:lnTo>
                      <a:lnTo>
                        <a:pt x="4252" y="807"/>
                      </a:lnTo>
                      <a:lnTo>
                        <a:pt x="4249" y="810"/>
                      </a:lnTo>
                      <a:lnTo>
                        <a:pt x="4244" y="812"/>
                      </a:lnTo>
                      <a:lnTo>
                        <a:pt x="4241" y="815"/>
                      </a:lnTo>
                      <a:lnTo>
                        <a:pt x="4237" y="818"/>
                      </a:lnTo>
                      <a:lnTo>
                        <a:pt x="4233" y="820"/>
                      </a:lnTo>
                      <a:lnTo>
                        <a:pt x="4229" y="823"/>
                      </a:lnTo>
                      <a:lnTo>
                        <a:pt x="4225" y="826"/>
                      </a:lnTo>
                      <a:lnTo>
                        <a:pt x="4221" y="829"/>
                      </a:lnTo>
                      <a:lnTo>
                        <a:pt x="4217" y="831"/>
                      </a:lnTo>
                      <a:lnTo>
                        <a:pt x="4213" y="834"/>
                      </a:lnTo>
                      <a:lnTo>
                        <a:pt x="4209" y="837"/>
                      </a:lnTo>
                      <a:lnTo>
                        <a:pt x="4204" y="840"/>
                      </a:lnTo>
                      <a:lnTo>
                        <a:pt x="4200" y="843"/>
                      </a:lnTo>
                      <a:lnTo>
                        <a:pt x="4196" y="845"/>
                      </a:lnTo>
                      <a:lnTo>
                        <a:pt x="4192" y="849"/>
                      </a:lnTo>
                      <a:lnTo>
                        <a:pt x="4188" y="851"/>
                      </a:lnTo>
                      <a:lnTo>
                        <a:pt x="4183" y="855"/>
                      </a:lnTo>
                      <a:lnTo>
                        <a:pt x="4180" y="857"/>
                      </a:lnTo>
                      <a:lnTo>
                        <a:pt x="4175" y="860"/>
                      </a:lnTo>
                      <a:lnTo>
                        <a:pt x="4170" y="863"/>
                      </a:lnTo>
                      <a:lnTo>
                        <a:pt x="4167" y="866"/>
                      </a:lnTo>
                      <a:lnTo>
                        <a:pt x="4162" y="868"/>
                      </a:lnTo>
                      <a:lnTo>
                        <a:pt x="4158" y="872"/>
                      </a:lnTo>
                      <a:lnTo>
                        <a:pt x="4154" y="874"/>
                      </a:lnTo>
                      <a:lnTo>
                        <a:pt x="4150" y="878"/>
                      </a:lnTo>
                      <a:lnTo>
                        <a:pt x="4145" y="880"/>
                      </a:lnTo>
                      <a:lnTo>
                        <a:pt x="4141" y="883"/>
                      </a:lnTo>
                      <a:lnTo>
                        <a:pt x="4137" y="886"/>
                      </a:lnTo>
                      <a:lnTo>
                        <a:pt x="4132" y="889"/>
                      </a:lnTo>
                      <a:lnTo>
                        <a:pt x="4128" y="893"/>
                      </a:lnTo>
                      <a:lnTo>
                        <a:pt x="4123" y="895"/>
                      </a:lnTo>
                      <a:lnTo>
                        <a:pt x="4119" y="898"/>
                      </a:lnTo>
                      <a:lnTo>
                        <a:pt x="4115" y="901"/>
                      </a:lnTo>
                      <a:lnTo>
                        <a:pt x="4111" y="904"/>
                      </a:lnTo>
                      <a:lnTo>
                        <a:pt x="4106" y="907"/>
                      </a:lnTo>
                      <a:lnTo>
                        <a:pt x="4101" y="910"/>
                      </a:lnTo>
                      <a:lnTo>
                        <a:pt x="4097" y="913"/>
                      </a:lnTo>
                      <a:lnTo>
                        <a:pt x="4092" y="916"/>
                      </a:lnTo>
                      <a:lnTo>
                        <a:pt x="4088" y="919"/>
                      </a:lnTo>
                      <a:lnTo>
                        <a:pt x="4084" y="922"/>
                      </a:lnTo>
                      <a:lnTo>
                        <a:pt x="4079" y="925"/>
                      </a:lnTo>
                      <a:lnTo>
                        <a:pt x="4075" y="928"/>
                      </a:lnTo>
                      <a:lnTo>
                        <a:pt x="4070" y="932"/>
                      </a:lnTo>
                      <a:lnTo>
                        <a:pt x="4066" y="934"/>
                      </a:lnTo>
                      <a:lnTo>
                        <a:pt x="4056" y="940"/>
                      </a:lnTo>
                      <a:lnTo>
                        <a:pt x="4047" y="947"/>
                      </a:lnTo>
                      <a:lnTo>
                        <a:pt x="4038" y="952"/>
                      </a:lnTo>
                      <a:lnTo>
                        <a:pt x="4029" y="958"/>
                      </a:lnTo>
                      <a:lnTo>
                        <a:pt x="4020" y="965"/>
                      </a:lnTo>
                      <a:lnTo>
                        <a:pt x="4010" y="971"/>
                      </a:lnTo>
                      <a:lnTo>
                        <a:pt x="4001" y="977"/>
                      </a:lnTo>
                      <a:lnTo>
                        <a:pt x="3992" y="983"/>
                      </a:lnTo>
                      <a:lnTo>
                        <a:pt x="3983" y="989"/>
                      </a:lnTo>
                      <a:lnTo>
                        <a:pt x="3972" y="995"/>
                      </a:lnTo>
                      <a:lnTo>
                        <a:pt x="3963" y="1002"/>
                      </a:lnTo>
                      <a:lnTo>
                        <a:pt x="3954" y="1008"/>
                      </a:lnTo>
                      <a:lnTo>
                        <a:pt x="3945" y="1013"/>
                      </a:lnTo>
                      <a:lnTo>
                        <a:pt x="3935" y="1019"/>
                      </a:lnTo>
                      <a:lnTo>
                        <a:pt x="3925" y="1026"/>
                      </a:lnTo>
                      <a:lnTo>
                        <a:pt x="3916" y="1032"/>
                      </a:lnTo>
                      <a:lnTo>
                        <a:pt x="3907" y="1038"/>
                      </a:lnTo>
                      <a:lnTo>
                        <a:pt x="3896" y="1043"/>
                      </a:lnTo>
                      <a:lnTo>
                        <a:pt x="3887" y="1049"/>
                      </a:lnTo>
                      <a:lnTo>
                        <a:pt x="3878" y="1055"/>
                      </a:lnTo>
                      <a:lnTo>
                        <a:pt x="3867" y="1062"/>
                      </a:lnTo>
                      <a:lnTo>
                        <a:pt x="3858" y="1067"/>
                      </a:lnTo>
                      <a:lnTo>
                        <a:pt x="3848" y="1073"/>
                      </a:lnTo>
                      <a:lnTo>
                        <a:pt x="3839" y="1079"/>
                      </a:lnTo>
                      <a:lnTo>
                        <a:pt x="3834" y="1081"/>
                      </a:lnTo>
                      <a:lnTo>
                        <a:pt x="3829" y="1085"/>
                      </a:lnTo>
                      <a:lnTo>
                        <a:pt x="3824" y="1087"/>
                      </a:lnTo>
                      <a:lnTo>
                        <a:pt x="3819" y="1091"/>
                      </a:lnTo>
                      <a:lnTo>
                        <a:pt x="3814" y="1093"/>
                      </a:lnTo>
                      <a:lnTo>
                        <a:pt x="3810" y="1096"/>
                      </a:lnTo>
                      <a:lnTo>
                        <a:pt x="3804" y="1099"/>
                      </a:lnTo>
                      <a:lnTo>
                        <a:pt x="3799" y="1102"/>
                      </a:lnTo>
                      <a:lnTo>
                        <a:pt x="3795" y="1104"/>
                      </a:lnTo>
                      <a:lnTo>
                        <a:pt x="3790" y="1107"/>
                      </a:lnTo>
                      <a:lnTo>
                        <a:pt x="3785" y="1110"/>
                      </a:lnTo>
                      <a:lnTo>
                        <a:pt x="3780" y="1112"/>
                      </a:lnTo>
                      <a:lnTo>
                        <a:pt x="3775" y="1116"/>
                      </a:lnTo>
                      <a:lnTo>
                        <a:pt x="3771" y="1118"/>
                      </a:lnTo>
                      <a:lnTo>
                        <a:pt x="3766" y="1120"/>
                      </a:lnTo>
                      <a:lnTo>
                        <a:pt x="3760" y="1124"/>
                      </a:lnTo>
                      <a:lnTo>
                        <a:pt x="3756" y="1126"/>
                      </a:lnTo>
                      <a:lnTo>
                        <a:pt x="3751" y="1129"/>
                      </a:lnTo>
                      <a:lnTo>
                        <a:pt x="3746" y="1132"/>
                      </a:lnTo>
                      <a:lnTo>
                        <a:pt x="3741" y="1134"/>
                      </a:lnTo>
                      <a:lnTo>
                        <a:pt x="3736" y="1137"/>
                      </a:lnTo>
                      <a:lnTo>
                        <a:pt x="3732" y="1139"/>
                      </a:lnTo>
                      <a:lnTo>
                        <a:pt x="3727" y="1142"/>
                      </a:lnTo>
                      <a:lnTo>
                        <a:pt x="3721" y="1145"/>
                      </a:lnTo>
                      <a:lnTo>
                        <a:pt x="3717" y="1147"/>
                      </a:lnTo>
                      <a:lnTo>
                        <a:pt x="3712" y="1149"/>
                      </a:lnTo>
                      <a:lnTo>
                        <a:pt x="3707" y="1153"/>
                      </a:lnTo>
                      <a:lnTo>
                        <a:pt x="3702" y="1155"/>
                      </a:lnTo>
                      <a:lnTo>
                        <a:pt x="3697" y="1157"/>
                      </a:lnTo>
                      <a:lnTo>
                        <a:pt x="3692" y="1160"/>
                      </a:lnTo>
                      <a:lnTo>
                        <a:pt x="3688" y="1162"/>
                      </a:lnTo>
                      <a:lnTo>
                        <a:pt x="3682" y="1164"/>
                      </a:lnTo>
                      <a:lnTo>
                        <a:pt x="3677" y="1166"/>
                      </a:lnTo>
                      <a:lnTo>
                        <a:pt x="3673" y="1170"/>
                      </a:lnTo>
                      <a:lnTo>
                        <a:pt x="3668" y="1172"/>
                      </a:lnTo>
                      <a:lnTo>
                        <a:pt x="3664" y="1175"/>
                      </a:lnTo>
                      <a:lnTo>
                        <a:pt x="3658" y="1177"/>
                      </a:lnTo>
                      <a:lnTo>
                        <a:pt x="3653" y="1179"/>
                      </a:lnTo>
                      <a:lnTo>
                        <a:pt x="3649" y="1181"/>
                      </a:lnTo>
                      <a:lnTo>
                        <a:pt x="3644" y="1184"/>
                      </a:lnTo>
                      <a:lnTo>
                        <a:pt x="3638" y="1186"/>
                      </a:lnTo>
                      <a:lnTo>
                        <a:pt x="3634" y="1188"/>
                      </a:lnTo>
                      <a:lnTo>
                        <a:pt x="3629" y="1191"/>
                      </a:lnTo>
                      <a:lnTo>
                        <a:pt x="3624" y="1193"/>
                      </a:lnTo>
                      <a:lnTo>
                        <a:pt x="3620" y="1194"/>
                      </a:lnTo>
                      <a:lnTo>
                        <a:pt x="3614" y="1196"/>
                      </a:lnTo>
                      <a:lnTo>
                        <a:pt x="3609" y="1199"/>
                      </a:lnTo>
                      <a:lnTo>
                        <a:pt x="3605" y="1201"/>
                      </a:lnTo>
                      <a:lnTo>
                        <a:pt x="3600" y="1203"/>
                      </a:lnTo>
                      <a:lnTo>
                        <a:pt x="3596" y="1206"/>
                      </a:lnTo>
                      <a:lnTo>
                        <a:pt x="3590" y="1207"/>
                      </a:lnTo>
                      <a:lnTo>
                        <a:pt x="3585" y="1209"/>
                      </a:lnTo>
                      <a:lnTo>
                        <a:pt x="3581" y="1211"/>
                      </a:lnTo>
                      <a:lnTo>
                        <a:pt x="3576" y="1214"/>
                      </a:lnTo>
                      <a:lnTo>
                        <a:pt x="3571" y="1215"/>
                      </a:lnTo>
                      <a:lnTo>
                        <a:pt x="3566" y="1217"/>
                      </a:lnTo>
                      <a:lnTo>
                        <a:pt x="3561" y="1219"/>
                      </a:lnTo>
                      <a:lnTo>
                        <a:pt x="3556" y="1221"/>
                      </a:lnTo>
                      <a:lnTo>
                        <a:pt x="3552" y="1223"/>
                      </a:lnTo>
                      <a:lnTo>
                        <a:pt x="3547" y="1225"/>
                      </a:lnTo>
                      <a:lnTo>
                        <a:pt x="3543" y="1226"/>
                      </a:lnTo>
                      <a:lnTo>
                        <a:pt x="3538" y="1229"/>
                      </a:lnTo>
                      <a:lnTo>
                        <a:pt x="3532" y="1230"/>
                      </a:lnTo>
                      <a:lnTo>
                        <a:pt x="3528" y="1232"/>
                      </a:lnTo>
                      <a:lnTo>
                        <a:pt x="3523" y="1233"/>
                      </a:lnTo>
                      <a:lnTo>
                        <a:pt x="3518" y="1236"/>
                      </a:lnTo>
                      <a:lnTo>
                        <a:pt x="3514" y="1237"/>
                      </a:lnTo>
                      <a:lnTo>
                        <a:pt x="3509" y="1238"/>
                      </a:lnTo>
                      <a:lnTo>
                        <a:pt x="3505" y="1240"/>
                      </a:lnTo>
                      <a:lnTo>
                        <a:pt x="3500" y="1241"/>
                      </a:lnTo>
                      <a:lnTo>
                        <a:pt x="3494" y="1244"/>
                      </a:lnTo>
                      <a:lnTo>
                        <a:pt x="3490" y="1245"/>
                      </a:lnTo>
                      <a:lnTo>
                        <a:pt x="3485" y="1246"/>
                      </a:lnTo>
                      <a:lnTo>
                        <a:pt x="3480" y="1247"/>
                      </a:lnTo>
                      <a:lnTo>
                        <a:pt x="3476" y="1249"/>
                      </a:lnTo>
                      <a:lnTo>
                        <a:pt x="3471" y="1251"/>
                      </a:lnTo>
                      <a:lnTo>
                        <a:pt x="3467" y="1252"/>
                      </a:lnTo>
                      <a:lnTo>
                        <a:pt x="3462" y="1253"/>
                      </a:lnTo>
                      <a:lnTo>
                        <a:pt x="3457" y="1254"/>
                      </a:lnTo>
                      <a:lnTo>
                        <a:pt x="3453" y="1255"/>
                      </a:lnTo>
                      <a:lnTo>
                        <a:pt x="3448" y="1256"/>
                      </a:lnTo>
                      <a:lnTo>
                        <a:pt x="3443" y="1257"/>
                      </a:lnTo>
                      <a:lnTo>
                        <a:pt x="3439" y="1259"/>
                      </a:lnTo>
                      <a:lnTo>
                        <a:pt x="3433" y="1261"/>
                      </a:lnTo>
                      <a:lnTo>
                        <a:pt x="3428" y="1261"/>
                      </a:lnTo>
                      <a:lnTo>
                        <a:pt x="3424" y="1262"/>
                      </a:lnTo>
                      <a:lnTo>
                        <a:pt x="3419" y="1263"/>
                      </a:lnTo>
                      <a:lnTo>
                        <a:pt x="3415" y="1264"/>
                      </a:lnTo>
                      <a:lnTo>
                        <a:pt x="3410" y="1266"/>
                      </a:lnTo>
                      <a:lnTo>
                        <a:pt x="3405" y="1267"/>
                      </a:lnTo>
                      <a:lnTo>
                        <a:pt x="3401" y="1268"/>
                      </a:lnTo>
                      <a:lnTo>
                        <a:pt x="3396" y="1268"/>
                      </a:lnTo>
                      <a:lnTo>
                        <a:pt x="3392" y="1269"/>
                      </a:lnTo>
                      <a:lnTo>
                        <a:pt x="3387" y="1270"/>
                      </a:lnTo>
                      <a:lnTo>
                        <a:pt x="3382" y="1270"/>
                      </a:lnTo>
                      <a:lnTo>
                        <a:pt x="3379" y="1271"/>
                      </a:lnTo>
                      <a:lnTo>
                        <a:pt x="3374" y="1272"/>
                      </a:lnTo>
                      <a:lnTo>
                        <a:pt x="3370" y="1272"/>
                      </a:lnTo>
                      <a:lnTo>
                        <a:pt x="3365" y="1274"/>
                      </a:lnTo>
                      <a:lnTo>
                        <a:pt x="3361" y="1274"/>
                      </a:lnTo>
                      <a:lnTo>
                        <a:pt x="3358" y="1274"/>
                      </a:lnTo>
                      <a:lnTo>
                        <a:pt x="3356" y="1275"/>
                      </a:lnTo>
                      <a:lnTo>
                        <a:pt x="3354" y="1275"/>
                      </a:lnTo>
                      <a:lnTo>
                        <a:pt x="3351" y="1275"/>
                      </a:lnTo>
                      <a:lnTo>
                        <a:pt x="3349" y="1275"/>
                      </a:lnTo>
                      <a:lnTo>
                        <a:pt x="3347" y="1275"/>
                      </a:lnTo>
                      <a:lnTo>
                        <a:pt x="3344" y="1276"/>
                      </a:lnTo>
                      <a:lnTo>
                        <a:pt x="3342" y="1276"/>
                      </a:lnTo>
                      <a:lnTo>
                        <a:pt x="3340" y="1276"/>
                      </a:lnTo>
                      <a:lnTo>
                        <a:pt x="3337" y="1276"/>
                      </a:lnTo>
                      <a:lnTo>
                        <a:pt x="3335" y="1276"/>
                      </a:lnTo>
                      <a:lnTo>
                        <a:pt x="3333" y="1276"/>
                      </a:lnTo>
                      <a:lnTo>
                        <a:pt x="3331" y="1276"/>
                      </a:lnTo>
                      <a:lnTo>
                        <a:pt x="3328" y="1277"/>
                      </a:lnTo>
                      <a:lnTo>
                        <a:pt x="3326" y="1277"/>
                      </a:lnTo>
                      <a:lnTo>
                        <a:pt x="3324" y="1277"/>
                      </a:lnTo>
                      <a:lnTo>
                        <a:pt x="3321" y="1277"/>
                      </a:lnTo>
                      <a:lnTo>
                        <a:pt x="3320" y="1277"/>
                      </a:lnTo>
                      <a:lnTo>
                        <a:pt x="3318" y="1277"/>
                      </a:lnTo>
                      <a:lnTo>
                        <a:pt x="3316" y="1277"/>
                      </a:lnTo>
                      <a:lnTo>
                        <a:pt x="3313" y="1277"/>
                      </a:lnTo>
                      <a:lnTo>
                        <a:pt x="3311" y="1277"/>
                      </a:lnTo>
                      <a:lnTo>
                        <a:pt x="3309" y="1277"/>
                      </a:lnTo>
                      <a:lnTo>
                        <a:pt x="3306" y="1277"/>
                      </a:lnTo>
                      <a:lnTo>
                        <a:pt x="3301" y="1277"/>
                      </a:lnTo>
                      <a:lnTo>
                        <a:pt x="3295" y="1277"/>
                      </a:lnTo>
                      <a:lnTo>
                        <a:pt x="3289" y="1277"/>
                      </a:lnTo>
                      <a:lnTo>
                        <a:pt x="3283" y="1277"/>
                      </a:lnTo>
                      <a:lnTo>
                        <a:pt x="3278" y="1277"/>
                      </a:lnTo>
                      <a:lnTo>
                        <a:pt x="3272" y="1277"/>
                      </a:lnTo>
                      <a:lnTo>
                        <a:pt x="3267" y="1277"/>
                      </a:lnTo>
                      <a:lnTo>
                        <a:pt x="3261" y="1277"/>
                      </a:lnTo>
                      <a:lnTo>
                        <a:pt x="3256" y="1277"/>
                      </a:lnTo>
                      <a:lnTo>
                        <a:pt x="3250" y="1277"/>
                      </a:lnTo>
                      <a:lnTo>
                        <a:pt x="3244" y="1277"/>
                      </a:lnTo>
                      <a:lnTo>
                        <a:pt x="3238" y="1277"/>
                      </a:lnTo>
                      <a:lnTo>
                        <a:pt x="3233" y="1277"/>
                      </a:lnTo>
                      <a:lnTo>
                        <a:pt x="3227" y="1277"/>
                      </a:lnTo>
                      <a:lnTo>
                        <a:pt x="3221" y="1277"/>
                      </a:lnTo>
                      <a:lnTo>
                        <a:pt x="3215" y="1276"/>
                      </a:lnTo>
                      <a:lnTo>
                        <a:pt x="3210" y="1276"/>
                      </a:lnTo>
                      <a:lnTo>
                        <a:pt x="3204" y="1276"/>
                      </a:lnTo>
                      <a:lnTo>
                        <a:pt x="3198" y="1276"/>
                      </a:lnTo>
                      <a:lnTo>
                        <a:pt x="3191" y="1276"/>
                      </a:lnTo>
                      <a:lnTo>
                        <a:pt x="3185" y="1276"/>
                      </a:lnTo>
                      <a:lnTo>
                        <a:pt x="3180" y="1276"/>
                      </a:lnTo>
                      <a:lnTo>
                        <a:pt x="3174" y="1275"/>
                      </a:lnTo>
                      <a:lnTo>
                        <a:pt x="3168" y="1275"/>
                      </a:lnTo>
                      <a:lnTo>
                        <a:pt x="3162" y="1275"/>
                      </a:lnTo>
                      <a:lnTo>
                        <a:pt x="3157" y="1275"/>
                      </a:lnTo>
                      <a:lnTo>
                        <a:pt x="3151" y="1275"/>
                      </a:lnTo>
                      <a:lnTo>
                        <a:pt x="3145" y="1274"/>
                      </a:lnTo>
                      <a:lnTo>
                        <a:pt x="3139" y="1274"/>
                      </a:lnTo>
                      <a:lnTo>
                        <a:pt x="3134" y="1274"/>
                      </a:lnTo>
                      <a:lnTo>
                        <a:pt x="3127" y="1274"/>
                      </a:lnTo>
                      <a:lnTo>
                        <a:pt x="3121" y="1272"/>
                      </a:lnTo>
                      <a:lnTo>
                        <a:pt x="3115" y="1272"/>
                      </a:lnTo>
                      <a:lnTo>
                        <a:pt x="3109" y="1272"/>
                      </a:lnTo>
                      <a:lnTo>
                        <a:pt x="3104" y="1272"/>
                      </a:lnTo>
                      <a:lnTo>
                        <a:pt x="3098" y="1271"/>
                      </a:lnTo>
                      <a:lnTo>
                        <a:pt x="3091" y="1271"/>
                      </a:lnTo>
                      <a:lnTo>
                        <a:pt x="3085" y="1271"/>
                      </a:lnTo>
                      <a:lnTo>
                        <a:pt x="3079" y="1271"/>
                      </a:lnTo>
                      <a:lnTo>
                        <a:pt x="3074" y="1270"/>
                      </a:lnTo>
                      <a:lnTo>
                        <a:pt x="3068" y="1270"/>
                      </a:lnTo>
                      <a:lnTo>
                        <a:pt x="3061" y="1270"/>
                      </a:lnTo>
                      <a:lnTo>
                        <a:pt x="3055" y="1269"/>
                      </a:lnTo>
                      <a:lnTo>
                        <a:pt x="3049" y="1269"/>
                      </a:lnTo>
                      <a:lnTo>
                        <a:pt x="3044" y="1268"/>
                      </a:lnTo>
                      <a:lnTo>
                        <a:pt x="3038" y="1268"/>
                      </a:lnTo>
                      <a:lnTo>
                        <a:pt x="3031" y="1268"/>
                      </a:lnTo>
                      <a:lnTo>
                        <a:pt x="3025" y="1267"/>
                      </a:lnTo>
                      <a:lnTo>
                        <a:pt x="3019" y="1267"/>
                      </a:lnTo>
                      <a:lnTo>
                        <a:pt x="3014" y="1267"/>
                      </a:lnTo>
                      <a:lnTo>
                        <a:pt x="3007" y="1266"/>
                      </a:lnTo>
                      <a:lnTo>
                        <a:pt x="3001" y="1266"/>
                      </a:lnTo>
                      <a:lnTo>
                        <a:pt x="2995" y="1264"/>
                      </a:lnTo>
                      <a:lnTo>
                        <a:pt x="2988" y="1264"/>
                      </a:lnTo>
                      <a:lnTo>
                        <a:pt x="2983" y="1264"/>
                      </a:lnTo>
                      <a:lnTo>
                        <a:pt x="2977" y="1263"/>
                      </a:lnTo>
                      <a:lnTo>
                        <a:pt x="2964" y="1262"/>
                      </a:lnTo>
                      <a:lnTo>
                        <a:pt x="2951" y="1261"/>
                      </a:lnTo>
                      <a:lnTo>
                        <a:pt x="2940" y="1260"/>
                      </a:lnTo>
                      <a:lnTo>
                        <a:pt x="2927" y="1259"/>
                      </a:lnTo>
                      <a:lnTo>
                        <a:pt x="2915" y="1257"/>
                      </a:lnTo>
                      <a:lnTo>
                        <a:pt x="2903" y="1256"/>
                      </a:lnTo>
                      <a:lnTo>
                        <a:pt x="2890" y="1255"/>
                      </a:lnTo>
                      <a:lnTo>
                        <a:pt x="2878" y="1254"/>
                      </a:lnTo>
                      <a:lnTo>
                        <a:pt x="2865" y="1253"/>
                      </a:lnTo>
                      <a:lnTo>
                        <a:pt x="2852" y="1252"/>
                      </a:lnTo>
                      <a:lnTo>
                        <a:pt x="2840" y="1251"/>
                      </a:lnTo>
                      <a:lnTo>
                        <a:pt x="2828" y="1249"/>
                      </a:lnTo>
                      <a:lnTo>
                        <a:pt x="2816" y="1247"/>
                      </a:lnTo>
                      <a:lnTo>
                        <a:pt x="2803" y="1246"/>
                      </a:lnTo>
                      <a:lnTo>
                        <a:pt x="2790" y="1245"/>
                      </a:lnTo>
                      <a:lnTo>
                        <a:pt x="2778" y="1244"/>
                      </a:lnTo>
                      <a:lnTo>
                        <a:pt x="2765" y="1241"/>
                      </a:lnTo>
                      <a:lnTo>
                        <a:pt x="2752" y="1240"/>
                      </a:lnTo>
                      <a:lnTo>
                        <a:pt x="2739" y="1239"/>
                      </a:lnTo>
                      <a:lnTo>
                        <a:pt x="2726" y="1237"/>
                      </a:lnTo>
                      <a:lnTo>
                        <a:pt x="2713" y="1236"/>
                      </a:lnTo>
                      <a:lnTo>
                        <a:pt x="2700" y="1234"/>
                      </a:lnTo>
                      <a:lnTo>
                        <a:pt x="2688" y="1232"/>
                      </a:lnTo>
                      <a:lnTo>
                        <a:pt x="2675" y="1231"/>
                      </a:lnTo>
                      <a:lnTo>
                        <a:pt x="2662" y="1229"/>
                      </a:lnTo>
                      <a:lnTo>
                        <a:pt x="2650" y="1228"/>
                      </a:lnTo>
                      <a:lnTo>
                        <a:pt x="2636" y="1225"/>
                      </a:lnTo>
                      <a:lnTo>
                        <a:pt x="2623" y="1224"/>
                      </a:lnTo>
                      <a:lnTo>
                        <a:pt x="2610" y="1223"/>
                      </a:lnTo>
                      <a:lnTo>
                        <a:pt x="2598" y="1221"/>
                      </a:lnTo>
                      <a:lnTo>
                        <a:pt x="2584" y="1218"/>
                      </a:lnTo>
                      <a:lnTo>
                        <a:pt x="2571" y="1217"/>
                      </a:lnTo>
                      <a:lnTo>
                        <a:pt x="2559" y="1215"/>
                      </a:lnTo>
                      <a:lnTo>
                        <a:pt x="2545" y="1214"/>
                      </a:lnTo>
                      <a:lnTo>
                        <a:pt x="2532" y="1211"/>
                      </a:lnTo>
                      <a:lnTo>
                        <a:pt x="2519" y="1210"/>
                      </a:lnTo>
                      <a:lnTo>
                        <a:pt x="2506" y="1208"/>
                      </a:lnTo>
                      <a:lnTo>
                        <a:pt x="2493" y="1206"/>
                      </a:lnTo>
                      <a:lnTo>
                        <a:pt x="2479" y="1204"/>
                      </a:lnTo>
                      <a:lnTo>
                        <a:pt x="2466" y="1202"/>
                      </a:lnTo>
                      <a:lnTo>
                        <a:pt x="2453" y="1200"/>
                      </a:lnTo>
                      <a:lnTo>
                        <a:pt x="2440" y="1199"/>
                      </a:lnTo>
                      <a:lnTo>
                        <a:pt x="2426" y="1196"/>
                      </a:lnTo>
                      <a:lnTo>
                        <a:pt x="2413" y="1194"/>
                      </a:lnTo>
                      <a:lnTo>
                        <a:pt x="2400" y="1193"/>
                      </a:lnTo>
                      <a:lnTo>
                        <a:pt x="2387" y="1191"/>
                      </a:lnTo>
                      <a:lnTo>
                        <a:pt x="2373" y="1188"/>
                      </a:lnTo>
                      <a:lnTo>
                        <a:pt x="2360" y="1186"/>
                      </a:lnTo>
                      <a:lnTo>
                        <a:pt x="2347" y="1185"/>
                      </a:lnTo>
                      <a:lnTo>
                        <a:pt x="2333" y="1183"/>
                      </a:lnTo>
                      <a:lnTo>
                        <a:pt x="2320" y="1180"/>
                      </a:lnTo>
                      <a:lnTo>
                        <a:pt x="2306" y="1178"/>
                      </a:lnTo>
                      <a:lnTo>
                        <a:pt x="2294" y="1177"/>
                      </a:lnTo>
                      <a:lnTo>
                        <a:pt x="2280" y="1175"/>
                      </a:lnTo>
                      <a:lnTo>
                        <a:pt x="2266" y="1172"/>
                      </a:lnTo>
                      <a:lnTo>
                        <a:pt x="2253" y="1170"/>
                      </a:lnTo>
                      <a:lnTo>
                        <a:pt x="2239" y="1169"/>
                      </a:lnTo>
                      <a:lnTo>
                        <a:pt x="2226" y="1166"/>
                      </a:lnTo>
                      <a:lnTo>
                        <a:pt x="2212" y="1164"/>
                      </a:lnTo>
                      <a:lnTo>
                        <a:pt x="2199" y="1162"/>
                      </a:lnTo>
                      <a:lnTo>
                        <a:pt x="2185" y="1160"/>
                      </a:lnTo>
                      <a:lnTo>
                        <a:pt x="2171" y="1158"/>
                      </a:lnTo>
                      <a:lnTo>
                        <a:pt x="2159" y="1156"/>
                      </a:lnTo>
                      <a:lnTo>
                        <a:pt x="2145" y="1154"/>
                      </a:lnTo>
                      <a:lnTo>
                        <a:pt x="2131" y="1152"/>
                      </a:lnTo>
                      <a:lnTo>
                        <a:pt x="2117" y="1149"/>
                      </a:lnTo>
                      <a:lnTo>
                        <a:pt x="2105" y="1148"/>
                      </a:lnTo>
                      <a:lnTo>
                        <a:pt x="2091" y="1146"/>
                      </a:lnTo>
                      <a:lnTo>
                        <a:pt x="2063" y="1141"/>
                      </a:lnTo>
                      <a:lnTo>
                        <a:pt x="2035" y="1138"/>
                      </a:lnTo>
                      <a:lnTo>
                        <a:pt x="2009" y="1133"/>
                      </a:lnTo>
                      <a:lnTo>
                        <a:pt x="1981" y="1129"/>
                      </a:lnTo>
                      <a:lnTo>
                        <a:pt x="1954" y="1125"/>
                      </a:lnTo>
                      <a:lnTo>
                        <a:pt x="1927" y="1120"/>
                      </a:lnTo>
                      <a:lnTo>
                        <a:pt x="1900" y="1117"/>
                      </a:lnTo>
                      <a:lnTo>
                        <a:pt x="1872" y="1112"/>
                      </a:lnTo>
                      <a:lnTo>
                        <a:pt x="1858" y="1110"/>
                      </a:lnTo>
                      <a:lnTo>
                        <a:pt x="1844" y="1109"/>
                      </a:lnTo>
                      <a:lnTo>
                        <a:pt x="1832" y="1107"/>
                      </a:lnTo>
                      <a:lnTo>
                        <a:pt x="1818" y="1104"/>
                      </a:lnTo>
                      <a:lnTo>
                        <a:pt x="1804" y="1103"/>
                      </a:lnTo>
                      <a:lnTo>
                        <a:pt x="1790" y="1101"/>
                      </a:lnTo>
                      <a:lnTo>
                        <a:pt x="1776" y="1099"/>
                      </a:lnTo>
                      <a:lnTo>
                        <a:pt x="1762" y="1096"/>
                      </a:lnTo>
                      <a:lnTo>
                        <a:pt x="1749" y="1095"/>
                      </a:lnTo>
                      <a:lnTo>
                        <a:pt x="1735" y="1093"/>
                      </a:lnTo>
                      <a:lnTo>
                        <a:pt x="1721" y="1092"/>
                      </a:lnTo>
                      <a:lnTo>
                        <a:pt x="1707" y="1089"/>
                      </a:lnTo>
                      <a:lnTo>
                        <a:pt x="1694" y="1087"/>
                      </a:lnTo>
                      <a:lnTo>
                        <a:pt x="1681" y="1086"/>
                      </a:lnTo>
                      <a:lnTo>
                        <a:pt x="1667" y="1084"/>
                      </a:lnTo>
                      <a:lnTo>
                        <a:pt x="1653" y="1081"/>
                      </a:lnTo>
                      <a:lnTo>
                        <a:pt x="1639" y="1080"/>
                      </a:lnTo>
                      <a:lnTo>
                        <a:pt x="1625" y="1078"/>
                      </a:lnTo>
                      <a:lnTo>
                        <a:pt x="1611" y="1077"/>
                      </a:lnTo>
                      <a:lnTo>
                        <a:pt x="1598" y="1074"/>
                      </a:lnTo>
                      <a:lnTo>
                        <a:pt x="1584" y="1073"/>
                      </a:lnTo>
                      <a:lnTo>
                        <a:pt x="1570" y="1071"/>
                      </a:lnTo>
                      <a:lnTo>
                        <a:pt x="1557" y="1070"/>
                      </a:lnTo>
                      <a:lnTo>
                        <a:pt x="1544" y="1067"/>
                      </a:lnTo>
                      <a:lnTo>
                        <a:pt x="1530" y="1066"/>
                      </a:lnTo>
                      <a:lnTo>
                        <a:pt x="1516" y="1065"/>
                      </a:lnTo>
                      <a:lnTo>
                        <a:pt x="1502" y="1063"/>
                      </a:lnTo>
                      <a:lnTo>
                        <a:pt x="1488" y="1062"/>
                      </a:lnTo>
                      <a:lnTo>
                        <a:pt x="1474" y="1059"/>
                      </a:lnTo>
                      <a:lnTo>
                        <a:pt x="1461" y="1058"/>
                      </a:lnTo>
                      <a:lnTo>
                        <a:pt x="1447" y="1057"/>
                      </a:lnTo>
                      <a:lnTo>
                        <a:pt x="1434" y="1055"/>
                      </a:lnTo>
                      <a:lnTo>
                        <a:pt x="1420" y="1054"/>
                      </a:lnTo>
                      <a:lnTo>
                        <a:pt x="1406" y="1053"/>
                      </a:lnTo>
                      <a:lnTo>
                        <a:pt x="1393" y="1051"/>
                      </a:lnTo>
                      <a:lnTo>
                        <a:pt x="1379" y="1049"/>
                      </a:lnTo>
                      <a:lnTo>
                        <a:pt x="1365" y="1048"/>
                      </a:lnTo>
                      <a:lnTo>
                        <a:pt x="1352" y="1047"/>
                      </a:lnTo>
                      <a:lnTo>
                        <a:pt x="1338" y="1046"/>
                      </a:lnTo>
                      <a:lnTo>
                        <a:pt x="1325" y="1044"/>
                      </a:lnTo>
                      <a:lnTo>
                        <a:pt x="1311" y="1043"/>
                      </a:lnTo>
                      <a:lnTo>
                        <a:pt x="1297" y="1042"/>
                      </a:lnTo>
                      <a:lnTo>
                        <a:pt x="1284" y="1040"/>
                      </a:lnTo>
                      <a:lnTo>
                        <a:pt x="1270" y="1039"/>
                      </a:lnTo>
                      <a:lnTo>
                        <a:pt x="1257" y="1038"/>
                      </a:lnTo>
                      <a:lnTo>
                        <a:pt x="1243" y="1036"/>
                      </a:lnTo>
                      <a:lnTo>
                        <a:pt x="1230" y="1035"/>
                      </a:lnTo>
                      <a:lnTo>
                        <a:pt x="1216" y="1034"/>
                      </a:lnTo>
                      <a:lnTo>
                        <a:pt x="1202" y="1033"/>
                      </a:lnTo>
                      <a:lnTo>
                        <a:pt x="1190" y="1032"/>
                      </a:lnTo>
                      <a:lnTo>
                        <a:pt x="1176" y="1031"/>
                      </a:lnTo>
                      <a:lnTo>
                        <a:pt x="1162" y="1029"/>
                      </a:lnTo>
                      <a:lnTo>
                        <a:pt x="1149" y="1028"/>
                      </a:lnTo>
                      <a:lnTo>
                        <a:pt x="1136" y="1027"/>
                      </a:lnTo>
                      <a:lnTo>
                        <a:pt x="1122" y="1027"/>
                      </a:lnTo>
                      <a:lnTo>
                        <a:pt x="1109" y="1026"/>
                      </a:lnTo>
                      <a:lnTo>
                        <a:pt x="1102" y="1025"/>
                      </a:lnTo>
                      <a:lnTo>
                        <a:pt x="1095" y="1025"/>
                      </a:lnTo>
                      <a:lnTo>
                        <a:pt x="1088" y="1024"/>
                      </a:lnTo>
                      <a:lnTo>
                        <a:pt x="1081" y="1024"/>
                      </a:lnTo>
                      <a:lnTo>
                        <a:pt x="1076" y="1024"/>
                      </a:lnTo>
                      <a:lnTo>
                        <a:pt x="1069" y="1023"/>
                      </a:lnTo>
                      <a:lnTo>
                        <a:pt x="1062" y="1023"/>
                      </a:lnTo>
                      <a:lnTo>
                        <a:pt x="1055" y="1023"/>
                      </a:lnTo>
                      <a:lnTo>
                        <a:pt x="1048" y="1021"/>
                      </a:lnTo>
                      <a:lnTo>
                        <a:pt x="1042" y="1021"/>
                      </a:lnTo>
                      <a:lnTo>
                        <a:pt x="1035" y="1020"/>
                      </a:lnTo>
                      <a:lnTo>
                        <a:pt x="1028" y="1020"/>
                      </a:lnTo>
                      <a:lnTo>
                        <a:pt x="1022" y="1020"/>
                      </a:lnTo>
                      <a:lnTo>
                        <a:pt x="1015" y="1019"/>
                      </a:lnTo>
                      <a:lnTo>
                        <a:pt x="1009" y="1019"/>
                      </a:lnTo>
                      <a:lnTo>
                        <a:pt x="1002" y="1019"/>
                      </a:lnTo>
                      <a:lnTo>
                        <a:pt x="995" y="1018"/>
                      </a:lnTo>
                      <a:lnTo>
                        <a:pt x="988" y="1018"/>
                      </a:lnTo>
                      <a:lnTo>
                        <a:pt x="982" y="1018"/>
                      </a:lnTo>
                      <a:lnTo>
                        <a:pt x="975" y="1018"/>
                      </a:lnTo>
                      <a:lnTo>
                        <a:pt x="969" y="1017"/>
                      </a:lnTo>
                      <a:lnTo>
                        <a:pt x="962" y="1017"/>
                      </a:lnTo>
                      <a:lnTo>
                        <a:pt x="956" y="1017"/>
                      </a:lnTo>
                      <a:lnTo>
                        <a:pt x="949" y="1016"/>
                      </a:lnTo>
                      <a:lnTo>
                        <a:pt x="942" y="1016"/>
                      </a:lnTo>
                      <a:lnTo>
                        <a:pt x="936" y="1016"/>
                      </a:lnTo>
                      <a:lnTo>
                        <a:pt x="929" y="1016"/>
                      </a:lnTo>
                      <a:lnTo>
                        <a:pt x="922" y="1015"/>
                      </a:lnTo>
                      <a:lnTo>
                        <a:pt x="916" y="1015"/>
                      </a:lnTo>
                      <a:lnTo>
                        <a:pt x="910" y="1015"/>
                      </a:lnTo>
                      <a:lnTo>
                        <a:pt x="903" y="1015"/>
                      </a:lnTo>
                      <a:lnTo>
                        <a:pt x="896" y="1015"/>
                      </a:lnTo>
                      <a:lnTo>
                        <a:pt x="890" y="1013"/>
                      </a:lnTo>
                      <a:lnTo>
                        <a:pt x="883" y="1013"/>
                      </a:lnTo>
                      <a:lnTo>
                        <a:pt x="876" y="1013"/>
                      </a:lnTo>
                      <a:lnTo>
                        <a:pt x="869" y="1013"/>
                      </a:lnTo>
                      <a:lnTo>
                        <a:pt x="864" y="1013"/>
                      </a:lnTo>
                      <a:lnTo>
                        <a:pt x="857" y="1013"/>
                      </a:lnTo>
                      <a:lnTo>
                        <a:pt x="850" y="1012"/>
                      </a:lnTo>
                      <a:lnTo>
                        <a:pt x="844" y="1012"/>
                      </a:lnTo>
                      <a:lnTo>
                        <a:pt x="837" y="1012"/>
                      </a:lnTo>
                      <a:lnTo>
                        <a:pt x="830" y="1012"/>
                      </a:lnTo>
                      <a:lnTo>
                        <a:pt x="825" y="1012"/>
                      </a:lnTo>
                      <a:lnTo>
                        <a:pt x="818" y="1012"/>
                      </a:lnTo>
                      <a:lnTo>
                        <a:pt x="811" y="1012"/>
                      </a:lnTo>
                      <a:lnTo>
                        <a:pt x="805" y="1012"/>
                      </a:lnTo>
                      <a:lnTo>
                        <a:pt x="798" y="1011"/>
                      </a:lnTo>
                      <a:lnTo>
                        <a:pt x="792" y="1011"/>
                      </a:lnTo>
                      <a:lnTo>
                        <a:pt x="785" y="1011"/>
                      </a:lnTo>
                      <a:lnTo>
                        <a:pt x="778" y="1011"/>
                      </a:lnTo>
                      <a:lnTo>
                        <a:pt x="773" y="1011"/>
                      </a:lnTo>
                      <a:lnTo>
                        <a:pt x="766" y="1011"/>
                      </a:lnTo>
                      <a:lnTo>
                        <a:pt x="759" y="1011"/>
                      </a:lnTo>
                      <a:lnTo>
                        <a:pt x="753" y="1011"/>
                      </a:lnTo>
                      <a:lnTo>
                        <a:pt x="746" y="1011"/>
                      </a:lnTo>
                      <a:lnTo>
                        <a:pt x="740" y="1011"/>
                      </a:lnTo>
                      <a:lnTo>
                        <a:pt x="734" y="1011"/>
                      </a:lnTo>
                      <a:lnTo>
                        <a:pt x="727" y="1011"/>
                      </a:lnTo>
                      <a:lnTo>
                        <a:pt x="721" y="1011"/>
                      </a:lnTo>
                      <a:lnTo>
                        <a:pt x="714" y="1011"/>
                      </a:lnTo>
                      <a:lnTo>
                        <a:pt x="708" y="1011"/>
                      </a:lnTo>
                      <a:lnTo>
                        <a:pt x="701" y="1011"/>
                      </a:lnTo>
                      <a:lnTo>
                        <a:pt x="696" y="1011"/>
                      </a:lnTo>
                      <a:lnTo>
                        <a:pt x="689" y="1011"/>
                      </a:lnTo>
                      <a:lnTo>
                        <a:pt x="682" y="1011"/>
                      </a:lnTo>
                      <a:lnTo>
                        <a:pt x="676" y="1011"/>
                      </a:lnTo>
                      <a:lnTo>
                        <a:pt x="669" y="1012"/>
                      </a:lnTo>
                      <a:lnTo>
                        <a:pt x="663" y="1012"/>
                      </a:lnTo>
                      <a:lnTo>
                        <a:pt x="656" y="1012"/>
                      </a:lnTo>
                      <a:lnTo>
                        <a:pt x="651" y="1012"/>
                      </a:lnTo>
                      <a:lnTo>
                        <a:pt x="644" y="1012"/>
                      </a:lnTo>
                      <a:lnTo>
                        <a:pt x="638" y="1012"/>
                      </a:lnTo>
                      <a:lnTo>
                        <a:pt x="631" y="1012"/>
                      </a:lnTo>
                      <a:lnTo>
                        <a:pt x="625" y="1012"/>
                      </a:lnTo>
                      <a:lnTo>
                        <a:pt x="618" y="1013"/>
                      </a:lnTo>
                      <a:lnTo>
                        <a:pt x="613" y="1013"/>
                      </a:lnTo>
                      <a:lnTo>
                        <a:pt x="606" y="1013"/>
                      </a:lnTo>
                      <a:lnTo>
                        <a:pt x="600" y="1013"/>
                      </a:lnTo>
                      <a:lnTo>
                        <a:pt x="593" y="1013"/>
                      </a:lnTo>
                      <a:lnTo>
                        <a:pt x="587" y="1013"/>
                      </a:lnTo>
                      <a:lnTo>
                        <a:pt x="580" y="1015"/>
                      </a:lnTo>
                      <a:lnTo>
                        <a:pt x="575" y="1015"/>
                      </a:lnTo>
                      <a:lnTo>
                        <a:pt x="568" y="1015"/>
                      </a:lnTo>
                      <a:lnTo>
                        <a:pt x="562" y="1015"/>
                      </a:lnTo>
                      <a:lnTo>
                        <a:pt x="555" y="1016"/>
                      </a:lnTo>
                      <a:lnTo>
                        <a:pt x="549" y="1016"/>
                      </a:lnTo>
                      <a:lnTo>
                        <a:pt x="542" y="1016"/>
                      </a:lnTo>
                      <a:lnTo>
                        <a:pt x="537" y="1016"/>
                      </a:lnTo>
                      <a:lnTo>
                        <a:pt x="530" y="1017"/>
                      </a:lnTo>
                      <a:lnTo>
                        <a:pt x="524" y="1017"/>
                      </a:lnTo>
                      <a:lnTo>
                        <a:pt x="518" y="1017"/>
                      </a:lnTo>
                      <a:lnTo>
                        <a:pt x="511" y="1018"/>
                      </a:lnTo>
                      <a:lnTo>
                        <a:pt x="505" y="1018"/>
                      </a:lnTo>
                      <a:lnTo>
                        <a:pt x="498" y="1018"/>
                      </a:lnTo>
                      <a:lnTo>
                        <a:pt x="493" y="1019"/>
                      </a:lnTo>
                      <a:lnTo>
                        <a:pt x="486" y="1019"/>
                      </a:lnTo>
                      <a:lnTo>
                        <a:pt x="480" y="1019"/>
                      </a:lnTo>
                      <a:lnTo>
                        <a:pt x="474" y="1020"/>
                      </a:lnTo>
                      <a:lnTo>
                        <a:pt x="467" y="1020"/>
                      </a:lnTo>
                      <a:lnTo>
                        <a:pt x="462" y="1021"/>
                      </a:lnTo>
                      <a:lnTo>
                        <a:pt x="455" y="1021"/>
                      </a:lnTo>
                      <a:lnTo>
                        <a:pt x="449" y="1021"/>
                      </a:lnTo>
                      <a:lnTo>
                        <a:pt x="443" y="1023"/>
                      </a:lnTo>
                      <a:lnTo>
                        <a:pt x="436" y="1023"/>
                      </a:lnTo>
                      <a:lnTo>
                        <a:pt x="431" y="1024"/>
                      </a:lnTo>
                      <a:lnTo>
                        <a:pt x="425" y="1024"/>
                      </a:lnTo>
                      <a:lnTo>
                        <a:pt x="418" y="1025"/>
                      </a:lnTo>
                      <a:lnTo>
                        <a:pt x="412" y="1025"/>
                      </a:lnTo>
                      <a:lnTo>
                        <a:pt x="406" y="1026"/>
                      </a:lnTo>
                      <a:lnTo>
                        <a:pt x="399" y="1026"/>
                      </a:lnTo>
                      <a:lnTo>
                        <a:pt x="394" y="1027"/>
                      </a:lnTo>
                      <a:lnTo>
                        <a:pt x="388" y="1027"/>
                      </a:lnTo>
                      <a:lnTo>
                        <a:pt x="381" y="1028"/>
                      </a:lnTo>
                      <a:lnTo>
                        <a:pt x="375" y="1028"/>
                      </a:lnTo>
                      <a:lnTo>
                        <a:pt x="369" y="1029"/>
                      </a:lnTo>
                      <a:lnTo>
                        <a:pt x="363" y="1029"/>
                      </a:lnTo>
                      <a:lnTo>
                        <a:pt x="357" y="1031"/>
                      </a:lnTo>
                      <a:lnTo>
                        <a:pt x="351" y="1032"/>
                      </a:lnTo>
                      <a:lnTo>
                        <a:pt x="344" y="1032"/>
                      </a:lnTo>
                      <a:lnTo>
                        <a:pt x="338" y="1033"/>
                      </a:lnTo>
                      <a:lnTo>
                        <a:pt x="333" y="1033"/>
                      </a:lnTo>
                      <a:lnTo>
                        <a:pt x="327" y="1034"/>
                      </a:lnTo>
                      <a:lnTo>
                        <a:pt x="320" y="1035"/>
                      </a:lnTo>
                      <a:lnTo>
                        <a:pt x="314" y="1035"/>
                      </a:lnTo>
                      <a:lnTo>
                        <a:pt x="308" y="1036"/>
                      </a:lnTo>
                      <a:lnTo>
                        <a:pt x="303" y="1038"/>
                      </a:lnTo>
                      <a:lnTo>
                        <a:pt x="296" y="1038"/>
                      </a:lnTo>
                      <a:lnTo>
                        <a:pt x="290" y="1039"/>
                      </a:lnTo>
                      <a:lnTo>
                        <a:pt x="284" y="1040"/>
                      </a:lnTo>
                      <a:lnTo>
                        <a:pt x="278" y="1040"/>
                      </a:lnTo>
                      <a:lnTo>
                        <a:pt x="272" y="1041"/>
                      </a:lnTo>
                      <a:lnTo>
                        <a:pt x="266" y="1042"/>
                      </a:lnTo>
                      <a:lnTo>
                        <a:pt x="260" y="1042"/>
                      </a:lnTo>
                      <a:lnTo>
                        <a:pt x="254" y="1043"/>
                      </a:lnTo>
                      <a:lnTo>
                        <a:pt x="247" y="1044"/>
                      </a:lnTo>
                      <a:lnTo>
                        <a:pt x="242" y="1046"/>
                      </a:lnTo>
                      <a:lnTo>
                        <a:pt x="236" y="1046"/>
                      </a:lnTo>
                      <a:lnTo>
                        <a:pt x="230" y="1047"/>
                      </a:lnTo>
                      <a:lnTo>
                        <a:pt x="224" y="1048"/>
                      </a:lnTo>
                      <a:lnTo>
                        <a:pt x="217" y="1049"/>
                      </a:lnTo>
                      <a:lnTo>
                        <a:pt x="212" y="1050"/>
                      </a:lnTo>
                      <a:lnTo>
                        <a:pt x="206" y="1050"/>
                      </a:lnTo>
                      <a:lnTo>
                        <a:pt x="200" y="1051"/>
                      </a:lnTo>
                      <a:lnTo>
                        <a:pt x="194" y="1053"/>
                      </a:lnTo>
                      <a:lnTo>
                        <a:pt x="187" y="1054"/>
                      </a:lnTo>
                      <a:lnTo>
                        <a:pt x="182" y="1055"/>
                      </a:lnTo>
                      <a:lnTo>
                        <a:pt x="176" y="1056"/>
                      </a:lnTo>
                      <a:lnTo>
                        <a:pt x="170" y="1056"/>
                      </a:lnTo>
                      <a:lnTo>
                        <a:pt x="164" y="1057"/>
                      </a:lnTo>
                      <a:lnTo>
                        <a:pt x="159" y="1058"/>
                      </a:lnTo>
                      <a:lnTo>
                        <a:pt x="152" y="1059"/>
                      </a:lnTo>
                      <a:lnTo>
                        <a:pt x="146" y="1061"/>
                      </a:lnTo>
                      <a:lnTo>
                        <a:pt x="140" y="1062"/>
                      </a:lnTo>
                      <a:lnTo>
                        <a:pt x="134" y="1063"/>
                      </a:lnTo>
                      <a:lnTo>
                        <a:pt x="129" y="1064"/>
                      </a:lnTo>
                      <a:lnTo>
                        <a:pt x="123" y="1064"/>
                      </a:lnTo>
                      <a:lnTo>
                        <a:pt x="116" y="1065"/>
                      </a:lnTo>
                      <a:lnTo>
                        <a:pt x="110" y="1066"/>
                      </a:lnTo>
                      <a:lnTo>
                        <a:pt x="104" y="1067"/>
                      </a:lnTo>
                      <a:lnTo>
                        <a:pt x="99" y="1069"/>
                      </a:lnTo>
                      <a:lnTo>
                        <a:pt x="93" y="1070"/>
                      </a:lnTo>
                      <a:lnTo>
                        <a:pt x="87" y="1071"/>
                      </a:lnTo>
                      <a:lnTo>
                        <a:pt x="81" y="1072"/>
                      </a:lnTo>
                      <a:lnTo>
                        <a:pt x="74" y="1072"/>
                      </a:lnTo>
                      <a:lnTo>
                        <a:pt x="69" y="1073"/>
                      </a:lnTo>
                      <a:lnTo>
                        <a:pt x="63" y="1074"/>
                      </a:lnTo>
                      <a:lnTo>
                        <a:pt x="57" y="1076"/>
                      </a:lnTo>
                      <a:lnTo>
                        <a:pt x="51" y="1077"/>
                      </a:lnTo>
                      <a:lnTo>
                        <a:pt x="45" y="1077"/>
                      </a:lnTo>
                      <a:lnTo>
                        <a:pt x="39" y="1078"/>
                      </a:lnTo>
                      <a:lnTo>
                        <a:pt x="33" y="1079"/>
                      </a:lnTo>
                      <a:lnTo>
                        <a:pt x="27" y="1079"/>
                      </a:lnTo>
                      <a:lnTo>
                        <a:pt x="20" y="1080"/>
                      </a:lnTo>
                      <a:lnTo>
                        <a:pt x="15" y="1080"/>
                      </a:lnTo>
                      <a:lnTo>
                        <a:pt x="8" y="1079"/>
                      </a:lnTo>
                      <a:lnTo>
                        <a:pt x="0" y="1076"/>
                      </a:lnTo>
                      <a:close/>
                    </a:path>
                  </a:pathLst>
                </a:custGeom>
                <a:solidFill>
                  <a:srgbClr val="000000"/>
                </a:solidFill>
                <a:ln w="9525">
                  <a:noFill/>
                  <a:round/>
                  <a:headEnd/>
                  <a:tailEnd/>
                </a:ln>
              </p:spPr>
              <p:txBody>
                <a:bodyPr wrap="none" anchor="ctr"/>
                <a:lstStyle/>
                <a:p>
                  <a:endParaRPr lang="en-US"/>
                </a:p>
              </p:txBody>
            </p:sp>
            <p:sp>
              <p:nvSpPr>
                <p:cNvPr id="19469" name="Freeform 26"/>
                <p:cNvSpPr>
                  <a:spLocks noChangeArrowheads="1"/>
                </p:cNvSpPr>
                <p:nvPr/>
              </p:nvSpPr>
              <p:spPr bwMode="auto">
                <a:xfrm>
                  <a:off x="2433" y="2718"/>
                  <a:ext cx="684" cy="148"/>
                </a:xfrm>
                <a:custGeom>
                  <a:avLst/>
                  <a:gdLst>
                    <a:gd name="T0" fmla="*/ 0 w 6103"/>
                    <a:gd name="T1" fmla="*/ 0 h 1114"/>
                    <a:gd name="T2" fmla="*/ 0 w 6103"/>
                    <a:gd name="T3" fmla="*/ 0 h 1114"/>
                    <a:gd name="T4" fmla="*/ 0 w 6103"/>
                    <a:gd name="T5" fmla="*/ 0 h 1114"/>
                    <a:gd name="T6" fmla="*/ 0 w 6103"/>
                    <a:gd name="T7" fmla="*/ 0 h 1114"/>
                    <a:gd name="T8" fmla="*/ 0 w 6103"/>
                    <a:gd name="T9" fmla="*/ 0 h 1114"/>
                    <a:gd name="T10" fmla="*/ 0 w 6103"/>
                    <a:gd name="T11" fmla="*/ 0 h 1114"/>
                    <a:gd name="T12" fmla="*/ 0 w 6103"/>
                    <a:gd name="T13" fmla="*/ 0 h 1114"/>
                    <a:gd name="T14" fmla="*/ 0 w 6103"/>
                    <a:gd name="T15" fmla="*/ 0 h 1114"/>
                    <a:gd name="T16" fmla="*/ 0 w 6103"/>
                    <a:gd name="T17" fmla="*/ 0 h 1114"/>
                    <a:gd name="T18" fmla="*/ 0 w 6103"/>
                    <a:gd name="T19" fmla="*/ 0 h 1114"/>
                    <a:gd name="T20" fmla="*/ 0 w 6103"/>
                    <a:gd name="T21" fmla="*/ 0 h 1114"/>
                    <a:gd name="T22" fmla="*/ 0 w 6103"/>
                    <a:gd name="T23" fmla="*/ 0 h 1114"/>
                    <a:gd name="T24" fmla="*/ 0 w 6103"/>
                    <a:gd name="T25" fmla="*/ 0 h 1114"/>
                    <a:gd name="T26" fmla="*/ 0 w 6103"/>
                    <a:gd name="T27" fmla="*/ 0 h 1114"/>
                    <a:gd name="T28" fmla="*/ 0 w 6103"/>
                    <a:gd name="T29" fmla="*/ 0 h 1114"/>
                    <a:gd name="T30" fmla="*/ 0 w 6103"/>
                    <a:gd name="T31" fmla="*/ 0 h 1114"/>
                    <a:gd name="T32" fmla="*/ 0 w 6103"/>
                    <a:gd name="T33" fmla="*/ 0 h 1114"/>
                    <a:gd name="T34" fmla="*/ 0 w 6103"/>
                    <a:gd name="T35" fmla="*/ 0 h 1114"/>
                    <a:gd name="T36" fmla="*/ 0 w 6103"/>
                    <a:gd name="T37" fmla="*/ 0 h 1114"/>
                    <a:gd name="T38" fmla="*/ 0 w 6103"/>
                    <a:gd name="T39" fmla="*/ 0 h 1114"/>
                    <a:gd name="T40" fmla="*/ 0 w 6103"/>
                    <a:gd name="T41" fmla="*/ 0 h 1114"/>
                    <a:gd name="T42" fmla="*/ 0 w 6103"/>
                    <a:gd name="T43" fmla="*/ 0 h 1114"/>
                    <a:gd name="T44" fmla="*/ 0 w 6103"/>
                    <a:gd name="T45" fmla="*/ 0 h 1114"/>
                    <a:gd name="T46" fmla="*/ 0 w 6103"/>
                    <a:gd name="T47" fmla="*/ 0 h 1114"/>
                    <a:gd name="T48" fmla="*/ 0 w 6103"/>
                    <a:gd name="T49" fmla="*/ 0 h 1114"/>
                    <a:gd name="T50" fmla="*/ 0 w 6103"/>
                    <a:gd name="T51" fmla="*/ 0 h 1114"/>
                    <a:gd name="T52" fmla="*/ 0 w 6103"/>
                    <a:gd name="T53" fmla="*/ 0 h 1114"/>
                    <a:gd name="T54" fmla="*/ 0 w 6103"/>
                    <a:gd name="T55" fmla="*/ 0 h 1114"/>
                    <a:gd name="T56" fmla="*/ 0 w 6103"/>
                    <a:gd name="T57" fmla="*/ 0 h 1114"/>
                    <a:gd name="T58" fmla="*/ 0 w 6103"/>
                    <a:gd name="T59" fmla="*/ 0 h 1114"/>
                    <a:gd name="T60" fmla="*/ 0 w 6103"/>
                    <a:gd name="T61" fmla="*/ 0 h 1114"/>
                    <a:gd name="T62" fmla="*/ 0 w 6103"/>
                    <a:gd name="T63" fmla="*/ 0 h 1114"/>
                    <a:gd name="T64" fmla="*/ 0 w 6103"/>
                    <a:gd name="T65" fmla="*/ 0 h 1114"/>
                    <a:gd name="T66" fmla="*/ 0 w 6103"/>
                    <a:gd name="T67" fmla="*/ 0 h 1114"/>
                    <a:gd name="T68" fmla="*/ 0 w 6103"/>
                    <a:gd name="T69" fmla="*/ 0 h 1114"/>
                    <a:gd name="T70" fmla="*/ 0 w 6103"/>
                    <a:gd name="T71" fmla="*/ 0 h 1114"/>
                    <a:gd name="T72" fmla="*/ 0 w 6103"/>
                    <a:gd name="T73" fmla="*/ 0 h 1114"/>
                    <a:gd name="T74" fmla="*/ 0 w 6103"/>
                    <a:gd name="T75" fmla="*/ 0 h 1114"/>
                    <a:gd name="T76" fmla="*/ 0 w 6103"/>
                    <a:gd name="T77" fmla="*/ 0 h 1114"/>
                    <a:gd name="T78" fmla="*/ 0 w 6103"/>
                    <a:gd name="T79" fmla="*/ 0 h 1114"/>
                    <a:gd name="T80" fmla="*/ 0 w 6103"/>
                    <a:gd name="T81" fmla="*/ 0 h 1114"/>
                    <a:gd name="T82" fmla="*/ 0 w 6103"/>
                    <a:gd name="T83" fmla="*/ 0 h 1114"/>
                    <a:gd name="T84" fmla="*/ 0 w 6103"/>
                    <a:gd name="T85" fmla="*/ 0 h 1114"/>
                    <a:gd name="T86" fmla="*/ 0 w 6103"/>
                    <a:gd name="T87" fmla="*/ 0 h 1114"/>
                    <a:gd name="T88" fmla="*/ 0 w 6103"/>
                    <a:gd name="T89" fmla="*/ 0 h 1114"/>
                    <a:gd name="T90" fmla="*/ 0 w 6103"/>
                    <a:gd name="T91" fmla="*/ 0 h 1114"/>
                    <a:gd name="T92" fmla="*/ 0 w 6103"/>
                    <a:gd name="T93" fmla="*/ 0 h 1114"/>
                    <a:gd name="T94" fmla="*/ 0 w 6103"/>
                    <a:gd name="T95" fmla="*/ 0 h 1114"/>
                    <a:gd name="T96" fmla="*/ 0 w 6103"/>
                    <a:gd name="T97" fmla="*/ 0 h 1114"/>
                    <a:gd name="T98" fmla="*/ 0 w 6103"/>
                    <a:gd name="T99" fmla="*/ 0 h 1114"/>
                    <a:gd name="T100" fmla="*/ 0 w 6103"/>
                    <a:gd name="T101" fmla="*/ 0 h 1114"/>
                    <a:gd name="T102" fmla="*/ 0 w 6103"/>
                    <a:gd name="T103" fmla="*/ 0 h 1114"/>
                    <a:gd name="T104" fmla="*/ 0 w 6103"/>
                    <a:gd name="T105" fmla="*/ 0 h 1114"/>
                    <a:gd name="T106" fmla="*/ 0 w 6103"/>
                    <a:gd name="T107" fmla="*/ 0 h 1114"/>
                    <a:gd name="T108" fmla="*/ 0 w 6103"/>
                    <a:gd name="T109" fmla="*/ 0 h 1114"/>
                    <a:gd name="T110" fmla="*/ 0 w 6103"/>
                    <a:gd name="T111" fmla="*/ 0 h 1114"/>
                    <a:gd name="T112" fmla="*/ 0 w 6103"/>
                    <a:gd name="T113" fmla="*/ 0 h 1114"/>
                    <a:gd name="T114" fmla="*/ 0 w 6103"/>
                    <a:gd name="T115" fmla="*/ 0 h 1114"/>
                    <a:gd name="T116" fmla="*/ 0 w 6103"/>
                    <a:gd name="T117" fmla="*/ 0 h 1114"/>
                    <a:gd name="T118" fmla="*/ 0 w 6103"/>
                    <a:gd name="T119" fmla="*/ 0 h 1114"/>
                    <a:gd name="T120" fmla="*/ 0 w 6103"/>
                    <a:gd name="T121" fmla="*/ 0 h 1114"/>
                    <a:gd name="T122" fmla="*/ 0 w 6103"/>
                    <a:gd name="T123" fmla="*/ 0 h 1114"/>
                    <a:gd name="T124" fmla="*/ 0 w 6103"/>
                    <a:gd name="T125" fmla="*/ 0 h 11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03"/>
                    <a:gd name="T190" fmla="*/ 0 h 1114"/>
                    <a:gd name="T191" fmla="*/ 6103 w 6103"/>
                    <a:gd name="T192" fmla="*/ 1114 h 11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03" h="1114">
                      <a:moveTo>
                        <a:pt x="6103" y="104"/>
                      </a:moveTo>
                      <a:lnTo>
                        <a:pt x="6100" y="105"/>
                      </a:lnTo>
                      <a:lnTo>
                        <a:pt x="6096" y="105"/>
                      </a:lnTo>
                      <a:lnTo>
                        <a:pt x="6092" y="106"/>
                      </a:lnTo>
                      <a:lnTo>
                        <a:pt x="6088" y="107"/>
                      </a:lnTo>
                      <a:lnTo>
                        <a:pt x="6085" y="109"/>
                      </a:lnTo>
                      <a:lnTo>
                        <a:pt x="6080" y="110"/>
                      </a:lnTo>
                      <a:lnTo>
                        <a:pt x="6077" y="111"/>
                      </a:lnTo>
                      <a:lnTo>
                        <a:pt x="6073" y="112"/>
                      </a:lnTo>
                      <a:lnTo>
                        <a:pt x="6069" y="113"/>
                      </a:lnTo>
                      <a:lnTo>
                        <a:pt x="6064" y="113"/>
                      </a:lnTo>
                      <a:lnTo>
                        <a:pt x="6061" y="114"/>
                      </a:lnTo>
                      <a:lnTo>
                        <a:pt x="6056" y="116"/>
                      </a:lnTo>
                      <a:lnTo>
                        <a:pt x="6053" y="117"/>
                      </a:lnTo>
                      <a:lnTo>
                        <a:pt x="6048" y="118"/>
                      </a:lnTo>
                      <a:lnTo>
                        <a:pt x="6045" y="118"/>
                      </a:lnTo>
                      <a:lnTo>
                        <a:pt x="6040" y="119"/>
                      </a:lnTo>
                      <a:lnTo>
                        <a:pt x="6035" y="120"/>
                      </a:lnTo>
                      <a:lnTo>
                        <a:pt x="6031" y="121"/>
                      </a:lnTo>
                      <a:lnTo>
                        <a:pt x="6027" y="122"/>
                      </a:lnTo>
                      <a:lnTo>
                        <a:pt x="6023" y="122"/>
                      </a:lnTo>
                      <a:lnTo>
                        <a:pt x="6018" y="124"/>
                      </a:lnTo>
                      <a:lnTo>
                        <a:pt x="6013" y="125"/>
                      </a:lnTo>
                      <a:lnTo>
                        <a:pt x="6009" y="125"/>
                      </a:lnTo>
                      <a:lnTo>
                        <a:pt x="6005" y="126"/>
                      </a:lnTo>
                      <a:lnTo>
                        <a:pt x="6001" y="127"/>
                      </a:lnTo>
                      <a:lnTo>
                        <a:pt x="5996" y="128"/>
                      </a:lnTo>
                      <a:lnTo>
                        <a:pt x="5992" y="128"/>
                      </a:lnTo>
                      <a:lnTo>
                        <a:pt x="5987" y="129"/>
                      </a:lnTo>
                      <a:lnTo>
                        <a:pt x="5982" y="131"/>
                      </a:lnTo>
                      <a:lnTo>
                        <a:pt x="5978" y="131"/>
                      </a:lnTo>
                      <a:lnTo>
                        <a:pt x="5973" y="132"/>
                      </a:lnTo>
                      <a:lnTo>
                        <a:pt x="5967" y="133"/>
                      </a:lnTo>
                      <a:lnTo>
                        <a:pt x="5963" y="133"/>
                      </a:lnTo>
                      <a:lnTo>
                        <a:pt x="5958" y="134"/>
                      </a:lnTo>
                      <a:lnTo>
                        <a:pt x="5954" y="134"/>
                      </a:lnTo>
                      <a:lnTo>
                        <a:pt x="5949" y="135"/>
                      </a:lnTo>
                      <a:lnTo>
                        <a:pt x="5944" y="136"/>
                      </a:lnTo>
                      <a:lnTo>
                        <a:pt x="5939" y="136"/>
                      </a:lnTo>
                      <a:lnTo>
                        <a:pt x="5934" y="137"/>
                      </a:lnTo>
                      <a:lnTo>
                        <a:pt x="5929" y="139"/>
                      </a:lnTo>
                      <a:lnTo>
                        <a:pt x="5924" y="139"/>
                      </a:lnTo>
                      <a:lnTo>
                        <a:pt x="5919" y="140"/>
                      </a:lnTo>
                      <a:lnTo>
                        <a:pt x="5914" y="140"/>
                      </a:lnTo>
                      <a:lnTo>
                        <a:pt x="5909" y="141"/>
                      </a:lnTo>
                      <a:lnTo>
                        <a:pt x="5904" y="141"/>
                      </a:lnTo>
                      <a:lnTo>
                        <a:pt x="5899" y="142"/>
                      </a:lnTo>
                      <a:lnTo>
                        <a:pt x="5894" y="142"/>
                      </a:lnTo>
                      <a:lnTo>
                        <a:pt x="5889" y="143"/>
                      </a:lnTo>
                      <a:lnTo>
                        <a:pt x="5883" y="143"/>
                      </a:lnTo>
                      <a:lnTo>
                        <a:pt x="5879" y="144"/>
                      </a:lnTo>
                      <a:lnTo>
                        <a:pt x="5873" y="144"/>
                      </a:lnTo>
                      <a:lnTo>
                        <a:pt x="5867" y="145"/>
                      </a:lnTo>
                      <a:lnTo>
                        <a:pt x="5863" y="145"/>
                      </a:lnTo>
                      <a:lnTo>
                        <a:pt x="5857" y="147"/>
                      </a:lnTo>
                      <a:lnTo>
                        <a:pt x="5852" y="147"/>
                      </a:lnTo>
                      <a:lnTo>
                        <a:pt x="5846" y="148"/>
                      </a:lnTo>
                      <a:lnTo>
                        <a:pt x="5841" y="148"/>
                      </a:lnTo>
                      <a:lnTo>
                        <a:pt x="5836" y="149"/>
                      </a:lnTo>
                      <a:lnTo>
                        <a:pt x="5830" y="149"/>
                      </a:lnTo>
                      <a:lnTo>
                        <a:pt x="5824" y="150"/>
                      </a:lnTo>
                      <a:lnTo>
                        <a:pt x="5819" y="150"/>
                      </a:lnTo>
                      <a:lnTo>
                        <a:pt x="5814" y="150"/>
                      </a:lnTo>
                      <a:lnTo>
                        <a:pt x="5808" y="151"/>
                      </a:lnTo>
                      <a:lnTo>
                        <a:pt x="5803" y="151"/>
                      </a:lnTo>
                      <a:lnTo>
                        <a:pt x="5797" y="152"/>
                      </a:lnTo>
                      <a:lnTo>
                        <a:pt x="5791" y="152"/>
                      </a:lnTo>
                      <a:lnTo>
                        <a:pt x="5785" y="152"/>
                      </a:lnTo>
                      <a:lnTo>
                        <a:pt x="5780" y="154"/>
                      </a:lnTo>
                      <a:lnTo>
                        <a:pt x="5774" y="154"/>
                      </a:lnTo>
                      <a:lnTo>
                        <a:pt x="5768" y="154"/>
                      </a:lnTo>
                      <a:lnTo>
                        <a:pt x="5762" y="155"/>
                      </a:lnTo>
                      <a:lnTo>
                        <a:pt x="5757" y="155"/>
                      </a:lnTo>
                      <a:lnTo>
                        <a:pt x="5751" y="155"/>
                      </a:lnTo>
                      <a:lnTo>
                        <a:pt x="5745" y="156"/>
                      </a:lnTo>
                      <a:lnTo>
                        <a:pt x="5739" y="156"/>
                      </a:lnTo>
                      <a:lnTo>
                        <a:pt x="5733" y="156"/>
                      </a:lnTo>
                      <a:lnTo>
                        <a:pt x="5728" y="157"/>
                      </a:lnTo>
                      <a:lnTo>
                        <a:pt x="5722" y="157"/>
                      </a:lnTo>
                      <a:lnTo>
                        <a:pt x="5716" y="157"/>
                      </a:lnTo>
                      <a:lnTo>
                        <a:pt x="5710" y="157"/>
                      </a:lnTo>
                      <a:lnTo>
                        <a:pt x="5704" y="158"/>
                      </a:lnTo>
                      <a:lnTo>
                        <a:pt x="5698" y="158"/>
                      </a:lnTo>
                      <a:lnTo>
                        <a:pt x="5692" y="158"/>
                      </a:lnTo>
                      <a:lnTo>
                        <a:pt x="5686" y="158"/>
                      </a:lnTo>
                      <a:lnTo>
                        <a:pt x="5680" y="159"/>
                      </a:lnTo>
                      <a:lnTo>
                        <a:pt x="5674" y="159"/>
                      </a:lnTo>
                      <a:lnTo>
                        <a:pt x="5668" y="159"/>
                      </a:lnTo>
                      <a:lnTo>
                        <a:pt x="5662" y="159"/>
                      </a:lnTo>
                      <a:lnTo>
                        <a:pt x="5655" y="160"/>
                      </a:lnTo>
                      <a:lnTo>
                        <a:pt x="5649" y="160"/>
                      </a:lnTo>
                      <a:lnTo>
                        <a:pt x="5644" y="160"/>
                      </a:lnTo>
                      <a:lnTo>
                        <a:pt x="5637" y="160"/>
                      </a:lnTo>
                      <a:lnTo>
                        <a:pt x="5631" y="160"/>
                      </a:lnTo>
                      <a:lnTo>
                        <a:pt x="5624" y="160"/>
                      </a:lnTo>
                      <a:lnTo>
                        <a:pt x="5618" y="162"/>
                      </a:lnTo>
                      <a:lnTo>
                        <a:pt x="5611" y="162"/>
                      </a:lnTo>
                      <a:lnTo>
                        <a:pt x="5606" y="162"/>
                      </a:lnTo>
                      <a:lnTo>
                        <a:pt x="5599" y="162"/>
                      </a:lnTo>
                      <a:lnTo>
                        <a:pt x="5593" y="162"/>
                      </a:lnTo>
                      <a:lnTo>
                        <a:pt x="5586" y="162"/>
                      </a:lnTo>
                      <a:lnTo>
                        <a:pt x="5580" y="163"/>
                      </a:lnTo>
                      <a:lnTo>
                        <a:pt x="5573" y="163"/>
                      </a:lnTo>
                      <a:lnTo>
                        <a:pt x="5568" y="163"/>
                      </a:lnTo>
                      <a:lnTo>
                        <a:pt x="5561" y="163"/>
                      </a:lnTo>
                      <a:lnTo>
                        <a:pt x="5555" y="163"/>
                      </a:lnTo>
                      <a:lnTo>
                        <a:pt x="5548" y="163"/>
                      </a:lnTo>
                      <a:lnTo>
                        <a:pt x="5541" y="163"/>
                      </a:lnTo>
                      <a:lnTo>
                        <a:pt x="5535" y="163"/>
                      </a:lnTo>
                      <a:lnTo>
                        <a:pt x="5528" y="163"/>
                      </a:lnTo>
                      <a:lnTo>
                        <a:pt x="5521" y="163"/>
                      </a:lnTo>
                      <a:lnTo>
                        <a:pt x="5515" y="163"/>
                      </a:lnTo>
                      <a:lnTo>
                        <a:pt x="5509" y="163"/>
                      </a:lnTo>
                      <a:lnTo>
                        <a:pt x="5502" y="164"/>
                      </a:lnTo>
                      <a:lnTo>
                        <a:pt x="5495" y="164"/>
                      </a:lnTo>
                      <a:lnTo>
                        <a:pt x="5488" y="164"/>
                      </a:lnTo>
                      <a:lnTo>
                        <a:pt x="5482" y="164"/>
                      </a:lnTo>
                      <a:lnTo>
                        <a:pt x="5475" y="164"/>
                      </a:lnTo>
                      <a:lnTo>
                        <a:pt x="5468" y="164"/>
                      </a:lnTo>
                      <a:lnTo>
                        <a:pt x="5462" y="164"/>
                      </a:lnTo>
                      <a:lnTo>
                        <a:pt x="5455" y="164"/>
                      </a:lnTo>
                      <a:lnTo>
                        <a:pt x="5448" y="164"/>
                      </a:lnTo>
                      <a:lnTo>
                        <a:pt x="5442" y="164"/>
                      </a:lnTo>
                      <a:lnTo>
                        <a:pt x="5435" y="164"/>
                      </a:lnTo>
                      <a:lnTo>
                        <a:pt x="5428" y="164"/>
                      </a:lnTo>
                      <a:lnTo>
                        <a:pt x="5421" y="164"/>
                      </a:lnTo>
                      <a:lnTo>
                        <a:pt x="5414" y="164"/>
                      </a:lnTo>
                      <a:lnTo>
                        <a:pt x="5407" y="164"/>
                      </a:lnTo>
                      <a:lnTo>
                        <a:pt x="5400" y="164"/>
                      </a:lnTo>
                      <a:lnTo>
                        <a:pt x="5394" y="163"/>
                      </a:lnTo>
                      <a:lnTo>
                        <a:pt x="5387" y="163"/>
                      </a:lnTo>
                      <a:lnTo>
                        <a:pt x="5380" y="163"/>
                      </a:lnTo>
                      <a:lnTo>
                        <a:pt x="5373" y="163"/>
                      </a:lnTo>
                      <a:lnTo>
                        <a:pt x="5366" y="163"/>
                      </a:lnTo>
                      <a:lnTo>
                        <a:pt x="5359" y="163"/>
                      </a:lnTo>
                      <a:lnTo>
                        <a:pt x="5352" y="163"/>
                      </a:lnTo>
                      <a:lnTo>
                        <a:pt x="5345" y="163"/>
                      </a:lnTo>
                      <a:lnTo>
                        <a:pt x="5338" y="163"/>
                      </a:lnTo>
                      <a:lnTo>
                        <a:pt x="5331" y="163"/>
                      </a:lnTo>
                      <a:lnTo>
                        <a:pt x="5323" y="163"/>
                      </a:lnTo>
                      <a:lnTo>
                        <a:pt x="5316" y="163"/>
                      </a:lnTo>
                      <a:lnTo>
                        <a:pt x="5309" y="163"/>
                      </a:lnTo>
                      <a:lnTo>
                        <a:pt x="5303" y="162"/>
                      </a:lnTo>
                      <a:lnTo>
                        <a:pt x="5296" y="162"/>
                      </a:lnTo>
                      <a:lnTo>
                        <a:pt x="5289" y="162"/>
                      </a:lnTo>
                      <a:lnTo>
                        <a:pt x="5281" y="162"/>
                      </a:lnTo>
                      <a:lnTo>
                        <a:pt x="5274" y="162"/>
                      </a:lnTo>
                      <a:lnTo>
                        <a:pt x="5267" y="162"/>
                      </a:lnTo>
                      <a:lnTo>
                        <a:pt x="5260" y="162"/>
                      </a:lnTo>
                      <a:lnTo>
                        <a:pt x="5253" y="160"/>
                      </a:lnTo>
                      <a:lnTo>
                        <a:pt x="5245" y="160"/>
                      </a:lnTo>
                      <a:lnTo>
                        <a:pt x="5238" y="160"/>
                      </a:lnTo>
                      <a:lnTo>
                        <a:pt x="5231" y="160"/>
                      </a:lnTo>
                      <a:lnTo>
                        <a:pt x="5223" y="160"/>
                      </a:lnTo>
                      <a:lnTo>
                        <a:pt x="5216" y="160"/>
                      </a:lnTo>
                      <a:lnTo>
                        <a:pt x="5209" y="159"/>
                      </a:lnTo>
                      <a:lnTo>
                        <a:pt x="5202" y="159"/>
                      </a:lnTo>
                      <a:lnTo>
                        <a:pt x="5194" y="159"/>
                      </a:lnTo>
                      <a:lnTo>
                        <a:pt x="5187" y="159"/>
                      </a:lnTo>
                      <a:lnTo>
                        <a:pt x="5179" y="159"/>
                      </a:lnTo>
                      <a:lnTo>
                        <a:pt x="5172" y="158"/>
                      </a:lnTo>
                      <a:lnTo>
                        <a:pt x="5165" y="158"/>
                      </a:lnTo>
                      <a:lnTo>
                        <a:pt x="5157" y="158"/>
                      </a:lnTo>
                      <a:lnTo>
                        <a:pt x="5150" y="158"/>
                      </a:lnTo>
                      <a:lnTo>
                        <a:pt x="5144" y="158"/>
                      </a:lnTo>
                      <a:lnTo>
                        <a:pt x="5135" y="157"/>
                      </a:lnTo>
                      <a:lnTo>
                        <a:pt x="5129" y="157"/>
                      </a:lnTo>
                      <a:lnTo>
                        <a:pt x="5121" y="157"/>
                      </a:lnTo>
                      <a:lnTo>
                        <a:pt x="5114" y="157"/>
                      </a:lnTo>
                      <a:lnTo>
                        <a:pt x="5106" y="156"/>
                      </a:lnTo>
                      <a:lnTo>
                        <a:pt x="5099" y="156"/>
                      </a:lnTo>
                      <a:lnTo>
                        <a:pt x="5091" y="156"/>
                      </a:lnTo>
                      <a:lnTo>
                        <a:pt x="5084" y="156"/>
                      </a:lnTo>
                      <a:lnTo>
                        <a:pt x="5076" y="155"/>
                      </a:lnTo>
                      <a:lnTo>
                        <a:pt x="5069" y="155"/>
                      </a:lnTo>
                      <a:lnTo>
                        <a:pt x="5061" y="155"/>
                      </a:lnTo>
                      <a:lnTo>
                        <a:pt x="5054" y="155"/>
                      </a:lnTo>
                      <a:lnTo>
                        <a:pt x="5039" y="154"/>
                      </a:lnTo>
                      <a:lnTo>
                        <a:pt x="5024" y="154"/>
                      </a:lnTo>
                      <a:lnTo>
                        <a:pt x="5008" y="152"/>
                      </a:lnTo>
                      <a:lnTo>
                        <a:pt x="4993" y="151"/>
                      </a:lnTo>
                      <a:lnTo>
                        <a:pt x="4978" y="151"/>
                      </a:lnTo>
                      <a:lnTo>
                        <a:pt x="4963" y="150"/>
                      </a:lnTo>
                      <a:lnTo>
                        <a:pt x="4948" y="150"/>
                      </a:lnTo>
                      <a:lnTo>
                        <a:pt x="4932" y="149"/>
                      </a:lnTo>
                      <a:lnTo>
                        <a:pt x="4917" y="148"/>
                      </a:lnTo>
                      <a:lnTo>
                        <a:pt x="4902" y="148"/>
                      </a:lnTo>
                      <a:lnTo>
                        <a:pt x="4885" y="147"/>
                      </a:lnTo>
                      <a:lnTo>
                        <a:pt x="4870" y="145"/>
                      </a:lnTo>
                      <a:lnTo>
                        <a:pt x="4854" y="145"/>
                      </a:lnTo>
                      <a:lnTo>
                        <a:pt x="4839" y="144"/>
                      </a:lnTo>
                      <a:lnTo>
                        <a:pt x="4823" y="143"/>
                      </a:lnTo>
                      <a:lnTo>
                        <a:pt x="4808" y="143"/>
                      </a:lnTo>
                      <a:lnTo>
                        <a:pt x="4792" y="142"/>
                      </a:lnTo>
                      <a:lnTo>
                        <a:pt x="4777" y="141"/>
                      </a:lnTo>
                      <a:lnTo>
                        <a:pt x="4761" y="140"/>
                      </a:lnTo>
                      <a:lnTo>
                        <a:pt x="4746" y="140"/>
                      </a:lnTo>
                      <a:lnTo>
                        <a:pt x="4730" y="139"/>
                      </a:lnTo>
                      <a:lnTo>
                        <a:pt x="4714" y="137"/>
                      </a:lnTo>
                      <a:lnTo>
                        <a:pt x="4699" y="137"/>
                      </a:lnTo>
                      <a:lnTo>
                        <a:pt x="4683" y="136"/>
                      </a:lnTo>
                      <a:lnTo>
                        <a:pt x="4668" y="135"/>
                      </a:lnTo>
                      <a:lnTo>
                        <a:pt x="4652" y="134"/>
                      </a:lnTo>
                      <a:lnTo>
                        <a:pt x="4635" y="134"/>
                      </a:lnTo>
                      <a:lnTo>
                        <a:pt x="4619" y="133"/>
                      </a:lnTo>
                      <a:lnTo>
                        <a:pt x="4604" y="132"/>
                      </a:lnTo>
                      <a:lnTo>
                        <a:pt x="4588" y="131"/>
                      </a:lnTo>
                      <a:lnTo>
                        <a:pt x="4572" y="129"/>
                      </a:lnTo>
                      <a:lnTo>
                        <a:pt x="4556" y="129"/>
                      </a:lnTo>
                      <a:lnTo>
                        <a:pt x="4525" y="127"/>
                      </a:lnTo>
                      <a:lnTo>
                        <a:pt x="4493" y="126"/>
                      </a:lnTo>
                      <a:lnTo>
                        <a:pt x="4461" y="124"/>
                      </a:lnTo>
                      <a:lnTo>
                        <a:pt x="4429" y="122"/>
                      </a:lnTo>
                      <a:lnTo>
                        <a:pt x="4397" y="120"/>
                      </a:lnTo>
                      <a:lnTo>
                        <a:pt x="4366" y="119"/>
                      </a:lnTo>
                      <a:lnTo>
                        <a:pt x="4334" y="117"/>
                      </a:lnTo>
                      <a:lnTo>
                        <a:pt x="4301" y="116"/>
                      </a:lnTo>
                      <a:lnTo>
                        <a:pt x="4286" y="114"/>
                      </a:lnTo>
                      <a:lnTo>
                        <a:pt x="4270" y="113"/>
                      </a:lnTo>
                      <a:lnTo>
                        <a:pt x="4254" y="112"/>
                      </a:lnTo>
                      <a:lnTo>
                        <a:pt x="4238" y="112"/>
                      </a:lnTo>
                      <a:lnTo>
                        <a:pt x="4223" y="111"/>
                      </a:lnTo>
                      <a:lnTo>
                        <a:pt x="4207" y="110"/>
                      </a:lnTo>
                      <a:lnTo>
                        <a:pt x="4191" y="110"/>
                      </a:lnTo>
                      <a:lnTo>
                        <a:pt x="4175" y="109"/>
                      </a:lnTo>
                      <a:lnTo>
                        <a:pt x="4160" y="107"/>
                      </a:lnTo>
                      <a:lnTo>
                        <a:pt x="4143" y="107"/>
                      </a:lnTo>
                      <a:lnTo>
                        <a:pt x="4127" y="106"/>
                      </a:lnTo>
                      <a:lnTo>
                        <a:pt x="4111" y="106"/>
                      </a:lnTo>
                      <a:lnTo>
                        <a:pt x="4096" y="105"/>
                      </a:lnTo>
                      <a:lnTo>
                        <a:pt x="4080" y="104"/>
                      </a:lnTo>
                      <a:lnTo>
                        <a:pt x="4064" y="104"/>
                      </a:lnTo>
                      <a:lnTo>
                        <a:pt x="4049" y="103"/>
                      </a:lnTo>
                      <a:lnTo>
                        <a:pt x="4033" y="103"/>
                      </a:lnTo>
                      <a:lnTo>
                        <a:pt x="4017" y="102"/>
                      </a:lnTo>
                      <a:lnTo>
                        <a:pt x="4002" y="101"/>
                      </a:lnTo>
                      <a:lnTo>
                        <a:pt x="3986" y="101"/>
                      </a:lnTo>
                      <a:lnTo>
                        <a:pt x="3971" y="99"/>
                      </a:lnTo>
                      <a:lnTo>
                        <a:pt x="3954" y="99"/>
                      </a:lnTo>
                      <a:lnTo>
                        <a:pt x="3940" y="98"/>
                      </a:lnTo>
                      <a:lnTo>
                        <a:pt x="3923" y="98"/>
                      </a:lnTo>
                      <a:lnTo>
                        <a:pt x="3908" y="98"/>
                      </a:lnTo>
                      <a:lnTo>
                        <a:pt x="3892" y="97"/>
                      </a:lnTo>
                      <a:lnTo>
                        <a:pt x="3877" y="97"/>
                      </a:lnTo>
                      <a:lnTo>
                        <a:pt x="3862" y="96"/>
                      </a:lnTo>
                      <a:lnTo>
                        <a:pt x="3846" y="96"/>
                      </a:lnTo>
                      <a:lnTo>
                        <a:pt x="3831" y="96"/>
                      </a:lnTo>
                      <a:lnTo>
                        <a:pt x="3816" y="95"/>
                      </a:lnTo>
                      <a:lnTo>
                        <a:pt x="3800" y="95"/>
                      </a:lnTo>
                      <a:lnTo>
                        <a:pt x="3793" y="95"/>
                      </a:lnTo>
                      <a:lnTo>
                        <a:pt x="3785" y="95"/>
                      </a:lnTo>
                      <a:lnTo>
                        <a:pt x="3778" y="94"/>
                      </a:lnTo>
                      <a:lnTo>
                        <a:pt x="3770" y="94"/>
                      </a:lnTo>
                      <a:lnTo>
                        <a:pt x="3762" y="94"/>
                      </a:lnTo>
                      <a:lnTo>
                        <a:pt x="3755" y="94"/>
                      </a:lnTo>
                      <a:lnTo>
                        <a:pt x="3747" y="94"/>
                      </a:lnTo>
                      <a:lnTo>
                        <a:pt x="3740" y="94"/>
                      </a:lnTo>
                      <a:lnTo>
                        <a:pt x="3732" y="94"/>
                      </a:lnTo>
                      <a:lnTo>
                        <a:pt x="3725" y="93"/>
                      </a:lnTo>
                      <a:lnTo>
                        <a:pt x="3717" y="93"/>
                      </a:lnTo>
                      <a:lnTo>
                        <a:pt x="3710" y="93"/>
                      </a:lnTo>
                      <a:lnTo>
                        <a:pt x="3702" y="93"/>
                      </a:lnTo>
                      <a:lnTo>
                        <a:pt x="3695" y="93"/>
                      </a:lnTo>
                      <a:lnTo>
                        <a:pt x="3687" y="93"/>
                      </a:lnTo>
                      <a:lnTo>
                        <a:pt x="3680" y="93"/>
                      </a:lnTo>
                      <a:lnTo>
                        <a:pt x="3672" y="93"/>
                      </a:lnTo>
                      <a:lnTo>
                        <a:pt x="3665" y="93"/>
                      </a:lnTo>
                      <a:lnTo>
                        <a:pt x="3657" y="93"/>
                      </a:lnTo>
                      <a:lnTo>
                        <a:pt x="3650" y="93"/>
                      </a:lnTo>
                      <a:lnTo>
                        <a:pt x="3642" y="93"/>
                      </a:lnTo>
                      <a:lnTo>
                        <a:pt x="3635" y="93"/>
                      </a:lnTo>
                      <a:lnTo>
                        <a:pt x="3627" y="93"/>
                      </a:lnTo>
                      <a:lnTo>
                        <a:pt x="3620" y="91"/>
                      </a:lnTo>
                      <a:lnTo>
                        <a:pt x="3613" y="91"/>
                      </a:lnTo>
                      <a:lnTo>
                        <a:pt x="3605" y="91"/>
                      </a:lnTo>
                      <a:lnTo>
                        <a:pt x="3598" y="91"/>
                      </a:lnTo>
                      <a:lnTo>
                        <a:pt x="3590" y="91"/>
                      </a:lnTo>
                      <a:lnTo>
                        <a:pt x="3583" y="91"/>
                      </a:lnTo>
                      <a:lnTo>
                        <a:pt x="3577" y="91"/>
                      </a:lnTo>
                      <a:lnTo>
                        <a:pt x="3569" y="91"/>
                      </a:lnTo>
                      <a:lnTo>
                        <a:pt x="3562" y="91"/>
                      </a:lnTo>
                      <a:lnTo>
                        <a:pt x="3555" y="91"/>
                      </a:lnTo>
                      <a:lnTo>
                        <a:pt x="3547" y="91"/>
                      </a:lnTo>
                      <a:lnTo>
                        <a:pt x="3540" y="93"/>
                      </a:lnTo>
                      <a:lnTo>
                        <a:pt x="3533" y="93"/>
                      </a:lnTo>
                      <a:lnTo>
                        <a:pt x="3526" y="93"/>
                      </a:lnTo>
                      <a:lnTo>
                        <a:pt x="3518" y="93"/>
                      </a:lnTo>
                      <a:lnTo>
                        <a:pt x="3511" y="93"/>
                      </a:lnTo>
                      <a:lnTo>
                        <a:pt x="3504" y="93"/>
                      </a:lnTo>
                      <a:lnTo>
                        <a:pt x="3497" y="93"/>
                      </a:lnTo>
                      <a:lnTo>
                        <a:pt x="3489" y="93"/>
                      </a:lnTo>
                      <a:lnTo>
                        <a:pt x="3482" y="93"/>
                      </a:lnTo>
                      <a:lnTo>
                        <a:pt x="3475" y="93"/>
                      </a:lnTo>
                      <a:lnTo>
                        <a:pt x="3468" y="93"/>
                      </a:lnTo>
                      <a:lnTo>
                        <a:pt x="3461" y="93"/>
                      </a:lnTo>
                      <a:lnTo>
                        <a:pt x="3454" y="93"/>
                      </a:lnTo>
                      <a:lnTo>
                        <a:pt x="3446" y="94"/>
                      </a:lnTo>
                      <a:lnTo>
                        <a:pt x="3439" y="94"/>
                      </a:lnTo>
                      <a:lnTo>
                        <a:pt x="3433" y="94"/>
                      </a:lnTo>
                      <a:lnTo>
                        <a:pt x="3426" y="94"/>
                      </a:lnTo>
                      <a:lnTo>
                        <a:pt x="3419" y="94"/>
                      </a:lnTo>
                      <a:lnTo>
                        <a:pt x="3412" y="94"/>
                      </a:lnTo>
                      <a:lnTo>
                        <a:pt x="3405" y="94"/>
                      </a:lnTo>
                      <a:lnTo>
                        <a:pt x="3398" y="95"/>
                      </a:lnTo>
                      <a:lnTo>
                        <a:pt x="3391" y="95"/>
                      </a:lnTo>
                      <a:lnTo>
                        <a:pt x="3384" y="95"/>
                      </a:lnTo>
                      <a:lnTo>
                        <a:pt x="3377" y="95"/>
                      </a:lnTo>
                      <a:lnTo>
                        <a:pt x="3370" y="95"/>
                      </a:lnTo>
                      <a:lnTo>
                        <a:pt x="3363" y="96"/>
                      </a:lnTo>
                      <a:lnTo>
                        <a:pt x="3357" y="96"/>
                      </a:lnTo>
                      <a:lnTo>
                        <a:pt x="3350" y="96"/>
                      </a:lnTo>
                      <a:lnTo>
                        <a:pt x="3343" y="96"/>
                      </a:lnTo>
                      <a:lnTo>
                        <a:pt x="3336" y="96"/>
                      </a:lnTo>
                      <a:lnTo>
                        <a:pt x="3329" y="97"/>
                      </a:lnTo>
                      <a:lnTo>
                        <a:pt x="3322" y="97"/>
                      </a:lnTo>
                      <a:lnTo>
                        <a:pt x="3315" y="97"/>
                      </a:lnTo>
                      <a:lnTo>
                        <a:pt x="3309" y="98"/>
                      </a:lnTo>
                      <a:lnTo>
                        <a:pt x="3302" y="98"/>
                      </a:lnTo>
                      <a:lnTo>
                        <a:pt x="3295" y="98"/>
                      </a:lnTo>
                      <a:lnTo>
                        <a:pt x="3289" y="98"/>
                      </a:lnTo>
                      <a:lnTo>
                        <a:pt x="3282" y="99"/>
                      </a:lnTo>
                      <a:lnTo>
                        <a:pt x="3276" y="99"/>
                      </a:lnTo>
                      <a:lnTo>
                        <a:pt x="3269" y="99"/>
                      </a:lnTo>
                      <a:lnTo>
                        <a:pt x="3262" y="101"/>
                      </a:lnTo>
                      <a:lnTo>
                        <a:pt x="3255" y="101"/>
                      </a:lnTo>
                      <a:lnTo>
                        <a:pt x="3249" y="101"/>
                      </a:lnTo>
                      <a:lnTo>
                        <a:pt x="3242" y="102"/>
                      </a:lnTo>
                      <a:lnTo>
                        <a:pt x="3236" y="102"/>
                      </a:lnTo>
                      <a:lnTo>
                        <a:pt x="3229" y="102"/>
                      </a:lnTo>
                      <a:lnTo>
                        <a:pt x="3223" y="103"/>
                      </a:lnTo>
                      <a:lnTo>
                        <a:pt x="3216" y="103"/>
                      </a:lnTo>
                      <a:lnTo>
                        <a:pt x="3210" y="104"/>
                      </a:lnTo>
                      <a:lnTo>
                        <a:pt x="3203" y="104"/>
                      </a:lnTo>
                      <a:lnTo>
                        <a:pt x="3196" y="104"/>
                      </a:lnTo>
                      <a:lnTo>
                        <a:pt x="3191" y="105"/>
                      </a:lnTo>
                      <a:lnTo>
                        <a:pt x="3184" y="105"/>
                      </a:lnTo>
                      <a:lnTo>
                        <a:pt x="3178" y="106"/>
                      </a:lnTo>
                      <a:lnTo>
                        <a:pt x="3171" y="106"/>
                      </a:lnTo>
                      <a:lnTo>
                        <a:pt x="3165" y="107"/>
                      </a:lnTo>
                      <a:lnTo>
                        <a:pt x="3158" y="107"/>
                      </a:lnTo>
                      <a:lnTo>
                        <a:pt x="3153" y="109"/>
                      </a:lnTo>
                      <a:lnTo>
                        <a:pt x="3146" y="109"/>
                      </a:lnTo>
                      <a:lnTo>
                        <a:pt x="3140" y="110"/>
                      </a:lnTo>
                      <a:lnTo>
                        <a:pt x="3133" y="110"/>
                      </a:lnTo>
                      <a:lnTo>
                        <a:pt x="3127" y="111"/>
                      </a:lnTo>
                      <a:lnTo>
                        <a:pt x="3121" y="111"/>
                      </a:lnTo>
                      <a:lnTo>
                        <a:pt x="3115" y="112"/>
                      </a:lnTo>
                      <a:lnTo>
                        <a:pt x="3109" y="112"/>
                      </a:lnTo>
                      <a:lnTo>
                        <a:pt x="3103" y="113"/>
                      </a:lnTo>
                      <a:lnTo>
                        <a:pt x="3096" y="113"/>
                      </a:lnTo>
                      <a:lnTo>
                        <a:pt x="3090" y="114"/>
                      </a:lnTo>
                      <a:lnTo>
                        <a:pt x="3085" y="114"/>
                      </a:lnTo>
                      <a:lnTo>
                        <a:pt x="3079" y="116"/>
                      </a:lnTo>
                      <a:lnTo>
                        <a:pt x="3072" y="117"/>
                      </a:lnTo>
                      <a:lnTo>
                        <a:pt x="3066" y="117"/>
                      </a:lnTo>
                      <a:lnTo>
                        <a:pt x="3060" y="118"/>
                      </a:lnTo>
                      <a:lnTo>
                        <a:pt x="3055" y="118"/>
                      </a:lnTo>
                      <a:lnTo>
                        <a:pt x="3049" y="119"/>
                      </a:lnTo>
                      <a:lnTo>
                        <a:pt x="3042" y="120"/>
                      </a:lnTo>
                      <a:lnTo>
                        <a:pt x="3036" y="120"/>
                      </a:lnTo>
                      <a:lnTo>
                        <a:pt x="3030" y="121"/>
                      </a:lnTo>
                      <a:lnTo>
                        <a:pt x="3025" y="122"/>
                      </a:lnTo>
                      <a:lnTo>
                        <a:pt x="3019" y="122"/>
                      </a:lnTo>
                      <a:lnTo>
                        <a:pt x="3013" y="124"/>
                      </a:lnTo>
                      <a:lnTo>
                        <a:pt x="3007" y="125"/>
                      </a:lnTo>
                      <a:lnTo>
                        <a:pt x="3002" y="126"/>
                      </a:lnTo>
                      <a:lnTo>
                        <a:pt x="2996" y="126"/>
                      </a:lnTo>
                      <a:lnTo>
                        <a:pt x="2990" y="127"/>
                      </a:lnTo>
                      <a:lnTo>
                        <a:pt x="2984" y="128"/>
                      </a:lnTo>
                      <a:lnTo>
                        <a:pt x="2979" y="129"/>
                      </a:lnTo>
                      <a:lnTo>
                        <a:pt x="2973" y="129"/>
                      </a:lnTo>
                      <a:lnTo>
                        <a:pt x="2967" y="131"/>
                      </a:lnTo>
                      <a:lnTo>
                        <a:pt x="2962" y="132"/>
                      </a:lnTo>
                      <a:lnTo>
                        <a:pt x="2957" y="133"/>
                      </a:lnTo>
                      <a:lnTo>
                        <a:pt x="2951" y="134"/>
                      </a:lnTo>
                      <a:lnTo>
                        <a:pt x="2945" y="134"/>
                      </a:lnTo>
                      <a:lnTo>
                        <a:pt x="2939" y="135"/>
                      </a:lnTo>
                      <a:lnTo>
                        <a:pt x="2935" y="136"/>
                      </a:lnTo>
                      <a:lnTo>
                        <a:pt x="2929" y="137"/>
                      </a:lnTo>
                      <a:lnTo>
                        <a:pt x="2923" y="139"/>
                      </a:lnTo>
                      <a:lnTo>
                        <a:pt x="2919" y="140"/>
                      </a:lnTo>
                      <a:lnTo>
                        <a:pt x="2913" y="140"/>
                      </a:lnTo>
                      <a:lnTo>
                        <a:pt x="2907" y="141"/>
                      </a:lnTo>
                      <a:lnTo>
                        <a:pt x="2903" y="142"/>
                      </a:lnTo>
                      <a:lnTo>
                        <a:pt x="2897" y="143"/>
                      </a:lnTo>
                      <a:lnTo>
                        <a:pt x="2892" y="144"/>
                      </a:lnTo>
                      <a:lnTo>
                        <a:pt x="2886" y="145"/>
                      </a:lnTo>
                      <a:lnTo>
                        <a:pt x="2882" y="147"/>
                      </a:lnTo>
                      <a:lnTo>
                        <a:pt x="2876" y="148"/>
                      </a:lnTo>
                      <a:lnTo>
                        <a:pt x="2871" y="149"/>
                      </a:lnTo>
                      <a:lnTo>
                        <a:pt x="2866" y="150"/>
                      </a:lnTo>
                      <a:lnTo>
                        <a:pt x="2861" y="151"/>
                      </a:lnTo>
                      <a:lnTo>
                        <a:pt x="2855" y="152"/>
                      </a:lnTo>
                      <a:lnTo>
                        <a:pt x="2851" y="154"/>
                      </a:lnTo>
                      <a:lnTo>
                        <a:pt x="2846" y="155"/>
                      </a:lnTo>
                      <a:lnTo>
                        <a:pt x="2840" y="156"/>
                      </a:lnTo>
                      <a:lnTo>
                        <a:pt x="2836" y="157"/>
                      </a:lnTo>
                      <a:lnTo>
                        <a:pt x="2831" y="158"/>
                      </a:lnTo>
                      <a:lnTo>
                        <a:pt x="2825" y="159"/>
                      </a:lnTo>
                      <a:lnTo>
                        <a:pt x="2821" y="160"/>
                      </a:lnTo>
                      <a:lnTo>
                        <a:pt x="2816" y="162"/>
                      </a:lnTo>
                      <a:lnTo>
                        <a:pt x="2812" y="164"/>
                      </a:lnTo>
                      <a:lnTo>
                        <a:pt x="2807" y="165"/>
                      </a:lnTo>
                      <a:lnTo>
                        <a:pt x="2801" y="166"/>
                      </a:lnTo>
                      <a:lnTo>
                        <a:pt x="2797" y="167"/>
                      </a:lnTo>
                      <a:lnTo>
                        <a:pt x="2792" y="168"/>
                      </a:lnTo>
                      <a:lnTo>
                        <a:pt x="2787" y="170"/>
                      </a:lnTo>
                      <a:lnTo>
                        <a:pt x="2783" y="171"/>
                      </a:lnTo>
                      <a:lnTo>
                        <a:pt x="2778" y="173"/>
                      </a:lnTo>
                      <a:lnTo>
                        <a:pt x="2774" y="174"/>
                      </a:lnTo>
                      <a:lnTo>
                        <a:pt x="2769" y="175"/>
                      </a:lnTo>
                      <a:lnTo>
                        <a:pt x="2764" y="177"/>
                      </a:lnTo>
                      <a:lnTo>
                        <a:pt x="2760" y="178"/>
                      </a:lnTo>
                      <a:lnTo>
                        <a:pt x="2755" y="180"/>
                      </a:lnTo>
                      <a:lnTo>
                        <a:pt x="2752" y="181"/>
                      </a:lnTo>
                      <a:lnTo>
                        <a:pt x="2747" y="182"/>
                      </a:lnTo>
                      <a:lnTo>
                        <a:pt x="2742" y="183"/>
                      </a:lnTo>
                      <a:lnTo>
                        <a:pt x="2738" y="186"/>
                      </a:lnTo>
                      <a:lnTo>
                        <a:pt x="2733" y="187"/>
                      </a:lnTo>
                      <a:lnTo>
                        <a:pt x="2730" y="188"/>
                      </a:lnTo>
                      <a:lnTo>
                        <a:pt x="2725" y="190"/>
                      </a:lnTo>
                      <a:lnTo>
                        <a:pt x="2721" y="192"/>
                      </a:lnTo>
                      <a:lnTo>
                        <a:pt x="2716" y="193"/>
                      </a:lnTo>
                      <a:lnTo>
                        <a:pt x="2712" y="195"/>
                      </a:lnTo>
                      <a:lnTo>
                        <a:pt x="2708" y="196"/>
                      </a:lnTo>
                      <a:lnTo>
                        <a:pt x="2707" y="197"/>
                      </a:lnTo>
                      <a:lnTo>
                        <a:pt x="2704" y="197"/>
                      </a:lnTo>
                      <a:lnTo>
                        <a:pt x="2702" y="198"/>
                      </a:lnTo>
                      <a:lnTo>
                        <a:pt x="2700" y="200"/>
                      </a:lnTo>
                      <a:lnTo>
                        <a:pt x="2697" y="200"/>
                      </a:lnTo>
                      <a:lnTo>
                        <a:pt x="2696" y="201"/>
                      </a:lnTo>
                      <a:lnTo>
                        <a:pt x="2694" y="202"/>
                      </a:lnTo>
                      <a:lnTo>
                        <a:pt x="2692" y="203"/>
                      </a:lnTo>
                      <a:lnTo>
                        <a:pt x="2689" y="203"/>
                      </a:lnTo>
                      <a:lnTo>
                        <a:pt x="2687" y="204"/>
                      </a:lnTo>
                      <a:lnTo>
                        <a:pt x="2685" y="205"/>
                      </a:lnTo>
                      <a:lnTo>
                        <a:pt x="2682" y="206"/>
                      </a:lnTo>
                      <a:lnTo>
                        <a:pt x="2680" y="208"/>
                      </a:lnTo>
                      <a:lnTo>
                        <a:pt x="2677" y="208"/>
                      </a:lnTo>
                      <a:lnTo>
                        <a:pt x="2674" y="209"/>
                      </a:lnTo>
                      <a:lnTo>
                        <a:pt x="2672" y="210"/>
                      </a:lnTo>
                      <a:lnTo>
                        <a:pt x="2670" y="211"/>
                      </a:lnTo>
                      <a:lnTo>
                        <a:pt x="2668" y="212"/>
                      </a:lnTo>
                      <a:lnTo>
                        <a:pt x="2665" y="212"/>
                      </a:lnTo>
                      <a:lnTo>
                        <a:pt x="2662" y="213"/>
                      </a:lnTo>
                      <a:lnTo>
                        <a:pt x="2659" y="215"/>
                      </a:lnTo>
                      <a:lnTo>
                        <a:pt x="2657" y="216"/>
                      </a:lnTo>
                      <a:lnTo>
                        <a:pt x="2654" y="217"/>
                      </a:lnTo>
                      <a:lnTo>
                        <a:pt x="2651" y="218"/>
                      </a:lnTo>
                      <a:lnTo>
                        <a:pt x="2649" y="219"/>
                      </a:lnTo>
                      <a:lnTo>
                        <a:pt x="2646" y="220"/>
                      </a:lnTo>
                      <a:lnTo>
                        <a:pt x="2643" y="221"/>
                      </a:lnTo>
                      <a:lnTo>
                        <a:pt x="2640" y="223"/>
                      </a:lnTo>
                      <a:lnTo>
                        <a:pt x="2638" y="224"/>
                      </a:lnTo>
                      <a:lnTo>
                        <a:pt x="2634" y="225"/>
                      </a:lnTo>
                      <a:lnTo>
                        <a:pt x="2632" y="225"/>
                      </a:lnTo>
                      <a:lnTo>
                        <a:pt x="2628" y="226"/>
                      </a:lnTo>
                      <a:lnTo>
                        <a:pt x="2625" y="227"/>
                      </a:lnTo>
                      <a:lnTo>
                        <a:pt x="2623" y="228"/>
                      </a:lnTo>
                      <a:lnTo>
                        <a:pt x="2619" y="230"/>
                      </a:lnTo>
                      <a:lnTo>
                        <a:pt x="2616" y="231"/>
                      </a:lnTo>
                      <a:lnTo>
                        <a:pt x="2613" y="232"/>
                      </a:lnTo>
                      <a:lnTo>
                        <a:pt x="2610" y="234"/>
                      </a:lnTo>
                      <a:lnTo>
                        <a:pt x="2606" y="235"/>
                      </a:lnTo>
                      <a:lnTo>
                        <a:pt x="2603" y="236"/>
                      </a:lnTo>
                      <a:lnTo>
                        <a:pt x="2600" y="238"/>
                      </a:lnTo>
                      <a:lnTo>
                        <a:pt x="2597" y="239"/>
                      </a:lnTo>
                      <a:lnTo>
                        <a:pt x="2594" y="240"/>
                      </a:lnTo>
                      <a:lnTo>
                        <a:pt x="2590" y="241"/>
                      </a:lnTo>
                      <a:lnTo>
                        <a:pt x="2587" y="242"/>
                      </a:lnTo>
                      <a:lnTo>
                        <a:pt x="2583" y="243"/>
                      </a:lnTo>
                      <a:lnTo>
                        <a:pt x="2580" y="244"/>
                      </a:lnTo>
                      <a:lnTo>
                        <a:pt x="2576" y="246"/>
                      </a:lnTo>
                      <a:lnTo>
                        <a:pt x="2573" y="248"/>
                      </a:lnTo>
                      <a:lnTo>
                        <a:pt x="2570" y="249"/>
                      </a:lnTo>
                      <a:lnTo>
                        <a:pt x="2566" y="250"/>
                      </a:lnTo>
                      <a:lnTo>
                        <a:pt x="2563" y="251"/>
                      </a:lnTo>
                      <a:lnTo>
                        <a:pt x="2559" y="253"/>
                      </a:lnTo>
                      <a:lnTo>
                        <a:pt x="2555" y="254"/>
                      </a:lnTo>
                      <a:lnTo>
                        <a:pt x="2551" y="256"/>
                      </a:lnTo>
                      <a:lnTo>
                        <a:pt x="2548" y="257"/>
                      </a:lnTo>
                      <a:lnTo>
                        <a:pt x="2544" y="258"/>
                      </a:lnTo>
                      <a:lnTo>
                        <a:pt x="2541" y="259"/>
                      </a:lnTo>
                      <a:lnTo>
                        <a:pt x="2536" y="261"/>
                      </a:lnTo>
                      <a:lnTo>
                        <a:pt x="2533" y="263"/>
                      </a:lnTo>
                      <a:lnTo>
                        <a:pt x="2529" y="264"/>
                      </a:lnTo>
                      <a:lnTo>
                        <a:pt x="2525" y="265"/>
                      </a:lnTo>
                      <a:lnTo>
                        <a:pt x="2521" y="266"/>
                      </a:lnTo>
                      <a:lnTo>
                        <a:pt x="2518" y="269"/>
                      </a:lnTo>
                      <a:lnTo>
                        <a:pt x="2513" y="270"/>
                      </a:lnTo>
                      <a:lnTo>
                        <a:pt x="2510" y="271"/>
                      </a:lnTo>
                      <a:lnTo>
                        <a:pt x="2505" y="272"/>
                      </a:lnTo>
                      <a:lnTo>
                        <a:pt x="2502" y="274"/>
                      </a:lnTo>
                      <a:lnTo>
                        <a:pt x="2497" y="276"/>
                      </a:lnTo>
                      <a:lnTo>
                        <a:pt x="2494" y="277"/>
                      </a:lnTo>
                      <a:lnTo>
                        <a:pt x="2489" y="279"/>
                      </a:lnTo>
                      <a:lnTo>
                        <a:pt x="2485" y="280"/>
                      </a:lnTo>
                      <a:lnTo>
                        <a:pt x="2481" y="281"/>
                      </a:lnTo>
                      <a:lnTo>
                        <a:pt x="2476" y="284"/>
                      </a:lnTo>
                      <a:lnTo>
                        <a:pt x="2473" y="285"/>
                      </a:lnTo>
                      <a:lnTo>
                        <a:pt x="2468" y="286"/>
                      </a:lnTo>
                      <a:lnTo>
                        <a:pt x="2465" y="288"/>
                      </a:lnTo>
                      <a:lnTo>
                        <a:pt x="2460" y="289"/>
                      </a:lnTo>
                      <a:lnTo>
                        <a:pt x="2456" y="291"/>
                      </a:lnTo>
                      <a:lnTo>
                        <a:pt x="2451" y="293"/>
                      </a:lnTo>
                      <a:lnTo>
                        <a:pt x="2447" y="294"/>
                      </a:lnTo>
                      <a:lnTo>
                        <a:pt x="2443" y="296"/>
                      </a:lnTo>
                      <a:lnTo>
                        <a:pt x="2438" y="297"/>
                      </a:lnTo>
                      <a:lnTo>
                        <a:pt x="2434" y="299"/>
                      </a:lnTo>
                      <a:lnTo>
                        <a:pt x="2429" y="301"/>
                      </a:lnTo>
                      <a:lnTo>
                        <a:pt x="2426" y="302"/>
                      </a:lnTo>
                      <a:lnTo>
                        <a:pt x="2421" y="304"/>
                      </a:lnTo>
                      <a:lnTo>
                        <a:pt x="2416" y="305"/>
                      </a:lnTo>
                      <a:lnTo>
                        <a:pt x="2412" y="308"/>
                      </a:lnTo>
                      <a:lnTo>
                        <a:pt x="2407" y="309"/>
                      </a:lnTo>
                      <a:lnTo>
                        <a:pt x="2403" y="311"/>
                      </a:lnTo>
                      <a:lnTo>
                        <a:pt x="2398" y="312"/>
                      </a:lnTo>
                      <a:lnTo>
                        <a:pt x="2393" y="314"/>
                      </a:lnTo>
                      <a:lnTo>
                        <a:pt x="2389" y="316"/>
                      </a:lnTo>
                      <a:lnTo>
                        <a:pt x="2384" y="317"/>
                      </a:lnTo>
                      <a:lnTo>
                        <a:pt x="2379" y="319"/>
                      </a:lnTo>
                      <a:lnTo>
                        <a:pt x="2375" y="320"/>
                      </a:lnTo>
                      <a:lnTo>
                        <a:pt x="2370" y="323"/>
                      </a:lnTo>
                      <a:lnTo>
                        <a:pt x="2364" y="324"/>
                      </a:lnTo>
                      <a:lnTo>
                        <a:pt x="2360" y="326"/>
                      </a:lnTo>
                      <a:lnTo>
                        <a:pt x="2355" y="329"/>
                      </a:lnTo>
                      <a:lnTo>
                        <a:pt x="2351" y="330"/>
                      </a:lnTo>
                      <a:lnTo>
                        <a:pt x="2346" y="332"/>
                      </a:lnTo>
                      <a:lnTo>
                        <a:pt x="2341" y="333"/>
                      </a:lnTo>
                      <a:lnTo>
                        <a:pt x="2336" y="335"/>
                      </a:lnTo>
                      <a:lnTo>
                        <a:pt x="2331" y="337"/>
                      </a:lnTo>
                      <a:lnTo>
                        <a:pt x="2326" y="339"/>
                      </a:lnTo>
                      <a:lnTo>
                        <a:pt x="2322" y="340"/>
                      </a:lnTo>
                      <a:lnTo>
                        <a:pt x="2316" y="342"/>
                      </a:lnTo>
                      <a:lnTo>
                        <a:pt x="2311" y="345"/>
                      </a:lnTo>
                      <a:lnTo>
                        <a:pt x="2307" y="346"/>
                      </a:lnTo>
                      <a:lnTo>
                        <a:pt x="2301" y="348"/>
                      </a:lnTo>
                      <a:lnTo>
                        <a:pt x="2297" y="349"/>
                      </a:lnTo>
                      <a:lnTo>
                        <a:pt x="2291" y="352"/>
                      </a:lnTo>
                      <a:lnTo>
                        <a:pt x="2286" y="354"/>
                      </a:lnTo>
                      <a:lnTo>
                        <a:pt x="2282" y="355"/>
                      </a:lnTo>
                      <a:lnTo>
                        <a:pt x="2276" y="357"/>
                      </a:lnTo>
                      <a:lnTo>
                        <a:pt x="2271" y="360"/>
                      </a:lnTo>
                      <a:lnTo>
                        <a:pt x="2265" y="361"/>
                      </a:lnTo>
                      <a:lnTo>
                        <a:pt x="2261" y="363"/>
                      </a:lnTo>
                      <a:lnTo>
                        <a:pt x="2255" y="364"/>
                      </a:lnTo>
                      <a:lnTo>
                        <a:pt x="2250" y="367"/>
                      </a:lnTo>
                      <a:lnTo>
                        <a:pt x="2245" y="369"/>
                      </a:lnTo>
                      <a:lnTo>
                        <a:pt x="2240" y="370"/>
                      </a:lnTo>
                      <a:lnTo>
                        <a:pt x="2234" y="372"/>
                      </a:lnTo>
                      <a:lnTo>
                        <a:pt x="2229" y="375"/>
                      </a:lnTo>
                      <a:lnTo>
                        <a:pt x="2224" y="376"/>
                      </a:lnTo>
                      <a:lnTo>
                        <a:pt x="2218" y="378"/>
                      </a:lnTo>
                      <a:lnTo>
                        <a:pt x="2212" y="380"/>
                      </a:lnTo>
                      <a:lnTo>
                        <a:pt x="2208" y="383"/>
                      </a:lnTo>
                      <a:lnTo>
                        <a:pt x="2202" y="384"/>
                      </a:lnTo>
                      <a:lnTo>
                        <a:pt x="2196" y="386"/>
                      </a:lnTo>
                      <a:lnTo>
                        <a:pt x="2192" y="388"/>
                      </a:lnTo>
                      <a:lnTo>
                        <a:pt x="2186" y="390"/>
                      </a:lnTo>
                      <a:lnTo>
                        <a:pt x="2180" y="392"/>
                      </a:lnTo>
                      <a:lnTo>
                        <a:pt x="2176" y="394"/>
                      </a:lnTo>
                      <a:lnTo>
                        <a:pt x="2170" y="396"/>
                      </a:lnTo>
                      <a:lnTo>
                        <a:pt x="2164" y="398"/>
                      </a:lnTo>
                      <a:lnTo>
                        <a:pt x="2158" y="400"/>
                      </a:lnTo>
                      <a:lnTo>
                        <a:pt x="2152" y="402"/>
                      </a:lnTo>
                      <a:lnTo>
                        <a:pt x="2147" y="405"/>
                      </a:lnTo>
                      <a:lnTo>
                        <a:pt x="2142" y="406"/>
                      </a:lnTo>
                      <a:lnTo>
                        <a:pt x="2136" y="408"/>
                      </a:lnTo>
                      <a:lnTo>
                        <a:pt x="2131" y="410"/>
                      </a:lnTo>
                      <a:lnTo>
                        <a:pt x="2125" y="413"/>
                      </a:lnTo>
                      <a:lnTo>
                        <a:pt x="2119" y="414"/>
                      </a:lnTo>
                      <a:lnTo>
                        <a:pt x="2113" y="416"/>
                      </a:lnTo>
                      <a:lnTo>
                        <a:pt x="2108" y="418"/>
                      </a:lnTo>
                      <a:lnTo>
                        <a:pt x="2102" y="421"/>
                      </a:lnTo>
                      <a:lnTo>
                        <a:pt x="2096" y="423"/>
                      </a:lnTo>
                      <a:lnTo>
                        <a:pt x="2090" y="424"/>
                      </a:lnTo>
                      <a:lnTo>
                        <a:pt x="2085" y="426"/>
                      </a:lnTo>
                      <a:lnTo>
                        <a:pt x="2079" y="429"/>
                      </a:lnTo>
                      <a:lnTo>
                        <a:pt x="2073" y="431"/>
                      </a:lnTo>
                      <a:lnTo>
                        <a:pt x="2067" y="433"/>
                      </a:lnTo>
                      <a:lnTo>
                        <a:pt x="2061" y="436"/>
                      </a:lnTo>
                      <a:lnTo>
                        <a:pt x="2056" y="437"/>
                      </a:lnTo>
                      <a:lnTo>
                        <a:pt x="2050" y="439"/>
                      </a:lnTo>
                      <a:lnTo>
                        <a:pt x="2044" y="441"/>
                      </a:lnTo>
                      <a:lnTo>
                        <a:pt x="2038" y="444"/>
                      </a:lnTo>
                      <a:lnTo>
                        <a:pt x="2033" y="446"/>
                      </a:lnTo>
                      <a:lnTo>
                        <a:pt x="2027" y="448"/>
                      </a:lnTo>
                      <a:lnTo>
                        <a:pt x="2021" y="449"/>
                      </a:lnTo>
                      <a:lnTo>
                        <a:pt x="2015" y="452"/>
                      </a:lnTo>
                      <a:lnTo>
                        <a:pt x="2008" y="454"/>
                      </a:lnTo>
                      <a:lnTo>
                        <a:pt x="2003" y="456"/>
                      </a:lnTo>
                      <a:lnTo>
                        <a:pt x="1997" y="459"/>
                      </a:lnTo>
                      <a:lnTo>
                        <a:pt x="1991" y="461"/>
                      </a:lnTo>
                      <a:lnTo>
                        <a:pt x="1985" y="463"/>
                      </a:lnTo>
                      <a:lnTo>
                        <a:pt x="1980" y="464"/>
                      </a:lnTo>
                      <a:lnTo>
                        <a:pt x="1973" y="467"/>
                      </a:lnTo>
                      <a:lnTo>
                        <a:pt x="1967" y="469"/>
                      </a:lnTo>
                      <a:lnTo>
                        <a:pt x="1961" y="471"/>
                      </a:lnTo>
                      <a:lnTo>
                        <a:pt x="1955" y="474"/>
                      </a:lnTo>
                      <a:lnTo>
                        <a:pt x="1949" y="476"/>
                      </a:lnTo>
                      <a:lnTo>
                        <a:pt x="1943" y="478"/>
                      </a:lnTo>
                      <a:lnTo>
                        <a:pt x="1937" y="480"/>
                      </a:lnTo>
                      <a:lnTo>
                        <a:pt x="1930" y="483"/>
                      </a:lnTo>
                      <a:lnTo>
                        <a:pt x="1924" y="485"/>
                      </a:lnTo>
                      <a:lnTo>
                        <a:pt x="1919" y="486"/>
                      </a:lnTo>
                      <a:lnTo>
                        <a:pt x="1913" y="489"/>
                      </a:lnTo>
                      <a:lnTo>
                        <a:pt x="1906" y="491"/>
                      </a:lnTo>
                      <a:lnTo>
                        <a:pt x="1900" y="493"/>
                      </a:lnTo>
                      <a:lnTo>
                        <a:pt x="1894" y="495"/>
                      </a:lnTo>
                      <a:lnTo>
                        <a:pt x="1887" y="498"/>
                      </a:lnTo>
                      <a:lnTo>
                        <a:pt x="1882" y="500"/>
                      </a:lnTo>
                      <a:lnTo>
                        <a:pt x="1875" y="502"/>
                      </a:lnTo>
                      <a:lnTo>
                        <a:pt x="1869" y="505"/>
                      </a:lnTo>
                      <a:lnTo>
                        <a:pt x="1863" y="507"/>
                      </a:lnTo>
                      <a:lnTo>
                        <a:pt x="1856" y="509"/>
                      </a:lnTo>
                      <a:lnTo>
                        <a:pt x="1851" y="512"/>
                      </a:lnTo>
                      <a:lnTo>
                        <a:pt x="1844" y="514"/>
                      </a:lnTo>
                      <a:lnTo>
                        <a:pt x="1838" y="516"/>
                      </a:lnTo>
                      <a:lnTo>
                        <a:pt x="1831" y="517"/>
                      </a:lnTo>
                      <a:lnTo>
                        <a:pt x="1825" y="520"/>
                      </a:lnTo>
                      <a:lnTo>
                        <a:pt x="1819" y="522"/>
                      </a:lnTo>
                      <a:lnTo>
                        <a:pt x="1813" y="524"/>
                      </a:lnTo>
                      <a:lnTo>
                        <a:pt x="1807" y="527"/>
                      </a:lnTo>
                      <a:lnTo>
                        <a:pt x="1800" y="529"/>
                      </a:lnTo>
                      <a:lnTo>
                        <a:pt x="1794" y="531"/>
                      </a:lnTo>
                      <a:lnTo>
                        <a:pt x="1780" y="536"/>
                      </a:lnTo>
                      <a:lnTo>
                        <a:pt x="1768" y="540"/>
                      </a:lnTo>
                      <a:lnTo>
                        <a:pt x="1755" y="545"/>
                      </a:lnTo>
                      <a:lnTo>
                        <a:pt x="1742" y="550"/>
                      </a:lnTo>
                      <a:lnTo>
                        <a:pt x="1730" y="554"/>
                      </a:lnTo>
                      <a:lnTo>
                        <a:pt x="1717" y="559"/>
                      </a:lnTo>
                      <a:lnTo>
                        <a:pt x="1704" y="563"/>
                      </a:lnTo>
                      <a:lnTo>
                        <a:pt x="1692" y="568"/>
                      </a:lnTo>
                      <a:lnTo>
                        <a:pt x="1678" y="573"/>
                      </a:lnTo>
                      <a:lnTo>
                        <a:pt x="1665" y="577"/>
                      </a:lnTo>
                      <a:lnTo>
                        <a:pt x="1652" y="582"/>
                      </a:lnTo>
                      <a:lnTo>
                        <a:pt x="1639" y="586"/>
                      </a:lnTo>
                      <a:lnTo>
                        <a:pt x="1626" y="591"/>
                      </a:lnTo>
                      <a:lnTo>
                        <a:pt x="1613" y="596"/>
                      </a:lnTo>
                      <a:lnTo>
                        <a:pt x="1599" y="600"/>
                      </a:lnTo>
                      <a:lnTo>
                        <a:pt x="1587" y="605"/>
                      </a:lnTo>
                      <a:lnTo>
                        <a:pt x="1573" y="609"/>
                      </a:lnTo>
                      <a:lnTo>
                        <a:pt x="1560" y="614"/>
                      </a:lnTo>
                      <a:lnTo>
                        <a:pt x="1548" y="619"/>
                      </a:lnTo>
                      <a:lnTo>
                        <a:pt x="1534" y="623"/>
                      </a:lnTo>
                      <a:lnTo>
                        <a:pt x="1521" y="628"/>
                      </a:lnTo>
                      <a:lnTo>
                        <a:pt x="1507" y="632"/>
                      </a:lnTo>
                      <a:lnTo>
                        <a:pt x="1495" y="637"/>
                      </a:lnTo>
                      <a:lnTo>
                        <a:pt x="1481" y="642"/>
                      </a:lnTo>
                      <a:lnTo>
                        <a:pt x="1468" y="646"/>
                      </a:lnTo>
                      <a:lnTo>
                        <a:pt x="1454" y="651"/>
                      </a:lnTo>
                      <a:lnTo>
                        <a:pt x="1440" y="655"/>
                      </a:lnTo>
                      <a:lnTo>
                        <a:pt x="1428" y="661"/>
                      </a:lnTo>
                      <a:lnTo>
                        <a:pt x="1401" y="670"/>
                      </a:lnTo>
                      <a:lnTo>
                        <a:pt x="1375" y="680"/>
                      </a:lnTo>
                      <a:lnTo>
                        <a:pt x="1347" y="689"/>
                      </a:lnTo>
                      <a:lnTo>
                        <a:pt x="1321" y="698"/>
                      </a:lnTo>
                      <a:lnTo>
                        <a:pt x="1294" y="707"/>
                      </a:lnTo>
                      <a:lnTo>
                        <a:pt x="1268" y="716"/>
                      </a:lnTo>
                      <a:lnTo>
                        <a:pt x="1241" y="726"/>
                      </a:lnTo>
                      <a:lnTo>
                        <a:pt x="1213" y="735"/>
                      </a:lnTo>
                      <a:lnTo>
                        <a:pt x="1201" y="740"/>
                      </a:lnTo>
                      <a:lnTo>
                        <a:pt x="1187" y="744"/>
                      </a:lnTo>
                      <a:lnTo>
                        <a:pt x="1174" y="749"/>
                      </a:lnTo>
                      <a:lnTo>
                        <a:pt x="1160" y="753"/>
                      </a:lnTo>
                      <a:lnTo>
                        <a:pt x="1148" y="758"/>
                      </a:lnTo>
                      <a:lnTo>
                        <a:pt x="1134" y="763"/>
                      </a:lnTo>
                      <a:lnTo>
                        <a:pt x="1120" y="767"/>
                      </a:lnTo>
                      <a:lnTo>
                        <a:pt x="1107" y="772"/>
                      </a:lnTo>
                      <a:lnTo>
                        <a:pt x="1094" y="776"/>
                      </a:lnTo>
                      <a:lnTo>
                        <a:pt x="1081" y="780"/>
                      </a:lnTo>
                      <a:lnTo>
                        <a:pt x="1068" y="784"/>
                      </a:lnTo>
                      <a:lnTo>
                        <a:pt x="1054" y="789"/>
                      </a:lnTo>
                      <a:lnTo>
                        <a:pt x="1042" y="794"/>
                      </a:lnTo>
                      <a:lnTo>
                        <a:pt x="1028" y="798"/>
                      </a:lnTo>
                      <a:lnTo>
                        <a:pt x="1015" y="803"/>
                      </a:lnTo>
                      <a:lnTo>
                        <a:pt x="1001" y="807"/>
                      </a:lnTo>
                      <a:lnTo>
                        <a:pt x="989" y="812"/>
                      </a:lnTo>
                      <a:lnTo>
                        <a:pt x="976" y="815"/>
                      </a:lnTo>
                      <a:lnTo>
                        <a:pt x="962" y="820"/>
                      </a:lnTo>
                      <a:lnTo>
                        <a:pt x="950" y="825"/>
                      </a:lnTo>
                      <a:lnTo>
                        <a:pt x="937" y="829"/>
                      </a:lnTo>
                      <a:lnTo>
                        <a:pt x="924" y="834"/>
                      </a:lnTo>
                      <a:lnTo>
                        <a:pt x="910" y="837"/>
                      </a:lnTo>
                      <a:lnTo>
                        <a:pt x="898" y="842"/>
                      </a:lnTo>
                      <a:lnTo>
                        <a:pt x="885" y="847"/>
                      </a:lnTo>
                      <a:lnTo>
                        <a:pt x="872" y="851"/>
                      </a:lnTo>
                      <a:lnTo>
                        <a:pt x="860" y="855"/>
                      </a:lnTo>
                      <a:lnTo>
                        <a:pt x="847" y="859"/>
                      </a:lnTo>
                      <a:lnTo>
                        <a:pt x="840" y="862"/>
                      </a:lnTo>
                      <a:lnTo>
                        <a:pt x="834" y="864"/>
                      </a:lnTo>
                      <a:lnTo>
                        <a:pt x="827" y="866"/>
                      </a:lnTo>
                      <a:lnTo>
                        <a:pt x="822" y="867"/>
                      </a:lnTo>
                      <a:lnTo>
                        <a:pt x="815" y="870"/>
                      </a:lnTo>
                      <a:lnTo>
                        <a:pt x="809" y="872"/>
                      </a:lnTo>
                      <a:lnTo>
                        <a:pt x="802" y="874"/>
                      </a:lnTo>
                      <a:lnTo>
                        <a:pt x="796" y="877"/>
                      </a:lnTo>
                      <a:lnTo>
                        <a:pt x="789" y="878"/>
                      </a:lnTo>
                      <a:lnTo>
                        <a:pt x="784" y="880"/>
                      </a:lnTo>
                      <a:lnTo>
                        <a:pt x="777" y="882"/>
                      </a:lnTo>
                      <a:lnTo>
                        <a:pt x="771" y="885"/>
                      </a:lnTo>
                      <a:lnTo>
                        <a:pt x="764" y="887"/>
                      </a:lnTo>
                      <a:lnTo>
                        <a:pt x="758" y="888"/>
                      </a:lnTo>
                      <a:lnTo>
                        <a:pt x="753" y="890"/>
                      </a:lnTo>
                      <a:lnTo>
                        <a:pt x="746" y="893"/>
                      </a:lnTo>
                      <a:lnTo>
                        <a:pt x="740" y="895"/>
                      </a:lnTo>
                      <a:lnTo>
                        <a:pt x="733" y="896"/>
                      </a:lnTo>
                      <a:lnTo>
                        <a:pt x="727" y="898"/>
                      </a:lnTo>
                      <a:lnTo>
                        <a:pt x="721" y="901"/>
                      </a:lnTo>
                      <a:lnTo>
                        <a:pt x="715" y="903"/>
                      </a:lnTo>
                      <a:lnTo>
                        <a:pt x="709" y="904"/>
                      </a:lnTo>
                      <a:lnTo>
                        <a:pt x="703" y="906"/>
                      </a:lnTo>
                      <a:lnTo>
                        <a:pt x="696" y="909"/>
                      </a:lnTo>
                      <a:lnTo>
                        <a:pt x="690" y="911"/>
                      </a:lnTo>
                      <a:lnTo>
                        <a:pt x="685" y="912"/>
                      </a:lnTo>
                      <a:lnTo>
                        <a:pt x="678" y="914"/>
                      </a:lnTo>
                      <a:lnTo>
                        <a:pt x="672" y="917"/>
                      </a:lnTo>
                      <a:lnTo>
                        <a:pt x="666" y="919"/>
                      </a:lnTo>
                      <a:lnTo>
                        <a:pt x="660" y="920"/>
                      </a:lnTo>
                      <a:lnTo>
                        <a:pt x="653" y="923"/>
                      </a:lnTo>
                      <a:lnTo>
                        <a:pt x="648" y="925"/>
                      </a:lnTo>
                      <a:lnTo>
                        <a:pt x="642" y="926"/>
                      </a:lnTo>
                      <a:lnTo>
                        <a:pt x="636" y="928"/>
                      </a:lnTo>
                      <a:lnTo>
                        <a:pt x="629" y="931"/>
                      </a:lnTo>
                      <a:lnTo>
                        <a:pt x="624" y="932"/>
                      </a:lnTo>
                      <a:lnTo>
                        <a:pt x="618" y="934"/>
                      </a:lnTo>
                      <a:lnTo>
                        <a:pt x="612" y="936"/>
                      </a:lnTo>
                      <a:lnTo>
                        <a:pt x="606" y="938"/>
                      </a:lnTo>
                      <a:lnTo>
                        <a:pt x="600" y="940"/>
                      </a:lnTo>
                      <a:lnTo>
                        <a:pt x="595" y="942"/>
                      </a:lnTo>
                      <a:lnTo>
                        <a:pt x="588" y="943"/>
                      </a:lnTo>
                      <a:lnTo>
                        <a:pt x="582" y="946"/>
                      </a:lnTo>
                      <a:lnTo>
                        <a:pt x="576" y="948"/>
                      </a:lnTo>
                      <a:lnTo>
                        <a:pt x="571" y="949"/>
                      </a:lnTo>
                      <a:lnTo>
                        <a:pt x="565" y="951"/>
                      </a:lnTo>
                      <a:lnTo>
                        <a:pt x="559" y="954"/>
                      </a:lnTo>
                      <a:lnTo>
                        <a:pt x="553" y="955"/>
                      </a:lnTo>
                      <a:lnTo>
                        <a:pt x="547" y="957"/>
                      </a:lnTo>
                      <a:lnTo>
                        <a:pt x="542" y="958"/>
                      </a:lnTo>
                      <a:lnTo>
                        <a:pt x="536" y="961"/>
                      </a:lnTo>
                      <a:lnTo>
                        <a:pt x="530" y="962"/>
                      </a:lnTo>
                      <a:lnTo>
                        <a:pt x="524" y="964"/>
                      </a:lnTo>
                      <a:lnTo>
                        <a:pt x="519" y="966"/>
                      </a:lnTo>
                      <a:lnTo>
                        <a:pt x="513" y="967"/>
                      </a:lnTo>
                      <a:lnTo>
                        <a:pt x="507" y="970"/>
                      </a:lnTo>
                      <a:lnTo>
                        <a:pt x="501" y="971"/>
                      </a:lnTo>
                      <a:lnTo>
                        <a:pt x="496" y="973"/>
                      </a:lnTo>
                      <a:lnTo>
                        <a:pt x="490" y="974"/>
                      </a:lnTo>
                      <a:lnTo>
                        <a:pt x="484" y="977"/>
                      </a:lnTo>
                      <a:lnTo>
                        <a:pt x="480" y="978"/>
                      </a:lnTo>
                      <a:lnTo>
                        <a:pt x="474" y="980"/>
                      </a:lnTo>
                      <a:lnTo>
                        <a:pt x="468" y="981"/>
                      </a:lnTo>
                      <a:lnTo>
                        <a:pt x="462" y="984"/>
                      </a:lnTo>
                      <a:lnTo>
                        <a:pt x="456" y="985"/>
                      </a:lnTo>
                      <a:lnTo>
                        <a:pt x="451" y="987"/>
                      </a:lnTo>
                      <a:lnTo>
                        <a:pt x="446" y="988"/>
                      </a:lnTo>
                      <a:lnTo>
                        <a:pt x="440" y="990"/>
                      </a:lnTo>
                      <a:lnTo>
                        <a:pt x="435" y="992"/>
                      </a:lnTo>
                      <a:lnTo>
                        <a:pt x="429" y="994"/>
                      </a:lnTo>
                      <a:lnTo>
                        <a:pt x="424" y="995"/>
                      </a:lnTo>
                      <a:lnTo>
                        <a:pt x="418" y="997"/>
                      </a:lnTo>
                      <a:lnTo>
                        <a:pt x="413" y="999"/>
                      </a:lnTo>
                      <a:lnTo>
                        <a:pt x="408" y="1001"/>
                      </a:lnTo>
                      <a:lnTo>
                        <a:pt x="402" y="1002"/>
                      </a:lnTo>
                      <a:lnTo>
                        <a:pt x="397" y="1004"/>
                      </a:lnTo>
                      <a:lnTo>
                        <a:pt x="392" y="1005"/>
                      </a:lnTo>
                      <a:lnTo>
                        <a:pt x="386" y="1007"/>
                      </a:lnTo>
                      <a:lnTo>
                        <a:pt x="382" y="1009"/>
                      </a:lnTo>
                      <a:lnTo>
                        <a:pt x="376" y="1010"/>
                      </a:lnTo>
                      <a:lnTo>
                        <a:pt x="370" y="1012"/>
                      </a:lnTo>
                      <a:lnTo>
                        <a:pt x="365" y="1014"/>
                      </a:lnTo>
                      <a:lnTo>
                        <a:pt x="360" y="1015"/>
                      </a:lnTo>
                      <a:lnTo>
                        <a:pt x="355" y="1017"/>
                      </a:lnTo>
                      <a:lnTo>
                        <a:pt x="349" y="1018"/>
                      </a:lnTo>
                      <a:lnTo>
                        <a:pt x="345" y="1019"/>
                      </a:lnTo>
                      <a:lnTo>
                        <a:pt x="339" y="1022"/>
                      </a:lnTo>
                      <a:lnTo>
                        <a:pt x="334" y="1023"/>
                      </a:lnTo>
                      <a:lnTo>
                        <a:pt x="330" y="1024"/>
                      </a:lnTo>
                      <a:lnTo>
                        <a:pt x="324" y="1026"/>
                      </a:lnTo>
                      <a:lnTo>
                        <a:pt x="319" y="1027"/>
                      </a:lnTo>
                      <a:lnTo>
                        <a:pt x="314" y="1028"/>
                      </a:lnTo>
                      <a:lnTo>
                        <a:pt x="309" y="1031"/>
                      </a:lnTo>
                      <a:lnTo>
                        <a:pt x="304" y="1032"/>
                      </a:lnTo>
                      <a:lnTo>
                        <a:pt x="299" y="1033"/>
                      </a:lnTo>
                      <a:lnTo>
                        <a:pt x="294" y="1034"/>
                      </a:lnTo>
                      <a:lnTo>
                        <a:pt x="289" y="1037"/>
                      </a:lnTo>
                      <a:lnTo>
                        <a:pt x="285" y="1038"/>
                      </a:lnTo>
                      <a:lnTo>
                        <a:pt x="279" y="1039"/>
                      </a:lnTo>
                      <a:lnTo>
                        <a:pt x="274" y="1040"/>
                      </a:lnTo>
                      <a:lnTo>
                        <a:pt x="270" y="1042"/>
                      </a:lnTo>
                      <a:lnTo>
                        <a:pt x="265" y="1043"/>
                      </a:lnTo>
                      <a:lnTo>
                        <a:pt x="259" y="1045"/>
                      </a:lnTo>
                      <a:lnTo>
                        <a:pt x="255" y="1046"/>
                      </a:lnTo>
                      <a:lnTo>
                        <a:pt x="250" y="1048"/>
                      </a:lnTo>
                      <a:lnTo>
                        <a:pt x="246" y="1049"/>
                      </a:lnTo>
                      <a:lnTo>
                        <a:pt x="241" y="1050"/>
                      </a:lnTo>
                      <a:lnTo>
                        <a:pt x="236" y="1051"/>
                      </a:lnTo>
                      <a:lnTo>
                        <a:pt x="232" y="1053"/>
                      </a:lnTo>
                      <a:lnTo>
                        <a:pt x="227" y="1054"/>
                      </a:lnTo>
                      <a:lnTo>
                        <a:pt x="223" y="1056"/>
                      </a:lnTo>
                      <a:lnTo>
                        <a:pt x="218" y="1057"/>
                      </a:lnTo>
                      <a:lnTo>
                        <a:pt x="213" y="1058"/>
                      </a:lnTo>
                      <a:lnTo>
                        <a:pt x="209" y="1060"/>
                      </a:lnTo>
                      <a:lnTo>
                        <a:pt x="204" y="1061"/>
                      </a:lnTo>
                      <a:lnTo>
                        <a:pt x="200" y="1062"/>
                      </a:lnTo>
                      <a:lnTo>
                        <a:pt x="195" y="1063"/>
                      </a:lnTo>
                      <a:lnTo>
                        <a:pt x="190" y="1064"/>
                      </a:lnTo>
                      <a:lnTo>
                        <a:pt x="186" y="1065"/>
                      </a:lnTo>
                      <a:lnTo>
                        <a:pt x="182" y="1068"/>
                      </a:lnTo>
                      <a:lnTo>
                        <a:pt x="178" y="1069"/>
                      </a:lnTo>
                      <a:lnTo>
                        <a:pt x="173" y="1070"/>
                      </a:lnTo>
                      <a:lnTo>
                        <a:pt x="168" y="1071"/>
                      </a:lnTo>
                      <a:lnTo>
                        <a:pt x="164" y="1072"/>
                      </a:lnTo>
                      <a:lnTo>
                        <a:pt x="160" y="1073"/>
                      </a:lnTo>
                      <a:lnTo>
                        <a:pt x="156" y="1075"/>
                      </a:lnTo>
                      <a:lnTo>
                        <a:pt x="151" y="1076"/>
                      </a:lnTo>
                      <a:lnTo>
                        <a:pt x="148" y="1077"/>
                      </a:lnTo>
                      <a:lnTo>
                        <a:pt x="143" y="1078"/>
                      </a:lnTo>
                      <a:lnTo>
                        <a:pt x="138" y="1079"/>
                      </a:lnTo>
                      <a:lnTo>
                        <a:pt x="135" y="1080"/>
                      </a:lnTo>
                      <a:lnTo>
                        <a:pt x="130" y="1081"/>
                      </a:lnTo>
                      <a:lnTo>
                        <a:pt x="127" y="1083"/>
                      </a:lnTo>
                      <a:lnTo>
                        <a:pt x="122" y="1084"/>
                      </a:lnTo>
                      <a:lnTo>
                        <a:pt x="119" y="1084"/>
                      </a:lnTo>
                      <a:lnTo>
                        <a:pt x="114" y="1085"/>
                      </a:lnTo>
                      <a:lnTo>
                        <a:pt x="111" y="1086"/>
                      </a:lnTo>
                      <a:lnTo>
                        <a:pt x="106" y="1087"/>
                      </a:lnTo>
                      <a:lnTo>
                        <a:pt x="103" y="1088"/>
                      </a:lnTo>
                      <a:lnTo>
                        <a:pt x="98" y="1089"/>
                      </a:lnTo>
                      <a:lnTo>
                        <a:pt x="95" y="1091"/>
                      </a:lnTo>
                      <a:lnTo>
                        <a:pt x="91" y="1092"/>
                      </a:lnTo>
                      <a:lnTo>
                        <a:pt x="87" y="1093"/>
                      </a:lnTo>
                      <a:lnTo>
                        <a:pt x="83" y="1093"/>
                      </a:lnTo>
                      <a:lnTo>
                        <a:pt x="80" y="1094"/>
                      </a:lnTo>
                      <a:lnTo>
                        <a:pt x="76" y="1095"/>
                      </a:lnTo>
                      <a:lnTo>
                        <a:pt x="72" y="1096"/>
                      </a:lnTo>
                      <a:lnTo>
                        <a:pt x="68" y="1098"/>
                      </a:lnTo>
                      <a:lnTo>
                        <a:pt x="65" y="1098"/>
                      </a:lnTo>
                      <a:lnTo>
                        <a:pt x="61" y="1099"/>
                      </a:lnTo>
                      <a:lnTo>
                        <a:pt x="58" y="1100"/>
                      </a:lnTo>
                      <a:lnTo>
                        <a:pt x="54" y="1101"/>
                      </a:lnTo>
                      <a:lnTo>
                        <a:pt x="50" y="1101"/>
                      </a:lnTo>
                      <a:lnTo>
                        <a:pt x="46" y="1102"/>
                      </a:lnTo>
                      <a:lnTo>
                        <a:pt x="43" y="1103"/>
                      </a:lnTo>
                      <a:lnTo>
                        <a:pt x="39" y="1104"/>
                      </a:lnTo>
                      <a:lnTo>
                        <a:pt x="36" y="1104"/>
                      </a:lnTo>
                      <a:lnTo>
                        <a:pt x="32" y="1106"/>
                      </a:lnTo>
                      <a:lnTo>
                        <a:pt x="29" y="1107"/>
                      </a:lnTo>
                      <a:lnTo>
                        <a:pt x="27" y="1107"/>
                      </a:lnTo>
                      <a:lnTo>
                        <a:pt x="23" y="1108"/>
                      </a:lnTo>
                      <a:lnTo>
                        <a:pt x="20" y="1109"/>
                      </a:lnTo>
                      <a:lnTo>
                        <a:pt x="16" y="1110"/>
                      </a:lnTo>
                      <a:lnTo>
                        <a:pt x="13" y="1110"/>
                      </a:lnTo>
                      <a:lnTo>
                        <a:pt x="9" y="1111"/>
                      </a:lnTo>
                      <a:lnTo>
                        <a:pt x="7" y="1113"/>
                      </a:lnTo>
                      <a:lnTo>
                        <a:pt x="4" y="1113"/>
                      </a:lnTo>
                      <a:lnTo>
                        <a:pt x="0" y="1114"/>
                      </a:lnTo>
                      <a:lnTo>
                        <a:pt x="0" y="1113"/>
                      </a:lnTo>
                      <a:lnTo>
                        <a:pt x="4" y="1113"/>
                      </a:lnTo>
                      <a:lnTo>
                        <a:pt x="7" y="1111"/>
                      </a:lnTo>
                      <a:lnTo>
                        <a:pt x="9" y="1110"/>
                      </a:lnTo>
                      <a:lnTo>
                        <a:pt x="13" y="1110"/>
                      </a:lnTo>
                      <a:lnTo>
                        <a:pt x="16" y="1109"/>
                      </a:lnTo>
                      <a:lnTo>
                        <a:pt x="20" y="1108"/>
                      </a:lnTo>
                      <a:lnTo>
                        <a:pt x="23" y="1108"/>
                      </a:lnTo>
                      <a:lnTo>
                        <a:pt x="26" y="1107"/>
                      </a:lnTo>
                      <a:lnTo>
                        <a:pt x="29" y="1106"/>
                      </a:lnTo>
                      <a:lnTo>
                        <a:pt x="32" y="1104"/>
                      </a:lnTo>
                      <a:lnTo>
                        <a:pt x="36" y="1104"/>
                      </a:lnTo>
                      <a:lnTo>
                        <a:pt x="39" y="1103"/>
                      </a:lnTo>
                      <a:lnTo>
                        <a:pt x="43" y="1102"/>
                      </a:lnTo>
                      <a:lnTo>
                        <a:pt x="46" y="1101"/>
                      </a:lnTo>
                      <a:lnTo>
                        <a:pt x="50" y="1100"/>
                      </a:lnTo>
                      <a:lnTo>
                        <a:pt x="53" y="1099"/>
                      </a:lnTo>
                      <a:lnTo>
                        <a:pt x="57" y="1099"/>
                      </a:lnTo>
                      <a:lnTo>
                        <a:pt x="60" y="1098"/>
                      </a:lnTo>
                      <a:lnTo>
                        <a:pt x="65" y="1096"/>
                      </a:lnTo>
                      <a:lnTo>
                        <a:pt x="68" y="1095"/>
                      </a:lnTo>
                      <a:lnTo>
                        <a:pt x="72" y="1094"/>
                      </a:lnTo>
                      <a:lnTo>
                        <a:pt x="75" y="1093"/>
                      </a:lnTo>
                      <a:lnTo>
                        <a:pt x="79" y="1092"/>
                      </a:lnTo>
                      <a:lnTo>
                        <a:pt x="83" y="1091"/>
                      </a:lnTo>
                      <a:lnTo>
                        <a:pt x="87" y="1089"/>
                      </a:lnTo>
                      <a:lnTo>
                        <a:pt x="90" y="1088"/>
                      </a:lnTo>
                      <a:lnTo>
                        <a:pt x="94" y="1088"/>
                      </a:lnTo>
                      <a:lnTo>
                        <a:pt x="98" y="1087"/>
                      </a:lnTo>
                      <a:lnTo>
                        <a:pt x="102" y="1086"/>
                      </a:lnTo>
                      <a:lnTo>
                        <a:pt x="106" y="1085"/>
                      </a:lnTo>
                      <a:lnTo>
                        <a:pt x="110" y="1084"/>
                      </a:lnTo>
                      <a:lnTo>
                        <a:pt x="113" y="1083"/>
                      </a:lnTo>
                      <a:lnTo>
                        <a:pt x="118" y="1081"/>
                      </a:lnTo>
                      <a:lnTo>
                        <a:pt x="121" y="1080"/>
                      </a:lnTo>
                      <a:lnTo>
                        <a:pt x="126" y="1078"/>
                      </a:lnTo>
                      <a:lnTo>
                        <a:pt x="129" y="1077"/>
                      </a:lnTo>
                      <a:lnTo>
                        <a:pt x="134" y="1076"/>
                      </a:lnTo>
                      <a:lnTo>
                        <a:pt x="137" y="1075"/>
                      </a:lnTo>
                      <a:lnTo>
                        <a:pt x="142" y="1073"/>
                      </a:lnTo>
                      <a:lnTo>
                        <a:pt x="147" y="1072"/>
                      </a:lnTo>
                      <a:lnTo>
                        <a:pt x="150" y="1071"/>
                      </a:lnTo>
                      <a:lnTo>
                        <a:pt x="155" y="1070"/>
                      </a:lnTo>
                      <a:lnTo>
                        <a:pt x="159" y="1069"/>
                      </a:lnTo>
                      <a:lnTo>
                        <a:pt x="163" y="1068"/>
                      </a:lnTo>
                      <a:lnTo>
                        <a:pt x="167" y="1066"/>
                      </a:lnTo>
                      <a:lnTo>
                        <a:pt x="172" y="1064"/>
                      </a:lnTo>
                      <a:lnTo>
                        <a:pt x="175" y="1063"/>
                      </a:lnTo>
                      <a:lnTo>
                        <a:pt x="180" y="1062"/>
                      </a:lnTo>
                      <a:lnTo>
                        <a:pt x="185" y="1061"/>
                      </a:lnTo>
                      <a:lnTo>
                        <a:pt x="189" y="1060"/>
                      </a:lnTo>
                      <a:lnTo>
                        <a:pt x="194" y="1058"/>
                      </a:lnTo>
                      <a:lnTo>
                        <a:pt x="198" y="1056"/>
                      </a:lnTo>
                      <a:lnTo>
                        <a:pt x="202" y="1055"/>
                      </a:lnTo>
                      <a:lnTo>
                        <a:pt x="206" y="1054"/>
                      </a:lnTo>
                      <a:lnTo>
                        <a:pt x="211" y="1053"/>
                      </a:lnTo>
                      <a:lnTo>
                        <a:pt x="216" y="1050"/>
                      </a:lnTo>
                      <a:lnTo>
                        <a:pt x="220" y="1049"/>
                      </a:lnTo>
                      <a:lnTo>
                        <a:pt x="225" y="1048"/>
                      </a:lnTo>
                      <a:lnTo>
                        <a:pt x="229" y="1047"/>
                      </a:lnTo>
                      <a:lnTo>
                        <a:pt x="234" y="1045"/>
                      </a:lnTo>
                      <a:lnTo>
                        <a:pt x="239" y="1043"/>
                      </a:lnTo>
                      <a:lnTo>
                        <a:pt x="243" y="1042"/>
                      </a:lnTo>
                      <a:lnTo>
                        <a:pt x="248" y="1040"/>
                      </a:lnTo>
                      <a:lnTo>
                        <a:pt x="253" y="1039"/>
                      </a:lnTo>
                      <a:lnTo>
                        <a:pt x="258" y="1038"/>
                      </a:lnTo>
                      <a:lnTo>
                        <a:pt x="263" y="1035"/>
                      </a:lnTo>
                      <a:lnTo>
                        <a:pt x="268" y="1034"/>
                      </a:lnTo>
                      <a:lnTo>
                        <a:pt x="272" y="1033"/>
                      </a:lnTo>
                      <a:lnTo>
                        <a:pt x="277" y="1031"/>
                      </a:lnTo>
                      <a:lnTo>
                        <a:pt x="281" y="1030"/>
                      </a:lnTo>
                      <a:lnTo>
                        <a:pt x="287" y="1028"/>
                      </a:lnTo>
                      <a:lnTo>
                        <a:pt x="292" y="1026"/>
                      </a:lnTo>
                      <a:lnTo>
                        <a:pt x="296" y="1025"/>
                      </a:lnTo>
                      <a:lnTo>
                        <a:pt x="301" y="1023"/>
                      </a:lnTo>
                      <a:lnTo>
                        <a:pt x="307" y="1022"/>
                      </a:lnTo>
                      <a:lnTo>
                        <a:pt x="311" y="1020"/>
                      </a:lnTo>
                      <a:lnTo>
                        <a:pt x="316" y="1018"/>
                      </a:lnTo>
                      <a:lnTo>
                        <a:pt x="322" y="1017"/>
                      </a:lnTo>
                      <a:lnTo>
                        <a:pt x="326" y="1015"/>
                      </a:lnTo>
                      <a:lnTo>
                        <a:pt x="331" y="1014"/>
                      </a:lnTo>
                      <a:lnTo>
                        <a:pt x="337" y="1011"/>
                      </a:lnTo>
                      <a:lnTo>
                        <a:pt x="341" y="1010"/>
                      </a:lnTo>
                      <a:lnTo>
                        <a:pt x="347" y="1008"/>
                      </a:lnTo>
                      <a:lnTo>
                        <a:pt x="352" y="1007"/>
                      </a:lnTo>
                      <a:lnTo>
                        <a:pt x="356" y="1004"/>
                      </a:lnTo>
                      <a:lnTo>
                        <a:pt x="362" y="1003"/>
                      </a:lnTo>
                      <a:lnTo>
                        <a:pt x="367" y="1001"/>
                      </a:lnTo>
                      <a:lnTo>
                        <a:pt x="372" y="1000"/>
                      </a:lnTo>
                      <a:lnTo>
                        <a:pt x="378" y="997"/>
                      </a:lnTo>
                      <a:lnTo>
                        <a:pt x="383" y="996"/>
                      </a:lnTo>
                      <a:lnTo>
                        <a:pt x="388" y="994"/>
                      </a:lnTo>
                      <a:lnTo>
                        <a:pt x="393" y="993"/>
                      </a:lnTo>
                      <a:lnTo>
                        <a:pt x="399" y="990"/>
                      </a:lnTo>
                      <a:lnTo>
                        <a:pt x="403" y="989"/>
                      </a:lnTo>
                      <a:lnTo>
                        <a:pt x="409" y="987"/>
                      </a:lnTo>
                      <a:lnTo>
                        <a:pt x="415" y="985"/>
                      </a:lnTo>
                      <a:lnTo>
                        <a:pt x="420" y="984"/>
                      </a:lnTo>
                      <a:lnTo>
                        <a:pt x="425" y="981"/>
                      </a:lnTo>
                      <a:lnTo>
                        <a:pt x="431" y="980"/>
                      </a:lnTo>
                      <a:lnTo>
                        <a:pt x="436" y="978"/>
                      </a:lnTo>
                      <a:lnTo>
                        <a:pt x="441" y="977"/>
                      </a:lnTo>
                      <a:lnTo>
                        <a:pt x="447" y="974"/>
                      </a:lnTo>
                      <a:lnTo>
                        <a:pt x="453" y="972"/>
                      </a:lnTo>
                      <a:lnTo>
                        <a:pt x="458" y="971"/>
                      </a:lnTo>
                      <a:lnTo>
                        <a:pt x="463" y="969"/>
                      </a:lnTo>
                      <a:lnTo>
                        <a:pt x="469" y="966"/>
                      </a:lnTo>
                      <a:lnTo>
                        <a:pt x="475" y="965"/>
                      </a:lnTo>
                      <a:lnTo>
                        <a:pt x="481" y="963"/>
                      </a:lnTo>
                      <a:lnTo>
                        <a:pt x="485" y="961"/>
                      </a:lnTo>
                      <a:lnTo>
                        <a:pt x="491" y="959"/>
                      </a:lnTo>
                      <a:lnTo>
                        <a:pt x="497" y="957"/>
                      </a:lnTo>
                      <a:lnTo>
                        <a:pt x="503" y="955"/>
                      </a:lnTo>
                      <a:lnTo>
                        <a:pt x="508" y="954"/>
                      </a:lnTo>
                      <a:lnTo>
                        <a:pt x="514" y="951"/>
                      </a:lnTo>
                      <a:lnTo>
                        <a:pt x="520" y="949"/>
                      </a:lnTo>
                      <a:lnTo>
                        <a:pt x="526" y="947"/>
                      </a:lnTo>
                      <a:lnTo>
                        <a:pt x="531" y="946"/>
                      </a:lnTo>
                      <a:lnTo>
                        <a:pt x="536" y="943"/>
                      </a:lnTo>
                      <a:lnTo>
                        <a:pt x="542" y="941"/>
                      </a:lnTo>
                      <a:lnTo>
                        <a:pt x="547" y="940"/>
                      </a:lnTo>
                      <a:lnTo>
                        <a:pt x="553" y="938"/>
                      </a:lnTo>
                      <a:lnTo>
                        <a:pt x="559" y="935"/>
                      </a:lnTo>
                      <a:lnTo>
                        <a:pt x="565" y="933"/>
                      </a:lnTo>
                      <a:lnTo>
                        <a:pt x="571" y="931"/>
                      </a:lnTo>
                      <a:lnTo>
                        <a:pt x="576" y="929"/>
                      </a:lnTo>
                      <a:lnTo>
                        <a:pt x="583" y="927"/>
                      </a:lnTo>
                      <a:lnTo>
                        <a:pt x="589" y="925"/>
                      </a:lnTo>
                      <a:lnTo>
                        <a:pt x="595" y="923"/>
                      </a:lnTo>
                      <a:lnTo>
                        <a:pt x="600" y="921"/>
                      </a:lnTo>
                      <a:lnTo>
                        <a:pt x="606" y="919"/>
                      </a:lnTo>
                      <a:lnTo>
                        <a:pt x="612" y="917"/>
                      </a:lnTo>
                      <a:lnTo>
                        <a:pt x="618" y="914"/>
                      </a:lnTo>
                      <a:lnTo>
                        <a:pt x="624" y="912"/>
                      </a:lnTo>
                      <a:lnTo>
                        <a:pt x="629" y="910"/>
                      </a:lnTo>
                      <a:lnTo>
                        <a:pt x="636" y="909"/>
                      </a:lnTo>
                      <a:lnTo>
                        <a:pt x="642" y="906"/>
                      </a:lnTo>
                      <a:lnTo>
                        <a:pt x="648" y="904"/>
                      </a:lnTo>
                      <a:lnTo>
                        <a:pt x="653" y="902"/>
                      </a:lnTo>
                      <a:lnTo>
                        <a:pt x="659" y="900"/>
                      </a:lnTo>
                      <a:lnTo>
                        <a:pt x="666" y="897"/>
                      </a:lnTo>
                      <a:lnTo>
                        <a:pt x="672" y="896"/>
                      </a:lnTo>
                      <a:lnTo>
                        <a:pt x="678" y="894"/>
                      </a:lnTo>
                      <a:lnTo>
                        <a:pt x="683" y="891"/>
                      </a:lnTo>
                      <a:lnTo>
                        <a:pt x="689" y="889"/>
                      </a:lnTo>
                      <a:lnTo>
                        <a:pt x="696" y="887"/>
                      </a:lnTo>
                      <a:lnTo>
                        <a:pt x="702" y="885"/>
                      </a:lnTo>
                      <a:lnTo>
                        <a:pt x="708" y="882"/>
                      </a:lnTo>
                      <a:lnTo>
                        <a:pt x="715" y="880"/>
                      </a:lnTo>
                      <a:lnTo>
                        <a:pt x="720" y="878"/>
                      </a:lnTo>
                      <a:lnTo>
                        <a:pt x="726" y="877"/>
                      </a:lnTo>
                      <a:lnTo>
                        <a:pt x="733" y="874"/>
                      </a:lnTo>
                      <a:lnTo>
                        <a:pt x="739" y="872"/>
                      </a:lnTo>
                      <a:lnTo>
                        <a:pt x="745" y="870"/>
                      </a:lnTo>
                      <a:lnTo>
                        <a:pt x="751" y="867"/>
                      </a:lnTo>
                      <a:lnTo>
                        <a:pt x="757" y="865"/>
                      </a:lnTo>
                      <a:lnTo>
                        <a:pt x="763" y="863"/>
                      </a:lnTo>
                      <a:lnTo>
                        <a:pt x="770" y="860"/>
                      </a:lnTo>
                      <a:lnTo>
                        <a:pt x="776" y="858"/>
                      </a:lnTo>
                      <a:lnTo>
                        <a:pt x="783" y="856"/>
                      </a:lnTo>
                      <a:lnTo>
                        <a:pt x="788" y="853"/>
                      </a:lnTo>
                      <a:lnTo>
                        <a:pt x="794" y="851"/>
                      </a:lnTo>
                      <a:lnTo>
                        <a:pt x="801" y="849"/>
                      </a:lnTo>
                      <a:lnTo>
                        <a:pt x="807" y="847"/>
                      </a:lnTo>
                      <a:lnTo>
                        <a:pt x="814" y="844"/>
                      </a:lnTo>
                      <a:lnTo>
                        <a:pt x="819" y="842"/>
                      </a:lnTo>
                      <a:lnTo>
                        <a:pt x="826" y="840"/>
                      </a:lnTo>
                      <a:lnTo>
                        <a:pt x="832" y="837"/>
                      </a:lnTo>
                      <a:lnTo>
                        <a:pt x="838" y="835"/>
                      </a:lnTo>
                      <a:lnTo>
                        <a:pt x="851" y="830"/>
                      </a:lnTo>
                      <a:lnTo>
                        <a:pt x="863" y="826"/>
                      </a:lnTo>
                      <a:lnTo>
                        <a:pt x="876" y="821"/>
                      </a:lnTo>
                      <a:lnTo>
                        <a:pt x="889" y="817"/>
                      </a:lnTo>
                      <a:lnTo>
                        <a:pt x="902" y="812"/>
                      </a:lnTo>
                      <a:lnTo>
                        <a:pt x="915" y="807"/>
                      </a:lnTo>
                      <a:lnTo>
                        <a:pt x="928" y="803"/>
                      </a:lnTo>
                      <a:lnTo>
                        <a:pt x="940" y="798"/>
                      </a:lnTo>
                      <a:lnTo>
                        <a:pt x="953" y="794"/>
                      </a:lnTo>
                      <a:lnTo>
                        <a:pt x="966" y="789"/>
                      </a:lnTo>
                      <a:lnTo>
                        <a:pt x="980" y="784"/>
                      </a:lnTo>
                      <a:lnTo>
                        <a:pt x="992" y="779"/>
                      </a:lnTo>
                      <a:lnTo>
                        <a:pt x="1005" y="774"/>
                      </a:lnTo>
                      <a:lnTo>
                        <a:pt x="1018" y="769"/>
                      </a:lnTo>
                      <a:lnTo>
                        <a:pt x="1031" y="765"/>
                      </a:lnTo>
                      <a:lnTo>
                        <a:pt x="1044" y="760"/>
                      </a:lnTo>
                      <a:lnTo>
                        <a:pt x="1057" y="754"/>
                      </a:lnTo>
                      <a:lnTo>
                        <a:pt x="1071" y="750"/>
                      </a:lnTo>
                      <a:lnTo>
                        <a:pt x="1083" y="745"/>
                      </a:lnTo>
                      <a:lnTo>
                        <a:pt x="1096" y="741"/>
                      </a:lnTo>
                      <a:lnTo>
                        <a:pt x="1110" y="736"/>
                      </a:lnTo>
                      <a:lnTo>
                        <a:pt x="1122" y="730"/>
                      </a:lnTo>
                      <a:lnTo>
                        <a:pt x="1136" y="726"/>
                      </a:lnTo>
                      <a:lnTo>
                        <a:pt x="1149" y="721"/>
                      </a:lnTo>
                      <a:lnTo>
                        <a:pt x="1162" y="715"/>
                      </a:lnTo>
                      <a:lnTo>
                        <a:pt x="1175" y="711"/>
                      </a:lnTo>
                      <a:lnTo>
                        <a:pt x="1188" y="706"/>
                      </a:lnTo>
                      <a:lnTo>
                        <a:pt x="1202" y="702"/>
                      </a:lnTo>
                      <a:lnTo>
                        <a:pt x="1228" y="691"/>
                      </a:lnTo>
                      <a:lnTo>
                        <a:pt x="1255" y="681"/>
                      </a:lnTo>
                      <a:lnTo>
                        <a:pt x="1281" y="672"/>
                      </a:lnTo>
                      <a:lnTo>
                        <a:pt x="1308" y="661"/>
                      </a:lnTo>
                      <a:lnTo>
                        <a:pt x="1334" y="651"/>
                      </a:lnTo>
                      <a:lnTo>
                        <a:pt x="1361" y="642"/>
                      </a:lnTo>
                      <a:lnTo>
                        <a:pt x="1386" y="631"/>
                      </a:lnTo>
                      <a:lnTo>
                        <a:pt x="1413" y="621"/>
                      </a:lnTo>
                      <a:lnTo>
                        <a:pt x="1427" y="616"/>
                      </a:lnTo>
                      <a:lnTo>
                        <a:pt x="1439" y="612"/>
                      </a:lnTo>
                      <a:lnTo>
                        <a:pt x="1453" y="606"/>
                      </a:lnTo>
                      <a:lnTo>
                        <a:pt x="1466" y="601"/>
                      </a:lnTo>
                      <a:lnTo>
                        <a:pt x="1478" y="597"/>
                      </a:lnTo>
                      <a:lnTo>
                        <a:pt x="1492" y="591"/>
                      </a:lnTo>
                      <a:lnTo>
                        <a:pt x="1505" y="586"/>
                      </a:lnTo>
                      <a:lnTo>
                        <a:pt x="1519" y="581"/>
                      </a:lnTo>
                      <a:lnTo>
                        <a:pt x="1531" y="576"/>
                      </a:lnTo>
                      <a:lnTo>
                        <a:pt x="1544" y="571"/>
                      </a:lnTo>
                      <a:lnTo>
                        <a:pt x="1558" y="567"/>
                      </a:lnTo>
                      <a:lnTo>
                        <a:pt x="1571" y="561"/>
                      </a:lnTo>
                      <a:lnTo>
                        <a:pt x="1583" y="556"/>
                      </a:lnTo>
                      <a:lnTo>
                        <a:pt x="1596" y="552"/>
                      </a:lnTo>
                      <a:lnTo>
                        <a:pt x="1610" y="546"/>
                      </a:lnTo>
                      <a:lnTo>
                        <a:pt x="1622" y="541"/>
                      </a:lnTo>
                      <a:lnTo>
                        <a:pt x="1635" y="537"/>
                      </a:lnTo>
                      <a:lnTo>
                        <a:pt x="1648" y="531"/>
                      </a:lnTo>
                      <a:lnTo>
                        <a:pt x="1662" y="527"/>
                      </a:lnTo>
                      <a:lnTo>
                        <a:pt x="1674" y="522"/>
                      </a:lnTo>
                      <a:lnTo>
                        <a:pt x="1687" y="516"/>
                      </a:lnTo>
                      <a:lnTo>
                        <a:pt x="1700" y="512"/>
                      </a:lnTo>
                      <a:lnTo>
                        <a:pt x="1712" y="507"/>
                      </a:lnTo>
                      <a:lnTo>
                        <a:pt x="1725" y="502"/>
                      </a:lnTo>
                      <a:lnTo>
                        <a:pt x="1738" y="497"/>
                      </a:lnTo>
                      <a:lnTo>
                        <a:pt x="1750" y="492"/>
                      </a:lnTo>
                      <a:lnTo>
                        <a:pt x="1763" y="487"/>
                      </a:lnTo>
                      <a:lnTo>
                        <a:pt x="1776" y="483"/>
                      </a:lnTo>
                      <a:lnTo>
                        <a:pt x="1781" y="480"/>
                      </a:lnTo>
                      <a:lnTo>
                        <a:pt x="1788" y="478"/>
                      </a:lnTo>
                      <a:lnTo>
                        <a:pt x="1794" y="475"/>
                      </a:lnTo>
                      <a:lnTo>
                        <a:pt x="1801" y="472"/>
                      </a:lnTo>
                      <a:lnTo>
                        <a:pt x="1807" y="470"/>
                      </a:lnTo>
                      <a:lnTo>
                        <a:pt x="1813" y="468"/>
                      </a:lnTo>
                      <a:lnTo>
                        <a:pt x="1819" y="466"/>
                      </a:lnTo>
                      <a:lnTo>
                        <a:pt x="1825" y="463"/>
                      </a:lnTo>
                      <a:lnTo>
                        <a:pt x="1831" y="461"/>
                      </a:lnTo>
                      <a:lnTo>
                        <a:pt x="1838" y="459"/>
                      </a:lnTo>
                      <a:lnTo>
                        <a:pt x="1844" y="456"/>
                      </a:lnTo>
                      <a:lnTo>
                        <a:pt x="1851" y="454"/>
                      </a:lnTo>
                      <a:lnTo>
                        <a:pt x="1856" y="452"/>
                      </a:lnTo>
                      <a:lnTo>
                        <a:pt x="1862" y="449"/>
                      </a:lnTo>
                      <a:lnTo>
                        <a:pt x="1869" y="447"/>
                      </a:lnTo>
                      <a:lnTo>
                        <a:pt x="1875" y="444"/>
                      </a:lnTo>
                      <a:lnTo>
                        <a:pt x="1881" y="441"/>
                      </a:lnTo>
                      <a:lnTo>
                        <a:pt x="1886" y="439"/>
                      </a:lnTo>
                      <a:lnTo>
                        <a:pt x="1893" y="437"/>
                      </a:lnTo>
                      <a:lnTo>
                        <a:pt x="1899" y="434"/>
                      </a:lnTo>
                      <a:lnTo>
                        <a:pt x="1905" y="432"/>
                      </a:lnTo>
                      <a:lnTo>
                        <a:pt x="1911" y="430"/>
                      </a:lnTo>
                      <a:lnTo>
                        <a:pt x="1917" y="428"/>
                      </a:lnTo>
                      <a:lnTo>
                        <a:pt x="1923" y="425"/>
                      </a:lnTo>
                      <a:lnTo>
                        <a:pt x="1929" y="423"/>
                      </a:lnTo>
                      <a:lnTo>
                        <a:pt x="1935" y="421"/>
                      </a:lnTo>
                      <a:lnTo>
                        <a:pt x="1942" y="418"/>
                      </a:lnTo>
                      <a:lnTo>
                        <a:pt x="1947" y="416"/>
                      </a:lnTo>
                      <a:lnTo>
                        <a:pt x="1953" y="414"/>
                      </a:lnTo>
                      <a:lnTo>
                        <a:pt x="1959" y="411"/>
                      </a:lnTo>
                      <a:lnTo>
                        <a:pt x="1965" y="409"/>
                      </a:lnTo>
                      <a:lnTo>
                        <a:pt x="1970" y="407"/>
                      </a:lnTo>
                      <a:lnTo>
                        <a:pt x="1977" y="405"/>
                      </a:lnTo>
                      <a:lnTo>
                        <a:pt x="1983" y="402"/>
                      </a:lnTo>
                      <a:lnTo>
                        <a:pt x="1989" y="400"/>
                      </a:lnTo>
                      <a:lnTo>
                        <a:pt x="1995" y="398"/>
                      </a:lnTo>
                      <a:lnTo>
                        <a:pt x="2000" y="395"/>
                      </a:lnTo>
                      <a:lnTo>
                        <a:pt x="2006" y="393"/>
                      </a:lnTo>
                      <a:lnTo>
                        <a:pt x="2012" y="391"/>
                      </a:lnTo>
                      <a:lnTo>
                        <a:pt x="2018" y="388"/>
                      </a:lnTo>
                      <a:lnTo>
                        <a:pt x="2023" y="386"/>
                      </a:lnTo>
                      <a:lnTo>
                        <a:pt x="2029" y="384"/>
                      </a:lnTo>
                      <a:lnTo>
                        <a:pt x="2035" y="381"/>
                      </a:lnTo>
                      <a:lnTo>
                        <a:pt x="2041" y="379"/>
                      </a:lnTo>
                      <a:lnTo>
                        <a:pt x="2046" y="377"/>
                      </a:lnTo>
                      <a:lnTo>
                        <a:pt x="2052" y="375"/>
                      </a:lnTo>
                      <a:lnTo>
                        <a:pt x="2058" y="372"/>
                      </a:lnTo>
                      <a:lnTo>
                        <a:pt x="2064" y="371"/>
                      </a:lnTo>
                      <a:lnTo>
                        <a:pt x="2070" y="369"/>
                      </a:lnTo>
                      <a:lnTo>
                        <a:pt x="2075" y="367"/>
                      </a:lnTo>
                      <a:lnTo>
                        <a:pt x="2081" y="364"/>
                      </a:lnTo>
                      <a:lnTo>
                        <a:pt x="2087" y="362"/>
                      </a:lnTo>
                      <a:lnTo>
                        <a:pt x="2093" y="360"/>
                      </a:lnTo>
                      <a:lnTo>
                        <a:pt x="2097" y="357"/>
                      </a:lnTo>
                      <a:lnTo>
                        <a:pt x="2103" y="355"/>
                      </a:lnTo>
                      <a:lnTo>
                        <a:pt x="2109" y="353"/>
                      </a:lnTo>
                      <a:lnTo>
                        <a:pt x="2114" y="350"/>
                      </a:lnTo>
                      <a:lnTo>
                        <a:pt x="2120" y="348"/>
                      </a:lnTo>
                      <a:lnTo>
                        <a:pt x="2126" y="347"/>
                      </a:lnTo>
                      <a:lnTo>
                        <a:pt x="2131" y="345"/>
                      </a:lnTo>
                      <a:lnTo>
                        <a:pt x="2136" y="342"/>
                      </a:lnTo>
                      <a:lnTo>
                        <a:pt x="2142" y="340"/>
                      </a:lnTo>
                      <a:lnTo>
                        <a:pt x="2148" y="338"/>
                      </a:lnTo>
                      <a:lnTo>
                        <a:pt x="2152" y="335"/>
                      </a:lnTo>
                      <a:lnTo>
                        <a:pt x="2158" y="333"/>
                      </a:lnTo>
                      <a:lnTo>
                        <a:pt x="2164" y="332"/>
                      </a:lnTo>
                      <a:lnTo>
                        <a:pt x="2169" y="330"/>
                      </a:lnTo>
                      <a:lnTo>
                        <a:pt x="2174" y="327"/>
                      </a:lnTo>
                      <a:lnTo>
                        <a:pt x="2180" y="325"/>
                      </a:lnTo>
                      <a:lnTo>
                        <a:pt x="2185" y="323"/>
                      </a:lnTo>
                      <a:lnTo>
                        <a:pt x="2191" y="320"/>
                      </a:lnTo>
                      <a:lnTo>
                        <a:pt x="2196" y="319"/>
                      </a:lnTo>
                      <a:lnTo>
                        <a:pt x="2201" y="317"/>
                      </a:lnTo>
                      <a:lnTo>
                        <a:pt x="2207" y="315"/>
                      </a:lnTo>
                      <a:lnTo>
                        <a:pt x="2211" y="312"/>
                      </a:lnTo>
                      <a:lnTo>
                        <a:pt x="2217" y="311"/>
                      </a:lnTo>
                      <a:lnTo>
                        <a:pt x="2222" y="309"/>
                      </a:lnTo>
                      <a:lnTo>
                        <a:pt x="2227" y="307"/>
                      </a:lnTo>
                      <a:lnTo>
                        <a:pt x="2232" y="304"/>
                      </a:lnTo>
                      <a:lnTo>
                        <a:pt x="2238" y="302"/>
                      </a:lnTo>
                      <a:lnTo>
                        <a:pt x="2242" y="301"/>
                      </a:lnTo>
                      <a:lnTo>
                        <a:pt x="2248" y="299"/>
                      </a:lnTo>
                      <a:lnTo>
                        <a:pt x="2253" y="296"/>
                      </a:lnTo>
                      <a:lnTo>
                        <a:pt x="2258" y="294"/>
                      </a:lnTo>
                      <a:lnTo>
                        <a:pt x="2263" y="293"/>
                      </a:lnTo>
                      <a:lnTo>
                        <a:pt x="2268" y="291"/>
                      </a:lnTo>
                      <a:lnTo>
                        <a:pt x="2273" y="288"/>
                      </a:lnTo>
                      <a:lnTo>
                        <a:pt x="2278" y="287"/>
                      </a:lnTo>
                      <a:lnTo>
                        <a:pt x="2283" y="285"/>
                      </a:lnTo>
                      <a:lnTo>
                        <a:pt x="2288" y="282"/>
                      </a:lnTo>
                      <a:lnTo>
                        <a:pt x="2293" y="281"/>
                      </a:lnTo>
                      <a:lnTo>
                        <a:pt x="2298" y="279"/>
                      </a:lnTo>
                      <a:lnTo>
                        <a:pt x="2302" y="277"/>
                      </a:lnTo>
                      <a:lnTo>
                        <a:pt x="2308" y="276"/>
                      </a:lnTo>
                      <a:lnTo>
                        <a:pt x="2313" y="273"/>
                      </a:lnTo>
                      <a:lnTo>
                        <a:pt x="2317" y="271"/>
                      </a:lnTo>
                      <a:lnTo>
                        <a:pt x="2322" y="270"/>
                      </a:lnTo>
                      <a:lnTo>
                        <a:pt x="2326" y="268"/>
                      </a:lnTo>
                      <a:lnTo>
                        <a:pt x="2331" y="265"/>
                      </a:lnTo>
                      <a:lnTo>
                        <a:pt x="2337" y="264"/>
                      </a:lnTo>
                      <a:lnTo>
                        <a:pt x="2341" y="262"/>
                      </a:lnTo>
                      <a:lnTo>
                        <a:pt x="2346" y="259"/>
                      </a:lnTo>
                      <a:lnTo>
                        <a:pt x="2351" y="258"/>
                      </a:lnTo>
                      <a:lnTo>
                        <a:pt x="2355" y="256"/>
                      </a:lnTo>
                      <a:lnTo>
                        <a:pt x="2360" y="255"/>
                      </a:lnTo>
                      <a:lnTo>
                        <a:pt x="2364" y="253"/>
                      </a:lnTo>
                      <a:lnTo>
                        <a:pt x="2369" y="250"/>
                      </a:lnTo>
                      <a:lnTo>
                        <a:pt x="2374" y="249"/>
                      </a:lnTo>
                      <a:lnTo>
                        <a:pt x="2378" y="247"/>
                      </a:lnTo>
                      <a:lnTo>
                        <a:pt x="2383" y="246"/>
                      </a:lnTo>
                      <a:lnTo>
                        <a:pt x="2388" y="243"/>
                      </a:lnTo>
                      <a:lnTo>
                        <a:pt x="2392" y="242"/>
                      </a:lnTo>
                      <a:lnTo>
                        <a:pt x="2396" y="240"/>
                      </a:lnTo>
                      <a:lnTo>
                        <a:pt x="2400" y="239"/>
                      </a:lnTo>
                      <a:lnTo>
                        <a:pt x="2405" y="236"/>
                      </a:lnTo>
                      <a:lnTo>
                        <a:pt x="2409" y="235"/>
                      </a:lnTo>
                      <a:lnTo>
                        <a:pt x="2414" y="233"/>
                      </a:lnTo>
                      <a:lnTo>
                        <a:pt x="2417" y="232"/>
                      </a:lnTo>
                      <a:lnTo>
                        <a:pt x="2422" y="230"/>
                      </a:lnTo>
                      <a:lnTo>
                        <a:pt x="2427" y="228"/>
                      </a:lnTo>
                      <a:lnTo>
                        <a:pt x="2431" y="226"/>
                      </a:lnTo>
                      <a:lnTo>
                        <a:pt x="2435" y="225"/>
                      </a:lnTo>
                      <a:lnTo>
                        <a:pt x="2439" y="223"/>
                      </a:lnTo>
                      <a:lnTo>
                        <a:pt x="2444" y="221"/>
                      </a:lnTo>
                      <a:lnTo>
                        <a:pt x="2447" y="219"/>
                      </a:lnTo>
                      <a:lnTo>
                        <a:pt x="2452" y="218"/>
                      </a:lnTo>
                      <a:lnTo>
                        <a:pt x="2456" y="217"/>
                      </a:lnTo>
                      <a:lnTo>
                        <a:pt x="2460" y="215"/>
                      </a:lnTo>
                      <a:lnTo>
                        <a:pt x="2464" y="213"/>
                      </a:lnTo>
                      <a:lnTo>
                        <a:pt x="2468" y="211"/>
                      </a:lnTo>
                      <a:lnTo>
                        <a:pt x="2472" y="210"/>
                      </a:lnTo>
                      <a:lnTo>
                        <a:pt x="2476" y="209"/>
                      </a:lnTo>
                      <a:lnTo>
                        <a:pt x="2480" y="206"/>
                      </a:lnTo>
                      <a:lnTo>
                        <a:pt x="2484" y="205"/>
                      </a:lnTo>
                      <a:lnTo>
                        <a:pt x="2488" y="204"/>
                      </a:lnTo>
                      <a:lnTo>
                        <a:pt x="2492" y="202"/>
                      </a:lnTo>
                      <a:lnTo>
                        <a:pt x="2496" y="201"/>
                      </a:lnTo>
                      <a:lnTo>
                        <a:pt x="2499" y="200"/>
                      </a:lnTo>
                      <a:lnTo>
                        <a:pt x="2503" y="197"/>
                      </a:lnTo>
                      <a:lnTo>
                        <a:pt x="2507" y="196"/>
                      </a:lnTo>
                      <a:lnTo>
                        <a:pt x="2511" y="195"/>
                      </a:lnTo>
                      <a:lnTo>
                        <a:pt x="2514" y="193"/>
                      </a:lnTo>
                      <a:lnTo>
                        <a:pt x="2518" y="192"/>
                      </a:lnTo>
                      <a:lnTo>
                        <a:pt x="2522" y="190"/>
                      </a:lnTo>
                      <a:lnTo>
                        <a:pt x="2526" y="188"/>
                      </a:lnTo>
                      <a:lnTo>
                        <a:pt x="2529" y="187"/>
                      </a:lnTo>
                      <a:lnTo>
                        <a:pt x="2533" y="186"/>
                      </a:lnTo>
                      <a:lnTo>
                        <a:pt x="2536" y="185"/>
                      </a:lnTo>
                      <a:lnTo>
                        <a:pt x="2540" y="183"/>
                      </a:lnTo>
                      <a:lnTo>
                        <a:pt x="2543" y="181"/>
                      </a:lnTo>
                      <a:lnTo>
                        <a:pt x="2547" y="180"/>
                      </a:lnTo>
                      <a:lnTo>
                        <a:pt x="2550" y="179"/>
                      </a:lnTo>
                      <a:lnTo>
                        <a:pt x="2553" y="178"/>
                      </a:lnTo>
                      <a:lnTo>
                        <a:pt x="2557" y="177"/>
                      </a:lnTo>
                      <a:lnTo>
                        <a:pt x="2560" y="174"/>
                      </a:lnTo>
                      <a:lnTo>
                        <a:pt x="2564" y="173"/>
                      </a:lnTo>
                      <a:lnTo>
                        <a:pt x="2567" y="172"/>
                      </a:lnTo>
                      <a:lnTo>
                        <a:pt x="2571" y="171"/>
                      </a:lnTo>
                      <a:lnTo>
                        <a:pt x="2574" y="170"/>
                      </a:lnTo>
                      <a:lnTo>
                        <a:pt x="2576" y="168"/>
                      </a:lnTo>
                      <a:lnTo>
                        <a:pt x="2580" y="167"/>
                      </a:lnTo>
                      <a:lnTo>
                        <a:pt x="2583" y="165"/>
                      </a:lnTo>
                      <a:lnTo>
                        <a:pt x="2587" y="164"/>
                      </a:lnTo>
                      <a:lnTo>
                        <a:pt x="2589" y="163"/>
                      </a:lnTo>
                      <a:lnTo>
                        <a:pt x="2593" y="162"/>
                      </a:lnTo>
                      <a:lnTo>
                        <a:pt x="2596" y="160"/>
                      </a:lnTo>
                      <a:lnTo>
                        <a:pt x="2598" y="159"/>
                      </a:lnTo>
                      <a:lnTo>
                        <a:pt x="2602" y="158"/>
                      </a:lnTo>
                      <a:lnTo>
                        <a:pt x="2604" y="157"/>
                      </a:lnTo>
                      <a:lnTo>
                        <a:pt x="2608" y="156"/>
                      </a:lnTo>
                      <a:lnTo>
                        <a:pt x="2610" y="155"/>
                      </a:lnTo>
                      <a:lnTo>
                        <a:pt x="2613" y="154"/>
                      </a:lnTo>
                      <a:lnTo>
                        <a:pt x="2616" y="152"/>
                      </a:lnTo>
                      <a:lnTo>
                        <a:pt x="2619" y="151"/>
                      </a:lnTo>
                      <a:lnTo>
                        <a:pt x="2621" y="150"/>
                      </a:lnTo>
                      <a:lnTo>
                        <a:pt x="2625" y="149"/>
                      </a:lnTo>
                      <a:lnTo>
                        <a:pt x="2627" y="148"/>
                      </a:lnTo>
                      <a:lnTo>
                        <a:pt x="2629" y="147"/>
                      </a:lnTo>
                      <a:lnTo>
                        <a:pt x="2633" y="145"/>
                      </a:lnTo>
                      <a:lnTo>
                        <a:pt x="2635" y="144"/>
                      </a:lnTo>
                      <a:lnTo>
                        <a:pt x="2638" y="143"/>
                      </a:lnTo>
                      <a:lnTo>
                        <a:pt x="2640" y="143"/>
                      </a:lnTo>
                      <a:lnTo>
                        <a:pt x="2642" y="142"/>
                      </a:lnTo>
                      <a:lnTo>
                        <a:pt x="2646" y="141"/>
                      </a:lnTo>
                      <a:lnTo>
                        <a:pt x="2648" y="140"/>
                      </a:lnTo>
                      <a:lnTo>
                        <a:pt x="2650" y="139"/>
                      </a:lnTo>
                      <a:lnTo>
                        <a:pt x="2653" y="137"/>
                      </a:lnTo>
                      <a:lnTo>
                        <a:pt x="2655" y="136"/>
                      </a:lnTo>
                      <a:lnTo>
                        <a:pt x="2657" y="136"/>
                      </a:lnTo>
                      <a:lnTo>
                        <a:pt x="2659" y="135"/>
                      </a:lnTo>
                      <a:lnTo>
                        <a:pt x="2662" y="134"/>
                      </a:lnTo>
                      <a:lnTo>
                        <a:pt x="2664" y="133"/>
                      </a:lnTo>
                      <a:lnTo>
                        <a:pt x="2666" y="132"/>
                      </a:lnTo>
                      <a:lnTo>
                        <a:pt x="2669" y="132"/>
                      </a:lnTo>
                      <a:lnTo>
                        <a:pt x="2670" y="131"/>
                      </a:lnTo>
                      <a:lnTo>
                        <a:pt x="2672" y="129"/>
                      </a:lnTo>
                      <a:lnTo>
                        <a:pt x="2674" y="128"/>
                      </a:lnTo>
                      <a:lnTo>
                        <a:pt x="2677" y="128"/>
                      </a:lnTo>
                      <a:lnTo>
                        <a:pt x="2679" y="127"/>
                      </a:lnTo>
                      <a:lnTo>
                        <a:pt x="2680" y="126"/>
                      </a:lnTo>
                      <a:lnTo>
                        <a:pt x="2681" y="126"/>
                      </a:lnTo>
                      <a:lnTo>
                        <a:pt x="2685" y="125"/>
                      </a:lnTo>
                      <a:lnTo>
                        <a:pt x="2689" y="122"/>
                      </a:lnTo>
                      <a:lnTo>
                        <a:pt x="2694" y="121"/>
                      </a:lnTo>
                      <a:lnTo>
                        <a:pt x="2699" y="119"/>
                      </a:lnTo>
                      <a:lnTo>
                        <a:pt x="2703" y="118"/>
                      </a:lnTo>
                      <a:lnTo>
                        <a:pt x="2708" y="116"/>
                      </a:lnTo>
                      <a:lnTo>
                        <a:pt x="2712" y="114"/>
                      </a:lnTo>
                      <a:lnTo>
                        <a:pt x="2717" y="112"/>
                      </a:lnTo>
                      <a:lnTo>
                        <a:pt x="2722" y="111"/>
                      </a:lnTo>
                      <a:lnTo>
                        <a:pt x="2726" y="109"/>
                      </a:lnTo>
                      <a:lnTo>
                        <a:pt x="2731" y="107"/>
                      </a:lnTo>
                      <a:lnTo>
                        <a:pt x="2735" y="105"/>
                      </a:lnTo>
                      <a:lnTo>
                        <a:pt x="2741" y="104"/>
                      </a:lnTo>
                      <a:lnTo>
                        <a:pt x="2746" y="103"/>
                      </a:lnTo>
                      <a:lnTo>
                        <a:pt x="2750" y="101"/>
                      </a:lnTo>
                      <a:lnTo>
                        <a:pt x="2755" y="99"/>
                      </a:lnTo>
                      <a:lnTo>
                        <a:pt x="2761" y="97"/>
                      </a:lnTo>
                      <a:lnTo>
                        <a:pt x="2765" y="96"/>
                      </a:lnTo>
                      <a:lnTo>
                        <a:pt x="2770" y="95"/>
                      </a:lnTo>
                      <a:lnTo>
                        <a:pt x="2776" y="93"/>
                      </a:lnTo>
                      <a:lnTo>
                        <a:pt x="2780" y="91"/>
                      </a:lnTo>
                      <a:lnTo>
                        <a:pt x="2785" y="90"/>
                      </a:lnTo>
                      <a:lnTo>
                        <a:pt x="2791" y="89"/>
                      </a:lnTo>
                      <a:lnTo>
                        <a:pt x="2795" y="87"/>
                      </a:lnTo>
                      <a:lnTo>
                        <a:pt x="2801" y="86"/>
                      </a:lnTo>
                      <a:lnTo>
                        <a:pt x="2806" y="84"/>
                      </a:lnTo>
                      <a:lnTo>
                        <a:pt x="2812" y="83"/>
                      </a:lnTo>
                      <a:lnTo>
                        <a:pt x="2816" y="81"/>
                      </a:lnTo>
                      <a:lnTo>
                        <a:pt x="2822" y="80"/>
                      </a:lnTo>
                      <a:lnTo>
                        <a:pt x="2827" y="79"/>
                      </a:lnTo>
                      <a:lnTo>
                        <a:pt x="2832" y="78"/>
                      </a:lnTo>
                      <a:lnTo>
                        <a:pt x="2837" y="76"/>
                      </a:lnTo>
                      <a:lnTo>
                        <a:pt x="2843" y="74"/>
                      </a:lnTo>
                      <a:lnTo>
                        <a:pt x="2848" y="73"/>
                      </a:lnTo>
                      <a:lnTo>
                        <a:pt x="2853" y="72"/>
                      </a:lnTo>
                      <a:lnTo>
                        <a:pt x="2859" y="71"/>
                      </a:lnTo>
                      <a:lnTo>
                        <a:pt x="2865" y="69"/>
                      </a:lnTo>
                      <a:lnTo>
                        <a:pt x="2869" y="68"/>
                      </a:lnTo>
                      <a:lnTo>
                        <a:pt x="2875" y="67"/>
                      </a:lnTo>
                      <a:lnTo>
                        <a:pt x="2881" y="66"/>
                      </a:lnTo>
                      <a:lnTo>
                        <a:pt x="2886" y="65"/>
                      </a:lnTo>
                      <a:lnTo>
                        <a:pt x="2891" y="64"/>
                      </a:lnTo>
                      <a:lnTo>
                        <a:pt x="2897" y="63"/>
                      </a:lnTo>
                      <a:lnTo>
                        <a:pt x="2903" y="61"/>
                      </a:lnTo>
                      <a:lnTo>
                        <a:pt x="2908" y="60"/>
                      </a:lnTo>
                      <a:lnTo>
                        <a:pt x="2914" y="59"/>
                      </a:lnTo>
                      <a:lnTo>
                        <a:pt x="2920" y="58"/>
                      </a:lnTo>
                      <a:lnTo>
                        <a:pt x="2926" y="57"/>
                      </a:lnTo>
                      <a:lnTo>
                        <a:pt x="2931" y="56"/>
                      </a:lnTo>
                      <a:lnTo>
                        <a:pt x="2937" y="55"/>
                      </a:lnTo>
                      <a:lnTo>
                        <a:pt x="2943" y="53"/>
                      </a:lnTo>
                      <a:lnTo>
                        <a:pt x="2949" y="52"/>
                      </a:lnTo>
                      <a:lnTo>
                        <a:pt x="2954" y="51"/>
                      </a:lnTo>
                      <a:lnTo>
                        <a:pt x="2960" y="50"/>
                      </a:lnTo>
                      <a:lnTo>
                        <a:pt x="2966" y="49"/>
                      </a:lnTo>
                      <a:lnTo>
                        <a:pt x="2972" y="48"/>
                      </a:lnTo>
                      <a:lnTo>
                        <a:pt x="2977" y="46"/>
                      </a:lnTo>
                      <a:lnTo>
                        <a:pt x="2983" y="45"/>
                      </a:lnTo>
                      <a:lnTo>
                        <a:pt x="2989" y="45"/>
                      </a:lnTo>
                      <a:lnTo>
                        <a:pt x="2995" y="44"/>
                      </a:lnTo>
                      <a:lnTo>
                        <a:pt x="3002" y="43"/>
                      </a:lnTo>
                      <a:lnTo>
                        <a:pt x="3007" y="42"/>
                      </a:lnTo>
                      <a:lnTo>
                        <a:pt x="3013" y="41"/>
                      </a:lnTo>
                      <a:lnTo>
                        <a:pt x="3019" y="40"/>
                      </a:lnTo>
                      <a:lnTo>
                        <a:pt x="3025" y="40"/>
                      </a:lnTo>
                      <a:lnTo>
                        <a:pt x="3032" y="38"/>
                      </a:lnTo>
                      <a:lnTo>
                        <a:pt x="3037" y="37"/>
                      </a:lnTo>
                      <a:lnTo>
                        <a:pt x="3043" y="36"/>
                      </a:lnTo>
                      <a:lnTo>
                        <a:pt x="3050" y="36"/>
                      </a:lnTo>
                      <a:lnTo>
                        <a:pt x="3056" y="35"/>
                      </a:lnTo>
                      <a:lnTo>
                        <a:pt x="3062" y="34"/>
                      </a:lnTo>
                      <a:lnTo>
                        <a:pt x="3068" y="33"/>
                      </a:lnTo>
                      <a:lnTo>
                        <a:pt x="3074" y="33"/>
                      </a:lnTo>
                      <a:lnTo>
                        <a:pt x="3081" y="32"/>
                      </a:lnTo>
                      <a:lnTo>
                        <a:pt x="3087" y="30"/>
                      </a:lnTo>
                      <a:lnTo>
                        <a:pt x="3093" y="30"/>
                      </a:lnTo>
                      <a:lnTo>
                        <a:pt x="3100" y="29"/>
                      </a:lnTo>
                      <a:lnTo>
                        <a:pt x="3105" y="28"/>
                      </a:lnTo>
                      <a:lnTo>
                        <a:pt x="3112" y="28"/>
                      </a:lnTo>
                      <a:lnTo>
                        <a:pt x="3118" y="27"/>
                      </a:lnTo>
                      <a:lnTo>
                        <a:pt x="3125" y="27"/>
                      </a:lnTo>
                      <a:lnTo>
                        <a:pt x="3131" y="26"/>
                      </a:lnTo>
                      <a:lnTo>
                        <a:pt x="3138" y="25"/>
                      </a:lnTo>
                      <a:lnTo>
                        <a:pt x="3145" y="25"/>
                      </a:lnTo>
                      <a:lnTo>
                        <a:pt x="3150" y="23"/>
                      </a:lnTo>
                      <a:lnTo>
                        <a:pt x="3157" y="23"/>
                      </a:lnTo>
                      <a:lnTo>
                        <a:pt x="3163" y="22"/>
                      </a:lnTo>
                      <a:lnTo>
                        <a:pt x="3170" y="21"/>
                      </a:lnTo>
                      <a:lnTo>
                        <a:pt x="3177" y="21"/>
                      </a:lnTo>
                      <a:lnTo>
                        <a:pt x="3184" y="20"/>
                      </a:lnTo>
                      <a:lnTo>
                        <a:pt x="3189" y="20"/>
                      </a:lnTo>
                      <a:lnTo>
                        <a:pt x="3196" y="19"/>
                      </a:lnTo>
                      <a:lnTo>
                        <a:pt x="3203" y="19"/>
                      </a:lnTo>
                      <a:lnTo>
                        <a:pt x="3209" y="18"/>
                      </a:lnTo>
                      <a:lnTo>
                        <a:pt x="3216" y="18"/>
                      </a:lnTo>
                      <a:lnTo>
                        <a:pt x="3223" y="17"/>
                      </a:lnTo>
                      <a:lnTo>
                        <a:pt x="3230" y="17"/>
                      </a:lnTo>
                      <a:lnTo>
                        <a:pt x="3237" y="15"/>
                      </a:lnTo>
                      <a:lnTo>
                        <a:pt x="3242" y="15"/>
                      </a:lnTo>
                      <a:lnTo>
                        <a:pt x="3249" y="14"/>
                      </a:lnTo>
                      <a:lnTo>
                        <a:pt x="3256" y="14"/>
                      </a:lnTo>
                      <a:lnTo>
                        <a:pt x="3263" y="13"/>
                      </a:lnTo>
                      <a:lnTo>
                        <a:pt x="3270" y="13"/>
                      </a:lnTo>
                      <a:lnTo>
                        <a:pt x="3277" y="13"/>
                      </a:lnTo>
                      <a:lnTo>
                        <a:pt x="3284" y="12"/>
                      </a:lnTo>
                      <a:lnTo>
                        <a:pt x="3291" y="12"/>
                      </a:lnTo>
                      <a:lnTo>
                        <a:pt x="3297" y="11"/>
                      </a:lnTo>
                      <a:lnTo>
                        <a:pt x="3304" y="11"/>
                      </a:lnTo>
                      <a:lnTo>
                        <a:pt x="3310" y="11"/>
                      </a:lnTo>
                      <a:lnTo>
                        <a:pt x="3317" y="10"/>
                      </a:lnTo>
                      <a:lnTo>
                        <a:pt x="3324" y="10"/>
                      </a:lnTo>
                      <a:lnTo>
                        <a:pt x="3331" y="10"/>
                      </a:lnTo>
                      <a:lnTo>
                        <a:pt x="3338" y="8"/>
                      </a:lnTo>
                      <a:lnTo>
                        <a:pt x="3345" y="8"/>
                      </a:lnTo>
                      <a:lnTo>
                        <a:pt x="3352" y="8"/>
                      </a:lnTo>
                      <a:lnTo>
                        <a:pt x="3360" y="7"/>
                      </a:lnTo>
                      <a:lnTo>
                        <a:pt x="3367" y="7"/>
                      </a:lnTo>
                      <a:lnTo>
                        <a:pt x="3374" y="7"/>
                      </a:lnTo>
                      <a:lnTo>
                        <a:pt x="3381" y="6"/>
                      </a:lnTo>
                      <a:lnTo>
                        <a:pt x="3388" y="6"/>
                      </a:lnTo>
                      <a:lnTo>
                        <a:pt x="3395" y="6"/>
                      </a:lnTo>
                      <a:lnTo>
                        <a:pt x="3401" y="6"/>
                      </a:lnTo>
                      <a:lnTo>
                        <a:pt x="3408" y="5"/>
                      </a:lnTo>
                      <a:lnTo>
                        <a:pt x="3415" y="5"/>
                      </a:lnTo>
                      <a:lnTo>
                        <a:pt x="3423" y="5"/>
                      </a:lnTo>
                      <a:lnTo>
                        <a:pt x="3430" y="5"/>
                      </a:lnTo>
                      <a:lnTo>
                        <a:pt x="3437" y="4"/>
                      </a:lnTo>
                      <a:lnTo>
                        <a:pt x="3444" y="4"/>
                      </a:lnTo>
                      <a:lnTo>
                        <a:pt x="3452" y="4"/>
                      </a:lnTo>
                      <a:lnTo>
                        <a:pt x="3459" y="4"/>
                      </a:lnTo>
                      <a:lnTo>
                        <a:pt x="3466" y="4"/>
                      </a:lnTo>
                      <a:lnTo>
                        <a:pt x="3473" y="3"/>
                      </a:lnTo>
                      <a:lnTo>
                        <a:pt x="3481" y="3"/>
                      </a:lnTo>
                      <a:lnTo>
                        <a:pt x="3488" y="3"/>
                      </a:lnTo>
                      <a:lnTo>
                        <a:pt x="3495" y="3"/>
                      </a:lnTo>
                      <a:lnTo>
                        <a:pt x="3502" y="3"/>
                      </a:lnTo>
                      <a:lnTo>
                        <a:pt x="3510" y="2"/>
                      </a:lnTo>
                      <a:lnTo>
                        <a:pt x="3517" y="2"/>
                      </a:lnTo>
                      <a:lnTo>
                        <a:pt x="3524" y="2"/>
                      </a:lnTo>
                      <a:lnTo>
                        <a:pt x="3532" y="2"/>
                      </a:lnTo>
                      <a:lnTo>
                        <a:pt x="3539" y="2"/>
                      </a:lnTo>
                      <a:lnTo>
                        <a:pt x="3547" y="2"/>
                      </a:lnTo>
                      <a:lnTo>
                        <a:pt x="3554" y="2"/>
                      </a:lnTo>
                      <a:lnTo>
                        <a:pt x="3560" y="2"/>
                      </a:lnTo>
                      <a:lnTo>
                        <a:pt x="3569" y="0"/>
                      </a:lnTo>
                      <a:lnTo>
                        <a:pt x="3575" y="0"/>
                      </a:lnTo>
                      <a:lnTo>
                        <a:pt x="3583" y="0"/>
                      </a:lnTo>
                      <a:lnTo>
                        <a:pt x="3590" y="0"/>
                      </a:lnTo>
                      <a:lnTo>
                        <a:pt x="3597" y="0"/>
                      </a:lnTo>
                      <a:lnTo>
                        <a:pt x="3605" y="0"/>
                      </a:lnTo>
                      <a:lnTo>
                        <a:pt x="3612" y="0"/>
                      </a:lnTo>
                      <a:lnTo>
                        <a:pt x="3620" y="0"/>
                      </a:lnTo>
                      <a:lnTo>
                        <a:pt x="3627" y="0"/>
                      </a:lnTo>
                      <a:lnTo>
                        <a:pt x="3635" y="0"/>
                      </a:lnTo>
                      <a:lnTo>
                        <a:pt x="3642" y="0"/>
                      </a:lnTo>
                      <a:lnTo>
                        <a:pt x="3650" y="0"/>
                      </a:lnTo>
                      <a:lnTo>
                        <a:pt x="3657" y="0"/>
                      </a:lnTo>
                      <a:lnTo>
                        <a:pt x="3665" y="0"/>
                      </a:lnTo>
                      <a:lnTo>
                        <a:pt x="3672" y="0"/>
                      </a:lnTo>
                      <a:lnTo>
                        <a:pt x="3680" y="0"/>
                      </a:lnTo>
                      <a:lnTo>
                        <a:pt x="3688" y="0"/>
                      </a:lnTo>
                      <a:lnTo>
                        <a:pt x="3695" y="0"/>
                      </a:lnTo>
                      <a:lnTo>
                        <a:pt x="3703" y="0"/>
                      </a:lnTo>
                      <a:lnTo>
                        <a:pt x="3710" y="0"/>
                      </a:lnTo>
                      <a:lnTo>
                        <a:pt x="3718" y="0"/>
                      </a:lnTo>
                      <a:lnTo>
                        <a:pt x="3725" y="0"/>
                      </a:lnTo>
                      <a:lnTo>
                        <a:pt x="3733" y="0"/>
                      </a:lnTo>
                      <a:lnTo>
                        <a:pt x="3741" y="0"/>
                      </a:lnTo>
                      <a:lnTo>
                        <a:pt x="3748" y="0"/>
                      </a:lnTo>
                      <a:lnTo>
                        <a:pt x="3756" y="0"/>
                      </a:lnTo>
                      <a:lnTo>
                        <a:pt x="3764" y="0"/>
                      </a:lnTo>
                      <a:lnTo>
                        <a:pt x="3771" y="0"/>
                      </a:lnTo>
                      <a:lnTo>
                        <a:pt x="3779" y="0"/>
                      </a:lnTo>
                      <a:lnTo>
                        <a:pt x="3787" y="0"/>
                      </a:lnTo>
                      <a:lnTo>
                        <a:pt x="3794" y="2"/>
                      </a:lnTo>
                      <a:lnTo>
                        <a:pt x="3802" y="2"/>
                      </a:lnTo>
                      <a:lnTo>
                        <a:pt x="3817" y="2"/>
                      </a:lnTo>
                      <a:lnTo>
                        <a:pt x="3834" y="2"/>
                      </a:lnTo>
                      <a:lnTo>
                        <a:pt x="3848" y="2"/>
                      </a:lnTo>
                      <a:lnTo>
                        <a:pt x="3865" y="3"/>
                      </a:lnTo>
                      <a:lnTo>
                        <a:pt x="3880" y="3"/>
                      </a:lnTo>
                      <a:lnTo>
                        <a:pt x="3896" y="3"/>
                      </a:lnTo>
                      <a:lnTo>
                        <a:pt x="3911" y="4"/>
                      </a:lnTo>
                      <a:lnTo>
                        <a:pt x="3927" y="4"/>
                      </a:lnTo>
                      <a:lnTo>
                        <a:pt x="3942" y="4"/>
                      </a:lnTo>
                      <a:lnTo>
                        <a:pt x="3958" y="5"/>
                      </a:lnTo>
                      <a:lnTo>
                        <a:pt x="3974" y="5"/>
                      </a:lnTo>
                      <a:lnTo>
                        <a:pt x="3989" y="5"/>
                      </a:lnTo>
                      <a:lnTo>
                        <a:pt x="4005" y="6"/>
                      </a:lnTo>
                      <a:lnTo>
                        <a:pt x="4021" y="6"/>
                      </a:lnTo>
                      <a:lnTo>
                        <a:pt x="4036" y="7"/>
                      </a:lnTo>
                      <a:lnTo>
                        <a:pt x="4052" y="7"/>
                      </a:lnTo>
                      <a:lnTo>
                        <a:pt x="4069" y="8"/>
                      </a:lnTo>
                      <a:lnTo>
                        <a:pt x="4084" y="8"/>
                      </a:lnTo>
                      <a:lnTo>
                        <a:pt x="4100" y="10"/>
                      </a:lnTo>
                      <a:lnTo>
                        <a:pt x="4116" y="11"/>
                      </a:lnTo>
                      <a:lnTo>
                        <a:pt x="4132" y="11"/>
                      </a:lnTo>
                      <a:lnTo>
                        <a:pt x="4148" y="12"/>
                      </a:lnTo>
                      <a:lnTo>
                        <a:pt x="4163" y="12"/>
                      </a:lnTo>
                      <a:lnTo>
                        <a:pt x="4179" y="13"/>
                      </a:lnTo>
                      <a:lnTo>
                        <a:pt x="4195" y="14"/>
                      </a:lnTo>
                      <a:lnTo>
                        <a:pt x="4211" y="14"/>
                      </a:lnTo>
                      <a:lnTo>
                        <a:pt x="4228" y="15"/>
                      </a:lnTo>
                      <a:lnTo>
                        <a:pt x="4243" y="17"/>
                      </a:lnTo>
                      <a:lnTo>
                        <a:pt x="4259" y="17"/>
                      </a:lnTo>
                      <a:lnTo>
                        <a:pt x="4275" y="18"/>
                      </a:lnTo>
                      <a:lnTo>
                        <a:pt x="4291" y="19"/>
                      </a:lnTo>
                      <a:lnTo>
                        <a:pt x="4307" y="19"/>
                      </a:lnTo>
                      <a:lnTo>
                        <a:pt x="4339" y="21"/>
                      </a:lnTo>
                      <a:lnTo>
                        <a:pt x="4370" y="23"/>
                      </a:lnTo>
                      <a:lnTo>
                        <a:pt x="4403" y="25"/>
                      </a:lnTo>
                      <a:lnTo>
                        <a:pt x="4435" y="27"/>
                      </a:lnTo>
                      <a:lnTo>
                        <a:pt x="4466" y="28"/>
                      </a:lnTo>
                      <a:lnTo>
                        <a:pt x="4498" y="30"/>
                      </a:lnTo>
                      <a:lnTo>
                        <a:pt x="4531" y="33"/>
                      </a:lnTo>
                      <a:lnTo>
                        <a:pt x="4562" y="35"/>
                      </a:lnTo>
                      <a:lnTo>
                        <a:pt x="4578" y="36"/>
                      </a:lnTo>
                      <a:lnTo>
                        <a:pt x="4594" y="36"/>
                      </a:lnTo>
                      <a:lnTo>
                        <a:pt x="4610" y="37"/>
                      </a:lnTo>
                      <a:lnTo>
                        <a:pt x="4625" y="38"/>
                      </a:lnTo>
                      <a:lnTo>
                        <a:pt x="4641" y="40"/>
                      </a:lnTo>
                      <a:lnTo>
                        <a:pt x="4657" y="41"/>
                      </a:lnTo>
                      <a:lnTo>
                        <a:pt x="4672" y="42"/>
                      </a:lnTo>
                      <a:lnTo>
                        <a:pt x="4688" y="43"/>
                      </a:lnTo>
                      <a:lnTo>
                        <a:pt x="4705" y="44"/>
                      </a:lnTo>
                      <a:lnTo>
                        <a:pt x="4720" y="45"/>
                      </a:lnTo>
                      <a:lnTo>
                        <a:pt x="4736" y="46"/>
                      </a:lnTo>
                      <a:lnTo>
                        <a:pt x="4752" y="48"/>
                      </a:lnTo>
                      <a:lnTo>
                        <a:pt x="4767" y="49"/>
                      </a:lnTo>
                      <a:lnTo>
                        <a:pt x="4783" y="50"/>
                      </a:lnTo>
                      <a:lnTo>
                        <a:pt x="4798" y="51"/>
                      </a:lnTo>
                      <a:lnTo>
                        <a:pt x="4814" y="52"/>
                      </a:lnTo>
                      <a:lnTo>
                        <a:pt x="4829" y="53"/>
                      </a:lnTo>
                      <a:lnTo>
                        <a:pt x="4845" y="55"/>
                      </a:lnTo>
                      <a:lnTo>
                        <a:pt x="4860" y="56"/>
                      </a:lnTo>
                      <a:lnTo>
                        <a:pt x="4876" y="57"/>
                      </a:lnTo>
                      <a:lnTo>
                        <a:pt x="4891" y="58"/>
                      </a:lnTo>
                      <a:lnTo>
                        <a:pt x="4906" y="59"/>
                      </a:lnTo>
                      <a:lnTo>
                        <a:pt x="4922" y="60"/>
                      </a:lnTo>
                      <a:lnTo>
                        <a:pt x="4937" y="60"/>
                      </a:lnTo>
                      <a:lnTo>
                        <a:pt x="4952" y="61"/>
                      </a:lnTo>
                      <a:lnTo>
                        <a:pt x="4967" y="63"/>
                      </a:lnTo>
                      <a:lnTo>
                        <a:pt x="4983" y="64"/>
                      </a:lnTo>
                      <a:lnTo>
                        <a:pt x="4998" y="65"/>
                      </a:lnTo>
                      <a:lnTo>
                        <a:pt x="5013" y="66"/>
                      </a:lnTo>
                      <a:lnTo>
                        <a:pt x="5028" y="67"/>
                      </a:lnTo>
                      <a:lnTo>
                        <a:pt x="5043" y="68"/>
                      </a:lnTo>
                      <a:lnTo>
                        <a:pt x="5058" y="69"/>
                      </a:lnTo>
                      <a:lnTo>
                        <a:pt x="5066" y="71"/>
                      </a:lnTo>
                      <a:lnTo>
                        <a:pt x="5073" y="71"/>
                      </a:lnTo>
                      <a:lnTo>
                        <a:pt x="5081" y="72"/>
                      </a:lnTo>
                      <a:lnTo>
                        <a:pt x="5088" y="72"/>
                      </a:lnTo>
                      <a:lnTo>
                        <a:pt x="5095" y="73"/>
                      </a:lnTo>
                      <a:lnTo>
                        <a:pt x="5103" y="73"/>
                      </a:lnTo>
                      <a:lnTo>
                        <a:pt x="5110" y="74"/>
                      </a:lnTo>
                      <a:lnTo>
                        <a:pt x="5118" y="74"/>
                      </a:lnTo>
                      <a:lnTo>
                        <a:pt x="5125" y="75"/>
                      </a:lnTo>
                      <a:lnTo>
                        <a:pt x="5133" y="75"/>
                      </a:lnTo>
                      <a:lnTo>
                        <a:pt x="5140" y="76"/>
                      </a:lnTo>
                      <a:lnTo>
                        <a:pt x="5147" y="76"/>
                      </a:lnTo>
                      <a:lnTo>
                        <a:pt x="5155" y="78"/>
                      </a:lnTo>
                      <a:lnTo>
                        <a:pt x="5162" y="78"/>
                      </a:lnTo>
                      <a:lnTo>
                        <a:pt x="5169" y="78"/>
                      </a:lnTo>
                      <a:lnTo>
                        <a:pt x="5177" y="79"/>
                      </a:lnTo>
                      <a:lnTo>
                        <a:pt x="5184" y="79"/>
                      </a:lnTo>
                      <a:lnTo>
                        <a:pt x="5191" y="80"/>
                      </a:lnTo>
                      <a:lnTo>
                        <a:pt x="5199" y="80"/>
                      </a:lnTo>
                      <a:lnTo>
                        <a:pt x="5206" y="81"/>
                      </a:lnTo>
                      <a:lnTo>
                        <a:pt x="5213" y="81"/>
                      </a:lnTo>
                      <a:lnTo>
                        <a:pt x="5221" y="82"/>
                      </a:lnTo>
                      <a:lnTo>
                        <a:pt x="5228" y="82"/>
                      </a:lnTo>
                      <a:lnTo>
                        <a:pt x="5235" y="83"/>
                      </a:lnTo>
                      <a:lnTo>
                        <a:pt x="5241" y="83"/>
                      </a:lnTo>
                      <a:lnTo>
                        <a:pt x="5250" y="84"/>
                      </a:lnTo>
                      <a:lnTo>
                        <a:pt x="5256" y="84"/>
                      </a:lnTo>
                      <a:lnTo>
                        <a:pt x="5263" y="84"/>
                      </a:lnTo>
                      <a:lnTo>
                        <a:pt x="5270" y="86"/>
                      </a:lnTo>
                      <a:lnTo>
                        <a:pt x="5277" y="86"/>
                      </a:lnTo>
                      <a:lnTo>
                        <a:pt x="5284" y="87"/>
                      </a:lnTo>
                      <a:lnTo>
                        <a:pt x="5292" y="87"/>
                      </a:lnTo>
                      <a:lnTo>
                        <a:pt x="5299" y="88"/>
                      </a:lnTo>
                      <a:lnTo>
                        <a:pt x="5306" y="88"/>
                      </a:lnTo>
                      <a:lnTo>
                        <a:pt x="5313" y="89"/>
                      </a:lnTo>
                      <a:lnTo>
                        <a:pt x="5320" y="89"/>
                      </a:lnTo>
                      <a:lnTo>
                        <a:pt x="5327" y="89"/>
                      </a:lnTo>
                      <a:lnTo>
                        <a:pt x="5334" y="90"/>
                      </a:lnTo>
                      <a:lnTo>
                        <a:pt x="5341" y="90"/>
                      </a:lnTo>
                      <a:lnTo>
                        <a:pt x="5347" y="91"/>
                      </a:lnTo>
                      <a:lnTo>
                        <a:pt x="5354" y="91"/>
                      </a:lnTo>
                      <a:lnTo>
                        <a:pt x="5361" y="91"/>
                      </a:lnTo>
                      <a:lnTo>
                        <a:pt x="5368" y="93"/>
                      </a:lnTo>
                      <a:lnTo>
                        <a:pt x="5375" y="93"/>
                      </a:lnTo>
                      <a:lnTo>
                        <a:pt x="5382" y="94"/>
                      </a:lnTo>
                      <a:lnTo>
                        <a:pt x="5389" y="94"/>
                      </a:lnTo>
                      <a:lnTo>
                        <a:pt x="5396" y="95"/>
                      </a:lnTo>
                      <a:lnTo>
                        <a:pt x="5403" y="95"/>
                      </a:lnTo>
                      <a:lnTo>
                        <a:pt x="5410" y="95"/>
                      </a:lnTo>
                      <a:lnTo>
                        <a:pt x="5417" y="96"/>
                      </a:lnTo>
                      <a:lnTo>
                        <a:pt x="5424" y="96"/>
                      </a:lnTo>
                      <a:lnTo>
                        <a:pt x="5430" y="97"/>
                      </a:lnTo>
                      <a:lnTo>
                        <a:pt x="5437" y="97"/>
                      </a:lnTo>
                      <a:lnTo>
                        <a:pt x="5444" y="97"/>
                      </a:lnTo>
                      <a:lnTo>
                        <a:pt x="5450" y="98"/>
                      </a:lnTo>
                      <a:lnTo>
                        <a:pt x="5457" y="98"/>
                      </a:lnTo>
                      <a:lnTo>
                        <a:pt x="5464" y="98"/>
                      </a:lnTo>
                      <a:lnTo>
                        <a:pt x="5471" y="99"/>
                      </a:lnTo>
                      <a:lnTo>
                        <a:pt x="5478" y="99"/>
                      </a:lnTo>
                      <a:lnTo>
                        <a:pt x="5483" y="101"/>
                      </a:lnTo>
                      <a:lnTo>
                        <a:pt x="5490" y="101"/>
                      </a:lnTo>
                      <a:lnTo>
                        <a:pt x="5497" y="101"/>
                      </a:lnTo>
                      <a:lnTo>
                        <a:pt x="5503" y="102"/>
                      </a:lnTo>
                      <a:lnTo>
                        <a:pt x="5510" y="102"/>
                      </a:lnTo>
                      <a:lnTo>
                        <a:pt x="5517" y="102"/>
                      </a:lnTo>
                      <a:lnTo>
                        <a:pt x="5523" y="103"/>
                      </a:lnTo>
                      <a:lnTo>
                        <a:pt x="5530" y="103"/>
                      </a:lnTo>
                      <a:lnTo>
                        <a:pt x="5536" y="103"/>
                      </a:lnTo>
                      <a:lnTo>
                        <a:pt x="5542" y="104"/>
                      </a:lnTo>
                      <a:lnTo>
                        <a:pt x="5549" y="104"/>
                      </a:lnTo>
                      <a:lnTo>
                        <a:pt x="5556" y="104"/>
                      </a:lnTo>
                      <a:lnTo>
                        <a:pt x="5562" y="105"/>
                      </a:lnTo>
                      <a:lnTo>
                        <a:pt x="5569" y="105"/>
                      </a:lnTo>
                      <a:lnTo>
                        <a:pt x="5574" y="105"/>
                      </a:lnTo>
                      <a:lnTo>
                        <a:pt x="5581" y="106"/>
                      </a:lnTo>
                      <a:lnTo>
                        <a:pt x="5587" y="106"/>
                      </a:lnTo>
                      <a:lnTo>
                        <a:pt x="5594" y="106"/>
                      </a:lnTo>
                      <a:lnTo>
                        <a:pt x="5600" y="107"/>
                      </a:lnTo>
                      <a:lnTo>
                        <a:pt x="5607" y="107"/>
                      </a:lnTo>
                      <a:lnTo>
                        <a:pt x="5612" y="107"/>
                      </a:lnTo>
                      <a:lnTo>
                        <a:pt x="5618" y="107"/>
                      </a:lnTo>
                      <a:lnTo>
                        <a:pt x="5625" y="109"/>
                      </a:lnTo>
                      <a:lnTo>
                        <a:pt x="5631" y="109"/>
                      </a:lnTo>
                      <a:lnTo>
                        <a:pt x="5638" y="109"/>
                      </a:lnTo>
                      <a:lnTo>
                        <a:pt x="5644" y="110"/>
                      </a:lnTo>
                      <a:lnTo>
                        <a:pt x="5649" y="110"/>
                      </a:lnTo>
                      <a:lnTo>
                        <a:pt x="5655" y="110"/>
                      </a:lnTo>
                      <a:lnTo>
                        <a:pt x="5662" y="110"/>
                      </a:lnTo>
                      <a:lnTo>
                        <a:pt x="5668" y="111"/>
                      </a:lnTo>
                      <a:lnTo>
                        <a:pt x="5674" y="111"/>
                      </a:lnTo>
                      <a:lnTo>
                        <a:pt x="5680" y="111"/>
                      </a:lnTo>
                      <a:lnTo>
                        <a:pt x="5686" y="111"/>
                      </a:lnTo>
                      <a:lnTo>
                        <a:pt x="5692" y="111"/>
                      </a:lnTo>
                      <a:lnTo>
                        <a:pt x="5698" y="112"/>
                      </a:lnTo>
                      <a:lnTo>
                        <a:pt x="5704" y="112"/>
                      </a:lnTo>
                      <a:lnTo>
                        <a:pt x="5709" y="112"/>
                      </a:lnTo>
                      <a:lnTo>
                        <a:pt x="5716" y="112"/>
                      </a:lnTo>
                      <a:lnTo>
                        <a:pt x="5722" y="112"/>
                      </a:lnTo>
                      <a:lnTo>
                        <a:pt x="5728" y="113"/>
                      </a:lnTo>
                      <a:lnTo>
                        <a:pt x="5733" y="113"/>
                      </a:lnTo>
                      <a:lnTo>
                        <a:pt x="5739" y="113"/>
                      </a:lnTo>
                      <a:lnTo>
                        <a:pt x="5745" y="113"/>
                      </a:lnTo>
                      <a:lnTo>
                        <a:pt x="5751" y="113"/>
                      </a:lnTo>
                      <a:lnTo>
                        <a:pt x="5757" y="114"/>
                      </a:lnTo>
                      <a:lnTo>
                        <a:pt x="5762" y="114"/>
                      </a:lnTo>
                      <a:lnTo>
                        <a:pt x="5768" y="114"/>
                      </a:lnTo>
                      <a:lnTo>
                        <a:pt x="5774" y="114"/>
                      </a:lnTo>
                      <a:lnTo>
                        <a:pt x="5780" y="114"/>
                      </a:lnTo>
                      <a:lnTo>
                        <a:pt x="5784" y="114"/>
                      </a:lnTo>
                      <a:lnTo>
                        <a:pt x="5790" y="114"/>
                      </a:lnTo>
                      <a:lnTo>
                        <a:pt x="5796" y="114"/>
                      </a:lnTo>
                      <a:lnTo>
                        <a:pt x="5801" y="116"/>
                      </a:lnTo>
                      <a:lnTo>
                        <a:pt x="5807" y="116"/>
                      </a:lnTo>
                      <a:lnTo>
                        <a:pt x="5813" y="116"/>
                      </a:lnTo>
                      <a:lnTo>
                        <a:pt x="5818" y="116"/>
                      </a:lnTo>
                      <a:lnTo>
                        <a:pt x="5823" y="116"/>
                      </a:lnTo>
                      <a:lnTo>
                        <a:pt x="5829" y="116"/>
                      </a:lnTo>
                      <a:lnTo>
                        <a:pt x="5834" y="116"/>
                      </a:lnTo>
                      <a:lnTo>
                        <a:pt x="5839" y="116"/>
                      </a:lnTo>
                      <a:lnTo>
                        <a:pt x="5845" y="116"/>
                      </a:lnTo>
                      <a:lnTo>
                        <a:pt x="5850" y="116"/>
                      </a:lnTo>
                      <a:lnTo>
                        <a:pt x="5856" y="116"/>
                      </a:lnTo>
                      <a:lnTo>
                        <a:pt x="5861" y="116"/>
                      </a:lnTo>
                      <a:lnTo>
                        <a:pt x="5866" y="116"/>
                      </a:lnTo>
                      <a:lnTo>
                        <a:pt x="5872" y="116"/>
                      </a:lnTo>
                      <a:lnTo>
                        <a:pt x="5876" y="116"/>
                      </a:lnTo>
                      <a:lnTo>
                        <a:pt x="5882" y="116"/>
                      </a:lnTo>
                      <a:lnTo>
                        <a:pt x="5887" y="116"/>
                      </a:lnTo>
                      <a:lnTo>
                        <a:pt x="5892" y="116"/>
                      </a:lnTo>
                      <a:lnTo>
                        <a:pt x="5897" y="116"/>
                      </a:lnTo>
                      <a:lnTo>
                        <a:pt x="5903" y="116"/>
                      </a:lnTo>
                      <a:lnTo>
                        <a:pt x="5907" y="116"/>
                      </a:lnTo>
                      <a:lnTo>
                        <a:pt x="5912" y="116"/>
                      </a:lnTo>
                      <a:lnTo>
                        <a:pt x="5918" y="116"/>
                      </a:lnTo>
                      <a:lnTo>
                        <a:pt x="5922" y="116"/>
                      </a:lnTo>
                      <a:lnTo>
                        <a:pt x="5927" y="116"/>
                      </a:lnTo>
                      <a:lnTo>
                        <a:pt x="5933" y="116"/>
                      </a:lnTo>
                      <a:lnTo>
                        <a:pt x="5937" y="116"/>
                      </a:lnTo>
                      <a:lnTo>
                        <a:pt x="5942" y="116"/>
                      </a:lnTo>
                      <a:lnTo>
                        <a:pt x="5947" y="116"/>
                      </a:lnTo>
                      <a:lnTo>
                        <a:pt x="5952" y="116"/>
                      </a:lnTo>
                      <a:lnTo>
                        <a:pt x="5957" y="116"/>
                      </a:lnTo>
                      <a:lnTo>
                        <a:pt x="5962" y="114"/>
                      </a:lnTo>
                      <a:lnTo>
                        <a:pt x="5966" y="114"/>
                      </a:lnTo>
                      <a:lnTo>
                        <a:pt x="5971" y="114"/>
                      </a:lnTo>
                      <a:lnTo>
                        <a:pt x="5975" y="114"/>
                      </a:lnTo>
                      <a:lnTo>
                        <a:pt x="5980" y="114"/>
                      </a:lnTo>
                      <a:lnTo>
                        <a:pt x="5985" y="114"/>
                      </a:lnTo>
                      <a:lnTo>
                        <a:pt x="5989" y="113"/>
                      </a:lnTo>
                      <a:lnTo>
                        <a:pt x="5994" y="113"/>
                      </a:lnTo>
                      <a:lnTo>
                        <a:pt x="5998" y="113"/>
                      </a:lnTo>
                      <a:lnTo>
                        <a:pt x="6003" y="113"/>
                      </a:lnTo>
                      <a:lnTo>
                        <a:pt x="6008" y="113"/>
                      </a:lnTo>
                      <a:lnTo>
                        <a:pt x="6012" y="112"/>
                      </a:lnTo>
                      <a:lnTo>
                        <a:pt x="6017" y="112"/>
                      </a:lnTo>
                      <a:lnTo>
                        <a:pt x="6022" y="112"/>
                      </a:lnTo>
                      <a:lnTo>
                        <a:pt x="6025" y="112"/>
                      </a:lnTo>
                      <a:lnTo>
                        <a:pt x="6030" y="111"/>
                      </a:lnTo>
                      <a:lnTo>
                        <a:pt x="6034" y="111"/>
                      </a:lnTo>
                      <a:lnTo>
                        <a:pt x="6039" y="111"/>
                      </a:lnTo>
                      <a:lnTo>
                        <a:pt x="6043" y="110"/>
                      </a:lnTo>
                      <a:lnTo>
                        <a:pt x="6047" y="110"/>
                      </a:lnTo>
                      <a:lnTo>
                        <a:pt x="6051" y="110"/>
                      </a:lnTo>
                      <a:lnTo>
                        <a:pt x="6056" y="110"/>
                      </a:lnTo>
                      <a:lnTo>
                        <a:pt x="6060" y="109"/>
                      </a:lnTo>
                      <a:lnTo>
                        <a:pt x="6064" y="109"/>
                      </a:lnTo>
                      <a:lnTo>
                        <a:pt x="6068" y="107"/>
                      </a:lnTo>
                      <a:lnTo>
                        <a:pt x="6072" y="107"/>
                      </a:lnTo>
                      <a:lnTo>
                        <a:pt x="6076" y="107"/>
                      </a:lnTo>
                      <a:lnTo>
                        <a:pt x="6080" y="106"/>
                      </a:lnTo>
                      <a:lnTo>
                        <a:pt x="6084" y="106"/>
                      </a:lnTo>
                      <a:lnTo>
                        <a:pt x="6088" y="105"/>
                      </a:lnTo>
                      <a:lnTo>
                        <a:pt x="6092" y="105"/>
                      </a:lnTo>
                      <a:lnTo>
                        <a:pt x="6096" y="105"/>
                      </a:lnTo>
                      <a:lnTo>
                        <a:pt x="6100" y="104"/>
                      </a:lnTo>
                      <a:lnTo>
                        <a:pt x="6103" y="104"/>
                      </a:lnTo>
                      <a:close/>
                    </a:path>
                  </a:pathLst>
                </a:custGeom>
                <a:solidFill>
                  <a:srgbClr val="000000"/>
                </a:solidFill>
                <a:ln w="9525">
                  <a:noFill/>
                  <a:round/>
                  <a:headEnd/>
                  <a:tailEnd/>
                </a:ln>
              </p:spPr>
              <p:txBody>
                <a:bodyPr wrap="none" anchor="ctr"/>
                <a:lstStyle/>
                <a:p>
                  <a:endParaRPr lang="en-US"/>
                </a:p>
              </p:txBody>
            </p:sp>
            <p:sp>
              <p:nvSpPr>
                <p:cNvPr id="19470" name="Freeform 27"/>
                <p:cNvSpPr>
                  <a:spLocks noChangeArrowheads="1"/>
                </p:cNvSpPr>
                <p:nvPr/>
              </p:nvSpPr>
              <p:spPr bwMode="auto">
                <a:xfrm>
                  <a:off x="2609" y="2816"/>
                  <a:ext cx="69" cy="28"/>
                </a:xfrm>
                <a:custGeom>
                  <a:avLst/>
                  <a:gdLst>
                    <a:gd name="T0" fmla="*/ 0 w 623"/>
                    <a:gd name="T1" fmla="*/ 0 h 209"/>
                    <a:gd name="T2" fmla="*/ 0 w 623"/>
                    <a:gd name="T3" fmla="*/ 0 h 209"/>
                    <a:gd name="T4" fmla="*/ 0 w 623"/>
                    <a:gd name="T5" fmla="*/ 0 h 209"/>
                    <a:gd name="T6" fmla="*/ 0 w 623"/>
                    <a:gd name="T7" fmla="*/ 0 h 209"/>
                    <a:gd name="T8" fmla="*/ 0 w 623"/>
                    <a:gd name="T9" fmla="*/ 0 h 209"/>
                    <a:gd name="T10" fmla="*/ 0 w 623"/>
                    <a:gd name="T11" fmla="*/ 0 h 209"/>
                    <a:gd name="T12" fmla="*/ 0 w 623"/>
                    <a:gd name="T13" fmla="*/ 0 h 209"/>
                    <a:gd name="T14" fmla="*/ 0 w 623"/>
                    <a:gd name="T15" fmla="*/ 0 h 209"/>
                    <a:gd name="T16" fmla="*/ 0 w 623"/>
                    <a:gd name="T17" fmla="*/ 0 h 209"/>
                    <a:gd name="T18" fmla="*/ 0 w 623"/>
                    <a:gd name="T19" fmla="*/ 0 h 209"/>
                    <a:gd name="T20" fmla="*/ 0 w 623"/>
                    <a:gd name="T21" fmla="*/ 0 h 209"/>
                    <a:gd name="T22" fmla="*/ 0 w 623"/>
                    <a:gd name="T23" fmla="*/ 0 h 209"/>
                    <a:gd name="T24" fmla="*/ 0 w 623"/>
                    <a:gd name="T25" fmla="*/ 0 h 209"/>
                    <a:gd name="T26" fmla="*/ 0 w 623"/>
                    <a:gd name="T27" fmla="*/ 0 h 209"/>
                    <a:gd name="T28" fmla="*/ 0 w 623"/>
                    <a:gd name="T29" fmla="*/ 0 h 209"/>
                    <a:gd name="T30" fmla="*/ 0 w 623"/>
                    <a:gd name="T31" fmla="*/ 0 h 209"/>
                    <a:gd name="T32" fmla="*/ 0 w 623"/>
                    <a:gd name="T33" fmla="*/ 0 h 209"/>
                    <a:gd name="T34" fmla="*/ 0 w 623"/>
                    <a:gd name="T35" fmla="*/ 0 h 209"/>
                    <a:gd name="T36" fmla="*/ 0 w 623"/>
                    <a:gd name="T37" fmla="*/ 0 h 209"/>
                    <a:gd name="T38" fmla="*/ 0 w 623"/>
                    <a:gd name="T39" fmla="*/ 0 h 209"/>
                    <a:gd name="T40" fmla="*/ 0 w 623"/>
                    <a:gd name="T41" fmla="*/ 0 h 209"/>
                    <a:gd name="T42" fmla="*/ 0 w 623"/>
                    <a:gd name="T43" fmla="*/ 0 h 209"/>
                    <a:gd name="T44" fmla="*/ 0 w 623"/>
                    <a:gd name="T45" fmla="*/ 0 h 209"/>
                    <a:gd name="T46" fmla="*/ 0 w 623"/>
                    <a:gd name="T47" fmla="*/ 0 h 209"/>
                    <a:gd name="T48" fmla="*/ 0 w 623"/>
                    <a:gd name="T49" fmla="*/ 0 h 209"/>
                    <a:gd name="T50" fmla="*/ 0 w 623"/>
                    <a:gd name="T51" fmla="*/ 0 h 209"/>
                    <a:gd name="T52" fmla="*/ 0 w 623"/>
                    <a:gd name="T53" fmla="*/ 0 h 209"/>
                    <a:gd name="T54" fmla="*/ 0 w 623"/>
                    <a:gd name="T55" fmla="*/ 0 h 209"/>
                    <a:gd name="T56" fmla="*/ 0 w 623"/>
                    <a:gd name="T57" fmla="*/ 0 h 209"/>
                    <a:gd name="T58" fmla="*/ 0 w 623"/>
                    <a:gd name="T59" fmla="*/ 0 h 209"/>
                    <a:gd name="T60" fmla="*/ 0 w 623"/>
                    <a:gd name="T61" fmla="*/ 0 h 209"/>
                    <a:gd name="T62" fmla="*/ 0 w 623"/>
                    <a:gd name="T63" fmla="*/ 0 h 209"/>
                    <a:gd name="T64" fmla="*/ 0 w 623"/>
                    <a:gd name="T65" fmla="*/ 0 h 209"/>
                    <a:gd name="T66" fmla="*/ 0 w 623"/>
                    <a:gd name="T67" fmla="*/ 0 h 209"/>
                    <a:gd name="T68" fmla="*/ 0 w 623"/>
                    <a:gd name="T69" fmla="*/ 0 h 2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23"/>
                    <a:gd name="T106" fmla="*/ 0 h 209"/>
                    <a:gd name="T107" fmla="*/ 623 w 623"/>
                    <a:gd name="T108" fmla="*/ 209 h 2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23" h="209">
                      <a:moveTo>
                        <a:pt x="0" y="117"/>
                      </a:moveTo>
                      <a:lnTo>
                        <a:pt x="40" y="104"/>
                      </a:lnTo>
                      <a:lnTo>
                        <a:pt x="80" y="91"/>
                      </a:lnTo>
                      <a:lnTo>
                        <a:pt x="123" y="79"/>
                      </a:lnTo>
                      <a:lnTo>
                        <a:pt x="164" y="68"/>
                      </a:lnTo>
                      <a:lnTo>
                        <a:pt x="250" y="47"/>
                      </a:lnTo>
                      <a:lnTo>
                        <a:pt x="291" y="38"/>
                      </a:lnTo>
                      <a:lnTo>
                        <a:pt x="331" y="28"/>
                      </a:lnTo>
                      <a:lnTo>
                        <a:pt x="356" y="23"/>
                      </a:lnTo>
                      <a:lnTo>
                        <a:pt x="380" y="18"/>
                      </a:lnTo>
                      <a:lnTo>
                        <a:pt x="431" y="10"/>
                      </a:lnTo>
                      <a:lnTo>
                        <a:pt x="481" y="4"/>
                      </a:lnTo>
                      <a:lnTo>
                        <a:pt x="505" y="1"/>
                      </a:lnTo>
                      <a:lnTo>
                        <a:pt x="528" y="0"/>
                      </a:lnTo>
                      <a:lnTo>
                        <a:pt x="534" y="0"/>
                      </a:lnTo>
                      <a:lnTo>
                        <a:pt x="539" y="0"/>
                      </a:lnTo>
                      <a:lnTo>
                        <a:pt x="542" y="0"/>
                      </a:lnTo>
                      <a:lnTo>
                        <a:pt x="546" y="1"/>
                      </a:lnTo>
                      <a:lnTo>
                        <a:pt x="550" y="4"/>
                      </a:lnTo>
                      <a:lnTo>
                        <a:pt x="555" y="8"/>
                      </a:lnTo>
                      <a:lnTo>
                        <a:pt x="572" y="16"/>
                      </a:lnTo>
                      <a:lnTo>
                        <a:pt x="591" y="23"/>
                      </a:lnTo>
                      <a:lnTo>
                        <a:pt x="608" y="31"/>
                      </a:lnTo>
                      <a:lnTo>
                        <a:pt x="615" y="35"/>
                      </a:lnTo>
                      <a:lnTo>
                        <a:pt x="623" y="40"/>
                      </a:lnTo>
                      <a:lnTo>
                        <a:pt x="623" y="42"/>
                      </a:lnTo>
                      <a:lnTo>
                        <a:pt x="623" y="46"/>
                      </a:lnTo>
                      <a:lnTo>
                        <a:pt x="622" y="49"/>
                      </a:lnTo>
                      <a:lnTo>
                        <a:pt x="620" y="51"/>
                      </a:lnTo>
                      <a:lnTo>
                        <a:pt x="617" y="53"/>
                      </a:lnTo>
                      <a:lnTo>
                        <a:pt x="606" y="57"/>
                      </a:lnTo>
                      <a:lnTo>
                        <a:pt x="594" y="61"/>
                      </a:lnTo>
                      <a:lnTo>
                        <a:pt x="581" y="64"/>
                      </a:lnTo>
                      <a:lnTo>
                        <a:pt x="569" y="69"/>
                      </a:lnTo>
                      <a:lnTo>
                        <a:pt x="539" y="81"/>
                      </a:lnTo>
                      <a:lnTo>
                        <a:pt x="508" y="95"/>
                      </a:lnTo>
                      <a:lnTo>
                        <a:pt x="444" y="124"/>
                      </a:lnTo>
                      <a:lnTo>
                        <a:pt x="412" y="139"/>
                      </a:lnTo>
                      <a:lnTo>
                        <a:pt x="381" y="153"/>
                      </a:lnTo>
                      <a:lnTo>
                        <a:pt x="350" y="167"/>
                      </a:lnTo>
                      <a:lnTo>
                        <a:pt x="321" y="179"/>
                      </a:lnTo>
                      <a:lnTo>
                        <a:pt x="310" y="185"/>
                      </a:lnTo>
                      <a:lnTo>
                        <a:pt x="299" y="192"/>
                      </a:lnTo>
                      <a:lnTo>
                        <a:pt x="289" y="199"/>
                      </a:lnTo>
                      <a:lnTo>
                        <a:pt x="276" y="203"/>
                      </a:lnTo>
                      <a:lnTo>
                        <a:pt x="265" y="207"/>
                      </a:lnTo>
                      <a:lnTo>
                        <a:pt x="253" y="209"/>
                      </a:lnTo>
                      <a:lnTo>
                        <a:pt x="243" y="209"/>
                      </a:lnTo>
                      <a:lnTo>
                        <a:pt x="232" y="208"/>
                      </a:lnTo>
                      <a:lnTo>
                        <a:pt x="223" y="206"/>
                      </a:lnTo>
                      <a:lnTo>
                        <a:pt x="215" y="203"/>
                      </a:lnTo>
                      <a:lnTo>
                        <a:pt x="207" y="201"/>
                      </a:lnTo>
                      <a:lnTo>
                        <a:pt x="200" y="200"/>
                      </a:lnTo>
                      <a:lnTo>
                        <a:pt x="187" y="196"/>
                      </a:lnTo>
                      <a:lnTo>
                        <a:pt x="176" y="194"/>
                      </a:lnTo>
                      <a:lnTo>
                        <a:pt x="155" y="186"/>
                      </a:lnTo>
                      <a:lnTo>
                        <a:pt x="134" y="178"/>
                      </a:lnTo>
                      <a:lnTo>
                        <a:pt x="124" y="175"/>
                      </a:lnTo>
                      <a:lnTo>
                        <a:pt x="111" y="171"/>
                      </a:lnTo>
                      <a:lnTo>
                        <a:pt x="96" y="167"/>
                      </a:lnTo>
                      <a:lnTo>
                        <a:pt x="79" y="162"/>
                      </a:lnTo>
                      <a:lnTo>
                        <a:pt x="62" y="156"/>
                      </a:lnTo>
                      <a:lnTo>
                        <a:pt x="46" y="150"/>
                      </a:lnTo>
                      <a:lnTo>
                        <a:pt x="31" y="144"/>
                      </a:lnTo>
                      <a:lnTo>
                        <a:pt x="17" y="135"/>
                      </a:lnTo>
                      <a:lnTo>
                        <a:pt x="11" y="131"/>
                      </a:lnTo>
                      <a:lnTo>
                        <a:pt x="7" y="127"/>
                      </a:lnTo>
                      <a:lnTo>
                        <a:pt x="3" y="123"/>
                      </a:lnTo>
                      <a:lnTo>
                        <a:pt x="0" y="118"/>
                      </a:lnTo>
                      <a:lnTo>
                        <a:pt x="0" y="117"/>
                      </a:lnTo>
                      <a:close/>
                    </a:path>
                  </a:pathLst>
                </a:custGeom>
                <a:solidFill>
                  <a:srgbClr val="FF7F00"/>
                </a:solidFill>
                <a:ln w="9525">
                  <a:noFill/>
                  <a:round/>
                  <a:headEnd/>
                  <a:tailEnd/>
                </a:ln>
              </p:spPr>
              <p:txBody>
                <a:bodyPr wrap="none" anchor="ctr"/>
                <a:lstStyle/>
                <a:p>
                  <a:endParaRPr lang="en-US"/>
                </a:p>
              </p:txBody>
            </p:sp>
            <p:sp>
              <p:nvSpPr>
                <p:cNvPr id="19471" name="Freeform 28"/>
                <p:cNvSpPr>
                  <a:spLocks noChangeArrowheads="1"/>
                </p:cNvSpPr>
                <p:nvPr/>
              </p:nvSpPr>
              <p:spPr bwMode="auto">
                <a:xfrm>
                  <a:off x="2678" y="2753"/>
                  <a:ext cx="157" cy="46"/>
                </a:xfrm>
                <a:custGeom>
                  <a:avLst/>
                  <a:gdLst>
                    <a:gd name="T0" fmla="*/ 0 w 1410"/>
                    <a:gd name="T1" fmla="*/ 0 h 345"/>
                    <a:gd name="T2" fmla="*/ 0 w 1410"/>
                    <a:gd name="T3" fmla="*/ 0 h 345"/>
                    <a:gd name="T4" fmla="*/ 0 w 1410"/>
                    <a:gd name="T5" fmla="*/ 0 h 345"/>
                    <a:gd name="T6" fmla="*/ 0 w 1410"/>
                    <a:gd name="T7" fmla="*/ 0 h 345"/>
                    <a:gd name="T8" fmla="*/ 0 w 1410"/>
                    <a:gd name="T9" fmla="*/ 0 h 345"/>
                    <a:gd name="T10" fmla="*/ 0 w 1410"/>
                    <a:gd name="T11" fmla="*/ 0 h 345"/>
                    <a:gd name="T12" fmla="*/ 0 w 1410"/>
                    <a:gd name="T13" fmla="*/ 0 h 345"/>
                    <a:gd name="T14" fmla="*/ 0 w 1410"/>
                    <a:gd name="T15" fmla="*/ 0 h 345"/>
                    <a:gd name="T16" fmla="*/ 0 w 1410"/>
                    <a:gd name="T17" fmla="*/ 0 h 345"/>
                    <a:gd name="T18" fmla="*/ 0 w 1410"/>
                    <a:gd name="T19" fmla="*/ 0 h 345"/>
                    <a:gd name="T20" fmla="*/ 0 w 1410"/>
                    <a:gd name="T21" fmla="*/ 0 h 345"/>
                    <a:gd name="T22" fmla="*/ 0 w 1410"/>
                    <a:gd name="T23" fmla="*/ 0 h 345"/>
                    <a:gd name="T24" fmla="*/ 0 w 1410"/>
                    <a:gd name="T25" fmla="*/ 0 h 345"/>
                    <a:gd name="T26" fmla="*/ 0 w 1410"/>
                    <a:gd name="T27" fmla="*/ 0 h 345"/>
                    <a:gd name="T28" fmla="*/ 0 w 1410"/>
                    <a:gd name="T29" fmla="*/ 0 h 345"/>
                    <a:gd name="T30" fmla="*/ 0 w 1410"/>
                    <a:gd name="T31" fmla="*/ 0 h 345"/>
                    <a:gd name="T32" fmla="*/ 0 w 1410"/>
                    <a:gd name="T33" fmla="*/ 0 h 345"/>
                    <a:gd name="T34" fmla="*/ 0 w 1410"/>
                    <a:gd name="T35" fmla="*/ 0 h 345"/>
                    <a:gd name="T36" fmla="*/ 0 w 1410"/>
                    <a:gd name="T37" fmla="*/ 0 h 345"/>
                    <a:gd name="T38" fmla="*/ 0 w 1410"/>
                    <a:gd name="T39" fmla="*/ 0 h 345"/>
                    <a:gd name="T40" fmla="*/ 0 w 1410"/>
                    <a:gd name="T41" fmla="*/ 0 h 345"/>
                    <a:gd name="T42" fmla="*/ 0 w 1410"/>
                    <a:gd name="T43" fmla="*/ 0 h 345"/>
                    <a:gd name="T44" fmla="*/ 0 w 1410"/>
                    <a:gd name="T45" fmla="*/ 0 h 345"/>
                    <a:gd name="T46" fmla="*/ 0 w 1410"/>
                    <a:gd name="T47" fmla="*/ 0 h 345"/>
                    <a:gd name="T48" fmla="*/ 0 w 1410"/>
                    <a:gd name="T49" fmla="*/ 0 h 345"/>
                    <a:gd name="T50" fmla="*/ 0 w 1410"/>
                    <a:gd name="T51" fmla="*/ 0 h 345"/>
                    <a:gd name="T52" fmla="*/ 0 w 1410"/>
                    <a:gd name="T53" fmla="*/ 0 h 345"/>
                    <a:gd name="T54" fmla="*/ 0 w 1410"/>
                    <a:gd name="T55" fmla="*/ 0 h 345"/>
                    <a:gd name="T56" fmla="*/ 0 w 1410"/>
                    <a:gd name="T57" fmla="*/ 0 h 345"/>
                    <a:gd name="T58" fmla="*/ 0 w 1410"/>
                    <a:gd name="T59" fmla="*/ 0 h 345"/>
                    <a:gd name="T60" fmla="*/ 0 w 1410"/>
                    <a:gd name="T61" fmla="*/ 0 h 345"/>
                    <a:gd name="T62" fmla="*/ 0 w 1410"/>
                    <a:gd name="T63" fmla="*/ 0 h 345"/>
                    <a:gd name="T64" fmla="*/ 0 w 1410"/>
                    <a:gd name="T65" fmla="*/ 0 h 345"/>
                    <a:gd name="T66" fmla="*/ 0 w 1410"/>
                    <a:gd name="T67" fmla="*/ 0 h 345"/>
                    <a:gd name="T68" fmla="*/ 0 w 1410"/>
                    <a:gd name="T69" fmla="*/ 0 h 345"/>
                    <a:gd name="T70" fmla="*/ 0 w 1410"/>
                    <a:gd name="T71" fmla="*/ 0 h 345"/>
                    <a:gd name="T72" fmla="*/ 0 w 1410"/>
                    <a:gd name="T73" fmla="*/ 0 h 345"/>
                    <a:gd name="T74" fmla="*/ 0 w 1410"/>
                    <a:gd name="T75" fmla="*/ 0 h 345"/>
                    <a:gd name="T76" fmla="*/ 0 w 1410"/>
                    <a:gd name="T77" fmla="*/ 0 h 345"/>
                    <a:gd name="T78" fmla="*/ 0 w 1410"/>
                    <a:gd name="T79" fmla="*/ 0 h 345"/>
                    <a:gd name="T80" fmla="*/ 0 w 1410"/>
                    <a:gd name="T81" fmla="*/ 0 h 345"/>
                    <a:gd name="T82" fmla="*/ 0 w 1410"/>
                    <a:gd name="T83" fmla="*/ 0 h 345"/>
                    <a:gd name="T84" fmla="*/ 0 w 1410"/>
                    <a:gd name="T85" fmla="*/ 0 h 345"/>
                    <a:gd name="T86" fmla="*/ 0 w 1410"/>
                    <a:gd name="T87" fmla="*/ 0 h 345"/>
                    <a:gd name="T88" fmla="*/ 0 w 1410"/>
                    <a:gd name="T89" fmla="*/ 0 h 345"/>
                    <a:gd name="T90" fmla="*/ 0 w 1410"/>
                    <a:gd name="T91" fmla="*/ 0 h 345"/>
                    <a:gd name="T92" fmla="*/ 0 w 1410"/>
                    <a:gd name="T93" fmla="*/ 0 h 345"/>
                    <a:gd name="T94" fmla="*/ 0 w 1410"/>
                    <a:gd name="T95" fmla="*/ 0 h 345"/>
                    <a:gd name="T96" fmla="*/ 0 w 1410"/>
                    <a:gd name="T97" fmla="*/ 0 h 345"/>
                    <a:gd name="T98" fmla="*/ 0 w 1410"/>
                    <a:gd name="T99" fmla="*/ 0 h 345"/>
                    <a:gd name="T100" fmla="*/ 0 w 1410"/>
                    <a:gd name="T101" fmla="*/ 0 h 345"/>
                    <a:gd name="T102" fmla="*/ 0 w 1410"/>
                    <a:gd name="T103" fmla="*/ 0 h 345"/>
                    <a:gd name="T104" fmla="*/ 0 w 1410"/>
                    <a:gd name="T105" fmla="*/ 0 h 345"/>
                    <a:gd name="T106" fmla="*/ 0 w 1410"/>
                    <a:gd name="T107" fmla="*/ 0 h 345"/>
                    <a:gd name="T108" fmla="*/ 0 w 1410"/>
                    <a:gd name="T109" fmla="*/ 0 h 345"/>
                    <a:gd name="T110" fmla="*/ 0 w 1410"/>
                    <a:gd name="T111" fmla="*/ 0 h 345"/>
                    <a:gd name="T112" fmla="*/ 0 w 1410"/>
                    <a:gd name="T113" fmla="*/ 0 h 345"/>
                    <a:gd name="T114" fmla="*/ 0 w 1410"/>
                    <a:gd name="T115" fmla="*/ 0 h 3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10"/>
                    <a:gd name="T175" fmla="*/ 0 h 345"/>
                    <a:gd name="T176" fmla="*/ 1410 w 1410"/>
                    <a:gd name="T177" fmla="*/ 345 h 3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10" h="345">
                      <a:moveTo>
                        <a:pt x="253" y="209"/>
                      </a:moveTo>
                      <a:lnTo>
                        <a:pt x="401" y="160"/>
                      </a:lnTo>
                      <a:lnTo>
                        <a:pt x="547" y="112"/>
                      </a:lnTo>
                      <a:lnTo>
                        <a:pt x="619" y="88"/>
                      </a:lnTo>
                      <a:lnTo>
                        <a:pt x="690" y="62"/>
                      </a:lnTo>
                      <a:lnTo>
                        <a:pt x="760" y="38"/>
                      </a:lnTo>
                      <a:lnTo>
                        <a:pt x="831" y="12"/>
                      </a:lnTo>
                      <a:lnTo>
                        <a:pt x="840" y="10"/>
                      </a:lnTo>
                      <a:lnTo>
                        <a:pt x="848" y="6"/>
                      </a:lnTo>
                      <a:lnTo>
                        <a:pt x="855" y="4"/>
                      </a:lnTo>
                      <a:lnTo>
                        <a:pt x="862" y="3"/>
                      </a:lnTo>
                      <a:lnTo>
                        <a:pt x="867" y="1"/>
                      </a:lnTo>
                      <a:lnTo>
                        <a:pt x="872" y="1"/>
                      </a:lnTo>
                      <a:lnTo>
                        <a:pt x="880" y="0"/>
                      </a:lnTo>
                      <a:lnTo>
                        <a:pt x="887" y="1"/>
                      </a:lnTo>
                      <a:lnTo>
                        <a:pt x="892" y="3"/>
                      </a:lnTo>
                      <a:lnTo>
                        <a:pt x="901" y="6"/>
                      </a:lnTo>
                      <a:lnTo>
                        <a:pt x="914" y="10"/>
                      </a:lnTo>
                      <a:lnTo>
                        <a:pt x="926" y="13"/>
                      </a:lnTo>
                      <a:lnTo>
                        <a:pt x="937" y="16"/>
                      </a:lnTo>
                      <a:lnTo>
                        <a:pt x="947" y="21"/>
                      </a:lnTo>
                      <a:lnTo>
                        <a:pt x="967" y="30"/>
                      </a:lnTo>
                      <a:lnTo>
                        <a:pt x="983" y="41"/>
                      </a:lnTo>
                      <a:lnTo>
                        <a:pt x="987" y="43"/>
                      </a:lnTo>
                      <a:lnTo>
                        <a:pt x="992" y="45"/>
                      </a:lnTo>
                      <a:lnTo>
                        <a:pt x="1005" y="47"/>
                      </a:lnTo>
                      <a:lnTo>
                        <a:pt x="1018" y="49"/>
                      </a:lnTo>
                      <a:lnTo>
                        <a:pt x="1035" y="49"/>
                      </a:lnTo>
                      <a:lnTo>
                        <a:pt x="1053" y="49"/>
                      </a:lnTo>
                      <a:lnTo>
                        <a:pt x="1071" y="47"/>
                      </a:lnTo>
                      <a:lnTo>
                        <a:pt x="1112" y="47"/>
                      </a:lnTo>
                      <a:lnTo>
                        <a:pt x="1114" y="47"/>
                      </a:lnTo>
                      <a:lnTo>
                        <a:pt x="1115" y="49"/>
                      </a:lnTo>
                      <a:lnTo>
                        <a:pt x="1116" y="50"/>
                      </a:lnTo>
                      <a:lnTo>
                        <a:pt x="1118" y="51"/>
                      </a:lnTo>
                      <a:lnTo>
                        <a:pt x="1119" y="52"/>
                      </a:lnTo>
                      <a:lnTo>
                        <a:pt x="1121" y="52"/>
                      </a:lnTo>
                      <a:lnTo>
                        <a:pt x="1124" y="52"/>
                      </a:lnTo>
                      <a:lnTo>
                        <a:pt x="1139" y="51"/>
                      </a:lnTo>
                      <a:lnTo>
                        <a:pt x="1157" y="49"/>
                      </a:lnTo>
                      <a:lnTo>
                        <a:pt x="1175" y="45"/>
                      </a:lnTo>
                      <a:lnTo>
                        <a:pt x="1195" y="42"/>
                      </a:lnTo>
                      <a:lnTo>
                        <a:pt x="1213" y="38"/>
                      </a:lnTo>
                      <a:lnTo>
                        <a:pt x="1230" y="36"/>
                      </a:lnTo>
                      <a:lnTo>
                        <a:pt x="1247" y="34"/>
                      </a:lnTo>
                      <a:lnTo>
                        <a:pt x="1253" y="34"/>
                      </a:lnTo>
                      <a:lnTo>
                        <a:pt x="1260" y="34"/>
                      </a:lnTo>
                      <a:lnTo>
                        <a:pt x="1271" y="34"/>
                      </a:lnTo>
                      <a:lnTo>
                        <a:pt x="1280" y="34"/>
                      </a:lnTo>
                      <a:lnTo>
                        <a:pt x="1296" y="36"/>
                      </a:lnTo>
                      <a:lnTo>
                        <a:pt x="1311" y="38"/>
                      </a:lnTo>
                      <a:lnTo>
                        <a:pt x="1325" y="42"/>
                      </a:lnTo>
                      <a:lnTo>
                        <a:pt x="1341" y="44"/>
                      </a:lnTo>
                      <a:lnTo>
                        <a:pt x="1349" y="44"/>
                      </a:lnTo>
                      <a:lnTo>
                        <a:pt x="1359" y="44"/>
                      </a:lnTo>
                      <a:lnTo>
                        <a:pt x="1370" y="44"/>
                      </a:lnTo>
                      <a:lnTo>
                        <a:pt x="1383" y="44"/>
                      </a:lnTo>
                      <a:lnTo>
                        <a:pt x="1395" y="43"/>
                      </a:lnTo>
                      <a:lnTo>
                        <a:pt x="1410" y="41"/>
                      </a:lnTo>
                      <a:lnTo>
                        <a:pt x="1392" y="46"/>
                      </a:lnTo>
                      <a:lnTo>
                        <a:pt x="1373" y="52"/>
                      </a:lnTo>
                      <a:lnTo>
                        <a:pt x="1354" y="59"/>
                      </a:lnTo>
                      <a:lnTo>
                        <a:pt x="1333" y="67"/>
                      </a:lnTo>
                      <a:lnTo>
                        <a:pt x="1290" y="82"/>
                      </a:lnTo>
                      <a:lnTo>
                        <a:pt x="1247" y="98"/>
                      </a:lnTo>
                      <a:lnTo>
                        <a:pt x="1157" y="132"/>
                      </a:lnTo>
                      <a:lnTo>
                        <a:pt x="1113" y="148"/>
                      </a:lnTo>
                      <a:lnTo>
                        <a:pt x="1070" y="163"/>
                      </a:lnTo>
                      <a:lnTo>
                        <a:pt x="914" y="213"/>
                      </a:lnTo>
                      <a:lnTo>
                        <a:pt x="835" y="239"/>
                      </a:lnTo>
                      <a:lnTo>
                        <a:pt x="756" y="264"/>
                      </a:lnTo>
                      <a:lnTo>
                        <a:pt x="741" y="267"/>
                      </a:lnTo>
                      <a:lnTo>
                        <a:pt x="725" y="272"/>
                      </a:lnTo>
                      <a:lnTo>
                        <a:pt x="690" y="282"/>
                      </a:lnTo>
                      <a:lnTo>
                        <a:pt x="673" y="286"/>
                      </a:lnTo>
                      <a:lnTo>
                        <a:pt x="658" y="290"/>
                      </a:lnTo>
                      <a:lnTo>
                        <a:pt x="644" y="293"/>
                      </a:lnTo>
                      <a:lnTo>
                        <a:pt x="638" y="294"/>
                      </a:lnTo>
                      <a:lnTo>
                        <a:pt x="634" y="295"/>
                      </a:lnTo>
                      <a:lnTo>
                        <a:pt x="632" y="295"/>
                      </a:lnTo>
                      <a:lnTo>
                        <a:pt x="629" y="295"/>
                      </a:lnTo>
                      <a:lnTo>
                        <a:pt x="621" y="297"/>
                      </a:lnTo>
                      <a:lnTo>
                        <a:pt x="616" y="297"/>
                      </a:lnTo>
                      <a:lnTo>
                        <a:pt x="613" y="298"/>
                      </a:lnTo>
                      <a:lnTo>
                        <a:pt x="609" y="298"/>
                      </a:lnTo>
                      <a:lnTo>
                        <a:pt x="609" y="297"/>
                      </a:lnTo>
                      <a:lnTo>
                        <a:pt x="612" y="296"/>
                      </a:lnTo>
                      <a:lnTo>
                        <a:pt x="616" y="292"/>
                      </a:lnTo>
                      <a:lnTo>
                        <a:pt x="622" y="288"/>
                      </a:lnTo>
                      <a:lnTo>
                        <a:pt x="623" y="287"/>
                      </a:lnTo>
                      <a:lnTo>
                        <a:pt x="623" y="286"/>
                      </a:lnTo>
                      <a:lnTo>
                        <a:pt x="621" y="285"/>
                      </a:lnTo>
                      <a:lnTo>
                        <a:pt x="619" y="283"/>
                      </a:lnTo>
                      <a:lnTo>
                        <a:pt x="612" y="283"/>
                      </a:lnTo>
                      <a:lnTo>
                        <a:pt x="604" y="282"/>
                      </a:lnTo>
                      <a:lnTo>
                        <a:pt x="598" y="282"/>
                      </a:lnTo>
                      <a:lnTo>
                        <a:pt x="591" y="280"/>
                      </a:lnTo>
                      <a:lnTo>
                        <a:pt x="583" y="279"/>
                      </a:lnTo>
                      <a:lnTo>
                        <a:pt x="566" y="277"/>
                      </a:lnTo>
                      <a:lnTo>
                        <a:pt x="558" y="275"/>
                      </a:lnTo>
                      <a:lnTo>
                        <a:pt x="551" y="273"/>
                      </a:lnTo>
                      <a:lnTo>
                        <a:pt x="545" y="272"/>
                      </a:lnTo>
                      <a:lnTo>
                        <a:pt x="540" y="269"/>
                      </a:lnTo>
                      <a:lnTo>
                        <a:pt x="536" y="266"/>
                      </a:lnTo>
                      <a:lnTo>
                        <a:pt x="530" y="264"/>
                      </a:lnTo>
                      <a:lnTo>
                        <a:pt x="516" y="259"/>
                      </a:lnTo>
                      <a:lnTo>
                        <a:pt x="502" y="256"/>
                      </a:lnTo>
                      <a:lnTo>
                        <a:pt x="496" y="254"/>
                      </a:lnTo>
                      <a:lnTo>
                        <a:pt x="492" y="251"/>
                      </a:lnTo>
                      <a:lnTo>
                        <a:pt x="490" y="248"/>
                      </a:lnTo>
                      <a:lnTo>
                        <a:pt x="487" y="246"/>
                      </a:lnTo>
                      <a:lnTo>
                        <a:pt x="485" y="239"/>
                      </a:lnTo>
                      <a:lnTo>
                        <a:pt x="482" y="232"/>
                      </a:lnTo>
                      <a:lnTo>
                        <a:pt x="479" y="228"/>
                      </a:lnTo>
                      <a:lnTo>
                        <a:pt x="477" y="225"/>
                      </a:lnTo>
                      <a:lnTo>
                        <a:pt x="473" y="222"/>
                      </a:lnTo>
                      <a:lnTo>
                        <a:pt x="469" y="220"/>
                      </a:lnTo>
                      <a:lnTo>
                        <a:pt x="462" y="219"/>
                      </a:lnTo>
                      <a:lnTo>
                        <a:pt x="455" y="218"/>
                      </a:lnTo>
                      <a:lnTo>
                        <a:pt x="446" y="218"/>
                      </a:lnTo>
                      <a:lnTo>
                        <a:pt x="434" y="219"/>
                      </a:lnTo>
                      <a:lnTo>
                        <a:pt x="420" y="221"/>
                      </a:lnTo>
                      <a:lnTo>
                        <a:pt x="405" y="224"/>
                      </a:lnTo>
                      <a:lnTo>
                        <a:pt x="395" y="227"/>
                      </a:lnTo>
                      <a:lnTo>
                        <a:pt x="384" y="229"/>
                      </a:lnTo>
                      <a:lnTo>
                        <a:pt x="372" y="233"/>
                      </a:lnTo>
                      <a:lnTo>
                        <a:pt x="358" y="237"/>
                      </a:lnTo>
                      <a:lnTo>
                        <a:pt x="332" y="246"/>
                      </a:lnTo>
                      <a:lnTo>
                        <a:pt x="319" y="249"/>
                      </a:lnTo>
                      <a:lnTo>
                        <a:pt x="308" y="252"/>
                      </a:lnTo>
                      <a:lnTo>
                        <a:pt x="293" y="256"/>
                      </a:lnTo>
                      <a:lnTo>
                        <a:pt x="275" y="262"/>
                      </a:lnTo>
                      <a:lnTo>
                        <a:pt x="258" y="266"/>
                      </a:lnTo>
                      <a:lnTo>
                        <a:pt x="241" y="273"/>
                      </a:lnTo>
                      <a:lnTo>
                        <a:pt x="204" y="285"/>
                      </a:lnTo>
                      <a:lnTo>
                        <a:pt x="166" y="298"/>
                      </a:lnTo>
                      <a:lnTo>
                        <a:pt x="128" y="311"/>
                      </a:lnTo>
                      <a:lnTo>
                        <a:pt x="92" y="323"/>
                      </a:lnTo>
                      <a:lnTo>
                        <a:pt x="75" y="328"/>
                      </a:lnTo>
                      <a:lnTo>
                        <a:pt x="59" y="333"/>
                      </a:lnTo>
                      <a:lnTo>
                        <a:pt x="44" y="338"/>
                      </a:lnTo>
                      <a:lnTo>
                        <a:pt x="30" y="341"/>
                      </a:lnTo>
                      <a:lnTo>
                        <a:pt x="23" y="342"/>
                      </a:lnTo>
                      <a:lnTo>
                        <a:pt x="18" y="343"/>
                      </a:lnTo>
                      <a:lnTo>
                        <a:pt x="14" y="343"/>
                      </a:lnTo>
                      <a:lnTo>
                        <a:pt x="10" y="345"/>
                      </a:lnTo>
                      <a:lnTo>
                        <a:pt x="5" y="343"/>
                      </a:lnTo>
                      <a:lnTo>
                        <a:pt x="1" y="343"/>
                      </a:lnTo>
                      <a:lnTo>
                        <a:pt x="0" y="341"/>
                      </a:lnTo>
                      <a:lnTo>
                        <a:pt x="1" y="339"/>
                      </a:lnTo>
                      <a:lnTo>
                        <a:pt x="2" y="335"/>
                      </a:lnTo>
                      <a:lnTo>
                        <a:pt x="6" y="332"/>
                      </a:lnTo>
                      <a:lnTo>
                        <a:pt x="10" y="327"/>
                      </a:lnTo>
                      <a:lnTo>
                        <a:pt x="15" y="324"/>
                      </a:lnTo>
                      <a:lnTo>
                        <a:pt x="25" y="315"/>
                      </a:lnTo>
                      <a:lnTo>
                        <a:pt x="34" y="307"/>
                      </a:lnTo>
                      <a:lnTo>
                        <a:pt x="38" y="303"/>
                      </a:lnTo>
                      <a:lnTo>
                        <a:pt x="41" y="300"/>
                      </a:lnTo>
                      <a:lnTo>
                        <a:pt x="46" y="295"/>
                      </a:lnTo>
                      <a:lnTo>
                        <a:pt x="53" y="289"/>
                      </a:lnTo>
                      <a:lnTo>
                        <a:pt x="63" y="282"/>
                      </a:lnTo>
                      <a:lnTo>
                        <a:pt x="75" y="277"/>
                      </a:lnTo>
                      <a:lnTo>
                        <a:pt x="87" y="270"/>
                      </a:lnTo>
                      <a:lnTo>
                        <a:pt x="102" y="263"/>
                      </a:lnTo>
                      <a:lnTo>
                        <a:pt x="119" y="256"/>
                      </a:lnTo>
                      <a:lnTo>
                        <a:pt x="135" y="249"/>
                      </a:lnTo>
                      <a:lnTo>
                        <a:pt x="168" y="236"/>
                      </a:lnTo>
                      <a:lnTo>
                        <a:pt x="184" y="231"/>
                      </a:lnTo>
                      <a:lnTo>
                        <a:pt x="200" y="226"/>
                      </a:lnTo>
                      <a:lnTo>
                        <a:pt x="217" y="220"/>
                      </a:lnTo>
                      <a:lnTo>
                        <a:pt x="230" y="217"/>
                      </a:lnTo>
                      <a:lnTo>
                        <a:pt x="243" y="213"/>
                      </a:lnTo>
                      <a:lnTo>
                        <a:pt x="253" y="210"/>
                      </a:lnTo>
                      <a:lnTo>
                        <a:pt x="253" y="209"/>
                      </a:lnTo>
                      <a:close/>
                    </a:path>
                  </a:pathLst>
                </a:custGeom>
                <a:solidFill>
                  <a:srgbClr val="FF7F00"/>
                </a:solidFill>
                <a:ln w="9525">
                  <a:noFill/>
                  <a:round/>
                  <a:headEnd/>
                  <a:tailEnd/>
                </a:ln>
              </p:spPr>
              <p:txBody>
                <a:bodyPr wrap="none" anchor="ctr"/>
                <a:lstStyle/>
                <a:p>
                  <a:endParaRPr lang="en-US"/>
                </a:p>
              </p:txBody>
            </p:sp>
            <p:sp>
              <p:nvSpPr>
                <p:cNvPr id="19472" name="Freeform 29"/>
                <p:cNvSpPr>
                  <a:spLocks noChangeArrowheads="1"/>
                </p:cNvSpPr>
                <p:nvPr/>
              </p:nvSpPr>
              <p:spPr bwMode="auto">
                <a:xfrm>
                  <a:off x="2794" y="2758"/>
                  <a:ext cx="152" cy="60"/>
                </a:xfrm>
                <a:custGeom>
                  <a:avLst/>
                  <a:gdLst>
                    <a:gd name="T0" fmla="*/ 0 w 1356"/>
                    <a:gd name="T1" fmla="*/ 0 h 464"/>
                    <a:gd name="T2" fmla="*/ 0 w 1356"/>
                    <a:gd name="T3" fmla="*/ 0 h 464"/>
                    <a:gd name="T4" fmla="*/ 0 w 1356"/>
                    <a:gd name="T5" fmla="*/ 0 h 464"/>
                    <a:gd name="T6" fmla="*/ 0 w 1356"/>
                    <a:gd name="T7" fmla="*/ 0 h 464"/>
                    <a:gd name="T8" fmla="*/ 0 w 1356"/>
                    <a:gd name="T9" fmla="*/ 0 h 464"/>
                    <a:gd name="T10" fmla="*/ 0 w 1356"/>
                    <a:gd name="T11" fmla="*/ 0 h 464"/>
                    <a:gd name="T12" fmla="*/ 0 w 1356"/>
                    <a:gd name="T13" fmla="*/ 0 h 464"/>
                    <a:gd name="T14" fmla="*/ 0 w 1356"/>
                    <a:gd name="T15" fmla="*/ 0 h 464"/>
                    <a:gd name="T16" fmla="*/ 0 w 1356"/>
                    <a:gd name="T17" fmla="*/ 0 h 464"/>
                    <a:gd name="T18" fmla="*/ 0 w 1356"/>
                    <a:gd name="T19" fmla="*/ 0 h 464"/>
                    <a:gd name="T20" fmla="*/ 0 w 1356"/>
                    <a:gd name="T21" fmla="*/ 0 h 464"/>
                    <a:gd name="T22" fmla="*/ 0 w 1356"/>
                    <a:gd name="T23" fmla="*/ 0 h 464"/>
                    <a:gd name="T24" fmla="*/ 0 w 1356"/>
                    <a:gd name="T25" fmla="*/ 0 h 464"/>
                    <a:gd name="T26" fmla="*/ 0 w 1356"/>
                    <a:gd name="T27" fmla="*/ 0 h 464"/>
                    <a:gd name="T28" fmla="*/ 0 w 1356"/>
                    <a:gd name="T29" fmla="*/ 0 h 464"/>
                    <a:gd name="T30" fmla="*/ 0 w 1356"/>
                    <a:gd name="T31" fmla="*/ 0 h 464"/>
                    <a:gd name="T32" fmla="*/ 0 w 1356"/>
                    <a:gd name="T33" fmla="*/ 0 h 464"/>
                    <a:gd name="T34" fmla="*/ 0 w 1356"/>
                    <a:gd name="T35" fmla="*/ 0 h 464"/>
                    <a:gd name="T36" fmla="*/ 0 w 1356"/>
                    <a:gd name="T37" fmla="*/ 0 h 464"/>
                    <a:gd name="T38" fmla="*/ 0 w 1356"/>
                    <a:gd name="T39" fmla="*/ 0 h 464"/>
                    <a:gd name="T40" fmla="*/ 0 w 1356"/>
                    <a:gd name="T41" fmla="*/ 0 h 464"/>
                    <a:gd name="T42" fmla="*/ 0 w 1356"/>
                    <a:gd name="T43" fmla="*/ 0 h 464"/>
                    <a:gd name="T44" fmla="*/ 0 w 1356"/>
                    <a:gd name="T45" fmla="*/ 0 h 464"/>
                    <a:gd name="T46" fmla="*/ 0 w 1356"/>
                    <a:gd name="T47" fmla="*/ 0 h 464"/>
                    <a:gd name="T48" fmla="*/ 0 w 1356"/>
                    <a:gd name="T49" fmla="*/ 0 h 464"/>
                    <a:gd name="T50" fmla="*/ 0 w 1356"/>
                    <a:gd name="T51" fmla="*/ 0 h 464"/>
                    <a:gd name="T52" fmla="*/ 0 w 1356"/>
                    <a:gd name="T53" fmla="*/ 0 h 464"/>
                    <a:gd name="T54" fmla="*/ 0 w 1356"/>
                    <a:gd name="T55" fmla="*/ 0 h 464"/>
                    <a:gd name="T56" fmla="*/ 0 w 1356"/>
                    <a:gd name="T57" fmla="*/ 0 h 464"/>
                    <a:gd name="T58" fmla="*/ 0 w 1356"/>
                    <a:gd name="T59" fmla="*/ 0 h 464"/>
                    <a:gd name="T60" fmla="*/ 0 w 1356"/>
                    <a:gd name="T61" fmla="*/ 0 h 464"/>
                    <a:gd name="T62" fmla="*/ 0 w 1356"/>
                    <a:gd name="T63" fmla="*/ 0 h 464"/>
                    <a:gd name="T64" fmla="*/ 0 w 1356"/>
                    <a:gd name="T65" fmla="*/ 0 h 464"/>
                    <a:gd name="T66" fmla="*/ 0 w 1356"/>
                    <a:gd name="T67" fmla="*/ 0 h 464"/>
                    <a:gd name="T68" fmla="*/ 0 w 1356"/>
                    <a:gd name="T69" fmla="*/ 0 h 464"/>
                    <a:gd name="T70" fmla="*/ 0 w 1356"/>
                    <a:gd name="T71" fmla="*/ 0 h 464"/>
                    <a:gd name="T72" fmla="*/ 0 w 1356"/>
                    <a:gd name="T73" fmla="*/ 0 h 464"/>
                    <a:gd name="T74" fmla="*/ 0 w 1356"/>
                    <a:gd name="T75" fmla="*/ 0 h 464"/>
                    <a:gd name="T76" fmla="*/ 0 w 1356"/>
                    <a:gd name="T77" fmla="*/ 0 h 464"/>
                    <a:gd name="T78" fmla="*/ 0 w 1356"/>
                    <a:gd name="T79" fmla="*/ 0 h 464"/>
                    <a:gd name="T80" fmla="*/ 0 w 1356"/>
                    <a:gd name="T81" fmla="*/ 0 h 464"/>
                    <a:gd name="T82" fmla="*/ 0 w 1356"/>
                    <a:gd name="T83" fmla="*/ 0 h 464"/>
                    <a:gd name="T84" fmla="*/ 0 w 1356"/>
                    <a:gd name="T85" fmla="*/ 0 h 464"/>
                    <a:gd name="T86" fmla="*/ 0 w 1356"/>
                    <a:gd name="T87" fmla="*/ 0 h 464"/>
                    <a:gd name="T88" fmla="*/ 0 w 1356"/>
                    <a:gd name="T89" fmla="*/ 0 h 464"/>
                    <a:gd name="T90" fmla="*/ 0 w 1356"/>
                    <a:gd name="T91" fmla="*/ 0 h 4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56"/>
                    <a:gd name="T139" fmla="*/ 0 h 464"/>
                    <a:gd name="T140" fmla="*/ 1356 w 1356"/>
                    <a:gd name="T141" fmla="*/ 464 h 46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56" h="464">
                      <a:moveTo>
                        <a:pt x="221" y="259"/>
                      </a:moveTo>
                      <a:lnTo>
                        <a:pt x="280" y="237"/>
                      </a:lnTo>
                      <a:lnTo>
                        <a:pt x="337" y="214"/>
                      </a:lnTo>
                      <a:lnTo>
                        <a:pt x="395" y="194"/>
                      </a:lnTo>
                      <a:lnTo>
                        <a:pt x="451" y="173"/>
                      </a:lnTo>
                      <a:lnTo>
                        <a:pt x="507" y="153"/>
                      </a:lnTo>
                      <a:lnTo>
                        <a:pt x="561" y="135"/>
                      </a:lnTo>
                      <a:lnTo>
                        <a:pt x="615" y="118"/>
                      </a:lnTo>
                      <a:lnTo>
                        <a:pt x="668" y="101"/>
                      </a:lnTo>
                      <a:lnTo>
                        <a:pt x="720" y="86"/>
                      </a:lnTo>
                      <a:lnTo>
                        <a:pt x="772" y="72"/>
                      </a:lnTo>
                      <a:lnTo>
                        <a:pt x="821" y="59"/>
                      </a:lnTo>
                      <a:lnTo>
                        <a:pt x="871" y="46"/>
                      </a:lnTo>
                      <a:lnTo>
                        <a:pt x="918" y="35"/>
                      </a:lnTo>
                      <a:lnTo>
                        <a:pt x="964" y="23"/>
                      </a:lnTo>
                      <a:lnTo>
                        <a:pt x="1010" y="14"/>
                      </a:lnTo>
                      <a:lnTo>
                        <a:pt x="1054" y="5"/>
                      </a:lnTo>
                      <a:lnTo>
                        <a:pt x="1072" y="1"/>
                      </a:lnTo>
                      <a:lnTo>
                        <a:pt x="1089" y="0"/>
                      </a:lnTo>
                      <a:lnTo>
                        <a:pt x="1102" y="0"/>
                      </a:lnTo>
                      <a:lnTo>
                        <a:pt x="1115" y="1"/>
                      </a:lnTo>
                      <a:lnTo>
                        <a:pt x="1125" y="4"/>
                      </a:lnTo>
                      <a:lnTo>
                        <a:pt x="1136" y="6"/>
                      </a:lnTo>
                      <a:lnTo>
                        <a:pt x="1144" y="10"/>
                      </a:lnTo>
                      <a:lnTo>
                        <a:pt x="1151" y="15"/>
                      </a:lnTo>
                      <a:lnTo>
                        <a:pt x="1157" y="20"/>
                      </a:lnTo>
                      <a:lnTo>
                        <a:pt x="1162" y="25"/>
                      </a:lnTo>
                      <a:lnTo>
                        <a:pt x="1171" y="36"/>
                      </a:lnTo>
                      <a:lnTo>
                        <a:pt x="1181" y="46"/>
                      </a:lnTo>
                      <a:lnTo>
                        <a:pt x="1190" y="55"/>
                      </a:lnTo>
                      <a:lnTo>
                        <a:pt x="1197" y="61"/>
                      </a:lnTo>
                      <a:lnTo>
                        <a:pt x="1206" y="67"/>
                      </a:lnTo>
                      <a:lnTo>
                        <a:pt x="1216" y="70"/>
                      </a:lnTo>
                      <a:lnTo>
                        <a:pt x="1227" y="75"/>
                      </a:lnTo>
                      <a:lnTo>
                        <a:pt x="1250" y="82"/>
                      </a:lnTo>
                      <a:lnTo>
                        <a:pt x="1274" y="89"/>
                      </a:lnTo>
                      <a:lnTo>
                        <a:pt x="1298" y="96"/>
                      </a:lnTo>
                      <a:lnTo>
                        <a:pt x="1310" y="99"/>
                      </a:lnTo>
                      <a:lnTo>
                        <a:pt x="1321" y="104"/>
                      </a:lnTo>
                      <a:lnTo>
                        <a:pt x="1330" y="108"/>
                      </a:lnTo>
                      <a:lnTo>
                        <a:pt x="1340" y="113"/>
                      </a:lnTo>
                      <a:lnTo>
                        <a:pt x="1348" y="118"/>
                      </a:lnTo>
                      <a:lnTo>
                        <a:pt x="1355" y="124"/>
                      </a:lnTo>
                      <a:lnTo>
                        <a:pt x="1356" y="127"/>
                      </a:lnTo>
                      <a:lnTo>
                        <a:pt x="1354" y="129"/>
                      </a:lnTo>
                      <a:lnTo>
                        <a:pt x="1350" y="131"/>
                      </a:lnTo>
                      <a:lnTo>
                        <a:pt x="1345" y="135"/>
                      </a:lnTo>
                      <a:lnTo>
                        <a:pt x="1339" y="138"/>
                      </a:lnTo>
                      <a:lnTo>
                        <a:pt x="1332" y="142"/>
                      </a:lnTo>
                      <a:lnTo>
                        <a:pt x="1324" y="145"/>
                      </a:lnTo>
                      <a:lnTo>
                        <a:pt x="1314" y="149"/>
                      </a:lnTo>
                      <a:lnTo>
                        <a:pt x="1295" y="157"/>
                      </a:lnTo>
                      <a:lnTo>
                        <a:pt x="1275" y="164"/>
                      </a:lnTo>
                      <a:lnTo>
                        <a:pt x="1266" y="167"/>
                      </a:lnTo>
                      <a:lnTo>
                        <a:pt x="1258" y="171"/>
                      </a:lnTo>
                      <a:lnTo>
                        <a:pt x="1251" y="173"/>
                      </a:lnTo>
                      <a:lnTo>
                        <a:pt x="1245" y="175"/>
                      </a:lnTo>
                      <a:lnTo>
                        <a:pt x="1161" y="213"/>
                      </a:lnTo>
                      <a:lnTo>
                        <a:pt x="1079" y="252"/>
                      </a:lnTo>
                      <a:lnTo>
                        <a:pt x="999" y="290"/>
                      </a:lnTo>
                      <a:lnTo>
                        <a:pt x="918" y="327"/>
                      </a:lnTo>
                      <a:lnTo>
                        <a:pt x="839" y="364"/>
                      </a:lnTo>
                      <a:lnTo>
                        <a:pt x="759" y="397"/>
                      </a:lnTo>
                      <a:lnTo>
                        <a:pt x="719" y="412"/>
                      </a:lnTo>
                      <a:lnTo>
                        <a:pt x="679" y="427"/>
                      </a:lnTo>
                      <a:lnTo>
                        <a:pt x="639" y="441"/>
                      </a:lnTo>
                      <a:lnTo>
                        <a:pt x="599" y="455"/>
                      </a:lnTo>
                      <a:lnTo>
                        <a:pt x="585" y="458"/>
                      </a:lnTo>
                      <a:lnTo>
                        <a:pt x="573" y="461"/>
                      </a:lnTo>
                      <a:lnTo>
                        <a:pt x="562" y="463"/>
                      </a:lnTo>
                      <a:lnTo>
                        <a:pt x="553" y="464"/>
                      </a:lnTo>
                      <a:lnTo>
                        <a:pt x="544" y="464"/>
                      </a:lnTo>
                      <a:lnTo>
                        <a:pt x="535" y="463"/>
                      </a:lnTo>
                      <a:lnTo>
                        <a:pt x="529" y="462"/>
                      </a:lnTo>
                      <a:lnTo>
                        <a:pt x="523" y="461"/>
                      </a:lnTo>
                      <a:lnTo>
                        <a:pt x="518" y="458"/>
                      </a:lnTo>
                      <a:lnTo>
                        <a:pt x="514" y="456"/>
                      </a:lnTo>
                      <a:lnTo>
                        <a:pt x="506" y="450"/>
                      </a:lnTo>
                      <a:lnTo>
                        <a:pt x="500" y="443"/>
                      </a:lnTo>
                      <a:lnTo>
                        <a:pt x="495" y="438"/>
                      </a:lnTo>
                      <a:lnTo>
                        <a:pt x="489" y="432"/>
                      </a:lnTo>
                      <a:lnTo>
                        <a:pt x="485" y="427"/>
                      </a:lnTo>
                      <a:lnTo>
                        <a:pt x="479" y="425"/>
                      </a:lnTo>
                      <a:lnTo>
                        <a:pt x="472" y="423"/>
                      </a:lnTo>
                      <a:lnTo>
                        <a:pt x="465" y="421"/>
                      </a:lnTo>
                      <a:lnTo>
                        <a:pt x="456" y="419"/>
                      </a:lnTo>
                      <a:lnTo>
                        <a:pt x="446" y="417"/>
                      </a:lnTo>
                      <a:lnTo>
                        <a:pt x="434" y="415"/>
                      </a:lnTo>
                      <a:lnTo>
                        <a:pt x="421" y="411"/>
                      </a:lnTo>
                      <a:lnTo>
                        <a:pt x="409" y="407"/>
                      </a:lnTo>
                      <a:lnTo>
                        <a:pt x="386" y="397"/>
                      </a:lnTo>
                      <a:lnTo>
                        <a:pt x="361" y="388"/>
                      </a:lnTo>
                      <a:lnTo>
                        <a:pt x="349" y="383"/>
                      </a:lnTo>
                      <a:lnTo>
                        <a:pt x="334" y="380"/>
                      </a:lnTo>
                      <a:lnTo>
                        <a:pt x="307" y="375"/>
                      </a:lnTo>
                      <a:lnTo>
                        <a:pt x="280" y="370"/>
                      </a:lnTo>
                      <a:lnTo>
                        <a:pt x="251" y="366"/>
                      </a:lnTo>
                      <a:lnTo>
                        <a:pt x="220" y="363"/>
                      </a:lnTo>
                      <a:lnTo>
                        <a:pt x="188" y="360"/>
                      </a:lnTo>
                      <a:lnTo>
                        <a:pt x="153" y="359"/>
                      </a:lnTo>
                      <a:lnTo>
                        <a:pt x="117" y="358"/>
                      </a:lnTo>
                      <a:lnTo>
                        <a:pt x="79" y="358"/>
                      </a:lnTo>
                      <a:lnTo>
                        <a:pt x="77" y="358"/>
                      </a:lnTo>
                      <a:lnTo>
                        <a:pt x="72" y="358"/>
                      </a:lnTo>
                      <a:lnTo>
                        <a:pt x="68" y="358"/>
                      </a:lnTo>
                      <a:lnTo>
                        <a:pt x="61" y="358"/>
                      </a:lnTo>
                      <a:lnTo>
                        <a:pt x="48" y="359"/>
                      </a:lnTo>
                      <a:lnTo>
                        <a:pt x="33" y="360"/>
                      </a:lnTo>
                      <a:lnTo>
                        <a:pt x="19" y="360"/>
                      </a:lnTo>
                      <a:lnTo>
                        <a:pt x="14" y="360"/>
                      </a:lnTo>
                      <a:lnTo>
                        <a:pt x="9" y="360"/>
                      </a:lnTo>
                      <a:lnTo>
                        <a:pt x="4" y="360"/>
                      </a:lnTo>
                      <a:lnTo>
                        <a:pt x="1" y="359"/>
                      </a:lnTo>
                      <a:lnTo>
                        <a:pt x="0" y="359"/>
                      </a:lnTo>
                      <a:lnTo>
                        <a:pt x="0" y="358"/>
                      </a:lnTo>
                      <a:lnTo>
                        <a:pt x="1" y="356"/>
                      </a:lnTo>
                      <a:lnTo>
                        <a:pt x="3" y="355"/>
                      </a:lnTo>
                      <a:lnTo>
                        <a:pt x="9" y="350"/>
                      </a:lnTo>
                      <a:lnTo>
                        <a:pt x="17" y="346"/>
                      </a:lnTo>
                      <a:lnTo>
                        <a:pt x="26" y="341"/>
                      </a:lnTo>
                      <a:lnTo>
                        <a:pt x="37" y="335"/>
                      </a:lnTo>
                      <a:lnTo>
                        <a:pt x="46" y="331"/>
                      </a:lnTo>
                      <a:lnTo>
                        <a:pt x="54" y="327"/>
                      </a:lnTo>
                      <a:lnTo>
                        <a:pt x="57" y="325"/>
                      </a:lnTo>
                      <a:lnTo>
                        <a:pt x="60" y="324"/>
                      </a:lnTo>
                      <a:lnTo>
                        <a:pt x="69" y="318"/>
                      </a:lnTo>
                      <a:lnTo>
                        <a:pt x="77" y="312"/>
                      </a:lnTo>
                      <a:lnTo>
                        <a:pt x="86" y="306"/>
                      </a:lnTo>
                      <a:lnTo>
                        <a:pt x="95" y="301"/>
                      </a:lnTo>
                      <a:lnTo>
                        <a:pt x="110" y="294"/>
                      </a:lnTo>
                      <a:lnTo>
                        <a:pt x="126" y="288"/>
                      </a:lnTo>
                      <a:lnTo>
                        <a:pt x="144" y="282"/>
                      </a:lnTo>
                      <a:lnTo>
                        <a:pt x="161" y="276"/>
                      </a:lnTo>
                      <a:lnTo>
                        <a:pt x="178" y="272"/>
                      </a:lnTo>
                      <a:lnTo>
                        <a:pt x="196" y="268"/>
                      </a:lnTo>
                      <a:lnTo>
                        <a:pt x="209" y="264"/>
                      </a:lnTo>
                      <a:lnTo>
                        <a:pt x="215" y="263"/>
                      </a:lnTo>
                      <a:lnTo>
                        <a:pt x="221" y="260"/>
                      </a:lnTo>
                      <a:lnTo>
                        <a:pt x="221" y="259"/>
                      </a:lnTo>
                      <a:close/>
                    </a:path>
                  </a:pathLst>
                </a:custGeom>
                <a:solidFill>
                  <a:srgbClr val="FF7F00"/>
                </a:solidFill>
                <a:ln w="9525">
                  <a:noFill/>
                  <a:round/>
                  <a:headEnd/>
                  <a:tailEnd/>
                </a:ln>
              </p:spPr>
              <p:txBody>
                <a:bodyPr wrap="none" anchor="ctr"/>
                <a:lstStyle/>
                <a:p>
                  <a:endParaRPr lang="en-US"/>
                </a:p>
              </p:txBody>
            </p:sp>
            <p:sp>
              <p:nvSpPr>
                <p:cNvPr id="19473" name="Freeform 30"/>
                <p:cNvSpPr>
                  <a:spLocks noChangeArrowheads="1"/>
                </p:cNvSpPr>
                <p:nvPr/>
              </p:nvSpPr>
              <p:spPr bwMode="auto">
                <a:xfrm>
                  <a:off x="2691" y="2828"/>
                  <a:ext cx="145" cy="39"/>
                </a:xfrm>
                <a:custGeom>
                  <a:avLst/>
                  <a:gdLst>
                    <a:gd name="T0" fmla="*/ 0 w 1298"/>
                    <a:gd name="T1" fmla="*/ 0 h 308"/>
                    <a:gd name="T2" fmla="*/ 0 w 1298"/>
                    <a:gd name="T3" fmla="*/ 0 h 308"/>
                    <a:gd name="T4" fmla="*/ 0 w 1298"/>
                    <a:gd name="T5" fmla="*/ 0 h 308"/>
                    <a:gd name="T6" fmla="*/ 0 w 1298"/>
                    <a:gd name="T7" fmla="*/ 0 h 308"/>
                    <a:gd name="T8" fmla="*/ 0 w 1298"/>
                    <a:gd name="T9" fmla="*/ 0 h 308"/>
                    <a:gd name="T10" fmla="*/ 0 w 1298"/>
                    <a:gd name="T11" fmla="*/ 0 h 308"/>
                    <a:gd name="T12" fmla="*/ 0 w 1298"/>
                    <a:gd name="T13" fmla="*/ 0 h 308"/>
                    <a:gd name="T14" fmla="*/ 0 w 1298"/>
                    <a:gd name="T15" fmla="*/ 0 h 308"/>
                    <a:gd name="T16" fmla="*/ 0 w 1298"/>
                    <a:gd name="T17" fmla="*/ 0 h 308"/>
                    <a:gd name="T18" fmla="*/ 0 w 1298"/>
                    <a:gd name="T19" fmla="*/ 0 h 308"/>
                    <a:gd name="T20" fmla="*/ 0 w 1298"/>
                    <a:gd name="T21" fmla="*/ 0 h 308"/>
                    <a:gd name="T22" fmla="*/ 0 w 1298"/>
                    <a:gd name="T23" fmla="*/ 0 h 308"/>
                    <a:gd name="T24" fmla="*/ 0 w 1298"/>
                    <a:gd name="T25" fmla="*/ 0 h 308"/>
                    <a:gd name="T26" fmla="*/ 0 w 1298"/>
                    <a:gd name="T27" fmla="*/ 0 h 308"/>
                    <a:gd name="T28" fmla="*/ 0 w 1298"/>
                    <a:gd name="T29" fmla="*/ 0 h 308"/>
                    <a:gd name="T30" fmla="*/ 0 w 1298"/>
                    <a:gd name="T31" fmla="*/ 0 h 308"/>
                    <a:gd name="T32" fmla="*/ 0 w 1298"/>
                    <a:gd name="T33" fmla="*/ 0 h 308"/>
                    <a:gd name="T34" fmla="*/ 0 w 1298"/>
                    <a:gd name="T35" fmla="*/ 0 h 308"/>
                    <a:gd name="T36" fmla="*/ 0 w 1298"/>
                    <a:gd name="T37" fmla="*/ 0 h 308"/>
                    <a:gd name="T38" fmla="*/ 0 w 1298"/>
                    <a:gd name="T39" fmla="*/ 0 h 308"/>
                    <a:gd name="T40" fmla="*/ 0 w 1298"/>
                    <a:gd name="T41" fmla="*/ 0 h 308"/>
                    <a:gd name="T42" fmla="*/ 0 w 1298"/>
                    <a:gd name="T43" fmla="*/ 0 h 308"/>
                    <a:gd name="T44" fmla="*/ 0 w 1298"/>
                    <a:gd name="T45" fmla="*/ 0 h 308"/>
                    <a:gd name="T46" fmla="*/ 0 w 1298"/>
                    <a:gd name="T47" fmla="*/ 0 h 308"/>
                    <a:gd name="T48" fmla="*/ 0 w 1298"/>
                    <a:gd name="T49" fmla="*/ 0 h 308"/>
                    <a:gd name="T50" fmla="*/ 0 w 1298"/>
                    <a:gd name="T51" fmla="*/ 0 h 308"/>
                    <a:gd name="T52" fmla="*/ 0 w 1298"/>
                    <a:gd name="T53" fmla="*/ 0 h 308"/>
                    <a:gd name="T54" fmla="*/ 0 w 1298"/>
                    <a:gd name="T55" fmla="*/ 0 h 308"/>
                    <a:gd name="T56" fmla="*/ 0 w 1298"/>
                    <a:gd name="T57" fmla="*/ 0 h 308"/>
                    <a:gd name="T58" fmla="*/ 0 w 1298"/>
                    <a:gd name="T59" fmla="*/ 0 h 308"/>
                    <a:gd name="T60" fmla="*/ 0 w 1298"/>
                    <a:gd name="T61" fmla="*/ 0 h 308"/>
                    <a:gd name="T62" fmla="*/ 0 w 1298"/>
                    <a:gd name="T63" fmla="*/ 0 h 308"/>
                    <a:gd name="T64" fmla="*/ 0 w 1298"/>
                    <a:gd name="T65" fmla="*/ 0 h 308"/>
                    <a:gd name="T66" fmla="*/ 0 w 1298"/>
                    <a:gd name="T67" fmla="*/ 0 h 308"/>
                    <a:gd name="T68" fmla="*/ 0 w 1298"/>
                    <a:gd name="T69" fmla="*/ 0 h 308"/>
                    <a:gd name="T70" fmla="*/ 0 w 1298"/>
                    <a:gd name="T71" fmla="*/ 0 h 308"/>
                    <a:gd name="T72" fmla="*/ 0 w 1298"/>
                    <a:gd name="T73" fmla="*/ 0 h 308"/>
                    <a:gd name="T74" fmla="*/ 0 w 1298"/>
                    <a:gd name="T75" fmla="*/ 0 h 308"/>
                    <a:gd name="T76" fmla="*/ 0 w 1298"/>
                    <a:gd name="T77" fmla="*/ 0 h 308"/>
                    <a:gd name="T78" fmla="*/ 0 w 1298"/>
                    <a:gd name="T79" fmla="*/ 0 h 308"/>
                    <a:gd name="T80" fmla="*/ 0 w 1298"/>
                    <a:gd name="T81" fmla="*/ 0 h 308"/>
                    <a:gd name="T82" fmla="*/ 0 w 1298"/>
                    <a:gd name="T83" fmla="*/ 0 h 308"/>
                    <a:gd name="T84" fmla="*/ 0 w 1298"/>
                    <a:gd name="T85" fmla="*/ 0 h 308"/>
                    <a:gd name="T86" fmla="*/ 0 w 1298"/>
                    <a:gd name="T87" fmla="*/ 0 h 308"/>
                    <a:gd name="T88" fmla="*/ 0 w 1298"/>
                    <a:gd name="T89" fmla="*/ 0 h 308"/>
                    <a:gd name="T90" fmla="*/ 0 w 1298"/>
                    <a:gd name="T91" fmla="*/ 0 h 308"/>
                    <a:gd name="T92" fmla="*/ 0 w 1298"/>
                    <a:gd name="T93" fmla="*/ 0 h 308"/>
                    <a:gd name="T94" fmla="*/ 0 w 1298"/>
                    <a:gd name="T95" fmla="*/ 0 h 308"/>
                    <a:gd name="T96" fmla="*/ 0 w 1298"/>
                    <a:gd name="T97" fmla="*/ 0 h 308"/>
                    <a:gd name="T98" fmla="*/ 0 w 1298"/>
                    <a:gd name="T99" fmla="*/ 0 h 3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98"/>
                    <a:gd name="T151" fmla="*/ 0 h 308"/>
                    <a:gd name="T152" fmla="*/ 1298 w 1298"/>
                    <a:gd name="T153" fmla="*/ 308 h 3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98" h="308">
                      <a:moveTo>
                        <a:pt x="791" y="0"/>
                      </a:moveTo>
                      <a:lnTo>
                        <a:pt x="826" y="5"/>
                      </a:lnTo>
                      <a:lnTo>
                        <a:pt x="859" y="8"/>
                      </a:lnTo>
                      <a:lnTo>
                        <a:pt x="893" y="13"/>
                      </a:lnTo>
                      <a:lnTo>
                        <a:pt x="925" y="16"/>
                      </a:lnTo>
                      <a:lnTo>
                        <a:pt x="987" y="26"/>
                      </a:lnTo>
                      <a:lnTo>
                        <a:pt x="1047" y="35"/>
                      </a:lnTo>
                      <a:lnTo>
                        <a:pt x="1105" y="45"/>
                      </a:lnTo>
                      <a:lnTo>
                        <a:pt x="1161" y="56"/>
                      </a:lnTo>
                      <a:lnTo>
                        <a:pt x="1216" y="66"/>
                      </a:lnTo>
                      <a:lnTo>
                        <a:pt x="1271" y="76"/>
                      </a:lnTo>
                      <a:lnTo>
                        <a:pt x="1275" y="77"/>
                      </a:lnTo>
                      <a:lnTo>
                        <a:pt x="1280" y="79"/>
                      </a:lnTo>
                      <a:lnTo>
                        <a:pt x="1290" y="80"/>
                      </a:lnTo>
                      <a:lnTo>
                        <a:pt x="1295" y="81"/>
                      </a:lnTo>
                      <a:lnTo>
                        <a:pt x="1298" y="82"/>
                      </a:lnTo>
                      <a:lnTo>
                        <a:pt x="1298" y="83"/>
                      </a:lnTo>
                      <a:lnTo>
                        <a:pt x="1298" y="84"/>
                      </a:lnTo>
                      <a:lnTo>
                        <a:pt x="1297" y="85"/>
                      </a:lnTo>
                      <a:lnTo>
                        <a:pt x="1288" y="89"/>
                      </a:lnTo>
                      <a:lnTo>
                        <a:pt x="1279" y="92"/>
                      </a:lnTo>
                      <a:lnTo>
                        <a:pt x="1268" y="97"/>
                      </a:lnTo>
                      <a:lnTo>
                        <a:pt x="1258" y="100"/>
                      </a:lnTo>
                      <a:lnTo>
                        <a:pt x="1245" y="105"/>
                      </a:lnTo>
                      <a:lnTo>
                        <a:pt x="1233" y="110"/>
                      </a:lnTo>
                      <a:lnTo>
                        <a:pt x="1205" y="118"/>
                      </a:lnTo>
                      <a:lnTo>
                        <a:pt x="1175" y="126"/>
                      </a:lnTo>
                      <a:lnTo>
                        <a:pt x="1145" y="135"/>
                      </a:lnTo>
                      <a:lnTo>
                        <a:pt x="1083" y="151"/>
                      </a:lnTo>
                      <a:lnTo>
                        <a:pt x="1067" y="155"/>
                      </a:lnTo>
                      <a:lnTo>
                        <a:pt x="1053" y="159"/>
                      </a:lnTo>
                      <a:lnTo>
                        <a:pt x="1040" y="163"/>
                      </a:lnTo>
                      <a:lnTo>
                        <a:pt x="1029" y="167"/>
                      </a:lnTo>
                      <a:lnTo>
                        <a:pt x="1006" y="174"/>
                      </a:lnTo>
                      <a:lnTo>
                        <a:pt x="992" y="179"/>
                      </a:lnTo>
                      <a:lnTo>
                        <a:pt x="978" y="182"/>
                      </a:lnTo>
                      <a:lnTo>
                        <a:pt x="975" y="183"/>
                      </a:lnTo>
                      <a:lnTo>
                        <a:pt x="971" y="185"/>
                      </a:lnTo>
                      <a:lnTo>
                        <a:pt x="966" y="186"/>
                      </a:lnTo>
                      <a:lnTo>
                        <a:pt x="960" y="187"/>
                      </a:lnTo>
                      <a:lnTo>
                        <a:pt x="953" y="189"/>
                      </a:lnTo>
                      <a:lnTo>
                        <a:pt x="946" y="191"/>
                      </a:lnTo>
                      <a:lnTo>
                        <a:pt x="928" y="196"/>
                      </a:lnTo>
                      <a:lnTo>
                        <a:pt x="911" y="199"/>
                      </a:lnTo>
                      <a:lnTo>
                        <a:pt x="894" y="204"/>
                      </a:lnTo>
                      <a:lnTo>
                        <a:pt x="878" y="206"/>
                      </a:lnTo>
                      <a:lnTo>
                        <a:pt x="871" y="208"/>
                      </a:lnTo>
                      <a:lnTo>
                        <a:pt x="864" y="209"/>
                      </a:lnTo>
                      <a:lnTo>
                        <a:pt x="859" y="209"/>
                      </a:lnTo>
                      <a:lnTo>
                        <a:pt x="852" y="206"/>
                      </a:lnTo>
                      <a:lnTo>
                        <a:pt x="847" y="205"/>
                      </a:lnTo>
                      <a:lnTo>
                        <a:pt x="845" y="205"/>
                      </a:lnTo>
                      <a:lnTo>
                        <a:pt x="843" y="204"/>
                      </a:lnTo>
                      <a:lnTo>
                        <a:pt x="826" y="201"/>
                      </a:lnTo>
                      <a:lnTo>
                        <a:pt x="807" y="197"/>
                      </a:lnTo>
                      <a:lnTo>
                        <a:pt x="768" y="191"/>
                      </a:lnTo>
                      <a:lnTo>
                        <a:pt x="728" y="185"/>
                      </a:lnTo>
                      <a:lnTo>
                        <a:pt x="708" y="181"/>
                      </a:lnTo>
                      <a:lnTo>
                        <a:pt x="690" y="178"/>
                      </a:lnTo>
                      <a:lnTo>
                        <a:pt x="685" y="176"/>
                      </a:lnTo>
                      <a:lnTo>
                        <a:pt x="678" y="176"/>
                      </a:lnTo>
                      <a:lnTo>
                        <a:pt x="670" y="178"/>
                      </a:lnTo>
                      <a:lnTo>
                        <a:pt x="661" y="179"/>
                      </a:lnTo>
                      <a:lnTo>
                        <a:pt x="650" y="181"/>
                      </a:lnTo>
                      <a:lnTo>
                        <a:pt x="638" y="183"/>
                      </a:lnTo>
                      <a:lnTo>
                        <a:pt x="613" y="188"/>
                      </a:lnTo>
                      <a:lnTo>
                        <a:pt x="586" y="194"/>
                      </a:lnTo>
                      <a:lnTo>
                        <a:pt x="560" y="199"/>
                      </a:lnTo>
                      <a:lnTo>
                        <a:pt x="547" y="202"/>
                      </a:lnTo>
                      <a:lnTo>
                        <a:pt x="537" y="205"/>
                      </a:lnTo>
                      <a:lnTo>
                        <a:pt x="526" y="206"/>
                      </a:lnTo>
                      <a:lnTo>
                        <a:pt x="517" y="209"/>
                      </a:lnTo>
                      <a:lnTo>
                        <a:pt x="494" y="213"/>
                      </a:lnTo>
                      <a:lnTo>
                        <a:pt x="470" y="218"/>
                      </a:lnTo>
                      <a:lnTo>
                        <a:pt x="420" y="228"/>
                      </a:lnTo>
                      <a:lnTo>
                        <a:pt x="373" y="239"/>
                      </a:lnTo>
                      <a:lnTo>
                        <a:pt x="350" y="243"/>
                      </a:lnTo>
                      <a:lnTo>
                        <a:pt x="328" y="248"/>
                      </a:lnTo>
                      <a:lnTo>
                        <a:pt x="297" y="256"/>
                      </a:lnTo>
                      <a:lnTo>
                        <a:pt x="268" y="263"/>
                      </a:lnTo>
                      <a:lnTo>
                        <a:pt x="213" y="278"/>
                      </a:lnTo>
                      <a:lnTo>
                        <a:pt x="112" y="303"/>
                      </a:lnTo>
                      <a:lnTo>
                        <a:pt x="95" y="307"/>
                      </a:lnTo>
                      <a:lnTo>
                        <a:pt x="87" y="308"/>
                      </a:lnTo>
                      <a:lnTo>
                        <a:pt x="85" y="308"/>
                      </a:lnTo>
                      <a:lnTo>
                        <a:pt x="83" y="308"/>
                      </a:lnTo>
                      <a:lnTo>
                        <a:pt x="74" y="305"/>
                      </a:lnTo>
                      <a:lnTo>
                        <a:pt x="65" y="303"/>
                      </a:lnTo>
                      <a:lnTo>
                        <a:pt x="60" y="300"/>
                      </a:lnTo>
                      <a:lnTo>
                        <a:pt x="55" y="297"/>
                      </a:lnTo>
                      <a:lnTo>
                        <a:pt x="52" y="295"/>
                      </a:lnTo>
                      <a:lnTo>
                        <a:pt x="48" y="292"/>
                      </a:lnTo>
                      <a:lnTo>
                        <a:pt x="46" y="286"/>
                      </a:lnTo>
                      <a:lnTo>
                        <a:pt x="44" y="279"/>
                      </a:lnTo>
                      <a:lnTo>
                        <a:pt x="41" y="273"/>
                      </a:lnTo>
                      <a:lnTo>
                        <a:pt x="38" y="267"/>
                      </a:lnTo>
                      <a:lnTo>
                        <a:pt x="34" y="264"/>
                      </a:lnTo>
                      <a:lnTo>
                        <a:pt x="30" y="262"/>
                      </a:lnTo>
                      <a:lnTo>
                        <a:pt x="27" y="260"/>
                      </a:lnTo>
                      <a:lnTo>
                        <a:pt x="25" y="259"/>
                      </a:lnTo>
                      <a:lnTo>
                        <a:pt x="17" y="258"/>
                      </a:lnTo>
                      <a:lnTo>
                        <a:pt x="10" y="257"/>
                      </a:lnTo>
                      <a:lnTo>
                        <a:pt x="3" y="256"/>
                      </a:lnTo>
                      <a:lnTo>
                        <a:pt x="1" y="255"/>
                      </a:lnTo>
                      <a:lnTo>
                        <a:pt x="0" y="254"/>
                      </a:lnTo>
                      <a:lnTo>
                        <a:pt x="1" y="252"/>
                      </a:lnTo>
                      <a:lnTo>
                        <a:pt x="2" y="251"/>
                      </a:lnTo>
                      <a:lnTo>
                        <a:pt x="6" y="250"/>
                      </a:lnTo>
                      <a:lnTo>
                        <a:pt x="11" y="248"/>
                      </a:lnTo>
                      <a:lnTo>
                        <a:pt x="18" y="246"/>
                      </a:lnTo>
                      <a:lnTo>
                        <a:pt x="29" y="244"/>
                      </a:lnTo>
                      <a:lnTo>
                        <a:pt x="116" y="226"/>
                      </a:lnTo>
                      <a:lnTo>
                        <a:pt x="205" y="208"/>
                      </a:lnTo>
                      <a:lnTo>
                        <a:pt x="248" y="198"/>
                      </a:lnTo>
                      <a:lnTo>
                        <a:pt x="288" y="189"/>
                      </a:lnTo>
                      <a:lnTo>
                        <a:pt x="328" y="180"/>
                      </a:lnTo>
                      <a:lnTo>
                        <a:pt x="365" y="172"/>
                      </a:lnTo>
                      <a:lnTo>
                        <a:pt x="370" y="170"/>
                      </a:lnTo>
                      <a:lnTo>
                        <a:pt x="374" y="168"/>
                      </a:lnTo>
                      <a:lnTo>
                        <a:pt x="378" y="167"/>
                      </a:lnTo>
                      <a:lnTo>
                        <a:pt x="381" y="166"/>
                      </a:lnTo>
                      <a:lnTo>
                        <a:pt x="382" y="165"/>
                      </a:lnTo>
                      <a:lnTo>
                        <a:pt x="383" y="164"/>
                      </a:lnTo>
                      <a:lnTo>
                        <a:pt x="383" y="161"/>
                      </a:lnTo>
                      <a:lnTo>
                        <a:pt x="381" y="160"/>
                      </a:lnTo>
                      <a:lnTo>
                        <a:pt x="377" y="158"/>
                      </a:lnTo>
                      <a:lnTo>
                        <a:pt x="371" y="157"/>
                      </a:lnTo>
                      <a:lnTo>
                        <a:pt x="363" y="156"/>
                      </a:lnTo>
                      <a:lnTo>
                        <a:pt x="355" y="155"/>
                      </a:lnTo>
                      <a:lnTo>
                        <a:pt x="345" y="153"/>
                      </a:lnTo>
                      <a:lnTo>
                        <a:pt x="326" y="151"/>
                      </a:lnTo>
                      <a:lnTo>
                        <a:pt x="318" y="150"/>
                      </a:lnTo>
                      <a:lnTo>
                        <a:pt x="310" y="149"/>
                      </a:lnTo>
                      <a:lnTo>
                        <a:pt x="303" y="148"/>
                      </a:lnTo>
                      <a:lnTo>
                        <a:pt x="297" y="148"/>
                      </a:lnTo>
                      <a:lnTo>
                        <a:pt x="272" y="143"/>
                      </a:lnTo>
                      <a:lnTo>
                        <a:pt x="244" y="138"/>
                      </a:lnTo>
                      <a:lnTo>
                        <a:pt x="216" y="134"/>
                      </a:lnTo>
                      <a:lnTo>
                        <a:pt x="186" y="130"/>
                      </a:lnTo>
                      <a:lnTo>
                        <a:pt x="129" y="122"/>
                      </a:lnTo>
                      <a:lnTo>
                        <a:pt x="101" y="118"/>
                      </a:lnTo>
                      <a:lnTo>
                        <a:pt x="75" y="113"/>
                      </a:lnTo>
                      <a:lnTo>
                        <a:pt x="71" y="112"/>
                      </a:lnTo>
                      <a:lnTo>
                        <a:pt x="69" y="112"/>
                      </a:lnTo>
                      <a:lnTo>
                        <a:pt x="68" y="111"/>
                      </a:lnTo>
                      <a:lnTo>
                        <a:pt x="67" y="110"/>
                      </a:lnTo>
                      <a:lnTo>
                        <a:pt x="68" y="109"/>
                      </a:lnTo>
                      <a:lnTo>
                        <a:pt x="71" y="106"/>
                      </a:lnTo>
                      <a:lnTo>
                        <a:pt x="77" y="104"/>
                      </a:lnTo>
                      <a:lnTo>
                        <a:pt x="86" y="102"/>
                      </a:lnTo>
                      <a:lnTo>
                        <a:pt x="95" y="99"/>
                      </a:lnTo>
                      <a:lnTo>
                        <a:pt x="107" y="95"/>
                      </a:lnTo>
                      <a:lnTo>
                        <a:pt x="118" y="91"/>
                      </a:lnTo>
                      <a:lnTo>
                        <a:pt x="130" y="87"/>
                      </a:lnTo>
                      <a:lnTo>
                        <a:pt x="144" y="82"/>
                      </a:lnTo>
                      <a:lnTo>
                        <a:pt x="159" y="77"/>
                      </a:lnTo>
                      <a:lnTo>
                        <a:pt x="185" y="71"/>
                      </a:lnTo>
                      <a:lnTo>
                        <a:pt x="209" y="65"/>
                      </a:lnTo>
                      <a:lnTo>
                        <a:pt x="235" y="59"/>
                      </a:lnTo>
                      <a:lnTo>
                        <a:pt x="260" y="52"/>
                      </a:lnTo>
                      <a:lnTo>
                        <a:pt x="264" y="51"/>
                      </a:lnTo>
                      <a:lnTo>
                        <a:pt x="268" y="51"/>
                      </a:lnTo>
                      <a:lnTo>
                        <a:pt x="277" y="48"/>
                      </a:lnTo>
                      <a:lnTo>
                        <a:pt x="289" y="45"/>
                      </a:lnTo>
                      <a:lnTo>
                        <a:pt x="302" y="42"/>
                      </a:lnTo>
                      <a:lnTo>
                        <a:pt x="314" y="39"/>
                      </a:lnTo>
                      <a:lnTo>
                        <a:pt x="325" y="38"/>
                      </a:lnTo>
                      <a:lnTo>
                        <a:pt x="334" y="37"/>
                      </a:lnTo>
                      <a:lnTo>
                        <a:pt x="337" y="37"/>
                      </a:lnTo>
                      <a:lnTo>
                        <a:pt x="341" y="37"/>
                      </a:lnTo>
                      <a:lnTo>
                        <a:pt x="360" y="41"/>
                      </a:lnTo>
                      <a:lnTo>
                        <a:pt x="381" y="44"/>
                      </a:lnTo>
                      <a:lnTo>
                        <a:pt x="402" y="46"/>
                      </a:lnTo>
                      <a:lnTo>
                        <a:pt x="421" y="50"/>
                      </a:lnTo>
                      <a:lnTo>
                        <a:pt x="435" y="53"/>
                      </a:lnTo>
                      <a:lnTo>
                        <a:pt x="448" y="57"/>
                      </a:lnTo>
                      <a:lnTo>
                        <a:pt x="462" y="60"/>
                      </a:lnTo>
                      <a:lnTo>
                        <a:pt x="469" y="62"/>
                      </a:lnTo>
                      <a:lnTo>
                        <a:pt x="477" y="64"/>
                      </a:lnTo>
                      <a:lnTo>
                        <a:pt x="486" y="64"/>
                      </a:lnTo>
                      <a:lnTo>
                        <a:pt x="496" y="65"/>
                      </a:lnTo>
                      <a:lnTo>
                        <a:pt x="508" y="65"/>
                      </a:lnTo>
                      <a:lnTo>
                        <a:pt x="522" y="64"/>
                      </a:lnTo>
                      <a:lnTo>
                        <a:pt x="537" y="62"/>
                      </a:lnTo>
                      <a:lnTo>
                        <a:pt x="553" y="60"/>
                      </a:lnTo>
                      <a:lnTo>
                        <a:pt x="571" y="57"/>
                      </a:lnTo>
                      <a:lnTo>
                        <a:pt x="592" y="52"/>
                      </a:lnTo>
                      <a:lnTo>
                        <a:pt x="608" y="49"/>
                      </a:lnTo>
                      <a:lnTo>
                        <a:pt x="624" y="46"/>
                      </a:lnTo>
                      <a:lnTo>
                        <a:pt x="637" y="43"/>
                      </a:lnTo>
                      <a:lnTo>
                        <a:pt x="648" y="39"/>
                      </a:lnTo>
                      <a:lnTo>
                        <a:pt x="663" y="35"/>
                      </a:lnTo>
                      <a:lnTo>
                        <a:pt x="681" y="30"/>
                      </a:lnTo>
                      <a:lnTo>
                        <a:pt x="700" y="26"/>
                      </a:lnTo>
                      <a:lnTo>
                        <a:pt x="720" y="21"/>
                      </a:lnTo>
                      <a:lnTo>
                        <a:pt x="739" y="15"/>
                      </a:lnTo>
                      <a:lnTo>
                        <a:pt x="758" y="11"/>
                      </a:lnTo>
                      <a:lnTo>
                        <a:pt x="776" y="6"/>
                      </a:lnTo>
                      <a:lnTo>
                        <a:pt x="791" y="1"/>
                      </a:lnTo>
                      <a:lnTo>
                        <a:pt x="791" y="0"/>
                      </a:lnTo>
                      <a:close/>
                    </a:path>
                  </a:pathLst>
                </a:custGeom>
                <a:solidFill>
                  <a:srgbClr val="FF7F00"/>
                </a:solidFill>
                <a:ln w="9525">
                  <a:noFill/>
                  <a:round/>
                  <a:headEnd/>
                  <a:tailEnd/>
                </a:ln>
              </p:spPr>
              <p:txBody>
                <a:bodyPr wrap="none" anchor="ctr"/>
                <a:lstStyle/>
                <a:p>
                  <a:endParaRPr lang="en-US"/>
                </a:p>
              </p:txBody>
            </p:sp>
          </p:grpSp>
        </p:grpSp>
      </p:gr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611188" y="692150"/>
            <a:ext cx="7777162" cy="936625"/>
          </a:xfrm>
          <a:prstGeom prst="rect">
            <a:avLst/>
          </a:prstGeom>
          <a:noFill/>
          <a:ln w="9525">
            <a:noFill/>
            <a:round/>
            <a:headEnd/>
            <a:tailEnd/>
          </a:ln>
        </p:spPr>
        <p:txBody>
          <a:bodyPr lIns="90000" tIns="46800" rIns="90000" bIns="46800" anchor="ctr"/>
          <a:lstStyle/>
          <a:p>
            <a:pP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sz="4000" dirty="0" smtClean="0">
                <a:solidFill>
                  <a:srgbClr val="0099CC"/>
                </a:solidFill>
                <a:effectLst>
                  <a:outerShdw blurRad="38100" dist="38100" dir="2700000" algn="tl">
                    <a:srgbClr val="C0C0C0"/>
                  </a:outerShdw>
                </a:effectLst>
                <a:latin typeface="+mj-lt"/>
                <a:ea typeface="+mj-ea"/>
                <a:cs typeface="+mj-cs"/>
              </a:rPr>
              <a:t>6. </a:t>
            </a:r>
            <a:r>
              <a:rPr lang="cs-CZ" sz="4000" dirty="0" err="1" smtClean="0">
                <a:solidFill>
                  <a:srgbClr val="0099CC"/>
                </a:solidFill>
                <a:effectLst>
                  <a:outerShdw blurRad="38100" dist="38100" dir="2700000" algn="tl">
                    <a:srgbClr val="C0C0C0"/>
                  </a:outerShdw>
                </a:effectLst>
                <a:latin typeface="+mj-lt"/>
                <a:ea typeface="+mj-ea"/>
                <a:cs typeface="+mj-cs"/>
              </a:rPr>
              <a:t>Conclusion</a:t>
            </a:r>
            <a:endParaRPr lang="cs-CZ" sz="4000" dirty="0">
              <a:solidFill>
                <a:srgbClr val="0099CC"/>
              </a:solidFill>
              <a:effectLst>
                <a:outerShdw blurRad="38100" dist="38100" dir="2700000" algn="tl">
                  <a:srgbClr val="C0C0C0"/>
                </a:outerShdw>
              </a:effectLst>
              <a:latin typeface="+mj-lt"/>
              <a:ea typeface="+mj-ea"/>
              <a:cs typeface="+mj-cs"/>
            </a:endParaRPr>
          </a:p>
        </p:txBody>
      </p:sp>
      <p:sp>
        <p:nvSpPr>
          <p:cNvPr id="14339" name="Text Box 2"/>
          <p:cNvSpPr txBox="1">
            <a:spLocks noChangeArrowheads="1"/>
          </p:cNvSpPr>
          <p:nvPr/>
        </p:nvSpPr>
        <p:spPr bwMode="auto">
          <a:xfrm>
            <a:off x="900113" y="1628775"/>
            <a:ext cx="7488237" cy="4968875"/>
          </a:xfrm>
          <a:prstGeom prst="rect">
            <a:avLst/>
          </a:prstGeom>
          <a:noFill/>
          <a:ln>
            <a:noFill/>
          </a:ln>
          <a:extLst>
            <a:ext uri="{909E8E84-426E-40DD-AFC4-6F175D3DCCD1}"/>
            <a:ext uri="{91240B29-F687-4F45-9708-019B960494DF}"/>
          </a:extLst>
        </p:spPr>
        <p:txBody>
          <a:bodyPr lIns="90000" tIns="46800" rIns="90000" bIns="46800"/>
          <a:lstStyle>
            <a:lvl1pPr marL="339725" indent="-339725">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icrosoft YaHei" charset="-122"/>
              </a:defRPr>
            </a:lvl1pPr>
            <a:lvl2pPr marL="1082675" indent="-339725">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icrosoft YaHei" charset="-122"/>
              </a:defRPr>
            </a:lvl2pPr>
            <a:lvl3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icrosoft YaHei" charset="-122"/>
              </a:defRPr>
            </a:lvl3pPr>
            <a:lvl4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icrosoft YaHei" charset="-122"/>
              </a:defRPr>
            </a:lvl4pPr>
            <a:lvl5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icrosoft YaHei" charset="-122"/>
              </a:defRPr>
            </a:lvl5pPr>
            <a:lvl6pPr marL="2514600" indent="-228600" algn="ctr" defTabSz="449263" eaLnBrk="0" fontAlgn="base" hangingPunct="0">
              <a:lnSpc>
                <a:spcPct val="93000"/>
              </a:lnSpc>
              <a:spcBef>
                <a:spcPct val="0"/>
              </a:spcBef>
              <a:spcAft>
                <a:spcPct val="0"/>
              </a:spcAft>
              <a:buClr>
                <a:srgbClr val="000000"/>
              </a:buClr>
              <a:buSzPct val="100000"/>
              <a:buFont typeface="Times New Roman"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icrosoft YaHei" charset="-122"/>
              </a:defRPr>
            </a:lvl6pPr>
            <a:lvl7pPr marL="2971800" indent="-228600" algn="ctr" defTabSz="449263" eaLnBrk="0" fontAlgn="base" hangingPunct="0">
              <a:lnSpc>
                <a:spcPct val="93000"/>
              </a:lnSpc>
              <a:spcBef>
                <a:spcPct val="0"/>
              </a:spcBef>
              <a:spcAft>
                <a:spcPct val="0"/>
              </a:spcAft>
              <a:buClr>
                <a:srgbClr val="000000"/>
              </a:buClr>
              <a:buSzPct val="100000"/>
              <a:buFont typeface="Times New Roman"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icrosoft YaHei" charset="-122"/>
              </a:defRPr>
            </a:lvl7pPr>
            <a:lvl8pPr marL="3429000" indent="-228600" algn="ctr" defTabSz="449263" eaLnBrk="0" fontAlgn="base" hangingPunct="0">
              <a:lnSpc>
                <a:spcPct val="93000"/>
              </a:lnSpc>
              <a:spcBef>
                <a:spcPct val="0"/>
              </a:spcBef>
              <a:spcAft>
                <a:spcPct val="0"/>
              </a:spcAft>
              <a:buClr>
                <a:srgbClr val="000000"/>
              </a:buClr>
              <a:buSzPct val="100000"/>
              <a:buFont typeface="Times New Roman"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icrosoft YaHei" charset="-122"/>
              </a:defRPr>
            </a:lvl8pPr>
            <a:lvl9pPr marL="3886200" indent="-228600" algn="ctr" defTabSz="449263" eaLnBrk="0" fontAlgn="base" hangingPunct="0">
              <a:lnSpc>
                <a:spcPct val="93000"/>
              </a:lnSpc>
              <a:spcBef>
                <a:spcPct val="0"/>
              </a:spcBef>
              <a:spcAft>
                <a:spcPct val="0"/>
              </a:spcAft>
              <a:buClr>
                <a:srgbClr val="000000"/>
              </a:buClr>
              <a:buSzPct val="100000"/>
              <a:buFont typeface="Times New Roman"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icrosoft YaHei" charset="-122"/>
              </a:defRPr>
            </a:lvl9pPr>
          </a:lstStyle>
          <a:p>
            <a:pPr marL="342900" indent="-342900" eaLnBrk="0" hangingPunct="0">
              <a:spcBef>
                <a:spcPts val="600"/>
              </a:spcBef>
              <a:buFont typeface="Symbol" pitchFamily="18" charset="2"/>
              <a:buChar char="-"/>
              <a:defRPr/>
            </a:pPr>
            <a:r>
              <a:rPr lang="cs-CZ" sz="2800" dirty="0" err="1" smtClean="0">
                <a:solidFill>
                  <a:schemeClr val="tx1"/>
                </a:solidFill>
                <a:latin typeface="+mn-lt"/>
                <a:ea typeface="+mn-ea"/>
              </a:rPr>
              <a:t>important</a:t>
            </a:r>
            <a:r>
              <a:rPr lang="cs-CZ" sz="2800" dirty="0" smtClean="0">
                <a:solidFill>
                  <a:schemeClr val="tx1"/>
                </a:solidFill>
                <a:latin typeface="+mn-lt"/>
                <a:ea typeface="+mn-ea"/>
              </a:rPr>
              <a:t> </a:t>
            </a:r>
            <a:r>
              <a:rPr lang="cs-CZ" sz="2800" dirty="0" err="1" smtClean="0">
                <a:solidFill>
                  <a:schemeClr val="tx1"/>
                </a:solidFill>
                <a:latin typeface="+mn-lt"/>
                <a:ea typeface="+mn-ea"/>
              </a:rPr>
              <a:t>is</a:t>
            </a:r>
            <a:endParaRPr lang="cs-CZ" sz="2800" dirty="0" smtClean="0">
              <a:solidFill>
                <a:schemeClr val="tx1"/>
              </a:solidFill>
              <a:latin typeface="+mn-lt"/>
              <a:ea typeface="+mn-ea"/>
            </a:endParaRPr>
          </a:p>
          <a:p>
            <a:pPr marL="918000" lvl="1" indent="-342900" eaLnBrk="0" hangingPunct="0">
              <a:spcBef>
                <a:spcPts val="600"/>
              </a:spcBef>
              <a:buFont typeface="Arial" pitchFamily="34" charset="0"/>
              <a:buChar char="•"/>
              <a:defRPr/>
            </a:pPr>
            <a:r>
              <a:rPr lang="cs-CZ" dirty="0" err="1" smtClean="0">
                <a:solidFill>
                  <a:schemeClr val="tx1"/>
                </a:solidFill>
                <a:latin typeface="+mn-lt"/>
                <a:ea typeface="+mn-ea"/>
              </a:rPr>
              <a:t>intention</a:t>
            </a:r>
            <a:r>
              <a:rPr lang="cs-CZ" dirty="0" smtClean="0">
                <a:solidFill>
                  <a:schemeClr val="tx1"/>
                </a:solidFill>
                <a:latin typeface="+mn-lt"/>
                <a:ea typeface="+mn-ea"/>
              </a:rPr>
              <a:t> to </a:t>
            </a:r>
            <a:r>
              <a:rPr lang="cs-CZ" dirty="0" err="1" smtClean="0">
                <a:solidFill>
                  <a:schemeClr val="tx1"/>
                </a:solidFill>
                <a:latin typeface="+mn-lt"/>
                <a:ea typeface="+mn-ea"/>
              </a:rPr>
              <a:t>work</a:t>
            </a:r>
            <a:r>
              <a:rPr lang="cs-CZ" dirty="0" smtClean="0">
                <a:solidFill>
                  <a:schemeClr val="tx1"/>
                </a:solidFill>
                <a:latin typeface="+mn-lt"/>
                <a:ea typeface="+mn-ea"/>
              </a:rPr>
              <a:t> </a:t>
            </a:r>
            <a:r>
              <a:rPr lang="cs-CZ" dirty="0" err="1" smtClean="0">
                <a:solidFill>
                  <a:schemeClr val="tx1"/>
                </a:solidFill>
                <a:latin typeface="+mn-lt"/>
                <a:ea typeface="+mn-ea"/>
              </a:rPr>
              <a:t>out</a:t>
            </a:r>
            <a:r>
              <a:rPr lang="cs-CZ" dirty="0" smtClean="0">
                <a:solidFill>
                  <a:schemeClr val="tx1"/>
                </a:solidFill>
                <a:latin typeface="+mn-lt"/>
                <a:ea typeface="+mn-ea"/>
              </a:rPr>
              <a:t> </a:t>
            </a:r>
            <a:r>
              <a:rPr lang="cs-CZ" dirty="0" err="1" smtClean="0">
                <a:solidFill>
                  <a:schemeClr val="tx1"/>
                </a:solidFill>
                <a:latin typeface="+mn-lt"/>
                <a:ea typeface="+mn-ea"/>
              </a:rPr>
              <a:t>the</a:t>
            </a:r>
            <a:r>
              <a:rPr lang="cs-CZ" dirty="0" smtClean="0">
                <a:solidFill>
                  <a:schemeClr val="tx1"/>
                </a:solidFill>
                <a:latin typeface="+mn-lt"/>
                <a:ea typeface="+mn-ea"/>
              </a:rPr>
              <a:t> </a:t>
            </a:r>
            <a:r>
              <a:rPr lang="cs-CZ" dirty="0" err="1" smtClean="0">
                <a:solidFill>
                  <a:schemeClr val="tx1"/>
                </a:solidFill>
                <a:latin typeface="+mn-lt"/>
                <a:ea typeface="+mn-ea"/>
              </a:rPr>
              <a:t>national</a:t>
            </a:r>
            <a:r>
              <a:rPr lang="cs-CZ" dirty="0" smtClean="0">
                <a:solidFill>
                  <a:schemeClr val="tx1"/>
                </a:solidFill>
                <a:latin typeface="+mn-lt"/>
                <a:ea typeface="+mn-ea"/>
              </a:rPr>
              <a:t> </a:t>
            </a:r>
            <a:r>
              <a:rPr lang="cs-CZ" dirty="0" err="1" smtClean="0">
                <a:solidFill>
                  <a:schemeClr val="tx1"/>
                </a:solidFill>
                <a:latin typeface="+mn-lt"/>
                <a:ea typeface="+mn-ea"/>
              </a:rPr>
              <a:t>geoinformation</a:t>
            </a:r>
            <a:r>
              <a:rPr lang="cs-CZ" dirty="0" smtClean="0">
                <a:solidFill>
                  <a:schemeClr val="tx1"/>
                </a:solidFill>
                <a:latin typeface="+mn-lt"/>
                <a:ea typeface="+mn-ea"/>
              </a:rPr>
              <a:t> </a:t>
            </a:r>
            <a:r>
              <a:rPr lang="cs-CZ" dirty="0" err="1" smtClean="0">
                <a:solidFill>
                  <a:schemeClr val="tx1"/>
                </a:solidFill>
                <a:latin typeface="+mn-lt"/>
                <a:ea typeface="+mn-ea"/>
              </a:rPr>
              <a:t>strategy</a:t>
            </a:r>
            <a:r>
              <a:rPr lang="cs-CZ" dirty="0" smtClean="0">
                <a:solidFill>
                  <a:schemeClr val="tx1"/>
                </a:solidFill>
                <a:latin typeface="+mn-lt"/>
                <a:ea typeface="+mn-ea"/>
              </a:rPr>
              <a:t> (</a:t>
            </a:r>
            <a:r>
              <a:rPr lang="cs-CZ" dirty="0" err="1" smtClean="0">
                <a:solidFill>
                  <a:schemeClr val="tx1"/>
                </a:solidFill>
                <a:latin typeface="+mn-lt"/>
                <a:ea typeface="+mn-ea"/>
              </a:rPr>
              <a:t>GeoInfoStrategy</a:t>
            </a:r>
            <a:r>
              <a:rPr lang="cs-CZ" dirty="0" smtClean="0">
                <a:solidFill>
                  <a:schemeClr val="tx1"/>
                </a:solidFill>
                <a:latin typeface="+mn-lt"/>
                <a:ea typeface="+mn-ea"/>
              </a:rPr>
              <a:t>) has </a:t>
            </a:r>
            <a:r>
              <a:rPr lang="cs-CZ" dirty="0" err="1" smtClean="0">
                <a:solidFill>
                  <a:schemeClr val="tx1"/>
                </a:solidFill>
                <a:latin typeface="+mn-lt"/>
                <a:ea typeface="+mn-ea"/>
              </a:rPr>
              <a:t>governmental</a:t>
            </a:r>
            <a:r>
              <a:rPr lang="cs-CZ" dirty="0" smtClean="0">
                <a:solidFill>
                  <a:schemeClr val="tx1"/>
                </a:solidFill>
                <a:latin typeface="+mn-lt"/>
                <a:ea typeface="+mn-ea"/>
              </a:rPr>
              <a:t> support</a:t>
            </a:r>
          </a:p>
          <a:p>
            <a:pPr marL="1374775" lvl="3" indent="-342900" eaLnBrk="0" hangingPunct="0">
              <a:spcBef>
                <a:spcPts val="300"/>
              </a:spcBef>
              <a:buFont typeface="Courier New" pitchFamily="49" charset="0"/>
              <a:buChar char="o"/>
              <a:defRPr/>
            </a:pPr>
            <a:r>
              <a:rPr lang="cs-CZ" sz="2000" dirty="0" err="1" smtClean="0">
                <a:solidFill>
                  <a:schemeClr val="tx1"/>
                </a:solidFill>
              </a:rPr>
              <a:t>Governmental</a:t>
            </a:r>
            <a:r>
              <a:rPr lang="cs-CZ" sz="2000" dirty="0" smtClean="0">
                <a:solidFill>
                  <a:schemeClr val="tx1"/>
                </a:solidFill>
              </a:rPr>
              <a:t> </a:t>
            </a:r>
            <a:r>
              <a:rPr lang="cs-CZ" sz="2000" dirty="0" err="1" smtClean="0">
                <a:solidFill>
                  <a:schemeClr val="tx1"/>
                </a:solidFill>
              </a:rPr>
              <a:t>Resolution</a:t>
            </a:r>
            <a:r>
              <a:rPr lang="cs-CZ" sz="2000" dirty="0" smtClean="0">
                <a:solidFill>
                  <a:schemeClr val="tx1"/>
                </a:solidFill>
              </a:rPr>
              <a:t> No. 837/2012</a:t>
            </a:r>
          </a:p>
          <a:p>
            <a:pPr marL="917575" lvl="2" indent="-342900" eaLnBrk="0" hangingPunct="0">
              <a:spcBef>
                <a:spcPts val="1200"/>
              </a:spcBef>
              <a:buFont typeface="Arial" pitchFamily="34" charset="0"/>
              <a:buChar char="•"/>
              <a:defRPr/>
            </a:pPr>
            <a:r>
              <a:rPr lang="cs-CZ" dirty="0" err="1" smtClean="0">
                <a:solidFill>
                  <a:schemeClr val="tx1"/>
                </a:solidFill>
                <a:latin typeface="+mn-lt"/>
                <a:ea typeface="+mn-ea"/>
              </a:rPr>
              <a:t>future</a:t>
            </a:r>
            <a:r>
              <a:rPr lang="cs-CZ" dirty="0" smtClean="0">
                <a:solidFill>
                  <a:schemeClr val="tx1"/>
                </a:solidFill>
                <a:latin typeface="+mn-lt"/>
                <a:ea typeface="+mn-ea"/>
              </a:rPr>
              <a:t> GeoInfoStrategie </a:t>
            </a:r>
            <a:r>
              <a:rPr lang="cs-CZ" dirty="0" err="1" smtClean="0">
                <a:solidFill>
                  <a:schemeClr val="tx1"/>
                </a:solidFill>
                <a:latin typeface="+mn-lt"/>
                <a:ea typeface="+mn-ea"/>
              </a:rPr>
              <a:t>is</a:t>
            </a:r>
            <a:r>
              <a:rPr lang="cs-CZ" dirty="0" smtClean="0">
                <a:solidFill>
                  <a:schemeClr val="tx1"/>
                </a:solidFill>
                <a:latin typeface="+mn-lt"/>
                <a:ea typeface="+mn-ea"/>
              </a:rPr>
              <a:t> </a:t>
            </a:r>
            <a:r>
              <a:rPr lang="cs-CZ" dirty="0" err="1" smtClean="0">
                <a:solidFill>
                  <a:schemeClr val="tx1"/>
                </a:solidFill>
                <a:latin typeface="+mn-lt"/>
                <a:ea typeface="+mn-ea"/>
              </a:rPr>
              <a:t>seen</a:t>
            </a:r>
            <a:r>
              <a:rPr lang="cs-CZ" dirty="0" smtClean="0">
                <a:solidFill>
                  <a:schemeClr val="tx1"/>
                </a:solidFill>
                <a:latin typeface="+mn-lt"/>
                <a:ea typeface="+mn-ea"/>
              </a:rPr>
              <a:t> as </a:t>
            </a:r>
            <a:r>
              <a:rPr lang="cs-CZ" dirty="0" err="1" smtClean="0">
                <a:solidFill>
                  <a:schemeClr val="tx1"/>
                </a:solidFill>
                <a:latin typeface="+mn-lt"/>
                <a:ea typeface="+mn-ea"/>
              </a:rPr>
              <a:t>the</a:t>
            </a:r>
            <a:r>
              <a:rPr lang="cs-CZ" dirty="0" smtClean="0">
                <a:solidFill>
                  <a:schemeClr val="tx1"/>
                </a:solidFill>
                <a:latin typeface="+mn-lt"/>
                <a:ea typeface="+mn-ea"/>
              </a:rPr>
              <a:t> </a:t>
            </a:r>
            <a:r>
              <a:rPr lang="cs-CZ" dirty="0" err="1" smtClean="0">
                <a:solidFill>
                  <a:schemeClr val="tx1"/>
                </a:solidFill>
                <a:latin typeface="+mn-lt"/>
                <a:ea typeface="+mn-ea"/>
              </a:rPr>
              <a:t>eGov</a:t>
            </a:r>
            <a:r>
              <a:rPr lang="cs-CZ" dirty="0" smtClean="0">
                <a:solidFill>
                  <a:schemeClr val="tx1"/>
                </a:solidFill>
                <a:latin typeface="+mn-lt"/>
                <a:ea typeface="+mn-ea"/>
              </a:rPr>
              <a:t> 2014 + </a:t>
            </a:r>
            <a:r>
              <a:rPr lang="cs-CZ" dirty="0" err="1" smtClean="0">
                <a:solidFill>
                  <a:schemeClr val="tx1"/>
                </a:solidFill>
                <a:latin typeface="+mn-lt"/>
                <a:ea typeface="+mn-ea"/>
              </a:rPr>
              <a:t>subsequent</a:t>
            </a:r>
            <a:r>
              <a:rPr lang="cs-CZ" dirty="0" smtClean="0">
                <a:solidFill>
                  <a:schemeClr val="tx1"/>
                </a:solidFill>
                <a:latin typeface="+mn-lt"/>
                <a:ea typeface="+mn-ea"/>
              </a:rPr>
              <a:t> </a:t>
            </a:r>
            <a:r>
              <a:rPr lang="cs-CZ" dirty="0" err="1" smtClean="0">
                <a:solidFill>
                  <a:schemeClr val="tx1"/>
                </a:solidFill>
                <a:latin typeface="+mn-lt"/>
                <a:ea typeface="+mn-ea"/>
              </a:rPr>
              <a:t>strategy</a:t>
            </a:r>
            <a:r>
              <a:rPr lang="cs-CZ" dirty="0" smtClean="0">
                <a:solidFill>
                  <a:schemeClr val="tx1"/>
                </a:solidFill>
                <a:latin typeface="+mn-lt"/>
                <a:ea typeface="+mn-ea"/>
              </a:rPr>
              <a:t> </a:t>
            </a:r>
          </a:p>
          <a:p>
            <a:pPr marL="1374775" lvl="3" indent="-342900" eaLnBrk="0" hangingPunct="0">
              <a:spcBef>
                <a:spcPts val="300"/>
              </a:spcBef>
              <a:buFont typeface="Courier New" pitchFamily="49" charset="0"/>
              <a:buChar char="o"/>
              <a:defRPr/>
            </a:pPr>
            <a:r>
              <a:rPr lang="cs-CZ" sz="2000" dirty="0" err="1" smtClean="0">
                <a:solidFill>
                  <a:schemeClr val="tx1"/>
                </a:solidFill>
                <a:latin typeface="+mn-lt"/>
                <a:ea typeface="+mn-ea"/>
              </a:rPr>
              <a:t>GeoInfoStrategy</a:t>
            </a:r>
            <a:r>
              <a:rPr lang="cs-CZ" sz="2000" dirty="0" smtClean="0">
                <a:solidFill>
                  <a:schemeClr val="tx1"/>
                </a:solidFill>
                <a:latin typeface="+mn-lt"/>
                <a:ea typeface="+mn-ea"/>
              </a:rPr>
              <a:t> </a:t>
            </a:r>
            <a:r>
              <a:rPr lang="cs-CZ" sz="2000" dirty="0" err="1" smtClean="0">
                <a:solidFill>
                  <a:schemeClr val="tx1"/>
                </a:solidFill>
                <a:latin typeface="+mn-lt"/>
                <a:ea typeface="+mn-ea"/>
              </a:rPr>
              <a:t>is</a:t>
            </a:r>
            <a:r>
              <a:rPr lang="cs-CZ" sz="2000" dirty="0" smtClean="0">
                <a:solidFill>
                  <a:schemeClr val="tx1"/>
                </a:solidFill>
                <a:latin typeface="+mn-lt"/>
                <a:ea typeface="+mn-ea"/>
              </a:rPr>
              <a:t> </a:t>
            </a:r>
            <a:r>
              <a:rPr lang="cs-CZ" sz="2000" dirty="0" err="1" smtClean="0">
                <a:solidFill>
                  <a:schemeClr val="tx1"/>
                </a:solidFill>
                <a:latin typeface="+mn-lt"/>
                <a:ea typeface="+mn-ea"/>
              </a:rPr>
              <a:t>going</a:t>
            </a:r>
            <a:r>
              <a:rPr lang="cs-CZ" sz="2000" dirty="0" smtClean="0">
                <a:solidFill>
                  <a:schemeClr val="tx1"/>
                </a:solidFill>
                <a:latin typeface="+mn-lt"/>
                <a:ea typeface="+mn-ea"/>
              </a:rPr>
              <a:t> to </a:t>
            </a:r>
            <a:r>
              <a:rPr lang="cs-CZ" sz="2000" dirty="0" err="1" smtClean="0">
                <a:solidFill>
                  <a:schemeClr val="tx1"/>
                </a:solidFill>
                <a:latin typeface="+mn-lt"/>
                <a:ea typeface="+mn-ea"/>
              </a:rPr>
              <a:t>be</a:t>
            </a:r>
            <a:r>
              <a:rPr lang="cs-CZ" sz="2000" dirty="0" smtClean="0">
                <a:solidFill>
                  <a:schemeClr val="tx1"/>
                </a:solidFill>
                <a:latin typeface="+mn-lt"/>
                <a:ea typeface="+mn-ea"/>
              </a:rPr>
              <a:t> </a:t>
            </a:r>
            <a:r>
              <a:rPr lang="cs-CZ" sz="2000" dirty="0" err="1" smtClean="0">
                <a:solidFill>
                  <a:schemeClr val="tx1"/>
                </a:solidFill>
                <a:latin typeface="+mn-lt"/>
                <a:ea typeface="+mn-ea"/>
              </a:rPr>
              <a:t>an</a:t>
            </a:r>
            <a:r>
              <a:rPr lang="cs-CZ" sz="2000" dirty="0" smtClean="0">
                <a:solidFill>
                  <a:schemeClr val="tx1"/>
                </a:solidFill>
                <a:latin typeface="+mn-lt"/>
                <a:ea typeface="+mn-ea"/>
              </a:rPr>
              <a:t> </a:t>
            </a:r>
            <a:r>
              <a:rPr lang="cs-CZ" sz="2000" dirty="0" err="1" smtClean="0">
                <a:solidFill>
                  <a:schemeClr val="tx1"/>
                </a:solidFill>
                <a:latin typeface="+mn-lt"/>
                <a:ea typeface="+mn-ea"/>
              </a:rPr>
              <a:t>integral</a:t>
            </a:r>
            <a:r>
              <a:rPr lang="cs-CZ" sz="2000" dirty="0" smtClean="0">
                <a:solidFill>
                  <a:schemeClr val="tx1"/>
                </a:solidFill>
                <a:latin typeface="+mn-lt"/>
                <a:ea typeface="+mn-ea"/>
              </a:rPr>
              <a:t> </a:t>
            </a:r>
            <a:r>
              <a:rPr lang="cs-CZ" sz="2000" dirty="0" err="1" smtClean="0">
                <a:solidFill>
                  <a:schemeClr val="tx1"/>
                </a:solidFill>
                <a:latin typeface="+mn-lt"/>
                <a:ea typeface="+mn-ea"/>
              </a:rPr>
              <a:t>component</a:t>
            </a:r>
            <a:r>
              <a:rPr lang="cs-CZ" sz="2000" dirty="0" smtClean="0">
                <a:solidFill>
                  <a:schemeClr val="tx1"/>
                </a:solidFill>
                <a:latin typeface="+mn-lt"/>
                <a:ea typeface="+mn-ea"/>
              </a:rPr>
              <a:t> </a:t>
            </a:r>
            <a:r>
              <a:rPr lang="cs-CZ" sz="2000" dirty="0" err="1" smtClean="0">
                <a:solidFill>
                  <a:schemeClr val="tx1"/>
                </a:solidFill>
                <a:latin typeface="+mn-lt"/>
                <a:ea typeface="+mn-ea"/>
              </a:rPr>
              <a:t>of</a:t>
            </a:r>
            <a:r>
              <a:rPr lang="cs-CZ" sz="2000" dirty="0" smtClean="0">
                <a:solidFill>
                  <a:schemeClr val="tx1"/>
                </a:solidFill>
                <a:latin typeface="+mn-lt"/>
                <a:ea typeface="+mn-ea"/>
              </a:rPr>
              <a:t> Czech eGovernment</a:t>
            </a:r>
          </a:p>
          <a:p>
            <a:pPr marL="917575" lvl="2" indent="-342900" eaLnBrk="0" hangingPunct="0">
              <a:spcBef>
                <a:spcPts val="1200"/>
              </a:spcBef>
              <a:buFont typeface="Arial" pitchFamily="34" charset="0"/>
              <a:buChar char="•"/>
              <a:defRPr/>
            </a:pPr>
            <a:r>
              <a:rPr lang="cs-CZ" dirty="0" smtClean="0">
                <a:solidFill>
                  <a:schemeClr val="tx1"/>
                </a:solidFill>
                <a:latin typeface="+mn-lt"/>
                <a:ea typeface="+mn-ea"/>
              </a:rPr>
              <a:t>Czech Republic </a:t>
            </a:r>
            <a:r>
              <a:rPr lang="en-US" dirty="0" smtClean="0">
                <a:solidFill>
                  <a:schemeClr val="tx1"/>
                </a:solidFill>
                <a:latin typeface="+mn-lt"/>
              </a:rPr>
              <a:t>make</a:t>
            </a:r>
            <a:r>
              <a:rPr lang="cs-CZ" dirty="0" smtClean="0">
                <a:solidFill>
                  <a:schemeClr val="tx1"/>
                </a:solidFill>
                <a:latin typeface="+mn-lt"/>
              </a:rPr>
              <a:t>s</a:t>
            </a:r>
            <a:r>
              <a:rPr lang="en-US" dirty="0" smtClean="0">
                <a:solidFill>
                  <a:schemeClr val="tx1"/>
                </a:solidFill>
                <a:latin typeface="+mn-lt"/>
              </a:rPr>
              <a:t> efforts to </a:t>
            </a:r>
            <a:endParaRPr lang="cs-CZ" dirty="0" smtClean="0">
              <a:solidFill>
                <a:schemeClr val="tx1"/>
              </a:solidFill>
              <a:latin typeface="+mn-lt"/>
              <a:ea typeface="+mn-ea"/>
            </a:endParaRPr>
          </a:p>
          <a:p>
            <a:pPr marL="1374775" lvl="3" indent="-342900" eaLnBrk="0" hangingPunct="0">
              <a:spcBef>
                <a:spcPts val="300"/>
              </a:spcBef>
              <a:buFont typeface="Courier New" pitchFamily="49" charset="0"/>
              <a:buChar char="o"/>
              <a:defRPr/>
            </a:pPr>
            <a:r>
              <a:rPr lang="cs-CZ" sz="2000" dirty="0" err="1" smtClean="0">
                <a:solidFill>
                  <a:schemeClr val="tx1"/>
                </a:solidFill>
                <a:latin typeface="+mn-lt"/>
                <a:ea typeface="+mn-ea"/>
              </a:rPr>
              <a:t>coordinate</a:t>
            </a:r>
            <a:r>
              <a:rPr lang="cs-CZ" sz="2000" dirty="0" smtClean="0">
                <a:solidFill>
                  <a:schemeClr val="tx1"/>
                </a:solidFill>
                <a:latin typeface="+mn-lt"/>
                <a:ea typeface="+mn-ea"/>
              </a:rPr>
              <a:t> </a:t>
            </a:r>
            <a:r>
              <a:rPr lang="cs-CZ" sz="2000" dirty="0" err="1" smtClean="0">
                <a:solidFill>
                  <a:schemeClr val="tx1"/>
                </a:solidFill>
                <a:latin typeface="+mn-lt"/>
                <a:ea typeface="+mn-ea"/>
              </a:rPr>
              <a:t>national</a:t>
            </a:r>
            <a:r>
              <a:rPr lang="cs-CZ" sz="2000" dirty="0" smtClean="0">
                <a:solidFill>
                  <a:schemeClr val="tx1"/>
                </a:solidFill>
                <a:latin typeface="+mn-lt"/>
                <a:ea typeface="+mn-ea"/>
              </a:rPr>
              <a:t> </a:t>
            </a:r>
            <a:r>
              <a:rPr lang="cs-CZ" sz="2000" dirty="0" err="1" smtClean="0">
                <a:solidFill>
                  <a:schemeClr val="tx1"/>
                </a:solidFill>
                <a:latin typeface="+mn-lt"/>
                <a:ea typeface="+mn-ea"/>
              </a:rPr>
              <a:t>geoactivites</a:t>
            </a:r>
            <a:endParaRPr lang="cs-CZ" sz="2000" dirty="0" smtClean="0">
              <a:solidFill>
                <a:schemeClr val="tx1"/>
              </a:solidFill>
              <a:latin typeface="+mn-lt"/>
              <a:ea typeface="+mn-ea"/>
            </a:endParaRPr>
          </a:p>
          <a:p>
            <a:pPr marL="1374775" lvl="3" indent="-342900" eaLnBrk="0" hangingPunct="0">
              <a:spcBef>
                <a:spcPts val="300"/>
              </a:spcBef>
              <a:buFont typeface="Courier New" pitchFamily="49" charset="0"/>
              <a:buChar char="o"/>
              <a:defRPr/>
            </a:pPr>
            <a:r>
              <a:rPr lang="cs-CZ" sz="2000" dirty="0" err="1" smtClean="0">
                <a:solidFill>
                  <a:schemeClr val="tx1"/>
                </a:solidFill>
                <a:latin typeface="+mn-lt"/>
                <a:ea typeface="+mn-ea"/>
              </a:rPr>
              <a:t>activate</a:t>
            </a:r>
            <a:r>
              <a:rPr lang="cs-CZ" sz="2000" dirty="0" smtClean="0">
                <a:solidFill>
                  <a:schemeClr val="tx1"/>
                </a:solidFill>
                <a:latin typeface="+mn-lt"/>
                <a:ea typeface="+mn-ea"/>
              </a:rPr>
              <a:t> </a:t>
            </a:r>
            <a:r>
              <a:rPr lang="cs-CZ" sz="2000" dirty="0" err="1" smtClean="0">
                <a:solidFill>
                  <a:schemeClr val="tx1"/>
                </a:solidFill>
                <a:latin typeface="+mn-lt"/>
                <a:ea typeface="+mn-ea"/>
              </a:rPr>
              <a:t>huge</a:t>
            </a:r>
            <a:r>
              <a:rPr lang="cs-CZ" sz="2000" dirty="0" smtClean="0">
                <a:solidFill>
                  <a:schemeClr val="tx1"/>
                </a:solidFill>
                <a:latin typeface="+mn-lt"/>
                <a:ea typeface="+mn-ea"/>
              </a:rPr>
              <a:t> spatial data </a:t>
            </a:r>
            <a:r>
              <a:rPr lang="cs-CZ" sz="2000" dirty="0" err="1" smtClean="0">
                <a:solidFill>
                  <a:schemeClr val="tx1"/>
                </a:solidFill>
                <a:latin typeface="+mn-lt"/>
                <a:ea typeface="+mn-ea"/>
              </a:rPr>
              <a:t>economic</a:t>
            </a:r>
            <a:r>
              <a:rPr lang="cs-CZ" sz="2000" dirty="0" smtClean="0">
                <a:solidFill>
                  <a:schemeClr val="tx1"/>
                </a:solidFill>
                <a:latin typeface="+mn-lt"/>
                <a:ea typeface="+mn-ea"/>
              </a:rPr>
              <a:t> </a:t>
            </a:r>
            <a:r>
              <a:rPr lang="cs-CZ" sz="2000" dirty="0" err="1" smtClean="0">
                <a:solidFill>
                  <a:schemeClr val="tx1"/>
                </a:solidFill>
                <a:latin typeface="+mn-lt"/>
                <a:ea typeface="+mn-ea"/>
              </a:rPr>
              <a:t>potencial</a:t>
            </a:r>
            <a:endParaRPr lang="cs-CZ" sz="2000" dirty="0" smtClean="0">
              <a:solidFill>
                <a:schemeClr val="tx1"/>
              </a:solidFill>
              <a:latin typeface="+mn-lt"/>
              <a:ea typeface="+mn-ea"/>
            </a:endParaRPr>
          </a:p>
          <a:p>
            <a:pPr marL="1374775" lvl="3" indent="-342900" eaLnBrk="0" hangingPunct="0">
              <a:spcBef>
                <a:spcPts val="1200"/>
              </a:spcBef>
              <a:buFont typeface="Courier New" pitchFamily="49" charset="0"/>
              <a:buChar char="o"/>
              <a:defRPr/>
            </a:pPr>
            <a:endParaRPr lang="cs-CZ" dirty="0" smtClean="0">
              <a:solidFill>
                <a:schemeClr val="tx1"/>
              </a:solidFill>
              <a:latin typeface="+mn-lt"/>
              <a:ea typeface="+mn-ea"/>
            </a:endParaRPr>
          </a:p>
          <a:p>
            <a:pPr marL="1085850" lvl="1" indent="-342900" eaLnBrk="0" hangingPunct="0">
              <a:spcBef>
                <a:spcPts val="600"/>
              </a:spcBef>
              <a:buFont typeface="Arial" pitchFamily="34" charset="0"/>
              <a:buChar char="•"/>
              <a:defRPr/>
            </a:pPr>
            <a:endParaRPr lang="cs-CZ" dirty="0" smtClean="0">
              <a:solidFill>
                <a:schemeClr val="tx1"/>
              </a:solidFill>
              <a:latin typeface="+mn-lt"/>
              <a:ea typeface="+mn-ea"/>
            </a:endParaRPr>
          </a:p>
          <a:p>
            <a:pPr marL="342900" indent="-342900" eaLnBrk="0" hangingPunct="0">
              <a:spcBef>
                <a:spcPts val="600"/>
              </a:spcBef>
              <a:buFont typeface="Symbol" pitchFamily="18" charset="2"/>
              <a:buChar char="-"/>
              <a:defRPr/>
            </a:pPr>
            <a:endParaRPr lang="cs-CZ" sz="2000" dirty="0" smtClean="0">
              <a:solidFill>
                <a:srgbClr val="000000"/>
              </a:solidFill>
            </a:endParaRPr>
          </a:p>
          <a:p>
            <a:pPr marL="512525" indent="-342900">
              <a:buFont typeface="Symbol" pitchFamily="18" charset="2"/>
              <a:buChar char="-"/>
              <a:defRPr/>
            </a:pPr>
            <a:endParaRPr lang="cs-CZ" sz="2000" dirty="0" smtClean="0">
              <a:solidFill>
                <a:srgbClr val="000000"/>
              </a:solidFill>
            </a:endParaRPr>
          </a:p>
          <a:p>
            <a:pPr marL="742950" lvl="1" indent="0">
              <a:spcBef>
                <a:spcPts val="400"/>
              </a:spcBef>
              <a:spcAft>
                <a:spcPts val="600"/>
              </a:spcAft>
              <a:defRPr/>
            </a:pPr>
            <a:endParaRPr lang="cs-CZ" sz="2000" dirty="0" smtClean="0">
              <a:solidFill>
                <a:srgbClr val="000000"/>
              </a:solidFill>
            </a:endParaRPr>
          </a:p>
          <a:p>
            <a:pPr>
              <a:spcBef>
                <a:spcPts val="400"/>
              </a:spcBef>
              <a:buFont typeface="Tahoma" pitchFamily="34" charset="0"/>
              <a:buChar char="-"/>
              <a:defRPr/>
            </a:pPr>
            <a:endParaRPr lang="cs-CZ" sz="2000" dirty="0" smtClean="0">
              <a:solidFill>
                <a:srgbClr val="000000"/>
              </a:solidFill>
            </a:endParaRPr>
          </a:p>
          <a:p>
            <a:pPr>
              <a:spcBef>
                <a:spcPts val="400"/>
              </a:spcBef>
              <a:buFont typeface="Tahoma" pitchFamily="34" charset="0"/>
              <a:buNone/>
              <a:defRPr/>
            </a:pPr>
            <a:endParaRPr lang="cs-CZ" sz="2000" dirty="0" smtClean="0">
              <a:solidFill>
                <a:srgbClr val="000000"/>
              </a:solidFill>
            </a:endParaRPr>
          </a:p>
        </p:txBody>
      </p:sp>
      <p:sp>
        <p:nvSpPr>
          <p:cNvPr id="20484" name="Text Box 3"/>
          <p:cNvSpPr txBox="1">
            <a:spLocks noChangeArrowheads="1"/>
          </p:cNvSpPr>
          <p:nvPr/>
        </p:nvSpPr>
        <p:spPr bwMode="auto">
          <a:xfrm>
            <a:off x="6832600" y="6338888"/>
            <a:ext cx="2132013" cy="474662"/>
          </a:xfrm>
          <a:prstGeom prst="rect">
            <a:avLst/>
          </a:prstGeom>
          <a:noFill/>
          <a:ln w="9525">
            <a:noFill/>
            <a:round/>
            <a:headEnd/>
            <a:tailEnd/>
          </a:ln>
        </p:spPr>
        <p:txBody>
          <a:bodyPr lIns="90000" tIns="46800" rIns="90000" bIns="46800"/>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FBB7867-BDDF-4E8A-8161-582A40912518}" type="slidenum">
              <a:rPr lang="en-GB" sz="1000">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61</a:t>
            </a:fld>
            <a:endParaRPr lang="en-GB" sz="1000">
              <a:solidFill>
                <a:srgbClr val="000000"/>
              </a:solidFill>
            </a:endParaRPr>
          </a:p>
        </p:txBody>
      </p:sp>
      <p:grpSp>
        <p:nvGrpSpPr>
          <p:cNvPr id="2" name="Group 4"/>
          <p:cNvGrpSpPr>
            <a:grpSpLocks/>
          </p:cNvGrpSpPr>
          <p:nvPr/>
        </p:nvGrpSpPr>
        <p:grpSpPr bwMode="auto">
          <a:xfrm>
            <a:off x="7740650" y="115888"/>
            <a:ext cx="1152525" cy="792162"/>
            <a:chOff x="2381" y="2614"/>
            <a:chExt cx="952" cy="634"/>
          </a:xfrm>
        </p:grpSpPr>
        <p:sp>
          <p:nvSpPr>
            <p:cNvPr id="20486" name="AutoShape 5"/>
            <p:cNvSpPr>
              <a:spLocks noChangeArrowheads="1"/>
            </p:cNvSpPr>
            <p:nvPr/>
          </p:nvSpPr>
          <p:spPr bwMode="auto">
            <a:xfrm>
              <a:off x="2381" y="2614"/>
              <a:ext cx="952" cy="634"/>
            </a:xfrm>
            <a:prstGeom prst="rightArrow">
              <a:avLst>
                <a:gd name="adj1" fmla="val 50000"/>
                <a:gd name="adj2" fmla="val 42496"/>
              </a:avLst>
            </a:prstGeom>
            <a:solidFill>
              <a:srgbClr val="5DAEB7"/>
            </a:solidFill>
            <a:ln w="9525">
              <a:noFill/>
              <a:round/>
              <a:headEnd/>
              <a:tailEnd/>
            </a:ln>
          </p:spPr>
          <p:txBody>
            <a:bodyPr wrap="none" anchor="ctr"/>
            <a:lstStyle/>
            <a:p>
              <a:endParaRPr lang="cs-CZ"/>
            </a:p>
          </p:txBody>
        </p:sp>
        <p:grpSp>
          <p:nvGrpSpPr>
            <p:cNvPr id="3" name="Group 6"/>
            <p:cNvGrpSpPr>
              <a:grpSpLocks/>
            </p:cNvGrpSpPr>
            <p:nvPr/>
          </p:nvGrpSpPr>
          <p:grpSpPr bwMode="auto">
            <a:xfrm>
              <a:off x="2409" y="2720"/>
              <a:ext cx="708" cy="422"/>
              <a:chOff x="2409" y="2720"/>
              <a:chExt cx="708" cy="422"/>
            </a:xfrm>
          </p:grpSpPr>
          <p:grpSp>
            <p:nvGrpSpPr>
              <p:cNvPr id="4" name="Group 7"/>
              <p:cNvGrpSpPr>
                <a:grpSpLocks/>
              </p:cNvGrpSpPr>
              <p:nvPr/>
            </p:nvGrpSpPr>
            <p:grpSpPr bwMode="auto">
              <a:xfrm>
                <a:off x="2409" y="2958"/>
                <a:ext cx="708" cy="184"/>
                <a:chOff x="2409" y="2958"/>
                <a:chExt cx="708" cy="184"/>
              </a:xfrm>
            </p:grpSpPr>
            <p:sp>
              <p:nvSpPr>
                <p:cNvPr id="20508" name="Freeform 8"/>
                <p:cNvSpPr>
                  <a:spLocks noChangeArrowheads="1"/>
                </p:cNvSpPr>
                <p:nvPr/>
              </p:nvSpPr>
              <p:spPr bwMode="auto">
                <a:xfrm>
                  <a:off x="2420" y="2967"/>
                  <a:ext cx="684" cy="172"/>
                </a:xfrm>
                <a:custGeom>
                  <a:avLst/>
                  <a:gdLst>
                    <a:gd name="T0" fmla="*/ 0 w 6097"/>
                    <a:gd name="T1" fmla="*/ 0 h 1317"/>
                    <a:gd name="T2" fmla="*/ 0 w 6097"/>
                    <a:gd name="T3" fmla="*/ 0 h 1317"/>
                    <a:gd name="T4" fmla="*/ 0 w 6097"/>
                    <a:gd name="T5" fmla="*/ 0 h 1317"/>
                    <a:gd name="T6" fmla="*/ 0 w 6097"/>
                    <a:gd name="T7" fmla="*/ 0 h 1317"/>
                    <a:gd name="T8" fmla="*/ 0 w 6097"/>
                    <a:gd name="T9" fmla="*/ 0 h 1317"/>
                    <a:gd name="T10" fmla="*/ 0 w 6097"/>
                    <a:gd name="T11" fmla="*/ 0 h 1317"/>
                    <a:gd name="T12" fmla="*/ 0 w 6097"/>
                    <a:gd name="T13" fmla="*/ 0 h 1317"/>
                    <a:gd name="T14" fmla="*/ 0 w 6097"/>
                    <a:gd name="T15" fmla="*/ 0 h 1317"/>
                    <a:gd name="T16" fmla="*/ 0 w 6097"/>
                    <a:gd name="T17" fmla="*/ 0 h 1317"/>
                    <a:gd name="T18" fmla="*/ 0 w 6097"/>
                    <a:gd name="T19" fmla="*/ 0 h 1317"/>
                    <a:gd name="T20" fmla="*/ 0 w 6097"/>
                    <a:gd name="T21" fmla="*/ 0 h 1317"/>
                    <a:gd name="T22" fmla="*/ 0 w 6097"/>
                    <a:gd name="T23" fmla="*/ 0 h 1317"/>
                    <a:gd name="T24" fmla="*/ 0 w 6097"/>
                    <a:gd name="T25" fmla="*/ 0 h 1317"/>
                    <a:gd name="T26" fmla="*/ 0 w 6097"/>
                    <a:gd name="T27" fmla="*/ 0 h 1317"/>
                    <a:gd name="T28" fmla="*/ 0 w 6097"/>
                    <a:gd name="T29" fmla="*/ 0 h 1317"/>
                    <a:gd name="T30" fmla="*/ 0 w 6097"/>
                    <a:gd name="T31" fmla="*/ 0 h 1317"/>
                    <a:gd name="T32" fmla="*/ 0 w 6097"/>
                    <a:gd name="T33" fmla="*/ 0 h 1317"/>
                    <a:gd name="T34" fmla="*/ 0 w 6097"/>
                    <a:gd name="T35" fmla="*/ 0 h 1317"/>
                    <a:gd name="T36" fmla="*/ 0 w 6097"/>
                    <a:gd name="T37" fmla="*/ 0 h 1317"/>
                    <a:gd name="T38" fmla="*/ 0 w 6097"/>
                    <a:gd name="T39" fmla="*/ 0 h 1317"/>
                    <a:gd name="T40" fmla="*/ 0 w 6097"/>
                    <a:gd name="T41" fmla="*/ 0 h 1317"/>
                    <a:gd name="T42" fmla="*/ 0 w 6097"/>
                    <a:gd name="T43" fmla="*/ 0 h 1317"/>
                    <a:gd name="T44" fmla="*/ 0 w 6097"/>
                    <a:gd name="T45" fmla="*/ 0 h 1317"/>
                    <a:gd name="T46" fmla="*/ 0 w 6097"/>
                    <a:gd name="T47" fmla="*/ 0 h 1317"/>
                    <a:gd name="T48" fmla="*/ 0 w 6097"/>
                    <a:gd name="T49" fmla="*/ 0 h 1317"/>
                    <a:gd name="T50" fmla="*/ 0 w 6097"/>
                    <a:gd name="T51" fmla="*/ 0 h 1317"/>
                    <a:gd name="T52" fmla="*/ 0 w 6097"/>
                    <a:gd name="T53" fmla="*/ 0 h 1317"/>
                    <a:gd name="T54" fmla="*/ 0 w 6097"/>
                    <a:gd name="T55" fmla="*/ 0 h 1317"/>
                    <a:gd name="T56" fmla="*/ 0 w 6097"/>
                    <a:gd name="T57" fmla="*/ 0 h 1317"/>
                    <a:gd name="T58" fmla="*/ 0 w 6097"/>
                    <a:gd name="T59" fmla="*/ 0 h 1317"/>
                    <a:gd name="T60" fmla="*/ 0 w 6097"/>
                    <a:gd name="T61" fmla="*/ 0 h 1317"/>
                    <a:gd name="T62" fmla="*/ 0 w 6097"/>
                    <a:gd name="T63" fmla="*/ 0 h 1317"/>
                    <a:gd name="T64" fmla="*/ 0 w 6097"/>
                    <a:gd name="T65" fmla="*/ 0 h 1317"/>
                    <a:gd name="T66" fmla="*/ 0 w 6097"/>
                    <a:gd name="T67" fmla="*/ 0 h 1317"/>
                    <a:gd name="T68" fmla="*/ 0 w 6097"/>
                    <a:gd name="T69" fmla="*/ 0 h 1317"/>
                    <a:gd name="T70" fmla="*/ 0 w 6097"/>
                    <a:gd name="T71" fmla="*/ 0 h 1317"/>
                    <a:gd name="T72" fmla="*/ 0 w 6097"/>
                    <a:gd name="T73" fmla="*/ 0 h 1317"/>
                    <a:gd name="T74" fmla="*/ 0 w 6097"/>
                    <a:gd name="T75" fmla="*/ 0 h 1317"/>
                    <a:gd name="T76" fmla="*/ 0 w 6097"/>
                    <a:gd name="T77" fmla="*/ 0 h 1317"/>
                    <a:gd name="T78" fmla="*/ 0 w 6097"/>
                    <a:gd name="T79" fmla="*/ 0 h 1317"/>
                    <a:gd name="T80" fmla="*/ 0 w 6097"/>
                    <a:gd name="T81" fmla="*/ 0 h 1317"/>
                    <a:gd name="T82" fmla="*/ 0 w 6097"/>
                    <a:gd name="T83" fmla="*/ 0 h 1317"/>
                    <a:gd name="T84" fmla="*/ 0 w 6097"/>
                    <a:gd name="T85" fmla="*/ 0 h 1317"/>
                    <a:gd name="T86" fmla="*/ 0 w 6097"/>
                    <a:gd name="T87" fmla="*/ 0 h 1317"/>
                    <a:gd name="T88" fmla="*/ 0 w 6097"/>
                    <a:gd name="T89" fmla="*/ 0 h 1317"/>
                    <a:gd name="T90" fmla="*/ 0 w 6097"/>
                    <a:gd name="T91" fmla="*/ 0 h 1317"/>
                    <a:gd name="T92" fmla="*/ 0 w 6097"/>
                    <a:gd name="T93" fmla="*/ 0 h 1317"/>
                    <a:gd name="T94" fmla="*/ 0 w 6097"/>
                    <a:gd name="T95" fmla="*/ 0 h 1317"/>
                    <a:gd name="T96" fmla="*/ 0 w 6097"/>
                    <a:gd name="T97" fmla="*/ 0 h 1317"/>
                    <a:gd name="T98" fmla="*/ 0 w 6097"/>
                    <a:gd name="T99" fmla="*/ 0 h 1317"/>
                    <a:gd name="T100" fmla="*/ 0 w 6097"/>
                    <a:gd name="T101" fmla="*/ 0 h 1317"/>
                    <a:gd name="T102" fmla="*/ 0 w 6097"/>
                    <a:gd name="T103" fmla="*/ 0 h 1317"/>
                    <a:gd name="T104" fmla="*/ 0 w 6097"/>
                    <a:gd name="T105" fmla="*/ 0 h 1317"/>
                    <a:gd name="T106" fmla="*/ 0 w 6097"/>
                    <a:gd name="T107" fmla="*/ 0 h 1317"/>
                    <a:gd name="T108" fmla="*/ 0 w 6097"/>
                    <a:gd name="T109" fmla="*/ 0 h 1317"/>
                    <a:gd name="T110" fmla="*/ 0 w 6097"/>
                    <a:gd name="T111" fmla="*/ 0 h 1317"/>
                    <a:gd name="T112" fmla="*/ 0 w 6097"/>
                    <a:gd name="T113" fmla="*/ 0 h 1317"/>
                    <a:gd name="T114" fmla="*/ 0 w 6097"/>
                    <a:gd name="T115" fmla="*/ 0 h 1317"/>
                    <a:gd name="T116" fmla="*/ 0 w 6097"/>
                    <a:gd name="T117" fmla="*/ 0 h 1317"/>
                    <a:gd name="T118" fmla="*/ 0 w 6097"/>
                    <a:gd name="T119" fmla="*/ 0 h 1317"/>
                    <a:gd name="T120" fmla="*/ 0 w 6097"/>
                    <a:gd name="T121" fmla="*/ 0 h 1317"/>
                    <a:gd name="T122" fmla="*/ 0 w 6097"/>
                    <a:gd name="T123" fmla="*/ 0 h 1317"/>
                    <a:gd name="T124" fmla="*/ 0 w 6097"/>
                    <a:gd name="T125" fmla="*/ 0 h 13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97"/>
                    <a:gd name="T190" fmla="*/ 0 h 1317"/>
                    <a:gd name="T191" fmla="*/ 6097 w 6097"/>
                    <a:gd name="T192" fmla="*/ 1317 h 13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97" h="1317">
                      <a:moveTo>
                        <a:pt x="3090" y="6"/>
                      </a:moveTo>
                      <a:lnTo>
                        <a:pt x="3054" y="14"/>
                      </a:lnTo>
                      <a:lnTo>
                        <a:pt x="3019" y="21"/>
                      </a:lnTo>
                      <a:lnTo>
                        <a:pt x="2951" y="36"/>
                      </a:lnTo>
                      <a:lnTo>
                        <a:pt x="2883" y="54"/>
                      </a:lnTo>
                      <a:lnTo>
                        <a:pt x="2817" y="75"/>
                      </a:lnTo>
                      <a:lnTo>
                        <a:pt x="2753" y="97"/>
                      </a:lnTo>
                      <a:lnTo>
                        <a:pt x="2688" y="120"/>
                      </a:lnTo>
                      <a:lnTo>
                        <a:pt x="2625" y="145"/>
                      </a:lnTo>
                      <a:lnTo>
                        <a:pt x="2561" y="171"/>
                      </a:lnTo>
                      <a:lnTo>
                        <a:pt x="2435" y="226"/>
                      </a:lnTo>
                      <a:lnTo>
                        <a:pt x="2308" y="282"/>
                      </a:lnTo>
                      <a:lnTo>
                        <a:pt x="2242" y="310"/>
                      </a:lnTo>
                      <a:lnTo>
                        <a:pt x="2177" y="338"/>
                      </a:lnTo>
                      <a:lnTo>
                        <a:pt x="2111" y="365"/>
                      </a:lnTo>
                      <a:lnTo>
                        <a:pt x="2042" y="393"/>
                      </a:lnTo>
                      <a:lnTo>
                        <a:pt x="1981" y="416"/>
                      </a:lnTo>
                      <a:lnTo>
                        <a:pt x="1920" y="439"/>
                      </a:lnTo>
                      <a:lnTo>
                        <a:pt x="1861" y="462"/>
                      </a:lnTo>
                      <a:lnTo>
                        <a:pt x="1802" y="484"/>
                      </a:lnTo>
                      <a:lnTo>
                        <a:pt x="1746" y="506"/>
                      </a:lnTo>
                      <a:lnTo>
                        <a:pt x="1690" y="526"/>
                      </a:lnTo>
                      <a:lnTo>
                        <a:pt x="1636" y="547"/>
                      </a:lnTo>
                      <a:lnTo>
                        <a:pt x="1583" y="567"/>
                      </a:lnTo>
                      <a:lnTo>
                        <a:pt x="1532" y="586"/>
                      </a:lnTo>
                      <a:lnTo>
                        <a:pt x="1483" y="605"/>
                      </a:lnTo>
                      <a:lnTo>
                        <a:pt x="1436" y="623"/>
                      </a:lnTo>
                      <a:lnTo>
                        <a:pt x="1390" y="640"/>
                      </a:lnTo>
                      <a:lnTo>
                        <a:pt x="1346" y="657"/>
                      </a:lnTo>
                      <a:lnTo>
                        <a:pt x="1304" y="671"/>
                      </a:lnTo>
                      <a:lnTo>
                        <a:pt x="1265" y="685"/>
                      </a:lnTo>
                      <a:lnTo>
                        <a:pt x="1227" y="699"/>
                      </a:lnTo>
                      <a:lnTo>
                        <a:pt x="1194" y="712"/>
                      </a:lnTo>
                      <a:lnTo>
                        <a:pt x="1160" y="723"/>
                      </a:lnTo>
                      <a:lnTo>
                        <a:pt x="1127" y="735"/>
                      </a:lnTo>
                      <a:lnTo>
                        <a:pt x="1096" y="745"/>
                      </a:lnTo>
                      <a:lnTo>
                        <a:pt x="1066" y="757"/>
                      </a:lnTo>
                      <a:lnTo>
                        <a:pt x="1036" y="767"/>
                      </a:lnTo>
                      <a:lnTo>
                        <a:pt x="1007" y="776"/>
                      </a:lnTo>
                      <a:lnTo>
                        <a:pt x="978" y="787"/>
                      </a:lnTo>
                      <a:lnTo>
                        <a:pt x="946" y="797"/>
                      </a:lnTo>
                      <a:lnTo>
                        <a:pt x="914" y="808"/>
                      </a:lnTo>
                      <a:lnTo>
                        <a:pt x="883" y="819"/>
                      </a:lnTo>
                      <a:lnTo>
                        <a:pt x="853" y="828"/>
                      </a:lnTo>
                      <a:lnTo>
                        <a:pt x="794" y="848"/>
                      </a:lnTo>
                      <a:lnTo>
                        <a:pt x="737" y="866"/>
                      </a:lnTo>
                      <a:lnTo>
                        <a:pt x="683" y="883"/>
                      </a:lnTo>
                      <a:lnTo>
                        <a:pt x="629" y="901"/>
                      </a:lnTo>
                      <a:lnTo>
                        <a:pt x="522" y="934"/>
                      </a:lnTo>
                      <a:lnTo>
                        <a:pt x="467" y="950"/>
                      </a:lnTo>
                      <a:lnTo>
                        <a:pt x="410" y="967"/>
                      </a:lnTo>
                      <a:lnTo>
                        <a:pt x="351" y="985"/>
                      </a:lnTo>
                      <a:lnTo>
                        <a:pt x="320" y="994"/>
                      </a:lnTo>
                      <a:lnTo>
                        <a:pt x="289" y="1003"/>
                      </a:lnTo>
                      <a:lnTo>
                        <a:pt x="257" y="1012"/>
                      </a:lnTo>
                      <a:lnTo>
                        <a:pt x="224" y="1021"/>
                      </a:lnTo>
                      <a:lnTo>
                        <a:pt x="189" y="1032"/>
                      </a:lnTo>
                      <a:lnTo>
                        <a:pt x="154" y="1042"/>
                      </a:lnTo>
                      <a:lnTo>
                        <a:pt x="118" y="1054"/>
                      </a:lnTo>
                      <a:lnTo>
                        <a:pt x="80" y="1064"/>
                      </a:lnTo>
                      <a:lnTo>
                        <a:pt x="40" y="1077"/>
                      </a:lnTo>
                      <a:lnTo>
                        <a:pt x="0" y="1088"/>
                      </a:lnTo>
                      <a:lnTo>
                        <a:pt x="28" y="1079"/>
                      </a:lnTo>
                      <a:lnTo>
                        <a:pt x="55" y="1070"/>
                      </a:lnTo>
                      <a:lnTo>
                        <a:pt x="85" y="1062"/>
                      </a:lnTo>
                      <a:lnTo>
                        <a:pt x="116" y="1054"/>
                      </a:lnTo>
                      <a:lnTo>
                        <a:pt x="148" y="1047"/>
                      </a:lnTo>
                      <a:lnTo>
                        <a:pt x="181" y="1040"/>
                      </a:lnTo>
                      <a:lnTo>
                        <a:pt x="214" y="1034"/>
                      </a:lnTo>
                      <a:lnTo>
                        <a:pt x="249" y="1028"/>
                      </a:lnTo>
                      <a:lnTo>
                        <a:pt x="285" y="1024"/>
                      </a:lnTo>
                      <a:lnTo>
                        <a:pt x="322" y="1019"/>
                      </a:lnTo>
                      <a:lnTo>
                        <a:pt x="358" y="1016"/>
                      </a:lnTo>
                      <a:lnTo>
                        <a:pt x="396" y="1013"/>
                      </a:lnTo>
                      <a:lnTo>
                        <a:pt x="437" y="1010"/>
                      </a:lnTo>
                      <a:lnTo>
                        <a:pt x="476" y="1008"/>
                      </a:lnTo>
                      <a:lnTo>
                        <a:pt x="517" y="1006"/>
                      </a:lnTo>
                      <a:lnTo>
                        <a:pt x="559" y="1005"/>
                      </a:lnTo>
                      <a:lnTo>
                        <a:pt x="601" y="1005"/>
                      </a:lnTo>
                      <a:lnTo>
                        <a:pt x="645" y="1005"/>
                      </a:lnTo>
                      <a:lnTo>
                        <a:pt x="690" y="1005"/>
                      </a:lnTo>
                      <a:lnTo>
                        <a:pt x="735" y="1006"/>
                      </a:lnTo>
                      <a:lnTo>
                        <a:pt x="781" y="1008"/>
                      </a:lnTo>
                      <a:lnTo>
                        <a:pt x="827" y="1009"/>
                      </a:lnTo>
                      <a:lnTo>
                        <a:pt x="875" y="1011"/>
                      </a:lnTo>
                      <a:lnTo>
                        <a:pt x="923" y="1013"/>
                      </a:lnTo>
                      <a:lnTo>
                        <a:pt x="971" y="1016"/>
                      </a:lnTo>
                      <a:lnTo>
                        <a:pt x="1021" y="1019"/>
                      </a:lnTo>
                      <a:lnTo>
                        <a:pt x="1070" y="1023"/>
                      </a:lnTo>
                      <a:lnTo>
                        <a:pt x="1121" y="1027"/>
                      </a:lnTo>
                      <a:lnTo>
                        <a:pt x="1225" y="1036"/>
                      </a:lnTo>
                      <a:lnTo>
                        <a:pt x="1331" y="1047"/>
                      </a:lnTo>
                      <a:lnTo>
                        <a:pt x="1439" y="1058"/>
                      </a:lnTo>
                      <a:lnTo>
                        <a:pt x="1549" y="1071"/>
                      </a:lnTo>
                      <a:lnTo>
                        <a:pt x="1661" y="1085"/>
                      </a:lnTo>
                      <a:lnTo>
                        <a:pt x="1776" y="1099"/>
                      </a:lnTo>
                      <a:lnTo>
                        <a:pt x="1891" y="1115"/>
                      </a:lnTo>
                      <a:lnTo>
                        <a:pt x="2008" y="1131"/>
                      </a:lnTo>
                      <a:lnTo>
                        <a:pt x="2127" y="1148"/>
                      </a:lnTo>
                      <a:lnTo>
                        <a:pt x="2247" y="1165"/>
                      </a:lnTo>
                      <a:lnTo>
                        <a:pt x="2369" y="1184"/>
                      </a:lnTo>
                      <a:lnTo>
                        <a:pt x="2491" y="1202"/>
                      </a:lnTo>
                      <a:lnTo>
                        <a:pt x="2614" y="1221"/>
                      </a:lnTo>
                      <a:lnTo>
                        <a:pt x="2739" y="1240"/>
                      </a:lnTo>
                      <a:lnTo>
                        <a:pt x="2990" y="1279"/>
                      </a:lnTo>
                      <a:lnTo>
                        <a:pt x="3241" y="1317"/>
                      </a:lnTo>
                      <a:lnTo>
                        <a:pt x="3301" y="1287"/>
                      </a:lnTo>
                      <a:lnTo>
                        <a:pt x="3359" y="1259"/>
                      </a:lnTo>
                      <a:lnTo>
                        <a:pt x="3414" y="1231"/>
                      </a:lnTo>
                      <a:lnTo>
                        <a:pt x="3467" y="1203"/>
                      </a:lnTo>
                      <a:lnTo>
                        <a:pt x="3518" y="1176"/>
                      </a:lnTo>
                      <a:lnTo>
                        <a:pt x="3566" y="1149"/>
                      </a:lnTo>
                      <a:lnTo>
                        <a:pt x="3613" y="1123"/>
                      </a:lnTo>
                      <a:lnTo>
                        <a:pt x="3658" y="1097"/>
                      </a:lnTo>
                      <a:lnTo>
                        <a:pt x="3701" y="1072"/>
                      </a:lnTo>
                      <a:lnTo>
                        <a:pt x="3742" y="1048"/>
                      </a:lnTo>
                      <a:lnTo>
                        <a:pt x="3783" y="1025"/>
                      </a:lnTo>
                      <a:lnTo>
                        <a:pt x="3821" y="1001"/>
                      </a:lnTo>
                      <a:lnTo>
                        <a:pt x="3859" y="978"/>
                      </a:lnTo>
                      <a:lnTo>
                        <a:pt x="3894" y="956"/>
                      </a:lnTo>
                      <a:lnTo>
                        <a:pt x="3929" y="934"/>
                      </a:lnTo>
                      <a:lnTo>
                        <a:pt x="3964" y="912"/>
                      </a:lnTo>
                      <a:lnTo>
                        <a:pt x="3997" y="891"/>
                      </a:lnTo>
                      <a:lnTo>
                        <a:pt x="4029" y="872"/>
                      </a:lnTo>
                      <a:lnTo>
                        <a:pt x="4091" y="833"/>
                      </a:lnTo>
                      <a:lnTo>
                        <a:pt x="4153" y="795"/>
                      </a:lnTo>
                      <a:lnTo>
                        <a:pt x="4212" y="759"/>
                      </a:lnTo>
                      <a:lnTo>
                        <a:pt x="4272" y="726"/>
                      </a:lnTo>
                      <a:lnTo>
                        <a:pt x="4332" y="693"/>
                      </a:lnTo>
                      <a:lnTo>
                        <a:pt x="4393" y="662"/>
                      </a:lnTo>
                      <a:lnTo>
                        <a:pt x="4426" y="648"/>
                      </a:lnTo>
                      <a:lnTo>
                        <a:pt x="4458" y="633"/>
                      </a:lnTo>
                      <a:lnTo>
                        <a:pt x="4496" y="619"/>
                      </a:lnTo>
                      <a:lnTo>
                        <a:pt x="4534" y="602"/>
                      </a:lnTo>
                      <a:lnTo>
                        <a:pt x="4573" y="587"/>
                      </a:lnTo>
                      <a:lnTo>
                        <a:pt x="4613" y="574"/>
                      </a:lnTo>
                      <a:lnTo>
                        <a:pt x="4655" y="559"/>
                      </a:lnTo>
                      <a:lnTo>
                        <a:pt x="4698" y="544"/>
                      </a:lnTo>
                      <a:lnTo>
                        <a:pt x="4740" y="530"/>
                      </a:lnTo>
                      <a:lnTo>
                        <a:pt x="4784" y="516"/>
                      </a:lnTo>
                      <a:lnTo>
                        <a:pt x="4829" y="502"/>
                      </a:lnTo>
                      <a:lnTo>
                        <a:pt x="4875" y="487"/>
                      </a:lnTo>
                      <a:lnTo>
                        <a:pt x="4921" y="473"/>
                      </a:lnTo>
                      <a:lnTo>
                        <a:pt x="4968" y="458"/>
                      </a:lnTo>
                      <a:lnTo>
                        <a:pt x="5017" y="445"/>
                      </a:lnTo>
                      <a:lnTo>
                        <a:pt x="5066" y="430"/>
                      </a:lnTo>
                      <a:lnTo>
                        <a:pt x="5116" y="415"/>
                      </a:lnTo>
                      <a:lnTo>
                        <a:pt x="5166" y="399"/>
                      </a:lnTo>
                      <a:lnTo>
                        <a:pt x="5218" y="384"/>
                      </a:lnTo>
                      <a:lnTo>
                        <a:pt x="5271" y="366"/>
                      </a:lnTo>
                      <a:lnTo>
                        <a:pt x="5324" y="350"/>
                      </a:lnTo>
                      <a:lnTo>
                        <a:pt x="5378" y="333"/>
                      </a:lnTo>
                      <a:lnTo>
                        <a:pt x="5434" y="315"/>
                      </a:lnTo>
                      <a:lnTo>
                        <a:pt x="5490" y="296"/>
                      </a:lnTo>
                      <a:lnTo>
                        <a:pt x="5547" y="277"/>
                      </a:lnTo>
                      <a:lnTo>
                        <a:pt x="5604" y="257"/>
                      </a:lnTo>
                      <a:lnTo>
                        <a:pt x="5663" y="236"/>
                      </a:lnTo>
                      <a:lnTo>
                        <a:pt x="5723" y="214"/>
                      </a:lnTo>
                      <a:lnTo>
                        <a:pt x="5783" y="191"/>
                      </a:lnTo>
                      <a:lnTo>
                        <a:pt x="5844" y="167"/>
                      </a:lnTo>
                      <a:lnTo>
                        <a:pt x="5906" y="143"/>
                      </a:lnTo>
                      <a:lnTo>
                        <a:pt x="5970" y="117"/>
                      </a:lnTo>
                      <a:lnTo>
                        <a:pt x="6033" y="90"/>
                      </a:lnTo>
                      <a:lnTo>
                        <a:pt x="6097" y="62"/>
                      </a:lnTo>
                      <a:lnTo>
                        <a:pt x="5888" y="64"/>
                      </a:lnTo>
                      <a:lnTo>
                        <a:pt x="5680" y="62"/>
                      </a:lnTo>
                      <a:lnTo>
                        <a:pt x="5473" y="60"/>
                      </a:lnTo>
                      <a:lnTo>
                        <a:pt x="5268" y="56"/>
                      </a:lnTo>
                      <a:lnTo>
                        <a:pt x="5065" y="50"/>
                      </a:lnTo>
                      <a:lnTo>
                        <a:pt x="4865" y="43"/>
                      </a:lnTo>
                      <a:lnTo>
                        <a:pt x="4765" y="38"/>
                      </a:lnTo>
                      <a:lnTo>
                        <a:pt x="4668" y="35"/>
                      </a:lnTo>
                      <a:lnTo>
                        <a:pt x="4570" y="31"/>
                      </a:lnTo>
                      <a:lnTo>
                        <a:pt x="4474" y="28"/>
                      </a:lnTo>
                      <a:lnTo>
                        <a:pt x="4378" y="24"/>
                      </a:lnTo>
                      <a:lnTo>
                        <a:pt x="4283" y="20"/>
                      </a:lnTo>
                      <a:lnTo>
                        <a:pt x="4189" y="18"/>
                      </a:lnTo>
                      <a:lnTo>
                        <a:pt x="4097" y="14"/>
                      </a:lnTo>
                      <a:lnTo>
                        <a:pt x="4006" y="11"/>
                      </a:lnTo>
                      <a:lnTo>
                        <a:pt x="3915" y="8"/>
                      </a:lnTo>
                      <a:lnTo>
                        <a:pt x="3826" y="6"/>
                      </a:lnTo>
                      <a:lnTo>
                        <a:pt x="3739" y="4"/>
                      </a:lnTo>
                      <a:lnTo>
                        <a:pt x="3652" y="3"/>
                      </a:lnTo>
                      <a:lnTo>
                        <a:pt x="3567" y="1"/>
                      </a:lnTo>
                      <a:lnTo>
                        <a:pt x="3484" y="0"/>
                      </a:lnTo>
                      <a:lnTo>
                        <a:pt x="3402" y="0"/>
                      </a:lnTo>
                      <a:lnTo>
                        <a:pt x="3322" y="1"/>
                      </a:lnTo>
                      <a:lnTo>
                        <a:pt x="3242" y="3"/>
                      </a:lnTo>
                      <a:lnTo>
                        <a:pt x="3165" y="5"/>
                      </a:lnTo>
                      <a:lnTo>
                        <a:pt x="3090" y="7"/>
                      </a:lnTo>
                      <a:lnTo>
                        <a:pt x="3090" y="6"/>
                      </a:lnTo>
                      <a:close/>
                    </a:path>
                  </a:pathLst>
                </a:custGeom>
                <a:solidFill>
                  <a:srgbClr val="FFFFFF"/>
                </a:solidFill>
                <a:ln w="9525">
                  <a:noFill/>
                  <a:round/>
                  <a:headEnd/>
                  <a:tailEnd/>
                </a:ln>
              </p:spPr>
              <p:txBody>
                <a:bodyPr wrap="none" anchor="ctr"/>
                <a:lstStyle/>
                <a:p>
                  <a:endParaRPr lang="en-US"/>
                </a:p>
              </p:txBody>
            </p:sp>
            <p:sp>
              <p:nvSpPr>
                <p:cNvPr id="20509" name="Freeform 9"/>
                <p:cNvSpPr>
                  <a:spLocks noChangeArrowheads="1"/>
                </p:cNvSpPr>
                <p:nvPr/>
              </p:nvSpPr>
              <p:spPr bwMode="auto">
                <a:xfrm>
                  <a:off x="2407" y="2974"/>
                  <a:ext cx="695" cy="170"/>
                </a:xfrm>
                <a:custGeom>
                  <a:avLst/>
                  <a:gdLst>
                    <a:gd name="T0" fmla="*/ 0 w 6199"/>
                    <a:gd name="T1" fmla="*/ 0 h 1278"/>
                    <a:gd name="T2" fmla="*/ 0 w 6199"/>
                    <a:gd name="T3" fmla="*/ 0 h 1278"/>
                    <a:gd name="T4" fmla="*/ 0 w 6199"/>
                    <a:gd name="T5" fmla="*/ 0 h 1278"/>
                    <a:gd name="T6" fmla="*/ 0 w 6199"/>
                    <a:gd name="T7" fmla="*/ 0 h 1278"/>
                    <a:gd name="T8" fmla="*/ 0 w 6199"/>
                    <a:gd name="T9" fmla="*/ 0 h 1278"/>
                    <a:gd name="T10" fmla="*/ 0 w 6199"/>
                    <a:gd name="T11" fmla="*/ 0 h 1278"/>
                    <a:gd name="T12" fmla="*/ 0 w 6199"/>
                    <a:gd name="T13" fmla="*/ 0 h 1278"/>
                    <a:gd name="T14" fmla="*/ 0 w 6199"/>
                    <a:gd name="T15" fmla="*/ 0 h 1278"/>
                    <a:gd name="T16" fmla="*/ 0 w 6199"/>
                    <a:gd name="T17" fmla="*/ 0 h 1278"/>
                    <a:gd name="T18" fmla="*/ 0 w 6199"/>
                    <a:gd name="T19" fmla="*/ 0 h 1278"/>
                    <a:gd name="T20" fmla="*/ 0 w 6199"/>
                    <a:gd name="T21" fmla="*/ 0 h 1278"/>
                    <a:gd name="T22" fmla="*/ 0 w 6199"/>
                    <a:gd name="T23" fmla="*/ 0 h 1278"/>
                    <a:gd name="T24" fmla="*/ 0 w 6199"/>
                    <a:gd name="T25" fmla="*/ 0 h 1278"/>
                    <a:gd name="T26" fmla="*/ 0 w 6199"/>
                    <a:gd name="T27" fmla="*/ 0 h 1278"/>
                    <a:gd name="T28" fmla="*/ 0 w 6199"/>
                    <a:gd name="T29" fmla="*/ 0 h 1278"/>
                    <a:gd name="T30" fmla="*/ 0 w 6199"/>
                    <a:gd name="T31" fmla="*/ 0 h 1278"/>
                    <a:gd name="T32" fmla="*/ 0 w 6199"/>
                    <a:gd name="T33" fmla="*/ 0 h 1278"/>
                    <a:gd name="T34" fmla="*/ 0 w 6199"/>
                    <a:gd name="T35" fmla="*/ 0 h 1278"/>
                    <a:gd name="T36" fmla="*/ 0 w 6199"/>
                    <a:gd name="T37" fmla="*/ 0 h 1278"/>
                    <a:gd name="T38" fmla="*/ 0 w 6199"/>
                    <a:gd name="T39" fmla="*/ 0 h 1278"/>
                    <a:gd name="T40" fmla="*/ 0 w 6199"/>
                    <a:gd name="T41" fmla="*/ 0 h 1278"/>
                    <a:gd name="T42" fmla="*/ 0 w 6199"/>
                    <a:gd name="T43" fmla="*/ 0 h 1278"/>
                    <a:gd name="T44" fmla="*/ 0 w 6199"/>
                    <a:gd name="T45" fmla="*/ 0 h 1278"/>
                    <a:gd name="T46" fmla="*/ 0 w 6199"/>
                    <a:gd name="T47" fmla="*/ 0 h 1278"/>
                    <a:gd name="T48" fmla="*/ 0 w 6199"/>
                    <a:gd name="T49" fmla="*/ 0 h 1278"/>
                    <a:gd name="T50" fmla="*/ 0 w 6199"/>
                    <a:gd name="T51" fmla="*/ 0 h 1278"/>
                    <a:gd name="T52" fmla="*/ 0 w 6199"/>
                    <a:gd name="T53" fmla="*/ 0 h 1278"/>
                    <a:gd name="T54" fmla="*/ 0 w 6199"/>
                    <a:gd name="T55" fmla="*/ 0 h 1278"/>
                    <a:gd name="T56" fmla="*/ 0 w 6199"/>
                    <a:gd name="T57" fmla="*/ 0 h 1278"/>
                    <a:gd name="T58" fmla="*/ 0 w 6199"/>
                    <a:gd name="T59" fmla="*/ 0 h 1278"/>
                    <a:gd name="T60" fmla="*/ 0 w 6199"/>
                    <a:gd name="T61" fmla="*/ 0 h 1278"/>
                    <a:gd name="T62" fmla="*/ 0 w 6199"/>
                    <a:gd name="T63" fmla="*/ 0 h 1278"/>
                    <a:gd name="T64" fmla="*/ 0 w 6199"/>
                    <a:gd name="T65" fmla="*/ 0 h 1278"/>
                    <a:gd name="T66" fmla="*/ 0 w 6199"/>
                    <a:gd name="T67" fmla="*/ 0 h 1278"/>
                    <a:gd name="T68" fmla="*/ 0 w 6199"/>
                    <a:gd name="T69" fmla="*/ 0 h 1278"/>
                    <a:gd name="T70" fmla="*/ 0 w 6199"/>
                    <a:gd name="T71" fmla="*/ 0 h 1278"/>
                    <a:gd name="T72" fmla="*/ 0 w 6199"/>
                    <a:gd name="T73" fmla="*/ 0 h 1278"/>
                    <a:gd name="T74" fmla="*/ 0 w 6199"/>
                    <a:gd name="T75" fmla="*/ 0 h 1278"/>
                    <a:gd name="T76" fmla="*/ 0 w 6199"/>
                    <a:gd name="T77" fmla="*/ 0 h 1278"/>
                    <a:gd name="T78" fmla="*/ 0 w 6199"/>
                    <a:gd name="T79" fmla="*/ 0 h 1278"/>
                    <a:gd name="T80" fmla="*/ 0 w 6199"/>
                    <a:gd name="T81" fmla="*/ 0 h 1278"/>
                    <a:gd name="T82" fmla="*/ 0 w 6199"/>
                    <a:gd name="T83" fmla="*/ 0 h 1278"/>
                    <a:gd name="T84" fmla="*/ 0 w 6199"/>
                    <a:gd name="T85" fmla="*/ 0 h 1278"/>
                    <a:gd name="T86" fmla="*/ 0 w 6199"/>
                    <a:gd name="T87" fmla="*/ 0 h 1278"/>
                    <a:gd name="T88" fmla="*/ 0 w 6199"/>
                    <a:gd name="T89" fmla="*/ 0 h 1278"/>
                    <a:gd name="T90" fmla="*/ 0 w 6199"/>
                    <a:gd name="T91" fmla="*/ 0 h 1278"/>
                    <a:gd name="T92" fmla="*/ 0 w 6199"/>
                    <a:gd name="T93" fmla="*/ 0 h 1278"/>
                    <a:gd name="T94" fmla="*/ 0 w 6199"/>
                    <a:gd name="T95" fmla="*/ 0 h 1278"/>
                    <a:gd name="T96" fmla="*/ 0 w 6199"/>
                    <a:gd name="T97" fmla="*/ 0 h 1278"/>
                    <a:gd name="T98" fmla="*/ 0 w 6199"/>
                    <a:gd name="T99" fmla="*/ 0 h 1278"/>
                    <a:gd name="T100" fmla="*/ 0 w 6199"/>
                    <a:gd name="T101" fmla="*/ 0 h 1278"/>
                    <a:gd name="T102" fmla="*/ 0 w 6199"/>
                    <a:gd name="T103" fmla="*/ 0 h 1278"/>
                    <a:gd name="T104" fmla="*/ 0 w 6199"/>
                    <a:gd name="T105" fmla="*/ 0 h 1278"/>
                    <a:gd name="T106" fmla="*/ 0 w 6199"/>
                    <a:gd name="T107" fmla="*/ 0 h 1278"/>
                    <a:gd name="T108" fmla="*/ 0 w 6199"/>
                    <a:gd name="T109" fmla="*/ 0 h 1278"/>
                    <a:gd name="T110" fmla="*/ 0 w 6199"/>
                    <a:gd name="T111" fmla="*/ 0 h 1278"/>
                    <a:gd name="T112" fmla="*/ 0 w 6199"/>
                    <a:gd name="T113" fmla="*/ 0 h 1278"/>
                    <a:gd name="T114" fmla="*/ 0 w 6199"/>
                    <a:gd name="T115" fmla="*/ 0 h 1278"/>
                    <a:gd name="T116" fmla="*/ 0 w 6199"/>
                    <a:gd name="T117" fmla="*/ 0 h 1278"/>
                    <a:gd name="T118" fmla="*/ 0 w 6199"/>
                    <a:gd name="T119" fmla="*/ 0 h 1278"/>
                    <a:gd name="T120" fmla="*/ 0 w 6199"/>
                    <a:gd name="T121" fmla="*/ 0 h 1278"/>
                    <a:gd name="T122" fmla="*/ 0 w 6199"/>
                    <a:gd name="T123" fmla="*/ 0 h 1278"/>
                    <a:gd name="T124" fmla="*/ 0 w 6199"/>
                    <a:gd name="T125" fmla="*/ 0 h 12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99"/>
                    <a:gd name="T190" fmla="*/ 0 h 1278"/>
                    <a:gd name="T191" fmla="*/ 6199 w 6199"/>
                    <a:gd name="T192" fmla="*/ 1278 h 12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99" h="1278">
                      <a:moveTo>
                        <a:pt x="0" y="1076"/>
                      </a:moveTo>
                      <a:lnTo>
                        <a:pt x="4" y="1069"/>
                      </a:lnTo>
                      <a:lnTo>
                        <a:pt x="9" y="1064"/>
                      </a:lnTo>
                      <a:lnTo>
                        <a:pt x="13" y="1059"/>
                      </a:lnTo>
                      <a:lnTo>
                        <a:pt x="19" y="1056"/>
                      </a:lnTo>
                      <a:lnTo>
                        <a:pt x="24" y="1054"/>
                      </a:lnTo>
                      <a:lnTo>
                        <a:pt x="30" y="1050"/>
                      </a:lnTo>
                      <a:lnTo>
                        <a:pt x="35" y="1047"/>
                      </a:lnTo>
                      <a:lnTo>
                        <a:pt x="40" y="1044"/>
                      </a:lnTo>
                      <a:lnTo>
                        <a:pt x="46" y="1041"/>
                      </a:lnTo>
                      <a:lnTo>
                        <a:pt x="51" y="1039"/>
                      </a:lnTo>
                      <a:lnTo>
                        <a:pt x="57" y="1035"/>
                      </a:lnTo>
                      <a:lnTo>
                        <a:pt x="62" y="1033"/>
                      </a:lnTo>
                      <a:lnTo>
                        <a:pt x="68" y="1031"/>
                      </a:lnTo>
                      <a:lnTo>
                        <a:pt x="73" y="1027"/>
                      </a:lnTo>
                      <a:lnTo>
                        <a:pt x="79" y="1025"/>
                      </a:lnTo>
                      <a:lnTo>
                        <a:pt x="85" y="1023"/>
                      </a:lnTo>
                      <a:lnTo>
                        <a:pt x="91" y="1020"/>
                      </a:lnTo>
                      <a:lnTo>
                        <a:pt x="96" y="1018"/>
                      </a:lnTo>
                      <a:lnTo>
                        <a:pt x="102" y="1016"/>
                      </a:lnTo>
                      <a:lnTo>
                        <a:pt x="108" y="1013"/>
                      </a:lnTo>
                      <a:lnTo>
                        <a:pt x="114" y="1011"/>
                      </a:lnTo>
                      <a:lnTo>
                        <a:pt x="119" y="1009"/>
                      </a:lnTo>
                      <a:lnTo>
                        <a:pt x="125" y="1006"/>
                      </a:lnTo>
                      <a:lnTo>
                        <a:pt x="131" y="1004"/>
                      </a:lnTo>
                      <a:lnTo>
                        <a:pt x="137" y="1002"/>
                      </a:lnTo>
                      <a:lnTo>
                        <a:pt x="142" y="1000"/>
                      </a:lnTo>
                      <a:lnTo>
                        <a:pt x="148" y="997"/>
                      </a:lnTo>
                      <a:lnTo>
                        <a:pt x="154" y="996"/>
                      </a:lnTo>
                      <a:lnTo>
                        <a:pt x="160" y="994"/>
                      </a:lnTo>
                      <a:lnTo>
                        <a:pt x="167" y="992"/>
                      </a:lnTo>
                      <a:lnTo>
                        <a:pt x="172" y="989"/>
                      </a:lnTo>
                      <a:lnTo>
                        <a:pt x="178" y="988"/>
                      </a:lnTo>
                      <a:lnTo>
                        <a:pt x="184" y="986"/>
                      </a:lnTo>
                      <a:lnTo>
                        <a:pt x="190" y="983"/>
                      </a:lnTo>
                      <a:lnTo>
                        <a:pt x="195" y="982"/>
                      </a:lnTo>
                      <a:lnTo>
                        <a:pt x="202" y="980"/>
                      </a:lnTo>
                      <a:lnTo>
                        <a:pt x="208" y="979"/>
                      </a:lnTo>
                      <a:lnTo>
                        <a:pt x="214" y="977"/>
                      </a:lnTo>
                      <a:lnTo>
                        <a:pt x="220" y="974"/>
                      </a:lnTo>
                      <a:lnTo>
                        <a:pt x="225" y="973"/>
                      </a:lnTo>
                      <a:lnTo>
                        <a:pt x="232" y="971"/>
                      </a:lnTo>
                      <a:lnTo>
                        <a:pt x="238" y="970"/>
                      </a:lnTo>
                      <a:lnTo>
                        <a:pt x="244" y="967"/>
                      </a:lnTo>
                      <a:lnTo>
                        <a:pt x="251" y="966"/>
                      </a:lnTo>
                      <a:lnTo>
                        <a:pt x="257" y="965"/>
                      </a:lnTo>
                      <a:lnTo>
                        <a:pt x="262" y="963"/>
                      </a:lnTo>
                      <a:lnTo>
                        <a:pt x="268" y="962"/>
                      </a:lnTo>
                      <a:lnTo>
                        <a:pt x="275" y="959"/>
                      </a:lnTo>
                      <a:lnTo>
                        <a:pt x="281" y="958"/>
                      </a:lnTo>
                      <a:lnTo>
                        <a:pt x="286" y="957"/>
                      </a:lnTo>
                      <a:lnTo>
                        <a:pt x="293" y="955"/>
                      </a:lnTo>
                      <a:lnTo>
                        <a:pt x="299" y="954"/>
                      </a:lnTo>
                      <a:lnTo>
                        <a:pt x="305" y="952"/>
                      </a:lnTo>
                      <a:lnTo>
                        <a:pt x="312" y="951"/>
                      </a:lnTo>
                      <a:lnTo>
                        <a:pt x="318" y="949"/>
                      </a:lnTo>
                      <a:lnTo>
                        <a:pt x="325" y="948"/>
                      </a:lnTo>
                      <a:lnTo>
                        <a:pt x="330" y="947"/>
                      </a:lnTo>
                      <a:lnTo>
                        <a:pt x="336" y="945"/>
                      </a:lnTo>
                      <a:lnTo>
                        <a:pt x="343" y="944"/>
                      </a:lnTo>
                      <a:lnTo>
                        <a:pt x="349" y="942"/>
                      </a:lnTo>
                      <a:lnTo>
                        <a:pt x="356" y="941"/>
                      </a:lnTo>
                      <a:lnTo>
                        <a:pt x="361" y="940"/>
                      </a:lnTo>
                      <a:lnTo>
                        <a:pt x="367" y="939"/>
                      </a:lnTo>
                      <a:lnTo>
                        <a:pt x="374" y="937"/>
                      </a:lnTo>
                      <a:lnTo>
                        <a:pt x="380" y="936"/>
                      </a:lnTo>
                      <a:lnTo>
                        <a:pt x="387" y="935"/>
                      </a:lnTo>
                      <a:lnTo>
                        <a:pt x="392" y="934"/>
                      </a:lnTo>
                      <a:lnTo>
                        <a:pt x="399" y="933"/>
                      </a:lnTo>
                      <a:lnTo>
                        <a:pt x="405" y="932"/>
                      </a:lnTo>
                      <a:lnTo>
                        <a:pt x="412" y="931"/>
                      </a:lnTo>
                      <a:lnTo>
                        <a:pt x="418" y="929"/>
                      </a:lnTo>
                      <a:lnTo>
                        <a:pt x="425" y="928"/>
                      </a:lnTo>
                      <a:lnTo>
                        <a:pt x="431" y="927"/>
                      </a:lnTo>
                      <a:lnTo>
                        <a:pt x="437" y="926"/>
                      </a:lnTo>
                      <a:lnTo>
                        <a:pt x="443" y="925"/>
                      </a:lnTo>
                      <a:lnTo>
                        <a:pt x="450" y="924"/>
                      </a:lnTo>
                      <a:lnTo>
                        <a:pt x="456" y="922"/>
                      </a:lnTo>
                      <a:lnTo>
                        <a:pt x="463" y="922"/>
                      </a:lnTo>
                      <a:lnTo>
                        <a:pt x="470" y="921"/>
                      </a:lnTo>
                      <a:lnTo>
                        <a:pt x="475" y="920"/>
                      </a:lnTo>
                      <a:lnTo>
                        <a:pt x="482" y="919"/>
                      </a:lnTo>
                      <a:lnTo>
                        <a:pt x="488" y="918"/>
                      </a:lnTo>
                      <a:lnTo>
                        <a:pt x="495" y="918"/>
                      </a:lnTo>
                      <a:lnTo>
                        <a:pt x="501" y="917"/>
                      </a:lnTo>
                      <a:lnTo>
                        <a:pt x="508" y="916"/>
                      </a:lnTo>
                      <a:lnTo>
                        <a:pt x="515" y="914"/>
                      </a:lnTo>
                      <a:lnTo>
                        <a:pt x="520" y="914"/>
                      </a:lnTo>
                      <a:lnTo>
                        <a:pt x="527" y="913"/>
                      </a:lnTo>
                      <a:lnTo>
                        <a:pt x="533" y="912"/>
                      </a:lnTo>
                      <a:lnTo>
                        <a:pt x="540" y="911"/>
                      </a:lnTo>
                      <a:lnTo>
                        <a:pt x="547" y="911"/>
                      </a:lnTo>
                      <a:lnTo>
                        <a:pt x="553" y="910"/>
                      </a:lnTo>
                      <a:lnTo>
                        <a:pt x="560" y="910"/>
                      </a:lnTo>
                      <a:lnTo>
                        <a:pt x="566" y="909"/>
                      </a:lnTo>
                      <a:lnTo>
                        <a:pt x="572" y="907"/>
                      </a:lnTo>
                      <a:lnTo>
                        <a:pt x="579" y="907"/>
                      </a:lnTo>
                      <a:lnTo>
                        <a:pt x="586" y="906"/>
                      </a:lnTo>
                      <a:lnTo>
                        <a:pt x="592" y="906"/>
                      </a:lnTo>
                      <a:lnTo>
                        <a:pt x="599" y="905"/>
                      </a:lnTo>
                      <a:lnTo>
                        <a:pt x="606" y="905"/>
                      </a:lnTo>
                      <a:lnTo>
                        <a:pt x="611" y="904"/>
                      </a:lnTo>
                      <a:lnTo>
                        <a:pt x="618" y="904"/>
                      </a:lnTo>
                      <a:lnTo>
                        <a:pt x="625" y="903"/>
                      </a:lnTo>
                      <a:lnTo>
                        <a:pt x="632" y="903"/>
                      </a:lnTo>
                      <a:lnTo>
                        <a:pt x="638" y="902"/>
                      </a:lnTo>
                      <a:lnTo>
                        <a:pt x="645" y="902"/>
                      </a:lnTo>
                      <a:lnTo>
                        <a:pt x="652" y="901"/>
                      </a:lnTo>
                      <a:lnTo>
                        <a:pt x="657" y="901"/>
                      </a:lnTo>
                      <a:lnTo>
                        <a:pt x="664" y="899"/>
                      </a:lnTo>
                      <a:lnTo>
                        <a:pt x="671" y="899"/>
                      </a:lnTo>
                      <a:lnTo>
                        <a:pt x="678" y="899"/>
                      </a:lnTo>
                      <a:lnTo>
                        <a:pt x="684" y="898"/>
                      </a:lnTo>
                      <a:lnTo>
                        <a:pt x="691" y="898"/>
                      </a:lnTo>
                      <a:lnTo>
                        <a:pt x="698" y="898"/>
                      </a:lnTo>
                      <a:lnTo>
                        <a:pt x="705" y="897"/>
                      </a:lnTo>
                      <a:lnTo>
                        <a:pt x="710" y="897"/>
                      </a:lnTo>
                      <a:lnTo>
                        <a:pt x="717" y="897"/>
                      </a:lnTo>
                      <a:lnTo>
                        <a:pt x="724" y="896"/>
                      </a:lnTo>
                      <a:lnTo>
                        <a:pt x="731" y="896"/>
                      </a:lnTo>
                      <a:lnTo>
                        <a:pt x="737" y="896"/>
                      </a:lnTo>
                      <a:lnTo>
                        <a:pt x="744" y="896"/>
                      </a:lnTo>
                      <a:lnTo>
                        <a:pt x="751" y="895"/>
                      </a:lnTo>
                      <a:lnTo>
                        <a:pt x="758" y="895"/>
                      </a:lnTo>
                      <a:lnTo>
                        <a:pt x="765" y="895"/>
                      </a:lnTo>
                      <a:lnTo>
                        <a:pt x="770" y="895"/>
                      </a:lnTo>
                      <a:lnTo>
                        <a:pt x="777" y="894"/>
                      </a:lnTo>
                      <a:lnTo>
                        <a:pt x="784" y="894"/>
                      </a:lnTo>
                      <a:lnTo>
                        <a:pt x="791" y="894"/>
                      </a:lnTo>
                      <a:lnTo>
                        <a:pt x="798" y="894"/>
                      </a:lnTo>
                      <a:lnTo>
                        <a:pt x="804" y="894"/>
                      </a:lnTo>
                      <a:lnTo>
                        <a:pt x="811" y="894"/>
                      </a:lnTo>
                      <a:lnTo>
                        <a:pt x="818" y="894"/>
                      </a:lnTo>
                      <a:lnTo>
                        <a:pt x="825" y="893"/>
                      </a:lnTo>
                      <a:lnTo>
                        <a:pt x="831" y="893"/>
                      </a:lnTo>
                      <a:lnTo>
                        <a:pt x="838" y="893"/>
                      </a:lnTo>
                      <a:lnTo>
                        <a:pt x="844" y="893"/>
                      </a:lnTo>
                      <a:lnTo>
                        <a:pt x="851" y="893"/>
                      </a:lnTo>
                      <a:lnTo>
                        <a:pt x="858" y="893"/>
                      </a:lnTo>
                      <a:lnTo>
                        <a:pt x="865" y="893"/>
                      </a:lnTo>
                      <a:lnTo>
                        <a:pt x="872" y="893"/>
                      </a:lnTo>
                      <a:lnTo>
                        <a:pt x="879" y="893"/>
                      </a:lnTo>
                      <a:lnTo>
                        <a:pt x="886" y="893"/>
                      </a:lnTo>
                      <a:lnTo>
                        <a:pt x="891" y="893"/>
                      </a:lnTo>
                      <a:lnTo>
                        <a:pt x="898" y="893"/>
                      </a:lnTo>
                      <a:lnTo>
                        <a:pt x="905" y="893"/>
                      </a:lnTo>
                      <a:lnTo>
                        <a:pt x="912" y="893"/>
                      </a:lnTo>
                      <a:lnTo>
                        <a:pt x="919" y="893"/>
                      </a:lnTo>
                      <a:lnTo>
                        <a:pt x="926" y="893"/>
                      </a:lnTo>
                      <a:lnTo>
                        <a:pt x="933" y="893"/>
                      </a:lnTo>
                      <a:lnTo>
                        <a:pt x="940" y="893"/>
                      </a:lnTo>
                      <a:lnTo>
                        <a:pt x="947" y="893"/>
                      </a:lnTo>
                      <a:lnTo>
                        <a:pt x="952" y="894"/>
                      </a:lnTo>
                      <a:lnTo>
                        <a:pt x="959" y="894"/>
                      </a:lnTo>
                      <a:lnTo>
                        <a:pt x="966" y="894"/>
                      </a:lnTo>
                      <a:lnTo>
                        <a:pt x="973" y="894"/>
                      </a:lnTo>
                      <a:lnTo>
                        <a:pt x="980" y="894"/>
                      </a:lnTo>
                      <a:lnTo>
                        <a:pt x="987" y="894"/>
                      </a:lnTo>
                      <a:lnTo>
                        <a:pt x="994" y="894"/>
                      </a:lnTo>
                      <a:lnTo>
                        <a:pt x="1001" y="895"/>
                      </a:lnTo>
                      <a:lnTo>
                        <a:pt x="1008" y="895"/>
                      </a:lnTo>
                      <a:lnTo>
                        <a:pt x="1015" y="895"/>
                      </a:lnTo>
                      <a:lnTo>
                        <a:pt x="1022" y="895"/>
                      </a:lnTo>
                      <a:lnTo>
                        <a:pt x="1027" y="895"/>
                      </a:lnTo>
                      <a:lnTo>
                        <a:pt x="1034" y="896"/>
                      </a:lnTo>
                      <a:lnTo>
                        <a:pt x="1041" y="896"/>
                      </a:lnTo>
                      <a:lnTo>
                        <a:pt x="1048" y="896"/>
                      </a:lnTo>
                      <a:lnTo>
                        <a:pt x="1055" y="896"/>
                      </a:lnTo>
                      <a:lnTo>
                        <a:pt x="1062" y="897"/>
                      </a:lnTo>
                      <a:lnTo>
                        <a:pt x="1069" y="897"/>
                      </a:lnTo>
                      <a:lnTo>
                        <a:pt x="1076" y="897"/>
                      </a:lnTo>
                      <a:lnTo>
                        <a:pt x="1083" y="898"/>
                      </a:lnTo>
                      <a:lnTo>
                        <a:pt x="1090" y="898"/>
                      </a:lnTo>
                      <a:lnTo>
                        <a:pt x="1096" y="898"/>
                      </a:lnTo>
                      <a:lnTo>
                        <a:pt x="1103" y="899"/>
                      </a:lnTo>
                      <a:lnTo>
                        <a:pt x="1110" y="899"/>
                      </a:lnTo>
                      <a:lnTo>
                        <a:pt x="1117" y="899"/>
                      </a:lnTo>
                      <a:lnTo>
                        <a:pt x="1131" y="901"/>
                      </a:lnTo>
                      <a:lnTo>
                        <a:pt x="1145" y="902"/>
                      </a:lnTo>
                      <a:lnTo>
                        <a:pt x="1159" y="903"/>
                      </a:lnTo>
                      <a:lnTo>
                        <a:pt x="1171" y="903"/>
                      </a:lnTo>
                      <a:lnTo>
                        <a:pt x="1185" y="904"/>
                      </a:lnTo>
                      <a:lnTo>
                        <a:pt x="1199" y="905"/>
                      </a:lnTo>
                      <a:lnTo>
                        <a:pt x="1213" y="906"/>
                      </a:lnTo>
                      <a:lnTo>
                        <a:pt x="1227" y="907"/>
                      </a:lnTo>
                      <a:lnTo>
                        <a:pt x="1240" y="909"/>
                      </a:lnTo>
                      <a:lnTo>
                        <a:pt x="1254" y="910"/>
                      </a:lnTo>
                      <a:lnTo>
                        <a:pt x="1268" y="911"/>
                      </a:lnTo>
                      <a:lnTo>
                        <a:pt x="1282" y="912"/>
                      </a:lnTo>
                      <a:lnTo>
                        <a:pt x="1296" y="913"/>
                      </a:lnTo>
                      <a:lnTo>
                        <a:pt x="1310" y="916"/>
                      </a:lnTo>
                      <a:lnTo>
                        <a:pt x="1323" y="917"/>
                      </a:lnTo>
                      <a:lnTo>
                        <a:pt x="1337" y="918"/>
                      </a:lnTo>
                      <a:lnTo>
                        <a:pt x="1351" y="919"/>
                      </a:lnTo>
                      <a:lnTo>
                        <a:pt x="1365" y="921"/>
                      </a:lnTo>
                      <a:lnTo>
                        <a:pt x="1379" y="922"/>
                      </a:lnTo>
                      <a:lnTo>
                        <a:pt x="1393" y="924"/>
                      </a:lnTo>
                      <a:lnTo>
                        <a:pt x="1406" y="926"/>
                      </a:lnTo>
                      <a:lnTo>
                        <a:pt x="1420" y="927"/>
                      </a:lnTo>
                      <a:lnTo>
                        <a:pt x="1434" y="929"/>
                      </a:lnTo>
                      <a:lnTo>
                        <a:pt x="1448" y="931"/>
                      </a:lnTo>
                      <a:lnTo>
                        <a:pt x="1462" y="933"/>
                      </a:lnTo>
                      <a:lnTo>
                        <a:pt x="1476" y="934"/>
                      </a:lnTo>
                      <a:lnTo>
                        <a:pt x="1489" y="936"/>
                      </a:lnTo>
                      <a:lnTo>
                        <a:pt x="1503" y="937"/>
                      </a:lnTo>
                      <a:lnTo>
                        <a:pt x="1517" y="940"/>
                      </a:lnTo>
                      <a:lnTo>
                        <a:pt x="1531" y="941"/>
                      </a:lnTo>
                      <a:lnTo>
                        <a:pt x="1545" y="943"/>
                      </a:lnTo>
                      <a:lnTo>
                        <a:pt x="1558" y="944"/>
                      </a:lnTo>
                      <a:lnTo>
                        <a:pt x="1572" y="947"/>
                      </a:lnTo>
                      <a:lnTo>
                        <a:pt x="1586" y="949"/>
                      </a:lnTo>
                      <a:lnTo>
                        <a:pt x="1600" y="950"/>
                      </a:lnTo>
                      <a:lnTo>
                        <a:pt x="1614" y="952"/>
                      </a:lnTo>
                      <a:lnTo>
                        <a:pt x="1628" y="955"/>
                      </a:lnTo>
                      <a:lnTo>
                        <a:pt x="1641" y="956"/>
                      </a:lnTo>
                      <a:lnTo>
                        <a:pt x="1655" y="958"/>
                      </a:lnTo>
                      <a:lnTo>
                        <a:pt x="1669" y="960"/>
                      </a:lnTo>
                      <a:lnTo>
                        <a:pt x="1683" y="963"/>
                      </a:lnTo>
                      <a:lnTo>
                        <a:pt x="1697" y="964"/>
                      </a:lnTo>
                      <a:lnTo>
                        <a:pt x="1711" y="966"/>
                      </a:lnTo>
                      <a:lnTo>
                        <a:pt x="1724" y="969"/>
                      </a:lnTo>
                      <a:lnTo>
                        <a:pt x="1738" y="971"/>
                      </a:lnTo>
                      <a:lnTo>
                        <a:pt x="1752" y="973"/>
                      </a:lnTo>
                      <a:lnTo>
                        <a:pt x="1766" y="974"/>
                      </a:lnTo>
                      <a:lnTo>
                        <a:pt x="1780" y="977"/>
                      </a:lnTo>
                      <a:lnTo>
                        <a:pt x="1794" y="979"/>
                      </a:lnTo>
                      <a:lnTo>
                        <a:pt x="1807" y="981"/>
                      </a:lnTo>
                      <a:lnTo>
                        <a:pt x="1821" y="983"/>
                      </a:lnTo>
                      <a:lnTo>
                        <a:pt x="1835" y="986"/>
                      </a:lnTo>
                      <a:lnTo>
                        <a:pt x="1849" y="988"/>
                      </a:lnTo>
                      <a:lnTo>
                        <a:pt x="1863" y="989"/>
                      </a:lnTo>
                      <a:lnTo>
                        <a:pt x="1876" y="992"/>
                      </a:lnTo>
                      <a:lnTo>
                        <a:pt x="1890" y="994"/>
                      </a:lnTo>
                      <a:lnTo>
                        <a:pt x="1918" y="998"/>
                      </a:lnTo>
                      <a:lnTo>
                        <a:pt x="1946" y="1003"/>
                      </a:lnTo>
                      <a:lnTo>
                        <a:pt x="1972" y="1008"/>
                      </a:lnTo>
                      <a:lnTo>
                        <a:pt x="2000" y="1012"/>
                      </a:lnTo>
                      <a:lnTo>
                        <a:pt x="2027" y="1017"/>
                      </a:lnTo>
                      <a:lnTo>
                        <a:pt x="2055" y="1021"/>
                      </a:lnTo>
                      <a:lnTo>
                        <a:pt x="2082" y="1026"/>
                      </a:lnTo>
                      <a:lnTo>
                        <a:pt x="2109" y="1030"/>
                      </a:lnTo>
                      <a:lnTo>
                        <a:pt x="2123" y="1032"/>
                      </a:lnTo>
                      <a:lnTo>
                        <a:pt x="2136" y="1034"/>
                      </a:lnTo>
                      <a:lnTo>
                        <a:pt x="2150" y="1036"/>
                      </a:lnTo>
                      <a:lnTo>
                        <a:pt x="2163" y="1039"/>
                      </a:lnTo>
                      <a:lnTo>
                        <a:pt x="2177" y="1041"/>
                      </a:lnTo>
                      <a:lnTo>
                        <a:pt x="2190" y="1043"/>
                      </a:lnTo>
                      <a:lnTo>
                        <a:pt x="2204" y="1046"/>
                      </a:lnTo>
                      <a:lnTo>
                        <a:pt x="2218" y="1048"/>
                      </a:lnTo>
                      <a:lnTo>
                        <a:pt x="2230" y="1050"/>
                      </a:lnTo>
                      <a:lnTo>
                        <a:pt x="2244" y="1053"/>
                      </a:lnTo>
                      <a:lnTo>
                        <a:pt x="2258" y="1055"/>
                      </a:lnTo>
                      <a:lnTo>
                        <a:pt x="2271" y="1057"/>
                      </a:lnTo>
                      <a:lnTo>
                        <a:pt x="2284" y="1059"/>
                      </a:lnTo>
                      <a:lnTo>
                        <a:pt x="2298" y="1062"/>
                      </a:lnTo>
                      <a:lnTo>
                        <a:pt x="2311" y="1064"/>
                      </a:lnTo>
                      <a:lnTo>
                        <a:pt x="2325" y="1066"/>
                      </a:lnTo>
                      <a:lnTo>
                        <a:pt x="2337" y="1069"/>
                      </a:lnTo>
                      <a:lnTo>
                        <a:pt x="2351" y="1070"/>
                      </a:lnTo>
                      <a:lnTo>
                        <a:pt x="2364" y="1072"/>
                      </a:lnTo>
                      <a:lnTo>
                        <a:pt x="2378" y="1074"/>
                      </a:lnTo>
                      <a:lnTo>
                        <a:pt x="2390" y="1077"/>
                      </a:lnTo>
                      <a:lnTo>
                        <a:pt x="2404" y="1079"/>
                      </a:lnTo>
                      <a:lnTo>
                        <a:pt x="2417" y="1081"/>
                      </a:lnTo>
                      <a:lnTo>
                        <a:pt x="2431" y="1084"/>
                      </a:lnTo>
                      <a:lnTo>
                        <a:pt x="2443" y="1086"/>
                      </a:lnTo>
                      <a:lnTo>
                        <a:pt x="2457" y="1087"/>
                      </a:lnTo>
                      <a:lnTo>
                        <a:pt x="2470" y="1089"/>
                      </a:lnTo>
                      <a:lnTo>
                        <a:pt x="2483" y="1092"/>
                      </a:lnTo>
                      <a:lnTo>
                        <a:pt x="2496" y="1094"/>
                      </a:lnTo>
                      <a:lnTo>
                        <a:pt x="2509" y="1096"/>
                      </a:lnTo>
                      <a:lnTo>
                        <a:pt x="2522" y="1097"/>
                      </a:lnTo>
                      <a:lnTo>
                        <a:pt x="2536" y="1100"/>
                      </a:lnTo>
                      <a:lnTo>
                        <a:pt x="2548" y="1102"/>
                      </a:lnTo>
                      <a:lnTo>
                        <a:pt x="2561" y="1104"/>
                      </a:lnTo>
                      <a:lnTo>
                        <a:pt x="2574" y="1106"/>
                      </a:lnTo>
                      <a:lnTo>
                        <a:pt x="2587" y="1108"/>
                      </a:lnTo>
                      <a:lnTo>
                        <a:pt x="2600" y="1110"/>
                      </a:lnTo>
                      <a:lnTo>
                        <a:pt x="2613" y="1112"/>
                      </a:lnTo>
                      <a:lnTo>
                        <a:pt x="2625" y="1114"/>
                      </a:lnTo>
                      <a:lnTo>
                        <a:pt x="2638" y="1116"/>
                      </a:lnTo>
                      <a:lnTo>
                        <a:pt x="2651" y="1117"/>
                      </a:lnTo>
                      <a:lnTo>
                        <a:pt x="2663" y="1119"/>
                      </a:lnTo>
                      <a:lnTo>
                        <a:pt x="2677" y="1122"/>
                      </a:lnTo>
                      <a:lnTo>
                        <a:pt x="2690" y="1123"/>
                      </a:lnTo>
                      <a:lnTo>
                        <a:pt x="2703" y="1125"/>
                      </a:lnTo>
                      <a:lnTo>
                        <a:pt x="2715" y="1126"/>
                      </a:lnTo>
                      <a:lnTo>
                        <a:pt x="2728" y="1129"/>
                      </a:lnTo>
                      <a:lnTo>
                        <a:pt x="2741" y="1130"/>
                      </a:lnTo>
                      <a:lnTo>
                        <a:pt x="2752" y="1132"/>
                      </a:lnTo>
                      <a:lnTo>
                        <a:pt x="2765" y="1133"/>
                      </a:lnTo>
                      <a:lnTo>
                        <a:pt x="2778" y="1135"/>
                      </a:lnTo>
                      <a:lnTo>
                        <a:pt x="2790" y="1137"/>
                      </a:lnTo>
                      <a:lnTo>
                        <a:pt x="2803" y="1139"/>
                      </a:lnTo>
                      <a:lnTo>
                        <a:pt x="2816" y="1140"/>
                      </a:lnTo>
                      <a:lnTo>
                        <a:pt x="2827" y="1141"/>
                      </a:lnTo>
                      <a:lnTo>
                        <a:pt x="2840" y="1143"/>
                      </a:lnTo>
                      <a:lnTo>
                        <a:pt x="2852" y="1145"/>
                      </a:lnTo>
                      <a:lnTo>
                        <a:pt x="2865" y="1146"/>
                      </a:lnTo>
                      <a:lnTo>
                        <a:pt x="2877" y="1148"/>
                      </a:lnTo>
                      <a:lnTo>
                        <a:pt x="2889" y="1149"/>
                      </a:lnTo>
                      <a:lnTo>
                        <a:pt x="2901" y="1150"/>
                      </a:lnTo>
                      <a:lnTo>
                        <a:pt x="2913" y="1152"/>
                      </a:lnTo>
                      <a:lnTo>
                        <a:pt x="2926" y="1153"/>
                      </a:lnTo>
                      <a:lnTo>
                        <a:pt x="2938" y="1155"/>
                      </a:lnTo>
                      <a:lnTo>
                        <a:pt x="2950" y="1156"/>
                      </a:lnTo>
                      <a:lnTo>
                        <a:pt x="2962" y="1157"/>
                      </a:lnTo>
                      <a:lnTo>
                        <a:pt x="2975" y="1158"/>
                      </a:lnTo>
                      <a:lnTo>
                        <a:pt x="2986" y="1160"/>
                      </a:lnTo>
                      <a:lnTo>
                        <a:pt x="2992" y="1160"/>
                      </a:lnTo>
                      <a:lnTo>
                        <a:pt x="2998" y="1161"/>
                      </a:lnTo>
                      <a:lnTo>
                        <a:pt x="3004" y="1161"/>
                      </a:lnTo>
                      <a:lnTo>
                        <a:pt x="3010" y="1162"/>
                      </a:lnTo>
                      <a:lnTo>
                        <a:pt x="3016" y="1162"/>
                      </a:lnTo>
                      <a:lnTo>
                        <a:pt x="3022" y="1163"/>
                      </a:lnTo>
                      <a:lnTo>
                        <a:pt x="3028" y="1163"/>
                      </a:lnTo>
                      <a:lnTo>
                        <a:pt x="3033" y="1164"/>
                      </a:lnTo>
                      <a:lnTo>
                        <a:pt x="3039" y="1164"/>
                      </a:lnTo>
                      <a:lnTo>
                        <a:pt x="3046" y="1165"/>
                      </a:lnTo>
                      <a:lnTo>
                        <a:pt x="3052" y="1165"/>
                      </a:lnTo>
                      <a:lnTo>
                        <a:pt x="3057" y="1165"/>
                      </a:lnTo>
                      <a:lnTo>
                        <a:pt x="3063" y="1167"/>
                      </a:lnTo>
                      <a:lnTo>
                        <a:pt x="3069" y="1167"/>
                      </a:lnTo>
                      <a:lnTo>
                        <a:pt x="3075" y="1168"/>
                      </a:lnTo>
                      <a:lnTo>
                        <a:pt x="3081" y="1168"/>
                      </a:lnTo>
                      <a:lnTo>
                        <a:pt x="3086" y="1168"/>
                      </a:lnTo>
                      <a:lnTo>
                        <a:pt x="3092" y="1169"/>
                      </a:lnTo>
                      <a:lnTo>
                        <a:pt x="3098" y="1169"/>
                      </a:lnTo>
                      <a:lnTo>
                        <a:pt x="3104" y="1170"/>
                      </a:lnTo>
                      <a:lnTo>
                        <a:pt x="3109" y="1170"/>
                      </a:lnTo>
                      <a:lnTo>
                        <a:pt x="3115" y="1170"/>
                      </a:lnTo>
                      <a:lnTo>
                        <a:pt x="3121" y="1171"/>
                      </a:lnTo>
                      <a:lnTo>
                        <a:pt x="3127" y="1171"/>
                      </a:lnTo>
                      <a:lnTo>
                        <a:pt x="3132" y="1171"/>
                      </a:lnTo>
                      <a:lnTo>
                        <a:pt x="3138" y="1172"/>
                      </a:lnTo>
                      <a:lnTo>
                        <a:pt x="3144" y="1172"/>
                      </a:lnTo>
                      <a:lnTo>
                        <a:pt x="3150" y="1172"/>
                      </a:lnTo>
                      <a:lnTo>
                        <a:pt x="3155" y="1172"/>
                      </a:lnTo>
                      <a:lnTo>
                        <a:pt x="3161" y="1173"/>
                      </a:lnTo>
                      <a:lnTo>
                        <a:pt x="3167" y="1173"/>
                      </a:lnTo>
                      <a:lnTo>
                        <a:pt x="3173" y="1173"/>
                      </a:lnTo>
                      <a:lnTo>
                        <a:pt x="3178" y="1175"/>
                      </a:lnTo>
                      <a:lnTo>
                        <a:pt x="3184" y="1175"/>
                      </a:lnTo>
                      <a:lnTo>
                        <a:pt x="3190" y="1175"/>
                      </a:lnTo>
                      <a:lnTo>
                        <a:pt x="3196" y="1175"/>
                      </a:lnTo>
                      <a:lnTo>
                        <a:pt x="3202" y="1175"/>
                      </a:lnTo>
                      <a:lnTo>
                        <a:pt x="3207" y="1176"/>
                      </a:lnTo>
                      <a:lnTo>
                        <a:pt x="3212" y="1176"/>
                      </a:lnTo>
                      <a:lnTo>
                        <a:pt x="3218" y="1176"/>
                      </a:lnTo>
                      <a:lnTo>
                        <a:pt x="3223" y="1176"/>
                      </a:lnTo>
                      <a:lnTo>
                        <a:pt x="3229" y="1176"/>
                      </a:lnTo>
                      <a:lnTo>
                        <a:pt x="3235" y="1177"/>
                      </a:lnTo>
                      <a:lnTo>
                        <a:pt x="3241" y="1177"/>
                      </a:lnTo>
                      <a:lnTo>
                        <a:pt x="3246" y="1177"/>
                      </a:lnTo>
                      <a:lnTo>
                        <a:pt x="3251" y="1177"/>
                      </a:lnTo>
                      <a:lnTo>
                        <a:pt x="3257" y="1177"/>
                      </a:lnTo>
                      <a:lnTo>
                        <a:pt x="3263" y="1177"/>
                      </a:lnTo>
                      <a:lnTo>
                        <a:pt x="3268" y="1177"/>
                      </a:lnTo>
                      <a:lnTo>
                        <a:pt x="3273" y="1177"/>
                      </a:lnTo>
                      <a:lnTo>
                        <a:pt x="3279" y="1178"/>
                      </a:lnTo>
                      <a:lnTo>
                        <a:pt x="3284" y="1178"/>
                      </a:lnTo>
                      <a:lnTo>
                        <a:pt x="3290" y="1178"/>
                      </a:lnTo>
                      <a:lnTo>
                        <a:pt x="3296" y="1178"/>
                      </a:lnTo>
                      <a:lnTo>
                        <a:pt x="3301" y="1178"/>
                      </a:lnTo>
                      <a:lnTo>
                        <a:pt x="3306" y="1178"/>
                      </a:lnTo>
                      <a:lnTo>
                        <a:pt x="3308" y="1178"/>
                      </a:lnTo>
                      <a:lnTo>
                        <a:pt x="3310" y="1178"/>
                      </a:lnTo>
                      <a:lnTo>
                        <a:pt x="3311" y="1178"/>
                      </a:lnTo>
                      <a:lnTo>
                        <a:pt x="3313" y="1178"/>
                      </a:lnTo>
                      <a:lnTo>
                        <a:pt x="3316" y="1178"/>
                      </a:lnTo>
                      <a:lnTo>
                        <a:pt x="3317" y="1178"/>
                      </a:lnTo>
                      <a:lnTo>
                        <a:pt x="3319" y="1178"/>
                      </a:lnTo>
                      <a:lnTo>
                        <a:pt x="3320" y="1178"/>
                      </a:lnTo>
                      <a:lnTo>
                        <a:pt x="3322" y="1178"/>
                      </a:lnTo>
                      <a:lnTo>
                        <a:pt x="3324" y="1178"/>
                      </a:lnTo>
                      <a:lnTo>
                        <a:pt x="3326" y="1178"/>
                      </a:lnTo>
                      <a:lnTo>
                        <a:pt x="3327" y="1178"/>
                      </a:lnTo>
                      <a:lnTo>
                        <a:pt x="3329" y="1177"/>
                      </a:lnTo>
                      <a:lnTo>
                        <a:pt x="3331" y="1177"/>
                      </a:lnTo>
                      <a:lnTo>
                        <a:pt x="3333" y="1177"/>
                      </a:lnTo>
                      <a:lnTo>
                        <a:pt x="3335" y="1177"/>
                      </a:lnTo>
                      <a:lnTo>
                        <a:pt x="3336" y="1177"/>
                      </a:lnTo>
                      <a:lnTo>
                        <a:pt x="3339" y="1177"/>
                      </a:lnTo>
                      <a:lnTo>
                        <a:pt x="3340" y="1177"/>
                      </a:lnTo>
                      <a:lnTo>
                        <a:pt x="3342" y="1177"/>
                      </a:lnTo>
                      <a:lnTo>
                        <a:pt x="3343" y="1177"/>
                      </a:lnTo>
                      <a:lnTo>
                        <a:pt x="3346" y="1176"/>
                      </a:lnTo>
                      <a:lnTo>
                        <a:pt x="3347" y="1176"/>
                      </a:lnTo>
                      <a:lnTo>
                        <a:pt x="3349" y="1176"/>
                      </a:lnTo>
                      <a:lnTo>
                        <a:pt x="3352" y="1176"/>
                      </a:lnTo>
                      <a:lnTo>
                        <a:pt x="3357" y="1175"/>
                      </a:lnTo>
                      <a:lnTo>
                        <a:pt x="3361" y="1175"/>
                      </a:lnTo>
                      <a:lnTo>
                        <a:pt x="3364" y="1173"/>
                      </a:lnTo>
                      <a:lnTo>
                        <a:pt x="3369" y="1173"/>
                      </a:lnTo>
                      <a:lnTo>
                        <a:pt x="3372" y="1172"/>
                      </a:lnTo>
                      <a:lnTo>
                        <a:pt x="3375" y="1172"/>
                      </a:lnTo>
                      <a:lnTo>
                        <a:pt x="3380" y="1171"/>
                      </a:lnTo>
                      <a:lnTo>
                        <a:pt x="3384" y="1171"/>
                      </a:lnTo>
                      <a:lnTo>
                        <a:pt x="3387" y="1170"/>
                      </a:lnTo>
                      <a:lnTo>
                        <a:pt x="3392" y="1170"/>
                      </a:lnTo>
                      <a:lnTo>
                        <a:pt x="3395" y="1169"/>
                      </a:lnTo>
                      <a:lnTo>
                        <a:pt x="3400" y="1168"/>
                      </a:lnTo>
                      <a:lnTo>
                        <a:pt x="3403" y="1168"/>
                      </a:lnTo>
                      <a:lnTo>
                        <a:pt x="3408" y="1167"/>
                      </a:lnTo>
                      <a:lnTo>
                        <a:pt x="3411" y="1165"/>
                      </a:lnTo>
                      <a:lnTo>
                        <a:pt x="3416" y="1164"/>
                      </a:lnTo>
                      <a:lnTo>
                        <a:pt x="3419" y="1163"/>
                      </a:lnTo>
                      <a:lnTo>
                        <a:pt x="3424" y="1163"/>
                      </a:lnTo>
                      <a:lnTo>
                        <a:pt x="3427" y="1162"/>
                      </a:lnTo>
                      <a:lnTo>
                        <a:pt x="3432" y="1161"/>
                      </a:lnTo>
                      <a:lnTo>
                        <a:pt x="3437" y="1160"/>
                      </a:lnTo>
                      <a:lnTo>
                        <a:pt x="3440" y="1158"/>
                      </a:lnTo>
                      <a:lnTo>
                        <a:pt x="3445" y="1157"/>
                      </a:lnTo>
                      <a:lnTo>
                        <a:pt x="3449" y="1156"/>
                      </a:lnTo>
                      <a:lnTo>
                        <a:pt x="3453" y="1155"/>
                      </a:lnTo>
                      <a:lnTo>
                        <a:pt x="3457" y="1154"/>
                      </a:lnTo>
                      <a:lnTo>
                        <a:pt x="3462" y="1153"/>
                      </a:lnTo>
                      <a:lnTo>
                        <a:pt x="3465" y="1152"/>
                      </a:lnTo>
                      <a:lnTo>
                        <a:pt x="3470" y="1149"/>
                      </a:lnTo>
                      <a:lnTo>
                        <a:pt x="3475" y="1148"/>
                      </a:lnTo>
                      <a:lnTo>
                        <a:pt x="3478" y="1147"/>
                      </a:lnTo>
                      <a:lnTo>
                        <a:pt x="3483" y="1146"/>
                      </a:lnTo>
                      <a:lnTo>
                        <a:pt x="3487" y="1145"/>
                      </a:lnTo>
                      <a:lnTo>
                        <a:pt x="3492" y="1142"/>
                      </a:lnTo>
                      <a:lnTo>
                        <a:pt x="3495" y="1141"/>
                      </a:lnTo>
                      <a:lnTo>
                        <a:pt x="3500" y="1140"/>
                      </a:lnTo>
                      <a:lnTo>
                        <a:pt x="3505" y="1138"/>
                      </a:lnTo>
                      <a:lnTo>
                        <a:pt x="3509" y="1137"/>
                      </a:lnTo>
                      <a:lnTo>
                        <a:pt x="3514" y="1135"/>
                      </a:lnTo>
                      <a:lnTo>
                        <a:pt x="3518" y="1133"/>
                      </a:lnTo>
                      <a:lnTo>
                        <a:pt x="3522" y="1132"/>
                      </a:lnTo>
                      <a:lnTo>
                        <a:pt x="3526" y="1130"/>
                      </a:lnTo>
                      <a:lnTo>
                        <a:pt x="3531" y="1129"/>
                      </a:lnTo>
                      <a:lnTo>
                        <a:pt x="3536" y="1126"/>
                      </a:lnTo>
                      <a:lnTo>
                        <a:pt x="3540" y="1125"/>
                      </a:lnTo>
                      <a:lnTo>
                        <a:pt x="3545" y="1123"/>
                      </a:lnTo>
                      <a:lnTo>
                        <a:pt x="3549" y="1122"/>
                      </a:lnTo>
                      <a:lnTo>
                        <a:pt x="3554" y="1119"/>
                      </a:lnTo>
                      <a:lnTo>
                        <a:pt x="3559" y="1118"/>
                      </a:lnTo>
                      <a:lnTo>
                        <a:pt x="3563" y="1116"/>
                      </a:lnTo>
                      <a:lnTo>
                        <a:pt x="3568" y="1114"/>
                      </a:lnTo>
                      <a:lnTo>
                        <a:pt x="3573" y="1112"/>
                      </a:lnTo>
                      <a:lnTo>
                        <a:pt x="3576" y="1110"/>
                      </a:lnTo>
                      <a:lnTo>
                        <a:pt x="3581" y="1108"/>
                      </a:lnTo>
                      <a:lnTo>
                        <a:pt x="3585" y="1107"/>
                      </a:lnTo>
                      <a:lnTo>
                        <a:pt x="3590" y="1104"/>
                      </a:lnTo>
                      <a:lnTo>
                        <a:pt x="3594" y="1102"/>
                      </a:lnTo>
                      <a:lnTo>
                        <a:pt x="3599" y="1100"/>
                      </a:lnTo>
                      <a:lnTo>
                        <a:pt x="3604" y="1099"/>
                      </a:lnTo>
                      <a:lnTo>
                        <a:pt x="3608" y="1096"/>
                      </a:lnTo>
                      <a:lnTo>
                        <a:pt x="3613" y="1094"/>
                      </a:lnTo>
                      <a:lnTo>
                        <a:pt x="3617" y="1092"/>
                      </a:lnTo>
                      <a:lnTo>
                        <a:pt x="3622" y="1089"/>
                      </a:lnTo>
                      <a:lnTo>
                        <a:pt x="3628" y="1087"/>
                      </a:lnTo>
                      <a:lnTo>
                        <a:pt x="3632" y="1085"/>
                      </a:lnTo>
                      <a:lnTo>
                        <a:pt x="3637" y="1084"/>
                      </a:lnTo>
                      <a:lnTo>
                        <a:pt x="3642" y="1081"/>
                      </a:lnTo>
                      <a:lnTo>
                        <a:pt x="3646" y="1079"/>
                      </a:lnTo>
                      <a:lnTo>
                        <a:pt x="3651" y="1077"/>
                      </a:lnTo>
                      <a:lnTo>
                        <a:pt x="3655" y="1074"/>
                      </a:lnTo>
                      <a:lnTo>
                        <a:pt x="3660" y="1072"/>
                      </a:lnTo>
                      <a:lnTo>
                        <a:pt x="3665" y="1070"/>
                      </a:lnTo>
                      <a:lnTo>
                        <a:pt x="3669" y="1068"/>
                      </a:lnTo>
                      <a:lnTo>
                        <a:pt x="3674" y="1065"/>
                      </a:lnTo>
                      <a:lnTo>
                        <a:pt x="3679" y="1063"/>
                      </a:lnTo>
                      <a:lnTo>
                        <a:pt x="3683" y="1059"/>
                      </a:lnTo>
                      <a:lnTo>
                        <a:pt x="3689" y="1057"/>
                      </a:lnTo>
                      <a:lnTo>
                        <a:pt x="3693" y="1055"/>
                      </a:lnTo>
                      <a:lnTo>
                        <a:pt x="3698" y="1053"/>
                      </a:lnTo>
                      <a:lnTo>
                        <a:pt x="3703" y="1050"/>
                      </a:lnTo>
                      <a:lnTo>
                        <a:pt x="3707" y="1048"/>
                      </a:lnTo>
                      <a:lnTo>
                        <a:pt x="3712" y="1046"/>
                      </a:lnTo>
                      <a:lnTo>
                        <a:pt x="3717" y="1043"/>
                      </a:lnTo>
                      <a:lnTo>
                        <a:pt x="3721" y="1040"/>
                      </a:lnTo>
                      <a:lnTo>
                        <a:pt x="3726" y="1038"/>
                      </a:lnTo>
                      <a:lnTo>
                        <a:pt x="3732" y="1035"/>
                      </a:lnTo>
                      <a:lnTo>
                        <a:pt x="3736" y="1033"/>
                      </a:lnTo>
                      <a:lnTo>
                        <a:pt x="3741" y="1030"/>
                      </a:lnTo>
                      <a:lnTo>
                        <a:pt x="3745" y="1027"/>
                      </a:lnTo>
                      <a:lnTo>
                        <a:pt x="3750" y="1025"/>
                      </a:lnTo>
                      <a:lnTo>
                        <a:pt x="3755" y="1023"/>
                      </a:lnTo>
                      <a:lnTo>
                        <a:pt x="3759" y="1019"/>
                      </a:lnTo>
                      <a:lnTo>
                        <a:pt x="3764" y="1017"/>
                      </a:lnTo>
                      <a:lnTo>
                        <a:pt x="3770" y="1015"/>
                      </a:lnTo>
                      <a:lnTo>
                        <a:pt x="3774" y="1011"/>
                      </a:lnTo>
                      <a:lnTo>
                        <a:pt x="3779" y="1009"/>
                      </a:lnTo>
                      <a:lnTo>
                        <a:pt x="3783" y="1006"/>
                      </a:lnTo>
                      <a:lnTo>
                        <a:pt x="3788" y="1003"/>
                      </a:lnTo>
                      <a:lnTo>
                        <a:pt x="3793" y="1001"/>
                      </a:lnTo>
                      <a:lnTo>
                        <a:pt x="3803" y="995"/>
                      </a:lnTo>
                      <a:lnTo>
                        <a:pt x="3812" y="990"/>
                      </a:lnTo>
                      <a:lnTo>
                        <a:pt x="3821" y="985"/>
                      </a:lnTo>
                      <a:lnTo>
                        <a:pt x="3831" y="979"/>
                      </a:lnTo>
                      <a:lnTo>
                        <a:pt x="3841" y="973"/>
                      </a:lnTo>
                      <a:lnTo>
                        <a:pt x="3850" y="967"/>
                      </a:lnTo>
                      <a:lnTo>
                        <a:pt x="3859" y="962"/>
                      </a:lnTo>
                      <a:lnTo>
                        <a:pt x="3869" y="956"/>
                      </a:lnTo>
                      <a:lnTo>
                        <a:pt x="3879" y="950"/>
                      </a:lnTo>
                      <a:lnTo>
                        <a:pt x="3888" y="944"/>
                      </a:lnTo>
                      <a:lnTo>
                        <a:pt x="3897" y="939"/>
                      </a:lnTo>
                      <a:lnTo>
                        <a:pt x="3907" y="933"/>
                      </a:lnTo>
                      <a:lnTo>
                        <a:pt x="3916" y="927"/>
                      </a:lnTo>
                      <a:lnTo>
                        <a:pt x="3926" y="921"/>
                      </a:lnTo>
                      <a:lnTo>
                        <a:pt x="3935" y="916"/>
                      </a:lnTo>
                      <a:lnTo>
                        <a:pt x="3945" y="910"/>
                      </a:lnTo>
                      <a:lnTo>
                        <a:pt x="3954" y="904"/>
                      </a:lnTo>
                      <a:lnTo>
                        <a:pt x="3963" y="898"/>
                      </a:lnTo>
                      <a:lnTo>
                        <a:pt x="3972" y="893"/>
                      </a:lnTo>
                      <a:lnTo>
                        <a:pt x="3982" y="887"/>
                      </a:lnTo>
                      <a:lnTo>
                        <a:pt x="3991" y="880"/>
                      </a:lnTo>
                      <a:lnTo>
                        <a:pt x="4000" y="874"/>
                      </a:lnTo>
                      <a:lnTo>
                        <a:pt x="4009" y="868"/>
                      </a:lnTo>
                      <a:lnTo>
                        <a:pt x="4018" y="863"/>
                      </a:lnTo>
                      <a:lnTo>
                        <a:pt x="4023" y="860"/>
                      </a:lnTo>
                      <a:lnTo>
                        <a:pt x="4028" y="857"/>
                      </a:lnTo>
                      <a:lnTo>
                        <a:pt x="4032" y="855"/>
                      </a:lnTo>
                      <a:lnTo>
                        <a:pt x="4037" y="851"/>
                      </a:lnTo>
                      <a:lnTo>
                        <a:pt x="4040" y="848"/>
                      </a:lnTo>
                      <a:lnTo>
                        <a:pt x="4045" y="845"/>
                      </a:lnTo>
                      <a:lnTo>
                        <a:pt x="4050" y="842"/>
                      </a:lnTo>
                      <a:lnTo>
                        <a:pt x="4054" y="840"/>
                      </a:lnTo>
                      <a:lnTo>
                        <a:pt x="4059" y="836"/>
                      </a:lnTo>
                      <a:lnTo>
                        <a:pt x="4063" y="834"/>
                      </a:lnTo>
                      <a:lnTo>
                        <a:pt x="4068" y="830"/>
                      </a:lnTo>
                      <a:lnTo>
                        <a:pt x="4073" y="828"/>
                      </a:lnTo>
                      <a:lnTo>
                        <a:pt x="4076" y="825"/>
                      </a:lnTo>
                      <a:lnTo>
                        <a:pt x="4081" y="822"/>
                      </a:lnTo>
                      <a:lnTo>
                        <a:pt x="4085" y="819"/>
                      </a:lnTo>
                      <a:lnTo>
                        <a:pt x="4090" y="817"/>
                      </a:lnTo>
                      <a:lnTo>
                        <a:pt x="4094" y="813"/>
                      </a:lnTo>
                      <a:lnTo>
                        <a:pt x="4098" y="811"/>
                      </a:lnTo>
                      <a:lnTo>
                        <a:pt x="4103" y="807"/>
                      </a:lnTo>
                      <a:lnTo>
                        <a:pt x="4107" y="805"/>
                      </a:lnTo>
                      <a:lnTo>
                        <a:pt x="4112" y="802"/>
                      </a:lnTo>
                      <a:lnTo>
                        <a:pt x="4116" y="799"/>
                      </a:lnTo>
                      <a:lnTo>
                        <a:pt x="4120" y="797"/>
                      </a:lnTo>
                      <a:lnTo>
                        <a:pt x="4124" y="794"/>
                      </a:lnTo>
                      <a:lnTo>
                        <a:pt x="4129" y="791"/>
                      </a:lnTo>
                      <a:lnTo>
                        <a:pt x="4132" y="788"/>
                      </a:lnTo>
                      <a:lnTo>
                        <a:pt x="4137" y="785"/>
                      </a:lnTo>
                      <a:lnTo>
                        <a:pt x="4142" y="782"/>
                      </a:lnTo>
                      <a:lnTo>
                        <a:pt x="4145" y="780"/>
                      </a:lnTo>
                      <a:lnTo>
                        <a:pt x="4150" y="777"/>
                      </a:lnTo>
                      <a:lnTo>
                        <a:pt x="4154" y="774"/>
                      </a:lnTo>
                      <a:lnTo>
                        <a:pt x="4158" y="772"/>
                      </a:lnTo>
                      <a:lnTo>
                        <a:pt x="4162" y="768"/>
                      </a:lnTo>
                      <a:lnTo>
                        <a:pt x="4167" y="766"/>
                      </a:lnTo>
                      <a:lnTo>
                        <a:pt x="4170" y="764"/>
                      </a:lnTo>
                      <a:lnTo>
                        <a:pt x="4175" y="760"/>
                      </a:lnTo>
                      <a:lnTo>
                        <a:pt x="4179" y="758"/>
                      </a:lnTo>
                      <a:lnTo>
                        <a:pt x="4183" y="756"/>
                      </a:lnTo>
                      <a:lnTo>
                        <a:pt x="4187" y="752"/>
                      </a:lnTo>
                      <a:lnTo>
                        <a:pt x="4191" y="750"/>
                      </a:lnTo>
                      <a:lnTo>
                        <a:pt x="4196" y="747"/>
                      </a:lnTo>
                      <a:lnTo>
                        <a:pt x="4199" y="745"/>
                      </a:lnTo>
                      <a:lnTo>
                        <a:pt x="4204" y="742"/>
                      </a:lnTo>
                      <a:lnTo>
                        <a:pt x="4207" y="739"/>
                      </a:lnTo>
                      <a:lnTo>
                        <a:pt x="4211" y="737"/>
                      </a:lnTo>
                      <a:lnTo>
                        <a:pt x="4215" y="735"/>
                      </a:lnTo>
                      <a:lnTo>
                        <a:pt x="4219" y="731"/>
                      </a:lnTo>
                      <a:lnTo>
                        <a:pt x="4224" y="729"/>
                      </a:lnTo>
                      <a:lnTo>
                        <a:pt x="4227" y="727"/>
                      </a:lnTo>
                      <a:lnTo>
                        <a:pt x="4232" y="724"/>
                      </a:lnTo>
                      <a:lnTo>
                        <a:pt x="4235" y="722"/>
                      </a:lnTo>
                      <a:lnTo>
                        <a:pt x="4238" y="719"/>
                      </a:lnTo>
                      <a:lnTo>
                        <a:pt x="4243" y="716"/>
                      </a:lnTo>
                      <a:lnTo>
                        <a:pt x="4247" y="714"/>
                      </a:lnTo>
                      <a:lnTo>
                        <a:pt x="4250" y="712"/>
                      </a:lnTo>
                      <a:lnTo>
                        <a:pt x="4255" y="709"/>
                      </a:lnTo>
                      <a:lnTo>
                        <a:pt x="4258" y="707"/>
                      </a:lnTo>
                      <a:lnTo>
                        <a:pt x="4262" y="705"/>
                      </a:lnTo>
                      <a:lnTo>
                        <a:pt x="4265" y="703"/>
                      </a:lnTo>
                      <a:lnTo>
                        <a:pt x="4270" y="700"/>
                      </a:lnTo>
                      <a:lnTo>
                        <a:pt x="4273" y="698"/>
                      </a:lnTo>
                      <a:lnTo>
                        <a:pt x="4277" y="696"/>
                      </a:lnTo>
                      <a:lnTo>
                        <a:pt x="4280" y="693"/>
                      </a:lnTo>
                      <a:lnTo>
                        <a:pt x="4283" y="690"/>
                      </a:lnTo>
                      <a:lnTo>
                        <a:pt x="4288" y="689"/>
                      </a:lnTo>
                      <a:lnTo>
                        <a:pt x="4291" y="686"/>
                      </a:lnTo>
                      <a:lnTo>
                        <a:pt x="4295" y="684"/>
                      </a:lnTo>
                      <a:lnTo>
                        <a:pt x="4298" y="682"/>
                      </a:lnTo>
                      <a:lnTo>
                        <a:pt x="4302" y="680"/>
                      </a:lnTo>
                      <a:lnTo>
                        <a:pt x="4305" y="677"/>
                      </a:lnTo>
                      <a:lnTo>
                        <a:pt x="4309" y="675"/>
                      </a:lnTo>
                      <a:lnTo>
                        <a:pt x="4312" y="673"/>
                      </a:lnTo>
                      <a:lnTo>
                        <a:pt x="4316" y="670"/>
                      </a:lnTo>
                      <a:lnTo>
                        <a:pt x="4319" y="669"/>
                      </a:lnTo>
                      <a:lnTo>
                        <a:pt x="4323" y="667"/>
                      </a:lnTo>
                      <a:lnTo>
                        <a:pt x="4326" y="665"/>
                      </a:lnTo>
                      <a:lnTo>
                        <a:pt x="4330" y="662"/>
                      </a:lnTo>
                      <a:lnTo>
                        <a:pt x="4333" y="660"/>
                      </a:lnTo>
                      <a:lnTo>
                        <a:pt x="4336" y="659"/>
                      </a:lnTo>
                      <a:lnTo>
                        <a:pt x="4340" y="657"/>
                      </a:lnTo>
                      <a:lnTo>
                        <a:pt x="4343" y="654"/>
                      </a:lnTo>
                      <a:lnTo>
                        <a:pt x="4346" y="653"/>
                      </a:lnTo>
                      <a:lnTo>
                        <a:pt x="4349" y="651"/>
                      </a:lnTo>
                      <a:lnTo>
                        <a:pt x="4353" y="648"/>
                      </a:lnTo>
                      <a:lnTo>
                        <a:pt x="4356" y="647"/>
                      </a:lnTo>
                      <a:lnTo>
                        <a:pt x="4359" y="645"/>
                      </a:lnTo>
                      <a:lnTo>
                        <a:pt x="4362" y="644"/>
                      </a:lnTo>
                      <a:lnTo>
                        <a:pt x="4365" y="642"/>
                      </a:lnTo>
                      <a:lnTo>
                        <a:pt x="4369" y="640"/>
                      </a:lnTo>
                      <a:lnTo>
                        <a:pt x="4372" y="638"/>
                      </a:lnTo>
                      <a:lnTo>
                        <a:pt x="4374" y="637"/>
                      </a:lnTo>
                      <a:lnTo>
                        <a:pt x="4378" y="635"/>
                      </a:lnTo>
                      <a:lnTo>
                        <a:pt x="4381" y="633"/>
                      </a:lnTo>
                      <a:lnTo>
                        <a:pt x="4384" y="631"/>
                      </a:lnTo>
                      <a:lnTo>
                        <a:pt x="4387" y="630"/>
                      </a:lnTo>
                      <a:lnTo>
                        <a:pt x="4389" y="628"/>
                      </a:lnTo>
                      <a:lnTo>
                        <a:pt x="4391" y="628"/>
                      </a:lnTo>
                      <a:lnTo>
                        <a:pt x="4396" y="624"/>
                      </a:lnTo>
                      <a:lnTo>
                        <a:pt x="4403" y="622"/>
                      </a:lnTo>
                      <a:lnTo>
                        <a:pt x="4409" y="619"/>
                      </a:lnTo>
                      <a:lnTo>
                        <a:pt x="4416" y="615"/>
                      </a:lnTo>
                      <a:lnTo>
                        <a:pt x="4422" y="612"/>
                      </a:lnTo>
                      <a:lnTo>
                        <a:pt x="4429" y="608"/>
                      </a:lnTo>
                      <a:lnTo>
                        <a:pt x="4436" y="605"/>
                      </a:lnTo>
                      <a:lnTo>
                        <a:pt x="4441" y="602"/>
                      </a:lnTo>
                      <a:lnTo>
                        <a:pt x="4448" y="599"/>
                      </a:lnTo>
                      <a:lnTo>
                        <a:pt x="4455" y="596"/>
                      </a:lnTo>
                      <a:lnTo>
                        <a:pt x="4462" y="592"/>
                      </a:lnTo>
                      <a:lnTo>
                        <a:pt x="4468" y="589"/>
                      </a:lnTo>
                      <a:lnTo>
                        <a:pt x="4475" y="586"/>
                      </a:lnTo>
                      <a:lnTo>
                        <a:pt x="4482" y="583"/>
                      </a:lnTo>
                      <a:lnTo>
                        <a:pt x="4489" y="579"/>
                      </a:lnTo>
                      <a:lnTo>
                        <a:pt x="4494" y="577"/>
                      </a:lnTo>
                      <a:lnTo>
                        <a:pt x="4501" y="574"/>
                      </a:lnTo>
                      <a:lnTo>
                        <a:pt x="4508" y="570"/>
                      </a:lnTo>
                      <a:lnTo>
                        <a:pt x="4515" y="568"/>
                      </a:lnTo>
                      <a:lnTo>
                        <a:pt x="4522" y="564"/>
                      </a:lnTo>
                      <a:lnTo>
                        <a:pt x="4529" y="562"/>
                      </a:lnTo>
                      <a:lnTo>
                        <a:pt x="4536" y="559"/>
                      </a:lnTo>
                      <a:lnTo>
                        <a:pt x="4543" y="555"/>
                      </a:lnTo>
                      <a:lnTo>
                        <a:pt x="4550" y="553"/>
                      </a:lnTo>
                      <a:lnTo>
                        <a:pt x="4556" y="549"/>
                      </a:lnTo>
                      <a:lnTo>
                        <a:pt x="4563" y="547"/>
                      </a:lnTo>
                      <a:lnTo>
                        <a:pt x="4570" y="544"/>
                      </a:lnTo>
                      <a:lnTo>
                        <a:pt x="4577" y="541"/>
                      </a:lnTo>
                      <a:lnTo>
                        <a:pt x="4584" y="538"/>
                      </a:lnTo>
                      <a:lnTo>
                        <a:pt x="4591" y="536"/>
                      </a:lnTo>
                      <a:lnTo>
                        <a:pt x="4598" y="532"/>
                      </a:lnTo>
                      <a:lnTo>
                        <a:pt x="4605" y="530"/>
                      </a:lnTo>
                      <a:lnTo>
                        <a:pt x="4612" y="526"/>
                      </a:lnTo>
                      <a:lnTo>
                        <a:pt x="4619" y="524"/>
                      </a:lnTo>
                      <a:lnTo>
                        <a:pt x="4626" y="521"/>
                      </a:lnTo>
                      <a:lnTo>
                        <a:pt x="4633" y="518"/>
                      </a:lnTo>
                      <a:lnTo>
                        <a:pt x="4639" y="516"/>
                      </a:lnTo>
                      <a:lnTo>
                        <a:pt x="4646" y="513"/>
                      </a:lnTo>
                      <a:lnTo>
                        <a:pt x="4654" y="510"/>
                      </a:lnTo>
                      <a:lnTo>
                        <a:pt x="4661" y="507"/>
                      </a:lnTo>
                      <a:lnTo>
                        <a:pt x="4668" y="505"/>
                      </a:lnTo>
                      <a:lnTo>
                        <a:pt x="4675" y="502"/>
                      </a:lnTo>
                      <a:lnTo>
                        <a:pt x="4682" y="499"/>
                      </a:lnTo>
                      <a:lnTo>
                        <a:pt x="4690" y="496"/>
                      </a:lnTo>
                      <a:lnTo>
                        <a:pt x="4697" y="494"/>
                      </a:lnTo>
                      <a:lnTo>
                        <a:pt x="4704" y="491"/>
                      </a:lnTo>
                      <a:lnTo>
                        <a:pt x="4711" y="488"/>
                      </a:lnTo>
                      <a:lnTo>
                        <a:pt x="4719" y="486"/>
                      </a:lnTo>
                      <a:lnTo>
                        <a:pt x="4726" y="484"/>
                      </a:lnTo>
                      <a:lnTo>
                        <a:pt x="4733" y="480"/>
                      </a:lnTo>
                      <a:lnTo>
                        <a:pt x="4740" y="478"/>
                      </a:lnTo>
                      <a:lnTo>
                        <a:pt x="4748" y="476"/>
                      </a:lnTo>
                      <a:lnTo>
                        <a:pt x="4755" y="473"/>
                      </a:lnTo>
                      <a:lnTo>
                        <a:pt x="4762" y="470"/>
                      </a:lnTo>
                      <a:lnTo>
                        <a:pt x="4770" y="468"/>
                      </a:lnTo>
                      <a:lnTo>
                        <a:pt x="4777" y="465"/>
                      </a:lnTo>
                      <a:lnTo>
                        <a:pt x="4783" y="463"/>
                      </a:lnTo>
                      <a:lnTo>
                        <a:pt x="4792" y="461"/>
                      </a:lnTo>
                      <a:lnTo>
                        <a:pt x="4798" y="457"/>
                      </a:lnTo>
                      <a:lnTo>
                        <a:pt x="4807" y="455"/>
                      </a:lnTo>
                      <a:lnTo>
                        <a:pt x="4813" y="453"/>
                      </a:lnTo>
                      <a:lnTo>
                        <a:pt x="4820" y="450"/>
                      </a:lnTo>
                      <a:lnTo>
                        <a:pt x="4828" y="448"/>
                      </a:lnTo>
                      <a:lnTo>
                        <a:pt x="4835" y="446"/>
                      </a:lnTo>
                      <a:lnTo>
                        <a:pt x="4843" y="444"/>
                      </a:lnTo>
                      <a:lnTo>
                        <a:pt x="4850" y="440"/>
                      </a:lnTo>
                      <a:lnTo>
                        <a:pt x="4858" y="438"/>
                      </a:lnTo>
                      <a:lnTo>
                        <a:pt x="4865" y="435"/>
                      </a:lnTo>
                      <a:lnTo>
                        <a:pt x="4873" y="433"/>
                      </a:lnTo>
                      <a:lnTo>
                        <a:pt x="4880" y="431"/>
                      </a:lnTo>
                      <a:lnTo>
                        <a:pt x="4888" y="429"/>
                      </a:lnTo>
                      <a:lnTo>
                        <a:pt x="4895" y="426"/>
                      </a:lnTo>
                      <a:lnTo>
                        <a:pt x="4903" y="424"/>
                      </a:lnTo>
                      <a:lnTo>
                        <a:pt x="4910" y="422"/>
                      </a:lnTo>
                      <a:lnTo>
                        <a:pt x="4918" y="419"/>
                      </a:lnTo>
                      <a:lnTo>
                        <a:pt x="4925" y="417"/>
                      </a:lnTo>
                      <a:lnTo>
                        <a:pt x="4933" y="415"/>
                      </a:lnTo>
                      <a:lnTo>
                        <a:pt x="4940" y="412"/>
                      </a:lnTo>
                      <a:lnTo>
                        <a:pt x="4948" y="410"/>
                      </a:lnTo>
                      <a:lnTo>
                        <a:pt x="4955" y="408"/>
                      </a:lnTo>
                      <a:lnTo>
                        <a:pt x="4970" y="403"/>
                      </a:lnTo>
                      <a:lnTo>
                        <a:pt x="4985" y="399"/>
                      </a:lnTo>
                      <a:lnTo>
                        <a:pt x="5001" y="394"/>
                      </a:lnTo>
                      <a:lnTo>
                        <a:pt x="5016" y="389"/>
                      </a:lnTo>
                      <a:lnTo>
                        <a:pt x="5031" y="385"/>
                      </a:lnTo>
                      <a:lnTo>
                        <a:pt x="5046" y="380"/>
                      </a:lnTo>
                      <a:lnTo>
                        <a:pt x="5061" y="376"/>
                      </a:lnTo>
                      <a:lnTo>
                        <a:pt x="5077" y="371"/>
                      </a:lnTo>
                      <a:lnTo>
                        <a:pt x="5092" y="366"/>
                      </a:lnTo>
                      <a:lnTo>
                        <a:pt x="5107" y="363"/>
                      </a:lnTo>
                      <a:lnTo>
                        <a:pt x="5122" y="358"/>
                      </a:lnTo>
                      <a:lnTo>
                        <a:pt x="5138" y="354"/>
                      </a:lnTo>
                      <a:lnTo>
                        <a:pt x="5153" y="349"/>
                      </a:lnTo>
                      <a:lnTo>
                        <a:pt x="5168" y="346"/>
                      </a:lnTo>
                      <a:lnTo>
                        <a:pt x="5183" y="341"/>
                      </a:lnTo>
                      <a:lnTo>
                        <a:pt x="5199" y="336"/>
                      </a:lnTo>
                      <a:lnTo>
                        <a:pt x="5229" y="328"/>
                      </a:lnTo>
                      <a:lnTo>
                        <a:pt x="5260" y="319"/>
                      </a:lnTo>
                      <a:lnTo>
                        <a:pt x="5290" y="311"/>
                      </a:lnTo>
                      <a:lnTo>
                        <a:pt x="5322" y="302"/>
                      </a:lnTo>
                      <a:lnTo>
                        <a:pt x="5337" y="298"/>
                      </a:lnTo>
                      <a:lnTo>
                        <a:pt x="5351" y="294"/>
                      </a:lnTo>
                      <a:lnTo>
                        <a:pt x="5366" y="289"/>
                      </a:lnTo>
                      <a:lnTo>
                        <a:pt x="5381" y="286"/>
                      </a:lnTo>
                      <a:lnTo>
                        <a:pt x="5396" y="281"/>
                      </a:lnTo>
                      <a:lnTo>
                        <a:pt x="5411" y="277"/>
                      </a:lnTo>
                      <a:lnTo>
                        <a:pt x="5428" y="273"/>
                      </a:lnTo>
                      <a:lnTo>
                        <a:pt x="5443" y="269"/>
                      </a:lnTo>
                      <a:lnTo>
                        <a:pt x="5457" y="264"/>
                      </a:lnTo>
                      <a:lnTo>
                        <a:pt x="5472" y="260"/>
                      </a:lnTo>
                      <a:lnTo>
                        <a:pt x="5487" y="256"/>
                      </a:lnTo>
                      <a:lnTo>
                        <a:pt x="5502" y="251"/>
                      </a:lnTo>
                      <a:lnTo>
                        <a:pt x="5517" y="248"/>
                      </a:lnTo>
                      <a:lnTo>
                        <a:pt x="5532" y="243"/>
                      </a:lnTo>
                      <a:lnTo>
                        <a:pt x="5547" y="239"/>
                      </a:lnTo>
                      <a:lnTo>
                        <a:pt x="5561" y="235"/>
                      </a:lnTo>
                      <a:lnTo>
                        <a:pt x="5569" y="233"/>
                      </a:lnTo>
                      <a:lnTo>
                        <a:pt x="5576" y="231"/>
                      </a:lnTo>
                      <a:lnTo>
                        <a:pt x="5584" y="228"/>
                      </a:lnTo>
                      <a:lnTo>
                        <a:pt x="5591" y="226"/>
                      </a:lnTo>
                      <a:lnTo>
                        <a:pt x="5598" y="224"/>
                      </a:lnTo>
                      <a:lnTo>
                        <a:pt x="5606" y="221"/>
                      </a:lnTo>
                      <a:lnTo>
                        <a:pt x="5613" y="219"/>
                      </a:lnTo>
                      <a:lnTo>
                        <a:pt x="5620" y="218"/>
                      </a:lnTo>
                      <a:lnTo>
                        <a:pt x="5628" y="216"/>
                      </a:lnTo>
                      <a:lnTo>
                        <a:pt x="5635" y="213"/>
                      </a:lnTo>
                      <a:lnTo>
                        <a:pt x="5642" y="211"/>
                      </a:lnTo>
                      <a:lnTo>
                        <a:pt x="5650" y="209"/>
                      </a:lnTo>
                      <a:lnTo>
                        <a:pt x="5657" y="206"/>
                      </a:lnTo>
                      <a:lnTo>
                        <a:pt x="5664" y="204"/>
                      </a:lnTo>
                      <a:lnTo>
                        <a:pt x="5672" y="202"/>
                      </a:lnTo>
                      <a:lnTo>
                        <a:pt x="5679" y="199"/>
                      </a:lnTo>
                      <a:lnTo>
                        <a:pt x="5686" y="197"/>
                      </a:lnTo>
                      <a:lnTo>
                        <a:pt x="5693" y="195"/>
                      </a:lnTo>
                      <a:lnTo>
                        <a:pt x="5701" y="193"/>
                      </a:lnTo>
                      <a:lnTo>
                        <a:pt x="5708" y="191"/>
                      </a:lnTo>
                      <a:lnTo>
                        <a:pt x="5714" y="189"/>
                      </a:lnTo>
                      <a:lnTo>
                        <a:pt x="5721" y="187"/>
                      </a:lnTo>
                      <a:lnTo>
                        <a:pt x="5728" y="185"/>
                      </a:lnTo>
                      <a:lnTo>
                        <a:pt x="5736" y="182"/>
                      </a:lnTo>
                      <a:lnTo>
                        <a:pt x="5743" y="180"/>
                      </a:lnTo>
                      <a:lnTo>
                        <a:pt x="5750" y="178"/>
                      </a:lnTo>
                      <a:lnTo>
                        <a:pt x="5757" y="175"/>
                      </a:lnTo>
                      <a:lnTo>
                        <a:pt x="5764" y="173"/>
                      </a:lnTo>
                      <a:lnTo>
                        <a:pt x="5771" y="171"/>
                      </a:lnTo>
                      <a:lnTo>
                        <a:pt x="5778" y="168"/>
                      </a:lnTo>
                      <a:lnTo>
                        <a:pt x="5785" y="166"/>
                      </a:lnTo>
                      <a:lnTo>
                        <a:pt x="5792" y="164"/>
                      </a:lnTo>
                      <a:lnTo>
                        <a:pt x="5799" y="161"/>
                      </a:lnTo>
                      <a:lnTo>
                        <a:pt x="5805" y="159"/>
                      </a:lnTo>
                      <a:lnTo>
                        <a:pt x="5812" y="157"/>
                      </a:lnTo>
                      <a:lnTo>
                        <a:pt x="5819" y="155"/>
                      </a:lnTo>
                      <a:lnTo>
                        <a:pt x="5826" y="152"/>
                      </a:lnTo>
                      <a:lnTo>
                        <a:pt x="5833" y="150"/>
                      </a:lnTo>
                      <a:lnTo>
                        <a:pt x="5840" y="148"/>
                      </a:lnTo>
                      <a:lnTo>
                        <a:pt x="5847" y="145"/>
                      </a:lnTo>
                      <a:lnTo>
                        <a:pt x="5854" y="142"/>
                      </a:lnTo>
                      <a:lnTo>
                        <a:pt x="5861" y="140"/>
                      </a:lnTo>
                      <a:lnTo>
                        <a:pt x="5868" y="137"/>
                      </a:lnTo>
                      <a:lnTo>
                        <a:pt x="5875" y="135"/>
                      </a:lnTo>
                      <a:lnTo>
                        <a:pt x="5881" y="133"/>
                      </a:lnTo>
                      <a:lnTo>
                        <a:pt x="5888" y="130"/>
                      </a:lnTo>
                      <a:lnTo>
                        <a:pt x="5894" y="128"/>
                      </a:lnTo>
                      <a:lnTo>
                        <a:pt x="5901" y="126"/>
                      </a:lnTo>
                      <a:lnTo>
                        <a:pt x="5908" y="124"/>
                      </a:lnTo>
                      <a:lnTo>
                        <a:pt x="5915" y="121"/>
                      </a:lnTo>
                      <a:lnTo>
                        <a:pt x="5922" y="118"/>
                      </a:lnTo>
                      <a:lnTo>
                        <a:pt x="5928" y="115"/>
                      </a:lnTo>
                      <a:lnTo>
                        <a:pt x="5934" y="113"/>
                      </a:lnTo>
                      <a:lnTo>
                        <a:pt x="5941" y="111"/>
                      </a:lnTo>
                      <a:lnTo>
                        <a:pt x="5947" y="109"/>
                      </a:lnTo>
                      <a:lnTo>
                        <a:pt x="5954" y="106"/>
                      </a:lnTo>
                      <a:lnTo>
                        <a:pt x="5961" y="103"/>
                      </a:lnTo>
                      <a:lnTo>
                        <a:pt x="5967" y="100"/>
                      </a:lnTo>
                      <a:lnTo>
                        <a:pt x="5974" y="98"/>
                      </a:lnTo>
                      <a:lnTo>
                        <a:pt x="5981" y="96"/>
                      </a:lnTo>
                      <a:lnTo>
                        <a:pt x="5986" y="94"/>
                      </a:lnTo>
                      <a:lnTo>
                        <a:pt x="5993" y="90"/>
                      </a:lnTo>
                      <a:lnTo>
                        <a:pt x="5999" y="88"/>
                      </a:lnTo>
                      <a:lnTo>
                        <a:pt x="6006" y="86"/>
                      </a:lnTo>
                      <a:lnTo>
                        <a:pt x="6012" y="83"/>
                      </a:lnTo>
                      <a:lnTo>
                        <a:pt x="6019" y="80"/>
                      </a:lnTo>
                      <a:lnTo>
                        <a:pt x="6024" y="77"/>
                      </a:lnTo>
                      <a:lnTo>
                        <a:pt x="6031" y="75"/>
                      </a:lnTo>
                      <a:lnTo>
                        <a:pt x="6037" y="72"/>
                      </a:lnTo>
                      <a:lnTo>
                        <a:pt x="6043" y="69"/>
                      </a:lnTo>
                      <a:lnTo>
                        <a:pt x="6050" y="67"/>
                      </a:lnTo>
                      <a:lnTo>
                        <a:pt x="6055" y="65"/>
                      </a:lnTo>
                      <a:lnTo>
                        <a:pt x="6062" y="61"/>
                      </a:lnTo>
                      <a:lnTo>
                        <a:pt x="6068" y="59"/>
                      </a:lnTo>
                      <a:lnTo>
                        <a:pt x="6074" y="56"/>
                      </a:lnTo>
                      <a:lnTo>
                        <a:pt x="6081" y="53"/>
                      </a:lnTo>
                      <a:lnTo>
                        <a:pt x="6087" y="51"/>
                      </a:lnTo>
                      <a:lnTo>
                        <a:pt x="6092" y="48"/>
                      </a:lnTo>
                      <a:lnTo>
                        <a:pt x="6098" y="45"/>
                      </a:lnTo>
                      <a:lnTo>
                        <a:pt x="6105" y="43"/>
                      </a:lnTo>
                      <a:lnTo>
                        <a:pt x="6111" y="39"/>
                      </a:lnTo>
                      <a:lnTo>
                        <a:pt x="6117" y="37"/>
                      </a:lnTo>
                      <a:lnTo>
                        <a:pt x="6122" y="34"/>
                      </a:lnTo>
                      <a:lnTo>
                        <a:pt x="6128" y="31"/>
                      </a:lnTo>
                      <a:lnTo>
                        <a:pt x="6134" y="29"/>
                      </a:lnTo>
                      <a:lnTo>
                        <a:pt x="6140" y="26"/>
                      </a:lnTo>
                      <a:lnTo>
                        <a:pt x="6146" y="23"/>
                      </a:lnTo>
                      <a:lnTo>
                        <a:pt x="6152" y="20"/>
                      </a:lnTo>
                      <a:lnTo>
                        <a:pt x="6158" y="18"/>
                      </a:lnTo>
                      <a:lnTo>
                        <a:pt x="6164" y="15"/>
                      </a:lnTo>
                      <a:lnTo>
                        <a:pt x="6170" y="12"/>
                      </a:lnTo>
                      <a:lnTo>
                        <a:pt x="6175" y="10"/>
                      </a:lnTo>
                      <a:lnTo>
                        <a:pt x="6181" y="7"/>
                      </a:lnTo>
                      <a:lnTo>
                        <a:pt x="6187" y="4"/>
                      </a:lnTo>
                      <a:lnTo>
                        <a:pt x="6193" y="1"/>
                      </a:lnTo>
                      <a:lnTo>
                        <a:pt x="6199" y="0"/>
                      </a:lnTo>
                      <a:lnTo>
                        <a:pt x="6195" y="5"/>
                      </a:lnTo>
                      <a:lnTo>
                        <a:pt x="6190" y="10"/>
                      </a:lnTo>
                      <a:lnTo>
                        <a:pt x="6185" y="13"/>
                      </a:lnTo>
                      <a:lnTo>
                        <a:pt x="6180" y="18"/>
                      </a:lnTo>
                      <a:lnTo>
                        <a:pt x="6174" y="21"/>
                      </a:lnTo>
                      <a:lnTo>
                        <a:pt x="6168" y="24"/>
                      </a:lnTo>
                      <a:lnTo>
                        <a:pt x="6164" y="28"/>
                      </a:lnTo>
                      <a:lnTo>
                        <a:pt x="6158" y="31"/>
                      </a:lnTo>
                      <a:lnTo>
                        <a:pt x="6152" y="35"/>
                      </a:lnTo>
                      <a:lnTo>
                        <a:pt x="6146" y="38"/>
                      </a:lnTo>
                      <a:lnTo>
                        <a:pt x="6141" y="42"/>
                      </a:lnTo>
                      <a:lnTo>
                        <a:pt x="6136" y="45"/>
                      </a:lnTo>
                      <a:lnTo>
                        <a:pt x="6130" y="49"/>
                      </a:lnTo>
                      <a:lnTo>
                        <a:pt x="6125" y="52"/>
                      </a:lnTo>
                      <a:lnTo>
                        <a:pt x="6119" y="56"/>
                      </a:lnTo>
                      <a:lnTo>
                        <a:pt x="6113" y="59"/>
                      </a:lnTo>
                      <a:lnTo>
                        <a:pt x="6107" y="61"/>
                      </a:lnTo>
                      <a:lnTo>
                        <a:pt x="6102" y="65"/>
                      </a:lnTo>
                      <a:lnTo>
                        <a:pt x="6095" y="68"/>
                      </a:lnTo>
                      <a:lnTo>
                        <a:pt x="6089" y="72"/>
                      </a:lnTo>
                      <a:lnTo>
                        <a:pt x="6083" y="75"/>
                      </a:lnTo>
                      <a:lnTo>
                        <a:pt x="6077" y="77"/>
                      </a:lnTo>
                      <a:lnTo>
                        <a:pt x="6072" y="81"/>
                      </a:lnTo>
                      <a:lnTo>
                        <a:pt x="6066" y="84"/>
                      </a:lnTo>
                      <a:lnTo>
                        <a:pt x="6059" y="88"/>
                      </a:lnTo>
                      <a:lnTo>
                        <a:pt x="6053" y="90"/>
                      </a:lnTo>
                      <a:lnTo>
                        <a:pt x="6047" y="94"/>
                      </a:lnTo>
                      <a:lnTo>
                        <a:pt x="6040" y="97"/>
                      </a:lnTo>
                      <a:lnTo>
                        <a:pt x="6035" y="99"/>
                      </a:lnTo>
                      <a:lnTo>
                        <a:pt x="6029" y="103"/>
                      </a:lnTo>
                      <a:lnTo>
                        <a:pt x="6022" y="106"/>
                      </a:lnTo>
                      <a:lnTo>
                        <a:pt x="6016" y="109"/>
                      </a:lnTo>
                      <a:lnTo>
                        <a:pt x="6009" y="112"/>
                      </a:lnTo>
                      <a:lnTo>
                        <a:pt x="6004" y="114"/>
                      </a:lnTo>
                      <a:lnTo>
                        <a:pt x="5997" y="118"/>
                      </a:lnTo>
                      <a:lnTo>
                        <a:pt x="5991" y="121"/>
                      </a:lnTo>
                      <a:lnTo>
                        <a:pt x="5984" y="124"/>
                      </a:lnTo>
                      <a:lnTo>
                        <a:pt x="5978" y="127"/>
                      </a:lnTo>
                      <a:lnTo>
                        <a:pt x="5971" y="129"/>
                      </a:lnTo>
                      <a:lnTo>
                        <a:pt x="5966" y="133"/>
                      </a:lnTo>
                      <a:lnTo>
                        <a:pt x="5959" y="135"/>
                      </a:lnTo>
                      <a:lnTo>
                        <a:pt x="5953" y="138"/>
                      </a:lnTo>
                      <a:lnTo>
                        <a:pt x="5946" y="141"/>
                      </a:lnTo>
                      <a:lnTo>
                        <a:pt x="5939" y="144"/>
                      </a:lnTo>
                      <a:lnTo>
                        <a:pt x="5933" y="147"/>
                      </a:lnTo>
                      <a:lnTo>
                        <a:pt x="5926" y="150"/>
                      </a:lnTo>
                      <a:lnTo>
                        <a:pt x="5920" y="152"/>
                      </a:lnTo>
                      <a:lnTo>
                        <a:pt x="5913" y="156"/>
                      </a:lnTo>
                      <a:lnTo>
                        <a:pt x="5907" y="158"/>
                      </a:lnTo>
                      <a:lnTo>
                        <a:pt x="5900" y="160"/>
                      </a:lnTo>
                      <a:lnTo>
                        <a:pt x="5893" y="164"/>
                      </a:lnTo>
                      <a:lnTo>
                        <a:pt x="5886" y="166"/>
                      </a:lnTo>
                      <a:lnTo>
                        <a:pt x="5879" y="170"/>
                      </a:lnTo>
                      <a:lnTo>
                        <a:pt x="5873" y="172"/>
                      </a:lnTo>
                      <a:lnTo>
                        <a:pt x="5867" y="174"/>
                      </a:lnTo>
                      <a:lnTo>
                        <a:pt x="5860" y="178"/>
                      </a:lnTo>
                      <a:lnTo>
                        <a:pt x="5853" y="180"/>
                      </a:lnTo>
                      <a:lnTo>
                        <a:pt x="5846" y="182"/>
                      </a:lnTo>
                      <a:lnTo>
                        <a:pt x="5839" y="186"/>
                      </a:lnTo>
                      <a:lnTo>
                        <a:pt x="5832" y="188"/>
                      </a:lnTo>
                      <a:lnTo>
                        <a:pt x="5825" y="190"/>
                      </a:lnTo>
                      <a:lnTo>
                        <a:pt x="5818" y="194"/>
                      </a:lnTo>
                      <a:lnTo>
                        <a:pt x="5811" y="196"/>
                      </a:lnTo>
                      <a:lnTo>
                        <a:pt x="5804" y="198"/>
                      </a:lnTo>
                      <a:lnTo>
                        <a:pt x="5797" y="202"/>
                      </a:lnTo>
                      <a:lnTo>
                        <a:pt x="5790" y="204"/>
                      </a:lnTo>
                      <a:lnTo>
                        <a:pt x="5784" y="206"/>
                      </a:lnTo>
                      <a:lnTo>
                        <a:pt x="5777" y="209"/>
                      </a:lnTo>
                      <a:lnTo>
                        <a:pt x="5770" y="212"/>
                      </a:lnTo>
                      <a:lnTo>
                        <a:pt x="5763" y="214"/>
                      </a:lnTo>
                      <a:lnTo>
                        <a:pt x="5756" y="217"/>
                      </a:lnTo>
                      <a:lnTo>
                        <a:pt x="5749" y="219"/>
                      </a:lnTo>
                      <a:lnTo>
                        <a:pt x="5741" y="221"/>
                      </a:lnTo>
                      <a:lnTo>
                        <a:pt x="5734" y="225"/>
                      </a:lnTo>
                      <a:lnTo>
                        <a:pt x="5727" y="227"/>
                      </a:lnTo>
                      <a:lnTo>
                        <a:pt x="5720" y="229"/>
                      </a:lnTo>
                      <a:lnTo>
                        <a:pt x="5713" y="232"/>
                      </a:lnTo>
                      <a:lnTo>
                        <a:pt x="5706" y="235"/>
                      </a:lnTo>
                      <a:lnTo>
                        <a:pt x="5698" y="237"/>
                      </a:lnTo>
                      <a:lnTo>
                        <a:pt x="5691" y="240"/>
                      </a:lnTo>
                      <a:lnTo>
                        <a:pt x="5684" y="242"/>
                      </a:lnTo>
                      <a:lnTo>
                        <a:pt x="5678" y="244"/>
                      </a:lnTo>
                      <a:lnTo>
                        <a:pt x="5669" y="247"/>
                      </a:lnTo>
                      <a:lnTo>
                        <a:pt x="5663" y="250"/>
                      </a:lnTo>
                      <a:lnTo>
                        <a:pt x="5656" y="252"/>
                      </a:lnTo>
                      <a:lnTo>
                        <a:pt x="5649" y="255"/>
                      </a:lnTo>
                      <a:lnTo>
                        <a:pt x="5641" y="257"/>
                      </a:lnTo>
                      <a:lnTo>
                        <a:pt x="5634" y="259"/>
                      </a:lnTo>
                      <a:lnTo>
                        <a:pt x="5627" y="262"/>
                      </a:lnTo>
                      <a:lnTo>
                        <a:pt x="5619" y="264"/>
                      </a:lnTo>
                      <a:lnTo>
                        <a:pt x="5612" y="266"/>
                      </a:lnTo>
                      <a:lnTo>
                        <a:pt x="5605" y="270"/>
                      </a:lnTo>
                      <a:lnTo>
                        <a:pt x="5597" y="272"/>
                      </a:lnTo>
                      <a:lnTo>
                        <a:pt x="5590" y="274"/>
                      </a:lnTo>
                      <a:lnTo>
                        <a:pt x="5583" y="277"/>
                      </a:lnTo>
                      <a:lnTo>
                        <a:pt x="5575" y="279"/>
                      </a:lnTo>
                      <a:lnTo>
                        <a:pt x="5560" y="284"/>
                      </a:lnTo>
                      <a:lnTo>
                        <a:pt x="5546" y="288"/>
                      </a:lnTo>
                      <a:lnTo>
                        <a:pt x="5531" y="293"/>
                      </a:lnTo>
                      <a:lnTo>
                        <a:pt x="5516" y="298"/>
                      </a:lnTo>
                      <a:lnTo>
                        <a:pt x="5501" y="303"/>
                      </a:lnTo>
                      <a:lnTo>
                        <a:pt x="5486" y="308"/>
                      </a:lnTo>
                      <a:lnTo>
                        <a:pt x="5471" y="312"/>
                      </a:lnTo>
                      <a:lnTo>
                        <a:pt x="5456" y="317"/>
                      </a:lnTo>
                      <a:lnTo>
                        <a:pt x="5441" y="322"/>
                      </a:lnTo>
                      <a:lnTo>
                        <a:pt x="5426" y="326"/>
                      </a:lnTo>
                      <a:lnTo>
                        <a:pt x="5411" y="331"/>
                      </a:lnTo>
                      <a:lnTo>
                        <a:pt x="5396" y="335"/>
                      </a:lnTo>
                      <a:lnTo>
                        <a:pt x="5381" y="340"/>
                      </a:lnTo>
                      <a:lnTo>
                        <a:pt x="5366" y="345"/>
                      </a:lnTo>
                      <a:lnTo>
                        <a:pt x="5351" y="350"/>
                      </a:lnTo>
                      <a:lnTo>
                        <a:pt x="5337" y="355"/>
                      </a:lnTo>
                      <a:lnTo>
                        <a:pt x="5307" y="364"/>
                      </a:lnTo>
                      <a:lnTo>
                        <a:pt x="5275" y="373"/>
                      </a:lnTo>
                      <a:lnTo>
                        <a:pt x="5245" y="383"/>
                      </a:lnTo>
                      <a:lnTo>
                        <a:pt x="5216" y="392"/>
                      </a:lnTo>
                      <a:lnTo>
                        <a:pt x="5201" y="396"/>
                      </a:lnTo>
                      <a:lnTo>
                        <a:pt x="5186" y="401"/>
                      </a:lnTo>
                      <a:lnTo>
                        <a:pt x="5169" y="406"/>
                      </a:lnTo>
                      <a:lnTo>
                        <a:pt x="5154" y="410"/>
                      </a:lnTo>
                      <a:lnTo>
                        <a:pt x="5139" y="416"/>
                      </a:lnTo>
                      <a:lnTo>
                        <a:pt x="5125" y="421"/>
                      </a:lnTo>
                      <a:lnTo>
                        <a:pt x="5110" y="425"/>
                      </a:lnTo>
                      <a:lnTo>
                        <a:pt x="5095" y="430"/>
                      </a:lnTo>
                      <a:lnTo>
                        <a:pt x="5080" y="434"/>
                      </a:lnTo>
                      <a:lnTo>
                        <a:pt x="5065" y="439"/>
                      </a:lnTo>
                      <a:lnTo>
                        <a:pt x="5050" y="445"/>
                      </a:lnTo>
                      <a:lnTo>
                        <a:pt x="5035" y="449"/>
                      </a:lnTo>
                      <a:lnTo>
                        <a:pt x="5020" y="454"/>
                      </a:lnTo>
                      <a:lnTo>
                        <a:pt x="5005" y="459"/>
                      </a:lnTo>
                      <a:lnTo>
                        <a:pt x="4990" y="464"/>
                      </a:lnTo>
                      <a:lnTo>
                        <a:pt x="4975" y="469"/>
                      </a:lnTo>
                      <a:lnTo>
                        <a:pt x="4968" y="471"/>
                      </a:lnTo>
                      <a:lnTo>
                        <a:pt x="4960" y="473"/>
                      </a:lnTo>
                      <a:lnTo>
                        <a:pt x="4953" y="476"/>
                      </a:lnTo>
                      <a:lnTo>
                        <a:pt x="4946" y="478"/>
                      </a:lnTo>
                      <a:lnTo>
                        <a:pt x="4938" y="482"/>
                      </a:lnTo>
                      <a:lnTo>
                        <a:pt x="4931" y="484"/>
                      </a:lnTo>
                      <a:lnTo>
                        <a:pt x="4923" y="486"/>
                      </a:lnTo>
                      <a:lnTo>
                        <a:pt x="4916" y="488"/>
                      </a:lnTo>
                      <a:lnTo>
                        <a:pt x="4909" y="491"/>
                      </a:lnTo>
                      <a:lnTo>
                        <a:pt x="4901" y="494"/>
                      </a:lnTo>
                      <a:lnTo>
                        <a:pt x="4894" y="496"/>
                      </a:lnTo>
                      <a:lnTo>
                        <a:pt x="4887" y="499"/>
                      </a:lnTo>
                      <a:lnTo>
                        <a:pt x="4879" y="501"/>
                      </a:lnTo>
                      <a:lnTo>
                        <a:pt x="4872" y="503"/>
                      </a:lnTo>
                      <a:lnTo>
                        <a:pt x="4865" y="507"/>
                      </a:lnTo>
                      <a:lnTo>
                        <a:pt x="4857" y="509"/>
                      </a:lnTo>
                      <a:lnTo>
                        <a:pt x="4850" y="511"/>
                      </a:lnTo>
                      <a:lnTo>
                        <a:pt x="4843" y="514"/>
                      </a:lnTo>
                      <a:lnTo>
                        <a:pt x="4835" y="517"/>
                      </a:lnTo>
                      <a:lnTo>
                        <a:pt x="4828" y="520"/>
                      </a:lnTo>
                      <a:lnTo>
                        <a:pt x="4821" y="522"/>
                      </a:lnTo>
                      <a:lnTo>
                        <a:pt x="4815" y="525"/>
                      </a:lnTo>
                      <a:lnTo>
                        <a:pt x="4807" y="528"/>
                      </a:lnTo>
                      <a:lnTo>
                        <a:pt x="4800" y="530"/>
                      </a:lnTo>
                      <a:lnTo>
                        <a:pt x="4793" y="532"/>
                      </a:lnTo>
                      <a:lnTo>
                        <a:pt x="4786" y="536"/>
                      </a:lnTo>
                      <a:lnTo>
                        <a:pt x="4779" y="538"/>
                      </a:lnTo>
                      <a:lnTo>
                        <a:pt x="4771" y="540"/>
                      </a:lnTo>
                      <a:lnTo>
                        <a:pt x="4764" y="544"/>
                      </a:lnTo>
                      <a:lnTo>
                        <a:pt x="4757" y="546"/>
                      </a:lnTo>
                      <a:lnTo>
                        <a:pt x="4750" y="548"/>
                      </a:lnTo>
                      <a:lnTo>
                        <a:pt x="4743" y="552"/>
                      </a:lnTo>
                      <a:lnTo>
                        <a:pt x="4736" y="554"/>
                      </a:lnTo>
                      <a:lnTo>
                        <a:pt x="4729" y="558"/>
                      </a:lnTo>
                      <a:lnTo>
                        <a:pt x="4722" y="560"/>
                      </a:lnTo>
                      <a:lnTo>
                        <a:pt x="4715" y="562"/>
                      </a:lnTo>
                      <a:lnTo>
                        <a:pt x="4709" y="566"/>
                      </a:lnTo>
                      <a:lnTo>
                        <a:pt x="4702" y="568"/>
                      </a:lnTo>
                      <a:lnTo>
                        <a:pt x="4695" y="571"/>
                      </a:lnTo>
                      <a:lnTo>
                        <a:pt x="4688" y="574"/>
                      </a:lnTo>
                      <a:lnTo>
                        <a:pt x="4681" y="577"/>
                      </a:lnTo>
                      <a:lnTo>
                        <a:pt x="4674" y="579"/>
                      </a:lnTo>
                      <a:lnTo>
                        <a:pt x="4667" y="582"/>
                      </a:lnTo>
                      <a:lnTo>
                        <a:pt x="4660" y="585"/>
                      </a:lnTo>
                      <a:lnTo>
                        <a:pt x="4653" y="587"/>
                      </a:lnTo>
                      <a:lnTo>
                        <a:pt x="4646" y="591"/>
                      </a:lnTo>
                      <a:lnTo>
                        <a:pt x="4639" y="593"/>
                      </a:lnTo>
                      <a:lnTo>
                        <a:pt x="4633" y="597"/>
                      </a:lnTo>
                      <a:lnTo>
                        <a:pt x="4626" y="599"/>
                      </a:lnTo>
                      <a:lnTo>
                        <a:pt x="4619" y="602"/>
                      </a:lnTo>
                      <a:lnTo>
                        <a:pt x="4613" y="606"/>
                      </a:lnTo>
                      <a:lnTo>
                        <a:pt x="4606" y="608"/>
                      </a:lnTo>
                      <a:lnTo>
                        <a:pt x="4599" y="612"/>
                      </a:lnTo>
                      <a:lnTo>
                        <a:pt x="4592" y="614"/>
                      </a:lnTo>
                      <a:lnTo>
                        <a:pt x="4585" y="617"/>
                      </a:lnTo>
                      <a:lnTo>
                        <a:pt x="4580" y="620"/>
                      </a:lnTo>
                      <a:lnTo>
                        <a:pt x="4573" y="623"/>
                      </a:lnTo>
                      <a:lnTo>
                        <a:pt x="4566" y="627"/>
                      </a:lnTo>
                      <a:lnTo>
                        <a:pt x="4559" y="629"/>
                      </a:lnTo>
                      <a:lnTo>
                        <a:pt x="4553" y="632"/>
                      </a:lnTo>
                      <a:lnTo>
                        <a:pt x="4546" y="636"/>
                      </a:lnTo>
                      <a:lnTo>
                        <a:pt x="4540" y="638"/>
                      </a:lnTo>
                      <a:lnTo>
                        <a:pt x="4533" y="642"/>
                      </a:lnTo>
                      <a:lnTo>
                        <a:pt x="4527" y="645"/>
                      </a:lnTo>
                      <a:lnTo>
                        <a:pt x="4521" y="647"/>
                      </a:lnTo>
                      <a:lnTo>
                        <a:pt x="4514" y="651"/>
                      </a:lnTo>
                      <a:lnTo>
                        <a:pt x="4508" y="654"/>
                      </a:lnTo>
                      <a:lnTo>
                        <a:pt x="4501" y="658"/>
                      </a:lnTo>
                      <a:lnTo>
                        <a:pt x="4495" y="660"/>
                      </a:lnTo>
                      <a:lnTo>
                        <a:pt x="4489" y="663"/>
                      </a:lnTo>
                      <a:lnTo>
                        <a:pt x="4483" y="667"/>
                      </a:lnTo>
                      <a:lnTo>
                        <a:pt x="4476" y="670"/>
                      </a:lnTo>
                      <a:lnTo>
                        <a:pt x="4470" y="674"/>
                      </a:lnTo>
                      <a:lnTo>
                        <a:pt x="4463" y="676"/>
                      </a:lnTo>
                      <a:lnTo>
                        <a:pt x="4457" y="680"/>
                      </a:lnTo>
                      <a:lnTo>
                        <a:pt x="4452" y="683"/>
                      </a:lnTo>
                      <a:lnTo>
                        <a:pt x="4445" y="686"/>
                      </a:lnTo>
                      <a:lnTo>
                        <a:pt x="4439" y="690"/>
                      </a:lnTo>
                      <a:lnTo>
                        <a:pt x="4433" y="693"/>
                      </a:lnTo>
                      <a:lnTo>
                        <a:pt x="4426" y="697"/>
                      </a:lnTo>
                      <a:lnTo>
                        <a:pt x="4427" y="697"/>
                      </a:lnTo>
                      <a:lnTo>
                        <a:pt x="4424" y="698"/>
                      </a:lnTo>
                      <a:lnTo>
                        <a:pt x="4422" y="699"/>
                      </a:lnTo>
                      <a:lnTo>
                        <a:pt x="4418" y="701"/>
                      </a:lnTo>
                      <a:lnTo>
                        <a:pt x="4416" y="703"/>
                      </a:lnTo>
                      <a:lnTo>
                        <a:pt x="4414" y="704"/>
                      </a:lnTo>
                      <a:lnTo>
                        <a:pt x="4410" y="706"/>
                      </a:lnTo>
                      <a:lnTo>
                        <a:pt x="4408" y="707"/>
                      </a:lnTo>
                      <a:lnTo>
                        <a:pt x="4404" y="709"/>
                      </a:lnTo>
                      <a:lnTo>
                        <a:pt x="4401" y="711"/>
                      </a:lnTo>
                      <a:lnTo>
                        <a:pt x="4399" y="713"/>
                      </a:lnTo>
                      <a:lnTo>
                        <a:pt x="4395" y="714"/>
                      </a:lnTo>
                      <a:lnTo>
                        <a:pt x="4393" y="716"/>
                      </a:lnTo>
                      <a:lnTo>
                        <a:pt x="4389" y="719"/>
                      </a:lnTo>
                      <a:lnTo>
                        <a:pt x="4386" y="720"/>
                      </a:lnTo>
                      <a:lnTo>
                        <a:pt x="4384" y="722"/>
                      </a:lnTo>
                      <a:lnTo>
                        <a:pt x="4380" y="724"/>
                      </a:lnTo>
                      <a:lnTo>
                        <a:pt x="4377" y="726"/>
                      </a:lnTo>
                      <a:lnTo>
                        <a:pt x="4374" y="728"/>
                      </a:lnTo>
                      <a:lnTo>
                        <a:pt x="4371" y="730"/>
                      </a:lnTo>
                      <a:lnTo>
                        <a:pt x="4368" y="731"/>
                      </a:lnTo>
                      <a:lnTo>
                        <a:pt x="4364" y="734"/>
                      </a:lnTo>
                      <a:lnTo>
                        <a:pt x="4361" y="736"/>
                      </a:lnTo>
                      <a:lnTo>
                        <a:pt x="4357" y="738"/>
                      </a:lnTo>
                      <a:lnTo>
                        <a:pt x="4355" y="741"/>
                      </a:lnTo>
                      <a:lnTo>
                        <a:pt x="4351" y="743"/>
                      </a:lnTo>
                      <a:lnTo>
                        <a:pt x="4348" y="744"/>
                      </a:lnTo>
                      <a:lnTo>
                        <a:pt x="4344" y="746"/>
                      </a:lnTo>
                      <a:lnTo>
                        <a:pt x="4341" y="749"/>
                      </a:lnTo>
                      <a:lnTo>
                        <a:pt x="4338" y="751"/>
                      </a:lnTo>
                      <a:lnTo>
                        <a:pt x="4334" y="753"/>
                      </a:lnTo>
                      <a:lnTo>
                        <a:pt x="4331" y="756"/>
                      </a:lnTo>
                      <a:lnTo>
                        <a:pt x="4327" y="758"/>
                      </a:lnTo>
                      <a:lnTo>
                        <a:pt x="4324" y="760"/>
                      </a:lnTo>
                      <a:lnTo>
                        <a:pt x="4320" y="762"/>
                      </a:lnTo>
                      <a:lnTo>
                        <a:pt x="4317" y="765"/>
                      </a:lnTo>
                      <a:lnTo>
                        <a:pt x="4312" y="767"/>
                      </a:lnTo>
                      <a:lnTo>
                        <a:pt x="4309" y="769"/>
                      </a:lnTo>
                      <a:lnTo>
                        <a:pt x="4305" y="772"/>
                      </a:lnTo>
                      <a:lnTo>
                        <a:pt x="4302" y="774"/>
                      </a:lnTo>
                      <a:lnTo>
                        <a:pt x="4298" y="776"/>
                      </a:lnTo>
                      <a:lnTo>
                        <a:pt x="4295" y="780"/>
                      </a:lnTo>
                      <a:lnTo>
                        <a:pt x="4290" y="782"/>
                      </a:lnTo>
                      <a:lnTo>
                        <a:pt x="4287" y="784"/>
                      </a:lnTo>
                      <a:lnTo>
                        <a:pt x="4283" y="787"/>
                      </a:lnTo>
                      <a:lnTo>
                        <a:pt x="4280" y="789"/>
                      </a:lnTo>
                      <a:lnTo>
                        <a:pt x="4275" y="792"/>
                      </a:lnTo>
                      <a:lnTo>
                        <a:pt x="4272" y="795"/>
                      </a:lnTo>
                      <a:lnTo>
                        <a:pt x="4268" y="797"/>
                      </a:lnTo>
                      <a:lnTo>
                        <a:pt x="4264" y="799"/>
                      </a:lnTo>
                      <a:lnTo>
                        <a:pt x="4260" y="803"/>
                      </a:lnTo>
                      <a:lnTo>
                        <a:pt x="4257" y="805"/>
                      </a:lnTo>
                      <a:lnTo>
                        <a:pt x="4252" y="807"/>
                      </a:lnTo>
                      <a:lnTo>
                        <a:pt x="4249" y="810"/>
                      </a:lnTo>
                      <a:lnTo>
                        <a:pt x="4244" y="813"/>
                      </a:lnTo>
                      <a:lnTo>
                        <a:pt x="4241" y="815"/>
                      </a:lnTo>
                      <a:lnTo>
                        <a:pt x="4237" y="818"/>
                      </a:lnTo>
                      <a:lnTo>
                        <a:pt x="4233" y="821"/>
                      </a:lnTo>
                      <a:lnTo>
                        <a:pt x="4229" y="823"/>
                      </a:lnTo>
                      <a:lnTo>
                        <a:pt x="4225" y="827"/>
                      </a:lnTo>
                      <a:lnTo>
                        <a:pt x="4221" y="829"/>
                      </a:lnTo>
                      <a:lnTo>
                        <a:pt x="4217" y="832"/>
                      </a:lnTo>
                      <a:lnTo>
                        <a:pt x="4213" y="835"/>
                      </a:lnTo>
                      <a:lnTo>
                        <a:pt x="4209" y="837"/>
                      </a:lnTo>
                      <a:lnTo>
                        <a:pt x="4204" y="841"/>
                      </a:lnTo>
                      <a:lnTo>
                        <a:pt x="4200" y="843"/>
                      </a:lnTo>
                      <a:lnTo>
                        <a:pt x="4196" y="846"/>
                      </a:lnTo>
                      <a:lnTo>
                        <a:pt x="4192" y="849"/>
                      </a:lnTo>
                      <a:lnTo>
                        <a:pt x="4188" y="851"/>
                      </a:lnTo>
                      <a:lnTo>
                        <a:pt x="4183" y="855"/>
                      </a:lnTo>
                      <a:lnTo>
                        <a:pt x="4180" y="857"/>
                      </a:lnTo>
                      <a:lnTo>
                        <a:pt x="4175" y="860"/>
                      </a:lnTo>
                      <a:lnTo>
                        <a:pt x="4170" y="863"/>
                      </a:lnTo>
                      <a:lnTo>
                        <a:pt x="4167" y="866"/>
                      </a:lnTo>
                      <a:lnTo>
                        <a:pt x="4162" y="868"/>
                      </a:lnTo>
                      <a:lnTo>
                        <a:pt x="4158" y="872"/>
                      </a:lnTo>
                      <a:lnTo>
                        <a:pt x="4154" y="875"/>
                      </a:lnTo>
                      <a:lnTo>
                        <a:pt x="4150" y="878"/>
                      </a:lnTo>
                      <a:lnTo>
                        <a:pt x="4145" y="881"/>
                      </a:lnTo>
                      <a:lnTo>
                        <a:pt x="4141" y="883"/>
                      </a:lnTo>
                      <a:lnTo>
                        <a:pt x="4137" y="887"/>
                      </a:lnTo>
                      <a:lnTo>
                        <a:pt x="4132" y="889"/>
                      </a:lnTo>
                      <a:lnTo>
                        <a:pt x="4128" y="893"/>
                      </a:lnTo>
                      <a:lnTo>
                        <a:pt x="4123" y="896"/>
                      </a:lnTo>
                      <a:lnTo>
                        <a:pt x="4119" y="898"/>
                      </a:lnTo>
                      <a:lnTo>
                        <a:pt x="4115" y="902"/>
                      </a:lnTo>
                      <a:lnTo>
                        <a:pt x="4111" y="904"/>
                      </a:lnTo>
                      <a:lnTo>
                        <a:pt x="4106" y="907"/>
                      </a:lnTo>
                      <a:lnTo>
                        <a:pt x="4101" y="911"/>
                      </a:lnTo>
                      <a:lnTo>
                        <a:pt x="4097" y="913"/>
                      </a:lnTo>
                      <a:lnTo>
                        <a:pt x="4092" y="917"/>
                      </a:lnTo>
                      <a:lnTo>
                        <a:pt x="4088" y="919"/>
                      </a:lnTo>
                      <a:lnTo>
                        <a:pt x="4084" y="922"/>
                      </a:lnTo>
                      <a:lnTo>
                        <a:pt x="4079" y="926"/>
                      </a:lnTo>
                      <a:lnTo>
                        <a:pt x="4075" y="928"/>
                      </a:lnTo>
                      <a:lnTo>
                        <a:pt x="4070" y="932"/>
                      </a:lnTo>
                      <a:lnTo>
                        <a:pt x="4066" y="935"/>
                      </a:lnTo>
                      <a:lnTo>
                        <a:pt x="4056" y="941"/>
                      </a:lnTo>
                      <a:lnTo>
                        <a:pt x="4047" y="947"/>
                      </a:lnTo>
                      <a:lnTo>
                        <a:pt x="4038" y="952"/>
                      </a:lnTo>
                      <a:lnTo>
                        <a:pt x="4029" y="959"/>
                      </a:lnTo>
                      <a:lnTo>
                        <a:pt x="4020" y="965"/>
                      </a:lnTo>
                      <a:lnTo>
                        <a:pt x="4010" y="971"/>
                      </a:lnTo>
                      <a:lnTo>
                        <a:pt x="4001" y="978"/>
                      </a:lnTo>
                      <a:lnTo>
                        <a:pt x="3992" y="983"/>
                      </a:lnTo>
                      <a:lnTo>
                        <a:pt x="3983" y="989"/>
                      </a:lnTo>
                      <a:lnTo>
                        <a:pt x="3972" y="996"/>
                      </a:lnTo>
                      <a:lnTo>
                        <a:pt x="3963" y="1002"/>
                      </a:lnTo>
                      <a:lnTo>
                        <a:pt x="3954" y="1008"/>
                      </a:lnTo>
                      <a:lnTo>
                        <a:pt x="3945" y="1013"/>
                      </a:lnTo>
                      <a:lnTo>
                        <a:pt x="3935" y="1020"/>
                      </a:lnTo>
                      <a:lnTo>
                        <a:pt x="3925" y="1026"/>
                      </a:lnTo>
                      <a:lnTo>
                        <a:pt x="3916" y="1032"/>
                      </a:lnTo>
                      <a:lnTo>
                        <a:pt x="3907" y="1038"/>
                      </a:lnTo>
                      <a:lnTo>
                        <a:pt x="3896" y="1044"/>
                      </a:lnTo>
                      <a:lnTo>
                        <a:pt x="3887" y="1050"/>
                      </a:lnTo>
                      <a:lnTo>
                        <a:pt x="3878" y="1056"/>
                      </a:lnTo>
                      <a:lnTo>
                        <a:pt x="3867" y="1062"/>
                      </a:lnTo>
                      <a:lnTo>
                        <a:pt x="3858" y="1068"/>
                      </a:lnTo>
                      <a:lnTo>
                        <a:pt x="3848" y="1073"/>
                      </a:lnTo>
                      <a:lnTo>
                        <a:pt x="3839" y="1079"/>
                      </a:lnTo>
                      <a:lnTo>
                        <a:pt x="3834" y="1082"/>
                      </a:lnTo>
                      <a:lnTo>
                        <a:pt x="3829" y="1085"/>
                      </a:lnTo>
                      <a:lnTo>
                        <a:pt x="3824" y="1088"/>
                      </a:lnTo>
                      <a:lnTo>
                        <a:pt x="3819" y="1091"/>
                      </a:lnTo>
                      <a:lnTo>
                        <a:pt x="3814" y="1094"/>
                      </a:lnTo>
                      <a:lnTo>
                        <a:pt x="3810" y="1096"/>
                      </a:lnTo>
                      <a:lnTo>
                        <a:pt x="3804" y="1099"/>
                      </a:lnTo>
                      <a:lnTo>
                        <a:pt x="3799" y="1102"/>
                      </a:lnTo>
                      <a:lnTo>
                        <a:pt x="3795" y="1104"/>
                      </a:lnTo>
                      <a:lnTo>
                        <a:pt x="3790" y="1108"/>
                      </a:lnTo>
                      <a:lnTo>
                        <a:pt x="3785" y="1110"/>
                      </a:lnTo>
                      <a:lnTo>
                        <a:pt x="3780" y="1114"/>
                      </a:lnTo>
                      <a:lnTo>
                        <a:pt x="3775" y="1116"/>
                      </a:lnTo>
                      <a:lnTo>
                        <a:pt x="3771" y="1118"/>
                      </a:lnTo>
                      <a:lnTo>
                        <a:pt x="3766" y="1122"/>
                      </a:lnTo>
                      <a:lnTo>
                        <a:pt x="3760" y="1124"/>
                      </a:lnTo>
                      <a:lnTo>
                        <a:pt x="3756" y="1126"/>
                      </a:lnTo>
                      <a:lnTo>
                        <a:pt x="3751" y="1130"/>
                      </a:lnTo>
                      <a:lnTo>
                        <a:pt x="3746" y="1132"/>
                      </a:lnTo>
                      <a:lnTo>
                        <a:pt x="3741" y="1134"/>
                      </a:lnTo>
                      <a:lnTo>
                        <a:pt x="3736" y="1138"/>
                      </a:lnTo>
                      <a:lnTo>
                        <a:pt x="3732" y="1140"/>
                      </a:lnTo>
                      <a:lnTo>
                        <a:pt x="3727" y="1142"/>
                      </a:lnTo>
                      <a:lnTo>
                        <a:pt x="3721" y="1145"/>
                      </a:lnTo>
                      <a:lnTo>
                        <a:pt x="3717" y="1148"/>
                      </a:lnTo>
                      <a:lnTo>
                        <a:pt x="3712" y="1150"/>
                      </a:lnTo>
                      <a:lnTo>
                        <a:pt x="3707" y="1153"/>
                      </a:lnTo>
                      <a:lnTo>
                        <a:pt x="3702" y="1155"/>
                      </a:lnTo>
                      <a:lnTo>
                        <a:pt x="3697" y="1157"/>
                      </a:lnTo>
                      <a:lnTo>
                        <a:pt x="3692" y="1160"/>
                      </a:lnTo>
                      <a:lnTo>
                        <a:pt x="3688" y="1163"/>
                      </a:lnTo>
                      <a:lnTo>
                        <a:pt x="3682" y="1165"/>
                      </a:lnTo>
                      <a:lnTo>
                        <a:pt x="3677" y="1168"/>
                      </a:lnTo>
                      <a:lnTo>
                        <a:pt x="3673" y="1170"/>
                      </a:lnTo>
                      <a:lnTo>
                        <a:pt x="3668" y="1172"/>
                      </a:lnTo>
                      <a:lnTo>
                        <a:pt x="3664" y="1175"/>
                      </a:lnTo>
                      <a:lnTo>
                        <a:pt x="3658" y="1177"/>
                      </a:lnTo>
                      <a:lnTo>
                        <a:pt x="3653" y="1179"/>
                      </a:lnTo>
                      <a:lnTo>
                        <a:pt x="3649" y="1181"/>
                      </a:lnTo>
                      <a:lnTo>
                        <a:pt x="3644" y="1184"/>
                      </a:lnTo>
                      <a:lnTo>
                        <a:pt x="3638" y="1186"/>
                      </a:lnTo>
                      <a:lnTo>
                        <a:pt x="3634" y="1188"/>
                      </a:lnTo>
                      <a:lnTo>
                        <a:pt x="3629" y="1191"/>
                      </a:lnTo>
                      <a:lnTo>
                        <a:pt x="3624" y="1193"/>
                      </a:lnTo>
                      <a:lnTo>
                        <a:pt x="3620" y="1195"/>
                      </a:lnTo>
                      <a:lnTo>
                        <a:pt x="3614" y="1198"/>
                      </a:lnTo>
                      <a:lnTo>
                        <a:pt x="3609" y="1200"/>
                      </a:lnTo>
                      <a:lnTo>
                        <a:pt x="3605" y="1201"/>
                      </a:lnTo>
                      <a:lnTo>
                        <a:pt x="3600" y="1203"/>
                      </a:lnTo>
                      <a:lnTo>
                        <a:pt x="3596" y="1206"/>
                      </a:lnTo>
                      <a:lnTo>
                        <a:pt x="3590" y="1208"/>
                      </a:lnTo>
                      <a:lnTo>
                        <a:pt x="3585" y="1210"/>
                      </a:lnTo>
                      <a:lnTo>
                        <a:pt x="3581" y="1211"/>
                      </a:lnTo>
                      <a:lnTo>
                        <a:pt x="3576" y="1214"/>
                      </a:lnTo>
                      <a:lnTo>
                        <a:pt x="3571" y="1216"/>
                      </a:lnTo>
                      <a:lnTo>
                        <a:pt x="3566" y="1217"/>
                      </a:lnTo>
                      <a:lnTo>
                        <a:pt x="3561" y="1219"/>
                      </a:lnTo>
                      <a:lnTo>
                        <a:pt x="3556" y="1222"/>
                      </a:lnTo>
                      <a:lnTo>
                        <a:pt x="3552" y="1223"/>
                      </a:lnTo>
                      <a:lnTo>
                        <a:pt x="3547" y="1225"/>
                      </a:lnTo>
                      <a:lnTo>
                        <a:pt x="3543" y="1226"/>
                      </a:lnTo>
                      <a:lnTo>
                        <a:pt x="3538" y="1229"/>
                      </a:lnTo>
                      <a:lnTo>
                        <a:pt x="3532" y="1231"/>
                      </a:lnTo>
                      <a:lnTo>
                        <a:pt x="3528" y="1232"/>
                      </a:lnTo>
                      <a:lnTo>
                        <a:pt x="3523" y="1234"/>
                      </a:lnTo>
                      <a:lnTo>
                        <a:pt x="3518" y="1236"/>
                      </a:lnTo>
                      <a:lnTo>
                        <a:pt x="3514" y="1237"/>
                      </a:lnTo>
                      <a:lnTo>
                        <a:pt x="3509" y="1239"/>
                      </a:lnTo>
                      <a:lnTo>
                        <a:pt x="3505" y="1240"/>
                      </a:lnTo>
                      <a:lnTo>
                        <a:pt x="3500" y="1242"/>
                      </a:lnTo>
                      <a:lnTo>
                        <a:pt x="3494" y="1244"/>
                      </a:lnTo>
                      <a:lnTo>
                        <a:pt x="3490" y="1245"/>
                      </a:lnTo>
                      <a:lnTo>
                        <a:pt x="3485" y="1247"/>
                      </a:lnTo>
                      <a:lnTo>
                        <a:pt x="3480" y="1248"/>
                      </a:lnTo>
                      <a:lnTo>
                        <a:pt x="3476" y="1249"/>
                      </a:lnTo>
                      <a:lnTo>
                        <a:pt x="3471" y="1251"/>
                      </a:lnTo>
                      <a:lnTo>
                        <a:pt x="3467" y="1252"/>
                      </a:lnTo>
                      <a:lnTo>
                        <a:pt x="3462" y="1254"/>
                      </a:lnTo>
                      <a:lnTo>
                        <a:pt x="3457" y="1255"/>
                      </a:lnTo>
                      <a:lnTo>
                        <a:pt x="3453" y="1256"/>
                      </a:lnTo>
                      <a:lnTo>
                        <a:pt x="3448" y="1257"/>
                      </a:lnTo>
                      <a:lnTo>
                        <a:pt x="3443" y="1259"/>
                      </a:lnTo>
                      <a:lnTo>
                        <a:pt x="3439" y="1260"/>
                      </a:lnTo>
                      <a:lnTo>
                        <a:pt x="3433" y="1261"/>
                      </a:lnTo>
                      <a:lnTo>
                        <a:pt x="3428" y="1262"/>
                      </a:lnTo>
                      <a:lnTo>
                        <a:pt x="3424" y="1263"/>
                      </a:lnTo>
                      <a:lnTo>
                        <a:pt x="3419" y="1264"/>
                      </a:lnTo>
                      <a:lnTo>
                        <a:pt x="3415" y="1266"/>
                      </a:lnTo>
                      <a:lnTo>
                        <a:pt x="3410" y="1266"/>
                      </a:lnTo>
                      <a:lnTo>
                        <a:pt x="3405" y="1267"/>
                      </a:lnTo>
                      <a:lnTo>
                        <a:pt x="3401" y="1268"/>
                      </a:lnTo>
                      <a:lnTo>
                        <a:pt x="3396" y="1269"/>
                      </a:lnTo>
                      <a:lnTo>
                        <a:pt x="3392" y="1269"/>
                      </a:lnTo>
                      <a:lnTo>
                        <a:pt x="3387" y="1270"/>
                      </a:lnTo>
                      <a:lnTo>
                        <a:pt x="3382" y="1271"/>
                      </a:lnTo>
                      <a:lnTo>
                        <a:pt x="3379" y="1271"/>
                      </a:lnTo>
                      <a:lnTo>
                        <a:pt x="3374" y="1272"/>
                      </a:lnTo>
                      <a:lnTo>
                        <a:pt x="3370" y="1272"/>
                      </a:lnTo>
                      <a:lnTo>
                        <a:pt x="3365" y="1274"/>
                      </a:lnTo>
                      <a:lnTo>
                        <a:pt x="3361" y="1274"/>
                      </a:lnTo>
                      <a:lnTo>
                        <a:pt x="3358" y="1275"/>
                      </a:lnTo>
                      <a:lnTo>
                        <a:pt x="3356" y="1275"/>
                      </a:lnTo>
                      <a:lnTo>
                        <a:pt x="3354" y="1275"/>
                      </a:lnTo>
                      <a:lnTo>
                        <a:pt x="3351" y="1275"/>
                      </a:lnTo>
                      <a:lnTo>
                        <a:pt x="3349" y="1276"/>
                      </a:lnTo>
                      <a:lnTo>
                        <a:pt x="3347" y="1276"/>
                      </a:lnTo>
                      <a:lnTo>
                        <a:pt x="3344" y="1276"/>
                      </a:lnTo>
                      <a:lnTo>
                        <a:pt x="3342" y="1276"/>
                      </a:lnTo>
                      <a:lnTo>
                        <a:pt x="3340" y="1276"/>
                      </a:lnTo>
                      <a:lnTo>
                        <a:pt x="3337" y="1276"/>
                      </a:lnTo>
                      <a:lnTo>
                        <a:pt x="3335" y="1277"/>
                      </a:lnTo>
                      <a:lnTo>
                        <a:pt x="3333" y="1277"/>
                      </a:lnTo>
                      <a:lnTo>
                        <a:pt x="3331" y="1277"/>
                      </a:lnTo>
                      <a:lnTo>
                        <a:pt x="3328" y="1277"/>
                      </a:lnTo>
                      <a:lnTo>
                        <a:pt x="3326" y="1277"/>
                      </a:lnTo>
                      <a:lnTo>
                        <a:pt x="3324" y="1277"/>
                      </a:lnTo>
                      <a:lnTo>
                        <a:pt x="3321" y="1277"/>
                      </a:lnTo>
                      <a:lnTo>
                        <a:pt x="3320" y="1277"/>
                      </a:lnTo>
                      <a:lnTo>
                        <a:pt x="3318" y="1277"/>
                      </a:lnTo>
                      <a:lnTo>
                        <a:pt x="3316" y="1277"/>
                      </a:lnTo>
                      <a:lnTo>
                        <a:pt x="3313" y="1277"/>
                      </a:lnTo>
                      <a:lnTo>
                        <a:pt x="3311" y="1277"/>
                      </a:lnTo>
                      <a:lnTo>
                        <a:pt x="3309" y="1277"/>
                      </a:lnTo>
                      <a:lnTo>
                        <a:pt x="3306" y="1278"/>
                      </a:lnTo>
                      <a:lnTo>
                        <a:pt x="3301" y="1278"/>
                      </a:lnTo>
                      <a:lnTo>
                        <a:pt x="3295" y="1278"/>
                      </a:lnTo>
                      <a:lnTo>
                        <a:pt x="3289" y="1278"/>
                      </a:lnTo>
                      <a:lnTo>
                        <a:pt x="3283" y="1278"/>
                      </a:lnTo>
                      <a:lnTo>
                        <a:pt x="3278" y="1278"/>
                      </a:lnTo>
                      <a:lnTo>
                        <a:pt x="3272" y="1278"/>
                      </a:lnTo>
                      <a:lnTo>
                        <a:pt x="3267" y="1278"/>
                      </a:lnTo>
                      <a:lnTo>
                        <a:pt x="3261" y="1278"/>
                      </a:lnTo>
                      <a:lnTo>
                        <a:pt x="3256" y="1277"/>
                      </a:lnTo>
                      <a:lnTo>
                        <a:pt x="3250" y="1277"/>
                      </a:lnTo>
                      <a:lnTo>
                        <a:pt x="3244" y="1277"/>
                      </a:lnTo>
                      <a:lnTo>
                        <a:pt x="3238" y="1277"/>
                      </a:lnTo>
                      <a:lnTo>
                        <a:pt x="3233" y="1277"/>
                      </a:lnTo>
                      <a:lnTo>
                        <a:pt x="3227" y="1277"/>
                      </a:lnTo>
                      <a:lnTo>
                        <a:pt x="3221" y="1277"/>
                      </a:lnTo>
                      <a:lnTo>
                        <a:pt x="3215" y="1277"/>
                      </a:lnTo>
                      <a:lnTo>
                        <a:pt x="3210" y="1277"/>
                      </a:lnTo>
                      <a:lnTo>
                        <a:pt x="3204" y="1277"/>
                      </a:lnTo>
                      <a:lnTo>
                        <a:pt x="3198" y="1276"/>
                      </a:lnTo>
                      <a:lnTo>
                        <a:pt x="3191" y="1276"/>
                      </a:lnTo>
                      <a:lnTo>
                        <a:pt x="3185" y="1276"/>
                      </a:lnTo>
                      <a:lnTo>
                        <a:pt x="3180" y="1276"/>
                      </a:lnTo>
                      <a:lnTo>
                        <a:pt x="3174" y="1276"/>
                      </a:lnTo>
                      <a:lnTo>
                        <a:pt x="3168" y="1276"/>
                      </a:lnTo>
                      <a:lnTo>
                        <a:pt x="3162" y="1275"/>
                      </a:lnTo>
                      <a:lnTo>
                        <a:pt x="3157" y="1275"/>
                      </a:lnTo>
                      <a:lnTo>
                        <a:pt x="3151" y="1275"/>
                      </a:lnTo>
                      <a:lnTo>
                        <a:pt x="3145" y="1275"/>
                      </a:lnTo>
                      <a:lnTo>
                        <a:pt x="3139" y="1275"/>
                      </a:lnTo>
                      <a:lnTo>
                        <a:pt x="3134" y="1274"/>
                      </a:lnTo>
                      <a:lnTo>
                        <a:pt x="3127" y="1274"/>
                      </a:lnTo>
                      <a:lnTo>
                        <a:pt x="3121" y="1274"/>
                      </a:lnTo>
                      <a:lnTo>
                        <a:pt x="3115" y="1274"/>
                      </a:lnTo>
                      <a:lnTo>
                        <a:pt x="3109" y="1272"/>
                      </a:lnTo>
                      <a:lnTo>
                        <a:pt x="3104" y="1272"/>
                      </a:lnTo>
                      <a:lnTo>
                        <a:pt x="3098" y="1272"/>
                      </a:lnTo>
                      <a:lnTo>
                        <a:pt x="3091" y="1272"/>
                      </a:lnTo>
                      <a:lnTo>
                        <a:pt x="3085" y="1271"/>
                      </a:lnTo>
                      <a:lnTo>
                        <a:pt x="3079" y="1271"/>
                      </a:lnTo>
                      <a:lnTo>
                        <a:pt x="3074" y="1271"/>
                      </a:lnTo>
                      <a:lnTo>
                        <a:pt x="3068" y="1270"/>
                      </a:lnTo>
                      <a:lnTo>
                        <a:pt x="3061" y="1270"/>
                      </a:lnTo>
                      <a:lnTo>
                        <a:pt x="3055" y="1270"/>
                      </a:lnTo>
                      <a:lnTo>
                        <a:pt x="3049" y="1269"/>
                      </a:lnTo>
                      <a:lnTo>
                        <a:pt x="3044" y="1269"/>
                      </a:lnTo>
                      <a:lnTo>
                        <a:pt x="3038" y="1268"/>
                      </a:lnTo>
                      <a:lnTo>
                        <a:pt x="3031" y="1268"/>
                      </a:lnTo>
                      <a:lnTo>
                        <a:pt x="3025" y="1268"/>
                      </a:lnTo>
                      <a:lnTo>
                        <a:pt x="3019" y="1267"/>
                      </a:lnTo>
                      <a:lnTo>
                        <a:pt x="3014" y="1267"/>
                      </a:lnTo>
                      <a:lnTo>
                        <a:pt x="3007" y="1267"/>
                      </a:lnTo>
                      <a:lnTo>
                        <a:pt x="3001" y="1266"/>
                      </a:lnTo>
                      <a:lnTo>
                        <a:pt x="2995" y="1266"/>
                      </a:lnTo>
                      <a:lnTo>
                        <a:pt x="2988" y="1264"/>
                      </a:lnTo>
                      <a:lnTo>
                        <a:pt x="2983" y="1264"/>
                      </a:lnTo>
                      <a:lnTo>
                        <a:pt x="2977" y="1263"/>
                      </a:lnTo>
                      <a:lnTo>
                        <a:pt x="2964" y="1263"/>
                      </a:lnTo>
                      <a:lnTo>
                        <a:pt x="2951" y="1262"/>
                      </a:lnTo>
                      <a:lnTo>
                        <a:pt x="2940" y="1261"/>
                      </a:lnTo>
                      <a:lnTo>
                        <a:pt x="2927" y="1260"/>
                      </a:lnTo>
                      <a:lnTo>
                        <a:pt x="2915" y="1259"/>
                      </a:lnTo>
                      <a:lnTo>
                        <a:pt x="2903" y="1257"/>
                      </a:lnTo>
                      <a:lnTo>
                        <a:pt x="2890" y="1256"/>
                      </a:lnTo>
                      <a:lnTo>
                        <a:pt x="2878" y="1255"/>
                      </a:lnTo>
                      <a:lnTo>
                        <a:pt x="2865" y="1253"/>
                      </a:lnTo>
                      <a:lnTo>
                        <a:pt x="2852" y="1252"/>
                      </a:lnTo>
                      <a:lnTo>
                        <a:pt x="2840" y="1251"/>
                      </a:lnTo>
                      <a:lnTo>
                        <a:pt x="2828" y="1249"/>
                      </a:lnTo>
                      <a:lnTo>
                        <a:pt x="2816" y="1248"/>
                      </a:lnTo>
                      <a:lnTo>
                        <a:pt x="2803" y="1247"/>
                      </a:lnTo>
                      <a:lnTo>
                        <a:pt x="2790" y="1245"/>
                      </a:lnTo>
                      <a:lnTo>
                        <a:pt x="2778" y="1244"/>
                      </a:lnTo>
                      <a:lnTo>
                        <a:pt x="2765" y="1242"/>
                      </a:lnTo>
                      <a:lnTo>
                        <a:pt x="2752" y="1240"/>
                      </a:lnTo>
                      <a:lnTo>
                        <a:pt x="2739" y="1239"/>
                      </a:lnTo>
                      <a:lnTo>
                        <a:pt x="2726" y="1238"/>
                      </a:lnTo>
                      <a:lnTo>
                        <a:pt x="2713" y="1236"/>
                      </a:lnTo>
                      <a:lnTo>
                        <a:pt x="2700" y="1234"/>
                      </a:lnTo>
                      <a:lnTo>
                        <a:pt x="2688" y="1233"/>
                      </a:lnTo>
                      <a:lnTo>
                        <a:pt x="2675" y="1231"/>
                      </a:lnTo>
                      <a:lnTo>
                        <a:pt x="2662" y="1230"/>
                      </a:lnTo>
                      <a:lnTo>
                        <a:pt x="2650" y="1228"/>
                      </a:lnTo>
                      <a:lnTo>
                        <a:pt x="2636" y="1226"/>
                      </a:lnTo>
                      <a:lnTo>
                        <a:pt x="2623" y="1224"/>
                      </a:lnTo>
                      <a:lnTo>
                        <a:pt x="2610" y="1223"/>
                      </a:lnTo>
                      <a:lnTo>
                        <a:pt x="2598" y="1221"/>
                      </a:lnTo>
                      <a:lnTo>
                        <a:pt x="2584" y="1219"/>
                      </a:lnTo>
                      <a:lnTo>
                        <a:pt x="2571" y="1217"/>
                      </a:lnTo>
                      <a:lnTo>
                        <a:pt x="2559" y="1216"/>
                      </a:lnTo>
                      <a:lnTo>
                        <a:pt x="2545" y="1214"/>
                      </a:lnTo>
                      <a:lnTo>
                        <a:pt x="2532" y="1213"/>
                      </a:lnTo>
                      <a:lnTo>
                        <a:pt x="2519" y="1210"/>
                      </a:lnTo>
                      <a:lnTo>
                        <a:pt x="2506" y="1208"/>
                      </a:lnTo>
                      <a:lnTo>
                        <a:pt x="2493" y="1207"/>
                      </a:lnTo>
                      <a:lnTo>
                        <a:pt x="2479" y="1205"/>
                      </a:lnTo>
                      <a:lnTo>
                        <a:pt x="2466" y="1202"/>
                      </a:lnTo>
                      <a:lnTo>
                        <a:pt x="2453" y="1201"/>
                      </a:lnTo>
                      <a:lnTo>
                        <a:pt x="2440" y="1199"/>
                      </a:lnTo>
                      <a:lnTo>
                        <a:pt x="2426" y="1196"/>
                      </a:lnTo>
                      <a:lnTo>
                        <a:pt x="2413" y="1195"/>
                      </a:lnTo>
                      <a:lnTo>
                        <a:pt x="2400" y="1193"/>
                      </a:lnTo>
                      <a:lnTo>
                        <a:pt x="2387" y="1191"/>
                      </a:lnTo>
                      <a:lnTo>
                        <a:pt x="2373" y="1190"/>
                      </a:lnTo>
                      <a:lnTo>
                        <a:pt x="2360" y="1187"/>
                      </a:lnTo>
                      <a:lnTo>
                        <a:pt x="2347" y="1185"/>
                      </a:lnTo>
                      <a:lnTo>
                        <a:pt x="2333" y="1183"/>
                      </a:lnTo>
                      <a:lnTo>
                        <a:pt x="2320" y="1181"/>
                      </a:lnTo>
                      <a:lnTo>
                        <a:pt x="2306" y="1179"/>
                      </a:lnTo>
                      <a:lnTo>
                        <a:pt x="2294" y="1177"/>
                      </a:lnTo>
                      <a:lnTo>
                        <a:pt x="2280" y="1175"/>
                      </a:lnTo>
                      <a:lnTo>
                        <a:pt x="2266" y="1172"/>
                      </a:lnTo>
                      <a:lnTo>
                        <a:pt x="2253" y="1171"/>
                      </a:lnTo>
                      <a:lnTo>
                        <a:pt x="2239" y="1169"/>
                      </a:lnTo>
                      <a:lnTo>
                        <a:pt x="2226" y="1167"/>
                      </a:lnTo>
                      <a:lnTo>
                        <a:pt x="2212" y="1164"/>
                      </a:lnTo>
                      <a:lnTo>
                        <a:pt x="2199" y="1163"/>
                      </a:lnTo>
                      <a:lnTo>
                        <a:pt x="2185" y="1161"/>
                      </a:lnTo>
                      <a:lnTo>
                        <a:pt x="2171" y="1158"/>
                      </a:lnTo>
                      <a:lnTo>
                        <a:pt x="2159" y="1156"/>
                      </a:lnTo>
                      <a:lnTo>
                        <a:pt x="2145" y="1154"/>
                      </a:lnTo>
                      <a:lnTo>
                        <a:pt x="2131" y="1153"/>
                      </a:lnTo>
                      <a:lnTo>
                        <a:pt x="2117" y="1150"/>
                      </a:lnTo>
                      <a:lnTo>
                        <a:pt x="2105" y="1148"/>
                      </a:lnTo>
                      <a:lnTo>
                        <a:pt x="2091" y="1146"/>
                      </a:lnTo>
                      <a:lnTo>
                        <a:pt x="2063" y="1142"/>
                      </a:lnTo>
                      <a:lnTo>
                        <a:pt x="2035" y="1138"/>
                      </a:lnTo>
                      <a:lnTo>
                        <a:pt x="2009" y="1133"/>
                      </a:lnTo>
                      <a:lnTo>
                        <a:pt x="1981" y="1130"/>
                      </a:lnTo>
                      <a:lnTo>
                        <a:pt x="1954" y="1125"/>
                      </a:lnTo>
                      <a:lnTo>
                        <a:pt x="1927" y="1122"/>
                      </a:lnTo>
                      <a:lnTo>
                        <a:pt x="1900" y="1117"/>
                      </a:lnTo>
                      <a:lnTo>
                        <a:pt x="1872" y="1114"/>
                      </a:lnTo>
                      <a:lnTo>
                        <a:pt x="1858" y="1111"/>
                      </a:lnTo>
                      <a:lnTo>
                        <a:pt x="1844" y="1109"/>
                      </a:lnTo>
                      <a:lnTo>
                        <a:pt x="1832" y="1107"/>
                      </a:lnTo>
                      <a:lnTo>
                        <a:pt x="1818" y="1106"/>
                      </a:lnTo>
                      <a:lnTo>
                        <a:pt x="1804" y="1103"/>
                      </a:lnTo>
                      <a:lnTo>
                        <a:pt x="1790" y="1101"/>
                      </a:lnTo>
                      <a:lnTo>
                        <a:pt x="1776" y="1100"/>
                      </a:lnTo>
                      <a:lnTo>
                        <a:pt x="1762" y="1097"/>
                      </a:lnTo>
                      <a:lnTo>
                        <a:pt x="1749" y="1095"/>
                      </a:lnTo>
                      <a:lnTo>
                        <a:pt x="1735" y="1094"/>
                      </a:lnTo>
                      <a:lnTo>
                        <a:pt x="1721" y="1092"/>
                      </a:lnTo>
                      <a:lnTo>
                        <a:pt x="1707" y="1089"/>
                      </a:lnTo>
                      <a:lnTo>
                        <a:pt x="1694" y="1088"/>
                      </a:lnTo>
                      <a:lnTo>
                        <a:pt x="1681" y="1086"/>
                      </a:lnTo>
                      <a:lnTo>
                        <a:pt x="1667" y="1084"/>
                      </a:lnTo>
                      <a:lnTo>
                        <a:pt x="1653" y="1082"/>
                      </a:lnTo>
                      <a:lnTo>
                        <a:pt x="1639" y="1080"/>
                      </a:lnTo>
                      <a:lnTo>
                        <a:pt x="1625" y="1079"/>
                      </a:lnTo>
                      <a:lnTo>
                        <a:pt x="1611" y="1077"/>
                      </a:lnTo>
                      <a:lnTo>
                        <a:pt x="1598" y="1076"/>
                      </a:lnTo>
                      <a:lnTo>
                        <a:pt x="1584" y="1073"/>
                      </a:lnTo>
                      <a:lnTo>
                        <a:pt x="1570" y="1072"/>
                      </a:lnTo>
                      <a:lnTo>
                        <a:pt x="1557" y="1070"/>
                      </a:lnTo>
                      <a:lnTo>
                        <a:pt x="1544" y="1069"/>
                      </a:lnTo>
                      <a:lnTo>
                        <a:pt x="1530" y="1066"/>
                      </a:lnTo>
                      <a:lnTo>
                        <a:pt x="1516" y="1065"/>
                      </a:lnTo>
                      <a:lnTo>
                        <a:pt x="1502" y="1064"/>
                      </a:lnTo>
                      <a:lnTo>
                        <a:pt x="1488" y="1062"/>
                      </a:lnTo>
                      <a:lnTo>
                        <a:pt x="1474" y="1061"/>
                      </a:lnTo>
                      <a:lnTo>
                        <a:pt x="1461" y="1058"/>
                      </a:lnTo>
                      <a:lnTo>
                        <a:pt x="1447" y="1057"/>
                      </a:lnTo>
                      <a:lnTo>
                        <a:pt x="1434" y="1056"/>
                      </a:lnTo>
                      <a:lnTo>
                        <a:pt x="1420" y="1055"/>
                      </a:lnTo>
                      <a:lnTo>
                        <a:pt x="1406" y="1053"/>
                      </a:lnTo>
                      <a:lnTo>
                        <a:pt x="1393" y="1051"/>
                      </a:lnTo>
                      <a:lnTo>
                        <a:pt x="1379" y="1050"/>
                      </a:lnTo>
                      <a:lnTo>
                        <a:pt x="1365" y="1049"/>
                      </a:lnTo>
                      <a:lnTo>
                        <a:pt x="1352" y="1047"/>
                      </a:lnTo>
                      <a:lnTo>
                        <a:pt x="1338" y="1046"/>
                      </a:lnTo>
                      <a:lnTo>
                        <a:pt x="1325" y="1044"/>
                      </a:lnTo>
                      <a:lnTo>
                        <a:pt x="1311" y="1043"/>
                      </a:lnTo>
                      <a:lnTo>
                        <a:pt x="1297" y="1042"/>
                      </a:lnTo>
                      <a:lnTo>
                        <a:pt x="1284" y="1041"/>
                      </a:lnTo>
                      <a:lnTo>
                        <a:pt x="1270" y="1040"/>
                      </a:lnTo>
                      <a:lnTo>
                        <a:pt x="1257" y="1039"/>
                      </a:lnTo>
                      <a:lnTo>
                        <a:pt x="1243" y="1038"/>
                      </a:lnTo>
                      <a:lnTo>
                        <a:pt x="1230" y="1036"/>
                      </a:lnTo>
                      <a:lnTo>
                        <a:pt x="1216" y="1034"/>
                      </a:lnTo>
                      <a:lnTo>
                        <a:pt x="1202" y="1034"/>
                      </a:lnTo>
                      <a:lnTo>
                        <a:pt x="1190" y="1033"/>
                      </a:lnTo>
                      <a:lnTo>
                        <a:pt x="1176" y="1032"/>
                      </a:lnTo>
                      <a:lnTo>
                        <a:pt x="1162" y="1031"/>
                      </a:lnTo>
                      <a:lnTo>
                        <a:pt x="1149" y="1030"/>
                      </a:lnTo>
                      <a:lnTo>
                        <a:pt x="1136" y="1028"/>
                      </a:lnTo>
                      <a:lnTo>
                        <a:pt x="1122" y="1027"/>
                      </a:lnTo>
                      <a:lnTo>
                        <a:pt x="1109" y="1026"/>
                      </a:lnTo>
                      <a:lnTo>
                        <a:pt x="1102" y="1026"/>
                      </a:lnTo>
                      <a:lnTo>
                        <a:pt x="1095" y="1025"/>
                      </a:lnTo>
                      <a:lnTo>
                        <a:pt x="1088" y="1025"/>
                      </a:lnTo>
                      <a:lnTo>
                        <a:pt x="1081" y="1024"/>
                      </a:lnTo>
                      <a:lnTo>
                        <a:pt x="1076" y="1024"/>
                      </a:lnTo>
                      <a:lnTo>
                        <a:pt x="1069" y="1024"/>
                      </a:lnTo>
                      <a:lnTo>
                        <a:pt x="1062" y="1023"/>
                      </a:lnTo>
                      <a:lnTo>
                        <a:pt x="1055" y="1023"/>
                      </a:lnTo>
                      <a:lnTo>
                        <a:pt x="1048" y="1023"/>
                      </a:lnTo>
                      <a:lnTo>
                        <a:pt x="1042" y="1021"/>
                      </a:lnTo>
                      <a:lnTo>
                        <a:pt x="1035" y="1021"/>
                      </a:lnTo>
                      <a:lnTo>
                        <a:pt x="1028" y="1020"/>
                      </a:lnTo>
                      <a:lnTo>
                        <a:pt x="1022" y="1020"/>
                      </a:lnTo>
                      <a:lnTo>
                        <a:pt x="1015" y="1020"/>
                      </a:lnTo>
                      <a:lnTo>
                        <a:pt x="1009" y="1020"/>
                      </a:lnTo>
                      <a:lnTo>
                        <a:pt x="1002" y="1019"/>
                      </a:lnTo>
                      <a:lnTo>
                        <a:pt x="995" y="1019"/>
                      </a:lnTo>
                      <a:lnTo>
                        <a:pt x="988" y="1019"/>
                      </a:lnTo>
                      <a:lnTo>
                        <a:pt x="982" y="1018"/>
                      </a:lnTo>
                      <a:lnTo>
                        <a:pt x="975" y="1018"/>
                      </a:lnTo>
                      <a:lnTo>
                        <a:pt x="969" y="1018"/>
                      </a:lnTo>
                      <a:lnTo>
                        <a:pt x="962" y="1017"/>
                      </a:lnTo>
                      <a:lnTo>
                        <a:pt x="956" y="1017"/>
                      </a:lnTo>
                      <a:lnTo>
                        <a:pt x="949" y="1017"/>
                      </a:lnTo>
                      <a:lnTo>
                        <a:pt x="942" y="1017"/>
                      </a:lnTo>
                      <a:lnTo>
                        <a:pt x="936" y="1016"/>
                      </a:lnTo>
                      <a:lnTo>
                        <a:pt x="929" y="1016"/>
                      </a:lnTo>
                      <a:lnTo>
                        <a:pt x="922" y="1016"/>
                      </a:lnTo>
                      <a:lnTo>
                        <a:pt x="916" y="1016"/>
                      </a:lnTo>
                      <a:lnTo>
                        <a:pt x="910" y="1015"/>
                      </a:lnTo>
                      <a:lnTo>
                        <a:pt x="903" y="1015"/>
                      </a:lnTo>
                      <a:lnTo>
                        <a:pt x="896" y="1015"/>
                      </a:lnTo>
                      <a:lnTo>
                        <a:pt x="890" y="1015"/>
                      </a:lnTo>
                      <a:lnTo>
                        <a:pt x="883" y="1015"/>
                      </a:lnTo>
                      <a:lnTo>
                        <a:pt x="876" y="1013"/>
                      </a:lnTo>
                      <a:lnTo>
                        <a:pt x="869" y="1013"/>
                      </a:lnTo>
                      <a:lnTo>
                        <a:pt x="864" y="1013"/>
                      </a:lnTo>
                      <a:lnTo>
                        <a:pt x="857" y="1013"/>
                      </a:lnTo>
                      <a:lnTo>
                        <a:pt x="850" y="1013"/>
                      </a:lnTo>
                      <a:lnTo>
                        <a:pt x="844" y="1013"/>
                      </a:lnTo>
                      <a:lnTo>
                        <a:pt x="837" y="1013"/>
                      </a:lnTo>
                      <a:lnTo>
                        <a:pt x="830" y="1012"/>
                      </a:lnTo>
                      <a:lnTo>
                        <a:pt x="825" y="1012"/>
                      </a:lnTo>
                      <a:lnTo>
                        <a:pt x="818" y="1012"/>
                      </a:lnTo>
                      <a:lnTo>
                        <a:pt x="811" y="1012"/>
                      </a:lnTo>
                      <a:lnTo>
                        <a:pt x="805" y="1012"/>
                      </a:lnTo>
                      <a:lnTo>
                        <a:pt x="798" y="1012"/>
                      </a:lnTo>
                      <a:lnTo>
                        <a:pt x="792" y="1012"/>
                      </a:lnTo>
                      <a:lnTo>
                        <a:pt x="785" y="1012"/>
                      </a:lnTo>
                      <a:lnTo>
                        <a:pt x="778" y="1012"/>
                      </a:lnTo>
                      <a:lnTo>
                        <a:pt x="773" y="1012"/>
                      </a:lnTo>
                      <a:lnTo>
                        <a:pt x="766" y="1012"/>
                      </a:lnTo>
                      <a:lnTo>
                        <a:pt x="759" y="1012"/>
                      </a:lnTo>
                      <a:lnTo>
                        <a:pt x="753" y="1012"/>
                      </a:lnTo>
                      <a:lnTo>
                        <a:pt x="746" y="1011"/>
                      </a:lnTo>
                      <a:lnTo>
                        <a:pt x="740" y="1011"/>
                      </a:lnTo>
                      <a:lnTo>
                        <a:pt x="734" y="1011"/>
                      </a:lnTo>
                      <a:lnTo>
                        <a:pt x="727" y="1011"/>
                      </a:lnTo>
                      <a:lnTo>
                        <a:pt x="721" y="1011"/>
                      </a:lnTo>
                      <a:lnTo>
                        <a:pt x="714" y="1011"/>
                      </a:lnTo>
                      <a:lnTo>
                        <a:pt x="708" y="1012"/>
                      </a:lnTo>
                      <a:lnTo>
                        <a:pt x="701" y="1012"/>
                      </a:lnTo>
                      <a:lnTo>
                        <a:pt x="696" y="1012"/>
                      </a:lnTo>
                      <a:lnTo>
                        <a:pt x="689" y="1012"/>
                      </a:lnTo>
                      <a:lnTo>
                        <a:pt x="682" y="1012"/>
                      </a:lnTo>
                      <a:lnTo>
                        <a:pt x="676" y="1012"/>
                      </a:lnTo>
                      <a:lnTo>
                        <a:pt x="669" y="1012"/>
                      </a:lnTo>
                      <a:lnTo>
                        <a:pt x="663" y="1012"/>
                      </a:lnTo>
                      <a:lnTo>
                        <a:pt x="656" y="1012"/>
                      </a:lnTo>
                      <a:lnTo>
                        <a:pt x="651" y="1012"/>
                      </a:lnTo>
                      <a:lnTo>
                        <a:pt x="644" y="1012"/>
                      </a:lnTo>
                      <a:lnTo>
                        <a:pt x="638" y="1012"/>
                      </a:lnTo>
                      <a:lnTo>
                        <a:pt x="631" y="1013"/>
                      </a:lnTo>
                      <a:lnTo>
                        <a:pt x="625" y="1013"/>
                      </a:lnTo>
                      <a:lnTo>
                        <a:pt x="618" y="1013"/>
                      </a:lnTo>
                      <a:lnTo>
                        <a:pt x="613" y="1013"/>
                      </a:lnTo>
                      <a:lnTo>
                        <a:pt x="606" y="1013"/>
                      </a:lnTo>
                      <a:lnTo>
                        <a:pt x="600" y="1013"/>
                      </a:lnTo>
                      <a:lnTo>
                        <a:pt x="593" y="1015"/>
                      </a:lnTo>
                      <a:lnTo>
                        <a:pt x="587" y="1015"/>
                      </a:lnTo>
                      <a:lnTo>
                        <a:pt x="580" y="1015"/>
                      </a:lnTo>
                      <a:lnTo>
                        <a:pt x="575" y="1015"/>
                      </a:lnTo>
                      <a:lnTo>
                        <a:pt x="568" y="1016"/>
                      </a:lnTo>
                      <a:lnTo>
                        <a:pt x="562" y="1016"/>
                      </a:lnTo>
                      <a:lnTo>
                        <a:pt x="555" y="1016"/>
                      </a:lnTo>
                      <a:lnTo>
                        <a:pt x="549" y="1016"/>
                      </a:lnTo>
                      <a:lnTo>
                        <a:pt x="542" y="1017"/>
                      </a:lnTo>
                      <a:lnTo>
                        <a:pt x="537" y="1017"/>
                      </a:lnTo>
                      <a:lnTo>
                        <a:pt x="530" y="1017"/>
                      </a:lnTo>
                      <a:lnTo>
                        <a:pt x="524" y="1017"/>
                      </a:lnTo>
                      <a:lnTo>
                        <a:pt x="518" y="1018"/>
                      </a:lnTo>
                      <a:lnTo>
                        <a:pt x="511" y="1018"/>
                      </a:lnTo>
                      <a:lnTo>
                        <a:pt x="505" y="1018"/>
                      </a:lnTo>
                      <a:lnTo>
                        <a:pt x="498" y="1019"/>
                      </a:lnTo>
                      <a:lnTo>
                        <a:pt x="493" y="1019"/>
                      </a:lnTo>
                      <a:lnTo>
                        <a:pt x="486" y="1019"/>
                      </a:lnTo>
                      <a:lnTo>
                        <a:pt x="480" y="1020"/>
                      </a:lnTo>
                      <a:lnTo>
                        <a:pt x="474" y="1020"/>
                      </a:lnTo>
                      <a:lnTo>
                        <a:pt x="467" y="1021"/>
                      </a:lnTo>
                      <a:lnTo>
                        <a:pt x="462" y="1021"/>
                      </a:lnTo>
                      <a:lnTo>
                        <a:pt x="455" y="1021"/>
                      </a:lnTo>
                      <a:lnTo>
                        <a:pt x="449" y="1023"/>
                      </a:lnTo>
                      <a:lnTo>
                        <a:pt x="443" y="1023"/>
                      </a:lnTo>
                      <a:lnTo>
                        <a:pt x="436" y="1024"/>
                      </a:lnTo>
                      <a:lnTo>
                        <a:pt x="431" y="1024"/>
                      </a:lnTo>
                      <a:lnTo>
                        <a:pt x="425" y="1025"/>
                      </a:lnTo>
                      <a:lnTo>
                        <a:pt x="418" y="1025"/>
                      </a:lnTo>
                      <a:lnTo>
                        <a:pt x="412" y="1026"/>
                      </a:lnTo>
                      <a:lnTo>
                        <a:pt x="406" y="1026"/>
                      </a:lnTo>
                      <a:lnTo>
                        <a:pt x="399" y="1027"/>
                      </a:lnTo>
                      <a:lnTo>
                        <a:pt x="394" y="1027"/>
                      </a:lnTo>
                      <a:lnTo>
                        <a:pt x="388" y="1028"/>
                      </a:lnTo>
                      <a:lnTo>
                        <a:pt x="381" y="1028"/>
                      </a:lnTo>
                      <a:lnTo>
                        <a:pt x="375" y="1030"/>
                      </a:lnTo>
                      <a:lnTo>
                        <a:pt x="369" y="1030"/>
                      </a:lnTo>
                      <a:lnTo>
                        <a:pt x="363" y="1031"/>
                      </a:lnTo>
                      <a:lnTo>
                        <a:pt x="357" y="1031"/>
                      </a:lnTo>
                      <a:lnTo>
                        <a:pt x="351" y="1032"/>
                      </a:lnTo>
                      <a:lnTo>
                        <a:pt x="344" y="1033"/>
                      </a:lnTo>
                      <a:lnTo>
                        <a:pt x="338" y="1033"/>
                      </a:lnTo>
                      <a:lnTo>
                        <a:pt x="333" y="1034"/>
                      </a:lnTo>
                      <a:lnTo>
                        <a:pt x="327" y="1034"/>
                      </a:lnTo>
                      <a:lnTo>
                        <a:pt x="320" y="1035"/>
                      </a:lnTo>
                      <a:lnTo>
                        <a:pt x="314" y="1036"/>
                      </a:lnTo>
                      <a:lnTo>
                        <a:pt x="308" y="1036"/>
                      </a:lnTo>
                      <a:lnTo>
                        <a:pt x="303" y="1038"/>
                      </a:lnTo>
                      <a:lnTo>
                        <a:pt x="296" y="1039"/>
                      </a:lnTo>
                      <a:lnTo>
                        <a:pt x="290" y="1039"/>
                      </a:lnTo>
                      <a:lnTo>
                        <a:pt x="284" y="1040"/>
                      </a:lnTo>
                      <a:lnTo>
                        <a:pt x="278" y="1041"/>
                      </a:lnTo>
                      <a:lnTo>
                        <a:pt x="272" y="1041"/>
                      </a:lnTo>
                      <a:lnTo>
                        <a:pt x="266" y="1042"/>
                      </a:lnTo>
                      <a:lnTo>
                        <a:pt x="260" y="1043"/>
                      </a:lnTo>
                      <a:lnTo>
                        <a:pt x="254" y="1044"/>
                      </a:lnTo>
                      <a:lnTo>
                        <a:pt x="247" y="1044"/>
                      </a:lnTo>
                      <a:lnTo>
                        <a:pt x="242" y="1046"/>
                      </a:lnTo>
                      <a:lnTo>
                        <a:pt x="236" y="1047"/>
                      </a:lnTo>
                      <a:lnTo>
                        <a:pt x="230" y="1048"/>
                      </a:lnTo>
                      <a:lnTo>
                        <a:pt x="224" y="1048"/>
                      </a:lnTo>
                      <a:lnTo>
                        <a:pt x="217" y="1049"/>
                      </a:lnTo>
                      <a:lnTo>
                        <a:pt x="212" y="1050"/>
                      </a:lnTo>
                      <a:lnTo>
                        <a:pt x="206" y="1051"/>
                      </a:lnTo>
                      <a:lnTo>
                        <a:pt x="200" y="1053"/>
                      </a:lnTo>
                      <a:lnTo>
                        <a:pt x="194" y="1053"/>
                      </a:lnTo>
                      <a:lnTo>
                        <a:pt x="187" y="1054"/>
                      </a:lnTo>
                      <a:lnTo>
                        <a:pt x="182" y="1055"/>
                      </a:lnTo>
                      <a:lnTo>
                        <a:pt x="176" y="1056"/>
                      </a:lnTo>
                      <a:lnTo>
                        <a:pt x="170" y="1057"/>
                      </a:lnTo>
                      <a:lnTo>
                        <a:pt x="164" y="1058"/>
                      </a:lnTo>
                      <a:lnTo>
                        <a:pt x="159" y="1059"/>
                      </a:lnTo>
                      <a:lnTo>
                        <a:pt x="152" y="1059"/>
                      </a:lnTo>
                      <a:lnTo>
                        <a:pt x="146" y="1061"/>
                      </a:lnTo>
                      <a:lnTo>
                        <a:pt x="140" y="1062"/>
                      </a:lnTo>
                      <a:lnTo>
                        <a:pt x="134" y="1063"/>
                      </a:lnTo>
                      <a:lnTo>
                        <a:pt x="129" y="1064"/>
                      </a:lnTo>
                      <a:lnTo>
                        <a:pt x="123" y="1065"/>
                      </a:lnTo>
                      <a:lnTo>
                        <a:pt x="116" y="1066"/>
                      </a:lnTo>
                      <a:lnTo>
                        <a:pt x="110" y="1068"/>
                      </a:lnTo>
                      <a:lnTo>
                        <a:pt x="104" y="1068"/>
                      </a:lnTo>
                      <a:lnTo>
                        <a:pt x="99" y="1069"/>
                      </a:lnTo>
                      <a:lnTo>
                        <a:pt x="93" y="1070"/>
                      </a:lnTo>
                      <a:lnTo>
                        <a:pt x="87" y="1071"/>
                      </a:lnTo>
                      <a:lnTo>
                        <a:pt x="81" y="1072"/>
                      </a:lnTo>
                      <a:lnTo>
                        <a:pt x="74" y="1073"/>
                      </a:lnTo>
                      <a:lnTo>
                        <a:pt x="69" y="1074"/>
                      </a:lnTo>
                      <a:lnTo>
                        <a:pt x="63" y="1074"/>
                      </a:lnTo>
                      <a:lnTo>
                        <a:pt x="57" y="1076"/>
                      </a:lnTo>
                      <a:lnTo>
                        <a:pt x="51" y="1077"/>
                      </a:lnTo>
                      <a:lnTo>
                        <a:pt x="45" y="1078"/>
                      </a:lnTo>
                      <a:lnTo>
                        <a:pt x="39" y="1078"/>
                      </a:lnTo>
                      <a:lnTo>
                        <a:pt x="33" y="1079"/>
                      </a:lnTo>
                      <a:lnTo>
                        <a:pt x="27" y="1080"/>
                      </a:lnTo>
                      <a:lnTo>
                        <a:pt x="20" y="1080"/>
                      </a:lnTo>
                      <a:lnTo>
                        <a:pt x="15" y="1080"/>
                      </a:lnTo>
                      <a:lnTo>
                        <a:pt x="8" y="1080"/>
                      </a:lnTo>
                      <a:lnTo>
                        <a:pt x="0" y="1076"/>
                      </a:lnTo>
                      <a:close/>
                    </a:path>
                  </a:pathLst>
                </a:custGeom>
                <a:solidFill>
                  <a:srgbClr val="000000"/>
                </a:solidFill>
                <a:ln w="9525">
                  <a:noFill/>
                  <a:round/>
                  <a:headEnd/>
                  <a:tailEnd/>
                </a:ln>
              </p:spPr>
              <p:txBody>
                <a:bodyPr wrap="none" anchor="ctr"/>
                <a:lstStyle/>
                <a:p>
                  <a:endParaRPr lang="en-US"/>
                </a:p>
              </p:txBody>
            </p:sp>
            <p:sp>
              <p:nvSpPr>
                <p:cNvPr id="20510" name="Freeform 10"/>
                <p:cNvSpPr>
                  <a:spLocks noChangeArrowheads="1"/>
                </p:cNvSpPr>
                <p:nvPr/>
              </p:nvSpPr>
              <p:spPr bwMode="auto">
                <a:xfrm>
                  <a:off x="2433" y="2958"/>
                  <a:ext cx="684" cy="146"/>
                </a:xfrm>
                <a:custGeom>
                  <a:avLst/>
                  <a:gdLst>
                    <a:gd name="T0" fmla="*/ 0 w 6103"/>
                    <a:gd name="T1" fmla="*/ 0 h 1114"/>
                    <a:gd name="T2" fmla="*/ 0 w 6103"/>
                    <a:gd name="T3" fmla="*/ 0 h 1114"/>
                    <a:gd name="T4" fmla="*/ 0 w 6103"/>
                    <a:gd name="T5" fmla="*/ 0 h 1114"/>
                    <a:gd name="T6" fmla="*/ 0 w 6103"/>
                    <a:gd name="T7" fmla="*/ 0 h 1114"/>
                    <a:gd name="T8" fmla="*/ 0 w 6103"/>
                    <a:gd name="T9" fmla="*/ 0 h 1114"/>
                    <a:gd name="T10" fmla="*/ 0 w 6103"/>
                    <a:gd name="T11" fmla="*/ 0 h 1114"/>
                    <a:gd name="T12" fmla="*/ 0 w 6103"/>
                    <a:gd name="T13" fmla="*/ 0 h 1114"/>
                    <a:gd name="T14" fmla="*/ 0 w 6103"/>
                    <a:gd name="T15" fmla="*/ 0 h 1114"/>
                    <a:gd name="T16" fmla="*/ 0 w 6103"/>
                    <a:gd name="T17" fmla="*/ 0 h 1114"/>
                    <a:gd name="T18" fmla="*/ 0 w 6103"/>
                    <a:gd name="T19" fmla="*/ 0 h 1114"/>
                    <a:gd name="T20" fmla="*/ 0 w 6103"/>
                    <a:gd name="T21" fmla="*/ 0 h 1114"/>
                    <a:gd name="T22" fmla="*/ 0 w 6103"/>
                    <a:gd name="T23" fmla="*/ 0 h 1114"/>
                    <a:gd name="T24" fmla="*/ 0 w 6103"/>
                    <a:gd name="T25" fmla="*/ 0 h 1114"/>
                    <a:gd name="T26" fmla="*/ 0 w 6103"/>
                    <a:gd name="T27" fmla="*/ 0 h 1114"/>
                    <a:gd name="T28" fmla="*/ 0 w 6103"/>
                    <a:gd name="T29" fmla="*/ 0 h 1114"/>
                    <a:gd name="T30" fmla="*/ 0 w 6103"/>
                    <a:gd name="T31" fmla="*/ 0 h 1114"/>
                    <a:gd name="T32" fmla="*/ 0 w 6103"/>
                    <a:gd name="T33" fmla="*/ 0 h 1114"/>
                    <a:gd name="T34" fmla="*/ 0 w 6103"/>
                    <a:gd name="T35" fmla="*/ 0 h 1114"/>
                    <a:gd name="T36" fmla="*/ 0 w 6103"/>
                    <a:gd name="T37" fmla="*/ 0 h 1114"/>
                    <a:gd name="T38" fmla="*/ 0 w 6103"/>
                    <a:gd name="T39" fmla="*/ 0 h 1114"/>
                    <a:gd name="T40" fmla="*/ 0 w 6103"/>
                    <a:gd name="T41" fmla="*/ 0 h 1114"/>
                    <a:gd name="T42" fmla="*/ 0 w 6103"/>
                    <a:gd name="T43" fmla="*/ 0 h 1114"/>
                    <a:gd name="T44" fmla="*/ 0 w 6103"/>
                    <a:gd name="T45" fmla="*/ 0 h 1114"/>
                    <a:gd name="T46" fmla="*/ 0 w 6103"/>
                    <a:gd name="T47" fmla="*/ 0 h 1114"/>
                    <a:gd name="T48" fmla="*/ 0 w 6103"/>
                    <a:gd name="T49" fmla="*/ 0 h 1114"/>
                    <a:gd name="T50" fmla="*/ 0 w 6103"/>
                    <a:gd name="T51" fmla="*/ 0 h 1114"/>
                    <a:gd name="T52" fmla="*/ 0 w 6103"/>
                    <a:gd name="T53" fmla="*/ 0 h 1114"/>
                    <a:gd name="T54" fmla="*/ 0 w 6103"/>
                    <a:gd name="T55" fmla="*/ 0 h 1114"/>
                    <a:gd name="T56" fmla="*/ 0 w 6103"/>
                    <a:gd name="T57" fmla="*/ 0 h 1114"/>
                    <a:gd name="T58" fmla="*/ 0 w 6103"/>
                    <a:gd name="T59" fmla="*/ 0 h 1114"/>
                    <a:gd name="T60" fmla="*/ 0 w 6103"/>
                    <a:gd name="T61" fmla="*/ 0 h 1114"/>
                    <a:gd name="T62" fmla="*/ 0 w 6103"/>
                    <a:gd name="T63" fmla="*/ 0 h 1114"/>
                    <a:gd name="T64" fmla="*/ 0 w 6103"/>
                    <a:gd name="T65" fmla="*/ 0 h 1114"/>
                    <a:gd name="T66" fmla="*/ 0 w 6103"/>
                    <a:gd name="T67" fmla="*/ 0 h 1114"/>
                    <a:gd name="T68" fmla="*/ 0 w 6103"/>
                    <a:gd name="T69" fmla="*/ 0 h 1114"/>
                    <a:gd name="T70" fmla="*/ 0 w 6103"/>
                    <a:gd name="T71" fmla="*/ 0 h 1114"/>
                    <a:gd name="T72" fmla="*/ 0 w 6103"/>
                    <a:gd name="T73" fmla="*/ 0 h 1114"/>
                    <a:gd name="T74" fmla="*/ 0 w 6103"/>
                    <a:gd name="T75" fmla="*/ 0 h 1114"/>
                    <a:gd name="T76" fmla="*/ 0 w 6103"/>
                    <a:gd name="T77" fmla="*/ 0 h 1114"/>
                    <a:gd name="T78" fmla="*/ 0 w 6103"/>
                    <a:gd name="T79" fmla="*/ 0 h 1114"/>
                    <a:gd name="T80" fmla="*/ 0 w 6103"/>
                    <a:gd name="T81" fmla="*/ 0 h 1114"/>
                    <a:gd name="T82" fmla="*/ 0 w 6103"/>
                    <a:gd name="T83" fmla="*/ 0 h 1114"/>
                    <a:gd name="T84" fmla="*/ 0 w 6103"/>
                    <a:gd name="T85" fmla="*/ 0 h 1114"/>
                    <a:gd name="T86" fmla="*/ 0 w 6103"/>
                    <a:gd name="T87" fmla="*/ 0 h 1114"/>
                    <a:gd name="T88" fmla="*/ 0 w 6103"/>
                    <a:gd name="T89" fmla="*/ 0 h 1114"/>
                    <a:gd name="T90" fmla="*/ 0 w 6103"/>
                    <a:gd name="T91" fmla="*/ 0 h 1114"/>
                    <a:gd name="T92" fmla="*/ 0 w 6103"/>
                    <a:gd name="T93" fmla="*/ 0 h 1114"/>
                    <a:gd name="T94" fmla="*/ 0 w 6103"/>
                    <a:gd name="T95" fmla="*/ 0 h 1114"/>
                    <a:gd name="T96" fmla="*/ 0 w 6103"/>
                    <a:gd name="T97" fmla="*/ 0 h 1114"/>
                    <a:gd name="T98" fmla="*/ 0 w 6103"/>
                    <a:gd name="T99" fmla="*/ 0 h 1114"/>
                    <a:gd name="T100" fmla="*/ 0 w 6103"/>
                    <a:gd name="T101" fmla="*/ 0 h 1114"/>
                    <a:gd name="T102" fmla="*/ 0 w 6103"/>
                    <a:gd name="T103" fmla="*/ 0 h 1114"/>
                    <a:gd name="T104" fmla="*/ 0 w 6103"/>
                    <a:gd name="T105" fmla="*/ 0 h 1114"/>
                    <a:gd name="T106" fmla="*/ 0 w 6103"/>
                    <a:gd name="T107" fmla="*/ 0 h 1114"/>
                    <a:gd name="T108" fmla="*/ 0 w 6103"/>
                    <a:gd name="T109" fmla="*/ 0 h 1114"/>
                    <a:gd name="T110" fmla="*/ 0 w 6103"/>
                    <a:gd name="T111" fmla="*/ 0 h 1114"/>
                    <a:gd name="T112" fmla="*/ 0 w 6103"/>
                    <a:gd name="T113" fmla="*/ 0 h 1114"/>
                    <a:gd name="T114" fmla="*/ 0 w 6103"/>
                    <a:gd name="T115" fmla="*/ 0 h 1114"/>
                    <a:gd name="T116" fmla="*/ 0 w 6103"/>
                    <a:gd name="T117" fmla="*/ 0 h 1114"/>
                    <a:gd name="T118" fmla="*/ 0 w 6103"/>
                    <a:gd name="T119" fmla="*/ 0 h 1114"/>
                    <a:gd name="T120" fmla="*/ 0 w 6103"/>
                    <a:gd name="T121" fmla="*/ 0 h 1114"/>
                    <a:gd name="T122" fmla="*/ 0 w 6103"/>
                    <a:gd name="T123" fmla="*/ 0 h 1114"/>
                    <a:gd name="T124" fmla="*/ 0 w 6103"/>
                    <a:gd name="T125" fmla="*/ 0 h 11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03"/>
                    <a:gd name="T190" fmla="*/ 0 h 1114"/>
                    <a:gd name="T191" fmla="*/ 6103 w 6103"/>
                    <a:gd name="T192" fmla="*/ 1114 h 11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03" h="1114">
                      <a:moveTo>
                        <a:pt x="6103" y="104"/>
                      </a:moveTo>
                      <a:lnTo>
                        <a:pt x="6100" y="105"/>
                      </a:lnTo>
                      <a:lnTo>
                        <a:pt x="6096" y="106"/>
                      </a:lnTo>
                      <a:lnTo>
                        <a:pt x="6092" y="108"/>
                      </a:lnTo>
                      <a:lnTo>
                        <a:pt x="6088" y="109"/>
                      </a:lnTo>
                      <a:lnTo>
                        <a:pt x="6085" y="110"/>
                      </a:lnTo>
                      <a:lnTo>
                        <a:pt x="6080" y="110"/>
                      </a:lnTo>
                      <a:lnTo>
                        <a:pt x="6077" y="111"/>
                      </a:lnTo>
                      <a:lnTo>
                        <a:pt x="6073" y="112"/>
                      </a:lnTo>
                      <a:lnTo>
                        <a:pt x="6069" y="113"/>
                      </a:lnTo>
                      <a:lnTo>
                        <a:pt x="6064" y="114"/>
                      </a:lnTo>
                      <a:lnTo>
                        <a:pt x="6061" y="116"/>
                      </a:lnTo>
                      <a:lnTo>
                        <a:pt x="6056" y="116"/>
                      </a:lnTo>
                      <a:lnTo>
                        <a:pt x="6053" y="117"/>
                      </a:lnTo>
                      <a:lnTo>
                        <a:pt x="6048" y="118"/>
                      </a:lnTo>
                      <a:lnTo>
                        <a:pt x="6045" y="119"/>
                      </a:lnTo>
                      <a:lnTo>
                        <a:pt x="6040" y="120"/>
                      </a:lnTo>
                      <a:lnTo>
                        <a:pt x="6035" y="120"/>
                      </a:lnTo>
                      <a:lnTo>
                        <a:pt x="6031" y="121"/>
                      </a:lnTo>
                      <a:lnTo>
                        <a:pt x="6027" y="122"/>
                      </a:lnTo>
                      <a:lnTo>
                        <a:pt x="6023" y="124"/>
                      </a:lnTo>
                      <a:lnTo>
                        <a:pt x="6018" y="124"/>
                      </a:lnTo>
                      <a:lnTo>
                        <a:pt x="6013" y="125"/>
                      </a:lnTo>
                      <a:lnTo>
                        <a:pt x="6009" y="126"/>
                      </a:lnTo>
                      <a:lnTo>
                        <a:pt x="6005" y="127"/>
                      </a:lnTo>
                      <a:lnTo>
                        <a:pt x="6001" y="127"/>
                      </a:lnTo>
                      <a:lnTo>
                        <a:pt x="5996" y="128"/>
                      </a:lnTo>
                      <a:lnTo>
                        <a:pt x="5992" y="129"/>
                      </a:lnTo>
                      <a:lnTo>
                        <a:pt x="5987" y="129"/>
                      </a:lnTo>
                      <a:lnTo>
                        <a:pt x="5982" y="131"/>
                      </a:lnTo>
                      <a:lnTo>
                        <a:pt x="5978" y="132"/>
                      </a:lnTo>
                      <a:lnTo>
                        <a:pt x="5973" y="132"/>
                      </a:lnTo>
                      <a:lnTo>
                        <a:pt x="5967" y="133"/>
                      </a:lnTo>
                      <a:lnTo>
                        <a:pt x="5963" y="134"/>
                      </a:lnTo>
                      <a:lnTo>
                        <a:pt x="5958" y="134"/>
                      </a:lnTo>
                      <a:lnTo>
                        <a:pt x="5954" y="135"/>
                      </a:lnTo>
                      <a:lnTo>
                        <a:pt x="5949" y="136"/>
                      </a:lnTo>
                      <a:lnTo>
                        <a:pt x="5944" y="136"/>
                      </a:lnTo>
                      <a:lnTo>
                        <a:pt x="5939" y="137"/>
                      </a:lnTo>
                      <a:lnTo>
                        <a:pt x="5934" y="137"/>
                      </a:lnTo>
                      <a:lnTo>
                        <a:pt x="5929" y="139"/>
                      </a:lnTo>
                      <a:lnTo>
                        <a:pt x="5924" y="139"/>
                      </a:lnTo>
                      <a:lnTo>
                        <a:pt x="5919" y="140"/>
                      </a:lnTo>
                      <a:lnTo>
                        <a:pt x="5914" y="141"/>
                      </a:lnTo>
                      <a:lnTo>
                        <a:pt x="5909" y="141"/>
                      </a:lnTo>
                      <a:lnTo>
                        <a:pt x="5904" y="142"/>
                      </a:lnTo>
                      <a:lnTo>
                        <a:pt x="5899" y="142"/>
                      </a:lnTo>
                      <a:lnTo>
                        <a:pt x="5894" y="143"/>
                      </a:lnTo>
                      <a:lnTo>
                        <a:pt x="5889" y="143"/>
                      </a:lnTo>
                      <a:lnTo>
                        <a:pt x="5883" y="144"/>
                      </a:lnTo>
                      <a:lnTo>
                        <a:pt x="5879" y="144"/>
                      </a:lnTo>
                      <a:lnTo>
                        <a:pt x="5873" y="145"/>
                      </a:lnTo>
                      <a:lnTo>
                        <a:pt x="5867" y="145"/>
                      </a:lnTo>
                      <a:lnTo>
                        <a:pt x="5863" y="147"/>
                      </a:lnTo>
                      <a:lnTo>
                        <a:pt x="5857" y="147"/>
                      </a:lnTo>
                      <a:lnTo>
                        <a:pt x="5852" y="148"/>
                      </a:lnTo>
                      <a:lnTo>
                        <a:pt x="5846" y="148"/>
                      </a:lnTo>
                      <a:lnTo>
                        <a:pt x="5841" y="149"/>
                      </a:lnTo>
                      <a:lnTo>
                        <a:pt x="5836" y="149"/>
                      </a:lnTo>
                      <a:lnTo>
                        <a:pt x="5830" y="149"/>
                      </a:lnTo>
                      <a:lnTo>
                        <a:pt x="5824" y="150"/>
                      </a:lnTo>
                      <a:lnTo>
                        <a:pt x="5819" y="150"/>
                      </a:lnTo>
                      <a:lnTo>
                        <a:pt x="5814" y="151"/>
                      </a:lnTo>
                      <a:lnTo>
                        <a:pt x="5808" y="151"/>
                      </a:lnTo>
                      <a:lnTo>
                        <a:pt x="5803" y="152"/>
                      </a:lnTo>
                      <a:lnTo>
                        <a:pt x="5797" y="152"/>
                      </a:lnTo>
                      <a:lnTo>
                        <a:pt x="5791" y="152"/>
                      </a:lnTo>
                      <a:lnTo>
                        <a:pt x="5785" y="154"/>
                      </a:lnTo>
                      <a:lnTo>
                        <a:pt x="5780" y="154"/>
                      </a:lnTo>
                      <a:lnTo>
                        <a:pt x="5774" y="154"/>
                      </a:lnTo>
                      <a:lnTo>
                        <a:pt x="5768" y="155"/>
                      </a:lnTo>
                      <a:lnTo>
                        <a:pt x="5762" y="155"/>
                      </a:lnTo>
                      <a:lnTo>
                        <a:pt x="5757" y="155"/>
                      </a:lnTo>
                      <a:lnTo>
                        <a:pt x="5751" y="156"/>
                      </a:lnTo>
                      <a:lnTo>
                        <a:pt x="5745" y="156"/>
                      </a:lnTo>
                      <a:lnTo>
                        <a:pt x="5739" y="156"/>
                      </a:lnTo>
                      <a:lnTo>
                        <a:pt x="5733" y="157"/>
                      </a:lnTo>
                      <a:lnTo>
                        <a:pt x="5728" y="157"/>
                      </a:lnTo>
                      <a:lnTo>
                        <a:pt x="5722" y="157"/>
                      </a:lnTo>
                      <a:lnTo>
                        <a:pt x="5716" y="158"/>
                      </a:lnTo>
                      <a:lnTo>
                        <a:pt x="5710" y="158"/>
                      </a:lnTo>
                      <a:lnTo>
                        <a:pt x="5704" y="158"/>
                      </a:lnTo>
                      <a:lnTo>
                        <a:pt x="5698" y="158"/>
                      </a:lnTo>
                      <a:lnTo>
                        <a:pt x="5692" y="159"/>
                      </a:lnTo>
                      <a:lnTo>
                        <a:pt x="5686" y="159"/>
                      </a:lnTo>
                      <a:lnTo>
                        <a:pt x="5680" y="159"/>
                      </a:lnTo>
                      <a:lnTo>
                        <a:pt x="5674" y="159"/>
                      </a:lnTo>
                      <a:lnTo>
                        <a:pt x="5668" y="160"/>
                      </a:lnTo>
                      <a:lnTo>
                        <a:pt x="5662" y="160"/>
                      </a:lnTo>
                      <a:lnTo>
                        <a:pt x="5655" y="160"/>
                      </a:lnTo>
                      <a:lnTo>
                        <a:pt x="5649" y="160"/>
                      </a:lnTo>
                      <a:lnTo>
                        <a:pt x="5644" y="160"/>
                      </a:lnTo>
                      <a:lnTo>
                        <a:pt x="5637" y="162"/>
                      </a:lnTo>
                      <a:lnTo>
                        <a:pt x="5631" y="162"/>
                      </a:lnTo>
                      <a:lnTo>
                        <a:pt x="5624" y="162"/>
                      </a:lnTo>
                      <a:lnTo>
                        <a:pt x="5618" y="162"/>
                      </a:lnTo>
                      <a:lnTo>
                        <a:pt x="5611" y="162"/>
                      </a:lnTo>
                      <a:lnTo>
                        <a:pt x="5606" y="162"/>
                      </a:lnTo>
                      <a:lnTo>
                        <a:pt x="5599" y="163"/>
                      </a:lnTo>
                      <a:lnTo>
                        <a:pt x="5593" y="163"/>
                      </a:lnTo>
                      <a:lnTo>
                        <a:pt x="5586" y="163"/>
                      </a:lnTo>
                      <a:lnTo>
                        <a:pt x="5580" y="163"/>
                      </a:lnTo>
                      <a:lnTo>
                        <a:pt x="5573" y="163"/>
                      </a:lnTo>
                      <a:lnTo>
                        <a:pt x="5568" y="163"/>
                      </a:lnTo>
                      <a:lnTo>
                        <a:pt x="5561" y="163"/>
                      </a:lnTo>
                      <a:lnTo>
                        <a:pt x="5555" y="163"/>
                      </a:lnTo>
                      <a:lnTo>
                        <a:pt x="5548" y="163"/>
                      </a:lnTo>
                      <a:lnTo>
                        <a:pt x="5541" y="164"/>
                      </a:lnTo>
                      <a:lnTo>
                        <a:pt x="5535" y="164"/>
                      </a:lnTo>
                      <a:lnTo>
                        <a:pt x="5528" y="164"/>
                      </a:lnTo>
                      <a:lnTo>
                        <a:pt x="5521" y="164"/>
                      </a:lnTo>
                      <a:lnTo>
                        <a:pt x="5515" y="164"/>
                      </a:lnTo>
                      <a:lnTo>
                        <a:pt x="5509" y="164"/>
                      </a:lnTo>
                      <a:lnTo>
                        <a:pt x="5502" y="164"/>
                      </a:lnTo>
                      <a:lnTo>
                        <a:pt x="5495" y="164"/>
                      </a:lnTo>
                      <a:lnTo>
                        <a:pt x="5488" y="164"/>
                      </a:lnTo>
                      <a:lnTo>
                        <a:pt x="5482" y="164"/>
                      </a:lnTo>
                      <a:lnTo>
                        <a:pt x="5475" y="164"/>
                      </a:lnTo>
                      <a:lnTo>
                        <a:pt x="5468" y="164"/>
                      </a:lnTo>
                      <a:lnTo>
                        <a:pt x="5462" y="164"/>
                      </a:lnTo>
                      <a:lnTo>
                        <a:pt x="5455" y="164"/>
                      </a:lnTo>
                      <a:lnTo>
                        <a:pt x="5448" y="164"/>
                      </a:lnTo>
                      <a:lnTo>
                        <a:pt x="5442" y="164"/>
                      </a:lnTo>
                      <a:lnTo>
                        <a:pt x="5435" y="164"/>
                      </a:lnTo>
                      <a:lnTo>
                        <a:pt x="5428" y="164"/>
                      </a:lnTo>
                      <a:lnTo>
                        <a:pt x="5421" y="164"/>
                      </a:lnTo>
                      <a:lnTo>
                        <a:pt x="5414" y="164"/>
                      </a:lnTo>
                      <a:lnTo>
                        <a:pt x="5407" y="164"/>
                      </a:lnTo>
                      <a:lnTo>
                        <a:pt x="5400" y="164"/>
                      </a:lnTo>
                      <a:lnTo>
                        <a:pt x="5394" y="164"/>
                      </a:lnTo>
                      <a:lnTo>
                        <a:pt x="5387" y="164"/>
                      </a:lnTo>
                      <a:lnTo>
                        <a:pt x="5380" y="164"/>
                      </a:lnTo>
                      <a:lnTo>
                        <a:pt x="5373" y="164"/>
                      </a:lnTo>
                      <a:lnTo>
                        <a:pt x="5366" y="164"/>
                      </a:lnTo>
                      <a:lnTo>
                        <a:pt x="5359" y="164"/>
                      </a:lnTo>
                      <a:lnTo>
                        <a:pt x="5352" y="163"/>
                      </a:lnTo>
                      <a:lnTo>
                        <a:pt x="5345" y="163"/>
                      </a:lnTo>
                      <a:lnTo>
                        <a:pt x="5338" y="163"/>
                      </a:lnTo>
                      <a:lnTo>
                        <a:pt x="5331" y="163"/>
                      </a:lnTo>
                      <a:lnTo>
                        <a:pt x="5323" y="163"/>
                      </a:lnTo>
                      <a:lnTo>
                        <a:pt x="5316" y="163"/>
                      </a:lnTo>
                      <a:lnTo>
                        <a:pt x="5309" y="163"/>
                      </a:lnTo>
                      <a:lnTo>
                        <a:pt x="5303" y="163"/>
                      </a:lnTo>
                      <a:lnTo>
                        <a:pt x="5296" y="163"/>
                      </a:lnTo>
                      <a:lnTo>
                        <a:pt x="5289" y="163"/>
                      </a:lnTo>
                      <a:lnTo>
                        <a:pt x="5281" y="162"/>
                      </a:lnTo>
                      <a:lnTo>
                        <a:pt x="5274" y="162"/>
                      </a:lnTo>
                      <a:lnTo>
                        <a:pt x="5267" y="162"/>
                      </a:lnTo>
                      <a:lnTo>
                        <a:pt x="5260" y="162"/>
                      </a:lnTo>
                      <a:lnTo>
                        <a:pt x="5253" y="162"/>
                      </a:lnTo>
                      <a:lnTo>
                        <a:pt x="5245" y="162"/>
                      </a:lnTo>
                      <a:lnTo>
                        <a:pt x="5238" y="160"/>
                      </a:lnTo>
                      <a:lnTo>
                        <a:pt x="5231" y="160"/>
                      </a:lnTo>
                      <a:lnTo>
                        <a:pt x="5223" y="160"/>
                      </a:lnTo>
                      <a:lnTo>
                        <a:pt x="5216" y="160"/>
                      </a:lnTo>
                      <a:lnTo>
                        <a:pt x="5209" y="160"/>
                      </a:lnTo>
                      <a:lnTo>
                        <a:pt x="5202" y="160"/>
                      </a:lnTo>
                      <a:lnTo>
                        <a:pt x="5194" y="159"/>
                      </a:lnTo>
                      <a:lnTo>
                        <a:pt x="5187" y="159"/>
                      </a:lnTo>
                      <a:lnTo>
                        <a:pt x="5179" y="159"/>
                      </a:lnTo>
                      <a:lnTo>
                        <a:pt x="5172" y="159"/>
                      </a:lnTo>
                      <a:lnTo>
                        <a:pt x="5165" y="159"/>
                      </a:lnTo>
                      <a:lnTo>
                        <a:pt x="5157" y="158"/>
                      </a:lnTo>
                      <a:lnTo>
                        <a:pt x="5150" y="158"/>
                      </a:lnTo>
                      <a:lnTo>
                        <a:pt x="5144" y="158"/>
                      </a:lnTo>
                      <a:lnTo>
                        <a:pt x="5135" y="158"/>
                      </a:lnTo>
                      <a:lnTo>
                        <a:pt x="5129" y="158"/>
                      </a:lnTo>
                      <a:lnTo>
                        <a:pt x="5121" y="157"/>
                      </a:lnTo>
                      <a:lnTo>
                        <a:pt x="5114" y="157"/>
                      </a:lnTo>
                      <a:lnTo>
                        <a:pt x="5106" y="157"/>
                      </a:lnTo>
                      <a:lnTo>
                        <a:pt x="5099" y="157"/>
                      </a:lnTo>
                      <a:lnTo>
                        <a:pt x="5091" y="156"/>
                      </a:lnTo>
                      <a:lnTo>
                        <a:pt x="5084" y="156"/>
                      </a:lnTo>
                      <a:lnTo>
                        <a:pt x="5076" y="156"/>
                      </a:lnTo>
                      <a:lnTo>
                        <a:pt x="5069" y="156"/>
                      </a:lnTo>
                      <a:lnTo>
                        <a:pt x="5061" y="155"/>
                      </a:lnTo>
                      <a:lnTo>
                        <a:pt x="5054" y="155"/>
                      </a:lnTo>
                      <a:lnTo>
                        <a:pt x="5039" y="154"/>
                      </a:lnTo>
                      <a:lnTo>
                        <a:pt x="5024" y="154"/>
                      </a:lnTo>
                      <a:lnTo>
                        <a:pt x="5008" y="152"/>
                      </a:lnTo>
                      <a:lnTo>
                        <a:pt x="4993" y="152"/>
                      </a:lnTo>
                      <a:lnTo>
                        <a:pt x="4978" y="151"/>
                      </a:lnTo>
                      <a:lnTo>
                        <a:pt x="4963" y="151"/>
                      </a:lnTo>
                      <a:lnTo>
                        <a:pt x="4948" y="150"/>
                      </a:lnTo>
                      <a:lnTo>
                        <a:pt x="4932" y="149"/>
                      </a:lnTo>
                      <a:lnTo>
                        <a:pt x="4917" y="149"/>
                      </a:lnTo>
                      <a:lnTo>
                        <a:pt x="4902" y="148"/>
                      </a:lnTo>
                      <a:lnTo>
                        <a:pt x="4885" y="147"/>
                      </a:lnTo>
                      <a:lnTo>
                        <a:pt x="4870" y="147"/>
                      </a:lnTo>
                      <a:lnTo>
                        <a:pt x="4854" y="145"/>
                      </a:lnTo>
                      <a:lnTo>
                        <a:pt x="4839" y="144"/>
                      </a:lnTo>
                      <a:lnTo>
                        <a:pt x="4823" y="144"/>
                      </a:lnTo>
                      <a:lnTo>
                        <a:pt x="4808" y="143"/>
                      </a:lnTo>
                      <a:lnTo>
                        <a:pt x="4792" y="142"/>
                      </a:lnTo>
                      <a:lnTo>
                        <a:pt x="4777" y="142"/>
                      </a:lnTo>
                      <a:lnTo>
                        <a:pt x="4761" y="141"/>
                      </a:lnTo>
                      <a:lnTo>
                        <a:pt x="4746" y="140"/>
                      </a:lnTo>
                      <a:lnTo>
                        <a:pt x="4730" y="139"/>
                      </a:lnTo>
                      <a:lnTo>
                        <a:pt x="4714" y="139"/>
                      </a:lnTo>
                      <a:lnTo>
                        <a:pt x="4699" y="137"/>
                      </a:lnTo>
                      <a:lnTo>
                        <a:pt x="4683" y="136"/>
                      </a:lnTo>
                      <a:lnTo>
                        <a:pt x="4668" y="135"/>
                      </a:lnTo>
                      <a:lnTo>
                        <a:pt x="4652" y="135"/>
                      </a:lnTo>
                      <a:lnTo>
                        <a:pt x="4635" y="134"/>
                      </a:lnTo>
                      <a:lnTo>
                        <a:pt x="4619" y="133"/>
                      </a:lnTo>
                      <a:lnTo>
                        <a:pt x="4604" y="132"/>
                      </a:lnTo>
                      <a:lnTo>
                        <a:pt x="4588" y="132"/>
                      </a:lnTo>
                      <a:lnTo>
                        <a:pt x="4572" y="131"/>
                      </a:lnTo>
                      <a:lnTo>
                        <a:pt x="4556" y="129"/>
                      </a:lnTo>
                      <a:lnTo>
                        <a:pt x="4525" y="128"/>
                      </a:lnTo>
                      <a:lnTo>
                        <a:pt x="4493" y="126"/>
                      </a:lnTo>
                      <a:lnTo>
                        <a:pt x="4461" y="124"/>
                      </a:lnTo>
                      <a:lnTo>
                        <a:pt x="4429" y="122"/>
                      </a:lnTo>
                      <a:lnTo>
                        <a:pt x="4397" y="120"/>
                      </a:lnTo>
                      <a:lnTo>
                        <a:pt x="4366" y="119"/>
                      </a:lnTo>
                      <a:lnTo>
                        <a:pt x="4334" y="117"/>
                      </a:lnTo>
                      <a:lnTo>
                        <a:pt x="4301" y="116"/>
                      </a:lnTo>
                      <a:lnTo>
                        <a:pt x="4286" y="114"/>
                      </a:lnTo>
                      <a:lnTo>
                        <a:pt x="4270" y="114"/>
                      </a:lnTo>
                      <a:lnTo>
                        <a:pt x="4254" y="113"/>
                      </a:lnTo>
                      <a:lnTo>
                        <a:pt x="4238" y="112"/>
                      </a:lnTo>
                      <a:lnTo>
                        <a:pt x="4223" y="112"/>
                      </a:lnTo>
                      <a:lnTo>
                        <a:pt x="4207" y="111"/>
                      </a:lnTo>
                      <a:lnTo>
                        <a:pt x="4191" y="110"/>
                      </a:lnTo>
                      <a:lnTo>
                        <a:pt x="4175" y="109"/>
                      </a:lnTo>
                      <a:lnTo>
                        <a:pt x="4160" y="109"/>
                      </a:lnTo>
                      <a:lnTo>
                        <a:pt x="4143" y="108"/>
                      </a:lnTo>
                      <a:lnTo>
                        <a:pt x="4127" y="108"/>
                      </a:lnTo>
                      <a:lnTo>
                        <a:pt x="4111" y="106"/>
                      </a:lnTo>
                      <a:lnTo>
                        <a:pt x="4096" y="105"/>
                      </a:lnTo>
                      <a:lnTo>
                        <a:pt x="4080" y="105"/>
                      </a:lnTo>
                      <a:lnTo>
                        <a:pt x="4064" y="104"/>
                      </a:lnTo>
                      <a:lnTo>
                        <a:pt x="4049" y="103"/>
                      </a:lnTo>
                      <a:lnTo>
                        <a:pt x="4033" y="103"/>
                      </a:lnTo>
                      <a:lnTo>
                        <a:pt x="4017" y="102"/>
                      </a:lnTo>
                      <a:lnTo>
                        <a:pt x="4002" y="102"/>
                      </a:lnTo>
                      <a:lnTo>
                        <a:pt x="3986" y="101"/>
                      </a:lnTo>
                      <a:lnTo>
                        <a:pt x="3971" y="101"/>
                      </a:lnTo>
                      <a:lnTo>
                        <a:pt x="3954" y="99"/>
                      </a:lnTo>
                      <a:lnTo>
                        <a:pt x="3940" y="99"/>
                      </a:lnTo>
                      <a:lnTo>
                        <a:pt x="3923" y="98"/>
                      </a:lnTo>
                      <a:lnTo>
                        <a:pt x="3908" y="98"/>
                      </a:lnTo>
                      <a:lnTo>
                        <a:pt x="3892" y="97"/>
                      </a:lnTo>
                      <a:lnTo>
                        <a:pt x="3877" y="97"/>
                      </a:lnTo>
                      <a:lnTo>
                        <a:pt x="3862" y="97"/>
                      </a:lnTo>
                      <a:lnTo>
                        <a:pt x="3846" y="96"/>
                      </a:lnTo>
                      <a:lnTo>
                        <a:pt x="3831" y="96"/>
                      </a:lnTo>
                      <a:lnTo>
                        <a:pt x="3816" y="96"/>
                      </a:lnTo>
                      <a:lnTo>
                        <a:pt x="3800" y="95"/>
                      </a:lnTo>
                      <a:lnTo>
                        <a:pt x="3793" y="95"/>
                      </a:lnTo>
                      <a:lnTo>
                        <a:pt x="3785" y="95"/>
                      </a:lnTo>
                      <a:lnTo>
                        <a:pt x="3778" y="95"/>
                      </a:lnTo>
                      <a:lnTo>
                        <a:pt x="3770" y="95"/>
                      </a:lnTo>
                      <a:lnTo>
                        <a:pt x="3762" y="94"/>
                      </a:lnTo>
                      <a:lnTo>
                        <a:pt x="3755" y="94"/>
                      </a:lnTo>
                      <a:lnTo>
                        <a:pt x="3747" y="94"/>
                      </a:lnTo>
                      <a:lnTo>
                        <a:pt x="3740" y="94"/>
                      </a:lnTo>
                      <a:lnTo>
                        <a:pt x="3732" y="94"/>
                      </a:lnTo>
                      <a:lnTo>
                        <a:pt x="3725" y="94"/>
                      </a:lnTo>
                      <a:lnTo>
                        <a:pt x="3717" y="94"/>
                      </a:lnTo>
                      <a:lnTo>
                        <a:pt x="3710" y="94"/>
                      </a:lnTo>
                      <a:lnTo>
                        <a:pt x="3702" y="94"/>
                      </a:lnTo>
                      <a:lnTo>
                        <a:pt x="3695" y="93"/>
                      </a:lnTo>
                      <a:lnTo>
                        <a:pt x="3687" y="93"/>
                      </a:lnTo>
                      <a:lnTo>
                        <a:pt x="3680" y="93"/>
                      </a:lnTo>
                      <a:lnTo>
                        <a:pt x="3672" y="93"/>
                      </a:lnTo>
                      <a:lnTo>
                        <a:pt x="3665" y="93"/>
                      </a:lnTo>
                      <a:lnTo>
                        <a:pt x="3657" y="93"/>
                      </a:lnTo>
                      <a:lnTo>
                        <a:pt x="3650" y="93"/>
                      </a:lnTo>
                      <a:lnTo>
                        <a:pt x="3642" y="93"/>
                      </a:lnTo>
                      <a:lnTo>
                        <a:pt x="3635" y="93"/>
                      </a:lnTo>
                      <a:lnTo>
                        <a:pt x="3627" y="93"/>
                      </a:lnTo>
                      <a:lnTo>
                        <a:pt x="3620" y="93"/>
                      </a:lnTo>
                      <a:lnTo>
                        <a:pt x="3613" y="93"/>
                      </a:lnTo>
                      <a:lnTo>
                        <a:pt x="3605" y="93"/>
                      </a:lnTo>
                      <a:lnTo>
                        <a:pt x="3598" y="93"/>
                      </a:lnTo>
                      <a:lnTo>
                        <a:pt x="3590" y="93"/>
                      </a:lnTo>
                      <a:lnTo>
                        <a:pt x="3583" y="93"/>
                      </a:lnTo>
                      <a:lnTo>
                        <a:pt x="3577" y="93"/>
                      </a:lnTo>
                      <a:lnTo>
                        <a:pt x="3569" y="93"/>
                      </a:lnTo>
                      <a:lnTo>
                        <a:pt x="3562" y="93"/>
                      </a:lnTo>
                      <a:lnTo>
                        <a:pt x="3555" y="93"/>
                      </a:lnTo>
                      <a:lnTo>
                        <a:pt x="3547" y="93"/>
                      </a:lnTo>
                      <a:lnTo>
                        <a:pt x="3540" y="93"/>
                      </a:lnTo>
                      <a:lnTo>
                        <a:pt x="3533" y="93"/>
                      </a:lnTo>
                      <a:lnTo>
                        <a:pt x="3526" y="93"/>
                      </a:lnTo>
                      <a:lnTo>
                        <a:pt x="3518" y="93"/>
                      </a:lnTo>
                      <a:lnTo>
                        <a:pt x="3511" y="93"/>
                      </a:lnTo>
                      <a:lnTo>
                        <a:pt x="3504" y="93"/>
                      </a:lnTo>
                      <a:lnTo>
                        <a:pt x="3497" y="93"/>
                      </a:lnTo>
                      <a:lnTo>
                        <a:pt x="3489" y="93"/>
                      </a:lnTo>
                      <a:lnTo>
                        <a:pt x="3482" y="93"/>
                      </a:lnTo>
                      <a:lnTo>
                        <a:pt x="3475" y="93"/>
                      </a:lnTo>
                      <a:lnTo>
                        <a:pt x="3468" y="94"/>
                      </a:lnTo>
                      <a:lnTo>
                        <a:pt x="3461" y="94"/>
                      </a:lnTo>
                      <a:lnTo>
                        <a:pt x="3454" y="94"/>
                      </a:lnTo>
                      <a:lnTo>
                        <a:pt x="3446" y="94"/>
                      </a:lnTo>
                      <a:lnTo>
                        <a:pt x="3439" y="94"/>
                      </a:lnTo>
                      <a:lnTo>
                        <a:pt x="3433" y="94"/>
                      </a:lnTo>
                      <a:lnTo>
                        <a:pt x="3426" y="94"/>
                      </a:lnTo>
                      <a:lnTo>
                        <a:pt x="3419" y="94"/>
                      </a:lnTo>
                      <a:lnTo>
                        <a:pt x="3412" y="95"/>
                      </a:lnTo>
                      <a:lnTo>
                        <a:pt x="3405" y="95"/>
                      </a:lnTo>
                      <a:lnTo>
                        <a:pt x="3398" y="95"/>
                      </a:lnTo>
                      <a:lnTo>
                        <a:pt x="3391" y="95"/>
                      </a:lnTo>
                      <a:lnTo>
                        <a:pt x="3384" y="95"/>
                      </a:lnTo>
                      <a:lnTo>
                        <a:pt x="3377" y="96"/>
                      </a:lnTo>
                      <a:lnTo>
                        <a:pt x="3370" y="96"/>
                      </a:lnTo>
                      <a:lnTo>
                        <a:pt x="3363" y="96"/>
                      </a:lnTo>
                      <a:lnTo>
                        <a:pt x="3357" y="96"/>
                      </a:lnTo>
                      <a:lnTo>
                        <a:pt x="3350" y="96"/>
                      </a:lnTo>
                      <a:lnTo>
                        <a:pt x="3343" y="97"/>
                      </a:lnTo>
                      <a:lnTo>
                        <a:pt x="3336" y="97"/>
                      </a:lnTo>
                      <a:lnTo>
                        <a:pt x="3329" y="97"/>
                      </a:lnTo>
                      <a:lnTo>
                        <a:pt x="3322" y="97"/>
                      </a:lnTo>
                      <a:lnTo>
                        <a:pt x="3315" y="98"/>
                      </a:lnTo>
                      <a:lnTo>
                        <a:pt x="3309" y="98"/>
                      </a:lnTo>
                      <a:lnTo>
                        <a:pt x="3302" y="98"/>
                      </a:lnTo>
                      <a:lnTo>
                        <a:pt x="3295" y="99"/>
                      </a:lnTo>
                      <a:lnTo>
                        <a:pt x="3289" y="99"/>
                      </a:lnTo>
                      <a:lnTo>
                        <a:pt x="3282" y="99"/>
                      </a:lnTo>
                      <a:lnTo>
                        <a:pt x="3276" y="99"/>
                      </a:lnTo>
                      <a:lnTo>
                        <a:pt x="3269" y="101"/>
                      </a:lnTo>
                      <a:lnTo>
                        <a:pt x="3262" y="101"/>
                      </a:lnTo>
                      <a:lnTo>
                        <a:pt x="3255" y="101"/>
                      </a:lnTo>
                      <a:lnTo>
                        <a:pt x="3249" y="102"/>
                      </a:lnTo>
                      <a:lnTo>
                        <a:pt x="3242" y="102"/>
                      </a:lnTo>
                      <a:lnTo>
                        <a:pt x="3236" y="102"/>
                      </a:lnTo>
                      <a:lnTo>
                        <a:pt x="3229" y="103"/>
                      </a:lnTo>
                      <a:lnTo>
                        <a:pt x="3223" y="103"/>
                      </a:lnTo>
                      <a:lnTo>
                        <a:pt x="3216" y="104"/>
                      </a:lnTo>
                      <a:lnTo>
                        <a:pt x="3210" y="104"/>
                      </a:lnTo>
                      <a:lnTo>
                        <a:pt x="3203" y="104"/>
                      </a:lnTo>
                      <a:lnTo>
                        <a:pt x="3196" y="105"/>
                      </a:lnTo>
                      <a:lnTo>
                        <a:pt x="3191" y="105"/>
                      </a:lnTo>
                      <a:lnTo>
                        <a:pt x="3184" y="106"/>
                      </a:lnTo>
                      <a:lnTo>
                        <a:pt x="3178" y="106"/>
                      </a:lnTo>
                      <a:lnTo>
                        <a:pt x="3171" y="108"/>
                      </a:lnTo>
                      <a:lnTo>
                        <a:pt x="3165" y="108"/>
                      </a:lnTo>
                      <a:lnTo>
                        <a:pt x="3158" y="109"/>
                      </a:lnTo>
                      <a:lnTo>
                        <a:pt x="3153" y="109"/>
                      </a:lnTo>
                      <a:lnTo>
                        <a:pt x="3146" y="109"/>
                      </a:lnTo>
                      <a:lnTo>
                        <a:pt x="3140" y="110"/>
                      </a:lnTo>
                      <a:lnTo>
                        <a:pt x="3133" y="110"/>
                      </a:lnTo>
                      <a:lnTo>
                        <a:pt x="3127" y="111"/>
                      </a:lnTo>
                      <a:lnTo>
                        <a:pt x="3121" y="112"/>
                      </a:lnTo>
                      <a:lnTo>
                        <a:pt x="3115" y="112"/>
                      </a:lnTo>
                      <a:lnTo>
                        <a:pt x="3109" y="113"/>
                      </a:lnTo>
                      <a:lnTo>
                        <a:pt x="3103" y="113"/>
                      </a:lnTo>
                      <a:lnTo>
                        <a:pt x="3096" y="114"/>
                      </a:lnTo>
                      <a:lnTo>
                        <a:pt x="3090" y="114"/>
                      </a:lnTo>
                      <a:lnTo>
                        <a:pt x="3085" y="116"/>
                      </a:lnTo>
                      <a:lnTo>
                        <a:pt x="3079" y="116"/>
                      </a:lnTo>
                      <a:lnTo>
                        <a:pt x="3072" y="117"/>
                      </a:lnTo>
                      <a:lnTo>
                        <a:pt x="3066" y="118"/>
                      </a:lnTo>
                      <a:lnTo>
                        <a:pt x="3060" y="118"/>
                      </a:lnTo>
                      <a:lnTo>
                        <a:pt x="3055" y="119"/>
                      </a:lnTo>
                      <a:lnTo>
                        <a:pt x="3049" y="120"/>
                      </a:lnTo>
                      <a:lnTo>
                        <a:pt x="3042" y="120"/>
                      </a:lnTo>
                      <a:lnTo>
                        <a:pt x="3036" y="121"/>
                      </a:lnTo>
                      <a:lnTo>
                        <a:pt x="3030" y="121"/>
                      </a:lnTo>
                      <a:lnTo>
                        <a:pt x="3025" y="122"/>
                      </a:lnTo>
                      <a:lnTo>
                        <a:pt x="3019" y="124"/>
                      </a:lnTo>
                      <a:lnTo>
                        <a:pt x="3013" y="125"/>
                      </a:lnTo>
                      <a:lnTo>
                        <a:pt x="3007" y="125"/>
                      </a:lnTo>
                      <a:lnTo>
                        <a:pt x="3002" y="126"/>
                      </a:lnTo>
                      <a:lnTo>
                        <a:pt x="2996" y="127"/>
                      </a:lnTo>
                      <a:lnTo>
                        <a:pt x="2990" y="127"/>
                      </a:lnTo>
                      <a:lnTo>
                        <a:pt x="2984" y="128"/>
                      </a:lnTo>
                      <a:lnTo>
                        <a:pt x="2979" y="129"/>
                      </a:lnTo>
                      <a:lnTo>
                        <a:pt x="2973" y="131"/>
                      </a:lnTo>
                      <a:lnTo>
                        <a:pt x="2967" y="132"/>
                      </a:lnTo>
                      <a:lnTo>
                        <a:pt x="2962" y="132"/>
                      </a:lnTo>
                      <a:lnTo>
                        <a:pt x="2957" y="133"/>
                      </a:lnTo>
                      <a:lnTo>
                        <a:pt x="2951" y="134"/>
                      </a:lnTo>
                      <a:lnTo>
                        <a:pt x="2945" y="135"/>
                      </a:lnTo>
                      <a:lnTo>
                        <a:pt x="2939" y="136"/>
                      </a:lnTo>
                      <a:lnTo>
                        <a:pt x="2935" y="136"/>
                      </a:lnTo>
                      <a:lnTo>
                        <a:pt x="2929" y="137"/>
                      </a:lnTo>
                      <a:lnTo>
                        <a:pt x="2923" y="139"/>
                      </a:lnTo>
                      <a:lnTo>
                        <a:pt x="2919" y="140"/>
                      </a:lnTo>
                      <a:lnTo>
                        <a:pt x="2913" y="141"/>
                      </a:lnTo>
                      <a:lnTo>
                        <a:pt x="2907" y="142"/>
                      </a:lnTo>
                      <a:lnTo>
                        <a:pt x="2903" y="143"/>
                      </a:lnTo>
                      <a:lnTo>
                        <a:pt x="2897" y="144"/>
                      </a:lnTo>
                      <a:lnTo>
                        <a:pt x="2892" y="145"/>
                      </a:lnTo>
                      <a:lnTo>
                        <a:pt x="2886" y="145"/>
                      </a:lnTo>
                      <a:lnTo>
                        <a:pt x="2882" y="147"/>
                      </a:lnTo>
                      <a:lnTo>
                        <a:pt x="2876" y="148"/>
                      </a:lnTo>
                      <a:lnTo>
                        <a:pt x="2871" y="149"/>
                      </a:lnTo>
                      <a:lnTo>
                        <a:pt x="2866" y="150"/>
                      </a:lnTo>
                      <a:lnTo>
                        <a:pt x="2861" y="151"/>
                      </a:lnTo>
                      <a:lnTo>
                        <a:pt x="2855" y="152"/>
                      </a:lnTo>
                      <a:lnTo>
                        <a:pt x="2851" y="154"/>
                      </a:lnTo>
                      <a:lnTo>
                        <a:pt x="2846" y="155"/>
                      </a:lnTo>
                      <a:lnTo>
                        <a:pt x="2840" y="156"/>
                      </a:lnTo>
                      <a:lnTo>
                        <a:pt x="2836" y="157"/>
                      </a:lnTo>
                      <a:lnTo>
                        <a:pt x="2831" y="159"/>
                      </a:lnTo>
                      <a:lnTo>
                        <a:pt x="2825" y="160"/>
                      </a:lnTo>
                      <a:lnTo>
                        <a:pt x="2821" y="162"/>
                      </a:lnTo>
                      <a:lnTo>
                        <a:pt x="2816" y="163"/>
                      </a:lnTo>
                      <a:lnTo>
                        <a:pt x="2812" y="164"/>
                      </a:lnTo>
                      <a:lnTo>
                        <a:pt x="2807" y="165"/>
                      </a:lnTo>
                      <a:lnTo>
                        <a:pt x="2801" y="166"/>
                      </a:lnTo>
                      <a:lnTo>
                        <a:pt x="2797" y="167"/>
                      </a:lnTo>
                      <a:lnTo>
                        <a:pt x="2792" y="169"/>
                      </a:lnTo>
                      <a:lnTo>
                        <a:pt x="2787" y="171"/>
                      </a:lnTo>
                      <a:lnTo>
                        <a:pt x="2783" y="172"/>
                      </a:lnTo>
                      <a:lnTo>
                        <a:pt x="2778" y="173"/>
                      </a:lnTo>
                      <a:lnTo>
                        <a:pt x="2774" y="174"/>
                      </a:lnTo>
                      <a:lnTo>
                        <a:pt x="2769" y="175"/>
                      </a:lnTo>
                      <a:lnTo>
                        <a:pt x="2764" y="178"/>
                      </a:lnTo>
                      <a:lnTo>
                        <a:pt x="2760" y="179"/>
                      </a:lnTo>
                      <a:lnTo>
                        <a:pt x="2755" y="180"/>
                      </a:lnTo>
                      <a:lnTo>
                        <a:pt x="2752" y="181"/>
                      </a:lnTo>
                      <a:lnTo>
                        <a:pt x="2747" y="183"/>
                      </a:lnTo>
                      <a:lnTo>
                        <a:pt x="2742" y="185"/>
                      </a:lnTo>
                      <a:lnTo>
                        <a:pt x="2738" y="186"/>
                      </a:lnTo>
                      <a:lnTo>
                        <a:pt x="2733" y="187"/>
                      </a:lnTo>
                      <a:lnTo>
                        <a:pt x="2730" y="189"/>
                      </a:lnTo>
                      <a:lnTo>
                        <a:pt x="2725" y="190"/>
                      </a:lnTo>
                      <a:lnTo>
                        <a:pt x="2721" y="192"/>
                      </a:lnTo>
                      <a:lnTo>
                        <a:pt x="2716" y="194"/>
                      </a:lnTo>
                      <a:lnTo>
                        <a:pt x="2712" y="195"/>
                      </a:lnTo>
                      <a:lnTo>
                        <a:pt x="2708" y="197"/>
                      </a:lnTo>
                      <a:lnTo>
                        <a:pt x="2708" y="196"/>
                      </a:lnTo>
                      <a:lnTo>
                        <a:pt x="2707" y="197"/>
                      </a:lnTo>
                      <a:lnTo>
                        <a:pt x="2704" y="198"/>
                      </a:lnTo>
                      <a:lnTo>
                        <a:pt x="2702" y="198"/>
                      </a:lnTo>
                      <a:lnTo>
                        <a:pt x="2700" y="200"/>
                      </a:lnTo>
                      <a:lnTo>
                        <a:pt x="2697" y="201"/>
                      </a:lnTo>
                      <a:lnTo>
                        <a:pt x="2696" y="202"/>
                      </a:lnTo>
                      <a:lnTo>
                        <a:pt x="2694" y="202"/>
                      </a:lnTo>
                      <a:lnTo>
                        <a:pt x="2692" y="203"/>
                      </a:lnTo>
                      <a:lnTo>
                        <a:pt x="2689" y="204"/>
                      </a:lnTo>
                      <a:lnTo>
                        <a:pt x="2687" y="205"/>
                      </a:lnTo>
                      <a:lnTo>
                        <a:pt x="2685" y="205"/>
                      </a:lnTo>
                      <a:lnTo>
                        <a:pt x="2682" y="207"/>
                      </a:lnTo>
                      <a:lnTo>
                        <a:pt x="2680" y="208"/>
                      </a:lnTo>
                      <a:lnTo>
                        <a:pt x="2677" y="209"/>
                      </a:lnTo>
                      <a:lnTo>
                        <a:pt x="2674" y="210"/>
                      </a:lnTo>
                      <a:lnTo>
                        <a:pt x="2672" y="210"/>
                      </a:lnTo>
                      <a:lnTo>
                        <a:pt x="2670" y="211"/>
                      </a:lnTo>
                      <a:lnTo>
                        <a:pt x="2668" y="212"/>
                      </a:lnTo>
                      <a:lnTo>
                        <a:pt x="2665" y="213"/>
                      </a:lnTo>
                      <a:lnTo>
                        <a:pt x="2662" y="215"/>
                      </a:lnTo>
                      <a:lnTo>
                        <a:pt x="2659" y="216"/>
                      </a:lnTo>
                      <a:lnTo>
                        <a:pt x="2657" y="217"/>
                      </a:lnTo>
                      <a:lnTo>
                        <a:pt x="2654" y="217"/>
                      </a:lnTo>
                      <a:lnTo>
                        <a:pt x="2651" y="218"/>
                      </a:lnTo>
                      <a:lnTo>
                        <a:pt x="2649" y="219"/>
                      </a:lnTo>
                      <a:lnTo>
                        <a:pt x="2646" y="220"/>
                      </a:lnTo>
                      <a:lnTo>
                        <a:pt x="2643" y="221"/>
                      </a:lnTo>
                      <a:lnTo>
                        <a:pt x="2640" y="223"/>
                      </a:lnTo>
                      <a:lnTo>
                        <a:pt x="2638" y="224"/>
                      </a:lnTo>
                      <a:lnTo>
                        <a:pt x="2634" y="225"/>
                      </a:lnTo>
                      <a:lnTo>
                        <a:pt x="2632" y="226"/>
                      </a:lnTo>
                      <a:lnTo>
                        <a:pt x="2628" y="227"/>
                      </a:lnTo>
                      <a:lnTo>
                        <a:pt x="2625" y="228"/>
                      </a:lnTo>
                      <a:lnTo>
                        <a:pt x="2623" y="230"/>
                      </a:lnTo>
                      <a:lnTo>
                        <a:pt x="2619" y="231"/>
                      </a:lnTo>
                      <a:lnTo>
                        <a:pt x="2616" y="232"/>
                      </a:lnTo>
                      <a:lnTo>
                        <a:pt x="2613" y="233"/>
                      </a:lnTo>
                      <a:lnTo>
                        <a:pt x="2610" y="234"/>
                      </a:lnTo>
                      <a:lnTo>
                        <a:pt x="2606" y="235"/>
                      </a:lnTo>
                      <a:lnTo>
                        <a:pt x="2603" y="236"/>
                      </a:lnTo>
                      <a:lnTo>
                        <a:pt x="2600" y="238"/>
                      </a:lnTo>
                      <a:lnTo>
                        <a:pt x="2597" y="239"/>
                      </a:lnTo>
                      <a:lnTo>
                        <a:pt x="2594" y="240"/>
                      </a:lnTo>
                      <a:lnTo>
                        <a:pt x="2590" y="241"/>
                      </a:lnTo>
                      <a:lnTo>
                        <a:pt x="2587" y="242"/>
                      </a:lnTo>
                      <a:lnTo>
                        <a:pt x="2583" y="245"/>
                      </a:lnTo>
                      <a:lnTo>
                        <a:pt x="2580" y="246"/>
                      </a:lnTo>
                      <a:lnTo>
                        <a:pt x="2576" y="247"/>
                      </a:lnTo>
                      <a:lnTo>
                        <a:pt x="2573" y="248"/>
                      </a:lnTo>
                      <a:lnTo>
                        <a:pt x="2570" y="249"/>
                      </a:lnTo>
                      <a:lnTo>
                        <a:pt x="2566" y="250"/>
                      </a:lnTo>
                      <a:lnTo>
                        <a:pt x="2563" y="251"/>
                      </a:lnTo>
                      <a:lnTo>
                        <a:pt x="2559" y="254"/>
                      </a:lnTo>
                      <a:lnTo>
                        <a:pt x="2555" y="255"/>
                      </a:lnTo>
                      <a:lnTo>
                        <a:pt x="2551" y="256"/>
                      </a:lnTo>
                      <a:lnTo>
                        <a:pt x="2548" y="257"/>
                      </a:lnTo>
                      <a:lnTo>
                        <a:pt x="2544" y="258"/>
                      </a:lnTo>
                      <a:lnTo>
                        <a:pt x="2541" y="261"/>
                      </a:lnTo>
                      <a:lnTo>
                        <a:pt x="2536" y="262"/>
                      </a:lnTo>
                      <a:lnTo>
                        <a:pt x="2533" y="263"/>
                      </a:lnTo>
                      <a:lnTo>
                        <a:pt x="2529" y="264"/>
                      </a:lnTo>
                      <a:lnTo>
                        <a:pt x="2525" y="265"/>
                      </a:lnTo>
                      <a:lnTo>
                        <a:pt x="2521" y="268"/>
                      </a:lnTo>
                      <a:lnTo>
                        <a:pt x="2518" y="269"/>
                      </a:lnTo>
                      <a:lnTo>
                        <a:pt x="2513" y="270"/>
                      </a:lnTo>
                      <a:lnTo>
                        <a:pt x="2510" y="271"/>
                      </a:lnTo>
                      <a:lnTo>
                        <a:pt x="2505" y="273"/>
                      </a:lnTo>
                      <a:lnTo>
                        <a:pt x="2502" y="274"/>
                      </a:lnTo>
                      <a:lnTo>
                        <a:pt x="2497" y="276"/>
                      </a:lnTo>
                      <a:lnTo>
                        <a:pt x="2494" y="278"/>
                      </a:lnTo>
                      <a:lnTo>
                        <a:pt x="2489" y="279"/>
                      </a:lnTo>
                      <a:lnTo>
                        <a:pt x="2485" y="280"/>
                      </a:lnTo>
                      <a:lnTo>
                        <a:pt x="2481" y="282"/>
                      </a:lnTo>
                      <a:lnTo>
                        <a:pt x="2476" y="284"/>
                      </a:lnTo>
                      <a:lnTo>
                        <a:pt x="2473" y="285"/>
                      </a:lnTo>
                      <a:lnTo>
                        <a:pt x="2468" y="287"/>
                      </a:lnTo>
                      <a:lnTo>
                        <a:pt x="2465" y="288"/>
                      </a:lnTo>
                      <a:lnTo>
                        <a:pt x="2460" y="289"/>
                      </a:lnTo>
                      <a:lnTo>
                        <a:pt x="2456" y="292"/>
                      </a:lnTo>
                      <a:lnTo>
                        <a:pt x="2451" y="293"/>
                      </a:lnTo>
                      <a:lnTo>
                        <a:pt x="2447" y="295"/>
                      </a:lnTo>
                      <a:lnTo>
                        <a:pt x="2443" y="296"/>
                      </a:lnTo>
                      <a:lnTo>
                        <a:pt x="2438" y="297"/>
                      </a:lnTo>
                      <a:lnTo>
                        <a:pt x="2434" y="300"/>
                      </a:lnTo>
                      <a:lnTo>
                        <a:pt x="2429" y="301"/>
                      </a:lnTo>
                      <a:lnTo>
                        <a:pt x="2426" y="303"/>
                      </a:lnTo>
                      <a:lnTo>
                        <a:pt x="2421" y="304"/>
                      </a:lnTo>
                      <a:lnTo>
                        <a:pt x="2416" y="307"/>
                      </a:lnTo>
                      <a:lnTo>
                        <a:pt x="2412" y="308"/>
                      </a:lnTo>
                      <a:lnTo>
                        <a:pt x="2407" y="309"/>
                      </a:lnTo>
                      <a:lnTo>
                        <a:pt x="2403" y="311"/>
                      </a:lnTo>
                      <a:lnTo>
                        <a:pt x="2398" y="312"/>
                      </a:lnTo>
                      <a:lnTo>
                        <a:pt x="2393" y="315"/>
                      </a:lnTo>
                      <a:lnTo>
                        <a:pt x="2389" y="316"/>
                      </a:lnTo>
                      <a:lnTo>
                        <a:pt x="2384" y="318"/>
                      </a:lnTo>
                      <a:lnTo>
                        <a:pt x="2379" y="319"/>
                      </a:lnTo>
                      <a:lnTo>
                        <a:pt x="2375" y="322"/>
                      </a:lnTo>
                      <a:lnTo>
                        <a:pt x="2370" y="323"/>
                      </a:lnTo>
                      <a:lnTo>
                        <a:pt x="2364" y="325"/>
                      </a:lnTo>
                      <a:lnTo>
                        <a:pt x="2360" y="326"/>
                      </a:lnTo>
                      <a:lnTo>
                        <a:pt x="2355" y="329"/>
                      </a:lnTo>
                      <a:lnTo>
                        <a:pt x="2351" y="330"/>
                      </a:lnTo>
                      <a:lnTo>
                        <a:pt x="2346" y="332"/>
                      </a:lnTo>
                      <a:lnTo>
                        <a:pt x="2341" y="334"/>
                      </a:lnTo>
                      <a:lnTo>
                        <a:pt x="2336" y="335"/>
                      </a:lnTo>
                      <a:lnTo>
                        <a:pt x="2331" y="338"/>
                      </a:lnTo>
                      <a:lnTo>
                        <a:pt x="2326" y="339"/>
                      </a:lnTo>
                      <a:lnTo>
                        <a:pt x="2322" y="341"/>
                      </a:lnTo>
                      <a:lnTo>
                        <a:pt x="2316" y="342"/>
                      </a:lnTo>
                      <a:lnTo>
                        <a:pt x="2311" y="345"/>
                      </a:lnTo>
                      <a:lnTo>
                        <a:pt x="2307" y="347"/>
                      </a:lnTo>
                      <a:lnTo>
                        <a:pt x="2301" y="348"/>
                      </a:lnTo>
                      <a:lnTo>
                        <a:pt x="2297" y="350"/>
                      </a:lnTo>
                      <a:lnTo>
                        <a:pt x="2291" y="352"/>
                      </a:lnTo>
                      <a:lnTo>
                        <a:pt x="2286" y="354"/>
                      </a:lnTo>
                      <a:lnTo>
                        <a:pt x="2282" y="356"/>
                      </a:lnTo>
                      <a:lnTo>
                        <a:pt x="2276" y="357"/>
                      </a:lnTo>
                      <a:lnTo>
                        <a:pt x="2271" y="360"/>
                      </a:lnTo>
                      <a:lnTo>
                        <a:pt x="2265" y="362"/>
                      </a:lnTo>
                      <a:lnTo>
                        <a:pt x="2261" y="363"/>
                      </a:lnTo>
                      <a:lnTo>
                        <a:pt x="2255" y="365"/>
                      </a:lnTo>
                      <a:lnTo>
                        <a:pt x="2250" y="368"/>
                      </a:lnTo>
                      <a:lnTo>
                        <a:pt x="2245" y="369"/>
                      </a:lnTo>
                      <a:lnTo>
                        <a:pt x="2240" y="371"/>
                      </a:lnTo>
                      <a:lnTo>
                        <a:pt x="2234" y="373"/>
                      </a:lnTo>
                      <a:lnTo>
                        <a:pt x="2229" y="375"/>
                      </a:lnTo>
                      <a:lnTo>
                        <a:pt x="2224" y="377"/>
                      </a:lnTo>
                      <a:lnTo>
                        <a:pt x="2218" y="379"/>
                      </a:lnTo>
                      <a:lnTo>
                        <a:pt x="2212" y="380"/>
                      </a:lnTo>
                      <a:lnTo>
                        <a:pt x="2208" y="383"/>
                      </a:lnTo>
                      <a:lnTo>
                        <a:pt x="2202" y="385"/>
                      </a:lnTo>
                      <a:lnTo>
                        <a:pt x="2196" y="386"/>
                      </a:lnTo>
                      <a:lnTo>
                        <a:pt x="2192" y="388"/>
                      </a:lnTo>
                      <a:lnTo>
                        <a:pt x="2186" y="391"/>
                      </a:lnTo>
                      <a:lnTo>
                        <a:pt x="2180" y="393"/>
                      </a:lnTo>
                      <a:lnTo>
                        <a:pt x="2176" y="394"/>
                      </a:lnTo>
                      <a:lnTo>
                        <a:pt x="2170" y="396"/>
                      </a:lnTo>
                      <a:lnTo>
                        <a:pt x="2164" y="399"/>
                      </a:lnTo>
                      <a:lnTo>
                        <a:pt x="2158" y="401"/>
                      </a:lnTo>
                      <a:lnTo>
                        <a:pt x="2152" y="402"/>
                      </a:lnTo>
                      <a:lnTo>
                        <a:pt x="2147" y="405"/>
                      </a:lnTo>
                      <a:lnTo>
                        <a:pt x="2142" y="407"/>
                      </a:lnTo>
                      <a:lnTo>
                        <a:pt x="2136" y="409"/>
                      </a:lnTo>
                      <a:lnTo>
                        <a:pt x="2131" y="410"/>
                      </a:lnTo>
                      <a:lnTo>
                        <a:pt x="2125" y="413"/>
                      </a:lnTo>
                      <a:lnTo>
                        <a:pt x="2119" y="415"/>
                      </a:lnTo>
                      <a:lnTo>
                        <a:pt x="2113" y="417"/>
                      </a:lnTo>
                      <a:lnTo>
                        <a:pt x="2108" y="418"/>
                      </a:lnTo>
                      <a:lnTo>
                        <a:pt x="2102" y="421"/>
                      </a:lnTo>
                      <a:lnTo>
                        <a:pt x="2096" y="423"/>
                      </a:lnTo>
                      <a:lnTo>
                        <a:pt x="2090" y="425"/>
                      </a:lnTo>
                      <a:lnTo>
                        <a:pt x="2085" y="428"/>
                      </a:lnTo>
                      <a:lnTo>
                        <a:pt x="2079" y="429"/>
                      </a:lnTo>
                      <a:lnTo>
                        <a:pt x="2073" y="431"/>
                      </a:lnTo>
                      <a:lnTo>
                        <a:pt x="2067" y="433"/>
                      </a:lnTo>
                      <a:lnTo>
                        <a:pt x="2061" y="436"/>
                      </a:lnTo>
                      <a:lnTo>
                        <a:pt x="2056" y="438"/>
                      </a:lnTo>
                      <a:lnTo>
                        <a:pt x="2050" y="440"/>
                      </a:lnTo>
                      <a:lnTo>
                        <a:pt x="2044" y="441"/>
                      </a:lnTo>
                      <a:lnTo>
                        <a:pt x="2038" y="444"/>
                      </a:lnTo>
                      <a:lnTo>
                        <a:pt x="2033" y="446"/>
                      </a:lnTo>
                      <a:lnTo>
                        <a:pt x="2027" y="448"/>
                      </a:lnTo>
                      <a:lnTo>
                        <a:pt x="2021" y="451"/>
                      </a:lnTo>
                      <a:lnTo>
                        <a:pt x="2015" y="453"/>
                      </a:lnTo>
                      <a:lnTo>
                        <a:pt x="2008" y="455"/>
                      </a:lnTo>
                      <a:lnTo>
                        <a:pt x="2003" y="456"/>
                      </a:lnTo>
                      <a:lnTo>
                        <a:pt x="1997" y="459"/>
                      </a:lnTo>
                      <a:lnTo>
                        <a:pt x="1991" y="461"/>
                      </a:lnTo>
                      <a:lnTo>
                        <a:pt x="1985" y="463"/>
                      </a:lnTo>
                      <a:lnTo>
                        <a:pt x="1980" y="466"/>
                      </a:lnTo>
                      <a:lnTo>
                        <a:pt x="1973" y="468"/>
                      </a:lnTo>
                      <a:lnTo>
                        <a:pt x="1967" y="470"/>
                      </a:lnTo>
                      <a:lnTo>
                        <a:pt x="1961" y="472"/>
                      </a:lnTo>
                      <a:lnTo>
                        <a:pt x="1955" y="474"/>
                      </a:lnTo>
                      <a:lnTo>
                        <a:pt x="1949" y="476"/>
                      </a:lnTo>
                      <a:lnTo>
                        <a:pt x="1943" y="478"/>
                      </a:lnTo>
                      <a:lnTo>
                        <a:pt x="1937" y="481"/>
                      </a:lnTo>
                      <a:lnTo>
                        <a:pt x="1930" y="483"/>
                      </a:lnTo>
                      <a:lnTo>
                        <a:pt x="1924" y="485"/>
                      </a:lnTo>
                      <a:lnTo>
                        <a:pt x="1919" y="487"/>
                      </a:lnTo>
                      <a:lnTo>
                        <a:pt x="1913" y="490"/>
                      </a:lnTo>
                      <a:lnTo>
                        <a:pt x="1906" y="492"/>
                      </a:lnTo>
                      <a:lnTo>
                        <a:pt x="1900" y="494"/>
                      </a:lnTo>
                      <a:lnTo>
                        <a:pt x="1894" y="497"/>
                      </a:lnTo>
                      <a:lnTo>
                        <a:pt x="1887" y="498"/>
                      </a:lnTo>
                      <a:lnTo>
                        <a:pt x="1882" y="500"/>
                      </a:lnTo>
                      <a:lnTo>
                        <a:pt x="1875" y="502"/>
                      </a:lnTo>
                      <a:lnTo>
                        <a:pt x="1869" y="505"/>
                      </a:lnTo>
                      <a:lnTo>
                        <a:pt x="1863" y="507"/>
                      </a:lnTo>
                      <a:lnTo>
                        <a:pt x="1856" y="509"/>
                      </a:lnTo>
                      <a:lnTo>
                        <a:pt x="1851" y="512"/>
                      </a:lnTo>
                      <a:lnTo>
                        <a:pt x="1844" y="514"/>
                      </a:lnTo>
                      <a:lnTo>
                        <a:pt x="1838" y="516"/>
                      </a:lnTo>
                      <a:lnTo>
                        <a:pt x="1831" y="518"/>
                      </a:lnTo>
                      <a:lnTo>
                        <a:pt x="1825" y="521"/>
                      </a:lnTo>
                      <a:lnTo>
                        <a:pt x="1819" y="523"/>
                      </a:lnTo>
                      <a:lnTo>
                        <a:pt x="1813" y="525"/>
                      </a:lnTo>
                      <a:lnTo>
                        <a:pt x="1807" y="528"/>
                      </a:lnTo>
                      <a:lnTo>
                        <a:pt x="1800" y="530"/>
                      </a:lnTo>
                      <a:lnTo>
                        <a:pt x="1794" y="532"/>
                      </a:lnTo>
                      <a:lnTo>
                        <a:pt x="1780" y="537"/>
                      </a:lnTo>
                      <a:lnTo>
                        <a:pt x="1768" y="542"/>
                      </a:lnTo>
                      <a:lnTo>
                        <a:pt x="1755" y="545"/>
                      </a:lnTo>
                      <a:lnTo>
                        <a:pt x="1742" y="550"/>
                      </a:lnTo>
                      <a:lnTo>
                        <a:pt x="1730" y="554"/>
                      </a:lnTo>
                      <a:lnTo>
                        <a:pt x="1717" y="559"/>
                      </a:lnTo>
                      <a:lnTo>
                        <a:pt x="1704" y="563"/>
                      </a:lnTo>
                      <a:lnTo>
                        <a:pt x="1692" y="568"/>
                      </a:lnTo>
                      <a:lnTo>
                        <a:pt x="1678" y="573"/>
                      </a:lnTo>
                      <a:lnTo>
                        <a:pt x="1665" y="577"/>
                      </a:lnTo>
                      <a:lnTo>
                        <a:pt x="1652" y="582"/>
                      </a:lnTo>
                      <a:lnTo>
                        <a:pt x="1639" y="586"/>
                      </a:lnTo>
                      <a:lnTo>
                        <a:pt x="1626" y="591"/>
                      </a:lnTo>
                      <a:lnTo>
                        <a:pt x="1613" y="596"/>
                      </a:lnTo>
                      <a:lnTo>
                        <a:pt x="1599" y="600"/>
                      </a:lnTo>
                      <a:lnTo>
                        <a:pt x="1587" y="605"/>
                      </a:lnTo>
                      <a:lnTo>
                        <a:pt x="1573" y="609"/>
                      </a:lnTo>
                      <a:lnTo>
                        <a:pt x="1560" y="615"/>
                      </a:lnTo>
                      <a:lnTo>
                        <a:pt x="1548" y="620"/>
                      </a:lnTo>
                      <a:lnTo>
                        <a:pt x="1534" y="624"/>
                      </a:lnTo>
                      <a:lnTo>
                        <a:pt x="1521" y="629"/>
                      </a:lnTo>
                      <a:lnTo>
                        <a:pt x="1507" y="634"/>
                      </a:lnTo>
                      <a:lnTo>
                        <a:pt x="1495" y="638"/>
                      </a:lnTo>
                      <a:lnTo>
                        <a:pt x="1481" y="643"/>
                      </a:lnTo>
                      <a:lnTo>
                        <a:pt x="1468" y="647"/>
                      </a:lnTo>
                      <a:lnTo>
                        <a:pt x="1454" y="652"/>
                      </a:lnTo>
                      <a:lnTo>
                        <a:pt x="1440" y="657"/>
                      </a:lnTo>
                      <a:lnTo>
                        <a:pt x="1428" y="661"/>
                      </a:lnTo>
                      <a:lnTo>
                        <a:pt x="1401" y="670"/>
                      </a:lnTo>
                      <a:lnTo>
                        <a:pt x="1375" y="680"/>
                      </a:lnTo>
                      <a:lnTo>
                        <a:pt x="1347" y="689"/>
                      </a:lnTo>
                      <a:lnTo>
                        <a:pt x="1321" y="698"/>
                      </a:lnTo>
                      <a:lnTo>
                        <a:pt x="1294" y="707"/>
                      </a:lnTo>
                      <a:lnTo>
                        <a:pt x="1268" y="717"/>
                      </a:lnTo>
                      <a:lnTo>
                        <a:pt x="1241" y="726"/>
                      </a:lnTo>
                      <a:lnTo>
                        <a:pt x="1213" y="735"/>
                      </a:lnTo>
                      <a:lnTo>
                        <a:pt x="1201" y="740"/>
                      </a:lnTo>
                      <a:lnTo>
                        <a:pt x="1187" y="744"/>
                      </a:lnTo>
                      <a:lnTo>
                        <a:pt x="1174" y="749"/>
                      </a:lnTo>
                      <a:lnTo>
                        <a:pt x="1160" y="753"/>
                      </a:lnTo>
                      <a:lnTo>
                        <a:pt x="1148" y="758"/>
                      </a:lnTo>
                      <a:lnTo>
                        <a:pt x="1134" y="763"/>
                      </a:lnTo>
                      <a:lnTo>
                        <a:pt x="1120" y="767"/>
                      </a:lnTo>
                      <a:lnTo>
                        <a:pt x="1107" y="772"/>
                      </a:lnTo>
                      <a:lnTo>
                        <a:pt x="1094" y="776"/>
                      </a:lnTo>
                      <a:lnTo>
                        <a:pt x="1081" y="781"/>
                      </a:lnTo>
                      <a:lnTo>
                        <a:pt x="1068" y="786"/>
                      </a:lnTo>
                      <a:lnTo>
                        <a:pt x="1054" y="790"/>
                      </a:lnTo>
                      <a:lnTo>
                        <a:pt x="1042" y="795"/>
                      </a:lnTo>
                      <a:lnTo>
                        <a:pt x="1028" y="798"/>
                      </a:lnTo>
                      <a:lnTo>
                        <a:pt x="1015" y="803"/>
                      </a:lnTo>
                      <a:lnTo>
                        <a:pt x="1001" y="807"/>
                      </a:lnTo>
                      <a:lnTo>
                        <a:pt x="989" y="812"/>
                      </a:lnTo>
                      <a:lnTo>
                        <a:pt x="976" y="817"/>
                      </a:lnTo>
                      <a:lnTo>
                        <a:pt x="962" y="821"/>
                      </a:lnTo>
                      <a:lnTo>
                        <a:pt x="950" y="825"/>
                      </a:lnTo>
                      <a:lnTo>
                        <a:pt x="937" y="829"/>
                      </a:lnTo>
                      <a:lnTo>
                        <a:pt x="924" y="834"/>
                      </a:lnTo>
                      <a:lnTo>
                        <a:pt x="910" y="839"/>
                      </a:lnTo>
                      <a:lnTo>
                        <a:pt x="898" y="843"/>
                      </a:lnTo>
                      <a:lnTo>
                        <a:pt x="885" y="847"/>
                      </a:lnTo>
                      <a:lnTo>
                        <a:pt x="872" y="851"/>
                      </a:lnTo>
                      <a:lnTo>
                        <a:pt x="860" y="856"/>
                      </a:lnTo>
                      <a:lnTo>
                        <a:pt x="847" y="859"/>
                      </a:lnTo>
                      <a:lnTo>
                        <a:pt x="840" y="862"/>
                      </a:lnTo>
                      <a:lnTo>
                        <a:pt x="834" y="864"/>
                      </a:lnTo>
                      <a:lnTo>
                        <a:pt x="827" y="866"/>
                      </a:lnTo>
                      <a:lnTo>
                        <a:pt x="822" y="868"/>
                      </a:lnTo>
                      <a:lnTo>
                        <a:pt x="815" y="871"/>
                      </a:lnTo>
                      <a:lnTo>
                        <a:pt x="809" y="872"/>
                      </a:lnTo>
                      <a:lnTo>
                        <a:pt x="802" y="874"/>
                      </a:lnTo>
                      <a:lnTo>
                        <a:pt x="796" y="877"/>
                      </a:lnTo>
                      <a:lnTo>
                        <a:pt x="789" y="879"/>
                      </a:lnTo>
                      <a:lnTo>
                        <a:pt x="784" y="881"/>
                      </a:lnTo>
                      <a:lnTo>
                        <a:pt x="777" y="882"/>
                      </a:lnTo>
                      <a:lnTo>
                        <a:pt x="771" y="885"/>
                      </a:lnTo>
                      <a:lnTo>
                        <a:pt x="764" y="887"/>
                      </a:lnTo>
                      <a:lnTo>
                        <a:pt x="758" y="889"/>
                      </a:lnTo>
                      <a:lnTo>
                        <a:pt x="753" y="891"/>
                      </a:lnTo>
                      <a:lnTo>
                        <a:pt x="746" y="893"/>
                      </a:lnTo>
                      <a:lnTo>
                        <a:pt x="740" y="895"/>
                      </a:lnTo>
                      <a:lnTo>
                        <a:pt x="733" y="897"/>
                      </a:lnTo>
                      <a:lnTo>
                        <a:pt x="727" y="900"/>
                      </a:lnTo>
                      <a:lnTo>
                        <a:pt x="721" y="901"/>
                      </a:lnTo>
                      <a:lnTo>
                        <a:pt x="715" y="903"/>
                      </a:lnTo>
                      <a:lnTo>
                        <a:pt x="709" y="905"/>
                      </a:lnTo>
                      <a:lnTo>
                        <a:pt x="703" y="908"/>
                      </a:lnTo>
                      <a:lnTo>
                        <a:pt x="696" y="909"/>
                      </a:lnTo>
                      <a:lnTo>
                        <a:pt x="690" y="911"/>
                      </a:lnTo>
                      <a:lnTo>
                        <a:pt x="685" y="913"/>
                      </a:lnTo>
                      <a:lnTo>
                        <a:pt x="678" y="916"/>
                      </a:lnTo>
                      <a:lnTo>
                        <a:pt x="672" y="917"/>
                      </a:lnTo>
                      <a:lnTo>
                        <a:pt x="666" y="919"/>
                      </a:lnTo>
                      <a:lnTo>
                        <a:pt x="660" y="921"/>
                      </a:lnTo>
                      <a:lnTo>
                        <a:pt x="653" y="923"/>
                      </a:lnTo>
                      <a:lnTo>
                        <a:pt x="648" y="925"/>
                      </a:lnTo>
                      <a:lnTo>
                        <a:pt x="642" y="927"/>
                      </a:lnTo>
                      <a:lnTo>
                        <a:pt x="636" y="928"/>
                      </a:lnTo>
                      <a:lnTo>
                        <a:pt x="629" y="931"/>
                      </a:lnTo>
                      <a:lnTo>
                        <a:pt x="624" y="933"/>
                      </a:lnTo>
                      <a:lnTo>
                        <a:pt x="618" y="935"/>
                      </a:lnTo>
                      <a:lnTo>
                        <a:pt x="612" y="936"/>
                      </a:lnTo>
                      <a:lnTo>
                        <a:pt x="606" y="939"/>
                      </a:lnTo>
                      <a:lnTo>
                        <a:pt x="600" y="940"/>
                      </a:lnTo>
                      <a:lnTo>
                        <a:pt x="595" y="942"/>
                      </a:lnTo>
                      <a:lnTo>
                        <a:pt x="588" y="944"/>
                      </a:lnTo>
                      <a:lnTo>
                        <a:pt x="582" y="946"/>
                      </a:lnTo>
                      <a:lnTo>
                        <a:pt x="576" y="948"/>
                      </a:lnTo>
                      <a:lnTo>
                        <a:pt x="571" y="950"/>
                      </a:lnTo>
                      <a:lnTo>
                        <a:pt x="565" y="951"/>
                      </a:lnTo>
                      <a:lnTo>
                        <a:pt x="559" y="954"/>
                      </a:lnTo>
                      <a:lnTo>
                        <a:pt x="553" y="955"/>
                      </a:lnTo>
                      <a:lnTo>
                        <a:pt x="547" y="957"/>
                      </a:lnTo>
                      <a:lnTo>
                        <a:pt x="542" y="959"/>
                      </a:lnTo>
                      <a:lnTo>
                        <a:pt x="536" y="961"/>
                      </a:lnTo>
                      <a:lnTo>
                        <a:pt x="530" y="963"/>
                      </a:lnTo>
                      <a:lnTo>
                        <a:pt x="524" y="964"/>
                      </a:lnTo>
                      <a:lnTo>
                        <a:pt x="519" y="966"/>
                      </a:lnTo>
                      <a:lnTo>
                        <a:pt x="513" y="969"/>
                      </a:lnTo>
                      <a:lnTo>
                        <a:pt x="507" y="970"/>
                      </a:lnTo>
                      <a:lnTo>
                        <a:pt x="501" y="972"/>
                      </a:lnTo>
                      <a:lnTo>
                        <a:pt x="496" y="973"/>
                      </a:lnTo>
                      <a:lnTo>
                        <a:pt x="490" y="976"/>
                      </a:lnTo>
                      <a:lnTo>
                        <a:pt x="484" y="977"/>
                      </a:lnTo>
                      <a:lnTo>
                        <a:pt x="480" y="979"/>
                      </a:lnTo>
                      <a:lnTo>
                        <a:pt x="474" y="980"/>
                      </a:lnTo>
                      <a:lnTo>
                        <a:pt x="468" y="982"/>
                      </a:lnTo>
                      <a:lnTo>
                        <a:pt x="462" y="984"/>
                      </a:lnTo>
                      <a:lnTo>
                        <a:pt x="456" y="986"/>
                      </a:lnTo>
                      <a:lnTo>
                        <a:pt x="451" y="987"/>
                      </a:lnTo>
                      <a:lnTo>
                        <a:pt x="446" y="989"/>
                      </a:lnTo>
                      <a:lnTo>
                        <a:pt x="440" y="990"/>
                      </a:lnTo>
                      <a:lnTo>
                        <a:pt x="435" y="993"/>
                      </a:lnTo>
                      <a:lnTo>
                        <a:pt x="429" y="994"/>
                      </a:lnTo>
                      <a:lnTo>
                        <a:pt x="424" y="996"/>
                      </a:lnTo>
                      <a:lnTo>
                        <a:pt x="418" y="997"/>
                      </a:lnTo>
                      <a:lnTo>
                        <a:pt x="413" y="1000"/>
                      </a:lnTo>
                      <a:lnTo>
                        <a:pt x="408" y="1001"/>
                      </a:lnTo>
                      <a:lnTo>
                        <a:pt x="402" y="1003"/>
                      </a:lnTo>
                      <a:lnTo>
                        <a:pt x="397" y="1004"/>
                      </a:lnTo>
                      <a:lnTo>
                        <a:pt x="392" y="1005"/>
                      </a:lnTo>
                      <a:lnTo>
                        <a:pt x="386" y="1008"/>
                      </a:lnTo>
                      <a:lnTo>
                        <a:pt x="382" y="1009"/>
                      </a:lnTo>
                      <a:lnTo>
                        <a:pt x="376" y="1011"/>
                      </a:lnTo>
                      <a:lnTo>
                        <a:pt x="370" y="1012"/>
                      </a:lnTo>
                      <a:lnTo>
                        <a:pt x="365" y="1014"/>
                      </a:lnTo>
                      <a:lnTo>
                        <a:pt x="360" y="1016"/>
                      </a:lnTo>
                      <a:lnTo>
                        <a:pt x="355" y="1017"/>
                      </a:lnTo>
                      <a:lnTo>
                        <a:pt x="349" y="1018"/>
                      </a:lnTo>
                      <a:lnTo>
                        <a:pt x="345" y="1020"/>
                      </a:lnTo>
                      <a:lnTo>
                        <a:pt x="339" y="1022"/>
                      </a:lnTo>
                      <a:lnTo>
                        <a:pt x="334" y="1023"/>
                      </a:lnTo>
                      <a:lnTo>
                        <a:pt x="330" y="1025"/>
                      </a:lnTo>
                      <a:lnTo>
                        <a:pt x="324" y="1026"/>
                      </a:lnTo>
                      <a:lnTo>
                        <a:pt x="319" y="1027"/>
                      </a:lnTo>
                      <a:lnTo>
                        <a:pt x="314" y="1030"/>
                      </a:lnTo>
                      <a:lnTo>
                        <a:pt x="309" y="1031"/>
                      </a:lnTo>
                      <a:lnTo>
                        <a:pt x="304" y="1032"/>
                      </a:lnTo>
                      <a:lnTo>
                        <a:pt x="299" y="1034"/>
                      </a:lnTo>
                      <a:lnTo>
                        <a:pt x="294" y="1035"/>
                      </a:lnTo>
                      <a:lnTo>
                        <a:pt x="289" y="1037"/>
                      </a:lnTo>
                      <a:lnTo>
                        <a:pt x="285" y="1038"/>
                      </a:lnTo>
                      <a:lnTo>
                        <a:pt x="279" y="1040"/>
                      </a:lnTo>
                      <a:lnTo>
                        <a:pt x="274" y="1041"/>
                      </a:lnTo>
                      <a:lnTo>
                        <a:pt x="270" y="1042"/>
                      </a:lnTo>
                      <a:lnTo>
                        <a:pt x="265" y="1043"/>
                      </a:lnTo>
                      <a:lnTo>
                        <a:pt x="259" y="1046"/>
                      </a:lnTo>
                      <a:lnTo>
                        <a:pt x="255" y="1047"/>
                      </a:lnTo>
                      <a:lnTo>
                        <a:pt x="250" y="1048"/>
                      </a:lnTo>
                      <a:lnTo>
                        <a:pt x="246" y="1049"/>
                      </a:lnTo>
                      <a:lnTo>
                        <a:pt x="241" y="1050"/>
                      </a:lnTo>
                      <a:lnTo>
                        <a:pt x="236" y="1053"/>
                      </a:lnTo>
                      <a:lnTo>
                        <a:pt x="232" y="1054"/>
                      </a:lnTo>
                      <a:lnTo>
                        <a:pt x="227" y="1055"/>
                      </a:lnTo>
                      <a:lnTo>
                        <a:pt x="223" y="1056"/>
                      </a:lnTo>
                      <a:lnTo>
                        <a:pt x="218" y="1057"/>
                      </a:lnTo>
                      <a:lnTo>
                        <a:pt x="213" y="1058"/>
                      </a:lnTo>
                      <a:lnTo>
                        <a:pt x="209" y="1060"/>
                      </a:lnTo>
                      <a:lnTo>
                        <a:pt x="204" y="1062"/>
                      </a:lnTo>
                      <a:lnTo>
                        <a:pt x="200" y="1063"/>
                      </a:lnTo>
                      <a:lnTo>
                        <a:pt x="195" y="1064"/>
                      </a:lnTo>
                      <a:lnTo>
                        <a:pt x="190" y="1065"/>
                      </a:lnTo>
                      <a:lnTo>
                        <a:pt x="186" y="1066"/>
                      </a:lnTo>
                      <a:lnTo>
                        <a:pt x="182" y="1068"/>
                      </a:lnTo>
                      <a:lnTo>
                        <a:pt x="178" y="1069"/>
                      </a:lnTo>
                      <a:lnTo>
                        <a:pt x="173" y="1070"/>
                      </a:lnTo>
                      <a:lnTo>
                        <a:pt x="168" y="1071"/>
                      </a:lnTo>
                      <a:lnTo>
                        <a:pt x="164" y="1072"/>
                      </a:lnTo>
                      <a:lnTo>
                        <a:pt x="160" y="1073"/>
                      </a:lnTo>
                      <a:lnTo>
                        <a:pt x="156" y="1075"/>
                      </a:lnTo>
                      <a:lnTo>
                        <a:pt x="151" y="1076"/>
                      </a:lnTo>
                      <a:lnTo>
                        <a:pt x="148" y="1077"/>
                      </a:lnTo>
                      <a:lnTo>
                        <a:pt x="143" y="1078"/>
                      </a:lnTo>
                      <a:lnTo>
                        <a:pt x="138" y="1079"/>
                      </a:lnTo>
                      <a:lnTo>
                        <a:pt x="135" y="1080"/>
                      </a:lnTo>
                      <a:lnTo>
                        <a:pt x="130" y="1081"/>
                      </a:lnTo>
                      <a:lnTo>
                        <a:pt x="127" y="1083"/>
                      </a:lnTo>
                      <a:lnTo>
                        <a:pt x="122" y="1084"/>
                      </a:lnTo>
                      <a:lnTo>
                        <a:pt x="119" y="1085"/>
                      </a:lnTo>
                      <a:lnTo>
                        <a:pt x="114" y="1086"/>
                      </a:lnTo>
                      <a:lnTo>
                        <a:pt x="111" y="1087"/>
                      </a:lnTo>
                      <a:lnTo>
                        <a:pt x="106" y="1088"/>
                      </a:lnTo>
                      <a:lnTo>
                        <a:pt x="103" y="1088"/>
                      </a:lnTo>
                      <a:lnTo>
                        <a:pt x="98" y="1090"/>
                      </a:lnTo>
                      <a:lnTo>
                        <a:pt x="95" y="1091"/>
                      </a:lnTo>
                      <a:lnTo>
                        <a:pt x="91" y="1092"/>
                      </a:lnTo>
                      <a:lnTo>
                        <a:pt x="87" y="1093"/>
                      </a:lnTo>
                      <a:lnTo>
                        <a:pt x="83" y="1094"/>
                      </a:lnTo>
                      <a:lnTo>
                        <a:pt x="80" y="1095"/>
                      </a:lnTo>
                      <a:lnTo>
                        <a:pt x="76" y="1095"/>
                      </a:lnTo>
                      <a:lnTo>
                        <a:pt x="72" y="1096"/>
                      </a:lnTo>
                      <a:lnTo>
                        <a:pt x="68" y="1098"/>
                      </a:lnTo>
                      <a:lnTo>
                        <a:pt x="65" y="1099"/>
                      </a:lnTo>
                      <a:lnTo>
                        <a:pt x="61" y="1100"/>
                      </a:lnTo>
                      <a:lnTo>
                        <a:pt x="58" y="1100"/>
                      </a:lnTo>
                      <a:lnTo>
                        <a:pt x="54" y="1101"/>
                      </a:lnTo>
                      <a:lnTo>
                        <a:pt x="50" y="1102"/>
                      </a:lnTo>
                      <a:lnTo>
                        <a:pt x="46" y="1103"/>
                      </a:lnTo>
                      <a:lnTo>
                        <a:pt x="43" y="1103"/>
                      </a:lnTo>
                      <a:lnTo>
                        <a:pt x="39" y="1104"/>
                      </a:lnTo>
                      <a:lnTo>
                        <a:pt x="36" y="1106"/>
                      </a:lnTo>
                      <a:lnTo>
                        <a:pt x="32" y="1106"/>
                      </a:lnTo>
                      <a:lnTo>
                        <a:pt x="29" y="1107"/>
                      </a:lnTo>
                      <a:lnTo>
                        <a:pt x="27" y="1108"/>
                      </a:lnTo>
                      <a:lnTo>
                        <a:pt x="23" y="1109"/>
                      </a:lnTo>
                      <a:lnTo>
                        <a:pt x="20" y="1109"/>
                      </a:lnTo>
                      <a:lnTo>
                        <a:pt x="16" y="1110"/>
                      </a:lnTo>
                      <a:lnTo>
                        <a:pt x="13" y="1111"/>
                      </a:lnTo>
                      <a:lnTo>
                        <a:pt x="9" y="1111"/>
                      </a:lnTo>
                      <a:lnTo>
                        <a:pt x="7" y="1113"/>
                      </a:lnTo>
                      <a:lnTo>
                        <a:pt x="4" y="1114"/>
                      </a:lnTo>
                      <a:lnTo>
                        <a:pt x="0" y="1114"/>
                      </a:lnTo>
                      <a:lnTo>
                        <a:pt x="4" y="1113"/>
                      </a:lnTo>
                      <a:lnTo>
                        <a:pt x="7" y="1111"/>
                      </a:lnTo>
                      <a:lnTo>
                        <a:pt x="9" y="1111"/>
                      </a:lnTo>
                      <a:lnTo>
                        <a:pt x="13" y="1110"/>
                      </a:lnTo>
                      <a:lnTo>
                        <a:pt x="16" y="1109"/>
                      </a:lnTo>
                      <a:lnTo>
                        <a:pt x="20" y="1109"/>
                      </a:lnTo>
                      <a:lnTo>
                        <a:pt x="23" y="1108"/>
                      </a:lnTo>
                      <a:lnTo>
                        <a:pt x="26" y="1107"/>
                      </a:lnTo>
                      <a:lnTo>
                        <a:pt x="29" y="1106"/>
                      </a:lnTo>
                      <a:lnTo>
                        <a:pt x="32" y="1106"/>
                      </a:lnTo>
                      <a:lnTo>
                        <a:pt x="36" y="1104"/>
                      </a:lnTo>
                      <a:lnTo>
                        <a:pt x="39" y="1103"/>
                      </a:lnTo>
                      <a:lnTo>
                        <a:pt x="43" y="1102"/>
                      </a:lnTo>
                      <a:lnTo>
                        <a:pt x="46" y="1101"/>
                      </a:lnTo>
                      <a:lnTo>
                        <a:pt x="50" y="1101"/>
                      </a:lnTo>
                      <a:lnTo>
                        <a:pt x="53" y="1100"/>
                      </a:lnTo>
                      <a:lnTo>
                        <a:pt x="57" y="1099"/>
                      </a:lnTo>
                      <a:lnTo>
                        <a:pt x="60" y="1098"/>
                      </a:lnTo>
                      <a:lnTo>
                        <a:pt x="65" y="1096"/>
                      </a:lnTo>
                      <a:lnTo>
                        <a:pt x="68" y="1095"/>
                      </a:lnTo>
                      <a:lnTo>
                        <a:pt x="72" y="1094"/>
                      </a:lnTo>
                      <a:lnTo>
                        <a:pt x="75" y="1094"/>
                      </a:lnTo>
                      <a:lnTo>
                        <a:pt x="79" y="1093"/>
                      </a:lnTo>
                      <a:lnTo>
                        <a:pt x="83" y="1092"/>
                      </a:lnTo>
                      <a:lnTo>
                        <a:pt x="87" y="1091"/>
                      </a:lnTo>
                      <a:lnTo>
                        <a:pt x="90" y="1090"/>
                      </a:lnTo>
                      <a:lnTo>
                        <a:pt x="94" y="1088"/>
                      </a:lnTo>
                      <a:lnTo>
                        <a:pt x="98" y="1087"/>
                      </a:lnTo>
                      <a:lnTo>
                        <a:pt x="102" y="1086"/>
                      </a:lnTo>
                      <a:lnTo>
                        <a:pt x="106" y="1085"/>
                      </a:lnTo>
                      <a:lnTo>
                        <a:pt x="110" y="1084"/>
                      </a:lnTo>
                      <a:lnTo>
                        <a:pt x="113" y="1083"/>
                      </a:lnTo>
                      <a:lnTo>
                        <a:pt x="118" y="1081"/>
                      </a:lnTo>
                      <a:lnTo>
                        <a:pt x="121" y="1080"/>
                      </a:lnTo>
                      <a:lnTo>
                        <a:pt x="126" y="1079"/>
                      </a:lnTo>
                      <a:lnTo>
                        <a:pt x="129" y="1078"/>
                      </a:lnTo>
                      <a:lnTo>
                        <a:pt x="134" y="1077"/>
                      </a:lnTo>
                      <a:lnTo>
                        <a:pt x="137" y="1076"/>
                      </a:lnTo>
                      <a:lnTo>
                        <a:pt x="142" y="1075"/>
                      </a:lnTo>
                      <a:lnTo>
                        <a:pt x="147" y="1073"/>
                      </a:lnTo>
                      <a:lnTo>
                        <a:pt x="150" y="1071"/>
                      </a:lnTo>
                      <a:lnTo>
                        <a:pt x="155" y="1070"/>
                      </a:lnTo>
                      <a:lnTo>
                        <a:pt x="159" y="1069"/>
                      </a:lnTo>
                      <a:lnTo>
                        <a:pt x="163" y="1068"/>
                      </a:lnTo>
                      <a:lnTo>
                        <a:pt x="167" y="1066"/>
                      </a:lnTo>
                      <a:lnTo>
                        <a:pt x="172" y="1065"/>
                      </a:lnTo>
                      <a:lnTo>
                        <a:pt x="175" y="1064"/>
                      </a:lnTo>
                      <a:lnTo>
                        <a:pt x="180" y="1062"/>
                      </a:lnTo>
                      <a:lnTo>
                        <a:pt x="185" y="1061"/>
                      </a:lnTo>
                      <a:lnTo>
                        <a:pt x="189" y="1060"/>
                      </a:lnTo>
                      <a:lnTo>
                        <a:pt x="194" y="1058"/>
                      </a:lnTo>
                      <a:lnTo>
                        <a:pt x="198" y="1057"/>
                      </a:lnTo>
                      <a:lnTo>
                        <a:pt x="202" y="1055"/>
                      </a:lnTo>
                      <a:lnTo>
                        <a:pt x="206" y="1054"/>
                      </a:lnTo>
                      <a:lnTo>
                        <a:pt x="211" y="1053"/>
                      </a:lnTo>
                      <a:lnTo>
                        <a:pt x="216" y="1052"/>
                      </a:lnTo>
                      <a:lnTo>
                        <a:pt x="220" y="1049"/>
                      </a:lnTo>
                      <a:lnTo>
                        <a:pt x="225" y="1048"/>
                      </a:lnTo>
                      <a:lnTo>
                        <a:pt x="229" y="1047"/>
                      </a:lnTo>
                      <a:lnTo>
                        <a:pt x="234" y="1046"/>
                      </a:lnTo>
                      <a:lnTo>
                        <a:pt x="239" y="1043"/>
                      </a:lnTo>
                      <a:lnTo>
                        <a:pt x="243" y="1042"/>
                      </a:lnTo>
                      <a:lnTo>
                        <a:pt x="248" y="1041"/>
                      </a:lnTo>
                      <a:lnTo>
                        <a:pt x="253" y="1039"/>
                      </a:lnTo>
                      <a:lnTo>
                        <a:pt x="258" y="1038"/>
                      </a:lnTo>
                      <a:lnTo>
                        <a:pt x="263" y="1037"/>
                      </a:lnTo>
                      <a:lnTo>
                        <a:pt x="268" y="1034"/>
                      </a:lnTo>
                      <a:lnTo>
                        <a:pt x="272" y="1033"/>
                      </a:lnTo>
                      <a:lnTo>
                        <a:pt x="277" y="1032"/>
                      </a:lnTo>
                      <a:lnTo>
                        <a:pt x="281" y="1030"/>
                      </a:lnTo>
                      <a:lnTo>
                        <a:pt x="287" y="1028"/>
                      </a:lnTo>
                      <a:lnTo>
                        <a:pt x="292" y="1027"/>
                      </a:lnTo>
                      <a:lnTo>
                        <a:pt x="296" y="1025"/>
                      </a:lnTo>
                      <a:lnTo>
                        <a:pt x="301" y="1024"/>
                      </a:lnTo>
                      <a:lnTo>
                        <a:pt x="307" y="1022"/>
                      </a:lnTo>
                      <a:lnTo>
                        <a:pt x="311" y="1020"/>
                      </a:lnTo>
                      <a:lnTo>
                        <a:pt x="316" y="1019"/>
                      </a:lnTo>
                      <a:lnTo>
                        <a:pt x="322" y="1017"/>
                      </a:lnTo>
                      <a:lnTo>
                        <a:pt x="326" y="1016"/>
                      </a:lnTo>
                      <a:lnTo>
                        <a:pt x="331" y="1014"/>
                      </a:lnTo>
                      <a:lnTo>
                        <a:pt x="337" y="1012"/>
                      </a:lnTo>
                      <a:lnTo>
                        <a:pt x="341" y="1010"/>
                      </a:lnTo>
                      <a:lnTo>
                        <a:pt x="347" y="1009"/>
                      </a:lnTo>
                      <a:lnTo>
                        <a:pt x="352" y="1007"/>
                      </a:lnTo>
                      <a:lnTo>
                        <a:pt x="356" y="1005"/>
                      </a:lnTo>
                      <a:lnTo>
                        <a:pt x="362" y="1003"/>
                      </a:lnTo>
                      <a:lnTo>
                        <a:pt x="367" y="1002"/>
                      </a:lnTo>
                      <a:lnTo>
                        <a:pt x="372" y="1000"/>
                      </a:lnTo>
                      <a:lnTo>
                        <a:pt x="378" y="999"/>
                      </a:lnTo>
                      <a:lnTo>
                        <a:pt x="383" y="996"/>
                      </a:lnTo>
                      <a:lnTo>
                        <a:pt x="388" y="995"/>
                      </a:lnTo>
                      <a:lnTo>
                        <a:pt x="393" y="993"/>
                      </a:lnTo>
                      <a:lnTo>
                        <a:pt x="399" y="992"/>
                      </a:lnTo>
                      <a:lnTo>
                        <a:pt x="403" y="989"/>
                      </a:lnTo>
                      <a:lnTo>
                        <a:pt x="409" y="987"/>
                      </a:lnTo>
                      <a:lnTo>
                        <a:pt x="415" y="986"/>
                      </a:lnTo>
                      <a:lnTo>
                        <a:pt x="420" y="984"/>
                      </a:lnTo>
                      <a:lnTo>
                        <a:pt x="425" y="982"/>
                      </a:lnTo>
                      <a:lnTo>
                        <a:pt x="431" y="980"/>
                      </a:lnTo>
                      <a:lnTo>
                        <a:pt x="436" y="979"/>
                      </a:lnTo>
                      <a:lnTo>
                        <a:pt x="441" y="977"/>
                      </a:lnTo>
                      <a:lnTo>
                        <a:pt x="447" y="974"/>
                      </a:lnTo>
                      <a:lnTo>
                        <a:pt x="453" y="973"/>
                      </a:lnTo>
                      <a:lnTo>
                        <a:pt x="458" y="971"/>
                      </a:lnTo>
                      <a:lnTo>
                        <a:pt x="463" y="969"/>
                      </a:lnTo>
                      <a:lnTo>
                        <a:pt x="469" y="967"/>
                      </a:lnTo>
                      <a:lnTo>
                        <a:pt x="475" y="965"/>
                      </a:lnTo>
                      <a:lnTo>
                        <a:pt x="481" y="963"/>
                      </a:lnTo>
                      <a:lnTo>
                        <a:pt x="485" y="962"/>
                      </a:lnTo>
                      <a:lnTo>
                        <a:pt x="491" y="959"/>
                      </a:lnTo>
                      <a:lnTo>
                        <a:pt x="497" y="957"/>
                      </a:lnTo>
                      <a:lnTo>
                        <a:pt x="503" y="956"/>
                      </a:lnTo>
                      <a:lnTo>
                        <a:pt x="508" y="954"/>
                      </a:lnTo>
                      <a:lnTo>
                        <a:pt x="514" y="951"/>
                      </a:lnTo>
                      <a:lnTo>
                        <a:pt x="520" y="950"/>
                      </a:lnTo>
                      <a:lnTo>
                        <a:pt x="526" y="948"/>
                      </a:lnTo>
                      <a:lnTo>
                        <a:pt x="531" y="946"/>
                      </a:lnTo>
                      <a:lnTo>
                        <a:pt x="536" y="943"/>
                      </a:lnTo>
                      <a:lnTo>
                        <a:pt x="542" y="942"/>
                      </a:lnTo>
                      <a:lnTo>
                        <a:pt x="547" y="940"/>
                      </a:lnTo>
                      <a:lnTo>
                        <a:pt x="553" y="938"/>
                      </a:lnTo>
                      <a:lnTo>
                        <a:pt x="559" y="935"/>
                      </a:lnTo>
                      <a:lnTo>
                        <a:pt x="565" y="934"/>
                      </a:lnTo>
                      <a:lnTo>
                        <a:pt x="571" y="932"/>
                      </a:lnTo>
                      <a:lnTo>
                        <a:pt x="576" y="929"/>
                      </a:lnTo>
                      <a:lnTo>
                        <a:pt x="583" y="927"/>
                      </a:lnTo>
                      <a:lnTo>
                        <a:pt x="589" y="926"/>
                      </a:lnTo>
                      <a:lnTo>
                        <a:pt x="595" y="924"/>
                      </a:lnTo>
                      <a:lnTo>
                        <a:pt x="600" y="921"/>
                      </a:lnTo>
                      <a:lnTo>
                        <a:pt x="606" y="919"/>
                      </a:lnTo>
                      <a:lnTo>
                        <a:pt x="612" y="917"/>
                      </a:lnTo>
                      <a:lnTo>
                        <a:pt x="618" y="916"/>
                      </a:lnTo>
                      <a:lnTo>
                        <a:pt x="624" y="913"/>
                      </a:lnTo>
                      <a:lnTo>
                        <a:pt x="629" y="911"/>
                      </a:lnTo>
                      <a:lnTo>
                        <a:pt x="636" y="909"/>
                      </a:lnTo>
                      <a:lnTo>
                        <a:pt x="642" y="906"/>
                      </a:lnTo>
                      <a:lnTo>
                        <a:pt x="648" y="904"/>
                      </a:lnTo>
                      <a:lnTo>
                        <a:pt x="653" y="903"/>
                      </a:lnTo>
                      <a:lnTo>
                        <a:pt x="659" y="901"/>
                      </a:lnTo>
                      <a:lnTo>
                        <a:pt x="666" y="898"/>
                      </a:lnTo>
                      <a:lnTo>
                        <a:pt x="672" y="896"/>
                      </a:lnTo>
                      <a:lnTo>
                        <a:pt x="678" y="894"/>
                      </a:lnTo>
                      <a:lnTo>
                        <a:pt x="683" y="891"/>
                      </a:lnTo>
                      <a:lnTo>
                        <a:pt x="689" y="889"/>
                      </a:lnTo>
                      <a:lnTo>
                        <a:pt x="696" y="887"/>
                      </a:lnTo>
                      <a:lnTo>
                        <a:pt x="702" y="886"/>
                      </a:lnTo>
                      <a:lnTo>
                        <a:pt x="708" y="883"/>
                      </a:lnTo>
                      <a:lnTo>
                        <a:pt x="715" y="881"/>
                      </a:lnTo>
                      <a:lnTo>
                        <a:pt x="720" y="879"/>
                      </a:lnTo>
                      <a:lnTo>
                        <a:pt x="726" y="877"/>
                      </a:lnTo>
                      <a:lnTo>
                        <a:pt x="733" y="874"/>
                      </a:lnTo>
                      <a:lnTo>
                        <a:pt x="739" y="872"/>
                      </a:lnTo>
                      <a:lnTo>
                        <a:pt x="745" y="870"/>
                      </a:lnTo>
                      <a:lnTo>
                        <a:pt x="751" y="867"/>
                      </a:lnTo>
                      <a:lnTo>
                        <a:pt x="757" y="865"/>
                      </a:lnTo>
                      <a:lnTo>
                        <a:pt x="763" y="863"/>
                      </a:lnTo>
                      <a:lnTo>
                        <a:pt x="770" y="860"/>
                      </a:lnTo>
                      <a:lnTo>
                        <a:pt x="776" y="858"/>
                      </a:lnTo>
                      <a:lnTo>
                        <a:pt x="783" y="856"/>
                      </a:lnTo>
                      <a:lnTo>
                        <a:pt x="788" y="855"/>
                      </a:lnTo>
                      <a:lnTo>
                        <a:pt x="794" y="852"/>
                      </a:lnTo>
                      <a:lnTo>
                        <a:pt x="801" y="850"/>
                      </a:lnTo>
                      <a:lnTo>
                        <a:pt x="807" y="848"/>
                      </a:lnTo>
                      <a:lnTo>
                        <a:pt x="814" y="845"/>
                      </a:lnTo>
                      <a:lnTo>
                        <a:pt x="819" y="843"/>
                      </a:lnTo>
                      <a:lnTo>
                        <a:pt x="826" y="841"/>
                      </a:lnTo>
                      <a:lnTo>
                        <a:pt x="832" y="839"/>
                      </a:lnTo>
                      <a:lnTo>
                        <a:pt x="838" y="836"/>
                      </a:lnTo>
                      <a:lnTo>
                        <a:pt x="851" y="832"/>
                      </a:lnTo>
                      <a:lnTo>
                        <a:pt x="863" y="827"/>
                      </a:lnTo>
                      <a:lnTo>
                        <a:pt x="876" y="822"/>
                      </a:lnTo>
                      <a:lnTo>
                        <a:pt x="889" y="818"/>
                      </a:lnTo>
                      <a:lnTo>
                        <a:pt x="902" y="813"/>
                      </a:lnTo>
                      <a:lnTo>
                        <a:pt x="915" y="807"/>
                      </a:lnTo>
                      <a:lnTo>
                        <a:pt x="928" y="803"/>
                      </a:lnTo>
                      <a:lnTo>
                        <a:pt x="940" y="798"/>
                      </a:lnTo>
                      <a:lnTo>
                        <a:pt x="953" y="794"/>
                      </a:lnTo>
                      <a:lnTo>
                        <a:pt x="966" y="789"/>
                      </a:lnTo>
                      <a:lnTo>
                        <a:pt x="980" y="784"/>
                      </a:lnTo>
                      <a:lnTo>
                        <a:pt x="992" y="780"/>
                      </a:lnTo>
                      <a:lnTo>
                        <a:pt x="1005" y="775"/>
                      </a:lnTo>
                      <a:lnTo>
                        <a:pt x="1018" y="769"/>
                      </a:lnTo>
                      <a:lnTo>
                        <a:pt x="1031" y="765"/>
                      </a:lnTo>
                      <a:lnTo>
                        <a:pt x="1044" y="760"/>
                      </a:lnTo>
                      <a:lnTo>
                        <a:pt x="1057" y="756"/>
                      </a:lnTo>
                      <a:lnTo>
                        <a:pt x="1071" y="751"/>
                      </a:lnTo>
                      <a:lnTo>
                        <a:pt x="1083" y="745"/>
                      </a:lnTo>
                      <a:lnTo>
                        <a:pt x="1096" y="741"/>
                      </a:lnTo>
                      <a:lnTo>
                        <a:pt x="1110" y="736"/>
                      </a:lnTo>
                      <a:lnTo>
                        <a:pt x="1122" y="731"/>
                      </a:lnTo>
                      <a:lnTo>
                        <a:pt x="1136" y="726"/>
                      </a:lnTo>
                      <a:lnTo>
                        <a:pt x="1149" y="721"/>
                      </a:lnTo>
                      <a:lnTo>
                        <a:pt x="1162" y="717"/>
                      </a:lnTo>
                      <a:lnTo>
                        <a:pt x="1175" y="712"/>
                      </a:lnTo>
                      <a:lnTo>
                        <a:pt x="1188" y="706"/>
                      </a:lnTo>
                      <a:lnTo>
                        <a:pt x="1202" y="702"/>
                      </a:lnTo>
                      <a:lnTo>
                        <a:pt x="1228" y="691"/>
                      </a:lnTo>
                      <a:lnTo>
                        <a:pt x="1255" y="682"/>
                      </a:lnTo>
                      <a:lnTo>
                        <a:pt x="1281" y="672"/>
                      </a:lnTo>
                      <a:lnTo>
                        <a:pt x="1308" y="661"/>
                      </a:lnTo>
                      <a:lnTo>
                        <a:pt x="1334" y="652"/>
                      </a:lnTo>
                      <a:lnTo>
                        <a:pt x="1361" y="642"/>
                      </a:lnTo>
                      <a:lnTo>
                        <a:pt x="1386" y="631"/>
                      </a:lnTo>
                      <a:lnTo>
                        <a:pt x="1413" y="622"/>
                      </a:lnTo>
                      <a:lnTo>
                        <a:pt x="1427" y="616"/>
                      </a:lnTo>
                      <a:lnTo>
                        <a:pt x="1439" y="612"/>
                      </a:lnTo>
                      <a:lnTo>
                        <a:pt x="1453" y="607"/>
                      </a:lnTo>
                      <a:lnTo>
                        <a:pt x="1466" y="601"/>
                      </a:lnTo>
                      <a:lnTo>
                        <a:pt x="1478" y="597"/>
                      </a:lnTo>
                      <a:lnTo>
                        <a:pt x="1492" y="592"/>
                      </a:lnTo>
                      <a:lnTo>
                        <a:pt x="1505" y="586"/>
                      </a:lnTo>
                      <a:lnTo>
                        <a:pt x="1519" y="582"/>
                      </a:lnTo>
                      <a:lnTo>
                        <a:pt x="1531" y="577"/>
                      </a:lnTo>
                      <a:lnTo>
                        <a:pt x="1544" y="571"/>
                      </a:lnTo>
                      <a:lnTo>
                        <a:pt x="1558" y="567"/>
                      </a:lnTo>
                      <a:lnTo>
                        <a:pt x="1571" y="562"/>
                      </a:lnTo>
                      <a:lnTo>
                        <a:pt x="1583" y="556"/>
                      </a:lnTo>
                      <a:lnTo>
                        <a:pt x="1596" y="552"/>
                      </a:lnTo>
                      <a:lnTo>
                        <a:pt x="1610" y="547"/>
                      </a:lnTo>
                      <a:lnTo>
                        <a:pt x="1622" y="542"/>
                      </a:lnTo>
                      <a:lnTo>
                        <a:pt x="1635" y="537"/>
                      </a:lnTo>
                      <a:lnTo>
                        <a:pt x="1648" y="532"/>
                      </a:lnTo>
                      <a:lnTo>
                        <a:pt x="1662" y="527"/>
                      </a:lnTo>
                      <a:lnTo>
                        <a:pt x="1674" y="522"/>
                      </a:lnTo>
                      <a:lnTo>
                        <a:pt x="1687" y="517"/>
                      </a:lnTo>
                      <a:lnTo>
                        <a:pt x="1700" y="513"/>
                      </a:lnTo>
                      <a:lnTo>
                        <a:pt x="1712" y="507"/>
                      </a:lnTo>
                      <a:lnTo>
                        <a:pt x="1725" y="502"/>
                      </a:lnTo>
                      <a:lnTo>
                        <a:pt x="1738" y="498"/>
                      </a:lnTo>
                      <a:lnTo>
                        <a:pt x="1750" y="493"/>
                      </a:lnTo>
                      <a:lnTo>
                        <a:pt x="1763" y="487"/>
                      </a:lnTo>
                      <a:lnTo>
                        <a:pt x="1776" y="483"/>
                      </a:lnTo>
                      <a:lnTo>
                        <a:pt x="1781" y="481"/>
                      </a:lnTo>
                      <a:lnTo>
                        <a:pt x="1788" y="478"/>
                      </a:lnTo>
                      <a:lnTo>
                        <a:pt x="1794" y="476"/>
                      </a:lnTo>
                      <a:lnTo>
                        <a:pt x="1801" y="474"/>
                      </a:lnTo>
                      <a:lnTo>
                        <a:pt x="1807" y="471"/>
                      </a:lnTo>
                      <a:lnTo>
                        <a:pt x="1813" y="469"/>
                      </a:lnTo>
                      <a:lnTo>
                        <a:pt x="1819" y="466"/>
                      </a:lnTo>
                      <a:lnTo>
                        <a:pt x="1825" y="463"/>
                      </a:lnTo>
                      <a:lnTo>
                        <a:pt x="1831" y="461"/>
                      </a:lnTo>
                      <a:lnTo>
                        <a:pt x="1838" y="459"/>
                      </a:lnTo>
                      <a:lnTo>
                        <a:pt x="1844" y="456"/>
                      </a:lnTo>
                      <a:lnTo>
                        <a:pt x="1851" y="454"/>
                      </a:lnTo>
                      <a:lnTo>
                        <a:pt x="1856" y="452"/>
                      </a:lnTo>
                      <a:lnTo>
                        <a:pt x="1862" y="449"/>
                      </a:lnTo>
                      <a:lnTo>
                        <a:pt x="1869" y="447"/>
                      </a:lnTo>
                      <a:lnTo>
                        <a:pt x="1875" y="445"/>
                      </a:lnTo>
                      <a:lnTo>
                        <a:pt x="1881" y="443"/>
                      </a:lnTo>
                      <a:lnTo>
                        <a:pt x="1886" y="440"/>
                      </a:lnTo>
                      <a:lnTo>
                        <a:pt x="1893" y="438"/>
                      </a:lnTo>
                      <a:lnTo>
                        <a:pt x="1899" y="436"/>
                      </a:lnTo>
                      <a:lnTo>
                        <a:pt x="1905" y="433"/>
                      </a:lnTo>
                      <a:lnTo>
                        <a:pt x="1911" y="431"/>
                      </a:lnTo>
                      <a:lnTo>
                        <a:pt x="1917" y="429"/>
                      </a:lnTo>
                      <a:lnTo>
                        <a:pt x="1923" y="425"/>
                      </a:lnTo>
                      <a:lnTo>
                        <a:pt x="1929" y="423"/>
                      </a:lnTo>
                      <a:lnTo>
                        <a:pt x="1935" y="421"/>
                      </a:lnTo>
                      <a:lnTo>
                        <a:pt x="1942" y="418"/>
                      </a:lnTo>
                      <a:lnTo>
                        <a:pt x="1947" y="416"/>
                      </a:lnTo>
                      <a:lnTo>
                        <a:pt x="1953" y="414"/>
                      </a:lnTo>
                      <a:lnTo>
                        <a:pt x="1959" y="411"/>
                      </a:lnTo>
                      <a:lnTo>
                        <a:pt x="1965" y="409"/>
                      </a:lnTo>
                      <a:lnTo>
                        <a:pt x="1970" y="407"/>
                      </a:lnTo>
                      <a:lnTo>
                        <a:pt x="1977" y="405"/>
                      </a:lnTo>
                      <a:lnTo>
                        <a:pt x="1983" y="402"/>
                      </a:lnTo>
                      <a:lnTo>
                        <a:pt x="1989" y="400"/>
                      </a:lnTo>
                      <a:lnTo>
                        <a:pt x="1995" y="398"/>
                      </a:lnTo>
                      <a:lnTo>
                        <a:pt x="2000" y="395"/>
                      </a:lnTo>
                      <a:lnTo>
                        <a:pt x="2006" y="393"/>
                      </a:lnTo>
                      <a:lnTo>
                        <a:pt x="2012" y="391"/>
                      </a:lnTo>
                      <a:lnTo>
                        <a:pt x="2018" y="388"/>
                      </a:lnTo>
                      <a:lnTo>
                        <a:pt x="2023" y="387"/>
                      </a:lnTo>
                      <a:lnTo>
                        <a:pt x="2029" y="385"/>
                      </a:lnTo>
                      <a:lnTo>
                        <a:pt x="2035" y="383"/>
                      </a:lnTo>
                      <a:lnTo>
                        <a:pt x="2041" y="380"/>
                      </a:lnTo>
                      <a:lnTo>
                        <a:pt x="2046" y="378"/>
                      </a:lnTo>
                      <a:lnTo>
                        <a:pt x="2052" y="376"/>
                      </a:lnTo>
                      <a:lnTo>
                        <a:pt x="2058" y="373"/>
                      </a:lnTo>
                      <a:lnTo>
                        <a:pt x="2064" y="371"/>
                      </a:lnTo>
                      <a:lnTo>
                        <a:pt x="2070" y="369"/>
                      </a:lnTo>
                      <a:lnTo>
                        <a:pt x="2075" y="367"/>
                      </a:lnTo>
                      <a:lnTo>
                        <a:pt x="2081" y="364"/>
                      </a:lnTo>
                      <a:lnTo>
                        <a:pt x="2087" y="362"/>
                      </a:lnTo>
                      <a:lnTo>
                        <a:pt x="2093" y="360"/>
                      </a:lnTo>
                      <a:lnTo>
                        <a:pt x="2097" y="357"/>
                      </a:lnTo>
                      <a:lnTo>
                        <a:pt x="2103" y="356"/>
                      </a:lnTo>
                      <a:lnTo>
                        <a:pt x="2109" y="354"/>
                      </a:lnTo>
                      <a:lnTo>
                        <a:pt x="2114" y="352"/>
                      </a:lnTo>
                      <a:lnTo>
                        <a:pt x="2120" y="349"/>
                      </a:lnTo>
                      <a:lnTo>
                        <a:pt x="2126" y="347"/>
                      </a:lnTo>
                      <a:lnTo>
                        <a:pt x="2131" y="345"/>
                      </a:lnTo>
                      <a:lnTo>
                        <a:pt x="2136" y="342"/>
                      </a:lnTo>
                      <a:lnTo>
                        <a:pt x="2142" y="340"/>
                      </a:lnTo>
                      <a:lnTo>
                        <a:pt x="2148" y="339"/>
                      </a:lnTo>
                      <a:lnTo>
                        <a:pt x="2152" y="337"/>
                      </a:lnTo>
                      <a:lnTo>
                        <a:pt x="2158" y="334"/>
                      </a:lnTo>
                      <a:lnTo>
                        <a:pt x="2164" y="332"/>
                      </a:lnTo>
                      <a:lnTo>
                        <a:pt x="2169" y="330"/>
                      </a:lnTo>
                      <a:lnTo>
                        <a:pt x="2174" y="327"/>
                      </a:lnTo>
                      <a:lnTo>
                        <a:pt x="2180" y="326"/>
                      </a:lnTo>
                      <a:lnTo>
                        <a:pt x="2185" y="324"/>
                      </a:lnTo>
                      <a:lnTo>
                        <a:pt x="2191" y="322"/>
                      </a:lnTo>
                      <a:lnTo>
                        <a:pt x="2196" y="319"/>
                      </a:lnTo>
                      <a:lnTo>
                        <a:pt x="2201" y="317"/>
                      </a:lnTo>
                      <a:lnTo>
                        <a:pt x="2207" y="315"/>
                      </a:lnTo>
                      <a:lnTo>
                        <a:pt x="2211" y="314"/>
                      </a:lnTo>
                      <a:lnTo>
                        <a:pt x="2217" y="311"/>
                      </a:lnTo>
                      <a:lnTo>
                        <a:pt x="2222" y="309"/>
                      </a:lnTo>
                      <a:lnTo>
                        <a:pt x="2227" y="307"/>
                      </a:lnTo>
                      <a:lnTo>
                        <a:pt x="2232" y="306"/>
                      </a:lnTo>
                      <a:lnTo>
                        <a:pt x="2238" y="303"/>
                      </a:lnTo>
                      <a:lnTo>
                        <a:pt x="2242" y="301"/>
                      </a:lnTo>
                      <a:lnTo>
                        <a:pt x="2248" y="299"/>
                      </a:lnTo>
                      <a:lnTo>
                        <a:pt x="2253" y="297"/>
                      </a:lnTo>
                      <a:lnTo>
                        <a:pt x="2258" y="295"/>
                      </a:lnTo>
                      <a:lnTo>
                        <a:pt x="2263" y="293"/>
                      </a:lnTo>
                      <a:lnTo>
                        <a:pt x="2268" y="291"/>
                      </a:lnTo>
                      <a:lnTo>
                        <a:pt x="2273" y="289"/>
                      </a:lnTo>
                      <a:lnTo>
                        <a:pt x="2278" y="287"/>
                      </a:lnTo>
                      <a:lnTo>
                        <a:pt x="2283" y="285"/>
                      </a:lnTo>
                      <a:lnTo>
                        <a:pt x="2288" y="284"/>
                      </a:lnTo>
                      <a:lnTo>
                        <a:pt x="2293" y="281"/>
                      </a:lnTo>
                      <a:lnTo>
                        <a:pt x="2298" y="279"/>
                      </a:lnTo>
                      <a:lnTo>
                        <a:pt x="2302" y="278"/>
                      </a:lnTo>
                      <a:lnTo>
                        <a:pt x="2308" y="276"/>
                      </a:lnTo>
                      <a:lnTo>
                        <a:pt x="2313" y="273"/>
                      </a:lnTo>
                      <a:lnTo>
                        <a:pt x="2317" y="272"/>
                      </a:lnTo>
                      <a:lnTo>
                        <a:pt x="2322" y="270"/>
                      </a:lnTo>
                      <a:lnTo>
                        <a:pt x="2326" y="268"/>
                      </a:lnTo>
                      <a:lnTo>
                        <a:pt x="2331" y="266"/>
                      </a:lnTo>
                      <a:lnTo>
                        <a:pt x="2337" y="264"/>
                      </a:lnTo>
                      <a:lnTo>
                        <a:pt x="2341" y="262"/>
                      </a:lnTo>
                      <a:lnTo>
                        <a:pt x="2346" y="261"/>
                      </a:lnTo>
                      <a:lnTo>
                        <a:pt x="2351" y="258"/>
                      </a:lnTo>
                      <a:lnTo>
                        <a:pt x="2355" y="257"/>
                      </a:lnTo>
                      <a:lnTo>
                        <a:pt x="2360" y="255"/>
                      </a:lnTo>
                      <a:lnTo>
                        <a:pt x="2364" y="253"/>
                      </a:lnTo>
                      <a:lnTo>
                        <a:pt x="2369" y="251"/>
                      </a:lnTo>
                      <a:lnTo>
                        <a:pt x="2374" y="249"/>
                      </a:lnTo>
                      <a:lnTo>
                        <a:pt x="2378" y="248"/>
                      </a:lnTo>
                      <a:lnTo>
                        <a:pt x="2383" y="246"/>
                      </a:lnTo>
                      <a:lnTo>
                        <a:pt x="2388" y="245"/>
                      </a:lnTo>
                      <a:lnTo>
                        <a:pt x="2392" y="242"/>
                      </a:lnTo>
                      <a:lnTo>
                        <a:pt x="2396" y="241"/>
                      </a:lnTo>
                      <a:lnTo>
                        <a:pt x="2400" y="239"/>
                      </a:lnTo>
                      <a:lnTo>
                        <a:pt x="2405" y="238"/>
                      </a:lnTo>
                      <a:lnTo>
                        <a:pt x="2409" y="235"/>
                      </a:lnTo>
                      <a:lnTo>
                        <a:pt x="2414" y="234"/>
                      </a:lnTo>
                      <a:lnTo>
                        <a:pt x="2417" y="232"/>
                      </a:lnTo>
                      <a:lnTo>
                        <a:pt x="2422" y="231"/>
                      </a:lnTo>
                      <a:lnTo>
                        <a:pt x="2427" y="228"/>
                      </a:lnTo>
                      <a:lnTo>
                        <a:pt x="2431" y="227"/>
                      </a:lnTo>
                      <a:lnTo>
                        <a:pt x="2435" y="225"/>
                      </a:lnTo>
                      <a:lnTo>
                        <a:pt x="2439" y="224"/>
                      </a:lnTo>
                      <a:lnTo>
                        <a:pt x="2444" y="221"/>
                      </a:lnTo>
                      <a:lnTo>
                        <a:pt x="2447" y="220"/>
                      </a:lnTo>
                      <a:lnTo>
                        <a:pt x="2452" y="218"/>
                      </a:lnTo>
                      <a:lnTo>
                        <a:pt x="2456" y="217"/>
                      </a:lnTo>
                      <a:lnTo>
                        <a:pt x="2460" y="216"/>
                      </a:lnTo>
                      <a:lnTo>
                        <a:pt x="2464" y="213"/>
                      </a:lnTo>
                      <a:lnTo>
                        <a:pt x="2468" y="212"/>
                      </a:lnTo>
                      <a:lnTo>
                        <a:pt x="2472" y="210"/>
                      </a:lnTo>
                      <a:lnTo>
                        <a:pt x="2476" y="209"/>
                      </a:lnTo>
                      <a:lnTo>
                        <a:pt x="2480" y="208"/>
                      </a:lnTo>
                      <a:lnTo>
                        <a:pt x="2484" y="205"/>
                      </a:lnTo>
                      <a:lnTo>
                        <a:pt x="2488" y="204"/>
                      </a:lnTo>
                      <a:lnTo>
                        <a:pt x="2492" y="203"/>
                      </a:lnTo>
                      <a:lnTo>
                        <a:pt x="2496" y="201"/>
                      </a:lnTo>
                      <a:lnTo>
                        <a:pt x="2499" y="200"/>
                      </a:lnTo>
                      <a:lnTo>
                        <a:pt x="2503" y="198"/>
                      </a:lnTo>
                      <a:lnTo>
                        <a:pt x="2507" y="196"/>
                      </a:lnTo>
                      <a:lnTo>
                        <a:pt x="2511" y="195"/>
                      </a:lnTo>
                      <a:lnTo>
                        <a:pt x="2514" y="194"/>
                      </a:lnTo>
                      <a:lnTo>
                        <a:pt x="2518" y="192"/>
                      </a:lnTo>
                      <a:lnTo>
                        <a:pt x="2522" y="190"/>
                      </a:lnTo>
                      <a:lnTo>
                        <a:pt x="2526" y="189"/>
                      </a:lnTo>
                      <a:lnTo>
                        <a:pt x="2529" y="188"/>
                      </a:lnTo>
                      <a:lnTo>
                        <a:pt x="2533" y="186"/>
                      </a:lnTo>
                      <a:lnTo>
                        <a:pt x="2536" y="185"/>
                      </a:lnTo>
                      <a:lnTo>
                        <a:pt x="2540" y="183"/>
                      </a:lnTo>
                      <a:lnTo>
                        <a:pt x="2543" y="182"/>
                      </a:lnTo>
                      <a:lnTo>
                        <a:pt x="2547" y="180"/>
                      </a:lnTo>
                      <a:lnTo>
                        <a:pt x="2550" y="179"/>
                      </a:lnTo>
                      <a:lnTo>
                        <a:pt x="2553" y="178"/>
                      </a:lnTo>
                      <a:lnTo>
                        <a:pt x="2557" y="177"/>
                      </a:lnTo>
                      <a:lnTo>
                        <a:pt x="2560" y="175"/>
                      </a:lnTo>
                      <a:lnTo>
                        <a:pt x="2564" y="174"/>
                      </a:lnTo>
                      <a:lnTo>
                        <a:pt x="2567" y="172"/>
                      </a:lnTo>
                      <a:lnTo>
                        <a:pt x="2571" y="171"/>
                      </a:lnTo>
                      <a:lnTo>
                        <a:pt x="2574" y="170"/>
                      </a:lnTo>
                      <a:lnTo>
                        <a:pt x="2576" y="169"/>
                      </a:lnTo>
                      <a:lnTo>
                        <a:pt x="2580" y="167"/>
                      </a:lnTo>
                      <a:lnTo>
                        <a:pt x="2583" y="166"/>
                      </a:lnTo>
                      <a:lnTo>
                        <a:pt x="2587" y="165"/>
                      </a:lnTo>
                      <a:lnTo>
                        <a:pt x="2589" y="164"/>
                      </a:lnTo>
                      <a:lnTo>
                        <a:pt x="2593" y="163"/>
                      </a:lnTo>
                      <a:lnTo>
                        <a:pt x="2596" y="162"/>
                      </a:lnTo>
                      <a:lnTo>
                        <a:pt x="2598" y="159"/>
                      </a:lnTo>
                      <a:lnTo>
                        <a:pt x="2602" y="158"/>
                      </a:lnTo>
                      <a:lnTo>
                        <a:pt x="2604" y="157"/>
                      </a:lnTo>
                      <a:lnTo>
                        <a:pt x="2608" y="156"/>
                      </a:lnTo>
                      <a:lnTo>
                        <a:pt x="2610" y="155"/>
                      </a:lnTo>
                      <a:lnTo>
                        <a:pt x="2613" y="154"/>
                      </a:lnTo>
                      <a:lnTo>
                        <a:pt x="2616" y="152"/>
                      </a:lnTo>
                      <a:lnTo>
                        <a:pt x="2619" y="151"/>
                      </a:lnTo>
                      <a:lnTo>
                        <a:pt x="2621" y="150"/>
                      </a:lnTo>
                      <a:lnTo>
                        <a:pt x="2625" y="149"/>
                      </a:lnTo>
                      <a:lnTo>
                        <a:pt x="2627" y="149"/>
                      </a:lnTo>
                      <a:lnTo>
                        <a:pt x="2629" y="148"/>
                      </a:lnTo>
                      <a:lnTo>
                        <a:pt x="2633" y="147"/>
                      </a:lnTo>
                      <a:lnTo>
                        <a:pt x="2635" y="145"/>
                      </a:lnTo>
                      <a:lnTo>
                        <a:pt x="2638" y="144"/>
                      </a:lnTo>
                      <a:lnTo>
                        <a:pt x="2640" y="143"/>
                      </a:lnTo>
                      <a:lnTo>
                        <a:pt x="2642" y="142"/>
                      </a:lnTo>
                      <a:lnTo>
                        <a:pt x="2646" y="141"/>
                      </a:lnTo>
                      <a:lnTo>
                        <a:pt x="2648" y="140"/>
                      </a:lnTo>
                      <a:lnTo>
                        <a:pt x="2650" y="139"/>
                      </a:lnTo>
                      <a:lnTo>
                        <a:pt x="2653" y="139"/>
                      </a:lnTo>
                      <a:lnTo>
                        <a:pt x="2655" y="137"/>
                      </a:lnTo>
                      <a:lnTo>
                        <a:pt x="2657" y="136"/>
                      </a:lnTo>
                      <a:lnTo>
                        <a:pt x="2659" y="135"/>
                      </a:lnTo>
                      <a:lnTo>
                        <a:pt x="2662" y="134"/>
                      </a:lnTo>
                      <a:lnTo>
                        <a:pt x="2664" y="134"/>
                      </a:lnTo>
                      <a:lnTo>
                        <a:pt x="2666" y="133"/>
                      </a:lnTo>
                      <a:lnTo>
                        <a:pt x="2669" y="132"/>
                      </a:lnTo>
                      <a:lnTo>
                        <a:pt x="2670" y="131"/>
                      </a:lnTo>
                      <a:lnTo>
                        <a:pt x="2672" y="131"/>
                      </a:lnTo>
                      <a:lnTo>
                        <a:pt x="2674" y="129"/>
                      </a:lnTo>
                      <a:lnTo>
                        <a:pt x="2677" y="128"/>
                      </a:lnTo>
                      <a:lnTo>
                        <a:pt x="2679" y="127"/>
                      </a:lnTo>
                      <a:lnTo>
                        <a:pt x="2680" y="127"/>
                      </a:lnTo>
                      <a:lnTo>
                        <a:pt x="2681" y="127"/>
                      </a:lnTo>
                      <a:lnTo>
                        <a:pt x="2685" y="125"/>
                      </a:lnTo>
                      <a:lnTo>
                        <a:pt x="2689" y="122"/>
                      </a:lnTo>
                      <a:lnTo>
                        <a:pt x="2694" y="121"/>
                      </a:lnTo>
                      <a:lnTo>
                        <a:pt x="2699" y="119"/>
                      </a:lnTo>
                      <a:lnTo>
                        <a:pt x="2703" y="118"/>
                      </a:lnTo>
                      <a:lnTo>
                        <a:pt x="2708" y="116"/>
                      </a:lnTo>
                      <a:lnTo>
                        <a:pt x="2712" y="114"/>
                      </a:lnTo>
                      <a:lnTo>
                        <a:pt x="2717" y="112"/>
                      </a:lnTo>
                      <a:lnTo>
                        <a:pt x="2722" y="111"/>
                      </a:lnTo>
                      <a:lnTo>
                        <a:pt x="2726" y="110"/>
                      </a:lnTo>
                      <a:lnTo>
                        <a:pt x="2731" y="108"/>
                      </a:lnTo>
                      <a:lnTo>
                        <a:pt x="2735" y="106"/>
                      </a:lnTo>
                      <a:lnTo>
                        <a:pt x="2741" y="104"/>
                      </a:lnTo>
                      <a:lnTo>
                        <a:pt x="2746" y="103"/>
                      </a:lnTo>
                      <a:lnTo>
                        <a:pt x="2750" y="102"/>
                      </a:lnTo>
                      <a:lnTo>
                        <a:pt x="2755" y="99"/>
                      </a:lnTo>
                      <a:lnTo>
                        <a:pt x="2761" y="98"/>
                      </a:lnTo>
                      <a:lnTo>
                        <a:pt x="2765" y="96"/>
                      </a:lnTo>
                      <a:lnTo>
                        <a:pt x="2770" y="95"/>
                      </a:lnTo>
                      <a:lnTo>
                        <a:pt x="2776" y="94"/>
                      </a:lnTo>
                      <a:lnTo>
                        <a:pt x="2780" y="93"/>
                      </a:lnTo>
                      <a:lnTo>
                        <a:pt x="2785" y="90"/>
                      </a:lnTo>
                      <a:lnTo>
                        <a:pt x="2791" y="89"/>
                      </a:lnTo>
                      <a:lnTo>
                        <a:pt x="2795" y="88"/>
                      </a:lnTo>
                      <a:lnTo>
                        <a:pt x="2801" y="86"/>
                      </a:lnTo>
                      <a:lnTo>
                        <a:pt x="2806" y="84"/>
                      </a:lnTo>
                      <a:lnTo>
                        <a:pt x="2812" y="83"/>
                      </a:lnTo>
                      <a:lnTo>
                        <a:pt x="2816" y="82"/>
                      </a:lnTo>
                      <a:lnTo>
                        <a:pt x="2822" y="81"/>
                      </a:lnTo>
                      <a:lnTo>
                        <a:pt x="2827" y="79"/>
                      </a:lnTo>
                      <a:lnTo>
                        <a:pt x="2832" y="78"/>
                      </a:lnTo>
                      <a:lnTo>
                        <a:pt x="2837" y="76"/>
                      </a:lnTo>
                      <a:lnTo>
                        <a:pt x="2843" y="75"/>
                      </a:lnTo>
                      <a:lnTo>
                        <a:pt x="2848" y="74"/>
                      </a:lnTo>
                      <a:lnTo>
                        <a:pt x="2853" y="73"/>
                      </a:lnTo>
                      <a:lnTo>
                        <a:pt x="2859" y="71"/>
                      </a:lnTo>
                      <a:lnTo>
                        <a:pt x="2865" y="70"/>
                      </a:lnTo>
                      <a:lnTo>
                        <a:pt x="2869" y="68"/>
                      </a:lnTo>
                      <a:lnTo>
                        <a:pt x="2875" y="67"/>
                      </a:lnTo>
                      <a:lnTo>
                        <a:pt x="2881" y="66"/>
                      </a:lnTo>
                      <a:lnTo>
                        <a:pt x="2886" y="65"/>
                      </a:lnTo>
                      <a:lnTo>
                        <a:pt x="2891" y="64"/>
                      </a:lnTo>
                      <a:lnTo>
                        <a:pt x="2897" y="63"/>
                      </a:lnTo>
                      <a:lnTo>
                        <a:pt x="2903" y="61"/>
                      </a:lnTo>
                      <a:lnTo>
                        <a:pt x="2908" y="60"/>
                      </a:lnTo>
                      <a:lnTo>
                        <a:pt x="2914" y="59"/>
                      </a:lnTo>
                      <a:lnTo>
                        <a:pt x="2920" y="58"/>
                      </a:lnTo>
                      <a:lnTo>
                        <a:pt x="2926" y="57"/>
                      </a:lnTo>
                      <a:lnTo>
                        <a:pt x="2931" y="56"/>
                      </a:lnTo>
                      <a:lnTo>
                        <a:pt x="2937" y="55"/>
                      </a:lnTo>
                      <a:lnTo>
                        <a:pt x="2943" y="53"/>
                      </a:lnTo>
                      <a:lnTo>
                        <a:pt x="2949" y="52"/>
                      </a:lnTo>
                      <a:lnTo>
                        <a:pt x="2954" y="51"/>
                      </a:lnTo>
                      <a:lnTo>
                        <a:pt x="2960" y="50"/>
                      </a:lnTo>
                      <a:lnTo>
                        <a:pt x="2966" y="49"/>
                      </a:lnTo>
                      <a:lnTo>
                        <a:pt x="2972" y="49"/>
                      </a:lnTo>
                      <a:lnTo>
                        <a:pt x="2977" y="48"/>
                      </a:lnTo>
                      <a:lnTo>
                        <a:pt x="2983" y="46"/>
                      </a:lnTo>
                      <a:lnTo>
                        <a:pt x="2989" y="45"/>
                      </a:lnTo>
                      <a:lnTo>
                        <a:pt x="2995" y="44"/>
                      </a:lnTo>
                      <a:lnTo>
                        <a:pt x="3002" y="43"/>
                      </a:lnTo>
                      <a:lnTo>
                        <a:pt x="3007" y="43"/>
                      </a:lnTo>
                      <a:lnTo>
                        <a:pt x="3013" y="42"/>
                      </a:lnTo>
                      <a:lnTo>
                        <a:pt x="3019" y="41"/>
                      </a:lnTo>
                      <a:lnTo>
                        <a:pt x="3025" y="40"/>
                      </a:lnTo>
                      <a:lnTo>
                        <a:pt x="3032" y="38"/>
                      </a:lnTo>
                      <a:lnTo>
                        <a:pt x="3037" y="38"/>
                      </a:lnTo>
                      <a:lnTo>
                        <a:pt x="3043" y="37"/>
                      </a:lnTo>
                      <a:lnTo>
                        <a:pt x="3050" y="36"/>
                      </a:lnTo>
                      <a:lnTo>
                        <a:pt x="3056" y="35"/>
                      </a:lnTo>
                      <a:lnTo>
                        <a:pt x="3062" y="35"/>
                      </a:lnTo>
                      <a:lnTo>
                        <a:pt x="3068" y="34"/>
                      </a:lnTo>
                      <a:lnTo>
                        <a:pt x="3074" y="33"/>
                      </a:lnTo>
                      <a:lnTo>
                        <a:pt x="3081" y="33"/>
                      </a:lnTo>
                      <a:lnTo>
                        <a:pt x="3087" y="32"/>
                      </a:lnTo>
                      <a:lnTo>
                        <a:pt x="3093" y="30"/>
                      </a:lnTo>
                      <a:lnTo>
                        <a:pt x="3100" y="29"/>
                      </a:lnTo>
                      <a:lnTo>
                        <a:pt x="3105" y="29"/>
                      </a:lnTo>
                      <a:lnTo>
                        <a:pt x="3112" y="28"/>
                      </a:lnTo>
                      <a:lnTo>
                        <a:pt x="3118" y="27"/>
                      </a:lnTo>
                      <a:lnTo>
                        <a:pt x="3125" y="27"/>
                      </a:lnTo>
                      <a:lnTo>
                        <a:pt x="3131" y="26"/>
                      </a:lnTo>
                      <a:lnTo>
                        <a:pt x="3138" y="26"/>
                      </a:lnTo>
                      <a:lnTo>
                        <a:pt x="3145" y="25"/>
                      </a:lnTo>
                      <a:lnTo>
                        <a:pt x="3150" y="23"/>
                      </a:lnTo>
                      <a:lnTo>
                        <a:pt x="3157" y="23"/>
                      </a:lnTo>
                      <a:lnTo>
                        <a:pt x="3163" y="22"/>
                      </a:lnTo>
                      <a:lnTo>
                        <a:pt x="3170" y="22"/>
                      </a:lnTo>
                      <a:lnTo>
                        <a:pt x="3177" y="21"/>
                      </a:lnTo>
                      <a:lnTo>
                        <a:pt x="3184" y="21"/>
                      </a:lnTo>
                      <a:lnTo>
                        <a:pt x="3189" y="20"/>
                      </a:lnTo>
                      <a:lnTo>
                        <a:pt x="3196" y="20"/>
                      </a:lnTo>
                      <a:lnTo>
                        <a:pt x="3203" y="19"/>
                      </a:lnTo>
                      <a:lnTo>
                        <a:pt x="3209" y="19"/>
                      </a:lnTo>
                      <a:lnTo>
                        <a:pt x="3216" y="18"/>
                      </a:lnTo>
                      <a:lnTo>
                        <a:pt x="3223" y="18"/>
                      </a:lnTo>
                      <a:lnTo>
                        <a:pt x="3230" y="17"/>
                      </a:lnTo>
                      <a:lnTo>
                        <a:pt x="3237" y="17"/>
                      </a:lnTo>
                      <a:lnTo>
                        <a:pt x="3242" y="15"/>
                      </a:lnTo>
                      <a:lnTo>
                        <a:pt x="3249" y="15"/>
                      </a:lnTo>
                      <a:lnTo>
                        <a:pt x="3256" y="14"/>
                      </a:lnTo>
                      <a:lnTo>
                        <a:pt x="3263" y="14"/>
                      </a:lnTo>
                      <a:lnTo>
                        <a:pt x="3270" y="13"/>
                      </a:lnTo>
                      <a:lnTo>
                        <a:pt x="3277" y="13"/>
                      </a:lnTo>
                      <a:lnTo>
                        <a:pt x="3284" y="13"/>
                      </a:lnTo>
                      <a:lnTo>
                        <a:pt x="3291" y="12"/>
                      </a:lnTo>
                      <a:lnTo>
                        <a:pt x="3297" y="12"/>
                      </a:lnTo>
                      <a:lnTo>
                        <a:pt x="3304" y="11"/>
                      </a:lnTo>
                      <a:lnTo>
                        <a:pt x="3310" y="11"/>
                      </a:lnTo>
                      <a:lnTo>
                        <a:pt x="3317" y="11"/>
                      </a:lnTo>
                      <a:lnTo>
                        <a:pt x="3324" y="10"/>
                      </a:lnTo>
                      <a:lnTo>
                        <a:pt x="3331" y="10"/>
                      </a:lnTo>
                      <a:lnTo>
                        <a:pt x="3338" y="10"/>
                      </a:lnTo>
                      <a:lnTo>
                        <a:pt x="3345" y="8"/>
                      </a:lnTo>
                      <a:lnTo>
                        <a:pt x="3352" y="8"/>
                      </a:lnTo>
                      <a:lnTo>
                        <a:pt x="3360" y="8"/>
                      </a:lnTo>
                      <a:lnTo>
                        <a:pt x="3367" y="7"/>
                      </a:lnTo>
                      <a:lnTo>
                        <a:pt x="3374" y="7"/>
                      </a:lnTo>
                      <a:lnTo>
                        <a:pt x="3381" y="7"/>
                      </a:lnTo>
                      <a:lnTo>
                        <a:pt x="3388" y="6"/>
                      </a:lnTo>
                      <a:lnTo>
                        <a:pt x="3395" y="6"/>
                      </a:lnTo>
                      <a:lnTo>
                        <a:pt x="3401" y="6"/>
                      </a:lnTo>
                      <a:lnTo>
                        <a:pt x="3408" y="6"/>
                      </a:lnTo>
                      <a:lnTo>
                        <a:pt x="3415" y="5"/>
                      </a:lnTo>
                      <a:lnTo>
                        <a:pt x="3423" y="5"/>
                      </a:lnTo>
                      <a:lnTo>
                        <a:pt x="3430" y="5"/>
                      </a:lnTo>
                      <a:lnTo>
                        <a:pt x="3437" y="5"/>
                      </a:lnTo>
                      <a:lnTo>
                        <a:pt x="3444" y="4"/>
                      </a:lnTo>
                      <a:lnTo>
                        <a:pt x="3452" y="4"/>
                      </a:lnTo>
                      <a:lnTo>
                        <a:pt x="3459" y="4"/>
                      </a:lnTo>
                      <a:lnTo>
                        <a:pt x="3466" y="4"/>
                      </a:lnTo>
                      <a:lnTo>
                        <a:pt x="3473" y="4"/>
                      </a:lnTo>
                      <a:lnTo>
                        <a:pt x="3481" y="4"/>
                      </a:lnTo>
                      <a:lnTo>
                        <a:pt x="3488" y="3"/>
                      </a:lnTo>
                      <a:lnTo>
                        <a:pt x="3495" y="3"/>
                      </a:lnTo>
                      <a:lnTo>
                        <a:pt x="3502" y="3"/>
                      </a:lnTo>
                      <a:lnTo>
                        <a:pt x="3510" y="3"/>
                      </a:lnTo>
                      <a:lnTo>
                        <a:pt x="3517" y="3"/>
                      </a:lnTo>
                      <a:lnTo>
                        <a:pt x="3524" y="3"/>
                      </a:lnTo>
                      <a:lnTo>
                        <a:pt x="3532" y="2"/>
                      </a:lnTo>
                      <a:lnTo>
                        <a:pt x="3539" y="2"/>
                      </a:lnTo>
                      <a:lnTo>
                        <a:pt x="3547" y="2"/>
                      </a:lnTo>
                      <a:lnTo>
                        <a:pt x="3554" y="2"/>
                      </a:lnTo>
                      <a:lnTo>
                        <a:pt x="3560" y="2"/>
                      </a:lnTo>
                      <a:lnTo>
                        <a:pt x="3569" y="2"/>
                      </a:lnTo>
                      <a:lnTo>
                        <a:pt x="3575" y="2"/>
                      </a:lnTo>
                      <a:lnTo>
                        <a:pt x="3583" y="2"/>
                      </a:lnTo>
                      <a:lnTo>
                        <a:pt x="3590" y="2"/>
                      </a:lnTo>
                      <a:lnTo>
                        <a:pt x="3597" y="2"/>
                      </a:lnTo>
                      <a:lnTo>
                        <a:pt x="3605" y="2"/>
                      </a:lnTo>
                      <a:lnTo>
                        <a:pt x="3612" y="0"/>
                      </a:lnTo>
                      <a:lnTo>
                        <a:pt x="3620" y="0"/>
                      </a:lnTo>
                      <a:lnTo>
                        <a:pt x="3627" y="0"/>
                      </a:lnTo>
                      <a:lnTo>
                        <a:pt x="3635" y="0"/>
                      </a:lnTo>
                      <a:lnTo>
                        <a:pt x="3642" y="0"/>
                      </a:lnTo>
                      <a:lnTo>
                        <a:pt x="3650" y="0"/>
                      </a:lnTo>
                      <a:lnTo>
                        <a:pt x="3657" y="0"/>
                      </a:lnTo>
                      <a:lnTo>
                        <a:pt x="3665" y="0"/>
                      </a:lnTo>
                      <a:lnTo>
                        <a:pt x="3672" y="0"/>
                      </a:lnTo>
                      <a:lnTo>
                        <a:pt x="3680" y="0"/>
                      </a:lnTo>
                      <a:lnTo>
                        <a:pt x="3688" y="0"/>
                      </a:lnTo>
                      <a:lnTo>
                        <a:pt x="3695" y="0"/>
                      </a:lnTo>
                      <a:lnTo>
                        <a:pt x="3703" y="0"/>
                      </a:lnTo>
                      <a:lnTo>
                        <a:pt x="3710" y="0"/>
                      </a:lnTo>
                      <a:lnTo>
                        <a:pt x="3718" y="0"/>
                      </a:lnTo>
                      <a:lnTo>
                        <a:pt x="3725" y="0"/>
                      </a:lnTo>
                      <a:lnTo>
                        <a:pt x="3733" y="0"/>
                      </a:lnTo>
                      <a:lnTo>
                        <a:pt x="3741" y="0"/>
                      </a:lnTo>
                      <a:lnTo>
                        <a:pt x="3748" y="0"/>
                      </a:lnTo>
                      <a:lnTo>
                        <a:pt x="3756" y="2"/>
                      </a:lnTo>
                      <a:lnTo>
                        <a:pt x="3764" y="2"/>
                      </a:lnTo>
                      <a:lnTo>
                        <a:pt x="3771" y="2"/>
                      </a:lnTo>
                      <a:lnTo>
                        <a:pt x="3779" y="2"/>
                      </a:lnTo>
                      <a:lnTo>
                        <a:pt x="3787" y="2"/>
                      </a:lnTo>
                      <a:lnTo>
                        <a:pt x="3794" y="2"/>
                      </a:lnTo>
                      <a:lnTo>
                        <a:pt x="3802" y="2"/>
                      </a:lnTo>
                      <a:lnTo>
                        <a:pt x="3817" y="2"/>
                      </a:lnTo>
                      <a:lnTo>
                        <a:pt x="3834" y="2"/>
                      </a:lnTo>
                      <a:lnTo>
                        <a:pt x="3848" y="3"/>
                      </a:lnTo>
                      <a:lnTo>
                        <a:pt x="3865" y="3"/>
                      </a:lnTo>
                      <a:lnTo>
                        <a:pt x="3880" y="3"/>
                      </a:lnTo>
                      <a:lnTo>
                        <a:pt x="3896" y="4"/>
                      </a:lnTo>
                      <a:lnTo>
                        <a:pt x="3911" y="4"/>
                      </a:lnTo>
                      <a:lnTo>
                        <a:pt x="3927" y="4"/>
                      </a:lnTo>
                      <a:lnTo>
                        <a:pt x="3942" y="5"/>
                      </a:lnTo>
                      <a:lnTo>
                        <a:pt x="3958" y="5"/>
                      </a:lnTo>
                      <a:lnTo>
                        <a:pt x="3974" y="5"/>
                      </a:lnTo>
                      <a:lnTo>
                        <a:pt x="3989" y="6"/>
                      </a:lnTo>
                      <a:lnTo>
                        <a:pt x="4005" y="6"/>
                      </a:lnTo>
                      <a:lnTo>
                        <a:pt x="4021" y="7"/>
                      </a:lnTo>
                      <a:lnTo>
                        <a:pt x="4036" y="7"/>
                      </a:lnTo>
                      <a:lnTo>
                        <a:pt x="4052" y="8"/>
                      </a:lnTo>
                      <a:lnTo>
                        <a:pt x="4069" y="8"/>
                      </a:lnTo>
                      <a:lnTo>
                        <a:pt x="4084" y="10"/>
                      </a:lnTo>
                      <a:lnTo>
                        <a:pt x="4100" y="10"/>
                      </a:lnTo>
                      <a:lnTo>
                        <a:pt x="4116" y="11"/>
                      </a:lnTo>
                      <a:lnTo>
                        <a:pt x="4132" y="12"/>
                      </a:lnTo>
                      <a:lnTo>
                        <a:pt x="4148" y="12"/>
                      </a:lnTo>
                      <a:lnTo>
                        <a:pt x="4163" y="13"/>
                      </a:lnTo>
                      <a:lnTo>
                        <a:pt x="4179" y="13"/>
                      </a:lnTo>
                      <a:lnTo>
                        <a:pt x="4195" y="14"/>
                      </a:lnTo>
                      <a:lnTo>
                        <a:pt x="4211" y="15"/>
                      </a:lnTo>
                      <a:lnTo>
                        <a:pt x="4228" y="15"/>
                      </a:lnTo>
                      <a:lnTo>
                        <a:pt x="4243" y="17"/>
                      </a:lnTo>
                      <a:lnTo>
                        <a:pt x="4259" y="18"/>
                      </a:lnTo>
                      <a:lnTo>
                        <a:pt x="4275" y="18"/>
                      </a:lnTo>
                      <a:lnTo>
                        <a:pt x="4291" y="19"/>
                      </a:lnTo>
                      <a:lnTo>
                        <a:pt x="4307" y="20"/>
                      </a:lnTo>
                      <a:lnTo>
                        <a:pt x="4339" y="21"/>
                      </a:lnTo>
                      <a:lnTo>
                        <a:pt x="4370" y="23"/>
                      </a:lnTo>
                      <a:lnTo>
                        <a:pt x="4403" y="26"/>
                      </a:lnTo>
                      <a:lnTo>
                        <a:pt x="4435" y="27"/>
                      </a:lnTo>
                      <a:lnTo>
                        <a:pt x="4466" y="29"/>
                      </a:lnTo>
                      <a:lnTo>
                        <a:pt x="4498" y="32"/>
                      </a:lnTo>
                      <a:lnTo>
                        <a:pt x="4531" y="33"/>
                      </a:lnTo>
                      <a:lnTo>
                        <a:pt x="4562" y="35"/>
                      </a:lnTo>
                      <a:lnTo>
                        <a:pt x="4578" y="36"/>
                      </a:lnTo>
                      <a:lnTo>
                        <a:pt x="4594" y="37"/>
                      </a:lnTo>
                      <a:lnTo>
                        <a:pt x="4610" y="38"/>
                      </a:lnTo>
                      <a:lnTo>
                        <a:pt x="4625" y="40"/>
                      </a:lnTo>
                      <a:lnTo>
                        <a:pt x="4641" y="41"/>
                      </a:lnTo>
                      <a:lnTo>
                        <a:pt x="4657" y="42"/>
                      </a:lnTo>
                      <a:lnTo>
                        <a:pt x="4672" y="42"/>
                      </a:lnTo>
                      <a:lnTo>
                        <a:pt x="4688" y="43"/>
                      </a:lnTo>
                      <a:lnTo>
                        <a:pt x="4705" y="44"/>
                      </a:lnTo>
                      <a:lnTo>
                        <a:pt x="4720" y="45"/>
                      </a:lnTo>
                      <a:lnTo>
                        <a:pt x="4736" y="46"/>
                      </a:lnTo>
                      <a:lnTo>
                        <a:pt x="4752" y="48"/>
                      </a:lnTo>
                      <a:lnTo>
                        <a:pt x="4767" y="49"/>
                      </a:lnTo>
                      <a:lnTo>
                        <a:pt x="4783" y="50"/>
                      </a:lnTo>
                      <a:lnTo>
                        <a:pt x="4798" y="51"/>
                      </a:lnTo>
                      <a:lnTo>
                        <a:pt x="4814" y="52"/>
                      </a:lnTo>
                      <a:lnTo>
                        <a:pt x="4829" y="53"/>
                      </a:lnTo>
                      <a:lnTo>
                        <a:pt x="4845" y="55"/>
                      </a:lnTo>
                      <a:lnTo>
                        <a:pt x="4860" y="56"/>
                      </a:lnTo>
                      <a:lnTo>
                        <a:pt x="4876" y="57"/>
                      </a:lnTo>
                      <a:lnTo>
                        <a:pt x="4891" y="58"/>
                      </a:lnTo>
                      <a:lnTo>
                        <a:pt x="4906" y="59"/>
                      </a:lnTo>
                      <a:lnTo>
                        <a:pt x="4922" y="60"/>
                      </a:lnTo>
                      <a:lnTo>
                        <a:pt x="4937" y="61"/>
                      </a:lnTo>
                      <a:lnTo>
                        <a:pt x="4952" y="63"/>
                      </a:lnTo>
                      <a:lnTo>
                        <a:pt x="4967" y="64"/>
                      </a:lnTo>
                      <a:lnTo>
                        <a:pt x="4983" y="65"/>
                      </a:lnTo>
                      <a:lnTo>
                        <a:pt x="4998" y="66"/>
                      </a:lnTo>
                      <a:lnTo>
                        <a:pt x="5013" y="67"/>
                      </a:lnTo>
                      <a:lnTo>
                        <a:pt x="5028" y="68"/>
                      </a:lnTo>
                      <a:lnTo>
                        <a:pt x="5043" y="70"/>
                      </a:lnTo>
                      <a:lnTo>
                        <a:pt x="5058" y="71"/>
                      </a:lnTo>
                      <a:lnTo>
                        <a:pt x="5066" y="71"/>
                      </a:lnTo>
                      <a:lnTo>
                        <a:pt x="5073" y="72"/>
                      </a:lnTo>
                      <a:lnTo>
                        <a:pt x="5081" y="72"/>
                      </a:lnTo>
                      <a:lnTo>
                        <a:pt x="5088" y="73"/>
                      </a:lnTo>
                      <a:lnTo>
                        <a:pt x="5095" y="73"/>
                      </a:lnTo>
                      <a:lnTo>
                        <a:pt x="5103" y="74"/>
                      </a:lnTo>
                      <a:lnTo>
                        <a:pt x="5110" y="74"/>
                      </a:lnTo>
                      <a:lnTo>
                        <a:pt x="5118" y="75"/>
                      </a:lnTo>
                      <a:lnTo>
                        <a:pt x="5125" y="75"/>
                      </a:lnTo>
                      <a:lnTo>
                        <a:pt x="5133" y="75"/>
                      </a:lnTo>
                      <a:lnTo>
                        <a:pt x="5140" y="76"/>
                      </a:lnTo>
                      <a:lnTo>
                        <a:pt x="5147" y="76"/>
                      </a:lnTo>
                      <a:lnTo>
                        <a:pt x="5155" y="78"/>
                      </a:lnTo>
                      <a:lnTo>
                        <a:pt x="5162" y="78"/>
                      </a:lnTo>
                      <a:lnTo>
                        <a:pt x="5169" y="79"/>
                      </a:lnTo>
                      <a:lnTo>
                        <a:pt x="5177" y="79"/>
                      </a:lnTo>
                      <a:lnTo>
                        <a:pt x="5184" y="80"/>
                      </a:lnTo>
                      <a:lnTo>
                        <a:pt x="5191" y="80"/>
                      </a:lnTo>
                      <a:lnTo>
                        <a:pt x="5199" y="81"/>
                      </a:lnTo>
                      <a:lnTo>
                        <a:pt x="5206" y="81"/>
                      </a:lnTo>
                      <a:lnTo>
                        <a:pt x="5213" y="82"/>
                      </a:lnTo>
                      <a:lnTo>
                        <a:pt x="5221" y="82"/>
                      </a:lnTo>
                      <a:lnTo>
                        <a:pt x="5228" y="83"/>
                      </a:lnTo>
                      <a:lnTo>
                        <a:pt x="5235" y="83"/>
                      </a:lnTo>
                      <a:lnTo>
                        <a:pt x="5241" y="83"/>
                      </a:lnTo>
                      <a:lnTo>
                        <a:pt x="5250" y="84"/>
                      </a:lnTo>
                      <a:lnTo>
                        <a:pt x="5256" y="84"/>
                      </a:lnTo>
                      <a:lnTo>
                        <a:pt x="5263" y="86"/>
                      </a:lnTo>
                      <a:lnTo>
                        <a:pt x="5270" y="86"/>
                      </a:lnTo>
                      <a:lnTo>
                        <a:pt x="5277" y="87"/>
                      </a:lnTo>
                      <a:lnTo>
                        <a:pt x="5284" y="87"/>
                      </a:lnTo>
                      <a:lnTo>
                        <a:pt x="5292" y="88"/>
                      </a:lnTo>
                      <a:lnTo>
                        <a:pt x="5299" y="88"/>
                      </a:lnTo>
                      <a:lnTo>
                        <a:pt x="5306" y="88"/>
                      </a:lnTo>
                      <a:lnTo>
                        <a:pt x="5313" y="89"/>
                      </a:lnTo>
                      <a:lnTo>
                        <a:pt x="5320" y="89"/>
                      </a:lnTo>
                      <a:lnTo>
                        <a:pt x="5327" y="90"/>
                      </a:lnTo>
                      <a:lnTo>
                        <a:pt x="5334" y="90"/>
                      </a:lnTo>
                      <a:lnTo>
                        <a:pt x="5341" y="91"/>
                      </a:lnTo>
                      <a:lnTo>
                        <a:pt x="5347" y="91"/>
                      </a:lnTo>
                      <a:lnTo>
                        <a:pt x="5354" y="91"/>
                      </a:lnTo>
                      <a:lnTo>
                        <a:pt x="5361" y="93"/>
                      </a:lnTo>
                      <a:lnTo>
                        <a:pt x="5368" y="93"/>
                      </a:lnTo>
                      <a:lnTo>
                        <a:pt x="5375" y="94"/>
                      </a:lnTo>
                      <a:lnTo>
                        <a:pt x="5382" y="94"/>
                      </a:lnTo>
                      <a:lnTo>
                        <a:pt x="5389" y="95"/>
                      </a:lnTo>
                      <a:lnTo>
                        <a:pt x="5396" y="95"/>
                      </a:lnTo>
                      <a:lnTo>
                        <a:pt x="5403" y="95"/>
                      </a:lnTo>
                      <a:lnTo>
                        <a:pt x="5410" y="96"/>
                      </a:lnTo>
                      <a:lnTo>
                        <a:pt x="5417" y="96"/>
                      </a:lnTo>
                      <a:lnTo>
                        <a:pt x="5424" y="97"/>
                      </a:lnTo>
                      <a:lnTo>
                        <a:pt x="5430" y="97"/>
                      </a:lnTo>
                      <a:lnTo>
                        <a:pt x="5437" y="97"/>
                      </a:lnTo>
                      <a:lnTo>
                        <a:pt x="5444" y="98"/>
                      </a:lnTo>
                      <a:lnTo>
                        <a:pt x="5450" y="98"/>
                      </a:lnTo>
                      <a:lnTo>
                        <a:pt x="5457" y="98"/>
                      </a:lnTo>
                      <a:lnTo>
                        <a:pt x="5464" y="99"/>
                      </a:lnTo>
                      <a:lnTo>
                        <a:pt x="5471" y="99"/>
                      </a:lnTo>
                      <a:lnTo>
                        <a:pt x="5478" y="101"/>
                      </a:lnTo>
                      <a:lnTo>
                        <a:pt x="5483" y="101"/>
                      </a:lnTo>
                      <a:lnTo>
                        <a:pt x="5490" y="101"/>
                      </a:lnTo>
                      <a:lnTo>
                        <a:pt x="5497" y="102"/>
                      </a:lnTo>
                      <a:lnTo>
                        <a:pt x="5503" y="102"/>
                      </a:lnTo>
                      <a:lnTo>
                        <a:pt x="5510" y="102"/>
                      </a:lnTo>
                      <a:lnTo>
                        <a:pt x="5517" y="103"/>
                      </a:lnTo>
                      <a:lnTo>
                        <a:pt x="5523" y="103"/>
                      </a:lnTo>
                      <a:lnTo>
                        <a:pt x="5530" y="103"/>
                      </a:lnTo>
                      <a:lnTo>
                        <a:pt x="5536" y="104"/>
                      </a:lnTo>
                      <a:lnTo>
                        <a:pt x="5542" y="104"/>
                      </a:lnTo>
                      <a:lnTo>
                        <a:pt x="5549" y="104"/>
                      </a:lnTo>
                      <a:lnTo>
                        <a:pt x="5556" y="105"/>
                      </a:lnTo>
                      <a:lnTo>
                        <a:pt x="5562" y="105"/>
                      </a:lnTo>
                      <a:lnTo>
                        <a:pt x="5569" y="105"/>
                      </a:lnTo>
                      <a:lnTo>
                        <a:pt x="5574" y="106"/>
                      </a:lnTo>
                      <a:lnTo>
                        <a:pt x="5581" y="106"/>
                      </a:lnTo>
                      <a:lnTo>
                        <a:pt x="5587" y="106"/>
                      </a:lnTo>
                      <a:lnTo>
                        <a:pt x="5594" y="108"/>
                      </a:lnTo>
                      <a:lnTo>
                        <a:pt x="5600" y="108"/>
                      </a:lnTo>
                      <a:lnTo>
                        <a:pt x="5607" y="108"/>
                      </a:lnTo>
                      <a:lnTo>
                        <a:pt x="5612" y="109"/>
                      </a:lnTo>
                      <a:lnTo>
                        <a:pt x="5618" y="109"/>
                      </a:lnTo>
                      <a:lnTo>
                        <a:pt x="5625" y="109"/>
                      </a:lnTo>
                      <a:lnTo>
                        <a:pt x="5631" y="109"/>
                      </a:lnTo>
                      <a:lnTo>
                        <a:pt x="5638" y="110"/>
                      </a:lnTo>
                      <a:lnTo>
                        <a:pt x="5644" y="110"/>
                      </a:lnTo>
                      <a:lnTo>
                        <a:pt x="5649" y="110"/>
                      </a:lnTo>
                      <a:lnTo>
                        <a:pt x="5655" y="110"/>
                      </a:lnTo>
                      <a:lnTo>
                        <a:pt x="5662" y="111"/>
                      </a:lnTo>
                      <a:lnTo>
                        <a:pt x="5668" y="111"/>
                      </a:lnTo>
                      <a:lnTo>
                        <a:pt x="5674" y="111"/>
                      </a:lnTo>
                      <a:lnTo>
                        <a:pt x="5680" y="111"/>
                      </a:lnTo>
                      <a:lnTo>
                        <a:pt x="5686" y="112"/>
                      </a:lnTo>
                      <a:lnTo>
                        <a:pt x="5692" y="112"/>
                      </a:lnTo>
                      <a:lnTo>
                        <a:pt x="5698" y="112"/>
                      </a:lnTo>
                      <a:lnTo>
                        <a:pt x="5704" y="112"/>
                      </a:lnTo>
                      <a:lnTo>
                        <a:pt x="5709" y="112"/>
                      </a:lnTo>
                      <a:lnTo>
                        <a:pt x="5716" y="113"/>
                      </a:lnTo>
                      <a:lnTo>
                        <a:pt x="5722" y="113"/>
                      </a:lnTo>
                      <a:lnTo>
                        <a:pt x="5728" y="113"/>
                      </a:lnTo>
                      <a:lnTo>
                        <a:pt x="5733" y="113"/>
                      </a:lnTo>
                      <a:lnTo>
                        <a:pt x="5739" y="113"/>
                      </a:lnTo>
                      <a:lnTo>
                        <a:pt x="5745" y="114"/>
                      </a:lnTo>
                      <a:lnTo>
                        <a:pt x="5751" y="114"/>
                      </a:lnTo>
                      <a:lnTo>
                        <a:pt x="5757" y="114"/>
                      </a:lnTo>
                      <a:lnTo>
                        <a:pt x="5762" y="114"/>
                      </a:lnTo>
                      <a:lnTo>
                        <a:pt x="5768" y="114"/>
                      </a:lnTo>
                      <a:lnTo>
                        <a:pt x="5774" y="114"/>
                      </a:lnTo>
                      <a:lnTo>
                        <a:pt x="5780" y="116"/>
                      </a:lnTo>
                      <a:lnTo>
                        <a:pt x="5784" y="116"/>
                      </a:lnTo>
                      <a:lnTo>
                        <a:pt x="5790" y="116"/>
                      </a:lnTo>
                      <a:lnTo>
                        <a:pt x="5796" y="116"/>
                      </a:lnTo>
                      <a:lnTo>
                        <a:pt x="5801" y="116"/>
                      </a:lnTo>
                      <a:lnTo>
                        <a:pt x="5807" y="116"/>
                      </a:lnTo>
                      <a:lnTo>
                        <a:pt x="5813" y="116"/>
                      </a:lnTo>
                      <a:lnTo>
                        <a:pt x="5818" y="116"/>
                      </a:lnTo>
                      <a:lnTo>
                        <a:pt x="5823" y="116"/>
                      </a:lnTo>
                      <a:lnTo>
                        <a:pt x="5829" y="116"/>
                      </a:lnTo>
                      <a:lnTo>
                        <a:pt x="5834" y="117"/>
                      </a:lnTo>
                      <a:lnTo>
                        <a:pt x="5839" y="117"/>
                      </a:lnTo>
                      <a:lnTo>
                        <a:pt x="5845" y="117"/>
                      </a:lnTo>
                      <a:lnTo>
                        <a:pt x="5850" y="117"/>
                      </a:lnTo>
                      <a:lnTo>
                        <a:pt x="5856" y="117"/>
                      </a:lnTo>
                      <a:lnTo>
                        <a:pt x="5861" y="117"/>
                      </a:lnTo>
                      <a:lnTo>
                        <a:pt x="5866" y="117"/>
                      </a:lnTo>
                      <a:lnTo>
                        <a:pt x="5872" y="117"/>
                      </a:lnTo>
                      <a:lnTo>
                        <a:pt x="5876" y="117"/>
                      </a:lnTo>
                      <a:lnTo>
                        <a:pt x="5882" y="117"/>
                      </a:lnTo>
                      <a:lnTo>
                        <a:pt x="5887" y="117"/>
                      </a:lnTo>
                      <a:lnTo>
                        <a:pt x="5892" y="117"/>
                      </a:lnTo>
                      <a:lnTo>
                        <a:pt x="5897" y="117"/>
                      </a:lnTo>
                      <a:lnTo>
                        <a:pt x="5903" y="117"/>
                      </a:lnTo>
                      <a:lnTo>
                        <a:pt x="5907" y="117"/>
                      </a:lnTo>
                      <a:lnTo>
                        <a:pt x="5912" y="117"/>
                      </a:lnTo>
                      <a:lnTo>
                        <a:pt x="5918" y="117"/>
                      </a:lnTo>
                      <a:lnTo>
                        <a:pt x="5922" y="117"/>
                      </a:lnTo>
                      <a:lnTo>
                        <a:pt x="5927" y="117"/>
                      </a:lnTo>
                      <a:lnTo>
                        <a:pt x="5933" y="116"/>
                      </a:lnTo>
                      <a:lnTo>
                        <a:pt x="5937" y="116"/>
                      </a:lnTo>
                      <a:lnTo>
                        <a:pt x="5942" y="116"/>
                      </a:lnTo>
                      <a:lnTo>
                        <a:pt x="5947" y="116"/>
                      </a:lnTo>
                      <a:lnTo>
                        <a:pt x="5952" y="116"/>
                      </a:lnTo>
                      <a:lnTo>
                        <a:pt x="5957" y="116"/>
                      </a:lnTo>
                      <a:lnTo>
                        <a:pt x="5962" y="116"/>
                      </a:lnTo>
                      <a:lnTo>
                        <a:pt x="5966" y="116"/>
                      </a:lnTo>
                      <a:lnTo>
                        <a:pt x="5971" y="114"/>
                      </a:lnTo>
                      <a:lnTo>
                        <a:pt x="5975" y="114"/>
                      </a:lnTo>
                      <a:lnTo>
                        <a:pt x="5980" y="114"/>
                      </a:lnTo>
                      <a:lnTo>
                        <a:pt x="5985" y="114"/>
                      </a:lnTo>
                      <a:lnTo>
                        <a:pt x="5989" y="114"/>
                      </a:lnTo>
                      <a:lnTo>
                        <a:pt x="5994" y="114"/>
                      </a:lnTo>
                      <a:lnTo>
                        <a:pt x="5998" y="113"/>
                      </a:lnTo>
                      <a:lnTo>
                        <a:pt x="6003" y="113"/>
                      </a:lnTo>
                      <a:lnTo>
                        <a:pt x="6008" y="113"/>
                      </a:lnTo>
                      <a:lnTo>
                        <a:pt x="6012" y="113"/>
                      </a:lnTo>
                      <a:lnTo>
                        <a:pt x="6017" y="113"/>
                      </a:lnTo>
                      <a:lnTo>
                        <a:pt x="6022" y="112"/>
                      </a:lnTo>
                      <a:lnTo>
                        <a:pt x="6025" y="112"/>
                      </a:lnTo>
                      <a:lnTo>
                        <a:pt x="6030" y="112"/>
                      </a:lnTo>
                      <a:lnTo>
                        <a:pt x="6034" y="111"/>
                      </a:lnTo>
                      <a:lnTo>
                        <a:pt x="6039" y="111"/>
                      </a:lnTo>
                      <a:lnTo>
                        <a:pt x="6043" y="111"/>
                      </a:lnTo>
                      <a:lnTo>
                        <a:pt x="6047" y="111"/>
                      </a:lnTo>
                      <a:lnTo>
                        <a:pt x="6051" y="110"/>
                      </a:lnTo>
                      <a:lnTo>
                        <a:pt x="6056" y="110"/>
                      </a:lnTo>
                      <a:lnTo>
                        <a:pt x="6060" y="110"/>
                      </a:lnTo>
                      <a:lnTo>
                        <a:pt x="6064" y="109"/>
                      </a:lnTo>
                      <a:lnTo>
                        <a:pt x="6068" y="109"/>
                      </a:lnTo>
                      <a:lnTo>
                        <a:pt x="6072" y="108"/>
                      </a:lnTo>
                      <a:lnTo>
                        <a:pt x="6076" y="108"/>
                      </a:lnTo>
                      <a:lnTo>
                        <a:pt x="6080" y="108"/>
                      </a:lnTo>
                      <a:lnTo>
                        <a:pt x="6084" y="106"/>
                      </a:lnTo>
                      <a:lnTo>
                        <a:pt x="6088" y="106"/>
                      </a:lnTo>
                      <a:lnTo>
                        <a:pt x="6092" y="105"/>
                      </a:lnTo>
                      <a:lnTo>
                        <a:pt x="6096" y="105"/>
                      </a:lnTo>
                      <a:lnTo>
                        <a:pt x="6100" y="105"/>
                      </a:lnTo>
                      <a:lnTo>
                        <a:pt x="6103" y="104"/>
                      </a:lnTo>
                      <a:close/>
                    </a:path>
                  </a:pathLst>
                </a:custGeom>
                <a:solidFill>
                  <a:srgbClr val="000000"/>
                </a:solidFill>
                <a:ln w="9525">
                  <a:noFill/>
                  <a:round/>
                  <a:headEnd/>
                  <a:tailEnd/>
                </a:ln>
              </p:spPr>
              <p:txBody>
                <a:bodyPr wrap="none" anchor="ctr"/>
                <a:lstStyle/>
                <a:p>
                  <a:endParaRPr lang="en-US"/>
                </a:p>
              </p:txBody>
            </p:sp>
            <p:sp>
              <p:nvSpPr>
                <p:cNvPr id="20511" name="Freeform 11"/>
                <p:cNvSpPr>
                  <a:spLocks noChangeArrowheads="1"/>
                </p:cNvSpPr>
                <p:nvPr/>
              </p:nvSpPr>
              <p:spPr bwMode="auto">
                <a:xfrm>
                  <a:off x="2638" y="2997"/>
                  <a:ext cx="265" cy="84"/>
                </a:xfrm>
                <a:custGeom>
                  <a:avLst/>
                  <a:gdLst>
                    <a:gd name="T0" fmla="*/ 0 w 2362"/>
                    <a:gd name="T1" fmla="*/ 0 h 633"/>
                    <a:gd name="T2" fmla="*/ 0 w 2362"/>
                    <a:gd name="T3" fmla="*/ 0 h 633"/>
                    <a:gd name="T4" fmla="*/ 0 w 2362"/>
                    <a:gd name="T5" fmla="*/ 0 h 633"/>
                    <a:gd name="T6" fmla="*/ 0 w 2362"/>
                    <a:gd name="T7" fmla="*/ 0 h 633"/>
                    <a:gd name="T8" fmla="*/ 0 w 2362"/>
                    <a:gd name="T9" fmla="*/ 0 h 633"/>
                    <a:gd name="T10" fmla="*/ 0 w 2362"/>
                    <a:gd name="T11" fmla="*/ 0 h 633"/>
                    <a:gd name="T12" fmla="*/ 0 w 2362"/>
                    <a:gd name="T13" fmla="*/ 0 h 633"/>
                    <a:gd name="T14" fmla="*/ 0 w 2362"/>
                    <a:gd name="T15" fmla="*/ 0 h 633"/>
                    <a:gd name="T16" fmla="*/ 0 w 2362"/>
                    <a:gd name="T17" fmla="*/ 0 h 633"/>
                    <a:gd name="T18" fmla="*/ 0 w 2362"/>
                    <a:gd name="T19" fmla="*/ 0 h 633"/>
                    <a:gd name="T20" fmla="*/ 0 w 2362"/>
                    <a:gd name="T21" fmla="*/ 0 h 633"/>
                    <a:gd name="T22" fmla="*/ 0 w 2362"/>
                    <a:gd name="T23" fmla="*/ 0 h 633"/>
                    <a:gd name="T24" fmla="*/ 0 w 2362"/>
                    <a:gd name="T25" fmla="*/ 0 h 633"/>
                    <a:gd name="T26" fmla="*/ 0 w 2362"/>
                    <a:gd name="T27" fmla="*/ 0 h 633"/>
                    <a:gd name="T28" fmla="*/ 0 w 2362"/>
                    <a:gd name="T29" fmla="*/ 0 h 633"/>
                    <a:gd name="T30" fmla="*/ 0 w 2362"/>
                    <a:gd name="T31" fmla="*/ 0 h 633"/>
                    <a:gd name="T32" fmla="*/ 0 w 2362"/>
                    <a:gd name="T33" fmla="*/ 0 h 633"/>
                    <a:gd name="T34" fmla="*/ 0 w 2362"/>
                    <a:gd name="T35" fmla="*/ 0 h 633"/>
                    <a:gd name="T36" fmla="*/ 0 w 2362"/>
                    <a:gd name="T37" fmla="*/ 0 h 633"/>
                    <a:gd name="T38" fmla="*/ 0 w 2362"/>
                    <a:gd name="T39" fmla="*/ 0 h 633"/>
                    <a:gd name="T40" fmla="*/ 0 w 2362"/>
                    <a:gd name="T41" fmla="*/ 0 h 633"/>
                    <a:gd name="T42" fmla="*/ 0 w 2362"/>
                    <a:gd name="T43" fmla="*/ 0 h 633"/>
                    <a:gd name="T44" fmla="*/ 0 w 2362"/>
                    <a:gd name="T45" fmla="*/ 0 h 633"/>
                    <a:gd name="T46" fmla="*/ 0 w 2362"/>
                    <a:gd name="T47" fmla="*/ 0 h 633"/>
                    <a:gd name="T48" fmla="*/ 0 w 2362"/>
                    <a:gd name="T49" fmla="*/ 0 h 633"/>
                    <a:gd name="T50" fmla="*/ 0 w 2362"/>
                    <a:gd name="T51" fmla="*/ 0 h 633"/>
                    <a:gd name="T52" fmla="*/ 0 w 2362"/>
                    <a:gd name="T53" fmla="*/ 0 h 633"/>
                    <a:gd name="T54" fmla="*/ 0 w 2362"/>
                    <a:gd name="T55" fmla="*/ 0 h 633"/>
                    <a:gd name="T56" fmla="*/ 0 w 2362"/>
                    <a:gd name="T57" fmla="*/ 0 h 633"/>
                    <a:gd name="T58" fmla="*/ 0 w 2362"/>
                    <a:gd name="T59" fmla="*/ 0 h 633"/>
                    <a:gd name="T60" fmla="*/ 0 w 2362"/>
                    <a:gd name="T61" fmla="*/ 0 h 633"/>
                    <a:gd name="T62" fmla="*/ 0 w 2362"/>
                    <a:gd name="T63" fmla="*/ 0 h 633"/>
                    <a:gd name="T64" fmla="*/ 0 w 2362"/>
                    <a:gd name="T65" fmla="*/ 0 h 633"/>
                    <a:gd name="T66" fmla="*/ 0 w 2362"/>
                    <a:gd name="T67" fmla="*/ 0 h 633"/>
                    <a:gd name="T68" fmla="*/ 0 w 2362"/>
                    <a:gd name="T69" fmla="*/ 0 h 633"/>
                    <a:gd name="T70" fmla="*/ 0 w 2362"/>
                    <a:gd name="T71" fmla="*/ 0 h 633"/>
                    <a:gd name="T72" fmla="*/ 0 w 2362"/>
                    <a:gd name="T73" fmla="*/ 0 h 633"/>
                    <a:gd name="T74" fmla="*/ 0 w 2362"/>
                    <a:gd name="T75" fmla="*/ 0 h 633"/>
                    <a:gd name="T76" fmla="*/ 0 w 2362"/>
                    <a:gd name="T77" fmla="*/ 0 h 633"/>
                    <a:gd name="T78" fmla="*/ 0 w 2362"/>
                    <a:gd name="T79" fmla="*/ 0 h 633"/>
                    <a:gd name="T80" fmla="*/ 0 w 2362"/>
                    <a:gd name="T81" fmla="*/ 0 h 633"/>
                    <a:gd name="T82" fmla="*/ 0 w 2362"/>
                    <a:gd name="T83" fmla="*/ 0 h 633"/>
                    <a:gd name="T84" fmla="*/ 0 w 2362"/>
                    <a:gd name="T85" fmla="*/ 0 h 633"/>
                    <a:gd name="T86" fmla="*/ 0 w 2362"/>
                    <a:gd name="T87" fmla="*/ 0 h 633"/>
                    <a:gd name="T88" fmla="*/ 0 w 2362"/>
                    <a:gd name="T89" fmla="*/ 0 h 633"/>
                    <a:gd name="T90" fmla="*/ 0 w 2362"/>
                    <a:gd name="T91" fmla="*/ 0 h 633"/>
                    <a:gd name="T92" fmla="*/ 0 w 2362"/>
                    <a:gd name="T93" fmla="*/ 0 h 633"/>
                    <a:gd name="T94" fmla="*/ 0 w 2362"/>
                    <a:gd name="T95" fmla="*/ 0 h 633"/>
                    <a:gd name="T96" fmla="*/ 0 w 2362"/>
                    <a:gd name="T97" fmla="*/ 0 h 633"/>
                    <a:gd name="T98" fmla="*/ 0 w 2362"/>
                    <a:gd name="T99" fmla="*/ 0 h 633"/>
                    <a:gd name="T100" fmla="*/ 0 w 2362"/>
                    <a:gd name="T101" fmla="*/ 0 h 633"/>
                    <a:gd name="T102" fmla="*/ 0 w 2362"/>
                    <a:gd name="T103" fmla="*/ 0 h 633"/>
                    <a:gd name="T104" fmla="*/ 0 w 2362"/>
                    <a:gd name="T105" fmla="*/ 0 h 633"/>
                    <a:gd name="T106" fmla="*/ 0 w 2362"/>
                    <a:gd name="T107" fmla="*/ 0 h 633"/>
                    <a:gd name="T108" fmla="*/ 0 w 2362"/>
                    <a:gd name="T109" fmla="*/ 0 h 633"/>
                    <a:gd name="T110" fmla="*/ 0 w 2362"/>
                    <a:gd name="T111" fmla="*/ 0 h 633"/>
                    <a:gd name="T112" fmla="*/ 0 w 2362"/>
                    <a:gd name="T113" fmla="*/ 0 h 633"/>
                    <a:gd name="T114" fmla="*/ 0 w 2362"/>
                    <a:gd name="T115" fmla="*/ 0 h 633"/>
                    <a:gd name="T116" fmla="*/ 0 w 2362"/>
                    <a:gd name="T117" fmla="*/ 0 h 633"/>
                    <a:gd name="T118" fmla="*/ 0 w 2362"/>
                    <a:gd name="T119" fmla="*/ 0 h 6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62"/>
                    <a:gd name="T181" fmla="*/ 0 h 633"/>
                    <a:gd name="T182" fmla="*/ 2362 w 2362"/>
                    <a:gd name="T183" fmla="*/ 633 h 6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62" h="633">
                      <a:moveTo>
                        <a:pt x="2325" y="275"/>
                      </a:moveTo>
                      <a:lnTo>
                        <a:pt x="2297" y="278"/>
                      </a:lnTo>
                      <a:lnTo>
                        <a:pt x="2270" y="278"/>
                      </a:lnTo>
                      <a:lnTo>
                        <a:pt x="2242" y="277"/>
                      </a:lnTo>
                      <a:lnTo>
                        <a:pt x="2213" y="274"/>
                      </a:lnTo>
                      <a:lnTo>
                        <a:pt x="2186" y="269"/>
                      </a:lnTo>
                      <a:lnTo>
                        <a:pt x="2158" y="264"/>
                      </a:lnTo>
                      <a:lnTo>
                        <a:pt x="2129" y="258"/>
                      </a:lnTo>
                      <a:lnTo>
                        <a:pt x="2101" y="250"/>
                      </a:lnTo>
                      <a:lnTo>
                        <a:pt x="2074" y="241"/>
                      </a:lnTo>
                      <a:lnTo>
                        <a:pt x="2046" y="232"/>
                      </a:lnTo>
                      <a:lnTo>
                        <a:pt x="2020" y="222"/>
                      </a:lnTo>
                      <a:lnTo>
                        <a:pt x="1993" y="212"/>
                      </a:lnTo>
                      <a:lnTo>
                        <a:pt x="1942" y="189"/>
                      </a:lnTo>
                      <a:lnTo>
                        <a:pt x="1917" y="177"/>
                      </a:lnTo>
                      <a:lnTo>
                        <a:pt x="1893" y="164"/>
                      </a:lnTo>
                      <a:lnTo>
                        <a:pt x="1847" y="140"/>
                      </a:lnTo>
                      <a:lnTo>
                        <a:pt x="1803" y="117"/>
                      </a:lnTo>
                      <a:lnTo>
                        <a:pt x="1763" y="94"/>
                      </a:lnTo>
                      <a:lnTo>
                        <a:pt x="1725" y="73"/>
                      </a:lnTo>
                      <a:lnTo>
                        <a:pt x="1706" y="64"/>
                      </a:lnTo>
                      <a:lnTo>
                        <a:pt x="1689" y="55"/>
                      </a:lnTo>
                      <a:lnTo>
                        <a:pt x="1672" y="46"/>
                      </a:lnTo>
                      <a:lnTo>
                        <a:pt x="1654" y="38"/>
                      </a:lnTo>
                      <a:lnTo>
                        <a:pt x="1638" y="31"/>
                      </a:lnTo>
                      <a:lnTo>
                        <a:pt x="1623" y="25"/>
                      </a:lnTo>
                      <a:lnTo>
                        <a:pt x="1608" y="19"/>
                      </a:lnTo>
                      <a:lnTo>
                        <a:pt x="1593" y="15"/>
                      </a:lnTo>
                      <a:lnTo>
                        <a:pt x="1571" y="10"/>
                      </a:lnTo>
                      <a:lnTo>
                        <a:pt x="1549" y="5"/>
                      </a:lnTo>
                      <a:lnTo>
                        <a:pt x="1525" y="3"/>
                      </a:lnTo>
                      <a:lnTo>
                        <a:pt x="1501" y="1"/>
                      </a:lnTo>
                      <a:lnTo>
                        <a:pt x="1475" y="0"/>
                      </a:lnTo>
                      <a:lnTo>
                        <a:pt x="1448" y="0"/>
                      </a:lnTo>
                      <a:lnTo>
                        <a:pt x="1420" y="0"/>
                      </a:lnTo>
                      <a:lnTo>
                        <a:pt x="1393" y="2"/>
                      </a:lnTo>
                      <a:lnTo>
                        <a:pt x="1363" y="4"/>
                      </a:lnTo>
                      <a:lnTo>
                        <a:pt x="1333" y="8"/>
                      </a:lnTo>
                      <a:lnTo>
                        <a:pt x="1303" y="11"/>
                      </a:lnTo>
                      <a:lnTo>
                        <a:pt x="1271" y="17"/>
                      </a:lnTo>
                      <a:lnTo>
                        <a:pt x="1238" y="23"/>
                      </a:lnTo>
                      <a:lnTo>
                        <a:pt x="1205" y="28"/>
                      </a:lnTo>
                      <a:lnTo>
                        <a:pt x="1172" y="37"/>
                      </a:lnTo>
                      <a:lnTo>
                        <a:pt x="1137" y="45"/>
                      </a:lnTo>
                      <a:lnTo>
                        <a:pt x="1102" y="53"/>
                      </a:lnTo>
                      <a:lnTo>
                        <a:pt x="1068" y="62"/>
                      </a:lnTo>
                      <a:lnTo>
                        <a:pt x="1032" y="72"/>
                      </a:lnTo>
                      <a:lnTo>
                        <a:pt x="995" y="84"/>
                      </a:lnTo>
                      <a:lnTo>
                        <a:pt x="923" y="108"/>
                      </a:lnTo>
                      <a:lnTo>
                        <a:pt x="849" y="134"/>
                      </a:lnTo>
                      <a:lnTo>
                        <a:pt x="778" y="163"/>
                      </a:lnTo>
                      <a:lnTo>
                        <a:pt x="743" y="179"/>
                      </a:lnTo>
                      <a:lnTo>
                        <a:pt x="708" y="194"/>
                      </a:lnTo>
                      <a:lnTo>
                        <a:pt x="676" y="212"/>
                      </a:lnTo>
                      <a:lnTo>
                        <a:pt x="644" y="228"/>
                      </a:lnTo>
                      <a:lnTo>
                        <a:pt x="613" y="245"/>
                      </a:lnTo>
                      <a:lnTo>
                        <a:pt x="584" y="263"/>
                      </a:lnTo>
                      <a:lnTo>
                        <a:pt x="607" y="260"/>
                      </a:lnTo>
                      <a:lnTo>
                        <a:pt x="629" y="258"/>
                      </a:lnTo>
                      <a:lnTo>
                        <a:pt x="647" y="255"/>
                      </a:lnTo>
                      <a:lnTo>
                        <a:pt x="663" y="254"/>
                      </a:lnTo>
                      <a:lnTo>
                        <a:pt x="677" y="253"/>
                      </a:lnTo>
                      <a:lnTo>
                        <a:pt x="690" y="252"/>
                      </a:lnTo>
                      <a:lnTo>
                        <a:pt x="700" y="252"/>
                      </a:lnTo>
                      <a:lnTo>
                        <a:pt x="708" y="252"/>
                      </a:lnTo>
                      <a:lnTo>
                        <a:pt x="714" y="253"/>
                      </a:lnTo>
                      <a:lnTo>
                        <a:pt x="719" y="253"/>
                      </a:lnTo>
                      <a:lnTo>
                        <a:pt x="722" y="255"/>
                      </a:lnTo>
                      <a:lnTo>
                        <a:pt x="723" y="256"/>
                      </a:lnTo>
                      <a:lnTo>
                        <a:pt x="723" y="259"/>
                      </a:lnTo>
                      <a:lnTo>
                        <a:pt x="721" y="261"/>
                      </a:lnTo>
                      <a:lnTo>
                        <a:pt x="719" y="263"/>
                      </a:lnTo>
                      <a:lnTo>
                        <a:pt x="714" y="267"/>
                      </a:lnTo>
                      <a:lnTo>
                        <a:pt x="708" y="270"/>
                      </a:lnTo>
                      <a:lnTo>
                        <a:pt x="701" y="274"/>
                      </a:lnTo>
                      <a:lnTo>
                        <a:pt x="693" y="277"/>
                      </a:lnTo>
                      <a:lnTo>
                        <a:pt x="683" y="282"/>
                      </a:lnTo>
                      <a:lnTo>
                        <a:pt x="673" y="286"/>
                      </a:lnTo>
                      <a:lnTo>
                        <a:pt x="661" y="291"/>
                      </a:lnTo>
                      <a:lnTo>
                        <a:pt x="648" y="296"/>
                      </a:lnTo>
                      <a:lnTo>
                        <a:pt x="635" y="301"/>
                      </a:lnTo>
                      <a:lnTo>
                        <a:pt x="620" y="307"/>
                      </a:lnTo>
                      <a:lnTo>
                        <a:pt x="604" y="313"/>
                      </a:lnTo>
                      <a:lnTo>
                        <a:pt x="587" y="319"/>
                      </a:lnTo>
                      <a:lnTo>
                        <a:pt x="570" y="324"/>
                      </a:lnTo>
                      <a:lnTo>
                        <a:pt x="552" y="331"/>
                      </a:lnTo>
                      <a:lnTo>
                        <a:pt x="533" y="337"/>
                      </a:lnTo>
                      <a:lnTo>
                        <a:pt x="493" y="351"/>
                      </a:lnTo>
                      <a:lnTo>
                        <a:pt x="451" y="365"/>
                      </a:lnTo>
                      <a:lnTo>
                        <a:pt x="408" y="380"/>
                      </a:lnTo>
                      <a:lnTo>
                        <a:pt x="363" y="395"/>
                      </a:lnTo>
                      <a:lnTo>
                        <a:pt x="318" y="410"/>
                      </a:lnTo>
                      <a:lnTo>
                        <a:pt x="273" y="426"/>
                      </a:lnTo>
                      <a:lnTo>
                        <a:pt x="228" y="441"/>
                      </a:lnTo>
                      <a:lnTo>
                        <a:pt x="185" y="456"/>
                      </a:lnTo>
                      <a:lnTo>
                        <a:pt x="145" y="471"/>
                      </a:lnTo>
                      <a:lnTo>
                        <a:pt x="125" y="477"/>
                      </a:lnTo>
                      <a:lnTo>
                        <a:pt x="107" y="484"/>
                      </a:lnTo>
                      <a:lnTo>
                        <a:pt x="90" y="491"/>
                      </a:lnTo>
                      <a:lnTo>
                        <a:pt x="74" y="497"/>
                      </a:lnTo>
                      <a:lnTo>
                        <a:pt x="59" y="504"/>
                      </a:lnTo>
                      <a:lnTo>
                        <a:pt x="46" y="510"/>
                      </a:lnTo>
                      <a:lnTo>
                        <a:pt x="33" y="515"/>
                      </a:lnTo>
                      <a:lnTo>
                        <a:pt x="23" y="520"/>
                      </a:lnTo>
                      <a:lnTo>
                        <a:pt x="15" y="525"/>
                      </a:lnTo>
                      <a:lnTo>
                        <a:pt x="8" y="529"/>
                      </a:lnTo>
                      <a:lnTo>
                        <a:pt x="3" y="533"/>
                      </a:lnTo>
                      <a:lnTo>
                        <a:pt x="0" y="536"/>
                      </a:lnTo>
                      <a:lnTo>
                        <a:pt x="0" y="538"/>
                      </a:lnTo>
                      <a:lnTo>
                        <a:pt x="1" y="541"/>
                      </a:lnTo>
                      <a:lnTo>
                        <a:pt x="6" y="543"/>
                      </a:lnTo>
                      <a:lnTo>
                        <a:pt x="12" y="544"/>
                      </a:lnTo>
                      <a:lnTo>
                        <a:pt x="44" y="547"/>
                      </a:lnTo>
                      <a:lnTo>
                        <a:pt x="77" y="548"/>
                      </a:lnTo>
                      <a:lnTo>
                        <a:pt x="112" y="550"/>
                      </a:lnTo>
                      <a:lnTo>
                        <a:pt x="147" y="550"/>
                      </a:lnTo>
                      <a:lnTo>
                        <a:pt x="183" y="550"/>
                      </a:lnTo>
                      <a:lnTo>
                        <a:pt x="220" y="550"/>
                      </a:lnTo>
                      <a:lnTo>
                        <a:pt x="295" y="548"/>
                      </a:lnTo>
                      <a:lnTo>
                        <a:pt x="371" y="542"/>
                      </a:lnTo>
                      <a:lnTo>
                        <a:pt x="447" y="535"/>
                      </a:lnTo>
                      <a:lnTo>
                        <a:pt x="521" y="526"/>
                      </a:lnTo>
                      <a:lnTo>
                        <a:pt x="557" y="520"/>
                      </a:lnTo>
                      <a:lnTo>
                        <a:pt x="593" y="513"/>
                      </a:lnTo>
                      <a:lnTo>
                        <a:pt x="629" y="506"/>
                      </a:lnTo>
                      <a:lnTo>
                        <a:pt x="662" y="499"/>
                      </a:lnTo>
                      <a:lnTo>
                        <a:pt x="696" y="491"/>
                      </a:lnTo>
                      <a:lnTo>
                        <a:pt x="728" y="483"/>
                      </a:lnTo>
                      <a:lnTo>
                        <a:pt x="759" y="474"/>
                      </a:lnTo>
                      <a:lnTo>
                        <a:pt x="788" y="465"/>
                      </a:lnTo>
                      <a:lnTo>
                        <a:pt x="817" y="454"/>
                      </a:lnTo>
                      <a:lnTo>
                        <a:pt x="843" y="444"/>
                      </a:lnTo>
                      <a:lnTo>
                        <a:pt x="869" y="434"/>
                      </a:lnTo>
                      <a:lnTo>
                        <a:pt x="893" y="422"/>
                      </a:lnTo>
                      <a:lnTo>
                        <a:pt x="915" y="411"/>
                      </a:lnTo>
                      <a:lnTo>
                        <a:pt x="934" y="398"/>
                      </a:lnTo>
                      <a:lnTo>
                        <a:pt x="954" y="385"/>
                      </a:lnTo>
                      <a:lnTo>
                        <a:pt x="970" y="373"/>
                      </a:lnTo>
                      <a:lnTo>
                        <a:pt x="985" y="359"/>
                      </a:lnTo>
                      <a:lnTo>
                        <a:pt x="999" y="345"/>
                      </a:lnTo>
                      <a:lnTo>
                        <a:pt x="1017" y="339"/>
                      </a:lnTo>
                      <a:lnTo>
                        <a:pt x="1036" y="334"/>
                      </a:lnTo>
                      <a:lnTo>
                        <a:pt x="1054" y="328"/>
                      </a:lnTo>
                      <a:lnTo>
                        <a:pt x="1071" y="323"/>
                      </a:lnTo>
                      <a:lnTo>
                        <a:pt x="1087" y="319"/>
                      </a:lnTo>
                      <a:lnTo>
                        <a:pt x="1102" y="315"/>
                      </a:lnTo>
                      <a:lnTo>
                        <a:pt x="1119" y="312"/>
                      </a:lnTo>
                      <a:lnTo>
                        <a:pt x="1132" y="308"/>
                      </a:lnTo>
                      <a:lnTo>
                        <a:pt x="1160" y="302"/>
                      </a:lnTo>
                      <a:lnTo>
                        <a:pt x="1184" y="299"/>
                      </a:lnTo>
                      <a:lnTo>
                        <a:pt x="1206" y="296"/>
                      </a:lnTo>
                      <a:lnTo>
                        <a:pt x="1227" y="294"/>
                      </a:lnTo>
                      <a:lnTo>
                        <a:pt x="1244" y="294"/>
                      </a:lnTo>
                      <a:lnTo>
                        <a:pt x="1260" y="296"/>
                      </a:lnTo>
                      <a:lnTo>
                        <a:pt x="1274" y="298"/>
                      </a:lnTo>
                      <a:lnTo>
                        <a:pt x="1286" y="301"/>
                      </a:lnTo>
                      <a:lnTo>
                        <a:pt x="1295" y="305"/>
                      </a:lnTo>
                      <a:lnTo>
                        <a:pt x="1303" y="309"/>
                      </a:lnTo>
                      <a:lnTo>
                        <a:pt x="1310" y="315"/>
                      </a:lnTo>
                      <a:lnTo>
                        <a:pt x="1314" y="322"/>
                      </a:lnTo>
                      <a:lnTo>
                        <a:pt x="1317" y="329"/>
                      </a:lnTo>
                      <a:lnTo>
                        <a:pt x="1317" y="337"/>
                      </a:lnTo>
                      <a:lnTo>
                        <a:pt x="1316" y="346"/>
                      </a:lnTo>
                      <a:lnTo>
                        <a:pt x="1312" y="355"/>
                      </a:lnTo>
                      <a:lnTo>
                        <a:pt x="1306" y="366"/>
                      </a:lnTo>
                      <a:lnTo>
                        <a:pt x="1298" y="376"/>
                      </a:lnTo>
                      <a:lnTo>
                        <a:pt x="1289" y="387"/>
                      </a:lnTo>
                      <a:lnTo>
                        <a:pt x="1278" y="399"/>
                      </a:lnTo>
                      <a:lnTo>
                        <a:pt x="1263" y="411"/>
                      </a:lnTo>
                      <a:lnTo>
                        <a:pt x="1246" y="423"/>
                      </a:lnTo>
                      <a:lnTo>
                        <a:pt x="1228" y="436"/>
                      </a:lnTo>
                      <a:lnTo>
                        <a:pt x="1206" y="450"/>
                      </a:lnTo>
                      <a:lnTo>
                        <a:pt x="1183" y="462"/>
                      </a:lnTo>
                      <a:lnTo>
                        <a:pt x="1157" y="476"/>
                      </a:lnTo>
                      <a:lnTo>
                        <a:pt x="1128" y="490"/>
                      </a:lnTo>
                      <a:lnTo>
                        <a:pt x="1096" y="504"/>
                      </a:lnTo>
                      <a:lnTo>
                        <a:pt x="1069" y="515"/>
                      </a:lnTo>
                      <a:lnTo>
                        <a:pt x="1044" y="526"/>
                      </a:lnTo>
                      <a:lnTo>
                        <a:pt x="1021" y="536"/>
                      </a:lnTo>
                      <a:lnTo>
                        <a:pt x="1000" y="545"/>
                      </a:lnTo>
                      <a:lnTo>
                        <a:pt x="981" y="553"/>
                      </a:lnTo>
                      <a:lnTo>
                        <a:pt x="964" y="562"/>
                      </a:lnTo>
                      <a:lnTo>
                        <a:pt x="950" y="568"/>
                      </a:lnTo>
                      <a:lnTo>
                        <a:pt x="938" y="574"/>
                      </a:lnTo>
                      <a:lnTo>
                        <a:pt x="926" y="580"/>
                      </a:lnTo>
                      <a:lnTo>
                        <a:pt x="917" y="585"/>
                      </a:lnTo>
                      <a:lnTo>
                        <a:pt x="910" y="588"/>
                      </a:lnTo>
                      <a:lnTo>
                        <a:pt x="905" y="591"/>
                      </a:lnTo>
                      <a:lnTo>
                        <a:pt x="902" y="594"/>
                      </a:lnTo>
                      <a:lnTo>
                        <a:pt x="901" y="595"/>
                      </a:lnTo>
                      <a:lnTo>
                        <a:pt x="901" y="596"/>
                      </a:lnTo>
                      <a:lnTo>
                        <a:pt x="903" y="597"/>
                      </a:lnTo>
                      <a:lnTo>
                        <a:pt x="907" y="597"/>
                      </a:lnTo>
                      <a:lnTo>
                        <a:pt x="912" y="596"/>
                      </a:lnTo>
                      <a:lnTo>
                        <a:pt x="919" y="595"/>
                      </a:lnTo>
                      <a:lnTo>
                        <a:pt x="927" y="593"/>
                      </a:lnTo>
                      <a:lnTo>
                        <a:pt x="937" y="590"/>
                      </a:lnTo>
                      <a:lnTo>
                        <a:pt x="947" y="588"/>
                      </a:lnTo>
                      <a:lnTo>
                        <a:pt x="960" y="585"/>
                      </a:lnTo>
                      <a:lnTo>
                        <a:pt x="972" y="581"/>
                      </a:lnTo>
                      <a:lnTo>
                        <a:pt x="986" y="576"/>
                      </a:lnTo>
                      <a:lnTo>
                        <a:pt x="1000" y="572"/>
                      </a:lnTo>
                      <a:lnTo>
                        <a:pt x="1016" y="567"/>
                      </a:lnTo>
                      <a:lnTo>
                        <a:pt x="1032" y="563"/>
                      </a:lnTo>
                      <a:lnTo>
                        <a:pt x="1067" y="552"/>
                      </a:lnTo>
                      <a:lnTo>
                        <a:pt x="1102" y="541"/>
                      </a:lnTo>
                      <a:lnTo>
                        <a:pt x="1180" y="515"/>
                      </a:lnTo>
                      <a:lnTo>
                        <a:pt x="1256" y="491"/>
                      </a:lnTo>
                      <a:lnTo>
                        <a:pt x="1294" y="480"/>
                      </a:lnTo>
                      <a:lnTo>
                        <a:pt x="1331" y="468"/>
                      </a:lnTo>
                      <a:lnTo>
                        <a:pt x="1365" y="457"/>
                      </a:lnTo>
                      <a:lnTo>
                        <a:pt x="1399" y="446"/>
                      </a:lnTo>
                      <a:lnTo>
                        <a:pt x="1431" y="437"/>
                      </a:lnTo>
                      <a:lnTo>
                        <a:pt x="1460" y="428"/>
                      </a:lnTo>
                      <a:lnTo>
                        <a:pt x="1473" y="423"/>
                      </a:lnTo>
                      <a:lnTo>
                        <a:pt x="1487" y="420"/>
                      </a:lnTo>
                      <a:lnTo>
                        <a:pt x="1500" y="416"/>
                      </a:lnTo>
                      <a:lnTo>
                        <a:pt x="1511" y="414"/>
                      </a:lnTo>
                      <a:lnTo>
                        <a:pt x="1522" y="411"/>
                      </a:lnTo>
                      <a:lnTo>
                        <a:pt x="1532" y="408"/>
                      </a:lnTo>
                      <a:lnTo>
                        <a:pt x="1541" y="406"/>
                      </a:lnTo>
                      <a:lnTo>
                        <a:pt x="1549" y="405"/>
                      </a:lnTo>
                      <a:lnTo>
                        <a:pt x="1558" y="403"/>
                      </a:lnTo>
                      <a:lnTo>
                        <a:pt x="1563" y="403"/>
                      </a:lnTo>
                      <a:lnTo>
                        <a:pt x="1569" y="401"/>
                      </a:lnTo>
                      <a:lnTo>
                        <a:pt x="1573" y="401"/>
                      </a:lnTo>
                      <a:lnTo>
                        <a:pt x="1601" y="403"/>
                      </a:lnTo>
                      <a:lnTo>
                        <a:pt x="1627" y="404"/>
                      </a:lnTo>
                      <a:lnTo>
                        <a:pt x="1651" y="405"/>
                      </a:lnTo>
                      <a:lnTo>
                        <a:pt x="1673" y="406"/>
                      </a:lnTo>
                      <a:lnTo>
                        <a:pt x="1694" y="408"/>
                      </a:lnTo>
                      <a:lnTo>
                        <a:pt x="1712" y="411"/>
                      </a:lnTo>
                      <a:lnTo>
                        <a:pt x="1728" y="413"/>
                      </a:lnTo>
                      <a:lnTo>
                        <a:pt x="1743" y="416"/>
                      </a:lnTo>
                      <a:lnTo>
                        <a:pt x="1757" y="419"/>
                      </a:lnTo>
                      <a:lnTo>
                        <a:pt x="1770" y="423"/>
                      </a:lnTo>
                      <a:lnTo>
                        <a:pt x="1780" y="427"/>
                      </a:lnTo>
                      <a:lnTo>
                        <a:pt x="1789" y="431"/>
                      </a:lnTo>
                      <a:lnTo>
                        <a:pt x="1797" y="436"/>
                      </a:lnTo>
                      <a:lnTo>
                        <a:pt x="1804" y="441"/>
                      </a:lnTo>
                      <a:lnTo>
                        <a:pt x="1811" y="446"/>
                      </a:lnTo>
                      <a:lnTo>
                        <a:pt x="1816" y="452"/>
                      </a:lnTo>
                      <a:lnTo>
                        <a:pt x="1820" y="459"/>
                      </a:lnTo>
                      <a:lnTo>
                        <a:pt x="1823" y="466"/>
                      </a:lnTo>
                      <a:lnTo>
                        <a:pt x="1825" y="474"/>
                      </a:lnTo>
                      <a:lnTo>
                        <a:pt x="1826" y="482"/>
                      </a:lnTo>
                      <a:lnTo>
                        <a:pt x="1827" y="490"/>
                      </a:lnTo>
                      <a:lnTo>
                        <a:pt x="1827" y="499"/>
                      </a:lnTo>
                      <a:lnTo>
                        <a:pt x="1827" y="510"/>
                      </a:lnTo>
                      <a:lnTo>
                        <a:pt x="1826" y="520"/>
                      </a:lnTo>
                      <a:lnTo>
                        <a:pt x="1824" y="532"/>
                      </a:lnTo>
                      <a:lnTo>
                        <a:pt x="1823" y="543"/>
                      </a:lnTo>
                      <a:lnTo>
                        <a:pt x="1819" y="556"/>
                      </a:lnTo>
                      <a:lnTo>
                        <a:pt x="1817" y="570"/>
                      </a:lnTo>
                      <a:lnTo>
                        <a:pt x="1813" y="583"/>
                      </a:lnTo>
                      <a:lnTo>
                        <a:pt x="1810" y="598"/>
                      </a:lnTo>
                      <a:lnTo>
                        <a:pt x="1806" y="614"/>
                      </a:lnTo>
                      <a:lnTo>
                        <a:pt x="1803" y="632"/>
                      </a:lnTo>
                      <a:lnTo>
                        <a:pt x="1804" y="633"/>
                      </a:lnTo>
                      <a:lnTo>
                        <a:pt x="1805" y="633"/>
                      </a:lnTo>
                      <a:lnTo>
                        <a:pt x="1809" y="633"/>
                      </a:lnTo>
                      <a:lnTo>
                        <a:pt x="1813" y="632"/>
                      </a:lnTo>
                      <a:lnTo>
                        <a:pt x="1818" y="629"/>
                      </a:lnTo>
                      <a:lnTo>
                        <a:pt x="1825" y="627"/>
                      </a:lnTo>
                      <a:lnTo>
                        <a:pt x="1833" y="624"/>
                      </a:lnTo>
                      <a:lnTo>
                        <a:pt x="1842" y="619"/>
                      </a:lnTo>
                      <a:lnTo>
                        <a:pt x="1851" y="614"/>
                      </a:lnTo>
                      <a:lnTo>
                        <a:pt x="1862" y="609"/>
                      </a:lnTo>
                      <a:lnTo>
                        <a:pt x="1873" y="604"/>
                      </a:lnTo>
                      <a:lnTo>
                        <a:pt x="1886" y="597"/>
                      </a:lnTo>
                      <a:lnTo>
                        <a:pt x="1911" y="583"/>
                      </a:lnTo>
                      <a:lnTo>
                        <a:pt x="1940" y="568"/>
                      </a:lnTo>
                      <a:lnTo>
                        <a:pt x="1969" y="551"/>
                      </a:lnTo>
                      <a:lnTo>
                        <a:pt x="2000" y="534"/>
                      </a:lnTo>
                      <a:lnTo>
                        <a:pt x="2062" y="498"/>
                      </a:lnTo>
                      <a:lnTo>
                        <a:pt x="2124" y="461"/>
                      </a:lnTo>
                      <a:lnTo>
                        <a:pt x="2154" y="443"/>
                      </a:lnTo>
                      <a:lnTo>
                        <a:pt x="2182" y="425"/>
                      </a:lnTo>
                      <a:lnTo>
                        <a:pt x="2210" y="407"/>
                      </a:lnTo>
                      <a:lnTo>
                        <a:pt x="2235" y="391"/>
                      </a:lnTo>
                      <a:lnTo>
                        <a:pt x="2258" y="375"/>
                      </a:lnTo>
                      <a:lnTo>
                        <a:pt x="2280" y="360"/>
                      </a:lnTo>
                      <a:lnTo>
                        <a:pt x="2300" y="346"/>
                      </a:lnTo>
                      <a:lnTo>
                        <a:pt x="2316" y="332"/>
                      </a:lnTo>
                      <a:lnTo>
                        <a:pt x="2331" y="321"/>
                      </a:lnTo>
                      <a:lnTo>
                        <a:pt x="2338" y="315"/>
                      </a:lnTo>
                      <a:lnTo>
                        <a:pt x="2343" y="311"/>
                      </a:lnTo>
                      <a:lnTo>
                        <a:pt x="2348" y="305"/>
                      </a:lnTo>
                      <a:lnTo>
                        <a:pt x="2353" y="300"/>
                      </a:lnTo>
                      <a:lnTo>
                        <a:pt x="2356" y="297"/>
                      </a:lnTo>
                      <a:lnTo>
                        <a:pt x="2358" y="292"/>
                      </a:lnTo>
                      <a:lnTo>
                        <a:pt x="2361" y="289"/>
                      </a:lnTo>
                      <a:lnTo>
                        <a:pt x="2362" y="286"/>
                      </a:lnTo>
                      <a:lnTo>
                        <a:pt x="2362" y="283"/>
                      </a:lnTo>
                      <a:lnTo>
                        <a:pt x="2362" y="281"/>
                      </a:lnTo>
                      <a:lnTo>
                        <a:pt x="2359" y="278"/>
                      </a:lnTo>
                      <a:lnTo>
                        <a:pt x="2357" y="277"/>
                      </a:lnTo>
                      <a:lnTo>
                        <a:pt x="2355" y="276"/>
                      </a:lnTo>
                      <a:lnTo>
                        <a:pt x="2350" y="275"/>
                      </a:lnTo>
                      <a:lnTo>
                        <a:pt x="2346" y="275"/>
                      </a:lnTo>
                      <a:lnTo>
                        <a:pt x="2340" y="275"/>
                      </a:lnTo>
                      <a:lnTo>
                        <a:pt x="2332" y="275"/>
                      </a:lnTo>
                      <a:lnTo>
                        <a:pt x="2325" y="276"/>
                      </a:lnTo>
                      <a:lnTo>
                        <a:pt x="2325" y="275"/>
                      </a:lnTo>
                      <a:close/>
                    </a:path>
                  </a:pathLst>
                </a:custGeom>
                <a:solidFill>
                  <a:srgbClr val="0040FF"/>
                </a:solidFill>
                <a:ln w="9525">
                  <a:noFill/>
                  <a:round/>
                  <a:headEnd/>
                  <a:tailEnd/>
                </a:ln>
              </p:spPr>
              <p:txBody>
                <a:bodyPr wrap="none" anchor="ctr"/>
                <a:lstStyle/>
                <a:p>
                  <a:endParaRPr lang="en-US"/>
                </a:p>
              </p:txBody>
            </p:sp>
          </p:grpSp>
          <p:grpSp>
            <p:nvGrpSpPr>
              <p:cNvPr id="5" name="Group 12"/>
              <p:cNvGrpSpPr>
                <a:grpSpLocks/>
              </p:cNvGrpSpPr>
              <p:nvPr/>
            </p:nvGrpSpPr>
            <p:grpSpPr bwMode="auto">
              <a:xfrm>
                <a:off x="2409" y="2839"/>
                <a:ext cx="708" cy="184"/>
                <a:chOff x="2409" y="2839"/>
                <a:chExt cx="708" cy="184"/>
              </a:xfrm>
            </p:grpSpPr>
            <p:sp>
              <p:nvSpPr>
                <p:cNvPr id="20498" name="Freeform 13"/>
                <p:cNvSpPr>
                  <a:spLocks noChangeArrowheads="1"/>
                </p:cNvSpPr>
                <p:nvPr/>
              </p:nvSpPr>
              <p:spPr bwMode="auto">
                <a:xfrm>
                  <a:off x="2420" y="2848"/>
                  <a:ext cx="684" cy="172"/>
                </a:xfrm>
                <a:custGeom>
                  <a:avLst/>
                  <a:gdLst>
                    <a:gd name="T0" fmla="*/ 0 w 6097"/>
                    <a:gd name="T1" fmla="*/ 0 h 1316"/>
                    <a:gd name="T2" fmla="*/ 0 w 6097"/>
                    <a:gd name="T3" fmla="*/ 0 h 1316"/>
                    <a:gd name="T4" fmla="*/ 0 w 6097"/>
                    <a:gd name="T5" fmla="*/ 0 h 1316"/>
                    <a:gd name="T6" fmla="*/ 0 w 6097"/>
                    <a:gd name="T7" fmla="*/ 0 h 1316"/>
                    <a:gd name="T8" fmla="*/ 0 w 6097"/>
                    <a:gd name="T9" fmla="*/ 0 h 1316"/>
                    <a:gd name="T10" fmla="*/ 0 w 6097"/>
                    <a:gd name="T11" fmla="*/ 0 h 1316"/>
                    <a:gd name="T12" fmla="*/ 0 w 6097"/>
                    <a:gd name="T13" fmla="*/ 0 h 1316"/>
                    <a:gd name="T14" fmla="*/ 0 w 6097"/>
                    <a:gd name="T15" fmla="*/ 0 h 1316"/>
                    <a:gd name="T16" fmla="*/ 0 w 6097"/>
                    <a:gd name="T17" fmla="*/ 0 h 1316"/>
                    <a:gd name="T18" fmla="*/ 0 w 6097"/>
                    <a:gd name="T19" fmla="*/ 0 h 1316"/>
                    <a:gd name="T20" fmla="*/ 0 w 6097"/>
                    <a:gd name="T21" fmla="*/ 0 h 1316"/>
                    <a:gd name="T22" fmla="*/ 0 w 6097"/>
                    <a:gd name="T23" fmla="*/ 0 h 1316"/>
                    <a:gd name="T24" fmla="*/ 0 w 6097"/>
                    <a:gd name="T25" fmla="*/ 0 h 1316"/>
                    <a:gd name="T26" fmla="*/ 0 w 6097"/>
                    <a:gd name="T27" fmla="*/ 0 h 1316"/>
                    <a:gd name="T28" fmla="*/ 0 w 6097"/>
                    <a:gd name="T29" fmla="*/ 0 h 1316"/>
                    <a:gd name="T30" fmla="*/ 0 w 6097"/>
                    <a:gd name="T31" fmla="*/ 0 h 1316"/>
                    <a:gd name="T32" fmla="*/ 0 w 6097"/>
                    <a:gd name="T33" fmla="*/ 0 h 1316"/>
                    <a:gd name="T34" fmla="*/ 0 w 6097"/>
                    <a:gd name="T35" fmla="*/ 0 h 1316"/>
                    <a:gd name="T36" fmla="*/ 0 w 6097"/>
                    <a:gd name="T37" fmla="*/ 0 h 1316"/>
                    <a:gd name="T38" fmla="*/ 0 w 6097"/>
                    <a:gd name="T39" fmla="*/ 0 h 1316"/>
                    <a:gd name="T40" fmla="*/ 0 w 6097"/>
                    <a:gd name="T41" fmla="*/ 0 h 1316"/>
                    <a:gd name="T42" fmla="*/ 0 w 6097"/>
                    <a:gd name="T43" fmla="*/ 0 h 1316"/>
                    <a:gd name="T44" fmla="*/ 0 w 6097"/>
                    <a:gd name="T45" fmla="*/ 0 h 1316"/>
                    <a:gd name="T46" fmla="*/ 0 w 6097"/>
                    <a:gd name="T47" fmla="*/ 0 h 1316"/>
                    <a:gd name="T48" fmla="*/ 0 w 6097"/>
                    <a:gd name="T49" fmla="*/ 0 h 1316"/>
                    <a:gd name="T50" fmla="*/ 0 w 6097"/>
                    <a:gd name="T51" fmla="*/ 0 h 1316"/>
                    <a:gd name="T52" fmla="*/ 0 w 6097"/>
                    <a:gd name="T53" fmla="*/ 0 h 1316"/>
                    <a:gd name="T54" fmla="*/ 0 w 6097"/>
                    <a:gd name="T55" fmla="*/ 0 h 1316"/>
                    <a:gd name="T56" fmla="*/ 0 w 6097"/>
                    <a:gd name="T57" fmla="*/ 0 h 1316"/>
                    <a:gd name="T58" fmla="*/ 0 w 6097"/>
                    <a:gd name="T59" fmla="*/ 0 h 1316"/>
                    <a:gd name="T60" fmla="*/ 0 w 6097"/>
                    <a:gd name="T61" fmla="*/ 0 h 1316"/>
                    <a:gd name="T62" fmla="*/ 0 w 6097"/>
                    <a:gd name="T63" fmla="*/ 0 h 1316"/>
                    <a:gd name="T64" fmla="*/ 0 w 6097"/>
                    <a:gd name="T65" fmla="*/ 0 h 1316"/>
                    <a:gd name="T66" fmla="*/ 0 w 6097"/>
                    <a:gd name="T67" fmla="*/ 0 h 1316"/>
                    <a:gd name="T68" fmla="*/ 0 w 6097"/>
                    <a:gd name="T69" fmla="*/ 0 h 1316"/>
                    <a:gd name="T70" fmla="*/ 0 w 6097"/>
                    <a:gd name="T71" fmla="*/ 0 h 1316"/>
                    <a:gd name="T72" fmla="*/ 0 w 6097"/>
                    <a:gd name="T73" fmla="*/ 0 h 1316"/>
                    <a:gd name="T74" fmla="*/ 0 w 6097"/>
                    <a:gd name="T75" fmla="*/ 0 h 1316"/>
                    <a:gd name="T76" fmla="*/ 0 w 6097"/>
                    <a:gd name="T77" fmla="*/ 0 h 1316"/>
                    <a:gd name="T78" fmla="*/ 0 w 6097"/>
                    <a:gd name="T79" fmla="*/ 0 h 1316"/>
                    <a:gd name="T80" fmla="*/ 0 w 6097"/>
                    <a:gd name="T81" fmla="*/ 0 h 1316"/>
                    <a:gd name="T82" fmla="*/ 0 w 6097"/>
                    <a:gd name="T83" fmla="*/ 0 h 1316"/>
                    <a:gd name="T84" fmla="*/ 0 w 6097"/>
                    <a:gd name="T85" fmla="*/ 0 h 1316"/>
                    <a:gd name="T86" fmla="*/ 0 w 6097"/>
                    <a:gd name="T87" fmla="*/ 0 h 1316"/>
                    <a:gd name="T88" fmla="*/ 0 w 6097"/>
                    <a:gd name="T89" fmla="*/ 0 h 1316"/>
                    <a:gd name="T90" fmla="*/ 0 w 6097"/>
                    <a:gd name="T91" fmla="*/ 0 h 1316"/>
                    <a:gd name="T92" fmla="*/ 0 w 6097"/>
                    <a:gd name="T93" fmla="*/ 0 h 1316"/>
                    <a:gd name="T94" fmla="*/ 0 w 6097"/>
                    <a:gd name="T95" fmla="*/ 0 h 13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097"/>
                    <a:gd name="T145" fmla="*/ 0 h 1316"/>
                    <a:gd name="T146" fmla="*/ 6097 w 6097"/>
                    <a:gd name="T147" fmla="*/ 1316 h 13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097" h="1316">
                      <a:moveTo>
                        <a:pt x="3090" y="5"/>
                      </a:moveTo>
                      <a:lnTo>
                        <a:pt x="3054" y="13"/>
                      </a:lnTo>
                      <a:lnTo>
                        <a:pt x="3019" y="20"/>
                      </a:lnTo>
                      <a:lnTo>
                        <a:pt x="2951" y="36"/>
                      </a:lnTo>
                      <a:lnTo>
                        <a:pt x="2883" y="53"/>
                      </a:lnTo>
                      <a:lnTo>
                        <a:pt x="2817" y="74"/>
                      </a:lnTo>
                      <a:lnTo>
                        <a:pt x="2753" y="96"/>
                      </a:lnTo>
                      <a:lnTo>
                        <a:pt x="2688" y="119"/>
                      </a:lnTo>
                      <a:lnTo>
                        <a:pt x="2625" y="144"/>
                      </a:lnTo>
                      <a:lnTo>
                        <a:pt x="2561" y="171"/>
                      </a:lnTo>
                      <a:lnTo>
                        <a:pt x="2435" y="225"/>
                      </a:lnTo>
                      <a:lnTo>
                        <a:pt x="2308" y="281"/>
                      </a:lnTo>
                      <a:lnTo>
                        <a:pt x="2242" y="309"/>
                      </a:lnTo>
                      <a:lnTo>
                        <a:pt x="2177" y="338"/>
                      </a:lnTo>
                      <a:lnTo>
                        <a:pt x="2111" y="365"/>
                      </a:lnTo>
                      <a:lnTo>
                        <a:pt x="2042" y="392"/>
                      </a:lnTo>
                      <a:lnTo>
                        <a:pt x="1981" y="415"/>
                      </a:lnTo>
                      <a:lnTo>
                        <a:pt x="1920" y="438"/>
                      </a:lnTo>
                      <a:lnTo>
                        <a:pt x="1861" y="461"/>
                      </a:lnTo>
                      <a:lnTo>
                        <a:pt x="1802" y="483"/>
                      </a:lnTo>
                      <a:lnTo>
                        <a:pt x="1746" y="505"/>
                      </a:lnTo>
                      <a:lnTo>
                        <a:pt x="1690" y="526"/>
                      </a:lnTo>
                      <a:lnTo>
                        <a:pt x="1636" y="546"/>
                      </a:lnTo>
                      <a:lnTo>
                        <a:pt x="1583" y="567"/>
                      </a:lnTo>
                      <a:lnTo>
                        <a:pt x="1532" y="586"/>
                      </a:lnTo>
                      <a:lnTo>
                        <a:pt x="1483" y="605"/>
                      </a:lnTo>
                      <a:lnTo>
                        <a:pt x="1436" y="622"/>
                      </a:lnTo>
                      <a:lnTo>
                        <a:pt x="1390" y="639"/>
                      </a:lnTo>
                      <a:lnTo>
                        <a:pt x="1346" y="655"/>
                      </a:lnTo>
                      <a:lnTo>
                        <a:pt x="1304" y="670"/>
                      </a:lnTo>
                      <a:lnTo>
                        <a:pt x="1265" y="685"/>
                      </a:lnTo>
                      <a:lnTo>
                        <a:pt x="1227" y="698"/>
                      </a:lnTo>
                      <a:lnTo>
                        <a:pt x="1194" y="711"/>
                      </a:lnTo>
                      <a:lnTo>
                        <a:pt x="1160" y="722"/>
                      </a:lnTo>
                      <a:lnTo>
                        <a:pt x="1127" y="734"/>
                      </a:lnTo>
                      <a:lnTo>
                        <a:pt x="1096" y="745"/>
                      </a:lnTo>
                      <a:lnTo>
                        <a:pt x="1066" y="756"/>
                      </a:lnTo>
                      <a:lnTo>
                        <a:pt x="1036" y="766"/>
                      </a:lnTo>
                      <a:lnTo>
                        <a:pt x="1007" y="775"/>
                      </a:lnTo>
                      <a:lnTo>
                        <a:pt x="978" y="786"/>
                      </a:lnTo>
                      <a:lnTo>
                        <a:pt x="946" y="797"/>
                      </a:lnTo>
                      <a:lnTo>
                        <a:pt x="914" y="807"/>
                      </a:lnTo>
                      <a:lnTo>
                        <a:pt x="883" y="818"/>
                      </a:lnTo>
                      <a:lnTo>
                        <a:pt x="853" y="828"/>
                      </a:lnTo>
                      <a:lnTo>
                        <a:pt x="794" y="848"/>
                      </a:lnTo>
                      <a:lnTo>
                        <a:pt x="737" y="865"/>
                      </a:lnTo>
                      <a:lnTo>
                        <a:pt x="683" y="883"/>
                      </a:lnTo>
                      <a:lnTo>
                        <a:pt x="629" y="899"/>
                      </a:lnTo>
                      <a:lnTo>
                        <a:pt x="522" y="933"/>
                      </a:lnTo>
                      <a:lnTo>
                        <a:pt x="467" y="949"/>
                      </a:lnTo>
                      <a:lnTo>
                        <a:pt x="410" y="966"/>
                      </a:lnTo>
                      <a:lnTo>
                        <a:pt x="351" y="984"/>
                      </a:lnTo>
                      <a:lnTo>
                        <a:pt x="320" y="993"/>
                      </a:lnTo>
                      <a:lnTo>
                        <a:pt x="289" y="1002"/>
                      </a:lnTo>
                      <a:lnTo>
                        <a:pt x="257" y="1011"/>
                      </a:lnTo>
                      <a:lnTo>
                        <a:pt x="224" y="1022"/>
                      </a:lnTo>
                      <a:lnTo>
                        <a:pt x="189" y="1032"/>
                      </a:lnTo>
                      <a:lnTo>
                        <a:pt x="154" y="1042"/>
                      </a:lnTo>
                      <a:lnTo>
                        <a:pt x="118" y="1053"/>
                      </a:lnTo>
                      <a:lnTo>
                        <a:pt x="80" y="1064"/>
                      </a:lnTo>
                      <a:lnTo>
                        <a:pt x="40" y="1076"/>
                      </a:lnTo>
                      <a:lnTo>
                        <a:pt x="0" y="1087"/>
                      </a:lnTo>
                      <a:lnTo>
                        <a:pt x="28" y="1078"/>
                      </a:lnTo>
                      <a:lnTo>
                        <a:pt x="55" y="1069"/>
                      </a:lnTo>
                      <a:lnTo>
                        <a:pt x="85" y="1061"/>
                      </a:lnTo>
                      <a:lnTo>
                        <a:pt x="116" y="1053"/>
                      </a:lnTo>
                      <a:lnTo>
                        <a:pt x="148" y="1046"/>
                      </a:lnTo>
                      <a:lnTo>
                        <a:pt x="181" y="1039"/>
                      </a:lnTo>
                      <a:lnTo>
                        <a:pt x="214" y="1033"/>
                      </a:lnTo>
                      <a:lnTo>
                        <a:pt x="249" y="1028"/>
                      </a:lnTo>
                      <a:lnTo>
                        <a:pt x="285" y="1023"/>
                      </a:lnTo>
                      <a:lnTo>
                        <a:pt x="322" y="1019"/>
                      </a:lnTo>
                      <a:lnTo>
                        <a:pt x="358" y="1016"/>
                      </a:lnTo>
                      <a:lnTo>
                        <a:pt x="396" y="1012"/>
                      </a:lnTo>
                      <a:lnTo>
                        <a:pt x="437" y="1010"/>
                      </a:lnTo>
                      <a:lnTo>
                        <a:pt x="476" y="1008"/>
                      </a:lnTo>
                      <a:lnTo>
                        <a:pt x="517" y="1005"/>
                      </a:lnTo>
                      <a:lnTo>
                        <a:pt x="559" y="1004"/>
                      </a:lnTo>
                      <a:lnTo>
                        <a:pt x="601" y="1004"/>
                      </a:lnTo>
                      <a:lnTo>
                        <a:pt x="645" y="1004"/>
                      </a:lnTo>
                      <a:lnTo>
                        <a:pt x="690" y="1004"/>
                      </a:lnTo>
                      <a:lnTo>
                        <a:pt x="735" y="1005"/>
                      </a:lnTo>
                      <a:lnTo>
                        <a:pt x="781" y="1007"/>
                      </a:lnTo>
                      <a:lnTo>
                        <a:pt x="827" y="1008"/>
                      </a:lnTo>
                      <a:lnTo>
                        <a:pt x="875" y="1010"/>
                      </a:lnTo>
                      <a:lnTo>
                        <a:pt x="923" y="1012"/>
                      </a:lnTo>
                      <a:lnTo>
                        <a:pt x="971" y="1016"/>
                      </a:lnTo>
                      <a:lnTo>
                        <a:pt x="1021" y="1019"/>
                      </a:lnTo>
                      <a:lnTo>
                        <a:pt x="1070" y="1023"/>
                      </a:lnTo>
                      <a:lnTo>
                        <a:pt x="1121" y="1026"/>
                      </a:lnTo>
                      <a:lnTo>
                        <a:pt x="1225" y="1035"/>
                      </a:lnTo>
                      <a:lnTo>
                        <a:pt x="1331" y="1046"/>
                      </a:lnTo>
                      <a:lnTo>
                        <a:pt x="1439" y="1057"/>
                      </a:lnTo>
                      <a:lnTo>
                        <a:pt x="1549" y="1070"/>
                      </a:lnTo>
                      <a:lnTo>
                        <a:pt x="1661" y="1084"/>
                      </a:lnTo>
                      <a:lnTo>
                        <a:pt x="1776" y="1099"/>
                      </a:lnTo>
                      <a:lnTo>
                        <a:pt x="1891" y="1114"/>
                      </a:lnTo>
                      <a:lnTo>
                        <a:pt x="2008" y="1130"/>
                      </a:lnTo>
                      <a:lnTo>
                        <a:pt x="2127" y="1147"/>
                      </a:lnTo>
                      <a:lnTo>
                        <a:pt x="2247" y="1164"/>
                      </a:lnTo>
                      <a:lnTo>
                        <a:pt x="2369" y="1183"/>
                      </a:lnTo>
                      <a:lnTo>
                        <a:pt x="2491" y="1201"/>
                      </a:lnTo>
                      <a:lnTo>
                        <a:pt x="2614" y="1221"/>
                      </a:lnTo>
                      <a:lnTo>
                        <a:pt x="2739" y="1239"/>
                      </a:lnTo>
                      <a:lnTo>
                        <a:pt x="2990" y="1278"/>
                      </a:lnTo>
                      <a:lnTo>
                        <a:pt x="3241" y="1316"/>
                      </a:lnTo>
                      <a:lnTo>
                        <a:pt x="3301" y="1287"/>
                      </a:lnTo>
                      <a:lnTo>
                        <a:pt x="3359" y="1259"/>
                      </a:lnTo>
                      <a:lnTo>
                        <a:pt x="3414" y="1230"/>
                      </a:lnTo>
                      <a:lnTo>
                        <a:pt x="3467" y="1202"/>
                      </a:lnTo>
                      <a:lnTo>
                        <a:pt x="3518" y="1175"/>
                      </a:lnTo>
                      <a:lnTo>
                        <a:pt x="3566" y="1148"/>
                      </a:lnTo>
                      <a:lnTo>
                        <a:pt x="3613" y="1123"/>
                      </a:lnTo>
                      <a:lnTo>
                        <a:pt x="3658" y="1096"/>
                      </a:lnTo>
                      <a:lnTo>
                        <a:pt x="3701" y="1072"/>
                      </a:lnTo>
                      <a:lnTo>
                        <a:pt x="3742" y="1048"/>
                      </a:lnTo>
                      <a:lnTo>
                        <a:pt x="3783" y="1024"/>
                      </a:lnTo>
                      <a:lnTo>
                        <a:pt x="3821" y="1001"/>
                      </a:lnTo>
                      <a:lnTo>
                        <a:pt x="3859" y="978"/>
                      </a:lnTo>
                      <a:lnTo>
                        <a:pt x="3894" y="955"/>
                      </a:lnTo>
                      <a:lnTo>
                        <a:pt x="3929" y="933"/>
                      </a:lnTo>
                      <a:lnTo>
                        <a:pt x="3964" y="912"/>
                      </a:lnTo>
                      <a:lnTo>
                        <a:pt x="3997" y="891"/>
                      </a:lnTo>
                      <a:lnTo>
                        <a:pt x="4029" y="871"/>
                      </a:lnTo>
                      <a:lnTo>
                        <a:pt x="4091" y="832"/>
                      </a:lnTo>
                      <a:lnTo>
                        <a:pt x="4153" y="794"/>
                      </a:lnTo>
                      <a:lnTo>
                        <a:pt x="4212" y="758"/>
                      </a:lnTo>
                      <a:lnTo>
                        <a:pt x="4272" y="724"/>
                      </a:lnTo>
                      <a:lnTo>
                        <a:pt x="4332" y="692"/>
                      </a:lnTo>
                      <a:lnTo>
                        <a:pt x="4393" y="662"/>
                      </a:lnTo>
                      <a:lnTo>
                        <a:pt x="4426" y="647"/>
                      </a:lnTo>
                      <a:lnTo>
                        <a:pt x="4458" y="634"/>
                      </a:lnTo>
                      <a:lnTo>
                        <a:pt x="4496" y="617"/>
                      </a:lnTo>
                      <a:lnTo>
                        <a:pt x="4534" y="602"/>
                      </a:lnTo>
                      <a:lnTo>
                        <a:pt x="4573" y="587"/>
                      </a:lnTo>
                      <a:lnTo>
                        <a:pt x="4613" y="573"/>
                      </a:lnTo>
                      <a:lnTo>
                        <a:pt x="4655" y="558"/>
                      </a:lnTo>
                      <a:lnTo>
                        <a:pt x="4698" y="544"/>
                      </a:lnTo>
                      <a:lnTo>
                        <a:pt x="4740" y="529"/>
                      </a:lnTo>
                      <a:lnTo>
                        <a:pt x="4784" y="515"/>
                      </a:lnTo>
                      <a:lnTo>
                        <a:pt x="4829" y="501"/>
                      </a:lnTo>
                      <a:lnTo>
                        <a:pt x="4875" y="487"/>
                      </a:lnTo>
                      <a:lnTo>
                        <a:pt x="4921" y="472"/>
                      </a:lnTo>
                      <a:lnTo>
                        <a:pt x="4968" y="459"/>
                      </a:lnTo>
                      <a:lnTo>
                        <a:pt x="5017" y="444"/>
                      </a:lnTo>
                      <a:lnTo>
                        <a:pt x="5066" y="429"/>
                      </a:lnTo>
                      <a:lnTo>
                        <a:pt x="5116" y="414"/>
                      </a:lnTo>
                      <a:lnTo>
                        <a:pt x="5166" y="399"/>
                      </a:lnTo>
                      <a:lnTo>
                        <a:pt x="5218" y="383"/>
                      </a:lnTo>
                      <a:lnTo>
                        <a:pt x="5271" y="366"/>
                      </a:lnTo>
                      <a:lnTo>
                        <a:pt x="5324" y="349"/>
                      </a:lnTo>
                      <a:lnTo>
                        <a:pt x="5378" y="332"/>
                      </a:lnTo>
                      <a:lnTo>
                        <a:pt x="5434" y="314"/>
                      </a:lnTo>
                      <a:lnTo>
                        <a:pt x="5490" y="295"/>
                      </a:lnTo>
                      <a:lnTo>
                        <a:pt x="5547" y="276"/>
                      </a:lnTo>
                      <a:lnTo>
                        <a:pt x="5604" y="256"/>
                      </a:lnTo>
                      <a:lnTo>
                        <a:pt x="5663" y="235"/>
                      </a:lnTo>
                      <a:lnTo>
                        <a:pt x="5723" y="213"/>
                      </a:lnTo>
                      <a:lnTo>
                        <a:pt x="5783" y="190"/>
                      </a:lnTo>
                      <a:lnTo>
                        <a:pt x="5844" y="167"/>
                      </a:lnTo>
                      <a:lnTo>
                        <a:pt x="5906" y="142"/>
                      </a:lnTo>
                      <a:lnTo>
                        <a:pt x="5970" y="117"/>
                      </a:lnTo>
                      <a:lnTo>
                        <a:pt x="6033" y="89"/>
                      </a:lnTo>
                      <a:lnTo>
                        <a:pt x="6097" y="61"/>
                      </a:lnTo>
                      <a:lnTo>
                        <a:pt x="5888" y="63"/>
                      </a:lnTo>
                      <a:lnTo>
                        <a:pt x="5680" y="61"/>
                      </a:lnTo>
                      <a:lnTo>
                        <a:pt x="5473" y="59"/>
                      </a:lnTo>
                      <a:lnTo>
                        <a:pt x="5268" y="54"/>
                      </a:lnTo>
                      <a:lnTo>
                        <a:pt x="5065" y="49"/>
                      </a:lnTo>
                      <a:lnTo>
                        <a:pt x="4965" y="45"/>
                      </a:lnTo>
                      <a:lnTo>
                        <a:pt x="4865" y="42"/>
                      </a:lnTo>
                      <a:lnTo>
                        <a:pt x="4765" y="38"/>
                      </a:lnTo>
                      <a:lnTo>
                        <a:pt x="4668" y="35"/>
                      </a:lnTo>
                      <a:lnTo>
                        <a:pt x="4570" y="30"/>
                      </a:lnTo>
                      <a:lnTo>
                        <a:pt x="4474" y="27"/>
                      </a:lnTo>
                      <a:lnTo>
                        <a:pt x="4378" y="23"/>
                      </a:lnTo>
                      <a:lnTo>
                        <a:pt x="4283" y="20"/>
                      </a:lnTo>
                      <a:lnTo>
                        <a:pt x="4189" y="16"/>
                      </a:lnTo>
                      <a:lnTo>
                        <a:pt x="4097" y="13"/>
                      </a:lnTo>
                      <a:lnTo>
                        <a:pt x="4006" y="10"/>
                      </a:lnTo>
                      <a:lnTo>
                        <a:pt x="3915" y="7"/>
                      </a:lnTo>
                      <a:lnTo>
                        <a:pt x="3826" y="5"/>
                      </a:lnTo>
                      <a:lnTo>
                        <a:pt x="3739" y="3"/>
                      </a:lnTo>
                      <a:lnTo>
                        <a:pt x="3652" y="2"/>
                      </a:lnTo>
                      <a:lnTo>
                        <a:pt x="3567" y="0"/>
                      </a:lnTo>
                      <a:lnTo>
                        <a:pt x="3484" y="0"/>
                      </a:lnTo>
                      <a:lnTo>
                        <a:pt x="3402" y="0"/>
                      </a:lnTo>
                      <a:lnTo>
                        <a:pt x="3322" y="0"/>
                      </a:lnTo>
                      <a:lnTo>
                        <a:pt x="3242" y="2"/>
                      </a:lnTo>
                      <a:lnTo>
                        <a:pt x="3165" y="4"/>
                      </a:lnTo>
                      <a:lnTo>
                        <a:pt x="3090" y="6"/>
                      </a:lnTo>
                      <a:lnTo>
                        <a:pt x="3090" y="5"/>
                      </a:lnTo>
                      <a:close/>
                    </a:path>
                  </a:pathLst>
                </a:custGeom>
                <a:solidFill>
                  <a:srgbClr val="FFFFFF"/>
                </a:solidFill>
                <a:ln w="9525">
                  <a:noFill/>
                  <a:round/>
                  <a:headEnd/>
                  <a:tailEnd/>
                </a:ln>
              </p:spPr>
              <p:txBody>
                <a:bodyPr wrap="none" anchor="ctr"/>
                <a:lstStyle/>
                <a:p>
                  <a:endParaRPr lang="en-US"/>
                </a:p>
              </p:txBody>
            </p:sp>
            <p:sp>
              <p:nvSpPr>
                <p:cNvPr id="20499" name="Freeform 14"/>
                <p:cNvSpPr>
                  <a:spLocks noChangeArrowheads="1"/>
                </p:cNvSpPr>
                <p:nvPr/>
              </p:nvSpPr>
              <p:spPr bwMode="auto">
                <a:xfrm>
                  <a:off x="2407" y="2855"/>
                  <a:ext cx="695" cy="170"/>
                </a:xfrm>
                <a:custGeom>
                  <a:avLst/>
                  <a:gdLst>
                    <a:gd name="T0" fmla="*/ 0 w 6199"/>
                    <a:gd name="T1" fmla="*/ 0 h 1278"/>
                    <a:gd name="T2" fmla="*/ 0 w 6199"/>
                    <a:gd name="T3" fmla="*/ 0 h 1278"/>
                    <a:gd name="T4" fmla="*/ 0 w 6199"/>
                    <a:gd name="T5" fmla="*/ 0 h 1278"/>
                    <a:gd name="T6" fmla="*/ 0 w 6199"/>
                    <a:gd name="T7" fmla="*/ 0 h 1278"/>
                    <a:gd name="T8" fmla="*/ 0 w 6199"/>
                    <a:gd name="T9" fmla="*/ 0 h 1278"/>
                    <a:gd name="T10" fmla="*/ 0 w 6199"/>
                    <a:gd name="T11" fmla="*/ 0 h 1278"/>
                    <a:gd name="T12" fmla="*/ 0 w 6199"/>
                    <a:gd name="T13" fmla="*/ 0 h 1278"/>
                    <a:gd name="T14" fmla="*/ 0 w 6199"/>
                    <a:gd name="T15" fmla="*/ 0 h 1278"/>
                    <a:gd name="T16" fmla="*/ 0 w 6199"/>
                    <a:gd name="T17" fmla="*/ 0 h 1278"/>
                    <a:gd name="T18" fmla="*/ 0 w 6199"/>
                    <a:gd name="T19" fmla="*/ 0 h 1278"/>
                    <a:gd name="T20" fmla="*/ 0 w 6199"/>
                    <a:gd name="T21" fmla="*/ 0 h 1278"/>
                    <a:gd name="T22" fmla="*/ 0 w 6199"/>
                    <a:gd name="T23" fmla="*/ 0 h 1278"/>
                    <a:gd name="T24" fmla="*/ 0 w 6199"/>
                    <a:gd name="T25" fmla="*/ 0 h 1278"/>
                    <a:gd name="T26" fmla="*/ 0 w 6199"/>
                    <a:gd name="T27" fmla="*/ 0 h 1278"/>
                    <a:gd name="T28" fmla="*/ 0 w 6199"/>
                    <a:gd name="T29" fmla="*/ 0 h 1278"/>
                    <a:gd name="T30" fmla="*/ 0 w 6199"/>
                    <a:gd name="T31" fmla="*/ 0 h 1278"/>
                    <a:gd name="T32" fmla="*/ 0 w 6199"/>
                    <a:gd name="T33" fmla="*/ 0 h 1278"/>
                    <a:gd name="T34" fmla="*/ 0 w 6199"/>
                    <a:gd name="T35" fmla="*/ 0 h 1278"/>
                    <a:gd name="T36" fmla="*/ 0 w 6199"/>
                    <a:gd name="T37" fmla="*/ 0 h 1278"/>
                    <a:gd name="T38" fmla="*/ 0 w 6199"/>
                    <a:gd name="T39" fmla="*/ 0 h 1278"/>
                    <a:gd name="T40" fmla="*/ 0 w 6199"/>
                    <a:gd name="T41" fmla="*/ 0 h 1278"/>
                    <a:gd name="T42" fmla="*/ 0 w 6199"/>
                    <a:gd name="T43" fmla="*/ 0 h 1278"/>
                    <a:gd name="T44" fmla="*/ 0 w 6199"/>
                    <a:gd name="T45" fmla="*/ 0 h 1278"/>
                    <a:gd name="T46" fmla="*/ 0 w 6199"/>
                    <a:gd name="T47" fmla="*/ 0 h 1278"/>
                    <a:gd name="T48" fmla="*/ 0 w 6199"/>
                    <a:gd name="T49" fmla="*/ 0 h 1278"/>
                    <a:gd name="T50" fmla="*/ 0 w 6199"/>
                    <a:gd name="T51" fmla="*/ 0 h 1278"/>
                    <a:gd name="T52" fmla="*/ 0 w 6199"/>
                    <a:gd name="T53" fmla="*/ 0 h 1278"/>
                    <a:gd name="T54" fmla="*/ 0 w 6199"/>
                    <a:gd name="T55" fmla="*/ 0 h 1278"/>
                    <a:gd name="T56" fmla="*/ 0 w 6199"/>
                    <a:gd name="T57" fmla="*/ 0 h 1278"/>
                    <a:gd name="T58" fmla="*/ 0 w 6199"/>
                    <a:gd name="T59" fmla="*/ 0 h 1278"/>
                    <a:gd name="T60" fmla="*/ 0 w 6199"/>
                    <a:gd name="T61" fmla="*/ 0 h 1278"/>
                    <a:gd name="T62" fmla="*/ 0 w 6199"/>
                    <a:gd name="T63" fmla="*/ 0 h 1278"/>
                    <a:gd name="T64" fmla="*/ 0 w 6199"/>
                    <a:gd name="T65" fmla="*/ 0 h 1278"/>
                    <a:gd name="T66" fmla="*/ 0 w 6199"/>
                    <a:gd name="T67" fmla="*/ 0 h 1278"/>
                    <a:gd name="T68" fmla="*/ 0 w 6199"/>
                    <a:gd name="T69" fmla="*/ 0 h 1278"/>
                    <a:gd name="T70" fmla="*/ 0 w 6199"/>
                    <a:gd name="T71" fmla="*/ 0 h 1278"/>
                    <a:gd name="T72" fmla="*/ 0 w 6199"/>
                    <a:gd name="T73" fmla="*/ 0 h 1278"/>
                    <a:gd name="T74" fmla="*/ 0 w 6199"/>
                    <a:gd name="T75" fmla="*/ 0 h 1278"/>
                    <a:gd name="T76" fmla="*/ 0 w 6199"/>
                    <a:gd name="T77" fmla="*/ 0 h 1278"/>
                    <a:gd name="T78" fmla="*/ 0 w 6199"/>
                    <a:gd name="T79" fmla="*/ 0 h 1278"/>
                    <a:gd name="T80" fmla="*/ 0 w 6199"/>
                    <a:gd name="T81" fmla="*/ 0 h 1278"/>
                    <a:gd name="T82" fmla="*/ 0 w 6199"/>
                    <a:gd name="T83" fmla="*/ 0 h 1278"/>
                    <a:gd name="T84" fmla="*/ 0 w 6199"/>
                    <a:gd name="T85" fmla="*/ 0 h 1278"/>
                    <a:gd name="T86" fmla="*/ 0 w 6199"/>
                    <a:gd name="T87" fmla="*/ 0 h 1278"/>
                    <a:gd name="T88" fmla="*/ 0 w 6199"/>
                    <a:gd name="T89" fmla="*/ 0 h 1278"/>
                    <a:gd name="T90" fmla="*/ 0 w 6199"/>
                    <a:gd name="T91" fmla="*/ 0 h 1278"/>
                    <a:gd name="T92" fmla="*/ 0 w 6199"/>
                    <a:gd name="T93" fmla="*/ 0 h 1278"/>
                    <a:gd name="T94" fmla="*/ 0 w 6199"/>
                    <a:gd name="T95" fmla="*/ 0 h 1278"/>
                    <a:gd name="T96" fmla="*/ 0 w 6199"/>
                    <a:gd name="T97" fmla="*/ 0 h 1278"/>
                    <a:gd name="T98" fmla="*/ 0 w 6199"/>
                    <a:gd name="T99" fmla="*/ 0 h 1278"/>
                    <a:gd name="T100" fmla="*/ 0 w 6199"/>
                    <a:gd name="T101" fmla="*/ 0 h 1278"/>
                    <a:gd name="T102" fmla="*/ 0 w 6199"/>
                    <a:gd name="T103" fmla="*/ 0 h 1278"/>
                    <a:gd name="T104" fmla="*/ 0 w 6199"/>
                    <a:gd name="T105" fmla="*/ 0 h 1278"/>
                    <a:gd name="T106" fmla="*/ 0 w 6199"/>
                    <a:gd name="T107" fmla="*/ 0 h 1278"/>
                    <a:gd name="T108" fmla="*/ 0 w 6199"/>
                    <a:gd name="T109" fmla="*/ 0 h 1278"/>
                    <a:gd name="T110" fmla="*/ 0 w 6199"/>
                    <a:gd name="T111" fmla="*/ 0 h 1278"/>
                    <a:gd name="T112" fmla="*/ 0 w 6199"/>
                    <a:gd name="T113" fmla="*/ 0 h 1278"/>
                    <a:gd name="T114" fmla="*/ 0 w 6199"/>
                    <a:gd name="T115" fmla="*/ 0 h 1278"/>
                    <a:gd name="T116" fmla="*/ 0 w 6199"/>
                    <a:gd name="T117" fmla="*/ 0 h 1278"/>
                    <a:gd name="T118" fmla="*/ 0 w 6199"/>
                    <a:gd name="T119" fmla="*/ 0 h 1278"/>
                    <a:gd name="T120" fmla="*/ 0 w 6199"/>
                    <a:gd name="T121" fmla="*/ 0 h 1278"/>
                    <a:gd name="T122" fmla="*/ 0 w 6199"/>
                    <a:gd name="T123" fmla="*/ 0 h 1278"/>
                    <a:gd name="T124" fmla="*/ 0 w 6199"/>
                    <a:gd name="T125" fmla="*/ 0 h 12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99"/>
                    <a:gd name="T190" fmla="*/ 0 h 1278"/>
                    <a:gd name="T191" fmla="*/ 6199 w 6199"/>
                    <a:gd name="T192" fmla="*/ 1278 h 12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99" h="1278">
                      <a:moveTo>
                        <a:pt x="0" y="1077"/>
                      </a:moveTo>
                      <a:lnTo>
                        <a:pt x="4" y="1069"/>
                      </a:lnTo>
                      <a:lnTo>
                        <a:pt x="9" y="1064"/>
                      </a:lnTo>
                      <a:lnTo>
                        <a:pt x="13" y="1061"/>
                      </a:lnTo>
                      <a:lnTo>
                        <a:pt x="19" y="1057"/>
                      </a:lnTo>
                      <a:lnTo>
                        <a:pt x="24" y="1054"/>
                      </a:lnTo>
                      <a:lnTo>
                        <a:pt x="30" y="1050"/>
                      </a:lnTo>
                      <a:lnTo>
                        <a:pt x="35" y="1047"/>
                      </a:lnTo>
                      <a:lnTo>
                        <a:pt x="40" y="1044"/>
                      </a:lnTo>
                      <a:lnTo>
                        <a:pt x="46" y="1041"/>
                      </a:lnTo>
                      <a:lnTo>
                        <a:pt x="51" y="1039"/>
                      </a:lnTo>
                      <a:lnTo>
                        <a:pt x="57" y="1036"/>
                      </a:lnTo>
                      <a:lnTo>
                        <a:pt x="62" y="1033"/>
                      </a:lnTo>
                      <a:lnTo>
                        <a:pt x="68" y="1031"/>
                      </a:lnTo>
                      <a:lnTo>
                        <a:pt x="73" y="1028"/>
                      </a:lnTo>
                      <a:lnTo>
                        <a:pt x="79" y="1026"/>
                      </a:lnTo>
                      <a:lnTo>
                        <a:pt x="85" y="1023"/>
                      </a:lnTo>
                      <a:lnTo>
                        <a:pt x="91" y="1020"/>
                      </a:lnTo>
                      <a:lnTo>
                        <a:pt x="96" y="1018"/>
                      </a:lnTo>
                      <a:lnTo>
                        <a:pt x="102" y="1016"/>
                      </a:lnTo>
                      <a:lnTo>
                        <a:pt x="108" y="1013"/>
                      </a:lnTo>
                      <a:lnTo>
                        <a:pt x="114" y="1011"/>
                      </a:lnTo>
                      <a:lnTo>
                        <a:pt x="119" y="1009"/>
                      </a:lnTo>
                      <a:lnTo>
                        <a:pt x="125" y="1006"/>
                      </a:lnTo>
                      <a:lnTo>
                        <a:pt x="131" y="1004"/>
                      </a:lnTo>
                      <a:lnTo>
                        <a:pt x="137" y="1002"/>
                      </a:lnTo>
                      <a:lnTo>
                        <a:pt x="142" y="1001"/>
                      </a:lnTo>
                      <a:lnTo>
                        <a:pt x="148" y="998"/>
                      </a:lnTo>
                      <a:lnTo>
                        <a:pt x="154" y="996"/>
                      </a:lnTo>
                      <a:lnTo>
                        <a:pt x="160" y="994"/>
                      </a:lnTo>
                      <a:lnTo>
                        <a:pt x="167" y="991"/>
                      </a:lnTo>
                      <a:lnTo>
                        <a:pt x="172" y="990"/>
                      </a:lnTo>
                      <a:lnTo>
                        <a:pt x="178" y="988"/>
                      </a:lnTo>
                      <a:lnTo>
                        <a:pt x="184" y="986"/>
                      </a:lnTo>
                      <a:lnTo>
                        <a:pt x="190" y="985"/>
                      </a:lnTo>
                      <a:lnTo>
                        <a:pt x="195" y="982"/>
                      </a:lnTo>
                      <a:lnTo>
                        <a:pt x="202" y="980"/>
                      </a:lnTo>
                      <a:lnTo>
                        <a:pt x="208" y="979"/>
                      </a:lnTo>
                      <a:lnTo>
                        <a:pt x="214" y="976"/>
                      </a:lnTo>
                      <a:lnTo>
                        <a:pt x="220" y="975"/>
                      </a:lnTo>
                      <a:lnTo>
                        <a:pt x="225" y="973"/>
                      </a:lnTo>
                      <a:lnTo>
                        <a:pt x="232" y="972"/>
                      </a:lnTo>
                      <a:lnTo>
                        <a:pt x="238" y="970"/>
                      </a:lnTo>
                      <a:lnTo>
                        <a:pt x="244" y="968"/>
                      </a:lnTo>
                      <a:lnTo>
                        <a:pt x="251" y="966"/>
                      </a:lnTo>
                      <a:lnTo>
                        <a:pt x="257" y="965"/>
                      </a:lnTo>
                      <a:lnTo>
                        <a:pt x="262" y="963"/>
                      </a:lnTo>
                      <a:lnTo>
                        <a:pt x="268" y="962"/>
                      </a:lnTo>
                      <a:lnTo>
                        <a:pt x="275" y="960"/>
                      </a:lnTo>
                      <a:lnTo>
                        <a:pt x="281" y="958"/>
                      </a:lnTo>
                      <a:lnTo>
                        <a:pt x="286" y="957"/>
                      </a:lnTo>
                      <a:lnTo>
                        <a:pt x="293" y="956"/>
                      </a:lnTo>
                      <a:lnTo>
                        <a:pt x="299" y="953"/>
                      </a:lnTo>
                      <a:lnTo>
                        <a:pt x="305" y="952"/>
                      </a:lnTo>
                      <a:lnTo>
                        <a:pt x="312" y="951"/>
                      </a:lnTo>
                      <a:lnTo>
                        <a:pt x="318" y="950"/>
                      </a:lnTo>
                      <a:lnTo>
                        <a:pt x="325" y="948"/>
                      </a:lnTo>
                      <a:lnTo>
                        <a:pt x="330" y="947"/>
                      </a:lnTo>
                      <a:lnTo>
                        <a:pt x="336" y="945"/>
                      </a:lnTo>
                      <a:lnTo>
                        <a:pt x="343" y="944"/>
                      </a:lnTo>
                      <a:lnTo>
                        <a:pt x="349" y="943"/>
                      </a:lnTo>
                      <a:lnTo>
                        <a:pt x="356" y="942"/>
                      </a:lnTo>
                      <a:lnTo>
                        <a:pt x="361" y="940"/>
                      </a:lnTo>
                      <a:lnTo>
                        <a:pt x="367" y="938"/>
                      </a:lnTo>
                      <a:lnTo>
                        <a:pt x="374" y="937"/>
                      </a:lnTo>
                      <a:lnTo>
                        <a:pt x="380" y="936"/>
                      </a:lnTo>
                      <a:lnTo>
                        <a:pt x="387" y="935"/>
                      </a:lnTo>
                      <a:lnTo>
                        <a:pt x="392" y="934"/>
                      </a:lnTo>
                      <a:lnTo>
                        <a:pt x="399" y="933"/>
                      </a:lnTo>
                      <a:lnTo>
                        <a:pt x="405" y="932"/>
                      </a:lnTo>
                      <a:lnTo>
                        <a:pt x="412" y="930"/>
                      </a:lnTo>
                      <a:lnTo>
                        <a:pt x="418" y="929"/>
                      </a:lnTo>
                      <a:lnTo>
                        <a:pt x="425" y="928"/>
                      </a:lnTo>
                      <a:lnTo>
                        <a:pt x="431" y="927"/>
                      </a:lnTo>
                      <a:lnTo>
                        <a:pt x="437" y="926"/>
                      </a:lnTo>
                      <a:lnTo>
                        <a:pt x="443" y="925"/>
                      </a:lnTo>
                      <a:lnTo>
                        <a:pt x="450" y="925"/>
                      </a:lnTo>
                      <a:lnTo>
                        <a:pt x="456" y="924"/>
                      </a:lnTo>
                      <a:lnTo>
                        <a:pt x="463" y="922"/>
                      </a:lnTo>
                      <a:lnTo>
                        <a:pt x="470" y="921"/>
                      </a:lnTo>
                      <a:lnTo>
                        <a:pt x="475" y="920"/>
                      </a:lnTo>
                      <a:lnTo>
                        <a:pt x="482" y="919"/>
                      </a:lnTo>
                      <a:lnTo>
                        <a:pt x="488" y="919"/>
                      </a:lnTo>
                      <a:lnTo>
                        <a:pt x="495" y="918"/>
                      </a:lnTo>
                      <a:lnTo>
                        <a:pt x="501" y="917"/>
                      </a:lnTo>
                      <a:lnTo>
                        <a:pt x="508" y="915"/>
                      </a:lnTo>
                      <a:lnTo>
                        <a:pt x="515" y="915"/>
                      </a:lnTo>
                      <a:lnTo>
                        <a:pt x="520" y="914"/>
                      </a:lnTo>
                      <a:lnTo>
                        <a:pt x="527" y="913"/>
                      </a:lnTo>
                      <a:lnTo>
                        <a:pt x="533" y="912"/>
                      </a:lnTo>
                      <a:lnTo>
                        <a:pt x="540" y="912"/>
                      </a:lnTo>
                      <a:lnTo>
                        <a:pt x="547" y="911"/>
                      </a:lnTo>
                      <a:lnTo>
                        <a:pt x="553" y="910"/>
                      </a:lnTo>
                      <a:lnTo>
                        <a:pt x="560" y="910"/>
                      </a:lnTo>
                      <a:lnTo>
                        <a:pt x="566" y="909"/>
                      </a:lnTo>
                      <a:lnTo>
                        <a:pt x="572" y="909"/>
                      </a:lnTo>
                      <a:lnTo>
                        <a:pt x="579" y="907"/>
                      </a:lnTo>
                      <a:lnTo>
                        <a:pt x="586" y="906"/>
                      </a:lnTo>
                      <a:lnTo>
                        <a:pt x="592" y="906"/>
                      </a:lnTo>
                      <a:lnTo>
                        <a:pt x="599" y="905"/>
                      </a:lnTo>
                      <a:lnTo>
                        <a:pt x="606" y="905"/>
                      </a:lnTo>
                      <a:lnTo>
                        <a:pt x="611" y="904"/>
                      </a:lnTo>
                      <a:lnTo>
                        <a:pt x="618" y="904"/>
                      </a:lnTo>
                      <a:lnTo>
                        <a:pt x="625" y="903"/>
                      </a:lnTo>
                      <a:lnTo>
                        <a:pt x="632" y="903"/>
                      </a:lnTo>
                      <a:lnTo>
                        <a:pt x="638" y="902"/>
                      </a:lnTo>
                      <a:lnTo>
                        <a:pt x="645" y="902"/>
                      </a:lnTo>
                      <a:lnTo>
                        <a:pt x="652" y="902"/>
                      </a:lnTo>
                      <a:lnTo>
                        <a:pt x="657" y="900"/>
                      </a:lnTo>
                      <a:lnTo>
                        <a:pt x="664" y="900"/>
                      </a:lnTo>
                      <a:lnTo>
                        <a:pt x="671" y="899"/>
                      </a:lnTo>
                      <a:lnTo>
                        <a:pt x="678" y="899"/>
                      </a:lnTo>
                      <a:lnTo>
                        <a:pt x="684" y="899"/>
                      </a:lnTo>
                      <a:lnTo>
                        <a:pt x="691" y="898"/>
                      </a:lnTo>
                      <a:lnTo>
                        <a:pt x="698" y="898"/>
                      </a:lnTo>
                      <a:lnTo>
                        <a:pt x="705" y="898"/>
                      </a:lnTo>
                      <a:lnTo>
                        <a:pt x="710" y="897"/>
                      </a:lnTo>
                      <a:lnTo>
                        <a:pt x="717" y="897"/>
                      </a:lnTo>
                      <a:lnTo>
                        <a:pt x="724" y="897"/>
                      </a:lnTo>
                      <a:lnTo>
                        <a:pt x="731" y="896"/>
                      </a:lnTo>
                      <a:lnTo>
                        <a:pt x="737" y="896"/>
                      </a:lnTo>
                      <a:lnTo>
                        <a:pt x="744" y="896"/>
                      </a:lnTo>
                      <a:lnTo>
                        <a:pt x="751" y="896"/>
                      </a:lnTo>
                      <a:lnTo>
                        <a:pt x="758" y="895"/>
                      </a:lnTo>
                      <a:lnTo>
                        <a:pt x="765" y="895"/>
                      </a:lnTo>
                      <a:lnTo>
                        <a:pt x="770" y="895"/>
                      </a:lnTo>
                      <a:lnTo>
                        <a:pt x="777" y="895"/>
                      </a:lnTo>
                      <a:lnTo>
                        <a:pt x="784" y="895"/>
                      </a:lnTo>
                      <a:lnTo>
                        <a:pt x="791" y="894"/>
                      </a:lnTo>
                      <a:lnTo>
                        <a:pt x="798" y="894"/>
                      </a:lnTo>
                      <a:lnTo>
                        <a:pt x="804" y="894"/>
                      </a:lnTo>
                      <a:lnTo>
                        <a:pt x="811" y="894"/>
                      </a:lnTo>
                      <a:lnTo>
                        <a:pt x="818" y="894"/>
                      </a:lnTo>
                      <a:lnTo>
                        <a:pt x="825" y="894"/>
                      </a:lnTo>
                      <a:lnTo>
                        <a:pt x="831" y="894"/>
                      </a:lnTo>
                      <a:lnTo>
                        <a:pt x="838" y="894"/>
                      </a:lnTo>
                      <a:lnTo>
                        <a:pt x="844" y="892"/>
                      </a:lnTo>
                      <a:lnTo>
                        <a:pt x="851" y="892"/>
                      </a:lnTo>
                      <a:lnTo>
                        <a:pt x="858" y="892"/>
                      </a:lnTo>
                      <a:lnTo>
                        <a:pt x="865" y="892"/>
                      </a:lnTo>
                      <a:lnTo>
                        <a:pt x="872" y="892"/>
                      </a:lnTo>
                      <a:lnTo>
                        <a:pt x="879" y="892"/>
                      </a:lnTo>
                      <a:lnTo>
                        <a:pt x="886" y="892"/>
                      </a:lnTo>
                      <a:lnTo>
                        <a:pt x="891" y="892"/>
                      </a:lnTo>
                      <a:lnTo>
                        <a:pt x="898" y="892"/>
                      </a:lnTo>
                      <a:lnTo>
                        <a:pt x="905" y="892"/>
                      </a:lnTo>
                      <a:lnTo>
                        <a:pt x="912" y="892"/>
                      </a:lnTo>
                      <a:lnTo>
                        <a:pt x="919" y="894"/>
                      </a:lnTo>
                      <a:lnTo>
                        <a:pt x="926" y="894"/>
                      </a:lnTo>
                      <a:lnTo>
                        <a:pt x="933" y="894"/>
                      </a:lnTo>
                      <a:lnTo>
                        <a:pt x="940" y="894"/>
                      </a:lnTo>
                      <a:lnTo>
                        <a:pt x="947" y="894"/>
                      </a:lnTo>
                      <a:lnTo>
                        <a:pt x="952" y="894"/>
                      </a:lnTo>
                      <a:lnTo>
                        <a:pt x="959" y="894"/>
                      </a:lnTo>
                      <a:lnTo>
                        <a:pt x="966" y="894"/>
                      </a:lnTo>
                      <a:lnTo>
                        <a:pt x="973" y="894"/>
                      </a:lnTo>
                      <a:lnTo>
                        <a:pt x="980" y="894"/>
                      </a:lnTo>
                      <a:lnTo>
                        <a:pt x="987" y="895"/>
                      </a:lnTo>
                      <a:lnTo>
                        <a:pt x="994" y="895"/>
                      </a:lnTo>
                      <a:lnTo>
                        <a:pt x="1001" y="895"/>
                      </a:lnTo>
                      <a:lnTo>
                        <a:pt x="1008" y="895"/>
                      </a:lnTo>
                      <a:lnTo>
                        <a:pt x="1015" y="895"/>
                      </a:lnTo>
                      <a:lnTo>
                        <a:pt x="1022" y="896"/>
                      </a:lnTo>
                      <a:lnTo>
                        <a:pt x="1027" y="896"/>
                      </a:lnTo>
                      <a:lnTo>
                        <a:pt x="1034" y="896"/>
                      </a:lnTo>
                      <a:lnTo>
                        <a:pt x="1041" y="896"/>
                      </a:lnTo>
                      <a:lnTo>
                        <a:pt x="1048" y="896"/>
                      </a:lnTo>
                      <a:lnTo>
                        <a:pt x="1055" y="897"/>
                      </a:lnTo>
                      <a:lnTo>
                        <a:pt x="1062" y="897"/>
                      </a:lnTo>
                      <a:lnTo>
                        <a:pt x="1069" y="897"/>
                      </a:lnTo>
                      <a:lnTo>
                        <a:pt x="1076" y="898"/>
                      </a:lnTo>
                      <a:lnTo>
                        <a:pt x="1083" y="898"/>
                      </a:lnTo>
                      <a:lnTo>
                        <a:pt x="1090" y="898"/>
                      </a:lnTo>
                      <a:lnTo>
                        <a:pt x="1096" y="899"/>
                      </a:lnTo>
                      <a:lnTo>
                        <a:pt x="1103" y="899"/>
                      </a:lnTo>
                      <a:lnTo>
                        <a:pt x="1110" y="899"/>
                      </a:lnTo>
                      <a:lnTo>
                        <a:pt x="1117" y="900"/>
                      </a:lnTo>
                      <a:lnTo>
                        <a:pt x="1131" y="900"/>
                      </a:lnTo>
                      <a:lnTo>
                        <a:pt x="1145" y="902"/>
                      </a:lnTo>
                      <a:lnTo>
                        <a:pt x="1159" y="903"/>
                      </a:lnTo>
                      <a:lnTo>
                        <a:pt x="1171" y="904"/>
                      </a:lnTo>
                      <a:lnTo>
                        <a:pt x="1185" y="904"/>
                      </a:lnTo>
                      <a:lnTo>
                        <a:pt x="1199" y="905"/>
                      </a:lnTo>
                      <a:lnTo>
                        <a:pt x="1213" y="906"/>
                      </a:lnTo>
                      <a:lnTo>
                        <a:pt x="1227" y="907"/>
                      </a:lnTo>
                      <a:lnTo>
                        <a:pt x="1240" y="909"/>
                      </a:lnTo>
                      <a:lnTo>
                        <a:pt x="1254" y="910"/>
                      </a:lnTo>
                      <a:lnTo>
                        <a:pt x="1268" y="911"/>
                      </a:lnTo>
                      <a:lnTo>
                        <a:pt x="1282" y="912"/>
                      </a:lnTo>
                      <a:lnTo>
                        <a:pt x="1296" y="914"/>
                      </a:lnTo>
                      <a:lnTo>
                        <a:pt x="1310" y="915"/>
                      </a:lnTo>
                      <a:lnTo>
                        <a:pt x="1323" y="917"/>
                      </a:lnTo>
                      <a:lnTo>
                        <a:pt x="1337" y="918"/>
                      </a:lnTo>
                      <a:lnTo>
                        <a:pt x="1351" y="920"/>
                      </a:lnTo>
                      <a:lnTo>
                        <a:pt x="1365" y="921"/>
                      </a:lnTo>
                      <a:lnTo>
                        <a:pt x="1379" y="922"/>
                      </a:lnTo>
                      <a:lnTo>
                        <a:pt x="1393" y="925"/>
                      </a:lnTo>
                      <a:lnTo>
                        <a:pt x="1406" y="926"/>
                      </a:lnTo>
                      <a:lnTo>
                        <a:pt x="1420" y="928"/>
                      </a:lnTo>
                      <a:lnTo>
                        <a:pt x="1434" y="929"/>
                      </a:lnTo>
                      <a:lnTo>
                        <a:pt x="1448" y="930"/>
                      </a:lnTo>
                      <a:lnTo>
                        <a:pt x="1462" y="933"/>
                      </a:lnTo>
                      <a:lnTo>
                        <a:pt x="1476" y="934"/>
                      </a:lnTo>
                      <a:lnTo>
                        <a:pt x="1489" y="936"/>
                      </a:lnTo>
                      <a:lnTo>
                        <a:pt x="1503" y="937"/>
                      </a:lnTo>
                      <a:lnTo>
                        <a:pt x="1517" y="940"/>
                      </a:lnTo>
                      <a:lnTo>
                        <a:pt x="1531" y="942"/>
                      </a:lnTo>
                      <a:lnTo>
                        <a:pt x="1545" y="943"/>
                      </a:lnTo>
                      <a:lnTo>
                        <a:pt x="1558" y="945"/>
                      </a:lnTo>
                      <a:lnTo>
                        <a:pt x="1572" y="947"/>
                      </a:lnTo>
                      <a:lnTo>
                        <a:pt x="1586" y="949"/>
                      </a:lnTo>
                      <a:lnTo>
                        <a:pt x="1600" y="951"/>
                      </a:lnTo>
                      <a:lnTo>
                        <a:pt x="1614" y="952"/>
                      </a:lnTo>
                      <a:lnTo>
                        <a:pt x="1628" y="955"/>
                      </a:lnTo>
                      <a:lnTo>
                        <a:pt x="1641" y="957"/>
                      </a:lnTo>
                      <a:lnTo>
                        <a:pt x="1655" y="958"/>
                      </a:lnTo>
                      <a:lnTo>
                        <a:pt x="1669" y="960"/>
                      </a:lnTo>
                      <a:lnTo>
                        <a:pt x="1683" y="963"/>
                      </a:lnTo>
                      <a:lnTo>
                        <a:pt x="1697" y="965"/>
                      </a:lnTo>
                      <a:lnTo>
                        <a:pt x="1711" y="967"/>
                      </a:lnTo>
                      <a:lnTo>
                        <a:pt x="1724" y="968"/>
                      </a:lnTo>
                      <a:lnTo>
                        <a:pt x="1738" y="971"/>
                      </a:lnTo>
                      <a:lnTo>
                        <a:pt x="1752" y="973"/>
                      </a:lnTo>
                      <a:lnTo>
                        <a:pt x="1766" y="975"/>
                      </a:lnTo>
                      <a:lnTo>
                        <a:pt x="1780" y="978"/>
                      </a:lnTo>
                      <a:lnTo>
                        <a:pt x="1794" y="979"/>
                      </a:lnTo>
                      <a:lnTo>
                        <a:pt x="1807" y="981"/>
                      </a:lnTo>
                      <a:lnTo>
                        <a:pt x="1821" y="983"/>
                      </a:lnTo>
                      <a:lnTo>
                        <a:pt x="1835" y="986"/>
                      </a:lnTo>
                      <a:lnTo>
                        <a:pt x="1849" y="988"/>
                      </a:lnTo>
                      <a:lnTo>
                        <a:pt x="1863" y="990"/>
                      </a:lnTo>
                      <a:lnTo>
                        <a:pt x="1876" y="993"/>
                      </a:lnTo>
                      <a:lnTo>
                        <a:pt x="1890" y="995"/>
                      </a:lnTo>
                      <a:lnTo>
                        <a:pt x="1918" y="998"/>
                      </a:lnTo>
                      <a:lnTo>
                        <a:pt x="1946" y="1003"/>
                      </a:lnTo>
                      <a:lnTo>
                        <a:pt x="1972" y="1008"/>
                      </a:lnTo>
                      <a:lnTo>
                        <a:pt x="2000" y="1012"/>
                      </a:lnTo>
                      <a:lnTo>
                        <a:pt x="2027" y="1017"/>
                      </a:lnTo>
                      <a:lnTo>
                        <a:pt x="2055" y="1021"/>
                      </a:lnTo>
                      <a:lnTo>
                        <a:pt x="2082" y="1026"/>
                      </a:lnTo>
                      <a:lnTo>
                        <a:pt x="2109" y="1031"/>
                      </a:lnTo>
                      <a:lnTo>
                        <a:pt x="2123" y="1033"/>
                      </a:lnTo>
                      <a:lnTo>
                        <a:pt x="2136" y="1035"/>
                      </a:lnTo>
                      <a:lnTo>
                        <a:pt x="2150" y="1037"/>
                      </a:lnTo>
                      <a:lnTo>
                        <a:pt x="2163" y="1040"/>
                      </a:lnTo>
                      <a:lnTo>
                        <a:pt x="2177" y="1042"/>
                      </a:lnTo>
                      <a:lnTo>
                        <a:pt x="2190" y="1044"/>
                      </a:lnTo>
                      <a:lnTo>
                        <a:pt x="2204" y="1047"/>
                      </a:lnTo>
                      <a:lnTo>
                        <a:pt x="2218" y="1048"/>
                      </a:lnTo>
                      <a:lnTo>
                        <a:pt x="2230" y="1050"/>
                      </a:lnTo>
                      <a:lnTo>
                        <a:pt x="2244" y="1052"/>
                      </a:lnTo>
                      <a:lnTo>
                        <a:pt x="2258" y="1055"/>
                      </a:lnTo>
                      <a:lnTo>
                        <a:pt x="2271" y="1057"/>
                      </a:lnTo>
                      <a:lnTo>
                        <a:pt x="2284" y="1059"/>
                      </a:lnTo>
                      <a:lnTo>
                        <a:pt x="2298" y="1062"/>
                      </a:lnTo>
                      <a:lnTo>
                        <a:pt x="2311" y="1064"/>
                      </a:lnTo>
                      <a:lnTo>
                        <a:pt x="2325" y="1066"/>
                      </a:lnTo>
                      <a:lnTo>
                        <a:pt x="2337" y="1069"/>
                      </a:lnTo>
                      <a:lnTo>
                        <a:pt x="2351" y="1071"/>
                      </a:lnTo>
                      <a:lnTo>
                        <a:pt x="2364" y="1073"/>
                      </a:lnTo>
                      <a:lnTo>
                        <a:pt x="2378" y="1075"/>
                      </a:lnTo>
                      <a:lnTo>
                        <a:pt x="2390" y="1077"/>
                      </a:lnTo>
                      <a:lnTo>
                        <a:pt x="2404" y="1079"/>
                      </a:lnTo>
                      <a:lnTo>
                        <a:pt x="2417" y="1081"/>
                      </a:lnTo>
                      <a:lnTo>
                        <a:pt x="2431" y="1084"/>
                      </a:lnTo>
                      <a:lnTo>
                        <a:pt x="2443" y="1086"/>
                      </a:lnTo>
                      <a:lnTo>
                        <a:pt x="2457" y="1088"/>
                      </a:lnTo>
                      <a:lnTo>
                        <a:pt x="2470" y="1090"/>
                      </a:lnTo>
                      <a:lnTo>
                        <a:pt x="2483" y="1092"/>
                      </a:lnTo>
                      <a:lnTo>
                        <a:pt x="2496" y="1094"/>
                      </a:lnTo>
                      <a:lnTo>
                        <a:pt x="2509" y="1096"/>
                      </a:lnTo>
                      <a:lnTo>
                        <a:pt x="2522" y="1099"/>
                      </a:lnTo>
                      <a:lnTo>
                        <a:pt x="2536" y="1101"/>
                      </a:lnTo>
                      <a:lnTo>
                        <a:pt x="2548" y="1102"/>
                      </a:lnTo>
                      <a:lnTo>
                        <a:pt x="2561" y="1104"/>
                      </a:lnTo>
                      <a:lnTo>
                        <a:pt x="2574" y="1107"/>
                      </a:lnTo>
                      <a:lnTo>
                        <a:pt x="2587" y="1108"/>
                      </a:lnTo>
                      <a:lnTo>
                        <a:pt x="2600" y="1110"/>
                      </a:lnTo>
                      <a:lnTo>
                        <a:pt x="2613" y="1112"/>
                      </a:lnTo>
                      <a:lnTo>
                        <a:pt x="2625" y="1113"/>
                      </a:lnTo>
                      <a:lnTo>
                        <a:pt x="2638" y="1116"/>
                      </a:lnTo>
                      <a:lnTo>
                        <a:pt x="2651" y="1118"/>
                      </a:lnTo>
                      <a:lnTo>
                        <a:pt x="2663" y="1119"/>
                      </a:lnTo>
                      <a:lnTo>
                        <a:pt x="2677" y="1122"/>
                      </a:lnTo>
                      <a:lnTo>
                        <a:pt x="2690" y="1124"/>
                      </a:lnTo>
                      <a:lnTo>
                        <a:pt x="2703" y="1125"/>
                      </a:lnTo>
                      <a:lnTo>
                        <a:pt x="2715" y="1127"/>
                      </a:lnTo>
                      <a:lnTo>
                        <a:pt x="2728" y="1128"/>
                      </a:lnTo>
                      <a:lnTo>
                        <a:pt x="2741" y="1131"/>
                      </a:lnTo>
                      <a:lnTo>
                        <a:pt x="2752" y="1132"/>
                      </a:lnTo>
                      <a:lnTo>
                        <a:pt x="2765" y="1134"/>
                      </a:lnTo>
                      <a:lnTo>
                        <a:pt x="2778" y="1135"/>
                      </a:lnTo>
                      <a:lnTo>
                        <a:pt x="2790" y="1138"/>
                      </a:lnTo>
                      <a:lnTo>
                        <a:pt x="2803" y="1139"/>
                      </a:lnTo>
                      <a:lnTo>
                        <a:pt x="2816" y="1140"/>
                      </a:lnTo>
                      <a:lnTo>
                        <a:pt x="2827" y="1142"/>
                      </a:lnTo>
                      <a:lnTo>
                        <a:pt x="2840" y="1143"/>
                      </a:lnTo>
                      <a:lnTo>
                        <a:pt x="2852" y="1145"/>
                      </a:lnTo>
                      <a:lnTo>
                        <a:pt x="2865" y="1147"/>
                      </a:lnTo>
                      <a:lnTo>
                        <a:pt x="2877" y="1148"/>
                      </a:lnTo>
                      <a:lnTo>
                        <a:pt x="2889" y="1149"/>
                      </a:lnTo>
                      <a:lnTo>
                        <a:pt x="2901" y="1150"/>
                      </a:lnTo>
                      <a:lnTo>
                        <a:pt x="2913" y="1151"/>
                      </a:lnTo>
                      <a:lnTo>
                        <a:pt x="2926" y="1154"/>
                      </a:lnTo>
                      <a:lnTo>
                        <a:pt x="2938" y="1155"/>
                      </a:lnTo>
                      <a:lnTo>
                        <a:pt x="2950" y="1156"/>
                      </a:lnTo>
                      <a:lnTo>
                        <a:pt x="2962" y="1157"/>
                      </a:lnTo>
                      <a:lnTo>
                        <a:pt x="2975" y="1158"/>
                      </a:lnTo>
                      <a:lnTo>
                        <a:pt x="2986" y="1160"/>
                      </a:lnTo>
                      <a:lnTo>
                        <a:pt x="2992" y="1161"/>
                      </a:lnTo>
                      <a:lnTo>
                        <a:pt x="2998" y="1161"/>
                      </a:lnTo>
                      <a:lnTo>
                        <a:pt x="3004" y="1162"/>
                      </a:lnTo>
                      <a:lnTo>
                        <a:pt x="3010" y="1162"/>
                      </a:lnTo>
                      <a:lnTo>
                        <a:pt x="3016" y="1163"/>
                      </a:lnTo>
                      <a:lnTo>
                        <a:pt x="3022" y="1163"/>
                      </a:lnTo>
                      <a:lnTo>
                        <a:pt x="3028" y="1164"/>
                      </a:lnTo>
                      <a:lnTo>
                        <a:pt x="3033" y="1164"/>
                      </a:lnTo>
                      <a:lnTo>
                        <a:pt x="3039" y="1164"/>
                      </a:lnTo>
                      <a:lnTo>
                        <a:pt x="3046" y="1165"/>
                      </a:lnTo>
                      <a:lnTo>
                        <a:pt x="3052" y="1165"/>
                      </a:lnTo>
                      <a:lnTo>
                        <a:pt x="3057" y="1166"/>
                      </a:lnTo>
                      <a:lnTo>
                        <a:pt x="3063" y="1166"/>
                      </a:lnTo>
                      <a:lnTo>
                        <a:pt x="3069" y="1168"/>
                      </a:lnTo>
                      <a:lnTo>
                        <a:pt x="3075" y="1168"/>
                      </a:lnTo>
                      <a:lnTo>
                        <a:pt x="3081" y="1168"/>
                      </a:lnTo>
                      <a:lnTo>
                        <a:pt x="3086" y="1169"/>
                      </a:lnTo>
                      <a:lnTo>
                        <a:pt x="3092" y="1169"/>
                      </a:lnTo>
                      <a:lnTo>
                        <a:pt x="3098" y="1170"/>
                      </a:lnTo>
                      <a:lnTo>
                        <a:pt x="3104" y="1170"/>
                      </a:lnTo>
                      <a:lnTo>
                        <a:pt x="3109" y="1170"/>
                      </a:lnTo>
                      <a:lnTo>
                        <a:pt x="3115" y="1171"/>
                      </a:lnTo>
                      <a:lnTo>
                        <a:pt x="3121" y="1171"/>
                      </a:lnTo>
                      <a:lnTo>
                        <a:pt x="3127" y="1171"/>
                      </a:lnTo>
                      <a:lnTo>
                        <a:pt x="3132" y="1172"/>
                      </a:lnTo>
                      <a:lnTo>
                        <a:pt x="3138" y="1172"/>
                      </a:lnTo>
                      <a:lnTo>
                        <a:pt x="3144" y="1172"/>
                      </a:lnTo>
                      <a:lnTo>
                        <a:pt x="3150" y="1172"/>
                      </a:lnTo>
                      <a:lnTo>
                        <a:pt x="3155" y="1173"/>
                      </a:lnTo>
                      <a:lnTo>
                        <a:pt x="3161" y="1173"/>
                      </a:lnTo>
                      <a:lnTo>
                        <a:pt x="3167" y="1173"/>
                      </a:lnTo>
                      <a:lnTo>
                        <a:pt x="3173" y="1174"/>
                      </a:lnTo>
                      <a:lnTo>
                        <a:pt x="3178" y="1174"/>
                      </a:lnTo>
                      <a:lnTo>
                        <a:pt x="3184" y="1174"/>
                      </a:lnTo>
                      <a:lnTo>
                        <a:pt x="3190" y="1174"/>
                      </a:lnTo>
                      <a:lnTo>
                        <a:pt x="3196" y="1176"/>
                      </a:lnTo>
                      <a:lnTo>
                        <a:pt x="3202" y="1176"/>
                      </a:lnTo>
                      <a:lnTo>
                        <a:pt x="3207" y="1176"/>
                      </a:lnTo>
                      <a:lnTo>
                        <a:pt x="3212" y="1176"/>
                      </a:lnTo>
                      <a:lnTo>
                        <a:pt x="3218" y="1176"/>
                      </a:lnTo>
                      <a:lnTo>
                        <a:pt x="3223" y="1177"/>
                      </a:lnTo>
                      <a:lnTo>
                        <a:pt x="3229" y="1177"/>
                      </a:lnTo>
                      <a:lnTo>
                        <a:pt x="3235" y="1177"/>
                      </a:lnTo>
                      <a:lnTo>
                        <a:pt x="3241" y="1177"/>
                      </a:lnTo>
                      <a:lnTo>
                        <a:pt x="3246" y="1177"/>
                      </a:lnTo>
                      <a:lnTo>
                        <a:pt x="3251" y="1177"/>
                      </a:lnTo>
                      <a:lnTo>
                        <a:pt x="3257" y="1177"/>
                      </a:lnTo>
                      <a:lnTo>
                        <a:pt x="3263" y="1178"/>
                      </a:lnTo>
                      <a:lnTo>
                        <a:pt x="3268" y="1178"/>
                      </a:lnTo>
                      <a:lnTo>
                        <a:pt x="3273" y="1178"/>
                      </a:lnTo>
                      <a:lnTo>
                        <a:pt x="3279" y="1178"/>
                      </a:lnTo>
                      <a:lnTo>
                        <a:pt x="3284" y="1178"/>
                      </a:lnTo>
                      <a:lnTo>
                        <a:pt x="3290" y="1178"/>
                      </a:lnTo>
                      <a:lnTo>
                        <a:pt x="3296" y="1178"/>
                      </a:lnTo>
                      <a:lnTo>
                        <a:pt x="3301" y="1178"/>
                      </a:lnTo>
                      <a:lnTo>
                        <a:pt x="3306" y="1178"/>
                      </a:lnTo>
                      <a:lnTo>
                        <a:pt x="3308" y="1178"/>
                      </a:lnTo>
                      <a:lnTo>
                        <a:pt x="3310" y="1178"/>
                      </a:lnTo>
                      <a:lnTo>
                        <a:pt x="3311" y="1178"/>
                      </a:lnTo>
                      <a:lnTo>
                        <a:pt x="3313" y="1178"/>
                      </a:lnTo>
                      <a:lnTo>
                        <a:pt x="3316" y="1178"/>
                      </a:lnTo>
                      <a:lnTo>
                        <a:pt x="3317" y="1178"/>
                      </a:lnTo>
                      <a:lnTo>
                        <a:pt x="3319" y="1178"/>
                      </a:lnTo>
                      <a:lnTo>
                        <a:pt x="3320" y="1178"/>
                      </a:lnTo>
                      <a:lnTo>
                        <a:pt x="3322" y="1178"/>
                      </a:lnTo>
                      <a:lnTo>
                        <a:pt x="3324" y="1178"/>
                      </a:lnTo>
                      <a:lnTo>
                        <a:pt x="3326" y="1178"/>
                      </a:lnTo>
                      <a:lnTo>
                        <a:pt x="3327" y="1178"/>
                      </a:lnTo>
                      <a:lnTo>
                        <a:pt x="3329" y="1178"/>
                      </a:lnTo>
                      <a:lnTo>
                        <a:pt x="3331" y="1178"/>
                      </a:lnTo>
                      <a:lnTo>
                        <a:pt x="3333" y="1178"/>
                      </a:lnTo>
                      <a:lnTo>
                        <a:pt x="3335" y="1177"/>
                      </a:lnTo>
                      <a:lnTo>
                        <a:pt x="3336" y="1177"/>
                      </a:lnTo>
                      <a:lnTo>
                        <a:pt x="3339" y="1177"/>
                      </a:lnTo>
                      <a:lnTo>
                        <a:pt x="3340" y="1177"/>
                      </a:lnTo>
                      <a:lnTo>
                        <a:pt x="3342" y="1177"/>
                      </a:lnTo>
                      <a:lnTo>
                        <a:pt x="3343" y="1177"/>
                      </a:lnTo>
                      <a:lnTo>
                        <a:pt x="3346" y="1177"/>
                      </a:lnTo>
                      <a:lnTo>
                        <a:pt x="3347" y="1177"/>
                      </a:lnTo>
                      <a:lnTo>
                        <a:pt x="3349" y="1176"/>
                      </a:lnTo>
                      <a:lnTo>
                        <a:pt x="3352" y="1176"/>
                      </a:lnTo>
                      <a:lnTo>
                        <a:pt x="3357" y="1176"/>
                      </a:lnTo>
                      <a:lnTo>
                        <a:pt x="3361" y="1174"/>
                      </a:lnTo>
                      <a:lnTo>
                        <a:pt x="3364" y="1174"/>
                      </a:lnTo>
                      <a:lnTo>
                        <a:pt x="3369" y="1173"/>
                      </a:lnTo>
                      <a:lnTo>
                        <a:pt x="3372" y="1173"/>
                      </a:lnTo>
                      <a:lnTo>
                        <a:pt x="3375" y="1172"/>
                      </a:lnTo>
                      <a:lnTo>
                        <a:pt x="3380" y="1172"/>
                      </a:lnTo>
                      <a:lnTo>
                        <a:pt x="3384" y="1171"/>
                      </a:lnTo>
                      <a:lnTo>
                        <a:pt x="3387" y="1171"/>
                      </a:lnTo>
                      <a:lnTo>
                        <a:pt x="3392" y="1170"/>
                      </a:lnTo>
                      <a:lnTo>
                        <a:pt x="3395" y="1169"/>
                      </a:lnTo>
                      <a:lnTo>
                        <a:pt x="3400" y="1169"/>
                      </a:lnTo>
                      <a:lnTo>
                        <a:pt x="3403" y="1168"/>
                      </a:lnTo>
                      <a:lnTo>
                        <a:pt x="3408" y="1166"/>
                      </a:lnTo>
                      <a:lnTo>
                        <a:pt x="3411" y="1165"/>
                      </a:lnTo>
                      <a:lnTo>
                        <a:pt x="3416" y="1165"/>
                      </a:lnTo>
                      <a:lnTo>
                        <a:pt x="3419" y="1164"/>
                      </a:lnTo>
                      <a:lnTo>
                        <a:pt x="3424" y="1163"/>
                      </a:lnTo>
                      <a:lnTo>
                        <a:pt x="3427" y="1162"/>
                      </a:lnTo>
                      <a:lnTo>
                        <a:pt x="3432" y="1161"/>
                      </a:lnTo>
                      <a:lnTo>
                        <a:pt x="3437" y="1160"/>
                      </a:lnTo>
                      <a:lnTo>
                        <a:pt x="3440" y="1158"/>
                      </a:lnTo>
                      <a:lnTo>
                        <a:pt x="3445" y="1157"/>
                      </a:lnTo>
                      <a:lnTo>
                        <a:pt x="3449" y="1156"/>
                      </a:lnTo>
                      <a:lnTo>
                        <a:pt x="3453" y="1155"/>
                      </a:lnTo>
                      <a:lnTo>
                        <a:pt x="3457" y="1154"/>
                      </a:lnTo>
                      <a:lnTo>
                        <a:pt x="3462" y="1153"/>
                      </a:lnTo>
                      <a:lnTo>
                        <a:pt x="3465" y="1151"/>
                      </a:lnTo>
                      <a:lnTo>
                        <a:pt x="3470" y="1150"/>
                      </a:lnTo>
                      <a:lnTo>
                        <a:pt x="3475" y="1149"/>
                      </a:lnTo>
                      <a:lnTo>
                        <a:pt x="3478" y="1147"/>
                      </a:lnTo>
                      <a:lnTo>
                        <a:pt x="3483" y="1146"/>
                      </a:lnTo>
                      <a:lnTo>
                        <a:pt x="3487" y="1145"/>
                      </a:lnTo>
                      <a:lnTo>
                        <a:pt x="3492" y="1143"/>
                      </a:lnTo>
                      <a:lnTo>
                        <a:pt x="3495" y="1141"/>
                      </a:lnTo>
                      <a:lnTo>
                        <a:pt x="3500" y="1140"/>
                      </a:lnTo>
                      <a:lnTo>
                        <a:pt x="3505" y="1139"/>
                      </a:lnTo>
                      <a:lnTo>
                        <a:pt x="3509" y="1136"/>
                      </a:lnTo>
                      <a:lnTo>
                        <a:pt x="3514" y="1135"/>
                      </a:lnTo>
                      <a:lnTo>
                        <a:pt x="3518" y="1134"/>
                      </a:lnTo>
                      <a:lnTo>
                        <a:pt x="3522" y="1132"/>
                      </a:lnTo>
                      <a:lnTo>
                        <a:pt x="3526" y="1131"/>
                      </a:lnTo>
                      <a:lnTo>
                        <a:pt x="3531" y="1128"/>
                      </a:lnTo>
                      <a:lnTo>
                        <a:pt x="3536" y="1127"/>
                      </a:lnTo>
                      <a:lnTo>
                        <a:pt x="3540" y="1125"/>
                      </a:lnTo>
                      <a:lnTo>
                        <a:pt x="3545" y="1124"/>
                      </a:lnTo>
                      <a:lnTo>
                        <a:pt x="3549" y="1122"/>
                      </a:lnTo>
                      <a:lnTo>
                        <a:pt x="3554" y="1120"/>
                      </a:lnTo>
                      <a:lnTo>
                        <a:pt x="3559" y="1118"/>
                      </a:lnTo>
                      <a:lnTo>
                        <a:pt x="3563" y="1116"/>
                      </a:lnTo>
                      <a:lnTo>
                        <a:pt x="3568" y="1115"/>
                      </a:lnTo>
                      <a:lnTo>
                        <a:pt x="3573" y="1112"/>
                      </a:lnTo>
                      <a:lnTo>
                        <a:pt x="3576" y="1110"/>
                      </a:lnTo>
                      <a:lnTo>
                        <a:pt x="3581" y="1109"/>
                      </a:lnTo>
                      <a:lnTo>
                        <a:pt x="3585" y="1107"/>
                      </a:lnTo>
                      <a:lnTo>
                        <a:pt x="3590" y="1104"/>
                      </a:lnTo>
                      <a:lnTo>
                        <a:pt x="3594" y="1102"/>
                      </a:lnTo>
                      <a:lnTo>
                        <a:pt x="3599" y="1101"/>
                      </a:lnTo>
                      <a:lnTo>
                        <a:pt x="3604" y="1099"/>
                      </a:lnTo>
                      <a:lnTo>
                        <a:pt x="3608" y="1096"/>
                      </a:lnTo>
                      <a:lnTo>
                        <a:pt x="3613" y="1094"/>
                      </a:lnTo>
                      <a:lnTo>
                        <a:pt x="3617" y="1092"/>
                      </a:lnTo>
                      <a:lnTo>
                        <a:pt x="3622" y="1090"/>
                      </a:lnTo>
                      <a:lnTo>
                        <a:pt x="3628" y="1088"/>
                      </a:lnTo>
                      <a:lnTo>
                        <a:pt x="3632" y="1086"/>
                      </a:lnTo>
                      <a:lnTo>
                        <a:pt x="3637" y="1084"/>
                      </a:lnTo>
                      <a:lnTo>
                        <a:pt x="3642" y="1081"/>
                      </a:lnTo>
                      <a:lnTo>
                        <a:pt x="3646" y="1079"/>
                      </a:lnTo>
                      <a:lnTo>
                        <a:pt x="3651" y="1077"/>
                      </a:lnTo>
                      <a:lnTo>
                        <a:pt x="3655" y="1074"/>
                      </a:lnTo>
                      <a:lnTo>
                        <a:pt x="3660" y="1072"/>
                      </a:lnTo>
                      <a:lnTo>
                        <a:pt x="3665" y="1070"/>
                      </a:lnTo>
                      <a:lnTo>
                        <a:pt x="3669" y="1067"/>
                      </a:lnTo>
                      <a:lnTo>
                        <a:pt x="3674" y="1065"/>
                      </a:lnTo>
                      <a:lnTo>
                        <a:pt x="3679" y="1063"/>
                      </a:lnTo>
                      <a:lnTo>
                        <a:pt x="3683" y="1061"/>
                      </a:lnTo>
                      <a:lnTo>
                        <a:pt x="3689" y="1058"/>
                      </a:lnTo>
                      <a:lnTo>
                        <a:pt x="3693" y="1056"/>
                      </a:lnTo>
                      <a:lnTo>
                        <a:pt x="3698" y="1052"/>
                      </a:lnTo>
                      <a:lnTo>
                        <a:pt x="3703" y="1050"/>
                      </a:lnTo>
                      <a:lnTo>
                        <a:pt x="3707" y="1048"/>
                      </a:lnTo>
                      <a:lnTo>
                        <a:pt x="3712" y="1046"/>
                      </a:lnTo>
                      <a:lnTo>
                        <a:pt x="3717" y="1043"/>
                      </a:lnTo>
                      <a:lnTo>
                        <a:pt x="3721" y="1041"/>
                      </a:lnTo>
                      <a:lnTo>
                        <a:pt x="3726" y="1037"/>
                      </a:lnTo>
                      <a:lnTo>
                        <a:pt x="3732" y="1035"/>
                      </a:lnTo>
                      <a:lnTo>
                        <a:pt x="3736" y="1033"/>
                      </a:lnTo>
                      <a:lnTo>
                        <a:pt x="3741" y="1031"/>
                      </a:lnTo>
                      <a:lnTo>
                        <a:pt x="3745" y="1028"/>
                      </a:lnTo>
                      <a:lnTo>
                        <a:pt x="3750" y="1025"/>
                      </a:lnTo>
                      <a:lnTo>
                        <a:pt x="3755" y="1023"/>
                      </a:lnTo>
                      <a:lnTo>
                        <a:pt x="3759" y="1020"/>
                      </a:lnTo>
                      <a:lnTo>
                        <a:pt x="3764" y="1017"/>
                      </a:lnTo>
                      <a:lnTo>
                        <a:pt x="3770" y="1014"/>
                      </a:lnTo>
                      <a:lnTo>
                        <a:pt x="3774" y="1012"/>
                      </a:lnTo>
                      <a:lnTo>
                        <a:pt x="3779" y="1009"/>
                      </a:lnTo>
                      <a:lnTo>
                        <a:pt x="3783" y="1006"/>
                      </a:lnTo>
                      <a:lnTo>
                        <a:pt x="3788" y="1004"/>
                      </a:lnTo>
                      <a:lnTo>
                        <a:pt x="3793" y="1001"/>
                      </a:lnTo>
                      <a:lnTo>
                        <a:pt x="3803" y="996"/>
                      </a:lnTo>
                      <a:lnTo>
                        <a:pt x="3812" y="990"/>
                      </a:lnTo>
                      <a:lnTo>
                        <a:pt x="3821" y="985"/>
                      </a:lnTo>
                      <a:lnTo>
                        <a:pt x="3831" y="979"/>
                      </a:lnTo>
                      <a:lnTo>
                        <a:pt x="3841" y="973"/>
                      </a:lnTo>
                      <a:lnTo>
                        <a:pt x="3850" y="967"/>
                      </a:lnTo>
                      <a:lnTo>
                        <a:pt x="3859" y="962"/>
                      </a:lnTo>
                      <a:lnTo>
                        <a:pt x="3869" y="957"/>
                      </a:lnTo>
                      <a:lnTo>
                        <a:pt x="3879" y="951"/>
                      </a:lnTo>
                      <a:lnTo>
                        <a:pt x="3888" y="945"/>
                      </a:lnTo>
                      <a:lnTo>
                        <a:pt x="3897" y="940"/>
                      </a:lnTo>
                      <a:lnTo>
                        <a:pt x="3907" y="934"/>
                      </a:lnTo>
                      <a:lnTo>
                        <a:pt x="3916" y="927"/>
                      </a:lnTo>
                      <a:lnTo>
                        <a:pt x="3926" y="921"/>
                      </a:lnTo>
                      <a:lnTo>
                        <a:pt x="3935" y="915"/>
                      </a:lnTo>
                      <a:lnTo>
                        <a:pt x="3945" y="910"/>
                      </a:lnTo>
                      <a:lnTo>
                        <a:pt x="3954" y="904"/>
                      </a:lnTo>
                      <a:lnTo>
                        <a:pt x="3963" y="898"/>
                      </a:lnTo>
                      <a:lnTo>
                        <a:pt x="3972" y="892"/>
                      </a:lnTo>
                      <a:lnTo>
                        <a:pt x="3982" y="887"/>
                      </a:lnTo>
                      <a:lnTo>
                        <a:pt x="3991" y="881"/>
                      </a:lnTo>
                      <a:lnTo>
                        <a:pt x="4000" y="875"/>
                      </a:lnTo>
                      <a:lnTo>
                        <a:pt x="4009" y="869"/>
                      </a:lnTo>
                      <a:lnTo>
                        <a:pt x="4018" y="863"/>
                      </a:lnTo>
                      <a:lnTo>
                        <a:pt x="4023" y="860"/>
                      </a:lnTo>
                      <a:lnTo>
                        <a:pt x="4028" y="857"/>
                      </a:lnTo>
                      <a:lnTo>
                        <a:pt x="4032" y="854"/>
                      </a:lnTo>
                      <a:lnTo>
                        <a:pt x="4037" y="851"/>
                      </a:lnTo>
                      <a:lnTo>
                        <a:pt x="4040" y="849"/>
                      </a:lnTo>
                      <a:lnTo>
                        <a:pt x="4045" y="845"/>
                      </a:lnTo>
                      <a:lnTo>
                        <a:pt x="4050" y="843"/>
                      </a:lnTo>
                      <a:lnTo>
                        <a:pt x="4054" y="839"/>
                      </a:lnTo>
                      <a:lnTo>
                        <a:pt x="4059" y="837"/>
                      </a:lnTo>
                      <a:lnTo>
                        <a:pt x="4063" y="834"/>
                      </a:lnTo>
                      <a:lnTo>
                        <a:pt x="4068" y="831"/>
                      </a:lnTo>
                      <a:lnTo>
                        <a:pt x="4073" y="828"/>
                      </a:lnTo>
                      <a:lnTo>
                        <a:pt x="4076" y="826"/>
                      </a:lnTo>
                      <a:lnTo>
                        <a:pt x="4081" y="822"/>
                      </a:lnTo>
                      <a:lnTo>
                        <a:pt x="4085" y="820"/>
                      </a:lnTo>
                      <a:lnTo>
                        <a:pt x="4090" y="816"/>
                      </a:lnTo>
                      <a:lnTo>
                        <a:pt x="4094" y="814"/>
                      </a:lnTo>
                      <a:lnTo>
                        <a:pt x="4098" y="811"/>
                      </a:lnTo>
                      <a:lnTo>
                        <a:pt x="4103" y="808"/>
                      </a:lnTo>
                      <a:lnTo>
                        <a:pt x="4107" y="805"/>
                      </a:lnTo>
                      <a:lnTo>
                        <a:pt x="4112" y="803"/>
                      </a:lnTo>
                      <a:lnTo>
                        <a:pt x="4116" y="799"/>
                      </a:lnTo>
                      <a:lnTo>
                        <a:pt x="4120" y="797"/>
                      </a:lnTo>
                      <a:lnTo>
                        <a:pt x="4124" y="793"/>
                      </a:lnTo>
                      <a:lnTo>
                        <a:pt x="4129" y="791"/>
                      </a:lnTo>
                      <a:lnTo>
                        <a:pt x="4132" y="789"/>
                      </a:lnTo>
                      <a:lnTo>
                        <a:pt x="4137" y="785"/>
                      </a:lnTo>
                      <a:lnTo>
                        <a:pt x="4142" y="783"/>
                      </a:lnTo>
                      <a:lnTo>
                        <a:pt x="4145" y="780"/>
                      </a:lnTo>
                      <a:lnTo>
                        <a:pt x="4150" y="777"/>
                      </a:lnTo>
                      <a:lnTo>
                        <a:pt x="4154" y="775"/>
                      </a:lnTo>
                      <a:lnTo>
                        <a:pt x="4158" y="772"/>
                      </a:lnTo>
                      <a:lnTo>
                        <a:pt x="4162" y="769"/>
                      </a:lnTo>
                      <a:lnTo>
                        <a:pt x="4167" y="766"/>
                      </a:lnTo>
                      <a:lnTo>
                        <a:pt x="4170" y="763"/>
                      </a:lnTo>
                      <a:lnTo>
                        <a:pt x="4175" y="761"/>
                      </a:lnTo>
                      <a:lnTo>
                        <a:pt x="4179" y="758"/>
                      </a:lnTo>
                      <a:lnTo>
                        <a:pt x="4183" y="755"/>
                      </a:lnTo>
                      <a:lnTo>
                        <a:pt x="4187" y="753"/>
                      </a:lnTo>
                      <a:lnTo>
                        <a:pt x="4191" y="750"/>
                      </a:lnTo>
                      <a:lnTo>
                        <a:pt x="4196" y="747"/>
                      </a:lnTo>
                      <a:lnTo>
                        <a:pt x="4199" y="745"/>
                      </a:lnTo>
                      <a:lnTo>
                        <a:pt x="4204" y="743"/>
                      </a:lnTo>
                      <a:lnTo>
                        <a:pt x="4207" y="739"/>
                      </a:lnTo>
                      <a:lnTo>
                        <a:pt x="4211" y="737"/>
                      </a:lnTo>
                      <a:lnTo>
                        <a:pt x="4215" y="735"/>
                      </a:lnTo>
                      <a:lnTo>
                        <a:pt x="4219" y="732"/>
                      </a:lnTo>
                      <a:lnTo>
                        <a:pt x="4224" y="729"/>
                      </a:lnTo>
                      <a:lnTo>
                        <a:pt x="4227" y="727"/>
                      </a:lnTo>
                      <a:lnTo>
                        <a:pt x="4232" y="724"/>
                      </a:lnTo>
                      <a:lnTo>
                        <a:pt x="4235" y="722"/>
                      </a:lnTo>
                      <a:lnTo>
                        <a:pt x="4238" y="720"/>
                      </a:lnTo>
                      <a:lnTo>
                        <a:pt x="4243" y="717"/>
                      </a:lnTo>
                      <a:lnTo>
                        <a:pt x="4247" y="714"/>
                      </a:lnTo>
                      <a:lnTo>
                        <a:pt x="4250" y="712"/>
                      </a:lnTo>
                      <a:lnTo>
                        <a:pt x="4255" y="709"/>
                      </a:lnTo>
                      <a:lnTo>
                        <a:pt x="4258" y="707"/>
                      </a:lnTo>
                      <a:lnTo>
                        <a:pt x="4262" y="705"/>
                      </a:lnTo>
                      <a:lnTo>
                        <a:pt x="4265" y="702"/>
                      </a:lnTo>
                      <a:lnTo>
                        <a:pt x="4270" y="700"/>
                      </a:lnTo>
                      <a:lnTo>
                        <a:pt x="4273" y="698"/>
                      </a:lnTo>
                      <a:lnTo>
                        <a:pt x="4277" y="696"/>
                      </a:lnTo>
                      <a:lnTo>
                        <a:pt x="4280" y="693"/>
                      </a:lnTo>
                      <a:lnTo>
                        <a:pt x="4283" y="691"/>
                      </a:lnTo>
                      <a:lnTo>
                        <a:pt x="4288" y="689"/>
                      </a:lnTo>
                      <a:lnTo>
                        <a:pt x="4291" y="686"/>
                      </a:lnTo>
                      <a:lnTo>
                        <a:pt x="4295" y="684"/>
                      </a:lnTo>
                      <a:lnTo>
                        <a:pt x="4298" y="682"/>
                      </a:lnTo>
                      <a:lnTo>
                        <a:pt x="4302" y="679"/>
                      </a:lnTo>
                      <a:lnTo>
                        <a:pt x="4305" y="677"/>
                      </a:lnTo>
                      <a:lnTo>
                        <a:pt x="4309" y="675"/>
                      </a:lnTo>
                      <a:lnTo>
                        <a:pt x="4312" y="673"/>
                      </a:lnTo>
                      <a:lnTo>
                        <a:pt x="4316" y="671"/>
                      </a:lnTo>
                      <a:lnTo>
                        <a:pt x="4319" y="669"/>
                      </a:lnTo>
                      <a:lnTo>
                        <a:pt x="4323" y="667"/>
                      </a:lnTo>
                      <a:lnTo>
                        <a:pt x="4326" y="664"/>
                      </a:lnTo>
                      <a:lnTo>
                        <a:pt x="4330" y="663"/>
                      </a:lnTo>
                      <a:lnTo>
                        <a:pt x="4333" y="661"/>
                      </a:lnTo>
                      <a:lnTo>
                        <a:pt x="4336" y="659"/>
                      </a:lnTo>
                      <a:lnTo>
                        <a:pt x="4340" y="656"/>
                      </a:lnTo>
                      <a:lnTo>
                        <a:pt x="4343" y="655"/>
                      </a:lnTo>
                      <a:lnTo>
                        <a:pt x="4346" y="653"/>
                      </a:lnTo>
                      <a:lnTo>
                        <a:pt x="4349" y="651"/>
                      </a:lnTo>
                      <a:lnTo>
                        <a:pt x="4353" y="650"/>
                      </a:lnTo>
                      <a:lnTo>
                        <a:pt x="4356" y="647"/>
                      </a:lnTo>
                      <a:lnTo>
                        <a:pt x="4359" y="646"/>
                      </a:lnTo>
                      <a:lnTo>
                        <a:pt x="4362" y="644"/>
                      </a:lnTo>
                      <a:lnTo>
                        <a:pt x="4365" y="641"/>
                      </a:lnTo>
                      <a:lnTo>
                        <a:pt x="4369" y="640"/>
                      </a:lnTo>
                      <a:lnTo>
                        <a:pt x="4372" y="638"/>
                      </a:lnTo>
                      <a:lnTo>
                        <a:pt x="4374" y="637"/>
                      </a:lnTo>
                      <a:lnTo>
                        <a:pt x="4378" y="635"/>
                      </a:lnTo>
                      <a:lnTo>
                        <a:pt x="4381" y="633"/>
                      </a:lnTo>
                      <a:lnTo>
                        <a:pt x="4384" y="632"/>
                      </a:lnTo>
                      <a:lnTo>
                        <a:pt x="4387" y="630"/>
                      </a:lnTo>
                      <a:lnTo>
                        <a:pt x="4389" y="629"/>
                      </a:lnTo>
                      <a:lnTo>
                        <a:pt x="4391" y="629"/>
                      </a:lnTo>
                      <a:lnTo>
                        <a:pt x="4396" y="625"/>
                      </a:lnTo>
                      <a:lnTo>
                        <a:pt x="4403" y="622"/>
                      </a:lnTo>
                      <a:lnTo>
                        <a:pt x="4409" y="618"/>
                      </a:lnTo>
                      <a:lnTo>
                        <a:pt x="4416" y="615"/>
                      </a:lnTo>
                      <a:lnTo>
                        <a:pt x="4422" y="612"/>
                      </a:lnTo>
                      <a:lnTo>
                        <a:pt x="4429" y="609"/>
                      </a:lnTo>
                      <a:lnTo>
                        <a:pt x="4436" y="606"/>
                      </a:lnTo>
                      <a:lnTo>
                        <a:pt x="4441" y="602"/>
                      </a:lnTo>
                      <a:lnTo>
                        <a:pt x="4448" y="599"/>
                      </a:lnTo>
                      <a:lnTo>
                        <a:pt x="4455" y="595"/>
                      </a:lnTo>
                      <a:lnTo>
                        <a:pt x="4462" y="593"/>
                      </a:lnTo>
                      <a:lnTo>
                        <a:pt x="4468" y="590"/>
                      </a:lnTo>
                      <a:lnTo>
                        <a:pt x="4475" y="586"/>
                      </a:lnTo>
                      <a:lnTo>
                        <a:pt x="4482" y="583"/>
                      </a:lnTo>
                      <a:lnTo>
                        <a:pt x="4489" y="580"/>
                      </a:lnTo>
                      <a:lnTo>
                        <a:pt x="4494" y="577"/>
                      </a:lnTo>
                      <a:lnTo>
                        <a:pt x="4501" y="574"/>
                      </a:lnTo>
                      <a:lnTo>
                        <a:pt x="4508" y="571"/>
                      </a:lnTo>
                      <a:lnTo>
                        <a:pt x="4515" y="568"/>
                      </a:lnTo>
                      <a:lnTo>
                        <a:pt x="4522" y="564"/>
                      </a:lnTo>
                      <a:lnTo>
                        <a:pt x="4529" y="562"/>
                      </a:lnTo>
                      <a:lnTo>
                        <a:pt x="4536" y="559"/>
                      </a:lnTo>
                      <a:lnTo>
                        <a:pt x="4543" y="556"/>
                      </a:lnTo>
                      <a:lnTo>
                        <a:pt x="4550" y="553"/>
                      </a:lnTo>
                      <a:lnTo>
                        <a:pt x="4556" y="551"/>
                      </a:lnTo>
                      <a:lnTo>
                        <a:pt x="4563" y="547"/>
                      </a:lnTo>
                      <a:lnTo>
                        <a:pt x="4570" y="544"/>
                      </a:lnTo>
                      <a:lnTo>
                        <a:pt x="4577" y="541"/>
                      </a:lnTo>
                      <a:lnTo>
                        <a:pt x="4584" y="538"/>
                      </a:lnTo>
                      <a:lnTo>
                        <a:pt x="4591" y="536"/>
                      </a:lnTo>
                      <a:lnTo>
                        <a:pt x="4598" y="532"/>
                      </a:lnTo>
                      <a:lnTo>
                        <a:pt x="4605" y="530"/>
                      </a:lnTo>
                      <a:lnTo>
                        <a:pt x="4612" y="527"/>
                      </a:lnTo>
                      <a:lnTo>
                        <a:pt x="4619" y="524"/>
                      </a:lnTo>
                      <a:lnTo>
                        <a:pt x="4626" y="522"/>
                      </a:lnTo>
                      <a:lnTo>
                        <a:pt x="4633" y="518"/>
                      </a:lnTo>
                      <a:lnTo>
                        <a:pt x="4639" y="516"/>
                      </a:lnTo>
                      <a:lnTo>
                        <a:pt x="4646" y="513"/>
                      </a:lnTo>
                      <a:lnTo>
                        <a:pt x="4654" y="510"/>
                      </a:lnTo>
                      <a:lnTo>
                        <a:pt x="4661" y="508"/>
                      </a:lnTo>
                      <a:lnTo>
                        <a:pt x="4668" y="504"/>
                      </a:lnTo>
                      <a:lnTo>
                        <a:pt x="4675" y="502"/>
                      </a:lnTo>
                      <a:lnTo>
                        <a:pt x="4682" y="500"/>
                      </a:lnTo>
                      <a:lnTo>
                        <a:pt x="4690" y="496"/>
                      </a:lnTo>
                      <a:lnTo>
                        <a:pt x="4697" y="494"/>
                      </a:lnTo>
                      <a:lnTo>
                        <a:pt x="4704" y="492"/>
                      </a:lnTo>
                      <a:lnTo>
                        <a:pt x="4711" y="488"/>
                      </a:lnTo>
                      <a:lnTo>
                        <a:pt x="4719" y="486"/>
                      </a:lnTo>
                      <a:lnTo>
                        <a:pt x="4726" y="484"/>
                      </a:lnTo>
                      <a:lnTo>
                        <a:pt x="4733" y="481"/>
                      </a:lnTo>
                      <a:lnTo>
                        <a:pt x="4740" y="478"/>
                      </a:lnTo>
                      <a:lnTo>
                        <a:pt x="4748" y="476"/>
                      </a:lnTo>
                      <a:lnTo>
                        <a:pt x="4755" y="473"/>
                      </a:lnTo>
                      <a:lnTo>
                        <a:pt x="4762" y="471"/>
                      </a:lnTo>
                      <a:lnTo>
                        <a:pt x="4770" y="468"/>
                      </a:lnTo>
                      <a:lnTo>
                        <a:pt x="4777" y="465"/>
                      </a:lnTo>
                      <a:lnTo>
                        <a:pt x="4783" y="463"/>
                      </a:lnTo>
                      <a:lnTo>
                        <a:pt x="4792" y="461"/>
                      </a:lnTo>
                      <a:lnTo>
                        <a:pt x="4798" y="458"/>
                      </a:lnTo>
                      <a:lnTo>
                        <a:pt x="4807" y="456"/>
                      </a:lnTo>
                      <a:lnTo>
                        <a:pt x="4813" y="453"/>
                      </a:lnTo>
                      <a:lnTo>
                        <a:pt x="4820" y="450"/>
                      </a:lnTo>
                      <a:lnTo>
                        <a:pt x="4828" y="448"/>
                      </a:lnTo>
                      <a:lnTo>
                        <a:pt x="4835" y="446"/>
                      </a:lnTo>
                      <a:lnTo>
                        <a:pt x="4843" y="443"/>
                      </a:lnTo>
                      <a:lnTo>
                        <a:pt x="4850" y="441"/>
                      </a:lnTo>
                      <a:lnTo>
                        <a:pt x="4858" y="439"/>
                      </a:lnTo>
                      <a:lnTo>
                        <a:pt x="4865" y="437"/>
                      </a:lnTo>
                      <a:lnTo>
                        <a:pt x="4873" y="433"/>
                      </a:lnTo>
                      <a:lnTo>
                        <a:pt x="4880" y="431"/>
                      </a:lnTo>
                      <a:lnTo>
                        <a:pt x="4888" y="428"/>
                      </a:lnTo>
                      <a:lnTo>
                        <a:pt x="4895" y="426"/>
                      </a:lnTo>
                      <a:lnTo>
                        <a:pt x="4903" y="424"/>
                      </a:lnTo>
                      <a:lnTo>
                        <a:pt x="4910" y="422"/>
                      </a:lnTo>
                      <a:lnTo>
                        <a:pt x="4918" y="419"/>
                      </a:lnTo>
                      <a:lnTo>
                        <a:pt x="4925" y="417"/>
                      </a:lnTo>
                      <a:lnTo>
                        <a:pt x="4933" y="415"/>
                      </a:lnTo>
                      <a:lnTo>
                        <a:pt x="4940" y="412"/>
                      </a:lnTo>
                      <a:lnTo>
                        <a:pt x="4948" y="410"/>
                      </a:lnTo>
                      <a:lnTo>
                        <a:pt x="4955" y="408"/>
                      </a:lnTo>
                      <a:lnTo>
                        <a:pt x="4970" y="403"/>
                      </a:lnTo>
                      <a:lnTo>
                        <a:pt x="4985" y="399"/>
                      </a:lnTo>
                      <a:lnTo>
                        <a:pt x="5001" y="394"/>
                      </a:lnTo>
                      <a:lnTo>
                        <a:pt x="5016" y="389"/>
                      </a:lnTo>
                      <a:lnTo>
                        <a:pt x="5031" y="385"/>
                      </a:lnTo>
                      <a:lnTo>
                        <a:pt x="5046" y="380"/>
                      </a:lnTo>
                      <a:lnTo>
                        <a:pt x="5061" y="376"/>
                      </a:lnTo>
                      <a:lnTo>
                        <a:pt x="5077" y="372"/>
                      </a:lnTo>
                      <a:lnTo>
                        <a:pt x="5092" y="367"/>
                      </a:lnTo>
                      <a:lnTo>
                        <a:pt x="5107" y="363"/>
                      </a:lnTo>
                      <a:lnTo>
                        <a:pt x="5122" y="358"/>
                      </a:lnTo>
                      <a:lnTo>
                        <a:pt x="5138" y="354"/>
                      </a:lnTo>
                      <a:lnTo>
                        <a:pt x="5153" y="350"/>
                      </a:lnTo>
                      <a:lnTo>
                        <a:pt x="5168" y="346"/>
                      </a:lnTo>
                      <a:lnTo>
                        <a:pt x="5183" y="341"/>
                      </a:lnTo>
                      <a:lnTo>
                        <a:pt x="5199" y="336"/>
                      </a:lnTo>
                      <a:lnTo>
                        <a:pt x="5229" y="328"/>
                      </a:lnTo>
                      <a:lnTo>
                        <a:pt x="5260" y="320"/>
                      </a:lnTo>
                      <a:lnTo>
                        <a:pt x="5290" y="311"/>
                      </a:lnTo>
                      <a:lnTo>
                        <a:pt x="5322" y="303"/>
                      </a:lnTo>
                      <a:lnTo>
                        <a:pt x="5337" y="298"/>
                      </a:lnTo>
                      <a:lnTo>
                        <a:pt x="5351" y="294"/>
                      </a:lnTo>
                      <a:lnTo>
                        <a:pt x="5366" y="290"/>
                      </a:lnTo>
                      <a:lnTo>
                        <a:pt x="5381" y="286"/>
                      </a:lnTo>
                      <a:lnTo>
                        <a:pt x="5396" y="281"/>
                      </a:lnTo>
                      <a:lnTo>
                        <a:pt x="5411" y="278"/>
                      </a:lnTo>
                      <a:lnTo>
                        <a:pt x="5428" y="273"/>
                      </a:lnTo>
                      <a:lnTo>
                        <a:pt x="5443" y="268"/>
                      </a:lnTo>
                      <a:lnTo>
                        <a:pt x="5457" y="265"/>
                      </a:lnTo>
                      <a:lnTo>
                        <a:pt x="5472" y="260"/>
                      </a:lnTo>
                      <a:lnTo>
                        <a:pt x="5487" y="256"/>
                      </a:lnTo>
                      <a:lnTo>
                        <a:pt x="5502" y="252"/>
                      </a:lnTo>
                      <a:lnTo>
                        <a:pt x="5517" y="248"/>
                      </a:lnTo>
                      <a:lnTo>
                        <a:pt x="5532" y="243"/>
                      </a:lnTo>
                      <a:lnTo>
                        <a:pt x="5547" y="240"/>
                      </a:lnTo>
                      <a:lnTo>
                        <a:pt x="5561" y="235"/>
                      </a:lnTo>
                      <a:lnTo>
                        <a:pt x="5569" y="233"/>
                      </a:lnTo>
                      <a:lnTo>
                        <a:pt x="5576" y="230"/>
                      </a:lnTo>
                      <a:lnTo>
                        <a:pt x="5584" y="228"/>
                      </a:lnTo>
                      <a:lnTo>
                        <a:pt x="5591" y="226"/>
                      </a:lnTo>
                      <a:lnTo>
                        <a:pt x="5598" y="224"/>
                      </a:lnTo>
                      <a:lnTo>
                        <a:pt x="5606" y="222"/>
                      </a:lnTo>
                      <a:lnTo>
                        <a:pt x="5613" y="220"/>
                      </a:lnTo>
                      <a:lnTo>
                        <a:pt x="5620" y="218"/>
                      </a:lnTo>
                      <a:lnTo>
                        <a:pt x="5628" y="216"/>
                      </a:lnTo>
                      <a:lnTo>
                        <a:pt x="5635" y="213"/>
                      </a:lnTo>
                      <a:lnTo>
                        <a:pt x="5642" y="211"/>
                      </a:lnTo>
                      <a:lnTo>
                        <a:pt x="5650" y="209"/>
                      </a:lnTo>
                      <a:lnTo>
                        <a:pt x="5657" y="206"/>
                      </a:lnTo>
                      <a:lnTo>
                        <a:pt x="5664" y="204"/>
                      </a:lnTo>
                      <a:lnTo>
                        <a:pt x="5672" y="202"/>
                      </a:lnTo>
                      <a:lnTo>
                        <a:pt x="5679" y="201"/>
                      </a:lnTo>
                      <a:lnTo>
                        <a:pt x="5686" y="198"/>
                      </a:lnTo>
                      <a:lnTo>
                        <a:pt x="5693" y="196"/>
                      </a:lnTo>
                      <a:lnTo>
                        <a:pt x="5701" y="194"/>
                      </a:lnTo>
                      <a:lnTo>
                        <a:pt x="5708" y="191"/>
                      </a:lnTo>
                      <a:lnTo>
                        <a:pt x="5714" y="189"/>
                      </a:lnTo>
                      <a:lnTo>
                        <a:pt x="5721" y="187"/>
                      </a:lnTo>
                      <a:lnTo>
                        <a:pt x="5728" y="184"/>
                      </a:lnTo>
                      <a:lnTo>
                        <a:pt x="5736" y="182"/>
                      </a:lnTo>
                      <a:lnTo>
                        <a:pt x="5743" y="180"/>
                      </a:lnTo>
                      <a:lnTo>
                        <a:pt x="5750" y="178"/>
                      </a:lnTo>
                      <a:lnTo>
                        <a:pt x="5757" y="175"/>
                      </a:lnTo>
                      <a:lnTo>
                        <a:pt x="5764" y="173"/>
                      </a:lnTo>
                      <a:lnTo>
                        <a:pt x="5771" y="171"/>
                      </a:lnTo>
                      <a:lnTo>
                        <a:pt x="5778" y="168"/>
                      </a:lnTo>
                      <a:lnTo>
                        <a:pt x="5785" y="166"/>
                      </a:lnTo>
                      <a:lnTo>
                        <a:pt x="5792" y="164"/>
                      </a:lnTo>
                      <a:lnTo>
                        <a:pt x="5799" y="161"/>
                      </a:lnTo>
                      <a:lnTo>
                        <a:pt x="5805" y="159"/>
                      </a:lnTo>
                      <a:lnTo>
                        <a:pt x="5812" y="157"/>
                      </a:lnTo>
                      <a:lnTo>
                        <a:pt x="5819" y="154"/>
                      </a:lnTo>
                      <a:lnTo>
                        <a:pt x="5826" y="152"/>
                      </a:lnTo>
                      <a:lnTo>
                        <a:pt x="5833" y="150"/>
                      </a:lnTo>
                      <a:lnTo>
                        <a:pt x="5840" y="148"/>
                      </a:lnTo>
                      <a:lnTo>
                        <a:pt x="5847" y="145"/>
                      </a:lnTo>
                      <a:lnTo>
                        <a:pt x="5854" y="143"/>
                      </a:lnTo>
                      <a:lnTo>
                        <a:pt x="5861" y="141"/>
                      </a:lnTo>
                      <a:lnTo>
                        <a:pt x="5868" y="138"/>
                      </a:lnTo>
                      <a:lnTo>
                        <a:pt x="5875" y="136"/>
                      </a:lnTo>
                      <a:lnTo>
                        <a:pt x="5881" y="133"/>
                      </a:lnTo>
                      <a:lnTo>
                        <a:pt x="5888" y="130"/>
                      </a:lnTo>
                      <a:lnTo>
                        <a:pt x="5894" y="128"/>
                      </a:lnTo>
                      <a:lnTo>
                        <a:pt x="5901" y="126"/>
                      </a:lnTo>
                      <a:lnTo>
                        <a:pt x="5908" y="123"/>
                      </a:lnTo>
                      <a:lnTo>
                        <a:pt x="5915" y="121"/>
                      </a:lnTo>
                      <a:lnTo>
                        <a:pt x="5922" y="119"/>
                      </a:lnTo>
                      <a:lnTo>
                        <a:pt x="5928" y="117"/>
                      </a:lnTo>
                      <a:lnTo>
                        <a:pt x="5934" y="113"/>
                      </a:lnTo>
                      <a:lnTo>
                        <a:pt x="5941" y="111"/>
                      </a:lnTo>
                      <a:lnTo>
                        <a:pt x="5947" y="108"/>
                      </a:lnTo>
                      <a:lnTo>
                        <a:pt x="5954" y="106"/>
                      </a:lnTo>
                      <a:lnTo>
                        <a:pt x="5961" y="104"/>
                      </a:lnTo>
                      <a:lnTo>
                        <a:pt x="5967" y="100"/>
                      </a:lnTo>
                      <a:lnTo>
                        <a:pt x="5974" y="98"/>
                      </a:lnTo>
                      <a:lnTo>
                        <a:pt x="5981" y="96"/>
                      </a:lnTo>
                      <a:lnTo>
                        <a:pt x="5986" y="93"/>
                      </a:lnTo>
                      <a:lnTo>
                        <a:pt x="5993" y="91"/>
                      </a:lnTo>
                      <a:lnTo>
                        <a:pt x="5999" y="88"/>
                      </a:lnTo>
                      <a:lnTo>
                        <a:pt x="6006" y="85"/>
                      </a:lnTo>
                      <a:lnTo>
                        <a:pt x="6012" y="83"/>
                      </a:lnTo>
                      <a:lnTo>
                        <a:pt x="6019" y="81"/>
                      </a:lnTo>
                      <a:lnTo>
                        <a:pt x="6024" y="77"/>
                      </a:lnTo>
                      <a:lnTo>
                        <a:pt x="6031" y="75"/>
                      </a:lnTo>
                      <a:lnTo>
                        <a:pt x="6037" y="73"/>
                      </a:lnTo>
                      <a:lnTo>
                        <a:pt x="6043" y="69"/>
                      </a:lnTo>
                      <a:lnTo>
                        <a:pt x="6050" y="67"/>
                      </a:lnTo>
                      <a:lnTo>
                        <a:pt x="6055" y="65"/>
                      </a:lnTo>
                      <a:lnTo>
                        <a:pt x="6062" y="61"/>
                      </a:lnTo>
                      <a:lnTo>
                        <a:pt x="6068" y="59"/>
                      </a:lnTo>
                      <a:lnTo>
                        <a:pt x="6074" y="57"/>
                      </a:lnTo>
                      <a:lnTo>
                        <a:pt x="6081" y="53"/>
                      </a:lnTo>
                      <a:lnTo>
                        <a:pt x="6087" y="51"/>
                      </a:lnTo>
                      <a:lnTo>
                        <a:pt x="6092" y="49"/>
                      </a:lnTo>
                      <a:lnTo>
                        <a:pt x="6098" y="45"/>
                      </a:lnTo>
                      <a:lnTo>
                        <a:pt x="6105" y="43"/>
                      </a:lnTo>
                      <a:lnTo>
                        <a:pt x="6111" y="41"/>
                      </a:lnTo>
                      <a:lnTo>
                        <a:pt x="6117" y="37"/>
                      </a:lnTo>
                      <a:lnTo>
                        <a:pt x="6122" y="35"/>
                      </a:lnTo>
                      <a:lnTo>
                        <a:pt x="6128" y="31"/>
                      </a:lnTo>
                      <a:lnTo>
                        <a:pt x="6134" y="29"/>
                      </a:lnTo>
                      <a:lnTo>
                        <a:pt x="6140" y="27"/>
                      </a:lnTo>
                      <a:lnTo>
                        <a:pt x="6146" y="23"/>
                      </a:lnTo>
                      <a:lnTo>
                        <a:pt x="6152" y="21"/>
                      </a:lnTo>
                      <a:lnTo>
                        <a:pt x="6158" y="18"/>
                      </a:lnTo>
                      <a:lnTo>
                        <a:pt x="6164" y="15"/>
                      </a:lnTo>
                      <a:lnTo>
                        <a:pt x="6170" y="13"/>
                      </a:lnTo>
                      <a:lnTo>
                        <a:pt x="6175" y="9"/>
                      </a:lnTo>
                      <a:lnTo>
                        <a:pt x="6181" y="7"/>
                      </a:lnTo>
                      <a:lnTo>
                        <a:pt x="6187" y="5"/>
                      </a:lnTo>
                      <a:lnTo>
                        <a:pt x="6193" y="1"/>
                      </a:lnTo>
                      <a:lnTo>
                        <a:pt x="6199" y="0"/>
                      </a:lnTo>
                      <a:lnTo>
                        <a:pt x="6195" y="6"/>
                      </a:lnTo>
                      <a:lnTo>
                        <a:pt x="6190" y="9"/>
                      </a:lnTo>
                      <a:lnTo>
                        <a:pt x="6185" y="14"/>
                      </a:lnTo>
                      <a:lnTo>
                        <a:pt x="6180" y="18"/>
                      </a:lnTo>
                      <a:lnTo>
                        <a:pt x="6174" y="21"/>
                      </a:lnTo>
                      <a:lnTo>
                        <a:pt x="6168" y="24"/>
                      </a:lnTo>
                      <a:lnTo>
                        <a:pt x="6164" y="28"/>
                      </a:lnTo>
                      <a:lnTo>
                        <a:pt x="6158" y="31"/>
                      </a:lnTo>
                      <a:lnTo>
                        <a:pt x="6152" y="35"/>
                      </a:lnTo>
                      <a:lnTo>
                        <a:pt x="6146" y="38"/>
                      </a:lnTo>
                      <a:lnTo>
                        <a:pt x="6141" y="42"/>
                      </a:lnTo>
                      <a:lnTo>
                        <a:pt x="6136" y="45"/>
                      </a:lnTo>
                      <a:lnTo>
                        <a:pt x="6130" y="49"/>
                      </a:lnTo>
                      <a:lnTo>
                        <a:pt x="6125" y="52"/>
                      </a:lnTo>
                      <a:lnTo>
                        <a:pt x="6119" y="55"/>
                      </a:lnTo>
                      <a:lnTo>
                        <a:pt x="6113" y="59"/>
                      </a:lnTo>
                      <a:lnTo>
                        <a:pt x="6107" y="62"/>
                      </a:lnTo>
                      <a:lnTo>
                        <a:pt x="6102" y="66"/>
                      </a:lnTo>
                      <a:lnTo>
                        <a:pt x="6095" y="68"/>
                      </a:lnTo>
                      <a:lnTo>
                        <a:pt x="6089" y="72"/>
                      </a:lnTo>
                      <a:lnTo>
                        <a:pt x="6083" y="75"/>
                      </a:lnTo>
                      <a:lnTo>
                        <a:pt x="6077" y="79"/>
                      </a:lnTo>
                      <a:lnTo>
                        <a:pt x="6072" y="81"/>
                      </a:lnTo>
                      <a:lnTo>
                        <a:pt x="6066" y="84"/>
                      </a:lnTo>
                      <a:lnTo>
                        <a:pt x="6059" y="88"/>
                      </a:lnTo>
                      <a:lnTo>
                        <a:pt x="6053" y="91"/>
                      </a:lnTo>
                      <a:lnTo>
                        <a:pt x="6047" y="93"/>
                      </a:lnTo>
                      <a:lnTo>
                        <a:pt x="6040" y="97"/>
                      </a:lnTo>
                      <a:lnTo>
                        <a:pt x="6035" y="100"/>
                      </a:lnTo>
                      <a:lnTo>
                        <a:pt x="6029" y="103"/>
                      </a:lnTo>
                      <a:lnTo>
                        <a:pt x="6022" y="106"/>
                      </a:lnTo>
                      <a:lnTo>
                        <a:pt x="6016" y="110"/>
                      </a:lnTo>
                      <a:lnTo>
                        <a:pt x="6009" y="112"/>
                      </a:lnTo>
                      <a:lnTo>
                        <a:pt x="6004" y="115"/>
                      </a:lnTo>
                      <a:lnTo>
                        <a:pt x="5997" y="118"/>
                      </a:lnTo>
                      <a:lnTo>
                        <a:pt x="5991" y="121"/>
                      </a:lnTo>
                      <a:lnTo>
                        <a:pt x="5984" y="125"/>
                      </a:lnTo>
                      <a:lnTo>
                        <a:pt x="5978" y="127"/>
                      </a:lnTo>
                      <a:lnTo>
                        <a:pt x="5971" y="130"/>
                      </a:lnTo>
                      <a:lnTo>
                        <a:pt x="5966" y="133"/>
                      </a:lnTo>
                      <a:lnTo>
                        <a:pt x="5959" y="136"/>
                      </a:lnTo>
                      <a:lnTo>
                        <a:pt x="5953" y="138"/>
                      </a:lnTo>
                      <a:lnTo>
                        <a:pt x="5946" y="142"/>
                      </a:lnTo>
                      <a:lnTo>
                        <a:pt x="5939" y="144"/>
                      </a:lnTo>
                      <a:lnTo>
                        <a:pt x="5933" y="148"/>
                      </a:lnTo>
                      <a:lnTo>
                        <a:pt x="5926" y="150"/>
                      </a:lnTo>
                      <a:lnTo>
                        <a:pt x="5920" y="152"/>
                      </a:lnTo>
                      <a:lnTo>
                        <a:pt x="5913" y="156"/>
                      </a:lnTo>
                      <a:lnTo>
                        <a:pt x="5907" y="158"/>
                      </a:lnTo>
                      <a:lnTo>
                        <a:pt x="5900" y="161"/>
                      </a:lnTo>
                      <a:lnTo>
                        <a:pt x="5893" y="164"/>
                      </a:lnTo>
                      <a:lnTo>
                        <a:pt x="5886" y="167"/>
                      </a:lnTo>
                      <a:lnTo>
                        <a:pt x="5879" y="169"/>
                      </a:lnTo>
                      <a:lnTo>
                        <a:pt x="5873" y="172"/>
                      </a:lnTo>
                      <a:lnTo>
                        <a:pt x="5867" y="175"/>
                      </a:lnTo>
                      <a:lnTo>
                        <a:pt x="5860" y="178"/>
                      </a:lnTo>
                      <a:lnTo>
                        <a:pt x="5853" y="180"/>
                      </a:lnTo>
                      <a:lnTo>
                        <a:pt x="5846" y="183"/>
                      </a:lnTo>
                      <a:lnTo>
                        <a:pt x="5839" y="186"/>
                      </a:lnTo>
                      <a:lnTo>
                        <a:pt x="5832" y="188"/>
                      </a:lnTo>
                      <a:lnTo>
                        <a:pt x="5825" y="191"/>
                      </a:lnTo>
                      <a:lnTo>
                        <a:pt x="5818" y="194"/>
                      </a:lnTo>
                      <a:lnTo>
                        <a:pt x="5811" y="196"/>
                      </a:lnTo>
                      <a:lnTo>
                        <a:pt x="5804" y="199"/>
                      </a:lnTo>
                      <a:lnTo>
                        <a:pt x="5797" y="202"/>
                      </a:lnTo>
                      <a:lnTo>
                        <a:pt x="5790" y="204"/>
                      </a:lnTo>
                      <a:lnTo>
                        <a:pt x="5784" y="206"/>
                      </a:lnTo>
                      <a:lnTo>
                        <a:pt x="5777" y="210"/>
                      </a:lnTo>
                      <a:lnTo>
                        <a:pt x="5770" y="212"/>
                      </a:lnTo>
                      <a:lnTo>
                        <a:pt x="5763" y="214"/>
                      </a:lnTo>
                      <a:lnTo>
                        <a:pt x="5756" y="217"/>
                      </a:lnTo>
                      <a:lnTo>
                        <a:pt x="5749" y="220"/>
                      </a:lnTo>
                      <a:lnTo>
                        <a:pt x="5741" y="222"/>
                      </a:lnTo>
                      <a:lnTo>
                        <a:pt x="5734" y="225"/>
                      </a:lnTo>
                      <a:lnTo>
                        <a:pt x="5727" y="227"/>
                      </a:lnTo>
                      <a:lnTo>
                        <a:pt x="5720" y="229"/>
                      </a:lnTo>
                      <a:lnTo>
                        <a:pt x="5713" y="233"/>
                      </a:lnTo>
                      <a:lnTo>
                        <a:pt x="5706" y="235"/>
                      </a:lnTo>
                      <a:lnTo>
                        <a:pt x="5698" y="237"/>
                      </a:lnTo>
                      <a:lnTo>
                        <a:pt x="5691" y="240"/>
                      </a:lnTo>
                      <a:lnTo>
                        <a:pt x="5684" y="242"/>
                      </a:lnTo>
                      <a:lnTo>
                        <a:pt x="5678" y="245"/>
                      </a:lnTo>
                      <a:lnTo>
                        <a:pt x="5669" y="248"/>
                      </a:lnTo>
                      <a:lnTo>
                        <a:pt x="5663" y="250"/>
                      </a:lnTo>
                      <a:lnTo>
                        <a:pt x="5656" y="252"/>
                      </a:lnTo>
                      <a:lnTo>
                        <a:pt x="5649" y="255"/>
                      </a:lnTo>
                      <a:lnTo>
                        <a:pt x="5641" y="257"/>
                      </a:lnTo>
                      <a:lnTo>
                        <a:pt x="5634" y="259"/>
                      </a:lnTo>
                      <a:lnTo>
                        <a:pt x="5627" y="263"/>
                      </a:lnTo>
                      <a:lnTo>
                        <a:pt x="5619" y="265"/>
                      </a:lnTo>
                      <a:lnTo>
                        <a:pt x="5612" y="267"/>
                      </a:lnTo>
                      <a:lnTo>
                        <a:pt x="5605" y="270"/>
                      </a:lnTo>
                      <a:lnTo>
                        <a:pt x="5597" y="272"/>
                      </a:lnTo>
                      <a:lnTo>
                        <a:pt x="5590" y="274"/>
                      </a:lnTo>
                      <a:lnTo>
                        <a:pt x="5583" y="277"/>
                      </a:lnTo>
                      <a:lnTo>
                        <a:pt x="5575" y="279"/>
                      </a:lnTo>
                      <a:lnTo>
                        <a:pt x="5560" y="283"/>
                      </a:lnTo>
                      <a:lnTo>
                        <a:pt x="5546" y="289"/>
                      </a:lnTo>
                      <a:lnTo>
                        <a:pt x="5531" y="294"/>
                      </a:lnTo>
                      <a:lnTo>
                        <a:pt x="5516" y="298"/>
                      </a:lnTo>
                      <a:lnTo>
                        <a:pt x="5501" y="303"/>
                      </a:lnTo>
                      <a:lnTo>
                        <a:pt x="5486" y="308"/>
                      </a:lnTo>
                      <a:lnTo>
                        <a:pt x="5471" y="312"/>
                      </a:lnTo>
                      <a:lnTo>
                        <a:pt x="5456" y="317"/>
                      </a:lnTo>
                      <a:lnTo>
                        <a:pt x="5441" y="321"/>
                      </a:lnTo>
                      <a:lnTo>
                        <a:pt x="5426" y="326"/>
                      </a:lnTo>
                      <a:lnTo>
                        <a:pt x="5411" y="332"/>
                      </a:lnTo>
                      <a:lnTo>
                        <a:pt x="5396" y="336"/>
                      </a:lnTo>
                      <a:lnTo>
                        <a:pt x="5381" y="341"/>
                      </a:lnTo>
                      <a:lnTo>
                        <a:pt x="5366" y="346"/>
                      </a:lnTo>
                      <a:lnTo>
                        <a:pt x="5351" y="350"/>
                      </a:lnTo>
                      <a:lnTo>
                        <a:pt x="5337" y="355"/>
                      </a:lnTo>
                      <a:lnTo>
                        <a:pt x="5307" y="364"/>
                      </a:lnTo>
                      <a:lnTo>
                        <a:pt x="5275" y="373"/>
                      </a:lnTo>
                      <a:lnTo>
                        <a:pt x="5245" y="382"/>
                      </a:lnTo>
                      <a:lnTo>
                        <a:pt x="5216" y="392"/>
                      </a:lnTo>
                      <a:lnTo>
                        <a:pt x="5201" y="396"/>
                      </a:lnTo>
                      <a:lnTo>
                        <a:pt x="5186" y="402"/>
                      </a:lnTo>
                      <a:lnTo>
                        <a:pt x="5169" y="407"/>
                      </a:lnTo>
                      <a:lnTo>
                        <a:pt x="5154" y="411"/>
                      </a:lnTo>
                      <a:lnTo>
                        <a:pt x="5139" y="416"/>
                      </a:lnTo>
                      <a:lnTo>
                        <a:pt x="5125" y="420"/>
                      </a:lnTo>
                      <a:lnTo>
                        <a:pt x="5110" y="425"/>
                      </a:lnTo>
                      <a:lnTo>
                        <a:pt x="5095" y="430"/>
                      </a:lnTo>
                      <a:lnTo>
                        <a:pt x="5080" y="434"/>
                      </a:lnTo>
                      <a:lnTo>
                        <a:pt x="5065" y="440"/>
                      </a:lnTo>
                      <a:lnTo>
                        <a:pt x="5050" y="445"/>
                      </a:lnTo>
                      <a:lnTo>
                        <a:pt x="5035" y="449"/>
                      </a:lnTo>
                      <a:lnTo>
                        <a:pt x="5020" y="454"/>
                      </a:lnTo>
                      <a:lnTo>
                        <a:pt x="5005" y="460"/>
                      </a:lnTo>
                      <a:lnTo>
                        <a:pt x="4990" y="464"/>
                      </a:lnTo>
                      <a:lnTo>
                        <a:pt x="4975" y="469"/>
                      </a:lnTo>
                      <a:lnTo>
                        <a:pt x="4968" y="471"/>
                      </a:lnTo>
                      <a:lnTo>
                        <a:pt x="4960" y="473"/>
                      </a:lnTo>
                      <a:lnTo>
                        <a:pt x="4953" y="477"/>
                      </a:lnTo>
                      <a:lnTo>
                        <a:pt x="4946" y="479"/>
                      </a:lnTo>
                      <a:lnTo>
                        <a:pt x="4938" y="481"/>
                      </a:lnTo>
                      <a:lnTo>
                        <a:pt x="4931" y="484"/>
                      </a:lnTo>
                      <a:lnTo>
                        <a:pt x="4923" y="486"/>
                      </a:lnTo>
                      <a:lnTo>
                        <a:pt x="4916" y="488"/>
                      </a:lnTo>
                      <a:lnTo>
                        <a:pt x="4909" y="492"/>
                      </a:lnTo>
                      <a:lnTo>
                        <a:pt x="4901" y="494"/>
                      </a:lnTo>
                      <a:lnTo>
                        <a:pt x="4894" y="496"/>
                      </a:lnTo>
                      <a:lnTo>
                        <a:pt x="4887" y="499"/>
                      </a:lnTo>
                      <a:lnTo>
                        <a:pt x="4879" y="501"/>
                      </a:lnTo>
                      <a:lnTo>
                        <a:pt x="4872" y="504"/>
                      </a:lnTo>
                      <a:lnTo>
                        <a:pt x="4865" y="507"/>
                      </a:lnTo>
                      <a:lnTo>
                        <a:pt x="4857" y="509"/>
                      </a:lnTo>
                      <a:lnTo>
                        <a:pt x="4850" y="511"/>
                      </a:lnTo>
                      <a:lnTo>
                        <a:pt x="4843" y="515"/>
                      </a:lnTo>
                      <a:lnTo>
                        <a:pt x="4835" y="517"/>
                      </a:lnTo>
                      <a:lnTo>
                        <a:pt x="4828" y="519"/>
                      </a:lnTo>
                      <a:lnTo>
                        <a:pt x="4821" y="523"/>
                      </a:lnTo>
                      <a:lnTo>
                        <a:pt x="4815" y="525"/>
                      </a:lnTo>
                      <a:lnTo>
                        <a:pt x="4807" y="527"/>
                      </a:lnTo>
                      <a:lnTo>
                        <a:pt x="4800" y="530"/>
                      </a:lnTo>
                      <a:lnTo>
                        <a:pt x="4793" y="533"/>
                      </a:lnTo>
                      <a:lnTo>
                        <a:pt x="4786" y="536"/>
                      </a:lnTo>
                      <a:lnTo>
                        <a:pt x="4779" y="538"/>
                      </a:lnTo>
                      <a:lnTo>
                        <a:pt x="4771" y="541"/>
                      </a:lnTo>
                      <a:lnTo>
                        <a:pt x="4764" y="544"/>
                      </a:lnTo>
                      <a:lnTo>
                        <a:pt x="4757" y="546"/>
                      </a:lnTo>
                      <a:lnTo>
                        <a:pt x="4750" y="549"/>
                      </a:lnTo>
                      <a:lnTo>
                        <a:pt x="4743" y="552"/>
                      </a:lnTo>
                      <a:lnTo>
                        <a:pt x="4736" y="555"/>
                      </a:lnTo>
                      <a:lnTo>
                        <a:pt x="4729" y="557"/>
                      </a:lnTo>
                      <a:lnTo>
                        <a:pt x="4722" y="560"/>
                      </a:lnTo>
                      <a:lnTo>
                        <a:pt x="4715" y="563"/>
                      </a:lnTo>
                      <a:lnTo>
                        <a:pt x="4709" y="565"/>
                      </a:lnTo>
                      <a:lnTo>
                        <a:pt x="4702" y="569"/>
                      </a:lnTo>
                      <a:lnTo>
                        <a:pt x="4695" y="571"/>
                      </a:lnTo>
                      <a:lnTo>
                        <a:pt x="4688" y="574"/>
                      </a:lnTo>
                      <a:lnTo>
                        <a:pt x="4681" y="577"/>
                      </a:lnTo>
                      <a:lnTo>
                        <a:pt x="4674" y="579"/>
                      </a:lnTo>
                      <a:lnTo>
                        <a:pt x="4667" y="583"/>
                      </a:lnTo>
                      <a:lnTo>
                        <a:pt x="4660" y="585"/>
                      </a:lnTo>
                      <a:lnTo>
                        <a:pt x="4653" y="589"/>
                      </a:lnTo>
                      <a:lnTo>
                        <a:pt x="4646" y="591"/>
                      </a:lnTo>
                      <a:lnTo>
                        <a:pt x="4639" y="594"/>
                      </a:lnTo>
                      <a:lnTo>
                        <a:pt x="4633" y="597"/>
                      </a:lnTo>
                      <a:lnTo>
                        <a:pt x="4626" y="600"/>
                      </a:lnTo>
                      <a:lnTo>
                        <a:pt x="4619" y="602"/>
                      </a:lnTo>
                      <a:lnTo>
                        <a:pt x="4613" y="606"/>
                      </a:lnTo>
                      <a:lnTo>
                        <a:pt x="4606" y="608"/>
                      </a:lnTo>
                      <a:lnTo>
                        <a:pt x="4599" y="612"/>
                      </a:lnTo>
                      <a:lnTo>
                        <a:pt x="4592" y="615"/>
                      </a:lnTo>
                      <a:lnTo>
                        <a:pt x="4585" y="617"/>
                      </a:lnTo>
                      <a:lnTo>
                        <a:pt x="4580" y="621"/>
                      </a:lnTo>
                      <a:lnTo>
                        <a:pt x="4573" y="623"/>
                      </a:lnTo>
                      <a:lnTo>
                        <a:pt x="4566" y="627"/>
                      </a:lnTo>
                      <a:lnTo>
                        <a:pt x="4559" y="630"/>
                      </a:lnTo>
                      <a:lnTo>
                        <a:pt x="4553" y="632"/>
                      </a:lnTo>
                      <a:lnTo>
                        <a:pt x="4546" y="636"/>
                      </a:lnTo>
                      <a:lnTo>
                        <a:pt x="4540" y="639"/>
                      </a:lnTo>
                      <a:lnTo>
                        <a:pt x="4533" y="641"/>
                      </a:lnTo>
                      <a:lnTo>
                        <a:pt x="4527" y="645"/>
                      </a:lnTo>
                      <a:lnTo>
                        <a:pt x="4521" y="648"/>
                      </a:lnTo>
                      <a:lnTo>
                        <a:pt x="4514" y="652"/>
                      </a:lnTo>
                      <a:lnTo>
                        <a:pt x="4508" y="654"/>
                      </a:lnTo>
                      <a:lnTo>
                        <a:pt x="4501" y="658"/>
                      </a:lnTo>
                      <a:lnTo>
                        <a:pt x="4495" y="661"/>
                      </a:lnTo>
                      <a:lnTo>
                        <a:pt x="4489" y="664"/>
                      </a:lnTo>
                      <a:lnTo>
                        <a:pt x="4483" y="667"/>
                      </a:lnTo>
                      <a:lnTo>
                        <a:pt x="4476" y="670"/>
                      </a:lnTo>
                      <a:lnTo>
                        <a:pt x="4470" y="674"/>
                      </a:lnTo>
                      <a:lnTo>
                        <a:pt x="4463" y="677"/>
                      </a:lnTo>
                      <a:lnTo>
                        <a:pt x="4457" y="681"/>
                      </a:lnTo>
                      <a:lnTo>
                        <a:pt x="4452" y="683"/>
                      </a:lnTo>
                      <a:lnTo>
                        <a:pt x="4445" y="686"/>
                      </a:lnTo>
                      <a:lnTo>
                        <a:pt x="4439" y="690"/>
                      </a:lnTo>
                      <a:lnTo>
                        <a:pt x="4433" y="693"/>
                      </a:lnTo>
                      <a:lnTo>
                        <a:pt x="4426" y="697"/>
                      </a:lnTo>
                      <a:lnTo>
                        <a:pt x="4427" y="697"/>
                      </a:lnTo>
                      <a:lnTo>
                        <a:pt x="4424" y="698"/>
                      </a:lnTo>
                      <a:lnTo>
                        <a:pt x="4422" y="700"/>
                      </a:lnTo>
                      <a:lnTo>
                        <a:pt x="4418" y="701"/>
                      </a:lnTo>
                      <a:lnTo>
                        <a:pt x="4416" y="702"/>
                      </a:lnTo>
                      <a:lnTo>
                        <a:pt x="4414" y="705"/>
                      </a:lnTo>
                      <a:lnTo>
                        <a:pt x="4410" y="706"/>
                      </a:lnTo>
                      <a:lnTo>
                        <a:pt x="4408" y="708"/>
                      </a:lnTo>
                      <a:lnTo>
                        <a:pt x="4404" y="709"/>
                      </a:lnTo>
                      <a:lnTo>
                        <a:pt x="4401" y="712"/>
                      </a:lnTo>
                      <a:lnTo>
                        <a:pt x="4399" y="713"/>
                      </a:lnTo>
                      <a:lnTo>
                        <a:pt x="4395" y="715"/>
                      </a:lnTo>
                      <a:lnTo>
                        <a:pt x="4393" y="716"/>
                      </a:lnTo>
                      <a:lnTo>
                        <a:pt x="4389" y="719"/>
                      </a:lnTo>
                      <a:lnTo>
                        <a:pt x="4386" y="721"/>
                      </a:lnTo>
                      <a:lnTo>
                        <a:pt x="4384" y="722"/>
                      </a:lnTo>
                      <a:lnTo>
                        <a:pt x="4380" y="724"/>
                      </a:lnTo>
                      <a:lnTo>
                        <a:pt x="4377" y="727"/>
                      </a:lnTo>
                      <a:lnTo>
                        <a:pt x="4374" y="728"/>
                      </a:lnTo>
                      <a:lnTo>
                        <a:pt x="4371" y="730"/>
                      </a:lnTo>
                      <a:lnTo>
                        <a:pt x="4368" y="732"/>
                      </a:lnTo>
                      <a:lnTo>
                        <a:pt x="4364" y="735"/>
                      </a:lnTo>
                      <a:lnTo>
                        <a:pt x="4361" y="736"/>
                      </a:lnTo>
                      <a:lnTo>
                        <a:pt x="4357" y="738"/>
                      </a:lnTo>
                      <a:lnTo>
                        <a:pt x="4355" y="740"/>
                      </a:lnTo>
                      <a:lnTo>
                        <a:pt x="4351" y="743"/>
                      </a:lnTo>
                      <a:lnTo>
                        <a:pt x="4348" y="745"/>
                      </a:lnTo>
                      <a:lnTo>
                        <a:pt x="4344" y="747"/>
                      </a:lnTo>
                      <a:lnTo>
                        <a:pt x="4341" y="749"/>
                      </a:lnTo>
                      <a:lnTo>
                        <a:pt x="4338" y="751"/>
                      </a:lnTo>
                      <a:lnTo>
                        <a:pt x="4334" y="753"/>
                      </a:lnTo>
                      <a:lnTo>
                        <a:pt x="4331" y="755"/>
                      </a:lnTo>
                      <a:lnTo>
                        <a:pt x="4327" y="758"/>
                      </a:lnTo>
                      <a:lnTo>
                        <a:pt x="4324" y="760"/>
                      </a:lnTo>
                      <a:lnTo>
                        <a:pt x="4320" y="762"/>
                      </a:lnTo>
                      <a:lnTo>
                        <a:pt x="4317" y="765"/>
                      </a:lnTo>
                      <a:lnTo>
                        <a:pt x="4312" y="767"/>
                      </a:lnTo>
                      <a:lnTo>
                        <a:pt x="4309" y="770"/>
                      </a:lnTo>
                      <a:lnTo>
                        <a:pt x="4305" y="773"/>
                      </a:lnTo>
                      <a:lnTo>
                        <a:pt x="4302" y="775"/>
                      </a:lnTo>
                      <a:lnTo>
                        <a:pt x="4298" y="777"/>
                      </a:lnTo>
                      <a:lnTo>
                        <a:pt x="4295" y="780"/>
                      </a:lnTo>
                      <a:lnTo>
                        <a:pt x="4290" y="782"/>
                      </a:lnTo>
                      <a:lnTo>
                        <a:pt x="4287" y="784"/>
                      </a:lnTo>
                      <a:lnTo>
                        <a:pt x="4283" y="787"/>
                      </a:lnTo>
                      <a:lnTo>
                        <a:pt x="4280" y="790"/>
                      </a:lnTo>
                      <a:lnTo>
                        <a:pt x="4275" y="792"/>
                      </a:lnTo>
                      <a:lnTo>
                        <a:pt x="4272" y="795"/>
                      </a:lnTo>
                      <a:lnTo>
                        <a:pt x="4268" y="797"/>
                      </a:lnTo>
                      <a:lnTo>
                        <a:pt x="4264" y="800"/>
                      </a:lnTo>
                      <a:lnTo>
                        <a:pt x="4260" y="803"/>
                      </a:lnTo>
                      <a:lnTo>
                        <a:pt x="4257" y="805"/>
                      </a:lnTo>
                      <a:lnTo>
                        <a:pt x="4252" y="807"/>
                      </a:lnTo>
                      <a:lnTo>
                        <a:pt x="4249" y="811"/>
                      </a:lnTo>
                      <a:lnTo>
                        <a:pt x="4244" y="813"/>
                      </a:lnTo>
                      <a:lnTo>
                        <a:pt x="4241" y="815"/>
                      </a:lnTo>
                      <a:lnTo>
                        <a:pt x="4237" y="819"/>
                      </a:lnTo>
                      <a:lnTo>
                        <a:pt x="4233" y="821"/>
                      </a:lnTo>
                      <a:lnTo>
                        <a:pt x="4229" y="823"/>
                      </a:lnTo>
                      <a:lnTo>
                        <a:pt x="4225" y="827"/>
                      </a:lnTo>
                      <a:lnTo>
                        <a:pt x="4221" y="829"/>
                      </a:lnTo>
                      <a:lnTo>
                        <a:pt x="4217" y="833"/>
                      </a:lnTo>
                      <a:lnTo>
                        <a:pt x="4213" y="835"/>
                      </a:lnTo>
                      <a:lnTo>
                        <a:pt x="4209" y="837"/>
                      </a:lnTo>
                      <a:lnTo>
                        <a:pt x="4204" y="841"/>
                      </a:lnTo>
                      <a:lnTo>
                        <a:pt x="4200" y="843"/>
                      </a:lnTo>
                      <a:lnTo>
                        <a:pt x="4196" y="846"/>
                      </a:lnTo>
                      <a:lnTo>
                        <a:pt x="4192" y="849"/>
                      </a:lnTo>
                      <a:lnTo>
                        <a:pt x="4188" y="852"/>
                      </a:lnTo>
                      <a:lnTo>
                        <a:pt x="4183" y="854"/>
                      </a:lnTo>
                      <a:lnTo>
                        <a:pt x="4180" y="858"/>
                      </a:lnTo>
                      <a:lnTo>
                        <a:pt x="4175" y="860"/>
                      </a:lnTo>
                      <a:lnTo>
                        <a:pt x="4170" y="864"/>
                      </a:lnTo>
                      <a:lnTo>
                        <a:pt x="4167" y="866"/>
                      </a:lnTo>
                      <a:lnTo>
                        <a:pt x="4162" y="869"/>
                      </a:lnTo>
                      <a:lnTo>
                        <a:pt x="4158" y="872"/>
                      </a:lnTo>
                      <a:lnTo>
                        <a:pt x="4154" y="875"/>
                      </a:lnTo>
                      <a:lnTo>
                        <a:pt x="4150" y="877"/>
                      </a:lnTo>
                      <a:lnTo>
                        <a:pt x="4145" y="881"/>
                      </a:lnTo>
                      <a:lnTo>
                        <a:pt x="4141" y="884"/>
                      </a:lnTo>
                      <a:lnTo>
                        <a:pt x="4137" y="887"/>
                      </a:lnTo>
                      <a:lnTo>
                        <a:pt x="4132" y="890"/>
                      </a:lnTo>
                      <a:lnTo>
                        <a:pt x="4128" y="892"/>
                      </a:lnTo>
                      <a:lnTo>
                        <a:pt x="4123" y="896"/>
                      </a:lnTo>
                      <a:lnTo>
                        <a:pt x="4119" y="898"/>
                      </a:lnTo>
                      <a:lnTo>
                        <a:pt x="4115" y="902"/>
                      </a:lnTo>
                      <a:lnTo>
                        <a:pt x="4111" y="905"/>
                      </a:lnTo>
                      <a:lnTo>
                        <a:pt x="4106" y="907"/>
                      </a:lnTo>
                      <a:lnTo>
                        <a:pt x="4101" y="911"/>
                      </a:lnTo>
                      <a:lnTo>
                        <a:pt x="4097" y="913"/>
                      </a:lnTo>
                      <a:lnTo>
                        <a:pt x="4092" y="917"/>
                      </a:lnTo>
                      <a:lnTo>
                        <a:pt x="4088" y="920"/>
                      </a:lnTo>
                      <a:lnTo>
                        <a:pt x="4084" y="922"/>
                      </a:lnTo>
                      <a:lnTo>
                        <a:pt x="4079" y="926"/>
                      </a:lnTo>
                      <a:lnTo>
                        <a:pt x="4075" y="929"/>
                      </a:lnTo>
                      <a:lnTo>
                        <a:pt x="4070" y="932"/>
                      </a:lnTo>
                      <a:lnTo>
                        <a:pt x="4066" y="935"/>
                      </a:lnTo>
                      <a:lnTo>
                        <a:pt x="4056" y="941"/>
                      </a:lnTo>
                      <a:lnTo>
                        <a:pt x="4047" y="947"/>
                      </a:lnTo>
                      <a:lnTo>
                        <a:pt x="4038" y="953"/>
                      </a:lnTo>
                      <a:lnTo>
                        <a:pt x="4029" y="959"/>
                      </a:lnTo>
                      <a:lnTo>
                        <a:pt x="4020" y="965"/>
                      </a:lnTo>
                      <a:lnTo>
                        <a:pt x="4010" y="972"/>
                      </a:lnTo>
                      <a:lnTo>
                        <a:pt x="4001" y="978"/>
                      </a:lnTo>
                      <a:lnTo>
                        <a:pt x="3992" y="983"/>
                      </a:lnTo>
                      <a:lnTo>
                        <a:pt x="3983" y="990"/>
                      </a:lnTo>
                      <a:lnTo>
                        <a:pt x="3972" y="996"/>
                      </a:lnTo>
                      <a:lnTo>
                        <a:pt x="3963" y="1002"/>
                      </a:lnTo>
                      <a:lnTo>
                        <a:pt x="3954" y="1008"/>
                      </a:lnTo>
                      <a:lnTo>
                        <a:pt x="3945" y="1014"/>
                      </a:lnTo>
                      <a:lnTo>
                        <a:pt x="3935" y="1020"/>
                      </a:lnTo>
                      <a:lnTo>
                        <a:pt x="3925" y="1026"/>
                      </a:lnTo>
                      <a:lnTo>
                        <a:pt x="3916" y="1032"/>
                      </a:lnTo>
                      <a:lnTo>
                        <a:pt x="3907" y="1039"/>
                      </a:lnTo>
                      <a:lnTo>
                        <a:pt x="3896" y="1044"/>
                      </a:lnTo>
                      <a:lnTo>
                        <a:pt x="3887" y="1050"/>
                      </a:lnTo>
                      <a:lnTo>
                        <a:pt x="3878" y="1056"/>
                      </a:lnTo>
                      <a:lnTo>
                        <a:pt x="3867" y="1062"/>
                      </a:lnTo>
                      <a:lnTo>
                        <a:pt x="3858" y="1067"/>
                      </a:lnTo>
                      <a:lnTo>
                        <a:pt x="3848" y="1073"/>
                      </a:lnTo>
                      <a:lnTo>
                        <a:pt x="3839" y="1079"/>
                      </a:lnTo>
                      <a:lnTo>
                        <a:pt x="3834" y="1082"/>
                      </a:lnTo>
                      <a:lnTo>
                        <a:pt x="3829" y="1085"/>
                      </a:lnTo>
                      <a:lnTo>
                        <a:pt x="3824" y="1088"/>
                      </a:lnTo>
                      <a:lnTo>
                        <a:pt x="3819" y="1090"/>
                      </a:lnTo>
                      <a:lnTo>
                        <a:pt x="3814" y="1094"/>
                      </a:lnTo>
                      <a:lnTo>
                        <a:pt x="3810" y="1096"/>
                      </a:lnTo>
                      <a:lnTo>
                        <a:pt x="3804" y="1100"/>
                      </a:lnTo>
                      <a:lnTo>
                        <a:pt x="3799" y="1102"/>
                      </a:lnTo>
                      <a:lnTo>
                        <a:pt x="3795" y="1105"/>
                      </a:lnTo>
                      <a:lnTo>
                        <a:pt x="3790" y="1108"/>
                      </a:lnTo>
                      <a:lnTo>
                        <a:pt x="3785" y="1110"/>
                      </a:lnTo>
                      <a:lnTo>
                        <a:pt x="3780" y="1113"/>
                      </a:lnTo>
                      <a:lnTo>
                        <a:pt x="3775" y="1116"/>
                      </a:lnTo>
                      <a:lnTo>
                        <a:pt x="3771" y="1119"/>
                      </a:lnTo>
                      <a:lnTo>
                        <a:pt x="3766" y="1122"/>
                      </a:lnTo>
                      <a:lnTo>
                        <a:pt x="3760" y="1124"/>
                      </a:lnTo>
                      <a:lnTo>
                        <a:pt x="3756" y="1127"/>
                      </a:lnTo>
                      <a:lnTo>
                        <a:pt x="3751" y="1130"/>
                      </a:lnTo>
                      <a:lnTo>
                        <a:pt x="3746" y="1132"/>
                      </a:lnTo>
                      <a:lnTo>
                        <a:pt x="3741" y="1135"/>
                      </a:lnTo>
                      <a:lnTo>
                        <a:pt x="3736" y="1138"/>
                      </a:lnTo>
                      <a:lnTo>
                        <a:pt x="3732" y="1140"/>
                      </a:lnTo>
                      <a:lnTo>
                        <a:pt x="3727" y="1142"/>
                      </a:lnTo>
                      <a:lnTo>
                        <a:pt x="3721" y="1146"/>
                      </a:lnTo>
                      <a:lnTo>
                        <a:pt x="3717" y="1148"/>
                      </a:lnTo>
                      <a:lnTo>
                        <a:pt x="3712" y="1150"/>
                      </a:lnTo>
                      <a:lnTo>
                        <a:pt x="3707" y="1153"/>
                      </a:lnTo>
                      <a:lnTo>
                        <a:pt x="3702" y="1155"/>
                      </a:lnTo>
                      <a:lnTo>
                        <a:pt x="3697" y="1158"/>
                      </a:lnTo>
                      <a:lnTo>
                        <a:pt x="3692" y="1161"/>
                      </a:lnTo>
                      <a:lnTo>
                        <a:pt x="3688" y="1163"/>
                      </a:lnTo>
                      <a:lnTo>
                        <a:pt x="3682" y="1165"/>
                      </a:lnTo>
                      <a:lnTo>
                        <a:pt x="3677" y="1168"/>
                      </a:lnTo>
                      <a:lnTo>
                        <a:pt x="3673" y="1170"/>
                      </a:lnTo>
                      <a:lnTo>
                        <a:pt x="3668" y="1172"/>
                      </a:lnTo>
                      <a:lnTo>
                        <a:pt x="3664" y="1174"/>
                      </a:lnTo>
                      <a:lnTo>
                        <a:pt x="3658" y="1177"/>
                      </a:lnTo>
                      <a:lnTo>
                        <a:pt x="3653" y="1179"/>
                      </a:lnTo>
                      <a:lnTo>
                        <a:pt x="3649" y="1181"/>
                      </a:lnTo>
                      <a:lnTo>
                        <a:pt x="3644" y="1184"/>
                      </a:lnTo>
                      <a:lnTo>
                        <a:pt x="3638" y="1186"/>
                      </a:lnTo>
                      <a:lnTo>
                        <a:pt x="3634" y="1188"/>
                      </a:lnTo>
                      <a:lnTo>
                        <a:pt x="3629" y="1191"/>
                      </a:lnTo>
                      <a:lnTo>
                        <a:pt x="3624" y="1193"/>
                      </a:lnTo>
                      <a:lnTo>
                        <a:pt x="3620" y="1195"/>
                      </a:lnTo>
                      <a:lnTo>
                        <a:pt x="3614" y="1198"/>
                      </a:lnTo>
                      <a:lnTo>
                        <a:pt x="3609" y="1200"/>
                      </a:lnTo>
                      <a:lnTo>
                        <a:pt x="3605" y="1202"/>
                      </a:lnTo>
                      <a:lnTo>
                        <a:pt x="3600" y="1204"/>
                      </a:lnTo>
                      <a:lnTo>
                        <a:pt x="3596" y="1206"/>
                      </a:lnTo>
                      <a:lnTo>
                        <a:pt x="3590" y="1208"/>
                      </a:lnTo>
                      <a:lnTo>
                        <a:pt x="3585" y="1210"/>
                      </a:lnTo>
                      <a:lnTo>
                        <a:pt x="3581" y="1212"/>
                      </a:lnTo>
                      <a:lnTo>
                        <a:pt x="3576" y="1214"/>
                      </a:lnTo>
                      <a:lnTo>
                        <a:pt x="3571" y="1216"/>
                      </a:lnTo>
                      <a:lnTo>
                        <a:pt x="3566" y="1218"/>
                      </a:lnTo>
                      <a:lnTo>
                        <a:pt x="3561" y="1219"/>
                      </a:lnTo>
                      <a:lnTo>
                        <a:pt x="3556" y="1222"/>
                      </a:lnTo>
                      <a:lnTo>
                        <a:pt x="3552" y="1224"/>
                      </a:lnTo>
                      <a:lnTo>
                        <a:pt x="3547" y="1225"/>
                      </a:lnTo>
                      <a:lnTo>
                        <a:pt x="3543" y="1227"/>
                      </a:lnTo>
                      <a:lnTo>
                        <a:pt x="3538" y="1229"/>
                      </a:lnTo>
                      <a:lnTo>
                        <a:pt x="3532" y="1231"/>
                      </a:lnTo>
                      <a:lnTo>
                        <a:pt x="3528" y="1232"/>
                      </a:lnTo>
                      <a:lnTo>
                        <a:pt x="3523" y="1234"/>
                      </a:lnTo>
                      <a:lnTo>
                        <a:pt x="3518" y="1236"/>
                      </a:lnTo>
                      <a:lnTo>
                        <a:pt x="3514" y="1238"/>
                      </a:lnTo>
                      <a:lnTo>
                        <a:pt x="3509" y="1239"/>
                      </a:lnTo>
                      <a:lnTo>
                        <a:pt x="3505" y="1241"/>
                      </a:lnTo>
                      <a:lnTo>
                        <a:pt x="3500" y="1242"/>
                      </a:lnTo>
                      <a:lnTo>
                        <a:pt x="3494" y="1244"/>
                      </a:lnTo>
                      <a:lnTo>
                        <a:pt x="3490" y="1246"/>
                      </a:lnTo>
                      <a:lnTo>
                        <a:pt x="3485" y="1247"/>
                      </a:lnTo>
                      <a:lnTo>
                        <a:pt x="3480" y="1248"/>
                      </a:lnTo>
                      <a:lnTo>
                        <a:pt x="3476" y="1249"/>
                      </a:lnTo>
                      <a:lnTo>
                        <a:pt x="3471" y="1252"/>
                      </a:lnTo>
                      <a:lnTo>
                        <a:pt x="3467" y="1253"/>
                      </a:lnTo>
                      <a:lnTo>
                        <a:pt x="3462" y="1254"/>
                      </a:lnTo>
                      <a:lnTo>
                        <a:pt x="3457" y="1255"/>
                      </a:lnTo>
                      <a:lnTo>
                        <a:pt x="3453" y="1256"/>
                      </a:lnTo>
                      <a:lnTo>
                        <a:pt x="3448" y="1257"/>
                      </a:lnTo>
                      <a:lnTo>
                        <a:pt x="3443" y="1259"/>
                      </a:lnTo>
                      <a:lnTo>
                        <a:pt x="3439" y="1260"/>
                      </a:lnTo>
                      <a:lnTo>
                        <a:pt x="3433" y="1261"/>
                      </a:lnTo>
                      <a:lnTo>
                        <a:pt x="3428" y="1262"/>
                      </a:lnTo>
                      <a:lnTo>
                        <a:pt x="3424" y="1263"/>
                      </a:lnTo>
                      <a:lnTo>
                        <a:pt x="3419" y="1264"/>
                      </a:lnTo>
                      <a:lnTo>
                        <a:pt x="3415" y="1265"/>
                      </a:lnTo>
                      <a:lnTo>
                        <a:pt x="3410" y="1267"/>
                      </a:lnTo>
                      <a:lnTo>
                        <a:pt x="3405" y="1267"/>
                      </a:lnTo>
                      <a:lnTo>
                        <a:pt x="3401" y="1268"/>
                      </a:lnTo>
                      <a:lnTo>
                        <a:pt x="3396" y="1269"/>
                      </a:lnTo>
                      <a:lnTo>
                        <a:pt x="3392" y="1270"/>
                      </a:lnTo>
                      <a:lnTo>
                        <a:pt x="3387" y="1270"/>
                      </a:lnTo>
                      <a:lnTo>
                        <a:pt x="3382" y="1271"/>
                      </a:lnTo>
                      <a:lnTo>
                        <a:pt x="3379" y="1272"/>
                      </a:lnTo>
                      <a:lnTo>
                        <a:pt x="3374" y="1272"/>
                      </a:lnTo>
                      <a:lnTo>
                        <a:pt x="3370" y="1273"/>
                      </a:lnTo>
                      <a:lnTo>
                        <a:pt x="3365" y="1273"/>
                      </a:lnTo>
                      <a:lnTo>
                        <a:pt x="3361" y="1275"/>
                      </a:lnTo>
                      <a:lnTo>
                        <a:pt x="3358" y="1275"/>
                      </a:lnTo>
                      <a:lnTo>
                        <a:pt x="3356" y="1275"/>
                      </a:lnTo>
                      <a:lnTo>
                        <a:pt x="3354" y="1275"/>
                      </a:lnTo>
                      <a:lnTo>
                        <a:pt x="3351" y="1276"/>
                      </a:lnTo>
                      <a:lnTo>
                        <a:pt x="3349" y="1276"/>
                      </a:lnTo>
                      <a:lnTo>
                        <a:pt x="3347" y="1276"/>
                      </a:lnTo>
                      <a:lnTo>
                        <a:pt x="3344" y="1276"/>
                      </a:lnTo>
                      <a:lnTo>
                        <a:pt x="3342" y="1276"/>
                      </a:lnTo>
                      <a:lnTo>
                        <a:pt x="3340" y="1277"/>
                      </a:lnTo>
                      <a:lnTo>
                        <a:pt x="3337" y="1277"/>
                      </a:lnTo>
                      <a:lnTo>
                        <a:pt x="3335" y="1277"/>
                      </a:lnTo>
                      <a:lnTo>
                        <a:pt x="3333" y="1277"/>
                      </a:lnTo>
                      <a:lnTo>
                        <a:pt x="3331" y="1277"/>
                      </a:lnTo>
                      <a:lnTo>
                        <a:pt x="3328" y="1277"/>
                      </a:lnTo>
                      <a:lnTo>
                        <a:pt x="3326" y="1277"/>
                      </a:lnTo>
                      <a:lnTo>
                        <a:pt x="3324" y="1277"/>
                      </a:lnTo>
                      <a:lnTo>
                        <a:pt x="3321" y="1278"/>
                      </a:lnTo>
                      <a:lnTo>
                        <a:pt x="3320" y="1278"/>
                      </a:lnTo>
                      <a:lnTo>
                        <a:pt x="3318" y="1278"/>
                      </a:lnTo>
                      <a:lnTo>
                        <a:pt x="3316" y="1278"/>
                      </a:lnTo>
                      <a:lnTo>
                        <a:pt x="3313" y="1278"/>
                      </a:lnTo>
                      <a:lnTo>
                        <a:pt x="3311" y="1278"/>
                      </a:lnTo>
                      <a:lnTo>
                        <a:pt x="3309" y="1278"/>
                      </a:lnTo>
                      <a:lnTo>
                        <a:pt x="3306" y="1278"/>
                      </a:lnTo>
                      <a:lnTo>
                        <a:pt x="3301" y="1278"/>
                      </a:lnTo>
                      <a:lnTo>
                        <a:pt x="3295" y="1278"/>
                      </a:lnTo>
                      <a:lnTo>
                        <a:pt x="3289" y="1278"/>
                      </a:lnTo>
                      <a:lnTo>
                        <a:pt x="3283" y="1278"/>
                      </a:lnTo>
                      <a:lnTo>
                        <a:pt x="3278" y="1278"/>
                      </a:lnTo>
                      <a:lnTo>
                        <a:pt x="3272" y="1278"/>
                      </a:lnTo>
                      <a:lnTo>
                        <a:pt x="3267" y="1278"/>
                      </a:lnTo>
                      <a:lnTo>
                        <a:pt x="3261" y="1278"/>
                      </a:lnTo>
                      <a:lnTo>
                        <a:pt x="3256" y="1278"/>
                      </a:lnTo>
                      <a:lnTo>
                        <a:pt x="3250" y="1278"/>
                      </a:lnTo>
                      <a:lnTo>
                        <a:pt x="3244" y="1278"/>
                      </a:lnTo>
                      <a:lnTo>
                        <a:pt x="3238" y="1278"/>
                      </a:lnTo>
                      <a:lnTo>
                        <a:pt x="3233" y="1277"/>
                      </a:lnTo>
                      <a:lnTo>
                        <a:pt x="3227" y="1277"/>
                      </a:lnTo>
                      <a:lnTo>
                        <a:pt x="3221" y="1277"/>
                      </a:lnTo>
                      <a:lnTo>
                        <a:pt x="3215" y="1277"/>
                      </a:lnTo>
                      <a:lnTo>
                        <a:pt x="3210" y="1277"/>
                      </a:lnTo>
                      <a:lnTo>
                        <a:pt x="3204" y="1277"/>
                      </a:lnTo>
                      <a:lnTo>
                        <a:pt x="3198" y="1277"/>
                      </a:lnTo>
                      <a:lnTo>
                        <a:pt x="3191" y="1277"/>
                      </a:lnTo>
                      <a:lnTo>
                        <a:pt x="3185" y="1276"/>
                      </a:lnTo>
                      <a:lnTo>
                        <a:pt x="3180" y="1276"/>
                      </a:lnTo>
                      <a:lnTo>
                        <a:pt x="3174" y="1276"/>
                      </a:lnTo>
                      <a:lnTo>
                        <a:pt x="3168" y="1276"/>
                      </a:lnTo>
                      <a:lnTo>
                        <a:pt x="3162" y="1276"/>
                      </a:lnTo>
                      <a:lnTo>
                        <a:pt x="3157" y="1276"/>
                      </a:lnTo>
                      <a:lnTo>
                        <a:pt x="3151" y="1275"/>
                      </a:lnTo>
                      <a:lnTo>
                        <a:pt x="3145" y="1275"/>
                      </a:lnTo>
                      <a:lnTo>
                        <a:pt x="3139" y="1275"/>
                      </a:lnTo>
                      <a:lnTo>
                        <a:pt x="3134" y="1275"/>
                      </a:lnTo>
                      <a:lnTo>
                        <a:pt x="3127" y="1273"/>
                      </a:lnTo>
                      <a:lnTo>
                        <a:pt x="3121" y="1273"/>
                      </a:lnTo>
                      <a:lnTo>
                        <a:pt x="3115" y="1273"/>
                      </a:lnTo>
                      <a:lnTo>
                        <a:pt x="3109" y="1273"/>
                      </a:lnTo>
                      <a:lnTo>
                        <a:pt x="3104" y="1272"/>
                      </a:lnTo>
                      <a:lnTo>
                        <a:pt x="3098" y="1272"/>
                      </a:lnTo>
                      <a:lnTo>
                        <a:pt x="3091" y="1272"/>
                      </a:lnTo>
                      <a:lnTo>
                        <a:pt x="3085" y="1271"/>
                      </a:lnTo>
                      <a:lnTo>
                        <a:pt x="3079" y="1271"/>
                      </a:lnTo>
                      <a:lnTo>
                        <a:pt x="3074" y="1271"/>
                      </a:lnTo>
                      <a:lnTo>
                        <a:pt x="3068" y="1271"/>
                      </a:lnTo>
                      <a:lnTo>
                        <a:pt x="3061" y="1270"/>
                      </a:lnTo>
                      <a:lnTo>
                        <a:pt x="3055" y="1270"/>
                      </a:lnTo>
                      <a:lnTo>
                        <a:pt x="3049" y="1270"/>
                      </a:lnTo>
                      <a:lnTo>
                        <a:pt x="3044" y="1269"/>
                      </a:lnTo>
                      <a:lnTo>
                        <a:pt x="3038" y="1269"/>
                      </a:lnTo>
                      <a:lnTo>
                        <a:pt x="3031" y="1268"/>
                      </a:lnTo>
                      <a:lnTo>
                        <a:pt x="3025" y="1268"/>
                      </a:lnTo>
                      <a:lnTo>
                        <a:pt x="3019" y="1268"/>
                      </a:lnTo>
                      <a:lnTo>
                        <a:pt x="3014" y="1267"/>
                      </a:lnTo>
                      <a:lnTo>
                        <a:pt x="3007" y="1267"/>
                      </a:lnTo>
                      <a:lnTo>
                        <a:pt x="3001" y="1265"/>
                      </a:lnTo>
                      <a:lnTo>
                        <a:pt x="2995" y="1265"/>
                      </a:lnTo>
                      <a:lnTo>
                        <a:pt x="2988" y="1265"/>
                      </a:lnTo>
                      <a:lnTo>
                        <a:pt x="2983" y="1264"/>
                      </a:lnTo>
                      <a:lnTo>
                        <a:pt x="2977" y="1264"/>
                      </a:lnTo>
                      <a:lnTo>
                        <a:pt x="2964" y="1263"/>
                      </a:lnTo>
                      <a:lnTo>
                        <a:pt x="2951" y="1262"/>
                      </a:lnTo>
                      <a:lnTo>
                        <a:pt x="2940" y="1261"/>
                      </a:lnTo>
                      <a:lnTo>
                        <a:pt x="2927" y="1260"/>
                      </a:lnTo>
                      <a:lnTo>
                        <a:pt x="2915" y="1259"/>
                      </a:lnTo>
                      <a:lnTo>
                        <a:pt x="2903" y="1257"/>
                      </a:lnTo>
                      <a:lnTo>
                        <a:pt x="2890" y="1256"/>
                      </a:lnTo>
                      <a:lnTo>
                        <a:pt x="2878" y="1255"/>
                      </a:lnTo>
                      <a:lnTo>
                        <a:pt x="2865" y="1254"/>
                      </a:lnTo>
                      <a:lnTo>
                        <a:pt x="2852" y="1253"/>
                      </a:lnTo>
                      <a:lnTo>
                        <a:pt x="2840" y="1250"/>
                      </a:lnTo>
                      <a:lnTo>
                        <a:pt x="2828" y="1249"/>
                      </a:lnTo>
                      <a:lnTo>
                        <a:pt x="2816" y="1248"/>
                      </a:lnTo>
                      <a:lnTo>
                        <a:pt x="2803" y="1247"/>
                      </a:lnTo>
                      <a:lnTo>
                        <a:pt x="2790" y="1246"/>
                      </a:lnTo>
                      <a:lnTo>
                        <a:pt x="2778" y="1244"/>
                      </a:lnTo>
                      <a:lnTo>
                        <a:pt x="2765" y="1242"/>
                      </a:lnTo>
                      <a:lnTo>
                        <a:pt x="2752" y="1241"/>
                      </a:lnTo>
                      <a:lnTo>
                        <a:pt x="2739" y="1239"/>
                      </a:lnTo>
                      <a:lnTo>
                        <a:pt x="2726" y="1238"/>
                      </a:lnTo>
                      <a:lnTo>
                        <a:pt x="2713" y="1237"/>
                      </a:lnTo>
                      <a:lnTo>
                        <a:pt x="2700" y="1234"/>
                      </a:lnTo>
                      <a:lnTo>
                        <a:pt x="2688" y="1233"/>
                      </a:lnTo>
                      <a:lnTo>
                        <a:pt x="2675" y="1232"/>
                      </a:lnTo>
                      <a:lnTo>
                        <a:pt x="2662" y="1230"/>
                      </a:lnTo>
                      <a:lnTo>
                        <a:pt x="2650" y="1229"/>
                      </a:lnTo>
                      <a:lnTo>
                        <a:pt x="2636" y="1226"/>
                      </a:lnTo>
                      <a:lnTo>
                        <a:pt x="2623" y="1225"/>
                      </a:lnTo>
                      <a:lnTo>
                        <a:pt x="2610" y="1223"/>
                      </a:lnTo>
                      <a:lnTo>
                        <a:pt x="2598" y="1222"/>
                      </a:lnTo>
                      <a:lnTo>
                        <a:pt x="2584" y="1219"/>
                      </a:lnTo>
                      <a:lnTo>
                        <a:pt x="2571" y="1218"/>
                      </a:lnTo>
                      <a:lnTo>
                        <a:pt x="2559" y="1216"/>
                      </a:lnTo>
                      <a:lnTo>
                        <a:pt x="2545" y="1214"/>
                      </a:lnTo>
                      <a:lnTo>
                        <a:pt x="2532" y="1212"/>
                      </a:lnTo>
                      <a:lnTo>
                        <a:pt x="2519" y="1210"/>
                      </a:lnTo>
                      <a:lnTo>
                        <a:pt x="2506" y="1209"/>
                      </a:lnTo>
                      <a:lnTo>
                        <a:pt x="2493" y="1207"/>
                      </a:lnTo>
                      <a:lnTo>
                        <a:pt x="2479" y="1204"/>
                      </a:lnTo>
                      <a:lnTo>
                        <a:pt x="2466" y="1203"/>
                      </a:lnTo>
                      <a:lnTo>
                        <a:pt x="2453" y="1201"/>
                      </a:lnTo>
                      <a:lnTo>
                        <a:pt x="2440" y="1199"/>
                      </a:lnTo>
                      <a:lnTo>
                        <a:pt x="2426" y="1198"/>
                      </a:lnTo>
                      <a:lnTo>
                        <a:pt x="2413" y="1195"/>
                      </a:lnTo>
                      <a:lnTo>
                        <a:pt x="2400" y="1193"/>
                      </a:lnTo>
                      <a:lnTo>
                        <a:pt x="2387" y="1192"/>
                      </a:lnTo>
                      <a:lnTo>
                        <a:pt x="2373" y="1189"/>
                      </a:lnTo>
                      <a:lnTo>
                        <a:pt x="2360" y="1187"/>
                      </a:lnTo>
                      <a:lnTo>
                        <a:pt x="2347" y="1185"/>
                      </a:lnTo>
                      <a:lnTo>
                        <a:pt x="2333" y="1184"/>
                      </a:lnTo>
                      <a:lnTo>
                        <a:pt x="2320" y="1181"/>
                      </a:lnTo>
                      <a:lnTo>
                        <a:pt x="2306" y="1179"/>
                      </a:lnTo>
                      <a:lnTo>
                        <a:pt x="2294" y="1177"/>
                      </a:lnTo>
                      <a:lnTo>
                        <a:pt x="2280" y="1176"/>
                      </a:lnTo>
                      <a:lnTo>
                        <a:pt x="2266" y="1173"/>
                      </a:lnTo>
                      <a:lnTo>
                        <a:pt x="2253" y="1171"/>
                      </a:lnTo>
                      <a:lnTo>
                        <a:pt x="2239" y="1169"/>
                      </a:lnTo>
                      <a:lnTo>
                        <a:pt x="2226" y="1166"/>
                      </a:lnTo>
                      <a:lnTo>
                        <a:pt x="2212" y="1165"/>
                      </a:lnTo>
                      <a:lnTo>
                        <a:pt x="2199" y="1163"/>
                      </a:lnTo>
                      <a:lnTo>
                        <a:pt x="2185" y="1161"/>
                      </a:lnTo>
                      <a:lnTo>
                        <a:pt x="2171" y="1158"/>
                      </a:lnTo>
                      <a:lnTo>
                        <a:pt x="2159" y="1156"/>
                      </a:lnTo>
                      <a:lnTo>
                        <a:pt x="2145" y="1155"/>
                      </a:lnTo>
                      <a:lnTo>
                        <a:pt x="2131" y="1153"/>
                      </a:lnTo>
                      <a:lnTo>
                        <a:pt x="2117" y="1150"/>
                      </a:lnTo>
                      <a:lnTo>
                        <a:pt x="2105" y="1148"/>
                      </a:lnTo>
                      <a:lnTo>
                        <a:pt x="2091" y="1146"/>
                      </a:lnTo>
                      <a:lnTo>
                        <a:pt x="2063" y="1142"/>
                      </a:lnTo>
                      <a:lnTo>
                        <a:pt x="2035" y="1138"/>
                      </a:lnTo>
                      <a:lnTo>
                        <a:pt x="2009" y="1134"/>
                      </a:lnTo>
                      <a:lnTo>
                        <a:pt x="1981" y="1130"/>
                      </a:lnTo>
                      <a:lnTo>
                        <a:pt x="1954" y="1125"/>
                      </a:lnTo>
                      <a:lnTo>
                        <a:pt x="1927" y="1122"/>
                      </a:lnTo>
                      <a:lnTo>
                        <a:pt x="1900" y="1117"/>
                      </a:lnTo>
                      <a:lnTo>
                        <a:pt x="1872" y="1113"/>
                      </a:lnTo>
                      <a:lnTo>
                        <a:pt x="1858" y="1111"/>
                      </a:lnTo>
                      <a:lnTo>
                        <a:pt x="1844" y="1109"/>
                      </a:lnTo>
                      <a:lnTo>
                        <a:pt x="1832" y="1108"/>
                      </a:lnTo>
                      <a:lnTo>
                        <a:pt x="1818" y="1105"/>
                      </a:lnTo>
                      <a:lnTo>
                        <a:pt x="1804" y="1103"/>
                      </a:lnTo>
                      <a:lnTo>
                        <a:pt x="1790" y="1102"/>
                      </a:lnTo>
                      <a:lnTo>
                        <a:pt x="1776" y="1100"/>
                      </a:lnTo>
                      <a:lnTo>
                        <a:pt x="1762" y="1097"/>
                      </a:lnTo>
                      <a:lnTo>
                        <a:pt x="1749" y="1096"/>
                      </a:lnTo>
                      <a:lnTo>
                        <a:pt x="1735" y="1094"/>
                      </a:lnTo>
                      <a:lnTo>
                        <a:pt x="1721" y="1092"/>
                      </a:lnTo>
                      <a:lnTo>
                        <a:pt x="1707" y="1090"/>
                      </a:lnTo>
                      <a:lnTo>
                        <a:pt x="1694" y="1088"/>
                      </a:lnTo>
                      <a:lnTo>
                        <a:pt x="1681" y="1086"/>
                      </a:lnTo>
                      <a:lnTo>
                        <a:pt x="1667" y="1085"/>
                      </a:lnTo>
                      <a:lnTo>
                        <a:pt x="1653" y="1082"/>
                      </a:lnTo>
                      <a:lnTo>
                        <a:pt x="1639" y="1081"/>
                      </a:lnTo>
                      <a:lnTo>
                        <a:pt x="1625" y="1079"/>
                      </a:lnTo>
                      <a:lnTo>
                        <a:pt x="1611" y="1078"/>
                      </a:lnTo>
                      <a:lnTo>
                        <a:pt x="1598" y="1075"/>
                      </a:lnTo>
                      <a:lnTo>
                        <a:pt x="1584" y="1074"/>
                      </a:lnTo>
                      <a:lnTo>
                        <a:pt x="1570" y="1072"/>
                      </a:lnTo>
                      <a:lnTo>
                        <a:pt x="1557" y="1071"/>
                      </a:lnTo>
                      <a:lnTo>
                        <a:pt x="1544" y="1069"/>
                      </a:lnTo>
                      <a:lnTo>
                        <a:pt x="1530" y="1067"/>
                      </a:lnTo>
                      <a:lnTo>
                        <a:pt x="1516" y="1065"/>
                      </a:lnTo>
                      <a:lnTo>
                        <a:pt x="1502" y="1064"/>
                      </a:lnTo>
                      <a:lnTo>
                        <a:pt x="1488" y="1062"/>
                      </a:lnTo>
                      <a:lnTo>
                        <a:pt x="1474" y="1061"/>
                      </a:lnTo>
                      <a:lnTo>
                        <a:pt x="1461" y="1059"/>
                      </a:lnTo>
                      <a:lnTo>
                        <a:pt x="1447" y="1057"/>
                      </a:lnTo>
                      <a:lnTo>
                        <a:pt x="1434" y="1056"/>
                      </a:lnTo>
                      <a:lnTo>
                        <a:pt x="1420" y="1055"/>
                      </a:lnTo>
                      <a:lnTo>
                        <a:pt x="1406" y="1054"/>
                      </a:lnTo>
                      <a:lnTo>
                        <a:pt x="1393" y="1051"/>
                      </a:lnTo>
                      <a:lnTo>
                        <a:pt x="1379" y="1050"/>
                      </a:lnTo>
                      <a:lnTo>
                        <a:pt x="1365" y="1049"/>
                      </a:lnTo>
                      <a:lnTo>
                        <a:pt x="1352" y="1048"/>
                      </a:lnTo>
                      <a:lnTo>
                        <a:pt x="1338" y="1047"/>
                      </a:lnTo>
                      <a:lnTo>
                        <a:pt x="1325" y="1044"/>
                      </a:lnTo>
                      <a:lnTo>
                        <a:pt x="1311" y="1043"/>
                      </a:lnTo>
                      <a:lnTo>
                        <a:pt x="1297" y="1042"/>
                      </a:lnTo>
                      <a:lnTo>
                        <a:pt x="1284" y="1041"/>
                      </a:lnTo>
                      <a:lnTo>
                        <a:pt x="1270" y="1040"/>
                      </a:lnTo>
                      <a:lnTo>
                        <a:pt x="1257" y="1039"/>
                      </a:lnTo>
                      <a:lnTo>
                        <a:pt x="1243" y="1037"/>
                      </a:lnTo>
                      <a:lnTo>
                        <a:pt x="1230" y="1036"/>
                      </a:lnTo>
                      <a:lnTo>
                        <a:pt x="1216" y="1035"/>
                      </a:lnTo>
                      <a:lnTo>
                        <a:pt x="1202" y="1034"/>
                      </a:lnTo>
                      <a:lnTo>
                        <a:pt x="1190" y="1033"/>
                      </a:lnTo>
                      <a:lnTo>
                        <a:pt x="1176" y="1032"/>
                      </a:lnTo>
                      <a:lnTo>
                        <a:pt x="1162" y="1031"/>
                      </a:lnTo>
                      <a:lnTo>
                        <a:pt x="1149" y="1029"/>
                      </a:lnTo>
                      <a:lnTo>
                        <a:pt x="1136" y="1028"/>
                      </a:lnTo>
                      <a:lnTo>
                        <a:pt x="1122" y="1027"/>
                      </a:lnTo>
                      <a:lnTo>
                        <a:pt x="1109" y="1026"/>
                      </a:lnTo>
                      <a:lnTo>
                        <a:pt x="1102" y="1026"/>
                      </a:lnTo>
                      <a:lnTo>
                        <a:pt x="1095" y="1026"/>
                      </a:lnTo>
                      <a:lnTo>
                        <a:pt x="1088" y="1025"/>
                      </a:lnTo>
                      <a:lnTo>
                        <a:pt x="1081" y="1025"/>
                      </a:lnTo>
                      <a:lnTo>
                        <a:pt x="1076" y="1024"/>
                      </a:lnTo>
                      <a:lnTo>
                        <a:pt x="1069" y="1024"/>
                      </a:lnTo>
                      <a:lnTo>
                        <a:pt x="1062" y="1024"/>
                      </a:lnTo>
                      <a:lnTo>
                        <a:pt x="1055" y="1023"/>
                      </a:lnTo>
                      <a:lnTo>
                        <a:pt x="1048" y="1023"/>
                      </a:lnTo>
                      <a:lnTo>
                        <a:pt x="1042" y="1021"/>
                      </a:lnTo>
                      <a:lnTo>
                        <a:pt x="1035" y="1021"/>
                      </a:lnTo>
                      <a:lnTo>
                        <a:pt x="1028" y="1021"/>
                      </a:lnTo>
                      <a:lnTo>
                        <a:pt x="1022" y="1020"/>
                      </a:lnTo>
                      <a:lnTo>
                        <a:pt x="1015" y="1020"/>
                      </a:lnTo>
                      <a:lnTo>
                        <a:pt x="1009" y="1020"/>
                      </a:lnTo>
                      <a:lnTo>
                        <a:pt x="1002" y="1019"/>
                      </a:lnTo>
                      <a:lnTo>
                        <a:pt x="995" y="1019"/>
                      </a:lnTo>
                      <a:lnTo>
                        <a:pt x="988" y="1019"/>
                      </a:lnTo>
                      <a:lnTo>
                        <a:pt x="982" y="1019"/>
                      </a:lnTo>
                      <a:lnTo>
                        <a:pt x="975" y="1018"/>
                      </a:lnTo>
                      <a:lnTo>
                        <a:pt x="969" y="1018"/>
                      </a:lnTo>
                      <a:lnTo>
                        <a:pt x="962" y="1018"/>
                      </a:lnTo>
                      <a:lnTo>
                        <a:pt x="956" y="1017"/>
                      </a:lnTo>
                      <a:lnTo>
                        <a:pt x="949" y="1017"/>
                      </a:lnTo>
                      <a:lnTo>
                        <a:pt x="942" y="1017"/>
                      </a:lnTo>
                      <a:lnTo>
                        <a:pt x="936" y="1017"/>
                      </a:lnTo>
                      <a:lnTo>
                        <a:pt x="929" y="1016"/>
                      </a:lnTo>
                      <a:lnTo>
                        <a:pt x="922" y="1016"/>
                      </a:lnTo>
                      <a:lnTo>
                        <a:pt x="916" y="1016"/>
                      </a:lnTo>
                      <a:lnTo>
                        <a:pt x="910" y="1016"/>
                      </a:lnTo>
                      <a:lnTo>
                        <a:pt x="903" y="1016"/>
                      </a:lnTo>
                      <a:lnTo>
                        <a:pt x="896" y="1014"/>
                      </a:lnTo>
                      <a:lnTo>
                        <a:pt x="890" y="1014"/>
                      </a:lnTo>
                      <a:lnTo>
                        <a:pt x="883" y="1014"/>
                      </a:lnTo>
                      <a:lnTo>
                        <a:pt x="876" y="1014"/>
                      </a:lnTo>
                      <a:lnTo>
                        <a:pt x="869" y="1014"/>
                      </a:lnTo>
                      <a:lnTo>
                        <a:pt x="864" y="1013"/>
                      </a:lnTo>
                      <a:lnTo>
                        <a:pt x="857" y="1013"/>
                      </a:lnTo>
                      <a:lnTo>
                        <a:pt x="850" y="1013"/>
                      </a:lnTo>
                      <a:lnTo>
                        <a:pt x="844" y="1013"/>
                      </a:lnTo>
                      <a:lnTo>
                        <a:pt x="837" y="1013"/>
                      </a:lnTo>
                      <a:lnTo>
                        <a:pt x="830" y="1013"/>
                      </a:lnTo>
                      <a:lnTo>
                        <a:pt x="825" y="1013"/>
                      </a:lnTo>
                      <a:lnTo>
                        <a:pt x="818" y="1012"/>
                      </a:lnTo>
                      <a:lnTo>
                        <a:pt x="811" y="1012"/>
                      </a:lnTo>
                      <a:lnTo>
                        <a:pt x="805" y="1012"/>
                      </a:lnTo>
                      <a:lnTo>
                        <a:pt x="798" y="1012"/>
                      </a:lnTo>
                      <a:lnTo>
                        <a:pt x="792" y="1012"/>
                      </a:lnTo>
                      <a:lnTo>
                        <a:pt x="785" y="1012"/>
                      </a:lnTo>
                      <a:lnTo>
                        <a:pt x="778" y="1012"/>
                      </a:lnTo>
                      <a:lnTo>
                        <a:pt x="773" y="1012"/>
                      </a:lnTo>
                      <a:lnTo>
                        <a:pt x="766" y="1012"/>
                      </a:lnTo>
                      <a:lnTo>
                        <a:pt x="759" y="1012"/>
                      </a:lnTo>
                      <a:lnTo>
                        <a:pt x="753" y="1012"/>
                      </a:lnTo>
                      <a:lnTo>
                        <a:pt x="746" y="1012"/>
                      </a:lnTo>
                      <a:lnTo>
                        <a:pt x="740" y="1012"/>
                      </a:lnTo>
                      <a:lnTo>
                        <a:pt x="734" y="1012"/>
                      </a:lnTo>
                      <a:lnTo>
                        <a:pt x="727" y="1012"/>
                      </a:lnTo>
                      <a:lnTo>
                        <a:pt x="721" y="1012"/>
                      </a:lnTo>
                      <a:lnTo>
                        <a:pt x="714" y="1012"/>
                      </a:lnTo>
                      <a:lnTo>
                        <a:pt x="708" y="1012"/>
                      </a:lnTo>
                      <a:lnTo>
                        <a:pt x="701" y="1012"/>
                      </a:lnTo>
                      <a:lnTo>
                        <a:pt x="696" y="1012"/>
                      </a:lnTo>
                      <a:lnTo>
                        <a:pt x="689" y="1012"/>
                      </a:lnTo>
                      <a:lnTo>
                        <a:pt x="682" y="1012"/>
                      </a:lnTo>
                      <a:lnTo>
                        <a:pt x="676" y="1012"/>
                      </a:lnTo>
                      <a:lnTo>
                        <a:pt x="669" y="1012"/>
                      </a:lnTo>
                      <a:lnTo>
                        <a:pt x="663" y="1012"/>
                      </a:lnTo>
                      <a:lnTo>
                        <a:pt x="656" y="1012"/>
                      </a:lnTo>
                      <a:lnTo>
                        <a:pt x="651" y="1013"/>
                      </a:lnTo>
                      <a:lnTo>
                        <a:pt x="644" y="1013"/>
                      </a:lnTo>
                      <a:lnTo>
                        <a:pt x="638" y="1013"/>
                      </a:lnTo>
                      <a:lnTo>
                        <a:pt x="631" y="1013"/>
                      </a:lnTo>
                      <a:lnTo>
                        <a:pt x="625" y="1013"/>
                      </a:lnTo>
                      <a:lnTo>
                        <a:pt x="618" y="1013"/>
                      </a:lnTo>
                      <a:lnTo>
                        <a:pt x="613" y="1013"/>
                      </a:lnTo>
                      <a:lnTo>
                        <a:pt x="606" y="1014"/>
                      </a:lnTo>
                      <a:lnTo>
                        <a:pt x="600" y="1014"/>
                      </a:lnTo>
                      <a:lnTo>
                        <a:pt x="593" y="1014"/>
                      </a:lnTo>
                      <a:lnTo>
                        <a:pt x="587" y="1014"/>
                      </a:lnTo>
                      <a:lnTo>
                        <a:pt x="580" y="1014"/>
                      </a:lnTo>
                      <a:lnTo>
                        <a:pt x="575" y="1016"/>
                      </a:lnTo>
                      <a:lnTo>
                        <a:pt x="568" y="1016"/>
                      </a:lnTo>
                      <a:lnTo>
                        <a:pt x="562" y="1016"/>
                      </a:lnTo>
                      <a:lnTo>
                        <a:pt x="555" y="1016"/>
                      </a:lnTo>
                      <a:lnTo>
                        <a:pt x="549" y="1017"/>
                      </a:lnTo>
                      <a:lnTo>
                        <a:pt x="542" y="1017"/>
                      </a:lnTo>
                      <a:lnTo>
                        <a:pt x="537" y="1017"/>
                      </a:lnTo>
                      <a:lnTo>
                        <a:pt x="530" y="1017"/>
                      </a:lnTo>
                      <a:lnTo>
                        <a:pt x="524" y="1018"/>
                      </a:lnTo>
                      <a:lnTo>
                        <a:pt x="518" y="1018"/>
                      </a:lnTo>
                      <a:lnTo>
                        <a:pt x="511" y="1018"/>
                      </a:lnTo>
                      <a:lnTo>
                        <a:pt x="505" y="1019"/>
                      </a:lnTo>
                      <a:lnTo>
                        <a:pt x="498" y="1019"/>
                      </a:lnTo>
                      <a:lnTo>
                        <a:pt x="493" y="1019"/>
                      </a:lnTo>
                      <a:lnTo>
                        <a:pt x="486" y="1020"/>
                      </a:lnTo>
                      <a:lnTo>
                        <a:pt x="480" y="1020"/>
                      </a:lnTo>
                      <a:lnTo>
                        <a:pt x="474" y="1021"/>
                      </a:lnTo>
                      <a:lnTo>
                        <a:pt x="467" y="1021"/>
                      </a:lnTo>
                      <a:lnTo>
                        <a:pt x="462" y="1021"/>
                      </a:lnTo>
                      <a:lnTo>
                        <a:pt x="455" y="1023"/>
                      </a:lnTo>
                      <a:lnTo>
                        <a:pt x="449" y="1023"/>
                      </a:lnTo>
                      <a:lnTo>
                        <a:pt x="443" y="1024"/>
                      </a:lnTo>
                      <a:lnTo>
                        <a:pt x="436" y="1024"/>
                      </a:lnTo>
                      <a:lnTo>
                        <a:pt x="431" y="1025"/>
                      </a:lnTo>
                      <a:lnTo>
                        <a:pt x="425" y="1025"/>
                      </a:lnTo>
                      <a:lnTo>
                        <a:pt x="418" y="1025"/>
                      </a:lnTo>
                      <a:lnTo>
                        <a:pt x="412" y="1026"/>
                      </a:lnTo>
                      <a:lnTo>
                        <a:pt x="406" y="1026"/>
                      </a:lnTo>
                      <a:lnTo>
                        <a:pt x="399" y="1027"/>
                      </a:lnTo>
                      <a:lnTo>
                        <a:pt x="394" y="1027"/>
                      </a:lnTo>
                      <a:lnTo>
                        <a:pt x="388" y="1028"/>
                      </a:lnTo>
                      <a:lnTo>
                        <a:pt x="381" y="1028"/>
                      </a:lnTo>
                      <a:lnTo>
                        <a:pt x="375" y="1029"/>
                      </a:lnTo>
                      <a:lnTo>
                        <a:pt x="369" y="1031"/>
                      </a:lnTo>
                      <a:lnTo>
                        <a:pt x="363" y="1031"/>
                      </a:lnTo>
                      <a:lnTo>
                        <a:pt x="357" y="1032"/>
                      </a:lnTo>
                      <a:lnTo>
                        <a:pt x="351" y="1032"/>
                      </a:lnTo>
                      <a:lnTo>
                        <a:pt x="344" y="1033"/>
                      </a:lnTo>
                      <a:lnTo>
                        <a:pt x="338" y="1033"/>
                      </a:lnTo>
                      <a:lnTo>
                        <a:pt x="333" y="1034"/>
                      </a:lnTo>
                      <a:lnTo>
                        <a:pt x="327" y="1035"/>
                      </a:lnTo>
                      <a:lnTo>
                        <a:pt x="320" y="1035"/>
                      </a:lnTo>
                      <a:lnTo>
                        <a:pt x="314" y="1036"/>
                      </a:lnTo>
                      <a:lnTo>
                        <a:pt x="308" y="1037"/>
                      </a:lnTo>
                      <a:lnTo>
                        <a:pt x="303" y="1037"/>
                      </a:lnTo>
                      <a:lnTo>
                        <a:pt x="296" y="1039"/>
                      </a:lnTo>
                      <a:lnTo>
                        <a:pt x="290" y="1040"/>
                      </a:lnTo>
                      <a:lnTo>
                        <a:pt x="284" y="1040"/>
                      </a:lnTo>
                      <a:lnTo>
                        <a:pt x="278" y="1041"/>
                      </a:lnTo>
                      <a:lnTo>
                        <a:pt x="272" y="1042"/>
                      </a:lnTo>
                      <a:lnTo>
                        <a:pt x="266" y="1042"/>
                      </a:lnTo>
                      <a:lnTo>
                        <a:pt x="260" y="1043"/>
                      </a:lnTo>
                      <a:lnTo>
                        <a:pt x="254" y="1044"/>
                      </a:lnTo>
                      <a:lnTo>
                        <a:pt x="247" y="1046"/>
                      </a:lnTo>
                      <a:lnTo>
                        <a:pt x="242" y="1046"/>
                      </a:lnTo>
                      <a:lnTo>
                        <a:pt x="236" y="1047"/>
                      </a:lnTo>
                      <a:lnTo>
                        <a:pt x="230" y="1048"/>
                      </a:lnTo>
                      <a:lnTo>
                        <a:pt x="224" y="1049"/>
                      </a:lnTo>
                      <a:lnTo>
                        <a:pt x="217" y="1049"/>
                      </a:lnTo>
                      <a:lnTo>
                        <a:pt x="212" y="1050"/>
                      </a:lnTo>
                      <a:lnTo>
                        <a:pt x="206" y="1051"/>
                      </a:lnTo>
                      <a:lnTo>
                        <a:pt x="200" y="1052"/>
                      </a:lnTo>
                      <a:lnTo>
                        <a:pt x="194" y="1054"/>
                      </a:lnTo>
                      <a:lnTo>
                        <a:pt x="187" y="1055"/>
                      </a:lnTo>
                      <a:lnTo>
                        <a:pt x="182" y="1055"/>
                      </a:lnTo>
                      <a:lnTo>
                        <a:pt x="176" y="1056"/>
                      </a:lnTo>
                      <a:lnTo>
                        <a:pt x="170" y="1057"/>
                      </a:lnTo>
                      <a:lnTo>
                        <a:pt x="164" y="1058"/>
                      </a:lnTo>
                      <a:lnTo>
                        <a:pt x="159" y="1059"/>
                      </a:lnTo>
                      <a:lnTo>
                        <a:pt x="152" y="1061"/>
                      </a:lnTo>
                      <a:lnTo>
                        <a:pt x="146" y="1062"/>
                      </a:lnTo>
                      <a:lnTo>
                        <a:pt x="140" y="1062"/>
                      </a:lnTo>
                      <a:lnTo>
                        <a:pt x="134" y="1063"/>
                      </a:lnTo>
                      <a:lnTo>
                        <a:pt x="129" y="1064"/>
                      </a:lnTo>
                      <a:lnTo>
                        <a:pt x="123" y="1065"/>
                      </a:lnTo>
                      <a:lnTo>
                        <a:pt x="116" y="1066"/>
                      </a:lnTo>
                      <a:lnTo>
                        <a:pt x="110" y="1067"/>
                      </a:lnTo>
                      <a:lnTo>
                        <a:pt x="104" y="1069"/>
                      </a:lnTo>
                      <a:lnTo>
                        <a:pt x="99" y="1070"/>
                      </a:lnTo>
                      <a:lnTo>
                        <a:pt x="93" y="1071"/>
                      </a:lnTo>
                      <a:lnTo>
                        <a:pt x="87" y="1071"/>
                      </a:lnTo>
                      <a:lnTo>
                        <a:pt x="81" y="1072"/>
                      </a:lnTo>
                      <a:lnTo>
                        <a:pt x="74" y="1073"/>
                      </a:lnTo>
                      <a:lnTo>
                        <a:pt x="69" y="1074"/>
                      </a:lnTo>
                      <a:lnTo>
                        <a:pt x="63" y="1075"/>
                      </a:lnTo>
                      <a:lnTo>
                        <a:pt x="57" y="1077"/>
                      </a:lnTo>
                      <a:lnTo>
                        <a:pt x="51" y="1077"/>
                      </a:lnTo>
                      <a:lnTo>
                        <a:pt x="45" y="1078"/>
                      </a:lnTo>
                      <a:lnTo>
                        <a:pt x="39" y="1079"/>
                      </a:lnTo>
                      <a:lnTo>
                        <a:pt x="33" y="1079"/>
                      </a:lnTo>
                      <a:lnTo>
                        <a:pt x="27" y="1080"/>
                      </a:lnTo>
                      <a:lnTo>
                        <a:pt x="20" y="1080"/>
                      </a:lnTo>
                      <a:lnTo>
                        <a:pt x="15" y="1080"/>
                      </a:lnTo>
                      <a:lnTo>
                        <a:pt x="8" y="1080"/>
                      </a:lnTo>
                      <a:lnTo>
                        <a:pt x="0" y="1077"/>
                      </a:lnTo>
                      <a:close/>
                    </a:path>
                  </a:pathLst>
                </a:custGeom>
                <a:solidFill>
                  <a:srgbClr val="000000"/>
                </a:solidFill>
                <a:ln w="9525">
                  <a:noFill/>
                  <a:round/>
                  <a:headEnd/>
                  <a:tailEnd/>
                </a:ln>
              </p:spPr>
              <p:txBody>
                <a:bodyPr wrap="none" anchor="ctr"/>
                <a:lstStyle/>
                <a:p>
                  <a:endParaRPr lang="en-US"/>
                </a:p>
              </p:txBody>
            </p:sp>
            <p:sp>
              <p:nvSpPr>
                <p:cNvPr id="20500" name="Freeform 15"/>
                <p:cNvSpPr>
                  <a:spLocks noChangeArrowheads="1"/>
                </p:cNvSpPr>
                <p:nvPr/>
              </p:nvSpPr>
              <p:spPr bwMode="auto">
                <a:xfrm>
                  <a:off x="2433" y="2839"/>
                  <a:ext cx="684" cy="146"/>
                </a:xfrm>
                <a:custGeom>
                  <a:avLst/>
                  <a:gdLst>
                    <a:gd name="T0" fmla="*/ 0 w 6103"/>
                    <a:gd name="T1" fmla="*/ 0 h 1114"/>
                    <a:gd name="T2" fmla="*/ 0 w 6103"/>
                    <a:gd name="T3" fmla="*/ 0 h 1114"/>
                    <a:gd name="T4" fmla="*/ 0 w 6103"/>
                    <a:gd name="T5" fmla="*/ 0 h 1114"/>
                    <a:gd name="T6" fmla="*/ 0 w 6103"/>
                    <a:gd name="T7" fmla="*/ 0 h 1114"/>
                    <a:gd name="T8" fmla="*/ 0 w 6103"/>
                    <a:gd name="T9" fmla="*/ 0 h 1114"/>
                    <a:gd name="T10" fmla="*/ 0 w 6103"/>
                    <a:gd name="T11" fmla="*/ 0 h 1114"/>
                    <a:gd name="T12" fmla="*/ 0 w 6103"/>
                    <a:gd name="T13" fmla="*/ 0 h 1114"/>
                    <a:gd name="T14" fmla="*/ 0 w 6103"/>
                    <a:gd name="T15" fmla="*/ 0 h 1114"/>
                    <a:gd name="T16" fmla="*/ 0 w 6103"/>
                    <a:gd name="T17" fmla="*/ 0 h 1114"/>
                    <a:gd name="T18" fmla="*/ 0 w 6103"/>
                    <a:gd name="T19" fmla="*/ 0 h 1114"/>
                    <a:gd name="T20" fmla="*/ 0 w 6103"/>
                    <a:gd name="T21" fmla="*/ 0 h 1114"/>
                    <a:gd name="T22" fmla="*/ 0 w 6103"/>
                    <a:gd name="T23" fmla="*/ 0 h 1114"/>
                    <a:gd name="T24" fmla="*/ 0 w 6103"/>
                    <a:gd name="T25" fmla="*/ 0 h 1114"/>
                    <a:gd name="T26" fmla="*/ 0 w 6103"/>
                    <a:gd name="T27" fmla="*/ 0 h 1114"/>
                    <a:gd name="T28" fmla="*/ 0 w 6103"/>
                    <a:gd name="T29" fmla="*/ 0 h 1114"/>
                    <a:gd name="T30" fmla="*/ 0 w 6103"/>
                    <a:gd name="T31" fmla="*/ 0 h 1114"/>
                    <a:gd name="T32" fmla="*/ 0 w 6103"/>
                    <a:gd name="T33" fmla="*/ 0 h 1114"/>
                    <a:gd name="T34" fmla="*/ 0 w 6103"/>
                    <a:gd name="T35" fmla="*/ 0 h 1114"/>
                    <a:gd name="T36" fmla="*/ 0 w 6103"/>
                    <a:gd name="T37" fmla="*/ 0 h 1114"/>
                    <a:gd name="T38" fmla="*/ 0 w 6103"/>
                    <a:gd name="T39" fmla="*/ 0 h 1114"/>
                    <a:gd name="T40" fmla="*/ 0 w 6103"/>
                    <a:gd name="T41" fmla="*/ 0 h 1114"/>
                    <a:gd name="T42" fmla="*/ 0 w 6103"/>
                    <a:gd name="T43" fmla="*/ 0 h 1114"/>
                    <a:gd name="T44" fmla="*/ 0 w 6103"/>
                    <a:gd name="T45" fmla="*/ 0 h 1114"/>
                    <a:gd name="T46" fmla="*/ 0 w 6103"/>
                    <a:gd name="T47" fmla="*/ 0 h 1114"/>
                    <a:gd name="T48" fmla="*/ 0 w 6103"/>
                    <a:gd name="T49" fmla="*/ 0 h 1114"/>
                    <a:gd name="T50" fmla="*/ 0 w 6103"/>
                    <a:gd name="T51" fmla="*/ 0 h 1114"/>
                    <a:gd name="T52" fmla="*/ 0 w 6103"/>
                    <a:gd name="T53" fmla="*/ 0 h 1114"/>
                    <a:gd name="T54" fmla="*/ 0 w 6103"/>
                    <a:gd name="T55" fmla="*/ 0 h 1114"/>
                    <a:gd name="T56" fmla="*/ 0 w 6103"/>
                    <a:gd name="T57" fmla="*/ 0 h 1114"/>
                    <a:gd name="T58" fmla="*/ 0 w 6103"/>
                    <a:gd name="T59" fmla="*/ 0 h 1114"/>
                    <a:gd name="T60" fmla="*/ 0 w 6103"/>
                    <a:gd name="T61" fmla="*/ 0 h 1114"/>
                    <a:gd name="T62" fmla="*/ 0 w 6103"/>
                    <a:gd name="T63" fmla="*/ 0 h 1114"/>
                    <a:gd name="T64" fmla="*/ 0 w 6103"/>
                    <a:gd name="T65" fmla="*/ 0 h 1114"/>
                    <a:gd name="T66" fmla="*/ 0 w 6103"/>
                    <a:gd name="T67" fmla="*/ 0 h 1114"/>
                    <a:gd name="T68" fmla="*/ 0 w 6103"/>
                    <a:gd name="T69" fmla="*/ 0 h 1114"/>
                    <a:gd name="T70" fmla="*/ 0 w 6103"/>
                    <a:gd name="T71" fmla="*/ 0 h 1114"/>
                    <a:gd name="T72" fmla="*/ 0 w 6103"/>
                    <a:gd name="T73" fmla="*/ 0 h 1114"/>
                    <a:gd name="T74" fmla="*/ 0 w 6103"/>
                    <a:gd name="T75" fmla="*/ 0 h 1114"/>
                    <a:gd name="T76" fmla="*/ 0 w 6103"/>
                    <a:gd name="T77" fmla="*/ 0 h 1114"/>
                    <a:gd name="T78" fmla="*/ 0 w 6103"/>
                    <a:gd name="T79" fmla="*/ 0 h 1114"/>
                    <a:gd name="T80" fmla="*/ 0 w 6103"/>
                    <a:gd name="T81" fmla="*/ 0 h 1114"/>
                    <a:gd name="T82" fmla="*/ 0 w 6103"/>
                    <a:gd name="T83" fmla="*/ 0 h 1114"/>
                    <a:gd name="T84" fmla="*/ 0 w 6103"/>
                    <a:gd name="T85" fmla="*/ 0 h 1114"/>
                    <a:gd name="T86" fmla="*/ 0 w 6103"/>
                    <a:gd name="T87" fmla="*/ 0 h 1114"/>
                    <a:gd name="T88" fmla="*/ 0 w 6103"/>
                    <a:gd name="T89" fmla="*/ 0 h 1114"/>
                    <a:gd name="T90" fmla="*/ 0 w 6103"/>
                    <a:gd name="T91" fmla="*/ 0 h 1114"/>
                    <a:gd name="T92" fmla="*/ 0 w 6103"/>
                    <a:gd name="T93" fmla="*/ 0 h 1114"/>
                    <a:gd name="T94" fmla="*/ 0 w 6103"/>
                    <a:gd name="T95" fmla="*/ 0 h 1114"/>
                    <a:gd name="T96" fmla="*/ 0 w 6103"/>
                    <a:gd name="T97" fmla="*/ 0 h 1114"/>
                    <a:gd name="T98" fmla="*/ 0 w 6103"/>
                    <a:gd name="T99" fmla="*/ 0 h 1114"/>
                    <a:gd name="T100" fmla="*/ 0 w 6103"/>
                    <a:gd name="T101" fmla="*/ 0 h 1114"/>
                    <a:gd name="T102" fmla="*/ 0 w 6103"/>
                    <a:gd name="T103" fmla="*/ 0 h 1114"/>
                    <a:gd name="T104" fmla="*/ 0 w 6103"/>
                    <a:gd name="T105" fmla="*/ 0 h 1114"/>
                    <a:gd name="T106" fmla="*/ 0 w 6103"/>
                    <a:gd name="T107" fmla="*/ 0 h 1114"/>
                    <a:gd name="T108" fmla="*/ 0 w 6103"/>
                    <a:gd name="T109" fmla="*/ 0 h 1114"/>
                    <a:gd name="T110" fmla="*/ 0 w 6103"/>
                    <a:gd name="T111" fmla="*/ 0 h 1114"/>
                    <a:gd name="T112" fmla="*/ 0 w 6103"/>
                    <a:gd name="T113" fmla="*/ 0 h 1114"/>
                    <a:gd name="T114" fmla="*/ 0 w 6103"/>
                    <a:gd name="T115" fmla="*/ 0 h 1114"/>
                    <a:gd name="T116" fmla="*/ 0 w 6103"/>
                    <a:gd name="T117" fmla="*/ 0 h 1114"/>
                    <a:gd name="T118" fmla="*/ 0 w 6103"/>
                    <a:gd name="T119" fmla="*/ 0 h 1114"/>
                    <a:gd name="T120" fmla="*/ 0 w 6103"/>
                    <a:gd name="T121" fmla="*/ 0 h 1114"/>
                    <a:gd name="T122" fmla="*/ 0 w 6103"/>
                    <a:gd name="T123" fmla="*/ 0 h 1114"/>
                    <a:gd name="T124" fmla="*/ 0 w 6103"/>
                    <a:gd name="T125" fmla="*/ 0 h 11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03"/>
                    <a:gd name="T190" fmla="*/ 0 h 1114"/>
                    <a:gd name="T191" fmla="*/ 6103 w 6103"/>
                    <a:gd name="T192" fmla="*/ 1114 h 11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03" h="1114">
                      <a:moveTo>
                        <a:pt x="6103" y="104"/>
                      </a:moveTo>
                      <a:lnTo>
                        <a:pt x="6100" y="105"/>
                      </a:lnTo>
                      <a:lnTo>
                        <a:pt x="6096" y="106"/>
                      </a:lnTo>
                      <a:lnTo>
                        <a:pt x="6092" y="107"/>
                      </a:lnTo>
                      <a:lnTo>
                        <a:pt x="6088" y="109"/>
                      </a:lnTo>
                      <a:lnTo>
                        <a:pt x="6085" y="110"/>
                      </a:lnTo>
                      <a:lnTo>
                        <a:pt x="6080" y="111"/>
                      </a:lnTo>
                      <a:lnTo>
                        <a:pt x="6077" y="112"/>
                      </a:lnTo>
                      <a:lnTo>
                        <a:pt x="6073" y="112"/>
                      </a:lnTo>
                      <a:lnTo>
                        <a:pt x="6069" y="113"/>
                      </a:lnTo>
                      <a:lnTo>
                        <a:pt x="6064" y="114"/>
                      </a:lnTo>
                      <a:lnTo>
                        <a:pt x="6061" y="115"/>
                      </a:lnTo>
                      <a:lnTo>
                        <a:pt x="6056" y="117"/>
                      </a:lnTo>
                      <a:lnTo>
                        <a:pt x="6053" y="118"/>
                      </a:lnTo>
                      <a:lnTo>
                        <a:pt x="6048" y="118"/>
                      </a:lnTo>
                      <a:lnTo>
                        <a:pt x="6045" y="119"/>
                      </a:lnTo>
                      <a:lnTo>
                        <a:pt x="6040" y="120"/>
                      </a:lnTo>
                      <a:lnTo>
                        <a:pt x="6035" y="121"/>
                      </a:lnTo>
                      <a:lnTo>
                        <a:pt x="6031" y="121"/>
                      </a:lnTo>
                      <a:lnTo>
                        <a:pt x="6027" y="122"/>
                      </a:lnTo>
                      <a:lnTo>
                        <a:pt x="6023" y="124"/>
                      </a:lnTo>
                      <a:lnTo>
                        <a:pt x="6018" y="125"/>
                      </a:lnTo>
                      <a:lnTo>
                        <a:pt x="6013" y="125"/>
                      </a:lnTo>
                      <a:lnTo>
                        <a:pt x="6009" y="126"/>
                      </a:lnTo>
                      <a:lnTo>
                        <a:pt x="6005" y="127"/>
                      </a:lnTo>
                      <a:lnTo>
                        <a:pt x="6001" y="128"/>
                      </a:lnTo>
                      <a:lnTo>
                        <a:pt x="5996" y="128"/>
                      </a:lnTo>
                      <a:lnTo>
                        <a:pt x="5992" y="129"/>
                      </a:lnTo>
                      <a:lnTo>
                        <a:pt x="5987" y="130"/>
                      </a:lnTo>
                      <a:lnTo>
                        <a:pt x="5982" y="130"/>
                      </a:lnTo>
                      <a:lnTo>
                        <a:pt x="5978" y="132"/>
                      </a:lnTo>
                      <a:lnTo>
                        <a:pt x="5973" y="133"/>
                      </a:lnTo>
                      <a:lnTo>
                        <a:pt x="5967" y="133"/>
                      </a:lnTo>
                      <a:lnTo>
                        <a:pt x="5963" y="134"/>
                      </a:lnTo>
                      <a:lnTo>
                        <a:pt x="5958" y="135"/>
                      </a:lnTo>
                      <a:lnTo>
                        <a:pt x="5954" y="135"/>
                      </a:lnTo>
                      <a:lnTo>
                        <a:pt x="5949" y="136"/>
                      </a:lnTo>
                      <a:lnTo>
                        <a:pt x="5944" y="136"/>
                      </a:lnTo>
                      <a:lnTo>
                        <a:pt x="5939" y="137"/>
                      </a:lnTo>
                      <a:lnTo>
                        <a:pt x="5934" y="139"/>
                      </a:lnTo>
                      <a:lnTo>
                        <a:pt x="5929" y="139"/>
                      </a:lnTo>
                      <a:lnTo>
                        <a:pt x="5924" y="140"/>
                      </a:lnTo>
                      <a:lnTo>
                        <a:pt x="5919" y="140"/>
                      </a:lnTo>
                      <a:lnTo>
                        <a:pt x="5914" y="141"/>
                      </a:lnTo>
                      <a:lnTo>
                        <a:pt x="5909" y="141"/>
                      </a:lnTo>
                      <a:lnTo>
                        <a:pt x="5904" y="142"/>
                      </a:lnTo>
                      <a:lnTo>
                        <a:pt x="5899" y="143"/>
                      </a:lnTo>
                      <a:lnTo>
                        <a:pt x="5894" y="143"/>
                      </a:lnTo>
                      <a:lnTo>
                        <a:pt x="5889" y="144"/>
                      </a:lnTo>
                      <a:lnTo>
                        <a:pt x="5883" y="144"/>
                      </a:lnTo>
                      <a:lnTo>
                        <a:pt x="5879" y="145"/>
                      </a:lnTo>
                      <a:lnTo>
                        <a:pt x="5873" y="145"/>
                      </a:lnTo>
                      <a:lnTo>
                        <a:pt x="5867" y="147"/>
                      </a:lnTo>
                      <a:lnTo>
                        <a:pt x="5863" y="147"/>
                      </a:lnTo>
                      <a:lnTo>
                        <a:pt x="5857" y="148"/>
                      </a:lnTo>
                      <a:lnTo>
                        <a:pt x="5852" y="148"/>
                      </a:lnTo>
                      <a:lnTo>
                        <a:pt x="5846" y="148"/>
                      </a:lnTo>
                      <a:lnTo>
                        <a:pt x="5841" y="149"/>
                      </a:lnTo>
                      <a:lnTo>
                        <a:pt x="5836" y="149"/>
                      </a:lnTo>
                      <a:lnTo>
                        <a:pt x="5830" y="150"/>
                      </a:lnTo>
                      <a:lnTo>
                        <a:pt x="5824" y="150"/>
                      </a:lnTo>
                      <a:lnTo>
                        <a:pt x="5819" y="151"/>
                      </a:lnTo>
                      <a:lnTo>
                        <a:pt x="5814" y="151"/>
                      </a:lnTo>
                      <a:lnTo>
                        <a:pt x="5808" y="151"/>
                      </a:lnTo>
                      <a:lnTo>
                        <a:pt x="5803" y="152"/>
                      </a:lnTo>
                      <a:lnTo>
                        <a:pt x="5797" y="152"/>
                      </a:lnTo>
                      <a:lnTo>
                        <a:pt x="5791" y="153"/>
                      </a:lnTo>
                      <a:lnTo>
                        <a:pt x="5785" y="153"/>
                      </a:lnTo>
                      <a:lnTo>
                        <a:pt x="5780" y="153"/>
                      </a:lnTo>
                      <a:lnTo>
                        <a:pt x="5774" y="155"/>
                      </a:lnTo>
                      <a:lnTo>
                        <a:pt x="5768" y="155"/>
                      </a:lnTo>
                      <a:lnTo>
                        <a:pt x="5762" y="155"/>
                      </a:lnTo>
                      <a:lnTo>
                        <a:pt x="5757" y="156"/>
                      </a:lnTo>
                      <a:lnTo>
                        <a:pt x="5751" y="156"/>
                      </a:lnTo>
                      <a:lnTo>
                        <a:pt x="5745" y="156"/>
                      </a:lnTo>
                      <a:lnTo>
                        <a:pt x="5739" y="157"/>
                      </a:lnTo>
                      <a:lnTo>
                        <a:pt x="5733" y="157"/>
                      </a:lnTo>
                      <a:lnTo>
                        <a:pt x="5728" y="157"/>
                      </a:lnTo>
                      <a:lnTo>
                        <a:pt x="5722" y="158"/>
                      </a:lnTo>
                      <a:lnTo>
                        <a:pt x="5716" y="158"/>
                      </a:lnTo>
                      <a:lnTo>
                        <a:pt x="5710" y="158"/>
                      </a:lnTo>
                      <a:lnTo>
                        <a:pt x="5704" y="158"/>
                      </a:lnTo>
                      <a:lnTo>
                        <a:pt x="5698" y="159"/>
                      </a:lnTo>
                      <a:lnTo>
                        <a:pt x="5692" y="159"/>
                      </a:lnTo>
                      <a:lnTo>
                        <a:pt x="5686" y="159"/>
                      </a:lnTo>
                      <a:lnTo>
                        <a:pt x="5680" y="159"/>
                      </a:lnTo>
                      <a:lnTo>
                        <a:pt x="5674" y="160"/>
                      </a:lnTo>
                      <a:lnTo>
                        <a:pt x="5668" y="160"/>
                      </a:lnTo>
                      <a:lnTo>
                        <a:pt x="5662" y="160"/>
                      </a:lnTo>
                      <a:lnTo>
                        <a:pt x="5655" y="160"/>
                      </a:lnTo>
                      <a:lnTo>
                        <a:pt x="5649" y="160"/>
                      </a:lnTo>
                      <a:lnTo>
                        <a:pt x="5644" y="162"/>
                      </a:lnTo>
                      <a:lnTo>
                        <a:pt x="5637" y="162"/>
                      </a:lnTo>
                      <a:lnTo>
                        <a:pt x="5631" y="162"/>
                      </a:lnTo>
                      <a:lnTo>
                        <a:pt x="5624" y="162"/>
                      </a:lnTo>
                      <a:lnTo>
                        <a:pt x="5618" y="162"/>
                      </a:lnTo>
                      <a:lnTo>
                        <a:pt x="5611" y="163"/>
                      </a:lnTo>
                      <a:lnTo>
                        <a:pt x="5606" y="163"/>
                      </a:lnTo>
                      <a:lnTo>
                        <a:pt x="5599" y="163"/>
                      </a:lnTo>
                      <a:lnTo>
                        <a:pt x="5593" y="163"/>
                      </a:lnTo>
                      <a:lnTo>
                        <a:pt x="5586" y="163"/>
                      </a:lnTo>
                      <a:lnTo>
                        <a:pt x="5580" y="163"/>
                      </a:lnTo>
                      <a:lnTo>
                        <a:pt x="5573" y="163"/>
                      </a:lnTo>
                      <a:lnTo>
                        <a:pt x="5568" y="163"/>
                      </a:lnTo>
                      <a:lnTo>
                        <a:pt x="5561" y="164"/>
                      </a:lnTo>
                      <a:lnTo>
                        <a:pt x="5555" y="164"/>
                      </a:lnTo>
                      <a:lnTo>
                        <a:pt x="5548" y="164"/>
                      </a:lnTo>
                      <a:lnTo>
                        <a:pt x="5541" y="164"/>
                      </a:lnTo>
                      <a:lnTo>
                        <a:pt x="5535" y="164"/>
                      </a:lnTo>
                      <a:lnTo>
                        <a:pt x="5528" y="164"/>
                      </a:lnTo>
                      <a:lnTo>
                        <a:pt x="5521" y="164"/>
                      </a:lnTo>
                      <a:lnTo>
                        <a:pt x="5515" y="164"/>
                      </a:lnTo>
                      <a:lnTo>
                        <a:pt x="5509" y="164"/>
                      </a:lnTo>
                      <a:lnTo>
                        <a:pt x="5502" y="164"/>
                      </a:lnTo>
                      <a:lnTo>
                        <a:pt x="5495" y="164"/>
                      </a:lnTo>
                      <a:lnTo>
                        <a:pt x="5488" y="164"/>
                      </a:lnTo>
                      <a:lnTo>
                        <a:pt x="5482" y="164"/>
                      </a:lnTo>
                      <a:lnTo>
                        <a:pt x="5475" y="164"/>
                      </a:lnTo>
                      <a:lnTo>
                        <a:pt x="5468" y="164"/>
                      </a:lnTo>
                      <a:lnTo>
                        <a:pt x="5462" y="164"/>
                      </a:lnTo>
                      <a:lnTo>
                        <a:pt x="5455" y="164"/>
                      </a:lnTo>
                      <a:lnTo>
                        <a:pt x="5448" y="164"/>
                      </a:lnTo>
                      <a:lnTo>
                        <a:pt x="5442" y="164"/>
                      </a:lnTo>
                      <a:lnTo>
                        <a:pt x="5435" y="164"/>
                      </a:lnTo>
                      <a:lnTo>
                        <a:pt x="5428" y="164"/>
                      </a:lnTo>
                      <a:lnTo>
                        <a:pt x="5421" y="164"/>
                      </a:lnTo>
                      <a:lnTo>
                        <a:pt x="5414" y="164"/>
                      </a:lnTo>
                      <a:lnTo>
                        <a:pt x="5407" y="164"/>
                      </a:lnTo>
                      <a:lnTo>
                        <a:pt x="5400" y="164"/>
                      </a:lnTo>
                      <a:lnTo>
                        <a:pt x="5394" y="164"/>
                      </a:lnTo>
                      <a:lnTo>
                        <a:pt x="5387" y="164"/>
                      </a:lnTo>
                      <a:lnTo>
                        <a:pt x="5380" y="164"/>
                      </a:lnTo>
                      <a:lnTo>
                        <a:pt x="5373" y="164"/>
                      </a:lnTo>
                      <a:lnTo>
                        <a:pt x="5366" y="164"/>
                      </a:lnTo>
                      <a:lnTo>
                        <a:pt x="5359" y="164"/>
                      </a:lnTo>
                      <a:lnTo>
                        <a:pt x="5352" y="164"/>
                      </a:lnTo>
                      <a:lnTo>
                        <a:pt x="5345" y="164"/>
                      </a:lnTo>
                      <a:lnTo>
                        <a:pt x="5338" y="164"/>
                      </a:lnTo>
                      <a:lnTo>
                        <a:pt x="5331" y="163"/>
                      </a:lnTo>
                      <a:lnTo>
                        <a:pt x="5323" y="163"/>
                      </a:lnTo>
                      <a:lnTo>
                        <a:pt x="5316" y="163"/>
                      </a:lnTo>
                      <a:lnTo>
                        <a:pt x="5309" y="163"/>
                      </a:lnTo>
                      <a:lnTo>
                        <a:pt x="5303" y="163"/>
                      </a:lnTo>
                      <a:lnTo>
                        <a:pt x="5296" y="163"/>
                      </a:lnTo>
                      <a:lnTo>
                        <a:pt x="5289" y="163"/>
                      </a:lnTo>
                      <a:lnTo>
                        <a:pt x="5281" y="163"/>
                      </a:lnTo>
                      <a:lnTo>
                        <a:pt x="5274" y="163"/>
                      </a:lnTo>
                      <a:lnTo>
                        <a:pt x="5267" y="162"/>
                      </a:lnTo>
                      <a:lnTo>
                        <a:pt x="5260" y="162"/>
                      </a:lnTo>
                      <a:lnTo>
                        <a:pt x="5253" y="162"/>
                      </a:lnTo>
                      <a:lnTo>
                        <a:pt x="5245" y="162"/>
                      </a:lnTo>
                      <a:lnTo>
                        <a:pt x="5238" y="162"/>
                      </a:lnTo>
                      <a:lnTo>
                        <a:pt x="5231" y="162"/>
                      </a:lnTo>
                      <a:lnTo>
                        <a:pt x="5223" y="160"/>
                      </a:lnTo>
                      <a:lnTo>
                        <a:pt x="5216" y="160"/>
                      </a:lnTo>
                      <a:lnTo>
                        <a:pt x="5209" y="160"/>
                      </a:lnTo>
                      <a:lnTo>
                        <a:pt x="5202" y="160"/>
                      </a:lnTo>
                      <a:lnTo>
                        <a:pt x="5194" y="160"/>
                      </a:lnTo>
                      <a:lnTo>
                        <a:pt x="5187" y="160"/>
                      </a:lnTo>
                      <a:lnTo>
                        <a:pt x="5179" y="159"/>
                      </a:lnTo>
                      <a:lnTo>
                        <a:pt x="5172" y="159"/>
                      </a:lnTo>
                      <a:lnTo>
                        <a:pt x="5165" y="159"/>
                      </a:lnTo>
                      <a:lnTo>
                        <a:pt x="5157" y="159"/>
                      </a:lnTo>
                      <a:lnTo>
                        <a:pt x="5150" y="158"/>
                      </a:lnTo>
                      <a:lnTo>
                        <a:pt x="5144" y="158"/>
                      </a:lnTo>
                      <a:lnTo>
                        <a:pt x="5135" y="158"/>
                      </a:lnTo>
                      <a:lnTo>
                        <a:pt x="5129" y="158"/>
                      </a:lnTo>
                      <a:lnTo>
                        <a:pt x="5121" y="158"/>
                      </a:lnTo>
                      <a:lnTo>
                        <a:pt x="5114" y="157"/>
                      </a:lnTo>
                      <a:lnTo>
                        <a:pt x="5106" y="157"/>
                      </a:lnTo>
                      <a:lnTo>
                        <a:pt x="5099" y="157"/>
                      </a:lnTo>
                      <a:lnTo>
                        <a:pt x="5091" y="157"/>
                      </a:lnTo>
                      <a:lnTo>
                        <a:pt x="5084" y="156"/>
                      </a:lnTo>
                      <a:lnTo>
                        <a:pt x="5076" y="156"/>
                      </a:lnTo>
                      <a:lnTo>
                        <a:pt x="5069" y="156"/>
                      </a:lnTo>
                      <a:lnTo>
                        <a:pt x="5061" y="156"/>
                      </a:lnTo>
                      <a:lnTo>
                        <a:pt x="5054" y="155"/>
                      </a:lnTo>
                      <a:lnTo>
                        <a:pt x="5039" y="155"/>
                      </a:lnTo>
                      <a:lnTo>
                        <a:pt x="5024" y="153"/>
                      </a:lnTo>
                      <a:lnTo>
                        <a:pt x="5008" y="153"/>
                      </a:lnTo>
                      <a:lnTo>
                        <a:pt x="4993" y="152"/>
                      </a:lnTo>
                      <a:lnTo>
                        <a:pt x="4978" y="152"/>
                      </a:lnTo>
                      <a:lnTo>
                        <a:pt x="4963" y="151"/>
                      </a:lnTo>
                      <a:lnTo>
                        <a:pt x="4948" y="150"/>
                      </a:lnTo>
                      <a:lnTo>
                        <a:pt x="4932" y="150"/>
                      </a:lnTo>
                      <a:lnTo>
                        <a:pt x="4917" y="149"/>
                      </a:lnTo>
                      <a:lnTo>
                        <a:pt x="4902" y="148"/>
                      </a:lnTo>
                      <a:lnTo>
                        <a:pt x="4885" y="148"/>
                      </a:lnTo>
                      <a:lnTo>
                        <a:pt x="4870" y="147"/>
                      </a:lnTo>
                      <a:lnTo>
                        <a:pt x="4854" y="145"/>
                      </a:lnTo>
                      <a:lnTo>
                        <a:pt x="4839" y="145"/>
                      </a:lnTo>
                      <a:lnTo>
                        <a:pt x="4823" y="144"/>
                      </a:lnTo>
                      <a:lnTo>
                        <a:pt x="4808" y="143"/>
                      </a:lnTo>
                      <a:lnTo>
                        <a:pt x="4792" y="143"/>
                      </a:lnTo>
                      <a:lnTo>
                        <a:pt x="4777" y="142"/>
                      </a:lnTo>
                      <a:lnTo>
                        <a:pt x="4761" y="141"/>
                      </a:lnTo>
                      <a:lnTo>
                        <a:pt x="4746" y="140"/>
                      </a:lnTo>
                      <a:lnTo>
                        <a:pt x="4730" y="140"/>
                      </a:lnTo>
                      <a:lnTo>
                        <a:pt x="4714" y="139"/>
                      </a:lnTo>
                      <a:lnTo>
                        <a:pt x="4699" y="137"/>
                      </a:lnTo>
                      <a:lnTo>
                        <a:pt x="4683" y="136"/>
                      </a:lnTo>
                      <a:lnTo>
                        <a:pt x="4668" y="136"/>
                      </a:lnTo>
                      <a:lnTo>
                        <a:pt x="4652" y="135"/>
                      </a:lnTo>
                      <a:lnTo>
                        <a:pt x="4635" y="134"/>
                      </a:lnTo>
                      <a:lnTo>
                        <a:pt x="4619" y="133"/>
                      </a:lnTo>
                      <a:lnTo>
                        <a:pt x="4604" y="133"/>
                      </a:lnTo>
                      <a:lnTo>
                        <a:pt x="4588" y="132"/>
                      </a:lnTo>
                      <a:lnTo>
                        <a:pt x="4572" y="130"/>
                      </a:lnTo>
                      <a:lnTo>
                        <a:pt x="4556" y="129"/>
                      </a:lnTo>
                      <a:lnTo>
                        <a:pt x="4525" y="128"/>
                      </a:lnTo>
                      <a:lnTo>
                        <a:pt x="4493" y="126"/>
                      </a:lnTo>
                      <a:lnTo>
                        <a:pt x="4461" y="125"/>
                      </a:lnTo>
                      <a:lnTo>
                        <a:pt x="4429" y="122"/>
                      </a:lnTo>
                      <a:lnTo>
                        <a:pt x="4397" y="121"/>
                      </a:lnTo>
                      <a:lnTo>
                        <a:pt x="4366" y="119"/>
                      </a:lnTo>
                      <a:lnTo>
                        <a:pt x="4334" y="118"/>
                      </a:lnTo>
                      <a:lnTo>
                        <a:pt x="4301" y="115"/>
                      </a:lnTo>
                      <a:lnTo>
                        <a:pt x="4286" y="115"/>
                      </a:lnTo>
                      <a:lnTo>
                        <a:pt x="4270" y="114"/>
                      </a:lnTo>
                      <a:lnTo>
                        <a:pt x="4254" y="113"/>
                      </a:lnTo>
                      <a:lnTo>
                        <a:pt x="4238" y="112"/>
                      </a:lnTo>
                      <a:lnTo>
                        <a:pt x="4223" y="112"/>
                      </a:lnTo>
                      <a:lnTo>
                        <a:pt x="4207" y="111"/>
                      </a:lnTo>
                      <a:lnTo>
                        <a:pt x="4191" y="110"/>
                      </a:lnTo>
                      <a:lnTo>
                        <a:pt x="4175" y="110"/>
                      </a:lnTo>
                      <a:lnTo>
                        <a:pt x="4160" y="109"/>
                      </a:lnTo>
                      <a:lnTo>
                        <a:pt x="4143" y="107"/>
                      </a:lnTo>
                      <a:lnTo>
                        <a:pt x="4127" y="107"/>
                      </a:lnTo>
                      <a:lnTo>
                        <a:pt x="4111" y="106"/>
                      </a:lnTo>
                      <a:lnTo>
                        <a:pt x="4096" y="106"/>
                      </a:lnTo>
                      <a:lnTo>
                        <a:pt x="4080" y="105"/>
                      </a:lnTo>
                      <a:lnTo>
                        <a:pt x="4064" y="104"/>
                      </a:lnTo>
                      <a:lnTo>
                        <a:pt x="4049" y="104"/>
                      </a:lnTo>
                      <a:lnTo>
                        <a:pt x="4033" y="103"/>
                      </a:lnTo>
                      <a:lnTo>
                        <a:pt x="4017" y="103"/>
                      </a:lnTo>
                      <a:lnTo>
                        <a:pt x="4002" y="102"/>
                      </a:lnTo>
                      <a:lnTo>
                        <a:pt x="3986" y="102"/>
                      </a:lnTo>
                      <a:lnTo>
                        <a:pt x="3971" y="101"/>
                      </a:lnTo>
                      <a:lnTo>
                        <a:pt x="3954" y="101"/>
                      </a:lnTo>
                      <a:lnTo>
                        <a:pt x="3940" y="99"/>
                      </a:lnTo>
                      <a:lnTo>
                        <a:pt x="3923" y="99"/>
                      </a:lnTo>
                      <a:lnTo>
                        <a:pt x="3908" y="98"/>
                      </a:lnTo>
                      <a:lnTo>
                        <a:pt x="3892" y="98"/>
                      </a:lnTo>
                      <a:lnTo>
                        <a:pt x="3877" y="97"/>
                      </a:lnTo>
                      <a:lnTo>
                        <a:pt x="3862" y="97"/>
                      </a:lnTo>
                      <a:lnTo>
                        <a:pt x="3846" y="97"/>
                      </a:lnTo>
                      <a:lnTo>
                        <a:pt x="3831" y="96"/>
                      </a:lnTo>
                      <a:lnTo>
                        <a:pt x="3816" y="96"/>
                      </a:lnTo>
                      <a:lnTo>
                        <a:pt x="3800" y="96"/>
                      </a:lnTo>
                      <a:lnTo>
                        <a:pt x="3793" y="95"/>
                      </a:lnTo>
                      <a:lnTo>
                        <a:pt x="3785" y="95"/>
                      </a:lnTo>
                      <a:lnTo>
                        <a:pt x="3778" y="95"/>
                      </a:lnTo>
                      <a:lnTo>
                        <a:pt x="3770" y="95"/>
                      </a:lnTo>
                      <a:lnTo>
                        <a:pt x="3762" y="95"/>
                      </a:lnTo>
                      <a:lnTo>
                        <a:pt x="3755" y="95"/>
                      </a:lnTo>
                      <a:lnTo>
                        <a:pt x="3747" y="95"/>
                      </a:lnTo>
                      <a:lnTo>
                        <a:pt x="3740" y="94"/>
                      </a:lnTo>
                      <a:lnTo>
                        <a:pt x="3732" y="94"/>
                      </a:lnTo>
                      <a:lnTo>
                        <a:pt x="3725" y="94"/>
                      </a:lnTo>
                      <a:lnTo>
                        <a:pt x="3717" y="94"/>
                      </a:lnTo>
                      <a:lnTo>
                        <a:pt x="3710" y="94"/>
                      </a:lnTo>
                      <a:lnTo>
                        <a:pt x="3702" y="94"/>
                      </a:lnTo>
                      <a:lnTo>
                        <a:pt x="3695" y="94"/>
                      </a:lnTo>
                      <a:lnTo>
                        <a:pt x="3687" y="94"/>
                      </a:lnTo>
                      <a:lnTo>
                        <a:pt x="3680" y="94"/>
                      </a:lnTo>
                      <a:lnTo>
                        <a:pt x="3672" y="94"/>
                      </a:lnTo>
                      <a:lnTo>
                        <a:pt x="3665" y="92"/>
                      </a:lnTo>
                      <a:lnTo>
                        <a:pt x="3657" y="92"/>
                      </a:lnTo>
                      <a:lnTo>
                        <a:pt x="3650" y="92"/>
                      </a:lnTo>
                      <a:lnTo>
                        <a:pt x="3642" y="92"/>
                      </a:lnTo>
                      <a:lnTo>
                        <a:pt x="3635" y="92"/>
                      </a:lnTo>
                      <a:lnTo>
                        <a:pt x="3627" y="92"/>
                      </a:lnTo>
                      <a:lnTo>
                        <a:pt x="3620" y="92"/>
                      </a:lnTo>
                      <a:lnTo>
                        <a:pt x="3613" y="92"/>
                      </a:lnTo>
                      <a:lnTo>
                        <a:pt x="3605" y="92"/>
                      </a:lnTo>
                      <a:lnTo>
                        <a:pt x="3598" y="92"/>
                      </a:lnTo>
                      <a:lnTo>
                        <a:pt x="3590" y="92"/>
                      </a:lnTo>
                      <a:lnTo>
                        <a:pt x="3583" y="92"/>
                      </a:lnTo>
                      <a:lnTo>
                        <a:pt x="3577" y="92"/>
                      </a:lnTo>
                      <a:lnTo>
                        <a:pt x="3569" y="92"/>
                      </a:lnTo>
                      <a:lnTo>
                        <a:pt x="3562" y="92"/>
                      </a:lnTo>
                      <a:lnTo>
                        <a:pt x="3555" y="92"/>
                      </a:lnTo>
                      <a:lnTo>
                        <a:pt x="3547" y="92"/>
                      </a:lnTo>
                      <a:lnTo>
                        <a:pt x="3540" y="92"/>
                      </a:lnTo>
                      <a:lnTo>
                        <a:pt x="3533" y="92"/>
                      </a:lnTo>
                      <a:lnTo>
                        <a:pt x="3526" y="92"/>
                      </a:lnTo>
                      <a:lnTo>
                        <a:pt x="3518" y="92"/>
                      </a:lnTo>
                      <a:lnTo>
                        <a:pt x="3511" y="92"/>
                      </a:lnTo>
                      <a:lnTo>
                        <a:pt x="3504" y="92"/>
                      </a:lnTo>
                      <a:lnTo>
                        <a:pt x="3497" y="94"/>
                      </a:lnTo>
                      <a:lnTo>
                        <a:pt x="3489" y="94"/>
                      </a:lnTo>
                      <a:lnTo>
                        <a:pt x="3482" y="94"/>
                      </a:lnTo>
                      <a:lnTo>
                        <a:pt x="3475" y="94"/>
                      </a:lnTo>
                      <a:lnTo>
                        <a:pt x="3468" y="94"/>
                      </a:lnTo>
                      <a:lnTo>
                        <a:pt x="3461" y="94"/>
                      </a:lnTo>
                      <a:lnTo>
                        <a:pt x="3454" y="94"/>
                      </a:lnTo>
                      <a:lnTo>
                        <a:pt x="3446" y="94"/>
                      </a:lnTo>
                      <a:lnTo>
                        <a:pt x="3439" y="94"/>
                      </a:lnTo>
                      <a:lnTo>
                        <a:pt x="3433" y="95"/>
                      </a:lnTo>
                      <a:lnTo>
                        <a:pt x="3426" y="95"/>
                      </a:lnTo>
                      <a:lnTo>
                        <a:pt x="3419" y="95"/>
                      </a:lnTo>
                      <a:lnTo>
                        <a:pt x="3412" y="95"/>
                      </a:lnTo>
                      <a:lnTo>
                        <a:pt x="3405" y="95"/>
                      </a:lnTo>
                      <a:lnTo>
                        <a:pt x="3398" y="95"/>
                      </a:lnTo>
                      <a:lnTo>
                        <a:pt x="3391" y="95"/>
                      </a:lnTo>
                      <a:lnTo>
                        <a:pt x="3384" y="96"/>
                      </a:lnTo>
                      <a:lnTo>
                        <a:pt x="3377" y="96"/>
                      </a:lnTo>
                      <a:lnTo>
                        <a:pt x="3370" y="96"/>
                      </a:lnTo>
                      <a:lnTo>
                        <a:pt x="3363" y="96"/>
                      </a:lnTo>
                      <a:lnTo>
                        <a:pt x="3357" y="97"/>
                      </a:lnTo>
                      <a:lnTo>
                        <a:pt x="3350" y="97"/>
                      </a:lnTo>
                      <a:lnTo>
                        <a:pt x="3343" y="97"/>
                      </a:lnTo>
                      <a:lnTo>
                        <a:pt x="3336" y="97"/>
                      </a:lnTo>
                      <a:lnTo>
                        <a:pt x="3329" y="97"/>
                      </a:lnTo>
                      <a:lnTo>
                        <a:pt x="3322" y="98"/>
                      </a:lnTo>
                      <a:lnTo>
                        <a:pt x="3315" y="98"/>
                      </a:lnTo>
                      <a:lnTo>
                        <a:pt x="3309" y="98"/>
                      </a:lnTo>
                      <a:lnTo>
                        <a:pt x="3302" y="99"/>
                      </a:lnTo>
                      <a:lnTo>
                        <a:pt x="3295" y="99"/>
                      </a:lnTo>
                      <a:lnTo>
                        <a:pt x="3289" y="99"/>
                      </a:lnTo>
                      <a:lnTo>
                        <a:pt x="3282" y="99"/>
                      </a:lnTo>
                      <a:lnTo>
                        <a:pt x="3276" y="101"/>
                      </a:lnTo>
                      <a:lnTo>
                        <a:pt x="3269" y="101"/>
                      </a:lnTo>
                      <a:lnTo>
                        <a:pt x="3262" y="101"/>
                      </a:lnTo>
                      <a:lnTo>
                        <a:pt x="3255" y="102"/>
                      </a:lnTo>
                      <a:lnTo>
                        <a:pt x="3249" y="102"/>
                      </a:lnTo>
                      <a:lnTo>
                        <a:pt x="3242" y="102"/>
                      </a:lnTo>
                      <a:lnTo>
                        <a:pt x="3236" y="103"/>
                      </a:lnTo>
                      <a:lnTo>
                        <a:pt x="3229" y="103"/>
                      </a:lnTo>
                      <a:lnTo>
                        <a:pt x="3223" y="104"/>
                      </a:lnTo>
                      <a:lnTo>
                        <a:pt x="3216" y="104"/>
                      </a:lnTo>
                      <a:lnTo>
                        <a:pt x="3210" y="104"/>
                      </a:lnTo>
                      <a:lnTo>
                        <a:pt x="3203" y="105"/>
                      </a:lnTo>
                      <a:lnTo>
                        <a:pt x="3196" y="105"/>
                      </a:lnTo>
                      <a:lnTo>
                        <a:pt x="3191" y="106"/>
                      </a:lnTo>
                      <a:lnTo>
                        <a:pt x="3184" y="106"/>
                      </a:lnTo>
                      <a:lnTo>
                        <a:pt x="3178" y="106"/>
                      </a:lnTo>
                      <a:lnTo>
                        <a:pt x="3171" y="107"/>
                      </a:lnTo>
                      <a:lnTo>
                        <a:pt x="3165" y="107"/>
                      </a:lnTo>
                      <a:lnTo>
                        <a:pt x="3158" y="109"/>
                      </a:lnTo>
                      <a:lnTo>
                        <a:pt x="3153" y="109"/>
                      </a:lnTo>
                      <a:lnTo>
                        <a:pt x="3146" y="110"/>
                      </a:lnTo>
                      <a:lnTo>
                        <a:pt x="3140" y="110"/>
                      </a:lnTo>
                      <a:lnTo>
                        <a:pt x="3133" y="111"/>
                      </a:lnTo>
                      <a:lnTo>
                        <a:pt x="3127" y="111"/>
                      </a:lnTo>
                      <a:lnTo>
                        <a:pt x="3121" y="112"/>
                      </a:lnTo>
                      <a:lnTo>
                        <a:pt x="3115" y="112"/>
                      </a:lnTo>
                      <a:lnTo>
                        <a:pt x="3109" y="113"/>
                      </a:lnTo>
                      <a:lnTo>
                        <a:pt x="3103" y="113"/>
                      </a:lnTo>
                      <a:lnTo>
                        <a:pt x="3096" y="114"/>
                      </a:lnTo>
                      <a:lnTo>
                        <a:pt x="3090" y="115"/>
                      </a:lnTo>
                      <a:lnTo>
                        <a:pt x="3085" y="115"/>
                      </a:lnTo>
                      <a:lnTo>
                        <a:pt x="3079" y="117"/>
                      </a:lnTo>
                      <a:lnTo>
                        <a:pt x="3072" y="117"/>
                      </a:lnTo>
                      <a:lnTo>
                        <a:pt x="3066" y="118"/>
                      </a:lnTo>
                      <a:lnTo>
                        <a:pt x="3060" y="119"/>
                      </a:lnTo>
                      <a:lnTo>
                        <a:pt x="3055" y="119"/>
                      </a:lnTo>
                      <a:lnTo>
                        <a:pt x="3049" y="120"/>
                      </a:lnTo>
                      <a:lnTo>
                        <a:pt x="3042" y="120"/>
                      </a:lnTo>
                      <a:lnTo>
                        <a:pt x="3036" y="121"/>
                      </a:lnTo>
                      <a:lnTo>
                        <a:pt x="3030" y="122"/>
                      </a:lnTo>
                      <a:lnTo>
                        <a:pt x="3025" y="122"/>
                      </a:lnTo>
                      <a:lnTo>
                        <a:pt x="3019" y="124"/>
                      </a:lnTo>
                      <a:lnTo>
                        <a:pt x="3013" y="125"/>
                      </a:lnTo>
                      <a:lnTo>
                        <a:pt x="3007" y="126"/>
                      </a:lnTo>
                      <a:lnTo>
                        <a:pt x="3002" y="126"/>
                      </a:lnTo>
                      <a:lnTo>
                        <a:pt x="2996" y="127"/>
                      </a:lnTo>
                      <a:lnTo>
                        <a:pt x="2990" y="128"/>
                      </a:lnTo>
                      <a:lnTo>
                        <a:pt x="2984" y="128"/>
                      </a:lnTo>
                      <a:lnTo>
                        <a:pt x="2979" y="129"/>
                      </a:lnTo>
                      <a:lnTo>
                        <a:pt x="2973" y="130"/>
                      </a:lnTo>
                      <a:lnTo>
                        <a:pt x="2967" y="132"/>
                      </a:lnTo>
                      <a:lnTo>
                        <a:pt x="2962" y="133"/>
                      </a:lnTo>
                      <a:lnTo>
                        <a:pt x="2957" y="133"/>
                      </a:lnTo>
                      <a:lnTo>
                        <a:pt x="2951" y="134"/>
                      </a:lnTo>
                      <a:lnTo>
                        <a:pt x="2945" y="135"/>
                      </a:lnTo>
                      <a:lnTo>
                        <a:pt x="2939" y="136"/>
                      </a:lnTo>
                      <a:lnTo>
                        <a:pt x="2935" y="137"/>
                      </a:lnTo>
                      <a:lnTo>
                        <a:pt x="2929" y="139"/>
                      </a:lnTo>
                      <a:lnTo>
                        <a:pt x="2923" y="139"/>
                      </a:lnTo>
                      <a:lnTo>
                        <a:pt x="2919" y="140"/>
                      </a:lnTo>
                      <a:lnTo>
                        <a:pt x="2913" y="141"/>
                      </a:lnTo>
                      <a:lnTo>
                        <a:pt x="2907" y="142"/>
                      </a:lnTo>
                      <a:lnTo>
                        <a:pt x="2903" y="143"/>
                      </a:lnTo>
                      <a:lnTo>
                        <a:pt x="2897" y="144"/>
                      </a:lnTo>
                      <a:lnTo>
                        <a:pt x="2892" y="145"/>
                      </a:lnTo>
                      <a:lnTo>
                        <a:pt x="2886" y="147"/>
                      </a:lnTo>
                      <a:lnTo>
                        <a:pt x="2882" y="148"/>
                      </a:lnTo>
                      <a:lnTo>
                        <a:pt x="2876" y="149"/>
                      </a:lnTo>
                      <a:lnTo>
                        <a:pt x="2871" y="150"/>
                      </a:lnTo>
                      <a:lnTo>
                        <a:pt x="2866" y="151"/>
                      </a:lnTo>
                      <a:lnTo>
                        <a:pt x="2861" y="152"/>
                      </a:lnTo>
                      <a:lnTo>
                        <a:pt x="2855" y="153"/>
                      </a:lnTo>
                      <a:lnTo>
                        <a:pt x="2851" y="155"/>
                      </a:lnTo>
                      <a:lnTo>
                        <a:pt x="2846" y="156"/>
                      </a:lnTo>
                      <a:lnTo>
                        <a:pt x="2840" y="157"/>
                      </a:lnTo>
                      <a:lnTo>
                        <a:pt x="2836" y="158"/>
                      </a:lnTo>
                      <a:lnTo>
                        <a:pt x="2831" y="159"/>
                      </a:lnTo>
                      <a:lnTo>
                        <a:pt x="2825" y="160"/>
                      </a:lnTo>
                      <a:lnTo>
                        <a:pt x="2821" y="162"/>
                      </a:lnTo>
                      <a:lnTo>
                        <a:pt x="2816" y="163"/>
                      </a:lnTo>
                      <a:lnTo>
                        <a:pt x="2812" y="164"/>
                      </a:lnTo>
                      <a:lnTo>
                        <a:pt x="2807" y="165"/>
                      </a:lnTo>
                      <a:lnTo>
                        <a:pt x="2801" y="166"/>
                      </a:lnTo>
                      <a:lnTo>
                        <a:pt x="2797" y="168"/>
                      </a:lnTo>
                      <a:lnTo>
                        <a:pt x="2792" y="170"/>
                      </a:lnTo>
                      <a:lnTo>
                        <a:pt x="2787" y="171"/>
                      </a:lnTo>
                      <a:lnTo>
                        <a:pt x="2783" y="172"/>
                      </a:lnTo>
                      <a:lnTo>
                        <a:pt x="2778" y="173"/>
                      </a:lnTo>
                      <a:lnTo>
                        <a:pt x="2774" y="174"/>
                      </a:lnTo>
                      <a:lnTo>
                        <a:pt x="2769" y="176"/>
                      </a:lnTo>
                      <a:lnTo>
                        <a:pt x="2764" y="178"/>
                      </a:lnTo>
                      <a:lnTo>
                        <a:pt x="2760" y="179"/>
                      </a:lnTo>
                      <a:lnTo>
                        <a:pt x="2755" y="180"/>
                      </a:lnTo>
                      <a:lnTo>
                        <a:pt x="2752" y="182"/>
                      </a:lnTo>
                      <a:lnTo>
                        <a:pt x="2747" y="183"/>
                      </a:lnTo>
                      <a:lnTo>
                        <a:pt x="2742" y="185"/>
                      </a:lnTo>
                      <a:lnTo>
                        <a:pt x="2738" y="186"/>
                      </a:lnTo>
                      <a:lnTo>
                        <a:pt x="2733" y="188"/>
                      </a:lnTo>
                      <a:lnTo>
                        <a:pt x="2730" y="189"/>
                      </a:lnTo>
                      <a:lnTo>
                        <a:pt x="2725" y="190"/>
                      </a:lnTo>
                      <a:lnTo>
                        <a:pt x="2721" y="193"/>
                      </a:lnTo>
                      <a:lnTo>
                        <a:pt x="2716" y="194"/>
                      </a:lnTo>
                      <a:lnTo>
                        <a:pt x="2712" y="195"/>
                      </a:lnTo>
                      <a:lnTo>
                        <a:pt x="2708" y="197"/>
                      </a:lnTo>
                      <a:lnTo>
                        <a:pt x="2707" y="197"/>
                      </a:lnTo>
                      <a:lnTo>
                        <a:pt x="2704" y="198"/>
                      </a:lnTo>
                      <a:lnTo>
                        <a:pt x="2702" y="200"/>
                      </a:lnTo>
                      <a:lnTo>
                        <a:pt x="2700" y="200"/>
                      </a:lnTo>
                      <a:lnTo>
                        <a:pt x="2697" y="201"/>
                      </a:lnTo>
                      <a:lnTo>
                        <a:pt x="2696" y="202"/>
                      </a:lnTo>
                      <a:lnTo>
                        <a:pt x="2694" y="203"/>
                      </a:lnTo>
                      <a:lnTo>
                        <a:pt x="2692" y="203"/>
                      </a:lnTo>
                      <a:lnTo>
                        <a:pt x="2689" y="204"/>
                      </a:lnTo>
                      <a:lnTo>
                        <a:pt x="2687" y="205"/>
                      </a:lnTo>
                      <a:lnTo>
                        <a:pt x="2685" y="206"/>
                      </a:lnTo>
                      <a:lnTo>
                        <a:pt x="2682" y="206"/>
                      </a:lnTo>
                      <a:lnTo>
                        <a:pt x="2680" y="208"/>
                      </a:lnTo>
                      <a:lnTo>
                        <a:pt x="2677" y="209"/>
                      </a:lnTo>
                      <a:lnTo>
                        <a:pt x="2674" y="210"/>
                      </a:lnTo>
                      <a:lnTo>
                        <a:pt x="2672" y="211"/>
                      </a:lnTo>
                      <a:lnTo>
                        <a:pt x="2670" y="211"/>
                      </a:lnTo>
                      <a:lnTo>
                        <a:pt x="2668" y="212"/>
                      </a:lnTo>
                      <a:lnTo>
                        <a:pt x="2665" y="213"/>
                      </a:lnTo>
                      <a:lnTo>
                        <a:pt x="2662" y="214"/>
                      </a:lnTo>
                      <a:lnTo>
                        <a:pt x="2659" y="216"/>
                      </a:lnTo>
                      <a:lnTo>
                        <a:pt x="2657" y="217"/>
                      </a:lnTo>
                      <a:lnTo>
                        <a:pt x="2654" y="218"/>
                      </a:lnTo>
                      <a:lnTo>
                        <a:pt x="2651" y="219"/>
                      </a:lnTo>
                      <a:lnTo>
                        <a:pt x="2649" y="220"/>
                      </a:lnTo>
                      <a:lnTo>
                        <a:pt x="2646" y="220"/>
                      </a:lnTo>
                      <a:lnTo>
                        <a:pt x="2643" y="221"/>
                      </a:lnTo>
                      <a:lnTo>
                        <a:pt x="2640" y="223"/>
                      </a:lnTo>
                      <a:lnTo>
                        <a:pt x="2638" y="224"/>
                      </a:lnTo>
                      <a:lnTo>
                        <a:pt x="2634" y="225"/>
                      </a:lnTo>
                      <a:lnTo>
                        <a:pt x="2632" y="226"/>
                      </a:lnTo>
                      <a:lnTo>
                        <a:pt x="2628" y="227"/>
                      </a:lnTo>
                      <a:lnTo>
                        <a:pt x="2625" y="228"/>
                      </a:lnTo>
                      <a:lnTo>
                        <a:pt x="2623" y="229"/>
                      </a:lnTo>
                      <a:lnTo>
                        <a:pt x="2619" y="231"/>
                      </a:lnTo>
                      <a:lnTo>
                        <a:pt x="2616" y="232"/>
                      </a:lnTo>
                      <a:lnTo>
                        <a:pt x="2613" y="233"/>
                      </a:lnTo>
                      <a:lnTo>
                        <a:pt x="2610" y="234"/>
                      </a:lnTo>
                      <a:lnTo>
                        <a:pt x="2606" y="235"/>
                      </a:lnTo>
                      <a:lnTo>
                        <a:pt x="2603" y="236"/>
                      </a:lnTo>
                      <a:lnTo>
                        <a:pt x="2600" y="238"/>
                      </a:lnTo>
                      <a:lnTo>
                        <a:pt x="2597" y="239"/>
                      </a:lnTo>
                      <a:lnTo>
                        <a:pt x="2594" y="241"/>
                      </a:lnTo>
                      <a:lnTo>
                        <a:pt x="2590" y="242"/>
                      </a:lnTo>
                      <a:lnTo>
                        <a:pt x="2587" y="243"/>
                      </a:lnTo>
                      <a:lnTo>
                        <a:pt x="2583" y="244"/>
                      </a:lnTo>
                      <a:lnTo>
                        <a:pt x="2580" y="246"/>
                      </a:lnTo>
                      <a:lnTo>
                        <a:pt x="2576" y="247"/>
                      </a:lnTo>
                      <a:lnTo>
                        <a:pt x="2573" y="248"/>
                      </a:lnTo>
                      <a:lnTo>
                        <a:pt x="2570" y="249"/>
                      </a:lnTo>
                      <a:lnTo>
                        <a:pt x="2566" y="251"/>
                      </a:lnTo>
                      <a:lnTo>
                        <a:pt x="2563" y="252"/>
                      </a:lnTo>
                      <a:lnTo>
                        <a:pt x="2559" y="254"/>
                      </a:lnTo>
                      <a:lnTo>
                        <a:pt x="2555" y="255"/>
                      </a:lnTo>
                      <a:lnTo>
                        <a:pt x="2551" y="256"/>
                      </a:lnTo>
                      <a:lnTo>
                        <a:pt x="2548" y="257"/>
                      </a:lnTo>
                      <a:lnTo>
                        <a:pt x="2544" y="259"/>
                      </a:lnTo>
                      <a:lnTo>
                        <a:pt x="2541" y="261"/>
                      </a:lnTo>
                      <a:lnTo>
                        <a:pt x="2536" y="262"/>
                      </a:lnTo>
                      <a:lnTo>
                        <a:pt x="2533" y="263"/>
                      </a:lnTo>
                      <a:lnTo>
                        <a:pt x="2529" y="264"/>
                      </a:lnTo>
                      <a:lnTo>
                        <a:pt x="2525" y="266"/>
                      </a:lnTo>
                      <a:lnTo>
                        <a:pt x="2521" y="267"/>
                      </a:lnTo>
                      <a:lnTo>
                        <a:pt x="2518" y="269"/>
                      </a:lnTo>
                      <a:lnTo>
                        <a:pt x="2513" y="271"/>
                      </a:lnTo>
                      <a:lnTo>
                        <a:pt x="2510" y="272"/>
                      </a:lnTo>
                      <a:lnTo>
                        <a:pt x="2505" y="273"/>
                      </a:lnTo>
                      <a:lnTo>
                        <a:pt x="2502" y="274"/>
                      </a:lnTo>
                      <a:lnTo>
                        <a:pt x="2497" y="277"/>
                      </a:lnTo>
                      <a:lnTo>
                        <a:pt x="2494" y="278"/>
                      </a:lnTo>
                      <a:lnTo>
                        <a:pt x="2489" y="279"/>
                      </a:lnTo>
                      <a:lnTo>
                        <a:pt x="2485" y="281"/>
                      </a:lnTo>
                      <a:lnTo>
                        <a:pt x="2481" y="282"/>
                      </a:lnTo>
                      <a:lnTo>
                        <a:pt x="2476" y="284"/>
                      </a:lnTo>
                      <a:lnTo>
                        <a:pt x="2473" y="286"/>
                      </a:lnTo>
                      <a:lnTo>
                        <a:pt x="2468" y="287"/>
                      </a:lnTo>
                      <a:lnTo>
                        <a:pt x="2465" y="288"/>
                      </a:lnTo>
                      <a:lnTo>
                        <a:pt x="2460" y="290"/>
                      </a:lnTo>
                      <a:lnTo>
                        <a:pt x="2456" y="292"/>
                      </a:lnTo>
                      <a:lnTo>
                        <a:pt x="2451" y="293"/>
                      </a:lnTo>
                      <a:lnTo>
                        <a:pt x="2447" y="295"/>
                      </a:lnTo>
                      <a:lnTo>
                        <a:pt x="2443" y="296"/>
                      </a:lnTo>
                      <a:lnTo>
                        <a:pt x="2438" y="299"/>
                      </a:lnTo>
                      <a:lnTo>
                        <a:pt x="2434" y="300"/>
                      </a:lnTo>
                      <a:lnTo>
                        <a:pt x="2429" y="302"/>
                      </a:lnTo>
                      <a:lnTo>
                        <a:pt x="2426" y="303"/>
                      </a:lnTo>
                      <a:lnTo>
                        <a:pt x="2421" y="304"/>
                      </a:lnTo>
                      <a:lnTo>
                        <a:pt x="2416" y="307"/>
                      </a:lnTo>
                      <a:lnTo>
                        <a:pt x="2412" y="308"/>
                      </a:lnTo>
                      <a:lnTo>
                        <a:pt x="2407" y="310"/>
                      </a:lnTo>
                      <a:lnTo>
                        <a:pt x="2403" y="311"/>
                      </a:lnTo>
                      <a:lnTo>
                        <a:pt x="2398" y="313"/>
                      </a:lnTo>
                      <a:lnTo>
                        <a:pt x="2393" y="315"/>
                      </a:lnTo>
                      <a:lnTo>
                        <a:pt x="2389" y="317"/>
                      </a:lnTo>
                      <a:lnTo>
                        <a:pt x="2384" y="318"/>
                      </a:lnTo>
                      <a:lnTo>
                        <a:pt x="2379" y="320"/>
                      </a:lnTo>
                      <a:lnTo>
                        <a:pt x="2375" y="322"/>
                      </a:lnTo>
                      <a:lnTo>
                        <a:pt x="2370" y="324"/>
                      </a:lnTo>
                      <a:lnTo>
                        <a:pt x="2364" y="325"/>
                      </a:lnTo>
                      <a:lnTo>
                        <a:pt x="2360" y="327"/>
                      </a:lnTo>
                      <a:lnTo>
                        <a:pt x="2355" y="328"/>
                      </a:lnTo>
                      <a:lnTo>
                        <a:pt x="2351" y="331"/>
                      </a:lnTo>
                      <a:lnTo>
                        <a:pt x="2346" y="332"/>
                      </a:lnTo>
                      <a:lnTo>
                        <a:pt x="2341" y="334"/>
                      </a:lnTo>
                      <a:lnTo>
                        <a:pt x="2336" y="335"/>
                      </a:lnTo>
                      <a:lnTo>
                        <a:pt x="2331" y="338"/>
                      </a:lnTo>
                      <a:lnTo>
                        <a:pt x="2326" y="340"/>
                      </a:lnTo>
                      <a:lnTo>
                        <a:pt x="2322" y="341"/>
                      </a:lnTo>
                      <a:lnTo>
                        <a:pt x="2316" y="343"/>
                      </a:lnTo>
                      <a:lnTo>
                        <a:pt x="2311" y="345"/>
                      </a:lnTo>
                      <a:lnTo>
                        <a:pt x="2307" y="347"/>
                      </a:lnTo>
                      <a:lnTo>
                        <a:pt x="2301" y="348"/>
                      </a:lnTo>
                      <a:lnTo>
                        <a:pt x="2297" y="350"/>
                      </a:lnTo>
                      <a:lnTo>
                        <a:pt x="2291" y="353"/>
                      </a:lnTo>
                      <a:lnTo>
                        <a:pt x="2286" y="354"/>
                      </a:lnTo>
                      <a:lnTo>
                        <a:pt x="2282" y="356"/>
                      </a:lnTo>
                      <a:lnTo>
                        <a:pt x="2276" y="358"/>
                      </a:lnTo>
                      <a:lnTo>
                        <a:pt x="2271" y="360"/>
                      </a:lnTo>
                      <a:lnTo>
                        <a:pt x="2265" y="362"/>
                      </a:lnTo>
                      <a:lnTo>
                        <a:pt x="2261" y="363"/>
                      </a:lnTo>
                      <a:lnTo>
                        <a:pt x="2255" y="365"/>
                      </a:lnTo>
                      <a:lnTo>
                        <a:pt x="2250" y="368"/>
                      </a:lnTo>
                      <a:lnTo>
                        <a:pt x="2245" y="369"/>
                      </a:lnTo>
                      <a:lnTo>
                        <a:pt x="2240" y="371"/>
                      </a:lnTo>
                      <a:lnTo>
                        <a:pt x="2234" y="373"/>
                      </a:lnTo>
                      <a:lnTo>
                        <a:pt x="2229" y="375"/>
                      </a:lnTo>
                      <a:lnTo>
                        <a:pt x="2224" y="377"/>
                      </a:lnTo>
                      <a:lnTo>
                        <a:pt x="2218" y="379"/>
                      </a:lnTo>
                      <a:lnTo>
                        <a:pt x="2212" y="381"/>
                      </a:lnTo>
                      <a:lnTo>
                        <a:pt x="2208" y="383"/>
                      </a:lnTo>
                      <a:lnTo>
                        <a:pt x="2202" y="385"/>
                      </a:lnTo>
                      <a:lnTo>
                        <a:pt x="2196" y="387"/>
                      </a:lnTo>
                      <a:lnTo>
                        <a:pt x="2192" y="388"/>
                      </a:lnTo>
                      <a:lnTo>
                        <a:pt x="2186" y="391"/>
                      </a:lnTo>
                      <a:lnTo>
                        <a:pt x="2180" y="393"/>
                      </a:lnTo>
                      <a:lnTo>
                        <a:pt x="2176" y="395"/>
                      </a:lnTo>
                      <a:lnTo>
                        <a:pt x="2170" y="396"/>
                      </a:lnTo>
                      <a:lnTo>
                        <a:pt x="2164" y="399"/>
                      </a:lnTo>
                      <a:lnTo>
                        <a:pt x="2158" y="401"/>
                      </a:lnTo>
                      <a:lnTo>
                        <a:pt x="2152" y="403"/>
                      </a:lnTo>
                      <a:lnTo>
                        <a:pt x="2147" y="404"/>
                      </a:lnTo>
                      <a:lnTo>
                        <a:pt x="2142" y="407"/>
                      </a:lnTo>
                      <a:lnTo>
                        <a:pt x="2136" y="409"/>
                      </a:lnTo>
                      <a:lnTo>
                        <a:pt x="2131" y="411"/>
                      </a:lnTo>
                      <a:lnTo>
                        <a:pt x="2125" y="412"/>
                      </a:lnTo>
                      <a:lnTo>
                        <a:pt x="2119" y="415"/>
                      </a:lnTo>
                      <a:lnTo>
                        <a:pt x="2113" y="417"/>
                      </a:lnTo>
                      <a:lnTo>
                        <a:pt x="2108" y="419"/>
                      </a:lnTo>
                      <a:lnTo>
                        <a:pt x="2102" y="422"/>
                      </a:lnTo>
                      <a:lnTo>
                        <a:pt x="2096" y="423"/>
                      </a:lnTo>
                      <a:lnTo>
                        <a:pt x="2090" y="425"/>
                      </a:lnTo>
                      <a:lnTo>
                        <a:pt x="2085" y="427"/>
                      </a:lnTo>
                      <a:lnTo>
                        <a:pt x="2079" y="430"/>
                      </a:lnTo>
                      <a:lnTo>
                        <a:pt x="2073" y="432"/>
                      </a:lnTo>
                      <a:lnTo>
                        <a:pt x="2067" y="433"/>
                      </a:lnTo>
                      <a:lnTo>
                        <a:pt x="2061" y="436"/>
                      </a:lnTo>
                      <a:lnTo>
                        <a:pt x="2056" y="438"/>
                      </a:lnTo>
                      <a:lnTo>
                        <a:pt x="2050" y="440"/>
                      </a:lnTo>
                      <a:lnTo>
                        <a:pt x="2044" y="442"/>
                      </a:lnTo>
                      <a:lnTo>
                        <a:pt x="2038" y="445"/>
                      </a:lnTo>
                      <a:lnTo>
                        <a:pt x="2033" y="446"/>
                      </a:lnTo>
                      <a:lnTo>
                        <a:pt x="2027" y="448"/>
                      </a:lnTo>
                      <a:lnTo>
                        <a:pt x="2021" y="450"/>
                      </a:lnTo>
                      <a:lnTo>
                        <a:pt x="2015" y="453"/>
                      </a:lnTo>
                      <a:lnTo>
                        <a:pt x="2008" y="455"/>
                      </a:lnTo>
                      <a:lnTo>
                        <a:pt x="2003" y="457"/>
                      </a:lnTo>
                      <a:lnTo>
                        <a:pt x="1997" y="460"/>
                      </a:lnTo>
                      <a:lnTo>
                        <a:pt x="1991" y="461"/>
                      </a:lnTo>
                      <a:lnTo>
                        <a:pt x="1985" y="463"/>
                      </a:lnTo>
                      <a:lnTo>
                        <a:pt x="1980" y="465"/>
                      </a:lnTo>
                      <a:lnTo>
                        <a:pt x="1973" y="468"/>
                      </a:lnTo>
                      <a:lnTo>
                        <a:pt x="1967" y="470"/>
                      </a:lnTo>
                      <a:lnTo>
                        <a:pt x="1961" y="472"/>
                      </a:lnTo>
                      <a:lnTo>
                        <a:pt x="1955" y="475"/>
                      </a:lnTo>
                      <a:lnTo>
                        <a:pt x="1949" y="477"/>
                      </a:lnTo>
                      <a:lnTo>
                        <a:pt x="1943" y="479"/>
                      </a:lnTo>
                      <a:lnTo>
                        <a:pt x="1937" y="480"/>
                      </a:lnTo>
                      <a:lnTo>
                        <a:pt x="1930" y="483"/>
                      </a:lnTo>
                      <a:lnTo>
                        <a:pt x="1924" y="485"/>
                      </a:lnTo>
                      <a:lnTo>
                        <a:pt x="1919" y="487"/>
                      </a:lnTo>
                      <a:lnTo>
                        <a:pt x="1913" y="490"/>
                      </a:lnTo>
                      <a:lnTo>
                        <a:pt x="1906" y="492"/>
                      </a:lnTo>
                      <a:lnTo>
                        <a:pt x="1900" y="494"/>
                      </a:lnTo>
                      <a:lnTo>
                        <a:pt x="1894" y="497"/>
                      </a:lnTo>
                      <a:lnTo>
                        <a:pt x="1887" y="499"/>
                      </a:lnTo>
                      <a:lnTo>
                        <a:pt x="1882" y="501"/>
                      </a:lnTo>
                      <a:lnTo>
                        <a:pt x="1875" y="503"/>
                      </a:lnTo>
                      <a:lnTo>
                        <a:pt x="1869" y="506"/>
                      </a:lnTo>
                      <a:lnTo>
                        <a:pt x="1863" y="507"/>
                      </a:lnTo>
                      <a:lnTo>
                        <a:pt x="1856" y="509"/>
                      </a:lnTo>
                      <a:lnTo>
                        <a:pt x="1851" y="512"/>
                      </a:lnTo>
                      <a:lnTo>
                        <a:pt x="1844" y="514"/>
                      </a:lnTo>
                      <a:lnTo>
                        <a:pt x="1838" y="516"/>
                      </a:lnTo>
                      <a:lnTo>
                        <a:pt x="1831" y="518"/>
                      </a:lnTo>
                      <a:lnTo>
                        <a:pt x="1825" y="521"/>
                      </a:lnTo>
                      <a:lnTo>
                        <a:pt x="1819" y="523"/>
                      </a:lnTo>
                      <a:lnTo>
                        <a:pt x="1813" y="525"/>
                      </a:lnTo>
                      <a:lnTo>
                        <a:pt x="1807" y="528"/>
                      </a:lnTo>
                      <a:lnTo>
                        <a:pt x="1800" y="530"/>
                      </a:lnTo>
                      <a:lnTo>
                        <a:pt x="1794" y="532"/>
                      </a:lnTo>
                      <a:lnTo>
                        <a:pt x="1780" y="537"/>
                      </a:lnTo>
                      <a:lnTo>
                        <a:pt x="1768" y="541"/>
                      </a:lnTo>
                      <a:lnTo>
                        <a:pt x="1755" y="546"/>
                      </a:lnTo>
                      <a:lnTo>
                        <a:pt x="1742" y="551"/>
                      </a:lnTo>
                      <a:lnTo>
                        <a:pt x="1730" y="555"/>
                      </a:lnTo>
                      <a:lnTo>
                        <a:pt x="1717" y="560"/>
                      </a:lnTo>
                      <a:lnTo>
                        <a:pt x="1704" y="564"/>
                      </a:lnTo>
                      <a:lnTo>
                        <a:pt x="1692" y="569"/>
                      </a:lnTo>
                      <a:lnTo>
                        <a:pt x="1678" y="574"/>
                      </a:lnTo>
                      <a:lnTo>
                        <a:pt x="1665" y="578"/>
                      </a:lnTo>
                      <a:lnTo>
                        <a:pt x="1652" y="583"/>
                      </a:lnTo>
                      <a:lnTo>
                        <a:pt x="1639" y="587"/>
                      </a:lnTo>
                      <a:lnTo>
                        <a:pt x="1626" y="592"/>
                      </a:lnTo>
                      <a:lnTo>
                        <a:pt x="1613" y="597"/>
                      </a:lnTo>
                      <a:lnTo>
                        <a:pt x="1599" y="601"/>
                      </a:lnTo>
                      <a:lnTo>
                        <a:pt x="1587" y="606"/>
                      </a:lnTo>
                      <a:lnTo>
                        <a:pt x="1573" y="611"/>
                      </a:lnTo>
                      <a:lnTo>
                        <a:pt x="1560" y="615"/>
                      </a:lnTo>
                      <a:lnTo>
                        <a:pt x="1548" y="620"/>
                      </a:lnTo>
                      <a:lnTo>
                        <a:pt x="1534" y="624"/>
                      </a:lnTo>
                      <a:lnTo>
                        <a:pt x="1521" y="629"/>
                      </a:lnTo>
                      <a:lnTo>
                        <a:pt x="1507" y="634"/>
                      </a:lnTo>
                      <a:lnTo>
                        <a:pt x="1495" y="638"/>
                      </a:lnTo>
                      <a:lnTo>
                        <a:pt x="1481" y="643"/>
                      </a:lnTo>
                      <a:lnTo>
                        <a:pt x="1468" y="647"/>
                      </a:lnTo>
                      <a:lnTo>
                        <a:pt x="1454" y="652"/>
                      </a:lnTo>
                      <a:lnTo>
                        <a:pt x="1440" y="657"/>
                      </a:lnTo>
                      <a:lnTo>
                        <a:pt x="1428" y="661"/>
                      </a:lnTo>
                      <a:lnTo>
                        <a:pt x="1401" y="670"/>
                      </a:lnTo>
                      <a:lnTo>
                        <a:pt x="1375" y="680"/>
                      </a:lnTo>
                      <a:lnTo>
                        <a:pt x="1347" y="689"/>
                      </a:lnTo>
                      <a:lnTo>
                        <a:pt x="1321" y="699"/>
                      </a:lnTo>
                      <a:lnTo>
                        <a:pt x="1294" y="708"/>
                      </a:lnTo>
                      <a:lnTo>
                        <a:pt x="1268" y="718"/>
                      </a:lnTo>
                      <a:lnTo>
                        <a:pt x="1241" y="727"/>
                      </a:lnTo>
                      <a:lnTo>
                        <a:pt x="1213" y="736"/>
                      </a:lnTo>
                      <a:lnTo>
                        <a:pt x="1201" y="741"/>
                      </a:lnTo>
                      <a:lnTo>
                        <a:pt x="1187" y="745"/>
                      </a:lnTo>
                      <a:lnTo>
                        <a:pt x="1174" y="750"/>
                      </a:lnTo>
                      <a:lnTo>
                        <a:pt x="1160" y="754"/>
                      </a:lnTo>
                      <a:lnTo>
                        <a:pt x="1148" y="758"/>
                      </a:lnTo>
                      <a:lnTo>
                        <a:pt x="1134" y="762"/>
                      </a:lnTo>
                      <a:lnTo>
                        <a:pt x="1120" y="767"/>
                      </a:lnTo>
                      <a:lnTo>
                        <a:pt x="1107" y="772"/>
                      </a:lnTo>
                      <a:lnTo>
                        <a:pt x="1094" y="776"/>
                      </a:lnTo>
                      <a:lnTo>
                        <a:pt x="1081" y="781"/>
                      </a:lnTo>
                      <a:lnTo>
                        <a:pt x="1068" y="785"/>
                      </a:lnTo>
                      <a:lnTo>
                        <a:pt x="1054" y="790"/>
                      </a:lnTo>
                      <a:lnTo>
                        <a:pt x="1042" y="795"/>
                      </a:lnTo>
                      <a:lnTo>
                        <a:pt x="1028" y="799"/>
                      </a:lnTo>
                      <a:lnTo>
                        <a:pt x="1015" y="804"/>
                      </a:lnTo>
                      <a:lnTo>
                        <a:pt x="1001" y="807"/>
                      </a:lnTo>
                      <a:lnTo>
                        <a:pt x="989" y="812"/>
                      </a:lnTo>
                      <a:lnTo>
                        <a:pt x="976" y="817"/>
                      </a:lnTo>
                      <a:lnTo>
                        <a:pt x="962" y="821"/>
                      </a:lnTo>
                      <a:lnTo>
                        <a:pt x="950" y="826"/>
                      </a:lnTo>
                      <a:lnTo>
                        <a:pt x="937" y="830"/>
                      </a:lnTo>
                      <a:lnTo>
                        <a:pt x="924" y="834"/>
                      </a:lnTo>
                      <a:lnTo>
                        <a:pt x="910" y="838"/>
                      </a:lnTo>
                      <a:lnTo>
                        <a:pt x="898" y="843"/>
                      </a:lnTo>
                      <a:lnTo>
                        <a:pt x="885" y="848"/>
                      </a:lnTo>
                      <a:lnTo>
                        <a:pt x="872" y="851"/>
                      </a:lnTo>
                      <a:lnTo>
                        <a:pt x="860" y="856"/>
                      </a:lnTo>
                      <a:lnTo>
                        <a:pt x="847" y="860"/>
                      </a:lnTo>
                      <a:lnTo>
                        <a:pt x="840" y="863"/>
                      </a:lnTo>
                      <a:lnTo>
                        <a:pt x="834" y="864"/>
                      </a:lnTo>
                      <a:lnTo>
                        <a:pt x="827" y="866"/>
                      </a:lnTo>
                      <a:lnTo>
                        <a:pt x="822" y="868"/>
                      </a:lnTo>
                      <a:lnTo>
                        <a:pt x="815" y="871"/>
                      </a:lnTo>
                      <a:lnTo>
                        <a:pt x="809" y="873"/>
                      </a:lnTo>
                      <a:lnTo>
                        <a:pt x="802" y="874"/>
                      </a:lnTo>
                      <a:lnTo>
                        <a:pt x="796" y="876"/>
                      </a:lnTo>
                      <a:lnTo>
                        <a:pt x="789" y="879"/>
                      </a:lnTo>
                      <a:lnTo>
                        <a:pt x="784" y="881"/>
                      </a:lnTo>
                      <a:lnTo>
                        <a:pt x="777" y="883"/>
                      </a:lnTo>
                      <a:lnTo>
                        <a:pt x="771" y="886"/>
                      </a:lnTo>
                      <a:lnTo>
                        <a:pt x="764" y="887"/>
                      </a:lnTo>
                      <a:lnTo>
                        <a:pt x="758" y="889"/>
                      </a:lnTo>
                      <a:lnTo>
                        <a:pt x="753" y="891"/>
                      </a:lnTo>
                      <a:lnTo>
                        <a:pt x="746" y="894"/>
                      </a:lnTo>
                      <a:lnTo>
                        <a:pt x="740" y="895"/>
                      </a:lnTo>
                      <a:lnTo>
                        <a:pt x="733" y="897"/>
                      </a:lnTo>
                      <a:lnTo>
                        <a:pt x="727" y="899"/>
                      </a:lnTo>
                      <a:lnTo>
                        <a:pt x="721" y="902"/>
                      </a:lnTo>
                      <a:lnTo>
                        <a:pt x="715" y="903"/>
                      </a:lnTo>
                      <a:lnTo>
                        <a:pt x="709" y="905"/>
                      </a:lnTo>
                      <a:lnTo>
                        <a:pt x="703" y="908"/>
                      </a:lnTo>
                      <a:lnTo>
                        <a:pt x="696" y="910"/>
                      </a:lnTo>
                      <a:lnTo>
                        <a:pt x="690" y="911"/>
                      </a:lnTo>
                      <a:lnTo>
                        <a:pt x="685" y="913"/>
                      </a:lnTo>
                      <a:lnTo>
                        <a:pt x="678" y="916"/>
                      </a:lnTo>
                      <a:lnTo>
                        <a:pt x="672" y="918"/>
                      </a:lnTo>
                      <a:lnTo>
                        <a:pt x="666" y="919"/>
                      </a:lnTo>
                      <a:lnTo>
                        <a:pt x="660" y="921"/>
                      </a:lnTo>
                      <a:lnTo>
                        <a:pt x="653" y="924"/>
                      </a:lnTo>
                      <a:lnTo>
                        <a:pt x="648" y="925"/>
                      </a:lnTo>
                      <a:lnTo>
                        <a:pt x="642" y="927"/>
                      </a:lnTo>
                      <a:lnTo>
                        <a:pt x="636" y="929"/>
                      </a:lnTo>
                      <a:lnTo>
                        <a:pt x="629" y="931"/>
                      </a:lnTo>
                      <a:lnTo>
                        <a:pt x="624" y="933"/>
                      </a:lnTo>
                      <a:lnTo>
                        <a:pt x="618" y="935"/>
                      </a:lnTo>
                      <a:lnTo>
                        <a:pt x="612" y="936"/>
                      </a:lnTo>
                      <a:lnTo>
                        <a:pt x="606" y="939"/>
                      </a:lnTo>
                      <a:lnTo>
                        <a:pt x="600" y="941"/>
                      </a:lnTo>
                      <a:lnTo>
                        <a:pt x="595" y="942"/>
                      </a:lnTo>
                      <a:lnTo>
                        <a:pt x="588" y="944"/>
                      </a:lnTo>
                      <a:lnTo>
                        <a:pt x="582" y="947"/>
                      </a:lnTo>
                      <a:lnTo>
                        <a:pt x="576" y="948"/>
                      </a:lnTo>
                      <a:lnTo>
                        <a:pt x="571" y="950"/>
                      </a:lnTo>
                      <a:lnTo>
                        <a:pt x="565" y="952"/>
                      </a:lnTo>
                      <a:lnTo>
                        <a:pt x="559" y="954"/>
                      </a:lnTo>
                      <a:lnTo>
                        <a:pt x="553" y="956"/>
                      </a:lnTo>
                      <a:lnTo>
                        <a:pt x="547" y="957"/>
                      </a:lnTo>
                      <a:lnTo>
                        <a:pt x="542" y="959"/>
                      </a:lnTo>
                      <a:lnTo>
                        <a:pt x="536" y="962"/>
                      </a:lnTo>
                      <a:lnTo>
                        <a:pt x="530" y="963"/>
                      </a:lnTo>
                      <a:lnTo>
                        <a:pt x="524" y="965"/>
                      </a:lnTo>
                      <a:lnTo>
                        <a:pt x="519" y="966"/>
                      </a:lnTo>
                      <a:lnTo>
                        <a:pt x="513" y="969"/>
                      </a:lnTo>
                      <a:lnTo>
                        <a:pt x="507" y="970"/>
                      </a:lnTo>
                      <a:lnTo>
                        <a:pt x="501" y="972"/>
                      </a:lnTo>
                      <a:lnTo>
                        <a:pt x="496" y="974"/>
                      </a:lnTo>
                      <a:lnTo>
                        <a:pt x="490" y="975"/>
                      </a:lnTo>
                      <a:lnTo>
                        <a:pt x="484" y="978"/>
                      </a:lnTo>
                      <a:lnTo>
                        <a:pt x="480" y="979"/>
                      </a:lnTo>
                      <a:lnTo>
                        <a:pt x="474" y="981"/>
                      </a:lnTo>
                      <a:lnTo>
                        <a:pt x="468" y="982"/>
                      </a:lnTo>
                      <a:lnTo>
                        <a:pt x="462" y="985"/>
                      </a:lnTo>
                      <a:lnTo>
                        <a:pt x="456" y="986"/>
                      </a:lnTo>
                      <a:lnTo>
                        <a:pt x="451" y="988"/>
                      </a:lnTo>
                      <a:lnTo>
                        <a:pt x="446" y="989"/>
                      </a:lnTo>
                      <a:lnTo>
                        <a:pt x="440" y="992"/>
                      </a:lnTo>
                      <a:lnTo>
                        <a:pt x="435" y="993"/>
                      </a:lnTo>
                      <a:lnTo>
                        <a:pt x="429" y="995"/>
                      </a:lnTo>
                      <a:lnTo>
                        <a:pt x="424" y="996"/>
                      </a:lnTo>
                      <a:lnTo>
                        <a:pt x="418" y="997"/>
                      </a:lnTo>
                      <a:lnTo>
                        <a:pt x="413" y="1000"/>
                      </a:lnTo>
                      <a:lnTo>
                        <a:pt x="408" y="1001"/>
                      </a:lnTo>
                      <a:lnTo>
                        <a:pt x="402" y="1003"/>
                      </a:lnTo>
                      <a:lnTo>
                        <a:pt x="397" y="1004"/>
                      </a:lnTo>
                      <a:lnTo>
                        <a:pt x="392" y="1007"/>
                      </a:lnTo>
                      <a:lnTo>
                        <a:pt x="386" y="1008"/>
                      </a:lnTo>
                      <a:lnTo>
                        <a:pt x="382" y="1009"/>
                      </a:lnTo>
                      <a:lnTo>
                        <a:pt x="376" y="1011"/>
                      </a:lnTo>
                      <a:lnTo>
                        <a:pt x="370" y="1012"/>
                      </a:lnTo>
                      <a:lnTo>
                        <a:pt x="365" y="1015"/>
                      </a:lnTo>
                      <a:lnTo>
                        <a:pt x="360" y="1016"/>
                      </a:lnTo>
                      <a:lnTo>
                        <a:pt x="355" y="1017"/>
                      </a:lnTo>
                      <a:lnTo>
                        <a:pt x="349" y="1019"/>
                      </a:lnTo>
                      <a:lnTo>
                        <a:pt x="345" y="1020"/>
                      </a:lnTo>
                      <a:lnTo>
                        <a:pt x="339" y="1021"/>
                      </a:lnTo>
                      <a:lnTo>
                        <a:pt x="334" y="1024"/>
                      </a:lnTo>
                      <a:lnTo>
                        <a:pt x="330" y="1025"/>
                      </a:lnTo>
                      <a:lnTo>
                        <a:pt x="324" y="1026"/>
                      </a:lnTo>
                      <a:lnTo>
                        <a:pt x="319" y="1028"/>
                      </a:lnTo>
                      <a:lnTo>
                        <a:pt x="314" y="1030"/>
                      </a:lnTo>
                      <a:lnTo>
                        <a:pt x="309" y="1031"/>
                      </a:lnTo>
                      <a:lnTo>
                        <a:pt x="304" y="1033"/>
                      </a:lnTo>
                      <a:lnTo>
                        <a:pt x="299" y="1034"/>
                      </a:lnTo>
                      <a:lnTo>
                        <a:pt x="294" y="1035"/>
                      </a:lnTo>
                      <a:lnTo>
                        <a:pt x="289" y="1036"/>
                      </a:lnTo>
                      <a:lnTo>
                        <a:pt x="285" y="1039"/>
                      </a:lnTo>
                      <a:lnTo>
                        <a:pt x="279" y="1040"/>
                      </a:lnTo>
                      <a:lnTo>
                        <a:pt x="274" y="1041"/>
                      </a:lnTo>
                      <a:lnTo>
                        <a:pt x="270" y="1042"/>
                      </a:lnTo>
                      <a:lnTo>
                        <a:pt x="265" y="1045"/>
                      </a:lnTo>
                      <a:lnTo>
                        <a:pt x="259" y="1046"/>
                      </a:lnTo>
                      <a:lnTo>
                        <a:pt x="255" y="1047"/>
                      </a:lnTo>
                      <a:lnTo>
                        <a:pt x="250" y="1048"/>
                      </a:lnTo>
                      <a:lnTo>
                        <a:pt x="246" y="1049"/>
                      </a:lnTo>
                      <a:lnTo>
                        <a:pt x="241" y="1051"/>
                      </a:lnTo>
                      <a:lnTo>
                        <a:pt x="236" y="1053"/>
                      </a:lnTo>
                      <a:lnTo>
                        <a:pt x="232" y="1054"/>
                      </a:lnTo>
                      <a:lnTo>
                        <a:pt x="227" y="1055"/>
                      </a:lnTo>
                      <a:lnTo>
                        <a:pt x="223" y="1056"/>
                      </a:lnTo>
                      <a:lnTo>
                        <a:pt x="218" y="1057"/>
                      </a:lnTo>
                      <a:lnTo>
                        <a:pt x="213" y="1059"/>
                      </a:lnTo>
                      <a:lnTo>
                        <a:pt x="209" y="1061"/>
                      </a:lnTo>
                      <a:lnTo>
                        <a:pt x="204" y="1062"/>
                      </a:lnTo>
                      <a:lnTo>
                        <a:pt x="200" y="1063"/>
                      </a:lnTo>
                      <a:lnTo>
                        <a:pt x="195" y="1064"/>
                      </a:lnTo>
                      <a:lnTo>
                        <a:pt x="190" y="1065"/>
                      </a:lnTo>
                      <a:lnTo>
                        <a:pt x="186" y="1066"/>
                      </a:lnTo>
                      <a:lnTo>
                        <a:pt x="182" y="1068"/>
                      </a:lnTo>
                      <a:lnTo>
                        <a:pt x="178" y="1069"/>
                      </a:lnTo>
                      <a:lnTo>
                        <a:pt x="173" y="1070"/>
                      </a:lnTo>
                      <a:lnTo>
                        <a:pt x="168" y="1071"/>
                      </a:lnTo>
                      <a:lnTo>
                        <a:pt x="164" y="1072"/>
                      </a:lnTo>
                      <a:lnTo>
                        <a:pt x="160" y="1073"/>
                      </a:lnTo>
                      <a:lnTo>
                        <a:pt x="156" y="1074"/>
                      </a:lnTo>
                      <a:lnTo>
                        <a:pt x="151" y="1076"/>
                      </a:lnTo>
                      <a:lnTo>
                        <a:pt x="148" y="1077"/>
                      </a:lnTo>
                      <a:lnTo>
                        <a:pt x="143" y="1078"/>
                      </a:lnTo>
                      <a:lnTo>
                        <a:pt x="138" y="1079"/>
                      </a:lnTo>
                      <a:lnTo>
                        <a:pt x="135" y="1080"/>
                      </a:lnTo>
                      <a:lnTo>
                        <a:pt x="130" y="1081"/>
                      </a:lnTo>
                      <a:lnTo>
                        <a:pt x="127" y="1083"/>
                      </a:lnTo>
                      <a:lnTo>
                        <a:pt x="122" y="1084"/>
                      </a:lnTo>
                      <a:lnTo>
                        <a:pt x="119" y="1085"/>
                      </a:lnTo>
                      <a:lnTo>
                        <a:pt x="114" y="1086"/>
                      </a:lnTo>
                      <a:lnTo>
                        <a:pt x="111" y="1087"/>
                      </a:lnTo>
                      <a:lnTo>
                        <a:pt x="106" y="1088"/>
                      </a:lnTo>
                      <a:lnTo>
                        <a:pt x="103" y="1089"/>
                      </a:lnTo>
                      <a:lnTo>
                        <a:pt x="98" y="1091"/>
                      </a:lnTo>
                      <a:lnTo>
                        <a:pt x="95" y="1092"/>
                      </a:lnTo>
                      <a:lnTo>
                        <a:pt x="91" y="1092"/>
                      </a:lnTo>
                      <a:lnTo>
                        <a:pt x="87" y="1093"/>
                      </a:lnTo>
                      <a:lnTo>
                        <a:pt x="83" y="1094"/>
                      </a:lnTo>
                      <a:lnTo>
                        <a:pt x="80" y="1095"/>
                      </a:lnTo>
                      <a:lnTo>
                        <a:pt x="76" y="1096"/>
                      </a:lnTo>
                      <a:lnTo>
                        <a:pt x="72" y="1097"/>
                      </a:lnTo>
                      <a:lnTo>
                        <a:pt x="68" y="1097"/>
                      </a:lnTo>
                      <a:lnTo>
                        <a:pt x="65" y="1099"/>
                      </a:lnTo>
                      <a:lnTo>
                        <a:pt x="61" y="1100"/>
                      </a:lnTo>
                      <a:lnTo>
                        <a:pt x="58" y="1101"/>
                      </a:lnTo>
                      <a:lnTo>
                        <a:pt x="54" y="1101"/>
                      </a:lnTo>
                      <a:lnTo>
                        <a:pt x="50" y="1102"/>
                      </a:lnTo>
                      <a:lnTo>
                        <a:pt x="46" y="1103"/>
                      </a:lnTo>
                      <a:lnTo>
                        <a:pt x="43" y="1104"/>
                      </a:lnTo>
                      <a:lnTo>
                        <a:pt x="39" y="1104"/>
                      </a:lnTo>
                      <a:lnTo>
                        <a:pt x="36" y="1106"/>
                      </a:lnTo>
                      <a:lnTo>
                        <a:pt x="32" y="1107"/>
                      </a:lnTo>
                      <a:lnTo>
                        <a:pt x="29" y="1107"/>
                      </a:lnTo>
                      <a:lnTo>
                        <a:pt x="27" y="1108"/>
                      </a:lnTo>
                      <a:lnTo>
                        <a:pt x="23" y="1109"/>
                      </a:lnTo>
                      <a:lnTo>
                        <a:pt x="20" y="1110"/>
                      </a:lnTo>
                      <a:lnTo>
                        <a:pt x="16" y="1110"/>
                      </a:lnTo>
                      <a:lnTo>
                        <a:pt x="13" y="1111"/>
                      </a:lnTo>
                      <a:lnTo>
                        <a:pt x="9" y="1112"/>
                      </a:lnTo>
                      <a:lnTo>
                        <a:pt x="7" y="1112"/>
                      </a:lnTo>
                      <a:lnTo>
                        <a:pt x="4" y="1114"/>
                      </a:lnTo>
                      <a:lnTo>
                        <a:pt x="0" y="1114"/>
                      </a:lnTo>
                      <a:lnTo>
                        <a:pt x="4" y="1112"/>
                      </a:lnTo>
                      <a:lnTo>
                        <a:pt x="7" y="1112"/>
                      </a:lnTo>
                      <a:lnTo>
                        <a:pt x="9" y="1111"/>
                      </a:lnTo>
                      <a:lnTo>
                        <a:pt x="13" y="1110"/>
                      </a:lnTo>
                      <a:lnTo>
                        <a:pt x="16" y="1110"/>
                      </a:lnTo>
                      <a:lnTo>
                        <a:pt x="20" y="1109"/>
                      </a:lnTo>
                      <a:lnTo>
                        <a:pt x="23" y="1108"/>
                      </a:lnTo>
                      <a:lnTo>
                        <a:pt x="26" y="1107"/>
                      </a:lnTo>
                      <a:lnTo>
                        <a:pt x="29" y="1107"/>
                      </a:lnTo>
                      <a:lnTo>
                        <a:pt x="32" y="1106"/>
                      </a:lnTo>
                      <a:lnTo>
                        <a:pt x="36" y="1104"/>
                      </a:lnTo>
                      <a:lnTo>
                        <a:pt x="39" y="1103"/>
                      </a:lnTo>
                      <a:lnTo>
                        <a:pt x="43" y="1103"/>
                      </a:lnTo>
                      <a:lnTo>
                        <a:pt x="46" y="1102"/>
                      </a:lnTo>
                      <a:lnTo>
                        <a:pt x="50" y="1101"/>
                      </a:lnTo>
                      <a:lnTo>
                        <a:pt x="53" y="1100"/>
                      </a:lnTo>
                      <a:lnTo>
                        <a:pt x="57" y="1099"/>
                      </a:lnTo>
                      <a:lnTo>
                        <a:pt x="60" y="1097"/>
                      </a:lnTo>
                      <a:lnTo>
                        <a:pt x="65" y="1097"/>
                      </a:lnTo>
                      <a:lnTo>
                        <a:pt x="68" y="1096"/>
                      </a:lnTo>
                      <a:lnTo>
                        <a:pt x="72" y="1095"/>
                      </a:lnTo>
                      <a:lnTo>
                        <a:pt x="75" y="1094"/>
                      </a:lnTo>
                      <a:lnTo>
                        <a:pt x="79" y="1093"/>
                      </a:lnTo>
                      <a:lnTo>
                        <a:pt x="83" y="1092"/>
                      </a:lnTo>
                      <a:lnTo>
                        <a:pt x="87" y="1091"/>
                      </a:lnTo>
                      <a:lnTo>
                        <a:pt x="90" y="1089"/>
                      </a:lnTo>
                      <a:lnTo>
                        <a:pt x="94" y="1088"/>
                      </a:lnTo>
                      <a:lnTo>
                        <a:pt x="98" y="1087"/>
                      </a:lnTo>
                      <a:lnTo>
                        <a:pt x="102" y="1086"/>
                      </a:lnTo>
                      <a:lnTo>
                        <a:pt x="106" y="1085"/>
                      </a:lnTo>
                      <a:lnTo>
                        <a:pt x="110" y="1084"/>
                      </a:lnTo>
                      <a:lnTo>
                        <a:pt x="113" y="1083"/>
                      </a:lnTo>
                      <a:lnTo>
                        <a:pt x="118" y="1081"/>
                      </a:lnTo>
                      <a:lnTo>
                        <a:pt x="121" y="1080"/>
                      </a:lnTo>
                      <a:lnTo>
                        <a:pt x="126" y="1079"/>
                      </a:lnTo>
                      <a:lnTo>
                        <a:pt x="129" y="1078"/>
                      </a:lnTo>
                      <a:lnTo>
                        <a:pt x="134" y="1077"/>
                      </a:lnTo>
                      <a:lnTo>
                        <a:pt x="137" y="1076"/>
                      </a:lnTo>
                      <a:lnTo>
                        <a:pt x="142" y="1074"/>
                      </a:lnTo>
                      <a:lnTo>
                        <a:pt x="147" y="1073"/>
                      </a:lnTo>
                      <a:lnTo>
                        <a:pt x="150" y="1072"/>
                      </a:lnTo>
                      <a:lnTo>
                        <a:pt x="155" y="1071"/>
                      </a:lnTo>
                      <a:lnTo>
                        <a:pt x="159" y="1069"/>
                      </a:lnTo>
                      <a:lnTo>
                        <a:pt x="163" y="1068"/>
                      </a:lnTo>
                      <a:lnTo>
                        <a:pt x="167" y="1066"/>
                      </a:lnTo>
                      <a:lnTo>
                        <a:pt x="172" y="1065"/>
                      </a:lnTo>
                      <a:lnTo>
                        <a:pt x="175" y="1064"/>
                      </a:lnTo>
                      <a:lnTo>
                        <a:pt x="180" y="1063"/>
                      </a:lnTo>
                      <a:lnTo>
                        <a:pt x="185" y="1062"/>
                      </a:lnTo>
                      <a:lnTo>
                        <a:pt x="189" y="1059"/>
                      </a:lnTo>
                      <a:lnTo>
                        <a:pt x="194" y="1058"/>
                      </a:lnTo>
                      <a:lnTo>
                        <a:pt x="198" y="1057"/>
                      </a:lnTo>
                      <a:lnTo>
                        <a:pt x="202" y="1056"/>
                      </a:lnTo>
                      <a:lnTo>
                        <a:pt x="206" y="1055"/>
                      </a:lnTo>
                      <a:lnTo>
                        <a:pt x="211" y="1053"/>
                      </a:lnTo>
                      <a:lnTo>
                        <a:pt x="216" y="1051"/>
                      </a:lnTo>
                      <a:lnTo>
                        <a:pt x="220" y="1050"/>
                      </a:lnTo>
                      <a:lnTo>
                        <a:pt x="225" y="1049"/>
                      </a:lnTo>
                      <a:lnTo>
                        <a:pt x="229" y="1047"/>
                      </a:lnTo>
                      <a:lnTo>
                        <a:pt x="234" y="1046"/>
                      </a:lnTo>
                      <a:lnTo>
                        <a:pt x="239" y="1045"/>
                      </a:lnTo>
                      <a:lnTo>
                        <a:pt x="243" y="1042"/>
                      </a:lnTo>
                      <a:lnTo>
                        <a:pt x="248" y="1041"/>
                      </a:lnTo>
                      <a:lnTo>
                        <a:pt x="253" y="1040"/>
                      </a:lnTo>
                      <a:lnTo>
                        <a:pt x="258" y="1038"/>
                      </a:lnTo>
                      <a:lnTo>
                        <a:pt x="263" y="1036"/>
                      </a:lnTo>
                      <a:lnTo>
                        <a:pt x="268" y="1035"/>
                      </a:lnTo>
                      <a:lnTo>
                        <a:pt x="272" y="1033"/>
                      </a:lnTo>
                      <a:lnTo>
                        <a:pt x="277" y="1032"/>
                      </a:lnTo>
                      <a:lnTo>
                        <a:pt x="281" y="1031"/>
                      </a:lnTo>
                      <a:lnTo>
                        <a:pt x="287" y="1028"/>
                      </a:lnTo>
                      <a:lnTo>
                        <a:pt x="292" y="1027"/>
                      </a:lnTo>
                      <a:lnTo>
                        <a:pt x="296" y="1026"/>
                      </a:lnTo>
                      <a:lnTo>
                        <a:pt x="301" y="1024"/>
                      </a:lnTo>
                      <a:lnTo>
                        <a:pt x="307" y="1023"/>
                      </a:lnTo>
                      <a:lnTo>
                        <a:pt x="311" y="1020"/>
                      </a:lnTo>
                      <a:lnTo>
                        <a:pt x="316" y="1019"/>
                      </a:lnTo>
                      <a:lnTo>
                        <a:pt x="322" y="1017"/>
                      </a:lnTo>
                      <a:lnTo>
                        <a:pt x="326" y="1016"/>
                      </a:lnTo>
                      <a:lnTo>
                        <a:pt x="331" y="1015"/>
                      </a:lnTo>
                      <a:lnTo>
                        <a:pt x="337" y="1012"/>
                      </a:lnTo>
                      <a:lnTo>
                        <a:pt x="341" y="1011"/>
                      </a:lnTo>
                      <a:lnTo>
                        <a:pt x="347" y="1009"/>
                      </a:lnTo>
                      <a:lnTo>
                        <a:pt x="352" y="1008"/>
                      </a:lnTo>
                      <a:lnTo>
                        <a:pt x="356" y="1005"/>
                      </a:lnTo>
                      <a:lnTo>
                        <a:pt x="362" y="1004"/>
                      </a:lnTo>
                      <a:lnTo>
                        <a:pt x="367" y="1002"/>
                      </a:lnTo>
                      <a:lnTo>
                        <a:pt x="372" y="1001"/>
                      </a:lnTo>
                      <a:lnTo>
                        <a:pt x="378" y="998"/>
                      </a:lnTo>
                      <a:lnTo>
                        <a:pt x="383" y="997"/>
                      </a:lnTo>
                      <a:lnTo>
                        <a:pt x="388" y="995"/>
                      </a:lnTo>
                      <a:lnTo>
                        <a:pt x="393" y="993"/>
                      </a:lnTo>
                      <a:lnTo>
                        <a:pt x="399" y="992"/>
                      </a:lnTo>
                      <a:lnTo>
                        <a:pt x="403" y="989"/>
                      </a:lnTo>
                      <a:lnTo>
                        <a:pt x="409" y="988"/>
                      </a:lnTo>
                      <a:lnTo>
                        <a:pt x="415" y="986"/>
                      </a:lnTo>
                      <a:lnTo>
                        <a:pt x="420" y="985"/>
                      </a:lnTo>
                      <a:lnTo>
                        <a:pt x="425" y="982"/>
                      </a:lnTo>
                      <a:lnTo>
                        <a:pt x="431" y="980"/>
                      </a:lnTo>
                      <a:lnTo>
                        <a:pt x="436" y="979"/>
                      </a:lnTo>
                      <a:lnTo>
                        <a:pt x="441" y="977"/>
                      </a:lnTo>
                      <a:lnTo>
                        <a:pt x="447" y="975"/>
                      </a:lnTo>
                      <a:lnTo>
                        <a:pt x="453" y="973"/>
                      </a:lnTo>
                      <a:lnTo>
                        <a:pt x="458" y="971"/>
                      </a:lnTo>
                      <a:lnTo>
                        <a:pt x="463" y="970"/>
                      </a:lnTo>
                      <a:lnTo>
                        <a:pt x="469" y="967"/>
                      </a:lnTo>
                      <a:lnTo>
                        <a:pt x="475" y="965"/>
                      </a:lnTo>
                      <a:lnTo>
                        <a:pt x="481" y="964"/>
                      </a:lnTo>
                      <a:lnTo>
                        <a:pt x="485" y="962"/>
                      </a:lnTo>
                      <a:lnTo>
                        <a:pt x="491" y="959"/>
                      </a:lnTo>
                      <a:lnTo>
                        <a:pt x="497" y="958"/>
                      </a:lnTo>
                      <a:lnTo>
                        <a:pt x="503" y="956"/>
                      </a:lnTo>
                      <a:lnTo>
                        <a:pt x="508" y="954"/>
                      </a:lnTo>
                      <a:lnTo>
                        <a:pt x="514" y="952"/>
                      </a:lnTo>
                      <a:lnTo>
                        <a:pt x="520" y="950"/>
                      </a:lnTo>
                      <a:lnTo>
                        <a:pt x="526" y="948"/>
                      </a:lnTo>
                      <a:lnTo>
                        <a:pt x="531" y="946"/>
                      </a:lnTo>
                      <a:lnTo>
                        <a:pt x="536" y="944"/>
                      </a:lnTo>
                      <a:lnTo>
                        <a:pt x="542" y="942"/>
                      </a:lnTo>
                      <a:lnTo>
                        <a:pt x="547" y="940"/>
                      </a:lnTo>
                      <a:lnTo>
                        <a:pt x="553" y="937"/>
                      </a:lnTo>
                      <a:lnTo>
                        <a:pt x="559" y="936"/>
                      </a:lnTo>
                      <a:lnTo>
                        <a:pt x="565" y="934"/>
                      </a:lnTo>
                      <a:lnTo>
                        <a:pt x="571" y="932"/>
                      </a:lnTo>
                      <a:lnTo>
                        <a:pt x="576" y="929"/>
                      </a:lnTo>
                      <a:lnTo>
                        <a:pt x="583" y="928"/>
                      </a:lnTo>
                      <a:lnTo>
                        <a:pt x="589" y="926"/>
                      </a:lnTo>
                      <a:lnTo>
                        <a:pt x="595" y="924"/>
                      </a:lnTo>
                      <a:lnTo>
                        <a:pt x="600" y="921"/>
                      </a:lnTo>
                      <a:lnTo>
                        <a:pt x="606" y="919"/>
                      </a:lnTo>
                      <a:lnTo>
                        <a:pt x="612" y="918"/>
                      </a:lnTo>
                      <a:lnTo>
                        <a:pt x="618" y="916"/>
                      </a:lnTo>
                      <a:lnTo>
                        <a:pt x="624" y="913"/>
                      </a:lnTo>
                      <a:lnTo>
                        <a:pt x="629" y="911"/>
                      </a:lnTo>
                      <a:lnTo>
                        <a:pt x="636" y="909"/>
                      </a:lnTo>
                      <a:lnTo>
                        <a:pt x="642" y="908"/>
                      </a:lnTo>
                      <a:lnTo>
                        <a:pt x="648" y="905"/>
                      </a:lnTo>
                      <a:lnTo>
                        <a:pt x="653" y="903"/>
                      </a:lnTo>
                      <a:lnTo>
                        <a:pt x="659" y="901"/>
                      </a:lnTo>
                      <a:lnTo>
                        <a:pt x="666" y="898"/>
                      </a:lnTo>
                      <a:lnTo>
                        <a:pt x="672" y="896"/>
                      </a:lnTo>
                      <a:lnTo>
                        <a:pt x="678" y="894"/>
                      </a:lnTo>
                      <a:lnTo>
                        <a:pt x="683" y="891"/>
                      </a:lnTo>
                      <a:lnTo>
                        <a:pt x="689" y="890"/>
                      </a:lnTo>
                      <a:lnTo>
                        <a:pt x="696" y="888"/>
                      </a:lnTo>
                      <a:lnTo>
                        <a:pt x="702" y="886"/>
                      </a:lnTo>
                      <a:lnTo>
                        <a:pt x="708" y="883"/>
                      </a:lnTo>
                      <a:lnTo>
                        <a:pt x="715" y="881"/>
                      </a:lnTo>
                      <a:lnTo>
                        <a:pt x="720" y="879"/>
                      </a:lnTo>
                      <a:lnTo>
                        <a:pt x="726" y="876"/>
                      </a:lnTo>
                      <a:lnTo>
                        <a:pt x="733" y="874"/>
                      </a:lnTo>
                      <a:lnTo>
                        <a:pt x="739" y="872"/>
                      </a:lnTo>
                      <a:lnTo>
                        <a:pt x="745" y="870"/>
                      </a:lnTo>
                      <a:lnTo>
                        <a:pt x="751" y="868"/>
                      </a:lnTo>
                      <a:lnTo>
                        <a:pt x="757" y="866"/>
                      </a:lnTo>
                      <a:lnTo>
                        <a:pt x="763" y="864"/>
                      </a:lnTo>
                      <a:lnTo>
                        <a:pt x="770" y="861"/>
                      </a:lnTo>
                      <a:lnTo>
                        <a:pt x="776" y="859"/>
                      </a:lnTo>
                      <a:lnTo>
                        <a:pt x="783" y="857"/>
                      </a:lnTo>
                      <a:lnTo>
                        <a:pt x="788" y="855"/>
                      </a:lnTo>
                      <a:lnTo>
                        <a:pt x="794" y="852"/>
                      </a:lnTo>
                      <a:lnTo>
                        <a:pt x="801" y="850"/>
                      </a:lnTo>
                      <a:lnTo>
                        <a:pt x="807" y="848"/>
                      </a:lnTo>
                      <a:lnTo>
                        <a:pt x="814" y="845"/>
                      </a:lnTo>
                      <a:lnTo>
                        <a:pt x="819" y="843"/>
                      </a:lnTo>
                      <a:lnTo>
                        <a:pt x="826" y="841"/>
                      </a:lnTo>
                      <a:lnTo>
                        <a:pt x="832" y="838"/>
                      </a:lnTo>
                      <a:lnTo>
                        <a:pt x="838" y="836"/>
                      </a:lnTo>
                      <a:lnTo>
                        <a:pt x="851" y="832"/>
                      </a:lnTo>
                      <a:lnTo>
                        <a:pt x="863" y="827"/>
                      </a:lnTo>
                      <a:lnTo>
                        <a:pt x="876" y="822"/>
                      </a:lnTo>
                      <a:lnTo>
                        <a:pt x="889" y="818"/>
                      </a:lnTo>
                      <a:lnTo>
                        <a:pt x="902" y="813"/>
                      </a:lnTo>
                      <a:lnTo>
                        <a:pt x="915" y="809"/>
                      </a:lnTo>
                      <a:lnTo>
                        <a:pt x="928" y="804"/>
                      </a:lnTo>
                      <a:lnTo>
                        <a:pt x="940" y="799"/>
                      </a:lnTo>
                      <a:lnTo>
                        <a:pt x="953" y="794"/>
                      </a:lnTo>
                      <a:lnTo>
                        <a:pt x="966" y="789"/>
                      </a:lnTo>
                      <a:lnTo>
                        <a:pt x="980" y="784"/>
                      </a:lnTo>
                      <a:lnTo>
                        <a:pt x="992" y="780"/>
                      </a:lnTo>
                      <a:lnTo>
                        <a:pt x="1005" y="775"/>
                      </a:lnTo>
                      <a:lnTo>
                        <a:pt x="1018" y="771"/>
                      </a:lnTo>
                      <a:lnTo>
                        <a:pt x="1031" y="766"/>
                      </a:lnTo>
                      <a:lnTo>
                        <a:pt x="1044" y="760"/>
                      </a:lnTo>
                      <a:lnTo>
                        <a:pt x="1057" y="756"/>
                      </a:lnTo>
                      <a:lnTo>
                        <a:pt x="1071" y="751"/>
                      </a:lnTo>
                      <a:lnTo>
                        <a:pt x="1083" y="746"/>
                      </a:lnTo>
                      <a:lnTo>
                        <a:pt x="1096" y="741"/>
                      </a:lnTo>
                      <a:lnTo>
                        <a:pt x="1110" y="736"/>
                      </a:lnTo>
                      <a:lnTo>
                        <a:pt x="1122" y="731"/>
                      </a:lnTo>
                      <a:lnTo>
                        <a:pt x="1136" y="727"/>
                      </a:lnTo>
                      <a:lnTo>
                        <a:pt x="1149" y="721"/>
                      </a:lnTo>
                      <a:lnTo>
                        <a:pt x="1162" y="716"/>
                      </a:lnTo>
                      <a:lnTo>
                        <a:pt x="1175" y="712"/>
                      </a:lnTo>
                      <a:lnTo>
                        <a:pt x="1188" y="707"/>
                      </a:lnTo>
                      <a:lnTo>
                        <a:pt x="1202" y="701"/>
                      </a:lnTo>
                      <a:lnTo>
                        <a:pt x="1228" y="692"/>
                      </a:lnTo>
                      <a:lnTo>
                        <a:pt x="1255" y="682"/>
                      </a:lnTo>
                      <a:lnTo>
                        <a:pt x="1281" y="672"/>
                      </a:lnTo>
                      <a:lnTo>
                        <a:pt x="1308" y="662"/>
                      </a:lnTo>
                      <a:lnTo>
                        <a:pt x="1334" y="652"/>
                      </a:lnTo>
                      <a:lnTo>
                        <a:pt x="1361" y="642"/>
                      </a:lnTo>
                      <a:lnTo>
                        <a:pt x="1386" y="632"/>
                      </a:lnTo>
                      <a:lnTo>
                        <a:pt x="1413" y="622"/>
                      </a:lnTo>
                      <a:lnTo>
                        <a:pt x="1427" y="617"/>
                      </a:lnTo>
                      <a:lnTo>
                        <a:pt x="1439" y="612"/>
                      </a:lnTo>
                      <a:lnTo>
                        <a:pt x="1453" y="607"/>
                      </a:lnTo>
                      <a:lnTo>
                        <a:pt x="1466" y="602"/>
                      </a:lnTo>
                      <a:lnTo>
                        <a:pt x="1478" y="597"/>
                      </a:lnTo>
                      <a:lnTo>
                        <a:pt x="1492" y="592"/>
                      </a:lnTo>
                      <a:lnTo>
                        <a:pt x="1505" y="587"/>
                      </a:lnTo>
                      <a:lnTo>
                        <a:pt x="1519" y="582"/>
                      </a:lnTo>
                      <a:lnTo>
                        <a:pt x="1531" y="577"/>
                      </a:lnTo>
                      <a:lnTo>
                        <a:pt x="1544" y="573"/>
                      </a:lnTo>
                      <a:lnTo>
                        <a:pt x="1558" y="567"/>
                      </a:lnTo>
                      <a:lnTo>
                        <a:pt x="1571" y="562"/>
                      </a:lnTo>
                      <a:lnTo>
                        <a:pt x="1583" y="558"/>
                      </a:lnTo>
                      <a:lnTo>
                        <a:pt x="1596" y="552"/>
                      </a:lnTo>
                      <a:lnTo>
                        <a:pt x="1610" y="547"/>
                      </a:lnTo>
                      <a:lnTo>
                        <a:pt x="1622" y="543"/>
                      </a:lnTo>
                      <a:lnTo>
                        <a:pt x="1635" y="537"/>
                      </a:lnTo>
                      <a:lnTo>
                        <a:pt x="1648" y="532"/>
                      </a:lnTo>
                      <a:lnTo>
                        <a:pt x="1662" y="528"/>
                      </a:lnTo>
                      <a:lnTo>
                        <a:pt x="1674" y="522"/>
                      </a:lnTo>
                      <a:lnTo>
                        <a:pt x="1687" y="517"/>
                      </a:lnTo>
                      <a:lnTo>
                        <a:pt x="1700" y="513"/>
                      </a:lnTo>
                      <a:lnTo>
                        <a:pt x="1712" y="508"/>
                      </a:lnTo>
                      <a:lnTo>
                        <a:pt x="1725" y="502"/>
                      </a:lnTo>
                      <a:lnTo>
                        <a:pt x="1738" y="498"/>
                      </a:lnTo>
                      <a:lnTo>
                        <a:pt x="1750" y="493"/>
                      </a:lnTo>
                      <a:lnTo>
                        <a:pt x="1763" y="488"/>
                      </a:lnTo>
                      <a:lnTo>
                        <a:pt x="1776" y="483"/>
                      </a:lnTo>
                      <a:lnTo>
                        <a:pt x="1781" y="480"/>
                      </a:lnTo>
                      <a:lnTo>
                        <a:pt x="1788" y="478"/>
                      </a:lnTo>
                      <a:lnTo>
                        <a:pt x="1794" y="476"/>
                      </a:lnTo>
                      <a:lnTo>
                        <a:pt x="1801" y="474"/>
                      </a:lnTo>
                      <a:lnTo>
                        <a:pt x="1807" y="471"/>
                      </a:lnTo>
                      <a:lnTo>
                        <a:pt x="1813" y="469"/>
                      </a:lnTo>
                      <a:lnTo>
                        <a:pt x="1819" y="467"/>
                      </a:lnTo>
                      <a:lnTo>
                        <a:pt x="1825" y="464"/>
                      </a:lnTo>
                      <a:lnTo>
                        <a:pt x="1831" y="462"/>
                      </a:lnTo>
                      <a:lnTo>
                        <a:pt x="1838" y="460"/>
                      </a:lnTo>
                      <a:lnTo>
                        <a:pt x="1844" y="456"/>
                      </a:lnTo>
                      <a:lnTo>
                        <a:pt x="1851" y="454"/>
                      </a:lnTo>
                      <a:lnTo>
                        <a:pt x="1856" y="452"/>
                      </a:lnTo>
                      <a:lnTo>
                        <a:pt x="1862" y="449"/>
                      </a:lnTo>
                      <a:lnTo>
                        <a:pt x="1869" y="447"/>
                      </a:lnTo>
                      <a:lnTo>
                        <a:pt x="1875" y="445"/>
                      </a:lnTo>
                      <a:lnTo>
                        <a:pt x="1881" y="442"/>
                      </a:lnTo>
                      <a:lnTo>
                        <a:pt x="1886" y="440"/>
                      </a:lnTo>
                      <a:lnTo>
                        <a:pt x="1893" y="438"/>
                      </a:lnTo>
                      <a:lnTo>
                        <a:pt x="1899" y="436"/>
                      </a:lnTo>
                      <a:lnTo>
                        <a:pt x="1905" y="433"/>
                      </a:lnTo>
                      <a:lnTo>
                        <a:pt x="1911" y="431"/>
                      </a:lnTo>
                      <a:lnTo>
                        <a:pt x="1917" y="429"/>
                      </a:lnTo>
                      <a:lnTo>
                        <a:pt x="1923" y="426"/>
                      </a:lnTo>
                      <a:lnTo>
                        <a:pt x="1929" y="424"/>
                      </a:lnTo>
                      <a:lnTo>
                        <a:pt x="1935" y="422"/>
                      </a:lnTo>
                      <a:lnTo>
                        <a:pt x="1942" y="419"/>
                      </a:lnTo>
                      <a:lnTo>
                        <a:pt x="1947" y="417"/>
                      </a:lnTo>
                      <a:lnTo>
                        <a:pt x="1953" y="415"/>
                      </a:lnTo>
                      <a:lnTo>
                        <a:pt x="1959" y="412"/>
                      </a:lnTo>
                      <a:lnTo>
                        <a:pt x="1965" y="410"/>
                      </a:lnTo>
                      <a:lnTo>
                        <a:pt x="1970" y="408"/>
                      </a:lnTo>
                      <a:lnTo>
                        <a:pt x="1977" y="406"/>
                      </a:lnTo>
                      <a:lnTo>
                        <a:pt x="1983" y="403"/>
                      </a:lnTo>
                      <a:lnTo>
                        <a:pt x="1989" y="401"/>
                      </a:lnTo>
                      <a:lnTo>
                        <a:pt x="1995" y="399"/>
                      </a:lnTo>
                      <a:lnTo>
                        <a:pt x="2000" y="396"/>
                      </a:lnTo>
                      <a:lnTo>
                        <a:pt x="2006" y="394"/>
                      </a:lnTo>
                      <a:lnTo>
                        <a:pt x="2012" y="392"/>
                      </a:lnTo>
                      <a:lnTo>
                        <a:pt x="2018" y="389"/>
                      </a:lnTo>
                      <a:lnTo>
                        <a:pt x="2023" y="387"/>
                      </a:lnTo>
                      <a:lnTo>
                        <a:pt x="2029" y="385"/>
                      </a:lnTo>
                      <a:lnTo>
                        <a:pt x="2035" y="383"/>
                      </a:lnTo>
                      <a:lnTo>
                        <a:pt x="2041" y="380"/>
                      </a:lnTo>
                      <a:lnTo>
                        <a:pt x="2046" y="378"/>
                      </a:lnTo>
                      <a:lnTo>
                        <a:pt x="2052" y="376"/>
                      </a:lnTo>
                      <a:lnTo>
                        <a:pt x="2058" y="373"/>
                      </a:lnTo>
                      <a:lnTo>
                        <a:pt x="2064" y="371"/>
                      </a:lnTo>
                      <a:lnTo>
                        <a:pt x="2070" y="369"/>
                      </a:lnTo>
                      <a:lnTo>
                        <a:pt x="2075" y="366"/>
                      </a:lnTo>
                      <a:lnTo>
                        <a:pt x="2081" y="364"/>
                      </a:lnTo>
                      <a:lnTo>
                        <a:pt x="2087" y="363"/>
                      </a:lnTo>
                      <a:lnTo>
                        <a:pt x="2093" y="361"/>
                      </a:lnTo>
                      <a:lnTo>
                        <a:pt x="2097" y="358"/>
                      </a:lnTo>
                      <a:lnTo>
                        <a:pt x="2103" y="356"/>
                      </a:lnTo>
                      <a:lnTo>
                        <a:pt x="2109" y="354"/>
                      </a:lnTo>
                      <a:lnTo>
                        <a:pt x="2114" y="351"/>
                      </a:lnTo>
                      <a:lnTo>
                        <a:pt x="2120" y="349"/>
                      </a:lnTo>
                      <a:lnTo>
                        <a:pt x="2126" y="347"/>
                      </a:lnTo>
                      <a:lnTo>
                        <a:pt x="2131" y="345"/>
                      </a:lnTo>
                      <a:lnTo>
                        <a:pt x="2136" y="343"/>
                      </a:lnTo>
                      <a:lnTo>
                        <a:pt x="2142" y="341"/>
                      </a:lnTo>
                      <a:lnTo>
                        <a:pt x="2148" y="339"/>
                      </a:lnTo>
                      <a:lnTo>
                        <a:pt x="2152" y="337"/>
                      </a:lnTo>
                      <a:lnTo>
                        <a:pt x="2158" y="334"/>
                      </a:lnTo>
                      <a:lnTo>
                        <a:pt x="2164" y="332"/>
                      </a:lnTo>
                      <a:lnTo>
                        <a:pt x="2169" y="330"/>
                      </a:lnTo>
                      <a:lnTo>
                        <a:pt x="2174" y="328"/>
                      </a:lnTo>
                      <a:lnTo>
                        <a:pt x="2180" y="326"/>
                      </a:lnTo>
                      <a:lnTo>
                        <a:pt x="2185" y="324"/>
                      </a:lnTo>
                      <a:lnTo>
                        <a:pt x="2191" y="322"/>
                      </a:lnTo>
                      <a:lnTo>
                        <a:pt x="2196" y="319"/>
                      </a:lnTo>
                      <a:lnTo>
                        <a:pt x="2201" y="318"/>
                      </a:lnTo>
                      <a:lnTo>
                        <a:pt x="2207" y="316"/>
                      </a:lnTo>
                      <a:lnTo>
                        <a:pt x="2211" y="313"/>
                      </a:lnTo>
                      <a:lnTo>
                        <a:pt x="2217" y="311"/>
                      </a:lnTo>
                      <a:lnTo>
                        <a:pt x="2222" y="309"/>
                      </a:lnTo>
                      <a:lnTo>
                        <a:pt x="2227" y="308"/>
                      </a:lnTo>
                      <a:lnTo>
                        <a:pt x="2232" y="305"/>
                      </a:lnTo>
                      <a:lnTo>
                        <a:pt x="2238" y="303"/>
                      </a:lnTo>
                      <a:lnTo>
                        <a:pt x="2242" y="301"/>
                      </a:lnTo>
                      <a:lnTo>
                        <a:pt x="2248" y="300"/>
                      </a:lnTo>
                      <a:lnTo>
                        <a:pt x="2253" y="297"/>
                      </a:lnTo>
                      <a:lnTo>
                        <a:pt x="2258" y="295"/>
                      </a:lnTo>
                      <a:lnTo>
                        <a:pt x="2263" y="293"/>
                      </a:lnTo>
                      <a:lnTo>
                        <a:pt x="2268" y="292"/>
                      </a:lnTo>
                      <a:lnTo>
                        <a:pt x="2273" y="289"/>
                      </a:lnTo>
                      <a:lnTo>
                        <a:pt x="2278" y="287"/>
                      </a:lnTo>
                      <a:lnTo>
                        <a:pt x="2283" y="286"/>
                      </a:lnTo>
                      <a:lnTo>
                        <a:pt x="2288" y="284"/>
                      </a:lnTo>
                      <a:lnTo>
                        <a:pt x="2293" y="281"/>
                      </a:lnTo>
                      <a:lnTo>
                        <a:pt x="2298" y="280"/>
                      </a:lnTo>
                      <a:lnTo>
                        <a:pt x="2302" y="278"/>
                      </a:lnTo>
                      <a:lnTo>
                        <a:pt x="2308" y="275"/>
                      </a:lnTo>
                      <a:lnTo>
                        <a:pt x="2313" y="274"/>
                      </a:lnTo>
                      <a:lnTo>
                        <a:pt x="2317" y="272"/>
                      </a:lnTo>
                      <a:lnTo>
                        <a:pt x="2322" y="270"/>
                      </a:lnTo>
                      <a:lnTo>
                        <a:pt x="2326" y="269"/>
                      </a:lnTo>
                      <a:lnTo>
                        <a:pt x="2331" y="266"/>
                      </a:lnTo>
                      <a:lnTo>
                        <a:pt x="2337" y="264"/>
                      </a:lnTo>
                      <a:lnTo>
                        <a:pt x="2341" y="263"/>
                      </a:lnTo>
                      <a:lnTo>
                        <a:pt x="2346" y="261"/>
                      </a:lnTo>
                      <a:lnTo>
                        <a:pt x="2351" y="258"/>
                      </a:lnTo>
                      <a:lnTo>
                        <a:pt x="2355" y="257"/>
                      </a:lnTo>
                      <a:lnTo>
                        <a:pt x="2360" y="255"/>
                      </a:lnTo>
                      <a:lnTo>
                        <a:pt x="2364" y="254"/>
                      </a:lnTo>
                      <a:lnTo>
                        <a:pt x="2369" y="251"/>
                      </a:lnTo>
                      <a:lnTo>
                        <a:pt x="2374" y="250"/>
                      </a:lnTo>
                      <a:lnTo>
                        <a:pt x="2378" y="248"/>
                      </a:lnTo>
                      <a:lnTo>
                        <a:pt x="2383" y="246"/>
                      </a:lnTo>
                      <a:lnTo>
                        <a:pt x="2388" y="244"/>
                      </a:lnTo>
                      <a:lnTo>
                        <a:pt x="2392" y="242"/>
                      </a:lnTo>
                      <a:lnTo>
                        <a:pt x="2396" y="241"/>
                      </a:lnTo>
                      <a:lnTo>
                        <a:pt x="2400" y="239"/>
                      </a:lnTo>
                      <a:lnTo>
                        <a:pt x="2405" y="238"/>
                      </a:lnTo>
                      <a:lnTo>
                        <a:pt x="2409" y="235"/>
                      </a:lnTo>
                      <a:lnTo>
                        <a:pt x="2414" y="234"/>
                      </a:lnTo>
                      <a:lnTo>
                        <a:pt x="2417" y="232"/>
                      </a:lnTo>
                      <a:lnTo>
                        <a:pt x="2422" y="231"/>
                      </a:lnTo>
                      <a:lnTo>
                        <a:pt x="2427" y="228"/>
                      </a:lnTo>
                      <a:lnTo>
                        <a:pt x="2431" y="227"/>
                      </a:lnTo>
                      <a:lnTo>
                        <a:pt x="2435" y="225"/>
                      </a:lnTo>
                      <a:lnTo>
                        <a:pt x="2439" y="224"/>
                      </a:lnTo>
                      <a:lnTo>
                        <a:pt x="2444" y="223"/>
                      </a:lnTo>
                      <a:lnTo>
                        <a:pt x="2447" y="220"/>
                      </a:lnTo>
                      <a:lnTo>
                        <a:pt x="2452" y="219"/>
                      </a:lnTo>
                      <a:lnTo>
                        <a:pt x="2456" y="217"/>
                      </a:lnTo>
                      <a:lnTo>
                        <a:pt x="2460" y="216"/>
                      </a:lnTo>
                      <a:lnTo>
                        <a:pt x="2464" y="213"/>
                      </a:lnTo>
                      <a:lnTo>
                        <a:pt x="2468" y="212"/>
                      </a:lnTo>
                      <a:lnTo>
                        <a:pt x="2472" y="211"/>
                      </a:lnTo>
                      <a:lnTo>
                        <a:pt x="2476" y="209"/>
                      </a:lnTo>
                      <a:lnTo>
                        <a:pt x="2480" y="208"/>
                      </a:lnTo>
                      <a:lnTo>
                        <a:pt x="2484" y="206"/>
                      </a:lnTo>
                      <a:lnTo>
                        <a:pt x="2488" y="204"/>
                      </a:lnTo>
                      <a:lnTo>
                        <a:pt x="2492" y="203"/>
                      </a:lnTo>
                      <a:lnTo>
                        <a:pt x="2496" y="202"/>
                      </a:lnTo>
                      <a:lnTo>
                        <a:pt x="2499" y="200"/>
                      </a:lnTo>
                      <a:lnTo>
                        <a:pt x="2503" y="198"/>
                      </a:lnTo>
                      <a:lnTo>
                        <a:pt x="2507" y="197"/>
                      </a:lnTo>
                      <a:lnTo>
                        <a:pt x="2511" y="195"/>
                      </a:lnTo>
                      <a:lnTo>
                        <a:pt x="2514" y="194"/>
                      </a:lnTo>
                      <a:lnTo>
                        <a:pt x="2518" y="193"/>
                      </a:lnTo>
                      <a:lnTo>
                        <a:pt x="2522" y="190"/>
                      </a:lnTo>
                      <a:lnTo>
                        <a:pt x="2526" y="189"/>
                      </a:lnTo>
                      <a:lnTo>
                        <a:pt x="2529" y="188"/>
                      </a:lnTo>
                      <a:lnTo>
                        <a:pt x="2533" y="187"/>
                      </a:lnTo>
                      <a:lnTo>
                        <a:pt x="2536" y="185"/>
                      </a:lnTo>
                      <a:lnTo>
                        <a:pt x="2540" y="183"/>
                      </a:lnTo>
                      <a:lnTo>
                        <a:pt x="2543" y="182"/>
                      </a:lnTo>
                      <a:lnTo>
                        <a:pt x="2547" y="181"/>
                      </a:lnTo>
                      <a:lnTo>
                        <a:pt x="2550" y="180"/>
                      </a:lnTo>
                      <a:lnTo>
                        <a:pt x="2553" y="178"/>
                      </a:lnTo>
                      <a:lnTo>
                        <a:pt x="2557" y="176"/>
                      </a:lnTo>
                      <a:lnTo>
                        <a:pt x="2560" y="175"/>
                      </a:lnTo>
                      <a:lnTo>
                        <a:pt x="2564" y="174"/>
                      </a:lnTo>
                      <a:lnTo>
                        <a:pt x="2567" y="173"/>
                      </a:lnTo>
                      <a:lnTo>
                        <a:pt x="2571" y="172"/>
                      </a:lnTo>
                      <a:lnTo>
                        <a:pt x="2574" y="170"/>
                      </a:lnTo>
                      <a:lnTo>
                        <a:pt x="2576" y="168"/>
                      </a:lnTo>
                      <a:lnTo>
                        <a:pt x="2580" y="167"/>
                      </a:lnTo>
                      <a:lnTo>
                        <a:pt x="2583" y="166"/>
                      </a:lnTo>
                      <a:lnTo>
                        <a:pt x="2587" y="165"/>
                      </a:lnTo>
                      <a:lnTo>
                        <a:pt x="2589" y="164"/>
                      </a:lnTo>
                      <a:lnTo>
                        <a:pt x="2593" y="163"/>
                      </a:lnTo>
                      <a:lnTo>
                        <a:pt x="2596" y="162"/>
                      </a:lnTo>
                      <a:lnTo>
                        <a:pt x="2598" y="160"/>
                      </a:lnTo>
                      <a:lnTo>
                        <a:pt x="2602" y="159"/>
                      </a:lnTo>
                      <a:lnTo>
                        <a:pt x="2604" y="158"/>
                      </a:lnTo>
                      <a:lnTo>
                        <a:pt x="2608" y="157"/>
                      </a:lnTo>
                      <a:lnTo>
                        <a:pt x="2610" y="156"/>
                      </a:lnTo>
                      <a:lnTo>
                        <a:pt x="2613" y="155"/>
                      </a:lnTo>
                      <a:lnTo>
                        <a:pt x="2616" y="153"/>
                      </a:lnTo>
                      <a:lnTo>
                        <a:pt x="2619" y="152"/>
                      </a:lnTo>
                      <a:lnTo>
                        <a:pt x="2621" y="151"/>
                      </a:lnTo>
                      <a:lnTo>
                        <a:pt x="2625" y="150"/>
                      </a:lnTo>
                      <a:lnTo>
                        <a:pt x="2627" y="149"/>
                      </a:lnTo>
                      <a:lnTo>
                        <a:pt x="2629" y="148"/>
                      </a:lnTo>
                      <a:lnTo>
                        <a:pt x="2633" y="147"/>
                      </a:lnTo>
                      <a:lnTo>
                        <a:pt x="2635" y="145"/>
                      </a:lnTo>
                      <a:lnTo>
                        <a:pt x="2638" y="144"/>
                      </a:lnTo>
                      <a:lnTo>
                        <a:pt x="2640" y="143"/>
                      </a:lnTo>
                      <a:lnTo>
                        <a:pt x="2642" y="142"/>
                      </a:lnTo>
                      <a:lnTo>
                        <a:pt x="2646" y="141"/>
                      </a:lnTo>
                      <a:lnTo>
                        <a:pt x="2648" y="141"/>
                      </a:lnTo>
                      <a:lnTo>
                        <a:pt x="2650" y="140"/>
                      </a:lnTo>
                      <a:lnTo>
                        <a:pt x="2653" y="139"/>
                      </a:lnTo>
                      <a:lnTo>
                        <a:pt x="2655" y="137"/>
                      </a:lnTo>
                      <a:lnTo>
                        <a:pt x="2657" y="136"/>
                      </a:lnTo>
                      <a:lnTo>
                        <a:pt x="2659" y="135"/>
                      </a:lnTo>
                      <a:lnTo>
                        <a:pt x="2662" y="135"/>
                      </a:lnTo>
                      <a:lnTo>
                        <a:pt x="2664" y="134"/>
                      </a:lnTo>
                      <a:lnTo>
                        <a:pt x="2666" y="133"/>
                      </a:lnTo>
                      <a:lnTo>
                        <a:pt x="2669" y="132"/>
                      </a:lnTo>
                      <a:lnTo>
                        <a:pt x="2670" y="132"/>
                      </a:lnTo>
                      <a:lnTo>
                        <a:pt x="2672" y="130"/>
                      </a:lnTo>
                      <a:lnTo>
                        <a:pt x="2674" y="129"/>
                      </a:lnTo>
                      <a:lnTo>
                        <a:pt x="2677" y="128"/>
                      </a:lnTo>
                      <a:lnTo>
                        <a:pt x="2679" y="128"/>
                      </a:lnTo>
                      <a:lnTo>
                        <a:pt x="2680" y="127"/>
                      </a:lnTo>
                      <a:lnTo>
                        <a:pt x="2681" y="127"/>
                      </a:lnTo>
                      <a:lnTo>
                        <a:pt x="2685" y="125"/>
                      </a:lnTo>
                      <a:lnTo>
                        <a:pt x="2689" y="124"/>
                      </a:lnTo>
                      <a:lnTo>
                        <a:pt x="2694" y="121"/>
                      </a:lnTo>
                      <a:lnTo>
                        <a:pt x="2699" y="120"/>
                      </a:lnTo>
                      <a:lnTo>
                        <a:pt x="2703" y="118"/>
                      </a:lnTo>
                      <a:lnTo>
                        <a:pt x="2708" y="117"/>
                      </a:lnTo>
                      <a:lnTo>
                        <a:pt x="2712" y="114"/>
                      </a:lnTo>
                      <a:lnTo>
                        <a:pt x="2717" y="113"/>
                      </a:lnTo>
                      <a:lnTo>
                        <a:pt x="2722" y="111"/>
                      </a:lnTo>
                      <a:lnTo>
                        <a:pt x="2726" y="110"/>
                      </a:lnTo>
                      <a:lnTo>
                        <a:pt x="2731" y="107"/>
                      </a:lnTo>
                      <a:lnTo>
                        <a:pt x="2735" y="106"/>
                      </a:lnTo>
                      <a:lnTo>
                        <a:pt x="2741" y="105"/>
                      </a:lnTo>
                      <a:lnTo>
                        <a:pt x="2746" y="103"/>
                      </a:lnTo>
                      <a:lnTo>
                        <a:pt x="2750" y="102"/>
                      </a:lnTo>
                      <a:lnTo>
                        <a:pt x="2755" y="99"/>
                      </a:lnTo>
                      <a:lnTo>
                        <a:pt x="2761" y="98"/>
                      </a:lnTo>
                      <a:lnTo>
                        <a:pt x="2765" y="97"/>
                      </a:lnTo>
                      <a:lnTo>
                        <a:pt x="2770" y="95"/>
                      </a:lnTo>
                      <a:lnTo>
                        <a:pt x="2776" y="94"/>
                      </a:lnTo>
                      <a:lnTo>
                        <a:pt x="2780" y="92"/>
                      </a:lnTo>
                      <a:lnTo>
                        <a:pt x="2785" y="91"/>
                      </a:lnTo>
                      <a:lnTo>
                        <a:pt x="2791" y="89"/>
                      </a:lnTo>
                      <a:lnTo>
                        <a:pt x="2795" y="88"/>
                      </a:lnTo>
                      <a:lnTo>
                        <a:pt x="2801" y="87"/>
                      </a:lnTo>
                      <a:lnTo>
                        <a:pt x="2806" y="84"/>
                      </a:lnTo>
                      <a:lnTo>
                        <a:pt x="2812" y="83"/>
                      </a:lnTo>
                      <a:lnTo>
                        <a:pt x="2816" y="82"/>
                      </a:lnTo>
                      <a:lnTo>
                        <a:pt x="2822" y="81"/>
                      </a:lnTo>
                      <a:lnTo>
                        <a:pt x="2827" y="80"/>
                      </a:lnTo>
                      <a:lnTo>
                        <a:pt x="2832" y="77"/>
                      </a:lnTo>
                      <a:lnTo>
                        <a:pt x="2837" y="76"/>
                      </a:lnTo>
                      <a:lnTo>
                        <a:pt x="2843" y="75"/>
                      </a:lnTo>
                      <a:lnTo>
                        <a:pt x="2848" y="74"/>
                      </a:lnTo>
                      <a:lnTo>
                        <a:pt x="2853" y="73"/>
                      </a:lnTo>
                      <a:lnTo>
                        <a:pt x="2859" y="72"/>
                      </a:lnTo>
                      <a:lnTo>
                        <a:pt x="2865" y="71"/>
                      </a:lnTo>
                      <a:lnTo>
                        <a:pt x="2869" y="69"/>
                      </a:lnTo>
                      <a:lnTo>
                        <a:pt x="2875" y="68"/>
                      </a:lnTo>
                      <a:lnTo>
                        <a:pt x="2881" y="66"/>
                      </a:lnTo>
                      <a:lnTo>
                        <a:pt x="2886" y="65"/>
                      </a:lnTo>
                      <a:lnTo>
                        <a:pt x="2891" y="64"/>
                      </a:lnTo>
                      <a:lnTo>
                        <a:pt x="2897" y="63"/>
                      </a:lnTo>
                      <a:lnTo>
                        <a:pt x="2903" y="61"/>
                      </a:lnTo>
                      <a:lnTo>
                        <a:pt x="2908" y="60"/>
                      </a:lnTo>
                      <a:lnTo>
                        <a:pt x="2914" y="59"/>
                      </a:lnTo>
                      <a:lnTo>
                        <a:pt x="2920" y="58"/>
                      </a:lnTo>
                      <a:lnTo>
                        <a:pt x="2926" y="57"/>
                      </a:lnTo>
                      <a:lnTo>
                        <a:pt x="2931" y="56"/>
                      </a:lnTo>
                      <a:lnTo>
                        <a:pt x="2937" y="54"/>
                      </a:lnTo>
                      <a:lnTo>
                        <a:pt x="2943" y="53"/>
                      </a:lnTo>
                      <a:lnTo>
                        <a:pt x="2949" y="53"/>
                      </a:lnTo>
                      <a:lnTo>
                        <a:pt x="2954" y="52"/>
                      </a:lnTo>
                      <a:lnTo>
                        <a:pt x="2960" y="51"/>
                      </a:lnTo>
                      <a:lnTo>
                        <a:pt x="2966" y="50"/>
                      </a:lnTo>
                      <a:lnTo>
                        <a:pt x="2972" y="49"/>
                      </a:lnTo>
                      <a:lnTo>
                        <a:pt x="2977" y="48"/>
                      </a:lnTo>
                      <a:lnTo>
                        <a:pt x="2983" y="46"/>
                      </a:lnTo>
                      <a:lnTo>
                        <a:pt x="2989" y="45"/>
                      </a:lnTo>
                      <a:lnTo>
                        <a:pt x="2995" y="44"/>
                      </a:lnTo>
                      <a:lnTo>
                        <a:pt x="3002" y="44"/>
                      </a:lnTo>
                      <a:lnTo>
                        <a:pt x="3007" y="43"/>
                      </a:lnTo>
                      <a:lnTo>
                        <a:pt x="3013" y="42"/>
                      </a:lnTo>
                      <a:lnTo>
                        <a:pt x="3019" y="41"/>
                      </a:lnTo>
                      <a:lnTo>
                        <a:pt x="3025" y="39"/>
                      </a:lnTo>
                      <a:lnTo>
                        <a:pt x="3032" y="39"/>
                      </a:lnTo>
                      <a:lnTo>
                        <a:pt x="3037" y="38"/>
                      </a:lnTo>
                      <a:lnTo>
                        <a:pt x="3043" y="37"/>
                      </a:lnTo>
                      <a:lnTo>
                        <a:pt x="3050" y="36"/>
                      </a:lnTo>
                      <a:lnTo>
                        <a:pt x="3056" y="36"/>
                      </a:lnTo>
                      <a:lnTo>
                        <a:pt x="3062" y="35"/>
                      </a:lnTo>
                      <a:lnTo>
                        <a:pt x="3068" y="34"/>
                      </a:lnTo>
                      <a:lnTo>
                        <a:pt x="3074" y="34"/>
                      </a:lnTo>
                      <a:lnTo>
                        <a:pt x="3081" y="33"/>
                      </a:lnTo>
                      <a:lnTo>
                        <a:pt x="3087" y="31"/>
                      </a:lnTo>
                      <a:lnTo>
                        <a:pt x="3093" y="30"/>
                      </a:lnTo>
                      <a:lnTo>
                        <a:pt x="3100" y="30"/>
                      </a:lnTo>
                      <a:lnTo>
                        <a:pt x="3105" y="29"/>
                      </a:lnTo>
                      <a:lnTo>
                        <a:pt x="3112" y="28"/>
                      </a:lnTo>
                      <a:lnTo>
                        <a:pt x="3118" y="28"/>
                      </a:lnTo>
                      <a:lnTo>
                        <a:pt x="3125" y="27"/>
                      </a:lnTo>
                      <a:lnTo>
                        <a:pt x="3131" y="27"/>
                      </a:lnTo>
                      <a:lnTo>
                        <a:pt x="3138" y="26"/>
                      </a:lnTo>
                      <a:lnTo>
                        <a:pt x="3145" y="25"/>
                      </a:lnTo>
                      <a:lnTo>
                        <a:pt x="3150" y="25"/>
                      </a:lnTo>
                      <a:lnTo>
                        <a:pt x="3157" y="23"/>
                      </a:lnTo>
                      <a:lnTo>
                        <a:pt x="3163" y="23"/>
                      </a:lnTo>
                      <a:lnTo>
                        <a:pt x="3170" y="22"/>
                      </a:lnTo>
                      <a:lnTo>
                        <a:pt x="3177" y="22"/>
                      </a:lnTo>
                      <a:lnTo>
                        <a:pt x="3184" y="21"/>
                      </a:lnTo>
                      <a:lnTo>
                        <a:pt x="3189" y="20"/>
                      </a:lnTo>
                      <a:lnTo>
                        <a:pt x="3196" y="20"/>
                      </a:lnTo>
                      <a:lnTo>
                        <a:pt x="3203" y="19"/>
                      </a:lnTo>
                      <a:lnTo>
                        <a:pt x="3209" y="19"/>
                      </a:lnTo>
                      <a:lnTo>
                        <a:pt x="3216" y="18"/>
                      </a:lnTo>
                      <a:lnTo>
                        <a:pt x="3223" y="18"/>
                      </a:lnTo>
                      <a:lnTo>
                        <a:pt x="3230" y="16"/>
                      </a:lnTo>
                      <a:lnTo>
                        <a:pt x="3237" y="16"/>
                      </a:lnTo>
                      <a:lnTo>
                        <a:pt x="3242" y="16"/>
                      </a:lnTo>
                      <a:lnTo>
                        <a:pt x="3249" y="15"/>
                      </a:lnTo>
                      <a:lnTo>
                        <a:pt x="3256" y="15"/>
                      </a:lnTo>
                      <a:lnTo>
                        <a:pt x="3263" y="14"/>
                      </a:lnTo>
                      <a:lnTo>
                        <a:pt x="3270" y="14"/>
                      </a:lnTo>
                      <a:lnTo>
                        <a:pt x="3277" y="13"/>
                      </a:lnTo>
                      <a:lnTo>
                        <a:pt x="3284" y="13"/>
                      </a:lnTo>
                      <a:lnTo>
                        <a:pt x="3291" y="13"/>
                      </a:lnTo>
                      <a:lnTo>
                        <a:pt x="3297" y="12"/>
                      </a:lnTo>
                      <a:lnTo>
                        <a:pt x="3304" y="12"/>
                      </a:lnTo>
                      <a:lnTo>
                        <a:pt x="3310" y="11"/>
                      </a:lnTo>
                      <a:lnTo>
                        <a:pt x="3317" y="11"/>
                      </a:lnTo>
                      <a:lnTo>
                        <a:pt x="3324" y="11"/>
                      </a:lnTo>
                      <a:lnTo>
                        <a:pt x="3331" y="10"/>
                      </a:lnTo>
                      <a:lnTo>
                        <a:pt x="3338" y="10"/>
                      </a:lnTo>
                      <a:lnTo>
                        <a:pt x="3345" y="10"/>
                      </a:lnTo>
                      <a:lnTo>
                        <a:pt x="3352" y="8"/>
                      </a:lnTo>
                      <a:lnTo>
                        <a:pt x="3360" y="8"/>
                      </a:lnTo>
                      <a:lnTo>
                        <a:pt x="3367" y="8"/>
                      </a:lnTo>
                      <a:lnTo>
                        <a:pt x="3374" y="7"/>
                      </a:lnTo>
                      <a:lnTo>
                        <a:pt x="3381" y="7"/>
                      </a:lnTo>
                      <a:lnTo>
                        <a:pt x="3388" y="7"/>
                      </a:lnTo>
                      <a:lnTo>
                        <a:pt x="3395" y="7"/>
                      </a:lnTo>
                      <a:lnTo>
                        <a:pt x="3401" y="6"/>
                      </a:lnTo>
                      <a:lnTo>
                        <a:pt x="3408" y="6"/>
                      </a:lnTo>
                      <a:lnTo>
                        <a:pt x="3415" y="6"/>
                      </a:lnTo>
                      <a:lnTo>
                        <a:pt x="3423" y="6"/>
                      </a:lnTo>
                      <a:lnTo>
                        <a:pt x="3430" y="5"/>
                      </a:lnTo>
                      <a:lnTo>
                        <a:pt x="3437" y="5"/>
                      </a:lnTo>
                      <a:lnTo>
                        <a:pt x="3444" y="5"/>
                      </a:lnTo>
                      <a:lnTo>
                        <a:pt x="3452" y="5"/>
                      </a:lnTo>
                      <a:lnTo>
                        <a:pt x="3459" y="4"/>
                      </a:lnTo>
                      <a:lnTo>
                        <a:pt x="3466" y="4"/>
                      </a:lnTo>
                      <a:lnTo>
                        <a:pt x="3473" y="4"/>
                      </a:lnTo>
                      <a:lnTo>
                        <a:pt x="3481" y="4"/>
                      </a:lnTo>
                      <a:lnTo>
                        <a:pt x="3488" y="4"/>
                      </a:lnTo>
                      <a:lnTo>
                        <a:pt x="3495" y="3"/>
                      </a:lnTo>
                      <a:lnTo>
                        <a:pt x="3502" y="3"/>
                      </a:lnTo>
                      <a:lnTo>
                        <a:pt x="3510" y="3"/>
                      </a:lnTo>
                      <a:lnTo>
                        <a:pt x="3517" y="3"/>
                      </a:lnTo>
                      <a:lnTo>
                        <a:pt x="3524" y="3"/>
                      </a:lnTo>
                      <a:lnTo>
                        <a:pt x="3532" y="3"/>
                      </a:lnTo>
                      <a:lnTo>
                        <a:pt x="3539" y="3"/>
                      </a:lnTo>
                      <a:lnTo>
                        <a:pt x="3547" y="3"/>
                      </a:lnTo>
                      <a:lnTo>
                        <a:pt x="3554" y="2"/>
                      </a:lnTo>
                      <a:lnTo>
                        <a:pt x="3560" y="2"/>
                      </a:lnTo>
                      <a:lnTo>
                        <a:pt x="3569" y="2"/>
                      </a:lnTo>
                      <a:lnTo>
                        <a:pt x="3575" y="2"/>
                      </a:lnTo>
                      <a:lnTo>
                        <a:pt x="3583" y="2"/>
                      </a:lnTo>
                      <a:lnTo>
                        <a:pt x="3590" y="2"/>
                      </a:lnTo>
                      <a:lnTo>
                        <a:pt x="3597" y="2"/>
                      </a:lnTo>
                      <a:lnTo>
                        <a:pt x="3605" y="2"/>
                      </a:lnTo>
                      <a:lnTo>
                        <a:pt x="3612" y="2"/>
                      </a:lnTo>
                      <a:lnTo>
                        <a:pt x="3620" y="2"/>
                      </a:lnTo>
                      <a:lnTo>
                        <a:pt x="3627" y="2"/>
                      </a:lnTo>
                      <a:lnTo>
                        <a:pt x="3635" y="2"/>
                      </a:lnTo>
                      <a:lnTo>
                        <a:pt x="3642" y="2"/>
                      </a:lnTo>
                      <a:lnTo>
                        <a:pt x="3650" y="2"/>
                      </a:lnTo>
                      <a:lnTo>
                        <a:pt x="3657" y="2"/>
                      </a:lnTo>
                      <a:lnTo>
                        <a:pt x="3665" y="2"/>
                      </a:lnTo>
                      <a:lnTo>
                        <a:pt x="3672" y="2"/>
                      </a:lnTo>
                      <a:lnTo>
                        <a:pt x="3680" y="0"/>
                      </a:lnTo>
                      <a:lnTo>
                        <a:pt x="3688" y="2"/>
                      </a:lnTo>
                      <a:lnTo>
                        <a:pt x="3695" y="2"/>
                      </a:lnTo>
                      <a:lnTo>
                        <a:pt x="3703" y="2"/>
                      </a:lnTo>
                      <a:lnTo>
                        <a:pt x="3710" y="2"/>
                      </a:lnTo>
                      <a:lnTo>
                        <a:pt x="3718" y="2"/>
                      </a:lnTo>
                      <a:lnTo>
                        <a:pt x="3725" y="2"/>
                      </a:lnTo>
                      <a:lnTo>
                        <a:pt x="3733" y="2"/>
                      </a:lnTo>
                      <a:lnTo>
                        <a:pt x="3741" y="2"/>
                      </a:lnTo>
                      <a:lnTo>
                        <a:pt x="3748" y="2"/>
                      </a:lnTo>
                      <a:lnTo>
                        <a:pt x="3756" y="2"/>
                      </a:lnTo>
                      <a:lnTo>
                        <a:pt x="3764" y="2"/>
                      </a:lnTo>
                      <a:lnTo>
                        <a:pt x="3771" y="2"/>
                      </a:lnTo>
                      <a:lnTo>
                        <a:pt x="3779" y="2"/>
                      </a:lnTo>
                      <a:lnTo>
                        <a:pt x="3787" y="2"/>
                      </a:lnTo>
                      <a:lnTo>
                        <a:pt x="3794" y="2"/>
                      </a:lnTo>
                      <a:lnTo>
                        <a:pt x="3802" y="2"/>
                      </a:lnTo>
                      <a:lnTo>
                        <a:pt x="3817" y="3"/>
                      </a:lnTo>
                      <a:lnTo>
                        <a:pt x="3834" y="3"/>
                      </a:lnTo>
                      <a:lnTo>
                        <a:pt x="3848" y="3"/>
                      </a:lnTo>
                      <a:lnTo>
                        <a:pt x="3865" y="3"/>
                      </a:lnTo>
                      <a:lnTo>
                        <a:pt x="3880" y="4"/>
                      </a:lnTo>
                      <a:lnTo>
                        <a:pt x="3896" y="4"/>
                      </a:lnTo>
                      <a:lnTo>
                        <a:pt x="3911" y="4"/>
                      </a:lnTo>
                      <a:lnTo>
                        <a:pt x="3927" y="5"/>
                      </a:lnTo>
                      <a:lnTo>
                        <a:pt x="3942" y="5"/>
                      </a:lnTo>
                      <a:lnTo>
                        <a:pt x="3958" y="5"/>
                      </a:lnTo>
                      <a:lnTo>
                        <a:pt x="3974" y="6"/>
                      </a:lnTo>
                      <a:lnTo>
                        <a:pt x="3989" y="6"/>
                      </a:lnTo>
                      <a:lnTo>
                        <a:pt x="4005" y="7"/>
                      </a:lnTo>
                      <a:lnTo>
                        <a:pt x="4021" y="7"/>
                      </a:lnTo>
                      <a:lnTo>
                        <a:pt x="4036" y="8"/>
                      </a:lnTo>
                      <a:lnTo>
                        <a:pt x="4052" y="8"/>
                      </a:lnTo>
                      <a:lnTo>
                        <a:pt x="4069" y="10"/>
                      </a:lnTo>
                      <a:lnTo>
                        <a:pt x="4084" y="10"/>
                      </a:lnTo>
                      <a:lnTo>
                        <a:pt x="4100" y="11"/>
                      </a:lnTo>
                      <a:lnTo>
                        <a:pt x="4116" y="11"/>
                      </a:lnTo>
                      <a:lnTo>
                        <a:pt x="4132" y="12"/>
                      </a:lnTo>
                      <a:lnTo>
                        <a:pt x="4148" y="12"/>
                      </a:lnTo>
                      <a:lnTo>
                        <a:pt x="4163" y="13"/>
                      </a:lnTo>
                      <a:lnTo>
                        <a:pt x="4179" y="14"/>
                      </a:lnTo>
                      <a:lnTo>
                        <a:pt x="4195" y="14"/>
                      </a:lnTo>
                      <a:lnTo>
                        <a:pt x="4211" y="15"/>
                      </a:lnTo>
                      <a:lnTo>
                        <a:pt x="4228" y="16"/>
                      </a:lnTo>
                      <a:lnTo>
                        <a:pt x="4243" y="16"/>
                      </a:lnTo>
                      <a:lnTo>
                        <a:pt x="4259" y="18"/>
                      </a:lnTo>
                      <a:lnTo>
                        <a:pt x="4275" y="19"/>
                      </a:lnTo>
                      <a:lnTo>
                        <a:pt x="4291" y="19"/>
                      </a:lnTo>
                      <a:lnTo>
                        <a:pt x="4307" y="20"/>
                      </a:lnTo>
                      <a:lnTo>
                        <a:pt x="4339" y="22"/>
                      </a:lnTo>
                      <a:lnTo>
                        <a:pt x="4370" y="23"/>
                      </a:lnTo>
                      <a:lnTo>
                        <a:pt x="4403" y="26"/>
                      </a:lnTo>
                      <a:lnTo>
                        <a:pt x="4435" y="27"/>
                      </a:lnTo>
                      <a:lnTo>
                        <a:pt x="4466" y="29"/>
                      </a:lnTo>
                      <a:lnTo>
                        <a:pt x="4498" y="31"/>
                      </a:lnTo>
                      <a:lnTo>
                        <a:pt x="4531" y="34"/>
                      </a:lnTo>
                      <a:lnTo>
                        <a:pt x="4562" y="35"/>
                      </a:lnTo>
                      <a:lnTo>
                        <a:pt x="4578" y="36"/>
                      </a:lnTo>
                      <a:lnTo>
                        <a:pt x="4594" y="37"/>
                      </a:lnTo>
                      <a:lnTo>
                        <a:pt x="4610" y="38"/>
                      </a:lnTo>
                      <a:lnTo>
                        <a:pt x="4625" y="39"/>
                      </a:lnTo>
                      <a:lnTo>
                        <a:pt x="4641" y="41"/>
                      </a:lnTo>
                      <a:lnTo>
                        <a:pt x="4657" y="42"/>
                      </a:lnTo>
                      <a:lnTo>
                        <a:pt x="4672" y="43"/>
                      </a:lnTo>
                      <a:lnTo>
                        <a:pt x="4688" y="44"/>
                      </a:lnTo>
                      <a:lnTo>
                        <a:pt x="4705" y="45"/>
                      </a:lnTo>
                      <a:lnTo>
                        <a:pt x="4720" y="46"/>
                      </a:lnTo>
                      <a:lnTo>
                        <a:pt x="4736" y="48"/>
                      </a:lnTo>
                      <a:lnTo>
                        <a:pt x="4752" y="49"/>
                      </a:lnTo>
                      <a:lnTo>
                        <a:pt x="4767" y="49"/>
                      </a:lnTo>
                      <a:lnTo>
                        <a:pt x="4783" y="50"/>
                      </a:lnTo>
                      <a:lnTo>
                        <a:pt x="4798" y="51"/>
                      </a:lnTo>
                      <a:lnTo>
                        <a:pt x="4814" y="52"/>
                      </a:lnTo>
                      <a:lnTo>
                        <a:pt x="4829" y="53"/>
                      </a:lnTo>
                      <a:lnTo>
                        <a:pt x="4845" y="54"/>
                      </a:lnTo>
                      <a:lnTo>
                        <a:pt x="4860" y="56"/>
                      </a:lnTo>
                      <a:lnTo>
                        <a:pt x="4876" y="57"/>
                      </a:lnTo>
                      <a:lnTo>
                        <a:pt x="4891" y="58"/>
                      </a:lnTo>
                      <a:lnTo>
                        <a:pt x="4906" y="59"/>
                      </a:lnTo>
                      <a:lnTo>
                        <a:pt x="4922" y="60"/>
                      </a:lnTo>
                      <a:lnTo>
                        <a:pt x="4937" y="61"/>
                      </a:lnTo>
                      <a:lnTo>
                        <a:pt x="4952" y="63"/>
                      </a:lnTo>
                      <a:lnTo>
                        <a:pt x="4967" y="64"/>
                      </a:lnTo>
                      <a:lnTo>
                        <a:pt x="4983" y="65"/>
                      </a:lnTo>
                      <a:lnTo>
                        <a:pt x="4998" y="66"/>
                      </a:lnTo>
                      <a:lnTo>
                        <a:pt x="5013" y="67"/>
                      </a:lnTo>
                      <a:lnTo>
                        <a:pt x="5028" y="68"/>
                      </a:lnTo>
                      <a:lnTo>
                        <a:pt x="5043" y="69"/>
                      </a:lnTo>
                      <a:lnTo>
                        <a:pt x="5058" y="71"/>
                      </a:lnTo>
                      <a:lnTo>
                        <a:pt x="5066" y="71"/>
                      </a:lnTo>
                      <a:lnTo>
                        <a:pt x="5073" y="72"/>
                      </a:lnTo>
                      <a:lnTo>
                        <a:pt x="5081" y="72"/>
                      </a:lnTo>
                      <a:lnTo>
                        <a:pt x="5088" y="73"/>
                      </a:lnTo>
                      <a:lnTo>
                        <a:pt x="5095" y="73"/>
                      </a:lnTo>
                      <a:lnTo>
                        <a:pt x="5103" y="74"/>
                      </a:lnTo>
                      <a:lnTo>
                        <a:pt x="5110" y="74"/>
                      </a:lnTo>
                      <a:lnTo>
                        <a:pt x="5118" y="75"/>
                      </a:lnTo>
                      <a:lnTo>
                        <a:pt x="5125" y="75"/>
                      </a:lnTo>
                      <a:lnTo>
                        <a:pt x="5133" y="76"/>
                      </a:lnTo>
                      <a:lnTo>
                        <a:pt x="5140" y="76"/>
                      </a:lnTo>
                      <a:lnTo>
                        <a:pt x="5147" y="77"/>
                      </a:lnTo>
                      <a:lnTo>
                        <a:pt x="5155" y="77"/>
                      </a:lnTo>
                      <a:lnTo>
                        <a:pt x="5162" y="79"/>
                      </a:lnTo>
                      <a:lnTo>
                        <a:pt x="5169" y="79"/>
                      </a:lnTo>
                      <a:lnTo>
                        <a:pt x="5177" y="80"/>
                      </a:lnTo>
                      <a:lnTo>
                        <a:pt x="5184" y="80"/>
                      </a:lnTo>
                      <a:lnTo>
                        <a:pt x="5191" y="81"/>
                      </a:lnTo>
                      <a:lnTo>
                        <a:pt x="5199" y="81"/>
                      </a:lnTo>
                      <a:lnTo>
                        <a:pt x="5206" y="81"/>
                      </a:lnTo>
                      <a:lnTo>
                        <a:pt x="5213" y="82"/>
                      </a:lnTo>
                      <a:lnTo>
                        <a:pt x="5221" y="82"/>
                      </a:lnTo>
                      <a:lnTo>
                        <a:pt x="5228" y="83"/>
                      </a:lnTo>
                      <a:lnTo>
                        <a:pt x="5235" y="83"/>
                      </a:lnTo>
                      <a:lnTo>
                        <a:pt x="5241" y="84"/>
                      </a:lnTo>
                      <a:lnTo>
                        <a:pt x="5250" y="84"/>
                      </a:lnTo>
                      <a:lnTo>
                        <a:pt x="5256" y="86"/>
                      </a:lnTo>
                      <a:lnTo>
                        <a:pt x="5263" y="86"/>
                      </a:lnTo>
                      <a:lnTo>
                        <a:pt x="5270" y="87"/>
                      </a:lnTo>
                      <a:lnTo>
                        <a:pt x="5277" y="87"/>
                      </a:lnTo>
                      <a:lnTo>
                        <a:pt x="5284" y="87"/>
                      </a:lnTo>
                      <a:lnTo>
                        <a:pt x="5292" y="88"/>
                      </a:lnTo>
                      <a:lnTo>
                        <a:pt x="5299" y="88"/>
                      </a:lnTo>
                      <a:lnTo>
                        <a:pt x="5306" y="89"/>
                      </a:lnTo>
                      <a:lnTo>
                        <a:pt x="5313" y="89"/>
                      </a:lnTo>
                      <a:lnTo>
                        <a:pt x="5320" y="90"/>
                      </a:lnTo>
                      <a:lnTo>
                        <a:pt x="5327" y="90"/>
                      </a:lnTo>
                      <a:lnTo>
                        <a:pt x="5334" y="91"/>
                      </a:lnTo>
                      <a:lnTo>
                        <a:pt x="5341" y="91"/>
                      </a:lnTo>
                      <a:lnTo>
                        <a:pt x="5347" y="91"/>
                      </a:lnTo>
                      <a:lnTo>
                        <a:pt x="5354" y="92"/>
                      </a:lnTo>
                      <a:lnTo>
                        <a:pt x="5361" y="92"/>
                      </a:lnTo>
                      <a:lnTo>
                        <a:pt x="5368" y="94"/>
                      </a:lnTo>
                      <a:lnTo>
                        <a:pt x="5375" y="94"/>
                      </a:lnTo>
                      <a:lnTo>
                        <a:pt x="5382" y="94"/>
                      </a:lnTo>
                      <a:lnTo>
                        <a:pt x="5389" y="95"/>
                      </a:lnTo>
                      <a:lnTo>
                        <a:pt x="5396" y="95"/>
                      </a:lnTo>
                      <a:lnTo>
                        <a:pt x="5403" y="96"/>
                      </a:lnTo>
                      <a:lnTo>
                        <a:pt x="5410" y="96"/>
                      </a:lnTo>
                      <a:lnTo>
                        <a:pt x="5417" y="96"/>
                      </a:lnTo>
                      <a:lnTo>
                        <a:pt x="5424" y="97"/>
                      </a:lnTo>
                      <a:lnTo>
                        <a:pt x="5430" y="97"/>
                      </a:lnTo>
                      <a:lnTo>
                        <a:pt x="5437" y="98"/>
                      </a:lnTo>
                      <a:lnTo>
                        <a:pt x="5444" y="98"/>
                      </a:lnTo>
                      <a:lnTo>
                        <a:pt x="5450" y="98"/>
                      </a:lnTo>
                      <a:lnTo>
                        <a:pt x="5457" y="99"/>
                      </a:lnTo>
                      <a:lnTo>
                        <a:pt x="5464" y="99"/>
                      </a:lnTo>
                      <a:lnTo>
                        <a:pt x="5471" y="101"/>
                      </a:lnTo>
                      <a:lnTo>
                        <a:pt x="5478" y="101"/>
                      </a:lnTo>
                      <a:lnTo>
                        <a:pt x="5483" y="101"/>
                      </a:lnTo>
                      <a:lnTo>
                        <a:pt x="5490" y="102"/>
                      </a:lnTo>
                      <a:lnTo>
                        <a:pt x="5497" y="102"/>
                      </a:lnTo>
                      <a:lnTo>
                        <a:pt x="5503" y="102"/>
                      </a:lnTo>
                      <a:lnTo>
                        <a:pt x="5510" y="103"/>
                      </a:lnTo>
                      <a:lnTo>
                        <a:pt x="5517" y="103"/>
                      </a:lnTo>
                      <a:lnTo>
                        <a:pt x="5523" y="103"/>
                      </a:lnTo>
                      <a:lnTo>
                        <a:pt x="5530" y="104"/>
                      </a:lnTo>
                      <a:lnTo>
                        <a:pt x="5536" y="104"/>
                      </a:lnTo>
                      <a:lnTo>
                        <a:pt x="5542" y="104"/>
                      </a:lnTo>
                      <a:lnTo>
                        <a:pt x="5549" y="105"/>
                      </a:lnTo>
                      <a:lnTo>
                        <a:pt x="5556" y="105"/>
                      </a:lnTo>
                      <a:lnTo>
                        <a:pt x="5562" y="105"/>
                      </a:lnTo>
                      <a:lnTo>
                        <a:pt x="5569" y="106"/>
                      </a:lnTo>
                      <a:lnTo>
                        <a:pt x="5574" y="106"/>
                      </a:lnTo>
                      <a:lnTo>
                        <a:pt x="5581" y="106"/>
                      </a:lnTo>
                      <a:lnTo>
                        <a:pt x="5587" y="107"/>
                      </a:lnTo>
                      <a:lnTo>
                        <a:pt x="5594" y="107"/>
                      </a:lnTo>
                      <a:lnTo>
                        <a:pt x="5600" y="107"/>
                      </a:lnTo>
                      <a:lnTo>
                        <a:pt x="5607" y="109"/>
                      </a:lnTo>
                      <a:lnTo>
                        <a:pt x="5612" y="109"/>
                      </a:lnTo>
                      <a:lnTo>
                        <a:pt x="5618" y="109"/>
                      </a:lnTo>
                      <a:lnTo>
                        <a:pt x="5625" y="109"/>
                      </a:lnTo>
                      <a:lnTo>
                        <a:pt x="5631" y="110"/>
                      </a:lnTo>
                      <a:lnTo>
                        <a:pt x="5638" y="110"/>
                      </a:lnTo>
                      <a:lnTo>
                        <a:pt x="5644" y="110"/>
                      </a:lnTo>
                      <a:lnTo>
                        <a:pt x="5649" y="110"/>
                      </a:lnTo>
                      <a:lnTo>
                        <a:pt x="5655" y="111"/>
                      </a:lnTo>
                      <a:lnTo>
                        <a:pt x="5662" y="111"/>
                      </a:lnTo>
                      <a:lnTo>
                        <a:pt x="5668" y="111"/>
                      </a:lnTo>
                      <a:lnTo>
                        <a:pt x="5674" y="111"/>
                      </a:lnTo>
                      <a:lnTo>
                        <a:pt x="5680" y="112"/>
                      </a:lnTo>
                      <a:lnTo>
                        <a:pt x="5686" y="112"/>
                      </a:lnTo>
                      <a:lnTo>
                        <a:pt x="5692" y="112"/>
                      </a:lnTo>
                      <a:lnTo>
                        <a:pt x="5698" y="112"/>
                      </a:lnTo>
                      <a:lnTo>
                        <a:pt x="5704" y="113"/>
                      </a:lnTo>
                      <a:lnTo>
                        <a:pt x="5709" y="113"/>
                      </a:lnTo>
                      <a:lnTo>
                        <a:pt x="5716" y="113"/>
                      </a:lnTo>
                      <a:lnTo>
                        <a:pt x="5722" y="113"/>
                      </a:lnTo>
                      <a:lnTo>
                        <a:pt x="5728" y="113"/>
                      </a:lnTo>
                      <a:lnTo>
                        <a:pt x="5733" y="114"/>
                      </a:lnTo>
                      <a:lnTo>
                        <a:pt x="5739" y="114"/>
                      </a:lnTo>
                      <a:lnTo>
                        <a:pt x="5745" y="114"/>
                      </a:lnTo>
                      <a:lnTo>
                        <a:pt x="5751" y="114"/>
                      </a:lnTo>
                      <a:lnTo>
                        <a:pt x="5757" y="114"/>
                      </a:lnTo>
                      <a:lnTo>
                        <a:pt x="5762" y="114"/>
                      </a:lnTo>
                      <a:lnTo>
                        <a:pt x="5768" y="115"/>
                      </a:lnTo>
                      <a:lnTo>
                        <a:pt x="5774" y="115"/>
                      </a:lnTo>
                      <a:lnTo>
                        <a:pt x="5780" y="115"/>
                      </a:lnTo>
                      <a:lnTo>
                        <a:pt x="5784" y="115"/>
                      </a:lnTo>
                      <a:lnTo>
                        <a:pt x="5790" y="115"/>
                      </a:lnTo>
                      <a:lnTo>
                        <a:pt x="5796" y="115"/>
                      </a:lnTo>
                      <a:lnTo>
                        <a:pt x="5801" y="115"/>
                      </a:lnTo>
                      <a:lnTo>
                        <a:pt x="5807" y="115"/>
                      </a:lnTo>
                      <a:lnTo>
                        <a:pt x="5813" y="115"/>
                      </a:lnTo>
                      <a:lnTo>
                        <a:pt x="5818" y="117"/>
                      </a:lnTo>
                      <a:lnTo>
                        <a:pt x="5823" y="117"/>
                      </a:lnTo>
                      <a:lnTo>
                        <a:pt x="5829" y="117"/>
                      </a:lnTo>
                      <a:lnTo>
                        <a:pt x="5834" y="117"/>
                      </a:lnTo>
                      <a:lnTo>
                        <a:pt x="5839" y="117"/>
                      </a:lnTo>
                      <a:lnTo>
                        <a:pt x="5845" y="117"/>
                      </a:lnTo>
                      <a:lnTo>
                        <a:pt x="5850" y="117"/>
                      </a:lnTo>
                      <a:lnTo>
                        <a:pt x="5856" y="117"/>
                      </a:lnTo>
                      <a:lnTo>
                        <a:pt x="5861" y="117"/>
                      </a:lnTo>
                      <a:lnTo>
                        <a:pt x="5866" y="117"/>
                      </a:lnTo>
                      <a:lnTo>
                        <a:pt x="5872" y="117"/>
                      </a:lnTo>
                      <a:lnTo>
                        <a:pt x="5876" y="117"/>
                      </a:lnTo>
                      <a:lnTo>
                        <a:pt x="5882" y="117"/>
                      </a:lnTo>
                      <a:lnTo>
                        <a:pt x="5887" y="117"/>
                      </a:lnTo>
                      <a:lnTo>
                        <a:pt x="5892" y="117"/>
                      </a:lnTo>
                      <a:lnTo>
                        <a:pt x="5897" y="117"/>
                      </a:lnTo>
                      <a:lnTo>
                        <a:pt x="5903" y="117"/>
                      </a:lnTo>
                      <a:lnTo>
                        <a:pt x="5907" y="117"/>
                      </a:lnTo>
                      <a:lnTo>
                        <a:pt x="5912" y="117"/>
                      </a:lnTo>
                      <a:lnTo>
                        <a:pt x="5918" y="117"/>
                      </a:lnTo>
                      <a:lnTo>
                        <a:pt x="5922" y="117"/>
                      </a:lnTo>
                      <a:lnTo>
                        <a:pt x="5927" y="117"/>
                      </a:lnTo>
                      <a:lnTo>
                        <a:pt x="5933" y="117"/>
                      </a:lnTo>
                      <a:lnTo>
                        <a:pt x="5937" y="117"/>
                      </a:lnTo>
                      <a:lnTo>
                        <a:pt x="5942" y="117"/>
                      </a:lnTo>
                      <a:lnTo>
                        <a:pt x="5947" y="115"/>
                      </a:lnTo>
                      <a:lnTo>
                        <a:pt x="5952" y="115"/>
                      </a:lnTo>
                      <a:lnTo>
                        <a:pt x="5957" y="115"/>
                      </a:lnTo>
                      <a:lnTo>
                        <a:pt x="5962" y="115"/>
                      </a:lnTo>
                      <a:lnTo>
                        <a:pt x="5966" y="115"/>
                      </a:lnTo>
                      <a:lnTo>
                        <a:pt x="5971" y="115"/>
                      </a:lnTo>
                      <a:lnTo>
                        <a:pt x="5975" y="115"/>
                      </a:lnTo>
                      <a:lnTo>
                        <a:pt x="5980" y="114"/>
                      </a:lnTo>
                      <a:lnTo>
                        <a:pt x="5985" y="114"/>
                      </a:lnTo>
                      <a:lnTo>
                        <a:pt x="5989" y="114"/>
                      </a:lnTo>
                      <a:lnTo>
                        <a:pt x="5994" y="114"/>
                      </a:lnTo>
                      <a:lnTo>
                        <a:pt x="5998" y="114"/>
                      </a:lnTo>
                      <a:lnTo>
                        <a:pt x="6003" y="114"/>
                      </a:lnTo>
                      <a:lnTo>
                        <a:pt x="6008" y="113"/>
                      </a:lnTo>
                      <a:lnTo>
                        <a:pt x="6012" y="113"/>
                      </a:lnTo>
                      <a:lnTo>
                        <a:pt x="6017" y="113"/>
                      </a:lnTo>
                      <a:lnTo>
                        <a:pt x="6022" y="113"/>
                      </a:lnTo>
                      <a:lnTo>
                        <a:pt x="6025" y="112"/>
                      </a:lnTo>
                      <a:lnTo>
                        <a:pt x="6030" y="112"/>
                      </a:lnTo>
                      <a:lnTo>
                        <a:pt x="6034" y="112"/>
                      </a:lnTo>
                      <a:lnTo>
                        <a:pt x="6039" y="111"/>
                      </a:lnTo>
                      <a:lnTo>
                        <a:pt x="6043" y="111"/>
                      </a:lnTo>
                      <a:lnTo>
                        <a:pt x="6047" y="111"/>
                      </a:lnTo>
                      <a:lnTo>
                        <a:pt x="6051" y="111"/>
                      </a:lnTo>
                      <a:lnTo>
                        <a:pt x="6056" y="110"/>
                      </a:lnTo>
                      <a:lnTo>
                        <a:pt x="6060" y="110"/>
                      </a:lnTo>
                      <a:lnTo>
                        <a:pt x="6064" y="110"/>
                      </a:lnTo>
                      <a:lnTo>
                        <a:pt x="6068" y="109"/>
                      </a:lnTo>
                      <a:lnTo>
                        <a:pt x="6072" y="109"/>
                      </a:lnTo>
                      <a:lnTo>
                        <a:pt x="6076" y="107"/>
                      </a:lnTo>
                      <a:lnTo>
                        <a:pt x="6080" y="107"/>
                      </a:lnTo>
                      <a:lnTo>
                        <a:pt x="6084" y="107"/>
                      </a:lnTo>
                      <a:lnTo>
                        <a:pt x="6088" y="106"/>
                      </a:lnTo>
                      <a:lnTo>
                        <a:pt x="6092" y="106"/>
                      </a:lnTo>
                      <a:lnTo>
                        <a:pt x="6096" y="105"/>
                      </a:lnTo>
                      <a:lnTo>
                        <a:pt x="6100" y="105"/>
                      </a:lnTo>
                      <a:lnTo>
                        <a:pt x="6103" y="104"/>
                      </a:lnTo>
                      <a:close/>
                    </a:path>
                  </a:pathLst>
                </a:custGeom>
                <a:solidFill>
                  <a:srgbClr val="000000"/>
                </a:solidFill>
                <a:ln w="9525">
                  <a:noFill/>
                  <a:round/>
                  <a:headEnd/>
                  <a:tailEnd/>
                </a:ln>
              </p:spPr>
              <p:txBody>
                <a:bodyPr wrap="none" anchor="ctr"/>
                <a:lstStyle/>
                <a:p>
                  <a:endParaRPr lang="en-US"/>
                </a:p>
              </p:txBody>
            </p:sp>
            <p:sp>
              <p:nvSpPr>
                <p:cNvPr id="20501" name="Freeform 16"/>
                <p:cNvSpPr>
                  <a:spLocks noChangeArrowheads="1"/>
                </p:cNvSpPr>
                <p:nvPr/>
              </p:nvSpPr>
              <p:spPr bwMode="auto">
                <a:xfrm>
                  <a:off x="2639" y="2891"/>
                  <a:ext cx="192" cy="53"/>
                </a:xfrm>
                <a:custGeom>
                  <a:avLst/>
                  <a:gdLst>
                    <a:gd name="T0" fmla="*/ 0 w 1710"/>
                    <a:gd name="T1" fmla="*/ 0 h 417"/>
                    <a:gd name="T2" fmla="*/ 0 w 1710"/>
                    <a:gd name="T3" fmla="*/ 0 h 417"/>
                    <a:gd name="T4" fmla="*/ 0 w 1710"/>
                    <a:gd name="T5" fmla="*/ 0 h 417"/>
                    <a:gd name="T6" fmla="*/ 0 w 1710"/>
                    <a:gd name="T7" fmla="*/ 0 h 417"/>
                    <a:gd name="T8" fmla="*/ 0 w 1710"/>
                    <a:gd name="T9" fmla="*/ 0 h 417"/>
                    <a:gd name="T10" fmla="*/ 0 w 1710"/>
                    <a:gd name="T11" fmla="*/ 0 h 417"/>
                    <a:gd name="T12" fmla="*/ 0 w 1710"/>
                    <a:gd name="T13" fmla="*/ 0 h 417"/>
                    <a:gd name="T14" fmla="*/ 0 w 1710"/>
                    <a:gd name="T15" fmla="*/ 0 h 417"/>
                    <a:gd name="T16" fmla="*/ 0 w 1710"/>
                    <a:gd name="T17" fmla="*/ 0 h 417"/>
                    <a:gd name="T18" fmla="*/ 0 w 1710"/>
                    <a:gd name="T19" fmla="*/ 0 h 417"/>
                    <a:gd name="T20" fmla="*/ 0 w 1710"/>
                    <a:gd name="T21" fmla="*/ 0 h 417"/>
                    <a:gd name="T22" fmla="*/ 0 w 1710"/>
                    <a:gd name="T23" fmla="*/ 0 h 417"/>
                    <a:gd name="T24" fmla="*/ 0 w 1710"/>
                    <a:gd name="T25" fmla="*/ 0 h 417"/>
                    <a:gd name="T26" fmla="*/ 0 w 1710"/>
                    <a:gd name="T27" fmla="*/ 0 h 417"/>
                    <a:gd name="T28" fmla="*/ 0 w 1710"/>
                    <a:gd name="T29" fmla="*/ 0 h 417"/>
                    <a:gd name="T30" fmla="*/ 0 w 1710"/>
                    <a:gd name="T31" fmla="*/ 0 h 417"/>
                    <a:gd name="T32" fmla="*/ 0 w 1710"/>
                    <a:gd name="T33" fmla="*/ 0 h 417"/>
                    <a:gd name="T34" fmla="*/ 0 w 1710"/>
                    <a:gd name="T35" fmla="*/ 0 h 417"/>
                    <a:gd name="T36" fmla="*/ 0 w 1710"/>
                    <a:gd name="T37" fmla="*/ 0 h 417"/>
                    <a:gd name="T38" fmla="*/ 0 w 1710"/>
                    <a:gd name="T39" fmla="*/ 0 h 417"/>
                    <a:gd name="T40" fmla="*/ 0 w 1710"/>
                    <a:gd name="T41" fmla="*/ 0 h 417"/>
                    <a:gd name="T42" fmla="*/ 0 w 1710"/>
                    <a:gd name="T43" fmla="*/ 0 h 417"/>
                    <a:gd name="T44" fmla="*/ 0 w 1710"/>
                    <a:gd name="T45" fmla="*/ 0 h 417"/>
                    <a:gd name="T46" fmla="*/ 0 w 1710"/>
                    <a:gd name="T47" fmla="*/ 0 h 417"/>
                    <a:gd name="T48" fmla="*/ 0 w 1710"/>
                    <a:gd name="T49" fmla="*/ 0 h 417"/>
                    <a:gd name="T50" fmla="*/ 0 w 1710"/>
                    <a:gd name="T51" fmla="*/ 0 h 417"/>
                    <a:gd name="T52" fmla="*/ 0 w 1710"/>
                    <a:gd name="T53" fmla="*/ 0 h 417"/>
                    <a:gd name="T54" fmla="*/ 0 w 1710"/>
                    <a:gd name="T55" fmla="*/ 0 h 417"/>
                    <a:gd name="T56" fmla="*/ 0 w 1710"/>
                    <a:gd name="T57" fmla="*/ 0 h 417"/>
                    <a:gd name="T58" fmla="*/ 0 w 1710"/>
                    <a:gd name="T59" fmla="*/ 0 h 417"/>
                    <a:gd name="T60" fmla="*/ 0 w 1710"/>
                    <a:gd name="T61" fmla="*/ 0 h 417"/>
                    <a:gd name="T62" fmla="*/ 0 w 1710"/>
                    <a:gd name="T63" fmla="*/ 0 h 417"/>
                    <a:gd name="T64" fmla="*/ 0 w 1710"/>
                    <a:gd name="T65" fmla="*/ 0 h 4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0"/>
                    <a:gd name="T100" fmla="*/ 0 h 417"/>
                    <a:gd name="T101" fmla="*/ 1710 w 1710"/>
                    <a:gd name="T102" fmla="*/ 417 h 4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0" h="417">
                      <a:moveTo>
                        <a:pt x="0" y="417"/>
                      </a:moveTo>
                      <a:lnTo>
                        <a:pt x="46" y="390"/>
                      </a:lnTo>
                      <a:lnTo>
                        <a:pt x="93" y="365"/>
                      </a:lnTo>
                      <a:lnTo>
                        <a:pt x="140" y="339"/>
                      </a:lnTo>
                      <a:lnTo>
                        <a:pt x="189" y="314"/>
                      </a:lnTo>
                      <a:lnTo>
                        <a:pt x="237" y="291"/>
                      </a:lnTo>
                      <a:lnTo>
                        <a:pt x="286" y="269"/>
                      </a:lnTo>
                      <a:lnTo>
                        <a:pt x="335" y="247"/>
                      </a:lnTo>
                      <a:lnTo>
                        <a:pt x="385" y="228"/>
                      </a:lnTo>
                      <a:lnTo>
                        <a:pt x="434" y="208"/>
                      </a:lnTo>
                      <a:lnTo>
                        <a:pt x="485" y="190"/>
                      </a:lnTo>
                      <a:lnTo>
                        <a:pt x="536" y="171"/>
                      </a:lnTo>
                      <a:lnTo>
                        <a:pt x="586" y="155"/>
                      </a:lnTo>
                      <a:lnTo>
                        <a:pt x="638" y="139"/>
                      </a:lnTo>
                      <a:lnTo>
                        <a:pt x="690" y="124"/>
                      </a:lnTo>
                      <a:lnTo>
                        <a:pt x="743" y="110"/>
                      </a:lnTo>
                      <a:lnTo>
                        <a:pt x="796" y="98"/>
                      </a:lnTo>
                      <a:lnTo>
                        <a:pt x="850" y="85"/>
                      </a:lnTo>
                      <a:lnTo>
                        <a:pt x="904" y="75"/>
                      </a:lnTo>
                      <a:lnTo>
                        <a:pt x="958" y="63"/>
                      </a:lnTo>
                      <a:lnTo>
                        <a:pt x="1013" y="54"/>
                      </a:lnTo>
                      <a:lnTo>
                        <a:pt x="1069" y="45"/>
                      </a:lnTo>
                      <a:lnTo>
                        <a:pt x="1124" y="37"/>
                      </a:lnTo>
                      <a:lnTo>
                        <a:pt x="1181" y="30"/>
                      </a:lnTo>
                      <a:lnTo>
                        <a:pt x="1237" y="24"/>
                      </a:lnTo>
                      <a:lnTo>
                        <a:pt x="1295" y="18"/>
                      </a:lnTo>
                      <a:lnTo>
                        <a:pt x="1353" y="14"/>
                      </a:lnTo>
                      <a:lnTo>
                        <a:pt x="1411" y="9"/>
                      </a:lnTo>
                      <a:lnTo>
                        <a:pt x="1470" y="6"/>
                      </a:lnTo>
                      <a:lnTo>
                        <a:pt x="1529" y="3"/>
                      </a:lnTo>
                      <a:lnTo>
                        <a:pt x="1589" y="1"/>
                      </a:lnTo>
                      <a:lnTo>
                        <a:pt x="1649" y="1"/>
                      </a:lnTo>
                      <a:lnTo>
                        <a:pt x="1710" y="0"/>
                      </a:lnTo>
                    </a:path>
                  </a:pathLst>
                </a:custGeom>
                <a:noFill/>
                <a:ln w="9525">
                  <a:noFill/>
                  <a:round/>
                  <a:headEnd/>
                  <a:tailEnd/>
                </a:ln>
              </p:spPr>
              <p:txBody>
                <a:bodyPr wrap="none" anchor="ctr"/>
                <a:lstStyle/>
                <a:p>
                  <a:endParaRPr lang="en-US"/>
                </a:p>
              </p:txBody>
            </p:sp>
            <p:sp>
              <p:nvSpPr>
                <p:cNvPr id="20502" name="Freeform 17"/>
                <p:cNvSpPr>
                  <a:spLocks noChangeArrowheads="1"/>
                </p:cNvSpPr>
                <p:nvPr/>
              </p:nvSpPr>
              <p:spPr bwMode="auto">
                <a:xfrm>
                  <a:off x="2638" y="2886"/>
                  <a:ext cx="194" cy="63"/>
                </a:xfrm>
                <a:custGeom>
                  <a:avLst/>
                  <a:gdLst>
                    <a:gd name="T0" fmla="*/ 0 w 1727"/>
                    <a:gd name="T1" fmla="*/ 0 h 477"/>
                    <a:gd name="T2" fmla="*/ 0 w 1727"/>
                    <a:gd name="T3" fmla="*/ 0 h 477"/>
                    <a:gd name="T4" fmla="*/ 0 w 1727"/>
                    <a:gd name="T5" fmla="*/ 0 h 477"/>
                    <a:gd name="T6" fmla="*/ 0 w 1727"/>
                    <a:gd name="T7" fmla="*/ 0 h 477"/>
                    <a:gd name="T8" fmla="*/ 0 w 1727"/>
                    <a:gd name="T9" fmla="*/ 0 h 477"/>
                    <a:gd name="T10" fmla="*/ 0 w 1727"/>
                    <a:gd name="T11" fmla="*/ 0 h 477"/>
                    <a:gd name="T12" fmla="*/ 0 w 1727"/>
                    <a:gd name="T13" fmla="*/ 0 h 477"/>
                    <a:gd name="T14" fmla="*/ 0 w 1727"/>
                    <a:gd name="T15" fmla="*/ 0 h 477"/>
                    <a:gd name="T16" fmla="*/ 0 w 1727"/>
                    <a:gd name="T17" fmla="*/ 0 h 477"/>
                    <a:gd name="T18" fmla="*/ 0 w 1727"/>
                    <a:gd name="T19" fmla="*/ 0 h 477"/>
                    <a:gd name="T20" fmla="*/ 0 w 1727"/>
                    <a:gd name="T21" fmla="*/ 0 h 477"/>
                    <a:gd name="T22" fmla="*/ 0 w 1727"/>
                    <a:gd name="T23" fmla="*/ 0 h 477"/>
                    <a:gd name="T24" fmla="*/ 0 w 1727"/>
                    <a:gd name="T25" fmla="*/ 0 h 477"/>
                    <a:gd name="T26" fmla="*/ 0 w 1727"/>
                    <a:gd name="T27" fmla="*/ 0 h 477"/>
                    <a:gd name="T28" fmla="*/ 0 w 1727"/>
                    <a:gd name="T29" fmla="*/ 0 h 477"/>
                    <a:gd name="T30" fmla="*/ 0 w 1727"/>
                    <a:gd name="T31" fmla="*/ 0 h 477"/>
                    <a:gd name="T32" fmla="*/ 0 w 1727"/>
                    <a:gd name="T33" fmla="*/ 0 h 477"/>
                    <a:gd name="T34" fmla="*/ 0 w 1727"/>
                    <a:gd name="T35" fmla="*/ 0 h 477"/>
                    <a:gd name="T36" fmla="*/ 0 w 1727"/>
                    <a:gd name="T37" fmla="*/ 0 h 477"/>
                    <a:gd name="T38" fmla="*/ 0 w 1727"/>
                    <a:gd name="T39" fmla="*/ 0 h 477"/>
                    <a:gd name="T40" fmla="*/ 0 w 1727"/>
                    <a:gd name="T41" fmla="*/ 0 h 477"/>
                    <a:gd name="T42" fmla="*/ 0 w 1727"/>
                    <a:gd name="T43" fmla="*/ 0 h 477"/>
                    <a:gd name="T44" fmla="*/ 0 w 1727"/>
                    <a:gd name="T45" fmla="*/ 0 h 477"/>
                    <a:gd name="T46" fmla="*/ 0 w 1727"/>
                    <a:gd name="T47" fmla="*/ 0 h 477"/>
                    <a:gd name="T48" fmla="*/ 0 w 1727"/>
                    <a:gd name="T49" fmla="*/ 0 h 477"/>
                    <a:gd name="T50" fmla="*/ 0 w 1727"/>
                    <a:gd name="T51" fmla="*/ 0 h 477"/>
                    <a:gd name="T52" fmla="*/ 0 w 1727"/>
                    <a:gd name="T53" fmla="*/ 0 h 477"/>
                    <a:gd name="T54" fmla="*/ 0 w 1727"/>
                    <a:gd name="T55" fmla="*/ 0 h 477"/>
                    <a:gd name="T56" fmla="*/ 0 w 1727"/>
                    <a:gd name="T57" fmla="*/ 0 h 477"/>
                    <a:gd name="T58" fmla="*/ 0 w 1727"/>
                    <a:gd name="T59" fmla="*/ 0 h 477"/>
                    <a:gd name="T60" fmla="*/ 0 w 1727"/>
                    <a:gd name="T61" fmla="*/ 0 h 477"/>
                    <a:gd name="T62" fmla="*/ 0 w 1727"/>
                    <a:gd name="T63" fmla="*/ 0 h 477"/>
                    <a:gd name="T64" fmla="*/ 0 w 1727"/>
                    <a:gd name="T65" fmla="*/ 0 h 477"/>
                    <a:gd name="T66" fmla="*/ 0 w 1727"/>
                    <a:gd name="T67" fmla="*/ 0 h 4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27"/>
                    <a:gd name="T103" fmla="*/ 0 h 477"/>
                    <a:gd name="T104" fmla="*/ 1727 w 1727"/>
                    <a:gd name="T105" fmla="*/ 477 h 4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27" h="477">
                      <a:moveTo>
                        <a:pt x="33" y="476"/>
                      </a:moveTo>
                      <a:lnTo>
                        <a:pt x="0" y="421"/>
                      </a:lnTo>
                      <a:lnTo>
                        <a:pt x="47" y="394"/>
                      </a:lnTo>
                      <a:lnTo>
                        <a:pt x="95" y="368"/>
                      </a:lnTo>
                      <a:lnTo>
                        <a:pt x="142" y="343"/>
                      </a:lnTo>
                      <a:lnTo>
                        <a:pt x="191" y="318"/>
                      </a:lnTo>
                      <a:lnTo>
                        <a:pt x="240" y="294"/>
                      </a:lnTo>
                      <a:lnTo>
                        <a:pt x="290" y="271"/>
                      </a:lnTo>
                      <a:lnTo>
                        <a:pt x="339" y="251"/>
                      </a:lnTo>
                      <a:lnTo>
                        <a:pt x="389" y="230"/>
                      </a:lnTo>
                      <a:lnTo>
                        <a:pt x="440" y="210"/>
                      </a:lnTo>
                      <a:lnTo>
                        <a:pt x="490" y="191"/>
                      </a:lnTo>
                      <a:lnTo>
                        <a:pt x="542" y="173"/>
                      </a:lnTo>
                      <a:lnTo>
                        <a:pt x="594" y="156"/>
                      </a:lnTo>
                      <a:lnTo>
                        <a:pt x="646" y="141"/>
                      </a:lnTo>
                      <a:lnTo>
                        <a:pt x="699" y="126"/>
                      </a:lnTo>
                      <a:lnTo>
                        <a:pt x="752" y="111"/>
                      </a:lnTo>
                      <a:lnTo>
                        <a:pt x="806" y="99"/>
                      </a:lnTo>
                      <a:lnTo>
                        <a:pt x="860" y="86"/>
                      </a:lnTo>
                      <a:lnTo>
                        <a:pt x="914" y="74"/>
                      </a:lnTo>
                      <a:lnTo>
                        <a:pt x="970" y="64"/>
                      </a:lnTo>
                      <a:lnTo>
                        <a:pt x="1025" y="55"/>
                      </a:lnTo>
                      <a:lnTo>
                        <a:pt x="1080" y="46"/>
                      </a:lnTo>
                      <a:lnTo>
                        <a:pt x="1137" y="38"/>
                      </a:lnTo>
                      <a:lnTo>
                        <a:pt x="1194" y="31"/>
                      </a:lnTo>
                      <a:lnTo>
                        <a:pt x="1251" y="24"/>
                      </a:lnTo>
                      <a:lnTo>
                        <a:pt x="1308" y="18"/>
                      </a:lnTo>
                      <a:lnTo>
                        <a:pt x="1367" y="13"/>
                      </a:lnTo>
                      <a:lnTo>
                        <a:pt x="1426" y="9"/>
                      </a:lnTo>
                      <a:lnTo>
                        <a:pt x="1485" y="7"/>
                      </a:lnTo>
                      <a:lnTo>
                        <a:pt x="1545" y="3"/>
                      </a:lnTo>
                      <a:lnTo>
                        <a:pt x="1605" y="2"/>
                      </a:lnTo>
                      <a:lnTo>
                        <a:pt x="1666" y="1"/>
                      </a:lnTo>
                      <a:lnTo>
                        <a:pt x="1727" y="0"/>
                      </a:lnTo>
                      <a:lnTo>
                        <a:pt x="1727" y="63"/>
                      </a:lnTo>
                      <a:lnTo>
                        <a:pt x="1667" y="64"/>
                      </a:lnTo>
                      <a:lnTo>
                        <a:pt x="1607" y="65"/>
                      </a:lnTo>
                      <a:lnTo>
                        <a:pt x="1547" y="68"/>
                      </a:lnTo>
                      <a:lnTo>
                        <a:pt x="1488" y="70"/>
                      </a:lnTo>
                      <a:lnTo>
                        <a:pt x="1429" y="73"/>
                      </a:lnTo>
                      <a:lnTo>
                        <a:pt x="1372" y="77"/>
                      </a:lnTo>
                      <a:lnTo>
                        <a:pt x="1315" y="81"/>
                      </a:lnTo>
                      <a:lnTo>
                        <a:pt x="1258" y="87"/>
                      </a:lnTo>
                      <a:lnTo>
                        <a:pt x="1201" y="94"/>
                      </a:lnTo>
                      <a:lnTo>
                        <a:pt x="1146" y="101"/>
                      </a:lnTo>
                      <a:lnTo>
                        <a:pt x="1091" y="109"/>
                      </a:lnTo>
                      <a:lnTo>
                        <a:pt x="1035" y="117"/>
                      </a:lnTo>
                      <a:lnTo>
                        <a:pt x="981" y="127"/>
                      </a:lnTo>
                      <a:lnTo>
                        <a:pt x="927" y="138"/>
                      </a:lnTo>
                      <a:lnTo>
                        <a:pt x="874" y="149"/>
                      </a:lnTo>
                      <a:lnTo>
                        <a:pt x="821" y="161"/>
                      </a:lnTo>
                      <a:lnTo>
                        <a:pt x="768" y="173"/>
                      </a:lnTo>
                      <a:lnTo>
                        <a:pt x="716" y="187"/>
                      </a:lnTo>
                      <a:lnTo>
                        <a:pt x="664" y="202"/>
                      </a:lnTo>
                      <a:lnTo>
                        <a:pt x="614" y="217"/>
                      </a:lnTo>
                      <a:lnTo>
                        <a:pt x="563" y="234"/>
                      </a:lnTo>
                      <a:lnTo>
                        <a:pt x="512" y="252"/>
                      </a:lnTo>
                      <a:lnTo>
                        <a:pt x="463" y="270"/>
                      </a:lnTo>
                      <a:lnTo>
                        <a:pt x="413" y="289"/>
                      </a:lnTo>
                      <a:lnTo>
                        <a:pt x="364" y="309"/>
                      </a:lnTo>
                      <a:lnTo>
                        <a:pt x="315" y="330"/>
                      </a:lnTo>
                      <a:lnTo>
                        <a:pt x="267" y="352"/>
                      </a:lnTo>
                      <a:lnTo>
                        <a:pt x="220" y="375"/>
                      </a:lnTo>
                      <a:lnTo>
                        <a:pt x="172" y="399"/>
                      </a:lnTo>
                      <a:lnTo>
                        <a:pt x="125" y="424"/>
                      </a:lnTo>
                      <a:lnTo>
                        <a:pt x="79" y="450"/>
                      </a:lnTo>
                      <a:lnTo>
                        <a:pt x="33" y="477"/>
                      </a:lnTo>
                      <a:lnTo>
                        <a:pt x="33" y="476"/>
                      </a:lnTo>
                      <a:close/>
                    </a:path>
                  </a:pathLst>
                </a:custGeom>
                <a:solidFill>
                  <a:srgbClr val="FF0040"/>
                </a:solidFill>
                <a:ln w="9525">
                  <a:noFill/>
                  <a:round/>
                  <a:headEnd/>
                  <a:tailEnd/>
                </a:ln>
              </p:spPr>
              <p:txBody>
                <a:bodyPr wrap="none" anchor="ctr"/>
                <a:lstStyle/>
                <a:p>
                  <a:endParaRPr lang="en-US"/>
                </a:p>
              </p:txBody>
            </p:sp>
            <p:sp>
              <p:nvSpPr>
                <p:cNvPr id="20503" name="Freeform 18"/>
                <p:cNvSpPr>
                  <a:spLocks noChangeArrowheads="1"/>
                </p:cNvSpPr>
                <p:nvPr/>
              </p:nvSpPr>
              <p:spPr bwMode="auto">
                <a:xfrm>
                  <a:off x="2741" y="2899"/>
                  <a:ext cx="15" cy="88"/>
                </a:xfrm>
                <a:custGeom>
                  <a:avLst/>
                  <a:gdLst>
                    <a:gd name="T0" fmla="*/ 0 w 130"/>
                    <a:gd name="T1" fmla="*/ 0 h 684"/>
                    <a:gd name="T2" fmla="*/ 0 w 130"/>
                    <a:gd name="T3" fmla="*/ 0 h 684"/>
                    <a:gd name="T4" fmla="*/ 0 w 130"/>
                    <a:gd name="T5" fmla="*/ 0 h 684"/>
                    <a:gd name="T6" fmla="*/ 0 w 130"/>
                    <a:gd name="T7" fmla="*/ 0 h 684"/>
                    <a:gd name="T8" fmla="*/ 0 w 130"/>
                    <a:gd name="T9" fmla="*/ 0 h 684"/>
                    <a:gd name="T10" fmla="*/ 0 w 130"/>
                    <a:gd name="T11" fmla="*/ 0 h 684"/>
                    <a:gd name="T12" fmla="*/ 0 w 130"/>
                    <a:gd name="T13" fmla="*/ 0 h 684"/>
                    <a:gd name="T14" fmla="*/ 0 w 130"/>
                    <a:gd name="T15" fmla="*/ 0 h 684"/>
                    <a:gd name="T16" fmla="*/ 0 w 130"/>
                    <a:gd name="T17" fmla="*/ 0 h 684"/>
                    <a:gd name="T18" fmla="*/ 0 w 130"/>
                    <a:gd name="T19" fmla="*/ 0 h 684"/>
                    <a:gd name="T20" fmla="*/ 0 w 130"/>
                    <a:gd name="T21" fmla="*/ 0 h 684"/>
                    <a:gd name="T22" fmla="*/ 0 w 130"/>
                    <a:gd name="T23" fmla="*/ 0 h 684"/>
                    <a:gd name="T24" fmla="*/ 0 w 130"/>
                    <a:gd name="T25" fmla="*/ 0 h 684"/>
                    <a:gd name="T26" fmla="*/ 0 w 130"/>
                    <a:gd name="T27" fmla="*/ 0 h 684"/>
                    <a:gd name="T28" fmla="*/ 0 w 130"/>
                    <a:gd name="T29" fmla="*/ 0 h 684"/>
                    <a:gd name="T30" fmla="*/ 0 w 130"/>
                    <a:gd name="T31" fmla="*/ 0 h 684"/>
                    <a:gd name="T32" fmla="*/ 0 w 130"/>
                    <a:gd name="T33" fmla="*/ 0 h 684"/>
                    <a:gd name="T34" fmla="*/ 0 w 130"/>
                    <a:gd name="T35" fmla="*/ 0 h 684"/>
                    <a:gd name="T36" fmla="*/ 0 w 130"/>
                    <a:gd name="T37" fmla="*/ 0 h 684"/>
                    <a:gd name="T38" fmla="*/ 0 w 130"/>
                    <a:gd name="T39" fmla="*/ 0 h 684"/>
                    <a:gd name="T40" fmla="*/ 0 w 130"/>
                    <a:gd name="T41" fmla="*/ 0 h 684"/>
                    <a:gd name="T42" fmla="*/ 0 w 130"/>
                    <a:gd name="T43" fmla="*/ 0 h 684"/>
                    <a:gd name="T44" fmla="*/ 0 w 130"/>
                    <a:gd name="T45" fmla="*/ 0 h 6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0"/>
                    <a:gd name="T70" fmla="*/ 0 h 684"/>
                    <a:gd name="T71" fmla="*/ 130 w 130"/>
                    <a:gd name="T72" fmla="*/ 684 h 6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0" h="684">
                      <a:moveTo>
                        <a:pt x="24" y="0"/>
                      </a:moveTo>
                      <a:lnTo>
                        <a:pt x="19" y="32"/>
                      </a:lnTo>
                      <a:lnTo>
                        <a:pt x="13" y="62"/>
                      </a:lnTo>
                      <a:lnTo>
                        <a:pt x="8" y="91"/>
                      </a:lnTo>
                      <a:lnTo>
                        <a:pt x="5" y="118"/>
                      </a:lnTo>
                      <a:lnTo>
                        <a:pt x="2" y="146"/>
                      </a:lnTo>
                      <a:lnTo>
                        <a:pt x="1" y="171"/>
                      </a:lnTo>
                      <a:lnTo>
                        <a:pt x="0" y="196"/>
                      </a:lnTo>
                      <a:lnTo>
                        <a:pt x="0" y="220"/>
                      </a:lnTo>
                      <a:lnTo>
                        <a:pt x="1" y="243"/>
                      </a:lnTo>
                      <a:lnTo>
                        <a:pt x="2" y="265"/>
                      </a:lnTo>
                      <a:lnTo>
                        <a:pt x="5" y="285"/>
                      </a:lnTo>
                      <a:lnTo>
                        <a:pt x="7" y="306"/>
                      </a:lnTo>
                      <a:lnTo>
                        <a:pt x="14" y="346"/>
                      </a:lnTo>
                      <a:lnTo>
                        <a:pt x="23" y="384"/>
                      </a:lnTo>
                      <a:lnTo>
                        <a:pt x="35" y="421"/>
                      </a:lnTo>
                      <a:lnTo>
                        <a:pt x="46" y="457"/>
                      </a:lnTo>
                      <a:lnTo>
                        <a:pt x="60" y="493"/>
                      </a:lnTo>
                      <a:lnTo>
                        <a:pt x="74" y="528"/>
                      </a:lnTo>
                      <a:lnTo>
                        <a:pt x="88" y="565"/>
                      </a:lnTo>
                      <a:lnTo>
                        <a:pt x="103" y="602"/>
                      </a:lnTo>
                      <a:lnTo>
                        <a:pt x="117" y="642"/>
                      </a:lnTo>
                      <a:lnTo>
                        <a:pt x="130" y="684"/>
                      </a:lnTo>
                    </a:path>
                  </a:pathLst>
                </a:custGeom>
                <a:noFill/>
                <a:ln w="9525">
                  <a:noFill/>
                  <a:round/>
                  <a:headEnd/>
                  <a:tailEnd/>
                </a:ln>
              </p:spPr>
              <p:txBody>
                <a:bodyPr wrap="none" anchor="ctr"/>
                <a:lstStyle/>
                <a:p>
                  <a:endParaRPr lang="en-US"/>
                </a:p>
              </p:txBody>
            </p:sp>
            <p:sp>
              <p:nvSpPr>
                <p:cNvPr id="20504" name="Freeform 19"/>
                <p:cNvSpPr>
                  <a:spLocks noChangeArrowheads="1"/>
                </p:cNvSpPr>
                <p:nvPr/>
              </p:nvSpPr>
              <p:spPr bwMode="auto">
                <a:xfrm>
                  <a:off x="2738" y="2897"/>
                  <a:ext cx="21" cy="93"/>
                </a:xfrm>
                <a:custGeom>
                  <a:avLst/>
                  <a:gdLst>
                    <a:gd name="T0" fmla="*/ 0 w 192"/>
                    <a:gd name="T1" fmla="*/ 0 h 699"/>
                    <a:gd name="T2" fmla="*/ 0 w 192"/>
                    <a:gd name="T3" fmla="*/ 0 h 699"/>
                    <a:gd name="T4" fmla="*/ 0 w 192"/>
                    <a:gd name="T5" fmla="*/ 0 h 699"/>
                    <a:gd name="T6" fmla="*/ 0 w 192"/>
                    <a:gd name="T7" fmla="*/ 0 h 699"/>
                    <a:gd name="T8" fmla="*/ 0 w 192"/>
                    <a:gd name="T9" fmla="*/ 0 h 699"/>
                    <a:gd name="T10" fmla="*/ 0 w 192"/>
                    <a:gd name="T11" fmla="*/ 0 h 699"/>
                    <a:gd name="T12" fmla="*/ 0 w 192"/>
                    <a:gd name="T13" fmla="*/ 0 h 699"/>
                    <a:gd name="T14" fmla="*/ 0 w 192"/>
                    <a:gd name="T15" fmla="*/ 0 h 699"/>
                    <a:gd name="T16" fmla="*/ 0 w 192"/>
                    <a:gd name="T17" fmla="*/ 0 h 699"/>
                    <a:gd name="T18" fmla="*/ 0 w 192"/>
                    <a:gd name="T19" fmla="*/ 0 h 699"/>
                    <a:gd name="T20" fmla="*/ 0 w 192"/>
                    <a:gd name="T21" fmla="*/ 0 h 699"/>
                    <a:gd name="T22" fmla="*/ 0 w 192"/>
                    <a:gd name="T23" fmla="*/ 0 h 699"/>
                    <a:gd name="T24" fmla="*/ 0 w 192"/>
                    <a:gd name="T25" fmla="*/ 0 h 699"/>
                    <a:gd name="T26" fmla="*/ 0 w 192"/>
                    <a:gd name="T27" fmla="*/ 0 h 699"/>
                    <a:gd name="T28" fmla="*/ 0 w 192"/>
                    <a:gd name="T29" fmla="*/ 0 h 699"/>
                    <a:gd name="T30" fmla="*/ 0 w 192"/>
                    <a:gd name="T31" fmla="*/ 0 h 699"/>
                    <a:gd name="T32" fmla="*/ 0 w 192"/>
                    <a:gd name="T33" fmla="*/ 0 h 699"/>
                    <a:gd name="T34" fmla="*/ 0 w 192"/>
                    <a:gd name="T35" fmla="*/ 0 h 699"/>
                    <a:gd name="T36" fmla="*/ 0 w 192"/>
                    <a:gd name="T37" fmla="*/ 0 h 699"/>
                    <a:gd name="T38" fmla="*/ 0 w 192"/>
                    <a:gd name="T39" fmla="*/ 0 h 699"/>
                    <a:gd name="T40" fmla="*/ 0 w 192"/>
                    <a:gd name="T41" fmla="*/ 0 h 699"/>
                    <a:gd name="T42" fmla="*/ 0 w 192"/>
                    <a:gd name="T43" fmla="*/ 0 h 699"/>
                    <a:gd name="T44" fmla="*/ 0 w 192"/>
                    <a:gd name="T45" fmla="*/ 0 h 699"/>
                    <a:gd name="T46" fmla="*/ 0 w 192"/>
                    <a:gd name="T47" fmla="*/ 0 h 699"/>
                    <a:gd name="T48" fmla="*/ 0 w 192"/>
                    <a:gd name="T49" fmla="*/ 0 h 699"/>
                    <a:gd name="T50" fmla="*/ 0 w 192"/>
                    <a:gd name="T51" fmla="*/ 0 h 699"/>
                    <a:gd name="T52" fmla="*/ 0 w 192"/>
                    <a:gd name="T53" fmla="*/ 0 h 699"/>
                    <a:gd name="T54" fmla="*/ 0 w 192"/>
                    <a:gd name="T55" fmla="*/ 0 h 699"/>
                    <a:gd name="T56" fmla="*/ 0 w 192"/>
                    <a:gd name="T57" fmla="*/ 0 h 699"/>
                    <a:gd name="T58" fmla="*/ 0 w 192"/>
                    <a:gd name="T59" fmla="*/ 0 h 699"/>
                    <a:gd name="T60" fmla="*/ 0 w 192"/>
                    <a:gd name="T61" fmla="*/ 0 h 699"/>
                    <a:gd name="T62" fmla="*/ 0 w 192"/>
                    <a:gd name="T63" fmla="*/ 0 h 699"/>
                    <a:gd name="T64" fmla="*/ 0 w 192"/>
                    <a:gd name="T65" fmla="*/ 0 h 699"/>
                    <a:gd name="T66" fmla="*/ 0 w 192"/>
                    <a:gd name="T67" fmla="*/ 0 h 699"/>
                    <a:gd name="T68" fmla="*/ 0 w 192"/>
                    <a:gd name="T69" fmla="*/ 0 h 699"/>
                    <a:gd name="T70" fmla="*/ 0 w 192"/>
                    <a:gd name="T71" fmla="*/ 0 h 699"/>
                    <a:gd name="T72" fmla="*/ 0 w 192"/>
                    <a:gd name="T73" fmla="*/ 0 h 699"/>
                    <a:gd name="T74" fmla="*/ 0 w 192"/>
                    <a:gd name="T75" fmla="*/ 0 h 699"/>
                    <a:gd name="T76" fmla="*/ 0 w 192"/>
                    <a:gd name="T77" fmla="*/ 0 h 699"/>
                    <a:gd name="T78" fmla="*/ 0 w 192"/>
                    <a:gd name="T79" fmla="*/ 0 h 699"/>
                    <a:gd name="T80" fmla="*/ 0 w 192"/>
                    <a:gd name="T81" fmla="*/ 0 h 699"/>
                    <a:gd name="T82" fmla="*/ 0 w 192"/>
                    <a:gd name="T83" fmla="*/ 0 h 699"/>
                    <a:gd name="T84" fmla="*/ 0 w 192"/>
                    <a:gd name="T85" fmla="*/ 0 h 699"/>
                    <a:gd name="T86" fmla="*/ 0 w 192"/>
                    <a:gd name="T87" fmla="*/ 0 h 699"/>
                    <a:gd name="T88" fmla="*/ 0 w 192"/>
                    <a:gd name="T89" fmla="*/ 0 h 699"/>
                    <a:gd name="T90" fmla="*/ 0 w 192"/>
                    <a:gd name="T91" fmla="*/ 0 h 699"/>
                    <a:gd name="T92" fmla="*/ 0 w 192"/>
                    <a:gd name="T93" fmla="*/ 0 h 699"/>
                    <a:gd name="T94" fmla="*/ 0 w 192"/>
                    <a:gd name="T95" fmla="*/ 0 h 699"/>
                    <a:gd name="T96" fmla="*/ 0 w 192"/>
                    <a:gd name="T97" fmla="*/ 0 h 6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2"/>
                    <a:gd name="T148" fmla="*/ 0 h 699"/>
                    <a:gd name="T149" fmla="*/ 192 w 192"/>
                    <a:gd name="T150" fmla="*/ 699 h 6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2" h="699">
                      <a:moveTo>
                        <a:pt x="25" y="0"/>
                      </a:moveTo>
                      <a:lnTo>
                        <a:pt x="87" y="14"/>
                      </a:lnTo>
                      <a:lnTo>
                        <a:pt x="82" y="45"/>
                      </a:lnTo>
                      <a:lnTo>
                        <a:pt x="77" y="75"/>
                      </a:lnTo>
                      <a:lnTo>
                        <a:pt x="72" y="102"/>
                      </a:lnTo>
                      <a:lnTo>
                        <a:pt x="69" y="129"/>
                      </a:lnTo>
                      <a:lnTo>
                        <a:pt x="67" y="154"/>
                      </a:lnTo>
                      <a:lnTo>
                        <a:pt x="66" y="180"/>
                      </a:lnTo>
                      <a:lnTo>
                        <a:pt x="64" y="204"/>
                      </a:lnTo>
                      <a:lnTo>
                        <a:pt x="64" y="226"/>
                      </a:lnTo>
                      <a:lnTo>
                        <a:pt x="66" y="247"/>
                      </a:lnTo>
                      <a:lnTo>
                        <a:pt x="67" y="269"/>
                      </a:lnTo>
                      <a:lnTo>
                        <a:pt x="69" y="289"/>
                      </a:lnTo>
                      <a:lnTo>
                        <a:pt x="71" y="310"/>
                      </a:lnTo>
                      <a:lnTo>
                        <a:pt x="78" y="346"/>
                      </a:lnTo>
                      <a:lnTo>
                        <a:pt x="86" y="383"/>
                      </a:lnTo>
                      <a:lnTo>
                        <a:pt x="97" y="419"/>
                      </a:lnTo>
                      <a:lnTo>
                        <a:pt x="109" y="455"/>
                      </a:lnTo>
                      <a:lnTo>
                        <a:pt x="122" y="489"/>
                      </a:lnTo>
                      <a:lnTo>
                        <a:pt x="136" y="525"/>
                      </a:lnTo>
                      <a:lnTo>
                        <a:pt x="151" y="562"/>
                      </a:lnTo>
                      <a:lnTo>
                        <a:pt x="165" y="599"/>
                      </a:lnTo>
                      <a:lnTo>
                        <a:pt x="178" y="639"/>
                      </a:lnTo>
                      <a:lnTo>
                        <a:pt x="187" y="660"/>
                      </a:lnTo>
                      <a:lnTo>
                        <a:pt x="192" y="682"/>
                      </a:lnTo>
                      <a:lnTo>
                        <a:pt x="131" y="699"/>
                      </a:lnTo>
                      <a:lnTo>
                        <a:pt x="119" y="658"/>
                      </a:lnTo>
                      <a:lnTo>
                        <a:pt x="104" y="619"/>
                      </a:lnTo>
                      <a:lnTo>
                        <a:pt x="90" y="581"/>
                      </a:lnTo>
                      <a:lnTo>
                        <a:pt x="75" y="543"/>
                      </a:lnTo>
                      <a:lnTo>
                        <a:pt x="61" y="508"/>
                      </a:lnTo>
                      <a:lnTo>
                        <a:pt x="47" y="471"/>
                      </a:lnTo>
                      <a:lnTo>
                        <a:pt x="36" y="434"/>
                      </a:lnTo>
                      <a:lnTo>
                        <a:pt x="24" y="397"/>
                      </a:lnTo>
                      <a:lnTo>
                        <a:pt x="15" y="358"/>
                      </a:lnTo>
                      <a:lnTo>
                        <a:pt x="8" y="317"/>
                      </a:lnTo>
                      <a:lnTo>
                        <a:pt x="5" y="295"/>
                      </a:lnTo>
                      <a:lnTo>
                        <a:pt x="2" y="273"/>
                      </a:lnTo>
                      <a:lnTo>
                        <a:pt x="1" y="250"/>
                      </a:lnTo>
                      <a:lnTo>
                        <a:pt x="0" y="227"/>
                      </a:lnTo>
                      <a:lnTo>
                        <a:pt x="0" y="203"/>
                      </a:lnTo>
                      <a:lnTo>
                        <a:pt x="1" y="177"/>
                      </a:lnTo>
                      <a:lnTo>
                        <a:pt x="3" y="151"/>
                      </a:lnTo>
                      <a:lnTo>
                        <a:pt x="6" y="123"/>
                      </a:lnTo>
                      <a:lnTo>
                        <a:pt x="9" y="94"/>
                      </a:lnTo>
                      <a:lnTo>
                        <a:pt x="14" y="64"/>
                      </a:lnTo>
                      <a:lnTo>
                        <a:pt x="18" y="33"/>
                      </a:lnTo>
                      <a:lnTo>
                        <a:pt x="25" y="1"/>
                      </a:lnTo>
                      <a:lnTo>
                        <a:pt x="25" y="0"/>
                      </a:lnTo>
                      <a:close/>
                    </a:path>
                  </a:pathLst>
                </a:custGeom>
                <a:solidFill>
                  <a:srgbClr val="FF0040"/>
                </a:solidFill>
                <a:ln w="9525">
                  <a:noFill/>
                  <a:round/>
                  <a:headEnd/>
                  <a:tailEnd/>
                </a:ln>
              </p:spPr>
              <p:txBody>
                <a:bodyPr wrap="none" anchor="ctr"/>
                <a:lstStyle/>
                <a:p>
                  <a:endParaRPr lang="en-US"/>
                </a:p>
              </p:txBody>
            </p:sp>
            <p:sp>
              <p:nvSpPr>
                <p:cNvPr id="20505" name="Freeform 20"/>
                <p:cNvSpPr>
                  <a:spLocks noChangeArrowheads="1"/>
                </p:cNvSpPr>
                <p:nvPr/>
              </p:nvSpPr>
              <p:spPr bwMode="auto">
                <a:xfrm>
                  <a:off x="2823" y="2874"/>
                  <a:ext cx="89" cy="39"/>
                </a:xfrm>
                <a:custGeom>
                  <a:avLst/>
                  <a:gdLst>
                    <a:gd name="T0" fmla="*/ 0 w 798"/>
                    <a:gd name="T1" fmla="*/ 0 h 303"/>
                    <a:gd name="T2" fmla="*/ 0 w 798"/>
                    <a:gd name="T3" fmla="*/ 0 h 303"/>
                    <a:gd name="T4" fmla="*/ 0 w 798"/>
                    <a:gd name="T5" fmla="*/ 0 h 303"/>
                    <a:gd name="T6" fmla="*/ 0 w 798"/>
                    <a:gd name="T7" fmla="*/ 0 h 303"/>
                    <a:gd name="T8" fmla="*/ 0 w 798"/>
                    <a:gd name="T9" fmla="*/ 0 h 303"/>
                    <a:gd name="T10" fmla="*/ 0 w 798"/>
                    <a:gd name="T11" fmla="*/ 0 h 303"/>
                    <a:gd name="T12" fmla="*/ 0 w 798"/>
                    <a:gd name="T13" fmla="*/ 0 h 303"/>
                    <a:gd name="T14" fmla="*/ 0 w 798"/>
                    <a:gd name="T15" fmla="*/ 0 h 303"/>
                    <a:gd name="T16" fmla="*/ 0 w 798"/>
                    <a:gd name="T17" fmla="*/ 0 h 303"/>
                    <a:gd name="T18" fmla="*/ 0 w 798"/>
                    <a:gd name="T19" fmla="*/ 0 h 303"/>
                    <a:gd name="T20" fmla="*/ 0 w 798"/>
                    <a:gd name="T21" fmla="*/ 0 h 303"/>
                    <a:gd name="T22" fmla="*/ 0 w 798"/>
                    <a:gd name="T23" fmla="*/ 0 h 303"/>
                    <a:gd name="T24" fmla="*/ 0 w 798"/>
                    <a:gd name="T25" fmla="*/ 0 h 303"/>
                    <a:gd name="T26" fmla="*/ 0 w 798"/>
                    <a:gd name="T27" fmla="*/ 0 h 303"/>
                    <a:gd name="T28" fmla="*/ 0 w 798"/>
                    <a:gd name="T29" fmla="*/ 0 h 303"/>
                    <a:gd name="T30" fmla="*/ 0 w 798"/>
                    <a:gd name="T31" fmla="*/ 0 h 303"/>
                    <a:gd name="T32" fmla="*/ 0 w 798"/>
                    <a:gd name="T33" fmla="*/ 0 h 303"/>
                    <a:gd name="T34" fmla="*/ 0 w 798"/>
                    <a:gd name="T35" fmla="*/ 0 h 303"/>
                    <a:gd name="T36" fmla="*/ 0 w 798"/>
                    <a:gd name="T37" fmla="*/ 0 h 303"/>
                    <a:gd name="T38" fmla="*/ 0 w 798"/>
                    <a:gd name="T39" fmla="*/ 0 h 303"/>
                    <a:gd name="T40" fmla="*/ 0 w 798"/>
                    <a:gd name="T41" fmla="*/ 0 h 303"/>
                    <a:gd name="T42" fmla="*/ 0 w 798"/>
                    <a:gd name="T43" fmla="*/ 0 h 303"/>
                    <a:gd name="T44" fmla="*/ 0 w 798"/>
                    <a:gd name="T45" fmla="*/ 0 h 303"/>
                    <a:gd name="T46" fmla="*/ 0 w 798"/>
                    <a:gd name="T47" fmla="*/ 0 h 303"/>
                    <a:gd name="T48" fmla="*/ 0 w 798"/>
                    <a:gd name="T49" fmla="*/ 0 h 303"/>
                    <a:gd name="T50" fmla="*/ 0 w 798"/>
                    <a:gd name="T51" fmla="*/ 0 h 303"/>
                    <a:gd name="T52" fmla="*/ 0 w 798"/>
                    <a:gd name="T53" fmla="*/ 0 h 303"/>
                    <a:gd name="T54" fmla="*/ 0 w 798"/>
                    <a:gd name="T55" fmla="*/ 0 h 303"/>
                    <a:gd name="T56" fmla="*/ 0 w 798"/>
                    <a:gd name="T57" fmla="*/ 0 h 303"/>
                    <a:gd name="T58" fmla="*/ 0 w 798"/>
                    <a:gd name="T59" fmla="*/ 0 h 303"/>
                    <a:gd name="T60" fmla="*/ 0 w 798"/>
                    <a:gd name="T61" fmla="*/ 0 h 303"/>
                    <a:gd name="T62" fmla="*/ 0 w 798"/>
                    <a:gd name="T63" fmla="*/ 0 h 303"/>
                    <a:gd name="T64" fmla="*/ 0 w 798"/>
                    <a:gd name="T65" fmla="*/ 0 h 303"/>
                    <a:gd name="T66" fmla="*/ 0 w 798"/>
                    <a:gd name="T67" fmla="*/ 0 h 303"/>
                    <a:gd name="T68" fmla="*/ 0 w 798"/>
                    <a:gd name="T69" fmla="*/ 0 h 303"/>
                    <a:gd name="T70" fmla="*/ 0 w 798"/>
                    <a:gd name="T71" fmla="*/ 0 h 303"/>
                    <a:gd name="T72" fmla="*/ 0 w 798"/>
                    <a:gd name="T73" fmla="*/ 0 h 303"/>
                    <a:gd name="T74" fmla="*/ 0 w 798"/>
                    <a:gd name="T75" fmla="*/ 0 h 303"/>
                    <a:gd name="T76" fmla="*/ 0 w 798"/>
                    <a:gd name="T77" fmla="*/ 0 h 303"/>
                    <a:gd name="T78" fmla="*/ 0 w 798"/>
                    <a:gd name="T79" fmla="*/ 0 h 303"/>
                    <a:gd name="T80" fmla="*/ 0 w 798"/>
                    <a:gd name="T81" fmla="*/ 0 h 303"/>
                    <a:gd name="T82" fmla="*/ 0 w 798"/>
                    <a:gd name="T83" fmla="*/ 0 h 303"/>
                    <a:gd name="T84" fmla="*/ 0 w 798"/>
                    <a:gd name="T85" fmla="*/ 0 h 303"/>
                    <a:gd name="T86" fmla="*/ 0 w 798"/>
                    <a:gd name="T87" fmla="*/ 0 h 303"/>
                    <a:gd name="T88" fmla="*/ 0 w 798"/>
                    <a:gd name="T89" fmla="*/ 0 h 303"/>
                    <a:gd name="T90" fmla="*/ 0 w 798"/>
                    <a:gd name="T91" fmla="*/ 0 h 303"/>
                    <a:gd name="T92" fmla="*/ 0 w 798"/>
                    <a:gd name="T93" fmla="*/ 0 h 303"/>
                    <a:gd name="T94" fmla="*/ 0 w 798"/>
                    <a:gd name="T95" fmla="*/ 0 h 303"/>
                    <a:gd name="T96" fmla="*/ 0 w 798"/>
                    <a:gd name="T97" fmla="*/ 0 h 303"/>
                    <a:gd name="T98" fmla="*/ 0 w 798"/>
                    <a:gd name="T99" fmla="*/ 0 h 303"/>
                    <a:gd name="T100" fmla="*/ 0 w 798"/>
                    <a:gd name="T101" fmla="*/ 0 h 303"/>
                    <a:gd name="T102" fmla="*/ 0 w 798"/>
                    <a:gd name="T103" fmla="*/ 0 h 303"/>
                    <a:gd name="T104" fmla="*/ 0 w 798"/>
                    <a:gd name="T105" fmla="*/ 0 h 303"/>
                    <a:gd name="T106" fmla="*/ 0 w 798"/>
                    <a:gd name="T107" fmla="*/ 0 h 303"/>
                    <a:gd name="T108" fmla="*/ 0 w 798"/>
                    <a:gd name="T109" fmla="*/ 0 h 303"/>
                    <a:gd name="T110" fmla="*/ 0 w 798"/>
                    <a:gd name="T111" fmla="*/ 0 h 303"/>
                    <a:gd name="T112" fmla="*/ 0 w 798"/>
                    <a:gd name="T113" fmla="*/ 0 h 303"/>
                    <a:gd name="T114" fmla="*/ 0 w 798"/>
                    <a:gd name="T115" fmla="*/ 0 h 303"/>
                    <a:gd name="T116" fmla="*/ 0 w 798"/>
                    <a:gd name="T117" fmla="*/ 0 h 303"/>
                    <a:gd name="T118" fmla="*/ 0 w 798"/>
                    <a:gd name="T119" fmla="*/ 0 h 303"/>
                    <a:gd name="T120" fmla="*/ 0 w 798"/>
                    <a:gd name="T121" fmla="*/ 0 h 303"/>
                    <a:gd name="T122" fmla="*/ 0 w 798"/>
                    <a:gd name="T123" fmla="*/ 0 h 3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8"/>
                    <a:gd name="T187" fmla="*/ 0 h 303"/>
                    <a:gd name="T188" fmla="*/ 798 w 798"/>
                    <a:gd name="T189" fmla="*/ 303 h 3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8" h="303">
                      <a:moveTo>
                        <a:pt x="323" y="0"/>
                      </a:moveTo>
                      <a:lnTo>
                        <a:pt x="300" y="8"/>
                      </a:lnTo>
                      <a:lnTo>
                        <a:pt x="280" y="16"/>
                      </a:lnTo>
                      <a:lnTo>
                        <a:pt x="260" y="26"/>
                      </a:lnTo>
                      <a:lnTo>
                        <a:pt x="243" y="36"/>
                      </a:lnTo>
                      <a:lnTo>
                        <a:pt x="227" y="46"/>
                      </a:lnTo>
                      <a:lnTo>
                        <a:pt x="210" y="58"/>
                      </a:lnTo>
                      <a:lnTo>
                        <a:pt x="179" y="80"/>
                      </a:lnTo>
                      <a:lnTo>
                        <a:pt x="162" y="90"/>
                      </a:lnTo>
                      <a:lnTo>
                        <a:pt x="145" y="100"/>
                      </a:lnTo>
                      <a:lnTo>
                        <a:pt x="126" y="110"/>
                      </a:lnTo>
                      <a:lnTo>
                        <a:pt x="107" y="118"/>
                      </a:lnTo>
                      <a:lnTo>
                        <a:pt x="84" y="125"/>
                      </a:lnTo>
                      <a:lnTo>
                        <a:pt x="72" y="127"/>
                      </a:lnTo>
                      <a:lnTo>
                        <a:pt x="58" y="129"/>
                      </a:lnTo>
                      <a:lnTo>
                        <a:pt x="46" y="132"/>
                      </a:lnTo>
                      <a:lnTo>
                        <a:pt x="31" y="133"/>
                      </a:lnTo>
                      <a:lnTo>
                        <a:pt x="16" y="134"/>
                      </a:lnTo>
                      <a:lnTo>
                        <a:pt x="0" y="134"/>
                      </a:lnTo>
                      <a:lnTo>
                        <a:pt x="5" y="137"/>
                      </a:lnTo>
                      <a:lnTo>
                        <a:pt x="11" y="142"/>
                      </a:lnTo>
                      <a:lnTo>
                        <a:pt x="18" y="145"/>
                      </a:lnTo>
                      <a:lnTo>
                        <a:pt x="26" y="150"/>
                      </a:lnTo>
                      <a:lnTo>
                        <a:pt x="35" y="155"/>
                      </a:lnTo>
                      <a:lnTo>
                        <a:pt x="45" y="159"/>
                      </a:lnTo>
                      <a:lnTo>
                        <a:pt x="65" y="168"/>
                      </a:lnTo>
                      <a:lnTo>
                        <a:pt x="88" y="179"/>
                      </a:lnTo>
                      <a:lnTo>
                        <a:pt x="114" y="190"/>
                      </a:lnTo>
                      <a:lnTo>
                        <a:pt x="140" y="201"/>
                      </a:lnTo>
                      <a:lnTo>
                        <a:pt x="170" y="212"/>
                      </a:lnTo>
                      <a:lnTo>
                        <a:pt x="200" y="224"/>
                      </a:lnTo>
                      <a:lnTo>
                        <a:pt x="232" y="234"/>
                      </a:lnTo>
                      <a:lnTo>
                        <a:pt x="266" y="246"/>
                      </a:lnTo>
                      <a:lnTo>
                        <a:pt x="299" y="256"/>
                      </a:lnTo>
                      <a:lnTo>
                        <a:pt x="334" y="265"/>
                      </a:lnTo>
                      <a:lnTo>
                        <a:pt x="369" y="274"/>
                      </a:lnTo>
                      <a:lnTo>
                        <a:pt x="404" y="282"/>
                      </a:lnTo>
                      <a:lnTo>
                        <a:pt x="439" y="289"/>
                      </a:lnTo>
                      <a:lnTo>
                        <a:pt x="474" y="295"/>
                      </a:lnTo>
                      <a:lnTo>
                        <a:pt x="508" y="298"/>
                      </a:lnTo>
                      <a:lnTo>
                        <a:pt x="541" y="302"/>
                      </a:lnTo>
                      <a:lnTo>
                        <a:pt x="573" y="303"/>
                      </a:lnTo>
                      <a:lnTo>
                        <a:pt x="605" y="302"/>
                      </a:lnTo>
                      <a:lnTo>
                        <a:pt x="635" y="300"/>
                      </a:lnTo>
                      <a:lnTo>
                        <a:pt x="662" y="295"/>
                      </a:lnTo>
                      <a:lnTo>
                        <a:pt x="689" y="288"/>
                      </a:lnTo>
                      <a:lnTo>
                        <a:pt x="700" y="283"/>
                      </a:lnTo>
                      <a:lnTo>
                        <a:pt x="712" y="279"/>
                      </a:lnTo>
                      <a:lnTo>
                        <a:pt x="723" y="273"/>
                      </a:lnTo>
                      <a:lnTo>
                        <a:pt x="734" y="267"/>
                      </a:lnTo>
                      <a:lnTo>
                        <a:pt x="743" y="260"/>
                      </a:lnTo>
                      <a:lnTo>
                        <a:pt x="752" y="252"/>
                      </a:lnTo>
                      <a:lnTo>
                        <a:pt x="760" y="244"/>
                      </a:lnTo>
                      <a:lnTo>
                        <a:pt x="768" y="235"/>
                      </a:lnTo>
                      <a:lnTo>
                        <a:pt x="775" y="225"/>
                      </a:lnTo>
                      <a:lnTo>
                        <a:pt x="781" y="214"/>
                      </a:lnTo>
                      <a:lnTo>
                        <a:pt x="785" y="203"/>
                      </a:lnTo>
                      <a:lnTo>
                        <a:pt x="790" y="191"/>
                      </a:lnTo>
                      <a:lnTo>
                        <a:pt x="794" y="178"/>
                      </a:lnTo>
                      <a:lnTo>
                        <a:pt x="796" y="164"/>
                      </a:lnTo>
                      <a:lnTo>
                        <a:pt x="797" y="150"/>
                      </a:lnTo>
                      <a:lnTo>
                        <a:pt x="798" y="134"/>
                      </a:lnTo>
                    </a:path>
                  </a:pathLst>
                </a:custGeom>
                <a:noFill/>
                <a:ln w="9525">
                  <a:noFill/>
                  <a:round/>
                  <a:headEnd/>
                  <a:tailEnd/>
                </a:ln>
              </p:spPr>
              <p:txBody>
                <a:bodyPr wrap="none" anchor="ctr"/>
                <a:lstStyle/>
                <a:p>
                  <a:endParaRPr lang="en-US"/>
                </a:p>
              </p:txBody>
            </p:sp>
            <p:sp>
              <p:nvSpPr>
                <p:cNvPr id="20506" name="Freeform 21"/>
                <p:cNvSpPr>
                  <a:spLocks noChangeArrowheads="1"/>
                </p:cNvSpPr>
                <p:nvPr/>
              </p:nvSpPr>
              <p:spPr bwMode="auto">
                <a:xfrm>
                  <a:off x="2820" y="2888"/>
                  <a:ext cx="95" cy="30"/>
                </a:xfrm>
                <a:custGeom>
                  <a:avLst/>
                  <a:gdLst>
                    <a:gd name="T0" fmla="*/ 0 w 848"/>
                    <a:gd name="T1" fmla="*/ 0 h 229"/>
                    <a:gd name="T2" fmla="*/ 0 w 848"/>
                    <a:gd name="T3" fmla="*/ 0 h 229"/>
                    <a:gd name="T4" fmla="*/ 0 w 848"/>
                    <a:gd name="T5" fmla="*/ 0 h 229"/>
                    <a:gd name="T6" fmla="*/ 0 w 848"/>
                    <a:gd name="T7" fmla="*/ 0 h 229"/>
                    <a:gd name="T8" fmla="*/ 0 w 848"/>
                    <a:gd name="T9" fmla="*/ 0 h 229"/>
                    <a:gd name="T10" fmla="*/ 0 w 848"/>
                    <a:gd name="T11" fmla="*/ 0 h 229"/>
                    <a:gd name="T12" fmla="*/ 0 w 848"/>
                    <a:gd name="T13" fmla="*/ 0 h 229"/>
                    <a:gd name="T14" fmla="*/ 0 w 848"/>
                    <a:gd name="T15" fmla="*/ 0 h 229"/>
                    <a:gd name="T16" fmla="*/ 0 w 848"/>
                    <a:gd name="T17" fmla="*/ 0 h 229"/>
                    <a:gd name="T18" fmla="*/ 0 w 848"/>
                    <a:gd name="T19" fmla="*/ 0 h 229"/>
                    <a:gd name="T20" fmla="*/ 0 w 848"/>
                    <a:gd name="T21" fmla="*/ 0 h 229"/>
                    <a:gd name="T22" fmla="*/ 0 w 848"/>
                    <a:gd name="T23" fmla="*/ 0 h 229"/>
                    <a:gd name="T24" fmla="*/ 0 w 848"/>
                    <a:gd name="T25" fmla="*/ 0 h 229"/>
                    <a:gd name="T26" fmla="*/ 0 w 848"/>
                    <a:gd name="T27" fmla="*/ 0 h 229"/>
                    <a:gd name="T28" fmla="*/ 0 w 848"/>
                    <a:gd name="T29" fmla="*/ 0 h 229"/>
                    <a:gd name="T30" fmla="*/ 0 w 848"/>
                    <a:gd name="T31" fmla="*/ 0 h 229"/>
                    <a:gd name="T32" fmla="*/ 0 w 848"/>
                    <a:gd name="T33" fmla="*/ 0 h 229"/>
                    <a:gd name="T34" fmla="*/ 0 w 848"/>
                    <a:gd name="T35" fmla="*/ 0 h 229"/>
                    <a:gd name="T36" fmla="*/ 0 w 848"/>
                    <a:gd name="T37" fmla="*/ 0 h 229"/>
                    <a:gd name="T38" fmla="*/ 0 w 848"/>
                    <a:gd name="T39" fmla="*/ 0 h 229"/>
                    <a:gd name="T40" fmla="*/ 0 w 848"/>
                    <a:gd name="T41" fmla="*/ 0 h 229"/>
                    <a:gd name="T42" fmla="*/ 0 w 848"/>
                    <a:gd name="T43" fmla="*/ 0 h 229"/>
                    <a:gd name="T44" fmla="*/ 0 w 848"/>
                    <a:gd name="T45" fmla="*/ 0 h 229"/>
                    <a:gd name="T46" fmla="*/ 0 w 848"/>
                    <a:gd name="T47" fmla="*/ 0 h 229"/>
                    <a:gd name="T48" fmla="*/ 0 w 848"/>
                    <a:gd name="T49" fmla="*/ 0 h 229"/>
                    <a:gd name="T50" fmla="*/ 0 w 848"/>
                    <a:gd name="T51" fmla="*/ 0 h 229"/>
                    <a:gd name="T52" fmla="*/ 0 w 848"/>
                    <a:gd name="T53" fmla="*/ 0 h 229"/>
                    <a:gd name="T54" fmla="*/ 0 w 848"/>
                    <a:gd name="T55" fmla="*/ 0 h 229"/>
                    <a:gd name="T56" fmla="*/ 0 w 848"/>
                    <a:gd name="T57" fmla="*/ 0 h 229"/>
                    <a:gd name="T58" fmla="*/ 0 w 848"/>
                    <a:gd name="T59" fmla="*/ 0 h 229"/>
                    <a:gd name="T60" fmla="*/ 0 w 848"/>
                    <a:gd name="T61" fmla="*/ 0 h 229"/>
                    <a:gd name="T62" fmla="*/ 0 w 848"/>
                    <a:gd name="T63" fmla="*/ 0 h 229"/>
                    <a:gd name="T64" fmla="*/ 0 w 848"/>
                    <a:gd name="T65" fmla="*/ 0 h 229"/>
                    <a:gd name="T66" fmla="*/ 0 w 848"/>
                    <a:gd name="T67" fmla="*/ 0 h 229"/>
                    <a:gd name="T68" fmla="*/ 0 w 848"/>
                    <a:gd name="T69" fmla="*/ 0 h 229"/>
                    <a:gd name="T70" fmla="*/ 0 w 848"/>
                    <a:gd name="T71" fmla="*/ 0 h 229"/>
                    <a:gd name="T72" fmla="*/ 0 w 848"/>
                    <a:gd name="T73" fmla="*/ 0 h 229"/>
                    <a:gd name="T74" fmla="*/ 0 w 848"/>
                    <a:gd name="T75" fmla="*/ 0 h 229"/>
                    <a:gd name="T76" fmla="*/ 0 w 848"/>
                    <a:gd name="T77" fmla="*/ 0 h 229"/>
                    <a:gd name="T78" fmla="*/ 0 w 848"/>
                    <a:gd name="T79" fmla="*/ 0 h 229"/>
                    <a:gd name="T80" fmla="*/ 0 w 848"/>
                    <a:gd name="T81" fmla="*/ 0 h 229"/>
                    <a:gd name="T82" fmla="*/ 0 w 848"/>
                    <a:gd name="T83" fmla="*/ 0 h 229"/>
                    <a:gd name="T84" fmla="*/ 0 w 848"/>
                    <a:gd name="T85" fmla="*/ 0 h 229"/>
                    <a:gd name="T86" fmla="*/ 0 w 848"/>
                    <a:gd name="T87" fmla="*/ 0 h 2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48"/>
                    <a:gd name="T133" fmla="*/ 0 h 229"/>
                    <a:gd name="T134" fmla="*/ 848 w 848"/>
                    <a:gd name="T135" fmla="*/ 229 h 2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48" h="229">
                      <a:moveTo>
                        <a:pt x="0" y="53"/>
                      </a:moveTo>
                      <a:lnTo>
                        <a:pt x="18" y="27"/>
                      </a:lnTo>
                      <a:lnTo>
                        <a:pt x="36" y="0"/>
                      </a:lnTo>
                      <a:lnTo>
                        <a:pt x="41" y="5"/>
                      </a:lnTo>
                      <a:lnTo>
                        <a:pt x="46" y="8"/>
                      </a:lnTo>
                      <a:lnTo>
                        <a:pt x="53" y="12"/>
                      </a:lnTo>
                      <a:lnTo>
                        <a:pt x="60" y="16"/>
                      </a:lnTo>
                      <a:lnTo>
                        <a:pt x="68" y="20"/>
                      </a:lnTo>
                      <a:lnTo>
                        <a:pt x="78" y="24"/>
                      </a:lnTo>
                      <a:lnTo>
                        <a:pt x="97" y="34"/>
                      </a:lnTo>
                      <a:lnTo>
                        <a:pt x="119" y="44"/>
                      </a:lnTo>
                      <a:lnTo>
                        <a:pt x="144" y="54"/>
                      </a:lnTo>
                      <a:lnTo>
                        <a:pt x="171" y="66"/>
                      </a:lnTo>
                      <a:lnTo>
                        <a:pt x="199" y="76"/>
                      </a:lnTo>
                      <a:lnTo>
                        <a:pt x="228" y="88"/>
                      </a:lnTo>
                      <a:lnTo>
                        <a:pt x="261" y="98"/>
                      </a:lnTo>
                      <a:lnTo>
                        <a:pt x="293" y="108"/>
                      </a:lnTo>
                      <a:lnTo>
                        <a:pt x="325" y="119"/>
                      </a:lnTo>
                      <a:lnTo>
                        <a:pt x="360" y="128"/>
                      </a:lnTo>
                      <a:lnTo>
                        <a:pt x="394" y="137"/>
                      </a:lnTo>
                      <a:lnTo>
                        <a:pt x="429" y="144"/>
                      </a:lnTo>
                      <a:lnTo>
                        <a:pt x="462" y="151"/>
                      </a:lnTo>
                      <a:lnTo>
                        <a:pt x="497" y="157"/>
                      </a:lnTo>
                      <a:lnTo>
                        <a:pt x="529" y="161"/>
                      </a:lnTo>
                      <a:lnTo>
                        <a:pt x="561" y="164"/>
                      </a:lnTo>
                      <a:lnTo>
                        <a:pt x="593" y="165"/>
                      </a:lnTo>
                      <a:lnTo>
                        <a:pt x="621" y="165"/>
                      </a:lnTo>
                      <a:lnTo>
                        <a:pt x="648" y="161"/>
                      </a:lnTo>
                      <a:lnTo>
                        <a:pt x="673" y="158"/>
                      </a:lnTo>
                      <a:lnTo>
                        <a:pt x="696" y="151"/>
                      </a:lnTo>
                      <a:lnTo>
                        <a:pt x="716" y="144"/>
                      </a:lnTo>
                      <a:lnTo>
                        <a:pt x="733" y="135"/>
                      </a:lnTo>
                      <a:lnTo>
                        <a:pt x="748" y="123"/>
                      </a:lnTo>
                      <a:lnTo>
                        <a:pt x="755" y="116"/>
                      </a:lnTo>
                      <a:lnTo>
                        <a:pt x="761" y="110"/>
                      </a:lnTo>
                      <a:lnTo>
                        <a:pt x="765" y="102"/>
                      </a:lnTo>
                      <a:lnTo>
                        <a:pt x="770" y="93"/>
                      </a:lnTo>
                      <a:lnTo>
                        <a:pt x="775" y="84"/>
                      </a:lnTo>
                      <a:lnTo>
                        <a:pt x="778" y="75"/>
                      </a:lnTo>
                      <a:lnTo>
                        <a:pt x="780" y="65"/>
                      </a:lnTo>
                      <a:lnTo>
                        <a:pt x="783" y="53"/>
                      </a:lnTo>
                      <a:lnTo>
                        <a:pt x="784" y="40"/>
                      </a:lnTo>
                      <a:lnTo>
                        <a:pt x="784" y="28"/>
                      </a:lnTo>
                      <a:lnTo>
                        <a:pt x="848" y="27"/>
                      </a:lnTo>
                      <a:lnTo>
                        <a:pt x="847" y="46"/>
                      </a:lnTo>
                      <a:lnTo>
                        <a:pt x="846" y="64"/>
                      </a:lnTo>
                      <a:lnTo>
                        <a:pt x="843" y="80"/>
                      </a:lnTo>
                      <a:lnTo>
                        <a:pt x="838" y="96"/>
                      </a:lnTo>
                      <a:lnTo>
                        <a:pt x="833" y="110"/>
                      </a:lnTo>
                      <a:lnTo>
                        <a:pt x="826" y="123"/>
                      </a:lnTo>
                      <a:lnTo>
                        <a:pt x="820" y="136"/>
                      </a:lnTo>
                      <a:lnTo>
                        <a:pt x="812" y="149"/>
                      </a:lnTo>
                      <a:lnTo>
                        <a:pt x="802" y="159"/>
                      </a:lnTo>
                      <a:lnTo>
                        <a:pt x="793" y="169"/>
                      </a:lnTo>
                      <a:lnTo>
                        <a:pt x="782" y="179"/>
                      </a:lnTo>
                      <a:lnTo>
                        <a:pt x="770" y="187"/>
                      </a:lnTo>
                      <a:lnTo>
                        <a:pt x="757" y="195"/>
                      </a:lnTo>
                      <a:lnTo>
                        <a:pt x="745" y="202"/>
                      </a:lnTo>
                      <a:lnTo>
                        <a:pt x="731" y="207"/>
                      </a:lnTo>
                      <a:lnTo>
                        <a:pt x="716" y="212"/>
                      </a:lnTo>
                      <a:lnTo>
                        <a:pt x="702" y="217"/>
                      </a:lnTo>
                      <a:lnTo>
                        <a:pt x="687" y="220"/>
                      </a:lnTo>
                      <a:lnTo>
                        <a:pt x="657" y="226"/>
                      </a:lnTo>
                      <a:lnTo>
                        <a:pt x="625" y="228"/>
                      </a:lnTo>
                      <a:lnTo>
                        <a:pt x="591" y="229"/>
                      </a:lnTo>
                      <a:lnTo>
                        <a:pt x="557" y="227"/>
                      </a:lnTo>
                      <a:lnTo>
                        <a:pt x="522" y="225"/>
                      </a:lnTo>
                      <a:lnTo>
                        <a:pt x="487" y="220"/>
                      </a:lnTo>
                      <a:lnTo>
                        <a:pt x="451" y="214"/>
                      </a:lnTo>
                      <a:lnTo>
                        <a:pt x="416" y="207"/>
                      </a:lnTo>
                      <a:lnTo>
                        <a:pt x="381" y="199"/>
                      </a:lnTo>
                      <a:lnTo>
                        <a:pt x="345" y="190"/>
                      </a:lnTo>
                      <a:lnTo>
                        <a:pt x="309" y="180"/>
                      </a:lnTo>
                      <a:lnTo>
                        <a:pt x="275" y="169"/>
                      </a:lnTo>
                      <a:lnTo>
                        <a:pt x="241" y="159"/>
                      </a:lnTo>
                      <a:lnTo>
                        <a:pt x="208" y="148"/>
                      </a:lnTo>
                      <a:lnTo>
                        <a:pt x="177" y="136"/>
                      </a:lnTo>
                      <a:lnTo>
                        <a:pt x="147" y="125"/>
                      </a:lnTo>
                      <a:lnTo>
                        <a:pt x="119" y="113"/>
                      </a:lnTo>
                      <a:lnTo>
                        <a:pt x="93" y="102"/>
                      </a:lnTo>
                      <a:lnTo>
                        <a:pt x="68" y="91"/>
                      </a:lnTo>
                      <a:lnTo>
                        <a:pt x="48" y="81"/>
                      </a:lnTo>
                      <a:lnTo>
                        <a:pt x="37" y="76"/>
                      </a:lnTo>
                      <a:lnTo>
                        <a:pt x="28" y="72"/>
                      </a:lnTo>
                      <a:lnTo>
                        <a:pt x="20" y="67"/>
                      </a:lnTo>
                      <a:lnTo>
                        <a:pt x="13" y="62"/>
                      </a:lnTo>
                      <a:lnTo>
                        <a:pt x="6" y="59"/>
                      </a:lnTo>
                      <a:lnTo>
                        <a:pt x="0" y="54"/>
                      </a:lnTo>
                      <a:lnTo>
                        <a:pt x="0" y="53"/>
                      </a:lnTo>
                      <a:close/>
                    </a:path>
                  </a:pathLst>
                </a:custGeom>
                <a:solidFill>
                  <a:srgbClr val="FF0040"/>
                </a:solidFill>
                <a:ln w="9525">
                  <a:noFill/>
                  <a:round/>
                  <a:headEnd/>
                  <a:tailEnd/>
                </a:ln>
              </p:spPr>
              <p:txBody>
                <a:bodyPr wrap="none" anchor="ctr"/>
                <a:lstStyle/>
                <a:p>
                  <a:endParaRPr lang="en-US"/>
                </a:p>
              </p:txBody>
            </p:sp>
            <p:sp>
              <p:nvSpPr>
                <p:cNvPr id="20507" name="Freeform 22"/>
                <p:cNvSpPr>
                  <a:spLocks noChangeArrowheads="1"/>
                </p:cNvSpPr>
                <p:nvPr/>
              </p:nvSpPr>
              <p:spPr bwMode="auto">
                <a:xfrm>
                  <a:off x="2820" y="2870"/>
                  <a:ext cx="39" cy="25"/>
                </a:xfrm>
                <a:custGeom>
                  <a:avLst/>
                  <a:gdLst>
                    <a:gd name="T0" fmla="*/ 0 w 348"/>
                    <a:gd name="T1" fmla="*/ 0 h 197"/>
                    <a:gd name="T2" fmla="*/ 0 w 348"/>
                    <a:gd name="T3" fmla="*/ 0 h 197"/>
                    <a:gd name="T4" fmla="*/ 0 w 348"/>
                    <a:gd name="T5" fmla="*/ 0 h 197"/>
                    <a:gd name="T6" fmla="*/ 0 w 348"/>
                    <a:gd name="T7" fmla="*/ 0 h 197"/>
                    <a:gd name="T8" fmla="*/ 0 w 348"/>
                    <a:gd name="T9" fmla="*/ 0 h 197"/>
                    <a:gd name="T10" fmla="*/ 0 w 348"/>
                    <a:gd name="T11" fmla="*/ 0 h 197"/>
                    <a:gd name="T12" fmla="*/ 0 w 348"/>
                    <a:gd name="T13" fmla="*/ 0 h 197"/>
                    <a:gd name="T14" fmla="*/ 0 w 348"/>
                    <a:gd name="T15" fmla="*/ 0 h 197"/>
                    <a:gd name="T16" fmla="*/ 0 w 348"/>
                    <a:gd name="T17" fmla="*/ 0 h 197"/>
                    <a:gd name="T18" fmla="*/ 0 w 348"/>
                    <a:gd name="T19" fmla="*/ 0 h 197"/>
                    <a:gd name="T20" fmla="*/ 0 w 348"/>
                    <a:gd name="T21" fmla="*/ 0 h 197"/>
                    <a:gd name="T22" fmla="*/ 0 w 348"/>
                    <a:gd name="T23" fmla="*/ 0 h 197"/>
                    <a:gd name="T24" fmla="*/ 0 w 348"/>
                    <a:gd name="T25" fmla="*/ 0 h 197"/>
                    <a:gd name="T26" fmla="*/ 0 w 348"/>
                    <a:gd name="T27" fmla="*/ 0 h 197"/>
                    <a:gd name="T28" fmla="*/ 0 w 348"/>
                    <a:gd name="T29" fmla="*/ 0 h 197"/>
                    <a:gd name="T30" fmla="*/ 0 w 348"/>
                    <a:gd name="T31" fmla="*/ 0 h 197"/>
                    <a:gd name="T32" fmla="*/ 0 w 348"/>
                    <a:gd name="T33" fmla="*/ 0 h 197"/>
                    <a:gd name="T34" fmla="*/ 0 w 348"/>
                    <a:gd name="T35" fmla="*/ 0 h 197"/>
                    <a:gd name="T36" fmla="*/ 0 w 348"/>
                    <a:gd name="T37" fmla="*/ 0 h 197"/>
                    <a:gd name="T38" fmla="*/ 0 w 348"/>
                    <a:gd name="T39" fmla="*/ 0 h 197"/>
                    <a:gd name="T40" fmla="*/ 0 w 348"/>
                    <a:gd name="T41" fmla="*/ 0 h 197"/>
                    <a:gd name="T42" fmla="*/ 0 w 348"/>
                    <a:gd name="T43" fmla="*/ 0 h 197"/>
                    <a:gd name="T44" fmla="*/ 0 w 348"/>
                    <a:gd name="T45" fmla="*/ 0 h 197"/>
                    <a:gd name="T46" fmla="*/ 0 w 348"/>
                    <a:gd name="T47" fmla="*/ 0 h 197"/>
                    <a:gd name="T48" fmla="*/ 0 w 348"/>
                    <a:gd name="T49" fmla="*/ 0 h 197"/>
                    <a:gd name="T50" fmla="*/ 0 w 348"/>
                    <a:gd name="T51" fmla="*/ 0 h 197"/>
                    <a:gd name="T52" fmla="*/ 0 w 348"/>
                    <a:gd name="T53" fmla="*/ 0 h 197"/>
                    <a:gd name="T54" fmla="*/ 0 w 348"/>
                    <a:gd name="T55" fmla="*/ 0 h 197"/>
                    <a:gd name="T56" fmla="*/ 0 w 348"/>
                    <a:gd name="T57" fmla="*/ 0 h 197"/>
                    <a:gd name="T58" fmla="*/ 0 w 348"/>
                    <a:gd name="T59" fmla="*/ 0 h 197"/>
                    <a:gd name="T60" fmla="*/ 0 w 348"/>
                    <a:gd name="T61" fmla="*/ 0 h 197"/>
                    <a:gd name="T62" fmla="*/ 0 w 348"/>
                    <a:gd name="T63" fmla="*/ 0 h 197"/>
                    <a:gd name="T64" fmla="*/ 0 w 348"/>
                    <a:gd name="T65" fmla="*/ 0 h 197"/>
                    <a:gd name="T66" fmla="*/ 0 w 348"/>
                    <a:gd name="T67" fmla="*/ 0 h 197"/>
                    <a:gd name="T68" fmla="*/ 0 w 348"/>
                    <a:gd name="T69" fmla="*/ 0 h 197"/>
                    <a:gd name="T70" fmla="*/ 0 w 348"/>
                    <a:gd name="T71" fmla="*/ 0 h 197"/>
                    <a:gd name="T72" fmla="*/ 0 w 348"/>
                    <a:gd name="T73" fmla="*/ 0 h 197"/>
                    <a:gd name="T74" fmla="*/ 0 w 348"/>
                    <a:gd name="T75" fmla="*/ 0 h 197"/>
                    <a:gd name="T76" fmla="*/ 0 w 348"/>
                    <a:gd name="T77" fmla="*/ 0 h 197"/>
                    <a:gd name="T78" fmla="*/ 0 w 348"/>
                    <a:gd name="T79" fmla="*/ 0 h 197"/>
                    <a:gd name="T80" fmla="*/ 0 w 348"/>
                    <a:gd name="T81" fmla="*/ 0 h 197"/>
                    <a:gd name="T82" fmla="*/ 0 w 348"/>
                    <a:gd name="T83" fmla="*/ 0 h 197"/>
                    <a:gd name="T84" fmla="*/ 0 w 348"/>
                    <a:gd name="T85" fmla="*/ 0 h 197"/>
                    <a:gd name="T86" fmla="*/ 0 w 348"/>
                    <a:gd name="T87" fmla="*/ 0 h 197"/>
                    <a:gd name="T88" fmla="*/ 0 w 348"/>
                    <a:gd name="T89" fmla="*/ 0 h 197"/>
                    <a:gd name="T90" fmla="*/ 0 w 348"/>
                    <a:gd name="T91" fmla="*/ 0 h 1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8"/>
                    <a:gd name="T139" fmla="*/ 0 h 197"/>
                    <a:gd name="T140" fmla="*/ 348 w 348"/>
                    <a:gd name="T141" fmla="*/ 197 h 1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8" h="197">
                      <a:moveTo>
                        <a:pt x="333" y="0"/>
                      </a:moveTo>
                      <a:lnTo>
                        <a:pt x="348" y="62"/>
                      </a:lnTo>
                      <a:lnTo>
                        <a:pt x="329" y="69"/>
                      </a:lnTo>
                      <a:lnTo>
                        <a:pt x="310" y="76"/>
                      </a:lnTo>
                      <a:lnTo>
                        <a:pt x="293" y="84"/>
                      </a:lnTo>
                      <a:lnTo>
                        <a:pt x="278" y="93"/>
                      </a:lnTo>
                      <a:lnTo>
                        <a:pt x="262" y="104"/>
                      </a:lnTo>
                      <a:lnTo>
                        <a:pt x="247" y="114"/>
                      </a:lnTo>
                      <a:lnTo>
                        <a:pt x="232" y="126"/>
                      </a:lnTo>
                      <a:lnTo>
                        <a:pt x="215" y="137"/>
                      </a:lnTo>
                      <a:lnTo>
                        <a:pt x="197" y="149"/>
                      </a:lnTo>
                      <a:lnTo>
                        <a:pt x="178" y="160"/>
                      </a:lnTo>
                      <a:lnTo>
                        <a:pt x="157" y="171"/>
                      </a:lnTo>
                      <a:lnTo>
                        <a:pt x="135" y="179"/>
                      </a:lnTo>
                      <a:lnTo>
                        <a:pt x="122" y="183"/>
                      </a:lnTo>
                      <a:lnTo>
                        <a:pt x="110" y="187"/>
                      </a:lnTo>
                      <a:lnTo>
                        <a:pt x="97" y="190"/>
                      </a:lnTo>
                      <a:lnTo>
                        <a:pt x="82" y="192"/>
                      </a:lnTo>
                      <a:lnTo>
                        <a:pt x="67" y="195"/>
                      </a:lnTo>
                      <a:lnTo>
                        <a:pt x="52" y="196"/>
                      </a:lnTo>
                      <a:lnTo>
                        <a:pt x="35" y="197"/>
                      </a:lnTo>
                      <a:lnTo>
                        <a:pt x="18" y="197"/>
                      </a:lnTo>
                      <a:lnTo>
                        <a:pt x="18" y="164"/>
                      </a:lnTo>
                      <a:lnTo>
                        <a:pt x="0" y="190"/>
                      </a:lnTo>
                      <a:lnTo>
                        <a:pt x="18" y="131"/>
                      </a:lnTo>
                      <a:lnTo>
                        <a:pt x="33" y="133"/>
                      </a:lnTo>
                      <a:lnTo>
                        <a:pt x="46" y="133"/>
                      </a:lnTo>
                      <a:lnTo>
                        <a:pt x="59" y="131"/>
                      </a:lnTo>
                      <a:lnTo>
                        <a:pt x="72" y="129"/>
                      </a:lnTo>
                      <a:lnTo>
                        <a:pt x="83" y="127"/>
                      </a:lnTo>
                      <a:lnTo>
                        <a:pt x="94" y="125"/>
                      </a:lnTo>
                      <a:lnTo>
                        <a:pt x="114" y="119"/>
                      </a:lnTo>
                      <a:lnTo>
                        <a:pt x="132" y="112"/>
                      </a:lnTo>
                      <a:lnTo>
                        <a:pt x="149" y="103"/>
                      </a:lnTo>
                      <a:lnTo>
                        <a:pt x="164" y="95"/>
                      </a:lnTo>
                      <a:lnTo>
                        <a:pt x="179" y="84"/>
                      </a:lnTo>
                      <a:lnTo>
                        <a:pt x="194" y="74"/>
                      </a:lnTo>
                      <a:lnTo>
                        <a:pt x="209" y="62"/>
                      </a:lnTo>
                      <a:lnTo>
                        <a:pt x="226" y="51"/>
                      </a:lnTo>
                      <a:lnTo>
                        <a:pt x="243" y="39"/>
                      </a:lnTo>
                      <a:lnTo>
                        <a:pt x="263" y="28"/>
                      </a:lnTo>
                      <a:lnTo>
                        <a:pt x="284" y="17"/>
                      </a:lnTo>
                      <a:lnTo>
                        <a:pt x="308" y="8"/>
                      </a:lnTo>
                      <a:lnTo>
                        <a:pt x="320" y="5"/>
                      </a:lnTo>
                      <a:lnTo>
                        <a:pt x="333" y="1"/>
                      </a:lnTo>
                      <a:lnTo>
                        <a:pt x="333" y="0"/>
                      </a:lnTo>
                      <a:close/>
                    </a:path>
                  </a:pathLst>
                </a:custGeom>
                <a:solidFill>
                  <a:srgbClr val="FF0040"/>
                </a:solidFill>
                <a:ln w="9525">
                  <a:noFill/>
                  <a:round/>
                  <a:headEnd/>
                  <a:tailEnd/>
                </a:ln>
              </p:spPr>
              <p:txBody>
                <a:bodyPr wrap="none" anchor="ctr"/>
                <a:lstStyle/>
                <a:p>
                  <a:endParaRPr lang="en-US"/>
                </a:p>
              </p:txBody>
            </p:sp>
          </p:grpSp>
          <p:grpSp>
            <p:nvGrpSpPr>
              <p:cNvPr id="6" name="Group 23"/>
              <p:cNvGrpSpPr>
                <a:grpSpLocks/>
              </p:cNvGrpSpPr>
              <p:nvPr/>
            </p:nvGrpSpPr>
            <p:grpSpPr bwMode="auto">
              <a:xfrm>
                <a:off x="2409" y="2720"/>
                <a:ext cx="708" cy="184"/>
                <a:chOff x="2409" y="2720"/>
                <a:chExt cx="708" cy="184"/>
              </a:xfrm>
            </p:grpSpPr>
            <p:sp>
              <p:nvSpPr>
                <p:cNvPr id="20491" name="Freeform 24"/>
                <p:cNvSpPr>
                  <a:spLocks noChangeArrowheads="1"/>
                </p:cNvSpPr>
                <p:nvPr/>
              </p:nvSpPr>
              <p:spPr bwMode="auto">
                <a:xfrm>
                  <a:off x="2420" y="2728"/>
                  <a:ext cx="684" cy="172"/>
                </a:xfrm>
                <a:custGeom>
                  <a:avLst/>
                  <a:gdLst>
                    <a:gd name="T0" fmla="*/ 0 w 6097"/>
                    <a:gd name="T1" fmla="*/ 0 h 1317"/>
                    <a:gd name="T2" fmla="*/ 0 w 6097"/>
                    <a:gd name="T3" fmla="*/ 0 h 1317"/>
                    <a:gd name="T4" fmla="*/ 0 w 6097"/>
                    <a:gd name="T5" fmla="*/ 0 h 1317"/>
                    <a:gd name="T6" fmla="*/ 0 w 6097"/>
                    <a:gd name="T7" fmla="*/ 0 h 1317"/>
                    <a:gd name="T8" fmla="*/ 0 w 6097"/>
                    <a:gd name="T9" fmla="*/ 0 h 1317"/>
                    <a:gd name="T10" fmla="*/ 0 w 6097"/>
                    <a:gd name="T11" fmla="*/ 0 h 1317"/>
                    <a:gd name="T12" fmla="*/ 0 w 6097"/>
                    <a:gd name="T13" fmla="*/ 0 h 1317"/>
                    <a:gd name="T14" fmla="*/ 0 w 6097"/>
                    <a:gd name="T15" fmla="*/ 0 h 1317"/>
                    <a:gd name="T16" fmla="*/ 0 w 6097"/>
                    <a:gd name="T17" fmla="*/ 0 h 1317"/>
                    <a:gd name="T18" fmla="*/ 0 w 6097"/>
                    <a:gd name="T19" fmla="*/ 0 h 1317"/>
                    <a:gd name="T20" fmla="*/ 0 w 6097"/>
                    <a:gd name="T21" fmla="*/ 0 h 1317"/>
                    <a:gd name="T22" fmla="*/ 0 w 6097"/>
                    <a:gd name="T23" fmla="*/ 0 h 1317"/>
                    <a:gd name="T24" fmla="*/ 0 w 6097"/>
                    <a:gd name="T25" fmla="*/ 0 h 1317"/>
                    <a:gd name="T26" fmla="*/ 0 w 6097"/>
                    <a:gd name="T27" fmla="*/ 0 h 1317"/>
                    <a:gd name="T28" fmla="*/ 0 w 6097"/>
                    <a:gd name="T29" fmla="*/ 0 h 1317"/>
                    <a:gd name="T30" fmla="*/ 0 w 6097"/>
                    <a:gd name="T31" fmla="*/ 0 h 1317"/>
                    <a:gd name="T32" fmla="*/ 0 w 6097"/>
                    <a:gd name="T33" fmla="*/ 0 h 1317"/>
                    <a:gd name="T34" fmla="*/ 0 w 6097"/>
                    <a:gd name="T35" fmla="*/ 0 h 1317"/>
                    <a:gd name="T36" fmla="*/ 0 w 6097"/>
                    <a:gd name="T37" fmla="*/ 0 h 1317"/>
                    <a:gd name="T38" fmla="*/ 0 w 6097"/>
                    <a:gd name="T39" fmla="*/ 0 h 1317"/>
                    <a:gd name="T40" fmla="*/ 0 w 6097"/>
                    <a:gd name="T41" fmla="*/ 0 h 1317"/>
                    <a:gd name="T42" fmla="*/ 0 w 6097"/>
                    <a:gd name="T43" fmla="*/ 0 h 1317"/>
                    <a:gd name="T44" fmla="*/ 0 w 6097"/>
                    <a:gd name="T45" fmla="*/ 0 h 1317"/>
                    <a:gd name="T46" fmla="*/ 0 w 6097"/>
                    <a:gd name="T47" fmla="*/ 0 h 1317"/>
                    <a:gd name="T48" fmla="*/ 0 w 6097"/>
                    <a:gd name="T49" fmla="*/ 0 h 1317"/>
                    <a:gd name="T50" fmla="*/ 0 w 6097"/>
                    <a:gd name="T51" fmla="*/ 0 h 1317"/>
                    <a:gd name="T52" fmla="*/ 0 w 6097"/>
                    <a:gd name="T53" fmla="*/ 0 h 1317"/>
                    <a:gd name="T54" fmla="*/ 0 w 6097"/>
                    <a:gd name="T55" fmla="*/ 0 h 1317"/>
                    <a:gd name="T56" fmla="*/ 0 w 6097"/>
                    <a:gd name="T57" fmla="*/ 0 h 1317"/>
                    <a:gd name="T58" fmla="*/ 0 w 6097"/>
                    <a:gd name="T59" fmla="*/ 0 h 1317"/>
                    <a:gd name="T60" fmla="*/ 0 w 6097"/>
                    <a:gd name="T61" fmla="*/ 0 h 1317"/>
                    <a:gd name="T62" fmla="*/ 0 w 6097"/>
                    <a:gd name="T63" fmla="*/ 0 h 1317"/>
                    <a:gd name="T64" fmla="*/ 0 w 6097"/>
                    <a:gd name="T65" fmla="*/ 0 h 1317"/>
                    <a:gd name="T66" fmla="*/ 0 w 6097"/>
                    <a:gd name="T67" fmla="*/ 0 h 1317"/>
                    <a:gd name="T68" fmla="*/ 0 w 6097"/>
                    <a:gd name="T69" fmla="*/ 0 h 1317"/>
                    <a:gd name="T70" fmla="*/ 0 w 6097"/>
                    <a:gd name="T71" fmla="*/ 0 h 1317"/>
                    <a:gd name="T72" fmla="*/ 0 w 6097"/>
                    <a:gd name="T73" fmla="*/ 0 h 1317"/>
                    <a:gd name="T74" fmla="*/ 0 w 6097"/>
                    <a:gd name="T75" fmla="*/ 0 h 1317"/>
                    <a:gd name="T76" fmla="*/ 0 w 6097"/>
                    <a:gd name="T77" fmla="*/ 0 h 1317"/>
                    <a:gd name="T78" fmla="*/ 0 w 6097"/>
                    <a:gd name="T79" fmla="*/ 0 h 1317"/>
                    <a:gd name="T80" fmla="*/ 0 w 6097"/>
                    <a:gd name="T81" fmla="*/ 0 h 1317"/>
                    <a:gd name="T82" fmla="*/ 0 w 6097"/>
                    <a:gd name="T83" fmla="*/ 0 h 1317"/>
                    <a:gd name="T84" fmla="*/ 0 w 6097"/>
                    <a:gd name="T85" fmla="*/ 0 h 1317"/>
                    <a:gd name="T86" fmla="*/ 0 w 6097"/>
                    <a:gd name="T87" fmla="*/ 0 h 1317"/>
                    <a:gd name="T88" fmla="*/ 0 w 6097"/>
                    <a:gd name="T89" fmla="*/ 0 h 1317"/>
                    <a:gd name="T90" fmla="*/ 0 w 6097"/>
                    <a:gd name="T91" fmla="*/ 0 h 1317"/>
                    <a:gd name="T92" fmla="*/ 0 w 6097"/>
                    <a:gd name="T93" fmla="*/ 0 h 1317"/>
                    <a:gd name="T94" fmla="*/ 0 w 6097"/>
                    <a:gd name="T95" fmla="*/ 0 h 1317"/>
                    <a:gd name="T96" fmla="*/ 0 w 6097"/>
                    <a:gd name="T97" fmla="*/ 0 h 1317"/>
                    <a:gd name="T98" fmla="*/ 0 w 6097"/>
                    <a:gd name="T99" fmla="*/ 0 h 1317"/>
                    <a:gd name="T100" fmla="*/ 0 w 6097"/>
                    <a:gd name="T101" fmla="*/ 0 h 1317"/>
                    <a:gd name="T102" fmla="*/ 0 w 6097"/>
                    <a:gd name="T103" fmla="*/ 0 h 1317"/>
                    <a:gd name="T104" fmla="*/ 0 w 6097"/>
                    <a:gd name="T105" fmla="*/ 0 h 1317"/>
                    <a:gd name="T106" fmla="*/ 0 w 6097"/>
                    <a:gd name="T107" fmla="*/ 0 h 1317"/>
                    <a:gd name="T108" fmla="*/ 0 w 6097"/>
                    <a:gd name="T109" fmla="*/ 0 h 1317"/>
                    <a:gd name="T110" fmla="*/ 0 w 6097"/>
                    <a:gd name="T111" fmla="*/ 0 h 1317"/>
                    <a:gd name="T112" fmla="*/ 0 w 6097"/>
                    <a:gd name="T113" fmla="*/ 0 h 1317"/>
                    <a:gd name="T114" fmla="*/ 0 w 6097"/>
                    <a:gd name="T115" fmla="*/ 0 h 1317"/>
                    <a:gd name="T116" fmla="*/ 0 w 6097"/>
                    <a:gd name="T117" fmla="*/ 0 h 1317"/>
                    <a:gd name="T118" fmla="*/ 0 w 6097"/>
                    <a:gd name="T119" fmla="*/ 0 h 1317"/>
                    <a:gd name="T120" fmla="*/ 0 w 6097"/>
                    <a:gd name="T121" fmla="*/ 0 h 1317"/>
                    <a:gd name="T122" fmla="*/ 0 w 6097"/>
                    <a:gd name="T123" fmla="*/ 0 h 1317"/>
                    <a:gd name="T124" fmla="*/ 0 w 6097"/>
                    <a:gd name="T125" fmla="*/ 0 h 13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97"/>
                    <a:gd name="T190" fmla="*/ 0 h 1317"/>
                    <a:gd name="T191" fmla="*/ 6097 w 6097"/>
                    <a:gd name="T192" fmla="*/ 1317 h 13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97" h="1317">
                      <a:moveTo>
                        <a:pt x="3090" y="6"/>
                      </a:moveTo>
                      <a:lnTo>
                        <a:pt x="3054" y="13"/>
                      </a:lnTo>
                      <a:lnTo>
                        <a:pt x="3019" y="20"/>
                      </a:lnTo>
                      <a:lnTo>
                        <a:pt x="2951" y="36"/>
                      </a:lnTo>
                      <a:lnTo>
                        <a:pt x="2883" y="54"/>
                      </a:lnTo>
                      <a:lnTo>
                        <a:pt x="2817" y="74"/>
                      </a:lnTo>
                      <a:lnTo>
                        <a:pt x="2753" y="96"/>
                      </a:lnTo>
                      <a:lnTo>
                        <a:pt x="2688" y="120"/>
                      </a:lnTo>
                      <a:lnTo>
                        <a:pt x="2625" y="144"/>
                      </a:lnTo>
                      <a:lnTo>
                        <a:pt x="2561" y="171"/>
                      </a:lnTo>
                      <a:lnTo>
                        <a:pt x="2435" y="225"/>
                      </a:lnTo>
                      <a:lnTo>
                        <a:pt x="2308" y="281"/>
                      </a:lnTo>
                      <a:lnTo>
                        <a:pt x="2242" y="310"/>
                      </a:lnTo>
                      <a:lnTo>
                        <a:pt x="2177" y="338"/>
                      </a:lnTo>
                      <a:lnTo>
                        <a:pt x="2111" y="365"/>
                      </a:lnTo>
                      <a:lnTo>
                        <a:pt x="2042" y="392"/>
                      </a:lnTo>
                      <a:lnTo>
                        <a:pt x="1981" y="416"/>
                      </a:lnTo>
                      <a:lnTo>
                        <a:pt x="1920" y="439"/>
                      </a:lnTo>
                      <a:lnTo>
                        <a:pt x="1861" y="461"/>
                      </a:lnTo>
                      <a:lnTo>
                        <a:pt x="1802" y="484"/>
                      </a:lnTo>
                      <a:lnTo>
                        <a:pt x="1746" y="506"/>
                      </a:lnTo>
                      <a:lnTo>
                        <a:pt x="1690" y="526"/>
                      </a:lnTo>
                      <a:lnTo>
                        <a:pt x="1636" y="547"/>
                      </a:lnTo>
                      <a:lnTo>
                        <a:pt x="1583" y="567"/>
                      </a:lnTo>
                      <a:lnTo>
                        <a:pt x="1532" y="586"/>
                      </a:lnTo>
                      <a:lnTo>
                        <a:pt x="1483" y="605"/>
                      </a:lnTo>
                      <a:lnTo>
                        <a:pt x="1436" y="622"/>
                      </a:lnTo>
                      <a:lnTo>
                        <a:pt x="1390" y="639"/>
                      </a:lnTo>
                      <a:lnTo>
                        <a:pt x="1346" y="655"/>
                      </a:lnTo>
                      <a:lnTo>
                        <a:pt x="1304" y="670"/>
                      </a:lnTo>
                      <a:lnTo>
                        <a:pt x="1265" y="685"/>
                      </a:lnTo>
                      <a:lnTo>
                        <a:pt x="1227" y="699"/>
                      </a:lnTo>
                      <a:lnTo>
                        <a:pt x="1194" y="711"/>
                      </a:lnTo>
                      <a:lnTo>
                        <a:pt x="1160" y="722"/>
                      </a:lnTo>
                      <a:lnTo>
                        <a:pt x="1127" y="734"/>
                      </a:lnTo>
                      <a:lnTo>
                        <a:pt x="1096" y="745"/>
                      </a:lnTo>
                      <a:lnTo>
                        <a:pt x="1066" y="755"/>
                      </a:lnTo>
                      <a:lnTo>
                        <a:pt x="1036" y="766"/>
                      </a:lnTo>
                      <a:lnTo>
                        <a:pt x="1007" y="776"/>
                      </a:lnTo>
                      <a:lnTo>
                        <a:pt x="978" y="785"/>
                      </a:lnTo>
                      <a:lnTo>
                        <a:pt x="946" y="797"/>
                      </a:lnTo>
                      <a:lnTo>
                        <a:pt x="914" y="807"/>
                      </a:lnTo>
                      <a:lnTo>
                        <a:pt x="883" y="818"/>
                      </a:lnTo>
                      <a:lnTo>
                        <a:pt x="853" y="828"/>
                      </a:lnTo>
                      <a:lnTo>
                        <a:pt x="794" y="848"/>
                      </a:lnTo>
                      <a:lnTo>
                        <a:pt x="737" y="866"/>
                      </a:lnTo>
                      <a:lnTo>
                        <a:pt x="683" y="883"/>
                      </a:lnTo>
                      <a:lnTo>
                        <a:pt x="629" y="899"/>
                      </a:lnTo>
                      <a:lnTo>
                        <a:pt x="522" y="933"/>
                      </a:lnTo>
                      <a:lnTo>
                        <a:pt x="467" y="950"/>
                      </a:lnTo>
                      <a:lnTo>
                        <a:pt x="410" y="966"/>
                      </a:lnTo>
                      <a:lnTo>
                        <a:pt x="351" y="983"/>
                      </a:lnTo>
                      <a:lnTo>
                        <a:pt x="320" y="993"/>
                      </a:lnTo>
                      <a:lnTo>
                        <a:pt x="289" y="1002"/>
                      </a:lnTo>
                      <a:lnTo>
                        <a:pt x="257" y="1012"/>
                      </a:lnTo>
                      <a:lnTo>
                        <a:pt x="224" y="1021"/>
                      </a:lnTo>
                      <a:lnTo>
                        <a:pt x="189" y="1032"/>
                      </a:lnTo>
                      <a:lnTo>
                        <a:pt x="154" y="1042"/>
                      </a:lnTo>
                      <a:lnTo>
                        <a:pt x="118" y="1053"/>
                      </a:lnTo>
                      <a:lnTo>
                        <a:pt x="80" y="1064"/>
                      </a:lnTo>
                      <a:lnTo>
                        <a:pt x="40" y="1076"/>
                      </a:lnTo>
                      <a:lnTo>
                        <a:pt x="0" y="1088"/>
                      </a:lnTo>
                      <a:lnTo>
                        <a:pt x="28" y="1078"/>
                      </a:lnTo>
                      <a:lnTo>
                        <a:pt x="55" y="1069"/>
                      </a:lnTo>
                      <a:lnTo>
                        <a:pt x="85" y="1061"/>
                      </a:lnTo>
                      <a:lnTo>
                        <a:pt x="116" y="1053"/>
                      </a:lnTo>
                      <a:lnTo>
                        <a:pt x="148" y="1046"/>
                      </a:lnTo>
                      <a:lnTo>
                        <a:pt x="181" y="1040"/>
                      </a:lnTo>
                      <a:lnTo>
                        <a:pt x="214" y="1033"/>
                      </a:lnTo>
                      <a:lnTo>
                        <a:pt x="249" y="1028"/>
                      </a:lnTo>
                      <a:lnTo>
                        <a:pt x="285" y="1024"/>
                      </a:lnTo>
                      <a:lnTo>
                        <a:pt x="322" y="1019"/>
                      </a:lnTo>
                      <a:lnTo>
                        <a:pt x="358" y="1016"/>
                      </a:lnTo>
                      <a:lnTo>
                        <a:pt x="396" y="1012"/>
                      </a:lnTo>
                      <a:lnTo>
                        <a:pt x="437" y="1010"/>
                      </a:lnTo>
                      <a:lnTo>
                        <a:pt x="476" y="1008"/>
                      </a:lnTo>
                      <a:lnTo>
                        <a:pt x="517" y="1006"/>
                      </a:lnTo>
                      <a:lnTo>
                        <a:pt x="559" y="1005"/>
                      </a:lnTo>
                      <a:lnTo>
                        <a:pt x="601" y="1004"/>
                      </a:lnTo>
                      <a:lnTo>
                        <a:pt x="645" y="1004"/>
                      </a:lnTo>
                      <a:lnTo>
                        <a:pt x="690" y="1004"/>
                      </a:lnTo>
                      <a:lnTo>
                        <a:pt x="735" y="1005"/>
                      </a:lnTo>
                      <a:lnTo>
                        <a:pt x="781" y="1006"/>
                      </a:lnTo>
                      <a:lnTo>
                        <a:pt x="827" y="1009"/>
                      </a:lnTo>
                      <a:lnTo>
                        <a:pt x="875" y="1010"/>
                      </a:lnTo>
                      <a:lnTo>
                        <a:pt x="923" y="1013"/>
                      </a:lnTo>
                      <a:lnTo>
                        <a:pt x="971" y="1016"/>
                      </a:lnTo>
                      <a:lnTo>
                        <a:pt x="1021" y="1019"/>
                      </a:lnTo>
                      <a:lnTo>
                        <a:pt x="1070" y="1023"/>
                      </a:lnTo>
                      <a:lnTo>
                        <a:pt x="1121" y="1026"/>
                      </a:lnTo>
                      <a:lnTo>
                        <a:pt x="1225" y="1035"/>
                      </a:lnTo>
                      <a:lnTo>
                        <a:pt x="1331" y="1046"/>
                      </a:lnTo>
                      <a:lnTo>
                        <a:pt x="1439" y="1057"/>
                      </a:lnTo>
                      <a:lnTo>
                        <a:pt x="1549" y="1070"/>
                      </a:lnTo>
                      <a:lnTo>
                        <a:pt x="1661" y="1084"/>
                      </a:lnTo>
                      <a:lnTo>
                        <a:pt x="1776" y="1099"/>
                      </a:lnTo>
                      <a:lnTo>
                        <a:pt x="1891" y="1114"/>
                      </a:lnTo>
                      <a:lnTo>
                        <a:pt x="2008" y="1131"/>
                      </a:lnTo>
                      <a:lnTo>
                        <a:pt x="2127" y="1147"/>
                      </a:lnTo>
                      <a:lnTo>
                        <a:pt x="2247" y="1165"/>
                      </a:lnTo>
                      <a:lnTo>
                        <a:pt x="2369" y="1183"/>
                      </a:lnTo>
                      <a:lnTo>
                        <a:pt x="2491" y="1202"/>
                      </a:lnTo>
                      <a:lnTo>
                        <a:pt x="2614" y="1221"/>
                      </a:lnTo>
                      <a:lnTo>
                        <a:pt x="2739" y="1240"/>
                      </a:lnTo>
                      <a:lnTo>
                        <a:pt x="2990" y="1278"/>
                      </a:lnTo>
                      <a:lnTo>
                        <a:pt x="3241" y="1317"/>
                      </a:lnTo>
                      <a:lnTo>
                        <a:pt x="3301" y="1287"/>
                      </a:lnTo>
                      <a:lnTo>
                        <a:pt x="3359" y="1259"/>
                      </a:lnTo>
                      <a:lnTo>
                        <a:pt x="3414" y="1230"/>
                      </a:lnTo>
                      <a:lnTo>
                        <a:pt x="3467" y="1202"/>
                      </a:lnTo>
                      <a:lnTo>
                        <a:pt x="3518" y="1176"/>
                      </a:lnTo>
                      <a:lnTo>
                        <a:pt x="3566" y="1149"/>
                      </a:lnTo>
                      <a:lnTo>
                        <a:pt x="3613" y="1123"/>
                      </a:lnTo>
                      <a:lnTo>
                        <a:pt x="3658" y="1097"/>
                      </a:lnTo>
                      <a:lnTo>
                        <a:pt x="3701" y="1072"/>
                      </a:lnTo>
                      <a:lnTo>
                        <a:pt x="3742" y="1048"/>
                      </a:lnTo>
                      <a:lnTo>
                        <a:pt x="3783" y="1024"/>
                      </a:lnTo>
                      <a:lnTo>
                        <a:pt x="3821" y="1001"/>
                      </a:lnTo>
                      <a:lnTo>
                        <a:pt x="3859" y="978"/>
                      </a:lnTo>
                      <a:lnTo>
                        <a:pt x="3894" y="956"/>
                      </a:lnTo>
                      <a:lnTo>
                        <a:pt x="3929" y="934"/>
                      </a:lnTo>
                      <a:lnTo>
                        <a:pt x="3964" y="912"/>
                      </a:lnTo>
                      <a:lnTo>
                        <a:pt x="3997" y="891"/>
                      </a:lnTo>
                      <a:lnTo>
                        <a:pt x="4029" y="871"/>
                      </a:lnTo>
                      <a:lnTo>
                        <a:pt x="4091" y="831"/>
                      </a:lnTo>
                      <a:lnTo>
                        <a:pt x="4153" y="795"/>
                      </a:lnTo>
                      <a:lnTo>
                        <a:pt x="4212" y="759"/>
                      </a:lnTo>
                      <a:lnTo>
                        <a:pt x="4272" y="724"/>
                      </a:lnTo>
                      <a:lnTo>
                        <a:pt x="4332" y="692"/>
                      </a:lnTo>
                      <a:lnTo>
                        <a:pt x="4393" y="662"/>
                      </a:lnTo>
                      <a:lnTo>
                        <a:pt x="4426" y="647"/>
                      </a:lnTo>
                      <a:lnTo>
                        <a:pt x="4458" y="633"/>
                      </a:lnTo>
                      <a:lnTo>
                        <a:pt x="4496" y="617"/>
                      </a:lnTo>
                      <a:lnTo>
                        <a:pt x="4534" y="602"/>
                      </a:lnTo>
                      <a:lnTo>
                        <a:pt x="4573" y="587"/>
                      </a:lnTo>
                      <a:lnTo>
                        <a:pt x="4613" y="572"/>
                      </a:lnTo>
                      <a:lnTo>
                        <a:pt x="4655" y="559"/>
                      </a:lnTo>
                      <a:lnTo>
                        <a:pt x="4698" y="544"/>
                      </a:lnTo>
                      <a:lnTo>
                        <a:pt x="4740" y="530"/>
                      </a:lnTo>
                      <a:lnTo>
                        <a:pt x="4784" y="515"/>
                      </a:lnTo>
                      <a:lnTo>
                        <a:pt x="4829" y="501"/>
                      </a:lnTo>
                      <a:lnTo>
                        <a:pt x="4875" y="487"/>
                      </a:lnTo>
                      <a:lnTo>
                        <a:pt x="4921" y="473"/>
                      </a:lnTo>
                      <a:lnTo>
                        <a:pt x="4968" y="458"/>
                      </a:lnTo>
                      <a:lnTo>
                        <a:pt x="5017" y="444"/>
                      </a:lnTo>
                      <a:lnTo>
                        <a:pt x="5066" y="429"/>
                      </a:lnTo>
                      <a:lnTo>
                        <a:pt x="5116" y="414"/>
                      </a:lnTo>
                      <a:lnTo>
                        <a:pt x="5166" y="399"/>
                      </a:lnTo>
                      <a:lnTo>
                        <a:pt x="5218" y="382"/>
                      </a:lnTo>
                      <a:lnTo>
                        <a:pt x="5271" y="366"/>
                      </a:lnTo>
                      <a:lnTo>
                        <a:pt x="5324" y="349"/>
                      </a:lnTo>
                      <a:lnTo>
                        <a:pt x="5378" y="332"/>
                      </a:lnTo>
                      <a:lnTo>
                        <a:pt x="5434" y="315"/>
                      </a:lnTo>
                      <a:lnTo>
                        <a:pt x="5490" y="296"/>
                      </a:lnTo>
                      <a:lnTo>
                        <a:pt x="5547" y="277"/>
                      </a:lnTo>
                      <a:lnTo>
                        <a:pt x="5604" y="256"/>
                      </a:lnTo>
                      <a:lnTo>
                        <a:pt x="5663" y="235"/>
                      </a:lnTo>
                      <a:lnTo>
                        <a:pt x="5723" y="213"/>
                      </a:lnTo>
                      <a:lnTo>
                        <a:pt x="5783" y="190"/>
                      </a:lnTo>
                      <a:lnTo>
                        <a:pt x="5844" y="167"/>
                      </a:lnTo>
                      <a:lnTo>
                        <a:pt x="5906" y="142"/>
                      </a:lnTo>
                      <a:lnTo>
                        <a:pt x="5970" y="117"/>
                      </a:lnTo>
                      <a:lnTo>
                        <a:pt x="6033" y="90"/>
                      </a:lnTo>
                      <a:lnTo>
                        <a:pt x="6097" y="61"/>
                      </a:lnTo>
                      <a:lnTo>
                        <a:pt x="5888" y="64"/>
                      </a:lnTo>
                      <a:lnTo>
                        <a:pt x="5680" y="62"/>
                      </a:lnTo>
                      <a:lnTo>
                        <a:pt x="5473" y="59"/>
                      </a:lnTo>
                      <a:lnTo>
                        <a:pt x="5268" y="54"/>
                      </a:lnTo>
                      <a:lnTo>
                        <a:pt x="5065" y="49"/>
                      </a:lnTo>
                      <a:lnTo>
                        <a:pt x="4865" y="42"/>
                      </a:lnTo>
                      <a:lnTo>
                        <a:pt x="4765" y="38"/>
                      </a:lnTo>
                      <a:lnTo>
                        <a:pt x="4668" y="35"/>
                      </a:lnTo>
                      <a:lnTo>
                        <a:pt x="4570" y="31"/>
                      </a:lnTo>
                      <a:lnTo>
                        <a:pt x="4474" y="27"/>
                      </a:lnTo>
                      <a:lnTo>
                        <a:pt x="4378" y="23"/>
                      </a:lnTo>
                      <a:lnTo>
                        <a:pt x="4283" y="20"/>
                      </a:lnTo>
                      <a:lnTo>
                        <a:pt x="4189" y="16"/>
                      </a:lnTo>
                      <a:lnTo>
                        <a:pt x="4097" y="13"/>
                      </a:lnTo>
                      <a:lnTo>
                        <a:pt x="4006" y="11"/>
                      </a:lnTo>
                      <a:lnTo>
                        <a:pt x="3915" y="7"/>
                      </a:lnTo>
                      <a:lnTo>
                        <a:pt x="3826" y="5"/>
                      </a:lnTo>
                      <a:lnTo>
                        <a:pt x="3739" y="4"/>
                      </a:lnTo>
                      <a:lnTo>
                        <a:pt x="3652" y="1"/>
                      </a:lnTo>
                      <a:lnTo>
                        <a:pt x="3567" y="0"/>
                      </a:lnTo>
                      <a:lnTo>
                        <a:pt x="3484" y="0"/>
                      </a:lnTo>
                      <a:lnTo>
                        <a:pt x="3402" y="0"/>
                      </a:lnTo>
                      <a:lnTo>
                        <a:pt x="3322" y="0"/>
                      </a:lnTo>
                      <a:lnTo>
                        <a:pt x="3242" y="3"/>
                      </a:lnTo>
                      <a:lnTo>
                        <a:pt x="3165" y="4"/>
                      </a:lnTo>
                      <a:lnTo>
                        <a:pt x="3090" y="7"/>
                      </a:lnTo>
                      <a:lnTo>
                        <a:pt x="3090" y="6"/>
                      </a:lnTo>
                      <a:close/>
                    </a:path>
                  </a:pathLst>
                </a:custGeom>
                <a:solidFill>
                  <a:srgbClr val="FFFFFF"/>
                </a:solidFill>
                <a:ln w="9525">
                  <a:noFill/>
                  <a:round/>
                  <a:headEnd/>
                  <a:tailEnd/>
                </a:ln>
              </p:spPr>
              <p:txBody>
                <a:bodyPr wrap="none" anchor="ctr"/>
                <a:lstStyle/>
                <a:p>
                  <a:endParaRPr lang="en-US"/>
                </a:p>
              </p:txBody>
            </p:sp>
            <p:sp>
              <p:nvSpPr>
                <p:cNvPr id="20492" name="Freeform 25"/>
                <p:cNvSpPr>
                  <a:spLocks noChangeArrowheads="1"/>
                </p:cNvSpPr>
                <p:nvPr/>
              </p:nvSpPr>
              <p:spPr bwMode="auto">
                <a:xfrm>
                  <a:off x="2407" y="2735"/>
                  <a:ext cx="695" cy="169"/>
                </a:xfrm>
                <a:custGeom>
                  <a:avLst/>
                  <a:gdLst>
                    <a:gd name="T0" fmla="*/ 0 w 6199"/>
                    <a:gd name="T1" fmla="*/ 0 h 1277"/>
                    <a:gd name="T2" fmla="*/ 0 w 6199"/>
                    <a:gd name="T3" fmla="*/ 0 h 1277"/>
                    <a:gd name="T4" fmla="*/ 0 w 6199"/>
                    <a:gd name="T5" fmla="*/ 0 h 1277"/>
                    <a:gd name="T6" fmla="*/ 0 w 6199"/>
                    <a:gd name="T7" fmla="*/ 0 h 1277"/>
                    <a:gd name="T8" fmla="*/ 0 w 6199"/>
                    <a:gd name="T9" fmla="*/ 0 h 1277"/>
                    <a:gd name="T10" fmla="*/ 0 w 6199"/>
                    <a:gd name="T11" fmla="*/ 0 h 1277"/>
                    <a:gd name="T12" fmla="*/ 0 w 6199"/>
                    <a:gd name="T13" fmla="*/ 0 h 1277"/>
                    <a:gd name="T14" fmla="*/ 0 w 6199"/>
                    <a:gd name="T15" fmla="*/ 0 h 1277"/>
                    <a:gd name="T16" fmla="*/ 0 w 6199"/>
                    <a:gd name="T17" fmla="*/ 0 h 1277"/>
                    <a:gd name="T18" fmla="*/ 0 w 6199"/>
                    <a:gd name="T19" fmla="*/ 0 h 1277"/>
                    <a:gd name="T20" fmla="*/ 0 w 6199"/>
                    <a:gd name="T21" fmla="*/ 0 h 1277"/>
                    <a:gd name="T22" fmla="*/ 0 w 6199"/>
                    <a:gd name="T23" fmla="*/ 0 h 1277"/>
                    <a:gd name="T24" fmla="*/ 0 w 6199"/>
                    <a:gd name="T25" fmla="*/ 0 h 1277"/>
                    <a:gd name="T26" fmla="*/ 0 w 6199"/>
                    <a:gd name="T27" fmla="*/ 0 h 1277"/>
                    <a:gd name="T28" fmla="*/ 0 w 6199"/>
                    <a:gd name="T29" fmla="*/ 0 h 1277"/>
                    <a:gd name="T30" fmla="*/ 0 w 6199"/>
                    <a:gd name="T31" fmla="*/ 0 h 1277"/>
                    <a:gd name="T32" fmla="*/ 0 w 6199"/>
                    <a:gd name="T33" fmla="*/ 0 h 1277"/>
                    <a:gd name="T34" fmla="*/ 0 w 6199"/>
                    <a:gd name="T35" fmla="*/ 0 h 1277"/>
                    <a:gd name="T36" fmla="*/ 0 w 6199"/>
                    <a:gd name="T37" fmla="*/ 0 h 1277"/>
                    <a:gd name="T38" fmla="*/ 0 w 6199"/>
                    <a:gd name="T39" fmla="*/ 0 h 1277"/>
                    <a:gd name="T40" fmla="*/ 0 w 6199"/>
                    <a:gd name="T41" fmla="*/ 0 h 1277"/>
                    <a:gd name="T42" fmla="*/ 0 w 6199"/>
                    <a:gd name="T43" fmla="*/ 0 h 1277"/>
                    <a:gd name="T44" fmla="*/ 0 w 6199"/>
                    <a:gd name="T45" fmla="*/ 0 h 1277"/>
                    <a:gd name="T46" fmla="*/ 0 w 6199"/>
                    <a:gd name="T47" fmla="*/ 0 h 1277"/>
                    <a:gd name="T48" fmla="*/ 0 w 6199"/>
                    <a:gd name="T49" fmla="*/ 0 h 1277"/>
                    <a:gd name="T50" fmla="*/ 0 w 6199"/>
                    <a:gd name="T51" fmla="*/ 0 h 1277"/>
                    <a:gd name="T52" fmla="*/ 0 w 6199"/>
                    <a:gd name="T53" fmla="*/ 0 h 1277"/>
                    <a:gd name="T54" fmla="*/ 0 w 6199"/>
                    <a:gd name="T55" fmla="*/ 0 h 1277"/>
                    <a:gd name="T56" fmla="*/ 0 w 6199"/>
                    <a:gd name="T57" fmla="*/ 0 h 1277"/>
                    <a:gd name="T58" fmla="*/ 0 w 6199"/>
                    <a:gd name="T59" fmla="*/ 0 h 1277"/>
                    <a:gd name="T60" fmla="*/ 0 w 6199"/>
                    <a:gd name="T61" fmla="*/ 0 h 1277"/>
                    <a:gd name="T62" fmla="*/ 0 w 6199"/>
                    <a:gd name="T63" fmla="*/ 0 h 1277"/>
                    <a:gd name="T64" fmla="*/ 0 w 6199"/>
                    <a:gd name="T65" fmla="*/ 0 h 1277"/>
                    <a:gd name="T66" fmla="*/ 0 w 6199"/>
                    <a:gd name="T67" fmla="*/ 0 h 1277"/>
                    <a:gd name="T68" fmla="*/ 0 w 6199"/>
                    <a:gd name="T69" fmla="*/ 0 h 1277"/>
                    <a:gd name="T70" fmla="*/ 0 w 6199"/>
                    <a:gd name="T71" fmla="*/ 0 h 1277"/>
                    <a:gd name="T72" fmla="*/ 0 w 6199"/>
                    <a:gd name="T73" fmla="*/ 0 h 1277"/>
                    <a:gd name="T74" fmla="*/ 0 w 6199"/>
                    <a:gd name="T75" fmla="*/ 0 h 1277"/>
                    <a:gd name="T76" fmla="*/ 0 w 6199"/>
                    <a:gd name="T77" fmla="*/ 0 h 1277"/>
                    <a:gd name="T78" fmla="*/ 0 w 6199"/>
                    <a:gd name="T79" fmla="*/ 0 h 1277"/>
                    <a:gd name="T80" fmla="*/ 0 w 6199"/>
                    <a:gd name="T81" fmla="*/ 0 h 1277"/>
                    <a:gd name="T82" fmla="*/ 0 w 6199"/>
                    <a:gd name="T83" fmla="*/ 0 h 1277"/>
                    <a:gd name="T84" fmla="*/ 0 w 6199"/>
                    <a:gd name="T85" fmla="*/ 0 h 1277"/>
                    <a:gd name="T86" fmla="*/ 0 w 6199"/>
                    <a:gd name="T87" fmla="*/ 0 h 1277"/>
                    <a:gd name="T88" fmla="*/ 0 w 6199"/>
                    <a:gd name="T89" fmla="*/ 0 h 1277"/>
                    <a:gd name="T90" fmla="*/ 0 w 6199"/>
                    <a:gd name="T91" fmla="*/ 0 h 1277"/>
                    <a:gd name="T92" fmla="*/ 0 w 6199"/>
                    <a:gd name="T93" fmla="*/ 0 h 1277"/>
                    <a:gd name="T94" fmla="*/ 0 w 6199"/>
                    <a:gd name="T95" fmla="*/ 0 h 1277"/>
                    <a:gd name="T96" fmla="*/ 0 w 6199"/>
                    <a:gd name="T97" fmla="*/ 0 h 1277"/>
                    <a:gd name="T98" fmla="*/ 0 w 6199"/>
                    <a:gd name="T99" fmla="*/ 0 h 1277"/>
                    <a:gd name="T100" fmla="*/ 0 w 6199"/>
                    <a:gd name="T101" fmla="*/ 0 h 1277"/>
                    <a:gd name="T102" fmla="*/ 0 w 6199"/>
                    <a:gd name="T103" fmla="*/ 0 h 1277"/>
                    <a:gd name="T104" fmla="*/ 0 w 6199"/>
                    <a:gd name="T105" fmla="*/ 0 h 1277"/>
                    <a:gd name="T106" fmla="*/ 0 w 6199"/>
                    <a:gd name="T107" fmla="*/ 0 h 1277"/>
                    <a:gd name="T108" fmla="*/ 0 w 6199"/>
                    <a:gd name="T109" fmla="*/ 0 h 1277"/>
                    <a:gd name="T110" fmla="*/ 0 w 6199"/>
                    <a:gd name="T111" fmla="*/ 0 h 1277"/>
                    <a:gd name="T112" fmla="*/ 0 w 6199"/>
                    <a:gd name="T113" fmla="*/ 0 h 1277"/>
                    <a:gd name="T114" fmla="*/ 0 w 6199"/>
                    <a:gd name="T115" fmla="*/ 0 h 1277"/>
                    <a:gd name="T116" fmla="*/ 0 w 6199"/>
                    <a:gd name="T117" fmla="*/ 0 h 1277"/>
                    <a:gd name="T118" fmla="*/ 0 w 6199"/>
                    <a:gd name="T119" fmla="*/ 0 h 1277"/>
                    <a:gd name="T120" fmla="*/ 0 w 6199"/>
                    <a:gd name="T121" fmla="*/ 0 h 1277"/>
                    <a:gd name="T122" fmla="*/ 0 w 6199"/>
                    <a:gd name="T123" fmla="*/ 0 h 1277"/>
                    <a:gd name="T124" fmla="*/ 0 w 6199"/>
                    <a:gd name="T125" fmla="*/ 0 h 12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99"/>
                    <a:gd name="T190" fmla="*/ 0 h 1277"/>
                    <a:gd name="T191" fmla="*/ 6199 w 6199"/>
                    <a:gd name="T192" fmla="*/ 1277 h 12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99" h="1277">
                      <a:moveTo>
                        <a:pt x="0" y="1076"/>
                      </a:moveTo>
                      <a:lnTo>
                        <a:pt x="4" y="1067"/>
                      </a:lnTo>
                      <a:lnTo>
                        <a:pt x="9" y="1063"/>
                      </a:lnTo>
                      <a:lnTo>
                        <a:pt x="13" y="1059"/>
                      </a:lnTo>
                      <a:lnTo>
                        <a:pt x="19" y="1056"/>
                      </a:lnTo>
                      <a:lnTo>
                        <a:pt x="24" y="1053"/>
                      </a:lnTo>
                      <a:lnTo>
                        <a:pt x="30" y="1049"/>
                      </a:lnTo>
                      <a:lnTo>
                        <a:pt x="35" y="1047"/>
                      </a:lnTo>
                      <a:lnTo>
                        <a:pt x="40" y="1043"/>
                      </a:lnTo>
                      <a:lnTo>
                        <a:pt x="46" y="1041"/>
                      </a:lnTo>
                      <a:lnTo>
                        <a:pt x="51" y="1038"/>
                      </a:lnTo>
                      <a:lnTo>
                        <a:pt x="57" y="1035"/>
                      </a:lnTo>
                      <a:lnTo>
                        <a:pt x="62" y="1033"/>
                      </a:lnTo>
                      <a:lnTo>
                        <a:pt x="68" y="1029"/>
                      </a:lnTo>
                      <a:lnTo>
                        <a:pt x="73" y="1027"/>
                      </a:lnTo>
                      <a:lnTo>
                        <a:pt x="79" y="1025"/>
                      </a:lnTo>
                      <a:lnTo>
                        <a:pt x="85" y="1023"/>
                      </a:lnTo>
                      <a:lnTo>
                        <a:pt x="91" y="1020"/>
                      </a:lnTo>
                      <a:lnTo>
                        <a:pt x="96" y="1018"/>
                      </a:lnTo>
                      <a:lnTo>
                        <a:pt x="102" y="1015"/>
                      </a:lnTo>
                      <a:lnTo>
                        <a:pt x="108" y="1012"/>
                      </a:lnTo>
                      <a:lnTo>
                        <a:pt x="114" y="1010"/>
                      </a:lnTo>
                      <a:lnTo>
                        <a:pt x="119" y="1009"/>
                      </a:lnTo>
                      <a:lnTo>
                        <a:pt x="125" y="1006"/>
                      </a:lnTo>
                      <a:lnTo>
                        <a:pt x="131" y="1004"/>
                      </a:lnTo>
                      <a:lnTo>
                        <a:pt x="137" y="1002"/>
                      </a:lnTo>
                      <a:lnTo>
                        <a:pt x="142" y="1000"/>
                      </a:lnTo>
                      <a:lnTo>
                        <a:pt x="148" y="997"/>
                      </a:lnTo>
                      <a:lnTo>
                        <a:pt x="154" y="995"/>
                      </a:lnTo>
                      <a:lnTo>
                        <a:pt x="160" y="994"/>
                      </a:lnTo>
                      <a:lnTo>
                        <a:pt x="167" y="992"/>
                      </a:lnTo>
                      <a:lnTo>
                        <a:pt x="172" y="989"/>
                      </a:lnTo>
                      <a:lnTo>
                        <a:pt x="178" y="987"/>
                      </a:lnTo>
                      <a:lnTo>
                        <a:pt x="184" y="986"/>
                      </a:lnTo>
                      <a:lnTo>
                        <a:pt x="190" y="983"/>
                      </a:lnTo>
                      <a:lnTo>
                        <a:pt x="195" y="981"/>
                      </a:lnTo>
                      <a:lnTo>
                        <a:pt x="202" y="980"/>
                      </a:lnTo>
                      <a:lnTo>
                        <a:pt x="208" y="978"/>
                      </a:lnTo>
                      <a:lnTo>
                        <a:pt x="214" y="977"/>
                      </a:lnTo>
                      <a:lnTo>
                        <a:pt x="220" y="974"/>
                      </a:lnTo>
                      <a:lnTo>
                        <a:pt x="225" y="972"/>
                      </a:lnTo>
                      <a:lnTo>
                        <a:pt x="232" y="971"/>
                      </a:lnTo>
                      <a:lnTo>
                        <a:pt x="238" y="970"/>
                      </a:lnTo>
                      <a:lnTo>
                        <a:pt x="244" y="967"/>
                      </a:lnTo>
                      <a:lnTo>
                        <a:pt x="251" y="966"/>
                      </a:lnTo>
                      <a:lnTo>
                        <a:pt x="257" y="964"/>
                      </a:lnTo>
                      <a:lnTo>
                        <a:pt x="262" y="963"/>
                      </a:lnTo>
                      <a:lnTo>
                        <a:pt x="268" y="960"/>
                      </a:lnTo>
                      <a:lnTo>
                        <a:pt x="275" y="959"/>
                      </a:lnTo>
                      <a:lnTo>
                        <a:pt x="281" y="958"/>
                      </a:lnTo>
                      <a:lnTo>
                        <a:pt x="286" y="956"/>
                      </a:lnTo>
                      <a:lnTo>
                        <a:pt x="293" y="955"/>
                      </a:lnTo>
                      <a:lnTo>
                        <a:pt x="299" y="954"/>
                      </a:lnTo>
                      <a:lnTo>
                        <a:pt x="305" y="951"/>
                      </a:lnTo>
                      <a:lnTo>
                        <a:pt x="312" y="950"/>
                      </a:lnTo>
                      <a:lnTo>
                        <a:pt x="318" y="949"/>
                      </a:lnTo>
                      <a:lnTo>
                        <a:pt x="325" y="948"/>
                      </a:lnTo>
                      <a:lnTo>
                        <a:pt x="330" y="947"/>
                      </a:lnTo>
                      <a:lnTo>
                        <a:pt x="336" y="944"/>
                      </a:lnTo>
                      <a:lnTo>
                        <a:pt x="343" y="943"/>
                      </a:lnTo>
                      <a:lnTo>
                        <a:pt x="349" y="942"/>
                      </a:lnTo>
                      <a:lnTo>
                        <a:pt x="356" y="941"/>
                      </a:lnTo>
                      <a:lnTo>
                        <a:pt x="361" y="940"/>
                      </a:lnTo>
                      <a:lnTo>
                        <a:pt x="367" y="939"/>
                      </a:lnTo>
                      <a:lnTo>
                        <a:pt x="374" y="937"/>
                      </a:lnTo>
                      <a:lnTo>
                        <a:pt x="380" y="935"/>
                      </a:lnTo>
                      <a:lnTo>
                        <a:pt x="387" y="934"/>
                      </a:lnTo>
                      <a:lnTo>
                        <a:pt x="392" y="933"/>
                      </a:lnTo>
                      <a:lnTo>
                        <a:pt x="399" y="932"/>
                      </a:lnTo>
                      <a:lnTo>
                        <a:pt x="405" y="930"/>
                      </a:lnTo>
                      <a:lnTo>
                        <a:pt x="412" y="929"/>
                      </a:lnTo>
                      <a:lnTo>
                        <a:pt x="418" y="928"/>
                      </a:lnTo>
                      <a:lnTo>
                        <a:pt x="425" y="927"/>
                      </a:lnTo>
                      <a:lnTo>
                        <a:pt x="431" y="927"/>
                      </a:lnTo>
                      <a:lnTo>
                        <a:pt x="437" y="926"/>
                      </a:lnTo>
                      <a:lnTo>
                        <a:pt x="443" y="925"/>
                      </a:lnTo>
                      <a:lnTo>
                        <a:pt x="450" y="924"/>
                      </a:lnTo>
                      <a:lnTo>
                        <a:pt x="456" y="922"/>
                      </a:lnTo>
                      <a:lnTo>
                        <a:pt x="463" y="921"/>
                      </a:lnTo>
                      <a:lnTo>
                        <a:pt x="470" y="920"/>
                      </a:lnTo>
                      <a:lnTo>
                        <a:pt x="475" y="919"/>
                      </a:lnTo>
                      <a:lnTo>
                        <a:pt x="482" y="919"/>
                      </a:lnTo>
                      <a:lnTo>
                        <a:pt x="488" y="918"/>
                      </a:lnTo>
                      <a:lnTo>
                        <a:pt x="495" y="917"/>
                      </a:lnTo>
                      <a:lnTo>
                        <a:pt x="501" y="916"/>
                      </a:lnTo>
                      <a:lnTo>
                        <a:pt x="508" y="916"/>
                      </a:lnTo>
                      <a:lnTo>
                        <a:pt x="515" y="914"/>
                      </a:lnTo>
                      <a:lnTo>
                        <a:pt x="520" y="913"/>
                      </a:lnTo>
                      <a:lnTo>
                        <a:pt x="527" y="912"/>
                      </a:lnTo>
                      <a:lnTo>
                        <a:pt x="533" y="912"/>
                      </a:lnTo>
                      <a:lnTo>
                        <a:pt x="540" y="911"/>
                      </a:lnTo>
                      <a:lnTo>
                        <a:pt x="547" y="910"/>
                      </a:lnTo>
                      <a:lnTo>
                        <a:pt x="553" y="910"/>
                      </a:lnTo>
                      <a:lnTo>
                        <a:pt x="560" y="909"/>
                      </a:lnTo>
                      <a:lnTo>
                        <a:pt x="566" y="909"/>
                      </a:lnTo>
                      <a:lnTo>
                        <a:pt x="572" y="907"/>
                      </a:lnTo>
                      <a:lnTo>
                        <a:pt x="579" y="906"/>
                      </a:lnTo>
                      <a:lnTo>
                        <a:pt x="586" y="906"/>
                      </a:lnTo>
                      <a:lnTo>
                        <a:pt x="592" y="905"/>
                      </a:lnTo>
                      <a:lnTo>
                        <a:pt x="599" y="905"/>
                      </a:lnTo>
                      <a:lnTo>
                        <a:pt x="606" y="904"/>
                      </a:lnTo>
                      <a:lnTo>
                        <a:pt x="611" y="904"/>
                      </a:lnTo>
                      <a:lnTo>
                        <a:pt x="618" y="903"/>
                      </a:lnTo>
                      <a:lnTo>
                        <a:pt x="625" y="903"/>
                      </a:lnTo>
                      <a:lnTo>
                        <a:pt x="632" y="902"/>
                      </a:lnTo>
                      <a:lnTo>
                        <a:pt x="638" y="902"/>
                      </a:lnTo>
                      <a:lnTo>
                        <a:pt x="645" y="901"/>
                      </a:lnTo>
                      <a:lnTo>
                        <a:pt x="652" y="901"/>
                      </a:lnTo>
                      <a:lnTo>
                        <a:pt x="657" y="899"/>
                      </a:lnTo>
                      <a:lnTo>
                        <a:pt x="664" y="899"/>
                      </a:lnTo>
                      <a:lnTo>
                        <a:pt x="671" y="899"/>
                      </a:lnTo>
                      <a:lnTo>
                        <a:pt x="678" y="898"/>
                      </a:lnTo>
                      <a:lnTo>
                        <a:pt x="684" y="898"/>
                      </a:lnTo>
                      <a:lnTo>
                        <a:pt x="691" y="898"/>
                      </a:lnTo>
                      <a:lnTo>
                        <a:pt x="698" y="897"/>
                      </a:lnTo>
                      <a:lnTo>
                        <a:pt x="705" y="897"/>
                      </a:lnTo>
                      <a:lnTo>
                        <a:pt x="710" y="896"/>
                      </a:lnTo>
                      <a:lnTo>
                        <a:pt x="717" y="896"/>
                      </a:lnTo>
                      <a:lnTo>
                        <a:pt x="724" y="896"/>
                      </a:lnTo>
                      <a:lnTo>
                        <a:pt x="731" y="896"/>
                      </a:lnTo>
                      <a:lnTo>
                        <a:pt x="737" y="895"/>
                      </a:lnTo>
                      <a:lnTo>
                        <a:pt x="744" y="895"/>
                      </a:lnTo>
                      <a:lnTo>
                        <a:pt x="751" y="895"/>
                      </a:lnTo>
                      <a:lnTo>
                        <a:pt x="758" y="895"/>
                      </a:lnTo>
                      <a:lnTo>
                        <a:pt x="765" y="894"/>
                      </a:lnTo>
                      <a:lnTo>
                        <a:pt x="770" y="894"/>
                      </a:lnTo>
                      <a:lnTo>
                        <a:pt x="777" y="894"/>
                      </a:lnTo>
                      <a:lnTo>
                        <a:pt x="784" y="894"/>
                      </a:lnTo>
                      <a:lnTo>
                        <a:pt x="791" y="894"/>
                      </a:lnTo>
                      <a:lnTo>
                        <a:pt x="798" y="894"/>
                      </a:lnTo>
                      <a:lnTo>
                        <a:pt x="804" y="893"/>
                      </a:lnTo>
                      <a:lnTo>
                        <a:pt x="811" y="893"/>
                      </a:lnTo>
                      <a:lnTo>
                        <a:pt x="818" y="893"/>
                      </a:lnTo>
                      <a:lnTo>
                        <a:pt x="825" y="893"/>
                      </a:lnTo>
                      <a:lnTo>
                        <a:pt x="831" y="893"/>
                      </a:lnTo>
                      <a:lnTo>
                        <a:pt x="838" y="893"/>
                      </a:lnTo>
                      <a:lnTo>
                        <a:pt x="844" y="893"/>
                      </a:lnTo>
                      <a:lnTo>
                        <a:pt x="851" y="893"/>
                      </a:lnTo>
                      <a:lnTo>
                        <a:pt x="858" y="893"/>
                      </a:lnTo>
                      <a:lnTo>
                        <a:pt x="865" y="893"/>
                      </a:lnTo>
                      <a:lnTo>
                        <a:pt x="872" y="893"/>
                      </a:lnTo>
                      <a:lnTo>
                        <a:pt x="879" y="893"/>
                      </a:lnTo>
                      <a:lnTo>
                        <a:pt x="886" y="893"/>
                      </a:lnTo>
                      <a:lnTo>
                        <a:pt x="891" y="893"/>
                      </a:lnTo>
                      <a:lnTo>
                        <a:pt x="898" y="893"/>
                      </a:lnTo>
                      <a:lnTo>
                        <a:pt x="905" y="893"/>
                      </a:lnTo>
                      <a:lnTo>
                        <a:pt x="912" y="893"/>
                      </a:lnTo>
                      <a:lnTo>
                        <a:pt x="919" y="893"/>
                      </a:lnTo>
                      <a:lnTo>
                        <a:pt x="926" y="893"/>
                      </a:lnTo>
                      <a:lnTo>
                        <a:pt x="933" y="893"/>
                      </a:lnTo>
                      <a:lnTo>
                        <a:pt x="940" y="893"/>
                      </a:lnTo>
                      <a:lnTo>
                        <a:pt x="947" y="893"/>
                      </a:lnTo>
                      <a:lnTo>
                        <a:pt x="952" y="893"/>
                      </a:lnTo>
                      <a:lnTo>
                        <a:pt x="959" y="893"/>
                      </a:lnTo>
                      <a:lnTo>
                        <a:pt x="966" y="893"/>
                      </a:lnTo>
                      <a:lnTo>
                        <a:pt x="973" y="894"/>
                      </a:lnTo>
                      <a:lnTo>
                        <a:pt x="980" y="894"/>
                      </a:lnTo>
                      <a:lnTo>
                        <a:pt x="987" y="894"/>
                      </a:lnTo>
                      <a:lnTo>
                        <a:pt x="994" y="894"/>
                      </a:lnTo>
                      <a:lnTo>
                        <a:pt x="1001" y="894"/>
                      </a:lnTo>
                      <a:lnTo>
                        <a:pt x="1008" y="894"/>
                      </a:lnTo>
                      <a:lnTo>
                        <a:pt x="1015" y="895"/>
                      </a:lnTo>
                      <a:lnTo>
                        <a:pt x="1022" y="895"/>
                      </a:lnTo>
                      <a:lnTo>
                        <a:pt x="1027" y="895"/>
                      </a:lnTo>
                      <a:lnTo>
                        <a:pt x="1034" y="895"/>
                      </a:lnTo>
                      <a:lnTo>
                        <a:pt x="1041" y="896"/>
                      </a:lnTo>
                      <a:lnTo>
                        <a:pt x="1048" y="896"/>
                      </a:lnTo>
                      <a:lnTo>
                        <a:pt x="1055" y="896"/>
                      </a:lnTo>
                      <a:lnTo>
                        <a:pt x="1062" y="896"/>
                      </a:lnTo>
                      <a:lnTo>
                        <a:pt x="1069" y="897"/>
                      </a:lnTo>
                      <a:lnTo>
                        <a:pt x="1076" y="897"/>
                      </a:lnTo>
                      <a:lnTo>
                        <a:pt x="1083" y="897"/>
                      </a:lnTo>
                      <a:lnTo>
                        <a:pt x="1090" y="897"/>
                      </a:lnTo>
                      <a:lnTo>
                        <a:pt x="1096" y="898"/>
                      </a:lnTo>
                      <a:lnTo>
                        <a:pt x="1103" y="898"/>
                      </a:lnTo>
                      <a:lnTo>
                        <a:pt x="1110" y="898"/>
                      </a:lnTo>
                      <a:lnTo>
                        <a:pt x="1117" y="899"/>
                      </a:lnTo>
                      <a:lnTo>
                        <a:pt x="1131" y="901"/>
                      </a:lnTo>
                      <a:lnTo>
                        <a:pt x="1145" y="901"/>
                      </a:lnTo>
                      <a:lnTo>
                        <a:pt x="1159" y="902"/>
                      </a:lnTo>
                      <a:lnTo>
                        <a:pt x="1171" y="903"/>
                      </a:lnTo>
                      <a:lnTo>
                        <a:pt x="1185" y="904"/>
                      </a:lnTo>
                      <a:lnTo>
                        <a:pt x="1199" y="905"/>
                      </a:lnTo>
                      <a:lnTo>
                        <a:pt x="1213" y="906"/>
                      </a:lnTo>
                      <a:lnTo>
                        <a:pt x="1227" y="907"/>
                      </a:lnTo>
                      <a:lnTo>
                        <a:pt x="1240" y="909"/>
                      </a:lnTo>
                      <a:lnTo>
                        <a:pt x="1254" y="910"/>
                      </a:lnTo>
                      <a:lnTo>
                        <a:pt x="1268" y="911"/>
                      </a:lnTo>
                      <a:lnTo>
                        <a:pt x="1282" y="912"/>
                      </a:lnTo>
                      <a:lnTo>
                        <a:pt x="1296" y="913"/>
                      </a:lnTo>
                      <a:lnTo>
                        <a:pt x="1310" y="914"/>
                      </a:lnTo>
                      <a:lnTo>
                        <a:pt x="1323" y="916"/>
                      </a:lnTo>
                      <a:lnTo>
                        <a:pt x="1337" y="918"/>
                      </a:lnTo>
                      <a:lnTo>
                        <a:pt x="1351" y="919"/>
                      </a:lnTo>
                      <a:lnTo>
                        <a:pt x="1365" y="920"/>
                      </a:lnTo>
                      <a:lnTo>
                        <a:pt x="1379" y="922"/>
                      </a:lnTo>
                      <a:lnTo>
                        <a:pt x="1393" y="924"/>
                      </a:lnTo>
                      <a:lnTo>
                        <a:pt x="1406" y="925"/>
                      </a:lnTo>
                      <a:lnTo>
                        <a:pt x="1420" y="927"/>
                      </a:lnTo>
                      <a:lnTo>
                        <a:pt x="1434" y="928"/>
                      </a:lnTo>
                      <a:lnTo>
                        <a:pt x="1448" y="930"/>
                      </a:lnTo>
                      <a:lnTo>
                        <a:pt x="1462" y="932"/>
                      </a:lnTo>
                      <a:lnTo>
                        <a:pt x="1476" y="934"/>
                      </a:lnTo>
                      <a:lnTo>
                        <a:pt x="1489" y="935"/>
                      </a:lnTo>
                      <a:lnTo>
                        <a:pt x="1503" y="937"/>
                      </a:lnTo>
                      <a:lnTo>
                        <a:pt x="1517" y="939"/>
                      </a:lnTo>
                      <a:lnTo>
                        <a:pt x="1531" y="941"/>
                      </a:lnTo>
                      <a:lnTo>
                        <a:pt x="1545" y="942"/>
                      </a:lnTo>
                      <a:lnTo>
                        <a:pt x="1558" y="944"/>
                      </a:lnTo>
                      <a:lnTo>
                        <a:pt x="1572" y="947"/>
                      </a:lnTo>
                      <a:lnTo>
                        <a:pt x="1586" y="948"/>
                      </a:lnTo>
                      <a:lnTo>
                        <a:pt x="1600" y="950"/>
                      </a:lnTo>
                      <a:lnTo>
                        <a:pt x="1614" y="952"/>
                      </a:lnTo>
                      <a:lnTo>
                        <a:pt x="1628" y="954"/>
                      </a:lnTo>
                      <a:lnTo>
                        <a:pt x="1641" y="956"/>
                      </a:lnTo>
                      <a:lnTo>
                        <a:pt x="1655" y="958"/>
                      </a:lnTo>
                      <a:lnTo>
                        <a:pt x="1669" y="960"/>
                      </a:lnTo>
                      <a:lnTo>
                        <a:pt x="1683" y="962"/>
                      </a:lnTo>
                      <a:lnTo>
                        <a:pt x="1697" y="964"/>
                      </a:lnTo>
                      <a:lnTo>
                        <a:pt x="1711" y="966"/>
                      </a:lnTo>
                      <a:lnTo>
                        <a:pt x="1724" y="968"/>
                      </a:lnTo>
                      <a:lnTo>
                        <a:pt x="1738" y="970"/>
                      </a:lnTo>
                      <a:lnTo>
                        <a:pt x="1752" y="972"/>
                      </a:lnTo>
                      <a:lnTo>
                        <a:pt x="1766" y="974"/>
                      </a:lnTo>
                      <a:lnTo>
                        <a:pt x="1780" y="977"/>
                      </a:lnTo>
                      <a:lnTo>
                        <a:pt x="1794" y="979"/>
                      </a:lnTo>
                      <a:lnTo>
                        <a:pt x="1807" y="981"/>
                      </a:lnTo>
                      <a:lnTo>
                        <a:pt x="1821" y="982"/>
                      </a:lnTo>
                      <a:lnTo>
                        <a:pt x="1835" y="985"/>
                      </a:lnTo>
                      <a:lnTo>
                        <a:pt x="1849" y="987"/>
                      </a:lnTo>
                      <a:lnTo>
                        <a:pt x="1863" y="989"/>
                      </a:lnTo>
                      <a:lnTo>
                        <a:pt x="1876" y="992"/>
                      </a:lnTo>
                      <a:lnTo>
                        <a:pt x="1890" y="994"/>
                      </a:lnTo>
                      <a:lnTo>
                        <a:pt x="1918" y="998"/>
                      </a:lnTo>
                      <a:lnTo>
                        <a:pt x="1946" y="1003"/>
                      </a:lnTo>
                      <a:lnTo>
                        <a:pt x="1972" y="1006"/>
                      </a:lnTo>
                      <a:lnTo>
                        <a:pt x="2000" y="1011"/>
                      </a:lnTo>
                      <a:lnTo>
                        <a:pt x="2027" y="1016"/>
                      </a:lnTo>
                      <a:lnTo>
                        <a:pt x="2055" y="1020"/>
                      </a:lnTo>
                      <a:lnTo>
                        <a:pt x="2082" y="1025"/>
                      </a:lnTo>
                      <a:lnTo>
                        <a:pt x="2109" y="1029"/>
                      </a:lnTo>
                      <a:lnTo>
                        <a:pt x="2123" y="1032"/>
                      </a:lnTo>
                      <a:lnTo>
                        <a:pt x="2136" y="1034"/>
                      </a:lnTo>
                      <a:lnTo>
                        <a:pt x="2150" y="1036"/>
                      </a:lnTo>
                      <a:lnTo>
                        <a:pt x="2163" y="1039"/>
                      </a:lnTo>
                      <a:lnTo>
                        <a:pt x="2177" y="1041"/>
                      </a:lnTo>
                      <a:lnTo>
                        <a:pt x="2190" y="1043"/>
                      </a:lnTo>
                      <a:lnTo>
                        <a:pt x="2204" y="1046"/>
                      </a:lnTo>
                      <a:lnTo>
                        <a:pt x="2218" y="1048"/>
                      </a:lnTo>
                      <a:lnTo>
                        <a:pt x="2230" y="1050"/>
                      </a:lnTo>
                      <a:lnTo>
                        <a:pt x="2244" y="1053"/>
                      </a:lnTo>
                      <a:lnTo>
                        <a:pt x="2258" y="1055"/>
                      </a:lnTo>
                      <a:lnTo>
                        <a:pt x="2271" y="1057"/>
                      </a:lnTo>
                      <a:lnTo>
                        <a:pt x="2284" y="1058"/>
                      </a:lnTo>
                      <a:lnTo>
                        <a:pt x="2298" y="1061"/>
                      </a:lnTo>
                      <a:lnTo>
                        <a:pt x="2311" y="1063"/>
                      </a:lnTo>
                      <a:lnTo>
                        <a:pt x="2325" y="1065"/>
                      </a:lnTo>
                      <a:lnTo>
                        <a:pt x="2337" y="1067"/>
                      </a:lnTo>
                      <a:lnTo>
                        <a:pt x="2351" y="1070"/>
                      </a:lnTo>
                      <a:lnTo>
                        <a:pt x="2364" y="1072"/>
                      </a:lnTo>
                      <a:lnTo>
                        <a:pt x="2378" y="1074"/>
                      </a:lnTo>
                      <a:lnTo>
                        <a:pt x="2390" y="1077"/>
                      </a:lnTo>
                      <a:lnTo>
                        <a:pt x="2404" y="1079"/>
                      </a:lnTo>
                      <a:lnTo>
                        <a:pt x="2417" y="1080"/>
                      </a:lnTo>
                      <a:lnTo>
                        <a:pt x="2431" y="1082"/>
                      </a:lnTo>
                      <a:lnTo>
                        <a:pt x="2443" y="1085"/>
                      </a:lnTo>
                      <a:lnTo>
                        <a:pt x="2457" y="1087"/>
                      </a:lnTo>
                      <a:lnTo>
                        <a:pt x="2470" y="1089"/>
                      </a:lnTo>
                      <a:lnTo>
                        <a:pt x="2483" y="1092"/>
                      </a:lnTo>
                      <a:lnTo>
                        <a:pt x="2496" y="1093"/>
                      </a:lnTo>
                      <a:lnTo>
                        <a:pt x="2509" y="1095"/>
                      </a:lnTo>
                      <a:lnTo>
                        <a:pt x="2522" y="1097"/>
                      </a:lnTo>
                      <a:lnTo>
                        <a:pt x="2536" y="1100"/>
                      </a:lnTo>
                      <a:lnTo>
                        <a:pt x="2548" y="1102"/>
                      </a:lnTo>
                      <a:lnTo>
                        <a:pt x="2561" y="1103"/>
                      </a:lnTo>
                      <a:lnTo>
                        <a:pt x="2574" y="1105"/>
                      </a:lnTo>
                      <a:lnTo>
                        <a:pt x="2587" y="1108"/>
                      </a:lnTo>
                      <a:lnTo>
                        <a:pt x="2600" y="1109"/>
                      </a:lnTo>
                      <a:lnTo>
                        <a:pt x="2613" y="1111"/>
                      </a:lnTo>
                      <a:lnTo>
                        <a:pt x="2625" y="1114"/>
                      </a:lnTo>
                      <a:lnTo>
                        <a:pt x="2638" y="1115"/>
                      </a:lnTo>
                      <a:lnTo>
                        <a:pt x="2651" y="1117"/>
                      </a:lnTo>
                      <a:lnTo>
                        <a:pt x="2663" y="1119"/>
                      </a:lnTo>
                      <a:lnTo>
                        <a:pt x="2677" y="1120"/>
                      </a:lnTo>
                      <a:lnTo>
                        <a:pt x="2690" y="1123"/>
                      </a:lnTo>
                      <a:lnTo>
                        <a:pt x="2703" y="1124"/>
                      </a:lnTo>
                      <a:lnTo>
                        <a:pt x="2715" y="1126"/>
                      </a:lnTo>
                      <a:lnTo>
                        <a:pt x="2728" y="1129"/>
                      </a:lnTo>
                      <a:lnTo>
                        <a:pt x="2741" y="1130"/>
                      </a:lnTo>
                      <a:lnTo>
                        <a:pt x="2752" y="1131"/>
                      </a:lnTo>
                      <a:lnTo>
                        <a:pt x="2765" y="1133"/>
                      </a:lnTo>
                      <a:lnTo>
                        <a:pt x="2778" y="1134"/>
                      </a:lnTo>
                      <a:lnTo>
                        <a:pt x="2790" y="1137"/>
                      </a:lnTo>
                      <a:lnTo>
                        <a:pt x="2803" y="1138"/>
                      </a:lnTo>
                      <a:lnTo>
                        <a:pt x="2816" y="1140"/>
                      </a:lnTo>
                      <a:lnTo>
                        <a:pt x="2827" y="1141"/>
                      </a:lnTo>
                      <a:lnTo>
                        <a:pt x="2840" y="1142"/>
                      </a:lnTo>
                      <a:lnTo>
                        <a:pt x="2852" y="1145"/>
                      </a:lnTo>
                      <a:lnTo>
                        <a:pt x="2865" y="1146"/>
                      </a:lnTo>
                      <a:lnTo>
                        <a:pt x="2877" y="1147"/>
                      </a:lnTo>
                      <a:lnTo>
                        <a:pt x="2889" y="1148"/>
                      </a:lnTo>
                      <a:lnTo>
                        <a:pt x="2901" y="1150"/>
                      </a:lnTo>
                      <a:lnTo>
                        <a:pt x="2913" y="1152"/>
                      </a:lnTo>
                      <a:lnTo>
                        <a:pt x="2926" y="1153"/>
                      </a:lnTo>
                      <a:lnTo>
                        <a:pt x="2938" y="1154"/>
                      </a:lnTo>
                      <a:lnTo>
                        <a:pt x="2950" y="1155"/>
                      </a:lnTo>
                      <a:lnTo>
                        <a:pt x="2962" y="1156"/>
                      </a:lnTo>
                      <a:lnTo>
                        <a:pt x="2975" y="1157"/>
                      </a:lnTo>
                      <a:lnTo>
                        <a:pt x="2986" y="1158"/>
                      </a:lnTo>
                      <a:lnTo>
                        <a:pt x="2992" y="1160"/>
                      </a:lnTo>
                      <a:lnTo>
                        <a:pt x="2998" y="1160"/>
                      </a:lnTo>
                      <a:lnTo>
                        <a:pt x="3004" y="1161"/>
                      </a:lnTo>
                      <a:lnTo>
                        <a:pt x="3010" y="1161"/>
                      </a:lnTo>
                      <a:lnTo>
                        <a:pt x="3016" y="1162"/>
                      </a:lnTo>
                      <a:lnTo>
                        <a:pt x="3022" y="1162"/>
                      </a:lnTo>
                      <a:lnTo>
                        <a:pt x="3028" y="1163"/>
                      </a:lnTo>
                      <a:lnTo>
                        <a:pt x="3033" y="1163"/>
                      </a:lnTo>
                      <a:lnTo>
                        <a:pt x="3039" y="1164"/>
                      </a:lnTo>
                      <a:lnTo>
                        <a:pt x="3046" y="1164"/>
                      </a:lnTo>
                      <a:lnTo>
                        <a:pt x="3052" y="1165"/>
                      </a:lnTo>
                      <a:lnTo>
                        <a:pt x="3057" y="1165"/>
                      </a:lnTo>
                      <a:lnTo>
                        <a:pt x="3063" y="1165"/>
                      </a:lnTo>
                      <a:lnTo>
                        <a:pt x="3069" y="1166"/>
                      </a:lnTo>
                      <a:lnTo>
                        <a:pt x="3075" y="1166"/>
                      </a:lnTo>
                      <a:lnTo>
                        <a:pt x="3081" y="1168"/>
                      </a:lnTo>
                      <a:lnTo>
                        <a:pt x="3086" y="1168"/>
                      </a:lnTo>
                      <a:lnTo>
                        <a:pt x="3092" y="1168"/>
                      </a:lnTo>
                      <a:lnTo>
                        <a:pt x="3098" y="1169"/>
                      </a:lnTo>
                      <a:lnTo>
                        <a:pt x="3104" y="1169"/>
                      </a:lnTo>
                      <a:lnTo>
                        <a:pt x="3109" y="1170"/>
                      </a:lnTo>
                      <a:lnTo>
                        <a:pt x="3115" y="1170"/>
                      </a:lnTo>
                      <a:lnTo>
                        <a:pt x="3121" y="1170"/>
                      </a:lnTo>
                      <a:lnTo>
                        <a:pt x="3127" y="1171"/>
                      </a:lnTo>
                      <a:lnTo>
                        <a:pt x="3132" y="1171"/>
                      </a:lnTo>
                      <a:lnTo>
                        <a:pt x="3138" y="1171"/>
                      </a:lnTo>
                      <a:lnTo>
                        <a:pt x="3144" y="1171"/>
                      </a:lnTo>
                      <a:lnTo>
                        <a:pt x="3150" y="1172"/>
                      </a:lnTo>
                      <a:lnTo>
                        <a:pt x="3155" y="1172"/>
                      </a:lnTo>
                      <a:lnTo>
                        <a:pt x="3161" y="1172"/>
                      </a:lnTo>
                      <a:lnTo>
                        <a:pt x="3167" y="1173"/>
                      </a:lnTo>
                      <a:lnTo>
                        <a:pt x="3173" y="1173"/>
                      </a:lnTo>
                      <a:lnTo>
                        <a:pt x="3178" y="1173"/>
                      </a:lnTo>
                      <a:lnTo>
                        <a:pt x="3184" y="1173"/>
                      </a:lnTo>
                      <a:lnTo>
                        <a:pt x="3190" y="1175"/>
                      </a:lnTo>
                      <a:lnTo>
                        <a:pt x="3196" y="1175"/>
                      </a:lnTo>
                      <a:lnTo>
                        <a:pt x="3202" y="1175"/>
                      </a:lnTo>
                      <a:lnTo>
                        <a:pt x="3207" y="1175"/>
                      </a:lnTo>
                      <a:lnTo>
                        <a:pt x="3212" y="1175"/>
                      </a:lnTo>
                      <a:lnTo>
                        <a:pt x="3218" y="1176"/>
                      </a:lnTo>
                      <a:lnTo>
                        <a:pt x="3223" y="1176"/>
                      </a:lnTo>
                      <a:lnTo>
                        <a:pt x="3229" y="1176"/>
                      </a:lnTo>
                      <a:lnTo>
                        <a:pt x="3235" y="1176"/>
                      </a:lnTo>
                      <a:lnTo>
                        <a:pt x="3241" y="1176"/>
                      </a:lnTo>
                      <a:lnTo>
                        <a:pt x="3246" y="1176"/>
                      </a:lnTo>
                      <a:lnTo>
                        <a:pt x="3251" y="1177"/>
                      </a:lnTo>
                      <a:lnTo>
                        <a:pt x="3257" y="1177"/>
                      </a:lnTo>
                      <a:lnTo>
                        <a:pt x="3263" y="1177"/>
                      </a:lnTo>
                      <a:lnTo>
                        <a:pt x="3268" y="1177"/>
                      </a:lnTo>
                      <a:lnTo>
                        <a:pt x="3273" y="1177"/>
                      </a:lnTo>
                      <a:lnTo>
                        <a:pt x="3279" y="1177"/>
                      </a:lnTo>
                      <a:lnTo>
                        <a:pt x="3284" y="1177"/>
                      </a:lnTo>
                      <a:lnTo>
                        <a:pt x="3290" y="1177"/>
                      </a:lnTo>
                      <a:lnTo>
                        <a:pt x="3296" y="1177"/>
                      </a:lnTo>
                      <a:lnTo>
                        <a:pt x="3301" y="1177"/>
                      </a:lnTo>
                      <a:lnTo>
                        <a:pt x="3306" y="1177"/>
                      </a:lnTo>
                      <a:lnTo>
                        <a:pt x="3308" y="1177"/>
                      </a:lnTo>
                      <a:lnTo>
                        <a:pt x="3310" y="1177"/>
                      </a:lnTo>
                      <a:lnTo>
                        <a:pt x="3311" y="1177"/>
                      </a:lnTo>
                      <a:lnTo>
                        <a:pt x="3313" y="1177"/>
                      </a:lnTo>
                      <a:lnTo>
                        <a:pt x="3316" y="1177"/>
                      </a:lnTo>
                      <a:lnTo>
                        <a:pt x="3317" y="1177"/>
                      </a:lnTo>
                      <a:lnTo>
                        <a:pt x="3319" y="1177"/>
                      </a:lnTo>
                      <a:lnTo>
                        <a:pt x="3320" y="1177"/>
                      </a:lnTo>
                      <a:lnTo>
                        <a:pt x="3322" y="1177"/>
                      </a:lnTo>
                      <a:lnTo>
                        <a:pt x="3324" y="1177"/>
                      </a:lnTo>
                      <a:lnTo>
                        <a:pt x="3326" y="1177"/>
                      </a:lnTo>
                      <a:lnTo>
                        <a:pt x="3327" y="1177"/>
                      </a:lnTo>
                      <a:lnTo>
                        <a:pt x="3329" y="1177"/>
                      </a:lnTo>
                      <a:lnTo>
                        <a:pt x="3331" y="1177"/>
                      </a:lnTo>
                      <a:lnTo>
                        <a:pt x="3333" y="1177"/>
                      </a:lnTo>
                      <a:lnTo>
                        <a:pt x="3335" y="1177"/>
                      </a:lnTo>
                      <a:lnTo>
                        <a:pt x="3336" y="1177"/>
                      </a:lnTo>
                      <a:lnTo>
                        <a:pt x="3339" y="1176"/>
                      </a:lnTo>
                      <a:lnTo>
                        <a:pt x="3340" y="1176"/>
                      </a:lnTo>
                      <a:lnTo>
                        <a:pt x="3342" y="1176"/>
                      </a:lnTo>
                      <a:lnTo>
                        <a:pt x="3343" y="1176"/>
                      </a:lnTo>
                      <a:lnTo>
                        <a:pt x="3346" y="1176"/>
                      </a:lnTo>
                      <a:lnTo>
                        <a:pt x="3347" y="1176"/>
                      </a:lnTo>
                      <a:lnTo>
                        <a:pt x="3349" y="1176"/>
                      </a:lnTo>
                      <a:lnTo>
                        <a:pt x="3352" y="1175"/>
                      </a:lnTo>
                      <a:lnTo>
                        <a:pt x="3357" y="1175"/>
                      </a:lnTo>
                      <a:lnTo>
                        <a:pt x="3361" y="1175"/>
                      </a:lnTo>
                      <a:lnTo>
                        <a:pt x="3364" y="1173"/>
                      </a:lnTo>
                      <a:lnTo>
                        <a:pt x="3369" y="1173"/>
                      </a:lnTo>
                      <a:lnTo>
                        <a:pt x="3372" y="1172"/>
                      </a:lnTo>
                      <a:lnTo>
                        <a:pt x="3375" y="1172"/>
                      </a:lnTo>
                      <a:lnTo>
                        <a:pt x="3380" y="1171"/>
                      </a:lnTo>
                      <a:lnTo>
                        <a:pt x="3384" y="1170"/>
                      </a:lnTo>
                      <a:lnTo>
                        <a:pt x="3387" y="1170"/>
                      </a:lnTo>
                      <a:lnTo>
                        <a:pt x="3392" y="1169"/>
                      </a:lnTo>
                      <a:lnTo>
                        <a:pt x="3395" y="1169"/>
                      </a:lnTo>
                      <a:lnTo>
                        <a:pt x="3400" y="1168"/>
                      </a:lnTo>
                      <a:lnTo>
                        <a:pt x="3403" y="1166"/>
                      </a:lnTo>
                      <a:lnTo>
                        <a:pt x="3408" y="1165"/>
                      </a:lnTo>
                      <a:lnTo>
                        <a:pt x="3411" y="1165"/>
                      </a:lnTo>
                      <a:lnTo>
                        <a:pt x="3416" y="1164"/>
                      </a:lnTo>
                      <a:lnTo>
                        <a:pt x="3419" y="1163"/>
                      </a:lnTo>
                      <a:lnTo>
                        <a:pt x="3424" y="1162"/>
                      </a:lnTo>
                      <a:lnTo>
                        <a:pt x="3427" y="1161"/>
                      </a:lnTo>
                      <a:lnTo>
                        <a:pt x="3432" y="1160"/>
                      </a:lnTo>
                      <a:lnTo>
                        <a:pt x="3437" y="1158"/>
                      </a:lnTo>
                      <a:lnTo>
                        <a:pt x="3440" y="1158"/>
                      </a:lnTo>
                      <a:lnTo>
                        <a:pt x="3445" y="1157"/>
                      </a:lnTo>
                      <a:lnTo>
                        <a:pt x="3449" y="1155"/>
                      </a:lnTo>
                      <a:lnTo>
                        <a:pt x="3453" y="1154"/>
                      </a:lnTo>
                      <a:lnTo>
                        <a:pt x="3457" y="1153"/>
                      </a:lnTo>
                      <a:lnTo>
                        <a:pt x="3462" y="1152"/>
                      </a:lnTo>
                      <a:lnTo>
                        <a:pt x="3465" y="1150"/>
                      </a:lnTo>
                      <a:lnTo>
                        <a:pt x="3470" y="1149"/>
                      </a:lnTo>
                      <a:lnTo>
                        <a:pt x="3475" y="1148"/>
                      </a:lnTo>
                      <a:lnTo>
                        <a:pt x="3478" y="1147"/>
                      </a:lnTo>
                      <a:lnTo>
                        <a:pt x="3483" y="1146"/>
                      </a:lnTo>
                      <a:lnTo>
                        <a:pt x="3487" y="1143"/>
                      </a:lnTo>
                      <a:lnTo>
                        <a:pt x="3492" y="1142"/>
                      </a:lnTo>
                      <a:lnTo>
                        <a:pt x="3495" y="1141"/>
                      </a:lnTo>
                      <a:lnTo>
                        <a:pt x="3500" y="1139"/>
                      </a:lnTo>
                      <a:lnTo>
                        <a:pt x="3505" y="1138"/>
                      </a:lnTo>
                      <a:lnTo>
                        <a:pt x="3509" y="1137"/>
                      </a:lnTo>
                      <a:lnTo>
                        <a:pt x="3514" y="1134"/>
                      </a:lnTo>
                      <a:lnTo>
                        <a:pt x="3518" y="1133"/>
                      </a:lnTo>
                      <a:lnTo>
                        <a:pt x="3522" y="1131"/>
                      </a:lnTo>
                      <a:lnTo>
                        <a:pt x="3526" y="1130"/>
                      </a:lnTo>
                      <a:lnTo>
                        <a:pt x="3531" y="1129"/>
                      </a:lnTo>
                      <a:lnTo>
                        <a:pt x="3536" y="1126"/>
                      </a:lnTo>
                      <a:lnTo>
                        <a:pt x="3540" y="1125"/>
                      </a:lnTo>
                      <a:lnTo>
                        <a:pt x="3545" y="1123"/>
                      </a:lnTo>
                      <a:lnTo>
                        <a:pt x="3549" y="1122"/>
                      </a:lnTo>
                      <a:lnTo>
                        <a:pt x="3554" y="1119"/>
                      </a:lnTo>
                      <a:lnTo>
                        <a:pt x="3559" y="1117"/>
                      </a:lnTo>
                      <a:lnTo>
                        <a:pt x="3563" y="1116"/>
                      </a:lnTo>
                      <a:lnTo>
                        <a:pt x="3568" y="1114"/>
                      </a:lnTo>
                      <a:lnTo>
                        <a:pt x="3573" y="1111"/>
                      </a:lnTo>
                      <a:lnTo>
                        <a:pt x="3576" y="1110"/>
                      </a:lnTo>
                      <a:lnTo>
                        <a:pt x="3581" y="1108"/>
                      </a:lnTo>
                      <a:lnTo>
                        <a:pt x="3585" y="1105"/>
                      </a:lnTo>
                      <a:lnTo>
                        <a:pt x="3590" y="1104"/>
                      </a:lnTo>
                      <a:lnTo>
                        <a:pt x="3594" y="1102"/>
                      </a:lnTo>
                      <a:lnTo>
                        <a:pt x="3599" y="1100"/>
                      </a:lnTo>
                      <a:lnTo>
                        <a:pt x="3604" y="1097"/>
                      </a:lnTo>
                      <a:lnTo>
                        <a:pt x="3608" y="1095"/>
                      </a:lnTo>
                      <a:lnTo>
                        <a:pt x="3613" y="1094"/>
                      </a:lnTo>
                      <a:lnTo>
                        <a:pt x="3617" y="1092"/>
                      </a:lnTo>
                      <a:lnTo>
                        <a:pt x="3622" y="1089"/>
                      </a:lnTo>
                      <a:lnTo>
                        <a:pt x="3628" y="1087"/>
                      </a:lnTo>
                      <a:lnTo>
                        <a:pt x="3632" y="1085"/>
                      </a:lnTo>
                      <a:lnTo>
                        <a:pt x="3637" y="1082"/>
                      </a:lnTo>
                      <a:lnTo>
                        <a:pt x="3642" y="1080"/>
                      </a:lnTo>
                      <a:lnTo>
                        <a:pt x="3646" y="1078"/>
                      </a:lnTo>
                      <a:lnTo>
                        <a:pt x="3651" y="1076"/>
                      </a:lnTo>
                      <a:lnTo>
                        <a:pt x="3655" y="1073"/>
                      </a:lnTo>
                      <a:lnTo>
                        <a:pt x="3660" y="1071"/>
                      </a:lnTo>
                      <a:lnTo>
                        <a:pt x="3665" y="1069"/>
                      </a:lnTo>
                      <a:lnTo>
                        <a:pt x="3669" y="1066"/>
                      </a:lnTo>
                      <a:lnTo>
                        <a:pt x="3674" y="1064"/>
                      </a:lnTo>
                      <a:lnTo>
                        <a:pt x="3679" y="1062"/>
                      </a:lnTo>
                      <a:lnTo>
                        <a:pt x="3683" y="1059"/>
                      </a:lnTo>
                      <a:lnTo>
                        <a:pt x="3689" y="1057"/>
                      </a:lnTo>
                      <a:lnTo>
                        <a:pt x="3693" y="1055"/>
                      </a:lnTo>
                      <a:lnTo>
                        <a:pt x="3698" y="1053"/>
                      </a:lnTo>
                      <a:lnTo>
                        <a:pt x="3703" y="1050"/>
                      </a:lnTo>
                      <a:lnTo>
                        <a:pt x="3707" y="1047"/>
                      </a:lnTo>
                      <a:lnTo>
                        <a:pt x="3712" y="1044"/>
                      </a:lnTo>
                      <a:lnTo>
                        <a:pt x="3717" y="1042"/>
                      </a:lnTo>
                      <a:lnTo>
                        <a:pt x="3721" y="1040"/>
                      </a:lnTo>
                      <a:lnTo>
                        <a:pt x="3726" y="1038"/>
                      </a:lnTo>
                      <a:lnTo>
                        <a:pt x="3732" y="1035"/>
                      </a:lnTo>
                      <a:lnTo>
                        <a:pt x="3736" y="1032"/>
                      </a:lnTo>
                      <a:lnTo>
                        <a:pt x="3741" y="1029"/>
                      </a:lnTo>
                      <a:lnTo>
                        <a:pt x="3745" y="1027"/>
                      </a:lnTo>
                      <a:lnTo>
                        <a:pt x="3750" y="1025"/>
                      </a:lnTo>
                      <a:lnTo>
                        <a:pt x="3755" y="1021"/>
                      </a:lnTo>
                      <a:lnTo>
                        <a:pt x="3759" y="1019"/>
                      </a:lnTo>
                      <a:lnTo>
                        <a:pt x="3764" y="1017"/>
                      </a:lnTo>
                      <a:lnTo>
                        <a:pt x="3770" y="1013"/>
                      </a:lnTo>
                      <a:lnTo>
                        <a:pt x="3774" y="1011"/>
                      </a:lnTo>
                      <a:lnTo>
                        <a:pt x="3779" y="1009"/>
                      </a:lnTo>
                      <a:lnTo>
                        <a:pt x="3783" y="1005"/>
                      </a:lnTo>
                      <a:lnTo>
                        <a:pt x="3788" y="1003"/>
                      </a:lnTo>
                      <a:lnTo>
                        <a:pt x="3793" y="1001"/>
                      </a:lnTo>
                      <a:lnTo>
                        <a:pt x="3803" y="995"/>
                      </a:lnTo>
                      <a:lnTo>
                        <a:pt x="3812" y="989"/>
                      </a:lnTo>
                      <a:lnTo>
                        <a:pt x="3821" y="983"/>
                      </a:lnTo>
                      <a:lnTo>
                        <a:pt x="3831" y="979"/>
                      </a:lnTo>
                      <a:lnTo>
                        <a:pt x="3841" y="973"/>
                      </a:lnTo>
                      <a:lnTo>
                        <a:pt x="3850" y="967"/>
                      </a:lnTo>
                      <a:lnTo>
                        <a:pt x="3859" y="962"/>
                      </a:lnTo>
                      <a:lnTo>
                        <a:pt x="3869" y="956"/>
                      </a:lnTo>
                      <a:lnTo>
                        <a:pt x="3879" y="950"/>
                      </a:lnTo>
                      <a:lnTo>
                        <a:pt x="3888" y="944"/>
                      </a:lnTo>
                      <a:lnTo>
                        <a:pt x="3897" y="939"/>
                      </a:lnTo>
                      <a:lnTo>
                        <a:pt x="3907" y="933"/>
                      </a:lnTo>
                      <a:lnTo>
                        <a:pt x="3916" y="927"/>
                      </a:lnTo>
                      <a:lnTo>
                        <a:pt x="3926" y="921"/>
                      </a:lnTo>
                      <a:lnTo>
                        <a:pt x="3935" y="916"/>
                      </a:lnTo>
                      <a:lnTo>
                        <a:pt x="3945" y="910"/>
                      </a:lnTo>
                      <a:lnTo>
                        <a:pt x="3954" y="903"/>
                      </a:lnTo>
                      <a:lnTo>
                        <a:pt x="3963" y="897"/>
                      </a:lnTo>
                      <a:lnTo>
                        <a:pt x="3972" y="891"/>
                      </a:lnTo>
                      <a:lnTo>
                        <a:pt x="3982" y="886"/>
                      </a:lnTo>
                      <a:lnTo>
                        <a:pt x="3991" y="880"/>
                      </a:lnTo>
                      <a:lnTo>
                        <a:pt x="4000" y="874"/>
                      </a:lnTo>
                      <a:lnTo>
                        <a:pt x="4009" y="868"/>
                      </a:lnTo>
                      <a:lnTo>
                        <a:pt x="4018" y="863"/>
                      </a:lnTo>
                      <a:lnTo>
                        <a:pt x="4023" y="859"/>
                      </a:lnTo>
                      <a:lnTo>
                        <a:pt x="4028" y="857"/>
                      </a:lnTo>
                      <a:lnTo>
                        <a:pt x="4032" y="853"/>
                      </a:lnTo>
                      <a:lnTo>
                        <a:pt x="4037" y="851"/>
                      </a:lnTo>
                      <a:lnTo>
                        <a:pt x="4040" y="848"/>
                      </a:lnTo>
                      <a:lnTo>
                        <a:pt x="4045" y="845"/>
                      </a:lnTo>
                      <a:lnTo>
                        <a:pt x="4050" y="842"/>
                      </a:lnTo>
                      <a:lnTo>
                        <a:pt x="4054" y="840"/>
                      </a:lnTo>
                      <a:lnTo>
                        <a:pt x="4059" y="836"/>
                      </a:lnTo>
                      <a:lnTo>
                        <a:pt x="4063" y="833"/>
                      </a:lnTo>
                      <a:lnTo>
                        <a:pt x="4068" y="830"/>
                      </a:lnTo>
                      <a:lnTo>
                        <a:pt x="4073" y="827"/>
                      </a:lnTo>
                      <a:lnTo>
                        <a:pt x="4076" y="825"/>
                      </a:lnTo>
                      <a:lnTo>
                        <a:pt x="4081" y="821"/>
                      </a:lnTo>
                      <a:lnTo>
                        <a:pt x="4085" y="819"/>
                      </a:lnTo>
                      <a:lnTo>
                        <a:pt x="4090" y="815"/>
                      </a:lnTo>
                      <a:lnTo>
                        <a:pt x="4094" y="813"/>
                      </a:lnTo>
                      <a:lnTo>
                        <a:pt x="4098" y="810"/>
                      </a:lnTo>
                      <a:lnTo>
                        <a:pt x="4103" y="807"/>
                      </a:lnTo>
                      <a:lnTo>
                        <a:pt x="4107" y="805"/>
                      </a:lnTo>
                      <a:lnTo>
                        <a:pt x="4112" y="802"/>
                      </a:lnTo>
                      <a:lnTo>
                        <a:pt x="4116" y="799"/>
                      </a:lnTo>
                      <a:lnTo>
                        <a:pt x="4120" y="796"/>
                      </a:lnTo>
                      <a:lnTo>
                        <a:pt x="4124" y="793"/>
                      </a:lnTo>
                      <a:lnTo>
                        <a:pt x="4129" y="790"/>
                      </a:lnTo>
                      <a:lnTo>
                        <a:pt x="4132" y="788"/>
                      </a:lnTo>
                      <a:lnTo>
                        <a:pt x="4137" y="784"/>
                      </a:lnTo>
                      <a:lnTo>
                        <a:pt x="4142" y="782"/>
                      </a:lnTo>
                      <a:lnTo>
                        <a:pt x="4145" y="780"/>
                      </a:lnTo>
                      <a:lnTo>
                        <a:pt x="4150" y="776"/>
                      </a:lnTo>
                      <a:lnTo>
                        <a:pt x="4154" y="774"/>
                      </a:lnTo>
                      <a:lnTo>
                        <a:pt x="4158" y="770"/>
                      </a:lnTo>
                      <a:lnTo>
                        <a:pt x="4162" y="768"/>
                      </a:lnTo>
                      <a:lnTo>
                        <a:pt x="4167" y="766"/>
                      </a:lnTo>
                      <a:lnTo>
                        <a:pt x="4170" y="762"/>
                      </a:lnTo>
                      <a:lnTo>
                        <a:pt x="4175" y="760"/>
                      </a:lnTo>
                      <a:lnTo>
                        <a:pt x="4179" y="758"/>
                      </a:lnTo>
                      <a:lnTo>
                        <a:pt x="4183" y="754"/>
                      </a:lnTo>
                      <a:lnTo>
                        <a:pt x="4187" y="752"/>
                      </a:lnTo>
                      <a:lnTo>
                        <a:pt x="4191" y="750"/>
                      </a:lnTo>
                      <a:lnTo>
                        <a:pt x="4196" y="746"/>
                      </a:lnTo>
                      <a:lnTo>
                        <a:pt x="4199" y="744"/>
                      </a:lnTo>
                      <a:lnTo>
                        <a:pt x="4204" y="742"/>
                      </a:lnTo>
                      <a:lnTo>
                        <a:pt x="4207" y="739"/>
                      </a:lnTo>
                      <a:lnTo>
                        <a:pt x="4211" y="736"/>
                      </a:lnTo>
                      <a:lnTo>
                        <a:pt x="4215" y="734"/>
                      </a:lnTo>
                      <a:lnTo>
                        <a:pt x="4219" y="731"/>
                      </a:lnTo>
                      <a:lnTo>
                        <a:pt x="4224" y="729"/>
                      </a:lnTo>
                      <a:lnTo>
                        <a:pt x="4227" y="727"/>
                      </a:lnTo>
                      <a:lnTo>
                        <a:pt x="4232" y="723"/>
                      </a:lnTo>
                      <a:lnTo>
                        <a:pt x="4235" y="721"/>
                      </a:lnTo>
                      <a:lnTo>
                        <a:pt x="4238" y="719"/>
                      </a:lnTo>
                      <a:lnTo>
                        <a:pt x="4243" y="716"/>
                      </a:lnTo>
                      <a:lnTo>
                        <a:pt x="4247" y="714"/>
                      </a:lnTo>
                      <a:lnTo>
                        <a:pt x="4250" y="712"/>
                      </a:lnTo>
                      <a:lnTo>
                        <a:pt x="4255" y="708"/>
                      </a:lnTo>
                      <a:lnTo>
                        <a:pt x="4258" y="706"/>
                      </a:lnTo>
                      <a:lnTo>
                        <a:pt x="4262" y="704"/>
                      </a:lnTo>
                      <a:lnTo>
                        <a:pt x="4265" y="701"/>
                      </a:lnTo>
                      <a:lnTo>
                        <a:pt x="4270" y="699"/>
                      </a:lnTo>
                      <a:lnTo>
                        <a:pt x="4273" y="697"/>
                      </a:lnTo>
                      <a:lnTo>
                        <a:pt x="4277" y="694"/>
                      </a:lnTo>
                      <a:lnTo>
                        <a:pt x="4280" y="692"/>
                      </a:lnTo>
                      <a:lnTo>
                        <a:pt x="4283" y="690"/>
                      </a:lnTo>
                      <a:lnTo>
                        <a:pt x="4288" y="688"/>
                      </a:lnTo>
                      <a:lnTo>
                        <a:pt x="4291" y="685"/>
                      </a:lnTo>
                      <a:lnTo>
                        <a:pt x="4295" y="683"/>
                      </a:lnTo>
                      <a:lnTo>
                        <a:pt x="4298" y="681"/>
                      </a:lnTo>
                      <a:lnTo>
                        <a:pt x="4302" y="678"/>
                      </a:lnTo>
                      <a:lnTo>
                        <a:pt x="4305" y="677"/>
                      </a:lnTo>
                      <a:lnTo>
                        <a:pt x="4309" y="675"/>
                      </a:lnTo>
                      <a:lnTo>
                        <a:pt x="4312" y="673"/>
                      </a:lnTo>
                      <a:lnTo>
                        <a:pt x="4316" y="670"/>
                      </a:lnTo>
                      <a:lnTo>
                        <a:pt x="4319" y="668"/>
                      </a:lnTo>
                      <a:lnTo>
                        <a:pt x="4323" y="666"/>
                      </a:lnTo>
                      <a:lnTo>
                        <a:pt x="4326" y="665"/>
                      </a:lnTo>
                      <a:lnTo>
                        <a:pt x="4330" y="662"/>
                      </a:lnTo>
                      <a:lnTo>
                        <a:pt x="4333" y="660"/>
                      </a:lnTo>
                      <a:lnTo>
                        <a:pt x="4336" y="658"/>
                      </a:lnTo>
                      <a:lnTo>
                        <a:pt x="4340" y="657"/>
                      </a:lnTo>
                      <a:lnTo>
                        <a:pt x="4343" y="654"/>
                      </a:lnTo>
                      <a:lnTo>
                        <a:pt x="4346" y="652"/>
                      </a:lnTo>
                      <a:lnTo>
                        <a:pt x="4349" y="651"/>
                      </a:lnTo>
                      <a:lnTo>
                        <a:pt x="4353" y="648"/>
                      </a:lnTo>
                      <a:lnTo>
                        <a:pt x="4356" y="646"/>
                      </a:lnTo>
                      <a:lnTo>
                        <a:pt x="4359" y="645"/>
                      </a:lnTo>
                      <a:lnTo>
                        <a:pt x="4362" y="643"/>
                      </a:lnTo>
                      <a:lnTo>
                        <a:pt x="4365" y="642"/>
                      </a:lnTo>
                      <a:lnTo>
                        <a:pt x="4369" y="639"/>
                      </a:lnTo>
                      <a:lnTo>
                        <a:pt x="4372" y="638"/>
                      </a:lnTo>
                      <a:lnTo>
                        <a:pt x="4374" y="636"/>
                      </a:lnTo>
                      <a:lnTo>
                        <a:pt x="4378" y="635"/>
                      </a:lnTo>
                      <a:lnTo>
                        <a:pt x="4381" y="632"/>
                      </a:lnTo>
                      <a:lnTo>
                        <a:pt x="4384" y="631"/>
                      </a:lnTo>
                      <a:lnTo>
                        <a:pt x="4387" y="630"/>
                      </a:lnTo>
                      <a:lnTo>
                        <a:pt x="4389" y="628"/>
                      </a:lnTo>
                      <a:lnTo>
                        <a:pt x="4391" y="628"/>
                      </a:lnTo>
                      <a:lnTo>
                        <a:pt x="4396" y="624"/>
                      </a:lnTo>
                      <a:lnTo>
                        <a:pt x="4403" y="621"/>
                      </a:lnTo>
                      <a:lnTo>
                        <a:pt x="4409" y="617"/>
                      </a:lnTo>
                      <a:lnTo>
                        <a:pt x="4416" y="614"/>
                      </a:lnTo>
                      <a:lnTo>
                        <a:pt x="4422" y="612"/>
                      </a:lnTo>
                      <a:lnTo>
                        <a:pt x="4429" y="608"/>
                      </a:lnTo>
                      <a:lnTo>
                        <a:pt x="4436" y="605"/>
                      </a:lnTo>
                      <a:lnTo>
                        <a:pt x="4441" y="601"/>
                      </a:lnTo>
                      <a:lnTo>
                        <a:pt x="4448" y="598"/>
                      </a:lnTo>
                      <a:lnTo>
                        <a:pt x="4455" y="595"/>
                      </a:lnTo>
                      <a:lnTo>
                        <a:pt x="4462" y="592"/>
                      </a:lnTo>
                      <a:lnTo>
                        <a:pt x="4468" y="589"/>
                      </a:lnTo>
                      <a:lnTo>
                        <a:pt x="4475" y="585"/>
                      </a:lnTo>
                      <a:lnTo>
                        <a:pt x="4482" y="583"/>
                      </a:lnTo>
                      <a:lnTo>
                        <a:pt x="4489" y="579"/>
                      </a:lnTo>
                      <a:lnTo>
                        <a:pt x="4494" y="576"/>
                      </a:lnTo>
                      <a:lnTo>
                        <a:pt x="4501" y="574"/>
                      </a:lnTo>
                      <a:lnTo>
                        <a:pt x="4508" y="570"/>
                      </a:lnTo>
                      <a:lnTo>
                        <a:pt x="4515" y="567"/>
                      </a:lnTo>
                      <a:lnTo>
                        <a:pt x="4522" y="564"/>
                      </a:lnTo>
                      <a:lnTo>
                        <a:pt x="4529" y="561"/>
                      </a:lnTo>
                      <a:lnTo>
                        <a:pt x="4536" y="559"/>
                      </a:lnTo>
                      <a:lnTo>
                        <a:pt x="4543" y="555"/>
                      </a:lnTo>
                      <a:lnTo>
                        <a:pt x="4550" y="552"/>
                      </a:lnTo>
                      <a:lnTo>
                        <a:pt x="4556" y="549"/>
                      </a:lnTo>
                      <a:lnTo>
                        <a:pt x="4563" y="546"/>
                      </a:lnTo>
                      <a:lnTo>
                        <a:pt x="4570" y="544"/>
                      </a:lnTo>
                      <a:lnTo>
                        <a:pt x="4577" y="540"/>
                      </a:lnTo>
                      <a:lnTo>
                        <a:pt x="4584" y="538"/>
                      </a:lnTo>
                      <a:lnTo>
                        <a:pt x="4591" y="534"/>
                      </a:lnTo>
                      <a:lnTo>
                        <a:pt x="4598" y="532"/>
                      </a:lnTo>
                      <a:lnTo>
                        <a:pt x="4605" y="529"/>
                      </a:lnTo>
                      <a:lnTo>
                        <a:pt x="4612" y="526"/>
                      </a:lnTo>
                      <a:lnTo>
                        <a:pt x="4619" y="523"/>
                      </a:lnTo>
                      <a:lnTo>
                        <a:pt x="4626" y="521"/>
                      </a:lnTo>
                      <a:lnTo>
                        <a:pt x="4633" y="518"/>
                      </a:lnTo>
                      <a:lnTo>
                        <a:pt x="4639" y="515"/>
                      </a:lnTo>
                      <a:lnTo>
                        <a:pt x="4646" y="513"/>
                      </a:lnTo>
                      <a:lnTo>
                        <a:pt x="4654" y="509"/>
                      </a:lnTo>
                      <a:lnTo>
                        <a:pt x="4661" y="507"/>
                      </a:lnTo>
                      <a:lnTo>
                        <a:pt x="4668" y="505"/>
                      </a:lnTo>
                      <a:lnTo>
                        <a:pt x="4675" y="501"/>
                      </a:lnTo>
                      <a:lnTo>
                        <a:pt x="4682" y="499"/>
                      </a:lnTo>
                      <a:lnTo>
                        <a:pt x="4690" y="496"/>
                      </a:lnTo>
                      <a:lnTo>
                        <a:pt x="4697" y="493"/>
                      </a:lnTo>
                      <a:lnTo>
                        <a:pt x="4704" y="491"/>
                      </a:lnTo>
                      <a:lnTo>
                        <a:pt x="4711" y="488"/>
                      </a:lnTo>
                      <a:lnTo>
                        <a:pt x="4719" y="485"/>
                      </a:lnTo>
                      <a:lnTo>
                        <a:pt x="4726" y="483"/>
                      </a:lnTo>
                      <a:lnTo>
                        <a:pt x="4733" y="480"/>
                      </a:lnTo>
                      <a:lnTo>
                        <a:pt x="4740" y="478"/>
                      </a:lnTo>
                      <a:lnTo>
                        <a:pt x="4748" y="475"/>
                      </a:lnTo>
                      <a:lnTo>
                        <a:pt x="4755" y="472"/>
                      </a:lnTo>
                      <a:lnTo>
                        <a:pt x="4762" y="470"/>
                      </a:lnTo>
                      <a:lnTo>
                        <a:pt x="4770" y="468"/>
                      </a:lnTo>
                      <a:lnTo>
                        <a:pt x="4777" y="465"/>
                      </a:lnTo>
                      <a:lnTo>
                        <a:pt x="4783" y="462"/>
                      </a:lnTo>
                      <a:lnTo>
                        <a:pt x="4792" y="460"/>
                      </a:lnTo>
                      <a:lnTo>
                        <a:pt x="4798" y="457"/>
                      </a:lnTo>
                      <a:lnTo>
                        <a:pt x="4807" y="455"/>
                      </a:lnTo>
                      <a:lnTo>
                        <a:pt x="4813" y="453"/>
                      </a:lnTo>
                      <a:lnTo>
                        <a:pt x="4820" y="450"/>
                      </a:lnTo>
                      <a:lnTo>
                        <a:pt x="4828" y="447"/>
                      </a:lnTo>
                      <a:lnTo>
                        <a:pt x="4835" y="445"/>
                      </a:lnTo>
                      <a:lnTo>
                        <a:pt x="4843" y="442"/>
                      </a:lnTo>
                      <a:lnTo>
                        <a:pt x="4850" y="440"/>
                      </a:lnTo>
                      <a:lnTo>
                        <a:pt x="4858" y="438"/>
                      </a:lnTo>
                      <a:lnTo>
                        <a:pt x="4865" y="435"/>
                      </a:lnTo>
                      <a:lnTo>
                        <a:pt x="4873" y="433"/>
                      </a:lnTo>
                      <a:lnTo>
                        <a:pt x="4880" y="431"/>
                      </a:lnTo>
                      <a:lnTo>
                        <a:pt x="4888" y="429"/>
                      </a:lnTo>
                      <a:lnTo>
                        <a:pt x="4895" y="426"/>
                      </a:lnTo>
                      <a:lnTo>
                        <a:pt x="4903" y="423"/>
                      </a:lnTo>
                      <a:lnTo>
                        <a:pt x="4910" y="420"/>
                      </a:lnTo>
                      <a:lnTo>
                        <a:pt x="4918" y="418"/>
                      </a:lnTo>
                      <a:lnTo>
                        <a:pt x="4925" y="416"/>
                      </a:lnTo>
                      <a:lnTo>
                        <a:pt x="4933" y="414"/>
                      </a:lnTo>
                      <a:lnTo>
                        <a:pt x="4940" y="411"/>
                      </a:lnTo>
                      <a:lnTo>
                        <a:pt x="4948" y="409"/>
                      </a:lnTo>
                      <a:lnTo>
                        <a:pt x="4955" y="407"/>
                      </a:lnTo>
                      <a:lnTo>
                        <a:pt x="4970" y="402"/>
                      </a:lnTo>
                      <a:lnTo>
                        <a:pt x="4985" y="397"/>
                      </a:lnTo>
                      <a:lnTo>
                        <a:pt x="5001" y="393"/>
                      </a:lnTo>
                      <a:lnTo>
                        <a:pt x="5016" y="388"/>
                      </a:lnTo>
                      <a:lnTo>
                        <a:pt x="5031" y="384"/>
                      </a:lnTo>
                      <a:lnTo>
                        <a:pt x="5046" y="380"/>
                      </a:lnTo>
                      <a:lnTo>
                        <a:pt x="5061" y="376"/>
                      </a:lnTo>
                      <a:lnTo>
                        <a:pt x="5077" y="371"/>
                      </a:lnTo>
                      <a:lnTo>
                        <a:pt x="5092" y="366"/>
                      </a:lnTo>
                      <a:lnTo>
                        <a:pt x="5107" y="362"/>
                      </a:lnTo>
                      <a:lnTo>
                        <a:pt x="5122" y="357"/>
                      </a:lnTo>
                      <a:lnTo>
                        <a:pt x="5138" y="354"/>
                      </a:lnTo>
                      <a:lnTo>
                        <a:pt x="5153" y="349"/>
                      </a:lnTo>
                      <a:lnTo>
                        <a:pt x="5168" y="345"/>
                      </a:lnTo>
                      <a:lnTo>
                        <a:pt x="5183" y="340"/>
                      </a:lnTo>
                      <a:lnTo>
                        <a:pt x="5199" y="336"/>
                      </a:lnTo>
                      <a:lnTo>
                        <a:pt x="5229" y="327"/>
                      </a:lnTo>
                      <a:lnTo>
                        <a:pt x="5260" y="319"/>
                      </a:lnTo>
                      <a:lnTo>
                        <a:pt x="5290" y="310"/>
                      </a:lnTo>
                      <a:lnTo>
                        <a:pt x="5322" y="302"/>
                      </a:lnTo>
                      <a:lnTo>
                        <a:pt x="5337" y="297"/>
                      </a:lnTo>
                      <a:lnTo>
                        <a:pt x="5351" y="294"/>
                      </a:lnTo>
                      <a:lnTo>
                        <a:pt x="5366" y="289"/>
                      </a:lnTo>
                      <a:lnTo>
                        <a:pt x="5381" y="285"/>
                      </a:lnTo>
                      <a:lnTo>
                        <a:pt x="5396" y="281"/>
                      </a:lnTo>
                      <a:lnTo>
                        <a:pt x="5411" y="277"/>
                      </a:lnTo>
                      <a:lnTo>
                        <a:pt x="5428" y="272"/>
                      </a:lnTo>
                      <a:lnTo>
                        <a:pt x="5443" y="269"/>
                      </a:lnTo>
                      <a:lnTo>
                        <a:pt x="5457" y="264"/>
                      </a:lnTo>
                      <a:lnTo>
                        <a:pt x="5472" y="259"/>
                      </a:lnTo>
                      <a:lnTo>
                        <a:pt x="5487" y="256"/>
                      </a:lnTo>
                      <a:lnTo>
                        <a:pt x="5502" y="251"/>
                      </a:lnTo>
                      <a:lnTo>
                        <a:pt x="5517" y="247"/>
                      </a:lnTo>
                      <a:lnTo>
                        <a:pt x="5532" y="243"/>
                      </a:lnTo>
                      <a:lnTo>
                        <a:pt x="5547" y="239"/>
                      </a:lnTo>
                      <a:lnTo>
                        <a:pt x="5561" y="234"/>
                      </a:lnTo>
                      <a:lnTo>
                        <a:pt x="5569" y="232"/>
                      </a:lnTo>
                      <a:lnTo>
                        <a:pt x="5576" y="229"/>
                      </a:lnTo>
                      <a:lnTo>
                        <a:pt x="5584" y="228"/>
                      </a:lnTo>
                      <a:lnTo>
                        <a:pt x="5591" y="226"/>
                      </a:lnTo>
                      <a:lnTo>
                        <a:pt x="5598" y="224"/>
                      </a:lnTo>
                      <a:lnTo>
                        <a:pt x="5606" y="221"/>
                      </a:lnTo>
                      <a:lnTo>
                        <a:pt x="5613" y="219"/>
                      </a:lnTo>
                      <a:lnTo>
                        <a:pt x="5620" y="217"/>
                      </a:lnTo>
                      <a:lnTo>
                        <a:pt x="5628" y="214"/>
                      </a:lnTo>
                      <a:lnTo>
                        <a:pt x="5635" y="212"/>
                      </a:lnTo>
                      <a:lnTo>
                        <a:pt x="5642" y="210"/>
                      </a:lnTo>
                      <a:lnTo>
                        <a:pt x="5650" y="209"/>
                      </a:lnTo>
                      <a:lnTo>
                        <a:pt x="5657" y="206"/>
                      </a:lnTo>
                      <a:lnTo>
                        <a:pt x="5664" y="204"/>
                      </a:lnTo>
                      <a:lnTo>
                        <a:pt x="5672" y="202"/>
                      </a:lnTo>
                      <a:lnTo>
                        <a:pt x="5679" y="199"/>
                      </a:lnTo>
                      <a:lnTo>
                        <a:pt x="5686" y="197"/>
                      </a:lnTo>
                      <a:lnTo>
                        <a:pt x="5693" y="195"/>
                      </a:lnTo>
                      <a:lnTo>
                        <a:pt x="5701" y="193"/>
                      </a:lnTo>
                      <a:lnTo>
                        <a:pt x="5708" y="190"/>
                      </a:lnTo>
                      <a:lnTo>
                        <a:pt x="5714" y="188"/>
                      </a:lnTo>
                      <a:lnTo>
                        <a:pt x="5721" y="186"/>
                      </a:lnTo>
                      <a:lnTo>
                        <a:pt x="5728" y="183"/>
                      </a:lnTo>
                      <a:lnTo>
                        <a:pt x="5736" y="181"/>
                      </a:lnTo>
                      <a:lnTo>
                        <a:pt x="5743" y="179"/>
                      </a:lnTo>
                      <a:lnTo>
                        <a:pt x="5750" y="176"/>
                      </a:lnTo>
                      <a:lnTo>
                        <a:pt x="5757" y="174"/>
                      </a:lnTo>
                      <a:lnTo>
                        <a:pt x="5764" y="172"/>
                      </a:lnTo>
                      <a:lnTo>
                        <a:pt x="5771" y="170"/>
                      </a:lnTo>
                      <a:lnTo>
                        <a:pt x="5778" y="167"/>
                      </a:lnTo>
                      <a:lnTo>
                        <a:pt x="5785" y="165"/>
                      </a:lnTo>
                      <a:lnTo>
                        <a:pt x="5792" y="163"/>
                      </a:lnTo>
                      <a:lnTo>
                        <a:pt x="5799" y="160"/>
                      </a:lnTo>
                      <a:lnTo>
                        <a:pt x="5805" y="158"/>
                      </a:lnTo>
                      <a:lnTo>
                        <a:pt x="5812" y="156"/>
                      </a:lnTo>
                      <a:lnTo>
                        <a:pt x="5819" y="153"/>
                      </a:lnTo>
                      <a:lnTo>
                        <a:pt x="5826" y="151"/>
                      </a:lnTo>
                      <a:lnTo>
                        <a:pt x="5833" y="149"/>
                      </a:lnTo>
                      <a:lnTo>
                        <a:pt x="5840" y="147"/>
                      </a:lnTo>
                      <a:lnTo>
                        <a:pt x="5847" y="144"/>
                      </a:lnTo>
                      <a:lnTo>
                        <a:pt x="5854" y="142"/>
                      </a:lnTo>
                      <a:lnTo>
                        <a:pt x="5861" y="140"/>
                      </a:lnTo>
                      <a:lnTo>
                        <a:pt x="5868" y="137"/>
                      </a:lnTo>
                      <a:lnTo>
                        <a:pt x="5875" y="135"/>
                      </a:lnTo>
                      <a:lnTo>
                        <a:pt x="5881" y="133"/>
                      </a:lnTo>
                      <a:lnTo>
                        <a:pt x="5888" y="130"/>
                      </a:lnTo>
                      <a:lnTo>
                        <a:pt x="5894" y="128"/>
                      </a:lnTo>
                      <a:lnTo>
                        <a:pt x="5901" y="125"/>
                      </a:lnTo>
                      <a:lnTo>
                        <a:pt x="5908" y="122"/>
                      </a:lnTo>
                      <a:lnTo>
                        <a:pt x="5915" y="120"/>
                      </a:lnTo>
                      <a:lnTo>
                        <a:pt x="5922" y="118"/>
                      </a:lnTo>
                      <a:lnTo>
                        <a:pt x="5928" y="115"/>
                      </a:lnTo>
                      <a:lnTo>
                        <a:pt x="5934" y="113"/>
                      </a:lnTo>
                      <a:lnTo>
                        <a:pt x="5941" y="111"/>
                      </a:lnTo>
                      <a:lnTo>
                        <a:pt x="5947" y="107"/>
                      </a:lnTo>
                      <a:lnTo>
                        <a:pt x="5954" y="105"/>
                      </a:lnTo>
                      <a:lnTo>
                        <a:pt x="5961" y="103"/>
                      </a:lnTo>
                      <a:lnTo>
                        <a:pt x="5967" y="100"/>
                      </a:lnTo>
                      <a:lnTo>
                        <a:pt x="5974" y="98"/>
                      </a:lnTo>
                      <a:lnTo>
                        <a:pt x="5981" y="95"/>
                      </a:lnTo>
                      <a:lnTo>
                        <a:pt x="5986" y="92"/>
                      </a:lnTo>
                      <a:lnTo>
                        <a:pt x="5993" y="90"/>
                      </a:lnTo>
                      <a:lnTo>
                        <a:pt x="5999" y="88"/>
                      </a:lnTo>
                      <a:lnTo>
                        <a:pt x="6006" y="84"/>
                      </a:lnTo>
                      <a:lnTo>
                        <a:pt x="6012" y="82"/>
                      </a:lnTo>
                      <a:lnTo>
                        <a:pt x="6019" y="80"/>
                      </a:lnTo>
                      <a:lnTo>
                        <a:pt x="6024" y="77"/>
                      </a:lnTo>
                      <a:lnTo>
                        <a:pt x="6031" y="74"/>
                      </a:lnTo>
                      <a:lnTo>
                        <a:pt x="6037" y="72"/>
                      </a:lnTo>
                      <a:lnTo>
                        <a:pt x="6043" y="69"/>
                      </a:lnTo>
                      <a:lnTo>
                        <a:pt x="6050" y="66"/>
                      </a:lnTo>
                      <a:lnTo>
                        <a:pt x="6055" y="64"/>
                      </a:lnTo>
                      <a:lnTo>
                        <a:pt x="6062" y="61"/>
                      </a:lnTo>
                      <a:lnTo>
                        <a:pt x="6068" y="58"/>
                      </a:lnTo>
                      <a:lnTo>
                        <a:pt x="6074" y="56"/>
                      </a:lnTo>
                      <a:lnTo>
                        <a:pt x="6081" y="53"/>
                      </a:lnTo>
                      <a:lnTo>
                        <a:pt x="6087" y="50"/>
                      </a:lnTo>
                      <a:lnTo>
                        <a:pt x="6092" y="47"/>
                      </a:lnTo>
                      <a:lnTo>
                        <a:pt x="6098" y="45"/>
                      </a:lnTo>
                      <a:lnTo>
                        <a:pt x="6105" y="42"/>
                      </a:lnTo>
                      <a:lnTo>
                        <a:pt x="6111" y="39"/>
                      </a:lnTo>
                      <a:lnTo>
                        <a:pt x="6117" y="36"/>
                      </a:lnTo>
                      <a:lnTo>
                        <a:pt x="6122" y="34"/>
                      </a:lnTo>
                      <a:lnTo>
                        <a:pt x="6128" y="31"/>
                      </a:lnTo>
                      <a:lnTo>
                        <a:pt x="6134" y="28"/>
                      </a:lnTo>
                      <a:lnTo>
                        <a:pt x="6140" y="26"/>
                      </a:lnTo>
                      <a:lnTo>
                        <a:pt x="6146" y="22"/>
                      </a:lnTo>
                      <a:lnTo>
                        <a:pt x="6152" y="20"/>
                      </a:lnTo>
                      <a:lnTo>
                        <a:pt x="6158" y="18"/>
                      </a:lnTo>
                      <a:lnTo>
                        <a:pt x="6164" y="14"/>
                      </a:lnTo>
                      <a:lnTo>
                        <a:pt x="6170" y="12"/>
                      </a:lnTo>
                      <a:lnTo>
                        <a:pt x="6175" y="8"/>
                      </a:lnTo>
                      <a:lnTo>
                        <a:pt x="6181" y="6"/>
                      </a:lnTo>
                      <a:lnTo>
                        <a:pt x="6187" y="4"/>
                      </a:lnTo>
                      <a:lnTo>
                        <a:pt x="6193" y="1"/>
                      </a:lnTo>
                      <a:lnTo>
                        <a:pt x="6199" y="0"/>
                      </a:lnTo>
                      <a:lnTo>
                        <a:pt x="6195" y="5"/>
                      </a:lnTo>
                      <a:lnTo>
                        <a:pt x="6190" y="10"/>
                      </a:lnTo>
                      <a:lnTo>
                        <a:pt x="6185" y="13"/>
                      </a:lnTo>
                      <a:lnTo>
                        <a:pt x="6180" y="16"/>
                      </a:lnTo>
                      <a:lnTo>
                        <a:pt x="6174" y="20"/>
                      </a:lnTo>
                      <a:lnTo>
                        <a:pt x="6168" y="24"/>
                      </a:lnTo>
                      <a:lnTo>
                        <a:pt x="6164" y="28"/>
                      </a:lnTo>
                      <a:lnTo>
                        <a:pt x="6158" y="31"/>
                      </a:lnTo>
                      <a:lnTo>
                        <a:pt x="6152" y="35"/>
                      </a:lnTo>
                      <a:lnTo>
                        <a:pt x="6146" y="38"/>
                      </a:lnTo>
                      <a:lnTo>
                        <a:pt x="6141" y="42"/>
                      </a:lnTo>
                      <a:lnTo>
                        <a:pt x="6136" y="45"/>
                      </a:lnTo>
                      <a:lnTo>
                        <a:pt x="6130" y="49"/>
                      </a:lnTo>
                      <a:lnTo>
                        <a:pt x="6125" y="51"/>
                      </a:lnTo>
                      <a:lnTo>
                        <a:pt x="6119" y="54"/>
                      </a:lnTo>
                      <a:lnTo>
                        <a:pt x="6113" y="58"/>
                      </a:lnTo>
                      <a:lnTo>
                        <a:pt x="6107" y="61"/>
                      </a:lnTo>
                      <a:lnTo>
                        <a:pt x="6102" y="65"/>
                      </a:lnTo>
                      <a:lnTo>
                        <a:pt x="6095" y="68"/>
                      </a:lnTo>
                      <a:lnTo>
                        <a:pt x="6089" y="72"/>
                      </a:lnTo>
                      <a:lnTo>
                        <a:pt x="6083" y="74"/>
                      </a:lnTo>
                      <a:lnTo>
                        <a:pt x="6077" y="77"/>
                      </a:lnTo>
                      <a:lnTo>
                        <a:pt x="6072" y="81"/>
                      </a:lnTo>
                      <a:lnTo>
                        <a:pt x="6066" y="84"/>
                      </a:lnTo>
                      <a:lnTo>
                        <a:pt x="6059" y="87"/>
                      </a:lnTo>
                      <a:lnTo>
                        <a:pt x="6053" y="90"/>
                      </a:lnTo>
                      <a:lnTo>
                        <a:pt x="6047" y="94"/>
                      </a:lnTo>
                      <a:lnTo>
                        <a:pt x="6040" y="96"/>
                      </a:lnTo>
                      <a:lnTo>
                        <a:pt x="6035" y="99"/>
                      </a:lnTo>
                      <a:lnTo>
                        <a:pt x="6029" y="103"/>
                      </a:lnTo>
                      <a:lnTo>
                        <a:pt x="6022" y="105"/>
                      </a:lnTo>
                      <a:lnTo>
                        <a:pt x="6016" y="109"/>
                      </a:lnTo>
                      <a:lnTo>
                        <a:pt x="6009" y="111"/>
                      </a:lnTo>
                      <a:lnTo>
                        <a:pt x="6004" y="114"/>
                      </a:lnTo>
                      <a:lnTo>
                        <a:pt x="5997" y="118"/>
                      </a:lnTo>
                      <a:lnTo>
                        <a:pt x="5991" y="120"/>
                      </a:lnTo>
                      <a:lnTo>
                        <a:pt x="5984" y="123"/>
                      </a:lnTo>
                      <a:lnTo>
                        <a:pt x="5978" y="126"/>
                      </a:lnTo>
                      <a:lnTo>
                        <a:pt x="5971" y="129"/>
                      </a:lnTo>
                      <a:lnTo>
                        <a:pt x="5966" y="132"/>
                      </a:lnTo>
                      <a:lnTo>
                        <a:pt x="5959" y="135"/>
                      </a:lnTo>
                      <a:lnTo>
                        <a:pt x="5953" y="137"/>
                      </a:lnTo>
                      <a:lnTo>
                        <a:pt x="5946" y="141"/>
                      </a:lnTo>
                      <a:lnTo>
                        <a:pt x="5939" y="143"/>
                      </a:lnTo>
                      <a:lnTo>
                        <a:pt x="5933" y="147"/>
                      </a:lnTo>
                      <a:lnTo>
                        <a:pt x="5926" y="149"/>
                      </a:lnTo>
                      <a:lnTo>
                        <a:pt x="5920" y="152"/>
                      </a:lnTo>
                      <a:lnTo>
                        <a:pt x="5913" y="155"/>
                      </a:lnTo>
                      <a:lnTo>
                        <a:pt x="5907" y="158"/>
                      </a:lnTo>
                      <a:lnTo>
                        <a:pt x="5900" y="160"/>
                      </a:lnTo>
                      <a:lnTo>
                        <a:pt x="5893" y="163"/>
                      </a:lnTo>
                      <a:lnTo>
                        <a:pt x="5886" y="166"/>
                      </a:lnTo>
                      <a:lnTo>
                        <a:pt x="5879" y="168"/>
                      </a:lnTo>
                      <a:lnTo>
                        <a:pt x="5873" y="172"/>
                      </a:lnTo>
                      <a:lnTo>
                        <a:pt x="5867" y="174"/>
                      </a:lnTo>
                      <a:lnTo>
                        <a:pt x="5860" y="176"/>
                      </a:lnTo>
                      <a:lnTo>
                        <a:pt x="5853" y="180"/>
                      </a:lnTo>
                      <a:lnTo>
                        <a:pt x="5846" y="182"/>
                      </a:lnTo>
                      <a:lnTo>
                        <a:pt x="5839" y="184"/>
                      </a:lnTo>
                      <a:lnTo>
                        <a:pt x="5832" y="188"/>
                      </a:lnTo>
                      <a:lnTo>
                        <a:pt x="5825" y="190"/>
                      </a:lnTo>
                      <a:lnTo>
                        <a:pt x="5818" y="193"/>
                      </a:lnTo>
                      <a:lnTo>
                        <a:pt x="5811" y="196"/>
                      </a:lnTo>
                      <a:lnTo>
                        <a:pt x="5804" y="198"/>
                      </a:lnTo>
                      <a:lnTo>
                        <a:pt x="5797" y="201"/>
                      </a:lnTo>
                      <a:lnTo>
                        <a:pt x="5790" y="203"/>
                      </a:lnTo>
                      <a:lnTo>
                        <a:pt x="5784" y="206"/>
                      </a:lnTo>
                      <a:lnTo>
                        <a:pt x="5777" y="209"/>
                      </a:lnTo>
                      <a:lnTo>
                        <a:pt x="5770" y="211"/>
                      </a:lnTo>
                      <a:lnTo>
                        <a:pt x="5763" y="213"/>
                      </a:lnTo>
                      <a:lnTo>
                        <a:pt x="5756" y="217"/>
                      </a:lnTo>
                      <a:lnTo>
                        <a:pt x="5749" y="219"/>
                      </a:lnTo>
                      <a:lnTo>
                        <a:pt x="5741" y="221"/>
                      </a:lnTo>
                      <a:lnTo>
                        <a:pt x="5734" y="224"/>
                      </a:lnTo>
                      <a:lnTo>
                        <a:pt x="5727" y="227"/>
                      </a:lnTo>
                      <a:lnTo>
                        <a:pt x="5720" y="229"/>
                      </a:lnTo>
                      <a:lnTo>
                        <a:pt x="5713" y="232"/>
                      </a:lnTo>
                      <a:lnTo>
                        <a:pt x="5706" y="234"/>
                      </a:lnTo>
                      <a:lnTo>
                        <a:pt x="5698" y="236"/>
                      </a:lnTo>
                      <a:lnTo>
                        <a:pt x="5691" y="239"/>
                      </a:lnTo>
                      <a:lnTo>
                        <a:pt x="5684" y="242"/>
                      </a:lnTo>
                      <a:lnTo>
                        <a:pt x="5678" y="244"/>
                      </a:lnTo>
                      <a:lnTo>
                        <a:pt x="5669" y="247"/>
                      </a:lnTo>
                      <a:lnTo>
                        <a:pt x="5663" y="249"/>
                      </a:lnTo>
                      <a:lnTo>
                        <a:pt x="5656" y="251"/>
                      </a:lnTo>
                      <a:lnTo>
                        <a:pt x="5649" y="254"/>
                      </a:lnTo>
                      <a:lnTo>
                        <a:pt x="5641" y="257"/>
                      </a:lnTo>
                      <a:lnTo>
                        <a:pt x="5634" y="259"/>
                      </a:lnTo>
                      <a:lnTo>
                        <a:pt x="5627" y="262"/>
                      </a:lnTo>
                      <a:lnTo>
                        <a:pt x="5619" y="264"/>
                      </a:lnTo>
                      <a:lnTo>
                        <a:pt x="5612" y="266"/>
                      </a:lnTo>
                      <a:lnTo>
                        <a:pt x="5605" y="269"/>
                      </a:lnTo>
                      <a:lnTo>
                        <a:pt x="5597" y="271"/>
                      </a:lnTo>
                      <a:lnTo>
                        <a:pt x="5590" y="273"/>
                      </a:lnTo>
                      <a:lnTo>
                        <a:pt x="5583" y="275"/>
                      </a:lnTo>
                      <a:lnTo>
                        <a:pt x="5575" y="279"/>
                      </a:lnTo>
                      <a:lnTo>
                        <a:pt x="5560" y="284"/>
                      </a:lnTo>
                      <a:lnTo>
                        <a:pt x="5546" y="288"/>
                      </a:lnTo>
                      <a:lnTo>
                        <a:pt x="5531" y="293"/>
                      </a:lnTo>
                      <a:lnTo>
                        <a:pt x="5516" y="297"/>
                      </a:lnTo>
                      <a:lnTo>
                        <a:pt x="5501" y="302"/>
                      </a:lnTo>
                      <a:lnTo>
                        <a:pt x="5486" y="307"/>
                      </a:lnTo>
                      <a:lnTo>
                        <a:pt x="5471" y="312"/>
                      </a:lnTo>
                      <a:lnTo>
                        <a:pt x="5456" y="317"/>
                      </a:lnTo>
                      <a:lnTo>
                        <a:pt x="5441" y="321"/>
                      </a:lnTo>
                      <a:lnTo>
                        <a:pt x="5426" y="326"/>
                      </a:lnTo>
                      <a:lnTo>
                        <a:pt x="5411" y="331"/>
                      </a:lnTo>
                      <a:lnTo>
                        <a:pt x="5396" y="335"/>
                      </a:lnTo>
                      <a:lnTo>
                        <a:pt x="5381" y="340"/>
                      </a:lnTo>
                      <a:lnTo>
                        <a:pt x="5366" y="345"/>
                      </a:lnTo>
                      <a:lnTo>
                        <a:pt x="5351" y="349"/>
                      </a:lnTo>
                      <a:lnTo>
                        <a:pt x="5337" y="354"/>
                      </a:lnTo>
                      <a:lnTo>
                        <a:pt x="5307" y="363"/>
                      </a:lnTo>
                      <a:lnTo>
                        <a:pt x="5275" y="372"/>
                      </a:lnTo>
                      <a:lnTo>
                        <a:pt x="5245" y="383"/>
                      </a:lnTo>
                      <a:lnTo>
                        <a:pt x="5216" y="392"/>
                      </a:lnTo>
                      <a:lnTo>
                        <a:pt x="5201" y="396"/>
                      </a:lnTo>
                      <a:lnTo>
                        <a:pt x="5186" y="401"/>
                      </a:lnTo>
                      <a:lnTo>
                        <a:pt x="5169" y="406"/>
                      </a:lnTo>
                      <a:lnTo>
                        <a:pt x="5154" y="410"/>
                      </a:lnTo>
                      <a:lnTo>
                        <a:pt x="5139" y="415"/>
                      </a:lnTo>
                      <a:lnTo>
                        <a:pt x="5125" y="419"/>
                      </a:lnTo>
                      <a:lnTo>
                        <a:pt x="5110" y="424"/>
                      </a:lnTo>
                      <a:lnTo>
                        <a:pt x="5095" y="430"/>
                      </a:lnTo>
                      <a:lnTo>
                        <a:pt x="5080" y="434"/>
                      </a:lnTo>
                      <a:lnTo>
                        <a:pt x="5065" y="439"/>
                      </a:lnTo>
                      <a:lnTo>
                        <a:pt x="5050" y="444"/>
                      </a:lnTo>
                      <a:lnTo>
                        <a:pt x="5035" y="448"/>
                      </a:lnTo>
                      <a:lnTo>
                        <a:pt x="5020" y="454"/>
                      </a:lnTo>
                      <a:lnTo>
                        <a:pt x="5005" y="458"/>
                      </a:lnTo>
                      <a:lnTo>
                        <a:pt x="4990" y="463"/>
                      </a:lnTo>
                      <a:lnTo>
                        <a:pt x="4975" y="468"/>
                      </a:lnTo>
                      <a:lnTo>
                        <a:pt x="4968" y="471"/>
                      </a:lnTo>
                      <a:lnTo>
                        <a:pt x="4960" y="473"/>
                      </a:lnTo>
                      <a:lnTo>
                        <a:pt x="4953" y="476"/>
                      </a:lnTo>
                      <a:lnTo>
                        <a:pt x="4946" y="478"/>
                      </a:lnTo>
                      <a:lnTo>
                        <a:pt x="4938" y="480"/>
                      </a:lnTo>
                      <a:lnTo>
                        <a:pt x="4931" y="483"/>
                      </a:lnTo>
                      <a:lnTo>
                        <a:pt x="4923" y="486"/>
                      </a:lnTo>
                      <a:lnTo>
                        <a:pt x="4916" y="488"/>
                      </a:lnTo>
                      <a:lnTo>
                        <a:pt x="4909" y="491"/>
                      </a:lnTo>
                      <a:lnTo>
                        <a:pt x="4901" y="493"/>
                      </a:lnTo>
                      <a:lnTo>
                        <a:pt x="4894" y="495"/>
                      </a:lnTo>
                      <a:lnTo>
                        <a:pt x="4887" y="499"/>
                      </a:lnTo>
                      <a:lnTo>
                        <a:pt x="4879" y="501"/>
                      </a:lnTo>
                      <a:lnTo>
                        <a:pt x="4872" y="503"/>
                      </a:lnTo>
                      <a:lnTo>
                        <a:pt x="4865" y="506"/>
                      </a:lnTo>
                      <a:lnTo>
                        <a:pt x="4857" y="508"/>
                      </a:lnTo>
                      <a:lnTo>
                        <a:pt x="4850" y="511"/>
                      </a:lnTo>
                      <a:lnTo>
                        <a:pt x="4843" y="514"/>
                      </a:lnTo>
                      <a:lnTo>
                        <a:pt x="4835" y="516"/>
                      </a:lnTo>
                      <a:lnTo>
                        <a:pt x="4828" y="520"/>
                      </a:lnTo>
                      <a:lnTo>
                        <a:pt x="4821" y="522"/>
                      </a:lnTo>
                      <a:lnTo>
                        <a:pt x="4815" y="524"/>
                      </a:lnTo>
                      <a:lnTo>
                        <a:pt x="4807" y="526"/>
                      </a:lnTo>
                      <a:lnTo>
                        <a:pt x="4800" y="530"/>
                      </a:lnTo>
                      <a:lnTo>
                        <a:pt x="4793" y="532"/>
                      </a:lnTo>
                      <a:lnTo>
                        <a:pt x="4786" y="534"/>
                      </a:lnTo>
                      <a:lnTo>
                        <a:pt x="4779" y="538"/>
                      </a:lnTo>
                      <a:lnTo>
                        <a:pt x="4771" y="540"/>
                      </a:lnTo>
                      <a:lnTo>
                        <a:pt x="4764" y="543"/>
                      </a:lnTo>
                      <a:lnTo>
                        <a:pt x="4757" y="546"/>
                      </a:lnTo>
                      <a:lnTo>
                        <a:pt x="4750" y="548"/>
                      </a:lnTo>
                      <a:lnTo>
                        <a:pt x="4743" y="551"/>
                      </a:lnTo>
                      <a:lnTo>
                        <a:pt x="4736" y="554"/>
                      </a:lnTo>
                      <a:lnTo>
                        <a:pt x="4729" y="556"/>
                      </a:lnTo>
                      <a:lnTo>
                        <a:pt x="4722" y="560"/>
                      </a:lnTo>
                      <a:lnTo>
                        <a:pt x="4715" y="562"/>
                      </a:lnTo>
                      <a:lnTo>
                        <a:pt x="4709" y="564"/>
                      </a:lnTo>
                      <a:lnTo>
                        <a:pt x="4702" y="568"/>
                      </a:lnTo>
                      <a:lnTo>
                        <a:pt x="4695" y="570"/>
                      </a:lnTo>
                      <a:lnTo>
                        <a:pt x="4688" y="574"/>
                      </a:lnTo>
                      <a:lnTo>
                        <a:pt x="4681" y="576"/>
                      </a:lnTo>
                      <a:lnTo>
                        <a:pt x="4674" y="579"/>
                      </a:lnTo>
                      <a:lnTo>
                        <a:pt x="4667" y="582"/>
                      </a:lnTo>
                      <a:lnTo>
                        <a:pt x="4660" y="585"/>
                      </a:lnTo>
                      <a:lnTo>
                        <a:pt x="4653" y="587"/>
                      </a:lnTo>
                      <a:lnTo>
                        <a:pt x="4646" y="591"/>
                      </a:lnTo>
                      <a:lnTo>
                        <a:pt x="4639" y="593"/>
                      </a:lnTo>
                      <a:lnTo>
                        <a:pt x="4633" y="597"/>
                      </a:lnTo>
                      <a:lnTo>
                        <a:pt x="4626" y="599"/>
                      </a:lnTo>
                      <a:lnTo>
                        <a:pt x="4619" y="602"/>
                      </a:lnTo>
                      <a:lnTo>
                        <a:pt x="4613" y="605"/>
                      </a:lnTo>
                      <a:lnTo>
                        <a:pt x="4606" y="608"/>
                      </a:lnTo>
                      <a:lnTo>
                        <a:pt x="4599" y="610"/>
                      </a:lnTo>
                      <a:lnTo>
                        <a:pt x="4592" y="614"/>
                      </a:lnTo>
                      <a:lnTo>
                        <a:pt x="4585" y="617"/>
                      </a:lnTo>
                      <a:lnTo>
                        <a:pt x="4580" y="620"/>
                      </a:lnTo>
                      <a:lnTo>
                        <a:pt x="4573" y="623"/>
                      </a:lnTo>
                      <a:lnTo>
                        <a:pt x="4566" y="625"/>
                      </a:lnTo>
                      <a:lnTo>
                        <a:pt x="4559" y="629"/>
                      </a:lnTo>
                      <a:lnTo>
                        <a:pt x="4553" y="632"/>
                      </a:lnTo>
                      <a:lnTo>
                        <a:pt x="4546" y="635"/>
                      </a:lnTo>
                      <a:lnTo>
                        <a:pt x="4540" y="638"/>
                      </a:lnTo>
                      <a:lnTo>
                        <a:pt x="4533" y="642"/>
                      </a:lnTo>
                      <a:lnTo>
                        <a:pt x="4527" y="644"/>
                      </a:lnTo>
                      <a:lnTo>
                        <a:pt x="4521" y="647"/>
                      </a:lnTo>
                      <a:lnTo>
                        <a:pt x="4514" y="651"/>
                      </a:lnTo>
                      <a:lnTo>
                        <a:pt x="4508" y="654"/>
                      </a:lnTo>
                      <a:lnTo>
                        <a:pt x="4501" y="657"/>
                      </a:lnTo>
                      <a:lnTo>
                        <a:pt x="4495" y="660"/>
                      </a:lnTo>
                      <a:lnTo>
                        <a:pt x="4489" y="663"/>
                      </a:lnTo>
                      <a:lnTo>
                        <a:pt x="4483" y="667"/>
                      </a:lnTo>
                      <a:lnTo>
                        <a:pt x="4476" y="669"/>
                      </a:lnTo>
                      <a:lnTo>
                        <a:pt x="4470" y="673"/>
                      </a:lnTo>
                      <a:lnTo>
                        <a:pt x="4463" y="676"/>
                      </a:lnTo>
                      <a:lnTo>
                        <a:pt x="4457" y="680"/>
                      </a:lnTo>
                      <a:lnTo>
                        <a:pt x="4452" y="683"/>
                      </a:lnTo>
                      <a:lnTo>
                        <a:pt x="4445" y="686"/>
                      </a:lnTo>
                      <a:lnTo>
                        <a:pt x="4439" y="690"/>
                      </a:lnTo>
                      <a:lnTo>
                        <a:pt x="4433" y="692"/>
                      </a:lnTo>
                      <a:lnTo>
                        <a:pt x="4426" y="696"/>
                      </a:lnTo>
                      <a:lnTo>
                        <a:pt x="4427" y="696"/>
                      </a:lnTo>
                      <a:lnTo>
                        <a:pt x="4424" y="698"/>
                      </a:lnTo>
                      <a:lnTo>
                        <a:pt x="4422" y="699"/>
                      </a:lnTo>
                      <a:lnTo>
                        <a:pt x="4418" y="700"/>
                      </a:lnTo>
                      <a:lnTo>
                        <a:pt x="4416" y="703"/>
                      </a:lnTo>
                      <a:lnTo>
                        <a:pt x="4414" y="704"/>
                      </a:lnTo>
                      <a:lnTo>
                        <a:pt x="4410" y="706"/>
                      </a:lnTo>
                      <a:lnTo>
                        <a:pt x="4408" y="707"/>
                      </a:lnTo>
                      <a:lnTo>
                        <a:pt x="4404" y="708"/>
                      </a:lnTo>
                      <a:lnTo>
                        <a:pt x="4401" y="711"/>
                      </a:lnTo>
                      <a:lnTo>
                        <a:pt x="4399" y="713"/>
                      </a:lnTo>
                      <a:lnTo>
                        <a:pt x="4395" y="714"/>
                      </a:lnTo>
                      <a:lnTo>
                        <a:pt x="4393" y="716"/>
                      </a:lnTo>
                      <a:lnTo>
                        <a:pt x="4389" y="718"/>
                      </a:lnTo>
                      <a:lnTo>
                        <a:pt x="4386" y="720"/>
                      </a:lnTo>
                      <a:lnTo>
                        <a:pt x="4384" y="722"/>
                      </a:lnTo>
                      <a:lnTo>
                        <a:pt x="4380" y="723"/>
                      </a:lnTo>
                      <a:lnTo>
                        <a:pt x="4377" y="726"/>
                      </a:lnTo>
                      <a:lnTo>
                        <a:pt x="4374" y="728"/>
                      </a:lnTo>
                      <a:lnTo>
                        <a:pt x="4371" y="729"/>
                      </a:lnTo>
                      <a:lnTo>
                        <a:pt x="4368" y="731"/>
                      </a:lnTo>
                      <a:lnTo>
                        <a:pt x="4364" y="734"/>
                      </a:lnTo>
                      <a:lnTo>
                        <a:pt x="4361" y="736"/>
                      </a:lnTo>
                      <a:lnTo>
                        <a:pt x="4357" y="737"/>
                      </a:lnTo>
                      <a:lnTo>
                        <a:pt x="4355" y="739"/>
                      </a:lnTo>
                      <a:lnTo>
                        <a:pt x="4351" y="742"/>
                      </a:lnTo>
                      <a:lnTo>
                        <a:pt x="4348" y="744"/>
                      </a:lnTo>
                      <a:lnTo>
                        <a:pt x="4344" y="746"/>
                      </a:lnTo>
                      <a:lnTo>
                        <a:pt x="4341" y="749"/>
                      </a:lnTo>
                      <a:lnTo>
                        <a:pt x="4338" y="751"/>
                      </a:lnTo>
                      <a:lnTo>
                        <a:pt x="4334" y="753"/>
                      </a:lnTo>
                      <a:lnTo>
                        <a:pt x="4331" y="756"/>
                      </a:lnTo>
                      <a:lnTo>
                        <a:pt x="4327" y="758"/>
                      </a:lnTo>
                      <a:lnTo>
                        <a:pt x="4324" y="760"/>
                      </a:lnTo>
                      <a:lnTo>
                        <a:pt x="4320" y="762"/>
                      </a:lnTo>
                      <a:lnTo>
                        <a:pt x="4317" y="765"/>
                      </a:lnTo>
                      <a:lnTo>
                        <a:pt x="4312" y="767"/>
                      </a:lnTo>
                      <a:lnTo>
                        <a:pt x="4309" y="769"/>
                      </a:lnTo>
                      <a:lnTo>
                        <a:pt x="4305" y="772"/>
                      </a:lnTo>
                      <a:lnTo>
                        <a:pt x="4302" y="774"/>
                      </a:lnTo>
                      <a:lnTo>
                        <a:pt x="4298" y="776"/>
                      </a:lnTo>
                      <a:lnTo>
                        <a:pt x="4295" y="779"/>
                      </a:lnTo>
                      <a:lnTo>
                        <a:pt x="4290" y="781"/>
                      </a:lnTo>
                      <a:lnTo>
                        <a:pt x="4287" y="784"/>
                      </a:lnTo>
                      <a:lnTo>
                        <a:pt x="4283" y="787"/>
                      </a:lnTo>
                      <a:lnTo>
                        <a:pt x="4280" y="789"/>
                      </a:lnTo>
                      <a:lnTo>
                        <a:pt x="4275" y="791"/>
                      </a:lnTo>
                      <a:lnTo>
                        <a:pt x="4272" y="793"/>
                      </a:lnTo>
                      <a:lnTo>
                        <a:pt x="4268" y="797"/>
                      </a:lnTo>
                      <a:lnTo>
                        <a:pt x="4264" y="799"/>
                      </a:lnTo>
                      <a:lnTo>
                        <a:pt x="4260" y="802"/>
                      </a:lnTo>
                      <a:lnTo>
                        <a:pt x="4257" y="804"/>
                      </a:lnTo>
                      <a:lnTo>
                        <a:pt x="4252" y="807"/>
                      </a:lnTo>
                      <a:lnTo>
                        <a:pt x="4249" y="810"/>
                      </a:lnTo>
                      <a:lnTo>
                        <a:pt x="4244" y="812"/>
                      </a:lnTo>
                      <a:lnTo>
                        <a:pt x="4241" y="815"/>
                      </a:lnTo>
                      <a:lnTo>
                        <a:pt x="4237" y="818"/>
                      </a:lnTo>
                      <a:lnTo>
                        <a:pt x="4233" y="820"/>
                      </a:lnTo>
                      <a:lnTo>
                        <a:pt x="4229" y="823"/>
                      </a:lnTo>
                      <a:lnTo>
                        <a:pt x="4225" y="826"/>
                      </a:lnTo>
                      <a:lnTo>
                        <a:pt x="4221" y="829"/>
                      </a:lnTo>
                      <a:lnTo>
                        <a:pt x="4217" y="831"/>
                      </a:lnTo>
                      <a:lnTo>
                        <a:pt x="4213" y="834"/>
                      </a:lnTo>
                      <a:lnTo>
                        <a:pt x="4209" y="837"/>
                      </a:lnTo>
                      <a:lnTo>
                        <a:pt x="4204" y="840"/>
                      </a:lnTo>
                      <a:lnTo>
                        <a:pt x="4200" y="843"/>
                      </a:lnTo>
                      <a:lnTo>
                        <a:pt x="4196" y="845"/>
                      </a:lnTo>
                      <a:lnTo>
                        <a:pt x="4192" y="849"/>
                      </a:lnTo>
                      <a:lnTo>
                        <a:pt x="4188" y="851"/>
                      </a:lnTo>
                      <a:lnTo>
                        <a:pt x="4183" y="855"/>
                      </a:lnTo>
                      <a:lnTo>
                        <a:pt x="4180" y="857"/>
                      </a:lnTo>
                      <a:lnTo>
                        <a:pt x="4175" y="860"/>
                      </a:lnTo>
                      <a:lnTo>
                        <a:pt x="4170" y="863"/>
                      </a:lnTo>
                      <a:lnTo>
                        <a:pt x="4167" y="866"/>
                      </a:lnTo>
                      <a:lnTo>
                        <a:pt x="4162" y="868"/>
                      </a:lnTo>
                      <a:lnTo>
                        <a:pt x="4158" y="872"/>
                      </a:lnTo>
                      <a:lnTo>
                        <a:pt x="4154" y="874"/>
                      </a:lnTo>
                      <a:lnTo>
                        <a:pt x="4150" y="878"/>
                      </a:lnTo>
                      <a:lnTo>
                        <a:pt x="4145" y="880"/>
                      </a:lnTo>
                      <a:lnTo>
                        <a:pt x="4141" y="883"/>
                      </a:lnTo>
                      <a:lnTo>
                        <a:pt x="4137" y="886"/>
                      </a:lnTo>
                      <a:lnTo>
                        <a:pt x="4132" y="889"/>
                      </a:lnTo>
                      <a:lnTo>
                        <a:pt x="4128" y="893"/>
                      </a:lnTo>
                      <a:lnTo>
                        <a:pt x="4123" y="895"/>
                      </a:lnTo>
                      <a:lnTo>
                        <a:pt x="4119" y="898"/>
                      </a:lnTo>
                      <a:lnTo>
                        <a:pt x="4115" y="901"/>
                      </a:lnTo>
                      <a:lnTo>
                        <a:pt x="4111" y="904"/>
                      </a:lnTo>
                      <a:lnTo>
                        <a:pt x="4106" y="907"/>
                      </a:lnTo>
                      <a:lnTo>
                        <a:pt x="4101" y="910"/>
                      </a:lnTo>
                      <a:lnTo>
                        <a:pt x="4097" y="913"/>
                      </a:lnTo>
                      <a:lnTo>
                        <a:pt x="4092" y="916"/>
                      </a:lnTo>
                      <a:lnTo>
                        <a:pt x="4088" y="919"/>
                      </a:lnTo>
                      <a:lnTo>
                        <a:pt x="4084" y="922"/>
                      </a:lnTo>
                      <a:lnTo>
                        <a:pt x="4079" y="925"/>
                      </a:lnTo>
                      <a:lnTo>
                        <a:pt x="4075" y="928"/>
                      </a:lnTo>
                      <a:lnTo>
                        <a:pt x="4070" y="932"/>
                      </a:lnTo>
                      <a:lnTo>
                        <a:pt x="4066" y="934"/>
                      </a:lnTo>
                      <a:lnTo>
                        <a:pt x="4056" y="940"/>
                      </a:lnTo>
                      <a:lnTo>
                        <a:pt x="4047" y="947"/>
                      </a:lnTo>
                      <a:lnTo>
                        <a:pt x="4038" y="952"/>
                      </a:lnTo>
                      <a:lnTo>
                        <a:pt x="4029" y="958"/>
                      </a:lnTo>
                      <a:lnTo>
                        <a:pt x="4020" y="965"/>
                      </a:lnTo>
                      <a:lnTo>
                        <a:pt x="4010" y="971"/>
                      </a:lnTo>
                      <a:lnTo>
                        <a:pt x="4001" y="977"/>
                      </a:lnTo>
                      <a:lnTo>
                        <a:pt x="3992" y="983"/>
                      </a:lnTo>
                      <a:lnTo>
                        <a:pt x="3983" y="989"/>
                      </a:lnTo>
                      <a:lnTo>
                        <a:pt x="3972" y="995"/>
                      </a:lnTo>
                      <a:lnTo>
                        <a:pt x="3963" y="1002"/>
                      </a:lnTo>
                      <a:lnTo>
                        <a:pt x="3954" y="1008"/>
                      </a:lnTo>
                      <a:lnTo>
                        <a:pt x="3945" y="1013"/>
                      </a:lnTo>
                      <a:lnTo>
                        <a:pt x="3935" y="1019"/>
                      </a:lnTo>
                      <a:lnTo>
                        <a:pt x="3925" y="1026"/>
                      </a:lnTo>
                      <a:lnTo>
                        <a:pt x="3916" y="1032"/>
                      </a:lnTo>
                      <a:lnTo>
                        <a:pt x="3907" y="1038"/>
                      </a:lnTo>
                      <a:lnTo>
                        <a:pt x="3896" y="1043"/>
                      </a:lnTo>
                      <a:lnTo>
                        <a:pt x="3887" y="1049"/>
                      </a:lnTo>
                      <a:lnTo>
                        <a:pt x="3878" y="1055"/>
                      </a:lnTo>
                      <a:lnTo>
                        <a:pt x="3867" y="1062"/>
                      </a:lnTo>
                      <a:lnTo>
                        <a:pt x="3858" y="1067"/>
                      </a:lnTo>
                      <a:lnTo>
                        <a:pt x="3848" y="1073"/>
                      </a:lnTo>
                      <a:lnTo>
                        <a:pt x="3839" y="1079"/>
                      </a:lnTo>
                      <a:lnTo>
                        <a:pt x="3834" y="1081"/>
                      </a:lnTo>
                      <a:lnTo>
                        <a:pt x="3829" y="1085"/>
                      </a:lnTo>
                      <a:lnTo>
                        <a:pt x="3824" y="1087"/>
                      </a:lnTo>
                      <a:lnTo>
                        <a:pt x="3819" y="1091"/>
                      </a:lnTo>
                      <a:lnTo>
                        <a:pt x="3814" y="1093"/>
                      </a:lnTo>
                      <a:lnTo>
                        <a:pt x="3810" y="1096"/>
                      </a:lnTo>
                      <a:lnTo>
                        <a:pt x="3804" y="1099"/>
                      </a:lnTo>
                      <a:lnTo>
                        <a:pt x="3799" y="1102"/>
                      </a:lnTo>
                      <a:lnTo>
                        <a:pt x="3795" y="1104"/>
                      </a:lnTo>
                      <a:lnTo>
                        <a:pt x="3790" y="1107"/>
                      </a:lnTo>
                      <a:lnTo>
                        <a:pt x="3785" y="1110"/>
                      </a:lnTo>
                      <a:lnTo>
                        <a:pt x="3780" y="1112"/>
                      </a:lnTo>
                      <a:lnTo>
                        <a:pt x="3775" y="1116"/>
                      </a:lnTo>
                      <a:lnTo>
                        <a:pt x="3771" y="1118"/>
                      </a:lnTo>
                      <a:lnTo>
                        <a:pt x="3766" y="1120"/>
                      </a:lnTo>
                      <a:lnTo>
                        <a:pt x="3760" y="1124"/>
                      </a:lnTo>
                      <a:lnTo>
                        <a:pt x="3756" y="1126"/>
                      </a:lnTo>
                      <a:lnTo>
                        <a:pt x="3751" y="1129"/>
                      </a:lnTo>
                      <a:lnTo>
                        <a:pt x="3746" y="1132"/>
                      </a:lnTo>
                      <a:lnTo>
                        <a:pt x="3741" y="1134"/>
                      </a:lnTo>
                      <a:lnTo>
                        <a:pt x="3736" y="1137"/>
                      </a:lnTo>
                      <a:lnTo>
                        <a:pt x="3732" y="1139"/>
                      </a:lnTo>
                      <a:lnTo>
                        <a:pt x="3727" y="1142"/>
                      </a:lnTo>
                      <a:lnTo>
                        <a:pt x="3721" y="1145"/>
                      </a:lnTo>
                      <a:lnTo>
                        <a:pt x="3717" y="1147"/>
                      </a:lnTo>
                      <a:lnTo>
                        <a:pt x="3712" y="1149"/>
                      </a:lnTo>
                      <a:lnTo>
                        <a:pt x="3707" y="1153"/>
                      </a:lnTo>
                      <a:lnTo>
                        <a:pt x="3702" y="1155"/>
                      </a:lnTo>
                      <a:lnTo>
                        <a:pt x="3697" y="1157"/>
                      </a:lnTo>
                      <a:lnTo>
                        <a:pt x="3692" y="1160"/>
                      </a:lnTo>
                      <a:lnTo>
                        <a:pt x="3688" y="1162"/>
                      </a:lnTo>
                      <a:lnTo>
                        <a:pt x="3682" y="1164"/>
                      </a:lnTo>
                      <a:lnTo>
                        <a:pt x="3677" y="1166"/>
                      </a:lnTo>
                      <a:lnTo>
                        <a:pt x="3673" y="1170"/>
                      </a:lnTo>
                      <a:lnTo>
                        <a:pt x="3668" y="1172"/>
                      </a:lnTo>
                      <a:lnTo>
                        <a:pt x="3664" y="1175"/>
                      </a:lnTo>
                      <a:lnTo>
                        <a:pt x="3658" y="1177"/>
                      </a:lnTo>
                      <a:lnTo>
                        <a:pt x="3653" y="1179"/>
                      </a:lnTo>
                      <a:lnTo>
                        <a:pt x="3649" y="1181"/>
                      </a:lnTo>
                      <a:lnTo>
                        <a:pt x="3644" y="1184"/>
                      </a:lnTo>
                      <a:lnTo>
                        <a:pt x="3638" y="1186"/>
                      </a:lnTo>
                      <a:lnTo>
                        <a:pt x="3634" y="1188"/>
                      </a:lnTo>
                      <a:lnTo>
                        <a:pt x="3629" y="1191"/>
                      </a:lnTo>
                      <a:lnTo>
                        <a:pt x="3624" y="1193"/>
                      </a:lnTo>
                      <a:lnTo>
                        <a:pt x="3620" y="1194"/>
                      </a:lnTo>
                      <a:lnTo>
                        <a:pt x="3614" y="1196"/>
                      </a:lnTo>
                      <a:lnTo>
                        <a:pt x="3609" y="1199"/>
                      </a:lnTo>
                      <a:lnTo>
                        <a:pt x="3605" y="1201"/>
                      </a:lnTo>
                      <a:lnTo>
                        <a:pt x="3600" y="1203"/>
                      </a:lnTo>
                      <a:lnTo>
                        <a:pt x="3596" y="1206"/>
                      </a:lnTo>
                      <a:lnTo>
                        <a:pt x="3590" y="1207"/>
                      </a:lnTo>
                      <a:lnTo>
                        <a:pt x="3585" y="1209"/>
                      </a:lnTo>
                      <a:lnTo>
                        <a:pt x="3581" y="1211"/>
                      </a:lnTo>
                      <a:lnTo>
                        <a:pt x="3576" y="1214"/>
                      </a:lnTo>
                      <a:lnTo>
                        <a:pt x="3571" y="1215"/>
                      </a:lnTo>
                      <a:lnTo>
                        <a:pt x="3566" y="1217"/>
                      </a:lnTo>
                      <a:lnTo>
                        <a:pt x="3561" y="1219"/>
                      </a:lnTo>
                      <a:lnTo>
                        <a:pt x="3556" y="1221"/>
                      </a:lnTo>
                      <a:lnTo>
                        <a:pt x="3552" y="1223"/>
                      </a:lnTo>
                      <a:lnTo>
                        <a:pt x="3547" y="1225"/>
                      </a:lnTo>
                      <a:lnTo>
                        <a:pt x="3543" y="1226"/>
                      </a:lnTo>
                      <a:lnTo>
                        <a:pt x="3538" y="1229"/>
                      </a:lnTo>
                      <a:lnTo>
                        <a:pt x="3532" y="1230"/>
                      </a:lnTo>
                      <a:lnTo>
                        <a:pt x="3528" y="1232"/>
                      </a:lnTo>
                      <a:lnTo>
                        <a:pt x="3523" y="1233"/>
                      </a:lnTo>
                      <a:lnTo>
                        <a:pt x="3518" y="1236"/>
                      </a:lnTo>
                      <a:lnTo>
                        <a:pt x="3514" y="1237"/>
                      </a:lnTo>
                      <a:lnTo>
                        <a:pt x="3509" y="1238"/>
                      </a:lnTo>
                      <a:lnTo>
                        <a:pt x="3505" y="1240"/>
                      </a:lnTo>
                      <a:lnTo>
                        <a:pt x="3500" y="1241"/>
                      </a:lnTo>
                      <a:lnTo>
                        <a:pt x="3494" y="1244"/>
                      </a:lnTo>
                      <a:lnTo>
                        <a:pt x="3490" y="1245"/>
                      </a:lnTo>
                      <a:lnTo>
                        <a:pt x="3485" y="1246"/>
                      </a:lnTo>
                      <a:lnTo>
                        <a:pt x="3480" y="1247"/>
                      </a:lnTo>
                      <a:lnTo>
                        <a:pt x="3476" y="1249"/>
                      </a:lnTo>
                      <a:lnTo>
                        <a:pt x="3471" y="1251"/>
                      </a:lnTo>
                      <a:lnTo>
                        <a:pt x="3467" y="1252"/>
                      </a:lnTo>
                      <a:lnTo>
                        <a:pt x="3462" y="1253"/>
                      </a:lnTo>
                      <a:lnTo>
                        <a:pt x="3457" y="1254"/>
                      </a:lnTo>
                      <a:lnTo>
                        <a:pt x="3453" y="1255"/>
                      </a:lnTo>
                      <a:lnTo>
                        <a:pt x="3448" y="1256"/>
                      </a:lnTo>
                      <a:lnTo>
                        <a:pt x="3443" y="1257"/>
                      </a:lnTo>
                      <a:lnTo>
                        <a:pt x="3439" y="1259"/>
                      </a:lnTo>
                      <a:lnTo>
                        <a:pt x="3433" y="1261"/>
                      </a:lnTo>
                      <a:lnTo>
                        <a:pt x="3428" y="1261"/>
                      </a:lnTo>
                      <a:lnTo>
                        <a:pt x="3424" y="1262"/>
                      </a:lnTo>
                      <a:lnTo>
                        <a:pt x="3419" y="1263"/>
                      </a:lnTo>
                      <a:lnTo>
                        <a:pt x="3415" y="1264"/>
                      </a:lnTo>
                      <a:lnTo>
                        <a:pt x="3410" y="1266"/>
                      </a:lnTo>
                      <a:lnTo>
                        <a:pt x="3405" y="1267"/>
                      </a:lnTo>
                      <a:lnTo>
                        <a:pt x="3401" y="1268"/>
                      </a:lnTo>
                      <a:lnTo>
                        <a:pt x="3396" y="1268"/>
                      </a:lnTo>
                      <a:lnTo>
                        <a:pt x="3392" y="1269"/>
                      </a:lnTo>
                      <a:lnTo>
                        <a:pt x="3387" y="1270"/>
                      </a:lnTo>
                      <a:lnTo>
                        <a:pt x="3382" y="1270"/>
                      </a:lnTo>
                      <a:lnTo>
                        <a:pt x="3379" y="1271"/>
                      </a:lnTo>
                      <a:lnTo>
                        <a:pt x="3374" y="1272"/>
                      </a:lnTo>
                      <a:lnTo>
                        <a:pt x="3370" y="1272"/>
                      </a:lnTo>
                      <a:lnTo>
                        <a:pt x="3365" y="1274"/>
                      </a:lnTo>
                      <a:lnTo>
                        <a:pt x="3361" y="1274"/>
                      </a:lnTo>
                      <a:lnTo>
                        <a:pt x="3358" y="1274"/>
                      </a:lnTo>
                      <a:lnTo>
                        <a:pt x="3356" y="1275"/>
                      </a:lnTo>
                      <a:lnTo>
                        <a:pt x="3354" y="1275"/>
                      </a:lnTo>
                      <a:lnTo>
                        <a:pt x="3351" y="1275"/>
                      </a:lnTo>
                      <a:lnTo>
                        <a:pt x="3349" y="1275"/>
                      </a:lnTo>
                      <a:lnTo>
                        <a:pt x="3347" y="1275"/>
                      </a:lnTo>
                      <a:lnTo>
                        <a:pt x="3344" y="1276"/>
                      </a:lnTo>
                      <a:lnTo>
                        <a:pt x="3342" y="1276"/>
                      </a:lnTo>
                      <a:lnTo>
                        <a:pt x="3340" y="1276"/>
                      </a:lnTo>
                      <a:lnTo>
                        <a:pt x="3337" y="1276"/>
                      </a:lnTo>
                      <a:lnTo>
                        <a:pt x="3335" y="1276"/>
                      </a:lnTo>
                      <a:lnTo>
                        <a:pt x="3333" y="1276"/>
                      </a:lnTo>
                      <a:lnTo>
                        <a:pt x="3331" y="1276"/>
                      </a:lnTo>
                      <a:lnTo>
                        <a:pt x="3328" y="1277"/>
                      </a:lnTo>
                      <a:lnTo>
                        <a:pt x="3326" y="1277"/>
                      </a:lnTo>
                      <a:lnTo>
                        <a:pt x="3324" y="1277"/>
                      </a:lnTo>
                      <a:lnTo>
                        <a:pt x="3321" y="1277"/>
                      </a:lnTo>
                      <a:lnTo>
                        <a:pt x="3320" y="1277"/>
                      </a:lnTo>
                      <a:lnTo>
                        <a:pt x="3318" y="1277"/>
                      </a:lnTo>
                      <a:lnTo>
                        <a:pt x="3316" y="1277"/>
                      </a:lnTo>
                      <a:lnTo>
                        <a:pt x="3313" y="1277"/>
                      </a:lnTo>
                      <a:lnTo>
                        <a:pt x="3311" y="1277"/>
                      </a:lnTo>
                      <a:lnTo>
                        <a:pt x="3309" y="1277"/>
                      </a:lnTo>
                      <a:lnTo>
                        <a:pt x="3306" y="1277"/>
                      </a:lnTo>
                      <a:lnTo>
                        <a:pt x="3301" y="1277"/>
                      </a:lnTo>
                      <a:lnTo>
                        <a:pt x="3295" y="1277"/>
                      </a:lnTo>
                      <a:lnTo>
                        <a:pt x="3289" y="1277"/>
                      </a:lnTo>
                      <a:lnTo>
                        <a:pt x="3283" y="1277"/>
                      </a:lnTo>
                      <a:lnTo>
                        <a:pt x="3278" y="1277"/>
                      </a:lnTo>
                      <a:lnTo>
                        <a:pt x="3272" y="1277"/>
                      </a:lnTo>
                      <a:lnTo>
                        <a:pt x="3267" y="1277"/>
                      </a:lnTo>
                      <a:lnTo>
                        <a:pt x="3261" y="1277"/>
                      </a:lnTo>
                      <a:lnTo>
                        <a:pt x="3256" y="1277"/>
                      </a:lnTo>
                      <a:lnTo>
                        <a:pt x="3250" y="1277"/>
                      </a:lnTo>
                      <a:lnTo>
                        <a:pt x="3244" y="1277"/>
                      </a:lnTo>
                      <a:lnTo>
                        <a:pt x="3238" y="1277"/>
                      </a:lnTo>
                      <a:lnTo>
                        <a:pt x="3233" y="1277"/>
                      </a:lnTo>
                      <a:lnTo>
                        <a:pt x="3227" y="1277"/>
                      </a:lnTo>
                      <a:lnTo>
                        <a:pt x="3221" y="1277"/>
                      </a:lnTo>
                      <a:lnTo>
                        <a:pt x="3215" y="1276"/>
                      </a:lnTo>
                      <a:lnTo>
                        <a:pt x="3210" y="1276"/>
                      </a:lnTo>
                      <a:lnTo>
                        <a:pt x="3204" y="1276"/>
                      </a:lnTo>
                      <a:lnTo>
                        <a:pt x="3198" y="1276"/>
                      </a:lnTo>
                      <a:lnTo>
                        <a:pt x="3191" y="1276"/>
                      </a:lnTo>
                      <a:lnTo>
                        <a:pt x="3185" y="1276"/>
                      </a:lnTo>
                      <a:lnTo>
                        <a:pt x="3180" y="1276"/>
                      </a:lnTo>
                      <a:lnTo>
                        <a:pt x="3174" y="1275"/>
                      </a:lnTo>
                      <a:lnTo>
                        <a:pt x="3168" y="1275"/>
                      </a:lnTo>
                      <a:lnTo>
                        <a:pt x="3162" y="1275"/>
                      </a:lnTo>
                      <a:lnTo>
                        <a:pt x="3157" y="1275"/>
                      </a:lnTo>
                      <a:lnTo>
                        <a:pt x="3151" y="1275"/>
                      </a:lnTo>
                      <a:lnTo>
                        <a:pt x="3145" y="1274"/>
                      </a:lnTo>
                      <a:lnTo>
                        <a:pt x="3139" y="1274"/>
                      </a:lnTo>
                      <a:lnTo>
                        <a:pt x="3134" y="1274"/>
                      </a:lnTo>
                      <a:lnTo>
                        <a:pt x="3127" y="1274"/>
                      </a:lnTo>
                      <a:lnTo>
                        <a:pt x="3121" y="1272"/>
                      </a:lnTo>
                      <a:lnTo>
                        <a:pt x="3115" y="1272"/>
                      </a:lnTo>
                      <a:lnTo>
                        <a:pt x="3109" y="1272"/>
                      </a:lnTo>
                      <a:lnTo>
                        <a:pt x="3104" y="1272"/>
                      </a:lnTo>
                      <a:lnTo>
                        <a:pt x="3098" y="1271"/>
                      </a:lnTo>
                      <a:lnTo>
                        <a:pt x="3091" y="1271"/>
                      </a:lnTo>
                      <a:lnTo>
                        <a:pt x="3085" y="1271"/>
                      </a:lnTo>
                      <a:lnTo>
                        <a:pt x="3079" y="1271"/>
                      </a:lnTo>
                      <a:lnTo>
                        <a:pt x="3074" y="1270"/>
                      </a:lnTo>
                      <a:lnTo>
                        <a:pt x="3068" y="1270"/>
                      </a:lnTo>
                      <a:lnTo>
                        <a:pt x="3061" y="1270"/>
                      </a:lnTo>
                      <a:lnTo>
                        <a:pt x="3055" y="1269"/>
                      </a:lnTo>
                      <a:lnTo>
                        <a:pt x="3049" y="1269"/>
                      </a:lnTo>
                      <a:lnTo>
                        <a:pt x="3044" y="1268"/>
                      </a:lnTo>
                      <a:lnTo>
                        <a:pt x="3038" y="1268"/>
                      </a:lnTo>
                      <a:lnTo>
                        <a:pt x="3031" y="1268"/>
                      </a:lnTo>
                      <a:lnTo>
                        <a:pt x="3025" y="1267"/>
                      </a:lnTo>
                      <a:lnTo>
                        <a:pt x="3019" y="1267"/>
                      </a:lnTo>
                      <a:lnTo>
                        <a:pt x="3014" y="1267"/>
                      </a:lnTo>
                      <a:lnTo>
                        <a:pt x="3007" y="1266"/>
                      </a:lnTo>
                      <a:lnTo>
                        <a:pt x="3001" y="1266"/>
                      </a:lnTo>
                      <a:lnTo>
                        <a:pt x="2995" y="1264"/>
                      </a:lnTo>
                      <a:lnTo>
                        <a:pt x="2988" y="1264"/>
                      </a:lnTo>
                      <a:lnTo>
                        <a:pt x="2983" y="1264"/>
                      </a:lnTo>
                      <a:lnTo>
                        <a:pt x="2977" y="1263"/>
                      </a:lnTo>
                      <a:lnTo>
                        <a:pt x="2964" y="1262"/>
                      </a:lnTo>
                      <a:lnTo>
                        <a:pt x="2951" y="1261"/>
                      </a:lnTo>
                      <a:lnTo>
                        <a:pt x="2940" y="1260"/>
                      </a:lnTo>
                      <a:lnTo>
                        <a:pt x="2927" y="1259"/>
                      </a:lnTo>
                      <a:lnTo>
                        <a:pt x="2915" y="1257"/>
                      </a:lnTo>
                      <a:lnTo>
                        <a:pt x="2903" y="1256"/>
                      </a:lnTo>
                      <a:lnTo>
                        <a:pt x="2890" y="1255"/>
                      </a:lnTo>
                      <a:lnTo>
                        <a:pt x="2878" y="1254"/>
                      </a:lnTo>
                      <a:lnTo>
                        <a:pt x="2865" y="1253"/>
                      </a:lnTo>
                      <a:lnTo>
                        <a:pt x="2852" y="1252"/>
                      </a:lnTo>
                      <a:lnTo>
                        <a:pt x="2840" y="1251"/>
                      </a:lnTo>
                      <a:lnTo>
                        <a:pt x="2828" y="1249"/>
                      </a:lnTo>
                      <a:lnTo>
                        <a:pt x="2816" y="1247"/>
                      </a:lnTo>
                      <a:lnTo>
                        <a:pt x="2803" y="1246"/>
                      </a:lnTo>
                      <a:lnTo>
                        <a:pt x="2790" y="1245"/>
                      </a:lnTo>
                      <a:lnTo>
                        <a:pt x="2778" y="1244"/>
                      </a:lnTo>
                      <a:lnTo>
                        <a:pt x="2765" y="1241"/>
                      </a:lnTo>
                      <a:lnTo>
                        <a:pt x="2752" y="1240"/>
                      </a:lnTo>
                      <a:lnTo>
                        <a:pt x="2739" y="1239"/>
                      </a:lnTo>
                      <a:lnTo>
                        <a:pt x="2726" y="1237"/>
                      </a:lnTo>
                      <a:lnTo>
                        <a:pt x="2713" y="1236"/>
                      </a:lnTo>
                      <a:lnTo>
                        <a:pt x="2700" y="1234"/>
                      </a:lnTo>
                      <a:lnTo>
                        <a:pt x="2688" y="1232"/>
                      </a:lnTo>
                      <a:lnTo>
                        <a:pt x="2675" y="1231"/>
                      </a:lnTo>
                      <a:lnTo>
                        <a:pt x="2662" y="1229"/>
                      </a:lnTo>
                      <a:lnTo>
                        <a:pt x="2650" y="1228"/>
                      </a:lnTo>
                      <a:lnTo>
                        <a:pt x="2636" y="1225"/>
                      </a:lnTo>
                      <a:lnTo>
                        <a:pt x="2623" y="1224"/>
                      </a:lnTo>
                      <a:lnTo>
                        <a:pt x="2610" y="1223"/>
                      </a:lnTo>
                      <a:lnTo>
                        <a:pt x="2598" y="1221"/>
                      </a:lnTo>
                      <a:lnTo>
                        <a:pt x="2584" y="1218"/>
                      </a:lnTo>
                      <a:lnTo>
                        <a:pt x="2571" y="1217"/>
                      </a:lnTo>
                      <a:lnTo>
                        <a:pt x="2559" y="1215"/>
                      </a:lnTo>
                      <a:lnTo>
                        <a:pt x="2545" y="1214"/>
                      </a:lnTo>
                      <a:lnTo>
                        <a:pt x="2532" y="1211"/>
                      </a:lnTo>
                      <a:lnTo>
                        <a:pt x="2519" y="1210"/>
                      </a:lnTo>
                      <a:lnTo>
                        <a:pt x="2506" y="1208"/>
                      </a:lnTo>
                      <a:lnTo>
                        <a:pt x="2493" y="1206"/>
                      </a:lnTo>
                      <a:lnTo>
                        <a:pt x="2479" y="1204"/>
                      </a:lnTo>
                      <a:lnTo>
                        <a:pt x="2466" y="1202"/>
                      </a:lnTo>
                      <a:lnTo>
                        <a:pt x="2453" y="1200"/>
                      </a:lnTo>
                      <a:lnTo>
                        <a:pt x="2440" y="1199"/>
                      </a:lnTo>
                      <a:lnTo>
                        <a:pt x="2426" y="1196"/>
                      </a:lnTo>
                      <a:lnTo>
                        <a:pt x="2413" y="1194"/>
                      </a:lnTo>
                      <a:lnTo>
                        <a:pt x="2400" y="1193"/>
                      </a:lnTo>
                      <a:lnTo>
                        <a:pt x="2387" y="1191"/>
                      </a:lnTo>
                      <a:lnTo>
                        <a:pt x="2373" y="1188"/>
                      </a:lnTo>
                      <a:lnTo>
                        <a:pt x="2360" y="1186"/>
                      </a:lnTo>
                      <a:lnTo>
                        <a:pt x="2347" y="1185"/>
                      </a:lnTo>
                      <a:lnTo>
                        <a:pt x="2333" y="1183"/>
                      </a:lnTo>
                      <a:lnTo>
                        <a:pt x="2320" y="1180"/>
                      </a:lnTo>
                      <a:lnTo>
                        <a:pt x="2306" y="1178"/>
                      </a:lnTo>
                      <a:lnTo>
                        <a:pt x="2294" y="1177"/>
                      </a:lnTo>
                      <a:lnTo>
                        <a:pt x="2280" y="1175"/>
                      </a:lnTo>
                      <a:lnTo>
                        <a:pt x="2266" y="1172"/>
                      </a:lnTo>
                      <a:lnTo>
                        <a:pt x="2253" y="1170"/>
                      </a:lnTo>
                      <a:lnTo>
                        <a:pt x="2239" y="1169"/>
                      </a:lnTo>
                      <a:lnTo>
                        <a:pt x="2226" y="1166"/>
                      </a:lnTo>
                      <a:lnTo>
                        <a:pt x="2212" y="1164"/>
                      </a:lnTo>
                      <a:lnTo>
                        <a:pt x="2199" y="1162"/>
                      </a:lnTo>
                      <a:lnTo>
                        <a:pt x="2185" y="1160"/>
                      </a:lnTo>
                      <a:lnTo>
                        <a:pt x="2171" y="1158"/>
                      </a:lnTo>
                      <a:lnTo>
                        <a:pt x="2159" y="1156"/>
                      </a:lnTo>
                      <a:lnTo>
                        <a:pt x="2145" y="1154"/>
                      </a:lnTo>
                      <a:lnTo>
                        <a:pt x="2131" y="1152"/>
                      </a:lnTo>
                      <a:lnTo>
                        <a:pt x="2117" y="1149"/>
                      </a:lnTo>
                      <a:lnTo>
                        <a:pt x="2105" y="1148"/>
                      </a:lnTo>
                      <a:lnTo>
                        <a:pt x="2091" y="1146"/>
                      </a:lnTo>
                      <a:lnTo>
                        <a:pt x="2063" y="1141"/>
                      </a:lnTo>
                      <a:lnTo>
                        <a:pt x="2035" y="1138"/>
                      </a:lnTo>
                      <a:lnTo>
                        <a:pt x="2009" y="1133"/>
                      </a:lnTo>
                      <a:lnTo>
                        <a:pt x="1981" y="1129"/>
                      </a:lnTo>
                      <a:lnTo>
                        <a:pt x="1954" y="1125"/>
                      </a:lnTo>
                      <a:lnTo>
                        <a:pt x="1927" y="1120"/>
                      </a:lnTo>
                      <a:lnTo>
                        <a:pt x="1900" y="1117"/>
                      </a:lnTo>
                      <a:lnTo>
                        <a:pt x="1872" y="1112"/>
                      </a:lnTo>
                      <a:lnTo>
                        <a:pt x="1858" y="1110"/>
                      </a:lnTo>
                      <a:lnTo>
                        <a:pt x="1844" y="1109"/>
                      </a:lnTo>
                      <a:lnTo>
                        <a:pt x="1832" y="1107"/>
                      </a:lnTo>
                      <a:lnTo>
                        <a:pt x="1818" y="1104"/>
                      </a:lnTo>
                      <a:lnTo>
                        <a:pt x="1804" y="1103"/>
                      </a:lnTo>
                      <a:lnTo>
                        <a:pt x="1790" y="1101"/>
                      </a:lnTo>
                      <a:lnTo>
                        <a:pt x="1776" y="1099"/>
                      </a:lnTo>
                      <a:lnTo>
                        <a:pt x="1762" y="1096"/>
                      </a:lnTo>
                      <a:lnTo>
                        <a:pt x="1749" y="1095"/>
                      </a:lnTo>
                      <a:lnTo>
                        <a:pt x="1735" y="1093"/>
                      </a:lnTo>
                      <a:lnTo>
                        <a:pt x="1721" y="1092"/>
                      </a:lnTo>
                      <a:lnTo>
                        <a:pt x="1707" y="1089"/>
                      </a:lnTo>
                      <a:lnTo>
                        <a:pt x="1694" y="1087"/>
                      </a:lnTo>
                      <a:lnTo>
                        <a:pt x="1681" y="1086"/>
                      </a:lnTo>
                      <a:lnTo>
                        <a:pt x="1667" y="1084"/>
                      </a:lnTo>
                      <a:lnTo>
                        <a:pt x="1653" y="1081"/>
                      </a:lnTo>
                      <a:lnTo>
                        <a:pt x="1639" y="1080"/>
                      </a:lnTo>
                      <a:lnTo>
                        <a:pt x="1625" y="1078"/>
                      </a:lnTo>
                      <a:lnTo>
                        <a:pt x="1611" y="1077"/>
                      </a:lnTo>
                      <a:lnTo>
                        <a:pt x="1598" y="1074"/>
                      </a:lnTo>
                      <a:lnTo>
                        <a:pt x="1584" y="1073"/>
                      </a:lnTo>
                      <a:lnTo>
                        <a:pt x="1570" y="1071"/>
                      </a:lnTo>
                      <a:lnTo>
                        <a:pt x="1557" y="1070"/>
                      </a:lnTo>
                      <a:lnTo>
                        <a:pt x="1544" y="1067"/>
                      </a:lnTo>
                      <a:lnTo>
                        <a:pt x="1530" y="1066"/>
                      </a:lnTo>
                      <a:lnTo>
                        <a:pt x="1516" y="1065"/>
                      </a:lnTo>
                      <a:lnTo>
                        <a:pt x="1502" y="1063"/>
                      </a:lnTo>
                      <a:lnTo>
                        <a:pt x="1488" y="1062"/>
                      </a:lnTo>
                      <a:lnTo>
                        <a:pt x="1474" y="1059"/>
                      </a:lnTo>
                      <a:lnTo>
                        <a:pt x="1461" y="1058"/>
                      </a:lnTo>
                      <a:lnTo>
                        <a:pt x="1447" y="1057"/>
                      </a:lnTo>
                      <a:lnTo>
                        <a:pt x="1434" y="1055"/>
                      </a:lnTo>
                      <a:lnTo>
                        <a:pt x="1420" y="1054"/>
                      </a:lnTo>
                      <a:lnTo>
                        <a:pt x="1406" y="1053"/>
                      </a:lnTo>
                      <a:lnTo>
                        <a:pt x="1393" y="1051"/>
                      </a:lnTo>
                      <a:lnTo>
                        <a:pt x="1379" y="1049"/>
                      </a:lnTo>
                      <a:lnTo>
                        <a:pt x="1365" y="1048"/>
                      </a:lnTo>
                      <a:lnTo>
                        <a:pt x="1352" y="1047"/>
                      </a:lnTo>
                      <a:lnTo>
                        <a:pt x="1338" y="1046"/>
                      </a:lnTo>
                      <a:lnTo>
                        <a:pt x="1325" y="1044"/>
                      </a:lnTo>
                      <a:lnTo>
                        <a:pt x="1311" y="1043"/>
                      </a:lnTo>
                      <a:lnTo>
                        <a:pt x="1297" y="1042"/>
                      </a:lnTo>
                      <a:lnTo>
                        <a:pt x="1284" y="1040"/>
                      </a:lnTo>
                      <a:lnTo>
                        <a:pt x="1270" y="1039"/>
                      </a:lnTo>
                      <a:lnTo>
                        <a:pt x="1257" y="1038"/>
                      </a:lnTo>
                      <a:lnTo>
                        <a:pt x="1243" y="1036"/>
                      </a:lnTo>
                      <a:lnTo>
                        <a:pt x="1230" y="1035"/>
                      </a:lnTo>
                      <a:lnTo>
                        <a:pt x="1216" y="1034"/>
                      </a:lnTo>
                      <a:lnTo>
                        <a:pt x="1202" y="1033"/>
                      </a:lnTo>
                      <a:lnTo>
                        <a:pt x="1190" y="1032"/>
                      </a:lnTo>
                      <a:lnTo>
                        <a:pt x="1176" y="1031"/>
                      </a:lnTo>
                      <a:lnTo>
                        <a:pt x="1162" y="1029"/>
                      </a:lnTo>
                      <a:lnTo>
                        <a:pt x="1149" y="1028"/>
                      </a:lnTo>
                      <a:lnTo>
                        <a:pt x="1136" y="1027"/>
                      </a:lnTo>
                      <a:lnTo>
                        <a:pt x="1122" y="1027"/>
                      </a:lnTo>
                      <a:lnTo>
                        <a:pt x="1109" y="1026"/>
                      </a:lnTo>
                      <a:lnTo>
                        <a:pt x="1102" y="1025"/>
                      </a:lnTo>
                      <a:lnTo>
                        <a:pt x="1095" y="1025"/>
                      </a:lnTo>
                      <a:lnTo>
                        <a:pt x="1088" y="1024"/>
                      </a:lnTo>
                      <a:lnTo>
                        <a:pt x="1081" y="1024"/>
                      </a:lnTo>
                      <a:lnTo>
                        <a:pt x="1076" y="1024"/>
                      </a:lnTo>
                      <a:lnTo>
                        <a:pt x="1069" y="1023"/>
                      </a:lnTo>
                      <a:lnTo>
                        <a:pt x="1062" y="1023"/>
                      </a:lnTo>
                      <a:lnTo>
                        <a:pt x="1055" y="1023"/>
                      </a:lnTo>
                      <a:lnTo>
                        <a:pt x="1048" y="1021"/>
                      </a:lnTo>
                      <a:lnTo>
                        <a:pt x="1042" y="1021"/>
                      </a:lnTo>
                      <a:lnTo>
                        <a:pt x="1035" y="1020"/>
                      </a:lnTo>
                      <a:lnTo>
                        <a:pt x="1028" y="1020"/>
                      </a:lnTo>
                      <a:lnTo>
                        <a:pt x="1022" y="1020"/>
                      </a:lnTo>
                      <a:lnTo>
                        <a:pt x="1015" y="1019"/>
                      </a:lnTo>
                      <a:lnTo>
                        <a:pt x="1009" y="1019"/>
                      </a:lnTo>
                      <a:lnTo>
                        <a:pt x="1002" y="1019"/>
                      </a:lnTo>
                      <a:lnTo>
                        <a:pt x="995" y="1018"/>
                      </a:lnTo>
                      <a:lnTo>
                        <a:pt x="988" y="1018"/>
                      </a:lnTo>
                      <a:lnTo>
                        <a:pt x="982" y="1018"/>
                      </a:lnTo>
                      <a:lnTo>
                        <a:pt x="975" y="1018"/>
                      </a:lnTo>
                      <a:lnTo>
                        <a:pt x="969" y="1017"/>
                      </a:lnTo>
                      <a:lnTo>
                        <a:pt x="962" y="1017"/>
                      </a:lnTo>
                      <a:lnTo>
                        <a:pt x="956" y="1017"/>
                      </a:lnTo>
                      <a:lnTo>
                        <a:pt x="949" y="1016"/>
                      </a:lnTo>
                      <a:lnTo>
                        <a:pt x="942" y="1016"/>
                      </a:lnTo>
                      <a:lnTo>
                        <a:pt x="936" y="1016"/>
                      </a:lnTo>
                      <a:lnTo>
                        <a:pt x="929" y="1016"/>
                      </a:lnTo>
                      <a:lnTo>
                        <a:pt x="922" y="1015"/>
                      </a:lnTo>
                      <a:lnTo>
                        <a:pt x="916" y="1015"/>
                      </a:lnTo>
                      <a:lnTo>
                        <a:pt x="910" y="1015"/>
                      </a:lnTo>
                      <a:lnTo>
                        <a:pt x="903" y="1015"/>
                      </a:lnTo>
                      <a:lnTo>
                        <a:pt x="896" y="1015"/>
                      </a:lnTo>
                      <a:lnTo>
                        <a:pt x="890" y="1013"/>
                      </a:lnTo>
                      <a:lnTo>
                        <a:pt x="883" y="1013"/>
                      </a:lnTo>
                      <a:lnTo>
                        <a:pt x="876" y="1013"/>
                      </a:lnTo>
                      <a:lnTo>
                        <a:pt x="869" y="1013"/>
                      </a:lnTo>
                      <a:lnTo>
                        <a:pt x="864" y="1013"/>
                      </a:lnTo>
                      <a:lnTo>
                        <a:pt x="857" y="1013"/>
                      </a:lnTo>
                      <a:lnTo>
                        <a:pt x="850" y="1012"/>
                      </a:lnTo>
                      <a:lnTo>
                        <a:pt x="844" y="1012"/>
                      </a:lnTo>
                      <a:lnTo>
                        <a:pt x="837" y="1012"/>
                      </a:lnTo>
                      <a:lnTo>
                        <a:pt x="830" y="1012"/>
                      </a:lnTo>
                      <a:lnTo>
                        <a:pt x="825" y="1012"/>
                      </a:lnTo>
                      <a:lnTo>
                        <a:pt x="818" y="1012"/>
                      </a:lnTo>
                      <a:lnTo>
                        <a:pt x="811" y="1012"/>
                      </a:lnTo>
                      <a:lnTo>
                        <a:pt x="805" y="1012"/>
                      </a:lnTo>
                      <a:lnTo>
                        <a:pt x="798" y="1011"/>
                      </a:lnTo>
                      <a:lnTo>
                        <a:pt x="792" y="1011"/>
                      </a:lnTo>
                      <a:lnTo>
                        <a:pt x="785" y="1011"/>
                      </a:lnTo>
                      <a:lnTo>
                        <a:pt x="778" y="1011"/>
                      </a:lnTo>
                      <a:lnTo>
                        <a:pt x="773" y="1011"/>
                      </a:lnTo>
                      <a:lnTo>
                        <a:pt x="766" y="1011"/>
                      </a:lnTo>
                      <a:lnTo>
                        <a:pt x="759" y="1011"/>
                      </a:lnTo>
                      <a:lnTo>
                        <a:pt x="753" y="1011"/>
                      </a:lnTo>
                      <a:lnTo>
                        <a:pt x="746" y="1011"/>
                      </a:lnTo>
                      <a:lnTo>
                        <a:pt x="740" y="1011"/>
                      </a:lnTo>
                      <a:lnTo>
                        <a:pt x="734" y="1011"/>
                      </a:lnTo>
                      <a:lnTo>
                        <a:pt x="727" y="1011"/>
                      </a:lnTo>
                      <a:lnTo>
                        <a:pt x="721" y="1011"/>
                      </a:lnTo>
                      <a:lnTo>
                        <a:pt x="714" y="1011"/>
                      </a:lnTo>
                      <a:lnTo>
                        <a:pt x="708" y="1011"/>
                      </a:lnTo>
                      <a:lnTo>
                        <a:pt x="701" y="1011"/>
                      </a:lnTo>
                      <a:lnTo>
                        <a:pt x="696" y="1011"/>
                      </a:lnTo>
                      <a:lnTo>
                        <a:pt x="689" y="1011"/>
                      </a:lnTo>
                      <a:lnTo>
                        <a:pt x="682" y="1011"/>
                      </a:lnTo>
                      <a:lnTo>
                        <a:pt x="676" y="1011"/>
                      </a:lnTo>
                      <a:lnTo>
                        <a:pt x="669" y="1012"/>
                      </a:lnTo>
                      <a:lnTo>
                        <a:pt x="663" y="1012"/>
                      </a:lnTo>
                      <a:lnTo>
                        <a:pt x="656" y="1012"/>
                      </a:lnTo>
                      <a:lnTo>
                        <a:pt x="651" y="1012"/>
                      </a:lnTo>
                      <a:lnTo>
                        <a:pt x="644" y="1012"/>
                      </a:lnTo>
                      <a:lnTo>
                        <a:pt x="638" y="1012"/>
                      </a:lnTo>
                      <a:lnTo>
                        <a:pt x="631" y="1012"/>
                      </a:lnTo>
                      <a:lnTo>
                        <a:pt x="625" y="1012"/>
                      </a:lnTo>
                      <a:lnTo>
                        <a:pt x="618" y="1013"/>
                      </a:lnTo>
                      <a:lnTo>
                        <a:pt x="613" y="1013"/>
                      </a:lnTo>
                      <a:lnTo>
                        <a:pt x="606" y="1013"/>
                      </a:lnTo>
                      <a:lnTo>
                        <a:pt x="600" y="1013"/>
                      </a:lnTo>
                      <a:lnTo>
                        <a:pt x="593" y="1013"/>
                      </a:lnTo>
                      <a:lnTo>
                        <a:pt x="587" y="1013"/>
                      </a:lnTo>
                      <a:lnTo>
                        <a:pt x="580" y="1015"/>
                      </a:lnTo>
                      <a:lnTo>
                        <a:pt x="575" y="1015"/>
                      </a:lnTo>
                      <a:lnTo>
                        <a:pt x="568" y="1015"/>
                      </a:lnTo>
                      <a:lnTo>
                        <a:pt x="562" y="1015"/>
                      </a:lnTo>
                      <a:lnTo>
                        <a:pt x="555" y="1016"/>
                      </a:lnTo>
                      <a:lnTo>
                        <a:pt x="549" y="1016"/>
                      </a:lnTo>
                      <a:lnTo>
                        <a:pt x="542" y="1016"/>
                      </a:lnTo>
                      <a:lnTo>
                        <a:pt x="537" y="1016"/>
                      </a:lnTo>
                      <a:lnTo>
                        <a:pt x="530" y="1017"/>
                      </a:lnTo>
                      <a:lnTo>
                        <a:pt x="524" y="1017"/>
                      </a:lnTo>
                      <a:lnTo>
                        <a:pt x="518" y="1017"/>
                      </a:lnTo>
                      <a:lnTo>
                        <a:pt x="511" y="1018"/>
                      </a:lnTo>
                      <a:lnTo>
                        <a:pt x="505" y="1018"/>
                      </a:lnTo>
                      <a:lnTo>
                        <a:pt x="498" y="1018"/>
                      </a:lnTo>
                      <a:lnTo>
                        <a:pt x="493" y="1019"/>
                      </a:lnTo>
                      <a:lnTo>
                        <a:pt x="486" y="1019"/>
                      </a:lnTo>
                      <a:lnTo>
                        <a:pt x="480" y="1019"/>
                      </a:lnTo>
                      <a:lnTo>
                        <a:pt x="474" y="1020"/>
                      </a:lnTo>
                      <a:lnTo>
                        <a:pt x="467" y="1020"/>
                      </a:lnTo>
                      <a:lnTo>
                        <a:pt x="462" y="1021"/>
                      </a:lnTo>
                      <a:lnTo>
                        <a:pt x="455" y="1021"/>
                      </a:lnTo>
                      <a:lnTo>
                        <a:pt x="449" y="1021"/>
                      </a:lnTo>
                      <a:lnTo>
                        <a:pt x="443" y="1023"/>
                      </a:lnTo>
                      <a:lnTo>
                        <a:pt x="436" y="1023"/>
                      </a:lnTo>
                      <a:lnTo>
                        <a:pt x="431" y="1024"/>
                      </a:lnTo>
                      <a:lnTo>
                        <a:pt x="425" y="1024"/>
                      </a:lnTo>
                      <a:lnTo>
                        <a:pt x="418" y="1025"/>
                      </a:lnTo>
                      <a:lnTo>
                        <a:pt x="412" y="1025"/>
                      </a:lnTo>
                      <a:lnTo>
                        <a:pt x="406" y="1026"/>
                      </a:lnTo>
                      <a:lnTo>
                        <a:pt x="399" y="1026"/>
                      </a:lnTo>
                      <a:lnTo>
                        <a:pt x="394" y="1027"/>
                      </a:lnTo>
                      <a:lnTo>
                        <a:pt x="388" y="1027"/>
                      </a:lnTo>
                      <a:lnTo>
                        <a:pt x="381" y="1028"/>
                      </a:lnTo>
                      <a:lnTo>
                        <a:pt x="375" y="1028"/>
                      </a:lnTo>
                      <a:lnTo>
                        <a:pt x="369" y="1029"/>
                      </a:lnTo>
                      <a:lnTo>
                        <a:pt x="363" y="1029"/>
                      </a:lnTo>
                      <a:lnTo>
                        <a:pt x="357" y="1031"/>
                      </a:lnTo>
                      <a:lnTo>
                        <a:pt x="351" y="1032"/>
                      </a:lnTo>
                      <a:lnTo>
                        <a:pt x="344" y="1032"/>
                      </a:lnTo>
                      <a:lnTo>
                        <a:pt x="338" y="1033"/>
                      </a:lnTo>
                      <a:lnTo>
                        <a:pt x="333" y="1033"/>
                      </a:lnTo>
                      <a:lnTo>
                        <a:pt x="327" y="1034"/>
                      </a:lnTo>
                      <a:lnTo>
                        <a:pt x="320" y="1035"/>
                      </a:lnTo>
                      <a:lnTo>
                        <a:pt x="314" y="1035"/>
                      </a:lnTo>
                      <a:lnTo>
                        <a:pt x="308" y="1036"/>
                      </a:lnTo>
                      <a:lnTo>
                        <a:pt x="303" y="1038"/>
                      </a:lnTo>
                      <a:lnTo>
                        <a:pt x="296" y="1038"/>
                      </a:lnTo>
                      <a:lnTo>
                        <a:pt x="290" y="1039"/>
                      </a:lnTo>
                      <a:lnTo>
                        <a:pt x="284" y="1040"/>
                      </a:lnTo>
                      <a:lnTo>
                        <a:pt x="278" y="1040"/>
                      </a:lnTo>
                      <a:lnTo>
                        <a:pt x="272" y="1041"/>
                      </a:lnTo>
                      <a:lnTo>
                        <a:pt x="266" y="1042"/>
                      </a:lnTo>
                      <a:lnTo>
                        <a:pt x="260" y="1042"/>
                      </a:lnTo>
                      <a:lnTo>
                        <a:pt x="254" y="1043"/>
                      </a:lnTo>
                      <a:lnTo>
                        <a:pt x="247" y="1044"/>
                      </a:lnTo>
                      <a:lnTo>
                        <a:pt x="242" y="1046"/>
                      </a:lnTo>
                      <a:lnTo>
                        <a:pt x="236" y="1046"/>
                      </a:lnTo>
                      <a:lnTo>
                        <a:pt x="230" y="1047"/>
                      </a:lnTo>
                      <a:lnTo>
                        <a:pt x="224" y="1048"/>
                      </a:lnTo>
                      <a:lnTo>
                        <a:pt x="217" y="1049"/>
                      </a:lnTo>
                      <a:lnTo>
                        <a:pt x="212" y="1050"/>
                      </a:lnTo>
                      <a:lnTo>
                        <a:pt x="206" y="1050"/>
                      </a:lnTo>
                      <a:lnTo>
                        <a:pt x="200" y="1051"/>
                      </a:lnTo>
                      <a:lnTo>
                        <a:pt x="194" y="1053"/>
                      </a:lnTo>
                      <a:lnTo>
                        <a:pt x="187" y="1054"/>
                      </a:lnTo>
                      <a:lnTo>
                        <a:pt x="182" y="1055"/>
                      </a:lnTo>
                      <a:lnTo>
                        <a:pt x="176" y="1056"/>
                      </a:lnTo>
                      <a:lnTo>
                        <a:pt x="170" y="1056"/>
                      </a:lnTo>
                      <a:lnTo>
                        <a:pt x="164" y="1057"/>
                      </a:lnTo>
                      <a:lnTo>
                        <a:pt x="159" y="1058"/>
                      </a:lnTo>
                      <a:lnTo>
                        <a:pt x="152" y="1059"/>
                      </a:lnTo>
                      <a:lnTo>
                        <a:pt x="146" y="1061"/>
                      </a:lnTo>
                      <a:lnTo>
                        <a:pt x="140" y="1062"/>
                      </a:lnTo>
                      <a:lnTo>
                        <a:pt x="134" y="1063"/>
                      </a:lnTo>
                      <a:lnTo>
                        <a:pt x="129" y="1064"/>
                      </a:lnTo>
                      <a:lnTo>
                        <a:pt x="123" y="1064"/>
                      </a:lnTo>
                      <a:lnTo>
                        <a:pt x="116" y="1065"/>
                      </a:lnTo>
                      <a:lnTo>
                        <a:pt x="110" y="1066"/>
                      </a:lnTo>
                      <a:lnTo>
                        <a:pt x="104" y="1067"/>
                      </a:lnTo>
                      <a:lnTo>
                        <a:pt x="99" y="1069"/>
                      </a:lnTo>
                      <a:lnTo>
                        <a:pt x="93" y="1070"/>
                      </a:lnTo>
                      <a:lnTo>
                        <a:pt x="87" y="1071"/>
                      </a:lnTo>
                      <a:lnTo>
                        <a:pt x="81" y="1072"/>
                      </a:lnTo>
                      <a:lnTo>
                        <a:pt x="74" y="1072"/>
                      </a:lnTo>
                      <a:lnTo>
                        <a:pt x="69" y="1073"/>
                      </a:lnTo>
                      <a:lnTo>
                        <a:pt x="63" y="1074"/>
                      </a:lnTo>
                      <a:lnTo>
                        <a:pt x="57" y="1076"/>
                      </a:lnTo>
                      <a:lnTo>
                        <a:pt x="51" y="1077"/>
                      </a:lnTo>
                      <a:lnTo>
                        <a:pt x="45" y="1077"/>
                      </a:lnTo>
                      <a:lnTo>
                        <a:pt x="39" y="1078"/>
                      </a:lnTo>
                      <a:lnTo>
                        <a:pt x="33" y="1079"/>
                      </a:lnTo>
                      <a:lnTo>
                        <a:pt x="27" y="1079"/>
                      </a:lnTo>
                      <a:lnTo>
                        <a:pt x="20" y="1080"/>
                      </a:lnTo>
                      <a:lnTo>
                        <a:pt x="15" y="1080"/>
                      </a:lnTo>
                      <a:lnTo>
                        <a:pt x="8" y="1079"/>
                      </a:lnTo>
                      <a:lnTo>
                        <a:pt x="0" y="1076"/>
                      </a:lnTo>
                      <a:close/>
                    </a:path>
                  </a:pathLst>
                </a:custGeom>
                <a:solidFill>
                  <a:srgbClr val="000000"/>
                </a:solidFill>
                <a:ln w="9525">
                  <a:noFill/>
                  <a:round/>
                  <a:headEnd/>
                  <a:tailEnd/>
                </a:ln>
              </p:spPr>
              <p:txBody>
                <a:bodyPr wrap="none" anchor="ctr"/>
                <a:lstStyle/>
                <a:p>
                  <a:endParaRPr lang="en-US"/>
                </a:p>
              </p:txBody>
            </p:sp>
            <p:sp>
              <p:nvSpPr>
                <p:cNvPr id="20493" name="Freeform 26"/>
                <p:cNvSpPr>
                  <a:spLocks noChangeArrowheads="1"/>
                </p:cNvSpPr>
                <p:nvPr/>
              </p:nvSpPr>
              <p:spPr bwMode="auto">
                <a:xfrm>
                  <a:off x="2433" y="2718"/>
                  <a:ext cx="684" cy="148"/>
                </a:xfrm>
                <a:custGeom>
                  <a:avLst/>
                  <a:gdLst>
                    <a:gd name="T0" fmla="*/ 0 w 6103"/>
                    <a:gd name="T1" fmla="*/ 0 h 1114"/>
                    <a:gd name="T2" fmla="*/ 0 w 6103"/>
                    <a:gd name="T3" fmla="*/ 0 h 1114"/>
                    <a:gd name="T4" fmla="*/ 0 w 6103"/>
                    <a:gd name="T5" fmla="*/ 0 h 1114"/>
                    <a:gd name="T6" fmla="*/ 0 w 6103"/>
                    <a:gd name="T7" fmla="*/ 0 h 1114"/>
                    <a:gd name="T8" fmla="*/ 0 w 6103"/>
                    <a:gd name="T9" fmla="*/ 0 h 1114"/>
                    <a:gd name="T10" fmla="*/ 0 w 6103"/>
                    <a:gd name="T11" fmla="*/ 0 h 1114"/>
                    <a:gd name="T12" fmla="*/ 0 w 6103"/>
                    <a:gd name="T13" fmla="*/ 0 h 1114"/>
                    <a:gd name="T14" fmla="*/ 0 w 6103"/>
                    <a:gd name="T15" fmla="*/ 0 h 1114"/>
                    <a:gd name="T16" fmla="*/ 0 w 6103"/>
                    <a:gd name="T17" fmla="*/ 0 h 1114"/>
                    <a:gd name="T18" fmla="*/ 0 w 6103"/>
                    <a:gd name="T19" fmla="*/ 0 h 1114"/>
                    <a:gd name="T20" fmla="*/ 0 w 6103"/>
                    <a:gd name="T21" fmla="*/ 0 h 1114"/>
                    <a:gd name="T22" fmla="*/ 0 w 6103"/>
                    <a:gd name="T23" fmla="*/ 0 h 1114"/>
                    <a:gd name="T24" fmla="*/ 0 w 6103"/>
                    <a:gd name="T25" fmla="*/ 0 h 1114"/>
                    <a:gd name="T26" fmla="*/ 0 w 6103"/>
                    <a:gd name="T27" fmla="*/ 0 h 1114"/>
                    <a:gd name="T28" fmla="*/ 0 w 6103"/>
                    <a:gd name="T29" fmla="*/ 0 h 1114"/>
                    <a:gd name="T30" fmla="*/ 0 w 6103"/>
                    <a:gd name="T31" fmla="*/ 0 h 1114"/>
                    <a:gd name="T32" fmla="*/ 0 w 6103"/>
                    <a:gd name="T33" fmla="*/ 0 h 1114"/>
                    <a:gd name="T34" fmla="*/ 0 w 6103"/>
                    <a:gd name="T35" fmla="*/ 0 h 1114"/>
                    <a:gd name="T36" fmla="*/ 0 w 6103"/>
                    <a:gd name="T37" fmla="*/ 0 h 1114"/>
                    <a:gd name="T38" fmla="*/ 0 w 6103"/>
                    <a:gd name="T39" fmla="*/ 0 h 1114"/>
                    <a:gd name="T40" fmla="*/ 0 w 6103"/>
                    <a:gd name="T41" fmla="*/ 0 h 1114"/>
                    <a:gd name="T42" fmla="*/ 0 w 6103"/>
                    <a:gd name="T43" fmla="*/ 0 h 1114"/>
                    <a:gd name="T44" fmla="*/ 0 w 6103"/>
                    <a:gd name="T45" fmla="*/ 0 h 1114"/>
                    <a:gd name="T46" fmla="*/ 0 w 6103"/>
                    <a:gd name="T47" fmla="*/ 0 h 1114"/>
                    <a:gd name="T48" fmla="*/ 0 w 6103"/>
                    <a:gd name="T49" fmla="*/ 0 h 1114"/>
                    <a:gd name="T50" fmla="*/ 0 w 6103"/>
                    <a:gd name="T51" fmla="*/ 0 h 1114"/>
                    <a:gd name="T52" fmla="*/ 0 w 6103"/>
                    <a:gd name="T53" fmla="*/ 0 h 1114"/>
                    <a:gd name="T54" fmla="*/ 0 w 6103"/>
                    <a:gd name="T55" fmla="*/ 0 h 1114"/>
                    <a:gd name="T56" fmla="*/ 0 w 6103"/>
                    <a:gd name="T57" fmla="*/ 0 h 1114"/>
                    <a:gd name="T58" fmla="*/ 0 w 6103"/>
                    <a:gd name="T59" fmla="*/ 0 h 1114"/>
                    <a:gd name="T60" fmla="*/ 0 w 6103"/>
                    <a:gd name="T61" fmla="*/ 0 h 1114"/>
                    <a:gd name="T62" fmla="*/ 0 w 6103"/>
                    <a:gd name="T63" fmla="*/ 0 h 1114"/>
                    <a:gd name="T64" fmla="*/ 0 w 6103"/>
                    <a:gd name="T65" fmla="*/ 0 h 1114"/>
                    <a:gd name="T66" fmla="*/ 0 w 6103"/>
                    <a:gd name="T67" fmla="*/ 0 h 1114"/>
                    <a:gd name="T68" fmla="*/ 0 w 6103"/>
                    <a:gd name="T69" fmla="*/ 0 h 1114"/>
                    <a:gd name="T70" fmla="*/ 0 w 6103"/>
                    <a:gd name="T71" fmla="*/ 0 h 1114"/>
                    <a:gd name="T72" fmla="*/ 0 w 6103"/>
                    <a:gd name="T73" fmla="*/ 0 h 1114"/>
                    <a:gd name="T74" fmla="*/ 0 w 6103"/>
                    <a:gd name="T75" fmla="*/ 0 h 1114"/>
                    <a:gd name="T76" fmla="*/ 0 w 6103"/>
                    <a:gd name="T77" fmla="*/ 0 h 1114"/>
                    <a:gd name="T78" fmla="*/ 0 w 6103"/>
                    <a:gd name="T79" fmla="*/ 0 h 1114"/>
                    <a:gd name="T80" fmla="*/ 0 w 6103"/>
                    <a:gd name="T81" fmla="*/ 0 h 1114"/>
                    <a:gd name="T82" fmla="*/ 0 w 6103"/>
                    <a:gd name="T83" fmla="*/ 0 h 1114"/>
                    <a:gd name="T84" fmla="*/ 0 w 6103"/>
                    <a:gd name="T85" fmla="*/ 0 h 1114"/>
                    <a:gd name="T86" fmla="*/ 0 w 6103"/>
                    <a:gd name="T87" fmla="*/ 0 h 1114"/>
                    <a:gd name="T88" fmla="*/ 0 w 6103"/>
                    <a:gd name="T89" fmla="*/ 0 h 1114"/>
                    <a:gd name="T90" fmla="*/ 0 w 6103"/>
                    <a:gd name="T91" fmla="*/ 0 h 1114"/>
                    <a:gd name="T92" fmla="*/ 0 w 6103"/>
                    <a:gd name="T93" fmla="*/ 0 h 1114"/>
                    <a:gd name="T94" fmla="*/ 0 w 6103"/>
                    <a:gd name="T95" fmla="*/ 0 h 1114"/>
                    <a:gd name="T96" fmla="*/ 0 w 6103"/>
                    <a:gd name="T97" fmla="*/ 0 h 1114"/>
                    <a:gd name="T98" fmla="*/ 0 w 6103"/>
                    <a:gd name="T99" fmla="*/ 0 h 1114"/>
                    <a:gd name="T100" fmla="*/ 0 w 6103"/>
                    <a:gd name="T101" fmla="*/ 0 h 1114"/>
                    <a:gd name="T102" fmla="*/ 0 w 6103"/>
                    <a:gd name="T103" fmla="*/ 0 h 1114"/>
                    <a:gd name="T104" fmla="*/ 0 w 6103"/>
                    <a:gd name="T105" fmla="*/ 0 h 1114"/>
                    <a:gd name="T106" fmla="*/ 0 w 6103"/>
                    <a:gd name="T107" fmla="*/ 0 h 1114"/>
                    <a:gd name="T108" fmla="*/ 0 w 6103"/>
                    <a:gd name="T109" fmla="*/ 0 h 1114"/>
                    <a:gd name="T110" fmla="*/ 0 w 6103"/>
                    <a:gd name="T111" fmla="*/ 0 h 1114"/>
                    <a:gd name="T112" fmla="*/ 0 w 6103"/>
                    <a:gd name="T113" fmla="*/ 0 h 1114"/>
                    <a:gd name="T114" fmla="*/ 0 w 6103"/>
                    <a:gd name="T115" fmla="*/ 0 h 1114"/>
                    <a:gd name="T116" fmla="*/ 0 w 6103"/>
                    <a:gd name="T117" fmla="*/ 0 h 1114"/>
                    <a:gd name="T118" fmla="*/ 0 w 6103"/>
                    <a:gd name="T119" fmla="*/ 0 h 1114"/>
                    <a:gd name="T120" fmla="*/ 0 w 6103"/>
                    <a:gd name="T121" fmla="*/ 0 h 1114"/>
                    <a:gd name="T122" fmla="*/ 0 w 6103"/>
                    <a:gd name="T123" fmla="*/ 0 h 1114"/>
                    <a:gd name="T124" fmla="*/ 0 w 6103"/>
                    <a:gd name="T125" fmla="*/ 0 h 11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03"/>
                    <a:gd name="T190" fmla="*/ 0 h 1114"/>
                    <a:gd name="T191" fmla="*/ 6103 w 6103"/>
                    <a:gd name="T192" fmla="*/ 1114 h 11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03" h="1114">
                      <a:moveTo>
                        <a:pt x="6103" y="104"/>
                      </a:moveTo>
                      <a:lnTo>
                        <a:pt x="6100" y="105"/>
                      </a:lnTo>
                      <a:lnTo>
                        <a:pt x="6096" y="105"/>
                      </a:lnTo>
                      <a:lnTo>
                        <a:pt x="6092" y="106"/>
                      </a:lnTo>
                      <a:lnTo>
                        <a:pt x="6088" y="107"/>
                      </a:lnTo>
                      <a:lnTo>
                        <a:pt x="6085" y="109"/>
                      </a:lnTo>
                      <a:lnTo>
                        <a:pt x="6080" y="110"/>
                      </a:lnTo>
                      <a:lnTo>
                        <a:pt x="6077" y="111"/>
                      </a:lnTo>
                      <a:lnTo>
                        <a:pt x="6073" y="112"/>
                      </a:lnTo>
                      <a:lnTo>
                        <a:pt x="6069" y="113"/>
                      </a:lnTo>
                      <a:lnTo>
                        <a:pt x="6064" y="113"/>
                      </a:lnTo>
                      <a:lnTo>
                        <a:pt x="6061" y="114"/>
                      </a:lnTo>
                      <a:lnTo>
                        <a:pt x="6056" y="116"/>
                      </a:lnTo>
                      <a:lnTo>
                        <a:pt x="6053" y="117"/>
                      </a:lnTo>
                      <a:lnTo>
                        <a:pt x="6048" y="118"/>
                      </a:lnTo>
                      <a:lnTo>
                        <a:pt x="6045" y="118"/>
                      </a:lnTo>
                      <a:lnTo>
                        <a:pt x="6040" y="119"/>
                      </a:lnTo>
                      <a:lnTo>
                        <a:pt x="6035" y="120"/>
                      </a:lnTo>
                      <a:lnTo>
                        <a:pt x="6031" y="121"/>
                      </a:lnTo>
                      <a:lnTo>
                        <a:pt x="6027" y="122"/>
                      </a:lnTo>
                      <a:lnTo>
                        <a:pt x="6023" y="122"/>
                      </a:lnTo>
                      <a:lnTo>
                        <a:pt x="6018" y="124"/>
                      </a:lnTo>
                      <a:lnTo>
                        <a:pt x="6013" y="125"/>
                      </a:lnTo>
                      <a:lnTo>
                        <a:pt x="6009" y="125"/>
                      </a:lnTo>
                      <a:lnTo>
                        <a:pt x="6005" y="126"/>
                      </a:lnTo>
                      <a:lnTo>
                        <a:pt x="6001" y="127"/>
                      </a:lnTo>
                      <a:lnTo>
                        <a:pt x="5996" y="128"/>
                      </a:lnTo>
                      <a:lnTo>
                        <a:pt x="5992" y="128"/>
                      </a:lnTo>
                      <a:lnTo>
                        <a:pt x="5987" y="129"/>
                      </a:lnTo>
                      <a:lnTo>
                        <a:pt x="5982" y="131"/>
                      </a:lnTo>
                      <a:lnTo>
                        <a:pt x="5978" y="131"/>
                      </a:lnTo>
                      <a:lnTo>
                        <a:pt x="5973" y="132"/>
                      </a:lnTo>
                      <a:lnTo>
                        <a:pt x="5967" y="133"/>
                      </a:lnTo>
                      <a:lnTo>
                        <a:pt x="5963" y="133"/>
                      </a:lnTo>
                      <a:lnTo>
                        <a:pt x="5958" y="134"/>
                      </a:lnTo>
                      <a:lnTo>
                        <a:pt x="5954" y="134"/>
                      </a:lnTo>
                      <a:lnTo>
                        <a:pt x="5949" y="135"/>
                      </a:lnTo>
                      <a:lnTo>
                        <a:pt x="5944" y="136"/>
                      </a:lnTo>
                      <a:lnTo>
                        <a:pt x="5939" y="136"/>
                      </a:lnTo>
                      <a:lnTo>
                        <a:pt x="5934" y="137"/>
                      </a:lnTo>
                      <a:lnTo>
                        <a:pt x="5929" y="139"/>
                      </a:lnTo>
                      <a:lnTo>
                        <a:pt x="5924" y="139"/>
                      </a:lnTo>
                      <a:lnTo>
                        <a:pt x="5919" y="140"/>
                      </a:lnTo>
                      <a:lnTo>
                        <a:pt x="5914" y="140"/>
                      </a:lnTo>
                      <a:lnTo>
                        <a:pt x="5909" y="141"/>
                      </a:lnTo>
                      <a:lnTo>
                        <a:pt x="5904" y="141"/>
                      </a:lnTo>
                      <a:lnTo>
                        <a:pt x="5899" y="142"/>
                      </a:lnTo>
                      <a:lnTo>
                        <a:pt x="5894" y="142"/>
                      </a:lnTo>
                      <a:lnTo>
                        <a:pt x="5889" y="143"/>
                      </a:lnTo>
                      <a:lnTo>
                        <a:pt x="5883" y="143"/>
                      </a:lnTo>
                      <a:lnTo>
                        <a:pt x="5879" y="144"/>
                      </a:lnTo>
                      <a:lnTo>
                        <a:pt x="5873" y="144"/>
                      </a:lnTo>
                      <a:lnTo>
                        <a:pt x="5867" y="145"/>
                      </a:lnTo>
                      <a:lnTo>
                        <a:pt x="5863" y="145"/>
                      </a:lnTo>
                      <a:lnTo>
                        <a:pt x="5857" y="147"/>
                      </a:lnTo>
                      <a:lnTo>
                        <a:pt x="5852" y="147"/>
                      </a:lnTo>
                      <a:lnTo>
                        <a:pt x="5846" y="148"/>
                      </a:lnTo>
                      <a:lnTo>
                        <a:pt x="5841" y="148"/>
                      </a:lnTo>
                      <a:lnTo>
                        <a:pt x="5836" y="149"/>
                      </a:lnTo>
                      <a:lnTo>
                        <a:pt x="5830" y="149"/>
                      </a:lnTo>
                      <a:lnTo>
                        <a:pt x="5824" y="150"/>
                      </a:lnTo>
                      <a:lnTo>
                        <a:pt x="5819" y="150"/>
                      </a:lnTo>
                      <a:lnTo>
                        <a:pt x="5814" y="150"/>
                      </a:lnTo>
                      <a:lnTo>
                        <a:pt x="5808" y="151"/>
                      </a:lnTo>
                      <a:lnTo>
                        <a:pt x="5803" y="151"/>
                      </a:lnTo>
                      <a:lnTo>
                        <a:pt x="5797" y="152"/>
                      </a:lnTo>
                      <a:lnTo>
                        <a:pt x="5791" y="152"/>
                      </a:lnTo>
                      <a:lnTo>
                        <a:pt x="5785" y="152"/>
                      </a:lnTo>
                      <a:lnTo>
                        <a:pt x="5780" y="154"/>
                      </a:lnTo>
                      <a:lnTo>
                        <a:pt x="5774" y="154"/>
                      </a:lnTo>
                      <a:lnTo>
                        <a:pt x="5768" y="154"/>
                      </a:lnTo>
                      <a:lnTo>
                        <a:pt x="5762" y="155"/>
                      </a:lnTo>
                      <a:lnTo>
                        <a:pt x="5757" y="155"/>
                      </a:lnTo>
                      <a:lnTo>
                        <a:pt x="5751" y="155"/>
                      </a:lnTo>
                      <a:lnTo>
                        <a:pt x="5745" y="156"/>
                      </a:lnTo>
                      <a:lnTo>
                        <a:pt x="5739" y="156"/>
                      </a:lnTo>
                      <a:lnTo>
                        <a:pt x="5733" y="156"/>
                      </a:lnTo>
                      <a:lnTo>
                        <a:pt x="5728" y="157"/>
                      </a:lnTo>
                      <a:lnTo>
                        <a:pt x="5722" y="157"/>
                      </a:lnTo>
                      <a:lnTo>
                        <a:pt x="5716" y="157"/>
                      </a:lnTo>
                      <a:lnTo>
                        <a:pt x="5710" y="157"/>
                      </a:lnTo>
                      <a:lnTo>
                        <a:pt x="5704" y="158"/>
                      </a:lnTo>
                      <a:lnTo>
                        <a:pt x="5698" y="158"/>
                      </a:lnTo>
                      <a:lnTo>
                        <a:pt x="5692" y="158"/>
                      </a:lnTo>
                      <a:lnTo>
                        <a:pt x="5686" y="158"/>
                      </a:lnTo>
                      <a:lnTo>
                        <a:pt x="5680" y="159"/>
                      </a:lnTo>
                      <a:lnTo>
                        <a:pt x="5674" y="159"/>
                      </a:lnTo>
                      <a:lnTo>
                        <a:pt x="5668" y="159"/>
                      </a:lnTo>
                      <a:lnTo>
                        <a:pt x="5662" y="159"/>
                      </a:lnTo>
                      <a:lnTo>
                        <a:pt x="5655" y="160"/>
                      </a:lnTo>
                      <a:lnTo>
                        <a:pt x="5649" y="160"/>
                      </a:lnTo>
                      <a:lnTo>
                        <a:pt x="5644" y="160"/>
                      </a:lnTo>
                      <a:lnTo>
                        <a:pt x="5637" y="160"/>
                      </a:lnTo>
                      <a:lnTo>
                        <a:pt x="5631" y="160"/>
                      </a:lnTo>
                      <a:lnTo>
                        <a:pt x="5624" y="160"/>
                      </a:lnTo>
                      <a:lnTo>
                        <a:pt x="5618" y="162"/>
                      </a:lnTo>
                      <a:lnTo>
                        <a:pt x="5611" y="162"/>
                      </a:lnTo>
                      <a:lnTo>
                        <a:pt x="5606" y="162"/>
                      </a:lnTo>
                      <a:lnTo>
                        <a:pt x="5599" y="162"/>
                      </a:lnTo>
                      <a:lnTo>
                        <a:pt x="5593" y="162"/>
                      </a:lnTo>
                      <a:lnTo>
                        <a:pt x="5586" y="162"/>
                      </a:lnTo>
                      <a:lnTo>
                        <a:pt x="5580" y="163"/>
                      </a:lnTo>
                      <a:lnTo>
                        <a:pt x="5573" y="163"/>
                      </a:lnTo>
                      <a:lnTo>
                        <a:pt x="5568" y="163"/>
                      </a:lnTo>
                      <a:lnTo>
                        <a:pt x="5561" y="163"/>
                      </a:lnTo>
                      <a:lnTo>
                        <a:pt x="5555" y="163"/>
                      </a:lnTo>
                      <a:lnTo>
                        <a:pt x="5548" y="163"/>
                      </a:lnTo>
                      <a:lnTo>
                        <a:pt x="5541" y="163"/>
                      </a:lnTo>
                      <a:lnTo>
                        <a:pt x="5535" y="163"/>
                      </a:lnTo>
                      <a:lnTo>
                        <a:pt x="5528" y="163"/>
                      </a:lnTo>
                      <a:lnTo>
                        <a:pt x="5521" y="163"/>
                      </a:lnTo>
                      <a:lnTo>
                        <a:pt x="5515" y="163"/>
                      </a:lnTo>
                      <a:lnTo>
                        <a:pt x="5509" y="163"/>
                      </a:lnTo>
                      <a:lnTo>
                        <a:pt x="5502" y="164"/>
                      </a:lnTo>
                      <a:lnTo>
                        <a:pt x="5495" y="164"/>
                      </a:lnTo>
                      <a:lnTo>
                        <a:pt x="5488" y="164"/>
                      </a:lnTo>
                      <a:lnTo>
                        <a:pt x="5482" y="164"/>
                      </a:lnTo>
                      <a:lnTo>
                        <a:pt x="5475" y="164"/>
                      </a:lnTo>
                      <a:lnTo>
                        <a:pt x="5468" y="164"/>
                      </a:lnTo>
                      <a:lnTo>
                        <a:pt x="5462" y="164"/>
                      </a:lnTo>
                      <a:lnTo>
                        <a:pt x="5455" y="164"/>
                      </a:lnTo>
                      <a:lnTo>
                        <a:pt x="5448" y="164"/>
                      </a:lnTo>
                      <a:lnTo>
                        <a:pt x="5442" y="164"/>
                      </a:lnTo>
                      <a:lnTo>
                        <a:pt x="5435" y="164"/>
                      </a:lnTo>
                      <a:lnTo>
                        <a:pt x="5428" y="164"/>
                      </a:lnTo>
                      <a:lnTo>
                        <a:pt x="5421" y="164"/>
                      </a:lnTo>
                      <a:lnTo>
                        <a:pt x="5414" y="164"/>
                      </a:lnTo>
                      <a:lnTo>
                        <a:pt x="5407" y="164"/>
                      </a:lnTo>
                      <a:lnTo>
                        <a:pt x="5400" y="164"/>
                      </a:lnTo>
                      <a:lnTo>
                        <a:pt x="5394" y="163"/>
                      </a:lnTo>
                      <a:lnTo>
                        <a:pt x="5387" y="163"/>
                      </a:lnTo>
                      <a:lnTo>
                        <a:pt x="5380" y="163"/>
                      </a:lnTo>
                      <a:lnTo>
                        <a:pt x="5373" y="163"/>
                      </a:lnTo>
                      <a:lnTo>
                        <a:pt x="5366" y="163"/>
                      </a:lnTo>
                      <a:lnTo>
                        <a:pt x="5359" y="163"/>
                      </a:lnTo>
                      <a:lnTo>
                        <a:pt x="5352" y="163"/>
                      </a:lnTo>
                      <a:lnTo>
                        <a:pt x="5345" y="163"/>
                      </a:lnTo>
                      <a:lnTo>
                        <a:pt x="5338" y="163"/>
                      </a:lnTo>
                      <a:lnTo>
                        <a:pt x="5331" y="163"/>
                      </a:lnTo>
                      <a:lnTo>
                        <a:pt x="5323" y="163"/>
                      </a:lnTo>
                      <a:lnTo>
                        <a:pt x="5316" y="163"/>
                      </a:lnTo>
                      <a:lnTo>
                        <a:pt x="5309" y="163"/>
                      </a:lnTo>
                      <a:lnTo>
                        <a:pt x="5303" y="162"/>
                      </a:lnTo>
                      <a:lnTo>
                        <a:pt x="5296" y="162"/>
                      </a:lnTo>
                      <a:lnTo>
                        <a:pt x="5289" y="162"/>
                      </a:lnTo>
                      <a:lnTo>
                        <a:pt x="5281" y="162"/>
                      </a:lnTo>
                      <a:lnTo>
                        <a:pt x="5274" y="162"/>
                      </a:lnTo>
                      <a:lnTo>
                        <a:pt x="5267" y="162"/>
                      </a:lnTo>
                      <a:lnTo>
                        <a:pt x="5260" y="162"/>
                      </a:lnTo>
                      <a:lnTo>
                        <a:pt x="5253" y="160"/>
                      </a:lnTo>
                      <a:lnTo>
                        <a:pt x="5245" y="160"/>
                      </a:lnTo>
                      <a:lnTo>
                        <a:pt x="5238" y="160"/>
                      </a:lnTo>
                      <a:lnTo>
                        <a:pt x="5231" y="160"/>
                      </a:lnTo>
                      <a:lnTo>
                        <a:pt x="5223" y="160"/>
                      </a:lnTo>
                      <a:lnTo>
                        <a:pt x="5216" y="160"/>
                      </a:lnTo>
                      <a:lnTo>
                        <a:pt x="5209" y="159"/>
                      </a:lnTo>
                      <a:lnTo>
                        <a:pt x="5202" y="159"/>
                      </a:lnTo>
                      <a:lnTo>
                        <a:pt x="5194" y="159"/>
                      </a:lnTo>
                      <a:lnTo>
                        <a:pt x="5187" y="159"/>
                      </a:lnTo>
                      <a:lnTo>
                        <a:pt x="5179" y="159"/>
                      </a:lnTo>
                      <a:lnTo>
                        <a:pt x="5172" y="158"/>
                      </a:lnTo>
                      <a:lnTo>
                        <a:pt x="5165" y="158"/>
                      </a:lnTo>
                      <a:lnTo>
                        <a:pt x="5157" y="158"/>
                      </a:lnTo>
                      <a:lnTo>
                        <a:pt x="5150" y="158"/>
                      </a:lnTo>
                      <a:lnTo>
                        <a:pt x="5144" y="158"/>
                      </a:lnTo>
                      <a:lnTo>
                        <a:pt x="5135" y="157"/>
                      </a:lnTo>
                      <a:lnTo>
                        <a:pt x="5129" y="157"/>
                      </a:lnTo>
                      <a:lnTo>
                        <a:pt x="5121" y="157"/>
                      </a:lnTo>
                      <a:lnTo>
                        <a:pt x="5114" y="157"/>
                      </a:lnTo>
                      <a:lnTo>
                        <a:pt x="5106" y="156"/>
                      </a:lnTo>
                      <a:lnTo>
                        <a:pt x="5099" y="156"/>
                      </a:lnTo>
                      <a:lnTo>
                        <a:pt x="5091" y="156"/>
                      </a:lnTo>
                      <a:lnTo>
                        <a:pt x="5084" y="156"/>
                      </a:lnTo>
                      <a:lnTo>
                        <a:pt x="5076" y="155"/>
                      </a:lnTo>
                      <a:lnTo>
                        <a:pt x="5069" y="155"/>
                      </a:lnTo>
                      <a:lnTo>
                        <a:pt x="5061" y="155"/>
                      </a:lnTo>
                      <a:lnTo>
                        <a:pt x="5054" y="155"/>
                      </a:lnTo>
                      <a:lnTo>
                        <a:pt x="5039" y="154"/>
                      </a:lnTo>
                      <a:lnTo>
                        <a:pt x="5024" y="154"/>
                      </a:lnTo>
                      <a:lnTo>
                        <a:pt x="5008" y="152"/>
                      </a:lnTo>
                      <a:lnTo>
                        <a:pt x="4993" y="151"/>
                      </a:lnTo>
                      <a:lnTo>
                        <a:pt x="4978" y="151"/>
                      </a:lnTo>
                      <a:lnTo>
                        <a:pt x="4963" y="150"/>
                      </a:lnTo>
                      <a:lnTo>
                        <a:pt x="4948" y="150"/>
                      </a:lnTo>
                      <a:lnTo>
                        <a:pt x="4932" y="149"/>
                      </a:lnTo>
                      <a:lnTo>
                        <a:pt x="4917" y="148"/>
                      </a:lnTo>
                      <a:lnTo>
                        <a:pt x="4902" y="148"/>
                      </a:lnTo>
                      <a:lnTo>
                        <a:pt x="4885" y="147"/>
                      </a:lnTo>
                      <a:lnTo>
                        <a:pt x="4870" y="145"/>
                      </a:lnTo>
                      <a:lnTo>
                        <a:pt x="4854" y="145"/>
                      </a:lnTo>
                      <a:lnTo>
                        <a:pt x="4839" y="144"/>
                      </a:lnTo>
                      <a:lnTo>
                        <a:pt x="4823" y="143"/>
                      </a:lnTo>
                      <a:lnTo>
                        <a:pt x="4808" y="143"/>
                      </a:lnTo>
                      <a:lnTo>
                        <a:pt x="4792" y="142"/>
                      </a:lnTo>
                      <a:lnTo>
                        <a:pt x="4777" y="141"/>
                      </a:lnTo>
                      <a:lnTo>
                        <a:pt x="4761" y="140"/>
                      </a:lnTo>
                      <a:lnTo>
                        <a:pt x="4746" y="140"/>
                      </a:lnTo>
                      <a:lnTo>
                        <a:pt x="4730" y="139"/>
                      </a:lnTo>
                      <a:lnTo>
                        <a:pt x="4714" y="137"/>
                      </a:lnTo>
                      <a:lnTo>
                        <a:pt x="4699" y="137"/>
                      </a:lnTo>
                      <a:lnTo>
                        <a:pt x="4683" y="136"/>
                      </a:lnTo>
                      <a:lnTo>
                        <a:pt x="4668" y="135"/>
                      </a:lnTo>
                      <a:lnTo>
                        <a:pt x="4652" y="134"/>
                      </a:lnTo>
                      <a:lnTo>
                        <a:pt x="4635" y="134"/>
                      </a:lnTo>
                      <a:lnTo>
                        <a:pt x="4619" y="133"/>
                      </a:lnTo>
                      <a:lnTo>
                        <a:pt x="4604" y="132"/>
                      </a:lnTo>
                      <a:lnTo>
                        <a:pt x="4588" y="131"/>
                      </a:lnTo>
                      <a:lnTo>
                        <a:pt x="4572" y="129"/>
                      </a:lnTo>
                      <a:lnTo>
                        <a:pt x="4556" y="129"/>
                      </a:lnTo>
                      <a:lnTo>
                        <a:pt x="4525" y="127"/>
                      </a:lnTo>
                      <a:lnTo>
                        <a:pt x="4493" y="126"/>
                      </a:lnTo>
                      <a:lnTo>
                        <a:pt x="4461" y="124"/>
                      </a:lnTo>
                      <a:lnTo>
                        <a:pt x="4429" y="122"/>
                      </a:lnTo>
                      <a:lnTo>
                        <a:pt x="4397" y="120"/>
                      </a:lnTo>
                      <a:lnTo>
                        <a:pt x="4366" y="119"/>
                      </a:lnTo>
                      <a:lnTo>
                        <a:pt x="4334" y="117"/>
                      </a:lnTo>
                      <a:lnTo>
                        <a:pt x="4301" y="116"/>
                      </a:lnTo>
                      <a:lnTo>
                        <a:pt x="4286" y="114"/>
                      </a:lnTo>
                      <a:lnTo>
                        <a:pt x="4270" y="113"/>
                      </a:lnTo>
                      <a:lnTo>
                        <a:pt x="4254" y="112"/>
                      </a:lnTo>
                      <a:lnTo>
                        <a:pt x="4238" y="112"/>
                      </a:lnTo>
                      <a:lnTo>
                        <a:pt x="4223" y="111"/>
                      </a:lnTo>
                      <a:lnTo>
                        <a:pt x="4207" y="110"/>
                      </a:lnTo>
                      <a:lnTo>
                        <a:pt x="4191" y="110"/>
                      </a:lnTo>
                      <a:lnTo>
                        <a:pt x="4175" y="109"/>
                      </a:lnTo>
                      <a:lnTo>
                        <a:pt x="4160" y="107"/>
                      </a:lnTo>
                      <a:lnTo>
                        <a:pt x="4143" y="107"/>
                      </a:lnTo>
                      <a:lnTo>
                        <a:pt x="4127" y="106"/>
                      </a:lnTo>
                      <a:lnTo>
                        <a:pt x="4111" y="106"/>
                      </a:lnTo>
                      <a:lnTo>
                        <a:pt x="4096" y="105"/>
                      </a:lnTo>
                      <a:lnTo>
                        <a:pt x="4080" y="104"/>
                      </a:lnTo>
                      <a:lnTo>
                        <a:pt x="4064" y="104"/>
                      </a:lnTo>
                      <a:lnTo>
                        <a:pt x="4049" y="103"/>
                      </a:lnTo>
                      <a:lnTo>
                        <a:pt x="4033" y="103"/>
                      </a:lnTo>
                      <a:lnTo>
                        <a:pt x="4017" y="102"/>
                      </a:lnTo>
                      <a:lnTo>
                        <a:pt x="4002" y="101"/>
                      </a:lnTo>
                      <a:lnTo>
                        <a:pt x="3986" y="101"/>
                      </a:lnTo>
                      <a:lnTo>
                        <a:pt x="3971" y="99"/>
                      </a:lnTo>
                      <a:lnTo>
                        <a:pt x="3954" y="99"/>
                      </a:lnTo>
                      <a:lnTo>
                        <a:pt x="3940" y="98"/>
                      </a:lnTo>
                      <a:lnTo>
                        <a:pt x="3923" y="98"/>
                      </a:lnTo>
                      <a:lnTo>
                        <a:pt x="3908" y="98"/>
                      </a:lnTo>
                      <a:lnTo>
                        <a:pt x="3892" y="97"/>
                      </a:lnTo>
                      <a:lnTo>
                        <a:pt x="3877" y="97"/>
                      </a:lnTo>
                      <a:lnTo>
                        <a:pt x="3862" y="96"/>
                      </a:lnTo>
                      <a:lnTo>
                        <a:pt x="3846" y="96"/>
                      </a:lnTo>
                      <a:lnTo>
                        <a:pt x="3831" y="96"/>
                      </a:lnTo>
                      <a:lnTo>
                        <a:pt x="3816" y="95"/>
                      </a:lnTo>
                      <a:lnTo>
                        <a:pt x="3800" y="95"/>
                      </a:lnTo>
                      <a:lnTo>
                        <a:pt x="3793" y="95"/>
                      </a:lnTo>
                      <a:lnTo>
                        <a:pt x="3785" y="95"/>
                      </a:lnTo>
                      <a:lnTo>
                        <a:pt x="3778" y="94"/>
                      </a:lnTo>
                      <a:lnTo>
                        <a:pt x="3770" y="94"/>
                      </a:lnTo>
                      <a:lnTo>
                        <a:pt x="3762" y="94"/>
                      </a:lnTo>
                      <a:lnTo>
                        <a:pt x="3755" y="94"/>
                      </a:lnTo>
                      <a:lnTo>
                        <a:pt x="3747" y="94"/>
                      </a:lnTo>
                      <a:lnTo>
                        <a:pt x="3740" y="94"/>
                      </a:lnTo>
                      <a:lnTo>
                        <a:pt x="3732" y="94"/>
                      </a:lnTo>
                      <a:lnTo>
                        <a:pt x="3725" y="93"/>
                      </a:lnTo>
                      <a:lnTo>
                        <a:pt x="3717" y="93"/>
                      </a:lnTo>
                      <a:lnTo>
                        <a:pt x="3710" y="93"/>
                      </a:lnTo>
                      <a:lnTo>
                        <a:pt x="3702" y="93"/>
                      </a:lnTo>
                      <a:lnTo>
                        <a:pt x="3695" y="93"/>
                      </a:lnTo>
                      <a:lnTo>
                        <a:pt x="3687" y="93"/>
                      </a:lnTo>
                      <a:lnTo>
                        <a:pt x="3680" y="93"/>
                      </a:lnTo>
                      <a:lnTo>
                        <a:pt x="3672" y="93"/>
                      </a:lnTo>
                      <a:lnTo>
                        <a:pt x="3665" y="93"/>
                      </a:lnTo>
                      <a:lnTo>
                        <a:pt x="3657" y="93"/>
                      </a:lnTo>
                      <a:lnTo>
                        <a:pt x="3650" y="93"/>
                      </a:lnTo>
                      <a:lnTo>
                        <a:pt x="3642" y="93"/>
                      </a:lnTo>
                      <a:lnTo>
                        <a:pt x="3635" y="93"/>
                      </a:lnTo>
                      <a:lnTo>
                        <a:pt x="3627" y="93"/>
                      </a:lnTo>
                      <a:lnTo>
                        <a:pt x="3620" y="91"/>
                      </a:lnTo>
                      <a:lnTo>
                        <a:pt x="3613" y="91"/>
                      </a:lnTo>
                      <a:lnTo>
                        <a:pt x="3605" y="91"/>
                      </a:lnTo>
                      <a:lnTo>
                        <a:pt x="3598" y="91"/>
                      </a:lnTo>
                      <a:lnTo>
                        <a:pt x="3590" y="91"/>
                      </a:lnTo>
                      <a:lnTo>
                        <a:pt x="3583" y="91"/>
                      </a:lnTo>
                      <a:lnTo>
                        <a:pt x="3577" y="91"/>
                      </a:lnTo>
                      <a:lnTo>
                        <a:pt x="3569" y="91"/>
                      </a:lnTo>
                      <a:lnTo>
                        <a:pt x="3562" y="91"/>
                      </a:lnTo>
                      <a:lnTo>
                        <a:pt x="3555" y="91"/>
                      </a:lnTo>
                      <a:lnTo>
                        <a:pt x="3547" y="91"/>
                      </a:lnTo>
                      <a:lnTo>
                        <a:pt x="3540" y="93"/>
                      </a:lnTo>
                      <a:lnTo>
                        <a:pt x="3533" y="93"/>
                      </a:lnTo>
                      <a:lnTo>
                        <a:pt x="3526" y="93"/>
                      </a:lnTo>
                      <a:lnTo>
                        <a:pt x="3518" y="93"/>
                      </a:lnTo>
                      <a:lnTo>
                        <a:pt x="3511" y="93"/>
                      </a:lnTo>
                      <a:lnTo>
                        <a:pt x="3504" y="93"/>
                      </a:lnTo>
                      <a:lnTo>
                        <a:pt x="3497" y="93"/>
                      </a:lnTo>
                      <a:lnTo>
                        <a:pt x="3489" y="93"/>
                      </a:lnTo>
                      <a:lnTo>
                        <a:pt x="3482" y="93"/>
                      </a:lnTo>
                      <a:lnTo>
                        <a:pt x="3475" y="93"/>
                      </a:lnTo>
                      <a:lnTo>
                        <a:pt x="3468" y="93"/>
                      </a:lnTo>
                      <a:lnTo>
                        <a:pt x="3461" y="93"/>
                      </a:lnTo>
                      <a:lnTo>
                        <a:pt x="3454" y="93"/>
                      </a:lnTo>
                      <a:lnTo>
                        <a:pt x="3446" y="94"/>
                      </a:lnTo>
                      <a:lnTo>
                        <a:pt x="3439" y="94"/>
                      </a:lnTo>
                      <a:lnTo>
                        <a:pt x="3433" y="94"/>
                      </a:lnTo>
                      <a:lnTo>
                        <a:pt x="3426" y="94"/>
                      </a:lnTo>
                      <a:lnTo>
                        <a:pt x="3419" y="94"/>
                      </a:lnTo>
                      <a:lnTo>
                        <a:pt x="3412" y="94"/>
                      </a:lnTo>
                      <a:lnTo>
                        <a:pt x="3405" y="94"/>
                      </a:lnTo>
                      <a:lnTo>
                        <a:pt x="3398" y="95"/>
                      </a:lnTo>
                      <a:lnTo>
                        <a:pt x="3391" y="95"/>
                      </a:lnTo>
                      <a:lnTo>
                        <a:pt x="3384" y="95"/>
                      </a:lnTo>
                      <a:lnTo>
                        <a:pt x="3377" y="95"/>
                      </a:lnTo>
                      <a:lnTo>
                        <a:pt x="3370" y="95"/>
                      </a:lnTo>
                      <a:lnTo>
                        <a:pt x="3363" y="96"/>
                      </a:lnTo>
                      <a:lnTo>
                        <a:pt x="3357" y="96"/>
                      </a:lnTo>
                      <a:lnTo>
                        <a:pt x="3350" y="96"/>
                      </a:lnTo>
                      <a:lnTo>
                        <a:pt x="3343" y="96"/>
                      </a:lnTo>
                      <a:lnTo>
                        <a:pt x="3336" y="96"/>
                      </a:lnTo>
                      <a:lnTo>
                        <a:pt x="3329" y="97"/>
                      </a:lnTo>
                      <a:lnTo>
                        <a:pt x="3322" y="97"/>
                      </a:lnTo>
                      <a:lnTo>
                        <a:pt x="3315" y="97"/>
                      </a:lnTo>
                      <a:lnTo>
                        <a:pt x="3309" y="98"/>
                      </a:lnTo>
                      <a:lnTo>
                        <a:pt x="3302" y="98"/>
                      </a:lnTo>
                      <a:lnTo>
                        <a:pt x="3295" y="98"/>
                      </a:lnTo>
                      <a:lnTo>
                        <a:pt x="3289" y="98"/>
                      </a:lnTo>
                      <a:lnTo>
                        <a:pt x="3282" y="99"/>
                      </a:lnTo>
                      <a:lnTo>
                        <a:pt x="3276" y="99"/>
                      </a:lnTo>
                      <a:lnTo>
                        <a:pt x="3269" y="99"/>
                      </a:lnTo>
                      <a:lnTo>
                        <a:pt x="3262" y="101"/>
                      </a:lnTo>
                      <a:lnTo>
                        <a:pt x="3255" y="101"/>
                      </a:lnTo>
                      <a:lnTo>
                        <a:pt x="3249" y="101"/>
                      </a:lnTo>
                      <a:lnTo>
                        <a:pt x="3242" y="102"/>
                      </a:lnTo>
                      <a:lnTo>
                        <a:pt x="3236" y="102"/>
                      </a:lnTo>
                      <a:lnTo>
                        <a:pt x="3229" y="102"/>
                      </a:lnTo>
                      <a:lnTo>
                        <a:pt x="3223" y="103"/>
                      </a:lnTo>
                      <a:lnTo>
                        <a:pt x="3216" y="103"/>
                      </a:lnTo>
                      <a:lnTo>
                        <a:pt x="3210" y="104"/>
                      </a:lnTo>
                      <a:lnTo>
                        <a:pt x="3203" y="104"/>
                      </a:lnTo>
                      <a:lnTo>
                        <a:pt x="3196" y="104"/>
                      </a:lnTo>
                      <a:lnTo>
                        <a:pt x="3191" y="105"/>
                      </a:lnTo>
                      <a:lnTo>
                        <a:pt x="3184" y="105"/>
                      </a:lnTo>
                      <a:lnTo>
                        <a:pt x="3178" y="106"/>
                      </a:lnTo>
                      <a:lnTo>
                        <a:pt x="3171" y="106"/>
                      </a:lnTo>
                      <a:lnTo>
                        <a:pt x="3165" y="107"/>
                      </a:lnTo>
                      <a:lnTo>
                        <a:pt x="3158" y="107"/>
                      </a:lnTo>
                      <a:lnTo>
                        <a:pt x="3153" y="109"/>
                      </a:lnTo>
                      <a:lnTo>
                        <a:pt x="3146" y="109"/>
                      </a:lnTo>
                      <a:lnTo>
                        <a:pt x="3140" y="110"/>
                      </a:lnTo>
                      <a:lnTo>
                        <a:pt x="3133" y="110"/>
                      </a:lnTo>
                      <a:lnTo>
                        <a:pt x="3127" y="111"/>
                      </a:lnTo>
                      <a:lnTo>
                        <a:pt x="3121" y="111"/>
                      </a:lnTo>
                      <a:lnTo>
                        <a:pt x="3115" y="112"/>
                      </a:lnTo>
                      <a:lnTo>
                        <a:pt x="3109" y="112"/>
                      </a:lnTo>
                      <a:lnTo>
                        <a:pt x="3103" y="113"/>
                      </a:lnTo>
                      <a:lnTo>
                        <a:pt x="3096" y="113"/>
                      </a:lnTo>
                      <a:lnTo>
                        <a:pt x="3090" y="114"/>
                      </a:lnTo>
                      <a:lnTo>
                        <a:pt x="3085" y="114"/>
                      </a:lnTo>
                      <a:lnTo>
                        <a:pt x="3079" y="116"/>
                      </a:lnTo>
                      <a:lnTo>
                        <a:pt x="3072" y="117"/>
                      </a:lnTo>
                      <a:lnTo>
                        <a:pt x="3066" y="117"/>
                      </a:lnTo>
                      <a:lnTo>
                        <a:pt x="3060" y="118"/>
                      </a:lnTo>
                      <a:lnTo>
                        <a:pt x="3055" y="118"/>
                      </a:lnTo>
                      <a:lnTo>
                        <a:pt x="3049" y="119"/>
                      </a:lnTo>
                      <a:lnTo>
                        <a:pt x="3042" y="120"/>
                      </a:lnTo>
                      <a:lnTo>
                        <a:pt x="3036" y="120"/>
                      </a:lnTo>
                      <a:lnTo>
                        <a:pt x="3030" y="121"/>
                      </a:lnTo>
                      <a:lnTo>
                        <a:pt x="3025" y="122"/>
                      </a:lnTo>
                      <a:lnTo>
                        <a:pt x="3019" y="122"/>
                      </a:lnTo>
                      <a:lnTo>
                        <a:pt x="3013" y="124"/>
                      </a:lnTo>
                      <a:lnTo>
                        <a:pt x="3007" y="125"/>
                      </a:lnTo>
                      <a:lnTo>
                        <a:pt x="3002" y="126"/>
                      </a:lnTo>
                      <a:lnTo>
                        <a:pt x="2996" y="126"/>
                      </a:lnTo>
                      <a:lnTo>
                        <a:pt x="2990" y="127"/>
                      </a:lnTo>
                      <a:lnTo>
                        <a:pt x="2984" y="128"/>
                      </a:lnTo>
                      <a:lnTo>
                        <a:pt x="2979" y="129"/>
                      </a:lnTo>
                      <a:lnTo>
                        <a:pt x="2973" y="129"/>
                      </a:lnTo>
                      <a:lnTo>
                        <a:pt x="2967" y="131"/>
                      </a:lnTo>
                      <a:lnTo>
                        <a:pt x="2962" y="132"/>
                      </a:lnTo>
                      <a:lnTo>
                        <a:pt x="2957" y="133"/>
                      </a:lnTo>
                      <a:lnTo>
                        <a:pt x="2951" y="134"/>
                      </a:lnTo>
                      <a:lnTo>
                        <a:pt x="2945" y="134"/>
                      </a:lnTo>
                      <a:lnTo>
                        <a:pt x="2939" y="135"/>
                      </a:lnTo>
                      <a:lnTo>
                        <a:pt x="2935" y="136"/>
                      </a:lnTo>
                      <a:lnTo>
                        <a:pt x="2929" y="137"/>
                      </a:lnTo>
                      <a:lnTo>
                        <a:pt x="2923" y="139"/>
                      </a:lnTo>
                      <a:lnTo>
                        <a:pt x="2919" y="140"/>
                      </a:lnTo>
                      <a:lnTo>
                        <a:pt x="2913" y="140"/>
                      </a:lnTo>
                      <a:lnTo>
                        <a:pt x="2907" y="141"/>
                      </a:lnTo>
                      <a:lnTo>
                        <a:pt x="2903" y="142"/>
                      </a:lnTo>
                      <a:lnTo>
                        <a:pt x="2897" y="143"/>
                      </a:lnTo>
                      <a:lnTo>
                        <a:pt x="2892" y="144"/>
                      </a:lnTo>
                      <a:lnTo>
                        <a:pt x="2886" y="145"/>
                      </a:lnTo>
                      <a:lnTo>
                        <a:pt x="2882" y="147"/>
                      </a:lnTo>
                      <a:lnTo>
                        <a:pt x="2876" y="148"/>
                      </a:lnTo>
                      <a:lnTo>
                        <a:pt x="2871" y="149"/>
                      </a:lnTo>
                      <a:lnTo>
                        <a:pt x="2866" y="150"/>
                      </a:lnTo>
                      <a:lnTo>
                        <a:pt x="2861" y="151"/>
                      </a:lnTo>
                      <a:lnTo>
                        <a:pt x="2855" y="152"/>
                      </a:lnTo>
                      <a:lnTo>
                        <a:pt x="2851" y="154"/>
                      </a:lnTo>
                      <a:lnTo>
                        <a:pt x="2846" y="155"/>
                      </a:lnTo>
                      <a:lnTo>
                        <a:pt x="2840" y="156"/>
                      </a:lnTo>
                      <a:lnTo>
                        <a:pt x="2836" y="157"/>
                      </a:lnTo>
                      <a:lnTo>
                        <a:pt x="2831" y="158"/>
                      </a:lnTo>
                      <a:lnTo>
                        <a:pt x="2825" y="159"/>
                      </a:lnTo>
                      <a:lnTo>
                        <a:pt x="2821" y="160"/>
                      </a:lnTo>
                      <a:lnTo>
                        <a:pt x="2816" y="162"/>
                      </a:lnTo>
                      <a:lnTo>
                        <a:pt x="2812" y="164"/>
                      </a:lnTo>
                      <a:lnTo>
                        <a:pt x="2807" y="165"/>
                      </a:lnTo>
                      <a:lnTo>
                        <a:pt x="2801" y="166"/>
                      </a:lnTo>
                      <a:lnTo>
                        <a:pt x="2797" y="167"/>
                      </a:lnTo>
                      <a:lnTo>
                        <a:pt x="2792" y="168"/>
                      </a:lnTo>
                      <a:lnTo>
                        <a:pt x="2787" y="170"/>
                      </a:lnTo>
                      <a:lnTo>
                        <a:pt x="2783" y="171"/>
                      </a:lnTo>
                      <a:lnTo>
                        <a:pt x="2778" y="173"/>
                      </a:lnTo>
                      <a:lnTo>
                        <a:pt x="2774" y="174"/>
                      </a:lnTo>
                      <a:lnTo>
                        <a:pt x="2769" y="175"/>
                      </a:lnTo>
                      <a:lnTo>
                        <a:pt x="2764" y="177"/>
                      </a:lnTo>
                      <a:lnTo>
                        <a:pt x="2760" y="178"/>
                      </a:lnTo>
                      <a:lnTo>
                        <a:pt x="2755" y="180"/>
                      </a:lnTo>
                      <a:lnTo>
                        <a:pt x="2752" y="181"/>
                      </a:lnTo>
                      <a:lnTo>
                        <a:pt x="2747" y="182"/>
                      </a:lnTo>
                      <a:lnTo>
                        <a:pt x="2742" y="183"/>
                      </a:lnTo>
                      <a:lnTo>
                        <a:pt x="2738" y="186"/>
                      </a:lnTo>
                      <a:lnTo>
                        <a:pt x="2733" y="187"/>
                      </a:lnTo>
                      <a:lnTo>
                        <a:pt x="2730" y="188"/>
                      </a:lnTo>
                      <a:lnTo>
                        <a:pt x="2725" y="190"/>
                      </a:lnTo>
                      <a:lnTo>
                        <a:pt x="2721" y="192"/>
                      </a:lnTo>
                      <a:lnTo>
                        <a:pt x="2716" y="193"/>
                      </a:lnTo>
                      <a:lnTo>
                        <a:pt x="2712" y="195"/>
                      </a:lnTo>
                      <a:lnTo>
                        <a:pt x="2708" y="196"/>
                      </a:lnTo>
                      <a:lnTo>
                        <a:pt x="2707" y="197"/>
                      </a:lnTo>
                      <a:lnTo>
                        <a:pt x="2704" y="197"/>
                      </a:lnTo>
                      <a:lnTo>
                        <a:pt x="2702" y="198"/>
                      </a:lnTo>
                      <a:lnTo>
                        <a:pt x="2700" y="200"/>
                      </a:lnTo>
                      <a:lnTo>
                        <a:pt x="2697" y="200"/>
                      </a:lnTo>
                      <a:lnTo>
                        <a:pt x="2696" y="201"/>
                      </a:lnTo>
                      <a:lnTo>
                        <a:pt x="2694" y="202"/>
                      </a:lnTo>
                      <a:lnTo>
                        <a:pt x="2692" y="203"/>
                      </a:lnTo>
                      <a:lnTo>
                        <a:pt x="2689" y="203"/>
                      </a:lnTo>
                      <a:lnTo>
                        <a:pt x="2687" y="204"/>
                      </a:lnTo>
                      <a:lnTo>
                        <a:pt x="2685" y="205"/>
                      </a:lnTo>
                      <a:lnTo>
                        <a:pt x="2682" y="206"/>
                      </a:lnTo>
                      <a:lnTo>
                        <a:pt x="2680" y="208"/>
                      </a:lnTo>
                      <a:lnTo>
                        <a:pt x="2677" y="208"/>
                      </a:lnTo>
                      <a:lnTo>
                        <a:pt x="2674" y="209"/>
                      </a:lnTo>
                      <a:lnTo>
                        <a:pt x="2672" y="210"/>
                      </a:lnTo>
                      <a:lnTo>
                        <a:pt x="2670" y="211"/>
                      </a:lnTo>
                      <a:lnTo>
                        <a:pt x="2668" y="212"/>
                      </a:lnTo>
                      <a:lnTo>
                        <a:pt x="2665" y="212"/>
                      </a:lnTo>
                      <a:lnTo>
                        <a:pt x="2662" y="213"/>
                      </a:lnTo>
                      <a:lnTo>
                        <a:pt x="2659" y="215"/>
                      </a:lnTo>
                      <a:lnTo>
                        <a:pt x="2657" y="216"/>
                      </a:lnTo>
                      <a:lnTo>
                        <a:pt x="2654" y="217"/>
                      </a:lnTo>
                      <a:lnTo>
                        <a:pt x="2651" y="218"/>
                      </a:lnTo>
                      <a:lnTo>
                        <a:pt x="2649" y="219"/>
                      </a:lnTo>
                      <a:lnTo>
                        <a:pt x="2646" y="220"/>
                      </a:lnTo>
                      <a:lnTo>
                        <a:pt x="2643" y="221"/>
                      </a:lnTo>
                      <a:lnTo>
                        <a:pt x="2640" y="223"/>
                      </a:lnTo>
                      <a:lnTo>
                        <a:pt x="2638" y="224"/>
                      </a:lnTo>
                      <a:lnTo>
                        <a:pt x="2634" y="225"/>
                      </a:lnTo>
                      <a:lnTo>
                        <a:pt x="2632" y="225"/>
                      </a:lnTo>
                      <a:lnTo>
                        <a:pt x="2628" y="226"/>
                      </a:lnTo>
                      <a:lnTo>
                        <a:pt x="2625" y="227"/>
                      </a:lnTo>
                      <a:lnTo>
                        <a:pt x="2623" y="228"/>
                      </a:lnTo>
                      <a:lnTo>
                        <a:pt x="2619" y="230"/>
                      </a:lnTo>
                      <a:lnTo>
                        <a:pt x="2616" y="231"/>
                      </a:lnTo>
                      <a:lnTo>
                        <a:pt x="2613" y="232"/>
                      </a:lnTo>
                      <a:lnTo>
                        <a:pt x="2610" y="234"/>
                      </a:lnTo>
                      <a:lnTo>
                        <a:pt x="2606" y="235"/>
                      </a:lnTo>
                      <a:lnTo>
                        <a:pt x="2603" y="236"/>
                      </a:lnTo>
                      <a:lnTo>
                        <a:pt x="2600" y="238"/>
                      </a:lnTo>
                      <a:lnTo>
                        <a:pt x="2597" y="239"/>
                      </a:lnTo>
                      <a:lnTo>
                        <a:pt x="2594" y="240"/>
                      </a:lnTo>
                      <a:lnTo>
                        <a:pt x="2590" y="241"/>
                      </a:lnTo>
                      <a:lnTo>
                        <a:pt x="2587" y="242"/>
                      </a:lnTo>
                      <a:lnTo>
                        <a:pt x="2583" y="243"/>
                      </a:lnTo>
                      <a:lnTo>
                        <a:pt x="2580" y="244"/>
                      </a:lnTo>
                      <a:lnTo>
                        <a:pt x="2576" y="246"/>
                      </a:lnTo>
                      <a:lnTo>
                        <a:pt x="2573" y="248"/>
                      </a:lnTo>
                      <a:lnTo>
                        <a:pt x="2570" y="249"/>
                      </a:lnTo>
                      <a:lnTo>
                        <a:pt x="2566" y="250"/>
                      </a:lnTo>
                      <a:lnTo>
                        <a:pt x="2563" y="251"/>
                      </a:lnTo>
                      <a:lnTo>
                        <a:pt x="2559" y="253"/>
                      </a:lnTo>
                      <a:lnTo>
                        <a:pt x="2555" y="254"/>
                      </a:lnTo>
                      <a:lnTo>
                        <a:pt x="2551" y="256"/>
                      </a:lnTo>
                      <a:lnTo>
                        <a:pt x="2548" y="257"/>
                      </a:lnTo>
                      <a:lnTo>
                        <a:pt x="2544" y="258"/>
                      </a:lnTo>
                      <a:lnTo>
                        <a:pt x="2541" y="259"/>
                      </a:lnTo>
                      <a:lnTo>
                        <a:pt x="2536" y="261"/>
                      </a:lnTo>
                      <a:lnTo>
                        <a:pt x="2533" y="263"/>
                      </a:lnTo>
                      <a:lnTo>
                        <a:pt x="2529" y="264"/>
                      </a:lnTo>
                      <a:lnTo>
                        <a:pt x="2525" y="265"/>
                      </a:lnTo>
                      <a:lnTo>
                        <a:pt x="2521" y="266"/>
                      </a:lnTo>
                      <a:lnTo>
                        <a:pt x="2518" y="269"/>
                      </a:lnTo>
                      <a:lnTo>
                        <a:pt x="2513" y="270"/>
                      </a:lnTo>
                      <a:lnTo>
                        <a:pt x="2510" y="271"/>
                      </a:lnTo>
                      <a:lnTo>
                        <a:pt x="2505" y="272"/>
                      </a:lnTo>
                      <a:lnTo>
                        <a:pt x="2502" y="274"/>
                      </a:lnTo>
                      <a:lnTo>
                        <a:pt x="2497" y="276"/>
                      </a:lnTo>
                      <a:lnTo>
                        <a:pt x="2494" y="277"/>
                      </a:lnTo>
                      <a:lnTo>
                        <a:pt x="2489" y="279"/>
                      </a:lnTo>
                      <a:lnTo>
                        <a:pt x="2485" y="280"/>
                      </a:lnTo>
                      <a:lnTo>
                        <a:pt x="2481" y="281"/>
                      </a:lnTo>
                      <a:lnTo>
                        <a:pt x="2476" y="284"/>
                      </a:lnTo>
                      <a:lnTo>
                        <a:pt x="2473" y="285"/>
                      </a:lnTo>
                      <a:lnTo>
                        <a:pt x="2468" y="286"/>
                      </a:lnTo>
                      <a:lnTo>
                        <a:pt x="2465" y="288"/>
                      </a:lnTo>
                      <a:lnTo>
                        <a:pt x="2460" y="289"/>
                      </a:lnTo>
                      <a:lnTo>
                        <a:pt x="2456" y="291"/>
                      </a:lnTo>
                      <a:lnTo>
                        <a:pt x="2451" y="293"/>
                      </a:lnTo>
                      <a:lnTo>
                        <a:pt x="2447" y="294"/>
                      </a:lnTo>
                      <a:lnTo>
                        <a:pt x="2443" y="296"/>
                      </a:lnTo>
                      <a:lnTo>
                        <a:pt x="2438" y="297"/>
                      </a:lnTo>
                      <a:lnTo>
                        <a:pt x="2434" y="299"/>
                      </a:lnTo>
                      <a:lnTo>
                        <a:pt x="2429" y="301"/>
                      </a:lnTo>
                      <a:lnTo>
                        <a:pt x="2426" y="302"/>
                      </a:lnTo>
                      <a:lnTo>
                        <a:pt x="2421" y="304"/>
                      </a:lnTo>
                      <a:lnTo>
                        <a:pt x="2416" y="305"/>
                      </a:lnTo>
                      <a:lnTo>
                        <a:pt x="2412" y="308"/>
                      </a:lnTo>
                      <a:lnTo>
                        <a:pt x="2407" y="309"/>
                      </a:lnTo>
                      <a:lnTo>
                        <a:pt x="2403" y="311"/>
                      </a:lnTo>
                      <a:lnTo>
                        <a:pt x="2398" y="312"/>
                      </a:lnTo>
                      <a:lnTo>
                        <a:pt x="2393" y="314"/>
                      </a:lnTo>
                      <a:lnTo>
                        <a:pt x="2389" y="316"/>
                      </a:lnTo>
                      <a:lnTo>
                        <a:pt x="2384" y="317"/>
                      </a:lnTo>
                      <a:lnTo>
                        <a:pt x="2379" y="319"/>
                      </a:lnTo>
                      <a:lnTo>
                        <a:pt x="2375" y="320"/>
                      </a:lnTo>
                      <a:lnTo>
                        <a:pt x="2370" y="323"/>
                      </a:lnTo>
                      <a:lnTo>
                        <a:pt x="2364" y="324"/>
                      </a:lnTo>
                      <a:lnTo>
                        <a:pt x="2360" y="326"/>
                      </a:lnTo>
                      <a:lnTo>
                        <a:pt x="2355" y="329"/>
                      </a:lnTo>
                      <a:lnTo>
                        <a:pt x="2351" y="330"/>
                      </a:lnTo>
                      <a:lnTo>
                        <a:pt x="2346" y="332"/>
                      </a:lnTo>
                      <a:lnTo>
                        <a:pt x="2341" y="333"/>
                      </a:lnTo>
                      <a:lnTo>
                        <a:pt x="2336" y="335"/>
                      </a:lnTo>
                      <a:lnTo>
                        <a:pt x="2331" y="337"/>
                      </a:lnTo>
                      <a:lnTo>
                        <a:pt x="2326" y="339"/>
                      </a:lnTo>
                      <a:lnTo>
                        <a:pt x="2322" y="340"/>
                      </a:lnTo>
                      <a:lnTo>
                        <a:pt x="2316" y="342"/>
                      </a:lnTo>
                      <a:lnTo>
                        <a:pt x="2311" y="345"/>
                      </a:lnTo>
                      <a:lnTo>
                        <a:pt x="2307" y="346"/>
                      </a:lnTo>
                      <a:lnTo>
                        <a:pt x="2301" y="348"/>
                      </a:lnTo>
                      <a:lnTo>
                        <a:pt x="2297" y="349"/>
                      </a:lnTo>
                      <a:lnTo>
                        <a:pt x="2291" y="352"/>
                      </a:lnTo>
                      <a:lnTo>
                        <a:pt x="2286" y="354"/>
                      </a:lnTo>
                      <a:lnTo>
                        <a:pt x="2282" y="355"/>
                      </a:lnTo>
                      <a:lnTo>
                        <a:pt x="2276" y="357"/>
                      </a:lnTo>
                      <a:lnTo>
                        <a:pt x="2271" y="360"/>
                      </a:lnTo>
                      <a:lnTo>
                        <a:pt x="2265" y="361"/>
                      </a:lnTo>
                      <a:lnTo>
                        <a:pt x="2261" y="363"/>
                      </a:lnTo>
                      <a:lnTo>
                        <a:pt x="2255" y="364"/>
                      </a:lnTo>
                      <a:lnTo>
                        <a:pt x="2250" y="367"/>
                      </a:lnTo>
                      <a:lnTo>
                        <a:pt x="2245" y="369"/>
                      </a:lnTo>
                      <a:lnTo>
                        <a:pt x="2240" y="370"/>
                      </a:lnTo>
                      <a:lnTo>
                        <a:pt x="2234" y="372"/>
                      </a:lnTo>
                      <a:lnTo>
                        <a:pt x="2229" y="375"/>
                      </a:lnTo>
                      <a:lnTo>
                        <a:pt x="2224" y="376"/>
                      </a:lnTo>
                      <a:lnTo>
                        <a:pt x="2218" y="378"/>
                      </a:lnTo>
                      <a:lnTo>
                        <a:pt x="2212" y="380"/>
                      </a:lnTo>
                      <a:lnTo>
                        <a:pt x="2208" y="383"/>
                      </a:lnTo>
                      <a:lnTo>
                        <a:pt x="2202" y="384"/>
                      </a:lnTo>
                      <a:lnTo>
                        <a:pt x="2196" y="386"/>
                      </a:lnTo>
                      <a:lnTo>
                        <a:pt x="2192" y="388"/>
                      </a:lnTo>
                      <a:lnTo>
                        <a:pt x="2186" y="390"/>
                      </a:lnTo>
                      <a:lnTo>
                        <a:pt x="2180" y="392"/>
                      </a:lnTo>
                      <a:lnTo>
                        <a:pt x="2176" y="394"/>
                      </a:lnTo>
                      <a:lnTo>
                        <a:pt x="2170" y="396"/>
                      </a:lnTo>
                      <a:lnTo>
                        <a:pt x="2164" y="398"/>
                      </a:lnTo>
                      <a:lnTo>
                        <a:pt x="2158" y="400"/>
                      </a:lnTo>
                      <a:lnTo>
                        <a:pt x="2152" y="402"/>
                      </a:lnTo>
                      <a:lnTo>
                        <a:pt x="2147" y="405"/>
                      </a:lnTo>
                      <a:lnTo>
                        <a:pt x="2142" y="406"/>
                      </a:lnTo>
                      <a:lnTo>
                        <a:pt x="2136" y="408"/>
                      </a:lnTo>
                      <a:lnTo>
                        <a:pt x="2131" y="410"/>
                      </a:lnTo>
                      <a:lnTo>
                        <a:pt x="2125" y="413"/>
                      </a:lnTo>
                      <a:lnTo>
                        <a:pt x="2119" y="414"/>
                      </a:lnTo>
                      <a:lnTo>
                        <a:pt x="2113" y="416"/>
                      </a:lnTo>
                      <a:lnTo>
                        <a:pt x="2108" y="418"/>
                      </a:lnTo>
                      <a:lnTo>
                        <a:pt x="2102" y="421"/>
                      </a:lnTo>
                      <a:lnTo>
                        <a:pt x="2096" y="423"/>
                      </a:lnTo>
                      <a:lnTo>
                        <a:pt x="2090" y="424"/>
                      </a:lnTo>
                      <a:lnTo>
                        <a:pt x="2085" y="426"/>
                      </a:lnTo>
                      <a:lnTo>
                        <a:pt x="2079" y="429"/>
                      </a:lnTo>
                      <a:lnTo>
                        <a:pt x="2073" y="431"/>
                      </a:lnTo>
                      <a:lnTo>
                        <a:pt x="2067" y="433"/>
                      </a:lnTo>
                      <a:lnTo>
                        <a:pt x="2061" y="436"/>
                      </a:lnTo>
                      <a:lnTo>
                        <a:pt x="2056" y="437"/>
                      </a:lnTo>
                      <a:lnTo>
                        <a:pt x="2050" y="439"/>
                      </a:lnTo>
                      <a:lnTo>
                        <a:pt x="2044" y="441"/>
                      </a:lnTo>
                      <a:lnTo>
                        <a:pt x="2038" y="444"/>
                      </a:lnTo>
                      <a:lnTo>
                        <a:pt x="2033" y="446"/>
                      </a:lnTo>
                      <a:lnTo>
                        <a:pt x="2027" y="448"/>
                      </a:lnTo>
                      <a:lnTo>
                        <a:pt x="2021" y="449"/>
                      </a:lnTo>
                      <a:lnTo>
                        <a:pt x="2015" y="452"/>
                      </a:lnTo>
                      <a:lnTo>
                        <a:pt x="2008" y="454"/>
                      </a:lnTo>
                      <a:lnTo>
                        <a:pt x="2003" y="456"/>
                      </a:lnTo>
                      <a:lnTo>
                        <a:pt x="1997" y="459"/>
                      </a:lnTo>
                      <a:lnTo>
                        <a:pt x="1991" y="461"/>
                      </a:lnTo>
                      <a:lnTo>
                        <a:pt x="1985" y="463"/>
                      </a:lnTo>
                      <a:lnTo>
                        <a:pt x="1980" y="464"/>
                      </a:lnTo>
                      <a:lnTo>
                        <a:pt x="1973" y="467"/>
                      </a:lnTo>
                      <a:lnTo>
                        <a:pt x="1967" y="469"/>
                      </a:lnTo>
                      <a:lnTo>
                        <a:pt x="1961" y="471"/>
                      </a:lnTo>
                      <a:lnTo>
                        <a:pt x="1955" y="474"/>
                      </a:lnTo>
                      <a:lnTo>
                        <a:pt x="1949" y="476"/>
                      </a:lnTo>
                      <a:lnTo>
                        <a:pt x="1943" y="478"/>
                      </a:lnTo>
                      <a:lnTo>
                        <a:pt x="1937" y="480"/>
                      </a:lnTo>
                      <a:lnTo>
                        <a:pt x="1930" y="483"/>
                      </a:lnTo>
                      <a:lnTo>
                        <a:pt x="1924" y="485"/>
                      </a:lnTo>
                      <a:lnTo>
                        <a:pt x="1919" y="486"/>
                      </a:lnTo>
                      <a:lnTo>
                        <a:pt x="1913" y="489"/>
                      </a:lnTo>
                      <a:lnTo>
                        <a:pt x="1906" y="491"/>
                      </a:lnTo>
                      <a:lnTo>
                        <a:pt x="1900" y="493"/>
                      </a:lnTo>
                      <a:lnTo>
                        <a:pt x="1894" y="495"/>
                      </a:lnTo>
                      <a:lnTo>
                        <a:pt x="1887" y="498"/>
                      </a:lnTo>
                      <a:lnTo>
                        <a:pt x="1882" y="500"/>
                      </a:lnTo>
                      <a:lnTo>
                        <a:pt x="1875" y="502"/>
                      </a:lnTo>
                      <a:lnTo>
                        <a:pt x="1869" y="505"/>
                      </a:lnTo>
                      <a:lnTo>
                        <a:pt x="1863" y="507"/>
                      </a:lnTo>
                      <a:lnTo>
                        <a:pt x="1856" y="509"/>
                      </a:lnTo>
                      <a:lnTo>
                        <a:pt x="1851" y="512"/>
                      </a:lnTo>
                      <a:lnTo>
                        <a:pt x="1844" y="514"/>
                      </a:lnTo>
                      <a:lnTo>
                        <a:pt x="1838" y="516"/>
                      </a:lnTo>
                      <a:lnTo>
                        <a:pt x="1831" y="517"/>
                      </a:lnTo>
                      <a:lnTo>
                        <a:pt x="1825" y="520"/>
                      </a:lnTo>
                      <a:lnTo>
                        <a:pt x="1819" y="522"/>
                      </a:lnTo>
                      <a:lnTo>
                        <a:pt x="1813" y="524"/>
                      </a:lnTo>
                      <a:lnTo>
                        <a:pt x="1807" y="527"/>
                      </a:lnTo>
                      <a:lnTo>
                        <a:pt x="1800" y="529"/>
                      </a:lnTo>
                      <a:lnTo>
                        <a:pt x="1794" y="531"/>
                      </a:lnTo>
                      <a:lnTo>
                        <a:pt x="1780" y="536"/>
                      </a:lnTo>
                      <a:lnTo>
                        <a:pt x="1768" y="540"/>
                      </a:lnTo>
                      <a:lnTo>
                        <a:pt x="1755" y="545"/>
                      </a:lnTo>
                      <a:lnTo>
                        <a:pt x="1742" y="550"/>
                      </a:lnTo>
                      <a:lnTo>
                        <a:pt x="1730" y="554"/>
                      </a:lnTo>
                      <a:lnTo>
                        <a:pt x="1717" y="559"/>
                      </a:lnTo>
                      <a:lnTo>
                        <a:pt x="1704" y="563"/>
                      </a:lnTo>
                      <a:lnTo>
                        <a:pt x="1692" y="568"/>
                      </a:lnTo>
                      <a:lnTo>
                        <a:pt x="1678" y="573"/>
                      </a:lnTo>
                      <a:lnTo>
                        <a:pt x="1665" y="577"/>
                      </a:lnTo>
                      <a:lnTo>
                        <a:pt x="1652" y="582"/>
                      </a:lnTo>
                      <a:lnTo>
                        <a:pt x="1639" y="586"/>
                      </a:lnTo>
                      <a:lnTo>
                        <a:pt x="1626" y="591"/>
                      </a:lnTo>
                      <a:lnTo>
                        <a:pt x="1613" y="596"/>
                      </a:lnTo>
                      <a:lnTo>
                        <a:pt x="1599" y="600"/>
                      </a:lnTo>
                      <a:lnTo>
                        <a:pt x="1587" y="605"/>
                      </a:lnTo>
                      <a:lnTo>
                        <a:pt x="1573" y="609"/>
                      </a:lnTo>
                      <a:lnTo>
                        <a:pt x="1560" y="614"/>
                      </a:lnTo>
                      <a:lnTo>
                        <a:pt x="1548" y="619"/>
                      </a:lnTo>
                      <a:lnTo>
                        <a:pt x="1534" y="623"/>
                      </a:lnTo>
                      <a:lnTo>
                        <a:pt x="1521" y="628"/>
                      </a:lnTo>
                      <a:lnTo>
                        <a:pt x="1507" y="632"/>
                      </a:lnTo>
                      <a:lnTo>
                        <a:pt x="1495" y="637"/>
                      </a:lnTo>
                      <a:lnTo>
                        <a:pt x="1481" y="642"/>
                      </a:lnTo>
                      <a:lnTo>
                        <a:pt x="1468" y="646"/>
                      </a:lnTo>
                      <a:lnTo>
                        <a:pt x="1454" y="651"/>
                      </a:lnTo>
                      <a:lnTo>
                        <a:pt x="1440" y="655"/>
                      </a:lnTo>
                      <a:lnTo>
                        <a:pt x="1428" y="661"/>
                      </a:lnTo>
                      <a:lnTo>
                        <a:pt x="1401" y="670"/>
                      </a:lnTo>
                      <a:lnTo>
                        <a:pt x="1375" y="680"/>
                      </a:lnTo>
                      <a:lnTo>
                        <a:pt x="1347" y="689"/>
                      </a:lnTo>
                      <a:lnTo>
                        <a:pt x="1321" y="698"/>
                      </a:lnTo>
                      <a:lnTo>
                        <a:pt x="1294" y="707"/>
                      </a:lnTo>
                      <a:lnTo>
                        <a:pt x="1268" y="716"/>
                      </a:lnTo>
                      <a:lnTo>
                        <a:pt x="1241" y="726"/>
                      </a:lnTo>
                      <a:lnTo>
                        <a:pt x="1213" y="735"/>
                      </a:lnTo>
                      <a:lnTo>
                        <a:pt x="1201" y="740"/>
                      </a:lnTo>
                      <a:lnTo>
                        <a:pt x="1187" y="744"/>
                      </a:lnTo>
                      <a:lnTo>
                        <a:pt x="1174" y="749"/>
                      </a:lnTo>
                      <a:lnTo>
                        <a:pt x="1160" y="753"/>
                      </a:lnTo>
                      <a:lnTo>
                        <a:pt x="1148" y="758"/>
                      </a:lnTo>
                      <a:lnTo>
                        <a:pt x="1134" y="763"/>
                      </a:lnTo>
                      <a:lnTo>
                        <a:pt x="1120" y="767"/>
                      </a:lnTo>
                      <a:lnTo>
                        <a:pt x="1107" y="772"/>
                      </a:lnTo>
                      <a:lnTo>
                        <a:pt x="1094" y="776"/>
                      </a:lnTo>
                      <a:lnTo>
                        <a:pt x="1081" y="780"/>
                      </a:lnTo>
                      <a:lnTo>
                        <a:pt x="1068" y="784"/>
                      </a:lnTo>
                      <a:lnTo>
                        <a:pt x="1054" y="789"/>
                      </a:lnTo>
                      <a:lnTo>
                        <a:pt x="1042" y="794"/>
                      </a:lnTo>
                      <a:lnTo>
                        <a:pt x="1028" y="798"/>
                      </a:lnTo>
                      <a:lnTo>
                        <a:pt x="1015" y="803"/>
                      </a:lnTo>
                      <a:lnTo>
                        <a:pt x="1001" y="807"/>
                      </a:lnTo>
                      <a:lnTo>
                        <a:pt x="989" y="812"/>
                      </a:lnTo>
                      <a:lnTo>
                        <a:pt x="976" y="815"/>
                      </a:lnTo>
                      <a:lnTo>
                        <a:pt x="962" y="820"/>
                      </a:lnTo>
                      <a:lnTo>
                        <a:pt x="950" y="825"/>
                      </a:lnTo>
                      <a:lnTo>
                        <a:pt x="937" y="829"/>
                      </a:lnTo>
                      <a:lnTo>
                        <a:pt x="924" y="834"/>
                      </a:lnTo>
                      <a:lnTo>
                        <a:pt x="910" y="837"/>
                      </a:lnTo>
                      <a:lnTo>
                        <a:pt x="898" y="842"/>
                      </a:lnTo>
                      <a:lnTo>
                        <a:pt x="885" y="847"/>
                      </a:lnTo>
                      <a:lnTo>
                        <a:pt x="872" y="851"/>
                      </a:lnTo>
                      <a:lnTo>
                        <a:pt x="860" y="855"/>
                      </a:lnTo>
                      <a:lnTo>
                        <a:pt x="847" y="859"/>
                      </a:lnTo>
                      <a:lnTo>
                        <a:pt x="840" y="862"/>
                      </a:lnTo>
                      <a:lnTo>
                        <a:pt x="834" y="864"/>
                      </a:lnTo>
                      <a:lnTo>
                        <a:pt x="827" y="866"/>
                      </a:lnTo>
                      <a:lnTo>
                        <a:pt x="822" y="867"/>
                      </a:lnTo>
                      <a:lnTo>
                        <a:pt x="815" y="870"/>
                      </a:lnTo>
                      <a:lnTo>
                        <a:pt x="809" y="872"/>
                      </a:lnTo>
                      <a:lnTo>
                        <a:pt x="802" y="874"/>
                      </a:lnTo>
                      <a:lnTo>
                        <a:pt x="796" y="877"/>
                      </a:lnTo>
                      <a:lnTo>
                        <a:pt x="789" y="878"/>
                      </a:lnTo>
                      <a:lnTo>
                        <a:pt x="784" y="880"/>
                      </a:lnTo>
                      <a:lnTo>
                        <a:pt x="777" y="882"/>
                      </a:lnTo>
                      <a:lnTo>
                        <a:pt x="771" y="885"/>
                      </a:lnTo>
                      <a:lnTo>
                        <a:pt x="764" y="887"/>
                      </a:lnTo>
                      <a:lnTo>
                        <a:pt x="758" y="888"/>
                      </a:lnTo>
                      <a:lnTo>
                        <a:pt x="753" y="890"/>
                      </a:lnTo>
                      <a:lnTo>
                        <a:pt x="746" y="893"/>
                      </a:lnTo>
                      <a:lnTo>
                        <a:pt x="740" y="895"/>
                      </a:lnTo>
                      <a:lnTo>
                        <a:pt x="733" y="896"/>
                      </a:lnTo>
                      <a:lnTo>
                        <a:pt x="727" y="898"/>
                      </a:lnTo>
                      <a:lnTo>
                        <a:pt x="721" y="901"/>
                      </a:lnTo>
                      <a:lnTo>
                        <a:pt x="715" y="903"/>
                      </a:lnTo>
                      <a:lnTo>
                        <a:pt x="709" y="904"/>
                      </a:lnTo>
                      <a:lnTo>
                        <a:pt x="703" y="906"/>
                      </a:lnTo>
                      <a:lnTo>
                        <a:pt x="696" y="909"/>
                      </a:lnTo>
                      <a:lnTo>
                        <a:pt x="690" y="911"/>
                      </a:lnTo>
                      <a:lnTo>
                        <a:pt x="685" y="912"/>
                      </a:lnTo>
                      <a:lnTo>
                        <a:pt x="678" y="914"/>
                      </a:lnTo>
                      <a:lnTo>
                        <a:pt x="672" y="917"/>
                      </a:lnTo>
                      <a:lnTo>
                        <a:pt x="666" y="919"/>
                      </a:lnTo>
                      <a:lnTo>
                        <a:pt x="660" y="920"/>
                      </a:lnTo>
                      <a:lnTo>
                        <a:pt x="653" y="923"/>
                      </a:lnTo>
                      <a:lnTo>
                        <a:pt x="648" y="925"/>
                      </a:lnTo>
                      <a:lnTo>
                        <a:pt x="642" y="926"/>
                      </a:lnTo>
                      <a:lnTo>
                        <a:pt x="636" y="928"/>
                      </a:lnTo>
                      <a:lnTo>
                        <a:pt x="629" y="931"/>
                      </a:lnTo>
                      <a:lnTo>
                        <a:pt x="624" y="932"/>
                      </a:lnTo>
                      <a:lnTo>
                        <a:pt x="618" y="934"/>
                      </a:lnTo>
                      <a:lnTo>
                        <a:pt x="612" y="936"/>
                      </a:lnTo>
                      <a:lnTo>
                        <a:pt x="606" y="938"/>
                      </a:lnTo>
                      <a:lnTo>
                        <a:pt x="600" y="940"/>
                      </a:lnTo>
                      <a:lnTo>
                        <a:pt x="595" y="942"/>
                      </a:lnTo>
                      <a:lnTo>
                        <a:pt x="588" y="943"/>
                      </a:lnTo>
                      <a:lnTo>
                        <a:pt x="582" y="946"/>
                      </a:lnTo>
                      <a:lnTo>
                        <a:pt x="576" y="948"/>
                      </a:lnTo>
                      <a:lnTo>
                        <a:pt x="571" y="949"/>
                      </a:lnTo>
                      <a:lnTo>
                        <a:pt x="565" y="951"/>
                      </a:lnTo>
                      <a:lnTo>
                        <a:pt x="559" y="954"/>
                      </a:lnTo>
                      <a:lnTo>
                        <a:pt x="553" y="955"/>
                      </a:lnTo>
                      <a:lnTo>
                        <a:pt x="547" y="957"/>
                      </a:lnTo>
                      <a:lnTo>
                        <a:pt x="542" y="958"/>
                      </a:lnTo>
                      <a:lnTo>
                        <a:pt x="536" y="961"/>
                      </a:lnTo>
                      <a:lnTo>
                        <a:pt x="530" y="962"/>
                      </a:lnTo>
                      <a:lnTo>
                        <a:pt x="524" y="964"/>
                      </a:lnTo>
                      <a:lnTo>
                        <a:pt x="519" y="966"/>
                      </a:lnTo>
                      <a:lnTo>
                        <a:pt x="513" y="967"/>
                      </a:lnTo>
                      <a:lnTo>
                        <a:pt x="507" y="970"/>
                      </a:lnTo>
                      <a:lnTo>
                        <a:pt x="501" y="971"/>
                      </a:lnTo>
                      <a:lnTo>
                        <a:pt x="496" y="973"/>
                      </a:lnTo>
                      <a:lnTo>
                        <a:pt x="490" y="974"/>
                      </a:lnTo>
                      <a:lnTo>
                        <a:pt x="484" y="977"/>
                      </a:lnTo>
                      <a:lnTo>
                        <a:pt x="480" y="978"/>
                      </a:lnTo>
                      <a:lnTo>
                        <a:pt x="474" y="980"/>
                      </a:lnTo>
                      <a:lnTo>
                        <a:pt x="468" y="981"/>
                      </a:lnTo>
                      <a:lnTo>
                        <a:pt x="462" y="984"/>
                      </a:lnTo>
                      <a:lnTo>
                        <a:pt x="456" y="985"/>
                      </a:lnTo>
                      <a:lnTo>
                        <a:pt x="451" y="987"/>
                      </a:lnTo>
                      <a:lnTo>
                        <a:pt x="446" y="988"/>
                      </a:lnTo>
                      <a:lnTo>
                        <a:pt x="440" y="990"/>
                      </a:lnTo>
                      <a:lnTo>
                        <a:pt x="435" y="992"/>
                      </a:lnTo>
                      <a:lnTo>
                        <a:pt x="429" y="994"/>
                      </a:lnTo>
                      <a:lnTo>
                        <a:pt x="424" y="995"/>
                      </a:lnTo>
                      <a:lnTo>
                        <a:pt x="418" y="997"/>
                      </a:lnTo>
                      <a:lnTo>
                        <a:pt x="413" y="999"/>
                      </a:lnTo>
                      <a:lnTo>
                        <a:pt x="408" y="1001"/>
                      </a:lnTo>
                      <a:lnTo>
                        <a:pt x="402" y="1002"/>
                      </a:lnTo>
                      <a:lnTo>
                        <a:pt x="397" y="1004"/>
                      </a:lnTo>
                      <a:lnTo>
                        <a:pt x="392" y="1005"/>
                      </a:lnTo>
                      <a:lnTo>
                        <a:pt x="386" y="1007"/>
                      </a:lnTo>
                      <a:lnTo>
                        <a:pt x="382" y="1009"/>
                      </a:lnTo>
                      <a:lnTo>
                        <a:pt x="376" y="1010"/>
                      </a:lnTo>
                      <a:lnTo>
                        <a:pt x="370" y="1012"/>
                      </a:lnTo>
                      <a:lnTo>
                        <a:pt x="365" y="1014"/>
                      </a:lnTo>
                      <a:lnTo>
                        <a:pt x="360" y="1015"/>
                      </a:lnTo>
                      <a:lnTo>
                        <a:pt x="355" y="1017"/>
                      </a:lnTo>
                      <a:lnTo>
                        <a:pt x="349" y="1018"/>
                      </a:lnTo>
                      <a:lnTo>
                        <a:pt x="345" y="1019"/>
                      </a:lnTo>
                      <a:lnTo>
                        <a:pt x="339" y="1022"/>
                      </a:lnTo>
                      <a:lnTo>
                        <a:pt x="334" y="1023"/>
                      </a:lnTo>
                      <a:lnTo>
                        <a:pt x="330" y="1024"/>
                      </a:lnTo>
                      <a:lnTo>
                        <a:pt x="324" y="1026"/>
                      </a:lnTo>
                      <a:lnTo>
                        <a:pt x="319" y="1027"/>
                      </a:lnTo>
                      <a:lnTo>
                        <a:pt x="314" y="1028"/>
                      </a:lnTo>
                      <a:lnTo>
                        <a:pt x="309" y="1031"/>
                      </a:lnTo>
                      <a:lnTo>
                        <a:pt x="304" y="1032"/>
                      </a:lnTo>
                      <a:lnTo>
                        <a:pt x="299" y="1033"/>
                      </a:lnTo>
                      <a:lnTo>
                        <a:pt x="294" y="1034"/>
                      </a:lnTo>
                      <a:lnTo>
                        <a:pt x="289" y="1037"/>
                      </a:lnTo>
                      <a:lnTo>
                        <a:pt x="285" y="1038"/>
                      </a:lnTo>
                      <a:lnTo>
                        <a:pt x="279" y="1039"/>
                      </a:lnTo>
                      <a:lnTo>
                        <a:pt x="274" y="1040"/>
                      </a:lnTo>
                      <a:lnTo>
                        <a:pt x="270" y="1042"/>
                      </a:lnTo>
                      <a:lnTo>
                        <a:pt x="265" y="1043"/>
                      </a:lnTo>
                      <a:lnTo>
                        <a:pt x="259" y="1045"/>
                      </a:lnTo>
                      <a:lnTo>
                        <a:pt x="255" y="1046"/>
                      </a:lnTo>
                      <a:lnTo>
                        <a:pt x="250" y="1048"/>
                      </a:lnTo>
                      <a:lnTo>
                        <a:pt x="246" y="1049"/>
                      </a:lnTo>
                      <a:lnTo>
                        <a:pt x="241" y="1050"/>
                      </a:lnTo>
                      <a:lnTo>
                        <a:pt x="236" y="1051"/>
                      </a:lnTo>
                      <a:lnTo>
                        <a:pt x="232" y="1053"/>
                      </a:lnTo>
                      <a:lnTo>
                        <a:pt x="227" y="1054"/>
                      </a:lnTo>
                      <a:lnTo>
                        <a:pt x="223" y="1056"/>
                      </a:lnTo>
                      <a:lnTo>
                        <a:pt x="218" y="1057"/>
                      </a:lnTo>
                      <a:lnTo>
                        <a:pt x="213" y="1058"/>
                      </a:lnTo>
                      <a:lnTo>
                        <a:pt x="209" y="1060"/>
                      </a:lnTo>
                      <a:lnTo>
                        <a:pt x="204" y="1061"/>
                      </a:lnTo>
                      <a:lnTo>
                        <a:pt x="200" y="1062"/>
                      </a:lnTo>
                      <a:lnTo>
                        <a:pt x="195" y="1063"/>
                      </a:lnTo>
                      <a:lnTo>
                        <a:pt x="190" y="1064"/>
                      </a:lnTo>
                      <a:lnTo>
                        <a:pt x="186" y="1065"/>
                      </a:lnTo>
                      <a:lnTo>
                        <a:pt x="182" y="1068"/>
                      </a:lnTo>
                      <a:lnTo>
                        <a:pt x="178" y="1069"/>
                      </a:lnTo>
                      <a:lnTo>
                        <a:pt x="173" y="1070"/>
                      </a:lnTo>
                      <a:lnTo>
                        <a:pt x="168" y="1071"/>
                      </a:lnTo>
                      <a:lnTo>
                        <a:pt x="164" y="1072"/>
                      </a:lnTo>
                      <a:lnTo>
                        <a:pt x="160" y="1073"/>
                      </a:lnTo>
                      <a:lnTo>
                        <a:pt x="156" y="1075"/>
                      </a:lnTo>
                      <a:lnTo>
                        <a:pt x="151" y="1076"/>
                      </a:lnTo>
                      <a:lnTo>
                        <a:pt x="148" y="1077"/>
                      </a:lnTo>
                      <a:lnTo>
                        <a:pt x="143" y="1078"/>
                      </a:lnTo>
                      <a:lnTo>
                        <a:pt x="138" y="1079"/>
                      </a:lnTo>
                      <a:lnTo>
                        <a:pt x="135" y="1080"/>
                      </a:lnTo>
                      <a:lnTo>
                        <a:pt x="130" y="1081"/>
                      </a:lnTo>
                      <a:lnTo>
                        <a:pt x="127" y="1083"/>
                      </a:lnTo>
                      <a:lnTo>
                        <a:pt x="122" y="1084"/>
                      </a:lnTo>
                      <a:lnTo>
                        <a:pt x="119" y="1084"/>
                      </a:lnTo>
                      <a:lnTo>
                        <a:pt x="114" y="1085"/>
                      </a:lnTo>
                      <a:lnTo>
                        <a:pt x="111" y="1086"/>
                      </a:lnTo>
                      <a:lnTo>
                        <a:pt x="106" y="1087"/>
                      </a:lnTo>
                      <a:lnTo>
                        <a:pt x="103" y="1088"/>
                      </a:lnTo>
                      <a:lnTo>
                        <a:pt x="98" y="1089"/>
                      </a:lnTo>
                      <a:lnTo>
                        <a:pt x="95" y="1091"/>
                      </a:lnTo>
                      <a:lnTo>
                        <a:pt x="91" y="1092"/>
                      </a:lnTo>
                      <a:lnTo>
                        <a:pt x="87" y="1093"/>
                      </a:lnTo>
                      <a:lnTo>
                        <a:pt x="83" y="1093"/>
                      </a:lnTo>
                      <a:lnTo>
                        <a:pt x="80" y="1094"/>
                      </a:lnTo>
                      <a:lnTo>
                        <a:pt x="76" y="1095"/>
                      </a:lnTo>
                      <a:lnTo>
                        <a:pt x="72" y="1096"/>
                      </a:lnTo>
                      <a:lnTo>
                        <a:pt x="68" y="1098"/>
                      </a:lnTo>
                      <a:lnTo>
                        <a:pt x="65" y="1098"/>
                      </a:lnTo>
                      <a:lnTo>
                        <a:pt x="61" y="1099"/>
                      </a:lnTo>
                      <a:lnTo>
                        <a:pt x="58" y="1100"/>
                      </a:lnTo>
                      <a:lnTo>
                        <a:pt x="54" y="1101"/>
                      </a:lnTo>
                      <a:lnTo>
                        <a:pt x="50" y="1101"/>
                      </a:lnTo>
                      <a:lnTo>
                        <a:pt x="46" y="1102"/>
                      </a:lnTo>
                      <a:lnTo>
                        <a:pt x="43" y="1103"/>
                      </a:lnTo>
                      <a:lnTo>
                        <a:pt x="39" y="1104"/>
                      </a:lnTo>
                      <a:lnTo>
                        <a:pt x="36" y="1104"/>
                      </a:lnTo>
                      <a:lnTo>
                        <a:pt x="32" y="1106"/>
                      </a:lnTo>
                      <a:lnTo>
                        <a:pt x="29" y="1107"/>
                      </a:lnTo>
                      <a:lnTo>
                        <a:pt x="27" y="1107"/>
                      </a:lnTo>
                      <a:lnTo>
                        <a:pt x="23" y="1108"/>
                      </a:lnTo>
                      <a:lnTo>
                        <a:pt x="20" y="1109"/>
                      </a:lnTo>
                      <a:lnTo>
                        <a:pt x="16" y="1110"/>
                      </a:lnTo>
                      <a:lnTo>
                        <a:pt x="13" y="1110"/>
                      </a:lnTo>
                      <a:lnTo>
                        <a:pt x="9" y="1111"/>
                      </a:lnTo>
                      <a:lnTo>
                        <a:pt x="7" y="1113"/>
                      </a:lnTo>
                      <a:lnTo>
                        <a:pt x="4" y="1113"/>
                      </a:lnTo>
                      <a:lnTo>
                        <a:pt x="0" y="1114"/>
                      </a:lnTo>
                      <a:lnTo>
                        <a:pt x="0" y="1113"/>
                      </a:lnTo>
                      <a:lnTo>
                        <a:pt x="4" y="1113"/>
                      </a:lnTo>
                      <a:lnTo>
                        <a:pt x="7" y="1111"/>
                      </a:lnTo>
                      <a:lnTo>
                        <a:pt x="9" y="1110"/>
                      </a:lnTo>
                      <a:lnTo>
                        <a:pt x="13" y="1110"/>
                      </a:lnTo>
                      <a:lnTo>
                        <a:pt x="16" y="1109"/>
                      </a:lnTo>
                      <a:lnTo>
                        <a:pt x="20" y="1108"/>
                      </a:lnTo>
                      <a:lnTo>
                        <a:pt x="23" y="1108"/>
                      </a:lnTo>
                      <a:lnTo>
                        <a:pt x="26" y="1107"/>
                      </a:lnTo>
                      <a:lnTo>
                        <a:pt x="29" y="1106"/>
                      </a:lnTo>
                      <a:lnTo>
                        <a:pt x="32" y="1104"/>
                      </a:lnTo>
                      <a:lnTo>
                        <a:pt x="36" y="1104"/>
                      </a:lnTo>
                      <a:lnTo>
                        <a:pt x="39" y="1103"/>
                      </a:lnTo>
                      <a:lnTo>
                        <a:pt x="43" y="1102"/>
                      </a:lnTo>
                      <a:lnTo>
                        <a:pt x="46" y="1101"/>
                      </a:lnTo>
                      <a:lnTo>
                        <a:pt x="50" y="1100"/>
                      </a:lnTo>
                      <a:lnTo>
                        <a:pt x="53" y="1099"/>
                      </a:lnTo>
                      <a:lnTo>
                        <a:pt x="57" y="1099"/>
                      </a:lnTo>
                      <a:lnTo>
                        <a:pt x="60" y="1098"/>
                      </a:lnTo>
                      <a:lnTo>
                        <a:pt x="65" y="1096"/>
                      </a:lnTo>
                      <a:lnTo>
                        <a:pt x="68" y="1095"/>
                      </a:lnTo>
                      <a:lnTo>
                        <a:pt x="72" y="1094"/>
                      </a:lnTo>
                      <a:lnTo>
                        <a:pt x="75" y="1093"/>
                      </a:lnTo>
                      <a:lnTo>
                        <a:pt x="79" y="1092"/>
                      </a:lnTo>
                      <a:lnTo>
                        <a:pt x="83" y="1091"/>
                      </a:lnTo>
                      <a:lnTo>
                        <a:pt x="87" y="1089"/>
                      </a:lnTo>
                      <a:lnTo>
                        <a:pt x="90" y="1088"/>
                      </a:lnTo>
                      <a:lnTo>
                        <a:pt x="94" y="1088"/>
                      </a:lnTo>
                      <a:lnTo>
                        <a:pt x="98" y="1087"/>
                      </a:lnTo>
                      <a:lnTo>
                        <a:pt x="102" y="1086"/>
                      </a:lnTo>
                      <a:lnTo>
                        <a:pt x="106" y="1085"/>
                      </a:lnTo>
                      <a:lnTo>
                        <a:pt x="110" y="1084"/>
                      </a:lnTo>
                      <a:lnTo>
                        <a:pt x="113" y="1083"/>
                      </a:lnTo>
                      <a:lnTo>
                        <a:pt x="118" y="1081"/>
                      </a:lnTo>
                      <a:lnTo>
                        <a:pt x="121" y="1080"/>
                      </a:lnTo>
                      <a:lnTo>
                        <a:pt x="126" y="1078"/>
                      </a:lnTo>
                      <a:lnTo>
                        <a:pt x="129" y="1077"/>
                      </a:lnTo>
                      <a:lnTo>
                        <a:pt x="134" y="1076"/>
                      </a:lnTo>
                      <a:lnTo>
                        <a:pt x="137" y="1075"/>
                      </a:lnTo>
                      <a:lnTo>
                        <a:pt x="142" y="1073"/>
                      </a:lnTo>
                      <a:lnTo>
                        <a:pt x="147" y="1072"/>
                      </a:lnTo>
                      <a:lnTo>
                        <a:pt x="150" y="1071"/>
                      </a:lnTo>
                      <a:lnTo>
                        <a:pt x="155" y="1070"/>
                      </a:lnTo>
                      <a:lnTo>
                        <a:pt x="159" y="1069"/>
                      </a:lnTo>
                      <a:lnTo>
                        <a:pt x="163" y="1068"/>
                      </a:lnTo>
                      <a:lnTo>
                        <a:pt x="167" y="1066"/>
                      </a:lnTo>
                      <a:lnTo>
                        <a:pt x="172" y="1064"/>
                      </a:lnTo>
                      <a:lnTo>
                        <a:pt x="175" y="1063"/>
                      </a:lnTo>
                      <a:lnTo>
                        <a:pt x="180" y="1062"/>
                      </a:lnTo>
                      <a:lnTo>
                        <a:pt x="185" y="1061"/>
                      </a:lnTo>
                      <a:lnTo>
                        <a:pt x="189" y="1060"/>
                      </a:lnTo>
                      <a:lnTo>
                        <a:pt x="194" y="1058"/>
                      </a:lnTo>
                      <a:lnTo>
                        <a:pt x="198" y="1056"/>
                      </a:lnTo>
                      <a:lnTo>
                        <a:pt x="202" y="1055"/>
                      </a:lnTo>
                      <a:lnTo>
                        <a:pt x="206" y="1054"/>
                      </a:lnTo>
                      <a:lnTo>
                        <a:pt x="211" y="1053"/>
                      </a:lnTo>
                      <a:lnTo>
                        <a:pt x="216" y="1050"/>
                      </a:lnTo>
                      <a:lnTo>
                        <a:pt x="220" y="1049"/>
                      </a:lnTo>
                      <a:lnTo>
                        <a:pt x="225" y="1048"/>
                      </a:lnTo>
                      <a:lnTo>
                        <a:pt x="229" y="1047"/>
                      </a:lnTo>
                      <a:lnTo>
                        <a:pt x="234" y="1045"/>
                      </a:lnTo>
                      <a:lnTo>
                        <a:pt x="239" y="1043"/>
                      </a:lnTo>
                      <a:lnTo>
                        <a:pt x="243" y="1042"/>
                      </a:lnTo>
                      <a:lnTo>
                        <a:pt x="248" y="1040"/>
                      </a:lnTo>
                      <a:lnTo>
                        <a:pt x="253" y="1039"/>
                      </a:lnTo>
                      <a:lnTo>
                        <a:pt x="258" y="1038"/>
                      </a:lnTo>
                      <a:lnTo>
                        <a:pt x="263" y="1035"/>
                      </a:lnTo>
                      <a:lnTo>
                        <a:pt x="268" y="1034"/>
                      </a:lnTo>
                      <a:lnTo>
                        <a:pt x="272" y="1033"/>
                      </a:lnTo>
                      <a:lnTo>
                        <a:pt x="277" y="1031"/>
                      </a:lnTo>
                      <a:lnTo>
                        <a:pt x="281" y="1030"/>
                      </a:lnTo>
                      <a:lnTo>
                        <a:pt x="287" y="1028"/>
                      </a:lnTo>
                      <a:lnTo>
                        <a:pt x="292" y="1026"/>
                      </a:lnTo>
                      <a:lnTo>
                        <a:pt x="296" y="1025"/>
                      </a:lnTo>
                      <a:lnTo>
                        <a:pt x="301" y="1023"/>
                      </a:lnTo>
                      <a:lnTo>
                        <a:pt x="307" y="1022"/>
                      </a:lnTo>
                      <a:lnTo>
                        <a:pt x="311" y="1020"/>
                      </a:lnTo>
                      <a:lnTo>
                        <a:pt x="316" y="1018"/>
                      </a:lnTo>
                      <a:lnTo>
                        <a:pt x="322" y="1017"/>
                      </a:lnTo>
                      <a:lnTo>
                        <a:pt x="326" y="1015"/>
                      </a:lnTo>
                      <a:lnTo>
                        <a:pt x="331" y="1014"/>
                      </a:lnTo>
                      <a:lnTo>
                        <a:pt x="337" y="1011"/>
                      </a:lnTo>
                      <a:lnTo>
                        <a:pt x="341" y="1010"/>
                      </a:lnTo>
                      <a:lnTo>
                        <a:pt x="347" y="1008"/>
                      </a:lnTo>
                      <a:lnTo>
                        <a:pt x="352" y="1007"/>
                      </a:lnTo>
                      <a:lnTo>
                        <a:pt x="356" y="1004"/>
                      </a:lnTo>
                      <a:lnTo>
                        <a:pt x="362" y="1003"/>
                      </a:lnTo>
                      <a:lnTo>
                        <a:pt x="367" y="1001"/>
                      </a:lnTo>
                      <a:lnTo>
                        <a:pt x="372" y="1000"/>
                      </a:lnTo>
                      <a:lnTo>
                        <a:pt x="378" y="997"/>
                      </a:lnTo>
                      <a:lnTo>
                        <a:pt x="383" y="996"/>
                      </a:lnTo>
                      <a:lnTo>
                        <a:pt x="388" y="994"/>
                      </a:lnTo>
                      <a:lnTo>
                        <a:pt x="393" y="993"/>
                      </a:lnTo>
                      <a:lnTo>
                        <a:pt x="399" y="990"/>
                      </a:lnTo>
                      <a:lnTo>
                        <a:pt x="403" y="989"/>
                      </a:lnTo>
                      <a:lnTo>
                        <a:pt x="409" y="987"/>
                      </a:lnTo>
                      <a:lnTo>
                        <a:pt x="415" y="985"/>
                      </a:lnTo>
                      <a:lnTo>
                        <a:pt x="420" y="984"/>
                      </a:lnTo>
                      <a:lnTo>
                        <a:pt x="425" y="981"/>
                      </a:lnTo>
                      <a:lnTo>
                        <a:pt x="431" y="980"/>
                      </a:lnTo>
                      <a:lnTo>
                        <a:pt x="436" y="978"/>
                      </a:lnTo>
                      <a:lnTo>
                        <a:pt x="441" y="977"/>
                      </a:lnTo>
                      <a:lnTo>
                        <a:pt x="447" y="974"/>
                      </a:lnTo>
                      <a:lnTo>
                        <a:pt x="453" y="972"/>
                      </a:lnTo>
                      <a:lnTo>
                        <a:pt x="458" y="971"/>
                      </a:lnTo>
                      <a:lnTo>
                        <a:pt x="463" y="969"/>
                      </a:lnTo>
                      <a:lnTo>
                        <a:pt x="469" y="966"/>
                      </a:lnTo>
                      <a:lnTo>
                        <a:pt x="475" y="965"/>
                      </a:lnTo>
                      <a:lnTo>
                        <a:pt x="481" y="963"/>
                      </a:lnTo>
                      <a:lnTo>
                        <a:pt x="485" y="961"/>
                      </a:lnTo>
                      <a:lnTo>
                        <a:pt x="491" y="959"/>
                      </a:lnTo>
                      <a:lnTo>
                        <a:pt x="497" y="957"/>
                      </a:lnTo>
                      <a:lnTo>
                        <a:pt x="503" y="955"/>
                      </a:lnTo>
                      <a:lnTo>
                        <a:pt x="508" y="954"/>
                      </a:lnTo>
                      <a:lnTo>
                        <a:pt x="514" y="951"/>
                      </a:lnTo>
                      <a:lnTo>
                        <a:pt x="520" y="949"/>
                      </a:lnTo>
                      <a:lnTo>
                        <a:pt x="526" y="947"/>
                      </a:lnTo>
                      <a:lnTo>
                        <a:pt x="531" y="946"/>
                      </a:lnTo>
                      <a:lnTo>
                        <a:pt x="536" y="943"/>
                      </a:lnTo>
                      <a:lnTo>
                        <a:pt x="542" y="941"/>
                      </a:lnTo>
                      <a:lnTo>
                        <a:pt x="547" y="940"/>
                      </a:lnTo>
                      <a:lnTo>
                        <a:pt x="553" y="938"/>
                      </a:lnTo>
                      <a:lnTo>
                        <a:pt x="559" y="935"/>
                      </a:lnTo>
                      <a:lnTo>
                        <a:pt x="565" y="933"/>
                      </a:lnTo>
                      <a:lnTo>
                        <a:pt x="571" y="931"/>
                      </a:lnTo>
                      <a:lnTo>
                        <a:pt x="576" y="929"/>
                      </a:lnTo>
                      <a:lnTo>
                        <a:pt x="583" y="927"/>
                      </a:lnTo>
                      <a:lnTo>
                        <a:pt x="589" y="925"/>
                      </a:lnTo>
                      <a:lnTo>
                        <a:pt x="595" y="923"/>
                      </a:lnTo>
                      <a:lnTo>
                        <a:pt x="600" y="921"/>
                      </a:lnTo>
                      <a:lnTo>
                        <a:pt x="606" y="919"/>
                      </a:lnTo>
                      <a:lnTo>
                        <a:pt x="612" y="917"/>
                      </a:lnTo>
                      <a:lnTo>
                        <a:pt x="618" y="914"/>
                      </a:lnTo>
                      <a:lnTo>
                        <a:pt x="624" y="912"/>
                      </a:lnTo>
                      <a:lnTo>
                        <a:pt x="629" y="910"/>
                      </a:lnTo>
                      <a:lnTo>
                        <a:pt x="636" y="909"/>
                      </a:lnTo>
                      <a:lnTo>
                        <a:pt x="642" y="906"/>
                      </a:lnTo>
                      <a:lnTo>
                        <a:pt x="648" y="904"/>
                      </a:lnTo>
                      <a:lnTo>
                        <a:pt x="653" y="902"/>
                      </a:lnTo>
                      <a:lnTo>
                        <a:pt x="659" y="900"/>
                      </a:lnTo>
                      <a:lnTo>
                        <a:pt x="666" y="897"/>
                      </a:lnTo>
                      <a:lnTo>
                        <a:pt x="672" y="896"/>
                      </a:lnTo>
                      <a:lnTo>
                        <a:pt x="678" y="894"/>
                      </a:lnTo>
                      <a:lnTo>
                        <a:pt x="683" y="891"/>
                      </a:lnTo>
                      <a:lnTo>
                        <a:pt x="689" y="889"/>
                      </a:lnTo>
                      <a:lnTo>
                        <a:pt x="696" y="887"/>
                      </a:lnTo>
                      <a:lnTo>
                        <a:pt x="702" y="885"/>
                      </a:lnTo>
                      <a:lnTo>
                        <a:pt x="708" y="882"/>
                      </a:lnTo>
                      <a:lnTo>
                        <a:pt x="715" y="880"/>
                      </a:lnTo>
                      <a:lnTo>
                        <a:pt x="720" y="878"/>
                      </a:lnTo>
                      <a:lnTo>
                        <a:pt x="726" y="877"/>
                      </a:lnTo>
                      <a:lnTo>
                        <a:pt x="733" y="874"/>
                      </a:lnTo>
                      <a:lnTo>
                        <a:pt x="739" y="872"/>
                      </a:lnTo>
                      <a:lnTo>
                        <a:pt x="745" y="870"/>
                      </a:lnTo>
                      <a:lnTo>
                        <a:pt x="751" y="867"/>
                      </a:lnTo>
                      <a:lnTo>
                        <a:pt x="757" y="865"/>
                      </a:lnTo>
                      <a:lnTo>
                        <a:pt x="763" y="863"/>
                      </a:lnTo>
                      <a:lnTo>
                        <a:pt x="770" y="860"/>
                      </a:lnTo>
                      <a:lnTo>
                        <a:pt x="776" y="858"/>
                      </a:lnTo>
                      <a:lnTo>
                        <a:pt x="783" y="856"/>
                      </a:lnTo>
                      <a:lnTo>
                        <a:pt x="788" y="853"/>
                      </a:lnTo>
                      <a:lnTo>
                        <a:pt x="794" y="851"/>
                      </a:lnTo>
                      <a:lnTo>
                        <a:pt x="801" y="849"/>
                      </a:lnTo>
                      <a:lnTo>
                        <a:pt x="807" y="847"/>
                      </a:lnTo>
                      <a:lnTo>
                        <a:pt x="814" y="844"/>
                      </a:lnTo>
                      <a:lnTo>
                        <a:pt x="819" y="842"/>
                      </a:lnTo>
                      <a:lnTo>
                        <a:pt x="826" y="840"/>
                      </a:lnTo>
                      <a:lnTo>
                        <a:pt x="832" y="837"/>
                      </a:lnTo>
                      <a:lnTo>
                        <a:pt x="838" y="835"/>
                      </a:lnTo>
                      <a:lnTo>
                        <a:pt x="851" y="830"/>
                      </a:lnTo>
                      <a:lnTo>
                        <a:pt x="863" y="826"/>
                      </a:lnTo>
                      <a:lnTo>
                        <a:pt x="876" y="821"/>
                      </a:lnTo>
                      <a:lnTo>
                        <a:pt x="889" y="817"/>
                      </a:lnTo>
                      <a:lnTo>
                        <a:pt x="902" y="812"/>
                      </a:lnTo>
                      <a:lnTo>
                        <a:pt x="915" y="807"/>
                      </a:lnTo>
                      <a:lnTo>
                        <a:pt x="928" y="803"/>
                      </a:lnTo>
                      <a:lnTo>
                        <a:pt x="940" y="798"/>
                      </a:lnTo>
                      <a:lnTo>
                        <a:pt x="953" y="794"/>
                      </a:lnTo>
                      <a:lnTo>
                        <a:pt x="966" y="789"/>
                      </a:lnTo>
                      <a:lnTo>
                        <a:pt x="980" y="784"/>
                      </a:lnTo>
                      <a:lnTo>
                        <a:pt x="992" y="779"/>
                      </a:lnTo>
                      <a:lnTo>
                        <a:pt x="1005" y="774"/>
                      </a:lnTo>
                      <a:lnTo>
                        <a:pt x="1018" y="769"/>
                      </a:lnTo>
                      <a:lnTo>
                        <a:pt x="1031" y="765"/>
                      </a:lnTo>
                      <a:lnTo>
                        <a:pt x="1044" y="760"/>
                      </a:lnTo>
                      <a:lnTo>
                        <a:pt x="1057" y="754"/>
                      </a:lnTo>
                      <a:lnTo>
                        <a:pt x="1071" y="750"/>
                      </a:lnTo>
                      <a:lnTo>
                        <a:pt x="1083" y="745"/>
                      </a:lnTo>
                      <a:lnTo>
                        <a:pt x="1096" y="741"/>
                      </a:lnTo>
                      <a:lnTo>
                        <a:pt x="1110" y="736"/>
                      </a:lnTo>
                      <a:lnTo>
                        <a:pt x="1122" y="730"/>
                      </a:lnTo>
                      <a:lnTo>
                        <a:pt x="1136" y="726"/>
                      </a:lnTo>
                      <a:lnTo>
                        <a:pt x="1149" y="721"/>
                      </a:lnTo>
                      <a:lnTo>
                        <a:pt x="1162" y="715"/>
                      </a:lnTo>
                      <a:lnTo>
                        <a:pt x="1175" y="711"/>
                      </a:lnTo>
                      <a:lnTo>
                        <a:pt x="1188" y="706"/>
                      </a:lnTo>
                      <a:lnTo>
                        <a:pt x="1202" y="702"/>
                      </a:lnTo>
                      <a:lnTo>
                        <a:pt x="1228" y="691"/>
                      </a:lnTo>
                      <a:lnTo>
                        <a:pt x="1255" y="681"/>
                      </a:lnTo>
                      <a:lnTo>
                        <a:pt x="1281" y="672"/>
                      </a:lnTo>
                      <a:lnTo>
                        <a:pt x="1308" y="661"/>
                      </a:lnTo>
                      <a:lnTo>
                        <a:pt x="1334" y="651"/>
                      </a:lnTo>
                      <a:lnTo>
                        <a:pt x="1361" y="642"/>
                      </a:lnTo>
                      <a:lnTo>
                        <a:pt x="1386" y="631"/>
                      </a:lnTo>
                      <a:lnTo>
                        <a:pt x="1413" y="621"/>
                      </a:lnTo>
                      <a:lnTo>
                        <a:pt x="1427" y="616"/>
                      </a:lnTo>
                      <a:lnTo>
                        <a:pt x="1439" y="612"/>
                      </a:lnTo>
                      <a:lnTo>
                        <a:pt x="1453" y="606"/>
                      </a:lnTo>
                      <a:lnTo>
                        <a:pt x="1466" y="601"/>
                      </a:lnTo>
                      <a:lnTo>
                        <a:pt x="1478" y="597"/>
                      </a:lnTo>
                      <a:lnTo>
                        <a:pt x="1492" y="591"/>
                      </a:lnTo>
                      <a:lnTo>
                        <a:pt x="1505" y="586"/>
                      </a:lnTo>
                      <a:lnTo>
                        <a:pt x="1519" y="581"/>
                      </a:lnTo>
                      <a:lnTo>
                        <a:pt x="1531" y="576"/>
                      </a:lnTo>
                      <a:lnTo>
                        <a:pt x="1544" y="571"/>
                      </a:lnTo>
                      <a:lnTo>
                        <a:pt x="1558" y="567"/>
                      </a:lnTo>
                      <a:lnTo>
                        <a:pt x="1571" y="561"/>
                      </a:lnTo>
                      <a:lnTo>
                        <a:pt x="1583" y="556"/>
                      </a:lnTo>
                      <a:lnTo>
                        <a:pt x="1596" y="552"/>
                      </a:lnTo>
                      <a:lnTo>
                        <a:pt x="1610" y="546"/>
                      </a:lnTo>
                      <a:lnTo>
                        <a:pt x="1622" y="541"/>
                      </a:lnTo>
                      <a:lnTo>
                        <a:pt x="1635" y="537"/>
                      </a:lnTo>
                      <a:lnTo>
                        <a:pt x="1648" y="531"/>
                      </a:lnTo>
                      <a:lnTo>
                        <a:pt x="1662" y="527"/>
                      </a:lnTo>
                      <a:lnTo>
                        <a:pt x="1674" y="522"/>
                      </a:lnTo>
                      <a:lnTo>
                        <a:pt x="1687" y="516"/>
                      </a:lnTo>
                      <a:lnTo>
                        <a:pt x="1700" y="512"/>
                      </a:lnTo>
                      <a:lnTo>
                        <a:pt x="1712" y="507"/>
                      </a:lnTo>
                      <a:lnTo>
                        <a:pt x="1725" y="502"/>
                      </a:lnTo>
                      <a:lnTo>
                        <a:pt x="1738" y="497"/>
                      </a:lnTo>
                      <a:lnTo>
                        <a:pt x="1750" y="492"/>
                      </a:lnTo>
                      <a:lnTo>
                        <a:pt x="1763" y="487"/>
                      </a:lnTo>
                      <a:lnTo>
                        <a:pt x="1776" y="483"/>
                      </a:lnTo>
                      <a:lnTo>
                        <a:pt x="1781" y="480"/>
                      </a:lnTo>
                      <a:lnTo>
                        <a:pt x="1788" y="478"/>
                      </a:lnTo>
                      <a:lnTo>
                        <a:pt x="1794" y="475"/>
                      </a:lnTo>
                      <a:lnTo>
                        <a:pt x="1801" y="472"/>
                      </a:lnTo>
                      <a:lnTo>
                        <a:pt x="1807" y="470"/>
                      </a:lnTo>
                      <a:lnTo>
                        <a:pt x="1813" y="468"/>
                      </a:lnTo>
                      <a:lnTo>
                        <a:pt x="1819" y="466"/>
                      </a:lnTo>
                      <a:lnTo>
                        <a:pt x="1825" y="463"/>
                      </a:lnTo>
                      <a:lnTo>
                        <a:pt x="1831" y="461"/>
                      </a:lnTo>
                      <a:lnTo>
                        <a:pt x="1838" y="459"/>
                      </a:lnTo>
                      <a:lnTo>
                        <a:pt x="1844" y="456"/>
                      </a:lnTo>
                      <a:lnTo>
                        <a:pt x="1851" y="454"/>
                      </a:lnTo>
                      <a:lnTo>
                        <a:pt x="1856" y="452"/>
                      </a:lnTo>
                      <a:lnTo>
                        <a:pt x="1862" y="449"/>
                      </a:lnTo>
                      <a:lnTo>
                        <a:pt x="1869" y="447"/>
                      </a:lnTo>
                      <a:lnTo>
                        <a:pt x="1875" y="444"/>
                      </a:lnTo>
                      <a:lnTo>
                        <a:pt x="1881" y="441"/>
                      </a:lnTo>
                      <a:lnTo>
                        <a:pt x="1886" y="439"/>
                      </a:lnTo>
                      <a:lnTo>
                        <a:pt x="1893" y="437"/>
                      </a:lnTo>
                      <a:lnTo>
                        <a:pt x="1899" y="434"/>
                      </a:lnTo>
                      <a:lnTo>
                        <a:pt x="1905" y="432"/>
                      </a:lnTo>
                      <a:lnTo>
                        <a:pt x="1911" y="430"/>
                      </a:lnTo>
                      <a:lnTo>
                        <a:pt x="1917" y="428"/>
                      </a:lnTo>
                      <a:lnTo>
                        <a:pt x="1923" y="425"/>
                      </a:lnTo>
                      <a:lnTo>
                        <a:pt x="1929" y="423"/>
                      </a:lnTo>
                      <a:lnTo>
                        <a:pt x="1935" y="421"/>
                      </a:lnTo>
                      <a:lnTo>
                        <a:pt x="1942" y="418"/>
                      </a:lnTo>
                      <a:lnTo>
                        <a:pt x="1947" y="416"/>
                      </a:lnTo>
                      <a:lnTo>
                        <a:pt x="1953" y="414"/>
                      </a:lnTo>
                      <a:lnTo>
                        <a:pt x="1959" y="411"/>
                      </a:lnTo>
                      <a:lnTo>
                        <a:pt x="1965" y="409"/>
                      </a:lnTo>
                      <a:lnTo>
                        <a:pt x="1970" y="407"/>
                      </a:lnTo>
                      <a:lnTo>
                        <a:pt x="1977" y="405"/>
                      </a:lnTo>
                      <a:lnTo>
                        <a:pt x="1983" y="402"/>
                      </a:lnTo>
                      <a:lnTo>
                        <a:pt x="1989" y="400"/>
                      </a:lnTo>
                      <a:lnTo>
                        <a:pt x="1995" y="398"/>
                      </a:lnTo>
                      <a:lnTo>
                        <a:pt x="2000" y="395"/>
                      </a:lnTo>
                      <a:lnTo>
                        <a:pt x="2006" y="393"/>
                      </a:lnTo>
                      <a:lnTo>
                        <a:pt x="2012" y="391"/>
                      </a:lnTo>
                      <a:lnTo>
                        <a:pt x="2018" y="388"/>
                      </a:lnTo>
                      <a:lnTo>
                        <a:pt x="2023" y="386"/>
                      </a:lnTo>
                      <a:lnTo>
                        <a:pt x="2029" y="384"/>
                      </a:lnTo>
                      <a:lnTo>
                        <a:pt x="2035" y="381"/>
                      </a:lnTo>
                      <a:lnTo>
                        <a:pt x="2041" y="379"/>
                      </a:lnTo>
                      <a:lnTo>
                        <a:pt x="2046" y="377"/>
                      </a:lnTo>
                      <a:lnTo>
                        <a:pt x="2052" y="375"/>
                      </a:lnTo>
                      <a:lnTo>
                        <a:pt x="2058" y="372"/>
                      </a:lnTo>
                      <a:lnTo>
                        <a:pt x="2064" y="371"/>
                      </a:lnTo>
                      <a:lnTo>
                        <a:pt x="2070" y="369"/>
                      </a:lnTo>
                      <a:lnTo>
                        <a:pt x="2075" y="367"/>
                      </a:lnTo>
                      <a:lnTo>
                        <a:pt x="2081" y="364"/>
                      </a:lnTo>
                      <a:lnTo>
                        <a:pt x="2087" y="362"/>
                      </a:lnTo>
                      <a:lnTo>
                        <a:pt x="2093" y="360"/>
                      </a:lnTo>
                      <a:lnTo>
                        <a:pt x="2097" y="357"/>
                      </a:lnTo>
                      <a:lnTo>
                        <a:pt x="2103" y="355"/>
                      </a:lnTo>
                      <a:lnTo>
                        <a:pt x="2109" y="353"/>
                      </a:lnTo>
                      <a:lnTo>
                        <a:pt x="2114" y="350"/>
                      </a:lnTo>
                      <a:lnTo>
                        <a:pt x="2120" y="348"/>
                      </a:lnTo>
                      <a:lnTo>
                        <a:pt x="2126" y="347"/>
                      </a:lnTo>
                      <a:lnTo>
                        <a:pt x="2131" y="345"/>
                      </a:lnTo>
                      <a:lnTo>
                        <a:pt x="2136" y="342"/>
                      </a:lnTo>
                      <a:lnTo>
                        <a:pt x="2142" y="340"/>
                      </a:lnTo>
                      <a:lnTo>
                        <a:pt x="2148" y="338"/>
                      </a:lnTo>
                      <a:lnTo>
                        <a:pt x="2152" y="335"/>
                      </a:lnTo>
                      <a:lnTo>
                        <a:pt x="2158" y="333"/>
                      </a:lnTo>
                      <a:lnTo>
                        <a:pt x="2164" y="332"/>
                      </a:lnTo>
                      <a:lnTo>
                        <a:pt x="2169" y="330"/>
                      </a:lnTo>
                      <a:lnTo>
                        <a:pt x="2174" y="327"/>
                      </a:lnTo>
                      <a:lnTo>
                        <a:pt x="2180" y="325"/>
                      </a:lnTo>
                      <a:lnTo>
                        <a:pt x="2185" y="323"/>
                      </a:lnTo>
                      <a:lnTo>
                        <a:pt x="2191" y="320"/>
                      </a:lnTo>
                      <a:lnTo>
                        <a:pt x="2196" y="319"/>
                      </a:lnTo>
                      <a:lnTo>
                        <a:pt x="2201" y="317"/>
                      </a:lnTo>
                      <a:lnTo>
                        <a:pt x="2207" y="315"/>
                      </a:lnTo>
                      <a:lnTo>
                        <a:pt x="2211" y="312"/>
                      </a:lnTo>
                      <a:lnTo>
                        <a:pt x="2217" y="311"/>
                      </a:lnTo>
                      <a:lnTo>
                        <a:pt x="2222" y="309"/>
                      </a:lnTo>
                      <a:lnTo>
                        <a:pt x="2227" y="307"/>
                      </a:lnTo>
                      <a:lnTo>
                        <a:pt x="2232" y="304"/>
                      </a:lnTo>
                      <a:lnTo>
                        <a:pt x="2238" y="302"/>
                      </a:lnTo>
                      <a:lnTo>
                        <a:pt x="2242" y="301"/>
                      </a:lnTo>
                      <a:lnTo>
                        <a:pt x="2248" y="299"/>
                      </a:lnTo>
                      <a:lnTo>
                        <a:pt x="2253" y="296"/>
                      </a:lnTo>
                      <a:lnTo>
                        <a:pt x="2258" y="294"/>
                      </a:lnTo>
                      <a:lnTo>
                        <a:pt x="2263" y="293"/>
                      </a:lnTo>
                      <a:lnTo>
                        <a:pt x="2268" y="291"/>
                      </a:lnTo>
                      <a:lnTo>
                        <a:pt x="2273" y="288"/>
                      </a:lnTo>
                      <a:lnTo>
                        <a:pt x="2278" y="287"/>
                      </a:lnTo>
                      <a:lnTo>
                        <a:pt x="2283" y="285"/>
                      </a:lnTo>
                      <a:lnTo>
                        <a:pt x="2288" y="282"/>
                      </a:lnTo>
                      <a:lnTo>
                        <a:pt x="2293" y="281"/>
                      </a:lnTo>
                      <a:lnTo>
                        <a:pt x="2298" y="279"/>
                      </a:lnTo>
                      <a:lnTo>
                        <a:pt x="2302" y="277"/>
                      </a:lnTo>
                      <a:lnTo>
                        <a:pt x="2308" y="276"/>
                      </a:lnTo>
                      <a:lnTo>
                        <a:pt x="2313" y="273"/>
                      </a:lnTo>
                      <a:lnTo>
                        <a:pt x="2317" y="271"/>
                      </a:lnTo>
                      <a:lnTo>
                        <a:pt x="2322" y="270"/>
                      </a:lnTo>
                      <a:lnTo>
                        <a:pt x="2326" y="268"/>
                      </a:lnTo>
                      <a:lnTo>
                        <a:pt x="2331" y="265"/>
                      </a:lnTo>
                      <a:lnTo>
                        <a:pt x="2337" y="264"/>
                      </a:lnTo>
                      <a:lnTo>
                        <a:pt x="2341" y="262"/>
                      </a:lnTo>
                      <a:lnTo>
                        <a:pt x="2346" y="259"/>
                      </a:lnTo>
                      <a:lnTo>
                        <a:pt x="2351" y="258"/>
                      </a:lnTo>
                      <a:lnTo>
                        <a:pt x="2355" y="256"/>
                      </a:lnTo>
                      <a:lnTo>
                        <a:pt x="2360" y="255"/>
                      </a:lnTo>
                      <a:lnTo>
                        <a:pt x="2364" y="253"/>
                      </a:lnTo>
                      <a:lnTo>
                        <a:pt x="2369" y="250"/>
                      </a:lnTo>
                      <a:lnTo>
                        <a:pt x="2374" y="249"/>
                      </a:lnTo>
                      <a:lnTo>
                        <a:pt x="2378" y="247"/>
                      </a:lnTo>
                      <a:lnTo>
                        <a:pt x="2383" y="246"/>
                      </a:lnTo>
                      <a:lnTo>
                        <a:pt x="2388" y="243"/>
                      </a:lnTo>
                      <a:lnTo>
                        <a:pt x="2392" y="242"/>
                      </a:lnTo>
                      <a:lnTo>
                        <a:pt x="2396" y="240"/>
                      </a:lnTo>
                      <a:lnTo>
                        <a:pt x="2400" y="239"/>
                      </a:lnTo>
                      <a:lnTo>
                        <a:pt x="2405" y="236"/>
                      </a:lnTo>
                      <a:lnTo>
                        <a:pt x="2409" y="235"/>
                      </a:lnTo>
                      <a:lnTo>
                        <a:pt x="2414" y="233"/>
                      </a:lnTo>
                      <a:lnTo>
                        <a:pt x="2417" y="232"/>
                      </a:lnTo>
                      <a:lnTo>
                        <a:pt x="2422" y="230"/>
                      </a:lnTo>
                      <a:lnTo>
                        <a:pt x="2427" y="228"/>
                      </a:lnTo>
                      <a:lnTo>
                        <a:pt x="2431" y="226"/>
                      </a:lnTo>
                      <a:lnTo>
                        <a:pt x="2435" y="225"/>
                      </a:lnTo>
                      <a:lnTo>
                        <a:pt x="2439" y="223"/>
                      </a:lnTo>
                      <a:lnTo>
                        <a:pt x="2444" y="221"/>
                      </a:lnTo>
                      <a:lnTo>
                        <a:pt x="2447" y="219"/>
                      </a:lnTo>
                      <a:lnTo>
                        <a:pt x="2452" y="218"/>
                      </a:lnTo>
                      <a:lnTo>
                        <a:pt x="2456" y="217"/>
                      </a:lnTo>
                      <a:lnTo>
                        <a:pt x="2460" y="215"/>
                      </a:lnTo>
                      <a:lnTo>
                        <a:pt x="2464" y="213"/>
                      </a:lnTo>
                      <a:lnTo>
                        <a:pt x="2468" y="211"/>
                      </a:lnTo>
                      <a:lnTo>
                        <a:pt x="2472" y="210"/>
                      </a:lnTo>
                      <a:lnTo>
                        <a:pt x="2476" y="209"/>
                      </a:lnTo>
                      <a:lnTo>
                        <a:pt x="2480" y="206"/>
                      </a:lnTo>
                      <a:lnTo>
                        <a:pt x="2484" y="205"/>
                      </a:lnTo>
                      <a:lnTo>
                        <a:pt x="2488" y="204"/>
                      </a:lnTo>
                      <a:lnTo>
                        <a:pt x="2492" y="202"/>
                      </a:lnTo>
                      <a:lnTo>
                        <a:pt x="2496" y="201"/>
                      </a:lnTo>
                      <a:lnTo>
                        <a:pt x="2499" y="200"/>
                      </a:lnTo>
                      <a:lnTo>
                        <a:pt x="2503" y="197"/>
                      </a:lnTo>
                      <a:lnTo>
                        <a:pt x="2507" y="196"/>
                      </a:lnTo>
                      <a:lnTo>
                        <a:pt x="2511" y="195"/>
                      </a:lnTo>
                      <a:lnTo>
                        <a:pt x="2514" y="193"/>
                      </a:lnTo>
                      <a:lnTo>
                        <a:pt x="2518" y="192"/>
                      </a:lnTo>
                      <a:lnTo>
                        <a:pt x="2522" y="190"/>
                      </a:lnTo>
                      <a:lnTo>
                        <a:pt x="2526" y="188"/>
                      </a:lnTo>
                      <a:lnTo>
                        <a:pt x="2529" y="187"/>
                      </a:lnTo>
                      <a:lnTo>
                        <a:pt x="2533" y="186"/>
                      </a:lnTo>
                      <a:lnTo>
                        <a:pt x="2536" y="185"/>
                      </a:lnTo>
                      <a:lnTo>
                        <a:pt x="2540" y="183"/>
                      </a:lnTo>
                      <a:lnTo>
                        <a:pt x="2543" y="181"/>
                      </a:lnTo>
                      <a:lnTo>
                        <a:pt x="2547" y="180"/>
                      </a:lnTo>
                      <a:lnTo>
                        <a:pt x="2550" y="179"/>
                      </a:lnTo>
                      <a:lnTo>
                        <a:pt x="2553" y="178"/>
                      </a:lnTo>
                      <a:lnTo>
                        <a:pt x="2557" y="177"/>
                      </a:lnTo>
                      <a:lnTo>
                        <a:pt x="2560" y="174"/>
                      </a:lnTo>
                      <a:lnTo>
                        <a:pt x="2564" y="173"/>
                      </a:lnTo>
                      <a:lnTo>
                        <a:pt x="2567" y="172"/>
                      </a:lnTo>
                      <a:lnTo>
                        <a:pt x="2571" y="171"/>
                      </a:lnTo>
                      <a:lnTo>
                        <a:pt x="2574" y="170"/>
                      </a:lnTo>
                      <a:lnTo>
                        <a:pt x="2576" y="168"/>
                      </a:lnTo>
                      <a:lnTo>
                        <a:pt x="2580" y="167"/>
                      </a:lnTo>
                      <a:lnTo>
                        <a:pt x="2583" y="165"/>
                      </a:lnTo>
                      <a:lnTo>
                        <a:pt x="2587" y="164"/>
                      </a:lnTo>
                      <a:lnTo>
                        <a:pt x="2589" y="163"/>
                      </a:lnTo>
                      <a:lnTo>
                        <a:pt x="2593" y="162"/>
                      </a:lnTo>
                      <a:lnTo>
                        <a:pt x="2596" y="160"/>
                      </a:lnTo>
                      <a:lnTo>
                        <a:pt x="2598" y="159"/>
                      </a:lnTo>
                      <a:lnTo>
                        <a:pt x="2602" y="158"/>
                      </a:lnTo>
                      <a:lnTo>
                        <a:pt x="2604" y="157"/>
                      </a:lnTo>
                      <a:lnTo>
                        <a:pt x="2608" y="156"/>
                      </a:lnTo>
                      <a:lnTo>
                        <a:pt x="2610" y="155"/>
                      </a:lnTo>
                      <a:lnTo>
                        <a:pt x="2613" y="154"/>
                      </a:lnTo>
                      <a:lnTo>
                        <a:pt x="2616" y="152"/>
                      </a:lnTo>
                      <a:lnTo>
                        <a:pt x="2619" y="151"/>
                      </a:lnTo>
                      <a:lnTo>
                        <a:pt x="2621" y="150"/>
                      </a:lnTo>
                      <a:lnTo>
                        <a:pt x="2625" y="149"/>
                      </a:lnTo>
                      <a:lnTo>
                        <a:pt x="2627" y="148"/>
                      </a:lnTo>
                      <a:lnTo>
                        <a:pt x="2629" y="147"/>
                      </a:lnTo>
                      <a:lnTo>
                        <a:pt x="2633" y="145"/>
                      </a:lnTo>
                      <a:lnTo>
                        <a:pt x="2635" y="144"/>
                      </a:lnTo>
                      <a:lnTo>
                        <a:pt x="2638" y="143"/>
                      </a:lnTo>
                      <a:lnTo>
                        <a:pt x="2640" y="143"/>
                      </a:lnTo>
                      <a:lnTo>
                        <a:pt x="2642" y="142"/>
                      </a:lnTo>
                      <a:lnTo>
                        <a:pt x="2646" y="141"/>
                      </a:lnTo>
                      <a:lnTo>
                        <a:pt x="2648" y="140"/>
                      </a:lnTo>
                      <a:lnTo>
                        <a:pt x="2650" y="139"/>
                      </a:lnTo>
                      <a:lnTo>
                        <a:pt x="2653" y="137"/>
                      </a:lnTo>
                      <a:lnTo>
                        <a:pt x="2655" y="136"/>
                      </a:lnTo>
                      <a:lnTo>
                        <a:pt x="2657" y="136"/>
                      </a:lnTo>
                      <a:lnTo>
                        <a:pt x="2659" y="135"/>
                      </a:lnTo>
                      <a:lnTo>
                        <a:pt x="2662" y="134"/>
                      </a:lnTo>
                      <a:lnTo>
                        <a:pt x="2664" y="133"/>
                      </a:lnTo>
                      <a:lnTo>
                        <a:pt x="2666" y="132"/>
                      </a:lnTo>
                      <a:lnTo>
                        <a:pt x="2669" y="132"/>
                      </a:lnTo>
                      <a:lnTo>
                        <a:pt x="2670" y="131"/>
                      </a:lnTo>
                      <a:lnTo>
                        <a:pt x="2672" y="129"/>
                      </a:lnTo>
                      <a:lnTo>
                        <a:pt x="2674" y="128"/>
                      </a:lnTo>
                      <a:lnTo>
                        <a:pt x="2677" y="128"/>
                      </a:lnTo>
                      <a:lnTo>
                        <a:pt x="2679" y="127"/>
                      </a:lnTo>
                      <a:lnTo>
                        <a:pt x="2680" y="126"/>
                      </a:lnTo>
                      <a:lnTo>
                        <a:pt x="2681" y="126"/>
                      </a:lnTo>
                      <a:lnTo>
                        <a:pt x="2685" y="125"/>
                      </a:lnTo>
                      <a:lnTo>
                        <a:pt x="2689" y="122"/>
                      </a:lnTo>
                      <a:lnTo>
                        <a:pt x="2694" y="121"/>
                      </a:lnTo>
                      <a:lnTo>
                        <a:pt x="2699" y="119"/>
                      </a:lnTo>
                      <a:lnTo>
                        <a:pt x="2703" y="118"/>
                      </a:lnTo>
                      <a:lnTo>
                        <a:pt x="2708" y="116"/>
                      </a:lnTo>
                      <a:lnTo>
                        <a:pt x="2712" y="114"/>
                      </a:lnTo>
                      <a:lnTo>
                        <a:pt x="2717" y="112"/>
                      </a:lnTo>
                      <a:lnTo>
                        <a:pt x="2722" y="111"/>
                      </a:lnTo>
                      <a:lnTo>
                        <a:pt x="2726" y="109"/>
                      </a:lnTo>
                      <a:lnTo>
                        <a:pt x="2731" y="107"/>
                      </a:lnTo>
                      <a:lnTo>
                        <a:pt x="2735" y="105"/>
                      </a:lnTo>
                      <a:lnTo>
                        <a:pt x="2741" y="104"/>
                      </a:lnTo>
                      <a:lnTo>
                        <a:pt x="2746" y="103"/>
                      </a:lnTo>
                      <a:lnTo>
                        <a:pt x="2750" y="101"/>
                      </a:lnTo>
                      <a:lnTo>
                        <a:pt x="2755" y="99"/>
                      </a:lnTo>
                      <a:lnTo>
                        <a:pt x="2761" y="97"/>
                      </a:lnTo>
                      <a:lnTo>
                        <a:pt x="2765" y="96"/>
                      </a:lnTo>
                      <a:lnTo>
                        <a:pt x="2770" y="95"/>
                      </a:lnTo>
                      <a:lnTo>
                        <a:pt x="2776" y="93"/>
                      </a:lnTo>
                      <a:lnTo>
                        <a:pt x="2780" y="91"/>
                      </a:lnTo>
                      <a:lnTo>
                        <a:pt x="2785" y="90"/>
                      </a:lnTo>
                      <a:lnTo>
                        <a:pt x="2791" y="89"/>
                      </a:lnTo>
                      <a:lnTo>
                        <a:pt x="2795" y="87"/>
                      </a:lnTo>
                      <a:lnTo>
                        <a:pt x="2801" y="86"/>
                      </a:lnTo>
                      <a:lnTo>
                        <a:pt x="2806" y="84"/>
                      </a:lnTo>
                      <a:lnTo>
                        <a:pt x="2812" y="83"/>
                      </a:lnTo>
                      <a:lnTo>
                        <a:pt x="2816" y="81"/>
                      </a:lnTo>
                      <a:lnTo>
                        <a:pt x="2822" y="80"/>
                      </a:lnTo>
                      <a:lnTo>
                        <a:pt x="2827" y="79"/>
                      </a:lnTo>
                      <a:lnTo>
                        <a:pt x="2832" y="78"/>
                      </a:lnTo>
                      <a:lnTo>
                        <a:pt x="2837" y="76"/>
                      </a:lnTo>
                      <a:lnTo>
                        <a:pt x="2843" y="74"/>
                      </a:lnTo>
                      <a:lnTo>
                        <a:pt x="2848" y="73"/>
                      </a:lnTo>
                      <a:lnTo>
                        <a:pt x="2853" y="72"/>
                      </a:lnTo>
                      <a:lnTo>
                        <a:pt x="2859" y="71"/>
                      </a:lnTo>
                      <a:lnTo>
                        <a:pt x="2865" y="69"/>
                      </a:lnTo>
                      <a:lnTo>
                        <a:pt x="2869" y="68"/>
                      </a:lnTo>
                      <a:lnTo>
                        <a:pt x="2875" y="67"/>
                      </a:lnTo>
                      <a:lnTo>
                        <a:pt x="2881" y="66"/>
                      </a:lnTo>
                      <a:lnTo>
                        <a:pt x="2886" y="65"/>
                      </a:lnTo>
                      <a:lnTo>
                        <a:pt x="2891" y="64"/>
                      </a:lnTo>
                      <a:lnTo>
                        <a:pt x="2897" y="63"/>
                      </a:lnTo>
                      <a:lnTo>
                        <a:pt x="2903" y="61"/>
                      </a:lnTo>
                      <a:lnTo>
                        <a:pt x="2908" y="60"/>
                      </a:lnTo>
                      <a:lnTo>
                        <a:pt x="2914" y="59"/>
                      </a:lnTo>
                      <a:lnTo>
                        <a:pt x="2920" y="58"/>
                      </a:lnTo>
                      <a:lnTo>
                        <a:pt x="2926" y="57"/>
                      </a:lnTo>
                      <a:lnTo>
                        <a:pt x="2931" y="56"/>
                      </a:lnTo>
                      <a:lnTo>
                        <a:pt x="2937" y="55"/>
                      </a:lnTo>
                      <a:lnTo>
                        <a:pt x="2943" y="53"/>
                      </a:lnTo>
                      <a:lnTo>
                        <a:pt x="2949" y="52"/>
                      </a:lnTo>
                      <a:lnTo>
                        <a:pt x="2954" y="51"/>
                      </a:lnTo>
                      <a:lnTo>
                        <a:pt x="2960" y="50"/>
                      </a:lnTo>
                      <a:lnTo>
                        <a:pt x="2966" y="49"/>
                      </a:lnTo>
                      <a:lnTo>
                        <a:pt x="2972" y="48"/>
                      </a:lnTo>
                      <a:lnTo>
                        <a:pt x="2977" y="46"/>
                      </a:lnTo>
                      <a:lnTo>
                        <a:pt x="2983" y="45"/>
                      </a:lnTo>
                      <a:lnTo>
                        <a:pt x="2989" y="45"/>
                      </a:lnTo>
                      <a:lnTo>
                        <a:pt x="2995" y="44"/>
                      </a:lnTo>
                      <a:lnTo>
                        <a:pt x="3002" y="43"/>
                      </a:lnTo>
                      <a:lnTo>
                        <a:pt x="3007" y="42"/>
                      </a:lnTo>
                      <a:lnTo>
                        <a:pt x="3013" y="41"/>
                      </a:lnTo>
                      <a:lnTo>
                        <a:pt x="3019" y="40"/>
                      </a:lnTo>
                      <a:lnTo>
                        <a:pt x="3025" y="40"/>
                      </a:lnTo>
                      <a:lnTo>
                        <a:pt x="3032" y="38"/>
                      </a:lnTo>
                      <a:lnTo>
                        <a:pt x="3037" y="37"/>
                      </a:lnTo>
                      <a:lnTo>
                        <a:pt x="3043" y="36"/>
                      </a:lnTo>
                      <a:lnTo>
                        <a:pt x="3050" y="36"/>
                      </a:lnTo>
                      <a:lnTo>
                        <a:pt x="3056" y="35"/>
                      </a:lnTo>
                      <a:lnTo>
                        <a:pt x="3062" y="34"/>
                      </a:lnTo>
                      <a:lnTo>
                        <a:pt x="3068" y="33"/>
                      </a:lnTo>
                      <a:lnTo>
                        <a:pt x="3074" y="33"/>
                      </a:lnTo>
                      <a:lnTo>
                        <a:pt x="3081" y="32"/>
                      </a:lnTo>
                      <a:lnTo>
                        <a:pt x="3087" y="30"/>
                      </a:lnTo>
                      <a:lnTo>
                        <a:pt x="3093" y="30"/>
                      </a:lnTo>
                      <a:lnTo>
                        <a:pt x="3100" y="29"/>
                      </a:lnTo>
                      <a:lnTo>
                        <a:pt x="3105" y="28"/>
                      </a:lnTo>
                      <a:lnTo>
                        <a:pt x="3112" y="28"/>
                      </a:lnTo>
                      <a:lnTo>
                        <a:pt x="3118" y="27"/>
                      </a:lnTo>
                      <a:lnTo>
                        <a:pt x="3125" y="27"/>
                      </a:lnTo>
                      <a:lnTo>
                        <a:pt x="3131" y="26"/>
                      </a:lnTo>
                      <a:lnTo>
                        <a:pt x="3138" y="25"/>
                      </a:lnTo>
                      <a:lnTo>
                        <a:pt x="3145" y="25"/>
                      </a:lnTo>
                      <a:lnTo>
                        <a:pt x="3150" y="23"/>
                      </a:lnTo>
                      <a:lnTo>
                        <a:pt x="3157" y="23"/>
                      </a:lnTo>
                      <a:lnTo>
                        <a:pt x="3163" y="22"/>
                      </a:lnTo>
                      <a:lnTo>
                        <a:pt x="3170" y="21"/>
                      </a:lnTo>
                      <a:lnTo>
                        <a:pt x="3177" y="21"/>
                      </a:lnTo>
                      <a:lnTo>
                        <a:pt x="3184" y="20"/>
                      </a:lnTo>
                      <a:lnTo>
                        <a:pt x="3189" y="20"/>
                      </a:lnTo>
                      <a:lnTo>
                        <a:pt x="3196" y="19"/>
                      </a:lnTo>
                      <a:lnTo>
                        <a:pt x="3203" y="19"/>
                      </a:lnTo>
                      <a:lnTo>
                        <a:pt x="3209" y="18"/>
                      </a:lnTo>
                      <a:lnTo>
                        <a:pt x="3216" y="18"/>
                      </a:lnTo>
                      <a:lnTo>
                        <a:pt x="3223" y="17"/>
                      </a:lnTo>
                      <a:lnTo>
                        <a:pt x="3230" y="17"/>
                      </a:lnTo>
                      <a:lnTo>
                        <a:pt x="3237" y="15"/>
                      </a:lnTo>
                      <a:lnTo>
                        <a:pt x="3242" y="15"/>
                      </a:lnTo>
                      <a:lnTo>
                        <a:pt x="3249" y="14"/>
                      </a:lnTo>
                      <a:lnTo>
                        <a:pt x="3256" y="14"/>
                      </a:lnTo>
                      <a:lnTo>
                        <a:pt x="3263" y="13"/>
                      </a:lnTo>
                      <a:lnTo>
                        <a:pt x="3270" y="13"/>
                      </a:lnTo>
                      <a:lnTo>
                        <a:pt x="3277" y="13"/>
                      </a:lnTo>
                      <a:lnTo>
                        <a:pt x="3284" y="12"/>
                      </a:lnTo>
                      <a:lnTo>
                        <a:pt x="3291" y="12"/>
                      </a:lnTo>
                      <a:lnTo>
                        <a:pt x="3297" y="11"/>
                      </a:lnTo>
                      <a:lnTo>
                        <a:pt x="3304" y="11"/>
                      </a:lnTo>
                      <a:lnTo>
                        <a:pt x="3310" y="11"/>
                      </a:lnTo>
                      <a:lnTo>
                        <a:pt x="3317" y="10"/>
                      </a:lnTo>
                      <a:lnTo>
                        <a:pt x="3324" y="10"/>
                      </a:lnTo>
                      <a:lnTo>
                        <a:pt x="3331" y="10"/>
                      </a:lnTo>
                      <a:lnTo>
                        <a:pt x="3338" y="8"/>
                      </a:lnTo>
                      <a:lnTo>
                        <a:pt x="3345" y="8"/>
                      </a:lnTo>
                      <a:lnTo>
                        <a:pt x="3352" y="8"/>
                      </a:lnTo>
                      <a:lnTo>
                        <a:pt x="3360" y="7"/>
                      </a:lnTo>
                      <a:lnTo>
                        <a:pt x="3367" y="7"/>
                      </a:lnTo>
                      <a:lnTo>
                        <a:pt x="3374" y="7"/>
                      </a:lnTo>
                      <a:lnTo>
                        <a:pt x="3381" y="6"/>
                      </a:lnTo>
                      <a:lnTo>
                        <a:pt x="3388" y="6"/>
                      </a:lnTo>
                      <a:lnTo>
                        <a:pt x="3395" y="6"/>
                      </a:lnTo>
                      <a:lnTo>
                        <a:pt x="3401" y="6"/>
                      </a:lnTo>
                      <a:lnTo>
                        <a:pt x="3408" y="5"/>
                      </a:lnTo>
                      <a:lnTo>
                        <a:pt x="3415" y="5"/>
                      </a:lnTo>
                      <a:lnTo>
                        <a:pt x="3423" y="5"/>
                      </a:lnTo>
                      <a:lnTo>
                        <a:pt x="3430" y="5"/>
                      </a:lnTo>
                      <a:lnTo>
                        <a:pt x="3437" y="4"/>
                      </a:lnTo>
                      <a:lnTo>
                        <a:pt x="3444" y="4"/>
                      </a:lnTo>
                      <a:lnTo>
                        <a:pt x="3452" y="4"/>
                      </a:lnTo>
                      <a:lnTo>
                        <a:pt x="3459" y="4"/>
                      </a:lnTo>
                      <a:lnTo>
                        <a:pt x="3466" y="4"/>
                      </a:lnTo>
                      <a:lnTo>
                        <a:pt x="3473" y="3"/>
                      </a:lnTo>
                      <a:lnTo>
                        <a:pt x="3481" y="3"/>
                      </a:lnTo>
                      <a:lnTo>
                        <a:pt x="3488" y="3"/>
                      </a:lnTo>
                      <a:lnTo>
                        <a:pt x="3495" y="3"/>
                      </a:lnTo>
                      <a:lnTo>
                        <a:pt x="3502" y="3"/>
                      </a:lnTo>
                      <a:lnTo>
                        <a:pt x="3510" y="2"/>
                      </a:lnTo>
                      <a:lnTo>
                        <a:pt x="3517" y="2"/>
                      </a:lnTo>
                      <a:lnTo>
                        <a:pt x="3524" y="2"/>
                      </a:lnTo>
                      <a:lnTo>
                        <a:pt x="3532" y="2"/>
                      </a:lnTo>
                      <a:lnTo>
                        <a:pt x="3539" y="2"/>
                      </a:lnTo>
                      <a:lnTo>
                        <a:pt x="3547" y="2"/>
                      </a:lnTo>
                      <a:lnTo>
                        <a:pt x="3554" y="2"/>
                      </a:lnTo>
                      <a:lnTo>
                        <a:pt x="3560" y="2"/>
                      </a:lnTo>
                      <a:lnTo>
                        <a:pt x="3569" y="0"/>
                      </a:lnTo>
                      <a:lnTo>
                        <a:pt x="3575" y="0"/>
                      </a:lnTo>
                      <a:lnTo>
                        <a:pt x="3583" y="0"/>
                      </a:lnTo>
                      <a:lnTo>
                        <a:pt x="3590" y="0"/>
                      </a:lnTo>
                      <a:lnTo>
                        <a:pt x="3597" y="0"/>
                      </a:lnTo>
                      <a:lnTo>
                        <a:pt x="3605" y="0"/>
                      </a:lnTo>
                      <a:lnTo>
                        <a:pt x="3612" y="0"/>
                      </a:lnTo>
                      <a:lnTo>
                        <a:pt x="3620" y="0"/>
                      </a:lnTo>
                      <a:lnTo>
                        <a:pt x="3627" y="0"/>
                      </a:lnTo>
                      <a:lnTo>
                        <a:pt x="3635" y="0"/>
                      </a:lnTo>
                      <a:lnTo>
                        <a:pt x="3642" y="0"/>
                      </a:lnTo>
                      <a:lnTo>
                        <a:pt x="3650" y="0"/>
                      </a:lnTo>
                      <a:lnTo>
                        <a:pt x="3657" y="0"/>
                      </a:lnTo>
                      <a:lnTo>
                        <a:pt x="3665" y="0"/>
                      </a:lnTo>
                      <a:lnTo>
                        <a:pt x="3672" y="0"/>
                      </a:lnTo>
                      <a:lnTo>
                        <a:pt x="3680" y="0"/>
                      </a:lnTo>
                      <a:lnTo>
                        <a:pt x="3688" y="0"/>
                      </a:lnTo>
                      <a:lnTo>
                        <a:pt x="3695" y="0"/>
                      </a:lnTo>
                      <a:lnTo>
                        <a:pt x="3703" y="0"/>
                      </a:lnTo>
                      <a:lnTo>
                        <a:pt x="3710" y="0"/>
                      </a:lnTo>
                      <a:lnTo>
                        <a:pt x="3718" y="0"/>
                      </a:lnTo>
                      <a:lnTo>
                        <a:pt x="3725" y="0"/>
                      </a:lnTo>
                      <a:lnTo>
                        <a:pt x="3733" y="0"/>
                      </a:lnTo>
                      <a:lnTo>
                        <a:pt x="3741" y="0"/>
                      </a:lnTo>
                      <a:lnTo>
                        <a:pt x="3748" y="0"/>
                      </a:lnTo>
                      <a:lnTo>
                        <a:pt x="3756" y="0"/>
                      </a:lnTo>
                      <a:lnTo>
                        <a:pt x="3764" y="0"/>
                      </a:lnTo>
                      <a:lnTo>
                        <a:pt x="3771" y="0"/>
                      </a:lnTo>
                      <a:lnTo>
                        <a:pt x="3779" y="0"/>
                      </a:lnTo>
                      <a:lnTo>
                        <a:pt x="3787" y="0"/>
                      </a:lnTo>
                      <a:lnTo>
                        <a:pt x="3794" y="2"/>
                      </a:lnTo>
                      <a:lnTo>
                        <a:pt x="3802" y="2"/>
                      </a:lnTo>
                      <a:lnTo>
                        <a:pt x="3817" y="2"/>
                      </a:lnTo>
                      <a:lnTo>
                        <a:pt x="3834" y="2"/>
                      </a:lnTo>
                      <a:lnTo>
                        <a:pt x="3848" y="2"/>
                      </a:lnTo>
                      <a:lnTo>
                        <a:pt x="3865" y="3"/>
                      </a:lnTo>
                      <a:lnTo>
                        <a:pt x="3880" y="3"/>
                      </a:lnTo>
                      <a:lnTo>
                        <a:pt x="3896" y="3"/>
                      </a:lnTo>
                      <a:lnTo>
                        <a:pt x="3911" y="4"/>
                      </a:lnTo>
                      <a:lnTo>
                        <a:pt x="3927" y="4"/>
                      </a:lnTo>
                      <a:lnTo>
                        <a:pt x="3942" y="4"/>
                      </a:lnTo>
                      <a:lnTo>
                        <a:pt x="3958" y="5"/>
                      </a:lnTo>
                      <a:lnTo>
                        <a:pt x="3974" y="5"/>
                      </a:lnTo>
                      <a:lnTo>
                        <a:pt x="3989" y="5"/>
                      </a:lnTo>
                      <a:lnTo>
                        <a:pt x="4005" y="6"/>
                      </a:lnTo>
                      <a:lnTo>
                        <a:pt x="4021" y="6"/>
                      </a:lnTo>
                      <a:lnTo>
                        <a:pt x="4036" y="7"/>
                      </a:lnTo>
                      <a:lnTo>
                        <a:pt x="4052" y="7"/>
                      </a:lnTo>
                      <a:lnTo>
                        <a:pt x="4069" y="8"/>
                      </a:lnTo>
                      <a:lnTo>
                        <a:pt x="4084" y="8"/>
                      </a:lnTo>
                      <a:lnTo>
                        <a:pt x="4100" y="10"/>
                      </a:lnTo>
                      <a:lnTo>
                        <a:pt x="4116" y="11"/>
                      </a:lnTo>
                      <a:lnTo>
                        <a:pt x="4132" y="11"/>
                      </a:lnTo>
                      <a:lnTo>
                        <a:pt x="4148" y="12"/>
                      </a:lnTo>
                      <a:lnTo>
                        <a:pt x="4163" y="12"/>
                      </a:lnTo>
                      <a:lnTo>
                        <a:pt x="4179" y="13"/>
                      </a:lnTo>
                      <a:lnTo>
                        <a:pt x="4195" y="14"/>
                      </a:lnTo>
                      <a:lnTo>
                        <a:pt x="4211" y="14"/>
                      </a:lnTo>
                      <a:lnTo>
                        <a:pt x="4228" y="15"/>
                      </a:lnTo>
                      <a:lnTo>
                        <a:pt x="4243" y="17"/>
                      </a:lnTo>
                      <a:lnTo>
                        <a:pt x="4259" y="17"/>
                      </a:lnTo>
                      <a:lnTo>
                        <a:pt x="4275" y="18"/>
                      </a:lnTo>
                      <a:lnTo>
                        <a:pt x="4291" y="19"/>
                      </a:lnTo>
                      <a:lnTo>
                        <a:pt x="4307" y="19"/>
                      </a:lnTo>
                      <a:lnTo>
                        <a:pt x="4339" y="21"/>
                      </a:lnTo>
                      <a:lnTo>
                        <a:pt x="4370" y="23"/>
                      </a:lnTo>
                      <a:lnTo>
                        <a:pt x="4403" y="25"/>
                      </a:lnTo>
                      <a:lnTo>
                        <a:pt x="4435" y="27"/>
                      </a:lnTo>
                      <a:lnTo>
                        <a:pt x="4466" y="28"/>
                      </a:lnTo>
                      <a:lnTo>
                        <a:pt x="4498" y="30"/>
                      </a:lnTo>
                      <a:lnTo>
                        <a:pt x="4531" y="33"/>
                      </a:lnTo>
                      <a:lnTo>
                        <a:pt x="4562" y="35"/>
                      </a:lnTo>
                      <a:lnTo>
                        <a:pt x="4578" y="36"/>
                      </a:lnTo>
                      <a:lnTo>
                        <a:pt x="4594" y="36"/>
                      </a:lnTo>
                      <a:lnTo>
                        <a:pt x="4610" y="37"/>
                      </a:lnTo>
                      <a:lnTo>
                        <a:pt x="4625" y="38"/>
                      </a:lnTo>
                      <a:lnTo>
                        <a:pt x="4641" y="40"/>
                      </a:lnTo>
                      <a:lnTo>
                        <a:pt x="4657" y="41"/>
                      </a:lnTo>
                      <a:lnTo>
                        <a:pt x="4672" y="42"/>
                      </a:lnTo>
                      <a:lnTo>
                        <a:pt x="4688" y="43"/>
                      </a:lnTo>
                      <a:lnTo>
                        <a:pt x="4705" y="44"/>
                      </a:lnTo>
                      <a:lnTo>
                        <a:pt x="4720" y="45"/>
                      </a:lnTo>
                      <a:lnTo>
                        <a:pt x="4736" y="46"/>
                      </a:lnTo>
                      <a:lnTo>
                        <a:pt x="4752" y="48"/>
                      </a:lnTo>
                      <a:lnTo>
                        <a:pt x="4767" y="49"/>
                      </a:lnTo>
                      <a:lnTo>
                        <a:pt x="4783" y="50"/>
                      </a:lnTo>
                      <a:lnTo>
                        <a:pt x="4798" y="51"/>
                      </a:lnTo>
                      <a:lnTo>
                        <a:pt x="4814" y="52"/>
                      </a:lnTo>
                      <a:lnTo>
                        <a:pt x="4829" y="53"/>
                      </a:lnTo>
                      <a:lnTo>
                        <a:pt x="4845" y="55"/>
                      </a:lnTo>
                      <a:lnTo>
                        <a:pt x="4860" y="56"/>
                      </a:lnTo>
                      <a:lnTo>
                        <a:pt x="4876" y="57"/>
                      </a:lnTo>
                      <a:lnTo>
                        <a:pt x="4891" y="58"/>
                      </a:lnTo>
                      <a:lnTo>
                        <a:pt x="4906" y="59"/>
                      </a:lnTo>
                      <a:lnTo>
                        <a:pt x="4922" y="60"/>
                      </a:lnTo>
                      <a:lnTo>
                        <a:pt x="4937" y="60"/>
                      </a:lnTo>
                      <a:lnTo>
                        <a:pt x="4952" y="61"/>
                      </a:lnTo>
                      <a:lnTo>
                        <a:pt x="4967" y="63"/>
                      </a:lnTo>
                      <a:lnTo>
                        <a:pt x="4983" y="64"/>
                      </a:lnTo>
                      <a:lnTo>
                        <a:pt x="4998" y="65"/>
                      </a:lnTo>
                      <a:lnTo>
                        <a:pt x="5013" y="66"/>
                      </a:lnTo>
                      <a:lnTo>
                        <a:pt x="5028" y="67"/>
                      </a:lnTo>
                      <a:lnTo>
                        <a:pt x="5043" y="68"/>
                      </a:lnTo>
                      <a:lnTo>
                        <a:pt x="5058" y="69"/>
                      </a:lnTo>
                      <a:lnTo>
                        <a:pt x="5066" y="71"/>
                      </a:lnTo>
                      <a:lnTo>
                        <a:pt x="5073" y="71"/>
                      </a:lnTo>
                      <a:lnTo>
                        <a:pt x="5081" y="72"/>
                      </a:lnTo>
                      <a:lnTo>
                        <a:pt x="5088" y="72"/>
                      </a:lnTo>
                      <a:lnTo>
                        <a:pt x="5095" y="73"/>
                      </a:lnTo>
                      <a:lnTo>
                        <a:pt x="5103" y="73"/>
                      </a:lnTo>
                      <a:lnTo>
                        <a:pt x="5110" y="74"/>
                      </a:lnTo>
                      <a:lnTo>
                        <a:pt x="5118" y="74"/>
                      </a:lnTo>
                      <a:lnTo>
                        <a:pt x="5125" y="75"/>
                      </a:lnTo>
                      <a:lnTo>
                        <a:pt x="5133" y="75"/>
                      </a:lnTo>
                      <a:lnTo>
                        <a:pt x="5140" y="76"/>
                      </a:lnTo>
                      <a:lnTo>
                        <a:pt x="5147" y="76"/>
                      </a:lnTo>
                      <a:lnTo>
                        <a:pt x="5155" y="78"/>
                      </a:lnTo>
                      <a:lnTo>
                        <a:pt x="5162" y="78"/>
                      </a:lnTo>
                      <a:lnTo>
                        <a:pt x="5169" y="78"/>
                      </a:lnTo>
                      <a:lnTo>
                        <a:pt x="5177" y="79"/>
                      </a:lnTo>
                      <a:lnTo>
                        <a:pt x="5184" y="79"/>
                      </a:lnTo>
                      <a:lnTo>
                        <a:pt x="5191" y="80"/>
                      </a:lnTo>
                      <a:lnTo>
                        <a:pt x="5199" y="80"/>
                      </a:lnTo>
                      <a:lnTo>
                        <a:pt x="5206" y="81"/>
                      </a:lnTo>
                      <a:lnTo>
                        <a:pt x="5213" y="81"/>
                      </a:lnTo>
                      <a:lnTo>
                        <a:pt x="5221" y="82"/>
                      </a:lnTo>
                      <a:lnTo>
                        <a:pt x="5228" y="82"/>
                      </a:lnTo>
                      <a:lnTo>
                        <a:pt x="5235" y="83"/>
                      </a:lnTo>
                      <a:lnTo>
                        <a:pt x="5241" y="83"/>
                      </a:lnTo>
                      <a:lnTo>
                        <a:pt x="5250" y="84"/>
                      </a:lnTo>
                      <a:lnTo>
                        <a:pt x="5256" y="84"/>
                      </a:lnTo>
                      <a:lnTo>
                        <a:pt x="5263" y="84"/>
                      </a:lnTo>
                      <a:lnTo>
                        <a:pt x="5270" y="86"/>
                      </a:lnTo>
                      <a:lnTo>
                        <a:pt x="5277" y="86"/>
                      </a:lnTo>
                      <a:lnTo>
                        <a:pt x="5284" y="87"/>
                      </a:lnTo>
                      <a:lnTo>
                        <a:pt x="5292" y="87"/>
                      </a:lnTo>
                      <a:lnTo>
                        <a:pt x="5299" y="88"/>
                      </a:lnTo>
                      <a:lnTo>
                        <a:pt x="5306" y="88"/>
                      </a:lnTo>
                      <a:lnTo>
                        <a:pt x="5313" y="89"/>
                      </a:lnTo>
                      <a:lnTo>
                        <a:pt x="5320" y="89"/>
                      </a:lnTo>
                      <a:lnTo>
                        <a:pt x="5327" y="89"/>
                      </a:lnTo>
                      <a:lnTo>
                        <a:pt x="5334" y="90"/>
                      </a:lnTo>
                      <a:lnTo>
                        <a:pt x="5341" y="90"/>
                      </a:lnTo>
                      <a:lnTo>
                        <a:pt x="5347" y="91"/>
                      </a:lnTo>
                      <a:lnTo>
                        <a:pt x="5354" y="91"/>
                      </a:lnTo>
                      <a:lnTo>
                        <a:pt x="5361" y="91"/>
                      </a:lnTo>
                      <a:lnTo>
                        <a:pt x="5368" y="93"/>
                      </a:lnTo>
                      <a:lnTo>
                        <a:pt x="5375" y="93"/>
                      </a:lnTo>
                      <a:lnTo>
                        <a:pt x="5382" y="94"/>
                      </a:lnTo>
                      <a:lnTo>
                        <a:pt x="5389" y="94"/>
                      </a:lnTo>
                      <a:lnTo>
                        <a:pt x="5396" y="95"/>
                      </a:lnTo>
                      <a:lnTo>
                        <a:pt x="5403" y="95"/>
                      </a:lnTo>
                      <a:lnTo>
                        <a:pt x="5410" y="95"/>
                      </a:lnTo>
                      <a:lnTo>
                        <a:pt x="5417" y="96"/>
                      </a:lnTo>
                      <a:lnTo>
                        <a:pt x="5424" y="96"/>
                      </a:lnTo>
                      <a:lnTo>
                        <a:pt x="5430" y="97"/>
                      </a:lnTo>
                      <a:lnTo>
                        <a:pt x="5437" y="97"/>
                      </a:lnTo>
                      <a:lnTo>
                        <a:pt x="5444" y="97"/>
                      </a:lnTo>
                      <a:lnTo>
                        <a:pt x="5450" y="98"/>
                      </a:lnTo>
                      <a:lnTo>
                        <a:pt x="5457" y="98"/>
                      </a:lnTo>
                      <a:lnTo>
                        <a:pt x="5464" y="98"/>
                      </a:lnTo>
                      <a:lnTo>
                        <a:pt x="5471" y="99"/>
                      </a:lnTo>
                      <a:lnTo>
                        <a:pt x="5478" y="99"/>
                      </a:lnTo>
                      <a:lnTo>
                        <a:pt x="5483" y="101"/>
                      </a:lnTo>
                      <a:lnTo>
                        <a:pt x="5490" y="101"/>
                      </a:lnTo>
                      <a:lnTo>
                        <a:pt x="5497" y="101"/>
                      </a:lnTo>
                      <a:lnTo>
                        <a:pt x="5503" y="102"/>
                      </a:lnTo>
                      <a:lnTo>
                        <a:pt x="5510" y="102"/>
                      </a:lnTo>
                      <a:lnTo>
                        <a:pt x="5517" y="102"/>
                      </a:lnTo>
                      <a:lnTo>
                        <a:pt x="5523" y="103"/>
                      </a:lnTo>
                      <a:lnTo>
                        <a:pt x="5530" y="103"/>
                      </a:lnTo>
                      <a:lnTo>
                        <a:pt x="5536" y="103"/>
                      </a:lnTo>
                      <a:lnTo>
                        <a:pt x="5542" y="104"/>
                      </a:lnTo>
                      <a:lnTo>
                        <a:pt x="5549" y="104"/>
                      </a:lnTo>
                      <a:lnTo>
                        <a:pt x="5556" y="104"/>
                      </a:lnTo>
                      <a:lnTo>
                        <a:pt x="5562" y="105"/>
                      </a:lnTo>
                      <a:lnTo>
                        <a:pt x="5569" y="105"/>
                      </a:lnTo>
                      <a:lnTo>
                        <a:pt x="5574" y="105"/>
                      </a:lnTo>
                      <a:lnTo>
                        <a:pt x="5581" y="106"/>
                      </a:lnTo>
                      <a:lnTo>
                        <a:pt x="5587" y="106"/>
                      </a:lnTo>
                      <a:lnTo>
                        <a:pt x="5594" y="106"/>
                      </a:lnTo>
                      <a:lnTo>
                        <a:pt x="5600" y="107"/>
                      </a:lnTo>
                      <a:lnTo>
                        <a:pt x="5607" y="107"/>
                      </a:lnTo>
                      <a:lnTo>
                        <a:pt x="5612" y="107"/>
                      </a:lnTo>
                      <a:lnTo>
                        <a:pt x="5618" y="107"/>
                      </a:lnTo>
                      <a:lnTo>
                        <a:pt x="5625" y="109"/>
                      </a:lnTo>
                      <a:lnTo>
                        <a:pt x="5631" y="109"/>
                      </a:lnTo>
                      <a:lnTo>
                        <a:pt x="5638" y="109"/>
                      </a:lnTo>
                      <a:lnTo>
                        <a:pt x="5644" y="110"/>
                      </a:lnTo>
                      <a:lnTo>
                        <a:pt x="5649" y="110"/>
                      </a:lnTo>
                      <a:lnTo>
                        <a:pt x="5655" y="110"/>
                      </a:lnTo>
                      <a:lnTo>
                        <a:pt x="5662" y="110"/>
                      </a:lnTo>
                      <a:lnTo>
                        <a:pt x="5668" y="111"/>
                      </a:lnTo>
                      <a:lnTo>
                        <a:pt x="5674" y="111"/>
                      </a:lnTo>
                      <a:lnTo>
                        <a:pt x="5680" y="111"/>
                      </a:lnTo>
                      <a:lnTo>
                        <a:pt x="5686" y="111"/>
                      </a:lnTo>
                      <a:lnTo>
                        <a:pt x="5692" y="111"/>
                      </a:lnTo>
                      <a:lnTo>
                        <a:pt x="5698" y="112"/>
                      </a:lnTo>
                      <a:lnTo>
                        <a:pt x="5704" y="112"/>
                      </a:lnTo>
                      <a:lnTo>
                        <a:pt x="5709" y="112"/>
                      </a:lnTo>
                      <a:lnTo>
                        <a:pt x="5716" y="112"/>
                      </a:lnTo>
                      <a:lnTo>
                        <a:pt x="5722" y="112"/>
                      </a:lnTo>
                      <a:lnTo>
                        <a:pt x="5728" y="113"/>
                      </a:lnTo>
                      <a:lnTo>
                        <a:pt x="5733" y="113"/>
                      </a:lnTo>
                      <a:lnTo>
                        <a:pt x="5739" y="113"/>
                      </a:lnTo>
                      <a:lnTo>
                        <a:pt x="5745" y="113"/>
                      </a:lnTo>
                      <a:lnTo>
                        <a:pt x="5751" y="113"/>
                      </a:lnTo>
                      <a:lnTo>
                        <a:pt x="5757" y="114"/>
                      </a:lnTo>
                      <a:lnTo>
                        <a:pt x="5762" y="114"/>
                      </a:lnTo>
                      <a:lnTo>
                        <a:pt x="5768" y="114"/>
                      </a:lnTo>
                      <a:lnTo>
                        <a:pt x="5774" y="114"/>
                      </a:lnTo>
                      <a:lnTo>
                        <a:pt x="5780" y="114"/>
                      </a:lnTo>
                      <a:lnTo>
                        <a:pt x="5784" y="114"/>
                      </a:lnTo>
                      <a:lnTo>
                        <a:pt x="5790" y="114"/>
                      </a:lnTo>
                      <a:lnTo>
                        <a:pt x="5796" y="114"/>
                      </a:lnTo>
                      <a:lnTo>
                        <a:pt x="5801" y="116"/>
                      </a:lnTo>
                      <a:lnTo>
                        <a:pt x="5807" y="116"/>
                      </a:lnTo>
                      <a:lnTo>
                        <a:pt x="5813" y="116"/>
                      </a:lnTo>
                      <a:lnTo>
                        <a:pt x="5818" y="116"/>
                      </a:lnTo>
                      <a:lnTo>
                        <a:pt x="5823" y="116"/>
                      </a:lnTo>
                      <a:lnTo>
                        <a:pt x="5829" y="116"/>
                      </a:lnTo>
                      <a:lnTo>
                        <a:pt x="5834" y="116"/>
                      </a:lnTo>
                      <a:lnTo>
                        <a:pt x="5839" y="116"/>
                      </a:lnTo>
                      <a:lnTo>
                        <a:pt x="5845" y="116"/>
                      </a:lnTo>
                      <a:lnTo>
                        <a:pt x="5850" y="116"/>
                      </a:lnTo>
                      <a:lnTo>
                        <a:pt x="5856" y="116"/>
                      </a:lnTo>
                      <a:lnTo>
                        <a:pt x="5861" y="116"/>
                      </a:lnTo>
                      <a:lnTo>
                        <a:pt x="5866" y="116"/>
                      </a:lnTo>
                      <a:lnTo>
                        <a:pt x="5872" y="116"/>
                      </a:lnTo>
                      <a:lnTo>
                        <a:pt x="5876" y="116"/>
                      </a:lnTo>
                      <a:lnTo>
                        <a:pt x="5882" y="116"/>
                      </a:lnTo>
                      <a:lnTo>
                        <a:pt x="5887" y="116"/>
                      </a:lnTo>
                      <a:lnTo>
                        <a:pt x="5892" y="116"/>
                      </a:lnTo>
                      <a:lnTo>
                        <a:pt x="5897" y="116"/>
                      </a:lnTo>
                      <a:lnTo>
                        <a:pt x="5903" y="116"/>
                      </a:lnTo>
                      <a:lnTo>
                        <a:pt x="5907" y="116"/>
                      </a:lnTo>
                      <a:lnTo>
                        <a:pt x="5912" y="116"/>
                      </a:lnTo>
                      <a:lnTo>
                        <a:pt x="5918" y="116"/>
                      </a:lnTo>
                      <a:lnTo>
                        <a:pt x="5922" y="116"/>
                      </a:lnTo>
                      <a:lnTo>
                        <a:pt x="5927" y="116"/>
                      </a:lnTo>
                      <a:lnTo>
                        <a:pt x="5933" y="116"/>
                      </a:lnTo>
                      <a:lnTo>
                        <a:pt x="5937" y="116"/>
                      </a:lnTo>
                      <a:lnTo>
                        <a:pt x="5942" y="116"/>
                      </a:lnTo>
                      <a:lnTo>
                        <a:pt x="5947" y="116"/>
                      </a:lnTo>
                      <a:lnTo>
                        <a:pt x="5952" y="116"/>
                      </a:lnTo>
                      <a:lnTo>
                        <a:pt x="5957" y="116"/>
                      </a:lnTo>
                      <a:lnTo>
                        <a:pt x="5962" y="114"/>
                      </a:lnTo>
                      <a:lnTo>
                        <a:pt x="5966" y="114"/>
                      </a:lnTo>
                      <a:lnTo>
                        <a:pt x="5971" y="114"/>
                      </a:lnTo>
                      <a:lnTo>
                        <a:pt x="5975" y="114"/>
                      </a:lnTo>
                      <a:lnTo>
                        <a:pt x="5980" y="114"/>
                      </a:lnTo>
                      <a:lnTo>
                        <a:pt x="5985" y="114"/>
                      </a:lnTo>
                      <a:lnTo>
                        <a:pt x="5989" y="113"/>
                      </a:lnTo>
                      <a:lnTo>
                        <a:pt x="5994" y="113"/>
                      </a:lnTo>
                      <a:lnTo>
                        <a:pt x="5998" y="113"/>
                      </a:lnTo>
                      <a:lnTo>
                        <a:pt x="6003" y="113"/>
                      </a:lnTo>
                      <a:lnTo>
                        <a:pt x="6008" y="113"/>
                      </a:lnTo>
                      <a:lnTo>
                        <a:pt x="6012" y="112"/>
                      </a:lnTo>
                      <a:lnTo>
                        <a:pt x="6017" y="112"/>
                      </a:lnTo>
                      <a:lnTo>
                        <a:pt x="6022" y="112"/>
                      </a:lnTo>
                      <a:lnTo>
                        <a:pt x="6025" y="112"/>
                      </a:lnTo>
                      <a:lnTo>
                        <a:pt x="6030" y="111"/>
                      </a:lnTo>
                      <a:lnTo>
                        <a:pt x="6034" y="111"/>
                      </a:lnTo>
                      <a:lnTo>
                        <a:pt x="6039" y="111"/>
                      </a:lnTo>
                      <a:lnTo>
                        <a:pt x="6043" y="110"/>
                      </a:lnTo>
                      <a:lnTo>
                        <a:pt x="6047" y="110"/>
                      </a:lnTo>
                      <a:lnTo>
                        <a:pt x="6051" y="110"/>
                      </a:lnTo>
                      <a:lnTo>
                        <a:pt x="6056" y="110"/>
                      </a:lnTo>
                      <a:lnTo>
                        <a:pt x="6060" y="109"/>
                      </a:lnTo>
                      <a:lnTo>
                        <a:pt x="6064" y="109"/>
                      </a:lnTo>
                      <a:lnTo>
                        <a:pt x="6068" y="107"/>
                      </a:lnTo>
                      <a:lnTo>
                        <a:pt x="6072" y="107"/>
                      </a:lnTo>
                      <a:lnTo>
                        <a:pt x="6076" y="107"/>
                      </a:lnTo>
                      <a:lnTo>
                        <a:pt x="6080" y="106"/>
                      </a:lnTo>
                      <a:lnTo>
                        <a:pt x="6084" y="106"/>
                      </a:lnTo>
                      <a:lnTo>
                        <a:pt x="6088" y="105"/>
                      </a:lnTo>
                      <a:lnTo>
                        <a:pt x="6092" y="105"/>
                      </a:lnTo>
                      <a:lnTo>
                        <a:pt x="6096" y="105"/>
                      </a:lnTo>
                      <a:lnTo>
                        <a:pt x="6100" y="104"/>
                      </a:lnTo>
                      <a:lnTo>
                        <a:pt x="6103" y="104"/>
                      </a:lnTo>
                      <a:close/>
                    </a:path>
                  </a:pathLst>
                </a:custGeom>
                <a:solidFill>
                  <a:srgbClr val="000000"/>
                </a:solidFill>
                <a:ln w="9525">
                  <a:noFill/>
                  <a:round/>
                  <a:headEnd/>
                  <a:tailEnd/>
                </a:ln>
              </p:spPr>
              <p:txBody>
                <a:bodyPr wrap="none" anchor="ctr"/>
                <a:lstStyle/>
                <a:p>
                  <a:endParaRPr lang="en-US"/>
                </a:p>
              </p:txBody>
            </p:sp>
            <p:sp>
              <p:nvSpPr>
                <p:cNvPr id="20494" name="Freeform 27"/>
                <p:cNvSpPr>
                  <a:spLocks noChangeArrowheads="1"/>
                </p:cNvSpPr>
                <p:nvPr/>
              </p:nvSpPr>
              <p:spPr bwMode="auto">
                <a:xfrm>
                  <a:off x="2609" y="2816"/>
                  <a:ext cx="69" cy="28"/>
                </a:xfrm>
                <a:custGeom>
                  <a:avLst/>
                  <a:gdLst>
                    <a:gd name="T0" fmla="*/ 0 w 623"/>
                    <a:gd name="T1" fmla="*/ 0 h 209"/>
                    <a:gd name="T2" fmla="*/ 0 w 623"/>
                    <a:gd name="T3" fmla="*/ 0 h 209"/>
                    <a:gd name="T4" fmla="*/ 0 w 623"/>
                    <a:gd name="T5" fmla="*/ 0 h 209"/>
                    <a:gd name="T6" fmla="*/ 0 w 623"/>
                    <a:gd name="T7" fmla="*/ 0 h 209"/>
                    <a:gd name="T8" fmla="*/ 0 w 623"/>
                    <a:gd name="T9" fmla="*/ 0 h 209"/>
                    <a:gd name="T10" fmla="*/ 0 w 623"/>
                    <a:gd name="T11" fmla="*/ 0 h 209"/>
                    <a:gd name="T12" fmla="*/ 0 w 623"/>
                    <a:gd name="T13" fmla="*/ 0 h 209"/>
                    <a:gd name="T14" fmla="*/ 0 w 623"/>
                    <a:gd name="T15" fmla="*/ 0 h 209"/>
                    <a:gd name="T16" fmla="*/ 0 w 623"/>
                    <a:gd name="T17" fmla="*/ 0 h 209"/>
                    <a:gd name="T18" fmla="*/ 0 w 623"/>
                    <a:gd name="T19" fmla="*/ 0 h 209"/>
                    <a:gd name="T20" fmla="*/ 0 w 623"/>
                    <a:gd name="T21" fmla="*/ 0 h 209"/>
                    <a:gd name="T22" fmla="*/ 0 w 623"/>
                    <a:gd name="T23" fmla="*/ 0 h 209"/>
                    <a:gd name="T24" fmla="*/ 0 w 623"/>
                    <a:gd name="T25" fmla="*/ 0 h 209"/>
                    <a:gd name="T26" fmla="*/ 0 w 623"/>
                    <a:gd name="T27" fmla="*/ 0 h 209"/>
                    <a:gd name="T28" fmla="*/ 0 w 623"/>
                    <a:gd name="T29" fmla="*/ 0 h 209"/>
                    <a:gd name="T30" fmla="*/ 0 w 623"/>
                    <a:gd name="T31" fmla="*/ 0 h 209"/>
                    <a:gd name="T32" fmla="*/ 0 w 623"/>
                    <a:gd name="T33" fmla="*/ 0 h 209"/>
                    <a:gd name="T34" fmla="*/ 0 w 623"/>
                    <a:gd name="T35" fmla="*/ 0 h 209"/>
                    <a:gd name="T36" fmla="*/ 0 w 623"/>
                    <a:gd name="T37" fmla="*/ 0 h 209"/>
                    <a:gd name="T38" fmla="*/ 0 w 623"/>
                    <a:gd name="T39" fmla="*/ 0 h 209"/>
                    <a:gd name="T40" fmla="*/ 0 w 623"/>
                    <a:gd name="T41" fmla="*/ 0 h 209"/>
                    <a:gd name="T42" fmla="*/ 0 w 623"/>
                    <a:gd name="T43" fmla="*/ 0 h 209"/>
                    <a:gd name="T44" fmla="*/ 0 w 623"/>
                    <a:gd name="T45" fmla="*/ 0 h 209"/>
                    <a:gd name="T46" fmla="*/ 0 w 623"/>
                    <a:gd name="T47" fmla="*/ 0 h 209"/>
                    <a:gd name="T48" fmla="*/ 0 w 623"/>
                    <a:gd name="T49" fmla="*/ 0 h 209"/>
                    <a:gd name="T50" fmla="*/ 0 w 623"/>
                    <a:gd name="T51" fmla="*/ 0 h 209"/>
                    <a:gd name="T52" fmla="*/ 0 w 623"/>
                    <a:gd name="T53" fmla="*/ 0 h 209"/>
                    <a:gd name="T54" fmla="*/ 0 w 623"/>
                    <a:gd name="T55" fmla="*/ 0 h 209"/>
                    <a:gd name="T56" fmla="*/ 0 w 623"/>
                    <a:gd name="T57" fmla="*/ 0 h 209"/>
                    <a:gd name="T58" fmla="*/ 0 w 623"/>
                    <a:gd name="T59" fmla="*/ 0 h 209"/>
                    <a:gd name="T60" fmla="*/ 0 w 623"/>
                    <a:gd name="T61" fmla="*/ 0 h 209"/>
                    <a:gd name="T62" fmla="*/ 0 w 623"/>
                    <a:gd name="T63" fmla="*/ 0 h 209"/>
                    <a:gd name="T64" fmla="*/ 0 w 623"/>
                    <a:gd name="T65" fmla="*/ 0 h 209"/>
                    <a:gd name="T66" fmla="*/ 0 w 623"/>
                    <a:gd name="T67" fmla="*/ 0 h 209"/>
                    <a:gd name="T68" fmla="*/ 0 w 623"/>
                    <a:gd name="T69" fmla="*/ 0 h 2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23"/>
                    <a:gd name="T106" fmla="*/ 0 h 209"/>
                    <a:gd name="T107" fmla="*/ 623 w 623"/>
                    <a:gd name="T108" fmla="*/ 209 h 2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23" h="209">
                      <a:moveTo>
                        <a:pt x="0" y="117"/>
                      </a:moveTo>
                      <a:lnTo>
                        <a:pt x="40" y="104"/>
                      </a:lnTo>
                      <a:lnTo>
                        <a:pt x="80" y="91"/>
                      </a:lnTo>
                      <a:lnTo>
                        <a:pt x="123" y="79"/>
                      </a:lnTo>
                      <a:lnTo>
                        <a:pt x="164" y="68"/>
                      </a:lnTo>
                      <a:lnTo>
                        <a:pt x="250" y="47"/>
                      </a:lnTo>
                      <a:lnTo>
                        <a:pt x="291" y="38"/>
                      </a:lnTo>
                      <a:lnTo>
                        <a:pt x="331" y="28"/>
                      </a:lnTo>
                      <a:lnTo>
                        <a:pt x="356" y="23"/>
                      </a:lnTo>
                      <a:lnTo>
                        <a:pt x="380" y="18"/>
                      </a:lnTo>
                      <a:lnTo>
                        <a:pt x="431" y="10"/>
                      </a:lnTo>
                      <a:lnTo>
                        <a:pt x="481" y="4"/>
                      </a:lnTo>
                      <a:lnTo>
                        <a:pt x="505" y="1"/>
                      </a:lnTo>
                      <a:lnTo>
                        <a:pt x="528" y="0"/>
                      </a:lnTo>
                      <a:lnTo>
                        <a:pt x="534" y="0"/>
                      </a:lnTo>
                      <a:lnTo>
                        <a:pt x="539" y="0"/>
                      </a:lnTo>
                      <a:lnTo>
                        <a:pt x="542" y="0"/>
                      </a:lnTo>
                      <a:lnTo>
                        <a:pt x="546" y="1"/>
                      </a:lnTo>
                      <a:lnTo>
                        <a:pt x="550" y="4"/>
                      </a:lnTo>
                      <a:lnTo>
                        <a:pt x="555" y="8"/>
                      </a:lnTo>
                      <a:lnTo>
                        <a:pt x="572" y="16"/>
                      </a:lnTo>
                      <a:lnTo>
                        <a:pt x="591" y="23"/>
                      </a:lnTo>
                      <a:lnTo>
                        <a:pt x="608" y="31"/>
                      </a:lnTo>
                      <a:lnTo>
                        <a:pt x="615" y="35"/>
                      </a:lnTo>
                      <a:lnTo>
                        <a:pt x="623" y="40"/>
                      </a:lnTo>
                      <a:lnTo>
                        <a:pt x="623" y="42"/>
                      </a:lnTo>
                      <a:lnTo>
                        <a:pt x="623" y="46"/>
                      </a:lnTo>
                      <a:lnTo>
                        <a:pt x="622" y="49"/>
                      </a:lnTo>
                      <a:lnTo>
                        <a:pt x="620" y="51"/>
                      </a:lnTo>
                      <a:lnTo>
                        <a:pt x="617" y="53"/>
                      </a:lnTo>
                      <a:lnTo>
                        <a:pt x="606" y="57"/>
                      </a:lnTo>
                      <a:lnTo>
                        <a:pt x="594" y="61"/>
                      </a:lnTo>
                      <a:lnTo>
                        <a:pt x="581" y="64"/>
                      </a:lnTo>
                      <a:lnTo>
                        <a:pt x="569" y="69"/>
                      </a:lnTo>
                      <a:lnTo>
                        <a:pt x="539" y="81"/>
                      </a:lnTo>
                      <a:lnTo>
                        <a:pt x="508" y="95"/>
                      </a:lnTo>
                      <a:lnTo>
                        <a:pt x="444" y="124"/>
                      </a:lnTo>
                      <a:lnTo>
                        <a:pt x="412" y="139"/>
                      </a:lnTo>
                      <a:lnTo>
                        <a:pt x="381" y="153"/>
                      </a:lnTo>
                      <a:lnTo>
                        <a:pt x="350" y="167"/>
                      </a:lnTo>
                      <a:lnTo>
                        <a:pt x="321" y="179"/>
                      </a:lnTo>
                      <a:lnTo>
                        <a:pt x="310" y="185"/>
                      </a:lnTo>
                      <a:lnTo>
                        <a:pt x="299" y="192"/>
                      </a:lnTo>
                      <a:lnTo>
                        <a:pt x="289" y="199"/>
                      </a:lnTo>
                      <a:lnTo>
                        <a:pt x="276" y="203"/>
                      </a:lnTo>
                      <a:lnTo>
                        <a:pt x="265" y="207"/>
                      </a:lnTo>
                      <a:lnTo>
                        <a:pt x="253" y="209"/>
                      </a:lnTo>
                      <a:lnTo>
                        <a:pt x="243" y="209"/>
                      </a:lnTo>
                      <a:lnTo>
                        <a:pt x="232" y="208"/>
                      </a:lnTo>
                      <a:lnTo>
                        <a:pt x="223" y="206"/>
                      </a:lnTo>
                      <a:lnTo>
                        <a:pt x="215" y="203"/>
                      </a:lnTo>
                      <a:lnTo>
                        <a:pt x="207" y="201"/>
                      </a:lnTo>
                      <a:lnTo>
                        <a:pt x="200" y="200"/>
                      </a:lnTo>
                      <a:lnTo>
                        <a:pt x="187" y="196"/>
                      </a:lnTo>
                      <a:lnTo>
                        <a:pt x="176" y="194"/>
                      </a:lnTo>
                      <a:lnTo>
                        <a:pt x="155" y="186"/>
                      </a:lnTo>
                      <a:lnTo>
                        <a:pt x="134" y="178"/>
                      </a:lnTo>
                      <a:lnTo>
                        <a:pt x="124" y="175"/>
                      </a:lnTo>
                      <a:lnTo>
                        <a:pt x="111" y="171"/>
                      </a:lnTo>
                      <a:lnTo>
                        <a:pt x="96" y="167"/>
                      </a:lnTo>
                      <a:lnTo>
                        <a:pt x="79" y="162"/>
                      </a:lnTo>
                      <a:lnTo>
                        <a:pt x="62" y="156"/>
                      </a:lnTo>
                      <a:lnTo>
                        <a:pt x="46" y="150"/>
                      </a:lnTo>
                      <a:lnTo>
                        <a:pt x="31" y="144"/>
                      </a:lnTo>
                      <a:lnTo>
                        <a:pt x="17" y="135"/>
                      </a:lnTo>
                      <a:lnTo>
                        <a:pt x="11" y="131"/>
                      </a:lnTo>
                      <a:lnTo>
                        <a:pt x="7" y="127"/>
                      </a:lnTo>
                      <a:lnTo>
                        <a:pt x="3" y="123"/>
                      </a:lnTo>
                      <a:lnTo>
                        <a:pt x="0" y="118"/>
                      </a:lnTo>
                      <a:lnTo>
                        <a:pt x="0" y="117"/>
                      </a:lnTo>
                      <a:close/>
                    </a:path>
                  </a:pathLst>
                </a:custGeom>
                <a:solidFill>
                  <a:srgbClr val="FF7F00"/>
                </a:solidFill>
                <a:ln w="9525">
                  <a:noFill/>
                  <a:round/>
                  <a:headEnd/>
                  <a:tailEnd/>
                </a:ln>
              </p:spPr>
              <p:txBody>
                <a:bodyPr wrap="none" anchor="ctr"/>
                <a:lstStyle/>
                <a:p>
                  <a:endParaRPr lang="en-US"/>
                </a:p>
              </p:txBody>
            </p:sp>
            <p:sp>
              <p:nvSpPr>
                <p:cNvPr id="20495" name="Freeform 28"/>
                <p:cNvSpPr>
                  <a:spLocks noChangeArrowheads="1"/>
                </p:cNvSpPr>
                <p:nvPr/>
              </p:nvSpPr>
              <p:spPr bwMode="auto">
                <a:xfrm>
                  <a:off x="2678" y="2753"/>
                  <a:ext cx="157" cy="46"/>
                </a:xfrm>
                <a:custGeom>
                  <a:avLst/>
                  <a:gdLst>
                    <a:gd name="T0" fmla="*/ 0 w 1410"/>
                    <a:gd name="T1" fmla="*/ 0 h 345"/>
                    <a:gd name="T2" fmla="*/ 0 w 1410"/>
                    <a:gd name="T3" fmla="*/ 0 h 345"/>
                    <a:gd name="T4" fmla="*/ 0 w 1410"/>
                    <a:gd name="T5" fmla="*/ 0 h 345"/>
                    <a:gd name="T6" fmla="*/ 0 w 1410"/>
                    <a:gd name="T7" fmla="*/ 0 h 345"/>
                    <a:gd name="T8" fmla="*/ 0 w 1410"/>
                    <a:gd name="T9" fmla="*/ 0 h 345"/>
                    <a:gd name="T10" fmla="*/ 0 w 1410"/>
                    <a:gd name="T11" fmla="*/ 0 h 345"/>
                    <a:gd name="T12" fmla="*/ 0 w 1410"/>
                    <a:gd name="T13" fmla="*/ 0 h 345"/>
                    <a:gd name="T14" fmla="*/ 0 w 1410"/>
                    <a:gd name="T15" fmla="*/ 0 h 345"/>
                    <a:gd name="T16" fmla="*/ 0 w 1410"/>
                    <a:gd name="T17" fmla="*/ 0 h 345"/>
                    <a:gd name="T18" fmla="*/ 0 w 1410"/>
                    <a:gd name="T19" fmla="*/ 0 h 345"/>
                    <a:gd name="T20" fmla="*/ 0 w 1410"/>
                    <a:gd name="T21" fmla="*/ 0 h 345"/>
                    <a:gd name="T22" fmla="*/ 0 w 1410"/>
                    <a:gd name="T23" fmla="*/ 0 h 345"/>
                    <a:gd name="T24" fmla="*/ 0 w 1410"/>
                    <a:gd name="T25" fmla="*/ 0 h 345"/>
                    <a:gd name="T26" fmla="*/ 0 w 1410"/>
                    <a:gd name="T27" fmla="*/ 0 h 345"/>
                    <a:gd name="T28" fmla="*/ 0 w 1410"/>
                    <a:gd name="T29" fmla="*/ 0 h 345"/>
                    <a:gd name="T30" fmla="*/ 0 w 1410"/>
                    <a:gd name="T31" fmla="*/ 0 h 345"/>
                    <a:gd name="T32" fmla="*/ 0 w 1410"/>
                    <a:gd name="T33" fmla="*/ 0 h 345"/>
                    <a:gd name="T34" fmla="*/ 0 w 1410"/>
                    <a:gd name="T35" fmla="*/ 0 h 345"/>
                    <a:gd name="T36" fmla="*/ 0 w 1410"/>
                    <a:gd name="T37" fmla="*/ 0 h 345"/>
                    <a:gd name="T38" fmla="*/ 0 w 1410"/>
                    <a:gd name="T39" fmla="*/ 0 h 345"/>
                    <a:gd name="T40" fmla="*/ 0 w 1410"/>
                    <a:gd name="T41" fmla="*/ 0 h 345"/>
                    <a:gd name="T42" fmla="*/ 0 w 1410"/>
                    <a:gd name="T43" fmla="*/ 0 h 345"/>
                    <a:gd name="T44" fmla="*/ 0 w 1410"/>
                    <a:gd name="T45" fmla="*/ 0 h 345"/>
                    <a:gd name="T46" fmla="*/ 0 w 1410"/>
                    <a:gd name="T47" fmla="*/ 0 h 345"/>
                    <a:gd name="T48" fmla="*/ 0 w 1410"/>
                    <a:gd name="T49" fmla="*/ 0 h 345"/>
                    <a:gd name="T50" fmla="*/ 0 w 1410"/>
                    <a:gd name="T51" fmla="*/ 0 h 345"/>
                    <a:gd name="T52" fmla="*/ 0 w 1410"/>
                    <a:gd name="T53" fmla="*/ 0 h 345"/>
                    <a:gd name="T54" fmla="*/ 0 w 1410"/>
                    <a:gd name="T55" fmla="*/ 0 h 345"/>
                    <a:gd name="T56" fmla="*/ 0 w 1410"/>
                    <a:gd name="T57" fmla="*/ 0 h 345"/>
                    <a:gd name="T58" fmla="*/ 0 w 1410"/>
                    <a:gd name="T59" fmla="*/ 0 h 345"/>
                    <a:gd name="T60" fmla="*/ 0 w 1410"/>
                    <a:gd name="T61" fmla="*/ 0 h 345"/>
                    <a:gd name="T62" fmla="*/ 0 w 1410"/>
                    <a:gd name="T63" fmla="*/ 0 h 345"/>
                    <a:gd name="T64" fmla="*/ 0 w 1410"/>
                    <a:gd name="T65" fmla="*/ 0 h 345"/>
                    <a:gd name="T66" fmla="*/ 0 w 1410"/>
                    <a:gd name="T67" fmla="*/ 0 h 345"/>
                    <a:gd name="T68" fmla="*/ 0 w 1410"/>
                    <a:gd name="T69" fmla="*/ 0 h 345"/>
                    <a:gd name="T70" fmla="*/ 0 w 1410"/>
                    <a:gd name="T71" fmla="*/ 0 h 345"/>
                    <a:gd name="T72" fmla="*/ 0 w 1410"/>
                    <a:gd name="T73" fmla="*/ 0 h 345"/>
                    <a:gd name="T74" fmla="*/ 0 w 1410"/>
                    <a:gd name="T75" fmla="*/ 0 h 345"/>
                    <a:gd name="T76" fmla="*/ 0 w 1410"/>
                    <a:gd name="T77" fmla="*/ 0 h 345"/>
                    <a:gd name="T78" fmla="*/ 0 w 1410"/>
                    <a:gd name="T79" fmla="*/ 0 h 345"/>
                    <a:gd name="T80" fmla="*/ 0 w 1410"/>
                    <a:gd name="T81" fmla="*/ 0 h 345"/>
                    <a:gd name="T82" fmla="*/ 0 w 1410"/>
                    <a:gd name="T83" fmla="*/ 0 h 345"/>
                    <a:gd name="T84" fmla="*/ 0 w 1410"/>
                    <a:gd name="T85" fmla="*/ 0 h 345"/>
                    <a:gd name="T86" fmla="*/ 0 w 1410"/>
                    <a:gd name="T87" fmla="*/ 0 h 345"/>
                    <a:gd name="T88" fmla="*/ 0 w 1410"/>
                    <a:gd name="T89" fmla="*/ 0 h 345"/>
                    <a:gd name="T90" fmla="*/ 0 w 1410"/>
                    <a:gd name="T91" fmla="*/ 0 h 345"/>
                    <a:gd name="T92" fmla="*/ 0 w 1410"/>
                    <a:gd name="T93" fmla="*/ 0 h 345"/>
                    <a:gd name="T94" fmla="*/ 0 w 1410"/>
                    <a:gd name="T95" fmla="*/ 0 h 345"/>
                    <a:gd name="T96" fmla="*/ 0 w 1410"/>
                    <a:gd name="T97" fmla="*/ 0 h 345"/>
                    <a:gd name="T98" fmla="*/ 0 w 1410"/>
                    <a:gd name="T99" fmla="*/ 0 h 345"/>
                    <a:gd name="T100" fmla="*/ 0 w 1410"/>
                    <a:gd name="T101" fmla="*/ 0 h 345"/>
                    <a:gd name="T102" fmla="*/ 0 w 1410"/>
                    <a:gd name="T103" fmla="*/ 0 h 345"/>
                    <a:gd name="T104" fmla="*/ 0 w 1410"/>
                    <a:gd name="T105" fmla="*/ 0 h 345"/>
                    <a:gd name="T106" fmla="*/ 0 w 1410"/>
                    <a:gd name="T107" fmla="*/ 0 h 345"/>
                    <a:gd name="T108" fmla="*/ 0 w 1410"/>
                    <a:gd name="T109" fmla="*/ 0 h 345"/>
                    <a:gd name="T110" fmla="*/ 0 w 1410"/>
                    <a:gd name="T111" fmla="*/ 0 h 345"/>
                    <a:gd name="T112" fmla="*/ 0 w 1410"/>
                    <a:gd name="T113" fmla="*/ 0 h 345"/>
                    <a:gd name="T114" fmla="*/ 0 w 1410"/>
                    <a:gd name="T115" fmla="*/ 0 h 3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10"/>
                    <a:gd name="T175" fmla="*/ 0 h 345"/>
                    <a:gd name="T176" fmla="*/ 1410 w 1410"/>
                    <a:gd name="T177" fmla="*/ 345 h 3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10" h="345">
                      <a:moveTo>
                        <a:pt x="253" y="209"/>
                      </a:moveTo>
                      <a:lnTo>
                        <a:pt x="401" y="160"/>
                      </a:lnTo>
                      <a:lnTo>
                        <a:pt x="547" y="112"/>
                      </a:lnTo>
                      <a:lnTo>
                        <a:pt x="619" y="88"/>
                      </a:lnTo>
                      <a:lnTo>
                        <a:pt x="690" y="62"/>
                      </a:lnTo>
                      <a:lnTo>
                        <a:pt x="760" y="38"/>
                      </a:lnTo>
                      <a:lnTo>
                        <a:pt x="831" y="12"/>
                      </a:lnTo>
                      <a:lnTo>
                        <a:pt x="840" y="10"/>
                      </a:lnTo>
                      <a:lnTo>
                        <a:pt x="848" y="6"/>
                      </a:lnTo>
                      <a:lnTo>
                        <a:pt x="855" y="4"/>
                      </a:lnTo>
                      <a:lnTo>
                        <a:pt x="862" y="3"/>
                      </a:lnTo>
                      <a:lnTo>
                        <a:pt x="867" y="1"/>
                      </a:lnTo>
                      <a:lnTo>
                        <a:pt x="872" y="1"/>
                      </a:lnTo>
                      <a:lnTo>
                        <a:pt x="880" y="0"/>
                      </a:lnTo>
                      <a:lnTo>
                        <a:pt x="887" y="1"/>
                      </a:lnTo>
                      <a:lnTo>
                        <a:pt x="892" y="3"/>
                      </a:lnTo>
                      <a:lnTo>
                        <a:pt x="901" y="6"/>
                      </a:lnTo>
                      <a:lnTo>
                        <a:pt x="914" y="10"/>
                      </a:lnTo>
                      <a:lnTo>
                        <a:pt x="926" y="13"/>
                      </a:lnTo>
                      <a:lnTo>
                        <a:pt x="937" y="16"/>
                      </a:lnTo>
                      <a:lnTo>
                        <a:pt x="947" y="21"/>
                      </a:lnTo>
                      <a:lnTo>
                        <a:pt x="967" y="30"/>
                      </a:lnTo>
                      <a:lnTo>
                        <a:pt x="983" y="41"/>
                      </a:lnTo>
                      <a:lnTo>
                        <a:pt x="987" y="43"/>
                      </a:lnTo>
                      <a:lnTo>
                        <a:pt x="992" y="45"/>
                      </a:lnTo>
                      <a:lnTo>
                        <a:pt x="1005" y="47"/>
                      </a:lnTo>
                      <a:lnTo>
                        <a:pt x="1018" y="49"/>
                      </a:lnTo>
                      <a:lnTo>
                        <a:pt x="1035" y="49"/>
                      </a:lnTo>
                      <a:lnTo>
                        <a:pt x="1053" y="49"/>
                      </a:lnTo>
                      <a:lnTo>
                        <a:pt x="1071" y="47"/>
                      </a:lnTo>
                      <a:lnTo>
                        <a:pt x="1112" y="47"/>
                      </a:lnTo>
                      <a:lnTo>
                        <a:pt x="1114" y="47"/>
                      </a:lnTo>
                      <a:lnTo>
                        <a:pt x="1115" y="49"/>
                      </a:lnTo>
                      <a:lnTo>
                        <a:pt x="1116" y="50"/>
                      </a:lnTo>
                      <a:lnTo>
                        <a:pt x="1118" y="51"/>
                      </a:lnTo>
                      <a:lnTo>
                        <a:pt x="1119" y="52"/>
                      </a:lnTo>
                      <a:lnTo>
                        <a:pt x="1121" y="52"/>
                      </a:lnTo>
                      <a:lnTo>
                        <a:pt x="1124" y="52"/>
                      </a:lnTo>
                      <a:lnTo>
                        <a:pt x="1139" y="51"/>
                      </a:lnTo>
                      <a:lnTo>
                        <a:pt x="1157" y="49"/>
                      </a:lnTo>
                      <a:lnTo>
                        <a:pt x="1175" y="45"/>
                      </a:lnTo>
                      <a:lnTo>
                        <a:pt x="1195" y="42"/>
                      </a:lnTo>
                      <a:lnTo>
                        <a:pt x="1213" y="38"/>
                      </a:lnTo>
                      <a:lnTo>
                        <a:pt x="1230" y="36"/>
                      </a:lnTo>
                      <a:lnTo>
                        <a:pt x="1247" y="34"/>
                      </a:lnTo>
                      <a:lnTo>
                        <a:pt x="1253" y="34"/>
                      </a:lnTo>
                      <a:lnTo>
                        <a:pt x="1260" y="34"/>
                      </a:lnTo>
                      <a:lnTo>
                        <a:pt x="1271" y="34"/>
                      </a:lnTo>
                      <a:lnTo>
                        <a:pt x="1280" y="34"/>
                      </a:lnTo>
                      <a:lnTo>
                        <a:pt x="1296" y="36"/>
                      </a:lnTo>
                      <a:lnTo>
                        <a:pt x="1311" y="38"/>
                      </a:lnTo>
                      <a:lnTo>
                        <a:pt x="1325" y="42"/>
                      </a:lnTo>
                      <a:lnTo>
                        <a:pt x="1341" y="44"/>
                      </a:lnTo>
                      <a:lnTo>
                        <a:pt x="1349" y="44"/>
                      </a:lnTo>
                      <a:lnTo>
                        <a:pt x="1359" y="44"/>
                      </a:lnTo>
                      <a:lnTo>
                        <a:pt x="1370" y="44"/>
                      </a:lnTo>
                      <a:lnTo>
                        <a:pt x="1383" y="44"/>
                      </a:lnTo>
                      <a:lnTo>
                        <a:pt x="1395" y="43"/>
                      </a:lnTo>
                      <a:lnTo>
                        <a:pt x="1410" y="41"/>
                      </a:lnTo>
                      <a:lnTo>
                        <a:pt x="1392" y="46"/>
                      </a:lnTo>
                      <a:lnTo>
                        <a:pt x="1373" y="52"/>
                      </a:lnTo>
                      <a:lnTo>
                        <a:pt x="1354" y="59"/>
                      </a:lnTo>
                      <a:lnTo>
                        <a:pt x="1333" y="67"/>
                      </a:lnTo>
                      <a:lnTo>
                        <a:pt x="1290" y="82"/>
                      </a:lnTo>
                      <a:lnTo>
                        <a:pt x="1247" y="98"/>
                      </a:lnTo>
                      <a:lnTo>
                        <a:pt x="1157" y="132"/>
                      </a:lnTo>
                      <a:lnTo>
                        <a:pt x="1113" y="148"/>
                      </a:lnTo>
                      <a:lnTo>
                        <a:pt x="1070" y="163"/>
                      </a:lnTo>
                      <a:lnTo>
                        <a:pt x="914" y="213"/>
                      </a:lnTo>
                      <a:lnTo>
                        <a:pt x="835" y="239"/>
                      </a:lnTo>
                      <a:lnTo>
                        <a:pt x="756" y="264"/>
                      </a:lnTo>
                      <a:lnTo>
                        <a:pt x="741" y="267"/>
                      </a:lnTo>
                      <a:lnTo>
                        <a:pt x="725" y="272"/>
                      </a:lnTo>
                      <a:lnTo>
                        <a:pt x="690" y="282"/>
                      </a:lnTo>
                      <a:lnTo>
                        <a:pt x="673" y="286"/>
                      </a:lnTo>
                      <a:lnTo>
                        <a:pt x="658" y="290"/>
                      </a:lnTo>
                      <a:lnTo>
                        <a:pt x="644" y="293"/>
                      </a:lnTo>
                      <a:lnTo>
                        <a:pt x="638" y="294"/>
                      </a:lnTo>
                      <a:lnTo>
                        <a:pt x="634" y="295"/>
                      </a:lnTo>
                      <a:lnTo>
                        <a:pt x="632" y="295"/>
                      </a:lnTo>
                      <a:lnTo>
                        <a:pt x="629" y="295"/>
                      </a:lnTo>
                      <a:lnTo>
                        <a:pt x="621" y="297"/>
                      </a:lnTo>
                      <a:lnTo>
                        <a:pt x="616" y="297"/>
                      </a:lnTo>
                      <a:lnTo>
                        <a:pt x="613" y="298"/>
                      </a:lnTo>
                      <a:lnTo>
                        <a:pt x="609" y="298"/>
                      </a:lnTo>
                      <a:lnTo>
                        <a:pt x="609" y="297"/>
                      </a:lnTo>
                      <a:lnTo>
                        <a:pt x="612" y="296"/>
                      </a:lnTo>
                      <a:lnTo>
                        <a:pt x="616" y="292"/>
                      </a:lnTo>
                      <a:lnTo>
                        <a:pt x="622" y="288"/>
                      </a:lnTo>
                      <a:lnTo>
                        <a:pt x="623" y="287"/>
                      </a:lnTo>
                      <a:lnTo>
                        <a:pt x="623" y="286"/>
                      </a:lnTo>
                      <a:lnTo>
                        <a:pt x="621" y="285"/>
                      </a:lnTo>
                      <a:lnTo>
                        <a:pt x="619" y="283"/>
                      </a:lnTo>
                      <a:lnTo>
                        <a:pt x="612" y="283"/>
                      </a:lnTo>
                      <a:lnTo>
                        <a:pt x="604" y="282"/>
                      </a:lnTo>
                      <a:lnTo>
                        <a:pt x="598" y="282"/>
                      </a:lnTo>
                      <a:lnTo>
                        <a:pt x="591" y="280"/>
                      </a:lnTo>
                      <a:lnTo>
                        <a:pt x="583" y="279"/>
                      </a:lnTo>
                      <a:lnTo>
                        <a:pt x="566" y="277"/>
                      </a:lnTo>
                      <a:lnTo>
                        <a:pt x="558" y="275"/>
                      </a:lnTo>
                      <a:lnTo>
                        <a:pt x="551" y="273"/>
                      </a:lnTo>
                      <a:lnTo>
                        <a:pt x="545" y="272"/>
                      </a:lnTo>
                      <a:lnTo>
                        <a:pt x="540" y="269"/>
                      </a:lnTo>
                      <a:lnTo>
                        <a:pt x="536" y="266"/>
                      </a:lnTo>
                      <a:lnTo>
                        <a:pt x="530" y="264"/>
                      </a:lnTo>
                      <a:lnTo>
                        <a:pt x="516" y="259"/>
                      </a:lnTo>
                      <a:lnTo>
                        <a:pt x="502" y="256"/>
                      </a:lnTo>
                      <a:lnTo>
                        <a:pt x="496" y="254"/>
                      </a:lnTo>
                      <a:lnTo>
                        <a:pt x="492" y="251"/>
                      </a:lnTo>
                      <a:lnTo>
                        <a:pt x="490" y="248"/>
                      </a:lnTo>
                      <a:lnTo>
                        <a:pt x="487" y="246"/>
                      </a:lnTo>
                      <a:lnTo>
                        <a:pt x="485" y="239"/>
                      </a:lnTo>
                      <a:lnTo>
                        <a:pt x="482" y="232"/>
                      </a:lnTo>
                      <a:lnTo>
                        <a:pt x="479" y="228"/>
                      </a:lnTo>
                      <a:lnTo>
                        <a:pt x="477" y="225"/>
                      </a:lnTo>
                      <a:lnTo>
                        <a:pt x="473" y="222"/>
                      </a:lnTo>
                      <a:lnTo>
                        <a:pt x="469" y="220"/>
                      </a:lnTo>
                      <a:lnTo>
                        <a:pt x="462" y="219"/>
                      </a:lnTo>
                      <a:lnTo>
                        <a:pt x="455" y="218"/>
                      </a:lnTo>
                      <a:lnTo>
                        <a:pt x="446" y="218"/>
                      </a:lnTo>
                      <a:lnTo>
                        <a:pt x="434" y="219"/>
                      </a:lnTo>
                      <a:lnTo>
                        <a:pt x="420" y="221"/>
                      </a:lnTo>
                      <a:lnTo>
                        <a:pt x="405" y="224"/>
                      </a:lnTo>
                      <a:lnTo>
                        <a:pt x="395" y="227"/>
                      </a:lnTo>
                      <a:lnTo>
                        <a:pt x="384" y="229"/>
                      </a:lnTo>
                      <a:lnTo>
                        <a:pt x="372" y="233"/>
                      </a:lnTo>
                      <a:lnTo>
                        <a:pt x="358" y="237"/>
                      </a:lnTo>
                      <a:lnTo>
                        <a:pt x="332" y="246"/>
                      </a:lnTo>
                      <a:lnTo>
                        <a:pt x="319" y="249"/>
                      </a:lnTo>
                      <a:lnTo>
                        <a:pt x="308" y="252"/>
                      </a:lnTo>
                      <a:lnTo>
                        <a:pt x="293" y="256"/>
                      </a:lnTo>
                      <a:lnTo>
                        <a:pt x="275" y="262"/>
                      </a:lnTo>
                      <a:lnTo>
                        <a:pt x="258" y="266"/>
                      </a:lnTo>
                      <a:lnTo>
                        <a:pt x="241" y="273"/>
                      </a:lnTo>
                      <a:lnTo>
                        <a:pt x="204" y="285"/>
                      </a:lnTo>
                      <a:lnTo>
                        <a:pt x="166" y="298"/>
                      </a:lnTo>
                      <a:lnTo>
                        <a:pt x="128" y="311"/>
                      </a:lnTo>
                      <a:lnTo>
                        <a:pt x="92" y="323"/>
                      </a:lnTo>
                      <a:lnTo>
                        <a:pt x="75" y="328"/>
                      </a:lnTo>
                      <a:lnTo>
                        <a:pt x="59" y="333"/>
                      </a:lnTo>
                      <a:lnTo>
                        <a:pt x="44" y="338"/>
                      </a:lnTo>
                      <a:lnTo>
                        <a:pt x="30" y="341"/>
                      </a:lnTo>
                      <a:lnTo>
                        <a:pt x="23" y="342"/>
                      </a:lnTo>
                      <a:lnTo>
                        <a:pt x="18" y="343"/>
                      </a:lnTo>
                      <a:lnTo>
                        <a:pt x="14" y="343"/>
                      </a:lnTo>
                      <a:lnTo>
                        <a:pt x="10" y="345"/>
                      </a:lnTo>
                      <a:lnTo>
                        <a:pt x="5" y="343"/>
                      </a:lnTo>
                      <a:lnTo>
                        <a:pt x="1" y="343"/>
                      </a:lnTo>
                      <a:lnTo>
                        <a:pt x="0" y="341"/>
                      </a:lnTo>
                      <a:lnTo>
                        <a:pt x="1" y="339"/>
                      </a:lnTo>
                      <a:lnTo>
                        <a:pt x="2" y="335"/>
                      </a:lnTo>
                      <a:lnTo>
                        <a:pt x="6" y="332"/>
                      </a:lnTo>
                      <a:lnTo>
                        <a:pt x="10" y="327"/>
                      </a:lnTo>
                      <a:lnTo>
                        <a:pt x="15" y="324"/>
                      </a:lnTo>
                      <a:lnTo>
                        <a:pt x="25" y="315"/>
                      </a:lnTo>
                      <a:lnTo>
                        <a:pt x="34" y="307"/>
                      </a:lnTo>
                      <a:lnTo>
                        <a:pt x="38" y="303"/>
                      </a:lnTo>
                      <a:lnTo>
                        <a:pt x="41" y="300"/>
                      </a:lnTo>
                      <a:lnTo>
                        <a:pt x="46" y="295"/>
                      </a:lnTo>
                      <a:lnTo>
                        <a:pt x="53" y="289"/>
                      </a:lnTo>
                      <a:lnTo>
                        <a:pt x="63" y="282"/>
                      </a:lnTo>
                      <a:lnTo>
                        <a:pt x="75" y="277"/>
                      </a:lnTo>
                      <a:lnTo>
                        <a:pt x="87" y="270"/>
                      </a:lnTo>
                      <a:lnTo>
                        <a:pt x="102" y="263"/>
                      </a:lnTo>
                      <a:lnTo>
                        <a:pt x="119" y="256"/>
                      </a:lnTo>
                      <a:lnTo>
                        <a:pt x="135" y="249"/>
                      </a:lnTo>
                      <a:lnTo>
                        <a:pt x="168" y="236"/>
                      </a:lnTo>
                      <a:lnTo>
                        <a:pt x="184" y="231"/>
                      </a:lnTo>
                      <a:lnTo>
                        <a:pt x="200" y="226"/>
                      </a:lnTo>
                      <a:lnTo>
                        <a:pt x="217" y="220"/>
                      </a:lnTo>
                      <a:lnTo>
                        <a:pt x="230" y="217"/>
                      </a:lnTo>
                      <a:lnTo>
                        <a:pt x="243" y="213"/>
                      </a:lnTo>
                      <a:lnTo>
                        <a:pt x="253" y="210"/>
                      </a:lnTo>
                      <a:lnTo>
                        <a:pt x="253" y="209"/>
                      </a:lnTo>
                      <a:close/>
                    </a:path>
                  </a:pathLst>
                </a:custGeom>
                <a:solidFill>
                  <a:srgbClr val="FF7F00"/>
                </a:solidFill>
                <a:ln w="9525">
                  <a:noFill/>
                  <a:round/>
                  <a:headEnd/>
                  <a:tailEnd/>
                </a:ln>
              </p:spPr>
              <p:txBody>
                <a:bodyPr wrap="none" anchor="ctr"/>
                <a:lstStyle/>
                <a:p>
                  <a:endParaRPr lang="en-US"/>
                </a:p>
              </p:txBody>
            </p:sp>
            <p:sp>
              <p:nvSpPr>
                <p:cNvPr id="20496" name="Freeform 29"/>
                <p:cNvSpPr>
                  <a:spLocks noChangeArrowheads="1"/>
                </p:cNvSpPr>
                <p:nvPr/>
              </p:nvSpPr>
              <p:spPr bwMode="auto">
                <a:xfrm>
                  <a:off x="2794" y="2758"/>
                  <a:ext cx="152" cy="60"/>
                </a:xfrm>
                <a:custGeom>
                  <a:avLst/>
                  <a:gdLst>
                    <a:gd name="T0" fmla="*/ 0 w 1356"/>
                    <a:gd name="T1" fmla="*/ 0 h 464"/>
                    <a:gd name="T2" fmla="*/ 0 w 1356"/>
                    <a:gd name="T3" fmla="*/ 0 h 464"/>
                    <a:gd name="T4" fmla="*/ 0 w 1356"/>
                    <a:gd name="T5" fmla="*/ 0 h 464"/>
                    <a:gd name="T6" fmla="*/ 0 w 1356"/>
                    <a:gd name="T7" fmla="*/ 0 h 464"/>
                    <a:gd name="T8" fmla="*/ 0 w 1356"/>
                    <a:gd name="T9" fmla="*/ 0 h 464"/>
                    <a:gd name="T10" fmla="*/ 0 w 1356"/>
                    <a:gd name="T11" fmla="*/ 0 h 464"/>
                    <a:gd name="T12" fmla="*/ 0 w 1356"/>
                    <a:gd name="T13" fmla="*/ 0 h 464"/>
                    <a:gd name="T14" fmla="*/ 0 w 1356"/>
                    <a:gd name="T15" fmla="*/ 0 h 464"/>
                    <a:gd name="T16" fmla="*/ 0 w 1356"/>
                    <a:gd name="T17" fmla="*/ 0 h 464"/>
                    <a:gd name="T18" fmla="*/ 0 w 1356"/>
                    <a:gd name="T19" fmla="*/ 0 h 464"/>
                    <a:gd name="T20" fmla="*/ 0 w 1356"/>
                    <a:gd name="T21" fmla="*/ 0 h 464"/>
                    <a:gd name="T22" fmla="*/ 0 w 1356"/>
                    <a:gd name="T23" fmla="*/ 0 h 464"/>
                    <a:gd name="T24" fmla="*/ 0 w 1356"/>
                    <a:gd name="T25" fmla="*/ 0 h 464"/>
                    <a:gd name="T26" fmla="*/ 0 w 1356"/>
                    <a:gd name="T27" fmla="*/ 0 h 464"/>
                    <a:gd name="T28" fmla="*/ 0 w 1356"/>
                    <a:gd name="T29" fmla="*/ 0 h 464"/>
                    <a:gd name="T30" fmla="*/ 0 w 1356"/>
                    <a:gd name="T31" fmla="*/ 0 h 464"/>
                    <a:gd name="T32" fmla="*/ 0 w 1356"/>
                    <a:gd name="T33" fmla="*/ 0 h 464"/>
                    <a:gd name="T34" fmla="*/ 0 w 1356"/>
                    <a:gd name="T35" fmla="*/ 0 h 464"/>
                    <a:gd name="T36" fmla="*/ 0 w 1356"/>
                    <a:gd name="T37" fmla="*/ 0 h 464"/>
                    <a:gd name="T38" fmla="*/ 0 w 1356"/>
                    <a:gd name="T39" fmla="*/ 0 h 464"/>
                    <a:gd name="T40" fmla="*/ 0 w 1356"/>
                    <a:gd name="T41" fmla="*/ 0 h 464"/>
                    <a:gd name="T42" fmla="*/ 0 w 1356"/>
                    <a:gd name="T43" fmla="*/ 0 h 464"/>
                    <a:gd name="T44" fmla="*/ 0 w 1356"/>
                    <a:gd name="T45" fmla="*/ 0 h 464"/>
                    <a:gd name="T46" fmla="*/ 0 w 1356"/>
                    <a:gd name="T47" fmla="*/ 0 h 464"/>
                    <a:gd name="T48" fmla="*/ 0 w 1356"/>
                    <a:gd name="T49" fmla="*/ 0 h 464"/>
                    <a:gd name="T50" fmla="*/ 0 w 1356"/>
                    <a:gd name="T51" fmla="*/ 0 h 464"/>
                    <a:gd name="T52" fmla="*/ 0 w 1356"/>
                    <a:gd name="T53" fmla="*/ 0 h 464"/>
                    <a:gd name="T54" fmla="*/ 0 w 1356"/>
                    <a:gd name="T55" fmla="*/ 0 h 464"/>
                    <a:gd name="T56" fmla="*/ 0 w 1356"/>
                    <a:gd name="T57" fmla="*/ 0 h 464"/>
                    <a:gd name="T58" fmla="*/ 0 w 1356"/>
                    <a:gd name="T59" fmla="*/ 0 h 464"/>
                    <a:gd name="T60" fmla="*/ 0 w 1356"/>
                    <a:gd name="T61" fmla="*/ 0 h 464"/>
                    <a:gd name="T62" fmla="*/ 0 w 1356"/>
                    <a:gd name="T63" fmla="*/ 0 h 464"/>
                    <a:gd name="T64" fmla="*/ 0 w 1356"/>
                    <a:gd name="T65" fmla="*/ 0 h 464"/>
                    <a:gd name="T66" fmla="*/ 0 w 1356"/>
                    <a:gd name="T67" fmla="*/ 0 h 464"/>
                    <a:gd name="T68" fmla="*/ 0 w 1356"/>
                    <a:gd name="T69" fmla="*/ 0 h 464"/>
                    <a:gd name="T70" fmla="*/ 0 w 1356"/>
                    <a:gd name="T71" fmla="*/ 0 h 464"/>
                    <a:gd name="T72" fmla="*/ 0 w 1356"/>
                    <a:gd name="T73" fmla="*/ 0 h 464"/>
                    <a:gd name="T74" fmla="*/ 0 w 1356"/>
                    <a:gd name="T75" fmla="*/ 0 h 464"/>
                    <a:gd name="T76" fmla="*/ 0 w 1356"/>
                    <a:gd name="T77" fmla="*/ 0 h 464"/>
                    <a:gd name="T78" fmla="*/ 0 w 1356"/>
                    <a:gd name="T79" fmla="*/ 0 h 464"/>
                    <a:gd name="T80" fmla="*/ 0 w 1356"/>
                    <a:gd name="T81" fmla="*/ 0 h 464"/>
                    <a:gd name="T82" fmla="*/ 0 w 1356"/>
                    <a:gd name="T83" fmla="*/ 0 h 464"/>
                    <a:gd name="T84" fmla="*/ 0 w 1356"/>
                    <a:gd name="T85" fmla="*/ 0 h 464"/>
                    <a:gd name="T86" fmla="*/ 0 w 1356"/>
                    <a:gd name="T87" fmla="*/ 0 h 464"/>
                    <a:gd name="T88" fmla="*/ 0 w 1356"/>
                    <a:gd name="T89" fmla="*/ 0 h 464"/>
                    <a:gd name="T90" fmla="*/ 0 w 1356"/>
                    <a:gd name="T91" fmla="*/ 0 h 4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56"/>
                    <a:gd name="T139" fmla="*/ 0 h 464"/>
                    <a:gd name="T140" fmla="*/ 1356 w 1356"/>
                    <a:gd name="T141" fmla="*/ 464 h 46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56" h="464">
                      <a:moveTo>
                        <a:pt x="221" y="259"/>
                      </a:moveTo>
                      <a:lnTo>
                        <a:pt x="280" y="237"/>
                      </a:lnTo>
                      <a:lnTo>
                        <a:pt x="337" y="214"/>
                      </a:lnTo>
                      <a:lnTo>
                        <a:pt x="395" y="194"/>
                      </a:lnTo>
                      <a:lnTo>
                        <a:pt x="451" y="173"/>
                      </a:lnTo>
                      <a:lnTo>
                        <a:pt x="507" y="153"/>
                      </a:lnTo>
                      <a:lnTo>
                        <a:pt x="561" y="135"/>
                      </a:lnTo>
                      <a:lnTo>
                        <a:pt x="615" y="118"/>
                      </a:lnTo>
                      <a:lnTo>
                        <a:pt x="668" y="101"/>
                      </a:lnTo>
                      <a:lnTo>
                        <a:pt x="720" y="86"/>
                      </a:lnTo>
                      <a:lnTo>
                        <a:pt x="772" y="72"/>
                      </a:lnTo>
                      <a:lnTo>
                        <a:pt x="821" y="59"/>
                      </a:lnTo>
                      <a:lnTo>
                        <a:pt x="871" y="46"/>
                      </a:lnTo>
                      <a:lnTo>
                        <a:pt x="918" y="35"/>
                      </a:lnTo>
                      <a:lnTo>
                        <a:pt x="964" y="23"/>
                      </a:lnTo>
                      <a:lnTo>
                        <a:pt x="1010" y="14"/>
                      </a:lnTo>
                      <a:lnTo>
                        <a:pt x="1054" y="5"/>
                      </a:lnTo>
                      <a:lnTo>
                        <a:pt x="1072" y="1"/>
                      </a:lnTo>
                      <a:lnTo>
                        <a:pt x="1089" y="0"/>
                      </a:lnTo>
                      <a:lnTo>
                        <a:pt x="1102" y="0"/>
                      </a:lnTo>
                      <a:lnTo>
                        <a:pt x="1115" y="1"/>
                      </a:lnTo>
                      <a:lnTo>
                        <a:pt x="1125" y="4"/>
                      </a:lnTo>
                      <a:lnTo>
                        <a:pt x="1136" y="6"/>
                      </a:lnTo>
                      <a:lnTo>
                        <a:pt x="1144" y="10"/>
                      </a:lnTo>
                      <a:lnTo>
                        <a:pt x="1151" y="15"/>
                      </a:lnTo>
                      <a:lnTo>
                        <a:pt x="1157" y="20"/>
                      </a:lnTo>
                      <a:lnTo>
                        <a:pt x="1162" y="25"/>
                      </a:lnTo>
                      <a:lnTo>
                        <a:pt x="1171" y="36"/>
                      </a:lnTo>
                      <a:lnTo>
                        <a:pt x="1181" y="46"/>
                      </a:lnTo>
                      <a:lnTo>
                        <a:pt x="1190" y="55"/>
                      </a:lnTo>
                      <a:lnTo>
                        <a:pt x="1197" y="61"/>
                      </a:lnTo>
                      <a:lnTo>
                        <a:pt x="1206" y="67"/>
                      </a:lnTo>
                      <a:lnTo>
                        <a:pt x="1216" y="70"/>
                      </a:lnTo>
                      <a:lnTo>
                        <a:pt x="1227" y="75"/>
                      </a:lnTo>
                      <a:lnTo>
                        <a:pt x="1250" y="82"/>
                      </a:lnTo>
                      <a:lnTo>
                        <a:pt x="1274" y="89"/>
                      </a:lnTo>
                      <a:lnTo>
                        <a:pt x="1298" y="96"/>
                      </a:lnTo>
                      <a:lnTo>
                        <a:pt x="1310" y="99"/>
                      </a:lnTo>
                      <a:lnTo>
                        <a:pt x="1321" y="104"/>
                      </a:lnTo>
                      <a:lnTo>
                        <a:pt x="1330" y="108"/>
                      </a:lnTo>
                      <a:lnTo>
                        <a:pt x="1340" y="113"/>
                      </a:lnTo>
                      <a:lnTo>
                        <a:pt x="1348" y="118"/>
                      </a:lnTo>
                      <a:lnTo>
                        <a:pt x="1355" y="124"/>
                      </a:lnTo>
                      <a:lnTo>
                        <a:pt x="1356" y="127"/>
                      </a:lnTo>
                      <a:lnTo>
                        <a:pt x="1354" y="129"/>
                      </a:lnTo>
                      <a:lnTo>
                        <a:pt x="1350" y="131"/>
                      </a:lnTo>
                      <a:lnTo>
                        <a:pt x="1345" y="135"/>
                      </a:lnTo>
                      <a:lnTo>
                        <a:pt x="1339" y="138"/>
                      </a:lnTo>
                      <a:lnTo>
                        <a:pt x="1332" y="142"/>
                      </a:lnTo>
                      <a:lnTo>
                        <a:pt x="1324" y="145"/>
                      </a:lnTo>
                      <a:lnTo>
                        <a:pt x="1314" y="149"/>
                      </a:lnTo>
                      <a:lnTo>
                        <a:pt x="1295" y="157"/>
                      </a:lnTo>
                      <a:lnTo>
                        <a:pt x="1275" y="164"/>
                      </a:lnTo>
                      <a:lnTo>
                        <a:pt x="1266" y="167"/>
                      </a:lnTo>
                      <a:lnTo>
                        <a:pt x="1258" y="171"/>
                      </a:lnTo>
                      <a:lnTo>
                        <a:pt x="1251" y="173"/>
                      </a:lnTo>
                      <a:lnTo>
                        <a:pt x="1245" y="175"/>
                      </a:lnTo>
                      <a:lnTo>
                        <a:pt x="1161" y="213"/>
                      </a:lnTo>
                      <a:lnTo>
                        <a:pt x="1079" y="252"/>
                      </a:lnTo>
                      <a:lnTo>
                        <a:pt x="999" y="290"/>
                      </a:lnTo>
                      <a:lnTo>
                        <a:pt x="918" y="327"/>
                      </a:lnTo>
                      <a:lnTo>
                        <a:pt x="839" y="364"/>
                      </a:lnTo>
                      <a:lnTo>
                        <a:pt x="759" y="397"/>
                      </a:lnTo>
                      <a:lnTo>
                        <a:pt x="719" y="412"/>
                      </a:lnTo>
                      <a:lnTo>
                        <a:pt x="679" y="427"/>
                      </a:lnTo>
                      <a:lnTo>
                        <a:pt x="639" y="441"/>
                      </a:lnTo>
                      <a:lnTo>
                        <a:pt x="599" y="455"/>
                      </a:lnTo>
                      <a:lnTo>
                        <a:pt x="585" y="458"/>
                      </a:lnTo>
                      <a:lnTo>
                        <a:pt x="573" y="461"/>
                      </a:lnTo>
                      <a:lnTo>
                        <a:pt x="562" y="463"/>
                      </a:lnTo>
                      <a:lnTo>
                        <a:pt x="553" y="464"/>
                      </a:lnTo>
                      <a:lnTo>
                        <a:pt x="544" y="464"/>
                      </a:lnTo>
                      <a:lnTo>
                        <a:pt x="535" y="463"/>
                      </a:lnTo>
                      <a:lnTo>
                        <a:pt x="529" y="462"/>
                      </a:lnTo>
                      <a:lnTo>
                        <a:pt x="523" y="461"/>
                      </a:lnTo>
                      <a:lnTo>
                        <a:pt x="518" y="458"/>
                      </a:lnTo>
                      <a:lnTo>
                        <a:pt x="514" y="456"/>
                      </a:lnTo>
                      <a:lnTo>
                        <a:pt x="506" y="450"/>
                      </a:lnTo>
                      <a:lnTo>
                        <a:pt x="500" y="443"/>
                      </a:lnTo>
                      <a:lnTo>
                        <a:pt x="495" y="438"/>
                      </a:lnTo>
                      <a:lnTo>
                        <a:pt x="489" y="432"/>
                      </a:lnTo>
                      <a:lnTo>
                        <a:pt x="485" y="427"/>
                      </a:lnTo>
                      <a:lnTo>
                        <a:pt x="479" y="425"/>
                      </a:lnTo>
                      <a:lnTo>
                        <a:pt x="472" y="423"/>
                      </a:lnTo>
                      <a:lnTo>
                        <a:pt x="465" y="421"/>
                      </a:lnTo>
                      <a:lnTo>
                        <a:pt x="456" y="419"/>
                      </a:lnTo>
                      <a:lnTo>
                        <a:pt x="446" y="417"/>
                      </a:lnTo>
                      <a:lnTo>
                        <a:pt x="434" y="415"/>
                      </a:lnTo>
                      <a:lnTo>
                        <a:pt x="421" y="411"/>
                      </a:lnTo>
                      <a:lnTo>
                        <a:pt x="409" y="407"/>
                      </a:lnTo>
                      <a:lnTo>
                        <a:pt x="386" y="397"/>
                      </a:lnTo>
                      <a:lnTo>
                        <a:pt x="361" y="388"/>
                      </a:lnTo>
                      <a:lnTo>
                        <a:pt x="349" y="383"/>
                      </a:lnTo>
                      <a:lnTo>
                        <a:pt x="334" y="380"/>
                      </a:lnTo>
                      <a:lnTo>
                        <a:pt x="307" y="375"/>
                      </a:lnTo>
                      <a:lnTo>
                        <a:pt x="280" y="370"/>
                      </a:lnTo>
                      <a:lnTo>
                        <a:pt x="251" y="366"/>
                      </a:lnTo>
                      <a:lnTo>
                        <a:pt x="220" y="363"/>
                      </a:lnTo>
                      <a:lnTo>
                        <a:pt x="188" y="360"/>
                      </a:lnTo>
                      <a:lnTo>
                        <a:pt x="153" y="359"/>
                      </a:lnTo>
                      <a:lnTo>
                        <a:pt x="117" y="358"/>
                      </a:lnTo>
                      <a:lnTo>
                        <a:pt x="79" y="358"/>
                      </a:lnTo>
                      <a:lnTo>
                        <a:pt x="77" y="358"/>
                      </a:lnTo>
                      <a:lnTo>
                        <a:pt x="72" y="358"/>
                      </a:lnTo>
                      <a:lnTo>
                        <a:pt x="68" y="358"/>
                      </a:lnTo>
                      <a:lnTo>
                        <a:pt x="61" y="358"/>
                      </a:lnTo>
                      <a:lnTo>
                        <a:pt x="48" y="359"/>
                      </a:lnTo>
                      <a:lnTo>
                        <a:pt x="33" y="360"/>
                      </a:lnTo>
                      <a:lnTo>
                        <a:pt x="19" y="360"/>
                      </a:lnTo>
                      <a:lnTo>
                        <a:pt x="14" y="360"/>
                      </a:lnTo>
                      <a:lnTo>
                        <a:pt x="9" y="360"/>
                      </a:lnTo>
                      <a:lnTo>
                        <a:pt x="4" y="360"/>
                      </a:lnTo>
                      <a:lnTo>
                        <a:pt x="1" y="359"/>
                      </a:lnTo>
                      <a:lnTo>
                        <a:pt x="0" y="359"/>
                      </a:lnTo>
                      <a:lnTo>
                        <a:pt x="0" y="358"/>
                      </a:lnTo>
                      <a:lnTo>
                        <a:pt x="1" y="356"/>
                      </a:lnTo>
                      <a:lnTo>
                        <a:pt x="3" y="355"/>
                      </a:lnTo>
                      <a:lnTo>
                        <a:pt x="9" y="350"/>
                      </a:lnTo>
                      <a:lnTo>
                        <a:pt x="17" y="346"/>
                      </a:lnTo>
                      <a:lnTo>
                        <a:pt x="26" y="341"/>
                      </a:lnTo>
                      <a:lnTo>
                        <a:pt x="37" y="335"/>
                      </a:lnTo>
                      <a:lnTo>
                        <a:pt x="46" y="331"/>
                      </a:lnTo>
                      <a:lnTo>
                        <a:pt x="54" y="327"/>
                      </a:lnTo>
                      <a:lnTo>
                        <a:pt x="57" y="325"/>
                      </a:lnTo>
                      <a:lnTo>
                        <a:pt x="60" y="324"/>
                      </a:lnTo>
                      <a:lnTo>
                        <a:pt x="69" y="318"/>
                      </a:lnTo>
                      <a:lnTo>
                        <a:pt x="77" y="312"/>
                      </a:lnTo>
                      <a:lnTo>
                        <a:pt x="86" y="306"/>
                      </a:lnTo>
                      <a:lnTo>
                        <a:pt x="95" y="301"/>
                      </a:lnTo>
                      <a:lnTo>
                        <a:pt x="110" y="294"/>
                      </a:lnTo>
                      <a:lnTo>
                        <a:pt x="126" y="288"/>
                      </a:lnTo>
                      <a:lnTo>
                        <a:pt x="144" y="282"/>
                      </a:lnTo>
                      <a:lnTo>
                        <a:pt x="161" y="276"/>
                      </a:lnTo>
                      <a:lnTo>
                        <a:pt x="178" y="272"/>
                      </a:lnTo>
                      <a:lnTo>
                        <a:pt x="196" y="268"/>
                      </a:lnTo>
                      <a:lnTo>
                        <a:pt x="209" y="264"/>
                      </a:lnTo>
                      <a:lnTo>
                        <a:pt x="215" y="263"/>
                      </a:lnTo>
                      <a:lnTo>
                        <a:pt x="221" y="260"/>
                      </a:lnTo>
                      <a:lnTo>
                        <a:pt x="221" y="259"/>
                      </a:lnTo>
                      <a:close/>
                    </a:path>
                  </a:pathLst>
                </a:custGeom>
                <a:solidFill>
                  <a:srgbClr val="FF7F00"/>
                </a:solidFill>
                <a:ln w="9525">
                  <a:noFill/>
                  <a:round/>
                  <a:headEnd/>
                  <a:tailEnd/>
                </a:ln>
              </p:spPr>
              <p:txBody>
                <a:bodyPr wrap="none" anchor="ctr"/>
                <a:lstStyle/>
                <a:p>
                  <a:endParaRPr lang="en-US"/>
                </a:p>
              </p:txBody>
            </p:sp>
            <p:sp>
              <p:nvSpPr>
                <p:cNvPr id="20497" name="Freeform 30"/>
                <p:cNvSpPr>
                  <a:spLocks noChangeArrowheads="1"/>
                </p:cNvSpPr>
                <p:nvPr/>
              </p:nvSpPr>
              <p:spPr bwMode="auto">
                <a:xfrm>
                  <a:off x="2691" y="2828"/>
                  <a:ext cx="145" cy="39"/>
                </a:xfrm>
                <a:custGeom>
                  <a:avLst/>
                  <a:gdLst>
                    <a:gd name="T0" fmla="*/ 0 w 1298"/>
                    <a:gd name="T1" fmla="*/ 0 h 308"/>
                    <a:gd name="T2" fmla="*/ 0 w 1298"/>
                    <a:gd name="T3" fmla="*/ 0 h 308"/>
                    <a:gd name="T4" fmla="*/ 0 w 1298"/>
                    <a:gd name="T5" fmla="*/ 0 h 308"/>
                    <a:gd name="T6" fmla="*/ 0 w 1298"/>
                    <a:gd name="T7" fmla="*/ 0 h 308"/>
                    <a:gd name="T8" fmla="*/ 0 w 1298"/>
                    <a:gd name="T9" fmla="*/ 0 h 308"/>
                    <a:gd name="T10" fmla="*/ 0 w 1298"/>
                    <a:gd name="T11" fmla="*/ 0 h 308"/>
                    <a:gd name="T12" fmla="*/ 0 w 1298"/>
                    <a:gd name="T13" fmla="*/ 0 h 308"/>
                    <a:gd name="T14" fmla="*/ 0 w 1298"/>
                    <a:gd name="T15" fmla="*/ 0 h 308"/>
                    <a:gd name="T16" fmla="*/ 0 w 1298"/>
                    <a:gd name="T17" fmla="*/ 0 h 308"/>
                    <a:gd name="T18" fmla="*/ 0 w 1298"/>
                    <a:gd name="T19" fmla="*/ 0 h 308"/>
                    <a:gd name="T20" fmla="*/ 0 w 1298"/>
                    <a:gd name="T21" fmla="*/ 0 h 308"/>
                    <a:gd name="T22" fmla="*/ 0 w 1298"/>
                    <a:gd name="T23" fmla="*/ 0 h 308"/>
                    <a:gd name="T24" fmla="*/ 0 w 1298"/>
                    <a:gd name="T25" fmla="*/ 0 h 308"/>
                    <a:gd name="T26" fmla="*/ 0 w 1298"/>
                    <a:gd name="T27" fmla="*/ 0 h 308"/>
                    <a:gd name="T28" fmla="*/ 0 w 1298"/>
                    <a:gd name="T29" fmla="*/ 0 h 308"/>
                    <a:gd name="T30" fmla="*/ 0 w 1298"/>
                    <a:gd name="T31" fmla="*/ 0 h 308"/>
                    <a:gd name="T32" fmla="*/ 0 w 1298"/>
                    <a:gd name="T33" fmla="*/ 0 h 308"/>
                    <a:gd name="T34" fmla="*/ 0 w 1298"/>
                    <a:gd name="T35" fmla="*/ 0 h 308"/>
                    <a:gd name="T36" fmla="*/ 0 w 1298"/>
                    <a:gd name="T37" fmla="*/ 0 h 308"/>
                    <a:gd name="T38" fmla="*/ 0 w 1298"/>
                    <a:gd name="T39" fmla="*/ 0 h 308"/>
                    <a:gd name="T40" fmla="*/ 0 w 1298"/>
                    <a:gd name="T41" fmla="*/ 0 h 308"/>
                    <a:gd name="T42" fmla="*/ 0 w 1298"/>
                    <a:gd name="T43" fmla="*/ 0 h 308"/>
                    <a:gd name="T44" fmla="*/ 0 w 1298"/>
                    <a:gd name="T45" fmla="*/ 0 h 308"/>
                    <a:gd name="T46" fmla="*/ 0 w 1298"/>
                    <a:gd name="T47" fmla="*/ 0 h 308"/>
                    <a:gd name="T48" fmla="*/ 0 w 1298"/>
                    <a:gd name="T49" fmla="*/ 0 h 308"/>
                    <a:gd name="T50" fmla="*/ 0 w 1298"/>
                    <a:gd name="T51" fmla="*/ 0 h 308"/>
                    <a:gd name="T52" fmla="*/ 0 w 1298"/>
                    <a:gd name="T53" fmla="*/ 0 h 308"/>
                    <a:gd name="T54" fmla="*/ 0 w 1298"/>
                    <a:gd name="T55" fmla="*/ 0 h 308"/>
                    <a:gd name="T56" fmla="*/ 0 w 1298"/>
                    <a:gd name="T57" fmla="*/ 0 h 308"/>
                    <a:gd name="T58" fmla="*/ 0 w 1298"/>
                    <a:gd name="T59" fmla="*/ 0 h 308"/>
                    <a:gd name="T60" fmla="*/ 0 w 1298"/>
                    <a:gd name="T61" fmla="*/ 0 h 308"/>
                    <a:gd name="T62" fmla="*/ 0 w 1298"/>
                    <a:gd name="T63" fmla="*/ 0 h 308"/>
                    <a:gd name="T64" fmla="*/ 0 w 1298"/>
                    <a:gd name="T65" fmla="*/ 0 h 308"/>
                    <a:gd name="T66" fmla="*/ 0 w 1298"/>
                    <a:gd name="T67" fmla="*/ 0 h 308"/>
                    <a:gd name="T68" fmla="*/ 0 w 1298"/>
                    <a:gd name="T69" fmla="*/ 0 h 308"/>
                    <a:gd name="T70" fmla="*/ 0 w 1298"/>
                    <a:gd name="T71" fmla="*/ 0 h 308"/>
                    <a:gd name="T72" fmla="*/ 0 w 1298"/>
                    <a:gd name="T73" fmla="*/ 0 h 308"/>
                    <a:gd name="T74" fmla="*/ 0 w 1298"/>
                    <a:gd name="T75" fmla="*/ 0 h 308"/>
                    <a:gd name="T76" fmla="*/ 0 w 1298"/>
                    <a:gd name="T77" fmla="*/ 0 h 308"/>
                    <a:gd name="T78" fmla="*/ 0 w 1298"/>
                    <a:gd name="T79" fmla="*/ 0 h 308"/>
                    <a:gd name="T80" fmla="*/ 0 w 1298"/>
                    <a:gd name="T81" fmla="*/ 0 h 308"/>
                    <a:gd name="T82" fmla="*/ 0 w 1298"/>
                    <a:gd name="T83" fmla="*/ 0 h 308"/>
                    <a:gd name="T84" fmla="*/ 0 w 1298"/>
                    <a:gd name="T85" fmla="*/ 0 h 308"/>
                    <a:gd name="T86" fmla="*/ 0 w 1298"/>
                    <a:gd name="T87" fmla="*/ 0 h 308"/>
                    <a:gd name="T88" fmla="*/ 0 w 1298"/>
                    <a:gd name="T89" fmla="*/ 0 h 308"/>
                    <a:gd name="T90" fmla="*/ 0 w 1298"/>
                    <a:gd name="T91" fmla="*/ 0 h 308"/>
                    <a:gd name="T92" fmla="*/ 0 w 1298"/>
                    <a:gd name="T93" fmla="*/ 0 h 308"/>
                    <a:gd name="T94" fmla="*/ 0 w 1298"/>
                    <a:gd name="T95" fmla="*/ 0 h 308"/>
                    <a:gd name="T96" fmla="*/ 0 w 1298"/>
                    <a:gd name="T97" fmla="*/ 0 h 308"/>
                    <a:gd name="T98" fmla="*/ 0 w 1298"/>
                    <a:gd name="T99" fmla="*/ 0 h 3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98"/>
                    <a:gd name="T151" fmla="*/ 0 h 308"/>
                    <a:gd name="T152" fmla="*/ 1298 w 1298"/>
                    <a:gd name="T153" fmla="*/ 308 h 3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98" h="308">
                      <a:moveTo>
                        <a:pt x="791" y="0"/>
                      </a:moveTo>
                      <a:lnTo>
                        <a:pt x="826" y="5"/>
                      </a:lnTo>
                      <a:lnTo>
                        <a:pt x="859" y="8"/>
                      </a:lnTo>
                      <a:lnTo>
                        <a:pt x="893" y="13"/>
                      </a:lnTo>
                      <a:lnTo>
                        <a:pt x="925" y="16"/>
                      </a:lnTo>
                      <a:lnTo>
                        <a:pt x="987" y="26"/>
                      </a:lnTo>
                      <a:lnTo>
                        <a:pt x="1047" y="35"/>
                      </a:lnTo>
                      <a:lnTo>
                        <a:pt x="1105" y="45"/>
                      </a:lnTo>
                      <a:lnTo>
                        <a:pt x="1161" y="56"/>
                      </a:lnTo>
                      <a:lnTo>
                        <a:pt x="1216" y="66"/>
                      </a:lnTo>
                      <a:lnTo>
                        <a:pt x="1271" y="76"/>
                      </a:lnTo>
                      <a:lnTo>
                        <a:pt x="1275" y="77"/>
                      </a:lnTo>
                      <a:lnTo>
                        <a:pt x="1280" y="79"/>
                      </a:lnTo>
                      <a:lnTo>
                        <a:pt x="1290" y="80"/>
                      </a:lnTo>
                      <a:lnTo>
                        <a:pt x="1295" y="81"/>
                      </a:lnTo>
                      <a:lnTo>
                        <a:pt x="1298" y="82"/>
                      </a:lnTo>
                      <a:lnTo>
                        <a:pt x="1298" y="83"/>
                      </a:lnTo>
                      <a:lnTo>
                        <a:pt x="1298" y="84"/>
                      </a:lnTo>
                      <a:lnTo>
                        <a:pt x="1297" y="85"/>
                      </a:lnTo>
                      <a:lnTo>
                        <a:pt x="1288" y="89"/>
                      </a:lnTo>
                      <a:lnTo>
                        <a:pt x="1279" y="92"/>
                      </a:lnTo>
                      <a:lnTo>
                        <a:pt x="1268" y="97"/>
                      </a:lnTo>
                      <a:lnTo>
                        <a:pt x="1258" y="100"/>
                      </a:lnTo>
                      <a:lnTo>
                        <a:pt x="1245" y="105"/>
                      </a:lnTo>
                      <a:lnTo>
                        <a:pt x="1233" y="110"/>
                      </a:lnTo>
                      <a:lnTo>
                        <a:pt x="1205" y="118"/>
                      </a:lnTo>
                      <a:lnTo>
                        <a:pt x="1175" y="126"/>
                      </a:lnTo>
                      <a:lnTo>
                        <a:pt x="1145" y="135"/>
                      </a:lnTo>
                      <a:lnTo>
                        <a:pt x="1083" y="151"/>
                      </a:lnTo>
                      <a:lnTo>
                        <a:pt x="1067" y="155"/>
                      </a:lnTo>
                      <a:lnTo>
                        <a:pt x="1053" y="159"/>
                      </a:lnTo>
                      <a:lnTo>
                        <a:pt x="1040" y="163"/>
                      </a:lnTo>
                      <a:lnTo>
                        <a:pt x="1029" y="167"/>
                      </a:lnTo>
                      <a:lnTo>
                        <a:pt x="1006" y="174"/>
                      </a:lnTo>
                      <a:lnTo>
                        <a:pt x="992" y="179"/>
                      </a:lnTo>
                      <a:lnTo>
                        <a:pt x="978" y="182"/>
                      </a:lnTo>
                      <a:lnTo>
                        <a:pt x="975" y="183"/>
                      </a:lnTo>
                      <a:lnTo>
                        <a:pt x="971" y="185"/>
                      </a:lnTo>
                      <a:lnTo>
                        <a:pt x="966" y="186"/>
                      </a:lnTo>
                      <a:lnTo>
                        <a:pt x="960" y="187"/>
                      </a:lnTo>
                      <a:lnTo>
                        <a:pt x="953" y="189"/>
                      </a:lnTo>
                      <a:lnTo>
                        <a:pt x="946" y="191"/>
                      </a:lnTo>
                      <a:lnTo>
                        <a:pt x="928" y="196"/>
                      </a:lnTo>
                      <a:lnTo>
                        <a:pt x="911" y="199"/>
                      </a:lnTo>
                      <a:lnTo>
                        <a:pt x="894" y="204"/>
                      </a:lnTo>
                      <a:lnTo>
                        <a:pt x="878" y="206"/>
                      </a:lnTo>
                      <a:lnTo>
                        <a:pt x="871" y="208"/>
                      </a:lnTo>
                      <a:lnTo>
                        <a:pt x="864" y="209"/>
                      </a:lnTo>
                      <a:lnTo>
                        <a:pt x="859" y="209"/>
                      </a:lnTo>
                      <a:lnTo>
                        <a:pt x="852" y="206"/>
                      </a:lnTo>
                      <a:lnTo>
                        <a:pt x="847" y="205"/>
                      </a:lnTo>
                      <a:lnTo>
                        <a:pt x="845" y="205"/>
                      </a:lnTo>
                      <a:lnTo>
                        <a:pt x="843" y="204"/>
                      </a:lnTo>
                      <a:lnTo>
                        <a:pt x="826" y="201"/>
                      </a:lnTo>
                      <a:lnTo>
                        <a:pt x="807" y="197"/>
                      </a:lnTo>
                      <a:lnTo>
                        <a:pt x="768" y="191"/>
                      </a:lnTo>
                      <a:lnTo>
                        <a:pt x="728" y="185"/>
                      </a:lnTo>
                      <a:lnTo>
                        <a:pt x="708" y="181"/>
                      </a:lnTo>
                      <a:lnTo>
                        <a:pt x="690" y="178"/>
                      </a:lnTo>
                      <a:lnTo>
                        <a:pt x="685" y="176"/>
                      </a:lnTo>
                      <a:lnTo>
                        <a:pt x="678" y="176"/>
                      </a:lnTo>
                      <a:lnTo>
                        <a:pt x="670" y="178"/>
                      </a:lnTo>
                      <a:lnTo>
                        <a:pt x="661" y="179"/>
                      </a:lnTo>
                      <a:lnTo>
                        <a:pt x="650" y="181"/>
                      </a:lnTo>
                      <a:lnTo>
                        <a:pt x="638" y="183"/>
                      </a:lnTo>
                      <a:lnTo>
                        <a:pt x="613" y="188"/>
                      </a:lnTo>
                      <a:lnTo>
                        <a:pt x="586" y="194"/>
                      </a:lnTo>
                      <a:lnTo>
                        <a:pt x="560" y="199"/>
                      </a:lnTo>
                      <a:lnTo>
                        <a:pt x="547" y="202"/>
                      </a:lnTo>
                      <a:lnTo>
                        <a:pt x="537" y="205"/>
                      </a:lnTo>
                      <a:lnTo>
                        <a:pt x="526" y="206"/>
                      </a:lnTo>
                      <a:lnTo>
                        <a:pt x="517" y="209"/>
                      </a:lnTo>
                      <a:lnTo>
                        <a:pt x="494" y="213"/>
                      </a:lnTo>
                      <a:lnTo>
                        <a:pt x="470" y="218"/>
                      </a:lnTo>
                      <a:lnTo>
                        <a:pt x="420" y="228"/>
                      </a:lnTo>
                      <a:lnTo>
                        <a:pt x="373" y="239"/>
                      </a:lnTo>
                      <a:lnTo>
                        <a:pt x="350" y="243"/>
                      </a:lnTo>
                      <a:lnTo>
                        <a:pt x="328" y="248"/>
                      </a:lnTo>
                      <a:lnTo>
                        <a:pt x="297" y="256"/>
                      </a:lnTo>
                      <a:lnTo>
                        <a:pt x="268" y="263"/>
                      </a:lnTo>
                      <a:lnTo>
                        <a:pt x="213" y="278"/>
                      </a:lnTo>
                      <a:lnTo>
                        <a:pt x="112" y="303"/>
                      </a:lnTo>
                      <a:lnTo>
                        <a:pt x="95" y="307"/>
                      </a:lnTo>
                      <a:lnTo>
                        <a:pt x="87" y="308"/>
                      </a:lnTo>
                      <a:lnTo>
                        <a:pt x="85" y="308"/>
                      </a:lnTo>
                      <a:lnTo>
                        <a:pt x="83" y="308"/>
                      </a:lnTo>
                      <a:lnTo>
                        <a:pt x="74" y="305"/>
                      </a:lnTo>
                      <a:lnTo>
                        <a:pt x="65" y="303"/>
                      </a:lnTo>
                      <a:lnTo>
                        <a:pt x="60" y="300"/>
                      </a:lnTo>
                      <a:lnTo>
                        <a:pt x="55" y="297"/>
                      </a:lnTo>
                      <a:lnTo>
                        <a:pt x="52" y="295"/>
                      </a:lnTo>
                      <a:lnTo>
                        <a:pt x="48" y="292"/>
                      </a:lnTo>
                      <a:lnTo>
                        <a:pt x="46" y="286"/>
                      </a:lnTo>
                      <a:lnTo>
                        <a:pt x="44" y="279"/>
                      </a:lnTo>
                      <a:lnTo>
                        <a:pt x="41" y="273"/>
                      </a:lnTo>
                      <a:lnTo>
                        <a:pt x="38" y="267"/>
                      </a:lnTo>
                      <a:lnTo>
                        <a:pt x="34" y="264"/>
                      </a:lnTo>
                      <a:lnTo>
                        <a:pt x="30" y="262"/>
                      </a:lnTo>
                      <a:lnTo>
                        <a:pt x="27" y="260"/>
                      </a:lnTo>
                      <a:lnTo>
                        <a:pt x="25" y="259"/>
                      </a:lnTo>
                      <a:lnTo>
                        <a:pt x="17" y="258"/>
                      </a:lnTo>
                      <a:lnTo>
                        <a:pt x="10" y="257"/>
                      </a:lnTo>
                      <a:lnTo>
                        <a:pt x="3" y="256"/>
                      </a:lnTo>
                      <a:lnTo>
                        <a:pt x="1" y="255"/>
                      </a:lnTo>
                      <a:lnTo>
                        <a:pt x="0" y="254"/>
                      </a:lnTo>
                      <a:lnTo>
                        <a:pt x="1" y="252"/>
                      </a:lnTo>
                      <a:lnTo>
                        <a:pt x="2" y="251"/>
                      </a:lnTo>
                      <a:lnTo>
                        <a:pt x="6" y="250"/>
                      </a:lnTo>
                      <a:lnTo>
                        <a:pt x="11" y="248"/>
                      </a:lnTo>
                      <a:lnTo>
                        <a:pt x="18" y="246"/>
                      </a:lnTo>
                      <a:lnTo>
                        <a:pt x="29" y="244"/>
                      </a:lnTo>
                      <a:lnTo>
                        <a:pt x="116" y="226"/>
                      </a:lnTo>
                      <a:lnTo>
                        <a:pt x="205" y="208"/>
                      </a:lnTo>
                      <a:lnTo>
                        <a:pt x="248" y="198"/>
                      </a:lnTo>
                      <a:lnTo>
                        <a:pt x="288" y="189"/>
                      </a:lnTo>
                      <a:lnTo>
                        <a:pt x="328" y="180"/>
                      </a:lnTo>
                      <a:lnTo>
                        <a:pt x="365" y="172"/>
                      </a:lnTo>
                      <a:lnTo>
                        <a:pt x="370" y="170"/>
                      </a:lnTo>
                      <a:lnTo>
                        <a:pt x="374" y="168"/>
                      </a:lnTo>
                      <a:lnTo>
                        <a:pt x="378" y="167"/>
                      </a:lnTo>
                      <a:lnTo>
                        <a:pt x="381" y="166"/>
                      </a:lnTo>
                      <a:lnTo>
                        <a:pt x="382" y="165"/>
                      </a:lnTo>
                      <a:lnTo>
                        <a:pt x="383" y="164"/>
                      </a:lnTo>
                      <a:lnTo>
                        <a:pt x="383" y="161"/>
                      </a:lnTo>
                      <a:lnTo>
                        <a:pt x="381" y="160"/>
                      </a:lnTo>
                      <a:lnTo>
                        <a:pt x="377" y="158"/>
                      </a:lnTo>
                      <a:lnTo>
                        <a:pt x="371" y="157"/>
                      </a:lnTo>
                      <a:lnTo>
                        <a:pt x="363" y="156"/>
                      </a:lnTo>
                      <a:lnTo>
                        <a:pt x="355" y="155"/>
                      </a:lnTo>
                      <a:lnTo>
                        <a:pt x="345" y="153"/>
                      </a:lnTo>
                      <a:lnTo>
                        <a:pt x="326" y="151"/>
                      </a:lnTo>
                      <a:lnTo>
                        <a:pt x="318" y="150"/>
                      </a:lnTo>
                      <a:lnTo>
                        <a:pt x="310" y="149"/>
                      </a:lnTo>
                      <a:lnTo>
                        <a:pt x="303" y="148"/>
                      </a:lnTo>
                      <a:lnTo>
                        <a:pt x="297" y="148"/>
                      </a:lnTo>
                      <a:lnTo>
                        <a:pt x="272" y="143"/>
                      </a:lnTo>
                      <a:lnTo>
                        <a:pt x="244" y="138"/>
                      </a:lnTo>
                      <a:lnTo>
                        <a:pt x="216" y="134"/>
                      </a:lnTo>
                      <a:lnTo>
                        <a:pt x="186" y="130"/>
                      </a:lnTo>
                      <a:lnTo>
                        <a:pt x="129" y="122"/>
                      </a:lnTo>
                      <a:lnTo>
                        <a:pt x="101" y="118"/>
                      </a:lnTo>
                      <a:lnTo>
                        <a:pt x="75" y="113"/>
                      </a:lnTo>
                      <a:lnTo>
                        <a:pt x="71" y="112"/>
                      </a:lnTo>
                      <a:lnTo>
                        <a:pt x="69" y="112"/>
                      </a:lnTo>
                      <a:lnTo>
                        <a:pt x="68" y="111"/>
                      </a:lnTo>
                      <a:lnTo>
                        <a:pt x="67" y="110"/>
                      </a:lnTo>
                      <a:lnTo>
                        <a:pt x="68" y="109"/>
                      </a:lnTo>
                      <a:lnTo>
                        <a:pt x="71" y="106"/>
                      </a:lnTo>
                      <a:lnTo>
                        <a:pt x="77" y="104"/>
                      </a:lnTo>
                      <a:lnTo>
                        <a:pt x="86" y="102"/>
                      </a:lnTo>
                      <a:lnTo>
                        <a:pt x="95" y="99"/>
                      </a:lnTo>
                      <a:lnTo>
                        <a:pt x="107" y="95"/>
                      </a:lnTo>
                      <a:lnTo>
                        <a:pt x="118" y="91"/>
                      </a:lnTo>
                      <a:lnTo>
                        <a:pt x="130" y="87"/>
                      </a:lnTo>
                      <a:lnTo>
                        <a:pt x="144" y="82"/>
                      </a:lnTo>
                      <a:lnTo>
                        <a:pt x="159" y="77"/>
                      </a:lnTo>
                      <a:lnTo>
                        <a:pt x="185" y="71"/>
                      </a:lnTo>
                      <a:lnTo>
                        <a:pt x="209" y="65"/>
                      </a:lnTo>
                      <a:lnTo>
                        <a:pt x="235" y="59"/>
                      </a:lnTo>
                      <a:lnTo>
                        <a:pt x="260" y="52"/>
                      </a:lnTo>
                      <a:lnTo>
                        <a:pt x="264" y="51"/>
                      </a:lnTo>
                      <a:lnTo>
                        <a:pt x="268" y="51"/>
                      </a:lnTo>
                      <a:lnTo>
                        <a:pt x="277" y="48"/>
                      </a:lnTo>
                      <a:lnTo>
                        <a:pt x="289" y="45"/>
                      </a:lnTo>
                      <a:lnTo>
                        <a:pt x="302" y="42"/>
                      </a:lnTo>
                      <a:lnTo>
                        <a:pt x="314" y="39"/>
                      </a:lnTo>
                      <a:lnTo>
                        <a:pt x="325" y="38"/>
                      </a:lnTo>
                      <a:lnTo>
                        <a:pt x="334" y="37"/>
                      </a:lnTo>
                      <a:lnTo>
                        <a:pt x="337" y="37"/>
                      </a:lnTo>
                      <a:lnTo>
                        <a:pt x="341" y="37"/>
                      </a:lnTo>
                      <a:lnTo>
                        <a:pt x="360" y="41"/>
                      </a:lnTo>
                      <a:lnTo>
                        <a:pt x="381" y="44"/>
                      </a:lnTo>
                      <a:lnTo>
                        <a:pt x="402" y="46"/>
                      </a:lnTo>
                      <a:lnTo>
                        <a:pt x="421" y="50"/>
                      </a:lnTo>
                      <a:lnTo>
                        <a:pt x="435" y="53"/>
                      </a:lnTo>
                      <a:lnTo>
                        <a:pt x="448" y="57"/>
                      </a:lnTo>
                      <a:lnTo>
                        <a:pt x="462" y="60"/>
                      </a:lnTo>
                      <a:lnTo>
                        <a:pt x="469" y="62"/>
                      </a:lnTo>
                      <a:lnTo>
                        <a:pt x="477" y="64"/>
                      </a:lnTo>
                      <a:lnTo>
                        <a:pt x="486" y="64"/>
                      </a:lnTo>
                      <a:lnTo>
                        <a:pt x="496" y="65"/>
                      </a:lnTo>
                      <a:lnTo>
                        <a:pt x="508" y="65"/>
                      </a:lnTo>
                      <a:lnTo>
                        <a:pt x="522" y="64"/>
                      </a:lnTo>
                      <a:lnTo>
                        <a:pt x="537" y="62"/>
                      </a:lnTo>
                      <a:lnTo>
                        <a:pt x="553" y="60"/>
                      </a:lnTo>
                      <a:lnTo>
                        <a:pt x="571" y="57"/>
                      </a:lnTo>
                      <a:lnTo>
                        <a:pt x="592" y="52"/>
                      </a:lnTo>
                      <a:lnTo>
                        <a:pt x="608" y="49"/>
                      </a:lnTo>
                      <a:lnTo>
                        <a:pt x="624" y="46"/>
                      </a:lnTo>
                      <a:lnTo>
                        <a:pt x="637" y="43"/>
                      </a:lnTo>
                      <a:lnTo>
                        <a:pt x="648" y="39"/>
                      </a:lnTo>
                      <a:lnTo>
                        <a:pt x="663" y="35"/>
                      </a:lnTo>
                      <a:lnTo>
                        <a:pt x="681" y="30"/>
                      </a:lnTo>
                      <a:lnTo>
                        <a:pt x="700" y="26"/>
                      </a:lnTo>
                      <a:lnTo>
                        <a:pt x="720" y="21"/>
                      </a:lnTo>
                      <a:lnTo>
                        <a:pt x="739" y="15"/>
                      </a:lnTo>
                      <a:lnTo>
                        <a:pt x="758" y="11"/>
                      </a:lnTo>
                      <a:lnTo>
                        <a:pt x="776" y="6"/>
                      </a:lnTo>
                      <a:lnTo>
                        <a:pt x="791" y="1"/>
                      </a:lnTo>
                      <a:lnTo>
                        <a:pt x="791" y="0"/>
                      </a:lnTo>
                      <a:close/>
                    </a:path>
                  </a:pathLst>
                </a:custGeom>
                <a:solidFill>
                  <a:srgbClr val="FF7F00"/>
                </a:solidFill>
                <a:ln w="9525">
                  <a:noFill/>
                  <a:round/>
                  <a:headEnd/>
                  <a:tailEnd/>
                </a:ln>
              </p:spPr>
              <p:txBody>
                <a:bodyPr wrap="none" anchor="ctr"/>
                <a:lstStyle/>
                <a:p>
                  <a:endParaRPr lang="en-US"/>
                </a:p>
              </p:txBody>
            </p:sp>
          </p:grpSp>
        </p:grpSp>
      </p:gr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684213" y="981075"/>
            <a:ext cx="6697662" cy="1068388"/>
          </a:xfrm>
          <a:prstGeom prst="rect">
            <a:avLst/>
          </a:prstGeom>
          <a:noFill/>
          <a:ln w="9525">
            <a:noFill/>
            <a:round/>
            <a:headEnd/>
            <a:tailEnd/>
          </a:ln>
        </p:spPr>
        <p:txBody>
          <a:bodyPr lIns="90000" tIns="46800" rIns="90000" bIns="46800" anchor="ctr"/>
          <a:lstStyle/>
          <a:p>
            <a:pP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3200">
              <a:solidFill>
                <a:srgbClr val="0099CC"/>
              </a:solidFill>
              <a:latin typeface="45 Helvetica CE Light" pitchFamily="80" charset="0"/>
            </a:endParaRPr>
          </a:p>
        </p:txBody>
      </p:sp>
      <p:sp>
        <p:nvSpPr>
          <p:cNvPr id="21507" name="Text Box 3"/>
          <p:cNvSpPr txBox="1">
            <a:spLocks noChangeArrowheads="1"/>
          </p:cNvSpPr>
          <p:nvPr/>
        </p:nvSpPr>
        <p:spPr bwMode="auto">
          <a:xfrm>
            <a:off x="6832600" y="6338888"/>
            <a:ext cx="2132013" cy="474662"/>
          </a:xfrm>
          <a:prstGeom prst="rect">
            <a:avLst/>
          </a:prstGeom>
          <a:noFill/>
          <a:ln w="9525">
            <a:noFill/>
            <a:round/>
            <a:headEnd/>
            <a:tailEnd/>
          </a:ln>
        </p:spPr>
        <p:txBody>
          <a:bodyPr lIns="90000" tIns="46800" rIns="90000" bIns="46800"/>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347E885-122C-407B-80A6-621F211BB77D}" type="slidenum">
              <a:rPr lang="en-GB" sz="1000">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62</a:t>
            </a:fld>
            <a:endParaRPr lang="en-GB" sz="1000">
              <a:solidFill>
                <a:srgbClr val="000000"/>
              </a:solidFill>
            </a:endParaRPr>
          </a:p>
        </p:txBody>
      </p:sp>
      <p:sp>
        <p:nvSpPr>
          <p:cNvPr id="21508" name="Text Box 5"/>
          <p:cNvSpPr txBox="1">
            <a:spLocks noChangeArrowheads="1"/>
          </p:cNvSpPr>
          <p:nvPr/>
        </p:nvSpPr>
        <p:spPr bwMode="auto">
          <a:xfrm>
            <a:off x="1258888" y="4508500"/>
            <a:ext cx="6913562" cy="1944688"/>
          </a:xfrm>
          <a:prstGeom prst="rect">
            <a:avLst/>
          </a:prstGeom>
          <a:noFill/>
          <a:ln w="9525">
            <a:noFill/>
            <a:round/>
            <a:headEnd/>
            <a:tailEnd/>
          </a:ln>
        </p:spPr>
        <p:txBody>
          <a:bodyPr wrap="none" anchor="ctr"/>
          <a:lstStyle/>
          <a:p>
            <a:endParaRPr lang="cs-CZ"/>
          </a:p>
        </p:txBody>
      </p:sp>
      <p:sp>
        <p:nvSpPr>
          <p:cNvPr id="21509" name="Text Box 1"/>
          <p:cNvSpPr txBox="1">
            <a:spLocks noChangeArrowheads="1"/>
          </p:cNvSpPr>
          <p:nvPr/>
        </p:nvSpPr>
        <p:spPr bwMode="auto">
          <a:xfrm>
            <a:off x="760413" y="2349500"/>
            <a:ext cx="7772400" cy="3600450"/>
          </a:xfrm>
          <a:prstGeom prst="rect">
            <a:avLst/>
          </a:prstGeom>
          <a:noFill/>
          <a:ln w="9525">
            <a:noFill/>
            <a:round/>
            <a:headEnd/>
            <a:tailEnd/>
          </a:ln>
        </p:spPr>
        <p:txBody>
          <a:bodyPr lIns="90000" tIns="46800" rIns="90000" bIns="46800" anchor="ctr"/>
          <a:lstStyle/>
          <a:p>
            <a:pP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3600">
              <a:solidFill>
                <a:srgbClr val="0099CC"/>
              </a:solidFill>
              <a:latin typeface="45 Helvetica CE Light" pitchFamily="80" charset="0"/>
            </a:endParaRPr>
          </a:p>
          <a:p>
            <a:pPr algn="ct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600">
                <a:solidFill>
                  <a:srgbClr val="0099CC"/>
                </a:solidFill>
                <a:latin typeface="45 Helvetica CE Light" pitchFamily="80" charset="0"/>
              </a:rPr>
              <a:t>Thanks for your attention!</a:t>
            </a:r>
          </a:p>
          <a:p>
            <a:pP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3600">
              <a:solidFill>
                <a:srgbClr val="0099CC"/>
              </a:solidFill>
              <a:latin typeface="45 Helvetica CE Light" pitchFamily="80" charset="0"/>
            </a:endParaRPr>
          </a:p>
          <a:p>
            <a:pP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99CC"/>
              </a:solidFill>
              <a:hlinkClick r:id="rId3"/>
            </a:endParaRPr>
          </a:p>
          <a:p>
            <a:pPr algn="ct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400">
                <a:solidFill>
                  <a:srgbClr val="0099CC"/>
                </a:solidFill>
                <a:hlinkClick r:id="rId3"/>
              </a:rPr>
              <a:t>http://www.geoinfostrategie.gov.cz</a:t>
            </a:r>
            <a:endParaRPr lang="cs-CZ" sz="2400">
              <a:solidFill>
                <a:srgbClr val="0099CC"/>
              </a:solidFill>
            </a:endParaRPr>
          </a:p>
          <a:p>
            <a:pPr algn="ctr">
              <a:lnSpc>
                <a:spcPct val="95000"/>
              </a:lnSpc>
              <a:spcBef>
                <a:spcPts val="12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400">
                <a:solidFill>
                  <a:srgbClr val="0099CC"/>
                </a:solidFill>
                <a:hlinkClick r:id="rId4"/>
              </a:rPr>
              <a:t>geoinfostrategie@mvcr.cz</a:t>
            </a:r>
            <a:r>
              <a:rPr lang="cs-CZ" sz="2400">
                <a:solidFill>
                  <a:srgbClr val="0099CC"/>
                </a:solidFill>
              </a:rPr>
              <a:t>  </a:t>
            </a:r>
          </a:p>
          <a:p>
            <a:pPr algn="ct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400">
              <a:solidFill>
                <a:srgbClr val="0099CC"/>
              </a:solidFill>
              <a:hlinkClick r:id="rId5"/>
            </a:endParaRPr>
          </a:p>
          <a:p>
            <a:pPr algn="ct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400">
              <a:solidFill>
                <a:srgbClr val="0099CC"/>
              </a:solidFill>
              <a:hlinkClick r:id="rId5"/>
            </a:endParaRPr>
          </a:p>
          <a:p>
            <a:pPr algn="ct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400">
                <a:solidFill>
                  <a:srgbClr val="0099CC"/>
                </a:solidFill>
                <a:hlinkClick r:id="rId5"/>
              </a:rPr>
              <a:t>eva.kubatova@mvcr.cz</a:t>
            </a:r>
            <a:r>
              <a:rPr lang="cs-CZ" sz="2400">
                <a:solidFill>
                  <a:srgbClr val="0099CC"/>
                </a:solidFill>
              </a:rPr>
              <a:t> </a:t>
            </a:r>
          </a:p>
          <a:p>
            <a:pP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solidFill>
                <a:srgbClr val="0099CC"/>
              </a:solidFill>
            </a:endParaRPr>
          </a:p>
          <a:p>
            <a:pP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solidFill>
                  <a:srgbClr val="0099CC"/>
                </a:solidFill>
              </a:rPr>
              <a:t> </a:t>
            </a:r>
          </a:p>
          <a:p>
            <a:pPr>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a:solidFill>
                <a:srgbClr val="0099CC"/>
              </a:solidFill>
            </a:endParaRPr>
          </a:p>
        </p:txBody>
      </p:sp>
      <p:grpSp>
        <p:nvGrpSpPr>
          <p:cNvPr id="2" name="Group 4"/>
          <p:cNvGrpSpPr>
            <a:grpSpLocks/>
          </p:cNvGrpSpPr>
          <p:nvPr/>
        </p:nvGrpSpPr>
        <p:grpSpPr bwMode="auto">
          <a:xfrm>
            <a:off x="7740650" y="115888"/>
            <a:ext cx="1152525" cy="792162"/>
            <a:chOff x="2381" y="2614"/>
            <a:chExt cx="952" cy="634"/>
          </a:xfrm>
        </p:grpSpPr>
        <p:sp>
          <p:nvSpPr>
            <p:cNvPr id="21511" name="AutoShape 5"/>
            <p:cNvSpPr>
              <a:spLocks noChangeArrowheads="1"/>
            </p:cNvSpPr>
            <p:nvPr/>
          </p:nvSpPr>
          <p:spPr bwMode="auto">
            <a:xfrm>
              <a:off x="2381" y="2614"/>
              <a:ext cx="952" cy="634"/>
            </a:xfrm>
            <a:prstGeom prst="rightArrow">
              <a:avLst>
                <a:gd name="adj1" fmla="val 50000"/>
                <a:gd name="adj2" fmla="val 42496"/>
              </a:avLst>
            </a:prstGeom>
            <a:solidFill>
              <a:srgbClr val="5DAEB7"/>
            </a:solidFill>
            <a:ln w="9525">
              <a:noFill/>
              <a:round/>
              <a:headEnd/>
              <a:tailEnd/>
            </a:ln>
          </p:spPr>
          <p:txBody>
            <a:bodyPr wrap="none" anchor="ctr"/>
            <a:lstStyle/>
            <a:p>
              <a:endParaRPr lang="cs-CZ"/>
            </a:p>
          </p:txBody>
        </p:sp>
        <p:grpSp>
          <p:nvGrpSpPr>
            <p:cNvPr id="3" name="Group 6"/>
            <p:cNvGrpSpPr>
              <a:grpSpLocks/>
            </p:cNvGrpSpPr>
            <p:nvPr/>
          </p:nvGrpSpPr>
          <p:grpSpPr bwMode="auto">
            <a:xfrm>
              <a:off x="2409" y="2720"/>
              <a:ext cx="708" cy="422"/>
              <a:chOff x="2409" y="2720"/>
              <a:chExt cx="708" cy="422"/>
            </a:xfrm>
          </p:grpSpPr>
          <p:grpSp>
            <p:nvGrpSpPr>
              <p:cNvPr id="4" name="Group 7"/>
              <p:cNvGrpSpPr>
                <a:grpSpLocks/>
              </p:cNvGrpSpPr>
              <p:nvPr/>
            </p:nvGrpSpPr>
            <p:grpSpPr bwMode="auto">
              <a:xfrm>
                <a:off x="2409" y="2958"/>
                <a:ext cx="708" cy="184"/>
                <a:chOff x="2409" y="2958"/>
                <a:chExt cx="708" cy="184"/>
              </a:xfrm>
            </p:grpSpPr>
            <p:sp>
              <p:nvSpPr>
                <p:cNvPr id="21533" name="Freeform 8"/>
                <p:cNvSpPr>
                  <a:spLocks noChangeArrowheads="1"/>
                </p:cNvSpPr>
                <p:nvPr/>
              </p:nvSpPr>
              <p:spPr bwMode="auto">
                <a:xfrm>
                  <a:off x="2420" y="2967"/>
                  <a:ext cx="684" cy="172"/>
                </a:xfrm>
                <a:custGeom>
                  <a:avLst/>
                  <a:gdLst>
                    <a:gd name="T0" fmla="*/ 0 w 6097"/>
                    <a:gd name="T1" fmla="*/ 0 h 1317"/>
                    <a:gd name="T2" fmla="*/ 0 w 6097"/>
                    <a:gd name="T3" fmla="*/ 0 h 1317"/>
                    <a:gd name="T4" fmla="*/ 0 w 6097"/>
                    <a:gd name="T5" fmla="*/ 0 h 1317"/>
                    <a:gd name="T6" fmla="*/ 0 w 6097"/>
                    <a:gd name="T7" fmla="*/ 0 h 1317"/>
                    <a:gd name="T8" fmla="*/ 0 w 6097"/>
                    <a:gd name="T9" fmla="*/ 0 h 1317"/>
                    <a:gd name="T10" fmla="*/ 0 w 6097"/>
                    <a:gd name="T11" fmla="*/ 0 h 1317"/>
                    <a:gd name="T12" fmla="*/ 0 w 6097"/>
                    <a:gd name="T13" fmla="*/ 0 h 1317"/>
                    <a:gd name="T14" fmla="*/ 0 w 6097"/>
                    <a:gd name="T15" fmla="*/ 0 h 1317"/>
                    <a:gd name="T16" fmla="*/ 0 w 6097"/>
                    <a:gd name="T17" fmla="*/ 0 h 1317"/>
                    <a:gd name="T18" fmla="*/ 0 w 6097"/>
                    <a:gd name="T19" fmla="*/ 0 h 1317"/>
                    <a:gd name="T20" fmla="*/ 0 w 6097"/>
                    <a:gd name="T21" fmla="*/ 0 h 1317"/>
                    <a:gd name="T22" fmla="*/ 0 w 6097"/>
                    <a:gd name="T23" fmla="*/ 0 h 1317"/>
                    <a:gd name="T24" fmla="*/ 0 w 6097"/>
                    <a:gd name="T25" fmla="*/ 0 h 1317"/>
                    <a:gd name="T26" fmla="*/ 0 w 6097"/>
                    <a:gd name="T27" fmla="*/ 0 h 1317"/>
                    <a:gd name="T28" fmla="*/ 0 w 6097"/>
                    <a:gd name="T29" fmla="*/ 0 h 1317"/>
                    <a:gd name="T30" fmla="*/ 0 w 6097"/>
                    <a:gd name="T31" fmla="*/ 0 h 1317"/>
                    <a:gd name="T32" fmla="*/ 0 w 6097"/>
                    <a:gd name="T33" fmla="*/ 0 h 1317"/>
                    <a:gd name="T34" fmla="*/ 0 w 6097"/>
                    <a:gd name="T35" fmla="*/ 0 h 1317"/>
                    <a:gd name="T36" fmla="*/ 0 w 6097"/>
                    <a:gd name="T37" fmla="*/ 0 h 1317"/>
                    <a:gd name="T38" fmla="*/ 0 w 6097"/>
                    <a:gd name="T39" fmla="*/ 0 h 1317"/>
                    <a:gd name="T40" fmla="*/ 0 w 6097"/>
                    <a:gd name="T41" fmla="*/ 0 h 1317"/>
                    <a:gd name="T42" fmla="*/ 0 w 6097"/>
                    <a:gd name="T43" fmla="*/ 0 h 1317"/>
                    <a:gd name="T44" fmla="*/ 0 w 6097"/>
                    <a:gd name="T45" fmla="*/ 0 h 1317"/>
                    <a:gd name="T46" fmla="*/ 0 w 6097"/>
                    <a:gd name="T47" fmla="*/ 0 h 1317"/>
                    <a:gd name="T48" fmla="*/ 0 w 6097"/>
                    <a:gd name="T49" fmla="*/ 0 h 1317"/>
                    <a:gd name="T50" fmla="*/ 0 w 6097"/>
                    <a:gd name="T51" fmla="*/ 0 h 1317"/>
                    <a:gd name="T52" fmla="*/ 0 w 6097"/>
                    <a:gd name="T53" fmla="*/ 0 h 1317"/>
                    <a:gd name="T54" fmla="*/ 0 w 6097"/>
                    <a:gd name="T55" fmla="*/ 0 h 1317"/>
                    <a:gd name="T56" fmla="*/ 0 w 6097"/>
                    <a:gd name="T57" fmla="*/ 0 h 1317"/>
                    <a:gd name="T58" fmla="*/ 0 w 6097"/>
                    <a:gd name="T59" fmla="*/ 0 h 1317"/>
                    <a:gd name="T60" fmla="*/ 0 w 6097"/>
                    <a:gd name="T61" fmla="*/ 0 h 1317"/>
                    <a:gd name="T62" fmla="*/ 0 w 6097"/>
                    <a:gd name="T63" fmla="*/ 0 h 1317"/>
                    <a:gd name="T64" fmla="*/ 0 w 6097"/>
                    <a:gd name="T65" fmla="*/ 0 h 1317"/>
                    <a:gd name="T66" fmla="*/ 0 w 6097"/>
                    <a:gd name="T67" fmla="*/ 0 h 1317"/>
                    <a:gd name="T68" fmla="*/ 0 w 6097"/>
                    <a:gd name="T69" fmla="*/ 0 h 1317"/>
                    <a:gd name="T70" fmla="*/ 0 w 6097"/>
                    <a:gd name="T71" fmla="*/ 0 h 1317"/>
                    <a:gd name="T72" fmla="*/ 0 w 6097"/>
                    <a:gd name="T73" fmla="*/ 0 h 1317"/>
                    <a:gd name="T74" fmla="*/ 0 w 6097"/>
                    <a:gd name="T75" fmla="*/ 0 h 1317"/>
                    <a:gd name="T76" fmla="*/ 0 w 6097"/>
                    <a:gd name="T77" fmla="*/ 0 h 1317"/>
                    <a:gd name="T78" fmla="*/ 0 w 6097"/>
                    <a:gd name="T79" fmla="*/ 0 h 1317"/>
                    <a:gd name="T80" fmla="*/ 0 w 6097"/>
                    <a:gd name="T81" fmla="*/ 0 h 1317"/>
                    <a:gd name="T82" fmla="*/ 0 w 6097"/>
                    <a:gd name="T83" fmla="*/ 0 h 1317"/>
                    <a:gd name="T84" fmla="*/ 0 w 6097"/>
                    <a:gd name="T85" fmla="*/ 0 h 1317"/>
                    <a:gd name="T86" fmla="*/ 0 w 6097"/>
                    <a:gd name="T87" fmla="*/ 0 h 1317"/>
                    <a:gd name="T88" fmla="*/ 0 w 6097"/>
                    <a:gd name="T89" fmla="*/ 0 h 1317"/>
                    <a:gd name="T90" fmla="*/ 0 w 6097"/>
                    <a:gd name="T91" fmla="*/ 0 h 1317"/>
                    <a:gd name="T92" fmla="*/ 0 w 6097"/>
                    <a:gd name="T93" fmla="*/ 0 h 1317"/>
                    <a:gd name="T94" fmla="*/ 0 w 6097"/>
                    <a:gd name="T95" fmla="*/ 0 h 1317"/>
                    <a:gd name="T96" fmla="*/ 0 w 6097"/>
                    <a:gd name="T97" fmla="*/ 0 h 1317"/>
                    <a:gd name="T98" fmla="*/ 0 w 6097"/>
                    <a:gd name="T99" fmla="*/ 0 h 1317"/>
                    <a:gd name="T100" fmla="*/ 0 w 6097"/>
                    <a:gd name="T101" fmla="*/ 0 h 1317"/>
                    <a:gd name="T102" fmla="*/ 0 w 6097"/>
                    <a:gd name="T103" fmla="*/ 0 h 1317"/>
                    <a:gd name="T104" fmla="*/ 0 w 6097"/>
                    <a:gd name="T105" fmla="*/ 0 h 1317"/>
                    <a:gd name="T106" fmla="*/ 0 w 6097"/>
                    <a:gd name="T107" fmla="*/ 0 h 1317"/>
                    <a:gd name="T108" fmla="*/ 0 w 6097"/>
                    <a:gd name="T109" fmla="*/ 0 h 1317"/>
                    <a:gd name="T110" fmla="*/ 0 w 6097"/>
                    <a:gd name="T111" fmla="*/ 0 h 1317"/>
                    <a:gd name="T112" fmla="*/ 0 w 6097"/>
                    <a:gd name="T113" fmla="*/ 0 h 1317"/>
                    <a:gd name="T114" fmla="*/ 0 w 6097"/>
                    <a:gd name="T115" fmla="*/ 0 h 1317"/>
                    <a:gd name="T116" fmla="*/ 0 w 6097"/>
                    <a:gd name="T117" fmla="*/ 0 h 1317"/>
                    <a:gd name="T118" fmla="*/ 0 w 6097"/>
                    <a:gd name="T119" fmla="*/ 0 h 1317"/>
                    <a:gd name="T120" fmla="*/ 0 w 6097"/>
                    <a:gd name="T121" fmla="*/ 0 h 1317"/>
                    <a:gd name="T122" fmla="*/ 0 w 6097"/>
                    <a:gd name="T123" fmla="*/ 0 h 1317"/>
                    <a:gd name="T124" fmla="*/ 0 w 6097"/>
                    <a:gd name="T125" fmla="*/ 0 h 13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97"/>
                    <a:gd name="T190" fmla="*/ 0 h 1317"/>
                    <a:gd name="T191" fmla="*/ 6097 w 6097"/>
                    <a:gd name="T192" fmla="*/ 1317 h 13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97" h="1317">
                      <a:moveTo>
                        <a:pt x="3090" y="6"/>
                      </a:moveTo>
                      <a:lnTo>
                        <a:pt x="3054" y="14"/>
                      </a:lnTo>
                      <a:lnTo>
                        <a:pt x="3019" y="21"/>
                      </a:lnTo>
                      <a:lnTo>
                        <a:pt x="2951" y="36"/>
                      </a:lnTo>
                      <a:lnTo>
                        <a:pt x="2883" y="54"/>
                      </a:lnTo>
                      <a:lnTo>
                        <a:pt x="2817" y="75"/>
                      </a:lnTo>
                      <a:lnTo>
                        <a:pt x="2753" y="97"/>
                      </a:lnTo>
                      <a:lnTo>
                        <a:pt x="2688" y="120"/>
                      </a:lnTo>
                      <a:lnTo>
                        <a:pt x="2625" y="145"/>
                      </a:lnTo>
                      <a:lnTo>
                        <a:pt x="2561" y="171"/>
                      </a:lnTo>
                      <a:lnTo>
                        <a:pt x="2435" y="226"/>
                      </a:lnTo>
                      <a:lnTo>
                        <a:pt x="2308" y="282"/>
                      </a:lnTo>
                      <a:lnTo>
                        <a:pt x="2242" y="310"/>
                      </a:lnTo>
                      <a:lnTo>
                        <a:pt x="2177" y="338"/>
                      </a:lnTo>
                      <a:lnTo>
                        <a:pt x="2111" y="365"/>
                      </a:lnTo>
                      <a:lnTo>
                        <a:pt x="2042" y="393"/>
                      </a:lnTo>
                      <a:lnTo>
                        <a:pt x="1981" y="416"/>
                      </a:lnTo>
                      <a:lnTo>
                        <a:pt x="1920" y="439"/>
                      </a:lnTo>
                      <a:lnTo>
                        <a:pt x="1861" y="462"/>
                      </a:lnTo>
                      <a:lnTo>
                        <a:pt x="1802" y="484"/>
                      </a:lnTo>
                      <a:lnTo>
                        <a:pt x="1746" y="506"/>
                      </a:lnTo>
                      <a:lnTo>
                        <a:pt x="1690" y="526"/>
                      </a:lnTo>
                      <a:lnTo>
                        <a:pt x="1636" y="547"/>
                      </a:lnTo>
                      <a:lnTo>
                        <a:pt x="1583" y="567"/>
                      </a:lnTo>
                      <a:lnTo>
                        <a:pt x="1532" y="586"/>
                      </a:lnTo>
                      <a:lnTo>
                        <a:pt x="1483" y="605"/>
                      </a:lnTo>
                      <a:lnTo>
                        <a:pt x="1436" y="623"/>
                      </a:lnTo>
                      <a:lnTo>
                        <a:pt x="1390" y="640"/>
                      </a:lnTo>
                      <a:lnTo>
                        <a:pt x="1346" y="657"/>
                      </a:lnTo>
                      <a:lnTo>
                        <a:pt x="1304" y="671"/>
                      </a:lnTo>
                      <a:lnTo>
                        <a:pt x="1265" y="685"/>
                      </a:lnTo>
                      <a:lnTo>
                        <a:pt x="1227" y="699"/>
                      </a:lnTo>
                      <a:lnTo>
                        <a:pt x="1194" y="712"/>
                      </a:lnTo>
                      <a:lnTo>
                        <a:pt x="1160" y="723"/>
                      </a:lnTo>
                      <a:lnTo>
                        <a:pt x="1127" y="735"/>
                      </a:lnTo>
                      <a:lnTo>
                        <a:pt x="1096" y="745"/>
                      </a:lnTo>
                      <a:lnTo>
                        <a:pt x="1066" y="757"/>
                      </a:lnTo>
                      <a:lnTo>
                        <a:pt x="1036" y="767"/>
                      </a:lnTo>
                      <a:lnTo>
                        <a:pt x="1007" y="776"/>
                      </a:lnTo>
                      <a:lnTo>
                        <a:pt x="978" y="787"/>
                      </a:lnTo>
                      <a:lnTo>
                        <a:pt x="946" y="797"/>
                      </a:lnTo>
                      <a:lnTo>
                        <a:pt x="914" y="808"/>
                      </a:lnTo>
                      <a:lnTo>
                        <a:pt x="883" y="819"/>
                      </a:lnTo>
                      <a:lnTo>
                        <a:pt x="853" y="828"/>
                      </a:lnTo>
                      <a:lnTo>
                        <a:pt x="794" y="848"/>
                      </a:lnTo>
                      <a:lnTo>
                        <a:pt x="737" y="866"/>
                      </a:lnTo>
                      <a:lnTo>
                        <a:pt x="683" y="883"/>
                      </a:lnTo>
                      <a:lnTo>
                        <a:pt x="629" y="901"/>
                      </a:lnTo>
                      <a:lnTo>
                        <a:pt x="522" y="934"/>
                      </a:lnTo>
                      <a:lnTo>
                        <a:pt x="467" y="950"/>
                      </a:lnTo>
                      <a:lnTo>
                        <a:pt x="410" y="967"/>
                      </a:lnTo>
                      <a:lnTo>
                        <a:pt x="351" y="985"/>
                      </a:lnTo>
                      <a:lnTo>
                        <a:pt x="320" y="994"/>
                      </a:lnTo>
                      <a:lnTo>
                        <a:pt x="289" y="1003"/>
                      </a:lnTo>
                      <a:lnTo>
                        <a:pt x="257" y="1012"/>
                      </a:lnTo>
                      <a:lnTo>
                        <a:pt x="224" y="1021"/>
                      </a:lnTo>
                      <a:lnTo>
                        <a:pt x="189" y="1032"/>
                      </a:lnTo>
                      <a:lnTo>
                        <a:pt x="154" y="1042"/>
                      </a:lnTo>
                      <a:lnTo>
                        <a:pt x="118" y="1054"/>
                      </a:lnTo>
                      <a:lnTo>
                        <a:pt x="80" y="1064"/>
                      </a:lnTo>
                      <a:lnTo>
                        <a:pt x="40" y="1077"/>
                      </a:lnTo>
                      <a:lnTo>
                        <a:pt x="0" y="1088"/>
                      </a:lnTo>
                      <a:lnTo>
                        <a:pt x="28" y="1079"/>
                      </a:lnTo>
                      <a:lnTo>
                        <a:pt x="55" y="1070"/>
                      </a:lnTo>
                      <a:lnTo>
                        <a:pt x="85" y="1062"/>
                      </a:lnTo>
                      <a:lnTo>
                        <a:pt x="116" y="1054"/>
                      </a:lnTo>
                      <a:lnTo>
                        <a:pt x="148" y="1047"/>
                      </a:lnTo>
                      <a:lnTo>
                        <a:pt x="181" y="1040"/>
                      </a:lnTo>
                      <a:lnTo>
                        <a:pt x="214" y="1034"/>
                      </a:lnTo>
                      <a:lnTo>
                        <a:pt x="249" y="1028"/>
                      </a:lnTo>
                      <a:lnTo>
                        <a:pt x="285" y="1024"/>
                      </a:lnTo>
                      <a:lnTo>
                        <a:pt x="322" y="1019"/>
                      </a:lnTo>
                      <a:lnTo>
                        <a:pt x="358" y="1016"/>
                      </a:lnTo>
                      <a:lnTo>
                        <a:pt x="396" y="1013"/>
                      </a:lnTo>
                      <a:lnTo>
                        <a:pt x="437" y="1010"/>
                      </a:lnTo>
                      <a:lnTo>
                        <a:pt x="476" y="1008"/>
                      </a:lnTo>
                      <a:lnTo>
                        <a:pt x="517" y="1006"/>
                      </a:lnTo>
                      <a:lnTo>
                        <a:pt x="559" y="1005"/>
                      </a:lnTo>
                      <a:lnTo>
                        <a:pt x="601" y="1005"/>
                      </a:lnTo>
                      <a:lnTo>
                        <a:pt x="645" y="1005"/>
                      </a:lnTo>
                      <a:lnTo>
                        <a:pt x="690" y="1005"/>
                      </a:lnTo>
                      <a:lnTo>
                        <a:pt x="735" y="1006"/>
                      </a:lnTo>
                      <a:lnTo>
                        <a:pt x="781" y="1008"/>
                      </a:lnTo>
                      <a:lnTo>
                        <a:pt x="827" y="1009"/>
                      </a:lnTo>
                      <a:lnTo>
                        <a:pt x="875" y="1011"/>
                      </a:lnTo>
                      <a:lnTo>
                        <a:pt x="923" y="1013"/>
                      </a:lnTo>
                      <a:lnTo>
                        <a:pt x="971" y="1016"/>
                      </a:lnTo>
                      <a:lnTo>
                        <a:pt x="1021" y="1019"/>
                      </a:lnTo>
                      <a:lnTo>
                        <a:pt x="1070" y="1023"/>
                      </a:lnTo>
                      <a:lnTo>
                        <a:pt x="1121" y="1027"/>
                      </a:lnTo>
                      <a:lnTo>
                        <a:pt x="1225" y="1036"/>
                      </a:lnTo>
                      <a:lnTo>
                        <a:pt x="1331" y="1047"/>
                      </a:lnTo>
                      <a:lnTo>
                        <a:pt x="1439" y="1058"/>
                      </a:lnTo>
                      <a:lnTo>
                        <a:pt x="1549" y="1071"/>
                      </a:lnTo>
                      <a:lnTo>
                        <a:pt x="1661" y="1085"/>
                      </a:lnTo>
                      <a:lnTo>
                        <a:pt x="1776" y="1099"/>
                      </a:lnTo>
                      <a:lnTo>
                        <a:pt x="1891" y="1115"/>
                      </a:lnTo>
                      <a:lnTo>
                        <a:pt x="2008" y="1131"/>
                      </a:lnTo>
                      <a:lnTo>
                        <a:pt x="2127" y="1148"/>
                      </a:lnTo>
                      <a:lnTo>
                        <a:pt x="2247" y="1165"/>
                      </a:lnTo>
                      <a:lnTo>
                        <a:pt x="2369" y="1184"/>
                      </a:lnTo>
                      <a:lnTo>
                        <a:pt x="2491" y="1202"/>
                      </a:lnTo>
                      <a:lnTo>
                        <a:pt x="2614" y="1221"/>
                      </a:lnTo>
                      <a:lnTo>
                        <a:pt x="2739" y="1240"/>
                      </a:lnTo>
                      <a:lnTo>
                        <a:pt x="2990" y="1279"/>
                      </a:lnTo>
                      <a:lnTo>
                        <a:pt x="3241" y="1317"/>
                      </a:lnTo>
                      <a:lnTo>
                        <a:pt x="3301" y="1287"/>
                      </a:lnTo>
                      <a:lnTo>
                        <a:pt x="3359" y="1259"/>
                      </a:lnTo>
                      <a:lnTo>
                        <a:pt x="3414" y="1231"/>
                      </a:lnTo>
                      <a:lnTo>
                        <a:pt x="3467" y="1203"/>
                      </a:lnTo>
                      <a:lnTo>
                        <a:pt x="3518" y="1176"/>
                      </a:lnTo>
                      <a:lnTo>
                        <a:pt x="3566" y="1149"/>
                      </a:lnTo>
                      <a:lnTo>
                        <a:pt x="3613" y="1123"/>
                      </a:lnTo>
                      <a:lnTo>
                        <a:pt x="3658" y="1097"/>
                      </a:lnTo>
                      <a:lnTo>
                        <a:pt x="3701" y="1072"/>
                      </a:lnTo>
                      <a:lnTo>
                        <a:pt x="3742" y="1048"/>
                      </a:lnTo>
                      <a:lnTo>
                        <a:pt x="3783" y="1025"/>
                      </a:lnTo>
                      <a:lnTo>
                        <a:pt x="3821" y="1001"/>
                      </a:lnTo>
                      <a:lnTo>
                        <a:pt x="3859" y="978"/>
                      </a:lnTo>
                      <a:lnTo>
                        <a:pt x="3894" y="956"/>
                      </a:lnTo>
                      <a:lnTo>
                        <a:pt x="3929" y="934"/>
                      </a:lnTo>
                      <a:lnTo>
                        <a:pt x="3964" y="912"/>
                      </a:lnTo>
                      <a:lnTo>
                        <a:pt x="3997" y="891"/>
                      </a:lnTo>
                      <a:lnTo>
                        <a:pt x="4029" y="872"/>
                      </a:lnTo>
                      <a:lnTo>
                        <a:pt x="4091" y="833"/>
                      </a:lnTo>
                      <a:lnTo>
                        <a:pt x="4153" y="795"/>
                      </a:lnTo>
                      <a:lnTo>
                        <a:pt x="4212" y="759"/>
                      </a:lnTo>
                      <a:lnTo>
                        <a:pt x="4272" y="726"/>
                      </a:lnTo>
                      <a:lnTo>
                        <a:pt x="4332" y="693"/>
                      </a:lnTo>
                      <a:lnTo>
                        <a:pt x="4393" y="662"/>
                      </a:lnTo>
                      <a:lnTo>
                        <a:pt x="4426" y="648"/>
                      </a:lnTo>
                      <a:lnTo>
                        <a:pt x="4458" y="633"/>
                      </a:lnTo>
                      <a:lnTo>
                        <a:pt x="4496" y="619"/>
                      </a:lnTo>
                      <a:lnTo>
                        <a:pt x="4534" y="602"/>
                      </a:lnTo>
                      <a:lnTo>
                        <a:pt x="4573" y="587"/>
                      </a:lnTo>
                      <a:lnTo>
                        <a:pt x="4613" y="574"/>
                      </a:lnTo>
                      <a:lnTo>
                        <a:pt x="4655" y="559"/>
                      </a:lnTo>
                      <a:lnTo>
                        <a:pt x="4698" y="544"/>
                      </a:lnTo>
                      <a:lnTo>
                        <a:pt x="4740" y="530"/>
                      </a:lnTo>
                      <a:lnTo>
                        <a:pt x="4784" y="516"/>
                      </a:lnTo>
                      <a:lnTo>
                        <a:pt x="4829" y="502"/>
                      </a:lnTo>
                      <a:lnTo>
                        <a:pt x="4875" y="487"/>
                      </a:lnTo>
                      <a:lnTo>
                        <a:pt x="4921" y="473"/>
                      </a:lnTo>
                      <a:lnTo>
                        <a:pt x="4968" y="458"/>
                      </a:lnTo>
                      <a:lnTo>
                        <a:pt x="5017" y="445"/>
                      </a:lnTo>
                      <a:lnTo>
                        <a:pt x="5066" y="430"/>
                      </a:lnTo>
                      <a:lnTo>
                        <a:pt x="5116" y="415"/>
                      </a:lnTo>
                      <a:lnTo>
                        <a:pt x="5166" y="399"/>
                      </a:lnTo>
                      <a:lnTo>
                        <a:pt x="5218" y="384"/>
                      </a:lnTo>
                      <a:lnTo>
                        <a:pt x="5271" y="366"/>
                      </a:lnTo>
                      <a:lnTo>
                        <a:pt x="5324" y="350"/>
                      </a:lnTo>
                      <a:lnTo>
                        <a:pt x="5378" y="333"/>
                      </a:lnTo>
                      <a:lnTo>
                        <a:pt x="5434" y="315"/>
                      </a:lnTo>
                      <a:lnTo>
                        <a:pt x="5490" y="296"/>
                      </a:lnTo>
                      <a:lnTo>
                        <a:pt x="5547" y="277"/>
                      </a:lnTo>
                      <a:lnTo>
                        <a:pt x="5604" y="257"/>
                      </a:lnTo>
                      <a:lnTo>
                        <a:pt x="5663" y="236"/>
                      </a:lnTo>
                      <a:lnTo>
                        <a:pt x="5723" y="214"/>
                      </a:lnTo>
                      <a:lnTo>
                        <a:pt x="5783" y="191"/>
                      </a:lnTo>
                      <a:lnTo>
                        <a:pt x="5844" y="167"/>
                      </a:lnTo>
                      <a:lnTo>
                        <a:pt x="5906" y="143"/>
                      </a:lnTo>
                      <a:lnTo>
                        <a:pt x="5970" y="117"/>
                      </a:lnTo>
                      <a:lnTo>
                        <a:pt x="6033" y="90"/>
                      </a:lnTo>
                      <a:lnTo>
                        <a:pt x="6097" y="62"/>
                      </a:lnTo>
                      <a:lnTo>
                        <a:pt x="5888" y="64"/>
                      </a:lnTo>
                      <a:lnTo>
                        <a:pt x="5680" y="62"/>
                      </a:lnTo>
                      <a:lnTo>
                        <a:pt x="5473" y="60"/>
                      </a:lnTo>
                      <a:lnTo>
                        <a:pt x="5268" y="56"/>
                      </a:lnTo>
                      <a:lnTo>
                        <a:pt x="5065" y="50"/>
                      </a:lnTo>
                      <a:lnTo>
                        <a:pt x="4865" y="43"/>
                      </a:lnTo>
                      <a:lnTo>
                        <a:pt x="4765" y="38"/>
                      </a:lnTo>
                      <a:lnTo>
                        <a:pt x="4668" y="35"/>
                      </a:lnTo>
                      <a:lnTo>
                        <a:pt x="4570" y="31"/>
                      </a:lnTo>
                      <a:lnTo>
                        <a:pt x="4474" y="28"/>
                      </a:lnTo>
                      <a:lnTo>
                        <a:pt x="4378" y="24"/>
                      </a:lnTo>
                      <a:lnTo>
                        <a:pt x="4283" y="20"/>
                      </a:lnTo>
                      <a:lnTo>
                        <a:pt x="4189" y="18"/>
                      </a:lnTo>
                      <a:lnTo>
                        <a:pt x="4097" y="14"/>
                      </a:lnTo>
                      <a:lnTo>
                        <a:pt x="4006" y="11"/>
                      </a:lnTo>
                      <a:lnTo>
                        <a:pt x="3915" y="8"/>
                      </a:lnTo>
                      <a:lnTo>
                        <a:pt x="3826" y="6"/>
                      </a:lnTo>
                      <a:lnTo>
                        <a:pt x="3739" y="4"/>
                      </a:lnTo>
                      <a:lnTo>
                        <a:pt x="3652" y="3"/>
                      </a:lnTo>
                      <a:lnTo>
                        <a:pt x="3567" y="1"/>
                      </a:lnTo>
                      <a:lnTo>
                        <a:pt x="3484" y="0"/>
                      </a:lnTo>
                      <a:lnTo>
                        <a:pt x="3402" y="0"/>
                      </a:lnTo>
                      <a:lnTo>
                        <a:pt x="3322" y="1"/>
                      </a:lnTo>
                      <a:lnTo>
                        <a:pt x="3242" y="3"/>
                      </a:lnTo>
                      <a:lnTo>
                        <a:pt x="3165" y="5"/>
                      </a:lnTo>
                      <a:lnTo>
                        <a:pt x="3090" y="7"/>
                      </a:lnTo>
                      <a:lnTo>
                        <a:pt x="3090" y="6"/>
                      </a:lnTo>
                      <a:close/>
                    </a:path>
                  </a:pathLst>
                </a:custGeom>
                <a:solidFill>
                  <a:srgbClr val="FFFFFF"/>
                </a:solidFill>
                <a:ln w="9525">
                  <a:noFill/>
                  <a:round/>
                  <a:headEnd/>
                  <a:tailEnd/>
                </a:ln>
              </p:spPr>
              <p:txBody>
                <a:bodyPr wrap="none" anchor="ctr"/>
                <a:lstStyle/>
                <a:p>
                  <a:endParaRPr lang="en-US"/>
                </a:p>
              </p:txBody>
            </p:sp>
            <p:sp>
              <p:nvSpPr>
                <p:cNvPr id="21534" name="Freeform 9"/>
                <p:cNvSpPr>
                  <a:spLocks noChangeArrowheads="1"/>
                </p:cNvSpPr>
                <p:nvPr/>
              </p:nvSpPr>
              <p:spPr bwMode="auto">
                <a:xfrm>
                  <a:off x="2407" y="2974"/>
                  <a:ext cx="695" cy="170"/>
                </a:xfrm>
                <a:custGeom>
                  <a:avLst/>
                  <a:gdLst>
                    <a:gd name="T0" fmla="*/ 0 w 6199"/>
                    <a:gd name="T1" fmla="*/ 0 h 1278"/>
                    <a:gd name="T2" fmla="*/ 0 w 6199"/>
                    <a:gd name="T3" fmla="*/ 0 h 1278"/>
                    <a:gd name="T4" fmla="*/ 0 w 6199"/>
                    <a:gd name="T5" fmla="*/ 0 h 1278"/>
                    <a:gd name="T6" fmla="*/ 0 w 6199"/>
                    <a:gd name="T7" fmla="*/ 0 h 1278"/>
                    <a:gd name="T8" fmla="*/ 0 w 6199"/>
                    <a:gd name="T9" fmla="*/ 0 h 1278"/>
                    <a:gd name="T10" fmla="*/ 0 w 6199"/>
                    <a:gd name="T11" fmla="*/ 0 h 1278"/>
                    <a:gd name="T12" fmla="*/ 0 w 6199"/>
                    <a:gd name="T13" fmla="*/ 0 h 1278"/>
                    <a:gd name="T14" fmla="*/ 0 w 6199"/>
                    <a:gd name="T15" fmla="*/ 0 h 1278"/>
                    <a:gd name="T16" fmla="*/ 0 w 6199"/>
                    <a:gd name="T17" fmla="*/ 0 h 1278"/>
                    <a:gd name="T18" fmla="*/ 0 w 6199"/>
                    <a:gd name="T19" fmla="*/ 0 h 1278"/>
                    <a:gd name="T20" fmla="*/ 0 w 6199"/>
                    <a:gd name="T21" fmla="*/ 0 h 1278"/>
                    <a:gd name="T22" fmla="*/ 0 w 6199"/>
                    <a:gd name="T23" fmla="*/ 0 h 1278"/>
                    <a:gd name="T24" fmla="*/ 0 w 6199"/>
                    <a:gd name="T25" fmla="*/ 0 h 1278"/>
                    <a:gd name="T26" fmla="*/ 0 w 6199"/>
                    <a:gd name="T27" fmla="*/ 0 h 1278"/>
                    <a:gd name="T28" fmla="*/ 0 w 6199"/>
                    <a:gd name="T29" fmla="*/ 0 h 1278"/>
                    <a:gd name="T30" fmla="*/ 0 w 6199"/>
                    <a:gd name="T31" fmla="*/ 0 h 1278"/>
                    <a:gd name="T32" fmla="*/ 0 w 6199"/>
                    <a:gd name="T33" fmla="*/ 0 h 1278"/>
                    <a:gd name="T34" fmla="*/ 0 w 6199"/>
                    <a:gd name="T35" fmla="*/ 0 h 1278"/>
                    <a:gd name="T36" fmla="*/ 0 w 6199"/>
                    <a:gd name="T37" fmla="*/ 0 h 1278"/>
                    <a:gd name="T38" fmla="*/ 0 w 6199"/>
                    <a:gd name="T39" fmla="*/ 0 h 1278"/>
                    <a:gd name="T40" fmla="*/ 0 w 6199"/>
                    <a:gd name="T41" fmla="*/ 0 h 1278"/>
                    <a:gd name="T42" fmla="*/ 0 w 6199"/>
                    <a:gd name="T43" fmla="*/ 0 h 1278"/>
                    <a:gd name="T44" fmla="*/ 0 w 6199"/>
                    <a:gd name="T45" fmla="*/ 0 h 1278"/>
                    <a:gd name="T46" fmla="*/ 0 w 6199"/>
                    <a:gd name="T47" fmla="*/ 0 h 1278"/>
                    <a:gd name="T48" fmla="*/ 0 w 6199"/>
                    <a:gd name="T49" fmla="*/ 0 h 1278"/>
                    <a:gd name="T50" fmla="*/ 0 w 6199"/>
                    <a:gd name="T51" fmla="*/ 0 h 1278"/>
                    <a:gd name="T52" fmla="*/ 0 w 6199"/>
                    <a:gd name="T53" fmla="*/ 0 h 1278"/>
                    <a:gd name="T54" fmla="*/ 0 w 6199"/>
                    <a:gd name="T55" fmla="*/ 0 h 1278"/>
                    <a:gd name="T56" fmla="*/ 0 w 6199"/>
                    <a:gd name="T57" fmla="*/ 0 h 1278"/>
                    <a:gd name="T58" fmla="*/ 0 w 6199"/>
                    <a:gd name="T59" fmla="*/ 0 h 1278"/>
                    <a:gd name="T60" fmla="*/ 0 w 6199"/>
                    <a:gd name="T61" fmla="*/ 0 h 1278"/>
                    <a:gd name="T62" fmla="*/ 0 w 6199"/>
                    <a:gd name="T63" fmla="*/ 0 h 1278"/>
                    <a:gd name="T64" fmla="*/ 0 w 6199"/>
                    <a:gd name="T65" fmla="*/ 0 h 1278"/>
                    <a:gd name="T66" fmla="*/ 0 w 6199"/>
                    <a:gd name="T67" fmla="*/ 0 h 1278"/>
                    <a:gd name="T68" fmla="*/ 0 w 6199"/>
                    <a:gd name="T69" fmla="*/ 0 h 1278"/>
                    <a:gd name="T70" fmla="*/ 0 w 6199"/>
                    <a:gd name="T71" fmla="*/ 0 h 1278"/>
                    <a:gd name="T72" fmla="*/ 0 w 6199"/>
                    <a:gd name="T73" fmla="*/ 0 h 1278"/>
                    <a:gd name="T74" fmla="*/ 0 w 6199"/>
                    <a:gd name="T75" fmla="*/ 0 h 1278"/>
                    <a:gd name="T76" fmla="*/ 0 w 6199"/>
                    <a:gd name="T77" fmla="*/ 0 h 1278"/>
                    <a:gd name="T78" fmla="*/ 0 w 6199"/>
                    <a:gd name="T79" fmla="*/ 0 h 1278"/>
                    <a:gd name="T80" fmla="*/ 0 w 6199"/>
                    <a:gd name="T81" fmla="*/ 0 h 1278"/>
                    <a:gd name="T82" fmla="*/ 0 w 6199"/>
                    <a:gd name="T83" fmla="*/ 0 h 1278"/>
                    <a:gd name="T84" fmla="*/ 0 w 6199"/>
                    <a:gd name="T85" fmla="*/ 0 h 1278"/>
                    <a:gd name="T86" fmla="*/ 0 w 6199"/>
                    <a:gd name="T87" fmla="*/ 0 h 1278"/>
                    <a:gd name="T88" fmla="*/ 0 w 6199"/>
                    <a:gd name="T89" fmla="*/ 0 h 1278"/>
                    <a:gd name="T90" fmla="*/ 0 w 6199"/>
                    <a:gd name="T91" fmla="*/ 0 h 1278"/>
                    <a:gd name="T92" fmla="*/ 0 w 6199"/>
                    <a:gd name="T93" fmla="*/ 0 h 1278"/>
                    <a:gd name="T94" fmla="*/ 0 w 6199"/>
                    <a:gd name="T95" fmla="*/ 0 h 1278"/>
                    <a:gd name="T96" fmla="*/ 0 w 6199"/>
                    <a:gd name="T97" fmla="*/ 0 h 1278"/>
                    <a:gd name="T98" fmla="*/ 0 w 6199"/>
                    <a:gd name="T99" fmla="*/ 0 h 1278"/>
                    <a:gd name="T100" fmla="*/ 0 w 6199"/>
                    <a:gd name="T101" fmla="*/ 0 h 1278"/>
                    <a:gd name="T102" fmla="*/ 0 w 6199"/>
                    <a:gd name="T103" fmla="*/ 0 h 1278"/>
                    <a:gd name="T104" fmla="*/ 0 w 6199"/>
                    <a:gd name="T105" fmla="*/ 0 h 1278"/>
                    <a:gd name="T106" fmla="*/ 0 w 6199"/>
                    <a:gd name="T107" fmla="*/ 0 h 1278"/>
                    <a:gd name="T108" fmla="*/ 0 w 6199"/>
                    <a:gd name="T109" fmla="*/ 0 h 1278"/>
                    <a:gd name="T110" fmla="*/ 0 w 6199"/>
                    <a:gd name="T111" fmla="*/ 0 h 1278"/>
                    <a:gd name="T112" fmla="*/ 0 w 6199"/>
                    <a:gd name="T113" fmla="*/ 0 h 1278"/>
                    <a:gd name="T114" fmla="*/ 0 w 6199"/>
                    <a:gd name="T115" fmla="*/ 0 h 1278"/>
                    <a:gd name="T116" fmla="*/ 0 w 6199"/>
                    <a:gd name="T117" fmla="*/ 0 h 1278"/>
                    <a:gd name="T118" fmla="*/ 0 w 6199"/>
                    <a:gd name="T119" fmla="*/ 0 h 1278"/>
                    <a:gd name="T120" fmla="*/ 0 w 6199"/>
                    <a:gd name="T121" fmla="*/ 0 h 1278"/>
                    <a:gd name="T122" fmla="*/ 0 w 6199"/>
                    <a:gd name="T123" fmla="*/ 0 h 1278"/>
                    <a:gd name="T124" fmla="*/ 0 w 6199"/>
                    <a:gd name="T125" fmla="*/ 0 h 12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99"/>
                    <a:gd name="T190" fmla="*/ 0 h 1278"/>
                    <a:gd name="T191" fmla="*/ 6199 w 6199"/>
                    <a:gd name="T192" fmla="*/ 1278 h 12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99" h="1278">
                      <a:moveTo>
                        <a:pt x="0" y="1076"/>
                      </a:moveTo>
                      <a:lnTo>
                        <a:pt x="4" y="1069"/>
                      </a:lnTo>
                      <a:lnTo>
                        <a:pt x="9" y="1064"/>
                      </a:lnTo>
                      <a:lnTo>
                        <a:pt x="13" y="1059"/>
                      </a:lnTo>
                      <a:lnTo>
                        <a:pt x="19" y="1056"/>
                      </a:lnTo>
                      <a:lnTo>
                        <a:pt x="24" y="1054"/>
                      </a:lnTo>
                      <a:lnTo>
                        <a:pt x="30" y="1050"/>
                      </a:lnTo>
                      <a:lnTo>
                        <a:pt x="35" y="1047"/>
                      </a:lnTo>
                      <a:lnTo>
                        <a:pt x="40" y="1044"/>
                      </a:lnTo>
                      <a:lnTo>
                        <a:pt x="46" y="1041"/>
                      </a:lnTo>
                      <a:lnTo>
                        <a:pt x="51" y="1039"/>
                      </a:lnTo>
                      <a:lnTo>
                        <a:pt x="57" y="1035"/>
                      </a:lnTo>
                      <a:lnTo>
                        <a:pt x="62" y="1033"/>
                      </a:lnTo>
                      <a:lnTo>
                        <a:pt x="68" y="1031"/>
                      </a:lnTo>
                      <a:lnTo>
                        <a:pt x="73" y="1027"/>
                      </a:lnTo>
                      <a:lnTo>
                        <a:pt x="79" y="1025"/>
                      </a:lnTo>
                      <a:lnTo>
                        <a:pt x="85" y="1023"/>
                      </a:lnTo>
                      <a:lnTo>
                        <a:pt x="91" y="1020"/>
                      </a:lnTo>
                      <a:lnTo>
                        <a:pt x="96" y="1018"/>
                      </a:lnTo>
                      <a:lnTo>
                        <a:pt x="102" y="1016"/>
                      </a:lnTo>
                      <a:lnTo>
                        <a:pt x="108" y="1013"/>
                      </a:lnTo>
                      <a:lnTo>
                        <a:pt x="114" y="1011"/>
                      </a:lnTo>
                      <a:lnTo>
                        <a:pt x="119" y="1009"/>
                      </a:lnTo>
                      <a:lnTo>
                        <a:pt x="125" y="1006"/>
                      </a:lnTo>
                      <a:lnTo>
                        <a:pt x="131" y="1004"/>
                      </a:lnTo>
                      <a:lnTo>
                        <a:pt x="137" y="1002"/>
                      </a:lnTo>
                      <a:lnTo>
                        <a:pt x="142" y="1000"/>
                      </a:lnTo>
                      <a:lnTo>
                        <a:pt x="148" y="997"/>
                      </a:lnTo>
                      <a:lnTo>
                        <a:pt x="154" y="996"/>
                      </a:lnTo>
                      <a:lnTo>
                        <a:pt x="160" y="994"/>
                      </a:lnTo>
                      <a:lnTo>
                        <a:pt x="167" y="992"/>
                      </a:lnTo>
                      <a:lnTo>
                        <a:pt x="172" y="989"/>
                      </a:lnTo>
                      <a:lnTo>
                        <a:pt x="178" y="988"/>
                      </a:lnTo>
                      <a:lnTo>
                        <a:pt x="184" y="986"/>
                      </a:lnTo>
                      <a:lnTo>
                        <a:pt x="190" y="983"/>
                      </a:lnTo>
                      <a:lnTo>
                        <a:pt x="195" y="982"/>
                      </a:lnTo>
                      <a:lnTo>
                        <a:pt x="202" y="980"/>
                      </a:lnTo>
                      <a:lnTo>
                        <a:pt x="208" y="979"/>
                      </a:lnTo>
                      <a:lnTo>
                        <a:pt x="214" y="977"/>
                      </a:lnTo>
                      <a:lnTo>
                        <a:pt x="220" y="974"/>
                      </a:lnTo>
                      <a:lnTo>
                        <a:pt x="225" y="973"/>
                      </a:lnTo>
                      <a:lnTo>
                        <a:pt x="232" y="971"/>
                      </a:lnTo>
                      <a:lnTo>
                        <a:pt x="238" y="970"/>
                      </a:lnTo>
                      <a:lnTo>
                        <a:pt x="244" y="967"/>
                      </a:lnTo>
                      <a:lnTo>
                        <a:pt x="251" y="966"/>
                      </a:lnTo>
                      <a:lnTo>
                        <a:pt x="257" y="965"/>
                      </a:lnTo>
                      <a:lnTo>
                        <a:pt x="262" y="963"/>
                      </a:lnTo>
                      <a:lnTo>
                        <a:pt x="268" y="962"/>
                      </a:lnTo>
                      <a:lnTo>
                        <a:pt x="275" y="959"/>
                      </a:lnTo>
                      <a:lnTo>
                        <a:pt x="281" y="958"/>
                      </a:lnTo>
                      <a:lnTo>
                        <a:pt x="286" y="957"/>
                      </a:lnTo>
                      <a:lnTo>
                        <a:pt x="293" y="955"/>
                      </a:lnTo>
                      <a:lnTo>
                        <a:pt x="299" y="954"/>
                      </a:lnTo>
                      <a:lnTo>
                        <a:pt x="305" y="952"/>
                      </a:lnTo>
                      <a:lnTo>
                        <a:pt x="312" y="951"/>
                      </a:lnTo>
                      <a:lnTo>
                        <a:pt x="318" y="949"/>
                      </a:lnTo>
                      <a:lnTo>
                        <a:pt x="325" y="948"/>
                      </a:lnTo>
                      <a:lnTo>
                        <a:pt x="330" y="947"/>
                      </a:lnTo>
                      <a:lnTo>
                        <a:pt x="336" y="945"/>
                      </a:lnTo>
                      <a:lnTo>
                        <a:pt x="343" y="944"/>
                      </a:lnTo>
                      <a:lnTo>
                        <a:pt x="349" y="942"/>
                      </a:lnTo>
                      <a:lnTo>
                        <a:pt x="356" y="941"/>
                      </a:lnTo>
                      <a:lnTo>
                        <a:pt x="361" y="940"/>
                      </a:lnTo>
                      <a:lnTo>
                        <a:pt x="367" y="939"/>
                      </a:lnTo>
                      <a:lnTo>
                        <a:pt x="374" y="937"/>
                      </a:lnTo>
                      <a:lnTo>
                        <a:pt x="380" y="936"/>
                      </a:lnTo>
                      <a:lnTo>
                        <a:pt x="387" y="935"/>
                      </a:lnTo>
                      <a:lnTo>
                        <a:pt x="392" y="934"/>
                      </a:lnTo>
                      <a:lnTo>
                        <a:pt x="399" y="933"/>
                      </a:lnTo>
                      <a:lnTo>
                        <a:pt x="405" y="932"/>
                      </a:lnTo>
                      <a:lnTo>
                        <a:pt x="412" y="931"/>
                      </a:lnTo>
                      <a:lnTo>
                        <a:pt x="418" y="929"/>
                      </a:lnTo>
                      <a:lnTo>
                        <a:pt x="425" y="928"/>
                      </a:lnTo>
                      <a:lnTo>
                        <a:pt x="431" y="927"/>
                      </a:lnTo>
                      <a:lnTo>
                        <a:pt x="437" y="926"/>
                      </a:lnTo>
                      <a:lnTo>
                        <a:pt x="443" y="925"/>
                      </a:lnTo>
                      <a:lnTo>
                        <a:pt x="450" y="924"/>
                      </a:lnTo>
                      <a:lnTo>
                        <a:pt x="456" y="922"/>
                      </a:lnTo>
                      <a:lnTo>
                        <a:pt x="463" y="922"/>
                      </a:lnTo>
                      <a:lnTo>
                        <a:pt x="470" y="921"/>
                      </a:lnTo>
                      <a:lnTo>
                        <a:pt x="475" y="920"/>
                      </a:lnTo>
                      <a:lnTo>
                        <a:pt x="482" y="919"/>
                      </a:lnTo>
                      <a:lnTo>
                        <a:pt x="488" y="918"/>
                      </a:lnTo>
                      <a:lnTo>
                        <a:pt x="495" y="918"/>
                      </a:lnTo>
                      <a:lnTo>
                        <a:pt x="501" y="917"/>
                      </a:lnTo>
                      <a:lnTo>
                        <a:pt x="508" y="916"/>
                      </a:lnTo>
                      <a:lnTo>
                        <a:pt x="515" y="914"/>
                      </a:lnTo>
                      <a:lnTo>
                        <a:pt x="520" y="914"/>
                      </a:lnTo>
                      <a:lnTo>
                        <a:pt x="527" y="913"/>
                      </a:lnTo>
                      <a:lnTo>
                        <a:pt x="533" y="912"/>
                      </a:lnTo>
                      <a:lnTo>
                        <a:pt x="540" y="911"/>
                      </a:lnTo>
                      <a:lnTo>
                        <a:pt x="547" y="911"/>
                      </a:lnTo>
                      <a:lnTo>
                        <a:pt x="553" y="910"/>
                      </a:lnTo>
                      <a:lnTo>
                        <a:pt x="560" y="910"/>
                      </a:lnTo>
                      <a:lnTo>
                        <a:pt x="566" y="909"/>
                      </a:lnTo>
                      <a:lnTo>
                        <a:pt x="572" y="907"/>
                      </a:lnTo>
                      <a:lnTo>
                        <a:pt x="579" y="907"/>
                      </a:lnTo>
                      <a:lnTo>
                        <a:pt x="586" y="906"/>
                      </a:lnTo>
                      <a:lnTo>
                        <a:pt x="592" y="906"/>
                      </a:lnTo>
                      <a:lnTo>
                        <a:pt x="599" y="905"/>
                      </a:lnTo>
                      <a:lnTo>
                        <a:pt x="606" y="905"/>
                      </a:lnTo>
                      <a:lnTo>
                        <a:pt x="611" y="904"/>
                      </a:lnTo>
                      <a:lnTo>
                        <a:pt x="618" y="904"/>
                      </a:lnTo>
                      <a:lnTo>
                        <a:pt x="625" y="903"/>
                      </a:lnTo>
                      <a:lnTo>
                        <a:pt x="632" y="903"/>
                      </a:lnTo>
                      <a:lnTo>
                        <a:pt x="638" y="902"/>
                      </a:lnTo>
                      <a:lnTo>
                        <a:pt x="645" y="902"/>
                      </a:lnTo>
                      <a:lnTo>
                        <a:pt x="652" y="901"/>
                      </a:lnTo>
                      <a:lnTo>
                        <a:pt x="657" y="901"/>
                      </a:lnTo>
                      <a:lnTo>
                        <a:pt x="664" y="899"/>
                      </a:lnTo>
                      <a:lnTo>
                        <a:pt x="671" y="899"/>
                      </a:lnTo>
                      <a:lnTo>
                        <a:pt x="678" y="899"/>
                      </a:lnTo>
                      <a:lnTo>
                        <a:pt x="684" y="898"/>
                      </a:lnTo>
                      <a:lnTo>
                        <a:pt x="691" y="898"/>
                      </a:lnTo>
                      <a:lnTo>
                        <a:pt x="698" y="898"/>
                      </a:lnTo>
                      <a:lnTo>
                        <a:pt x="705" y="897"/>
                      </a:lnTo>
                      <a:lnTo>
                        <a:pt x="710" y="897"/>
                      </a:lnTo>
                      <a:lnTo>
                        <a:pt x="717" y="897"/>
                      </a:lnTo>
                      <a:lnTo>
                        <a:pt x="724" y="896"/>
                      </a:lnTo>
                      <a:lnTo>
                        <a:pt x="731" y="896"/>
                      </a:lnTo>
                      <a:lnTo>
                        <a:pt x="737" y="896"/>
                      </a:lnTo>
                      <a:lnTo>
                        <a:pt x="744" y="896"/>
                      </a:lnTo>
                      <a:lnTo>
                        <a:pt x="751" y="895"/>
                      </a:lnTo>
                      <a:lnTo>
                        <a:pt x="758" y="895"/>
                      </a:lnTo>
                      <a:lnTo>
                        <a:pt x="765" y="895"/>
                      </a:lnTo>
                      <a:lnTo>
                        <a:pt x="770" y="895"/>
                      </a:lnTo>
                      <a:lnTo>
                        <a:pt x="777" y="894"/>
                      </a:lnTo>
                      <a:lnTo>
                        <a:pt x="784" y="894"/>
                      </a:lnTo>
                      <a:lnTo>
                        <a:pt x="791" y="894"/>
                      </a:lnTo>
                      <a:lnTo>
                        <a:pt x="798" y="894"/>
                      </a:lnTo>
                      <a:lnTo>
                        <a:pt x="804" y="894"/>
                      </a:lnTo>
                      <a:lnTo>
                        <a:pt x="811" y="894"/>
                      </a:lnTo>
                      <a:lnTo>
                        <a:pt x="818" y="894"/>
                      </a:lnTo>
                      <a:lnTo>
                        <a:pt x="825" y="893"/>
                      </a:lnTo>
                      <a:lnTo>
                        <a:pt x="831" y="893"/>
                      </a:lnTo>
                      <a:lnTo>
                        <a:pt x="838" y="893"/>
                      </a:lnTo>
                      <a:lnTo>
                        <a:pt x="844" y="893"/>
                      </a:lnTo>
                      <a:lnTo>
                        <a:pt x="851" y="893"/>
                      </a:lnTo>
                      <a:lnTo>
                        <a:pt x="858" y="893"/>
                      </a:lnTo>
                      <a:lnTo>
                        <a:pt x="865" y="893"/>
                      </a:lnTo>
                      <a:lnTo>
                        <a:pt x="872" y="893"/>
                      </a:lnTo>
                      <a:lnTo>
                        <a:pt x="879" y="893"/>
                      </a:lnTo>
                      <a:lnTo>
                        <a:pt x="886" y="893"/>
                      </a:lnTo>
                      <a:lnTo>
                        <a:pt x="891" y="893"/>
                      </a:lnTo>
                      <a:lnTo>
                        <a:pt x="898" y="893"/>
                      </a:lnTo>
                      <a:lnTo>
                        <a:pt x="905" y="893"/>
                      </a:lnTo>
                      <a:lnTo>
                        <a:pt x="912" y="893"/>
                      </a:lnTo>
                      <a:lnTo>
                        <a:pt x="919" y="893"/>
                      </a:lnTo>
                      <a:lnTo>
                        <a:pt x="926" y="893"/>
                      </a:lnTo>
                      <a:lnTo>
                        <a:pt x="933" y="893"/>
                      </a:lnTo>
                      <a:lnTo>
                        <a:pt x="940" y="893"/>
                      </a:lnTo>
                      <a:lnTo>
                        <a:pt x="947" y="893"/>
                      </a:lnTo>
                      <a:lnTo>
                        <a:pt x="952" y="894"/>
                      </a:lnTo>
                      <a:lnTo>
                        <a:pt x="959" y="894"/>
                      </a:lnTo>
                      <a:lnTo>
                        <a:pt x="966" y="894"/>
                      </a:lnTo>
                      <a:lnTo>
                        <a:pt x="973" y="894"/>
                      </a:lnTo>
                      <a:lnTo>
                        <a:pt x="980" y="894"/>
                      </a:lnTo>
                      <a:lnTo>
                        <a:pt x="987" y="894"/>
                      </a:lnTo>
                      <a:lnTo>
                        <a:pt x="994" y="894"/>
                      </a:lnTo>
                      <a:lnTo>
                        <a:pt x="1001" y="895"/>
                      </a:lnTo>
                      <a:lnTo>
                        <a:pt x="1008" y="895"/>
                      </a:lnTo>
                      <a:lnTo>
                        <a:pt x="1015" y="895"/>
                      </a:lnTo>
                      <a:lnTo>
                        <a:pt x="1022" y="895"/>
                      </a:lnTo>
                      <a:lnTo>
                        <a:pt x="1027" y="895"/>
                      </a:lnTo>
                      <a:lnTo>
                        <a:pt x="1034" y="896"/>
                      </a:lnTo>
                      <a:lnTo>
                        <a:pt x="1041" y="896"/>
                      </a:lnTo>
                      <a:lnTo>
                        <a:pt x="1048" y="896"/>
                      </a:lnTo>
                      <a:lnTo>
                        <a:pt x="1055" y="896"/>
                      </a:lnTo>
                      <a:lnTo>
                        <a:pt x="1062" y="897"/>
                      </a:lnTo>
                      <a:lnTo>
                        <a:pt x="1069" y="897"/>
                      </a:lnTo>
                      <a:lnTo>
                        <a:pt x="1076" y="897"/>
                      </a:lnTo>
                      <a:lnTo>
                        <a:pt x="1083" y="898"/>
                      </a:lnTo>
                      <a:lnTo>
                        <a:pt x="1090" y="898"/>
                      </a:lnTo>
                      <a:lnTo>
                        <a:pt x="1096" y="898"/>
                      </a:lnTo>
                      <a:lnTo>
                        <a:pt x="1103" y="899"/>
                      </a:lnTo>
                      <a:lnTo>
                        <a:pt x="1110" y="899"/>
                      </a:lnTo>
                      <a:lnTo>
                        <a:pt x="1117" y="899"/>
                      </a:lnTo>
                      <a:lnTo>
                        <a:pt x="1131" y="901"/>
                      </a:lnTo>
                      <a:lnTo>
                        <a:pt x="1145" y="902"/>
                      </a:lnTo>
                      <a:lnTo>
                        <a:pt x="1159" y="903"/>
                      </a:lnTo>
                      <a:lnTo>
                        <a:pt x="1171" y="903"/>
                      </a:lnTo>
                      <a:lnTo>
                        <a:pt x="1185" y="904"/>
                      </a:lnTo>
                      <a:lnTo>
                        <a:pt x="1199" y="905"/>
                      </a:lnTo>
                      <a:lnTo>
                        <a:pt x="1213" y="906"/>
                      </a:lnTo>
                      <a:lnTo>
                        <a:pt x="1227" y="907"/>
                      </a:lnTo>
                      <a:lnTo>
                        <a:pt x="1240" y="909"/>
                      </a:lnTo>
                      <a:lnTo>
                        <a:pt x="1254" y="910"/>
                      </a:lnTo>
                      <a:lnTo>
                        <a:pt x="1268" y="911"/>
                      </a:lnTo>
                      <a:lnTo>
                        <a:pt x="1282" y="912"/>
                      </a:lnTo>
                      <a:lnTo>
                        <a:pt x="1296" y="913"/>
                      </a:lnTo>
                      <a:lnTo>
                        <a:pt x="1310" y="916"/>
                      </a:lnTo>
                      <a:lnTo>
                        <a:pt x="1323" y="917"/>
                      </a:lnTo>
                      <a:lnTo>
                        <a:pt x="1337" y="918"/>
                      </a:lnTo>
                      <a:lnTo>
                        <a:pt x="1351" y="919"/>
                      </a:lnTo>
                      <a:lnTo>
                        <a:pt x="1365" y="921"/>
                      </a:lnTo>
                      <a:lnTo>
                        <a:pt x="1379" y="922"/>
                      </a:lnTo>
                      <a:lnTo>
                        <a:pt x="1393" y="924"/>
                      </a:lnTo>
                      <a:lnTo>
                        <a:pt x="1406" y="926"/>
                      </a:lnTo>
                      <a:lnTo>
                        <a:pt x="1420" y="927"/>
                      </a:lnTo>
                      <a:lnTo>
                        <a:pt x="1434" y="929"/>
                      </a:lnTo>
                      <a:lnTo>
                        <a:pt x="1448" y="931"/>
                      </a:lnTo>
                      <a:lnTo>
                        <a:pt x="1462" y="933"/>
                      </a:lnTo>
                      <a:lnTo>
                        <a:pt x="1476" y="934"/>
                      </a:lnTo>
                      <a:lnTo>
                        <a:pt x="1489" y="936"/>
                      </a:lnTo>
                      <a:lnTo>
                        <a:pt x="1503" y="937"/>
                      </a:lnTo>
                      <a:lnTo>
                        <a:pt x="1517" y="940"/>
                      </a:lnTo>
                      <a:lnTo>
                        <a:pt x="1531" y="941"/>
                      </a:lnTo>
                      <a:lnTo>
                        <a:pt x="1545" y="943"/>
                      </a:lnTo>
                      <a:lnTo>
                        <a:pt x="1558" y="944"/>
                      </a:lnTo>
                      <a:lnTo>
                        <a:pt x="1572" y="947"/>
                      </a:lnTo>
                      <a:lnTo>
                        <a:pt x="1586" y="949"/>
                      </a:lnTo>
                      <a:lnTo>
                        <a:pt x="1600" y="950"/>
                      </a:lnTo>
                      <a:lnTo>
                        <a:pt x="1614" y="952"/>
                      </a:lnTo>
                      <a:lnTo>
                        <a:pt x="1628" y="955"/>
                      </a:lnTo>
                      <a:lnTo>
                        <a:pt x="1641" y="956"/>
                      </a:lnTo>
                      <a:lnTo>
                        <a:pt x="1655" y="958"/>
                      </a:lnTo>
                      <a:lnTo>
                        <a:pt x="1669" y="960"/>
                      </a:lnTo>
                      <a:lnTo>
                        <a:pt x="1683" y="963"/>
                      </a:lnTo>
                      <a:lnTo>
                        <a:pt x="1697" y="964"/>
                      </a:lnTo>
                      <a:lnTo>
                        <a:pt x="1711" y="966"/>
                      </a:lnTo>
                      <a:lnTo>
                        <a:pt x="1724" y="969"/>
                      </a:lnTo>
                      <a:lnTo>
                        <a:pt x="1738" y="971"/>
                      </a:lnTo>
                      <a:lnTo>
                        <a:pt x="1752" y="973"/>
                      </a:lnTo>
                      <a:lnTo>
                        <a:pt x="1766" y="974"/>
                      </a:lnTo>
                      <a:lnTo>
                        <a:pt x="1780" y="977"/>
                      </a:lnTo>
                      <a:lnTo>
                        <a:pt x="1794" y="979"/>
                      </a:lnTo>
                      <a:lnTo>
                        <a:pt x="1807" y="981"/>
                      </a:lnTo>
                      <a:lnTo>
                        <a:pt x="1821" y="983"/>
                      </a:lnTo>
                      <a:lnTo>
                        <a:pt x="1835" y="986"/>
                      </a:lnTo>
                      <a:lnTo>
                        <a:pt x="1849" y="988"/>
                      </a:lnTo>
                      <a:lnTo>
                        <a:pt x="1863" y="989"/>
                      </a:lnTo>
                      <a:lnTo>
                        <a:pt x="1876" y="992"/>
                      </a:lnTo>
                      <a:lnTo>
                        <a:pt x="1890" y="994"/>
                      </a:lnTo>
                      <a:lnTo>
                        <a:pt x="1918" y="998"/>
                      </a:lnTo>
                      <a:lnTo>
                        <a:pt x="1946" y="1003"/>
                      </a:lnTo>
                      <a:lnTo>
                        <a:pt x="1972" y="1008"/>
                      </a:lnTo>
                      <a:lnTo>
                        <a:pt x="2000" y="1012"/>
                      </a:lnTo>
                      <a:lnTo>
                        <a:pt x="2027" y="1017"/>
                      </a:lnTo>
                      <a:lnTo>
                        <a:pt x="2055" y="1021"/>
                      </a:lnTo>
                      <a:lnTo>
                        <a:pt x="2082" y="1026"/>
                      </a:lnTo>
                      <a:lnTo>
                        <a:pt x="2109" y="1030"/>
                      </a:lnTo>
                      <a:lnTo>
                        <a:pt x="2123" y="1032"/>
                      </a:lnTo>
                      <a:lnTo>
                        <a:pt x="2136" y="1034"/>
                      </a:lnTo>
                      <a:lnTo>
                        <a:pt x="2150" y="1036"/>
                      </a:lnTo>
                      <a:lnTo>
                        <a:pt x="2163" y="1039"/>
                      </a:lnTo>
                      <a:lnTo>
                        <a:pt x="2177" y="1041"/>
                      </a:lnTo>
                      <a:lnTo>
                        <a:pt x="2190" y="1043"/>
                      </a:lnTo>
                      <a:lnTo>
                        <a:pt x="2204" y="1046"/>
                      </a:lnTo>
                      <a:lnTo>
                        <a:pt x="2218" y="1048"/>
                      </a:lnTo>
                      <a:lnTo>
                        <a:pt x="2230" y="1050"/>
                      </a:lnTo>
                      <a:lnTo>
                        <a:pt x="2244" y="1053"/>
                      </a:lnTo>
                      <a:lnTo>
                        <a:pt x="2258" y="1055"/>
                      </a:lnTo>
                      <a:lnTo>
                        <a:pt x="2271" y="1057"/>
                      </a:lnTo>
                      <a:lnTo>
                        <a:pt x="2284" y="1059"/>
                      </a:lnTo>
                      <a:lnTo>
                        <a:pt x="2298" y="1062"/>
                      </a:lnTo>
                      <a:lnTo>
                        <a:pt x="2311" y="1064"/>
                      </a:lnTo>
                      <a:lnTo>
                        <a:pt x="2325" y="1066"/>
                      </a:lnTo>
                      <a:lnTo>
                        <a:pt x="2337" y="1069"/>
                      </a:lnTo>
                      <a:lnTo>
                        <a:pt x="2351" y="1070"/>
                      </a:lnTo>
                      <a:lnTo>
                        <a:pt x="2364" y="1072"/>
                      </a:lnTo>
                      <a:lnTo>
                        <a:pt x="2378" y="1074"/>
                      </a:lnTo>
                      <a:lnTo>
                        <a:pt x="2390" y="1077"/>
                      </a:lnTo>
                      <a:lnTo>
                        <a:pt x="2404" y="1079"/>
                      </a:lnTo>
                      <a:lnTo>
                        <a:pt x="2417" y="1081"/>
                      </a:lnTo>
                      <a:lnTo>
                        <a:pt x="2431" y="1084"/>
                      </a:lnTo>
                      <a:lnTo>
                        <a:pt x="2443" y="1086"/>
                      </a:lnTo>
                      <a:lnTo>
                        <a:pt x="2457" y="1087"/>
                      </a:lnTo>
                      <a:lnTo>
                        <a:pt x="2470" y="1089"/>
                      </a:lnTo>
                      <a:lnTo>
                        <a:pt x="2483" y="1092"/>
                      </a:lnTo>
                      <a:lnTo>
                        <a:pt x="2496" y="1094"/>
                      </a:lnTo>
                      <a:lnTo>
                        <a:pt x="2509" y="1096"/>
                      </a:lnTo>
                      <a:lnTo>
                        <a:pt x="2522" y="1097"/>
                      </a:lnTo>
                      <a:lnTo>
                        <a:pt x="2536" y="1100"/>
                      </a:lnTo>
                      <a:lnTo>
                        <a:pt x="2548" y="1102"/>
                      </a:lnTo>
                      <a:lnTo>
                        <a:pt x="2561" y="1104"/>
                      </a:lnTo>
                      <a:lnTo>
                        <a:pt x="2574" y="1106"/>
                      </a:lnTo>
                      <a:lnTo>
                        <a:pt x="2587" y="1108"/>
                      </a:lnTo>
                      <a:lnTo>
                        <a:pt x="2600" y="1110"/>
                      </a:lnTo>
                      <a:lnTo>
                        <a:pt x="2613" y="1112"/>
                      </a:lnTo>
                      <a:lnTo>
                        <a:pt x="2625" y="1114"/>
                      </a:lnTo>
                      <a:lnTo>
                        <a:pt x="2638" y="1116"/>
                      </a:lnTo>
                      <a:lnTo>
                        <a:pt x="2651" y="1117"/>
                      </a:lnTo>
                      <a:lnTo>
                        <a:pt x="2663" y="1119"/>
                      </a:lnTo>
                      <a:lnTo>
                        <a:pt x="2677" y="1122"/>
                      </a:lnTo>
                      <a:lnTo>
                        <a:pt x="2690" y="1123"/>
                      </a:lnTo>
                      <a:lnTo>
                        <a:pt x="2703" y="1125"/>
                      </a:lnTo>
                      <a:lnTo>
                        <a:pt x="2715" y="1126"/>
                      </a:lnTo>
                      <a:lnTo>
                        <a:pt x="2728" y="1129"/>
                      </a:lnTo>
                      <a:lnTo>
                        <a:pt x="2741" y="1130"/>
                      </a:lnTo>
                      <a:lnTo>
                        <a:pt x="2752" y="1132"/>
                      </a:lnTo>
                      <a:lnTo>
                        <a:pt x="2765" y="1133"/>
                      </a:lnTo>
                      <a:lnTo>
                        <a:pt x="2778" y="1135"/>
                      </a:lnTo>
                      <a:lnTo>
                        <a:pt x="2790" y="1137"/>
                      </a:lnTo>
                      <a:lnTo>
                        <a:pt x="2803" y="1139"/>
                      </a:lnTo>
                      <a:lnTo>
                        <a:pt x="2816" y="1140"/>
                      </a:lnTo>
                      <a:lnTo>
                        <a:pt x="2827" y="1141"/>
                      </a:lnTo>
                      <a:lnTo>
                        <a:pt x="2840" y="1143"/>
                      </a:lnTo>
                      <a:lnTo>
                        <a:pt x="2852" y="1145"/>
                      </a:lnTo>
                      <a:lnTo>
                        <a:pt x="2865" y="1146"/>
                      </a:lnTo>
                      <a:lnTo>
                        <a:pt x="2877" y="1148"/>
                      </a:lnTo>
                      <a:lnTo>
                        <a:pt x="2889" y="1149"/>
                      </a:lnTo>
                      <a:lnTo>
                        <a:pt x="2901" y="1150"/>
                      </a:lnTo>
                      <a:lnTo>
                        <a:pt x="2913" y="1152"/>
                      </a:lnTo>
                      <a:lnTo>
                        <a:pt x="2926" y="1153"/>
                      </a:lnTo>
                      <a:lnTo>
                        <a:pt x="2938" y="1155"/>
                      </a:lnTo>
                      <a:lnTo>
                        <a:pt x="2950" y="1156"/>
                      </a:lnTo>
                      <a:lnTo>
                        <a:pt x="2962" y="1157"/>
                      </a:lnTo>
                      <a:lnTo>
                        <a:pt x="2975" y="1158"/>
                      </a:lnTo>
                      <a:lnTo>
                        <a:pt x="2986" y="1160"/>
                      </a:lnTo>
                      <a:lnTo>
                        <a:pt x="2992" y="1160"/>
                      </a:lnTo>
                      <a:lnTo>
                        <a:pt x="2998" y="1161"/>
                      </a:lnTo>
                      <a:lnTo>
                        <a:pt x="3004" y="1161"/>
                      </a:lnTo>
                      <a:lnTo>
                        <a:pt x="3010" y="1162"/>
                      </a:lnTo>
                      <a:lnTo>
                        <a:pt x="3016" y="1162"/>
                      </a:lnTo>
                      <a:lnTo>
                        <a:pt x="3022" y="1163"/>
                      </a:lnTo>
                      <a:lnTo>
                        <a:pt x="3028" y="1163"/>
                      </a:lnTo>
                      <a:lnTo>
                        <a:pt x="3033" y="1164"/>
                      </a:lnTo>
                      <a:lnTo>
                        <a:pt x="3039" y="1164"/>
                      </a:lnTo>
                      <a:lnTo>
                        <a:pt x="3046" y="1165"/>
                      </a:lnTo>
                      <a:lnTo>
                        <a:pt x="3052" y="1165"/>
                      </a:lnTo>
                      <a:lnTo>
                        <a:pt x="3057" y="1165"/>
                      </a:lnTo>
                      <a:lnTo>
                        <a:pt x="3063" y="1167"/>
                      </a:lnTo>
                      <a:lnTo>
                        <a:pt x="3069" y="1167"/>
                      </a:lnTo>
                      <a:lnTo>
                        <a:pt x="3075" y="1168"/>
                      </a:lnTo>
                      <a:lnTo>
                        <a:pt x="3081" y="1168"/>
                      </a:lnTo>
                      <a:lnTo>
                        <a:pt x="3086" y="1168"/>
                      </a:lnTo>
                      <a:lnTo>
                        <a:pt x="3092" y="1169"/>
                      </a:lnTo>
                      <a:lnTo>
                        <a:pt x="3098" y="1169"/>
                      </a:lnTo>
                      <a:lnTo>
                        <a:pt x="3104" y="1170"/>
                      </a:lnTo>
                      <a:lnTo>
                        <a:pt x="3109" y="1170"/>
                      </a:lnTo>
                      <a:lnTo>
                        <a:pt x="3115" y="1170"/>
                      </a:lnTo>
                      <a:lnTo>
                        <a:pt x="3121" y="1171"/>
                      </a:lnTo>
                      <a:lnTo>
                        <a:pt x="3127" y="1171"/>
                      </a:lnTo>
                      <a:lnTo>
                        <a:pt x="3132" y="1171"/>
                      </a:lnTo>
                      <a:lnTo>
                        <a:pt x="3138" y="1172"/>
                      </a:lnTo>
                      <a:lnTo>
                        <a:pt x="3144" y="1172"/>
                      </a:lnTo>
                      <a:lnTo>
                        <a:pt x="3150" y="1172"/>
                      </a:lnTo>
                      <a:lnTo>
                        <a:pt x="3155" y="1172"/>
                      </a:lnTo>
                      <a:lnTo>
                        <a:pt x="3161" y="1173"/>
                      </a:lnTo>
                      <a:lnTo>
                        <a:pt x="3167" y="1173"/>
                      </a:lnTo>
                      <a:lnTo>
                        <a:pt x="3173" y="1173"/>
                      </a:lnTo>
                      <a:lnTo>
                        <a:pt x="3178" y="1175"/>
                      </a:lnTo>
                      <a:lnTo>
                        <a:pt x="3184" y="1175"/>
                      </a:lnTo>
                      <a:lnTo>
                        <a:pt x="3190" y="1175"/>
                      </a:lnTo>
                      <a:lnTo>
                        <a:pt x="3196" y="1175"/>
                      </a:lnTo>
                      <a:lnTo>
                        <a:pt x="3202" y="1175"/>
                      </a:lnTo>
                      <a:lnTo>
                        <a:pt x="3207" y="1176"/>
                      </a:lnTo>
                      <a:lnTo>
                        <a:pt x="3212" y="1176"/>
                      </a:lnTo>
                      <a:lnTo>
                        <a:pt x="3218" y="1176"/>
                      </a:lnTo>
                      <a:lnTo>
                        <a:pt x="3223" y="1176"/>
                      </a:lnTo>
                      <a:lnTo>
                        <a:pt x="3229" y="1176"/>
                      </a:lnTo>
                      <a:lnTo>
                        <a:pt x="3235" y="1177"/>
                      </a:lnTo>
                      <a:lnTo>
                        <a:pt x="3241" y="1177"/>
                      </a:lnTo>
                      <a:lnTo>
                        <a:pt x="3246" y="1177"/>
                      </a:lnTo>
                      <a:lnTo>
                        <a:pt x="3251" y="1177"/>
                      </a:lnTo>
                      <a:lnTo>
                        <a:pt x="3257" y="1177"/>
                      </a:lnTo>
                      <a:lnTo>
                        <a:pt x="3263" y="1177"/>
                      </a:lnTo>
                      <a:lnTo>
                        <a:pt x="3268" y="1177"/>
                      </a:lnTo>
                      <a:lnTo>
                        <a:pt x="3273" y="1177"/>
                      </a:lnTo>
                      <a:lnTo>
                        <a:pt x="3279" y="1178"/>
                      </a:lnTo>
                      <a:lnTo>
                        <a:pt x="3284" y="1178"/>
                      </a:lnTo>
                      <a:lnTo>
                        <a:pt x="3290" y="1178"/>
                      </a:lnTo>
                      <a:lnTo>
                        <a:pt x="3296" y="1178"/>
                      </a:lnTo>
                      <a:lnTo>
                        <a:pt x="3301" y="1178"/>
                      </a:lnTo>
                      <a:lnTo>
                        <a:pt x="3306" y="1178"/>
                      </a:lnTo>
                      <a:lnTo>
                        <a:pt x="3308" y="1178"/>
                      </a:lnTo>
                      <a:lnTo>
                        <a:pt x="3310" y="1178"/>
                      </a:lnTo>
                      <a:lnTo>
                        <a:pt x="3311" y="1178"/>
                      </a:lnTo>
                      <a:lnTo>
                        <a:pt x="3313" y="1178"/>
                      </a:lnTo>
                      <a:lnTo>
                        <a:pt x="3316" y="1178"/>
                      </a:lnTo>
                      <a:lnTo>
                        <a:pt x="3317" y="1178"/>
                      </a:lnTo>
                      <a:lnTo>
                        <a:pt x="3319" y="1178"/>
                      </a:lnTo>
                      <a:lnTo>
                        <a:pt x="3320" y="1178"/>
                      </a:lnTo>
                      <a:lnTo>
                        <a:pt x="3322" y="1178"/>
                      </a:lnTo>
                      <a:lnTo>
                        <a:pt x="3324" y="1178"/>
                      </a:lnTo>
                      <a:lnTo>
                        <a:pt x="3326" y="1178"/>
                      </a:lnTo>
                      <a:lnTo>
                        <a:pt x="3327" y="1178"/>
                      </a:lnTo>
                      <a:lnTo>
                        <a:pt x="3329" y="1177"/>
                      </a:lnTo>
                      <a:lnTo>
                        <a:pt x="3331" y="1177"/>
                      </a:lnTo>
                      <a:lnTo>
                        <a:pt x="3333" y="1177"/>
                      </a:lnTo>
                      <a:lnTo>
                        <a:pt x="3335" y="1177"/>
                      </a:lnTo>
                      <a:lnTo>
                        <a:pt x="3336" y="1177"/>
                      </a:lnTo>
                      <a:lnTo>
                        <a:pt x="3339" y="1177"/>
                      </a:lnTo>
                      <a:lnTo>
                        <a:pt x="3340" y="1177"/>
                      </a:lnTo>
                      <a:lnTo>
                        <a:pt x="3342" y="1177"/>
                      </a:lnTo>
                      <a:lnTo>
                        <a:pt x="3343" y="1177"/>
                      </a:lnTo>
                      <a:lnTo>
                        <a:pt x="3346" y="1176"/>
                      </a:lnTo>
                      <a:lnTo>
                        <a:pt x="3347" y="1176"/>
                      </a:lnTo>
                      <a:lnTo>
                        <a:pt x="3349" y="1176"/>
                      </a:lnTo>
                      <a:lnTo>
                        <a:pt x="3352" y="1176"/>
                      </a:lnTo>
                      <a:lnTo>
                        <a:pt x="3357" y="1175"/>
                      </a:lnTo>
                      <a:lnTo>
                        <a:pt x="3361" y="1175"/>
                      </a:lnTo>
                      <a:lnTo>
                        <a:pt x="3364" y="1173"/>
                      </a:lnTo>
                      <a:lnTo>
                        <a:pt x="3369" y="1173"/>
                      </a:lnTo>
                      <a:lnTo>
                        <a:pt x="3372" y="1172"/>
                      </a:lnTo>
                      <a:lnTo>
                        <a:pt x="3375" y="1172"/>
                      </a:lnTo>
                      <a:lnTo>
                        <a:pt x="3380" y="1171"/>
                      </a:lnTo>
                      <a:lnTo>
                        <a:pt x="3384" y="1171"/>
                      </a:lnTo>
                      <a:lnTo>
                        <a:pt x="3387" y="1170"/>
                      </a:lnTo>
                      <a:lnTo>
                        <a:pt x="3392" y="1170"/>
                      </a:lnTo>
                      <a:lnTo>
                        <a:pt x="3395" y="1169"/>
                      </a:lnTo>
                      <a:lnTo>
                        <a:pt x="3400" y="1168"/>
                      </a:lnTo>
                      <a:lnTo>
                        <a:pt x="3403" y="1168"/>
                      </a:lnTo>
                      <a:lnTo>
                        <a:pt x="3408" y="1167"/>
                      </a:lnTo>
                      <a:lnTo>
                        <a:pt x="3411" y="1165"/>
                      </a:lnTo>
                      <a:lnTo>
                        <a:pt x="3416" y="1164"/>
                      </a:lnTo>
                      <a:lnTo>
                        <a:pt x="3419" y="1163"/>
                      </a:lnTo>
                      <a:lnTo>
                        <a:pt x="3424" y="1163"/>
                      </a:lnTo>
                      <a:lnTo>
                        <a:pt x="3427" y="1162"/>
                      </a:lnTo>
                      <a:lnTo>
                        <a:pt x="3432" y="1161"/>
                      </a:lnTo>
                      <a:lnTo>
                        <a:pt x="3437" y="1160"/>
                      </a:lnTo>
                      <a:lnTo>
                        <a:pt x="3440" y="1158"/>
                      </a:lnTo>
                      <a:lnTo>
                        <a:pt x="3445" y="1157"/>
                      </a:lnTo>
                      <a:lnTo>
                        <a:pt x="3449" y="1156"/>
                      </a:lnTo>
                      <a:lnTo>
                        <a:pt x="3453" y="1155"/>
                      </a:lnTo>
                      <a:lnTo>
                        <a:pt x="3457" y="1154"/>
                      </a:lnTo>
                      <a:lnTo>
                        <a:pt x="3462" y="1153"/>
                      </a:lnTo>
                      <a:lnTo>
                        <a:pt x="3465" y="1152"/>
                      </a:lnTo>
                      <a:lnTo>
                        <a:pt x="3470" y="1149"/>
                      </a:lnTo>
                      <a:lnTo>
                        <a:pt x="3475" y="1148"/>
                      </a:lnTo>
                      <a:lnTo>
                        <a:pt x="3478" y="1147"/>
                      </a:lnTo>
                      <a:lnTo>
                        <a:pt x="3483" y="1146"/>
                      </a:lnTo>
                      <a:lnTo>
                        <a:pt x="3487" y="1145"/>
                      </a:lnTo>
                      <a:lnTo>
                        <a:pt x="3492" y="1142"/>
                      </a:lnTo>
                      <a:lnTo>
                        <a:pt x="3495" y="1141"/>
                      </a:lnTo>
                      <a:lnTo>
                        <a:pt x="3500" y="1140"/>
                      </a:lnTo>
                      <a:lnTo>
                        <a:pt x="3505" y="1138"/>
                      </a:lnTo>
                      <a:lnTo>
                        <a:pt x="3509" y="1137"/>
                      </a:lnTo>
                      <a:lnTo>
                        <a:pt x="3514" y="1135"/>
                      </a:lnTo>
                      <a:lnTo>
                        <a:pt x="3518" y="1133"/>
                      </a:lnTo>
                      <a:lnTo>
                        <a:pt x="3522" y="1132"/>
                      </a:lnTo>
                      <a:lnTo>
                        <a:pt x="3526" y="1130"/>
                      </a:lnTo>
                      <a:lnTo>
                        <a:pt x="3531" y="1129"/>
                      </a:lnTo>
                      <a:lnTo>
                        <a:pt x="3536" y="1126"/>
                      </a:lnTo>
                      <a:lnTo>
                        <a:pt x="3540" y="1125"/>
                      </a:lnTo>
                      <a:lnTo>
                        <a:pt x="3545" y="1123"/>
                      </a:lnTo>
                      <a:lnTo>
                        <a:pt x="3549" y="1122"/>
                      </a:lnTo>
                      <a:lnTo>
                        <a:pt x="3554" y="1119"/>
                      </a:lnTo>
                      <a:lnTo>
                        <a:pt x="3559" y="1118"/>
                      </a:lnTo>
                      <a:lnTo>
                        <a:pt x="3563" y="1116"/>
                      </a:lnTo>
                      <a:lnTo>
                        <a:pt x="3568" y="1114"/>
                      </a:lnTo>
                      <a:lnTo>
                        <a:pt x="3573" y="1112"/>
                      </a:lnTo>
                      <a:lnTo>
                        <a:pt x="3576" y="1110"/>
                      </a:lnTo>
                      <a:lnTo>
                        <a:pt x="3581" y="1108"/>
                      </a:lnTo>
                      <a:lnTo>
                        <a:pt x="3585" y="1107"/>
                      </a:lnTo>
                      <a:lnTo>
                        <a:pt x="3590" y="1104"/>
                      </a:lnTo>
                      <a:lnTo>
                        <a:pt x="3594" y="1102"/>
                      </a:lnTo>
                      <a:lnTo>
                        <a:pt x="3599" y="1100"/>
                      </a:lnTo>
                      <a:lnTo>
                        <a:pt x="3604" y="1099"/>
                      </a:lnTo>
                      <a:lnTo>
                        <a:pt x="3608" y="1096"/>
                      </a:lnTo>
                      <a:lnTo>
                        <a:pt x="3613" y="1094"/>
                      </a:lnTo>
                      <a:lnTo>
                        <a:pt x="3617" y="1092"/>
                      </a:lnTo>
                      <a:lnTo>
                        <a:pt x="3622" y="1089"/>
                      </a:lnTo>
                      <a:lnTo>
                        <a:pt x="3628" y="1087"/>
                      </a:lnTo>
                      <a:lnTo>
                        <a:pt x="3632" y="1085"/>
                      </a:lnTo>
                      <a:lnTo>
                        <a:pt x="3637" y="1084"/>
                      </a:lnTo>
                      <a:lnTo>
                        <a:pt x="3642" y="1081"/>
                      </a:lnTo>
                      <a:lnTo>
                        <a:pt x="3646" y="1079"/>
                      </a:lnTo>
                      <a:lnTo>
                        <a:pt x="3651" y="1077"/>
                      </a:lnTo>
                      <a:lnTo>
                        <a:pt x="3655" y="1074"/>
                      </a:lnTo>
                      <a:lnTo>
                        <a:pt x="3660" y="1072"/>
                      </a:lnTo>
                      <a:lnTo>
                        <a:pt x="3665" y="1070"/>
                      </a:lnTo>
                      <a:lnTo>
                        <a:pt x="3669" y="1068"/>
                      </a:lnTo>
                      <a:lnTo>
                        <a:pt x="3674" y="1065"/>
                      </a:lnTo>
                      <a:lnTo>
                        <a:pt x="3679" y="1063"/>
                      </a:lnTo>
                      <a:lnTo>
                        <a:pt x="3683" y="1059"/>
                      </a:lnTo>
                      <a:lnTo>
                        <a:pt x="3689" y="1057"/>
                      </a:lnTo>
                      <a:lnTo>
                        <a:pt x="3693" y="1055"/>
                      </a:lnTo>
                      <a:lnTo>
                        <a:pt x="3698" y="1053"/>
                      </a:lnTo>
                      <a:lnTo>
                        <a:pt x="3703" y="1050"/>
                      </a:lnTo>
                      <a:lnTo>
                        <a:pt x="3707" y="1048"/>
                      </a:lnTo>
                      <a:lnTo>
                        <a:pt x="3712" y="1046"/>
                      </a:lnTo>
                      <a:lnTo>
                        <a:pt x="3717" y="1043"/>
                      </a:lnTo>
                      <a:lnTo>
                        <a:pt x="3721" y="1040"/>
                      </a:lnTo>
                      <a:lnTo>
                        <a:pt x="3726" y="1038"/>
                      </a:lnTo>
                      <a:lnTo>
                        <a:pt x="3732" y="1035"/>
                      </a:lnTo>
                      <a:lnTo>
                        <a:pt x="3736" y="1033"/>
                      </a:lnTo>
                      <a:lnTo>
                        <a:pt x="3741" y="1030"/>
                      </a:lnTo>
                      <a:lnTo>
                        <a:pt x="3745" y="1027"/>
                      </a:lnTo>
                      <a:lnTo>
                        <a:pt x="3750" y="1025"/>
                      </a:lnTo>
                      <a:lnTo>
                        <a:pt x="3755" y="1023"/>
                      </a:lnTo>
                      <a:lnTo>
                        <a:pt x="3759" y="1019"/>
                      </a:lnTo>
                      <a:lnTo>
                        <a:pt x="3764" y="1017"/>
                      </a:lnTo>
                      <a:lnTo>
                        <a:pt x="3770" y="1015"/>
                      </a:lnTo>
                      <a:lnTo>
                        <a:pt x="3774" y="1011"/>
                      </a:lnTo>
                      <a:lnTo>
                        <a:pt x="3779" y="1009"/>
                      </a:lnTo>
                      <a:lnTo>
                        <a:pt x="3783" y="1006"/>
                      </a:lnTo>
                      <a:lnTo>
                        <a:pt x="3788" y="1003"/>
                      </a:lnTo>
                      <a:lnTo>
                        <a:pt x="3793" y="1001"/>
                      </a:lnTo>
                      <a:lnTo>
                        <a:pt x="3803" y="995"/>
                      </a:lnTo>
                      <a:lnTo>
                        <a:pt x="3812" y="990"/>
                      </a:lnTo>
                      <a:lnTo>
                        <a:pt x="3821" y="985"/>
                      </a:lnTo>
                      <a:lnTo>
                        <a:pt x="3831" y="979"/>
                      </a:lnTo>
                      <a:lnTo>
                        <a:pt x="3841" y="973"/>
                      </a:lnTo>
                      <a:lnTo>
                        <a:pt x="3850" y="967"/>
                      </a:lnTo>
                      <a:lnTo>
                        <a:pt x="3859" y="962"/>
                      </a:lnTo>
                      <a:lnTo>
                        <a:pt x="3869" y="956"/>
                      </a:lnTo>
                      <a:lnTo>
                        <a:pt x="3879" y="950"/>
                      </a:lnTo>
                      <a:lnTo>
                        <a:pt x="3888" y="944"/>
                      </a:lnTo>
                      <a:lnTo>
                        <a:pt x="3897" y="939"/>
                      </a:lnTo>
                      <a:lnTo>
                        <a:pt x="3907" y="933"/>
                      </a:lnTo>
                      <a:lnTo>
                        <a:pt x="3916" y="927"/>
                      </a:lnTo>
                      <a:lnTo>
                        <a:pt x="3926" y="921"/>
                      </a:lnTo>
                      <a:lnTo>
                        <a:pt x="3935" y="916"/>
                      </a:lnTo>
                      <a:lnTo>
                        <a:pt x="3945" y="910"/>
                      </a:lnTo>
                      <a:lnTo>
                        <a:pt x="3954" y="904"/>
                      </a:lnTo>
                      <a:lnTo>
                        <a:pt x="3963" y="898"/>
                      </a:lnTo>
                      <a:lnTo>
                        <a:pt x="3972" y="893"/>
                      </a:lnTo>
                      <a:lnTo>
                        <a:pt x="3982" y="887"/>
                      </a:lnTo>
                      <a:lnTo>
                        <a:pt x="3991" y="880"/>
                      </a:lnTo>
                      <a:lnTo>
                        <a:pt x="4000" y="874"/>
                      </a:lnTo>
                      <a:lnTo>
                        <a:pt x="4009" y="868"/>
                      </a:lnTo>
                      <a:lnTo>
                        <a:pt x="4018" y="863"/>
                      </a:lnTo>
                      <a:lnTo>
                        <a:pt x="4023" y="860"/>
                      </a:lnTo>
                      <a:lnTo>
                        <a:pt x="4028" y="857"/>
                      </a:lnTo>
                      <a:lnTo>
                        <a:pt x="4032" y="855"/>
                      </a:lnTo>
                      <a:lnTo>
                        <a:pt x="4037" y="851"/>
                      </a:lnTo>
                      <a:lnTo>
                        <a:pt x="4040" y="848"/>
                      </a:lnTo>
                      <a:lnTo>
                        <a:pt x="4045" y="845"/>
                      </a:lnTo>
                      <a:lnTo>
                        <a:pt x="4050" y="842"/>
                      </a:lnTo>
                      <a:lnTo>
                        <a:pt x="4054" y="840"/>
                      </a:lnTo>
                      <a:lnTo>
                        <a:pt x="4059" y="836"/>
                      </a:lnTo>
                      <a:lnTo>
                        <a:pt x="4063" y="834"/>
                      </a:lnTo>
                      <a:lnTo>
                        <a:pt x="4068" y="830"/>
                      </a:lnTo>
                      <a:lnTo>
                        <a:pt x="4073" y="828"/>
                      </a:lnTo>
                      <a:lnTo>
                        <a:pt x="4076" y="825"/>
                      </a:lnTo>
                      <a:lnTo>
                        <a:pt x="4081" y="822"/>
                      </a:lnTo>
                      <a:lnTo>
                        <a:pt x="4085" y="819"/>
                      </a:lnTo>
                      <a:lnTo>
                        <a:pt x="4090" y="817"/>
                      </a:lnTo>
                      <a:lnTo>
                        <a:pt x="4094" y="813"/>
                      </a:lnTo>
                      <a:lnTo>
                        <a:pt x="4098" y="811"/>
                      </a:lnTo>
                      <a:lnTo>
                        <a:pt x="4103" y="807"/>
                      </a:lnTo>
                      <a:lnTo>
                        <a:pt x="4107" y="805"/>
                      </a:lnTo>
                      <a:lnTo>
                        <a:pt x="4112" y="802"/>
                      </a:lnTo>
                      <a:lnTo>
                        <a:pt x="4116" y="799"/>
                      </a:lnTo>
                      <a:lnTo>
                        <a:pt x="4120" y="797"/>
                      </a:lnTo>
                      <a:lnTo>
                        <a:pt x="4124" y="794"/>
                      </a:lnTo>
                      <a:lnTo>
                        <a:pt x="4129" y="791"/>
                      </a:lnTo>
                      <a:lnTo>
                        <a:pt x="4132" y="788"/>
                      </a:lnTo>
                      <a:lnTo>
                        <a:pt x="4137" y="785"/>
                      </a:lnTo>
                      <a:lnTo>
                        <a:pt x="4142" y="782"/>
                      </a:lnTo>
                      <a:lnTo>
                        <a:pt x="4145" y="780"/>
                      </a:lnTo>
                      <a:lnTo>
                        <a:pt x="4150" y="777"/>
                      </a:lnTo>
                      <a:lnTo>
                        <a:pt x="4154" y="774"/>
                      </a:lnTo>
                      <a:lnTo>
                        <a:pt x="4158" y="772"/>
                      </a:lnTo>
                      <a:lnTo>
                        <a:pt x="4162" y="768"/>
                      </a:lnTo>
                      <a:lnTo>
                        <a:pt x="4167" y="766"/>
                      </a:lnTo>
                      <a:lnTo>
                        <a:pt x="4170" y="764"/>
                      </a:lnTo>
                      <a:lnTo>
                        <a:pt x="4175" y="760"/>
                      </a:lnTo>
                      <a:lnTo>
                        <a:pt x="4179" y="758"/>
                      </a:lnTo>
                      <a:lnTo>
                        <a:pt x="4183" y="756"/>
                      </a:lnTo>
                      <a:lnTo>
                        <a:pt x="4187" y="752"/>
                      </a:lnTo>
                      <a:lnTo>
                        <a:pt x="4191" y="750"/>
                      </a:lnTo>
                      <a:lnTo>
                        <a:pt x="4196" y="747"/>
                      </a:lnTo>
                      <a:lnTo>
                        <a:pt x="4199" y="745"/>
                      </a:lnTo>
                      <a:lnTo>
                        <a:pt x="4204" y="742"/>
                      </a:lnTo>
                      <a:lnTo>
                        <a:pt x="4207" y="739"/>
                      </a:lnTo>
                      <a:lnTo>
                        <a:pt x="4211" y="737"/>
                      </a:lnTo>
                      <a:lnTo>
                        <a:pt x="4215" y="735"/>
                      </a:lnTo>
                      <a:lnTo>
                        <a:pt x="4219" y="731"/>
                      </a:lnTo>
                      <a:lnTo>
                        <a:pt x="4224" y="729"/>
                      </a:lnTo>
                      <a:lnTo>
                        <a:pt x="4227" y="727"/>
                      </a:lnTo>
                      <a:lnTo>
                        <a:pt x="4232" y="724"/>
                      </a:lnTo>
                      <a:lnTo>
                        <a:pt x="4235" y="722"/>
                      </a:lnTo>
                      <a:lnTo>
                        <a:pt x="4238" y="719"/>
                      </a:lnTo>
                      <a:lnTo>
                        <a:pt x="4243" y="716"/>
                      </a:lnTo>
                      <a:lnTo>
                        <a:pt x="4247" y="714"/>
                      </a:lnTo>
                      <a:lnTo>
                        <a:pt x="4250" y="712"/>
                      </a:lnTo>
                      <a:lnTo>
                        <a:pt x="4255" y="709"/>
                      </a:lnTo>
                      <a:lnTo>
                        <a:pt x="4258" y="707"/>
                      </a:lnTo>
                      <a:lnTo>
                        <a:pt x="4262" y="705"/>
                      </a:lnTo>
                      <a:lnTo>
                        <a:pt x="4265" y="703"/>
                      </a:lnTo>
                      <a:lnTo>
                        <a:pt x="4270" y="700"/>
                      </a:lnTo>
                      <a:lnTo>
                        <a:pt x="4273" y="698"/>
                      </a:lnTo>
                      <a:lnTo>
                        <a:pt x="4277" y="696"/>
                      </a:lnTo>
                      <a:lnTo>
                        <a:pt x="4280" y="693"/>
                      </a:lnTo>
                      <a:lnTo>
                        <a:pt x="4283" y="690"/>
                      </a:lnTo>
                      <a:lnTo>
                        <a:pt x="4288" y="689"/>
                      </a:lnTo>
                      <a:lnTo>
                        <a:pt x="4291" y="686"/>
                      </a:lnTo>
                      <a:lnTo>
                        <a:pt x="4295" y="684"/>
                      </a:lnTo>
                      <a:lnTo>
                        <a:pt x="4298" y="682"/>
                      </a:lnTo>
                      <a:lnTo>
                        <a:pt x="4302" y="680"/>
                      </a:lnTo>
                      <a:lnTo>
                        <a:pt x="4305" y="677"/>
                      </a:lnTo>
                      <a:lnTo>
                        <a:pt x="4309" y="675"/>
                      </a:lnTo>
                      <a:lnTo>
                        <a:pt x="4312" y="673"/>
                      </a:lnTo>
                      <a:lnTo>
                        <a:pt x="4316" y="670"/>
                      </a:lnTo>
                      <a:lnTo>
                        <a:pt x="4319" y="669"/>
                      </a:lnTo>
                      <a:lnTo>
                        <a:pt x="4323" y="667"/>
                      </a:lnTo>
                      <a:lnTo>
                        <a:pt x="4326" y="665"/>
                      </a:lnTo>
                      <a:lnTo>
                        <a:pt x="4330" y="662"/>
                      </a:lnTo>
                      <a:lnTo>
                        <a:pt x="4333" y="660"/>
                      </a:lnTo>
                      <a:lnTo>
                        <a:pt x="4336" y="659"/>
                      </a:lnTo>
                      <a:lnTo>
                        <a:pt x="4340" y="657"/>
                      </a:lnTo>
                      <a:lnTo>
                        <a:pt x="4343" y="654"/>
                      </a:lnTo>
                      <a:lnTo>
                        <a:pt x="4346" y="653"/>
                      </a:lnTo>
                      <a:lnTo>
                        <a:pt x="4349" y="651"/>
                      </a:lnTo>
                      <a:lnTo>
                        <a:pt x="4353" y="648"/>
                      </a:lnTo>
                      <a:lnTo>
                        <a:pt x="4356" y="647"/>
                      </a:lnTo>
                      <a:lnTo>
                        <a:pt x="4359" y="645"/>
                      </a:lnTo>
                      <a:lnTo>
                        <a:pt x="4362" y="644"/>
                      </a:lnTo>
                      <a:lnTo>
                        <a:pt x="4365" y="642"/>
                      </a:lnTo>
                      <a:lnTo>
                        <a:pt x="4369" y="640"/>
                      </a:lnTo>
                      <a:lnTo>
                        <a:pt x="4372" y="638"/>
                      </a:lnTo>
                      <a:lnTo>
                        <a:pt x="4374" y="637"/>
                      </a:lnTo>
                      <a:lnTo>
                        <a:pt x="4378" y="635"/>
                      </a:lnTo>
                      <a:lnTo>
                        <a:pt x="4381" y="633"/>
                      </a:lnTo>
                      <a:lnTo>
                        <a:pt x="4384" y="631"/>
                      </a:lnTo>
                      <a:lnTo>
                        <a:pt x="4387" y="630"/>
                      </a:lnTo>
                      <a:lnTo>
                        <a:pt x="4389" y="628"/>
                      </a:lnTo>
                      <a:lnTo>
                        <a:pt x="4391" y="628"/>
                      </a:lnTo>
                      <a:lnTo>
                        <a:pt x="4396" y="624"/>
                      </a:lnTo>
                      <a:lnTo>
                        <a:pt x="4403" y="622"/>
                      </a:lnTo>
                      <a:lnTo>
                        <a:pt x="4409" y="619"/>
                      </a:lnTo>
                      <a:lnTo>
                        <a:pt x="4416" y="615"/>
                      </a:lnTo>
                      <a:lnTo>
                        <a:pt x="4422" y="612"/>
                      </a:lnTo>
                      <a:lnTo>
                        <a:pt x="4429" y="608"/>
                      </a:lnTo>
                      <a:lnTo>
                        <a:pt x="4436" y="605"/>
                      </a:lnTo>
                      <a:lnTo>
                        <a:pt x="4441" y="602"/>
                      </a:lnTo>
                      <a:lnTo>
                        <a:pt x="4448" y="599"/>
                      </a:lnTo>
                      <a:lnTo>
                        <a:pt x="4455" y="596"/>
                      </a:lnTo>
                      <a:lnTo>
                        <a:pt x="4462" y="592"/>
                      </a:lnTo>
                      <a:lnTo>
                        <a:pt x="4468" y="589"/>
                      </a:lnTo>
                      <a:lnTo>
                        <a:pt x="4475" y="586"/>
                      </a:lnTo>
                      <a:lnTo>
                        <a:pt x="4482" y="583"/>
                      </a:lnTo>
                      <a:lnTo>
                        <a:pt x="4489" y="579"/>
                      </a:lnTo>
                      <a:lnTo>
                        <a:pt x="4494" y="577"/>
                      </a:lnTo>
                      <a:lnTo>
                        <a:pt x="4501" y="574"/>
                      </a:lnTo>
                      <a:lnTo>
                        <a:pt x="4508" y="570"/>
                      </a:lnTo>
                      <a:lnTo>
                        <a:pt x="4515" y="568"/>
                      </a:lnTo>
                      <a:lnTo>
                        <a:pt x="4522" y="564"/>
                      </a:lnTo>
                      <a:lnTo>
                        <a:pt x="4529" y="562"/>
                      </a:lnTo>
                      <a:lnTo>
                        <a:pt x="4536" y="559"/>
                      </a:lnTo>
                      <a:lnTo>
                        <a:pt x="4543" y="555"/>
                      </a:lnTo>
                      <a:lnTo>
                        <a:pt x="4550" y="553"/>
                      </a:lnTo>
                      <a:lnTo>
                        <a:pt x="4556" y="549"/>
                      </a:lnTo>
                      <a:lnTo>
                        <a:pt x="4563" y="547"/>
                      </a:lnTo>
                      <a:lnTo>
                        <a:pt x="4570" y="544"/>
                      </a:lnTo>
                      <a:lnTo>
                        <a:pt x="4577" y="541"/>
                      </a:lnTo>
                      <a:lnTo>
                        <a:pt x="4584" y="538"/>
                      </a:lnTo>
                      <a:lnTo>
                        <a:pt x="4591" y="536"/>
                      </a:lnTo>
                      <a:lnTo>
                        <a:pt x="4598" y="532"/>
                      </a:lnTo>
                      <a:lnTo>
                        <a:pt x="4605" y="530"/>
                      </a:lnTo>
                      <a:lnTo>
                        <a:pt x="4612" y="526"/>
                      </a:lnTo>
                      <a:lnTo>
                        <a:pt x="4619" y="524"/>
                      </a:lnTo>
                      <a:lnTo>
                        <a:pt x="4626" y="521"/>
                      </a:lnTo>
                      <a:lnTo>
                        <a:pt x="4633" y="518"/>
                      </a:lnTo>
                      <a:lnTo>
                        <a:pt x="4639" y="516"/>
                      </a:lnTo>
                      <a:lnTo>
                        <a:pt x="4646" y="513"/>
                      </a:lnTo>
                      <a:lnTo>
                        <a:pt x="4654" y="510"/>
                      </a:lnTo>
                      <a:lnTo>
                        <a:pt x="4661" y="507"/>
                      </a:lnTo>
                      <a:lnTo>
                        <a:pt x="4668" y="505"/>
                      </a:lnTo>
                      <a:lnTo>
                        <a:pt x="4675" y="502"/>
                      </a:lnTo>
                      <a:lnTo>
                        <a:pt x="4682" y="499"/>
                      </a:lnTo>
                      <a:lnTo>
                        <a:pt x="4690" y="496"/>
                      </a:lnTo>
                      <a:lnTo>
                        <a:pt x="4697" y="494"/>
                      </a:lnTo>
                      <a:lnTo>
                        <a:pt x="4704" y="491"/>
                      </a:lnTo>
                      <a:lnTo>
                        <a:pt x="4711" y="488"/>
                      </a:lnTo>
                      <a:lnTo>
                        <a:pt x="4719" y="486"/>
                      </a:lnTo>
                      <a:lnTo>
                        <a:pt x="4726" y="484"/>
                      </a:lnTo>
                      <a:lnTo>
                        <a:pt x="4733" y="480"/>
                      </a:lnTo>
                      <a:lnTo>
                        <a:pt x="4740" y="478"/>
                      </a:lnTo>
                      <a:lnTo>
                        <a:pt x="4748" y="476"/>
                      </a:lnTo>
                      <a:lnTo>
                        <a:pt x="4755" y="473"/>
                      </a:lnTo>
                      <a:lnTo>
                        <a:pt x="4762" y="470"/>
                      </a:lnTo>
                      <a:lnTo>
                        <a:pt x="4770" y="468"/>
                      </a:lnTo>
                      <a:lnTo>
                        <a:pt x="4777" y="465"/>
                      </a:lnTo>
                      <a:lnTo>
                        <a:pt x="4783" y="463"/>
                      </a:lnTo>
                      <a:lnTo>
                        <a:pt x="4792" y="461"/>
                      </a:lnTo>
                      <a:lnTo>
                        <a:pt x="4798" y="457"/>
                      </a:lnTo>
                      <a:lnTo>
                        <a:pt x="4807" y="455"/>
                      </a:lnTo>
                      <a:lnTo>
                        <a:pt x="4813" y="453"/>
                      </a:lnTo>
                      <a:lnTo>
                        <a:pt x="4820" y="450"/>
                      </a:lnTo>
                      <a:lnTo>
                        <a:pt x="4828" y="448"/>
                      </a:lnTo>
                      <a:lnTo>
                        <a:pt x="4835" y="446"/>
                      </a:lnTo>
                      <a:lnTo>
                        <a:pt x="4843" y="444"/>
                      </a:lnTo>
                      <a:lnTo>
                        <a:pt x="4850" y="440"/>
                      </a:lnTo>
                      <a:lnTo>
                        <a:pt x="4858" y="438"/>
                      </a:lnTo>
                      <a:lnTo>
                        <a:pt x="4865" y="435"/>
                      </a:lnTo>
                      <a:lnTo>
                        <a:pt x="4873" y="433"/>
                      </a:lnTo>
                      <a:lnTo>
                        <a:pt x="4880" y="431"/>
                      </a:lnTo>
                      <a:lnTo>
                        <a:pt x="4888" y="429"/>
                      </a:lnTo>
                      <a:lnTo>
                        <a:pt x="4895" y="426"/>
                      </a:lnTo>
                      <a:lnTo>
                        <a:pt x="4903" y="424"/>
                      </a:lnTo>
                      <a:lnTo>
                        <a:pt x="4910" y="422"/>
                      </a:lnTo>
                      <a:lnTo>
                        <a:pt x="4918" y="419"/>
                      </a:lnTo>
                      <a:lnTo>
                        <a:pt x="4925" y="417"/>
                      </a:lnTo>
                      <a:lnTo>
                        <a:pt x="4933" y="415"/>
                      </a:lnTo>
                      <a:lnTo>
                        <a:pt x="4940" y="412"/>
                      </a:lnTo>
                      <a:lnTo>
                        <a:pt x="4948" y="410"/>
                      </a:lnTo>
                      <a:lnTo>
                        <a:pt x="4955" y="408"/>
                      </a:lnTo>
                      <a:lnTo>
                        <a:pt x="4970" y="403"/>
                      </a:lnTo>
                      <a:lnTo>
                        <a:pt x="4985" y="399"/>
                      </a:lnTo>
                      <a:lnTo>
                        <a:pt x="5001" y="394"/>
                      </a:lnTo>
                      <a:lnTo>
                        <a:pt x="5016" y="389"/>
                      </a:lnTo>
                      <a:lnTo>
                        <a:pt x="5031" y="385"/>
                      </a:lnTo>
                      <a:lnTo>
                        <a:pt x="5046" y="380"/>
                      </a:lnTo>
                      <a:lnTo>
                        <a:pt x="5061" y="376"/>
                      </a:lnTo>
                      <a:lnTo>
                        <a:pt x="5077" y="371"/>
                      </a:lnTo>
                      <a:lnTo>
                        <a:pt x="5092" y="366"/>
                      </a:lnTo>
                      <a:lnTo>
                        <a:pt x="5107" y="363"/>
                      </a:lnTo>
                      <a:lnTo>
                        <a:pt x="5122" y="358"/>
                      </a:lnTo>
                      <a:lnTo>
                        <a:pt x="5138" y="354"/>
                      </a:lnTo>
                      <a:lnTo>
                        <a:pt x="5153" y="349"/>
                      </a:lnTo>
                      <a:lnTo>
                        <a:pt x="5168" y="346"/>
                      </a:lnTo>
                      <a:lnTo>
                        <a:pt x="5183" y="341"/>
                      </a:lnTo>
                      <a:lnTo>
                        <a:pt x="5199" y="336"/>
                      </a:lnTo>
                      <a:lnTo>
                        <a:pt x="5229" y="328"/>
                      </a:lnTo>
                      <a:lnTo>
                        <a:pt x="5260" y="319"/>
                      </a:lnTo>
                      <a:lnTo>
                        <a:pt x="5290" y="311"/>
                      </a:lnTo>
                      <a:lnTo>
                        <a:pt x="5322" y="302"/>
                      </a:lnTo>
                      <a:lnTo>
                        <a:pt x="5337" y="298"/>
                      </a:lnTo>
                      <a:lnTo>
                        <a:pt x="5351" y="294"/>
                      </a:lnTo>
                      <a:lnTo>
                        <a:pt x="5366" y="289"/>
                      </a:lnTo>
                      <a:lnTo>
                        <a:pt x="5381" y="286"/>
                      </a:lnTo>
                      <a:lnTo>
                        <a:pt x="5396" y="281"/>
                      </a:lnTo>
                      <a:lnTo>
                        <a:pt x="5411" y="277"/>
                      </a:lnTo>
                      <a:lnTo>
                        <a:pt x="5428" y="273"/>
                      </a:lnTo>
                      <a:lnTo>
                        <a:pt x="5443" y="269"/>
                      </a:lnTo>
                      <a:lnTo>
                        <a:pt x="5457" y="264"/>
                      </a:lnTo>
                      <a:lnTo>
                        <a:pt x="5472" y="260"/>
                      </a:lnTo>
                      <a:lnTo>
                        <a:pt x="5487" y="256"/>
                      </a:lnTo>
                      <a:lnTo>
                        <a:pt x="5502" y="251"/>
                      </a:lnTo>
                      <a:lnTo>
                        <a:pt x="5517" y="248"/>
                      </a:lnTo>
                      <a:lnTo>
                        <a:pt x="5532" y="243"/>
                      </a:lnTo>
                      <a:lnTo>
                        <a:pt x="5547" y="239"/>
                      </a:lnTo>
                      <a:lnTo>
                        <a:pt x="5561" y="235"/>
                      </a:lnTo>
                      <a:lnTo>
                        <a:pt x="5569" y="233"/>
                      </a:lnTo>
                      <a:lnTo>
                        <a:pt x="5576" y="231"/>
                      </a:lnTo>
                      <a:lnTo>
                        <a:pt x="5584" y="228"/>
                      </a:lnTo>
                      <a:lnTo>
                        <a:pt x="5591" y="226"/>
                      </a:lnTo>
                      <a:lnTo>
                        <a:pt x="5598" y="224"/>
                      </a:lnTo>
                      <a:lnTo>
                        <a:pt x="5606" y="221"/>
                      </a:lnTo>
                      <a:lnTo>
                        <a:pt x="5613" y="219"/>
                      </a:lnTo>
                      <a:lnTo>
                        <a:pt x="5620" y="218"/>
                      </a:lnTo>
                      <a:lnTo>
                        <a:pt x="5628" y="216"/>
                      </a:lnTo>
                      <a:lnTo>
                        <a:pt x="5635" y="213"/>
                      </a:lnTo>
                      <a:lnTo>
                        <a:pt x="5642" y="211"/>
                      </a:lnTo>
                      <a:lnTo>
                        <a:pt x="5650" y="209"/>
                      </a:lnTo>
                      <a:lnTo>
                        <a:pt x="5657" y="206"/>
                      </a:lnTo>
                      <a:lnTo>
                        <a:pt x="5664" y="204"/>
                      </a:lnTo>
                      <a:lnTo>
                        <a:pt x="5672" y="202"/>
                      </a:lnTo>
                      <a:lnTo>
                        <a:pt x="5679" y="199"/>
                      </a:lnTo>
                      <a:lnTo>
                        <a:pt x="5686" y="197"/>
                      </a:lnTo>
                      <a:lnTo>
                        <a:pt x="5693" y="195"/>
                      </a:lnTo>
                      <a:lnTo>
                        <a:pt x="5701" y="193"/>
                      </a:lnTo>
                      <a:lnTo>
                        <a:pt x="5708" y="191"/>
                      </a:lnTo>
                      <a:lnTo>
                        <a:pt x="5714" y="189"/>
                      </a:lnTo>
                      <a:lnTo>
                        <a:pt x="5721" y="187"/>
                      </a:lnTo>
                      <a:lnTo>
                        <a:pt x="5728" y="185"/>
                      </a:lnTo>
                      <a:lnTo>
                        <a:pt x="5736" y="182"/>
                      </a:lnTo>
                      <a:lnTo>
                        <a:pt x="5743" y="180"/>
                      </a:lnTo>
                      <a:lnTo>
                        <a:pt x="5750" y="178"/>
                      </a:lnTo>
                      <a:lnTo>
                        <a:pt x="5757" y="175"/>
                      </a:lnTo>
                      <a:lnTo>
                        <a:pt x="5764" y="173"/>
                      </a:lnTo>
                      <a:lnTo>
                        <a:pt x="5771" y="171"/>
                      </a:lnTo>
                      <a:lnTo>
                        <a:pt x="5778" y="168"/>
                      </a:lnTo>
                      <a:lnTo>
                        <a:pt x="5785" y="166"/>
                      </a:lnTo>
                      <a:lnTo>
                        <a:pt x="5792" y="164"/>
                      </a:lnTo>
                      <a:lnTo>
                        <a:pt x="5799" y="161"/>
                      </a:lnTo>
                      <a:lnTo>
                        <a:pt x="5805" y="159"/>
                      </a:lnTo>
                      <a:lnTo>
                        <a:pt x="5812" y="157"/>
                      </a:lnTo>
                      <a:lnTo>
                        <a:pt x="5819" y="155"/>
                      </a:lnTo>
                      <a:lnTo>
                        <a:pt x="5826" y="152"/>
                      </a:lnTo>
                      <a:lnTo>
                        <a:pt x="5833" y="150"/>
                      </a:lnTo>
                      <a:lnTo>
                        <a:pt x="5840" y="148"/>
                      </a:lnTo>
                      <a:lnTo>
                        <a:pt x="5847" y="145"/>
                      </a:lnTo>
                      <a:lnTo>
                        <a:pt x="5854" y="142"/>
                      </a:lnTo>
                      <a:lnTo>
                        <a:pt x="5861" y="140"/>
                      </a:lnTo>
                      <a:lnTo>
                        <a:pt x="5868" y="137"/>
                      </a:lnTo>
                      <a:lnTo>
                        <a:pt x="5875" y="135"/>
                      </a:lnTo>
                      <a:lnTo>
                        <a:pt x="5881" y="133"/>
                      </a:lnTo>
                      <a:lnTo>
                        <a:pt x="5888" y="130"/>
                      </a:lnTo>
                      <a:lnTo>
                        <a:pt x="5894" y="128"/>
                      </a:lnTo>
                      <a:lnTo>
                        <a:pt x="5901" y="126"/>
                      </a:lnTo>
                      <a:lnTo>
                        <a:pt x="5908" y="124"/>
                      </a:lnTo>
                      <a:lnTo>
                        <a:pt x="5915" y="121"/>
                      </a:lnTo>
                      <a:lnTo>
                        <a:pt x="5922" y="118"/>
                      </a:lnTo>
                      <a:lnTo>
                        <a:pt x="5928" y="115"/>
                      </a:lnTo>
                      <a:lnTo>
                        <a:pt x="5934" y="113"/>
                      </a:lnTo>
                      <a:lnTo>
                        <a:pt x="5941" y="111"/>
                      </a:lnTo>
                      <a:lnTo>
                        <a:pt x="5947" y="109"/>
                      </a:lnTo>
                      <a:lnTo>
                        <a:pt x="5954" y="106"/>
                      </a:lnTo>
                      <a:lnTo>
                        <a:pt x="5961" y="103"/>
                      </a:lnTo>
                      <a:lnTo>
                        <a:pt x="5967" y="100"/>
                      </a:lnTo>
                      <a:lnTo>
                        <a:pt x="5974" y="98"/>
                      </a:lnTo>
                      <a:lnTo>
                        <a:pt x="5981" y="96"/>
                      </a:lnTo>
                      <a:lnTo>
                        <a:pt x="5986" y="94"/>
                      </a:lnTo>
                      <a:lnTo>
                        <a:pt x="5993" y="90"/>
                      </a:lnTo>
                      <a:lnTo>
                        <a:pt x="5999" y="88"/>
                      </a:lnTo>
                      <a:lnTo>
                        <a:pt x="6006" y="86"/>
                      </a:lnTo>
                      <a:lnTo>
                        <a:pt x="6012" y="83"/>
                      </a:lnTo>
                      <a:lnTo>
                        <a:pt x="6019" y="80"/>
                      </a:lnTo>
                      <a:lnTo>
                        <a:pt x="6024" y="77"/>
                      </a:lnTo>
                      <a:lnTo>
                        <a:pt x="6031" y="75"/>
                      </a:lnTo>
                      <a:lnTo>
                        <a:pt x="6037" y="72"/>
                      </a:lnTo>
                      <a:lnTo>
                        <a:pt x="6043" y="69"/>
                      </a:lnTo>
                      <a:lnTo>
                        <a:pt x="6050" y="67"/>
                      </a:lnTo>
                      <a:lnTo>
                        <a:pt x="6055" y="65"/>
                      </a:lnTo>
                      <a:lnTo>
                        <a:pt x="6062" y="61"/>
                      </a:lnTo>
                      <a:lnTo>
                        <a:pt x="6068" y="59"/>
                      </a:lnTo>
                      <a:lnTo>
                        <a:pt x="6074" y="56"/>
                      </a:lnTo>
                      <a:lnTo>
                        <a:pt x="6081" y="53"/>
                      </a:lnTo>
                      <a:lnTo>
                        <a:pt x="6087" y="51"/>
                      </a:lnTo>
                      <a:lnTo>
                        <a:pt x="6092" y="48"/>
                      </a:lnTo>
                      <a:lnTo>
                        <a:pt x="6098" y="45"/>
                      </a:lnTo>
                      <a:lnTo>
                        <a:pt x="6105" y="43"/>
                      </a:lnTo>
                      <a:lnTo>
                        <a:pt x="6111" y="39"/>
                      </a:lnTo>
                      <a:lnTo>
                        <a:pt x="6117" y="37"/>
                      </a:lnTo>
                      <a:lnTo>
                        <a:pt x="6122" y="34"/>
                      </a:lnTo>
                      <a:lnTo>
                        <a:pt x="6128" y="31"/>
                      </a:lnTo>
                      <a:lnTo>
                        <a:pt x="6134" y="29"/>
                      </a:lnTo>
                      <a:lnTo>
                        <a:pt x="6140" y="26"/>
                      </a:lnTo>
                      <a:lnTo>
                        <a:pt x="6146" y="23"/>
                      </a:lnTo>
                      <a:lnTo>
                        <a:pt x="6152" y="20"/>
                      </a:lnTo>
                      <a:lnTo>
                        <a:pt x="6158" y="18"/>
                      </a:lnTo>
                      <a:lnTo>
                        <a:pt x="6164" y="15"/>
                      </a:lnTo>
                      <a:lnTo>
                        <a:pt x="6170" y="12"/>
                      </a:lnTo>
                      <a:lnTo>
                        <a:pt x="6175" y="10"/>
                      </a:lnTo>
                      <a:lnTo>
                        <a:pt x="6181" y="7"/>
                      </a:lnTo>
                      <a:lnTo>
                        <a:pt x="6187" y="4"/>
                      </a:lnTo>
                      <a:lnTo>
                        <a:pt x="6193" y="1"/>
                      </a:lnTo>
                      <a:lnTo>
                        <a:pt x="6199" y="0"/>
                      </a:lnTo>
                      <a:lnTo>
                        <a:pt x="6195" y="5"/>
                      </a:lnTo>
                      <a:lnTo>
                        <a:pt x="6190" y="10"/>
                      </a:lnTo>
                      <a:lnTo>
                        <a:pt x="6185" y="13"/>
                      </a:lnTo>
                      <a:lnTo>
                        <a:pt x="6180" y="18"/>
                      </a:lnTo>
                      <a:lnTo>
                        <a:pt x="6174" y="21"/>
                      </a:lnTo>
                      <a:lnTo>
                        <a:pt x="6168" y="24"/>
                      </a:lnTo>
                      <a:lnTo>
                        <a:pt x="6164" y="28"/>
                      </a:lnTo>
                      <a:lnTo>
                        <a:pt x="6158" y="31"/>
                      </a:lnTo>
                      <a:lnTo>
                        <a:pt x="6152" y="35"/>
                      </a:lnTo>
                      <a:lnTo>
                        <a:pt x="6146" y="38"/>
                      </a:lnTo>
                      <a:lnTo>
                        <a:pt x="6141" y="42"/>
                      </a:lnTo>
                      <a:lnTo>
                        <a:pt x="6136" y="45"/>
                      </a:lnTo>
                      <a:lnTo>
                        <a:pt x="6130" y="49"/>
                      </a:lnTo>
                      <a:lnTo>
                        <a:pt x="6125" y="52"/>
                      </a:lnTo>
                      <a:lnTo>
                        <a:pt x="6119" y="56"/>
                      </a:lnTo>
                      <a:lnTo>
                        <a:pt x="6113" y="59"/>
                      </a:lnTo>
                      <a:lnTo>
                        <a:pt x="6107" y="61"/>
                      </a:lnTo>
                      <a:lnTo>
                        <a:pt x="6102" y="65"/>
                      </a:lnTo>
                      <a:lnTo>
                        <a:pt x="6095" y="68"/>
                      </a:lnTo>
                      <a:lnTo>
                        <a:pt x="6089" y="72"/>
                      </a:lnTo>
                      <a:lnTo>
                        <a:pt x="6083" y="75"/>
                      </a:lnTo>
                      <a:lnTo>
                        <a:pt x="6077" y="77"/>
                      </a:lnTo>
                      <a:lnTo>
                        <a:pt x="6072" y="81"/>
                      </a:lnTo>
                      <a:lnTo>
                        <a:pt x="6066" y="84"/>
                      </a:lnTo>
                      <a:lnTo>
                        <a:pt x="6059" y="88"/>
                      </a:lnTo>
                      <a:lnTo>
                        <a:pt x="6053" y="90"/>
                      </a:lnTo>
                      <a:lnTo>
                        <a:pt x="6047" y="94"/>
                      </a:lnTo>
                      <a:lnTo>
                        <a:pt x="6040" y="97"/>
                      </a:lnTo>
                      <a:lnTo>
                        <a:pt x="6035" y="99"/>
                      </a:lnTo>
                      <a:lnTo>
                        <a:pt x="6029" y="103"/>
                      </a:lnTo>
                      <a:lnTo>
                        <a:pt x="6022" y="106"/>
                      </a:lnTo>
                      <a:lnTo>
                        <a:pt x="6016" y="109"/>
                      </a:lnTo>
                      <a:lnTo>
                        <a:pt x="6009" y="112"/>
                      </a:lnTo>
                      <a:lnTo>
                        <a:pt x="6004" y="114"/>
                      </a:lnTo>
                      <a:lnTo>
                        <a:pt x="5997" y="118"/>
                      </a:lnTo>
                      <a:lnTo>
                        <a:pt x="5991" y="121"/>
                      </a:lnTo>
                      <a:lnTo>
                        <a:pt x="5984" y="124"/>
                      </a:lnTo>
                      <a:lnTo>
                        <a:pt x="5978" y="127"/>
                      </a:lnTo>
                      <a:lnTo>
                        <a:pt x="5971" y="129"/>
                      </a:lnTo>
                      <a:lnTo>
                        <a:pt x="5966" y="133"/>
                      </a:lnTo>
                      <a:lnTo>
                        <a:pt x="5959" y="135"/>
                      </a:lnTo>
                      <a:lnTo>
                        <a:pt x="5953" y="138"/>
                      </a:lnTo>
                      <a:lnTo>
                        <a:pt x="5946" y="141"/>
                      </a:lnTo>
                      <a:lnTo>
                        <a:pt x="5939" y="144"/>
                      </a:lnTo>
                      <a:lnTo>
                        <a:pt x="5933" y="147"/>
                      </a:lnTo>
                      <a:lnTo>
                        <a:pt x="5926" y="150"/>
                      </a:lnTo>
                      <a:lnTo>
                        <a:pt x="5920" y="152"/>
                      </a:lnTo>
                      <a:lnTo>
                        <a:pt x="5913" y="156"/>
                      </a:lnTo>
                      <a:lnTo>
                        <a:pt x="5907" y="158"/>
                      </a:lnTo>
                      <a:lnTo>
                        <a:pt x="5900" y="160"/>
                      </a:lnTo>
                      <a:lnTo>
                        <a:pt x="5893" y="164"/>
                      </a:lnTo>
                      <a:lnTo>
                        <a:pt x="5886" y="166"/>
                      </a:lnTo>
                      <a:lnTo>
                        <a:pt x="5879" y="170"/>
                      </a:lnTo>
                      <a:lnTo>
                        <a:pt x="5873" y="172"/>
                      </a:lnTo>
                      <a:lnTo>
                        <a:pt x="5867" y="174"/>
                      </a:lnTo>
                      <a:lnTo>
                        <a:pt x="5860" y="178"/>
                      </a:lnTo>
                      <a:lnTo>
                        <a:pt x="5853" y="180"/>
                      </a:lnTo>
                      <a:lnTo>
                        <a:pt x="5846" y="182"/>
                      </a:lnTo>
                      <a:lnTo>
                        <a:pt x="5839" y="186"/>
                      </a:lnTo>
                      <a:lnTo>
                        <a:pt x="5832" y="188"/>
                      </a:lnTo>
                      <a:lnTo>
                        <a:pt x="5825" y="190"/>
                      </a:lnTo>
                      <a:lnTo>
                        <a:pt x="5818" y="194"/>
                      </a:lnTo>
                      <a:lnTo>
                        <a:pt x="5811" y="196"/>
                      </a:lnTo>
                      <a:lnTo>
                        <a:pt x="5804" y="198"/>
                      </a:lnTo>
                      <a:lnTo>
                        <a:pt x="5797" y="202"/>
                      </a:lnTo>
                      <a:lnTo>
                        <a:pt x="5790" y="204"/>
                      </a:lnTo>
                      <a:lnTo>
                        <a:pt x="5784" y="206"/>
                      </a:lnTo>
                      <a:lnTo>
                        <a:pt x="5777" y="209"/>
                      </a:lnTo>
                      <a:lnTo>
                        <a:pt x="5770" y="212"/>
                      </a:lnTo>
                      <a:lnTo>
                        <a:pt x="5763" y="214"/>
                      </a:lnTo>
                      <a:lnTo>
                        <a:pt x="5756" y="217"/>
                      </a:lnTo>
                      <a:lnTo>
                        <a:pt x="5749" y="219"/>
                      </a:lnTo>
                      <a:lnTo>
                        <a:pt x="5741" y="221"/>
                      </a:lnTo>
                      <a:lnTo>
                        <a:pt x="5734" y="225"/>
                      </a:lnTo>
                      <a:lnTo>
                        <a:pt x="5727" y="227"/>
                      </a:lnTo>
                      <a:lnTo>
                        <a:pt x="5720" y="229"/>
                      </a:lnTo>
                      <a:lnTo>
                        <a:pt x="5713" y="232"/>
                      </a:lnTo>
                      <a:lnTo>
                        <a:pt x="5706" y="235"/>
                      </a:lnTo>
                      <a:lnTo>
                        <a:pt x="5698" y="237"/>
                      </a:lnTo>
                      <a:lnTo>
                        <a:pt x="5691" y="240"/>
                      </a:lnTo>
                      <a:lnTo>
                        <a:pt x="5684" y="242"/>
                      </a:lnTo>
                      <a:lnTo>
                        <a:pt x="5678" y="244"/>
                      </a:lnTo>
                      <a:lnTo>
                        <a:pt x="5669" y="247"/>
                      </a:lnTo>
                      <a:lnTo>
                        <a:pt x="5663" y="250"/>
                      </a:lnTo>
                      <a:lnTo>
                        <a:pt x="5656" y="252"/>
                      </a:lnTo>
                      <a:lnTo>
                        <a:pt x="5649" y="255"/>
                      </a:lnTo>
                      <a:lnTo>
                        <a:pt x="5641" y="257"/>
                      </a:lnTo>
                      <a:lnTo>
                        <a:pt x="5634" y="259"/>
                      </a:lnTo>
                      <a:lnTo>
                        <a:pt x="5627" y="262"/>
                      </a:lnTo>
                      <a:lnTo>
                        <a:pt x="5619" y="264"/>
                      </a:lnTo>
                      <a:lnTo>
                        <a:pt x="5612" y="266"/>
                      </a:lnTo>
                      <a:lnTo>
                        <a:pt x="5605" y="270"/>
                      </a:lnTo>
                      <a:lnTo>
                        <a:pt x="5597" y="272"/>
                      </a:lnTo>
                      <a:lnTo>
                        <a:pt x="5590" y="274"/>
                      </a:lnTo>
                      <a:lnTo>
                        <a:pt x="5583" y="277"/>
                      </a:lnTo>
                      <a:lnTo>
                        <a:pt x="5575" y="279"/>
                      </a:lnTo>
                      <a:lnTo>
                        <a:pt x="5560" y="284"/>
                      </a:lnTo>
                      <a:lnTo>
                        <a:pt x="5546" y="288"/>
                      </a:lnTo>
                      <a:lnTo>
                        <a:pt x="5531" y="293"/>
                      </a:lnTo>
                      <a:lnTo>
                        <a:pt x="5516" y="298"/>
                      </a:lnTo>
                      <a:lnTo>
                        <a:pt x="5501" y="303"/>
                      </a:lnTo>
                      <a:lnTo>
                        <a:pt x="5486" y="308"/>
                      </a:lnTo>
                      <a:lnTo>
                        <a:pt x="5471" y="312"/>
                      </a:lnTo>
                      <a:lnTo>
                        <a:pt x="5456" y="317"/>
                      </a:lnTo>
                      <a:lnTo>
                        <a:pt x="5441" y="322"/>
                      </a:lnTo>
                      <a:lnTo>
                        <a:pt x="5426" y="326"/>
                      </a:lnTo>
                      <a:lnTo>
                        <a:pt x="5411" y="331"/>
                      </a:lnTo>
                      <a:lnTo>
                        <a:pt x="5396" y="335"/>
                      </a:lnTo>
                      <a:lnTo>
                        <a:pt x="5381" y="340"/>
                      </a:lnTo>
                      <a:lnTo>
                        <a:pt x="5366" y="345"/>
                      </a:lnTo>
                      <a:lnTo>
                        <a:pt x="5351" y="350"/>
                      </a:lnTo>
                      <a:lnTo>
                        <a:pt x="5337" y="355"/>
                      </a:lnTo>
                      <a:lnTo>
                        <a:pt x="5307" y="364"/>
                      </a:lnTo>
                      <a:lnTo>
                        <a:pt x="5275" y="373"/>
                      </a:lnTo>
                      <a:lnTo>
                        <a:pt x="5245" y="383"/>
                      </a:lnTo>
                      <a:lnTo>
                        <a:pt x="5216" y="392"/>
                      </a:lnTo>
                      <a:lnTo>
                        <a:pt x="5201" y="396"/>
                      </a:lnTo>
                      <a:lnTo>
                        <a:pt x="5186" y="401"/>
                      </a:lnTo>
                      <a:lnTo>
                        <a:pt x="5169" y="406"/>
                      </a:lnTo>
                      <a:lnTo>
                        <a:pt x="5154" y="410"/>
                      </a:lnTo>
                      <a:lnTo>
                        <a:pt x="5139" y="416"/>
                      </a:lnTo>
                      <a:lnTo>
                        <a:pt x="5125" y="421"/>
                      </a:lnTo>
                      <a:lnTo>
                        <a:pt x="5110" y="425"/>
                      </a:lnTo>
                      <a:lnTo>
                        <a:pt x="5095" y="430"/>
                      </a:lnTo>
                      <a:lnTo>
                        <a:pt x="5080" y="434"/>
                      </a:lnTo>
                      <a:lnTo>
                        <a:pt x="5065" y="439"/>
                      </a:lnTo>
                      <a:lnTo>
                        <a:pt x="5050" y="445"/>
                      </a:lnTo>
                      <a:lnTo>
                        <a:pt x="5035" y="449"/>
                      </a:lnTo>
                      <a:lnTo>
                        <a:pt x="5020" y="454"/>
                      </a:lnTo>
                      <a:lnTo>
                        <a:pt x="5005" y="459"/>
                      </a:lnTo>
                      <a:lnTo>
                        <a:pt x="4990" y="464"/>
                      </a:lnTo>
                      <a:lnTo>
                        <a:pt x="4975" y="469"/>
                      </a:lnTo>
                      <a:lnTo>
                        <a:pt x="4968" y="471"/>
                      </a:lnTo>
                      <a:lnTo>
                        <a:pt x="4960" y="473"/>
                      </a:lnTo>
                      <a:lnTo>
                        <a:pt x="4953" y="476"/>
                      </a:lnTo>
                      <a:lnTo>
                        <a:pt x="4946" y="478"/>
                      </a:lnTo>
                      <a:lnTo>
                        <a:pt x="4938" y="482"/>
                      </a:lnTo>
                      <a:lnTo>
                        <a:pt x="4931" y="484"/>
                      </a:lnTo>
                      <a:lnTo>
                        <a:pt x="4923" y="486"/>
                      </a:lnTo>
                      <a:lnTo>
                        <a:pt x="4916" y="488"/>
                      </a:lnTo>
                      <a:lnTo>
                        <a:pt x="4909" y="491"/>
                      </a:lnTo>
                      <a:lnTo>
                        <a:pt x="4901" y="494"/>
                      </a:lnTo>
                      <a:lnTo>
                        <a:pt x="4894" y="496"/>
                      </a:lnTo>
                      <a:lnTo>
                        <a:pt x="4887" y="499"/>
                      </a:lnTo>
                      <a:lnTo>
                        <a:pt x="4879" y="501"/>
                      </a:lnTo>
                      <a:lnTo>
                        <a:pt x="4872" y="503"/>
                      </a:lnTo>
                      <a:lnTo>
                        <a:pt x="4865" y="507"/>
                      </a:lnTo>
                      <a:lnTo>
                        <a:pt x="4857" y="509"/>
                      </a:lnTo>
                      <a:lnTo>
                        <a:pt x="4850" y="511"/>
                      </a:lnTo>
                      <a:lnTo>
                        <a:pt x="4843" y="514"/>
                      </a:lnTo>
                      <a:lnTo>
                        <a:pt x="4835" y="517"/>
                      </a:lnTo>
                      <a:lnTo>
                        <a:pt x="4828" y="520"/>
                      </a:lnTo>
                      <a:lnTo>
                        <a:pt x="4821" y="522"/>
                      </a:lnTo>
                      <a:lnTo>
                        <a:pt x="4815" y="525"/>
                      </a:lnTo>
                      <a:lnTo>
                        <a:pt x="4807" y="528"/>
                      </a:lnTo>
                      <a:lnTo>
                        <a:pt x="4800" y="530"/>
                      </a:lnTo>
                      <a:lnTo>
                        <a:pt x="4793" y="532"/>
                      </a:lnTo>
                      <a:lnTo>
                        <a:pt x="4786" y="536"/>
                      </a:lnTo>
                      <a:lnTo>
                        <a:pt x="4779" y="538"/>
                      </a:lnTo>
                      <a:lnTo>
                        <a:pt x="4771" y="540"/>
                      </a:lnTo>
                      <a:lnTo>
                        <a:pt x="4764" y="544"/>
                      </a:lnTo>
                      <a:lnTo>
                        <a:pt x="4757" y="546"/>
                      </a:lnTo>
                      <a:lnTo>
                        <a:pt x="4750" y="548"/>
                      </a:lnTo>
                      <a:lnTo>
                        <a:pt x="4743" y="552"/>
                      </a:lnTo>
                      <a:lnTo>
                        <a:pt x="4736" y="554"/>
                      </a:lnTo>
                      <a:lnTo>
                        <a:pt x="4729" y="558"/>
                      </a:lnTo>
                      <a:lnTo>
                        <a:pt x="4722" y="560"/>
                      </a:lnTo>
                      <a:lnTo>
                        <a:pt x="4715" y="562"/>
                      </a:lnTo>
                      <a:lnTo>
                        <a:pt x="4709" y="566"/>
                      </a:lnTo>
                      <a:lnTo>
                        <a:pt x="4702" y="568"/>
                      </a:lnTo>
                      <a:lnTo>
                        <a:pt x="4695" y="571"/>
                      </a:lnTo>
                      <a:lnTo>
                        <a:pt x="4688" y="574"/>
                      </a:lnTo>
                      <a:lnTo>
                        <a:pt x="4681" y="577"/>
                      </a:lnTo>
                      <a:lnTo>
                        <a:pt x="4674" y="579"/>
                      </a:lnTo>
                      <a:lnTo>
                        <a:pt x="4667" y="582"/>
                      </a:lnTo>
                      <a:lnTo>
                        <a:pt x="4660" y="585"/>
                      </a:lnTo>
                      <a:lnTo>
                        <a:pt x="4653" y="587"/>
                      </a:lnTo>
                      <a:lnTo>
                        <a:pt x="4646" y="591"/>
                      </a:lnTo>
                      <a:lnTo>
                        <a:pt x="4639" y="593"/>
                      </a:lnTo>
                      <a:lnTo>
                        <a:pt x="4633" y="597"/>
                      </a:lnTo>
                      <a:lnTo>
                        <a:pt x="4626" y="599"/>
                      </a:lnTo>
                      <a:lnTo>
                        <a:pt x="4619" y="602"/>
                      </a:lnTo>
                      <a:lnTo>
                        <a:pt x="4613" y="606"/>
                      </a:lnTo>
                      <a:lnTo>
                        <a:pt x="4606" y="608"/>
                      </a:lnTo>
                      <a:lnTo>
                        <a:pt x="4599" y="612"/>
                      </a:lnTo>
                      <a:lnTo>
                        <a:pt x="4592" y="614"/>
                      </a:lnTo>
                      <a:lnTo>
                        <a:pt x="4585" y="617"/>
                      </a:lnTo>
                      <a:lnTo>
                        <a:pt x="4580" y="620"/>
                      </a:lnTo>
                      <a:lnTo>
                        <a:pt x="4573" y="623"/>
                      </a:lnTo>
                      <a:lnTo>
                        <a:pt x="4566" y="627"/>
                      </a:lnTo>
                      <a:lnTo>
                        <a:pt x="4559" y="629"/>
                      </a:lnTo>
                      <a:lnTo>
                        <a:pt x="4553" y="632"/>
                      </a:lnTo>
                      <a:lnTo>
                        <a:pt x="4546" y="636"/>
                      </a:lnTo>
                      <a:lnTo>
                        <a:pt x="4540" y="638"/>
                      </a:lnTo>
                      <a:lnTo>
                        <a:pt x="4533" y="642"/>
                      </a:lnTo>
                      <a:lnTo>
                        <a:pt x="4527" y="645"/>
                      </a:lnTo>
                      <a:lnTo>
                        <a:pt x="4521" y="647"/>
                      </a:lnTo>
                      <a:lnTo>
                        <a:pt x="4514" y="651"/>
                      </a:lnTo>
                      <a:lnTo>
                        <a:pt x="4508" y="654"/>
                      </a:lnTo>
                      <a:lnTo>
                        <a:pt x="4501" y="658"/>
                      </a:lnTo>
                      <a:lnTo>
                        <a:pt x="4495" y="660"/>
                      </a:lnTo>
                      <a:lnTo>
                        <a:pt x="4489" y="663"/>
                      </a:lnTo>
                      <a:lnTo>
                        <a:pt x="4483" y="667"/>
                      </a:lnTo>
                      <a:lnTo>
                        <a:pt x="4476" y="670"/>
                      </a:lnTo>
                      <a:lnTo>
                        <a:pt x="4470" y="674"/>
                      </a:lnTo>
                      <a:lnTo>
                        <a:pt x="4463" y="676"/>
                      </a:lnTo>
                      <a:lnTo>
                        <a:pt x="4457" y="680"/>
                      </a:lnTo>
                      <a:lnTo>
                        <a:pt x="4452" y="683"/>
                      </a:lnTo>
                      <a:lnTo>
                        <a:pt x="4445" y="686"/>
                      </a:lnTo>
                      <a:lnTo>
                        <a:pt x="4439" y="690"/>
                      </a:lnTo>
                      <a:lnTo>
                        <a:pt x="4433" y="693"/>
                      </a:lnTo>
                      <a:lnTo>
                        <a:pt x="4426" y="697"/>
                      </a:lnTo>
                      <a:lnTo>
                        <a:pt x="4427" y="697"/>
                      </a:lnTo>
                      <a:lnTo>
                        <a:pt x="4424" y="698"/>
                      </a:lnTo>
                      <a:lnTo>
                        <a:pt x="4422" y="699"/>
                      </a:lnTo>
                      <a:lnTo>
                        <a:pt x="4418" y="701"/>
                      </a:lnTo>
                      <a:lnTo>
                        <a:pt x="4416" y="703"/>
                      </a:lnTo>
                      <a:lnTo>
                        <a:pt x="4414" y="704"/>
                      </a:lnTo>
                      <a:lnTo>
                        <a:pt x="4410" y="706"/>
                      </a:lnTo>
                      <a:lnTo>
                        <a:pt x="4408" y="707"/>
                      </a:lnTo>
                      <a:lnTo>
                        <a:pt x="4404" y="709"/>
                      </a:lnTo>
                      <a:lnTo>
                        <a:pt x="4401" y="711"/>
                      </a:lnTo>
                      <a:lnTo>
                        <a:pt x="4399" y="713"/>
                      </a:lnTo>
                      <a:lnTo>
                        <a:pt x="4395" y="714"/>
                      </a:lnTo>
                      <a:lnTo>
                        <a:pt x="4393" y="716"/>
                      </a:lnTo>
                      <a:lnTo>
                        <a:pt x="4389" y="719"/>
                      </a:lnTo>
                      <a:lnTo>
                        <a:pt x="4386" y="720"/>
                      </a:lnTo>
                      <a:lnTo>
                        <a:pt x="4384" y="722"/>
                      </a:lnTo>
                      <a:lnTo>
                        <a:pt x="4380" y="724"/>
                      </a:lnTo>
                      <a:lnTo>
                        <a:pt x="4377" y="726"/>
                      </a:lnTo>
                      <a:lnTo>
                        <a:pt x="4374" y="728"/>
                      </a:lnTo>
                      <a:lnTo>
                        <a:pt x="4371" y="730"/>
                      </a:lnTo>
                      <a:lnTo>
                        <a:pt x="4368" y="731"/>
                      </a:lnTo>
                      <a:lnTo>
                        <a:pt x="4364" y="734"/>
                      </a:lnTo>
                      <a:lnTo>
                        <a:pt x="4361" y="736"/>
                      </a:lnTo>
                      <a:lnTo>
                        <a:pt x="4357" y="738"/>
                      </a:lnTo>
                      <a:lnTo>
                        <a:pt x="4355" y="741"/>
                      </a:lnTo>
                      <a:lnTo>
                        <a:pt x="4351" y="743"/>
                      </a:lnTo>
                      <a:lnTo>
                        <a:pt x="4348" y="744"/>
                      </a:lnTo>
                      <a:lnTo>
                        <a:pt x="4344" y="746"/>
                      </a:lnTo>
                      <a:lnTo>
                        <a:pt x="4341" y="749"/>
                      </a:lnTo>
                      <a:lnTo>
                        <a:pt x="4338" y="751"/>
                      </a:lnTo>
                      <a:lnTo>
                        <a:pt x="4334" y="753"/>
                      </a:lnTo>
                      <a:lnTo>
                        <a:pt x="4331" y="756"/>
                      </a:lnTo>
                      <a:lnTo>
                        <a:pt x="4327" y="758"/>
                      </a:lnTo>
                      <a:lnTo>
                        <a:pt x="4324" y="760"/>
                      </a:lnTo>
                      <a:lnTo>
                        <a:pt x="4320" y="762"/>
                      </a:lnTo>
                      <a:lnTo>
                        <a:pt x="4317" y="765"/>
                      </a:lnTo>
                      <a:lnTo>
                        <a:pt x="4312" y="767"/>
                      </a:lnTo>
                      <a:lnTo>
                        <a:pt x="4309" y="769"/>
                      </a:lnTo>
                      <a:lnTo>
                        <a:pt x="4305" y="772"/>
                      </a:lnTo>
                      <a:lnTo>
                        <a:pt x="4302" y="774"/>
                      </a:lnTo>
                      <a:lnTo>
                        <a:pt x="4298" y="776"/>
                      </a:lnTo>
                      <a:lnTo>
                        <a:pt x="4295" y="780"/>
                      </a:lnTo>
                      <a:lnTo>
                        <a:pt x="4290" y="782"/>
                      </a:lnTo>
                      <a:lnTo>
                        <a:pt x="4287" y="784"/>
                      </a:lnTo>
                      <a:lnTo>
                        <a:pt x="4283" y="787"/>
                      </a:lnTo>
                      <a:lnTo>
                        <a:pt x="4280" y="789"/>
                      </a:lnTo>
                      <a:lnTo>
                        <a:pt x="4275" y="792"/>
                      </a:lnTo>
                      <a:lnTo>
                        <a:pt x="4272" y="795"/>
                      </a:lnTo>
                      <a:lnTo>
                        <a:pt x="4268" y="797"/>
                      </a:lnTo>
                      <a:lnTo>
                        <a:pt x="4264" y="799"/>
                      </a:lnTo>
                      <a:lnTo>
                        <a:pt x="4260" y="803"/>
                      </a:lnTo>
                      <a:lnTo>
                        <a:pt x="4257" y="805"/>
                      </a:lnTo>
                      <a:lnTo>
                        <a:pt x="4252" y="807"/>
                      </a:lnTo>
                      <a:lnTo>
                        <a:pt x="4249" y="810"/>
                      </a:lnTo>
                      <a:lnTo>
                        <a:pt x="4244" y="813"/>
                      </a:lnTo>
                      <a:lnTo>
                        <a:pt x="4241" y="815"/>
                      </a:lnTo>
                      <a:lnTo>
                        <a:pt x="4237" y="818"/>
                      </a:lnTo>
                      <a:lnTo>
                        <a:pt x="4233" y="821"/>
                      </a:lnTo>
                      <a:lnTo>
                        <a:pt x="4229" y="823"/>
                      </a:lnTo>
                      <a:lnTo>
                        <a:pt x="4225" y="827"/>
                      </a:lnTo>
                      <a:lnTo>
                        <a:pt x="4221" y="829"/>
                      </a:lnTo>
                      <a:lnTo>
                        <a:pt x="4217" y="832"/>
                      </a:lnTo>
                      <a:lnTo>
                        <a:pt x="4213" y="835"/>
                      </a:lnTo>
                      <a:lnTo>
                        <a:pt x="4209" y="837"/>
                      </a:lnTo>
                      <a:lnTo>
                        <a:pt x="4204" y="841"/>
                      </a:lnTo>
                      <a:lnTo>
                        <a:pt x="4200" y="843"/>
                      </a:lnTo>
                      <a:lnTo>
                        <a:pt x="4196" y="846"/>
                      </a:lnTo>
                      <a:lnTo>
                        <a:pt x="4192" y="849"/>
                      </a:lnTo>
                      <a:lnTo>
                        <a:pt x="4188" y="851"/>
                      </a:lnTo>
                      <a:lnTo>
                        <a:pt x="4183" y="855"/>
                      </a:lnTo>
                      <a:lnTo>
                        <a:pt x="4180" y="857"/>
                      </a:lnTo>
                      <a:lnTo>
                        <a:pt x="4175" y="860"/>
                      </a:lnTo>
                      <a:lnTo>
                        <a:pt x="4170" y="863"/>
                      </a:lnTo>
                      <a:lnTo>
                        <a:pt x="4167" y="866"/>
                      </a:lnTo>
                      <a:lnTo>
                        <a:pt x="4162" y="868"/>
                      </a:lnTo>
                      <a:lnTo>
                        <a:pt x="4158" y="872"/>
                      </a:lnTo>
                      <a:lnTo>
                        <a:pt x="4154" y="875"/>
                      </a:lnTo>
                      <a:lnTo>
                        <a:pt x="4150" y="878"/>
                      </a:lnTo>
                      <a:lnTo>
                        <a:pt x="4145" y="881"/>
                      </a:lnTo>
                      <a:lnTo>
                        <a:pt x="4141" y="883"/>
                      </a:lnTo>
                      <a:lnTo>
                        <a:pt x="4137" y="887"/>
                      </a:lnTo>
                      <a:lnTo>
                        <a:pt x="4132" y="889"/>
                      </a:lnTo>
                      <a:lnTo>
                        <a:pt x="4128" y="893"/>
                      </a:lnTo>
                      <a:lnTo>
                        <a:pt x="4123" y="896"/>
                      </a:lnTo>
                      <a:lnTo>
                        <a:pt x="4119" y="898"/>
                      </a:lnTo>
                      <a:lnTo>
                        <a:pt x="4115" y="902"/>
                      </a:lnTo>
                      <a:lnTo>
                        <a:pt x="4111" y="904"/>
                      </a:lnTo>
                      <a:lnTo>
                        <a:pt x="4106" y="907"/>
                      </a:lnTo>
                      <a:lnTo>
                        <a:pt x="4101" y="911"/>
                      </a:lnTo>
                      <a:lnTo>
                        <a:pt x="4097" y="913"/>
                      </a:lnTo>
                      <a:lnTo>
                        <a:pt x="4092" y="917"/>
                      </a:lnTo>
                      <a:lnTo>
                        <a:pt x="4088" y="919"/>
                      </a:lnTo>
                      <a:lnTo>
                        <a:pt x="4084" y="922"/>
                      </a:lnTo>
                      <a:lnTo>
                        <a:pt x="4079" y="926"/>
                      </a:lnTo>
                      <a:lnTo>
                        <a:pt x="4075" y="928"/>
                      </a:lnTo>
                      <a:lnTo>
                        <a:pt x="4070" y="932"/>
                      </a:lnTo>
                      <a:lnTo>
                        <a:pt x="4066" y="935"/>
                      </a:lnTo>
                      <a:lnTo>
                        <a:pt x="4056" y="941"/>
                      </a:lnTo>
                      <a:lnTo>
                        <a:pt x="4047" y="947"/>
                      </a:lnTo>
                      <a:lnTo>
                        <a:pt x="4038" y="952"/>
                      </a:lnTo>
                      <a:lnTo>
                        <a:pt x="4029" y="959"/>
                      </a:lnTo>
                      <a:lnTo>
                        <a:pt x="4020" y="965"/>
                      </a:lnTo>
                      <a:lnTo>
                        <a:pt x="4010" y="971"/>
                      </a:lnTo>
                      <a:lnTo>
                        <a:pt x="4001" y="978"/>
                      </a:lnTo>
                      <a:lnTo>
                        <a:pt x="3992" y="983"/>
                      </a:lnTo>
                      <a:lnTo>
                        <a:pt x="3983" y="989"/>
                      </a:lnTo>
                      <a:lnTo>
                        <a:pt x="3972" y="996"/>
                      </a:lnTo>
                      <a:lnTo>
                        <a:pt x="3963" y="1002"/>
                      </a:lnTo>
                      <a:lnTo>
                        <a:pt x="3954" y="1008"/>
                      </a:lnTo>
                      <a:lnTo>
                        <a:pt x="3945" y="1013"/>
                      </a:lnTo>
                      <a:lnTo>
                        <a:pt x="3935" y="1020"/>
                      </a:lnTo>
                      <a:lnTo>
                        <a:pt x="3925" y="1026"/>
                      </a:lnTo>
                      <a:lnTo>
                        <a:pt x="3916" y="1032"/>
                      </a:lnTo>
                      <a:lnTo>
                        <a:pt x="3907" y="1038"/>
                      </a:lnTo>
                      <a:lnTo>
                        <a:pt x="3896" y="1044"/>
                      </a:lnTo>
                      <a:lnTo>
                        <a:pt x="3887" y="1050"/>
                      </a:lnTo>
                      <a:lnTo>
                        <a:pt x="3878" y="1056"/>
                      </a:lnTo>
                      <a:lnTo>
                        <a:pt x="3867" y="1062"/>
                      </a:lnTo>
                      <a:lnTo>
                        <a:pt x="3858" y="1068"/>
                      </a:lnTo>
                      <a:lnTo>
                        <a:pt x="3848" y="1073"/>
                      </a:lnTo>
                      <a:lnTo>
                        <a:pt x="3839" y="1079"/>
                      </a:lnTo>
                      <a:lnTo>
                        <a:pt x="3834" y="1082"/>
                      </a:lnTo>
                      <a:lnTo>
                        <a:pt x="3829" y="1085"/>
                      </a:lnTo>
                      <a:lnTo>
                        <a:pt x="3824" y="1088"/>
                      </a:lnTo>
                      <a:lnTo>
                        <a:pt x="3819" y="1091"/>
                      </a:lnTo>
                      <a:lnTo>
                        <a:pt x="3814" y="1094"/>
                      </a:lnTo>
                      <a:lnTo>
                        <a:pt x="3810" y="1096"/>
                      </a:lnTo>
                      <a:lnTo>
                        <a:pt x="3804" y="1099"/>
                      </a:lnTo>
                      <a:lnTo>
                        <a:pt x="3799" y="1102"/>
                      </a:lnTo>
                      <a:lnTo>
                        <a:pt x="3795" y="1104"/>
                      </a:lnTo>
                      <a:lnTo>
                        <a:pt x="3790" y="1108"/>
                      </a:lnTo>
                      <a:lnTo>
                        <a:pt x="3785" y="1110"/>
                      </a:lnTo>
                      <a:lnTo>
                        <a:pt x="3780" y="1114"/>
                      </a:lnTo>
                      <a:lnTo>
                        <a:pt x="3775" y="1116"/>
                      </a:lnTo>
                      <a:lnTo>
                        <a:pt x="3771" y="1118"/>
                      </a:lnTo>
                      <a:lnTo>
                        <a:pt x="3766" y="1122"/>
                      </a:lnTo>
                      <a:lnTo>
                        <a:pt x="3760" y="1124"/>
                      </a:lnTo>
                      <a:lnTo>
                        <a:pt x="3756" y="1126"/>
                      </a:lnTo>
                      <a:lnTo>
                        <a:pt x="3751" y="1130"/>
                      </a:lnTo>
                      <a:lnTo>
                        <a:pt x="3746" y="1132"/>
                      </a:lnTo>
                      <a:lnTo>
                        <a:pt x="3741" y="1134"/>
                      </a:lnTo>
                      <a:lnTo>
                        <a:pt x="3736" y="1138"/>
                      </a:lnTo>
                      <a:lnTo>
                        <a:pt x="3732" y="1140"/>
                      </a:lnTo>
                      <a:lnTo>
                        <a:pt x="3727" y="1142"/>
                      </a:lnTo>
                      <a:lnTo>
                        <a:pt x="3721" y="1145"/>
                      </a:lnTo>
                      <a:lnTo>
                        <a:pt x="3717" y="1148"/>
                      </a:lnTo>
                      <a:lnTo>
                        <a:pt x="3712" y="1150"/>
                      </a:lnTo>
                      <a:lnTo>
                        <a:pt x="3707" y="1153"/>
                      </a:lnTo>
                      <a:lnTo>
                        <a:pt x="3702" y="1155"/>
                      </a:lnTo>
                      <a:lnTo>
                        <a:pt x="3697" y="1157"/>
                      </a:lnTo>
                      <a:lnTo>
                        <a:pt x="3692" y="1160"/>
                      </a:lnTo>
                      <a:lnTo>
                        <a:pt x="3688" y="1163"/>
                      </a:lnTo>
                      <a:lnTo>
                        <a:pt x="3682" y="1165"/>
                      </a:lnTo>
                      <a:lnTo>
                        <a:pt x="3677" y="1168"/>
                      </a:lnTo>
                      <a:lnTo>
                        <a:pt x="3673" y="1170"/>
                      </a:lnTo>
                      <a:lnTo>
                        <a:pt x="3668" y="1172"/>
                      </a:lnTo>
                      <a:lnTo>
                        <a:pt x="3664" y="1175"/>
                      </a:lnTo>
                      <a:lnTo>
                        <a:pt x="3658" y="1177"/>
                      </a:lnTo>
                      <a:lnTo>
                        <a:pt x="3653" y="1179"/>
                      </a:lnTo>
                      <a:lnTo>
                        <a:pt x="3649" y="1181"/>
                      </a:lnTo>
                      <a:lnTo>
                        <a:pt x="3644" y="1184"/>
                      </a:lnTo>
                      <a:lnTo>
                        <a:pt x="3638" y="1186"/>
                      </a:lnTo>
                      <a:lnTo>
                        <a:pt x="3634" y="1188"/>
                      </a:lnTo>
                      <a:lnTo>
                        <a:pt x="3629" y="1191"/>
                      </a:lnTo>
                      <a:lnTo>
                        <a:pt x="3624" y="1193"/>
                      </a:lnTo>
                      <a:lnTo>
                        <a:pt x="3620" y="1195"/>
                      </a:lnTo>
                      <a:lnTo>
                        <a:pt x="3614" y="1198"/>
                      </a:lnTo>
                      <a:lnTo>
                        <a:pt x="3609" y="1200"/>
                      </a:lnTo>
                      <a:lnTo>
                        <a:pt x="3605" y="1201"/>
                      </a:lnTo>
                      <a:lnTo>
                        <a:pt x="3600" y="1203"/>
                      </a:lnTo>
                      <a:lnTo>
                        <a:pt x="3596" y="1206"/>
                      </a:lnTo>
                      <a:lnTo>
                        <a:pt x="3590" y="1208"/>
                      </a:lnTo>
                      <a:lnTo>
                        <a:pt x="3585" y="1210"/>
                      </a:lnTo>
                      <a:lnTo>
                        <a:pt x="3581" y="1211"/>
                      </a:lnTo>
                      <a:lnTo>
                        <a:pt x="3576" y="1214"/>
                      </a:lnTo>
                      <a:lnTo>
                        <a:pt x="3571" y="1216"/>
                      </a:lnTo>
                      <a:lnTo>
                        <a:pt x="3566" y="1217"/>
                      </a:lnTo>
                      <a:lnTo>
                        <a:pt x="3561" y="1219"/>
                      </a:lnTo>
                      <a:lnTo>
                        <a:pt x="3556" y="1222"/>
                      </a:lnTo>
                      <a:lnTo>
                        <a:pt x="3552" y="1223"/>
                      </a:lnTo>
                      <a:lnTo>
                        <a:pt x="3547" y="1225"/>
                      </a:lnTo>
                      <a:lnTo>
                        <a:pt x="3543" y="1226"/>
                      </a:lnTo>
                      <a:lnTo>
                        <a:pt x="3538" y="1229"/>
                      </a:lnTo>
                      <a:lnTo>
                        <a:pt x="3532" y="1231"/>
                      </a:lnTo>
                      <a:lnTo>
                        <a:pt x="3528" y="1232"/>
                      </a:lnTo>
                      <a:lnTo>
                        <a:pt x="3523" y="1234"/>
                      </a:lnTo>
                      <a:lnTo>
                        <a:pt x="3518" y="1236"/>
                      </a:lnTo>
                      <a:lnTo>
                        <a:pt x="3514" y="1237"/>
                      </a:lnTo>
                      <a:lnTo>
                        <a:pt x="3509" y="1239"/>
                      </a:lnTo>
                      <a:lnTo>
                        <a:pt x="3505" y="1240"/>
                      </a:lnTo>
                      <a:lnTo>
                        <a:pt x="3500" y="1242"/>
                      </a:lnTo>
                      <a:lnTo>
                        <a:pt x="3494" y="1244"/>
                      </a:lnTo>
                      <a:lnTo>
                        <a:pt x="3490" y="1245"/>
                      </a:lnTo>
                      <a:lnTo>
                        <a:pt x="3485" y="1247"/>
                      </a:lnTo>
                      <a:lnTo>
                        <a:pt x="3480" y="1248"/>
                      </a:lnTo>
                      <a:lnTo>
                        <a:pt x="3476" y="1249"/>
                      </a:lnTo>
                      <a:lnTo>
                        <a:pt x="3471" y="1251"/>
                      </a:lnTo>
                      <a:lnTo>
                        <a:pt x="3467" y="1252"/>
                      </a:lnTo>
                      <a:lnTo>
                        <a:pt x="3462" y="1254"/>
                      </a:lnTo>
                      <a:lnTo>
                        <a:pt x="3457" y="1255"/>
                      </a:lnTo>
                      <a:lnTo>
                        <a:pt x="3453" y="1256"/>
                      </a:lnTo>
                      <a:lnTo>
                        <a:pt x="3448" y="1257"/>
                      </a:lnTo>
                      <a:lnTo>
                        <a:pt x="3443" y="1259"/>
                      </a:lnTo>
                      <a:lnTo>
                        <a:pt x="3439" y="1260"/>
                      </a:lnTo>
                      <a:lnTo>
                        <a:pt x="3433" y="1261"/>
                      </a:lnTo>
                      <a:lnTo>
                        <a:pt x="3428" y="1262"/>
                      </a:lnTo>
                      <a:lnTo>
                        <a:pt x="3424" y="1263"/>
                      </a:lnTo>
                      <a:lnTo>
                        <a:pt x="3419" y="1264"/>
                      </a:lnTo>
                      <a:lnTo>
                        <a:pt x="3415" y="1266"/>
                      </a:lnTo>
                      <a:lnTo>
                        <a:pt x="3410" y="1266"/>
                      </a:lnTo>
                      <a:lnTo>
                        <a:pt x="3405" y="1267"/>
                      </a:lnTo>
                      <a:lnTo>
                        <a:pt x="3401" y="1268"/>
                      </a:lnTo>
                      <a:lnTo>
                        <a:pt x="3396" y="1269"/>
                      </a:lnTo>
                      <a:lnTo>
                        <a:pt x="3392" y="1269"/>
                      </a:lnTo>
                      <a:lnTo>
                        <a:pt x="3387" y="1270"/>
                      </a:lnTo>
                      <a:lnTo>
                        <a:pt x="3382" y="1271"/>
                      </a:lnTo>
                      <a:lnTo>
                        <a:pt x="3379" y="1271"/>
                      </a:lnTo>
                      <a:lnTo>
                        <a:pt x="3374" y="1272"/>
                      </a:lnTo>
                      <a:lnTo>
                        <a:pt x="3370" y="1272"/>
                      </a:lnTo>
                      <a:lnTo>
                        <a:pt x="3365" y="1274"/>
                      </a:lnTo>
                      <a:lnTo>
                        <a:pt x="3361" y="1274"/>
                      </a:lnTo>
                      <a:lnTo>
                        <a:pt x="3358" y="1275"/>
                      </a:lnTo>
                      <a:lnTo>
                        <a:pt x="3356" y="1275"/>
                      </a:lnTo>
                      <a:lnTo>
                        <a:pt x="3354" y="1275"/>
                      </a:lnTo>
                      <a:lnTo>
                        <a:pt x="3351" y="1275"/>
                      </a:lnTo>
                      <a:lnTo>
                        <a:pt x="3349" y="1276"/>
                      </a:lnTo>
                      <a:lnTo>
                        <a:pt x="3347" y="1276"/>
                      </a:lnTo>
                      <a:lnTo>
                        <a:pt x="3344" y="1276"/>
                      </a:lnTo>
                      <a:lnTo>
                        <a:pt x="3342" y="1276"/>
                      </a:lnTo>
                      <a:lnTo>
                        <a:pt x="3340" y="1276"/>
                      </a:lnTo>
                      <a:lnTo>
                        <a:pt x="3337" y="1276"/>
                      </a:lnTo>
                      <a:lnTo>
                        <a:pt x="3335" y="1277"/>
                      </a:lnTo>
                      <a:lnTo>
                        <a:pt x="3333" y="1277"/>
                      </a:lnTo>
                      <a:lnTo>
                        <a:pt x="3331" y="1277"/>
                      </a:lnTo>
                      <a:lnTo>
                        <a:pt x="3328" y="1277"/>
                      </a:lnTo>
                      <a:lnTo>
                        <a:pt x="3326" y="1277"/>
                      </a:lnTo>
                      <a:lnTo>
                        <a:pt x="3324" y="1277"/>
                      </a:lnTo>
                      <a:lnTo>
                        <a:pt x="3321" y="1277"/>
                      </a:lnTo>
                      <a:lnTo>
                        <a:pt x="3320" y="1277"/>
                      </a:lnTo>
                      <a:lnTo>
                        <a:pt x="3318" y="1277"/>
                      </a:lnTo>
                      <a:lnTo>
                        <a:pt x="3316" y="1277"/>
                      </a:lnTo>
                      <a:lnTo>
                        <a:pt x="3313" y="1277"/>
                      </a:lnTo>
                      <a:lnTo>
                        <a:pt x="3311" y="1277"/>
                      </a:lnTo>
                      <a:lnTo>
                        <a:pt x="3309" y="1277"/>
                      </a:lnTo>
                      <a:lnTo>
                        <a:pt x="3306" y="1278"/>
                      </a:lnTo>
                      <a:lnTo>
                        <a:pt x="3301" y="1278"/>
                      </a:lnTo>
                      <a:lnTo>
                        <a:pt x="3295" y="1278"/>
                      </a:lnTo>
                      <a:lnTo>
                        <a:pt x="3289" y="1278"/>
                      </a:lnTo>
                      <a:lnTo>
                        <a:pt x="3283" y="1278"/>
                      </a:lnTo>
                      <a:lnTo>
                        <a:pt x="3278" y="1278"/>
                      </a:lnTo>
                      <a:lnTo>
                        <a:pt x="3272" y="1278"/>
                      </a:lnTo>
                      <a:lnTo>
                        <a:pt x="3267" y="1278"/>
                      </a:lnTo>
                      <a:lnTo>
                        <a:pt x="3261" y="1278"/>
                      </a:lnTo>
                      <a:lnTo>
                        <a:pt x="3256" y="1277"/>
                      </a:lnTo>
                      <a:lnTo>
                        <a:pt x="3250" y="1277"/>
                      </a:lnTo>
                      <a:lnTo>
                        <a:pt x="3244" y="1277"/>
                      </a:lnTo>
                      <a:lnTo>
                        <a:pt x="3238" y="1277"/>
                      </a:lnTo>
                      <a:lnTo>
                        <a:pt x="3233" y="1277"/>
                      </a:lnTo>
                      <a:lnTo>
                        <a:pt x="3227" y="1277"/>
                      </a:lnTo>
                      <a:lnTo>
                        <a:pt x="3221" y="1277"/>
                      </a:lnTo>
                      <a:lnTo>
                        <a:pt x="3215" y="1277"/>
                      </a:lnTo>
                      <a:lnTo>
                        <a:pt x="3210" y="1277"/>
                      </a:lnTo>
                      <a:lnTo>
                        <a:pt x="3204" y="1277"/>
                      </a:lnTo>
                      <a:lnTo>
                        <a:pt x="3198" y="1276"/>
                      </a:lnTo>
                      <a:lnTo>
                        <a:pt x="3191" y="1276"/>
                      </a:lnTo>
                      <a:lnTo>
                        <a:pt x="3185" y="1276"/>
                      </a:lnTo>
                      <a:lnTo>
                        <a:pt x="3180" y="1276"/>
                      </a:lnTo>
                      <a:lnTo>
                        <a:pt x="3174" y="1276"/>
                      </a:lnTo>
                      <a:lnTo>
                        <a:pt x="3168" y="1276"/>
                      </a:lnTo>
                      <a:lnTo>
                        <a:pt x="3162" y="1275"/>
                      </a:lnTo>
                      <a:lnTo>
                        <a:pt x="3157" y="1275"/>
                      </a:lnTo>
                      <a:lnTo>
                        <a:pt x="3151" y="1275"/>
                      </a:lnTo>
                      <a:lnTo>
                        <a:pt x="3145" y="1275"/>
                      </a:lnTo>
                      <a:lnTo>
                        <a:pt x="3139" y="1275"/>
                      </a:lnTo>
                      <a:lnTo>
                        <a:pt x="3134" y="1274"/>
                      </a:lnTo>
                      <a:lnTo>
                        <a:pt x="3127" y="1274"/>
                      </a:lnTo>
                      <a:lnTo>
                        <a:pt x="3121" y="1274"/>
                      </a:lnTo>
                      <a:lnTo>
                        <a:pt x="3115" y="1274"/>
                      </a:lnTo>
                      <a:lnTo>
                        <a:pt x="3109" y="1272"/>
                      </a:lnTo>
                      <a:lnTo>
                        <a:pt x="3104" y="1272"/>
                      </a:lnTo>
                      <a:lnTo>
                        <a:pt x="3098" y="1272"/>
                      </a:lnTo>
                      <a:lnTo>
                        <a:pt x="3091" y="1272"/>
                      </a:lnTo>
                      <a:lnTo>
                        <a:pt x="3085" y="1271"/>
                      </a:lnTo>
                      <a:lnTo>
                        <a:pt x="3079" y="1271"/>
                      </a:lnTo>
                      <a:lnTo>
                        <a:pt x="3074" y="1271"/>
                      </a:lnTo>
                      <a:lnTo>
                        <a:pt x="3068" y="1270"/>
                      </a:lnTo>
                      <a:lnTo>
                        <a:pt x="3061" y="1270"/>
                      </a:lnTo>
                      <a:lnTo>
                        <a:pt x="3055" y="1270"/>
                      </a:lnTo>
                      <a:lnTo>
                        <a:pt x="3049" y="1269"/>
                      </a:lnTo>
                      <a:lnTo>
                        <a:pt x="3044" y="1269"/>
                      </a:lnTo>
                      <a:lnTo>
                        <a:pt x="3038" y="1268"/>
                      </a:lnTo>
                      <a:lnTo>
                        <a:pt x="3031" y="1268"/>
                      </a:lnTo>
                      <a:lnTo>
                        <a:pt x="3025" y="1268"/>
                      </a:lnTo>
                      <a:lnTo>
                        <a:pt x="3019" y="1267"/>
                      </a:lnTo>
                      <a:lnTo>
                        <a:pt x="3014" y="1267"/>
                      </a:lnTo>
                      <a:lnTo>
                        <a:pt x="3007" y="1267"/>
                      </a:lnTo>
                      <a:lnTo>
                        <a:pt x="3001" y="1266"/>
                      </a:lnTo>
                      <a:lnTo>
                        <a:pt x="2995" y="1266"/>
                      </a:lnTo>
                      <a:lnTo>
                        <a:pt x="2988" y="1264"/>
                      </a:lnTo>
                      <a:lnTo>
                        <a:pt x="2983" y="1264"/>
                      </a:lnTo>
                      <a:lnTo>
                        <a:pt x="2977" y="1263"/>
                      </a:lnTo>
                      <a:lnTo>
                        <a:pt x="2964" y="1263"/>
                      </a:lnTo>
                      <a:lnTo>
                        <a:pt x="2951" y="1262"/>
                      </a:lnTo>
                      <a:lnTo>
                        <a:pt x="2940" y="1261"/>
                      </a:lnTo>
                      <a:lnTo>
                        <a:pt x="2927" y="1260"/>
                      </a:lnTo>
                      <a:lnTo>
                        <a:pt x="2915" y="1259"/>
                      </a:lnTo>
                      <a:lnTo>
                        <a:pt x="2903" y="1257"/>
                      </a:lnTo>
                      <a:lnTo>
                        <a:pt x="2890" y="1256"/>
                      </a:lnTo>
                      <a:lnTo>
                        <a:pt x="2878" y="1255"/>
                      </a:lnTo>
                      <a:lnTo>
                        <a:pt x="2865" y="1253"/>
                      </a:lnTo>
                      <a:lnTo>
                        <a:pt x="2852" y="1252"/>
                      </a:lnTo>
                      <a:lnTo>
                        <a:pt x="2840" y="1251"/>
                      </a:lnTo>
                      <a:lnTo>
                        <a:pt x="2828" y="1249"/>
                      </a:lnTo>
                      <a:lnTo>
                        <a:pt x="2816" y="1248"/>
                      </a:lnTo>
                      <a:lnTo>
                        <a:pt x="2803" y="1247"/>
                      </a:lnTo>
                      <a:lnTo>
                        <a:pt x="2790" y="1245"/>
                      </a:lnTo>
                      <a:lnTo>
                        <a:pt x="2778" y="1244"/>
                      </a:lnTo>
                      <a:lnTo>
                        <a:pt x="2765" y="1242"/>
                      </a:lnTo>
                      <a:lnTo>
                        <a:pt x="2752" y="1240"/>
                      </a:lnTo>
                      <a:lnTo>
                        <a:pt x="2739" y="1239"/>
                      </a:lnTo>
                      <a:lnTo>
                        <a:pt x="2726" y="1238"/>
                      </a:lnTo>
                      <a:lnTo>
                        <a:pt x="2713" y="1236"/>
                      </a:lnTo>
                      <a:lnTo>
                        <a:pt x="2700" y="1234"/>
                      </a:lnTo>
                      <a:lnTo>
                        <a:pt x="2688" y="1233"/>
                      </a:lnTo>
                      <a:lnTo>
                        <a:pt x="2675" y="1231"/>
                      </a:lnTo>
                      <a:lnTo>
                        <a:pt x="2662" y="1230"/>
                      </a:lnTo>
                      <a:lnTo>
                        <a:pt x="2650" y="1228"/>
                      </a:lnTo>
                      <a:lnTo>
                        <a:pt x="2636" y="1226"/>
                      </a:lnTo>
                      <a:lnTo>
                        <a:pt x="2623" y="1224"/>
                      </a:lnTo>
                      <a:lnTo>
                        <a:pt x="2610" y="1223"/>
                      </a:lnTo>
                      <a:lnTo>
                        <a:pt x="2598" y="1221"/>
                      </a:lnTo>
                      <a:lnTo>
                        <a:pt x="2584" y="1219"/>
                      </a:lnTo>
                      <a:lnTo>
                        <a:pt x="2571" y="1217"/>
                      </a:lnTo>
                      <a:lnTo>
                        <a:pt x="2559" y="1216"/>
                      </a:lnTo>
                      <a:lnTo>
                        <a:pt x="2545" y="1214"/>
                      </a:lnTo>
                      <a:lnTo>
                        <a:pt x="2532" y="1213"/>
                      </a:lnTo>
                      <a:lnTo>
                        <a:pt x="2519" y="1210"/>
                      </a:lnTo>
                      <a:lnTo>
                        <a:pt x="2506" y="1208"/>
                      </a:lnTo>
                      <a:lnTo>
                        <a:pt x="2493" y="1207"/>
                      </a:lnTo>
                      <a:lnTo>
                        <a:pt x="2479" y="1205"/>
                      </a:lnTo>
                      <a:lnTo>
                        <a:pt x="2466" y="1202"/>
                      </a:lnTo>
                      <a:lnTo>
                        <a:pt x="2453" y="1201"/>
                      </a:lnTo>
                      <a:lnTo>
                        <a:pt x="2440" y="1199"/>
                      </a:lnTo>
                      <a:lnTo>
                        <a:pt x="2426" y="1196"/>
                      </a:lnTo>
                      <a:lnTo>
                        <a:pt x="2413" y="1195"/>
                      </a:lnTo>
                      <a:lnTo>
                        <a:pt x="2400" y="1193"/>
                      </a:lnTo>
                      <a:lnTo>
                        <a:pt x="2387" y="1191"/>
                      </a:lnTo>
                      <a:lnTo>
                        <a:pt x="2373" y="1190"/>
                      </a:lnTo>
                      <a:lnTo>
                        <a:pt x="2360" y="1187"/>
                      </a:lnTo>
                      <a:lnTo>
                        <a:pt x="2347" y="1185"/>
                      </a:lnTo>
                      <a:lnTo>
                        <a:pt x="2333" y="1183"/>
                      </a:lnTo>
                      <a:lnTo>
                        <a:pt x="2320" y="1181"/>
                      </a:lnTo>
                      <a:lnTo>
                        <a:pt x="2306" y="1179"/>
                      </a:lnTo>
                      <a:lnTo>
                        <a:pt x="2294" y="1177"/>
                      </a:lnTo>
                      <a:lnTo>
                        <a:pt x="2280" y="1175"/>
                      </a:lnTo>
                      <a:lnTo>
                        <a:pt x="2266" y="1172"/>
                      </a:lnTo>
                      <a:lnTo>
                        <a:pt x="2253" y="1171"/>
                      </a:lnTo>
                      <a:lnTo>
                        <a:pt x="2239" y="1169"/>
                      </a:lnTo>
                      <a:lnTo>
                        <a:pt x="2226" y="1167"/>
                      </a:lnTo>
                      <a:lnTo>
                        <a:pt x="2212" y="1164"/>
                      </a:lnTo>
                      <a:lnTo>
                        <a:pt x="2199" y="1163"/>
                      </a:lnTo>
                      <a:lnTo>
                        <a:pt x="2185" y="1161"/>
                      </a:lnTo>
                      <a:lnTo>
                        <a:pt x="2171" y="1158"/>
                      </a:lnTo>
                      <a:lnTo>
                        <a:pt x="2159" y="1156"/>
                      </a:lnTo>
                      <a:lnTo>
                        <a:pt x="2145" y="1154"/>
                      </a:lnTo>
                      <a:lnTo>
                        <a:pt x="2131" y="1153"/>
                      </a:lnTo>
                      <a:lnTo>
                        <a:pt x="2117" y="1150"/>
                      </a:lnTo>
                      <a:lnTo>
                        <a:pt x="2105" y="1148"/>
                      </a:lnTo>
                      <a:lnTo>
                        <a:pt x="2091" y="1146"/>
                      </a:lnTo>
                      <a:lnTo>
                        <a:pt x="2063" y="1142"/>
                      </a:lnTo>
                      <a:lnTo>
                        <a:pt x="2035" y="1138"/>
                      </a:lnTo>
                      <a:lnTo>
                        <a:pt x="2009" y="1133"/>
                      </a:lnTo>
                      <a:lnTo>
                        <a:pt x="1981" y="1130"/>
                      </a:lnTo>
                      <a:lnTo>
                        <a:pt x="1954" y="1125"/>
                      </a:lnTo>
                      <a:lnTo>
                        <a:pt x="1927" y="1122"/>
                      </a:lnTo>
                      <a:lnTo>
                        <a:pt x="1900" y="1117"/>
                      </a:lnTo>
                      <a:lnTo>
                        <a:pt x="1872" y="1114"/>
                      </a:lnTo>
                      <a:lnTo>
                        <a:pt x="1858" y="1111"/>
                      </a:lnTo>
                      <a:lnTo>
                        <a:pt x="1844" y="1109"/>
                      </a:lnTo>
                      <a:lnTo>
                        <a:pt x="1832" y="1107"/>
                      </a:lnTo>
                      <a:lnTo>
                        <a:pt x="1818" y="1106"/>
                      </a:lnTo>
                      <a:lnTo>
                        <a:pt x="1804" y="1103"/>
                      </a:lnTo>
                      <a:lnTo>
                        <a:pt x="1790" y="1101"/>
                      </a:lnTo>
                      <a:lnTo>
                        <a:pt x="1776" y="1100"/>
                      </a:lnTo>
                      <a:lnTo>
                        <a:pt x="1762" y="1097"/>
                      </a:lnTo>
                      <a:lnTo>
                        <a:pt x="1749" y="1095"/>
                      </a:lnTo>
                      <a:lnTo>
                        <a:pt x="1735" y="1094"/>
                      </a:lnTo>
                      <a:lnTo>
                        <a:pt x="1721" y="1092"/>
                      </a:lnTo>
                      <a:lnTo>
                        <a:pt x="1707" y="1089"/>
                      </a:lnTo>
                      <a:lnTo>
                        <a:pt x="1694" y="1088"/>
                      </a:lnTo>
                      <a:lnTo>
                        <a:pt x="1681" y="1086"/>
                      </a:lnTo>
                      <a:lnTo>
                        <a:pt x="1667" y="1084"/>
                      </a:lnTo>
                      <a:lnTo>
                        <a:pt x="1653" y="1082"/>
                      </a:lnTo>
                      <a:lnTo>
                        <a:pt x="1639" y="1080"/>
                      </a:lnTo>
                      <a:lnTo>
                        <a:pt x="1625" y="1079"/>
                      </a:lnTo>
                      <a:lnTo>
                        <a:pt x="1611" y="1077"/>
                      </a:lnTo>
                      <a:lnTo>
                        <a:pt x="1598" y="1076"/>
                      </a:lnTo>
                      <a:lnTo>
                        <a:pt x="1584" y="1073"/>
                      </a:lnTo>
                      <a:lnTo>
                        <a:pt x="1570" y="1072"/>
                      </a:lnTo>
                      <a:lnTo>
                        <a:pt x="1557" y="1070"/>
                      </a:lnTo>
                      <a:lnTo>
                        <a:pt x="1544" y="1069"/>
                      </a:lnTo>
                      <a:lnTo>
                        <a:pt x="1530" y="1066"/>
                      </a:lnTo>
                      <a:lnTo>
                        <a:pt x="1516" y="1065"/>
                      </a:lnTo>
                      <a:lnTo>
                        <a:pt x="1502" y="1064"/>
                      </a:lnTo>
                      <a:lnTo>
                        <a:pt x="1488" y="1062"/>
                      </a:lnTo>
                      <a:lnTo>
                        <a:pt x="1474" y="1061"/>
                      </a:lnTo>
                      <a:lnTo>
                        <a:pt x="1461" y="1058"/>
                      </a:lnTo>
                      <a:lnTo>
                        <a:pt x="1447" y="1057"/>
                      </a:lnTo>
                      <a:lnTo>
                        <a:pt x="1434" y="1056"/>
                      </a:lnTo>
                      <a:lnTo>
                        <a:pt x="1420" y="1055"/>
                      </a:lnTo>
                      <a:lnTo>
                        <a:pt x="1406" y="1053"/>
                      </a:lnTo>
                      <a:lnTo>
                        <a:pt x="1393" y="1051"/>
                      </a:lnTo>
                      <a:lnTo>
                        <a:pt x="1379" y="1050"/>
                      </a:lnTo>
                      <a:lnTo>
                        <a:pt x="1365" y="1049"/>
                      </a:lnTo>
                      <a:lnTo>
                        <a:pt x="1352" y="1047"/>
                      </a:lnTo>
                      <a:lnTo>
                        <a:pt x="1338" y="1046"/>
                      </a:lnTo>
                      <a:lnTo>
                        <a:pt x="1325" y="1044"/>
                      </a:lnTo>
                      <a:lnTo>
                        <a:pt x="1311" y="1043"/>
                      </a:lnTo>
                      <a:lnTo>
                        <a:pt x="1297" y="1042"/>
                      </a:lnTo>
                      <a:lnTo>
                        <a:pt x="1284" y="1041"/>
                      </a:lnTo>
                      <a:lnTo>
                        <a:pt x="1270" y="1040"/>
                      </a:lnTo>
                      <a:lnTo>
                        <a:pt x="1257" y="1039"/>
                      </a:lnTo>
                      <a:lnTo>
                        <a:pt x="1243" y="1038"/>
                      </a:lnTo>
                      <a:lnTo>
                        <a:pt x="1230" y="1036"/>
                      </a:lnTo>
                      <a:lnTo>
                        <a:pt x="1216" y="1034"/>
                      </a:lnTo>
                      <a:lnTo>
                        <a:pt x="1202" y="1034"/>
                      </a:lnTo>
                      <a:lnTo>
                        <a:pt x="1190" y="1033"/>
                      </a:lnTo>
                      <a:lnTo>
                        <a:pt x="1176" y="1032"/>
                      </a:lnTo>
                      <a:lnTo>
                        <a:pt x="1162" y="1031"/>
                      </a:lnTo>
                      <a:lnTo>
                        <a:pt x="1149" y="1030"/>
                      </a:lnTo>
                      <a:lnTo>
                        <a:pt x="1136" y="1028"/>
                      </a:lnTo>
                      <a:lnTo>
                        <a:pt x="1122" y="1027"/>
                      </a:lnTo>
                      <a:lnTo>
                        <a:pt x="1109" y="1026"/>
                      </a:lnTo>
                      <a:lnTo>
                        <a:pt x="1102" y="1026"/>
                      </a:lnTo>
                      <a:lnTo>
                        <a:pt x="1095" y="1025"/>
                      </a:lnTo>
                      <a:lnTo>
                        <a:pt x="1088" y="1025"/>
                      </a:lnTo>
                      <a:lnTo>
                        <a:pt x="1081" y="1024"/>
                      </a:lnTo>
                      <a:lnTo>
                        <a:pt x="1076" y="1024"/>
                      </a:lnTo>
                      <a:lnTo>
                        <a:pt x="1069" y="1024"/>
                      </a:lnTo>
                      <a:lnTo>
                        <a:pt x="1062" y="1023"/>
                      </a:lnTo>
                      <a:lnTo>
                        <a:pt x="1055" y="1023"/>
                      </a:lnTo>
                      <a:lnTo>
                        <a:pt x="1048" y="1023"/>
                      </a:lnTo>
                      <a:lnTo>
                        <a:pt x="1042" y="1021"/>
                      </a:lnTo>
                      <a:lnTo>
                        <a:pt x="1035" y="1021"/>
                      </a:lnTo>
                      <a:lnTo>
                        <a:pt x="1028" y="1020"/>
                      </a:lnTo>
                      <a:lnTo>
                        <a:pt x="1022" y="1020"/>
                      </a:lnTo>
                      <a:lnTo>
                        <a:pt x="1015" y="1020"/>
                      </a:lnTo>
                      <a:lnTo>
                        <a:pt x="1009" y="1020"/>
                      </a:lnTo>
                      <a:lnTo>
                        <a:pt x="1002" y="1019"/>
                      </a:lnTo>
                      <a:lnTo>
                        <a:pt x="995" y="1019"/>
                      </a:lnTo>
                      <a:lnTo>
                        <a:pt x="988" y="1019"/>
                      </a:lnTo>
                      <a:lnTo>
                        <a:pt x="982" y="1018"/>
                      </a:lnTo>
                      <a:lnTo>
                        <a:pt x="975" y="1018"/>
                      </a:lnTo>
                      <a:lnTo>
                        <a:pt x="969" y="1018"/>
                      </a:lnTo>
                      <a:lnTo>
                        <a:pt x="962" y="1017"/>
                      </a:lnTo>
                      <a:lnTo>
                        <a:pt x="956" y="1017"/>
                      </a:lnTo>
                      <a:lnTo>
                        <a:pt x="949" y="1017"/>
                      </a:lnTo>
                      <a:lnTo>
                        <a:pt x="942" y="1017"/>
                      </a:lnTo>
                      <a:lnTo>
                        <a:pt x="936" y="1016"/>
                      </a:lnTo>
                      <a:lnTo>
                        <a:pt x="929" y="1016"/>
                      </a:lnTo>
                      <a:lnTo>
                        <a:pt x="922" y="1016"/>
                      </a:lnTo>
                      <a:lnTo>
                        <a:pt x="916" y="1016"/>
                      </a:lnTo>
                      <a:lnTo>
                        <a:pt x="910" y="1015"/>
                      </a:lnTo>
                      <a:lnTo>
                        <a:pt x="903" y="1015"/>
                      </a:lnTo>
                      <a:lnTo>
                        <a:pt x="896" y="1015"/>
                      </a:lnTo>
                      <a:lnTo>
                        <a:pt x="890" y="1015"/>
                      </a:lnTo>
                      <a:lnTo>
                        <a:pt x="883" y="1015"/>
                      </a:lnTo>
                      <a:lnTo>
                        <a:pt x="876" y="1013"/>
                      </a:lnTo>
                      <a:lnTo>
                        <a:pt x="869" y="1013"/>
                      </a:lnTo>
                      <a:lnTo>
                        <a:pt x="864" y="1013"/>
                      </a:lnTo>
                      <a:lnTo>
                        <a:pt x="857" y="1013"/>
                      </a:lnTo>
                      <a:lnTo>
                        <a:pt x="850" y="1013"/>
                      </a:lnTo>
                      <a:lnTo>
                        <a:pt x="844" y="1013"/>
                      </a:lnTo>
                      <a:lnTo>
                        <a:pt x="837" y="1013"/>
                      </a:lnTo>
                      <a:lnTo>
                        <a:pt x="830" y="1012"/>
                      </a:lnTo>
                      <a:lnTo>
                        <a:pt x="825" y="1012"/>
                      </a:lnTo>
                      <a:lnTo>
                        <a:pt x="818" y="1012"/>
                      </a:lnTo>
                      <a:lnTo>
                        <a:pt x="811" y="1012"/>
                      </a:lnTo>
                      <a:lnTo>
                        <a:pt x="805" y="1012"/>
                      </a:lnTo>
                      <a:lnTo>
                        <a:pt x="798" y="1012"/>
                      </a:lnTo>
                      <a:lnTo>
                        <a:pt x="792" y="1012"/>
                      </a:lnTo>
                      <a:lnTo>
                        <a:pt x="785" y="1012"/>
                      </a:lnTo>
                      <a:lnTo>
                        <a:pt x="778" y="1012"/>
                      </a:lnTo>
                      <a:lnTo>
                        <a:pt x="773" y="1012"/>
                      </a:lnTo>
                      <a:lnTo>
                        <a:pt x="766" y="1012"/>
                      </a:lnTo>
                      <a:lnTo>
                        <a:pt x="759" y="1012"/>
                      </a:lnTo>
                      <a:lnTo>
                        <a:pt x="753" y="1012"/>
                      </a:lnTo>
                      <a:lnTo>
                        <a:pt x="746" y="1011"/>
                      </a:lnTo>
                      <a:lnTo>
                        <a:pt x="740" y="1011"/>
                      </a:lnTo>
                      <a:lnTo>
                        <a:pt x="734" y="1011"/>
                      </a:lnTo>
                      <a:lnTo>
                        <a:pt x="727" y="1011"/>
                      </a:lnTo>
                      <a:lnTo>
                        <a:pt x="721" y="1011"/>
                      </a:lnTo>
                      <a:lnTo>
                        <a:pt x="714" y="1011"/>
                      </a:lnTo>
                      <a:lnTo>
                        <a:pt x="708" y="1012"/>
                      </a:lnTo>
                      <a:lnTo>
                        <a:pt x="701" y="1012"/>
                      </a:lnTo>
                      <a:lnTo>
                        <a:pt x="696" y="1012"/>
                      </a:lnTo>
                      <a:lnTo>
                        <a:pt x="689" y="1012"/>
                      </a:lnTo>
                      <a:lnTo>
                        <a:pt x="682" y="1012"/>
                      </a:lnTo>
                      <a:lnTo>
                        <a:pt x="676" y="1012"/>
                      </a:lnTo>
                      <a:lnTo>
                        <a:pt x="669" y="1012"/>
                      </a:lnTo>
                      <a:lnTo>
                        <a:pt x="663" y="1012"/>
                      </a:lnTo>
                      <a:lnTo>
                        <a:pt x="656" y="1012"/>
                      </a:lnTo>
                      <a:lnTo>
                        <a:pt x="651" y="1012"/>
                      </a:lnTo>
                      <a:lnTo>
                        <a:pt x="644" y="1012"/>
                      </a:lnTo>
                      <a:lnTo>
                        <a:pt x="638" y="1012"/>
                      </a:lnTo>
                      <a:lnTo>
                        <a:pt x="631" y="1013"/>
                      </a:lnTo>
                      <a:lnTo>
                        <a:pt x="625" y="1013"/>
                      </a:lnTo>
                      <a:lnTo>
                        <a:pt x="618" y="1013"/>
                      </a:lnTo>
                      <a:lnTo>
                        <a:pt x="613" y="1013"/>
                      </a:lnTo>
                      <a:lnTo>
                        <a:pt x="606" y="1013"/>
                      </a:lnTo>
                      <a:lnTo>
                        <a:pt x="600" y="1013"/>
                      </a:lnTo>
                      <a:lnTo>
                        <a:pt x="593" y="1015"/>
                      </a:lnTo>
                      <a:lnTo>
                        <a:pt x="587" y="1015"/>
                      </a:lnTo>
                      <a:lnTo>
                        <a:pt x="580" y="1015"/>
                      </a:lnTo>
                      <a:lnTo>
                        <a:pt x="575" y="1015"/>
                      </a:lnTo>
                      <a:lnTo>
                        <a:pt x="568" y="1016"/>
                      </a:lnTo>
                      <a:lnTo>
                        <a:pt x="562" y="1016"/>
                      </a:lnTo>
                      <a:lnTo>
                        <a:pt x="555" y="1016"/>
                      </a:lnTo>
                      <a:lnTo>
                        <a:pt x="549" y="1016"/>
                      </a:lnTo>
                      <a:lnTo>
                        <a:pt x="542" y="1017"/>
                      </a:lnTo>
                      <a:lnTo>
                        <a:pt x="537" y="1017"/>
                      </a:lnTo>
                      <a:lnTo>
                        <a:pt x="530" y="1017"/>
                      </a:lnTo>
                      <a:lnTo>
                        <a:pt x="524" y="1017"/>
                      </a:lnTo>
                      <a:lnTo>
                        <a:pt x="518" y="1018"/>
                      </a:lnTo>
                      <a:lnTo>
                        <a:pt x="511" y="1018"/>
                      </a:lnTo>
                      <a:lnTo>
                        <a:pt x="505" y="1018"/>
                      </a:lnTo>
                      <a:lnTo>
                        <a:pt x="498" y="1019"/>
                      </a:lnTo>
                      <a:lnTo>
                        <a:pt x="493" y="1019"/>
                      </a:lnTo>
                      <a:lnTo>
                        <a:pt x="486" y="1019"/>
                      </a:lnTo>
                      <a:lnTo>
                        <a:pt x="480" y="1020"/>
                      </a:lnTo>
                      <a:lnTo>
                        <a:pt x="474" y="1020"/>
                      </a:lnTo>
                      <a:lnTo>
                        <a:pt x="467" y="1021"/>
                      </a:lnTo>
                      <a:lnTo>
                        <a:pt x="462" y="1021"/>
                      </a:lnTo>
                      <a:lnTo>
                        <a:pt x="455" y="1021"/>
                      </a:lnTo>
                      <a:lnTo>
                        <a:pt x="449" y="1023"/>
                      </a:lnTo>
                      <a:lnTo>
                        <a:pt x="443" y="1023"/>
                      </a:lnTo>
                      <a:lnTo>
                        <a:pt x="436" y="1024"/>
                      </a:lnTo>
                      <a:lnTo>
                        <a:pt x="431" y="1024"/>
                      </a:lnTo>
                      <a:lnTo>
                        <a:pt x="425" y="1025"/>
                      </a:lnTo>
                      <a:lnTo>
                        <a:pt x="418" y="1025"/>
                      </a:lnTo>
                      <a:lnTo>
                        <a:pt x="412" y="1026"/>
                      </a:lnTo>
                      <a:lnTo>
                        <a:pt x="406" y="1026"/>
                      </a:lnTo>
                      <a:lnTo>
                        <a:pt x="399" y="1027"/>
                      </a:lnTo>
                      <a:lnTo>
                        <a:pt x="394" y="1027"/>
                      </a:lnTo>
                      <a:lnTo>
                        <a:pt x="388" y="1028"/>
                      </a:lnTo>
                      <a:lnTo>
                        <a:pt x="381" y="1028"/>
                      </a:lnTo>
                      <a:lnTo>
                        <a:pt x="375" y="1030"/>
                      </a:lnTo>
                      <a:lnTo>
                        <a:pt x="369" y="1030"/>
                      </a:lnTo>
                      <a:lnTo>
                        <a:pt x="363" y="1031"/>
                      </a:lnTo>
                      <a:lnTo>
                        <a:pt x="357" y="1031"/>
                      </a:lnTo>
                      <a:lnTo>
                        <a:pt x="351" y="1032"/>
                      </a:lnTo>
                      <a:lnTo>
                        <a:pt x="344" y="1033"/>
                      </a:lnTo>
                      <a:lnTo>
                        <a:pt x="338" y="1033"/>
                      </a:lnTo>
                      <a:lnTo>
                        <a:pt x="333" y="1034"/>
                      </a:lnTo>
                      <a:lnTo>
                        <a:pt x="327" y="1034"/>
                      </a:lnTo>
                      <a:lnTo>
                        <a:pt x="320" y="1035"/>
                      </a:lnTo>
                      <a:lnTo>
                        <a:pt x="314" y="1036"/>
                      </a:lnTo>
                      <a:lnTo>
                        <a:pt x="308" y="1036"/>
                      </a:lnTo>
                      <a:lnTo>
                        <a:pt x="303" y="1038"/>
                      </a:lnTo>
                      <a:lnTo>
                        <a:pt x="296" y="1039"/>
                      </a:lnTo>
                      <a:lnTo>
                        <a:pt x="290" y="1039"/>
                      </a:lnTo>
                      <a:lnTo>
                        <a:pt x="284" y="1040"/>
                      </a:lnTo>
                      <a:lnTo>
                        <a:pt x="278" y="1041"/>
                      </a:lnTo>
                      <a:lnTo>
                        <a:pt x="272" y="1041"/>
                      </a:lnTo>
                      <a:lnTo>
                        <a:pt x="266" y="1042"/>
                      </a:lnTo>
                      <a:lnTo>
                        <a:pt x="260" y="1043"/>
                      </a:lnTo>
                      <a:lnTo>
                        <a:pt x="254" y="1044"/>
                      </a:lnTo>
                      <a:lnTo>
                        <a:pt x="247" y="1044"/>
                      </a:lnTo>
                      <a:lnTo>
                        <a:pt x="242" y="1046"/>
                      </a:lnTo>
                      <a:lnTo>
                        <a:pt x="236" y="1047"/>
                      </a:lnTo>
                      <a:lnTo>
                        <a:pt x="230" y="1048"/>
                      </a:lnTo>
                      <a:lnTo>
                        <a:pt x="224" y="1048"/>
                      </a:lnTo>
                      <a:lnTo>
                        <a:pt x="217" y="1049"/>
                      </a:lnTo>
                      <a:lnTo>
                        <a:pt x="212" y="1050"/>
                      </a:lnTo>
                      <a:lnTo>
                        <a:pt x="206" y="1051"/>
                      </a:lnTo>
                      <a:lnTo>
                        <a:pt x="200" y="1053"/>
                      </a:lnTo>
                      <a:lnTo>
                        <a:pt x="194" y="1053"/>
                      </a:lnTo>
                      <a:lnTo>
                        <a:pt x="187" y="1054"/>
                      </a:lnTo>
                      <a:lnTo>
                        <a:pt x="182" y="1055"/>
                      </a:lnTo>
                      <a:lnTo>
                        <a:pt x="176" y="1056"/>
                      </a:lnTo>
                      <a:lnTo>
                        <a:pt x="170" y="1057"/>
                      </a:lnTo>
                      <a:lnTo>
                        <a:pt x="164" y="1058"/>
                      </a:lnTo>
                      <a:lnTo>
                        <a:pt x="159" y="1059"/>
                      </a:lnTo>
                      <a:lnTo>
                        <a:pt x="152" y="1059"/>
                      </a:lnTo>
                      <a:lnTo>
                        <a:pt x="146" y="1061"/>
                      </a:lnTo>
                      <a:lnTo>
                        <a:pt x="140" y="1062"/>
                      </a:lnTo>
                      <a:lnTo>
                        <a:pt x="134" y="1063"/>
                      </a:lnTo>
                      <a:lnTo>
                        <a:pt x="129" y="1064"/>
                      </a:lnTo>
                      <a:lnTo>
                        <a:pt x="123" y="1065"/>
                      </a:lnTo>
                      <a:lnTo>
                        <a:pt x="116" y="1066"/>
                      </a:lnTo>
                      <a:lnTo>
                        <a:pt x="110" y="1068"/>
                      </a:lnTo>
                      <a:lnTo>
                        <a:pt x="104" y="1068"/>
                      </a:lnTo>
                      <a:lnTo>
                        <a:pt x="99" y="1069"/>
                      </a:lnTo>
                      <a:lnTo>
                        <a:pt x="93" y="1070"/>
                      </a:lnTo>
                      <a:lnTo>
                        <a:pt x="87" y="1071"/>
                      </a:lnTo>
                      <a:lnTo>
                        <a:pt x="81" y="1072"/>
                      </a:lnTo>
                      <a:lnTo>
                        <a:pt x="74" y="1073"/>
                      </a:lnTo>
                      <a:lnTo>
                        <a:pt x="69" y="1074"/>
                      </a:lnTo>
                      <a:lnTo>
                        <a:pt x="63" y="1074"/>
                      </a:lnTo>
                      <a:lnTo>
                        <a:pt x="57" y="1076"/>
                      </a:lnTo>
                      <a:lnTo>
                        <a:pt x="51" y="1077"/>
                      </a:lnTo>
                      <a:lnTo>
                        <a:pt x="45" y="1078"/>
                      </a:lnTo>
                      <a:lnTo>
                        <a:pt x="39" y="1078"/>
                      </a:lnTo>
                      <a:lnTo>
                        <a:pt x="33" y="1079"/>
                      </a:lnTo>
                      <a:lnTo>
                        <a:pt x="27" y="1080"/>
                      </a:lnTo>
                      <a:lnTo>
                        <a:pt x="20" y="1080"/>
                      </a:lnTo>
                      <a:lnTo>
                        <a:pt x="15" y="1080"/>
                      </a:lnTo>
                      <a:lnTo>
                        <a:pt x="8" y="1080"/>
                      </a:lnTo>
                      <a:lnTo>
                        <a:pt x="0" y="1076"/>
                      </a:lnTo>
                      <a:close/>
                    </a:path>
                  </a:pathLst>
                </a:custGeom>
                <a:solidFill>
                  <a:srgbClr val="000000"/>
                </a:solidFill>
                <a:ln w="9525">
                  <a:noFill/>
                  <a:round/>
                  <a:headEnd/>
                  <a:tailEnd/>
                </a:ln>
              </p:spPr>
              <p:txBody>
                <a:bodyPr wrap="none" anchor="ctr"/>
                <a:lstStyle/>
                <a:p>
                  <a:endParaRPr lang="en-US"/>
                </a:p>
              </p:txBody>
            </p:sp>
            <p:sp>
              <p:nvSpPr>
                <p:cNvPr id="21535" name="Freeform 10"/>
                <p:cNvSpPr>
                  <a:spLocks noChangeArrowheads="1"/>
                </p:cNvSpPr>
                <p:nvPr/>
              </p:nvSpPr>
              <p:spPr bwMode="auto">
                <a:xfrm>
                  <a:off x="2433" y="2958"/>
                  <a:ext cx="684" cy="146"/>
                </a:xfrm>
                <a:custGeom>
                  <a:avLst/>
                  <a:gdLst>
                    <a:gd name="T0" fmla="*/ 0 w 6103"/>
                    <a:gd name="T1" fmla="*/ 0 h 1114"/>
                    <a:gd name="T2" fmla="*/ 0 w 6103"/>
                    <a:gd name="T3" fmla="*/ 0 h 1114"/>
                    <a:gd name="T4" fmla="*/ 0 w 6103"/>
                    <a:gd name="T5" fmla="*/ 0 h 1114"/>
                    <a:gd name="T6" fmla="*/ 0 w 6103"/>
                    <a:gd name="T7" fmla="*/ 0 h 1114"/>
                    <a:gd name="T8" fmla="*/ 0 w 6103"/>
                    <a:gd name="T9" fmla="*/ 0 h 1114"/>
                    <a:gd name="T10" fmla="*/ 0 w 6103"/>
                    <a:gd name="T11" fmla="*/ 0 h 1114"/>
                    <a:gd name="T12" fmla="*/ 0 w 6103"/>
                    <a:gd name="T13" fmla="*/ 0 h 1114"/>
                    <a:gd name="T14" fmla="*/ 0 w 6103"/>
                    <a:gd name="T15" fmla="*/ 0 h 1114"/>
                    <a:gd name="T16" fmla="*/ 0 w 6103"/>
                    <a:gd name="T17" fmla="*/ 0 h 1114"/>
                    <a:gd name="T18" fmla="*/ 0 w 6103"/>
                    <a:gd name="T19" fmla="*/ 0 h 1114"/>
                    <a:gd name="T20" fmla="*/ 0 w 6103"/>
                    <a:gd name="T21" fmla="*/ 0 h 1114"/>
                    <a:gd name="T22" fmla="*/ 0 w 6103"/>
                    <a:gd name="T23" fmla="*/ 0 h 1114"/>
                    <a:gd name="T24" fmla="*/ 0 w 6103"/>
                    <a:gd name="T25" fmla="*/ 0 h 1114"/>
                    <a:gd name="T26" fmla="*/ 0 w 6103"/>
                    <a:gd name="T27" fmla="*/ 0 h 1114"/>
                    <a:gd name="T28" fmla="*/ 0 w 6103"/>
                    <a:gd name="T29" fmla="*/ 0 h 1114"/>
                    <a:gd name="T30" fmla="*/ 0 w 6103"/>
                    <a:gd name="T31" fmla="*/ 0 h 1114"/>
                    <a:gd name="T32" fmla="*/ 0 w 6103"/>
                    <a:gd name="T33" fmla="*/ 0 h 1114"/>
                    <a:gd name="T34" fmla="*/ 0 w 6103"/>
                    <a:gd name="T35" fmla="*/ 0 h 1114"/>
                    <a:gd name="T36" fmla="*/ 0 w 6103"/>
                    <a:gd name="T37" fmla="*/ 0 h 1114"/>
                    <a:gd name="T38" fmla="*/ 0 w 6103"/>
                    <a:gd name="T39" fmla="*/ 0 h 1114"/>
                    <a:gd name="T40" fmla="*/ 0 w 6103"/>
                    <a:gd name="T41" fmla="*/ 0 h 1114"/>
                    <a:gd name="T42" fmla="*/ 0 w 6103"/>
                    <a:gd name="T43" fmla="*/ 0 h 1114"/>
                    <a:gd name="T44" fmla="*/ 0 w 6103"/>
                    <a:gd name="T45" fmla="*/ 0 h 1114"/>
                    <a:gd name="T46" fmla="*/ 0 w 6103"/>
                    <a:gd name="T47" fmla="*/ 0 h 1114"/>
                    <a:gd name="T48" fmla="*/ 0 w 6103"/>
                    <a:gd name="T49" fmla="*/ 0 h 1114"/>
                    <a:gd name="T50" fmla="*/ 0 w 6103"/>
                    <a:gd name="T51" fmla="*/ 0 h 1114"/>
                    <a:gd name="T52" fmla="*/ 0 w 6103"/>
                    <a:gd name="T53" fmla="*/ 0 h 1114"/>
                    <a:gd name="T54" fmla="*/ 0 w 6103"/>
                    <a:gd name="T55" fmla="*/ 0 h 1114"/>
                    <a:gd name="T56" fmla="*/ 0 w 6103"/>
                    <a:gd name="T57" fmla="*/ 0 h 1114"/>
                    <a:gd name="T58" fmla="*/ 0 w 6103"/>
                    <a:gd name="T59" fmla="*/ 0 h 1114"/>
                    <a:gd name="T60" fmla="*/ 0 w 6103"/>
                    <a:gd name="T61" fmla="*/ 0 h 1114"/>
                    <a:gd name="T62" fmla="*/ 0 w 6103"/>
                    <a:gd name="T63" fmla="*/ 0 h 1114"/>
                    <a:gd name="T64" fmla="*/ 0 w 6103"/>
                    <a:gd name="T65" fmla="*/ 0 h 1114"/>
                    <a:gd name="T66" fmla="*/ 0 w 6103"/>
                    <a:gd name="T67" fmla="*/ 0 h 1114"/>
                    <a:gd name="T68" fmla="*/ 0 w 6103"/>
                    <a:gd name="T69" fmla="*/ 0 h 1114"/>
                    <a:gd name="T70" fmla="*/ 0 w 6103"/>
                    <a:gd name="T71" fmla="*/ 0 h 1114"/>
                    <a:gd name="T72" fmla="*/ 0 w 6103"/>
                    <a:gd name="T73" fmla="*/ 0 h 1114"/>
                    <a:gd name="T74" fmla="*/ 0 w 6103"/>
                    <a:gd name="T75" fmla="*/ 0 h 1114"/>
                    <a:gd name="T76" fmla="*/ 0 w 6103"/>
                    <a:gd name="T77" fmla="*/ 0 h 1114"/>
                    <a:gd name="T78" fmla="*/ 0 w 6103"/>
                    <a:gd name="T79" fmla="*/ 0 h 1114"/>
                    <a:gd name="T80" fmla="*/ 0 w 6103"/>
                    <a:gd name="T81" fmla="*/ 0 h 1114"/>
                    <a:gd name="T82" fmla="*/ 0 w 6103"/>
                    <a:gd name="T83" fmla="*/ 0 h 1114"/>
                    <a:gd name="T84" fmla="*/ 0 w 6103"/>
                    <a:gd name="T85" fmla="*/ 0 h 1114"/>
                    <a:gd name="T86" fmla="*/ 0 w 6103"/>
                    <a:gd name="T87" fmla="*/ 0 h 1114"/>
                    <a:gd name="T88" fmla="*/ 0 w 6103"/>
                    <a:gd name="T89" fmla="*/ 0 h 1114"/>
                    <a:gd name="T90" fmla="*/ 0 w 6103"/>
                    <a:gd name="T91" fmla="*/ 0 h 1114"/>
                    <a:gd name="T92" fmla="*/ 0 w 6103"/>
                    <a:gd name="T93" fmla="*/ 0 h 1114"/>
                    <a:gd name="T94" fmla="*/ 0 w 6103"/>
                    <a:gd name="T95" fmla="*/ 0 h 1114"/>
                    <a:gd name="T96" fmla="*/ 0 w 6103"/>
                    <a:gd name="T97" fmla="*/ 0 h 1114"/>
                    <a:gd name="T98" fmla="*/ 0 w 6103"/>
                    <a:gd name="T99" fmla="*/ 0 h 1114"/>
                    <a:gd name="T100" fmla="*/ 0 w 6103"/>
                    <a:gd name="T101" fmla="*/ 0 h 1114"/>
                    <a:gd name="T102" fmla="*/ 0 w 6103"/>
                    <a:gd name="T103" fmla="*/ 0 h 1114"/>
                    <a:gd name="T104" fmla="*/ 0 w 6103"/>
                    <a:gd name="T105" fmla="*/ 0 h 1114"/>
                    <a:gd name="T106" fmla="*/ 0 w 6103"/>
                    <a:gd name="T107" fmla="*/ 0 h 1114"/>
                    <a:gd name="T108" fmla="*/ 0 w 6103"/>
                    <a:gd name="T109" fmla="*/ 0 h 1114"/>
                    <a:gd name="T110" fmla="*/ 0 w 6103"/>
                    <a:gd name="T111" fmla="*/ 0 h 1114"/>
                    <a:gd name="T112" fmla="*/ 0 w 6103"/>
                    <a:gd name="T113" fmla="*/ 0 h 1114"/>
                    <a:gd name="T114" fmla="*/ 0 w 6103"/>
                    <a:gd name="T115" fmla="*/ 0 h 1114"/>
                    <a:gd name="T116" fmla="*/ 0 w 6103"/>
                    <a:gd name="T117" fmla="*/ 0 h 1114"/>
                    <a:gd name="T118" fmla="*/ 0 w 6103"/>
                    <a:gd name="T119" fmla="*/ 0 h 1114"/>
                    <a:gd name="T120" fmla="*/ 0 w 6103"/>
                    <a:gd name="T121" fmla="*/ 0 h 1114"/>
                    <a:gd name="T122" fmla="*/ 0 w 6103"/>
                    <a:gd name="T123" fmla="*/ 0 h 1114"/>
                    <a:gd name="T124" fmla="*/ 0 w 6103"/>
                    <a:gd name="T125" fmla="*/ 0 h 11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03"/>
                    <a:gd name="T190" fmla="*/ 0 h 1114"/>
                    <a:gd name="T191" fmla="*/ 6103 w 6103"/>
                    <a:gd name="T192" fmla="*/ 1114 h 11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03" h="1114">
                      <a:moveTo>
                        <a:pt x="6103" y="104"/>
                      </a:moveTo>
                      <a:lnTo>
                        <a:pt x="6100" y="105"/>
                      </a:lnTo>
                      <a:lnTo>
                        <a:pt x="6096" y="106"/>
                      </a:lnTo>
                      <a:lnTo>
                        <a:pt x="6092" y="108"/>
                      </a:lnTo>
                      <a:lnTo>
                        <a:pt x="6088" y="109"/>
                      </a:lnTo>
                      <a:lnTo>
                        <a:pt x="6085" y="110"/>
                      </a:lnTo>
                      <a:lnTo>
                        <a:pt x="6080" y="110"/>
                      </a:lnTo>
                      <a:lnTo>
                        <a:pt x="6077" y="111"/>
                      </a:lnTo>
                      <a:lnTo>
                        <a:pt x="6073" y="112"/>
                      </a:lnTo>
                      <a:lnTo>
                        <a:pt x="6069" y="113"/>
                      </a:lnTo>
                      <a:lnTo>
                        <a:pt x="6064" y="114"/>
                      </a:lnTo>
                      <a:lnTo>
                        <a:pt x="6061" y="116"/>
                      </a:lnTo>
                      <a:lnTo>
                        <a:pt x="6056" y="116"/>
                      </a:lnTo>
                      <a:lnTo>
                        <a:pt x="6053" y="117"/>
                      </a:lnTo>
                      <a:lnTo>
                        <a:pt x="6048" y="118"/>
                      </a:lnTo>
                      <a:lnTo>
                        <a:pt x="6045" y="119"/>
                      </a:lnTo>
                      <a:lnTo>
                        <a:pt x="6040" y="120"/>
                      </a:lnTo>
                      <a:lnTo>
                        <a:pt x="6035" y="120"/>
                      </a:lnTo>
                      <a:lnTo>
                        <a:pt x="6031" y="121"/>
                      </a:lnTo>
                      <a:lnTo>
                        <a:pt x="6027" y="122"/>
                      </a:lnTo>
                      <a:lnTo>
                        <a:pt x="6023" y="124"/>
                      </a:lnTo>
                      <a:lnTo>
                        <a:pt x="6018" y="124"/>
                      </a:lnTo>
                      <a:lnTo>
                        <a:pt x="6013" y="125"/>
                      </a:lnTo>
                      <a:lnTo>
                        <a:pt x="6009" y="126"/>
                      </a:lnTo>
                      <a:lnTo>
                        <a:pt x="6005" y="127"/>
                      </a:lnTo>
                      <a:lnTo>
                        <a:pt x="6001" y="127"/>
                      </a:lnTo>
                      <a:lnTo>
                        <a:pt x="5996" y="128"/>
                      </a:lnTo>
                      <a:lnTo>
                        <a:pt x="5992" y="129"/>
                      </a:lnTo>
                      <a:lnTo>
                        <a:pt x="5987" y="129"/>
                      </a:lnTo>
                      <a:lnTo>
                        <a:pt x="5982" y="131"/>
                      </a:lnTo>
                      <a:lnTo>
                        <a:pt x="5978" y="132"/>
                      </a:lnTo>
                      <a:lnTo>
                        <a:pt x="5973" y="132"/>
                      </a:lnTo>
                      <a:lnTo>
                        <a:pt x="5967" y="133"/>
                      </a:lnTo>
                      <a:lnTo>
                        <a:pt x="5963" y="134"/>
                      </a:lnTo>
                      <a:lnTo>
                        <a:pt x="5958" y="134"/>
                      </a:lnTo>
                      <a:lnTo>
                        <a:pt x="5954" y="135"/>
                      </a:lnTo>
                      <a:lnTo>
                        <a:pt x="5949" y="136"/>
                      </a:lnTo>
                      <a:lnTo>
                        <a:pt x="5944" y="136"/>
                      </a:lnTo>
                      <a:lnTo>
                        <a:pt x="5939" y="137"/>
                      </a:lnTo>
                      <a:lnTo>
                        <a:pt x="5934" y="137"/>
                      </a:lnTo>
                      <a:lnTo>
                        <a:pt x="5929" y="139"/>
                      </a:lnTo>
                      <a:lnTo>
                        <a:pt x="5924" y="139"/>
                      </a:lnTo>
                      <a:lnTo>
                        <a:pt x="5919" y="140"/>
                      </a:lnTo>
                      <a:lnTo>
                        <a:pt x="5914" y="141"/>
                      </a:lnTo>
                      <a:lnTo>
                        <a:pt x="5909" y="141"/>
                      </a:lnTo>
                      <a:lnTo>
                        <a:pt x="5904" y="142"/>
                      </a:lnTo>
                      <a:lnTo>
                        <a:pt x="5899" y="142"/>
                      </a:lnTo>
                      <a:lnTo>
                        <a:pt x="5894" y="143"/>
                      </a:lnTo>
                      <a:lnTo>
                        <a:pt x="5889" y="143"/>
                      </a:lnTo>
                      <a:lnTo>
                        <a:pt x="5883" y="144"/>
                      </a:lnTo>
                      <a:lnTo>
                        <a:pt x="5879" y="144"/>
                      </a:lnTo>
                      <a:lnTo>
                        <a:pt x="5873" y="145"/>
                      </a:lnTo>
                      <a:lnTo>
                        <a:pt x="5867" y="145"/>
                      </a:lnTo>
                      <a:lnTo>
                        <a:pt x="5863" y="147"/>
                      </a:lnTo>
                      <a:lnTo>
                        <a:pt x="5857" y="147"/>
                      </a:lnTo>
                      <a:lnTo>
                        <a:pt x="5852" y="148"/>
                      </a:lnTo>
                      <a:lnTo>
                        <a:pt x="5846" y="148"/>
                      </a:lnTo>
                      <a:lnTo>
                        <a:pt x="5841" y="149"/>
                      </a:lnTo>
                      <a:lnTo>
                        <a:pt x="5836" y="149"/>
                      </a:lnTo>
                      <a:lnTo>
                        <a:pt x="5830" y="149"/>
                      </a:lnTo>
                      <a:lnTo>
                        <a:pt x="5824" y="150"/>
                      </a:lnTo>
                      <a:lnTo>
                        <a:pt x="5819" y="150"/>
                      </a:lnTo>
                      <a:lnTo>
                        <a:pt x="5814" y="151"/>
                      </a:lnTo>
                      <a:lnTo>
                        <a:pt x="5808" y="151"/>
                      </a:lnTo>
                      <a:lnTo>
                        <a:pt x="5803" y="152"/>
                      </a:lnTo>
                      <a:lnTo>
                        <a:pt x="5797" y="152"/>
                      </a:lnTo>
                      <a:lnTo>
                        <a:pt x="5791" y="152"/>
                      </a:lnTo>
                      <a:lnTo>
                        <a:pt x="5785" y="154"/>
                      </a:lnTo>
                      <a:lnTo>
                        <a:pt x="5780" y="154"/>
                      </a:lnTo>
                      <a:lnTo>
                        <a:pt x="5774" y="154"/>
                      </a:lnTo>
                      <a:lnTo>
                        <a:pt x="5768" y="155"/>
                      </a:lnTo>
                      <a:lnTo>
                        <a:pt x="5762" y="155"/>
                      </a:lnTo>
                      <a:lnTo>
                        <a:pt x="5757" y="155"/>
                      </a:lnTo>
                      <a:lnTo>
                        <a:pt x="5751" y="156"/>
                      </a:lnTo>
                      <a:lnTo>
                        <a:pt x="5745" y="156"/>
                      </a:lnTo>
                      <a:lnTo>
                        <a:pt x="5739" y="156"/>
                      </a:lnTo>
                      <a:lnTo>
                        <a:pt x="5733" y="157"/>
                      </a:lnTo>
                      <a:lnTo>
                        <a:pt x="5728" y="157"/>
                      </a:lnTo>
                      <a:lnTo>
                        <a:pt x="5722" y="157"/>
                      </a:lnTo>
                      <a:lnTo>
                        <a:pt x="5716" y="158"/>
                      </a:lnTo>
                      <a:lnTo>
                        <a:pt x="5710" y="158"/>
                      </a:lnTo>
                      <a:lnTo>
                        <a:pt x="5704" y="158"/>
                      </a:lnTo>
                      <a:lnTo>
                        <a:pt x="5698" y="158"/>
                      </a:lnTo>
                      <a:lnTo>
                        <a:pt x="5692" y="159"/>
                      </a:lnTo>
                      <a:lnTo>
                        <a:pt x="5686" y="159"/>
                      </a:lnTo>
                      <a:lnTo>
                        <a:pt x="5680" y="159"/>
                      </a:lnTo>
                      <a:lnTo>
                        <a:pt x="5674" y="159"/>
                      </a:lnTo>
                      <a:lnTo>
                        <a:pt x="5668" y="160"/>
                      </a:lnTo>
                      <a:lnTo>
                        <a:pt x="5662" y="160"/>
                      </a:lnTo>
                      <a:lnTo>
                        <a:pt x="5655" y="160"/>
                      </a:lnTo>
                      <a:lnTo>
                        <a:pt x="5649" y="160"/>
                      </a:lnTo>
                      <a:lnTo>
                        <a:pt x="5644" y="160"/>
                      </a:lnTo>
                      <a:lnTo>
                        <a:pt x="5637" y="162"/>
                      </a:lnTo>
                      <a:lnTo>
                        <a:pt x="5631" y="162"/>
                      </a:lnTo>
                      <a:lnTo>
                        <a:pt x="5624" y="162"/>
                      </a:lnTo>
                      <a:lnTo>
                        <a:pt x="5618" y="162"/>
                      </a:lnTo>
                      <a:lnTo>
                        <a:pt x="5611" y="162"/>
                      </a:lnTo>
                      <a:lnTo>
                        <a:pt x="5606" y="162"/>
                      </a:lnTo>
                      <a:lnTo>
                        <a:pt x="5599" y="163"/>
                      </a:lnTo>
                      <a:lnTo>
                        <a:pt x="5593" y="163"/>
                      </a:lnTo>
                      <a:lnTo>
                        <a:pt x="5586" y="163"/>
                      </a:lnTo>
                      <a:lnTo>
                        <a:pt x="5580" y="163"/>
                      </a:lnTo>
                      <a:lnTo>
                        <a:pt x="5573" y="163"/>
                      </a:lnTo>
                      <a:lnTo>
                        <a:pt x="5568" y="163"/>
                      </a:lnTo>
                      <a:lnTo>
                        <a:pt x="5561" y="163"/>
                      </a:lnTo>
                      <a:lnTo>
                        <a:pt x="5555" y="163"/>
                      </a:lnTo>
                      <a:lnTo>
                        <a:pt x="5548" y="163"/>
                      </a:lnTo>
                      <a:lnTo>
                        <a:pt x="5541" y="164"/>
                      </a:lnTo>
                      <a:lnTo>
                        <a:pt x="5535" y="164"/>
                      </a:lnTo>
                      <a:lnTo>
                        <a:pt x="5528" y="164"/>
                      </a:lnTo>
                      <a:lnTo>
                        <a:pt x="5521" y="164"/>
                      </a:lnTo>
                      <a:lnTo>
                        <a:pt x="5515" y="164"/>
                      </a:lnTo>
                      <a:lnTo>
                        <a:pt x="5509" y="164"/>
                      </a:lnTo>
                      <a:lnTo>
                        <a:pt x="5502" y="164"/>
                      </a:lnTo>
                      <a:lnTo>
                        <a:pt x="5495" y="164"/>
                      </a:lnTo>
                      <a:lnTo>
                        <a:pt x="5488" y="164"/>
                      </a:lnTo>
                      <a:lnTo>
                        <a:pt x="5482" y="164"/>
                      </a:lnTo>
                      <a:lnTo>
                        <a:pt x="5475" y="164"/>
                      </a:lnTo>
                      <a:lnTo>
                        <a:pt x="5468" y="164"/>
                      </a:lnTo>
                      <a:lnTo>
                        <a:pt x="5462" y="164"/>
                      </a:lnTo>
                      <a:lnTo>
                        <a:pt x="5455" y="164"/>
                      </a:lnTo>
                      <a:lnTo>
                        <a:pt x="5448" y="164"/>
                      </a:lnTo>
                      <a:lnTo>
                        <a:pt x="5442" y="164"/>
                      </a:lnTo>
                      <a:lnTo>
                        <a:pt x="5435" y="164"/>
                      </a:lnTo>
                      <a:lnTo>
                        <a:pt x="5428" y="164"/>
                      </a:lnTo>
                      <a:lnTo>
                        <a:pt x="5421" y="164"/>
                      </a:lnTo>
                      <a:lnTo>
                        <a:pt x="5414" y="164"/>
                      </a:lnTo>
                      <a:lnTo>
                        <a:pt x="5407" y="164"/>
                      </a:lnTo>
                      <a:lnTo>
                        <a:pt x="5400" y="164"/>
                      </a:lnTo>
                      <a:lnTo>
                        <a:pt x="5394" y="164"/>
                      </a:lnTo>
                      <a:lnTo>
                        <a:pt x="5387" y="164"/>
                      </a:lnTo>
                      <a:lnTo>
                        <a:pt x="5380" y="164"/>
                      </a:lnTo>
                      <a:lnTo>
                        <a:pt x="5373" y="164"/>
                      </a:lnTo>
                      <a:lnTo>
                        <a:pt x="5366" y="164"/>
                      </a:lnTo>
                      <a:lnTo>
                        <a:pt x="5359" y="164"/>
                      </a:lnTo>
                      <a:lnTo>
                        <a:pt x="5352" y="163"/>
                      </a:lnTo>
                      <a:lnTo>
                        <a:pt x="5345" y="163"/>
                      </a:lnTo>
                      <a:lnTo>
                        <a:pt x="5338" y="163"/>
                      </a:lnTo>
                      <a:lnTo>
                        <a:pt x="5331" y="163"/>
                      </a:lnTo>
                      <a:lnTo>
                        <a:pt x="5323" y="163"/>
                      </a:lnTo>
                      <a:lnTo>
                        <a:pt x="5316" y="163"/>
                      </a:lnTo>
                      <a:lnTo>
                        <a:pt x="5309" y="163"/>
                      </a:lnTo>
                      <a:lnTo>
                        <a:pt x="5303" y="163"/>
                      </a:lnTo>
                      <a:lnTo>
                        <a:pt x="5296" y="163"/>
                      </a:lnTo>
                      <a:lnTo>
                        <a:pt x="5289" y="163"/>
                      </a:lnTo>
                      <a:lnTo>
                        <a:pt x="5281" y="162"/>
                      </a:lnTo>
                      <a:lnTo>
                        <a:pt x="5274" y="162"/>
                      </a:lnTo>
                      <a:lnTo>
                        <a:pt x="5267" y="162"/>
                      </a:lnTo>
                      <a:lnTo>
                        <a:pt x="5260" y="162"/>
                      </a:lnTo>
                      <a:lnTo>
                        <a:pt x="5253" y="162"/>
                      </a:lnTo>
                      <a:lnTo>
                        <a:pt x="5245" y="162"/>
                      </a:lnTo>
                      <a:lnTo>
                        <a:pt x="5238" y="160"/>
                      </a:lnTo>
                      <a:lnTo>
                        <a:pt x="5231" y="160"/>
                      </a:lnTo>
                      <a:lnTo>
                        <a:pt x="5223" y="160"/>
                      </a:lnTo>
                      <a:lnTo>
                        <a:pt x="5216" y="160"/>
                      </a:lnTo>
                      <a:lnTo>
                        <a:pt x="5209" y="160"/>
                      </a:lnTo>
                      <a:lnTo>
                        <a:pt x="5202" y="160"/>
                      </a:lnTo>
                      <a:lnTo>
                        <a:pt x="5194" y="159"/>
                      </a:lnTo>
                      <a:lnTo>
                        <a:pt x="5187" y="159"/>
                      </a:lnTo>
                      <a:lnTo>
                        <a:pt x="5179" y="159"/>
                      </a:lnTo>
                      <a:lnTo>
                        <a:pt x="5172" y="159"/>
                      </a:lnTo>
                      <a:lnTo>
                        <a:pt x="5165" y="159"/>
                      </a:lnTo>
                      <a:lnTo>
                        <a:pt x="5157" y="158"/>
                      </a:lnTo>
                      <a:lnTo>
                        <a:pt x="5150" y="158"/>
                      </a:lnTo>
                      <a:lnTo>
                        <a:pt x="5144" y="158"/>
                      </a:lnTo>
                      <a:lnTo>
                        <a:pt x="5135" y="158"/>
                      </a:lnTo>
                      <a:lnTo>
                        <a:pt x="5129" y="158"/>
                      </a:lnTo>
                      <a:lnTo>
                        <a:pt x="5121" y="157"/>
                      </a:lnTo>
                      <a:lnTo>
                        <a:pt x="5114" y="157"/>
                      </a:lnTo>
                      <a:lnTo>
                        <a:pt x="5106" y="157"/>
                      </a:lnTo>
                      <a:lnTo>
                        <a:pt x="5099" y="157"/>
                      </a:lnTo>
                      <a:lnTo>
                        <a:pt x="5091" y="156"/>
                      </a:lnTo>
                      <a:lnTo>
                        <a:pt x="5084" y="156"/>
                      </a:lnTo>
                      <a:lnTo>
                        <a:pt x="5076" y="156"/>
                      </a:lnTo>
                      <a:lnTo>
                        <a:pt x="5069" y="156"/>
                      </a:lnTo>
                      <a:lnTo>
                        <a:pt x="5061" y="155"/>
                      </a:lnTo>
                      <a:lnTo>
                        <a:pt x="5054" y="155"/>
                      </a:lnTo>
                      <a:lnTo>
                        <a:pt x="5039" y="154"/>
                      </a:lnTo>
                      <a:lnTo>
                        <a:pt x="5024" y="154"/>
                      </a:lnTo>
                      <a:lnTo>
                        <a:pt x="5008" y="152"/>
                      </a:lnTo>
                      <a:lnTo>
                        <a:pt x="4993" y="152"/>
                      </a:lnTo>
                      <a:lnTo>
                        <a:pt x="4978" y="151"/>
                      </a:lnTo>
                      <a:lnTo>
                        <a:pt x="4963" y="151"/>
                      </a:lnTo>
                      <a:lnTo>
                        <a:pt x="4948" y="150"/>
                      </a:lnTo>
                      <a:lnTo>
                        <a:pt x="4932" y="149"/>
                      </a:lnTo>
                      <a:lnTo>
                        <a:pt x="4917" y="149"/>
                      </a:lnTo>
                      <a:lnTo>
                        <a:pt x="4902" y="148"/>
                      </a:lnTo>
                      <a:lnTo>
                        <a:pt x="4885" y="147"/>
                      </a:lnTo>
                      <a:lnTo>
                        <a:pt x="4870" y="147"/>
                      </a:lnTo>
                      <a:lnTo>
                        <a:pt x="4854" y="145"/>
                      </a:lnTo>
                      <a:lnTo>
                        <a:pt x="4839" y="144"/>
                      </a:lnTo>
                      <a:lnTo>
                        <a:pt x="4823" y="144"/>
                      </a:lnTo>
                      <a:lnTo>
                        <a:pt x="4808" y="143"/>
                      </a:lnTo>
                      <a:lnTo>
                        <a:pt x="4792" y="142"/>
                      </a:lnTo>
                      <a:lnTo>
                        <a:pt x="4777" y="142"/>
                      </a:lnTo>
                      <a:lnTo>
                        <a:pt x="4761" y="141"/>
                      </a:lnTo>
                      <a:lnTo>
                        <a:pt x="4746" y="140"/>
                      </a:lnTo>
                      <a:lnTo>
                        <a:pt x="4730" y="139"/>
                      </a:lnTo>
                      <a:lnTo>
                        <a:pt x="4714" y="139"/>
                      </a:lnTo>
                      <a:lnTo>
                        <a:pt x="4699" y="137"/>
                      </a:lnTo>
                      <a:lnTo>
                        <a:pt x="4683" y="136"/>
                      </a:lnTo>
                      <a:lnTo>
                        <a:pt x="4668" y="135"/>
                      </a:lnTo>
                      <a:lnTo>
                        <a:pt x="4652" y="135"/>
                      </a:lnTo>
                      <a:lnTo>
                        <a:pt x="4635" y="134"/>
                      </a:lnTo>
                      <a:lnTo>
                        <a:pt x="4619" y="133"/>
                      </a:lnTo>
                      <a:lnTo>
                        <a:pt x="4604" y="132"/>
                      </a:lnTo>
                      <a:lnTo>
                        <a:pt x="4588" y="132"/>
                      </a:lnTo>
                      <a:lnTo>
                        <a:pt x="4572" y="131"/>
                      </a:lnTo>
                      <a:lnTo>
                        <a:pt x="4556" y="129"/>
                      </a:lnTo>
                      <a:lnTo>
                        <a:pt x="4525" y="128"/>
                      </a:lnTo>
                      <a:lnTo>
                        <a:pt x="4493" y="126"/>
                      </a:lnTo>
                      <a:lnTo>
                        <a:pt x="4461" y="124"/>
                      </a:lnTo>
                      <a:lnTo>
                        <a:pt x="4429" y="122"/>
                      </a:lnTo>
                      <a:lnTo>
                        <a:pt x="4397" y="120"/>
                      </a:lnTo>
                      <a:lnTo>
                        <a:pt x="4366" y="119"/>
                      </a:lnTo>
                      <a:lnTo>
                        <a:pt x="4334" y="117"/>
                      </a:lnTo>
                      <a:lnTo>
                        <a:pt x="4301" y="116"/>
                      </a:lnTo>
                      <a:lnTo>
                        <a:pt x="4286" y="114"/>
                      </a:lnTo>
                      <a:lnTo>
                        <a:pt x="4270" y="114"/>
                      </a:lnTo>
                      <a:lnTo>
                        <a:pt x="4254" y="113"/>
                      </a:lnTo>
                      <a:lnTo>
                        <a:pt x="4238" y="112"/>
                      </a:lnTo>
                      <a:lnTo>
                        <a:pt x="4223" y="112"/>
                      </a:lnTo>
                      <a:lnTo>
                        <a:pt x="4207" y="111"/>
                      </a:lnTo>
                      <a:lnTo>
                        <a:pt x="4191" y="110"/>
                      </a:lnTo>
                      <a:lnTo>
                        <a:pt x="4175" y="109"/>
                      </a:lnTo>
                      <a:lnTo>
                        <a:pt x="4160" y="109"/>
                      </a:lnTo>
                      <a:lnTo>
                        <a:pt x="4143" y="108"/>
                      </a:lnTo>
                      <a:lnTo>
                        <a:pt x="4127" y="108"/>
                      </a:lnTo>
                      <a:lnTo>
                        <a:pt x="4111" y="106"/>
                      </a:lnTo>
                      <a:lnTo>
                        <a:pt x="4096" y="105"/>
                      </a:lnTo>
                      <a:lnTo>
                        <a:pt x="4080" y="105"/>
                      </a:lnTo>
                      <a:lnTo>
                        <a:pt x="4064" y="104"/>
                      </a:lnTo>
                      <a:lnTo>
                        <a:pt x="4049" y="103"/>
                      </a:lnTo>
                      <a:lnTo>
                        <a:pt x="4033" y="103"/>
                      </a:lnTo>
                      <a:lnTo>
                        <a:pt x="4017" y="102"/>
                      </a:lnTo>
                      <a:lnTo>
                        <a:pt x="4002" y="102"/>
                      </a:lnTo>
                      <a:lnTo>
                        <a:pt x="3986" y="101"/>
                      </a:lnTo>
                      <a:lnTo>
                        <a:pt x="3971" y="101"/>
                      </a:lnTo>
                      <a:lnTo>
                        <a:pt x="3954" y="99"/>
                      </a:lnTo>
                      <a:lnTo>
                        <a:pt x="3940" y="99"/>
                      </a:lnTo>
                      <a:lnTo>
                        <a:pt x="3923" y="98"/>
                      </a:lnTo>
                      <a:lnTo>
                        <a:pt x="3908" y="98"/>
                      </a:lnTo>
                      <a:lnTo>
                        <a:pt x="3892" y="97"/>
                      </a:lnTo>
                      <a:lnTo>
                        <a:pt x="3877" y="97"/>
                      </a:lnTo>
                      <a:lnTo>
                        <a:pt x="3862" y="97"/>
                      </a:lnTo>
                      <a:lnTo>
                        <a:pt x="3846" y="96"/>
                      </a:lnTo>
                      <a:lnTo>
                        <a:pt x="3831" y="96"/>
                      </a:lnTo>
                      <a:lnTo>
                        <a:pt x="3816" y="96"/>
                      </a:lnTo>
                      <a:lnTo>
                        <a:pt x="3800" y="95"/>
                      </a:lnTo>
                      <a:lnTo>
                        <a:pt x="3793" y="95"/>
                      </a:lnTo>
                      <a:lnTo>
                        <a:pt x="3785" y="95"/>
                      </a:lnTo>
                      <a:lnTo>
                        <a:pt x="3778" y="95"/>
                      </a:lnTo>
                      <a:lnTo>
                        <a:pt x="3770" y="95"/>
                      </a:lnTo>
                      <a:lnTo>
                        <a:pt x="3762" y="94"/>
                      </a:lnTo>
                      <a:lnTo>
                        <a:pt x="3755" y="94"/>
                      </a:lnTo>
                      <a:lnTo>
                        <a:pt x="3747" y="94"/>
                      </a:lnTo>
                      <a:lnTo>
                        <a:pt x="3740" y="94"/>
                      </a:lnTo>
                      <a:lnTo>
                        <a:pt x="3732" y="94"/>
                      </a:lnTo>
                      <a:lnTo>
                        <a:pt x="3725" y="94"/>
                      </a:lnTo>
                      <a:lnTo>
                        <a:pt x="3717" y="94"/>
                      </a:lnTo>
                      <a:lnTo>
                        <a:pt x="3710" y="94"/>
                      </a:lnTo>
                      <a:lnTo>
                        <a:pt x="3702" y="94"/>
                      </a:lnTo>
                      <a:lnTo>
                        <a:pt x="3695" y="93"/>
                      </a:lnTo>
                      <a:lnTo>
                        <a:pt x="3687" y="93"/>
                      </a:lnTo>
                      <a:lnTo>
                        <a:pt x="3680" y="93"/>
                      </a:lnTo>
                      <a:lnTo>
                        <a:pt x="3672" y="93"/>
                      </a:lnTo>
                      <a:lnTo>
                        <a:pt x="3665" y="93"/>
                      </a:lnTo>
                      <a:lnTo>
                        <a:pt x="3657" y="93"/>
                      </a:lnTo>
                      <a:lnTo>
                        <a:pt x="3650" y="93"/>
                      </a:lnTo>
                      <a:lnTo>
                        <a:pt x="3642" y="93"/>
                      </a:lnTo>
                      <a:lnTo>
                        <a:pt x="3635" y="93"/>
                      </a:lnTo>
                      <a:lnTo>
                        <a:pt x="3627" y="93"/>
                      </a:lnTo>
                      <a:lnTo>
                        <a:pt x="3620" y="93"/>
                      </a:lnTo>
                      <a:lnTo>
                        <a:pt x="3613" y="93"/>
                      </a:lnTo>
                      <a:lnTo>
                        <a:pt x="3605" y="93"/>
                      </a:lnTo>
                      <a:lnTo>
                        <a:pt x="3598" y="93"/>
                      </a:lnTo>
                      <a:lnTo>
                        <a:pt x="3590" y="93"/>
                      </a:lnTo>
                      <a:lnTo>
                        <a:pt x="3583" y="93"/>
                      </a:lnTo>
                      <a:lnTo>
                        <a:pt x="3577" y="93"/>
                      </a:lnTo>
                      <a:lnTo>
                        <a:pt x="3569" y="93"/>
                      </a:lnTo>
                      <a:lnTo>
                        <a:pt x="3562" y="93"/>
                      </a:lnTo>
                      <a:lnTo>
                        <a:pt x="3555" y="93"/>
                      </a:lnTo>
                      <a:lnTo>
                        <a:pt x="3547" y="93"/>
                      </a:lnTo>
                      <a:lnTo>
                        <a:pt x="3540" y="93"/>
                      </a:lnTo>
                      <a:lnTo>
                        <a:pt x="3533" y="93"/>
                      </a:lnTo>
                      <a:lnTo>
                        <a:pt x="3526" y="93"/>
                      </a:lnTo>
                      <a:lnTo>
                        <a:pt x="3518" y="93"/>
                      </a:lnTo>
                      <a:lnTo>
                        <a:pt x="3511" y="93"/>
                      </a:lnTo>
                      <a:lnTo>
                        <a:pt x="3504" y="93"/>
                      </a:lnTo>
                      <a:lnTo>
                        <a:pt x="3497" y="93"/>
                      </a:lnTo>
                      <a:lnTo>
                        <a:pt x="3489" y="93"/>
                      </a:lnTo>
                      <a:lnTo>
                        <a:pt x="3482" y="93"/>
                      </a:lnTo>
                      <a:lnTo>
                        <a:pt x="3475" y="93"/>
                      </a:lnTo>
                      <a:lnTo>
                        <a:pt x="3468" y="94"/>
                      </a:lnTo>
                      <a:lnTo>
                        <a:pt x="3461" y="94"/>
                      </a:lnTo>
                      <a:lnTo>
                        <a:pt x="3454" y="94"/>
                      </a:lnTo>
                      <a:lnTo>
                        <a:pt x="3446" y="94"/>
                      </a:lnTo>
                      <a:lnTo>
                        <a:pt x="3439" y="94"/>
                      </a:lnTo>
                      <a:lnTo>
                        <a:pt x="3433" y="94"/>
                      </a:lnTo>
                      <a:lnTo>
                        <a:pt x="3426" y="94"/>
                      </a:lnTo>
                      <a:lnTo>
                        <a:pt x="3419" y="94"/>
                      </a:lnTo>
                      <a:lnTo>
                        <a:pt x="3412" y="95"/>
                      </a:lnTo>
                      <a:lnTo>
                        <a:pt x="3405" y="95"/>
                      </a:lnTo>
                      <a:lnTo>
                        <a:pt x="3398" y="95"/>
                      </a:lnTo>
                      <a:lnTo>
                        <a:pt x="3391" y="95"/>
                      </a:lnTo>
                      <a:lnTo>
                        <a:pt x="3384" y="95"/>
                      </a:lnTo>
                      <a:lnTo>
                        <a:pt x="3377" y="96"/>
                      </a:lnTo>
                      <a:lnTo>
                        <a:pt x="3370" y="96"/>
                      </a:lnTo>
                      <a:lnTo>
                        <a:pt x="3363" y="96"/>
                      </a:lnTo>
                      <a:lnTo>
                        <a:pt x="3357" y="96"/>
                      </a:lnTo>
                      <a:lnTo>
                        <a:pt x="3350" y="96"/>
                      </a:lnTo>
                      <a:lnTo>
                        <a:pt x="3343" y="97"/>
                      </a:lnTo>
                      <a:lnTo>
                        <a:pt x="3336" y="97"/>
                      </a:lnTo>
                      <a:lnTo>
                        <a:pt x="3329" y="97"/>
                      </a:lnTo>
                      <a:lnTo>
                        <a:pt x="3322" y="97"/>
                      </a:lnTo>
                      <a:lnTo>
                        <a:pt x="3315" y="98"/>
                      </a:lnTo>
                      <a:lnTo>
                        <a:pt x="3309" y="98"/>
                      </a:lnTo>
                      <a:lnTo>
                        <a:pt x="3302" y="98"/>
                      </a:lnTo>
                      <a:lnTo>
                        <a:pt x="3295" y="99"/>
                      </a:lnTo>
                      <a:lnTo>
                        <a:pt x="3289" y="99"/>
                      </a:lnTo>
                      <a:lnTo>
                        <a:pt x="3282" y="99"/>
                      </a:lnTo>
                      <a:lnTo>
                        <a:pt x="3276" y="99"/>
                      </a:lnTo>
                      <a:lnTo>
                        <a:pt x="3269" y="101"/>
                      </a:lnTo>
                      <a:lnTo>
                        <a:pt x="3262" y="101"/>
                      </a:lnTo>
                      <a:lnTo>
                        <a:pt x="3255" y="101"/>
                      </a:lnTo>
                      <a:lnTo>
                        <a:pt x="3249" y="102"/>
                      </a:lnTo>
                      <a:lnTo>
                        <a:pt x="3242" y="102"/>
                      </a:lnTo>
                      <a:lnTo>
                        <a:pt x="3236" y="102"/>
                      </a:lnTo>
                      <a:lnTo>
                        <a:pt x="3229" y="103"/>
                      </a:lnTo>
                      <a:lnTo>
                        <a:pt x="3223" y="103"/>
                      </a:lnTo>
                      <a:lnTo>
                        <a:pt x="3216" y="104"/>
                      </a:lnTo>
                      <a:lnTo>
                        <a:pt x="3210" y="104"/>
                      </a:lnTo>
                      <a:lnTo>
                        <a:pt x="3203" y="104"/>
                      </a:lnTo>
                      <a:lnTo>
                        <a:pt x="3196" y="105"/>
                      </a:lnTo>
                      <a:lnTo>
                        <a:pt x="3191" y="105"/>
                      </a:lnTo>
                      <a:lnTo>
                        <a:pt x="3184" y="106"/>
                      </a:lnTo>
                      <a:lnTo>
                        <a:pt x="3178" y="106"/>
                      </a:lnTo>
                      <a:lnTo>
                        <a:pt x="3171" y="108"/>
                      </a:lnTo>
                      <a:lnTo>
                        <a:pt x="3165" y="108"/>
                      </a:lnTo>
                      <a:lnTo>
                        <a:pt x="3158" y="109"/>
                      </a:lnTo>
                      <a:lnTo>
                        <a:pt x="3153" y="109"/>
                      </a:lnTo>
                      <a:lnTo>
                        <a:pt x="3146" y="109"/>
                      </a:lnTo>
                      <a:lnTo>
                        <a:pt x="3140" y="110"/>
                      </a:lnTo>
                      <a:lnTo>
                        <a:pt x="3133" y="110"/>
                      </a:lnTo>
                      <a:lnTo>
                        <a:pt x="3127" y="111"/>
                      </a:lnTo>
                      <a:lnTo>
                        <a:pt x="3121" y="112"/>
                      </a:lnTo>
                      <a:lnTo>
                        <a:pt x="3115" y="112"/>
                      </a:lnTo>
                      <a:lnTo>
                        <a:pt x="3109" y="113"/>
                      </a:lnTo>
                      <a:lnTo>
                        <a:pt x="3103" y="113"/>
                      </a:lnTo>
                      <a:lnTo>
                        <a:pt x="3096" y="114"/>
                      </a:lnTo>
                      <a:lnTo>
                        <a:pt x="3090" y="114"/>
                      </a:lnTo>
                      <a:lnTo>
                        <a:pt x="3085" y="116"/>
                      </a:lnTo>
                      <a:lnTo>
                        <a:pt x="3079" y="116"/>
                      </a:lnTo>
                      <a:lnTo>
                        <a:pt x="3072" y="117"/>
                      </a:lnTo>
                      <a:lnTo>
                        <a:pt x="3066" y="118"/>
                      </a:lnTo>
                      <a:lnTo>
                        <a:pt x="3060" y="118"/>
                      </a:lnTo>
                      <a:lnTo>
                        <a:pt x="3055" y="119"/>
                      </a:lnTo>
                      <a:lnTo>
                        <a:pt x="3049" y="120"/>
                      </a:lnTo>
                      <a:lnTo>
                        <a:pt x="3042" y="120"/>
                      </a:lnTo>
                      <a:lnTo>
                        <a:pt x="3036" y="121"/>
                      </a:lnTo>
                      <a:lnTo>
                        <a:pt x="3030" y="121"/>
                      </a:lnTo>
                      <a:lnTo>
                        <a:pt x="3025" y="122"/>
                      </a:lnTo>
                      <a:lnTo>
                        <a:pt x="3019" y="124"/>
                      </a:lnTo>
                      <a:lnTo>
                        <a:pt x="3013" y="125"/>
                      </a:lnTo>
                      <a:lnTo>
                        <a:pt x="3007" y="125"/>
                      </a:lnTo>
                      <a:lnTo>
                        <a:pt x="3002" y="126"/>
                      </a:lnTo>
                      <a:lnTo>
                        <a:pt x="2996" y="127"/>
                      </a:lnTo>
                      <a:lnTo>
                        <a:pt x="2990" y="127"/>
                      </a:lnTo>
                      <a:lnTo>
                        <a:pt x="2984" y="128"/>
                      </a:lnTo>
                      <a:lnTo>
                        <a:pt x="2979" y="129"/>
                      </a:lnTo>
                      <a:lnTo>
                        <a:pt x="2973" y="131"/>
                      </a:lnTo>
                      <a:lnTo>
                        <a:pt x="2967" y="132"/>
                      </a:lnTo>
                      <a:lnTo>
                        <a:pt x="2962" y="132"/>
                      </a:lnTo>
                      <a:lnTo>
                        <a:pt x="2957" y="133"/>
                      </a:lnTo>
                      <a:lnTo>
                        <a:pt x="2951" y="134"/>
                      </a:lnTo>
                      <a:lnTo>
                        <a:pt x="2945" y="135"/>
                      </a:lnTo>
                      <a:lnTo>
                        <a:pt x="2939" y="136"/>
                      </a:lnTo>
                      <a:lnTo>
                        <a:pt x="2935" y="136"/>
                      </a:lnTo>
                      <a:lnTo>
                        <a:pt x="2929" y="137"/>
                      </a:lnTo>
                      <a:lnTo>
                        <a:pt x="2923" y="139"/>
                      </a:lnTo>
                      <a:lnTo>
                        <a:pt x="2919" y="140"/>
                      </a:lnTo>
                      <a:lnTo>
                        <a:pt x="2913" y="141"/>
                      </a:lnTo>
                      <a:lnTo>
                        <a:pt x="2907" y="142"/>
                      </a:lnTo>
                      <a:lnTo>
                        <a:pt x="2903" y="143"/>
                      </a:lnTo>
                      <a:lnTo>
                        <a:pt x="2897" y="144"/>
                      </a:lnTo>
                      <a:lnTo>
                        <a:pt x="2892" y="145"/>
                      </a:lnTo>
                      <a:lnTo>
                        <a:pt x="2886" y="145"/>
                      </a:lnTo>
                      <a:lnTo>
                        <a:pt x="2882" y="147"/>
                      </a:lnTo>
                      <a:lnTo>
                        <a:pt x="2876" y="148"/>
                      </a:lnTo>
                      <a:lnTo>
                        <a:pt x="2871" y="149"/>
                      </a:lnTo>
                      <a:lnTo>
                        <a:pt x="2866" y="150"/>
                      </a:lnTo>
                      <a:lnTo>
                        <a:pt x="2861" y="151"/>
                      </a:lnTo>
                      <a:lnTo>
                        <a:pt x="2855" y="152"/>
                      </a:lnTo>
                      <a:lnTo>
                        <a:pt x="2851" y="154"/>
                      </a:lnTo>
                      <a:lnTo>
                        <a:pt x="2846" y="155"/>
                      </a:lnTo>
                      <a:lnTo>
                        <a:pt x="2840" y="156"/>
                      </a:lnTo>
                      <a:lnTo>
                        <a:pt x="2836" y="157"/>
                      </a:lnTo>
                      <a:lnTo>
                        <a:pt x="2831" y="159"/>
                      </a:lnTo>
                      <a:lnTo>
                        <a:pt x="2825" y="160"/>
                      </a:lnTo>
                      <a:lnTo>
                        <a:pt x="2821" y="162"/>
                      </a:lnTo>
                      <a:lnTo>
                        <a:pt x="2816" y="163"/>
                      </a:lnTo>
                      <a:lnTo>
                        <a:pt x="2812" y="164"/>
                      </a:lnTo>
                      <a:lnTo>
                        <a:pt x="2807" y="165"/>
                      </a:lnTo>
                      <a:lnTo>
                        <a:pt x="2801" y="166"/>
                      </a:lnTo>
                      <a:lnTo>
                        <a:pt x="2797" y="167"/>
                      </a:lnTo>
                      <a:lnTo>
                        <a:pt x="2792" y="169"/>
                      </a:lnTo>
                      <a:lnTo>
                        <a:pt x="2787" y="171"/>
                      </a:lnTo>
                      <a:lnTo>
                        <a:pt x="2783" y="172"/>
                      </a:lnTo>
                      <a:lnTo>
                        <a:pt x="2778" y="173"/>
                      </a:lnTo>
                      <a:lnTo>
                        <a:pt x="2774" y="174"/>
                      </a:lnTo>
                      <a:lnTo>
                        <a:pt x="2769" y="175"/>
                      </a:lnTo>
                      <a:lnTo>
                        <a:pt x="2764" y="178"/>
                      </a:lnTo>
                      <a:lnTo>
                        <a:pt x="2760" y="179"/>
                      </a:lnTo>
                      <a:lnTo>
                        <a:pt x="2755" y="180"/>
                      </a:lnTo>
                      <a:lnTo>
                        <a:pt x="2752" y="181"/>
                      </a:lnTo>
                      <a:lnTo>
                        <a:pt x="2747" y="183"/>
                      </a:lnTo>
                      <a:lnTo>
                        <a:pt x="2742" y="185"/>
                      </a:lnTo>
                      <a:lnTo>
                        <a:pt x="2738" y="186"/>
                      </a:lnTo>
                      <a:lnTo>
                        <a:pt x="2733" y="187"/>
                      </a:lnTo>
                      <a:lnTo>
                        <a:pt x="2730" y="189"/>
                      </a:lnTo>
                      <a:lnTo>
                        <a:pt x="2725" y="190"/>
                      </a:lnTo>
                      <a:lnTo>
                        <a:pt x="2721" y="192"/>
                      </a:lnTo>
                      <a:lnTo>
                        <a:pt x="2716" y="194"/>
                      </a:lnTo>
                      <a:lnTo>
                        <a:pt x="2712" y="195"/>
                      </a:lnTo>
                      <a:lnTo>
                        <a:pt x="2708" y="197"/>
                      </a:lnTo>
                      <a:lnTo>
                        <a:pt x="2708" y="196"/>
                      </a:lnTo>
                      <a:lnTo>
                        <a:pt x="2707" y="197"/>
                      </a:lnTo>
                      <a:lnTo>
                        <a:pt x="2704" y="198"/>
                      </a:lnTo>
                      <a:lnTo>
                        <a:pt x="2702" y="198"/>
                      </a:lnTo>
                      <a:lnTo>
                        <a:pt x="2700" y="200"/>
                      </a:lnTo>
                      <a:lnTo>
                        <a:pt x="2697" y="201"/>
                      </a:lnTo>
                      <a:lnTo>
                        <a:pt x="2696" y="202"/>
                      </a:lnTo>
                      <a:lnTo>
                        <a:pt x="2694" y="202"/>
                      </a:lnTo>
                      <a:lnTo>
                        <a:pt x="2692" y="203"/>
                      </a:lnTo>
                      <a:lnTo>
                        <a:pt x="2689" y="204"/>
                      </a:lnTo>
                      <a:lnTo>
                        <a:pt x="2687" y="205"/>
                      </a:lnTo>
                      <a:lnTo>
                        <a:pt x="2685" y="205"/>
                      </a:lnTo>
                      <a:lnTo>
                        <a:pt x="2682" y="207"/>
                      </a:lnTo>
                      <a:lnTo>
                        <a:pt x="2680" y="208"/>
                      </a:lnTo>
                      <a:lnTo>
                        <a:pt x="2677" y="209"/>
                      </a:lnTo>
                      <a:lnTo>
                        <a:pt x="2674" y="210"/>
                      </a:lnTo>
                      <a:lnTo>
                        <a:pt x="2672" y="210"/>
                      </a:lnTo>
                      <a:lnTo>
                        <a:pt x="2670" y="211"/>
                      </a:lnTo>
                      <a:lnTo>
                        <a:pt x="2668" y="212"/>
                      </a:lnTo>
                      <a:lnTo>
                        <a:pt x="2665" y="213"/>
                      </a:lnTo>
                      <a:lnTo>
                        <a:pt x="2662" y="215"/>
                      </a:lnTo>
                      <a:lnTo>
                        <a:pt x="2659" y="216"/>
                      </a:lnTo>
                      <a:lnTo>
                        <a:pt x="2657" y="217"/>
                      </a:lnTo>
                      <a:lnTo>
                        <a:pt x="2654" y="217"/>
                      </a:lnTo>
                      <a:lnTo>
                        <a:pt x="2651" y="218"/>
                      </a:lnTo>
                      <a:lnTo>
                        <a:pt x="2649" y="219"/>
                      </a:lnTo>
                      <a:lnTo>
                        <a:pt x="2646" y="220"/>
                      </a:lnTo>
                      <a:lnTo>
                        <a:pt x="2643" y="221"/>
                      </a:lnTo>
                      <a:lnTo>
                        <a:pt x="2640" y="223"/>
                      </a:lnTo>
                      <a:lnTo>
                        <a:pt x="2638" y="224"/>
                      </a:lnTo>
                      <a:lnTo>
                        <a:pt x="2634" y="225"/>
                      </a:lnTo>
                      <a:lnTo>
                        <a:pt x="2632" y="226"/>
                      </a:lnTo>
                      <a:lnTo>
                        <a:pt x="2628" y="227"/>
                      </a:lnTo>
                      <a:lnTo>
                        <a:pt x="2625" y="228"/>
                      </a:lnTo>
                      <a:lnTo>
                        <a:pt x="2623" y="230"/>
                      </a:lnTo>
                      <a:lnTo>
                        <a:pt x="2619" y="231"/>
                      </a:lnTo>
                      <a:lnTo>
                        <a:pt x="2616" y="232"/>
                      </a:lnTo>
                      <a:lnTo>
                        <a:pt x="2613" y="233"/>
                      </a:lnTo>
                      <a:lnTo>
                        <a:pt x="2610" y="234"/>
                      </a:lnTo>
                      <a:lnTo>
                        <a:pt x="2606" y="235"/>
                      </a:lnTo>
                      <a:lnTo>
                        <a:pt x="2603" y="236"/>
                      </a:lnTo>
                      <a:lnTo>
                        <a:pt x="2600" y="238"/>
                      </a:lnTo>
                      <a:lnTo>
                        <a:pt x="2597" y="239"/>
                      </a:lnTo>
                      <a:lnTo>
                        <a:pt x="2594" y="240"/>
                      </a:lnTo>
                      <a:lnTo>
                        <a:pt x="2590" y="241"/>
                      </a:lnTo>
                      <a:lnTo>
                        <a:pt x="2587" y="242"/>
                      </a:lnTo>
                      <a:lnTo>
                        <a:pt x="2583" y="245"/>
                      </a:lnTo>
                      <a:lnTo>
                        <a:pt x="2580" y="246"/>
                      </a:lnTo>
                      <a:lnTo>
                        <a:pt x="2576" y="247"/>
                      </a:lnTo>
                      <a:lnTo>
                        <a:pt x="2573" y="248"/>
                      </a:lnTo>
                      <a:lnTo>
                        <a:pt x="2570" y="249"/>
                      </a:lnTo>
                      <a:lnTo>
                        <a:pt x="2566" y="250"/>
                      </a:lnTo>
                      <a:lnTo>
                        <a:pt x="2563" y="251"/>
                      </a:lnTo>
                      <a:lnTo>
                        <a:pt x="2559" y="254"/>
                      </a:lnTo>
                      <a:lnTo>
                        <a:pt x="2555" y="255"/>
                      </a:lnTo>
                      <a:lnTo>
                        <a:pt x="2551" y="256"/>
                      </a:lnTo>
                      <a:lnTo>
                        <a:pt x="2548" y="257"/>
                      </a:lnTo>
                      <a:lnTo>
                        <a:pt x="2544" y="258"/>
                      </a:lnTo>
                      <a:lnTo>
                        <a:pt x="2541" y="261"/>
                      </a:lnTo>
                      <a:lnTo>
                        <a:pt x="2536" y="262"/>
                      </a:lnTo>
                      <a:lnTo>
                        <a:pt x="2533" y="263"/>
                      </a:lnTo>
                      <a:lnTo>
                        <a:pt x="2529" y="264"/>
                      </a:lnTo>
                      <a:lnTo>
                        <a:pt x="2525" y="265"/>
                      </a:lnTo>
                      <a:lnTo>
                        <a:pt x="2521" y="268"/>
                      </a:lnTo>
                      <a:lnTo>
                        <a:pt x="2518" y="269"/>
                      </a:lnTo>
                      <a:lnTo>
                        <a:pt x="2513" y="270"/>
                      </a:lnTo>
                      <a:lnTo>
                        <a:pt x="2510" y="271"/>
                      </a:lnTo>
                      <a:lnTo>
                        <a:pt x="2505" y="273"/>
                      </a:lnTo>
                      <a:lnTo>
                        <a:pt x="2502" y="274"/>
                      </a:lnTo>
                      <a:lnTo>
                        <a:pt x="2497" y="276"/>
                      </a:lnTo>
                      <a:lnTo>
                        <a:pt x="2494" y="278"/>
                      </a:lnTo>
                      <a:lnTo>
                        <a:pt x="2489" y="279"/>
                      </a:lnTo>
                      <a:lnTo>
                        <a:pt x="2485" y="280"/>
                      </a:lnTo>
                      <a:lnTo>
                        <a:pt x="2481" y="282"/>
                      </a:lnTo>
                      <a:lnTo>
                        <a:pt x="2476" y="284"/>
                      </a:lnTo>
                      <a:lnTo>
                        <a:pt x="2473" y="285"/>
                      </a:lnTo>
                      <a:lnTo>
                        <a:pt x="2468" y="287"/>
                      </a:lnTo>
                      <a:lnTo>
                        <a:pt x="2465" y="288"/>
                      </a:lnTo>
                      <a:lnTo>
                        <a:pt x="2460" y="289"/>
                      </a:lnTo>
                      <a:lnTo>
                        <a:pt x="2456" y="292"/>
                      </a:lnTo>
                      <a:lnTo>
                        <a:pt x="2451" y="293"/>
                      </a:lnTo>
                      <a:lnTo>
                        <a:pt x="2447" y="295"/>
                      </a:lnTo>
                      <a:lnTo>
                        <a:pt x="2443" y="296"/>
                      </a:lnTo>
                      <a:lnTo>
                        <a:pt x="2438" y="297"/>
                      </a:lnTo>
                      <a:lnTo>
                        <a:pt x="2434" y="300"/>
                      </a:lnTo>
                      <a:lnTo>
                        <a:pt x="2429" y="301"/>
                      </a:lnTo>
                      <a:lnTo>
                        <a:pt x="2426" y="303"/>
                      </a:lnTo>
                      <a:lnTo>
                        <a:pt x="2421" y="304"/>
                      </a:lnTo>
                      <a:lnTo>
                        <a:pt x="2416" y="307"/>
                      </a:lnTo>
                      <a:lnTo>
                        <a:pt x="2412" y="308"/>
                      </a:lnTo>
                      <a:lnTo>
                        <a:pt x="2407" y="309"/>
                      </a:lnTo>
                      <a:lnTo>
                        <a:pt x="2403" y="311"/>
                      </a:lnTo>
                      <a:lnTo>
                        <a:pt x="2398" y="312"/>
                      </a:lnTo>
                      <a:lnTo>
                        <a:pt x="2393" y="315"/>
                      </a:lnTo>
                      <a:lnTo>
                        <a:pt x="2389" y="316"/>
                      </a:lnTo>
                      <a:lnTo>
                        <a:pt x="2384" y="318"/>
                      </a:lnTo>
                      <a:lnTo>
                        <a:pt x="2379" y="319"/>
                      </a:lnTo>
                      <a:lnTo>
                        <a:pt x="2375" y="322"/>
                      </a:lnTo>
                      <a:lnTo>
                        <a:pt x="2370" y="323"/>
                      </a:lnTo>
                      <a:lnTo>
                        <a:pt x="2364" y="325"/>
                      </a:lnTo>
                      <a:lnTo>
                        <a:pt x="2360" y="326"/>
                      </a:lnTo>
                      <a:lnTo>
                        <a:pt x="2355" y="329"/>
                      </a:lnTo>
                      <a:lnTo>
                        <a:pt x="2351" y="330"/>
                      </a:lnTo>
                      <a:lnTo>
                        <a:pt x="2346" y="332"/>
                      </a:lnTo>
                      <a:lnTo>
                        <a:pt x="2341" y="334"/>
                      </a:lnTo>
                      <a:lnTo>
                        <a:pt x="2336" y="335"/>
                      </a:lnTo>
                      <a:lnTo>
                        <a:pt x="2331" y="338"/>
                      </a:lnTo>
                      <a:lnTo>
                        <a:pt x="2326" y="339"/>
                      </a:lnTo>
                      <a:lnTo>
                        <a:pt x="2322" y="341"/>
                      </a:lnTo>
                      <a:lnTo>
                        <a:pt x="2316" y="342"/>
                      </a:lnTo>
                      <a:lnTo>
                        <a:pt x="2311" y="345"/>
                      </a:lnTo>
                      <a:lnTo>
                        <a:pt x="2307" y="347"/>
                      </a:lnTo>
                      <a:lnTo>
                        <a:pt x="2301" y="348"/>
                      </a:lnTo>
                      <a:lnTo>
                        <a:pt x="2297" y="350"/>
                      </a:lnTo>
                      <a:lnTo>
                        <a:pt x="2291" y="352"/>
                      </a:lnTo>
                      <a:lnTo>
                        <a:pt x="2286" y="354"/>
                      </a:lnTo>
                      <a:lnTo>
                        <a:pt x="2282" y="356"/>
                      </a:lnTo>
                      <a:lnTo>
                        <a:pt x="2276" y="357"/>
                      </a:lnTo>
                      <a:lnTo>
                        <a:pt x="2271" y="360"/>
                      </a:lnTo>
                      <a:lnTo>
                        <a:pt x="2265" y="362"/>
                      </a:lnTo>
                      <a:lnTo>
                        <a:pt x="2261" y="363"/>
                      </a:lnTo>
                      <a:lnTo>
                        <a:pt x="2255" y="365"/>
                      </a:lnTo>
                      <a:lnTo>
                        <a:pt x="2250" y="368"/>
                      </a:lnTo>
                      <a:lnTo>
                        <a:pt x="2245" y="369"/>
                      </a:lnTo>
                      <a:lnTo>
                        <a:pt x="2240" y="371"/>
                      </a:lnTo>
                      <a:lnTo>
                        <a:pt x="2234" y="373"/>
                      </a:lnTo>
                      <a:lnTo>
                        <a:pt x="2229" y="375"/>
                      </a:lnTo>
                      <a:lnTo>
                        <a:pt x="2224" y="377"/>
                      </a:lnTo>
                      <a:lnTo>
                        <a:pt x="2218" y="379"/>
                      </a:lnTo>
                      <a:lnTo>
                        <a:pt x="2212" y="380"/>
                      </a:lnTo>
                      <a:lnTo>
                        <a:pt x="2208" y="383"/>
                      </a:lnTo>
                      <a:lnTo>
                        <a:pt x="2202" y="385"/>
                      </a:lnTo>
                      <a:lnTo>
                        <a:pt x="2196" y="386"/>
                      </a:lnTo>
                      <a:lnTo>
                        <a:pt x="2192" y="388"/>
                      </a:lnTo>
                      <a:lnTo>
                        <a:pt x="2186" y="391"/>
                      </a:lnTo>
                      <a:lnTo>
                        <a:pt x="2180" y="393"/>
                      </a:lnTo>
                      <a:lnTo>
                        <a:pt x="2176" y="394"/>
                      </a:lnTo>
                      <a:lnTo>
                        <a:pt x="2170" y="396"/>
                      </a:lnTo>
                      <a:lnTo>
                        <a:pt x="2164" y="399"/>
                      </a:lnTo>
                      <a:lnTo>
                        <a:pt x="2158" y="401"/>
                      </a:lnTo>
                      <a:lnTo>
                        <a:pt x="2152" y="402"/>
                      </a:lnTo>
                      <a:lnTo>
                        <a:pt x="2147" y="405"/>
                      </a:lnTo>
                      <a:lnTo>
                        <a:pt x="2142" y="407"/>
                      </a:lnTo>
                      <a:lnTo>
                        <a:pt x="2136" y="409"/>
                      </a:lnTo>
                      <a:lnTo>
                        <a:pt x="2131" y="410"/>
                      </a:lnTo>
                      <a:lnTo>
                        <a:pt x="2125" y="413"/>
                      </a:lnTo>
                      <a:lnTo>
                        <a:pt x="2119" y="415"/>
                      </a:lnTo>
                      <a:lnTo>
                        <a:pt x="2113" y="417"/>
                      </a:lnTo>
                      <a:lnTo>
                        <a:pt x="2108" y="418"/>
                      </a:lnTo>
                      <a:lnTo>
                        <a:pt x="2102" y="421"/>
                      </a:lnTo>
                      <a:lnTo>
                        <a:pt x="2096" y="423"/>
                      </a:lnTo>
                      <a:lnTo>
                        <a:pt x="2090" y="425"/>
                      </a:lnTo>
                      <a:lnTo>
                        <a:pt x="2085" y="428"/>
                      </a:lnTo>
                      <a:lnTo>
                        <a:pt x="2079" y="429"/>
                      </a:lnTo>
                      <a:lnTo>
                        <a:pt x="2073" y="431"/>
                      </a:lnTo>
                      <a:lnTo>
                        <a:pt x="2067" y="433"/>
                      </a:lnTo>
                      <a:lnTo>
                        <a:pt x="2061" y="436"/>
                      </a:lnTo>
                      <a:lnTo>
                        <a:pt x="2056" y="438"/>
                      </a:lnTo>
                      <a:lnTo>
                        <a:pt x="2050" y="440"/>
                      </a:lnTo>
                      <a:lnTo>
                        <a:pt x="2044" y="441"/>
                      </a:lnTo>
                      <a:lnTo>
                        <a:pt x="2038" y="444"/>
                      </a:lnTo>
                      <a:lnTo>
                        <a:pt x="2033" y="446"/>
                      </a:lnTo>
                      <a:lnTo>
                        <a:pt x="2027" y="448"/>
                      </a:lnTo>
                      <a:lnTo>
                        <a:pt x="2021" y="451"/>
                      </a:lnTo>
                      <a:lnTo>
                        <a:pt x="2015" y="453"/>
                      </a:lnTo>
                      <a:lnTo>
                        <a:pt x="2008" y="455"/>
                      </a:lnTo>
                      <a:lnTo>
                        <a:pt x="2003" y="456"/>
                      </a:lnTo>
                      <a:lnTo>
                        <a:pt x="1997" y="459"/>
                      </a:lnTo>
                      <a:lnTo>
                        <a:pt x="1991" y="461"/>
                      </a:lnTo>
                      <a:lnTo>
                        <a:pt x="1985" y="463"/>
                      </a:lnTo>
                      <a:lnTo>
                        <a:pt x="1980" y="466"/>
                      </a:lnTo>
                      <a:lnTo>
                        <a:pt x="1973" y="468"/>
                      </a:lnTo>
                      <a:lnTo>
                        <a:pt x="1967" y="470"/>
                      </a:lnTo>
                      <a:lnTo>
                        <a:pt x="1961" y="472"/>
                      </a:lnTo>
                      <a:lnTo>
                        <a:pt x="1955" y="474"/>
                      </a:lnTo>
                      <a:lnTo>
                        <a:pt x="1949" y="476"/>
                      </a:lnTo>
                      <a:lnTo>
                        <a:pt x="1943" y="478"/>
                      </a:lnTo>
                      <a:lnTo>
                        <a:pt x="1937" y="481"/>
                      </a:lnTo>
                      <a:lnTo>
                        <a:pt x="1930" y="483"/>
                      </a:lnTo>
                      <a:lnTo>
                        <a:pt x="1924" y="485"/>
                      </a:lnTo>
                      <a:lnTo>
                        <a:pt x="1919" y="487"/>
                      </a:lnTo>
                      <a:lnTo>
                        <a:pt x="1913" y="490"/>
                      </a:lnTo>
                      <a:lnTo>
                        <a:pt x="1906" y="492"/>
                      </a:lnTo>
                      <a:lnTo>
                        <a:pt x="1900" y="494"/>
                      </a:lnTo>
                      <a:lnTo>
                        <a:pt x="1894" y="497"/>
                      </a:lnTo>
                      <a:lnTo>
                        <a:pt x="1887" y="498"/>
                      </a:lnTo>
                      <a:lnTo>
                        <a:pt x="1882" y="500"/>
                      </a:lnTo>
                      <a:lnTo>
                        <a:pt x="1875" y="502"/>
                      </a:lnTo>
                      <a:lnTo>
                        <a:pt x="1869" y="505"/>
                      </a:lnTo>
                      <a:lnTo>
                        <a:pt x="1863" y="507"/>
                      </a:lnTo>
                      <a:lnTo>
                        <a:pt x="1856" y="509"/>
                      </a:lnTo>
                      <a:lnTo>
                        <a:pt x="1851" y="512"/>
                      </a:lnTo>
                      <a:lnTo>
                        <a:pt x="1844" y="514"/>
                      </a:lnTo>
                      <a:lnTo>
                        <a:pt x="1838" y="516"/>
                      </a:lnTo>
                      <a:lnTo>
                        <a:pt x="1831" y="518"/>
                      </a:lnTo>
                      <a:lnTo>
                        <a:pt x="1825" y="521"/>
                      </a:lnTo>
                      <a:lnTo>
                        <a:pt x="1819" y="523"/>
                      </a:lnTo>
                      <a:lnTo>
                        <a:pt x="1813" y="525"/>
                      </a:lnTo>
                      <a:lnTo>
                        <a:pt x="1807" y="528"/>
                      </a:lnTo>
                      <a:lnTo>
                        <a:pt x="1800" y="530"/>
                      </a:lnTo>
                      <a:lnTo>
                        <a:pt x="1794" y="532"/>
                      </a:lnTo>
                      <a:lnTo>
                        <a:pt x="1780" y="537"/>
                      </a:lnTo>
                      <a:lnTo>
                        <a:pt x="1768" y="542"/>
                      </a:lnTo>
                      <a:lnTo>
                        <a:pt x="1755" y="545"/>
                      </a:lnTo>
                      <a:lnTo>
                        <a:pt x="1742" y="550"/>
                      </a:lnTo>
                      <a:lnTo>
                        <a:pt x="1730" y="554"/>
                      </a:lnTo>
                      <a:lnTo>
                        <a:pt x="1717" y="559"/>
                      </a:lnTo>
                      <a:lnTo>
                        <a:pt x="1704" y="563"/>
                      </a:lnTo>
                      <a:lnTo>
                        <a:pt x="1692" y="568"/>
                      </a:lnTo>
                      <a:lnTo>
                        <a:pt x="1678" y="573"/>
                      </a:lnTo>
                      <a:lnTo>
                        <a:pt x="1665" y="577"/>
                      </a:lnTo>
                      <a:lnTo>
                        <a:pt x="1652" y="582"/>
                      </a:lnTo>
                      <a:lnTo>
                        <a:pt x="1639" y="586"/>
                      </a:lnTo>
                      <a:lnTo>
                        <a:pt x="1626" y="591"/>
                      </a:lnTo>
                      <a:lnTo>
                        <a:pt x="1613" y="596"/>
                      </a:lnTo>
                      <a:lnTo>
                        <a:pt x="1599" y="600"/>
                      </a:lnTo>
                      <a:lnTo>
                        <a:pt x="1587" y="605"/>
                      </a:lnTo>
                      <a:lnTo>
                        <a:pt x="1573" y="609"/>
                      </a:lnTo>
                      <a:lnTo>
                        <a:pt x="1560" y="615"/>
                      </a:lnTo>
                      <a:lnTo>
                        <a:pt x="1548" y="620"/>
                      </a:lnTo>
                      <a:lnTo>
                        <a:pt x="1534" y="624"/>
                      </a:lnTo>
                      <a:lnTo>
                        <a:pt x="1521" y="629"/>
                      </a:lnTo>
                      <a:lnTo>
                        <a:pt x="1507" y="634"/>
                      </a:lnTo>
                      <a:lnTo>
                        <a:pt x="1495" y="638"/>
                      </a:lnTo>
                      <a:lnTo>
                        <a:pt x="1481" y="643"/>
                      </a:lnTo>
                      <a:lnTo>
                        <a:pt x="1468" y="647"/>
                      </a:lnTo>
                      <a:lnTo>
                        <a:pt x="1454" y="652"/>
                      </a:lnTo>
                      <a:lnTo>
                        <a:pt x="1440" y="657"/>
                      </a:lnTo>
                      <a:lnTo>
                        <a:pt x="1428" y="661"/>
                      </a:lnTo>
                      <a:lnTo>
                        <a:pt x="1401" y="670"/>
                      </a:lnTo>
                      <a:lnTo>
                        <a:pt x="1375" y="680"/>
                      </a:lnTo>
                      <a:lnTo>
                        <a:pt x="1347" y="689"/>
                      </a:lnTo>
                      <a:lnTo>
                        <a:pt x="1321" y="698"/>
                      </a:lnTo>
                      <a:lnTo>
                        <a:pt x="1294" y="707"/>
                      </a:lnTo>
                      <a:lnTo>
                        <a:pt x="1268" y="717"/>
                      </a:lnTo>
                      <a:lnTo>
                        <a:pt x="1241" y="726"/>
                      </a:lnTo>
                      <a:lnTo>
                        <a:pt x="1213" y="735"/>
                      </a:lnTo>
                      <a:lnTo>
                        <a:pt x="1201" y="740"/>
                      </a:lnTo>
                      <a:lnTo>
                        <a:pt x="1187" y="744"/>
                      </a:lnTo>
                      <a:lnTo>
                        <a:pt x="1174" y="749"/>
                      </a:lnTo>
                      <a:lnTo>
                        <a:pt x="1160" y="753"/>
                      </a:lnTo>
                      <a:lnTo>
                        <a:pt x="1148" y="758"/>
                      </a:lnTo>
                      <a:lnTo>
                        <a:pt x="1134" y="763"/>
                      </a:lnTo>
                      <a:lnTo>
                        <a:pt x="1120" y="767"/>
                      </a:lnTo>
                      <a:lnTo>
                        <a:pt x="1107" y="772"/>
                      </a:lnTo>
                      <a:lnTo>
                        <a:pt x="1094" y="776"/>
                      </a:lnTo>
                      <a:lnTo>
                        <a:pt x="1081" y="781"/>
                      </a:lnTo>
                      <a:lnTo>
                        <a:pt x="1068" y="786"/>
                      </a:lnTo>
                      <a:lnTo>
                        <a:pt x="1054" y="790"/>
                      </a:lnTo>
                      <a:lnTo>
                        <a:pt x="1042" y="795"/>
                      </a:lnTo>
                      <a:lnTo>
                        <a:pt x="1028" y="798"/>
                      </a:lnTo>
                      <a:lnTo>
                        <a:pt x="1015" y="803"/>
                      </a:lnTo>
                      <a:lnTo>
                        <a:pt x="1001" y="807"/>
                      </a:lnTo>
                      <a:lnTo>
                        <a:pt x="989" y="812"/>
                      </a:lnTo>
                      <a:lnTo>
                        <a:pt x="976" y="817"/>
                      </a:lnTo>
                      <a:lnTo>
                        <a:pt x="962" y="821"/>
                      </a:lnTo>
                      <a:lnTo>
                        <a:pt x="950" y="825"/>
                      </a:lnTo>
                      <a:lnTo>
                        <a:pt x="937" y="829"/>
                      </a:lnTo>
                      <a:lnTo>
                        <a:pt x="924" y="834"/>
                      </a:lnTo>
                      <a:lnTo>
                        <a:pt x="910" y="839"/>
                      </a:lnTo>
                      <a:lnTo>
                        <a:pt x="898" y="843"/>
                      </a:lnTo>
                      <a:lnTo>
                        <a:pt x="885" y="847"/>
                      </a:lnTo>
                      <a:lnTo>
                        <a:pt x="872" y="851"/>
                      </a:lnTo>
                      <a:lnTo>
                        <a:pt x="860" y="856"/>
                      </a:lnTo>
                      <a:lnTo>
                        <a:pt x="847" y="859"/>
                      </a:lnTo>
                      <a:lnTo>
                        <a:pt x="840" y="862"/>
                      </a:lnTo>
                      <a:lnTo>
                        <a:pt x="834" y="864"/>
                      </a:lnTo>
                      <a:lnTo>
                        <a:pt x="827" y="866"/>
                      </a:lnTo>
                      <a:lnTo>
                        <a:pt x="822" y="868"/>
                      </a:lnTo>
                      <a:lnTo>
                        <a:pt x="815" y="871"/>
                      </a:lnTo>
                      <a:lnTo>
                        <a:pt x="809" y="872"/>
                      </a:lnTo>
                      <a:lnTo>
                        <a:pt x="802" y="874"/>
                      </a:lnTo>
                      <a:lnTo>
                        <a:pt x="796" y="877"/>
                      </a:lnTo>
                      <a:lnTo>
                        <a:pt x="789" y="879"/>
                      </a:lnTo>
                      <a:lnTo>
                        <a:pt x="784" y="881"/>
                      </a:lnTo>
                      <a:lnTo>
                        <a:pt x="777" y="882"/>
                      </a:lnTo>
                      <a:lnTo>
                        <a:pt x="771" y="885"/>
                      </a:lnTo>
                      <a:lnTo>
                        <a:pt x="764" y="887"/>
                      </a:lnTo>
                      <a:lnTo>
                        <a:pt x="758" y="889"/>
                      </a:lnTo>
                      <a:lnTo>
                        <a:pt x="753" y="891"/>
                      </a:lnTo>
                      <a:lnTo>
                        <a:pt x="746" y="893"/>
                      </a:lnTo>
                      <a:lnTo>
                        <a:pt x="740" y="895"/>
                      </a:lnTo>
                      <a:lnTo>
                        <a:pt x="733" y="897"/>
                      </a:lnTo>
                      <a:lnTo>
                        <a:pt x="727" y="900"/>
                      </a:lnTo>
                      <a:lnTo>
                        <a:pt x="721" y="901"/>
                      </a:lnTo>
                      <a:lnTo>
                        <a:pt x="715" y="903"/>
                      </a:lnTo>
                      <a:lnTo>
                        <a:pt x="709" y="905"/>
                      </a:lnTo>
                      <a:lnTo>
                        <a:pt x="703" y="908"/>
                      </a:lnTo>
                      <a:lnTo>
                        <a:pt x="696" y="909"/>
                      </a:lnTo>
                      <a:lnTo>
                        <a:pt x="690" y="911"/>
                      </a:lnTo>
                      <a:lnTo>
                        <a:pt x="685" y="913"/>
                      </a:lnTo>
                      <a:lnTo>
                        <a:pt x="678" y="916"/>
                      </a:lnTo>
                      <a:lnTo>
                        <a:pt x="672" y="917"/>
                      </a:lnTo>
                      <a:lnTo>
                        <a:pt x="666" y="919"/>
                      </a:lnTo>
                      <a:lnTo>
                        <a:pt x="660" y="921"/>
                      </a:lnTo>
                      <a:lnTo>
                        <a:pt x="653" y="923"/>
                      </a:lnTo>
                      <a:lnTo>
                        <a:pt x="648" y="925"/>
                      </a:lnTo>
                      <a:lnTo>
                        <a:pt x="642" y="927"/>
                      </a:lnTo>
                      <a:lnTo>
                        <a:pt x="636" y="928"/>
                      </a:lnTo>
                      <a:lnTo>
                        <a:pt x="629" y="931"/>
                      </a:lnTo>
                      <a:lnTo>
                        <a:pt x="624" y="933"/>
                      </a:lnTo>
                      <a:lnTo>
                        <a:pt x="618" y="935"/>
                      </a:lnTo>
                      <a:lnTo>
                        <a:pt x="612" y="936"/>
                      </a:lnTo>
                      <a:lnTo>
                        <a:pt x="606" y="939"/>
                      </a:lnTo>
                      <a:lnTo>
                        <a:pt x="600" y="940"/>
                      </a:lnTo>
                      <a:lnTo>
                        <a:pt x="595" y="942"/>
                      </a:lnTo>
                      <a:lnTo>
                        <a:pt x="588" y="944"/>
                      </a:lnTo>
                      <a:lnTo>
                        <a:pt x="582" y="946"/>
                      </a:lnTo>
                      <a:lnTo>
                        <a:pt x="576" y="948"/>
                      </a:lnTo>
                      <a:lnTo>
                        <a:pt x="571" y="950"/>
                      </a:lnTo>
                      <a:lnTo>
                        <a:pt x="565" y="951"/>
                      </a:lnTo>
                      <a:lnTo>
                        <a:pt x="559" y="954"/>
                      </a:lnTo>
                      <a:lnTo>
                        <a:pt x="553" y="955"/>
                      </a:lnTo>
                      <a:lnTo>
                        <a:pt x="547" y="957"/>
                      </a:lnTo>
                      <a:lnTo>
                        <a:pt x="542" y="959"/>
                      </a:lnTo>
                      <a:lnTo>
                        <a:pt x="536" y="961"/>
                      </a:lnTo>
                      <a:lnTo>
                        <a:pt x="530" y="963"/>
                      </a:lnTo>
                      <a:lnTo>
                        <a:pt x="524" y="964"/>
                      </a:lnTo>
                      <a:lnTo>
                        <a:pt x="519" y="966"/>
                      </a:lnTo>
                      <a:lnTo>
                        <a:pt x="513" y="969"/>
                      </a:lnTo>
                      <a:lnTo>
                        <a:pt x="507" y="970"/>
                      </a:lnTo>
                      <a:lnTo>
                        <a:pt x="501" y="972"/>
                      </a:lnTo>
                      <a:lnTo>
                        <a:pt x="496" y="973"/>
                      </a:lnTo>
                      <a:lnTo>
                        <a:pt x="490" y="976"/>
                      </a:lnTo>
                      <a:lnTo>
                        <a:pt x="484" y="977"/>
                      </a:lnTo>
                      <a:lnTo>
                        <a:pt x="480" y="979"/>
                      </a:lnTo>
                      <a:lnTo>
                        <a:pt x="474" y="980"/>
                      </a:lnTo>
                      <a:lnTo>
                        <a:pt x="468" y="982"/>
                      </a:lnTo>
                      <a:lnTo>
                        <a:pt x="462" y="984"/>
                      </a:lnTo>
                      <a:lnTo>
                        <a:pt x="456" y="986"/>
                      </a:lnTo>
                      <a:lnTo>
                        <a:pt x="451" y="987"/>
                      </a:lnTo>
                      <a:lnTo>
                        <a:pt x="446" y="989"/>
                      </a:lnTo>
                      <a:lnTo>
                        <a:pt x="440" y="990"/>
                      </a:lnTo>
                      <a:lnTo>
                        <a:pt x="435" y="993"/>
                      </a:lnTo>
                      <a:lnTo>
                        <a:pt x="429" y="994"/>
                      </a:lnTo>
                      <a:lnTo>
                        <a:pt x="424" y="996"/>
                      </a:lnTo>
                      <a:lnTo>
                        <a:pt x="418" y="997"/>
                      </a:lnTo>
                      <a:lnTo>
                        <a:pt x="413" y="1000"/>
                      </a:lnTo>
                      <a:lnTo>
                        <a:pt x="408" y="1001"/>
                      </a:lnTo>
                      <a:lnTo>
                        <a:pt x="402" y="1003"/>
                      </a:lnTo>
                      <a:lnTo>
                        <a:pt x="397" y="1004"/>
                      </a:lnTo>
                      <a:lnTo>
                        <a:pt x="392" y="1005"/>
                      </a:lnTo>
                      <a:lnTo>
                        <a:pt x="386" y="1008"/>
                      </a:lnTo>
                      <a:lnTo>
                        <a:pt x="382" y="1009"/>
                      </a:lnTo>
                      <a:lnTo>
                        <a:pt x="376" y="1011"/>
                      </a:lnTo>
                      <a:lnTo>
                        <a:pt x="370" y="1012"/>
                      </a:lnTo>
                      <a:lnTo>
                        <a:pt x="365" y="1014"/>
                      </a:lnTo>
                      <a:lnTo>
                        <a:pt x="360" y="1016"/>
                      </a:lnTo>
                      <a:lnTo>
                        <a:pt x="355" y="1017"/>
                      </a:lnTo>
                      <a:lnTo>
                        <a:pt x="349" y="1018"/>
                      </a:lnTo>
                      <a:lnTo>
                        <a:pt x="345" y="1020"/>
                      </a:lnTo>
                      <a:lnTo>
                        <a:pt x="339" y="1022"/>
                      </a:lnTo>
                      <a:lnTo>
                        <a:pt x="334" y="1023"/>
                      </a:lnTo>
                      <a:lnTo>
                        <a:pt x="330" y="1025"/>
                      </a:lnTo>
                      <a:lnTo>
                        <a:pt x="324" y="1026"/>
                      </a:lnTo>
                      <a:lnTo>
                        <a:pt x="319" y="1027"/>
                      </a:lnTo>
                      <a:lnTo>
                        <a:pt x="314" y="1030"/>
                      </a:lnTo>
                      <a:lnTo>
                        <a:pt x="309" y="1031"/>
                      </a:lnTo>
                      <a:lnTo>
                        <a:pt x="304" y="1032"/>
                      </a:lnTo>
                      <a:lnTo>
                        <a:pt x="299" y="1034"/>
                      </a:lnTo>
                      <a:lnTo>
                        <a:pt x="294" y="1035"/>
                      </a:lnTo>
                      <a:lnTo>
                        <a:pt x="289" y="1037"/>
                      </a:lnTo>
                      <a:lnTo>
                        <a:pt x="285" y="1038"/>
                      </a:lnTo>
                      <a:lnTo>
                        <a:pt x="279" y="1040"/>
                      </a:lnTo>
                      <a:lnTo>
                        <a:pt x="274" y="1041"/>
                      </a:lnTo>
                      <a:lnTo>
                        <a:pt x="270" y="1042"/>
                      </a:lnTo>
                      <a:lnTo>
                        <a:pt x="265" y="1043"/>
                      </a:lnTo>
                      <a:lnTo>
                        <a:pt x="259" y="1046"/>
                      </a:lnTo>
                      <a:lnTo>
                        <a:pt x="255" y="1047"/>
                      </a:lnTo>
                      <a:lnTo>
                        <a:pt x="250" y="1048"/>
                      </a:lnTo>
                      <a:lnTo>
                        <a:pt x="246" y="1049"/>
                      </a:lnTo>
                      <a:lnTo>
                        <a:pt x="241" y="1050"/>
                      </a:lnTo>
                      <a:lnTo>
                        <a:pt x="236" y="1053"/>
                      </a:lnTo>
                      <a:lnTo>
                        <a:pt x="232" y="1054"/>
                      </a:lnTo>
                      <a:lnTo>
                        <a:pt x="227" y="1055"/>
                      </a:lnTo>
                      <a:lnTo>
                        <a:pt x="223" y="1056"/>
                      </a:lnTo>
                      <a:lnTo>
                        <a:pt x="218" y="1057"/>
                      </a:lnTo>
                      <a:lnTo>
                        <a:pt x="213" y="1058"/>
                      </a:lnTo>
                      <a:lnTo>
                        <a:pt x="209" y="1060"/>
                      </a:lnTo>
                      <a:lnTo>
                        <a:pt x="204" y="1062"/>
                      </a:lnTo>
                      <a:lnTo>
                        <a:pt x="200" y="1063"/>
                      </a:lnTo>
                      <a:lnTo>
                        <a:pt x="195" y="1064"/>
                      </a:lnTo>
                      <a:lnTo>
                        <a:pt x="190" y="1065"/>
                      </a:lnTo>
                      <a:lnTo>
                        <a:pt x="186" y="1066"/>
                      </a:lnTo>
                      <a:lnTo>
                        <a:pt x="182" y="1068"/>
                      </a:lnTo>
                      <a:lnTo>
                        <a:pt x="178" y="1069"/>
                      </a:lnTo>
                      <a:lnTo>
                        <a:pt x="173" y="1070"/>
                      </a:lnTo>
                      <a:lnTo>
                        <a:pt x="168" y="1071"/>
                      </a:lnTo>
                      <a:lnTo>
                        <a:pt x="164" y="1072"/>
                      </a:lnTo>
                      <a:lnTo>
                        <a:pt x="160" y="1073"/>
                      </a:lnTo>
                      <a:lnTo>
                        <a:pt x="156" y="1075"/>
                      </a:lnTo>
                      <a:lnTo>
                        <a:pt x="151" y="1076"/>
                      </a:lnTo>
                      <a:lnTo>
                        <a:pt x="148" y="1077"/>
                      </a:lnTo>
                      <a:lnTo>
                        <a:pt x="143" y="1078"/>
                      </a:lnTo>
                      <a:lnTo>
                        <a:pt x="138" y="1079"/>
                      </a:lnTo>
                      <a:lnTo>
                        <a:pt x="135" y="1080"/>
                      </a:lnTo>
                      <a:lnTo>
                        <a:pt x="130" y="1081"/>
                      </a:lnTo>
                      <a:lnTo>
                        <a:pt x="127" y="1083"/>
                      </a:lnTo>
                      <a:lnTo>
                        <a:pt x="122" y="1084"/>
                      </a:lnTo>
                      <a:lnTo>
                        <a:pt x="119" y="1085"/>
                      </a:lnTo>
                      <a:lnTo>
                        <a:pt x="114" y="1086"/>
                      </a:lnTo>
                      <a:lnTo>
                        <a:pt x="111" y="1087"/>
                      </a:lnTo>
                      <a:lnTo>
                        <a:pt x="106" y="1088"/>
                      </a:lnTo>
                      <a:lnTo>
                        <a:pt x="103" y="1088"/>
                      </a:lnTo>
                      <a:lnTo>
                        <a:pt x="98" y="1090"/>
                      </a:lnTo>
                      <a:lnTo>
                        <a:pt x="95" y="1091"/>
                      </a:lnTo>
                      <a:lnTo>
                        <a:pt x="91" y="1092"/>
                      </a:lnTo>
                      <a:lnTo>
                        <a:pt x="87" y="1093"/>
                      </a:lnTo>
                      <a:lnTo>
                        <a:pt x="83" y="1094"/>
                      </a:lnTo>
                      <a:lnTo>
                        <a:pt x="80" y="1095"/>
                      </a:lnTo>
                      <a:lnTo>
                        <a:pt x="76" y="1095"/>
                      </a:lnTo>
                      <a:lnTo>
                        <a:pt x="72" y="1096"/>
                      </a:lnTo>
                      <a:lnTo>
                        <a:pt x="68" y="1098"/>
                      </a:lnTo>
                      <a:lnTo>
                        <a:pt x="65" y="1099"/>
                      </a:lnTo>
                      <a:lnTo>
                        <a:pt x="61" y="1100"/>
                      </a:lnTo>
                      <a:lnTo>
                        <a:pt x="58" y="1100"/>
                      </a:lnTo>
                      <a:lnTo>
                        <a:pt x="54" y="1101"/>
                      </a:lnTo>
                      <a:lnTo>
                        <a:pt x="50" y="1102"/>
                      </a:lnTo>
                      <a:lnTo>
                        <a:pt x="46" y="1103"/>
                      </a:lnTo>
                      <a:lnTo>
                        <a:pt x="43" y="1103"/>
                      </a:lnTo>
                      <a:lnTo>
                        <a:pt x="39" y="1104"/>
                      </a:lnTo>
                      <a:lnTo>
                        <a:pt x="36" y="1106"/>
                      </a:lnTo>
                      <a:lnTo>
                        <a:pt x="32" y="1106"/>
                      </a:lnTo>
                      <a:lnTo>
                        <a:pt x="29" y="1107"/>
                      </a:lnTo>
                      <a:lnTo>
                        <a:pt x="27" y="1108"/>
                      </a:lnTo>
                      <a:lnTo>
                        <a:pt x="23" y="1109"/>
                      </a:lnTo>
                      <a:lnTo>
                        <a:pt x="20" y="1109"/>
                      </a:lnTo>
                      <a:lnTo>
                        <a:pt x="16" y="1110"/>
                      </a:lnTo>
                      <a:lnTo>
                        <a:pt x="13" y="1111"/>
                      </a:lnTo>
                      <a:lnTo>
                        <a:pt x="9" y="1111"/>
                      </a:lnTo>
                      <a:lnTo>
                        <a:pt x="7" y="1113"/>
                      </a:lnTo>
                      <a:lnTo>
                        <a:pt x="4" y="1114"/>
                      </a:lnTo>
                      <a:lnTo>
                        <a:pt x="0" y="1114"/>
                      </a:lnTo>
                      <a:lnTo>
                        <a:pt x="4" y="1113"/>
                      </a:lnTo>
                      <a:lnTo>
                        <a:pt x="7" y="1111"/>
                      </a:lnTo>
                      <a:lnTo>
                        <a:pt x="9" y="1111"/>
                      </a:lnTo>
                      <a:lnTo>
                        <a:pt x="13" y="1110"/>
                      </a:lnTo>
                      <a:lnTo>
                        <a:pt x="16" y="1109"/>
                      </a:lnTo>
                      <a:lnTo>
                        <a:pt x="20" y="1109"/>
                      </a:lnTo>
                      <a:lnTo>
                        <a:pt x="23" y="1108"/>
                      </a:lnTo>
                      <a:lnTo>
                        <a:pt x="26" y="1107"/>
                      </a:lnTo>
                      <a:lnTo>
                        <a:pt x="29" y="1106"/>
                      </a:lnTo>
                      <a:lnTo>
                        <a:pt x="32" y="1106"/>
                      </a:lnTo>
                      <a:lnTo>
                        <a:pt x="36" y="1104"/>
                      </a:lnTo>
                      <a:lnTo>
                        <a:pt x="39" y="1103"/>
                      </a:lnTo>
                      <a:lnTo>
                        <a:pt x="43" y="1102"/>
                      </a:lnTo>
                      <a:lnTo>
                        <a:pt x="46" y="1101"/>
                      </a:lnTo>
                      <a:lnTo>
                        <a:pt x="50" y="1101"/>
                      </a:lnTo>
                      <a:lnTo>
                        <a:pt x="53" y="1100"/>
                      </a:lnTo>
                      <a:lnTo>
                        <a:pt x="57" y="1099"/>
                      </a:lnTo>
                      <a:lnTo>
                        <a:pt x="60" y="1098"/>
                      </a:lnTo>
                      <a:lnTo>
                        <a:pt x="65" y="1096"/>
                      </a:lnTo>
                      <a:lnTo>
                        <a:pt x="68" y="1095"/>
                      </a:lnTo>
                      <a:lnTo>
                        <a:pt x="72" y="1094"/>
                      </a:lnTo>
                      <a:lnTo>
                        <a:pt x="75" y="1094"/>
                      </a:lnTo>
                      <a:lnTo>
                        <a:pt x="79" y="1093"/>
                      </a:lnTo>
                      <a:lnTo>
                        <a:pt x="83" y="1092"/>
                      </a:lnTo>
                      <a:lnTo>
                        <a:pt x="87" y="1091"/>
                      </a:lnTo>
                      <a:lnTo>
                        <a:pt x="90" y="1090"/>
                      </a:lnTo>
                      <a:lnTo>
                        <a:pt x="94" y="1088"/>
                      </a:lnTo>
                      <a:lnTo>
                        <a:pt x="98" y="1087"/>
                      </a:lnTo>
                      <a:lnTo>
                        <a:pt x="102" y="1086"/>
                      </a:lnTo>
                      <a:lnTo>
                        <a:pt x="106" y="1085"/>
                      </a:lnTo>
                      <a:lnTo>
                        <a:pt x="110" y="1084"/>
                      </a:lnTo>
                      <a:lnTo>
                        <a:pt x="113" y="1083"/>
                      </a:lnTo>
                      <a:lnTo>
                        <a:pt x="118" y="1081"/>
                      </a:lnTo>
                      <a:lnTo>
                        <a:pt x="121" y="1080"/>
                      </a:lnTo>
                      <a:lnTo>
                        <a:pt x="126" y="1079"/>
                      </a:lnTo>
                      <a:lnTo>
                        <a:pt x="129" y="1078"/>
                      </a:lnTo>
                      <a:lnTo>
                        <a:pt x="134" y="1077"/>
                      </a:lnTo>
                      <a:lnTo>
                        <a:pt x="137" y="1076"/>
                      </a:lnTo>
                      <a:lnTo>
                        <a:pt x="142" y="1075"/>
                      </a:lnTo>
                      <a:lnTo>
                        <a:pt x="147" y="1073"/>
                      </a:lnTo>
                      <a:lnTo>
                        <a:pt x="150" y="1071"/>
                      </a:lnTo>
                      <a:lnTo>
                        <a:pt x="155" y="1070"/>
                      </a:lnTo>
                      <a:lnTo>
                        <a:pt x="159" y="1069"/>
                      </a:lnTo>
                      <a:lnTo>
                        <a:pt x="163" y="1068"/>
                      </a:lnTo>
                      <a:lnTo>
                        <a:pt x="167" y="1066"/>
                      </a:lnTo>
                      <a:lnTo>
                        <a:pt x="172" y="1065"/>
                      </a:lnTo>
                      <a:lnTo>
                        <a:pt x="175" y="1064"/>
                      </a:lnTo>
                      <a:lnTo>
                        <a:pt x="180" y="1062"/>
                      </a:lnTo>
                      <a:lnTo>
                        <a:pt x="185" y="1061"/>
                      </a:lnTo>
                      <a:lnTo>
                        <a:pt x="189" y="1060"/>
                      </a:lnTo>
                      <a:lnTo>
                        <a:pt x="194" y="1058"/>
                      </a:lnTo>
                      <a:lnTo>
                        <a:pt x="198" y="1057"/>
                      </a:lnTo>
                      <a:lnTo>
                        <a:pt x="202" y="1055"/>
                      </a:lnTo>
                      <a:lnTo>
                        <a:pt x="206" y="1054"/>
                      </a:lnTo>
                      <a:lnTo>
                        <a:pt x="211" y="1053"/>
                      </a:lnTo>
                      <a:lnTo>
                        <a:pt x="216" y="1052"/>
                      </a:lnTo>
                      <a:lnTo>
                        <a:pt x="220" y="1049"/>
                      </a:lnTo>
                      <a:lnTo>
                        <a:pt x="225" y="1048"/>
                      </a:lnTo>
                      <a:lnTo>
                        <a:pt x="229" y="1047"/>
                      </a:lnTo>
                      <a:lnTo>
                        <a:pt x="234" y="1046"/>
                      </a:lnTo>
                      <a:lnTo>
                        <a:pt x="239" y="1043"/>
                      </a:lnTo>
                      <a:lnTo>
                        <a:pt x="243" y="1042"/>
                      </a:lnTo>
                      <a:lnTo>
                        <a:pt x="248" y="1041"/>
                      </a:lnTo>
                      <a:lnTo>
                        <a:pt x="253" y="1039"/>
                      </a:lnTo>
                      <a:lnTo>
                        <a:pt x="258" y="1038"/>
                      </a:lnTo>
                      <a:lnTo>
                        <a:pt x="263" y="1037"/>
                      </a:lnTo>
                      <a:lnTo>
                        <a:pt x="268" y="1034"/>
                      </a:lnTo>
                      <a:lnTo>
                        <a:pt x="272" y="1033"/>
                      </a:lnTo>
                      <a:lnTo>
                        <a:pt x="277" y="1032"/>
                      </a:lnTo>
                      <a:lnTo>
                        <a:pt x="281" y="1030"/>
                      </a:lnTo>
                      <a:lnTo>
                        <a:pt x="287" y="1028"/>
                      </a:lnTo>
                      <a:lnTo>
                        <a:pt x="292" y="1027"/>
                      </a:lnTo>
                      <a:lnTo>
                        <a:pt x="296" y="1025"/>
                      </a:lnTo>
                      <a:lnTo>
                        <a:pt x="301" y="1024"/>
                      </a:lnTo>
                      <a:lnTo>
                        <a:pt x="307" y="1022"/>
                      </a:lnTo>
                      <a:lnTo>
                        <a:pt x="311" y="1020"/>
                      </a:lnTo>
                      <a:lnTo>
                        <a:pt x="316" y="1019"/>
                      </a:lnTo>
                      <a:lnTo>
                        <a:pt x="322" y="1017"/>
                      </a:lnTo>
                      <a:lnTo>
                        <a:pt x="326" y="1016"/>
                      </a:lnTo>
                      <a:lnTo>
                        <a:pt x="331" y="1014"/>
                      </a:lnTo>
                      <a:lnTo>
                        <a:pt x="337" y="1012"/>
                      </a:lnTo>
                      <a:lnTo>
                        <a:pt x="341" y="1010"/>
                      </a:lnTo>
                      <a:lnTo>
                        <a:pt x="347" y="1009"/>
                      </a:lnTo>
                      <a:lnTo>
                        <a:pt x="352" y="1007"/>
                      </a:lnTo>
                      <a:lnTo>
                        <a:pt x="356" y="1005"/>
                      </a:lnTo>
                      <a:lnTo>
                        <a:pt x="362" y="1003"/>
                      </a:lnTo>
                      <a:lnTo>
                        <a:pt x="367" y="1002"/>
                      </a:lnTo>
                      <a:lnTo>
                        <a:pt x="372" y="1000"/>
                      </a:lnTo>
                      <a:lnTo>
                        <a:pt x="378" y="999"/>
                      </a:lnTo>
                      <a:lnTo>
                        <a:pt x="383" y="996"/>
                      </a:lnTo>
                      <a:lnTo>
                        <a:pt x="388" y="995"/>
                      </a:lnTo>
                      <a:lnTo>
                        <a:pt x="393" y="993"/>
                      </a:lnTo>
                      <a:lnTo>
                        <a:pt x="399" y="992"/>
                      </a:lnTo>
                      <a:lnTo>
                        <a:pt x="403" y="989"/>
                      </a:lnTo>
                      <a:lnTo>
                        <a:pt x="409" y="987"/>
                      </a:lnTo>
                      <a:lnTo>
                        <a:pt x="415" y="986"/>
                      </a:lnTo>
                      <a:lnTo>
                        <a:pt x="420" y="984"/>
                      </a:lnTo>
                      <a:lnTo>
                        <a:pt x="425" y="982"/>
                      </a:lnTo>
                      <a:lnTo>
                        <a:pt x="431" y="980"/>
                      </a:lnTo>
                      <a:lnTo>
                        <a:pt x="436" y="979"/>
                      </a:lnTo>
                      <a:lnTo>
                        <a:pt x="441" y="977"/>
                      </a:lnTo>
                      <a:lnTo>
                        <a:pt x="447" y="974"/>
                      </a:lnTo>
                      <a:lnTo>
                        <a:pt x="453" y="973"/>
                      </a:lnTo>
                      <a:lnTo>
                        <a:pt x="458" y="971"/>
                      </a:lnTo>
                      <a:lnTo>
                        <a:pt x="463" y="969"/>
                      </a:lnTo>
                      <a:lnTo>
                        <a:pt x="469" y="967"/>
                      </a:lnTo>
                      <a:lnTo>
                        <a:pt x="475" y="965"/>
                      </a:lnTo>
                      <a:lnTo>
                        <a:pt x="481" y="963"/>
                      </a:lnTo>
                      <a:lnTo>
                        <a:pt x="485" y="962"/>
                      </a:lnTo>
                      <a:lnTo>
                        <a:pt x="491" y="959"/>
                      </a:lnTo>
                      <a:lnTo>
                        <a:pt x="497" y="957"/>
                      </a:lnTo>
                      <a:lnTo>
                        <a:pt x="503" y="956"/>
                      </a:lnTo>
                      <a:lnTo>
                        <a:pt x="508" y="954"/>
                      </a:lnTo>
                      <a:lnTo>
                        <a:pt x="514" y="951"/>
                      </a:lnTo>
                      <a:lnTo>
                        <a:pt x="520" y="950"/>
                      </a:lnTo>
                      <a:lnTo>
                        <a:pt x="526" y="948"/>
                      </a:lnTo>
                      <a:lnTo>
                        <a:pt x="531" y="946"/>
                      </a:lnTo>
                      <a:lnTo>
                        <a:pt x="536" y="943"/>
                      </a:lnTo>
                      <a:lnTo>
                        <a:pt x="542" y="942"/>
                      </a:lnTo>
                      <a:lnTo>
                        <a:pt x="547" y="940"/>
                      </a:lnTo>
                      <a:lnTo>
                        <a:pt x="553" y="938"/>
                      </a:lnTo>
                      <a:lnTo>
                        <a:pt x="559" y="935"/>
                      </a:lnTo>
                      <a:lnTo>
                        <a:pt x="565" y="934"/>
                      </a:lnTo>
                      <a:lnTo>
                        <a:pt x="571" y="932"/>
                      </a:lnTo>
                      <a:lnTo>
                        <a:pt x="576" y="929"/>
                      </a:lnTo>
                      <a:lnTo>
                        <a:pt x="583" y="927"/>
                      </a:lnTo>
                      <a:lnTo>
                        <a:pt x="589" y="926"/>
                      </a:lnTo>
                      <a:lnTo>
                        <a:pt x="595" y="924"/>
                      </a:lnTo>
                      <a:lnTo>
                        <a:pt x="600" y="921"/>
                      </a:lnTo>
                      <a:lnTo>
                        <a:pt x="606" y="919"/>
                      </a:lnTo>
                      <a:lnTo>
                        <a:pt x="612" y="917"/>
                      </a:lnTo>
                      <a:lnTo>
                        <a:pt x="618" y="916"/>
                      </a:lnTo>
                      <a:lnTo>
                        <a:pt x="624" y="913"/>
                      </a:lnTo>
                      <a:lnTo>
                        <a:pt x="629" y="911"/>
                      </a:lnTo>
                      <a:lnTo>
                        <a:pt x="636" y="909"/>
                      </a:lnTo>
                      <a:lnTo>
                        <a:pt x="642" y="906"/>
                      </a:lnTo>
                      <a:lnTo>
                        <a:pt x="648" y="904"/>
                      </a:lnTo>
                      <a:lnTo>
                        <a:pt x="653" y="903"/>
                      </a:lnTo>
                      <a:lnTo>
                        <a:pt x="659" y="901"/>
                      </a:lnTo>
                      <a:lnTo>
                        <a:pt x="666" y="898"/>
                      </a:lnTo>
                      <a:lnTo>
                        <a:pt x="672" y="896"/>
                      </a:lnTo>
                      <a:lnTo>
                        <a:pt x="678" y="894"/>
                      </a:lnTo>
                      <a:lnTo>
                        <a:pt x="683" y="891"/>
                      </a:lnTo>
                      <a:lnTo>
                        <a:pt x="689" y="889"/>
                      </a:lnTo>
                      <a:lnTo>
                        <a:pt x="696" y="887"/>
                      </a:lnTo>
                      <a:lnTo>
                        <a:pt x="702" y="886"/>
                      </a:lnTo>
                      <a:lnTo>
                        <a:pt x="708" y="883"/>
                      </a:lnTo>
                      <a:lnTo>
                        <a:pt x="715" y="881"/>
                      </a:lnTo>
                      <a:lnTo>
                        <a:pt x="720" y="879"/>
                      </a:lnTo>
                      <a:lnTo>
                        <a:pt x="726" y="877"/>
                      </a:lnTo>
                      <a:lnTo>
                        <a:pt x="733" y="874"/>
                      </a:lnTo>
                      <a:lnTo>
                        <a:pt x="739" y="872"/>
                      </a:lnTo>
                      <a:lnTo>
                        <a:pt x="745" y="870"/>
                      </a:lnTo>
                      <a:lnTo>
                        <a:pt x="751" y="867"/>
                      </a:lnTo>
                      <a:lnTo>
                        <a:pt x="757" y="865"/>
                      </a:lnTo>
                      <a:lnTo>
                        <a:pt x="763" y="863"/>
                      </a:lnTo>
                      <a:lnTo>
                        <a:pt x="770" y="860"/>
                      </a:lnTo>
                      <a:lnTo>
                        <a:pt x="776" y="858"/>
                      </a:lnTo>
                      <a:lnTo>
                        <a:pt x="783" y="856"/>
                      </a:lnTo>
                      <a:lnTo>
                        <a:pt x="788" y="855"/>
                      </a:lnTo>
                      <a:lnTo>
                        <a:pt x="794" y="852"/>
                      </a:lnTo>
                      <a:lnTo>
                        <a:pt x="801" y="850"/>
                      </a:lnTo>
                      <a:lnTo>
                        <a:pt x="807" y="848"/>
                      </a:lnTo>
                      <a:lnTo>
                        <a:pt x="814" y="845"/>
                      </a:lnTo>
                      <a:lnTo>
                        <a:pt x="819" y="843"/>
                      </a:lnTo>
                      <a:lnTo>
                        <a:pt x="826" y="841"/>
                      </a:lnTo>
                      <a:lnTo>
                        <a:pt x="832" y="839"/>
                      </a:lnTo>
                      <a:lnTo>
                        <a:pt x="838" y="836"/>
                      </a:lnTo>
                      <a:lnTo>
                        <a:pt x="851" y="832"/>
                      </a:lnTo>
                      <a:lnTo>
                        <a:pt x="863" y="827"/>
                      </a:lnTo>
                      <a:lnTo>
                        <a:pt x="876" y="822"/>
                      </a:lnTo>
                      <a:lnTo>
                        <a:pt x="889" y="818"/>
                      </a:lnTo>
                      <a:lnTo>
                        <a:pt x="902" y="813"/>
                      </a:lnTo>
                      <a:lnTo>
                        <a:pt x="915" y="807"/>
                      </a:lnTo>
                      <a:lnTo>
                        <a:pt x="928" y="803"/>
                      </a:lnTo>
                      <a:lnTo>
                        <a:pt x="940" y="798"/>
                      </a:lnTo>
                      <a:lnTo>
                        <a:pt x="953" y="794"/>
                      </a:lnTo>
                      <a:lnTo>
                        <a:pt x="966" y="789"/>
                      </a:lnTo>
                      <a:lnTo>
                        <a:pt x="980" y="784"/>
                      </a:lnTo>
                      <a:lnTo>
                        <a:pt x="992" y="780"/>
                      </a:lnTo>
                      <a:lnTo>
                        <a:pt x="1005" y="775"/>
                      </a:lnTo>
                      <a:lnTo>
                        <a:pt x="1018" y="769"/>
                      </a:lnTo>
                      <a:lnTo>
                        <a:pt x="1031" y="765"/>
                      </a:lnTo>
                      <a:lnTo>
                        <a:pt x="1044" y="760"/>
                      </a:lnTo>
                      <a:lnTo>
                        <a:pt x="1057" y="756"/>
                      </a:lnTo>
                      <a:lnTo>
                        <a:pt x="1071" y="751"/>
                      </a:lnTo>
                      <a:lnTo>
                        <a:pt x="1083" y="745"/>
                      </a:lnTo>
                      <a:lnTo>
                        <a:pt x="1096" y="741"/>
                      </a:lnTo>
                      <a:lnTo>
                        <a:pt x="1110" y="736"/>
                      </a:lnTo>
                      <a:lnTo>
                        <a:pt x="1122" y="731"/>
                      </a:lnTo>
                      <a:lnTo>
                        <a:pt x="1136" y="726"/>
                      </a:lnTo>
                      <a:lnTo>
                        <a:pt x="1149" y="721"/>
                      </a:lnTo>
                      <a:lnTo>
                        <a:pt x="1162" y="717"/>
                      </a:lnTo>
                      <a:lnTo>
                        <a:pt x="1175" y="712"/>
                      </a:lnTo>
                      <a:lnTo>
                        <a:pt x="1188" y="706"/>
                      </a:lnTo>
                      <a:lnTo>
                        <a:pt x="1202" y="702"/>
                      </a:lnTo>
                      <a:lnTo>
                        <a:pt x="1228" y="691"/>
                      </a:lnTo>
                      <a:lnTo>
                        <a:pt x="1255" y="682"/>
                      </a:lnTo>
                      <a:lnTo>
                        <a:pt x="1281" y="672"/>
                      </a:lnTo>
                      <a:lnTo>
                        <a:pt x="1308" y="661"/>
                      </a:lnTo>
                      <a:lnTo>
                        <a:pt x="1334" y="652"/>
                      </a:lnTo>
                      <a:lnTo>
                        <a:pt x="1361" y="642"/>
                      </a:lnTo>
                      <a:lnTo>
                        <a:pt x="1386" y="631"/>
                      </a:lnTo>
                      <a:lnTo>
                        <a:pt x="1413" y="622"/>
                      </a:lnTo>
                      <a:lnTo>
                        <a:pt x="1427" y="616"/>
                      </a:lnTo>
                      <a:lnTo>
                        <a:pt x="1439" y="612"/>
                      </a:lnTo>
                      <a:lnTo>
                        <a:pt x="1453" y="607"/>
                      </a:lnTo>
                      <a:lnTo>
                        <a:pt x="1466" y="601"/>
                      </a:lnTo>
                      <a:lnTo>
                        <a:pt x="1478" y="597"/>
                      </a:lnTo>
                      <a:lnTo>
                        <a:pt x="1492" y="592"/>
                      </a:lnTo>
                      <a:lnTo>
                        <a:pt x="1505" y="586"/>
                      </a:lnTo>
                      <a:lnTo>
                        <a:pt x="1519" y="582"/>
                      </a:lnTo>
                      <a:lnTo>
                        <a:pt x="1531" y="577"/>
                      </a:lnTo>
                      <a:lnTo>
                        <a:pt x="1544" y="571"/>
                      </a:lnTo>
                      <a:lnTo>
                        <a:pt x="1558" y="567"/>
                      </a:lnTo>
                      <a:lnTo>
                        <a:pt x="1571" y="562"/>
                      </a:lnTo>
                      <a:lnTo>
                        <a:pt x="1583" y="556"/>
                      </a:lnTo>
                      <a:lnTo>
                        <a:pt x="1596" y="552"/>
                      </a:lnTo>
                      <a:lnTo>
                        <a:pt x="1610" y="547"/>
                      </a:lnTo>
                      <a:lnTo>
                        <a:pt x="1622" y="542"/>
                      </a:lnTo>
                      <a:lnTo>
                        <a:pt x="1635" y="537"/>
                      </a:lnTo>
                      <a:lnTo>
                        <a:pt x="1648" y="532"/>
                      </a:lnTo>
                      <a:lnTo>
                        <a:pt x="1662" y="527"/>
                      </a:lnTo>
                      <a:lnTo>
                        <a:pt x="1674" y="522"/>
                      </a:lnTo>
                      <a:lnTo>
                        <a:pt x="1687" y="517"/>
                      </a:lnTo>
                      <a:lnTo>
                        <a:pt x="1700" y="513"/>
                      </a:lnTo>
                      <a:lnTo>
                        <a:pt x="1712" y="507"/>
                      </a:lnTo>
                      <a:lnTo>
                        <a:pt x="1725" y="502"/>
                      </a:lnTo>
                      <a:lnTo>
                        <a:pt x="1738" y="498"/>
                      </a:lnTo>
                      <a:lnTo>
                        <a:pt x="1750" y="493"/>
                      </a:lnTo>
                      <a:lnTo>
                        <a:pt x="1763" y="487"/>
                      </a:lnTo>
                      <a:lnTo>
                        <a:pt x="1776" y="483"/>
                      </a:lnTo>
                      <a:lnTo>
                        <a:pt x="1781" y="481"/>
                      </a:lnTo>
                      <a:lnTo>
                        <a:pt x="1788" y="478"/>
                      </a:lnTo>
                      <a:lnTo>
                        <a:pt x="1794" y="476"/>
                      </a:lnTo>
                      <a:lnTo>
                        <a:pt x="1801" y="474"/>
                      </a:lnTo>
                      <a:lnTo>
                        <a:pt x="1807" y="471"/>
                      </a:lnTo>
                      <a:lnTo>
                        <a:pt x="1813" y="469"/>
                      </a:lnTo>
                      <a:lnTo>
                        <a:pt x="1819" y="466"/>
                      </a:lnTo>
                      <a:lnTo>
                        <a:pt x="1825" y="463"/>
                      </a:lnTo>
                      <a:lnTo>
                        <a:pt x="1831" y="461"/>
                      </a:lnTo>
                      <a:lnTo>
                        <a:pt x="1838" y="459"/>
                      </a:lnTo>
                      <a:lnTo>
                        <a:pt x="1844" y="456"/>
                      </a:lnTo>
                      <a:lnTo>
                        <a:pt x="1851" y="454"/>
                      </a:lnTo>
                      <a:lnTo>
                        <a:pt x="1856" y="452"/>
                      </a:lnTo>
                      <a:lnTo>
                        <a:pt x="1862" y="449"/>
                      </a:lnTo>
                      <a:lnTo>
                        <a:pt x="1869" y="447"/>
                      </a:lnTo>
                      <a:lnTo>
                        <a:pt x="1875" y="445"/>
                      </a:lnTo>
                      <a:lnTo>
                        <a:pt x="1881" y="443"/>
                      </a:lnTo>
                      <a:lnTo>
                        <a:pt x="1886" y="440"/>
                      </a:lnTo>
                      <a:lnTo>
                        <a:pt x="1893" y="438"/>
                      </a:lnTo>
                      <a:lnTo>
                        <a:pt x="1899" y="436"/>
                      </a:lnTo>
                      <a:lnTo>
                        <a:pt x="1905" y="433"/>
                      </a:lnTo>
                      <a:lnTo>
                        <a:pt x="1911" y="431"/>
                      </a:lnTo>
                      <a:lnTo>
                        <a:pt x="1917" y="429"/>
                      </a:lnTo>
                      <a:lnTo>
                        <a:pt x="1923" y="425"/>
                      </a:lnTo>
                      <a:lnTo>
                        <a:pt x="1929" y="423"/>
                      </a:lnTo>
                      <a:lnTo>
                        <a:pt x="1935" y="421"/>
                      </a:lnTo>
                      <a:lnTo>
                        <a:pt x="1942" y="418"/>
                      </a:lnTo>
                      <a:lnTo>
                        <a:pt x="1947" y="416"/>
                      </a:lnTo>
                      <a:lnTo>
                        <a:pt x="1953" y="414"/>
                      </a:lnTo>
                      <a:lnTo>
                        <a:pt x="1959" y="411"/>
                      </a:lnTo>
                      <a:lnTo>
                        <a:pt x="1965" y="409"/>
                      </a:lnTo>
                      <a:lnTo>
                        <a:pt x="1970" y="407"/>
                      </a:lnTo>
                      <a:lnTo>
                        <a:pt x="1977" y="405"/>
                      </a:lnTo>
                      <a:lnTo>
                        <a:pt x="1983" y="402"/>
                      </a:lnTo>
                      <a:lnTo>
                        <a:pt x="1989" y="400"/>
                      </a:lnTo>
                      <a:lnTo>
                        <a:pt x="1995" y="398"/>
                      </a:lnTo>
                      <a:lnTo>
                        <a:pt x="2000" y="395"/>
                      </a:lnTo>
                      <a:lnTo>
                        <a:pt x="2006" y="393"/>
                      </a:lnTo>
                      <a:lnTo>
                        <a:pt x="2012" y="391"/>
                      </a:lnTo>
                      <a:lnTo>
                        <a:pt x="2018" y="388"/>
                      </a:lnTo>
                      <a:lnTo>
                        <a:pt x="2023" y="387"/>
                      </a:lnTo>
                      <a:lnTo>
                        <a:pt x="2029" y="385"/>
                      </a:lnTo>
                      <a:lnTo>
                        <a:pt x="2035" y="383"/>
                      </a:lnTo>
                      <a:lnTo>
                        <a:pt x="2041" y="380"/>
                      </a:lnTo>
                      <a:lnTo>
                        <a:pt x="2046" y="378"/>
                      </a:lnTo>
                      <a:lnTo>
                        <a:pt x="2052" y="376"/>
                      </a:lnTo>
                      <a:lnTo>
                        <a:pt x="2058" y="373"/>
                      </a:lnTo>
                      <a:lnTo>
                        <a:pt x="2064" y="371"/>
                      </a:lnTo>
                      <a:lnTo>
                        <a:pt x="2070" y="369"/>
                      </a:lnTo>
                      <a:lnTo>
                        <a:pt x="2075" y="367"/>
                      </a:lnTo>
                      <a:lnTo>
                        <a:pt x="2081" y="364"/>
                      </a:lnTo>
                      <a:lnTo>
                        <a:pt x="2087" y="362"/>
                      </a:lnTo>
                      <a:lnTo>
                        <a:pt x="2093" y="360"/>
                      </a:lnTo>
                      <a:lnTo>
                        <a:pt x="2097" y="357"/>
                      </a:lnTo>
                      <a:lnTo>
                        <a:pt x="2103" y="356"/>
                      </a:lnTo>
                      <a:lnTo>
                        <a:pt x="2109" y="354"/>
                      </a:lnTo>
                      <a:lnTo>
                        <a:pt x="2114" y="352"/>
                      </a:lnTo>
                      <a:lnTo>
                        <a:pt x="2120" y="349"/>
                      </a:lnTo>
                      <a:lnTo>
                        <a:pt x="2126" y="347"/>
                      </a:lnTo>
                      <a:lnTo>
                        <a:pt x="2131" y="345"/>
                      </a:lnTo>
                      <a:lnTo>
                        <a:pt x="2136" y="342"/>
                      </a:lnTo>
                      <a:lnTo>
                        <a:pt x="2142" y="340"/>
                      </a:lnTo>
                      <a:lnTo>
                        <a:pt x="2148" y="339"/>
                      </a:lnTo>
                      <a:lnTo>
                        <a:pt x="2152" y="337"/>
                      </a:lnTo>
                      <a:lnTo>
                        <a:pt x="2158" y="334"/>
                      </a:lnTo>
                      <a:lnTo>
                        <a:pt x="2164" y="332"/>
                      </a:lnTo>
                      <a:lnTo>
                        <a:pt x="2169" y="330"/>
                      </a:lnTo>
                      <a:lnTo>
                        <a:pt x="2174" y="327"/>
                      </a:lnTo>
                      <a:lnTo>
                        <a:pt x="2180" y="326"/>
                      </a:lnTo>
                      <a:lnTo>
                        <a:pt x="2185" y="324"/>
                      </a:lnTo>
                      <a:lnTo>
                        <a:pt x="2191" y="322"/>
                      </a:lnTo>
                      <a:lnTo>
                        <a:pt x="2196" y="319"/>
                      </a:lnTo>
                      <a:lnTo>
                        <a:pt x="2201" y="317"/>
                      </a:lnTo>
                      <a:lnTo>
                        <a:pt x="2207" y="315"/>
                      </a:lnTo>
                      <a:lnTo>
                        <a:pt x="2211" y="314"/>
                      </a:lnTo>
                      <a:lnTo>
                        <a:pt x="2217" y="311"/>
                      </a:lnTo>
                      <a:lnTo>
                        <a:pt x="2222" y="309"/>
                      </a:lnTo>
                      <a:lnTo>
                        <a:pt x="2227" y="307"/>
                      </a:lnTo>
                      <a:lnTo>
                        <a:pt x="2232" y="306"/>
                      </a:lnTo>
                      <a:lnTo>
                        <a:pt x="2238" y="303"/>
                      </a:lnTo>
                      <a:lnTo>
                        <a:pt x="2242" y="301"/>
                      </a:lnTo>
                      <a:lnTo>
                        <a:pt x="2248" y="299"/>
                      </a:lnTo>
                      <a:lnTo>
                        <a:pt x="2253" y="297"/>
                      </a:lnTo>
                      <a:lnTo>
                        <a:pt x="2258" y="295"/>
                      </a:lnTo>
                      <a:lnTo>
                        <a:pt x="2263" y="293"/>
                      </a:lnTo>
                      <a:lnTo>
                        <a:pt x="2268" y="291"/>
                      </a:lnTo>
                      <a:lnTo>
                        <a:pt x="2273" y="289"/>
                      </a:lnTo>
                      <a:lnTo>
                        <a:pt x="2278" y="287"/>
                      </a:lnTo>
                      <a:lnTo>
                        <a:pt x="2283" y="285"/>
                      </a:lnTo>
                      <a:lnTo>
                        <a:pt x="2288" y="284"/>
                      </a:lnTo>
                      <a:lnTo>
                        <a:pt x="2293" y="281"/>
                      </a:lnTo>
                      <a:lnTo>
                        <a:pt x="2298" y="279"/>
                      </a:lnTo>
                      <a:lnTo>
                        <a:pt x="2302" y="278"/>
                      </a:lnTo>
                      <a:lnTo>
                        <a:pt x="2308" y="276"/>
                      </a:lnTo>
                      <a:lnTo>
                        <a:pt x="2313" y="273"/>
                      </a:lnTo>
                      <a:lnTo>
                        <a:pt x="2317" y="272"/>
                      </a:lnTo>
                      <a:lnTo>
                        <a:pt x="2322" y="270"/>
                      </a:lnTo>
                      <a:lnTo>
                        <a:pt x="2326" y="268"/>
                      </a:lnTo>
                      <a:lnTo>
                        <a:pt x="2331" y="266"/>
                      </a:lnTo>
                      <a:lnTo>
                        <a:pt x="2337" y="264"/>
                      </a:lnTo>
                      <a:lnTo>
                        <a:pt x="2341" y="262"/>
                      </a:lnTo>
                      <a:lnTo>
                        <a:pt x="2346" y="261"/>
                      </a:lnTo>
                      <a:lnTo>
                        <a:pt x="2351" y="258"/>
                      </a:lnTo>
                      <a:lnTo>
                        <a:pt x="2355" y="257"/>
                      </a:lnTo>
                      <a:lnTo>
                        <a:pt x="2360" y="255"/>
                      </a:lnTo>
                      <a:lnTo>
                        <a:pt x="2364" y="253"/>
                      </a:lnTo>
                      <a:lnTo>
                        <a:pt x="2369" y="251"/>
                      </a:lnTo>
                      <a:lnTo>
                        <a:pt x="2374" y="249"/>
                      </a:lnTo>
                      <a:lnTo>
                        <a:pt x="2378" y="248"/>
                      </a:lnTo>
                      <a:lnTo>
                        <a:pt x="2383" y="246"/>
                      </a:lnTo>
                      <a:lnTo>
                        <a:pt x="2388" y="245"/>
                      </a:lnTo>
                      <a:lnTo>
                        <a:pt x="2392" y="242"/>
                      </a:lnTo>
                      <a:lnTo>
                        <a:pt x="2396" y="241"/>
                      </a:lnTo>
                      <a:lnTo>
                        <a:pt x="2400" y="239"/>
                      </a:lnTo>
                      <a:lnTo>
                        <a:pt x="2405" y="238"/>
                      </a:lnTo>
                      <a:lnTo>
                        <a:pt x="2409" y="235"/>
                      </a:lnTo>
                      <a:lnTo>
                        <a:pt x="2414" y="234"/>
                      </a:lnTo>
                      <a:lnTo>
                        <a:pt x="2417" y="232"/>
                      </a:lnTo>
                      <a:lnTo>
                        <a:pt x="2422" y="231"/>
                      </a:lnTo>
                      <a:lnTo>
                        <a:pt x="2427" y="228"/>
                      </a:lnTo>
                      <a:lnTo>
                        <a:pt x="2431" y="227"/>
                      </a:lnTo>
                      <a:lnTo>
                        <a:pt x="2435" y="225"/>
                      </a:lnTo>
                      <a:lnTo>
                        <a:pt x="2439" y="224"/>
                      </a:lnTo>
                      <a:lnTo>
                        <a:pt x="2444" y="221"/>
                      </a:lnTo>
                      <a:lnTo>
                        <a:pt x="2447" y="220"/>
                      </a:lnTo>
                      <a:lnTo>
                        <a:pt x="2452" y="218"/>
                      </a:lnTo>
                      <a:lnTo>
                        <a:pt x="2456" y="217"/>
                      </a:lnTo>
                      <a:lnTo>
                        <a:pt x="2460" y="216"/>
                      </a:lnTo>
                      <a:lnTo>
                        <a:pt x="2464" y="213"/>
                      </a:lnTo>
                      <a:lnTo>
                        <a:pt x="2468" y="212"/>
                      </a:lnTo>
                      <a:lnTo>
                        <a:pt x="2472" y="210"/>
                      </a:lnTo>
                      <a:lnTo>
                        <a:pt x="2476" y="209"/>
                      </a:lnTo>
                      <a:lnTo>
                        <a:pt x="2480" y="208"/>
                      </a:lnTo>
                      <a:lnTo>
                        <a:pt x="2484" y="205"/>
                      </a:lnTo>
                      <a:lnTo>
                        <a:pt x="2488" y="204"/>
                      </a:lnTo>
                      <a:lnTo>
                        <a:pt x="2492" y="203"/>
                      </a:lnTo>
                      <a:lnTo>
                        <a:pt x="2496" y="201"/>
                      </a:lnTo>
                      <a:lnTo>
                        <a:pt x="2499" y="200"/>
                      </a:lnTo>
                      <a:lnTo>
                        <a:pt x="2503" y="198"/>
                      </a:lnTo>
                      <a:lnTo>
                        <a:pt x="2507" y="196"/>
                      </a:lnTo>
                      <a:lnTo>
                        <a:pt x="2511" y="195"/>
                      </a:lnTo>
                      <a:lnTo>
                        <a:pt x="2514" y="194"/>
                      </a:lnTo>
                      <a:lnTo>
                        <a:pt x="2518" y="192"/>
                      </a:lnTo>
                      <a:lnTo>
                        <a:pt x="2522" y="190"/>
                      </a:lnTo>
                      <a:lnTo>
                        <a:pt x="2526" y="189"/>
                      </a:lnTo>
                      <a:lnTo>
                        <a:pt x="2529" y="188"/>
                      </a:lnTo>
                      <a:lnTo>
                        <a:pt x="2533" y="186"/>
                      </a:lnTo>
                      <a:lnTo>
                        <a:pt x="2536" y="185"/>
                      </a:lnTo>
                      <a:lnTo>
                        <a:pt x="2540" y="183"/>
                      </a:lnTo>
                      <a:lnTo>
                        <a:pt x="2543" y="182"/>
                      </a:lnTo>
                      <a:lnTo>
                        <a:pt x="2547" y="180"/>
                      </a:lnTo>
                      <a:lnTo>
                        <a:pt x="2550" y="179"/>
                      </a:lnTo>
                      <a:lnTo>
                        <a:pt x="2553" y="178"/>
                      </a:lnTo>
                      <a:lnTo>
                        <a:pt x="2557" y="177"/>
                      </a:lnTo>
                      <a:lnTo>
                        <a:pt x="2560" y="175"/>
                      </a:lnTo>
                      <a:lnTo>
                        <a:pt x="2564" y="174"/>
                      </a:lnTo>
                      <a:lnTo>
                        <a:pt x="2567" y="172"/>
                      </a:lnTo>
                      <a:lnTo>
                        <a:pt x="2571" y="171"/>
                      </a:lnTo>
                      <a:lnTo>
                        <a:pt x="2574" y="170"/>
                      </a:lnTo>
                      <a:lnTo>
                        <a:pt x="2576" y="169"/>
                      </a:lnTo>
                      <a:lnTo>
                        <a:pt x="2580" y="167"/>
                      </a:lnTo>
                      <a:lnTo>
                        <a:pt x="2583" y="166"/>
                      </a:lnTo>
                      <a:lnTo>
                        <a:pt x="2587" y="165"/>
                      </a:lnTo>
                      <a:lnTo>
                        <a:pt x="2589" y="164"/>
                      </a:lnTo>
                      <a:lnTo>
                        <a:pt x="2593" y="163"/>
                      </a:lnTo>
                      <a:lnTo>
                        <a:pt x="2596" y="162"/>
                      </a:lnTo>
                      <a:lnTo>
                        <a:pt x="2598" y="159"/>
                      </a:lnTo>
                      <a:lnTo>
                        <a:pt x="2602" y="158"/>
                      </a:lnTo>
                      <a:lnTo>
                        <a:pt x="2604" y="157"/>
                      </a:lnTo>
                      <a:lnTo>
                        <a:pt x="2608" y="156"/>
                      </a:lnTo>
                      <a:lnTo>
                        <a:pt x="2610" y="155"/>
                      </a:lnTo>
                      <a:lnTo>
                        <a:pt x="2613" y="154"/>
                      </a:lnTo>
                      <a:lnTo>
                        <a:pt x="2616" y="152"/>
                      </a:lnTo>
                      <a:lnTo>
                        <a:pt x="2619" y="151"/>
                      </a:lnTo>
                      <a:lnTo>
                        <a:pt x="2621" y="150"/>
                      </a:lnTo>
                      <a:lnTo>
                        <a:pt x="2625" y="149"/>
                      </a:lnTo>
                      <a:lnTo>
                        <a:pt x="2627" y="149"/>
                      </a:lnTo>
                      <a:lnTo>
                        <a:pt x="2629" y="148"/>
                      </a:lnTo>
                      <a:lnTo>
                        <a:pt x="2633" y="147"/>
                      </a:lnTo>
                      <a:lnTo>
                        <a:pt x="2635" y="145"/>
                      </a:lnTo>
                      <a:lnTo>
                        <a:pt x="2638" y="144"/>
                      </a:lnTo>
                      <a:lnTo>
                        <a:pt x="2640" y="143"/>
                      </a:lnTo>
                      <a:lnTo>
                        <a:pt x="2642" y="142"/>
                      </a:lnTo>
                      <a:lnTo>
                        <a:pt x="2646" y="141"/>
                      </a:lnTo>
                      <a:lnTo>
                        <a:pt x="2648" y="140"/>
                      </a:lnTo>
                      <a:lnTo>
                        <a:pt x="2650" y="139"/>
                      </a:lnTo>
                      <a:lnTo>
                        <a:pt x="2653" y="139"/>
                      </a:lnTo>
                      <a:lnTo>
                        <a:pt x="2655" y="137"/>
                      </a:lnTo>
                      <a:lnTo>
                        <a:pt x="2657" y="136"/>
                      </a:lnTo>
                      <a:lnTo>
                        <a:pt x="2659" y="135"/>
                      </a:lnTo>
                      <a:lnTo>
                        <a:pt x="2662" y="134"/>
                      </a:lnTo>
                      <a:lnTo>
                        <a:pt x="2664" y="134"/>
                      </a:lnTo>
                      <a:lnTo>
                        <a:pt x="2666" y="133"/>
                      </a:lnTo>
                      <a:lnTo>
                        <a:pt x="2669" y="132"/>
                      </a:lnTo>
                      <a:lnTo>
                        <a:pt x="2670" y="131"/>
                      </a:lnTo>
                      <a:lnTo>
                        <a:pt x="2672" y="131"/>
                      </a:lnTo>
                      <a:lnTo>
                        <a:pt x="2674" y="129"/>
                      </a:lnTo>
                      <a:lnTo>
                        <a:pt x="2677" y="128"/>
                      </a:lnTo>
                      <a:lnTo>
                        <a:pt x="2679" y="127"/>
                      </a:lnTo>
                      <a:lnTo>
                        <a:pt x="2680" y="127"/>
                      </a:lnTo>
                      <a:lnTo>
                        <a:pt x="2681" y="127"/>
                      </a:lnTo>
                      <a:lnTo>
                        <a:pt x="2685" y="125"/>
                      </a:lnTo>
                      <a:lnTo>
                        <a:pt x="2689" y="122"/>
                      </a:lnTo>
                      <a:lnTo>
                        <a:pt x="2694" y="121"/>
                      </a:lnTo>
                      <a:lnTo>
                        <a:pt x="2699" y="119"/>
                      </a:lnTo>
                      <a:lnTo>
                        <a:pt x="2703" y="118"/>
                      </a:lnTo>
                      <a:lnTo>
                        <a:pt x="2708" y="116"/>
                      </a:lnTo>
                      <a:lnTo>
                        <a:pt x="2712" y="114"/>
                      </a:lnTo>
                      <a:lnTo>
                        <a:pt x="2717" y="112"/>
                      </a:lnTo>
                      <a:lnTo>
                        <a:pt x="2722" y="111"/>
                      </a:lnTo>
                      <a:lnTo>
                        <a:pt x="2726" y="110"/>
                      </a:lnTo>
                      <a:lnTo>
                        <a:pt x="2731" y="108"/>
                      </a:lnTo>
                      <a:lnTo>
                        <a:pt x="2735" y="106"/>
                      </a:lnTo>
                      <a:lnTo>
                        <a:pt x="2741" y="104"/>
                      </a:lnTo>
                      <a:lnTo>
                        <a:pt x="2746" y="103"/>
                      </a:lnTo>
                      <a:lnTo>
                        <a:pt x="2750" y="102"/>
                      </a:lnTo>
                      <a:lnTo>
                        <a:pt x="2755" y="99"/>
                      </a:lnTo>
                      <a:lnTo>
                        <a:pt x="2761" y="98"/>
                      </a:lnTo>
                      <a:lnTo>
                        <a:pt x="2765" y="96"/>
                      </a:lnTo>
                      <a:lnTo>
                        <a:pt x="2770" y="95"/>
                      </a:lnTo>
                      <a:lnTo>
                        <a:pt x="2776" y="94"/>
                      </a:lnTo>
                      <a:lnTo>
                        <a:pt x="2780" y="93"/>
                      </a:lnTo>
                      <a:lnTo>
                        <a:pt x="2785" y="90"/>
                      </a:lnTo>
                      <a:lnTo>
                        <a:pt x="2791" y="89"/>
                      </a:lnTo>
                      <a:lnTo>
                        <a:pt x="2795" y="88"/>
                      </a:lnTo>
                      <a:lnTo>
                        <a:pt x="2801" y="86"/>
                      </a:lnTo>
                      <a:lnTo>
                        <a:pt x="2806" y="84"/>
                      </a:lnTo>
                      <a:lnTo>
                        <a:pt x="2812" y="83"/>
                      </a:lnTo>
                      <a:lnTo>
                        <a:pt x="2816" y="82"/>
                      </a:lnTo>
                      <a:lnTo>
                        <a:pt x="2822" y="81"/>
                      </a:lnTo>
                      <a:lnTo>
                        <a:pt x="2827" y="79"/>
                      </a:lnTo>
                      <a:lnTo>
                        <a:pt x="2832" y="78"/>
                      </a:lnTo>
                      <a:lnTo>
                        <a:pt x="2837" y="76"/>
                      </a:lnTo>
                      <a:lnTo>
                        <a:pt x="2843" y="75"/>
                      </a:lnTo>
                      <a:lnTo>
                        <a:pt x="2848" y="74"/>
                      </a:lnTo>
                      <a:lnTo>
                        <a:pt x="2853" y="73"/>
                      </a:lnTo>
                      <a:lnTo>
                        <a:pt x="2859" y="71"/>
                      </a:lnTo>
                      <a:lnTo>
                        <a:pt x="2865" y="70"/>
                      </a:lnTo>
                      <a:lnTo>
                        <a:pt x="2869" y="68"/>
                      </a:lnTo>
                      <a:lnTo>
                        <a:pt x="2875" y="67"/>
                      </a:lnTo>
                      <a:lnTo>
                        <a:pt x="2881" y="66"/>
                      </a:lnTo>
                      <a:lnTo>
                        <a:pt x="2886" y="65"/>
                      </a:lnTo>
                      <a:lnTo>
                        <a:pt x="2891" y="64"/>
                      </a:lnTo>
                      <a:lnTo>
                        <a:pt x="2897" y="63"/>
                      </a:lnTo>
                      <a:lnTo>
                        <a:pt x="2903" y="61"/>
                      </a:lnTo>
                      <a:lnTo>
                        <a:pt x="2908" y="60"/>
                      </a:lnTo>
                      <a:lnTo>
                        <a:pt x="2914" y="59"/>
                      </a:lnTo>
                      <a:lnTo>
                        <a:pt x="2920" y="58"/>
                      </a:lnTo>
                      <a:lnTo>
                        <a:pt x="2926" y="57"/>
                      </a:lnTo>
                      <a:lnTo>
                        <a:pt x="2931" y="56"/>
                      </a:lnTo>
                      <a:lnTo>
                        <a:pt x="2937" y="55"/>
                      </a:lnTo>
                      <a:lnTo>
                        <a:pt x="2943" y="53"/>
                      </a:lnTo>
                      <a:lnTo>
                        <a:pt x="2949" y="52"/>
                      </a:lnTo>
                      <a:lnTo>
                        <a:pt x="2954" y="51"/>
                      </a:lnTo>
                      <a:lnTo>
                        <a:pt x="2960" y="50"/>
                      </a:lnTo>
                      <a:lnTo>
                        <a:pt x="2966" y="49"/>
                      </a:lnTo>
                      <a:lnTo>
                        <a:pt x="2972" y="49"/>
                      </a:lnTo>
                      <a:lnTo>
                        <a:pt x="2977" y="48"/>
                      </a:lnTo>
                      <a:lnTo>
                        <a:pt x="2983" y="46"/>
                      </a:lnTo>
                      <a:lnTo>
                        <a:pt x="2989" y="45"/>
                      </a:lnTo>
                      <a:lnTo>
                        <a:pt x="2995" y="44"/>
                      </a:lnTo>
                      <a:lnTo>
                        <a:pt x="3002" y="43"/>
                      </a:lnTo>
                      <a:lnTo>
                        <a:pt x="3007" y="43"/>
                      </a:lnTo>
                      <a:lnTo>
                        <a:pt x="3013" y="42"/>
                      </a:lnTo>
                      <a:lnTo>
                        <a:pt x="3019" y="41"/>
                      </a:lnTo>
                      <a:lnTo>
                        <a:pt x="3025" y="40"/>
                      </a:lnTo>
                      <a:lnTo>
                        <a:pt x="3032" y="38"/>
                      </a:lnTo>
                      <a:lnTo>
                        <a:pt x="3037" y="38"/>
                      </a:lnTo>
                      <a:lnTo>
                        <a:pt x="3043" y="37"/>
                      </a:lnTo>
                      <a:lnTo>
                        <a:pt x="3050" y="36"/>
                      </a:lnTo>
                      <a:lnTo>
                        <a:pt x="3056" y="35"/>
                      </a:lnTo>
                      <a:lnTo>
                        <a:pt x="3062" y="35"/>
                      </a:lnTo>
                      <a:lnTo>
                        <a:pt x="3068" y="34"/>
                      </a:lnTo>
                      <a:lnTo>
                        <a:pt x="3074" y="33"/>
                      </a:lnTo>
                      <a:lnTo>
                        <a:pt x="3081" y="33"/>
                      </a:lnTo>
                      <a:lnTo>
                        <a:pt x="3087" y="32"/>
                      </a:lnTo>
                      <a:lnTo>
                        <a:pt x="3093" y="30"/>
                      </a:lnTo>
                      <a:lnTo>
                        <a:pt x="3100" y="29"/>
                      </a:lnTo>
                      <a:lnTo>
                        <a:pt x="3105" y="29"/>
                      </a:lnTo>
                      <a:lnTo>
                        <a:pt x="3112" y="28"/>
                      </a:lnTo>
                      <a:lnTo>
                        <a:pt x="3118" y="27"/>
                      </a:lnTo>
                      <a:lnTo>
                        <a:pt x="3125" y="27"/>
                      </a:lnTo>
                      <a:lnTo>
                        <a:pt x="3131" y="26"/>
                      </a:lnTo>
                      <a:lnTo>
                        <a:pt x="3138" y="26"/>
                      </a:lnTo>
                      <a:lnTo>
                        <a:pt x="3145" y="25"/>
                      </a:lnTo>
                      <a:lnTo>
                        <a:pt x="3150" y="23"/>
                      </a:lnTo>
                      <a:lnTo>
                        <a:pt x="3157" y="23"/>
                      </a:lnTo>
                      <a:lnTo>
                        <a:pt x="3163" y="22"/>
                      </a:lnTo>
                      <a:lnTo>
                        <a:pt x="3170" y="22"/>
                      </a:lnTo>
                      <a:lnTo>
                        <a:pt x="3177" y="21"/>
                      </a:lnTo>
                      <a:lnTo>
                        <a:pt x="3184" y="21"/>
                      </a:lnTo>
                      <a:lnTo>
                        <a:pt x="3189" y="20"/>
                      </a:lnTo>
                      <a:lnTo>
                        <a:pt x="3196" y="20"/>
                      </a:lnTo>
                      <a:lnTo>
                        <a:pt x="3203" y="19"/>
                      </a:lnTo>
                      <a:lnTo>
                        <a:pt x="3209" y="19"/>
                      </a:lnTo>
                      <a:lnTo>
                        <a:pt x="3216" y="18"/>
                      </a:lnTo>
                      <a:lnTo>
                        <a:pt x="3223" y="18"/>
                      </a:lnTo>
                      <a:lnTo>
                        <a:pt x="3230" y="17"/>
                      </a:lnTo>
                      <a:lnTo>
                        <a:pt x="3237" y="17"/>
                      </a:lnTo>
                      <a:lnTo>
                        <a:pt x="3242" y="15"/>
                      </a:lnTo>
                      <a:lnTo>
                        <a:pt x="3249" y="15"/>
                      </a:lnTo>
                      <a:lnTo>
                        <a:pt x="3256" y="14"/>
                      </a:lnTo>
                      <a:lnTo>
                        <a:pt x="3263" y="14"/>
                      </a:lnTo>
                      <a:lnTo>
                        <a:pt x="3270" y="13"/>
                      </a:lnTo>
                      <a:lnTo>
                        <a:pt x="3277" y="13"/>
                      </a:lnTo>
                      <a:lnTo>
                        <a:pt x="3284" y="13"/>
                      </a:lnTo>
                      <a:lnTo>
                        <a:pt x="3291" y="12"/>
                      </a:lnTo>
                      <a:lnTo>
                        <a:pt x="3297" y="12"/>
                      </a:lnTo>
                      <a:lnTo>
                        <a:pt x="3304" y="11"/>
                      </a:lnTo>
                      <a:lnTo>
                        <a:pt x="3310" y="11"/>
                      </a:lnTo>
                      <a:lnTo>
                        <a:pt x="3317" y="11"/>
                      </a:lnTo>
                      <a:lnTo>
                        <a:pt x="3324" y="10"/>
                      </a:lnTo>
                      <a:lnTo>
                        <a:pt x="3331" y="10"/>
                      </a:lnTo>
                      <a:lnTo>
                        <a:pt x="3338" y="10"/>
                      </a:lnTo>
                      <a:lnTo>
                        <a:pt x="3345" y="8"/>
                      </a:lnTo>
                      <a:lnTo>
                        <a:pt x="3352" y="8"/>
                      </a:lnTo>
                      <a:lnTo>
                        <a:pt x="3360" y="8"/>
                      </a:lnTo>
                      <a:lnTo>
                        <a:pt x="3367" y="7"/>
                      </a:lnTo>
                      <a:lnTo>
                        <a:pt x="3374" y="7"/>
                      </a:lnTo>
                      <a:lnTo>
                        <a:pt x="3381" y="7"/>
                      </a:lnTo>
                      <a:lnTo>
                        <a:pt x="3388" y="6"/>
                      </a:lnTo>
                      <a:lnTo>
                        <a:pt x="3395" y="6"/>
                      </a:lnTo>
                      <a:lnTo>
                        <a:pt x="3401" y="6"/>
                      </a:lnTo>
                      <a:lnTo>
                        <a:pt x="3408" y="6"/>
                      </a:lnTo>
                      <a:lnTo>
                        <a:pt x="3415" y="5"/>
                      </a:lnTo>
                      <a:lnTo>
                        <a:pt x="3423" y="5"/>
                      </a:lnTo>
                      <a:lnTo>
                        <a:pt x="3430" y="5"/>
                      </a:lnTo>
                      <a:lnTo>
                        <a:pt x="3437" y="5"/>
                      </a:lnTo>
                      <a:lnTo>
                        <a:pt x="3444" y="4"/>
                      </a:lnTo>
                      <a:lnTo>
                        <a:pt x="3452" y="4"/>
                      </a:lnTo>
                      <a:lnTo>
                        <a:pt x="3459" y="4"/>
                      </a:lnTo>
                      <a:lnTo>
                        <a:pt x="3466" y="4"/>
                      </a:lnTo>
                      <a:lnTo>
                        <a:pt x="3473" y="4"/>
                      </a:lnTo>
                      <a:lnTo>
                        <a:pt x="3481" y="4"/>
                      </a:lnTo>
                      <a:lnTo>
                        <a:pt x="3488" y="3"/>
                      </a:lnTo>
                      <a:lnTo>
                        <a:pt x="3495" y="3"/>
                      </a:lnTo>
                      <a:lnTo>
                        <a:pt x="3502" y="3"/>
                      </a:lnTo>
                      <a:lnTo>
                        <a:pt x="3510" y="3"/>
                      </a:lnTo>
                      <a:lnTo>
                        <a:pt x="3517" y="3"/>
                      </a:lnTo>
                      <a:lnTo>
                        <a:pt x="3524" y="3"/>
                      </a:lnTo>
                      <a:lnTo>
                        <a:pt x="3532" y="2"/>
                      </a:lnTo>
                      <a:lnTo>
                        <a:pt x="3539" y="2"/>
                      </a:lnTo>
                      <a:lnTo>
                        <a:pt x="3547" y="2"/>
                      </a:lnTo>
                      <a:lnTo>
                        <a:pt x="3554" y="2"/>
                      </a:lnTo>
                      <a:lnTo>
                        <a:pt x="3560" y="2"/>
                      </a:lnTo>
                      <a:lnTo>
                        <a:pt x="3569" y="2"/>
                      </a:lnTo>
                      <a:lnTo>
                        <a:pt x="3575" y="2"/>
                      </a:lnTo>
                      <a:lnTo>
                        <a:pt x="3583" y="2"/>
                      </a:lnTo>
                      <a:lnTo>
                        <a:pt x="3590" y="2"/>
                      </a:lnTo>
                      <a:lnTo>
                        <a:pt x="3597" y="2"/>
                      </a:lnTo>
                      <a:lnTo>
                        <a:pt x="3605" y="2"/>
                      </a:lnTo>
                      <a:lnTo>
                        <a:pt x="3612" y="0"/>
                      </a:lnTo>
                      <a:lnTo>
                        <a:pt x="3620" y="0"/>
                      </a:lnTo>
                      <a:lnTo>
                        <a:pt x="3627" y="0"/>
                      </a:lnTo>
                      <a:lnTo>
                        <a:pt x="3635" y="0"/>
                      </a:lnTo>
                      <a:lnTo>
                        <a:pt x="3642" y="0"/>
                      </a:lnTo>
                      <a:lnTo>
                        <a:pt x="3650" y="0"/>
                      </a:lnTo>
                      <a:lnTo>
                        <a:pt x="3657" y="0"/>
                      </a:lnTo>
                      <a:lnTo>
                        <a:pt x="3665" y="0"/>
                      </a:lnTo>
                      <a:lnTo>
                        <a:pt x="3672" y="0"/>
                      </a:lnTo>
                      <a:lnTo>
                        <a:pt x="3680" y="0"/>
                      </a:lnTo>
                      <a:lnTo>
                        <a:pt x="3688" y="0"/>
                      </a:lnTo>
                      <a:lnTo>
                        <a:pt x="3695" y="0"/>
                      </a:lnTo>
                      <a:lnTo>
                        <a:pt x="3703" y="0"/>
                      </a:lnTo>
                      <a:lnTo>
                        <a:pt x="3710" y="0"/>
                      </a:lnTo>
                      <a:lnTo>
                        <a:pt x="3718" y="0"/>
                      </a:lnTo>
                      <a:lnTo>
                        <a:pt x="3725" y="0"/>
                      </a:lnTo>
                      <a:lnTo>
                        <a:pt x="3733" y="0"/>
                      </a:lnTo>
                      <a:lnTo>
                        <a:pt x="3741" y="0"/>
                      </a:lnTo>
                      <a:lnTo>
                        <a:pt x="3748" y="0"/>
                      </a:lnTo>
                      <a:lnTo>
                        <a:pt x="3756" y="2"/>
                      </a:lnTo>
                      <a:lnTo>
                        <a:pt x="3764" y="2"/>
                      </a:lnTo>
                      <a:lnTo>
                        <a:pt x="3771" y="2"/>
                      </a:lnTo>
                      <a:lnTo>
                        <a:pt x="3779" y="2"/>
                      </a:lnTo>
                      <a:lnTo>
                        <a:pt x="3787" y="2"/>
                      </a:lnTo>
                      <a:lnTo>
                        <a:pt x="3794" y="2"/>
                      </a:lnTo>
                      <a:lnTo>
                        <a:pt x="3802" y="2"/>
                      </a:lnTo>
                      <a:lnTo>
                        <a:pt x="3817" y="2"/>
                      </a:lnTo>
                      <a:lnTo>
                        <a:pt x="3834" y="2"/>
                      </a:lnTo>
                      <a:lnTo>
                        <a:pt x="3848" y="3"/>
                      </a:lnTo>
                      <a:lnTo>
                        <a:pt x="3865" y="3"/>
                      </a:lnTo>
                      <a:lnTo>
                        <a:pt x="3880" y="3"/>
                      </a:lnTo>
                      <a:lnTo>
                        <a:pt x="3896" y="4"/>
                      </a:lnTo>
                      <a:lnTo>
                        <a:pt x="3911" y="4"/>
                      </a:lnTo>
                      <a:lnTo>
                        <a:pt x="3927" y="4"/>
                      </a:lnTo>
                      <a:lnTo>
                        <a:pt x="3942" y="5"/>
                      </a:lnTo>
                      <a:lnTo>
                        <a:pt x="3958" y="5"/>
                      </a:lnTo>
                      <a:lnTo>
                        <a:pt x="3974" y="5"/>
                      </a:lnTo>
                      <a:lnTo>
                        <a:pt x="3989" y="6"/>
                      </a:lnTo>
                      <a:lnTo>
                        <a:pt x="4005" y="6"/>
                      </a:lnTo>
                      <a:lnTo>
                        <a:pt x="4021" y="7"/>
                      </a:lnTo>
                      <a:lnTo>
                        <a:pt x="4036" y="7"/>
                      </a:lnTo>
                      <a:lnTo>
                        <a:pt x="4052" y="8"/>
                      </a:lnTo>
                      <a:lnTo>
                        <a:pt x="4069" y="8"/>
                      </a:lnTo>
                      <a:lnTo>
                        <a:pt x="4084" y="10"/>
                      </a:lnTo>
                      <a:lnTo>
                        <a:pt x="4100" y="10"/>
                      </a:lnTo>
                      <a:lnTo>
                        <a:pt x="4116" y="11"/>
                      </a:lnTo>
                      <a:lnTo>
                        <a:pt x="4132" y="12"/>
                      </a:lnTo>
                      <a:lnTo>
                        <a:pt x="4148" y="12"/>
                      </a:lnTo>
                      <a:lnTo>
                        <a:pt x="4163" y="13"/>
                      </a:lnTo>
                      <a:lnTo>
                        <a:pt x="4179" y="13"/>
                      </a:lnTo>
                      <a:lnTo>
                        <a:pt x="4195" y="14"/>
                      </a:lnTo>
                      <a:lnTo>
                        <a:pt x="4211" y="15"/>
                      </a:lnTo>
                      <a:lnTo>
                        <a:pt x="4228" y="15"/>
                      </a:lnTo>
                      <a:lnTo>
                        <a:pt x="4243" y="17"/>
                      </a:lnTo>
                      <a:lnTo>
                        <a:pt x="4259" y="18"/>
                      </a:lnTo>
                      <a:lnTo>
                        <a:pt x="4275" y="18"/>
                      </a:lnTo>
                      <a:lnTo>
                        <a:pt x="4291" y="19"/>
                      </a:lnTo>
                      <a:lnTo>
                        <a:pt x="4307" y="20"/>
                      </a:lnTo>
                      <a:lnTo>
                        <a:pt x="4339" y="21"/>
                      </a:lnTo>
                      <a:lnTo>
                        <a:pt x="4370" y="23"/>
                      </a:lnTo>
                      <a:lnTo>
                        <a:pt x="4403" y="26"/>
                      </a:lnTo>
                      <a:lnTo>
                        <a:pt x="4435" y="27"/>
                      </a:lnTo>
                      <a:lnTo>
                        <a:pt x="4466" y="29"/>
                      </a:lnTo>
                      <a:lnTo>
                        <a:pt x="4498" y="32"/>
                      </a:lnTo>
                      <a:lnTo>
                        <a:pt x="4531" y="33"/>
                      </a:lnTo>
                      <a:lnTo>
                        <a:pt x="4562" y="35"/>
                      </a:lnTo>
                      <a:lnTo>
                        <a:pt x="4578" y="36"/>
                      </a:lnTo>
                      <a:lnTo>
                        <a:pt x="4594" y="37"/>
                      </a:lnTo>
                      <a:lnTo>
                        <a:pt x="4610" y="38"/>
                      </a:lnTo>
                      <a:lnTo>
                        <a:pt x="4625" y="40"/>
                      </a:lnTo>
                      <a:lnTo>
                        <a:pt x="4641" y="41"/>
                      </a:lnTo>
                      <a:lnTo>
                        <a:pt x="4657" y="42"/>
                      </a:lnTo>
                      <a:lnTo>
                        <a:pt x="4672" y="42"/>
                      </a:lnTo>
                      <a:lnTo>
                        <a:pt x="4688" y="43"/>
                      </a:lnTo>
                      <a:lnTo>
                        <a:pt x="4705" y="44"/>
                      </a:lnTo>
                      <a:lnTo>
                        <a:pt x="4720" y="45"/>
                      </a:lnTo>
                      <a:lnTo>
                        <a:pt x="4736" y="46"/>
                      </a:lnTo>
                      <a:lnTo>
                        <a:pt x="4752" y="48"/>
                      </a:lnTo>
                      <a:lnTo>
                        <a:pt x="4767" y="49"/>
                      </a:lnTo>
                      <a:lnTo>
                        <a:pt x="4783" y="50"/>
                      </a:lnTo>
                      <a:lnTo>
                        <a:pt x="4798" y="51"/>
                      </a:lnTo>
                      <a:lnTo>
                        <a:pt x="4814" y="52"/>
                      </a:lnTo>
                      <a:lnTo>
                        <a:pt x="4829" y="53"/>
                      </a:lnTo>
                      <a:lnTo>
                        <a:pt x="4845" y="55"/>
                      </a:lnTo>
                      <a:lnTo>
                        <a:pt x="4860" y="56"/>
                      </a:lnTo>
                      <a:lnTo>
                        <a:pt x="4876" y="57"/>
                      </a:lnTo>
                      <a:lnTo>
                        <a:pt x="4891" y="58"/>
                      </a:lnTo>
                      <a:lnTo>
                        <a:pt x="4906" y="59"/>
                      </a:lnTo>
                      <a:lnTo>
                        <a:pt x="4922" y="60"/>
                      </a:lnTo>
                      <a:lnTo>
                        <a:pt x="4937" y="61"/>
                      </a:lnTo>
                      <a:lnTo>
                        <a:pt x="4952" y="63"/>
                      </a:lnTo>
                      <a:lnTo>
                        <a:pt x="4967" y="64"/>
                      </a:lnTo>
                      <a:lnTo>
                        <a:pt x="4983" y="65"/>
                      </a:lnTo>
                      <a:lnTo>
                        <a:pt x="4998" y="66"/>
                      </a:lnTo>
                      <a:lnTo>
                        <a:pt x="5013" y="67"/>
                      </a:lnTo>
                      <a:lnTo>
                        <a:pt x="5028" y="68"/>
                      </a:lnTo>
                      <a:lnTo>
                        <a:pt x="5043" y="70"/>
                      </a:lnTo>
                      <a:lnTo>
                        <a:pt x="5058" y="71"/>
                      </a:lnTo>
                      <a:lnTo>
                        <a:pt x="5066" y="71"/>
                      </a:lnTo>
                      <a:lnTo>
                        <a:pt x="5073" y="72"/>
                      </a:lnTo>
                      <a:lnTo>
                        <a:pt x="5081" y="72"/>
                      </a:lnTo>
                      <a:lnTo>
                        <a:pt x="5088" y="73"/>
                      </a:lnTo>
                      <a:lnTo>
                        <a:pt x="5095" y="73"/>
                      </a:lnTo>
                      <a:lnTo>
                        <a:pt x="5103" y="74"/>
                      </a:lnTo>
                      <a:lnTo>
                        <a:pt x="5110" y="74"/>
                      </a:lnTo>
                      <a:lnTo>
                        <a:pt x="5118" y="75"/>
                      </a:lnTo>
                      <a:lnTo>
                        <a:pt x="5125" y="75"/>
                      </a:lnTo>
                      <a:lnTo>
                        <a:pt x="5133" y="75"/>
                      </a:lnTo>
                      <a:lnTo>
                        <a:pt x="5140" y="76"/>
                      </a:lnTo>
                      <a:lnTo>
                        <a:pt x="5147" y="76"/>
                      </a:lnTo>
                      <a:lnTo>
                        <a:pt x="5155" y="78"/>
                      </a:lnTo>
                      <a:lnTo>
                        <a:pt x="5162" y="78"/>
                      </a:lnTo>
                      <a:lnTo>
                        <a:pt x="5169" y="79"/>
                      </a:lnTo>
                      <a:lnTo>
                        <a:pt x="5177" y="79"/>
                      </a:lnTo>
                      <a:lnTo>
                        <a:pt x="5184" y="80"/>
                      </a:lnTo>
                      <a:lnTo>
                        <a:pt x="5191" y="80"/>
                      </a:lnTo>
                      <a:lnTo>
                        <a:pt x="5199" y="81"/>
                      </a:lnTo>
                      <a:lnTo>
                        <a:pt x="5206" y="81"/>
                      </a:lnTo>
                      <a:lnTo>
                        <a:pt x="5213" y="82"/>
                      </a:lnTo>
                      <a:lnTo>
                        <a:pt x="5221" y="82"/>
                      </a:lnTo>
                      <a:lnTo>
                        <a:pt x="5228" y="83"/>
                      </a:lnTo>
                      <a:lnTo>
                        <a:pt x="5235" y="83"/>
                      </a:lnTo>
                      <a:lnTo>
                        <a:pt x="5241" y="83"/>
                      </a:lnTo>
                      <a:lnTo>
                        <a:pt x="5250" y="84"/>
                      </a:lnTo>
                      <a:lnTo>
                        <a:pt x="5256" y="84"/>
                      </a:lnTo>
                      <a:lnTo>
                        <a:pt x="5263" y="86"/>
                      </a:lnTo>
                      <a:lnTo>
                        <a:pt x="5270" y="86"/>
                      </a:lnTo>
                      <a:lnTo>
                        <a:pt x="5277" y="87"/>
                      </a:lnTo>
                      <a:lnTo>
                        <a:pt x="5284" y="87"/>
                      </a:lnTo>
                      <a:lnTo>
                        <a:pt x="5292" y="88"/>
                      </a:lnTo>
                      <a:lnTo>
                        <a:pt x="5299" y="88"/>
                      </a:lnTo>
                      <a:lnTo>
                        <a:pt x="5306" y="88"/>
                      </a:lnTo>
                      <a:lnTo>
                        <a:pt x="5313" y="89"/>
                      </a:lnTo>
                      <a:lnTo>
                        <a:pt x="5320" y="89"/>
                      </a:lnTo>
                      <a:lnTo>
                        <a:pt x="5327" y="90"/>
                      </a:lnTo>
                      <a:lnTo>
                        <a:pt x="5334" y="90"/>
                      </a:lnTo>
                      <a:lnTo>
                        <a:pt x="5341" y="91"/>
                      </a:lnTo>
                      <a:lnTo>
                        <a:pt x="5347" y="91"/>
                      </a:lnTo>
                      <a:lnTo>
                        <a:pt x="5354" y="91"/>
                      </a:lnTo>
                      <a:lnTo>
                        <a:pt x="5361" y="93"/>
                      </a:lnTo>
                      <a:lnTo>
                        <a:pt x="5368" y="93"/>
                      </a:lnTo>
                      <a:lnTo>
                        <a:pt x="5375" y="94"/>
                      </a:lnTo>
                      <a:lnTo>
                        <a:pt x="5382" y="94"/>
                      </a:lnTo>
                      <a:lnTo>
                        <a:pt x="5389" y="95"/>
                      </a:lnTo>
                      <a:lnTo>
                        <a:pt x="5396" y="95"/>
                      </a:lnTo>
                      <a:lnTo>
                        <a:pt x="5403" y="95"/>
                      </a:lnTo>
                      <a:lnTo>
                        <a:pt x="5410" y="96"/>
                      </a:lnTo>
                      <a:lnTo>
                        <a:pt x="5417" y="96"/>
                      </a:lnTo>
                      <a:lnTo>
                        <a:pt x="5424" y="97"/>
                      </a:lnTo>
                      <a:lnTo>
                        <a:pt x="5430" y="97"/>
                      </a:lnTo>
                      <a:lnTo>
                        <a:pt x="5437" y="97"/>
                      </a:lnTo>
                      <a:lnTo>
                        <a:pt x="5444" y="98"/>
                      </a:lnTo>
                      <a:lnTo>
                        <a:pt x="5450" y="98"/>
                      </a:lnTo>
                      <a:lnTo>
                        <a:pt x="5457" y="98"/>
                      </a:lnTo>
                      <a:lnTo>
                        <a:pt x="5464" y="99"/>
                      </a:lnTo>
                      <a:lnTo>
                        <a:pt x="5471" y="99"/>
                      </a:lnTo>
                      <a:lnTo>
                        <a:pt x="5478" y="101"/>
                      </a:lnTo>
                      <a:lnTo>
                        <a:pt x="5483" y="101"/>
                      </a:lnTo>
                      <a:lnTo>
                        <a:pt x="5490" y="101"/>
                      </a:lnTo>
                      <a:lnTo>
                        <a:pt x="5497" y="102"/>
                      </a:lnTo>
                      <a:lnTo>
                        <a:pt x="5503" y="102"/>
                      </a:lnTo>
                      <a:lnTo>
                        <a:pt x="5510" y="102"/>
                      </a:lnTo>
                      <a:lnTo>
                        <a:pt x="5517" y="103"/>
                      </a:lnTo>
                      <a:lnTo>
                        <a:pt x="5523" y="103"/>
                      </a:lnTo>
                      <a:lnTo>
                        <a:pt x="5530" y="103"/>
                      </a:lnTo>
                      <a:lnTo>
                        <a:pt x="5536" y="104"/>
                      </a:lnTo>
                      <a:lnTo>
                        <a:pt x="5542" y="104"/>
                      </a:lnTo>
                      <a:lnTo>
                        <a:pt x="5549" y="104"/>
                      </a:lnTo>
                      <a:lnTo>
                        <a:pt x="5556" y="105"/>
                      </a:lnTo>
                      <a:lnTo>
                        <a:pt x="5562" y="105"/>
                      </a:lnTo>
                      <a:lnTo>
                        <a:pt x="5569" y="105"/>
                      </a:lnTo>
                      <a:lnTo>
                        <a:pt x="5574" y="106"/>
                      </a:lnTo>
                      <a:lnTo>
                        <a:pt x="5581" y="106"/>
                      </a:lnTo>
                      <a:lnTo>
                        <a:pt x="5587" y="106"/>
                      </a:lnTo>
                      <a:lnTo>
                        <a:pt x="5594" y="108"/>
                      </a:lnTo>
                      <a:lnTo>
                        <a:pt x="5600" y="108"/>
                      </a:lnTo>
                      <a:lnTo>
                        <a:pt x="5607" y="108"/>
                      </a:lnTo>
                      <a:lnTo>
                        <a:pt x="5612" y="109"/>
                      </a:lnTo>
                      <a:lnTo>
                        <a:pt x="5618" y="109"/>
                      </a:lnTo>
                      <a:lnTo>
                        <a:pt x="5625" y="109"/>
                      </a:lnTo>
                      <a:lnTo>
                        <a:pt x="5631" y="109"/>
                      </a:lnTo>
                      <a:lnTo>
                        <a:pt x="5638" y="110"/>
                      </a:lnTo>
                      <a:lnTo>
                        <a:pt x="5644" y="110"/>
                      </a:lnTo>
                      <a:lnTo>
                        <a:pt x="5649" y="110"/>
                      </a:lnTo>
                      <a:lnTo>
                        <a:pt x="5655" y="110"/>
                      </a:lnTo>
                      <a:lnTo>
                        <a:pt x="5662" y="111"/>
                      </a:lnTo>
                      <a:lnTo>
                        <a:pt x="5668" y="111"/>
                      </a:lnTo>
                      <a:lnTo>
                        <a:pt x="5674" y="111"/>
                      </a:lnTo>
                      <a:lnTo>
                        <a:pt x="5680" y="111"/>
                      </a:lnTo>
                      <a:lnTo>
                        <a:pt x="5686" y="112"/>
                      </a:lnTo>
                      <a:lnTo>
                        <a:pt x="5692" y="112"/>
                      </a:lnTo>
                      <a:lnTo>
                        <a:pt x="5698" y="112"/>
                      </a:lnTo>
                      <a:lnTo>
                        <a:pt x="5704" y="112"/>
                      </a:lnTo>
                      <a:lnTo>
                        <a:pt x="5709" y="112"/>
                      </a:lnTo>
                      <a:lnTo>
                        <a:pt x="5716" y="113"/>
                      </a:lnTo>
                      <a:lnTo>
                        <a:pt x="5722" y="113"/>
                      </a:lnTo>
                      <a:lnTo>
                        <a:pt x="5728" y="113"/>
                      </a:lnTo>
                      <a:lnTo>
                        <a:pt x="5733" y="113"/>
                      </a:lnTo>
                      <a:lnTo>
                        <a:pt x="5739" y="113"/>
                      </a:lnTo>
                      <a:lnTo>
                        <a:pt x="5745" y="114"/>
                      </a:lnTo>
                      <a:lnTo>
                        <a:pt x="5751" y="114"/>
                      </a:lnTo>
                      <a:lnTo>
                        <a:pt x="5757" y="114"/>
                      </a:lnTo>
                      <a:lnTo>
                        <a:pt x="5762" y="114"/>
                      </a:lnTo>
                      <a:lnTo>
                        <a:pt x="5768" y="114"/>
                      </a:lnTo>
                      <a:lnTo>
                        <a:pt x="5774" y="114"/>
                      </a:lnTo>
                      <a:lnTo>
                        <a:pt x="5780" y="116"/>
                      </a:lnTo>
                      <a:lnTo>
                        <a:pt x="5784" y="116"/>
                      </a:lnTo>
                      <a:lnTo>
                        <a:pt x="5790" y="116"/>
                      </a:lnTo>
                      <a:lnTo>
                        <a:pt x="5796" y="116"/>
                      </a:lnTo>
                      <a:lnTo>
                        <a:pt x="5801" y="116"/>
                      </a:lnTo>
                      <a:lnTo>
                        <a:pt x="5807" y="116"/>
                      </a:lnTo>
                      <a:lnTo>
                        <a:pt x="5813" y="116"/>
                      </a:lnTo>
                      <a:lnTo>
                        <a:pt x="5818" y="116"/>
                      </a:lnTo>
                      <a:lnTo>
                        <a:pt x="5823" y="116"/>
                      </a:lnTo>
                      <a:lnTo>
                        <a:pt x="5829" y="116"/>
                      </a:lnTo>
                      <a:lnTo>
                        <a:pt x="5834" y="117"/>
                      </a:lnTo>
                      <a:lnTo>
                        <a:pt x="5839" y="117"/>
                      </a:lnTo>
                      <a:lnTo>
                        <a:pt x="5845" y="117"/>
                      </a:lnTo>
                      <a:lnTo>
                        <a:pt x="5850" y="117"/>
                      </a:lnTo>
                      <a:lnTo>
                        <a:pt x="5856" y="117"/>
                      </a:lnTo>
                      <a:lnTo>
                        <a:pt x="5861" y="117"/>
                      </a:lnTo>
                      <a:lnTo>
                        <a:pt x="5866" y="117"/>
                      </a:lnTo>
                      <a:lnTo>
                        <a:pt x="5872" y="117"/>
                      </a:lnTo>
                      <a:lnTo>
                        <a:pt x="5876" y="117"/>
                      </a:lnTo>
                      <a:lnTo>
                        <a:pt x="5882" y="117"/>
                      </a:lnTo>
                      <a:lnTo>
                        <a:pt x="5887" y="117"/>
                      </a:lnTo>
                      <a:lnTo>
                        <a:pt x="5892" y="117"/>
                      </a:lnTo>
                      <a:lnTo>
                        <a:pt x="5897" y="117"/>
                      </a:lnTo>
                      <a:lnTo>
                        <a:pt x="5903" y="117"/>
                      </a:lnTo>
                      <a:lnTo>
                        <a:pt x="5907" y="117"/>
                      </a:lnTo>
                      <a:lnTo>
                        <a:pt x="5912" y="117"/>
                      </a:lnTo>
                      <a:lnTo>
                        <a:pt x="5918" y="117"/>
                      </a:lnTo>
                      <a:lnTo>
                        <a:pt x="5922" y="117"/>
                      </a:lnTo>
                      <a:lnTo>
                        <a:pt x="5927" y="117"/>
                      </a:lnTo>
                      <a:lnTo>
                        <a:pt x="5933" y="116"/>
                      </a:lnTo>
                      <a:lnTo>
                        <a:pt x="5937" y="116"/>
                      </a:lnTo>
                      <a:lnTo>
                        <a:pt x="5942" y="116"/>
                      </a:lnTo>
                      <a:lnTo>
                        <a:pt x="5947" y="116"/>
                      </a:lnTo>
                      <a:lnTo>
                        <a:pt x="5952" y="116"/>
                      </a:lnTo>
                      <a:lnTo>
                        <a:pt x="5957" y="116"/>
                      </a:lnTo>
                      <a:lnTo>
                        <a:pt x="5962" y="116"/>
                      </a:lnTo>
                      <a:lnTo>
                        <a:pt x="5966" y="116"/>
                      </a:lnTo>
                      <a:lnTo>
                        <a:pt x="5971" y="114"/>
                      </a:lnTo>
                      <a:lnTo>
                        <a:pt x="5975" y="114"/>
                      </a:lnTo>
                      <a:lnTo>
                        <a:pt x="5980" y="114"/>
                      </a:lnTo>
                      <a:lnTo>
                        <a:pt x="5985" y="114"/>
                      </a:lnTo>
                      <a:lnTo>
                        <a:pt x="5989" y="114"/>
                      </a:lnTo>
                      <a:lnTo>
                        <a:pt x="5994" y="114"/>
                      </a:lnTo>
                      <a:lnTo>
                        <a:pt x="5998" y="113"/>
                      </a:lnTo>
                      <a:lnTo>
                        <a:pt x="6003" y="113"/>
                      </a:lnTo>
                      <a:lnTo>
                        <a:pt x="6008" y="113"/>
                      </a:lnTo>
                      <a:lnTo>
                        <a:pt x="6012" y="113"/>
                      </a:lnTo>
                      <a:lnTo>
                        <a:pt x="6017" y="113"/>
                      </a:lnTo>
                      <a:lnTo>
                        <a:pt x="6022" y="112"/>
                      </a:lnTo>
                      <a:lnTo>
                        <a:pt x="6025" y="112"/>
                      </a:lnTo>
                      <a:lnTo>
                        <a:pt x="6030" y="112"/>
                      </a:lnTo>
                      <a:lnTo>
                        <a:pt x="6034" y="111"/>
                      </a:lnTo>
                      <a:lnTo>
                        <a:pt x="6039" y="111"/>
                      </a:lnTo>
                      <a:lnTo>
                        <a:pt x="6043" y="111"/>
                      </a:lnTo>
                      <a:lnTo>
                        <a:pt x="6047" y="111"/>
                      </a:lnTo>
                      <a:lnTo>
                        <a:pt x="6051" y="110"/>
                      </a:lnTo>
                      <a:lnTo>
                        <a:pt x="6056" y="110"/>
                      </a:lnTo>
                      <a:lnTo>
                        <a:pt x="6060" y="110"/>
                      </a:lnTo>
                      <a:lnTo>
                        <a:pt x="6064" y="109"/>
                      </a:lnTo>
                      <a:lnTo>
                        <a:pt x="6068" y="109"/>
                      </a:lnTo>
                      <a:lnTo>
                        <a:pt x="6072" y="108"/>
                      </a:lnTo>
                      <a:lnTo>
                        <a:pt x="6076" y="108"/>
                      </a:lnTo>
                      <a:lnTo>
                        <a:pt x="6080" y="108"/>
                      </a:lnTo>
                      <a:lnTo>
                        <a:pt x="6084" y="106"/>
                      </a:lnTo>
                      <a:lnTo>
                        <a:pt x="6088" y="106"/>
                      </a:lnTo>
                      <a:lnTo>
                        <a:pt x="6092" y="105"/>
                      </a:lnTo>
                      <a:lnTo>
                        <a:pt x="6096" y="105"/>
                      </a:lnTo>
                      <a:lnTo>
                        <a:pt x="6100" y="105"/>
                      </a:lnTo>
                      <a:lnTo>
                        <a:pt x="6103" y="104"/>
                      </a:lnTo>
                      <a:close/>
                    </a:path>
                  </a:pathLst>
                </a:custGeom>
                <a:solidFill>
                  <a:srgbClr val="000000"/>
                </a:solidFill>
                <a:ln w="9525">
                  <a:noFill/>
                  <a:round/>
                  <a:headEnd/>
                  <a:tailEnd/>
                </a:ln>
              </p:spPr>
              <p:txBody>
                <a:bodyPr wrap="none" anchor="ctr"/>
                <a:lstStyle/>
                <a:p>
                  <a:endParaRPr lang="en-US"/>
                </a:p>
              </p:txBody>
            </p:sp>
            <p:sp>
              <p:nvSpPr>
                <p:cNvPr id="21536" name="Freeform 11"/>
                <p:cNvSpPr>
                  <a:spLocks noChangeArrowheads="1"/>
                </p:cNvSpPr>
                <p:nvPr/>
              </p:nvSpPr>
              <p:spPr bwMode="auto">
                <a:xfrm>
                  <a:off x="2638" y="2997"/>
                  <a:ext cx="265" cy="84"/>
                </a:xfrm>
                <a:custGeom>
                  <a:avLst/>
                  <a:gdLst>
                    <a:gd name="T0" fmla="*/ 0 w 2362"/>
                    <a:gd name="T1" fmla="*/ 0 h 633"/>
                    <a:gd name="T2" fmla="*/ 0 w 2362"/>
                    <a:gd name="T3" fmla="*/ 0 h 633"/>
                    <a:gd name="T4" fmla="*/ 0 w 2362"/>
                    <a:gd name="T5" fmla="*/ 0 h 633"/>
                    <a:gd name="T6" fmla="*/ 0 w 2362"/>
                    <a:gd name="T7" fmla="*/ 0 h 633"/>
                    <a:gd name="T8" fmla="*/ 0 w 2362"/>
                    <a:gd name="T9" fmla="*/ 0 h 633"/>
                    <a:gd name="T10" fmla="*/ 0 w 2362"/>
                    <a:gd name="T11" fmla="*/ 0 h 633"/>
                    <a:gd name="T12" fmla="*/ 0 w 2362"/>
                    <a:gd name="T13" fmla="*/ 0 h 633"/>
                    <a:gd name="T14" fmla="*/ 0 w 2362"/>
                    <a:gd name="T15" fmla="*/ 0 h 633"/>
                    <a:gd name="T16" fmla="*/ 0 w 2362"/>
                    <a:gd name="T17" fmla="*/ 0 h 633"/>
                    <a:gd name="T18" fmla="*/ 0 w 2362"/>
                    <a:gd name="T19" fmla="*/ 0 h 633"/>
                    <a:gd name="T20" fmla="*/ 0 w 2362"/>
                    <a:gd name="T21" fmla="*/ 0 h 633"/>
                    <a:gd name="T22" fmla="*/ 0 w 2362"/>
                    <a:gd name="T23" fmla="*/ 0 h 633"/>
                    <a:gd name="T24" fmla="*/ 0 w 2362"/>
                    <a:gd name="T25" fmla="*/ 0 h 633"/>
                    <a:gd name="T26" fmla="*/ 0 w 2362"/>
                    <a:gd name="T27" fmla="*/ 0 h 633"/>
                    <a:gd name="T28" fmla="*/ 0 w 2362"/>
                    <a:gd name="T29" fmla="*/ 0 h 633"/>
                    <a:gd name="T30" fmla="*/ 0 w 2362"/>
                    <a:gd name="T31" fmla="*/ 0 h 633"/>
                    <a:gd name="T32" fmla="*/ 0 w 2362"/>
                    <a:gd name="T33" fmla="*/ 0 h 633"/>
                    <a:gd name="T34" fmla="*/ 0 w 2362"/>
                    <a:gd name="T35" fmla="*/ 0 h 633"/>
                    <a:gd name="T36" fmla="*/ 0 w 2362"/>
                    <a:gd name="T37" fmla="*/ 0 h 633"/>
                    <a:gd name="T38" fmla="*/ 0 w 2362"/>
                    <a:gd name="T39" fmla="*/ 0 h 633"/>
                    <a:gd name="T40" fmla="*/ 0 w 2362"/>
                    <a:gd name="T41" fmla="*/ 0 h 633"/>
                    <a:gd name="T42" fmla="*/ 0 w 2362"/>
                    <a:gd name="T43" fmla="*/ 0 h 633"/>
                    <a:gd name="T44" fmla="*/ 0 w 2362"/>
                    <a:gd name="T45" fmla="*/ 0 h 633"/>
                    <a:gd name="T46" fmla="*/ 0 w 2362"/>
                    <a:gd name="T47" fmla="*/ 0 h 633"/>
                    <a:gd name="T48" fmla="*/ 0 w 2362"/>
                    <a:gd name="T49" fmla="*/ 0 h 633"/>
                    <a:gd name="T50" fmla="*/ 0 w 2362"/>
                    <a:gd name="T51" fmla="*/ 0 h 633"/>
                    <a:gd name="T52" fmla="*/ 0 w 2362"/>
                    <a:gd name="T53" fmla="*/ 0 h 633"/>
                    <a:gd name="T54" fmla="*/ 0 w 2362"/>
                    <a:gd name="T55" fmla="*/ 0 h 633"/>
                    <a:gd name="T56" fmla="*/ 0 w 2362"/>
                    <a:gd name="T57" fmla="*/ 0 h 633"/>
                    <a:gd name="T58" fmla="*/ 0 w 2362"/>
                    <a:gd name="T59" fmla="*/ 0 h 633"/>
                    <a:gd name="T60" fmla="*/ 0 w 2362"/>
                    <a:gd name="T61" fmla="*/ 0 h 633"/>
                    <a:gd name="T62" fmla="*/ 0 w 2362"/>
                    <a:gd name="T63" fmla="*/ 0 h 633"/>
                    <a:gd name="T64" fmla="*/ 0 w 2362"/>
                    <a:gd name="T65" fmla="*/ 0 h 633"/>
                    <a:gd name="T66" fmla="*/ 0 w 2362"/>
                    <a:gd name="T67" fmla="*/ 0 h 633"/>
                    <a:gd name="T68" fmla="*/ 0 w 2362"/>
                    <a:gd name="T69" fmla="*/ 0 h 633"/>
                    <a:gd name="T70" fmla="*/ 0 w 2362"/>
                    <a:gd name="T71" fmla="*/ 0 h 633"/>
                    <a:gd name="T72" fmla="*/ 0 w 2362"/>
                    <a:gd name="T73" fmla="*/ 0 h 633"/>
                    <a:gd name="T74" fmla="*/ 0 w 2362"/>
                    <a:gd name="T75" fmla="*/ 0 h 633"/>
                    <a:gd name="T76" fmla="*/ 0 w 2362"/>
                    <a:gd name="T77" fmla="*/ 0 h 633"/>
                    <a:gd name="T78" fmla="*/ 0 w 2362"/>
                    <a:gd name="T79" fmla="*/ 0 h 633"/>
                    <a:gd name="T80" fmla="*/ 0 w 2362"/>
                    <a:gd name="T81" fmla="*/ 0 h 633"/>
                    <a:gd name="T82" fmla="*/ 0 w 2362"/>
                    <a:gd name="T83" fmla="*/ 0 h 633"/>
                    <a:gd name="T84" fmla="*/ 0 w 2362"/>
                    <a:gd name="T85" fmla="*/ 0 h 633"/>
                    <a:gd name="T86" fmla="*/ 0 w 2362"/>
                    <a:gd name="T87" fmla="*/ 0 h 633"/>
                    <a:gd name="T88" fmla="*/ 0 w 2362"/>
                    <a:gd name="T89" fmla="*/ 0 h 633"/>
                    <a:gd name="T90" fmla="*/ 0 w 2362"/>
                    <a:gd name="T91" fmla="*/ 0 h 633"/>
                    <a:gd name="T92" fmla="*/ 0 w 2362"/>
                    <a:gd name="T93" fmla="*/ 0 h 633"/>
                    <a:gd name="T94" fmla="*/ 0 w 2362"/>
                    <a:gd name="T95" fmla="*/ 0 h 633"/>
                    <a:gd name="T96" fmla="*/ 0 w 2362"/>
                    <a:gd name="T97" fmla="*/ 0 h 633"/>
                    <a:gd name="T98" fmla="*/ 0 w 2362"/>
                    <a:gd name="T99" fmla="*/ 0 h 633"/>
                    <a:gd name="T100" fmla="*/ 0 w 2362"/>
                    <a:gd name="T101" fmla="*/ 0 h 633"/>
                    <a:gd name="T102" fmla="*/ 0 w 2362"/>
                    <a:gd name="T103" fmla="*/ 0 h 633"/>
                    <a:gd name="T104" fmla="*/ 0 w 2362"/>
                    <a:gd name="T105" fmla="*/ 0 h 633"/>
                    <a:gd name="T106" fmla="*/ 0 w 2362"/>
                    <a:gd name="T107" fmla="*/ 0 h 633"/>
                    <a:gd name="T108" fmla="*/ 0 w 2362"/>
                    <a:gd name="T109" fmla="*/ 0 h 633"/>
                    <a:gd name="T110" fmla="*/ 0 w 2362"/>
                    <a:gd name="T111" fmla="*/ 0 h 633"/>
                    <a:gd name="T112" fmla="*/ 0 w 2362"/>
                    <a:gd name="T113" fmla="*/ 0 h 633"/>
                    <a:gd name="T114" fmla="*/ 0 w 2362"/>
                    <a:gd name="T115" fmla="*/ 0 h 633"/>
                    <a:gd name="T116" fmla="*/ 0 w 2362"/>
                    <a:gd name="T117" fmla="*/ 0 h 633"/>
                    <a:gd name="T118" fmla="*/ 0 w 2362"/>
                    <a:gd name="T119" fmla="*/ 0 h 6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62"/>
                    <a:gd name="T181" fmla="*/ 0 h 633"/>
                    <a:gd name="T182" fmla="*/ 2362 w 2362"/>
                    <a:gd name="T183" fmla="*/ 633 h 6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62" h="633">
                      <a:moveTo>
                        <a:pt x="2325" y="275"/>
                      </a:moveTo>
                      <a:lnTo>
                        <a:pt x="2297" y="278"/>
                      </a:lnTo>
                      <a:lnTo>
                        <a:pt x="2270" y="278"/>
                      </a:lnTo>
                      <a:lnTo>
                        <a:pt x="2242" y="277"/>
                      </a:lnTo>
                      <a:lnTo>
                        <a:pt x="2213" y="274"/>
                      </a:lnTo>
                      <a:lnTo>
                        <a:pt x="2186" y="269"/>
                      </a:lnTo>
                      <a:lnTo>
                        <a:pt x="2158" y="264"/>
                      </a:lnTo>
                      <a:lnTo>
                        <a:pt x="2129" y="258"/>
                      </a:lnTo>
                      <a:lnTo>
                        <a:pt x="2101" y="250"/>
                      </a:lnTo>
                      <a:lnTo>
                        <a:pt x="2074" y="241"/>
                      </a:lnTo>
                      <a:lnTo>
                        <a:pt x="2046" y="232"/>
                      </a:lnTo>
                      <a:lnTo>
                        <a:pt x="2020" y="222"/>
                      </a:lnTo>
                      <a:lnTo>
                        <a:pt x="1993" y="212"/>
                      </a:lnTo>
                      <a:lnTo>
                        <a:pt x="1942" y="189"/>
                      </a:lnTo>
                      <a:lnTo>
                        <a:pt x="1917" y="177"/>
                      </a:lnTo>
                      <a:lnTo>
                        <a:pt x="1893" y="164"/>
                      </a:lnTo>
                      <a:lnTo>
                        <a:pt x="1847" y="140"/>
                      </a:lnTo>
                      <a:lnTo>
                        <a:pt x="1803" y="117"/>
                      </a:lnTo>
                      <a:lnTo>
                        <a:pt x="1763" y="94"/>
                      </a:lnTo>
                      <a:lnTo>
                        <a:pt x="1725" y="73"/>
                      </a:lnTo>
                      <a:lnTo>
                        <a:pt x="1706" y="64"/>
                      </a:lnTo>
                      <a:lnTo>
                        <a:pt x="1689" y="55"/>
                      </a:lnTo>
                      <a:lnTo>
                        <a:pt x="1672" y="46"/>
                      </a:lnTo>
                      <a:lnTo>
                        <a:pt x="1654" y="38"/>
                      </a:lnTo>
                      <a:lnTo>
                        <a:pt x="1638" y="31"/>
                      </a:lnTo>
                      <a:lnTo>
                        <a:pt x="1623" y="25"/>
                      </a:lnTo>
                      <a:lnTo>
                        <a:pt x="1608" y="19"/>
                      </a:lnTo>
                      <a:lnTo>
                        <a:pt x="1593" y="15"/>
                      </a:lnTo>
                      <a:lnTo>
                        <a:pt x="1571" y="10"/>
                      </a:lnTo>
                      <a:lnTo>
                        <a:pt x="1549" y="5"/>
                      </a:lnTo>
                      <a:lnTo>
                        <a:pt x="1525" y="3"/>
                      </a:lnTo>
                      <a:lnTo>
                        <a:pt x="1501" y="1"/>
                      </a:lnTo>
                      <a:lnTo>
                        <a:pt x="1475" y="0"/>
                      </a:lnTo>
                      <a:lnTo>
                        <a:pt x="1448" y="0"/>
                      </a:lnTo>
                      <a:lnTo>
                        <a:pt x="1420" y="0"/>
                      </a:lnTo>
                      <a:lnTo>
                        <a:pt x="1393" y="2"/>
                      </a:lnTo>
                      <a:lnTo>
                        <a:pt x="1363" y="4"/>
                      </a:lnTo>
                      <a:lnTo>
                        <a:pt x="1333" y="8"/>
                      </a:lnTo>
                      <a:lnTo>
                        <a:pt x="1303" y="11"/>
                      </a:lnTo>
                      <a:lnTo>
                        <a:pt x="1271" y="17"/>
                      </a:lnTo>
                      <a:lnTo>
                        <a:pt x="1238" y="23"/>
                      </a:lnTo>
                      <a:lnTo>
                        <a:pt x="1205" y="28"/>
                      </a:lnTo>
                      <a:lnTo>
                        <a:pt x="1172" y="37"/>
                      </a:lnTo>
                      <a:lnTo>
                        <a:pt x="1137" y="45"/>
                      </a:lnTo>
                      <a:lnTo>
                        <a:pt x="1102" y="53"/>
                      </a:lnTo>
                      <a:lnTo>
                        <a:pt x="1068" y="62"/>
                      </a:lnTo>
                      <a:lnTo>
                        <a:pt x="1032" y="72"/>
                      </a:lnTo>
                      <a:lnTo>
                        <a:pt x="995" y="84"/>
                      </a:lnTo>
                      <a:lnTo>
                        <a:pt x="923" y="108"/>
                      </a:lnTo>
                      <a:lnTo>
                        <a:pt x="849" y="134"/>
                      </a:lnTo>
                      <a:lnTo>
                        <a:pt x="778" y="163"/>
                      </a:lnTo>
                      <a:lnTo>
                        <a:pt x="743" y="179"/>
                      </a:lnTo>
                      <a:lnTo>
                        <a:pt x="708" y="194"/>
                      </a:lnTo>
                      <a:lnTo>
                        <a:pt x="676" y="212"/>
                      </a:lnTo>
                      <a:lnTo>
                        <a:pt x="644" y="228"/>
                      </a:lnTo>
                      <a:lnTo>
                        <a:pt x="613" y="245"/>
                      </a:lnTo>
                      <a:lnTo>
                        <a:pt x="584" y="263"/>
                      </a:lnTo>
                      <a:lnTo>
                        <a:pt x="607" y="260"/>
                      </a:lnTo>
                      <a:lnTo>
                        <a:pt x="629" y="258"/>
                      </a:lnTo>
                      <a:lnTo>
                        <a:pt x="647" y="255"/>
                      </a:lnTo>
                      <a:lnTo>
                        <a:pt x="663" y="254"/>
                      </a:lnTo>
                      <a:lnTo>
                        <a:pt x="677" y="253"/>
                      </a:lnTo>
                      <a:lnTo>
                        <a:pt x="690" y="252"/>
                      </a:lnTo>
                      <a:lnTo>
                        <a:pt x="700" y="252"/>
                      </a:lnTo>
                      <a:lnTo>
                        <a:pt x="708" y="252"/>
                      </a:lnTo>
                      <a:lnTo>
                        <a:pt x="714" y="253"/>
                      </a:lnTo>
                      <a:lnTo>
                        <a:pt x="719" y="253"/>
                      </a:lnTo>
                      <a:lnTo>
                        <a:pt x="722" y="255"/>
                      </a:lnTo>
                      <a:lnTo>
                        <a:pt x="723" y="256"/>
                      </a:lnTo>
                      <a:lnTo>
                        <a:pt x="723" y="259"/>
                      </a:lnTo>
                      <a:lnTo>
                        <a:pt x="721" y="261"/>
                      </a:lnTo>
                      <a:lnTo>
                        <a:pt x="719" y="263"/>
                      </a:lnTo>
                      <a:lnTo>
                        <a:pt x="714" y="267"/>
                      </a:lnTo>
                      <a:lnTo>
                        <a:pt x="708" y="270"/>
                      </a:lnTo>
                      <a:lnTo>
                        <a:pt x="701" y="274"/>
                      </a:lnTo>
                      <a:lnTo>
                        <a:pt x="693" y="277"/>
                      </a:lnTo>
                      <a:lnTo>
                        <a:pt x="683" y="282"/>
                      </a:lnTo>
                      <a:lnTo>
                        <a:pt x="673" y="286"/>
                      </a:lnTo>
                      <a:lnTo>
                        <a:pt x="661" y="291"/>
                      </a:lnTo>
                      <a:lnTo>
                        <a:pt x="648" y="296"/>
                      </a:lnTo>
                      <a:lnTo>
                        <a:pt x="635" y="301"/>
                      </a:lnTo>
                      <a:lnTo>
                        <a:pt x="620" y="307"/>
                      </a:lnTo>
                      <a:lnTo>
                        <a:pt x="604" y="313"/>
                      </a:lnTo>
                      <a:lnTo>
                        <a:pt x="587" y="319"/>
                      </a:lnTo>
                      <a:lnTo>
                        <a:pt x="570" y="324"/>
                      </a:lnTo>
                      <a:lnTo>
                        <a:pt x="552" y="331"/>
                      </a:lnTo>
                      <a:lnTo>
                        <a:pt x="533" y="337"/>
                      </a:lnTo>
                      <a:lnTo>
                        <a:pt x="493" y="351"/>
                      </a:lnTo>
                      <a:lnTo>
                        <a:pt x="451" y="365"/>
                      </a:lnTo>
                      <a:lnTo>
                        <a:pt x="408" y="380"/>
                      </a:lnTo>
                      <a:lnTo>
                        <a:pt x="363" y="395"/>
                      </a:lnTo>
                      <a:lnTo>
                        <a:pt x="318" y="410"/>
                      </a:lnTo>
                      <a:lnTo>
                        <a:pt x="273" y="426"/>
                      </a:lnTo>
                      <a:lnTo>
                        <a:pt x="228" y="441"/>
                      </a:lnTo>
                      <a:lnTo>
                        <a:pt x="185" y="456"/>
                      </a:lnTo>
                      <a:lnTo>
                        <a:pt x="145" y="471"/>
                      </a:lnTo>
                      <a:lnTo>
                        <a:pt x="125" y="477"/>
                      </a:lnTo>
                      <a:lnTo>
                        <a:pt x="107" y="484"/>
                      </a:lnTo>
                      <a:lnTo>
                        <a:pt x="90" y="491"/>
                      </a:lnTo>
                      <a:lnTo>
                        <a:pt x="74" y="497"/>
                      </a:lnTo>
                      <a:lnTo>
                        <a:pt x="59" y="504"/>
                      </a:lnTo>
                      <a:lnTo>
                        <a:pt x="46" y="510"/>
                      </a:lnTo>
                      <a:lnTo>
                        <a:pt x="33" y="515"/>
                      </a:lnTo>
                      <a:lnTo>
                        <a:pt x="23" y="520"/>
                      </a:lnTo>
                      <a:lnTo>
                        <a:pt x="15" y="525"/>
                      </a:lnTo>
                      <a:lnTo>
                        <a:pt x="8" y="529"/>
                      </a:lnTo>
                      <a:lnTo>
                        <a:pt x="3" y="533"/>
                      </a:lnTo>
                      <a:lnTo>
                        <a:pt x="0" y="536"/>
                      </a:lnTo>
                      <a:lnTo>
                        <a:pt x="0" y="538"/>
                      </a:lnTo>
                      <a:lnTo>
                        <a:pt x="1" y="541"/>
                      </a:lnTo>
                      <a:lnTo>
                        <a:pt x="6" y="543"/>
                      </a:lnTo>
                      <a:lnTo>
                        <a:pt x="12" y="544"/>
                      </a:lnTo>
                      <a:lnTo>
                        <a:pt x="44" y="547"/>
                      </a:lnTo>
                      <a:lnTo>
                        <a:pt x="77" y="548"/>
                      </a:lnTo>
                      <a:lnTo>
                        <a:pt x="112" y="550"/>
                      </a:lnTo>
                      <a:lnTo>
                        <a:pt x="147" y="550"/>
                      </a:lnTo>
                      <a:lnTo>
                        <a:pt x="183" y="550"/>
                      </a:lnTo>
                      <a:lnTo>
                        <a:pt x="220" y="550"/>
                      </a:lnTo>
                      <a:lnTo>
                        <a:pt x="295" y="548"/>
                      </a:lnTo>
                      <a:lnTo>
                        <a:pt x="371" y="542"/>
                      </a:lnTo>
                      <a:lnTo>
                        <a:pt x="447" y="535"/>
                      </a:lnTo>
                      <a:lnTo>
                        <a:pt x="521" y="526"/>
                      </a:lnTo>
                      <a:lnTo>
                        <a:pt x="557" y="520"/>
                      </a:lnTo>
                      <a:lnTo>
                        <a:pt x="593" y="513"/>
                      </a:lnTo>
                      <a:lnTo>
                        <a:pt x="629" y="506"/>
                      </a:lnTo>
                      <a:lnTo>
                        <a:pt x="662" y="499"/>
                      </a:lnTo>
                      <a:lnTo>
                        <a:pt x="696" y="491"/>
                      </a:lnTo>
                      <a:lnTo>
                        <a:pt x="728" y="483"/>
                      </a:lnTo>
                      <a:lnTo>
                        <a:pt x="759" y="474"/>
                      </a:lnTo>
                      <a:lnTo>
                        <a:pt x="788" y="465"/>
                      </a:lnTo>
                      <a:lnTo>
                        <a:pt x="817" y="454"/>
                      </a:lnTo>
                      <a:lnTo>
                        <a:pt x="843" y="444"/>
                      </a:lnTo>
                      <a:lnTo>
                        <a:pt x="869" y="434"/>
                      </a:lnTo>
                      <a:lnTo>
                        <a:pt x="893" y="422"/>
                      </a:lnTo>
                      <a:lnTo>
                        <a:pt x="915" y="411"/>
                      </a:lnTo>
                      <a:lnTo>
                        <a:pt x="934" y="398"/>
                      </a:lnTo>
                      <a:lnTo>
                        <a:pt x="954" y="385"/>
                      </a:lnTo>
                      <a:lnTo>
                        <a:pt x="970" y="373"/>
                      </a:lnTo>
                      <a:lnTo>
                        <a:pt x="985" y="359"/>
                      </a:lnTo>
                      <a:lnTo>
                        <a:pt x="999" y="345"/>
                      </a:lnTo>
                      <a:lnTo>
                        <a:pt x="1017" y="339"/>
                      </a:lnTo>
                      <a:lnTo>
                        <a:pt x="1036" y="334"/>
                      </a:lnTo>
                      <a:lnTo>
                        <a:pt x="1054" y="328"/>
                      </a:lnTo>
                      <a:lnTo>
                        <a:pt x="1071" y="323"/>
                      </a:lnTo>
                      <a:lnTo>
                        <a:pt x="1087" y="319"/>
                      </a:lnTo>
                      <a:lnTo>
                        <a:pt x="1102" y="315"/>
                      </a:lnTo>
                      <a:lnTo>
                        <a:pt x="1119" y="312"/>
                      </a:lnTo>
                      <a:lnTo>
                        <a:pt x="1132" y="308"/>
                      </a:lnTo>
                      <a:lnTo>
                        <a:pt x="1160" y="302"/>
                      </a:lnTo>
                      <a:lnTo>
                        <a:pt x="1184" y="299"/>
                      </a:lnTo>
                      <a:lnTo>
                        <a:pt x="1206" y="296"/>
                      </a:lnTo>
                      <a:lnTo>
                        <a:pt x="1227" y="294"/>
                      </a:lnTo>
                      <a:lnTo>
                        <a:pt x="1244" y="294"/>
                      </a:lnTo>
                      <a:lnTo>
                        <a:pt x="1260" y="296"/>
                      </a:lnTo>
                      <a:lnTo>
                        <a:pt x="1274" y="298"/>
                      </a:lnTo>
                      <a:lnTo>
                        <a:pt x="1286" y="301"/>
                      </a:lnTo>
                      <a:lnTo>
                        <a:pt x="1295" y="305"/>
                      </a:lnTo>
                      <a:lnTo>
                        <a:pt x="1303" y="309"/>
                      </a:lnTo>
                      <a:lnTo>
                        <a:pt x="1310" y="315"/>
                      </a:lnTo>
                      <a:lnTo>
                        <a:pt x="1314" y="322"/>
                      </a:lnTo>
                      <a:lnTo>
                        <a:pt x="1317" y="329"/>
                      </a:lnTo>
                      <a:lnTo>
                        <a:pt x="1317" y="337"/>
                      </a:lnTo>
                      <a:lnTo>
                        <a:pt x="1316" y="346"/>
                      </a:lnTo>
                      <a:lnTo>
                        <a:pt x="1312" y="355"/>
                      </a:lnTo>
                      <a:lnTo>
                        <a:pt x="1306" y="366"/>
                      </a:lnTo>
                      <a:lnTo>
                        <a:pt x="1298" y="376"/>
                      </a:lnTo>
                      <a:lnTo>
                        <a:pt x="1289" y="387"/>
                      </a:lnTo>
                      <a:lnTo>
                        <a:pt x="1278" y="399"/>
                      </a:lnTo>
                      <a:lnTo>
                        <a:pt x="1263" y="411"/>
                      </a:lnTo>
                      <a:lnTo>
                        <a:pt x="1246" y="423"/>
                      </a:lnTo>
                      <a:lnTo>
                        <a:pt x="1228" y="436"/>
                      </a:lnTo>
                      <a:lnTo>
                        <a:pt x="1206" y="450"/>
                      </a:lnTo>
                      <a:lnTo>
                        <a:pt x="1183" y="462"/>
                      </a:lnTo>
                      <a:lnTo>
                        <a:pt x="1157" y="476"/>
                      </a:lnTo>
                      <a:lnTo>
                        <a:pt x="1128" y="490"/>
                      </a:lnTo>
                      <a:lnTo>
                        <a:pt x="1096" y="504"/>
                      </a:lnTo>
                      <a:lnTo>
                        <a:pt x="1069" y="515"/>
                      </a:lnTo>
                      <a:lnTo>
                        <a:pt x="1044" y="526"/>
                      </a:lnTo>
                      <a:lnTo>
                        <a:pt x="1021" y="536"/>
                      </a:lnTo>
                      <a:lnTo>
                        <a:pt x="1000" y="545"/>
                      </a:lnTo>
                      <a:lnTo>
                        <a:pt x="981" y="553"/>
                      </a:lnTo>
                      <a:lnTo>
                        <a:pt x="964" y="562"/>
                      </a:lnTo>
                      <a:lnTo>
                        <a:pt x="950" y="568"/>
                      </a:lnTo>
                      <a:lnTo>
                        <a:pt x="938" y="574"/>
                      </a:lnTo>
                      <a:lnTo>
                        <a:pt x="926" y="580"/>
                      </a:lnTo>
                      <a:lnTo>
                        <a:pt x="917" y="585"/>
                      </a:lnTo>
                      <a:lnTo>
                        <a:pt x="910" y="588"/>
                      </a:lnTo>
                      <a:lnTo>
                        <a:pt x="905" y="591"/>
                      </a:lnTo>
                      <a:lnTo>
                        <a:pt x="902" y="594"/>
                      </a:lnTo>
                      <a:lnTo>
                        <a:pt x="901" y="595"/>
                      </a:lnTo>
                      <a:lnTo>
                        <a:pt x="901" y="596"/>
                      </a:lnTo>
                      <a:lnTo>
                        <a:pt x="903" y="597"/>
                      </a:lnTo>
                      <a:lnTo>
                        <a:pt x="907" y="597"/>
                      </a:lnTo>
                      <a:lnTo>
                        <a:pt x="912" y="596"/>
                      </a:lnTo>
                      <a:lnTo>
                        <a:pt x="919" y="595"/>
                      </a:lnTo>
                      <a:lnTo>
                        <a:pt x="927" y="593"/>
                      </a:lnTo>
                      <a:lnTo>
                        <a:pt x="937" y="590"/>
                      </a:lnTo>
                      <a:lnTo>
                        <a:pt x="947" y="588"/>
                      </a:lnTo>
                      <a:lnTo>
                        <a:pt x="960" y="585"/>
                      </a:lnTo>
                      <a:lnTo>
                        <a:pt x="972" y="581"/>
                      </a:lnTo>
                      <a:lnTo>
                        <a:pt x="986" y="576"/>
                      </a:lnTo>
                      <a:lnTo>
                        <a:pt x="1000" y="572"/>
                      </a:lnTo>
                      <a:lnTo>
                        <a:pt x="1016" y="567"/>
                      </a:lnTo>
                      <a:lnTo>
                        <a:pt x="1032" y="563"/>
                      </a:lnTo>
                      <a:lnTo>
                        <a:pt x="1067" y="552"/>
                      </a:lnTo>
                      <a:lnTo>
                        <a:pt x="1102" y="541"/>
                      </a:lnTo>
                      <a:lnTo>
                        <a:pt x="1180" y="515"/>
                      </a:lnTo>
                      <a:lnTo>
                        <a:pt x="1256" y="491"/>
                      </a:lnTo>
                      <a:lnTo>
                        <a:pt x="1294" y="480"/>
                      </a:lnTo>
                      <a:lnTo>
                        <a:pt x="1331" y="468"/>
                      </a:lnTo>
                      <a:lnTo>
                        <a:pt x="1365" y="457"/>
                      </a:lnTo>
                      <a:lnTo>
                        <a:pt x="1399" y="446"/>
                      </a:lnTo>
                      <a:lnTo>
                        <a:pt x="1431" y="437"/>
                      </a:lnTo>
                      <a:lnTo>
                        <a:pt x="1460" y="428"/>
                      </a:lnTo>
                      <a:lnTo>
                        <a:pt x="1473" y="423"/>
                      </a:lnTo>
                      <a:lnTo>
                        <a:pt x="1487" y="420"/>
                      </a:lnTo>
                      <a:lnTo>
                        <a:pt x="1500" y="416"/>
                      </a:lnTo>
                      <a:lnTo>
                        <a:pt x="1511" y="414"/>
                      </a:lnTo>
                      <a:lnTo>
                        <a:pt x="1522" y="411"/>
                      </a:lnTo>
                      <a:lnTo>
                        <a:pt x="1532" y="408"/>
                      </a:lnTo>
                      <a:lnTo>
                        <a:pt x="1541" y="406"/>
                      </a:lnTo>
                      <a:lnTo>
                        <a:pt x="1549" y="405"/>
                      </a:lnTo>
                      <a:lnTo>
                        <a:pt x="1558" y="403"/>
                      </a:lnTo>
                      <a:lnTo>
                        <a:pt x="1563" y="403"/>
                      </a:lnTo>
                      <a:lnTo>
                        <a:pt x="1569" y="401"/>
                      </a:lnTo>
                      <a:lnTo>
                        <a:pt x="1573" y="401"/>
                      </a:lnTo>
                      <a:lnTo>
                        <a:pt x="1601" y="403"/>
                      </a:lnTo>
                      <a:lnTo>
                        <a:pt x="1627" y="404"/>
                      </a:lnTo>
                      <a:lnTo>
                        <a:pt x="1651" y="405"/>
                      </a:lnTo>
                      <a:lnTo>
                        <a:pt x="1673" y="406"/>
                      </a:lnTo>
                      <a:lnTo>
                        <a:pt x="1694" y="408"/>
                      </a:lnTo>
                      <a:lnTo>
                        <a:pt x="1712" y="411"/>
                      </a:lnTo>
                      <a:lnTo>
                        <a:pt x="1728" y="413"/>
                      </a:lnTo>
                      <a:lnTo>
                        <a:pt x="1743" y="416"/>
                      </a:lnTo>
                      <a:lnTo>
                        <a:pt x="1757" y="419"/>
                      </a:lnTo>
                      <a:lnTo>
                        <a:pt x="1770" y="423"/>
                      </a:lnTo>
                      <a:lnTo>
                        <a:pt x="1780" y="427"/>
                      </a:lnTo>
                      <a:lnTo>
                        <a:pt x="1789" y="431"/>
                      </a:lnTo>
                      <a:lnTo>
                        <a:pt x="1797" y="436"/>
                      </a:lnTo>
                      <a:lnTo>
                        <a:pt x="1804" y="441"/>
                      </a:lnTo>
                      <a:lnTo>
                        <a:pt x="1811" y="446"/>
                      </a:lnTo>
                      <a:lnTo>
                        <a:pt x="1816" y="452"/>
                      </a:lnTo>
                      <a:lnTo>
                        <a:pt x="1820" y="459"/>
                      </a:lnTo>
                      <a:lnTo>
                        <a:pt x="1823" y="466"/>
                      </a:lnTo>
                      <a:lnTo>
                        <a:pt x="1825" y="474"/>
                      </a:lnTo>
                      <a:lnTo>
                        <a:pt x="1826" y="482"/>
                      </a:lnTo>
                      <a:lnTo>
                        <a:pt x="1827" y="490"/>
                      </a:lnTo>
                      <a:lnTo>
                        <a:pt x="1827" y="499"/>
                      </a:lnTo>
                      <a:lnTo>
                        <a:pt x="1827" y="510"/>
                      </a:lnTo>
                      <a:lnTo>
                        <a:pt x="1826" y="520"/>
                      </a:lnTo>
                      <a:lnTo>
                        <a:pt x="1824" y="532"/>
                      </a:lnTo>
                      <a:lnTo>
                        <a:pt x="1823" y="543"/>
                      </a:lnTo>
                      <a:lnTo>
                        <a:pt x="1819" y="556"/>
                      </a:lnTo>
                      <a:lnTo>
                        <a:pt x="1817" y="570"/>
                      </a:lnTo>
                      <a:lnTo>
                        <a:pt x="1813" y="583"/>
                      </a:lnTo>
                      <a:lnTo>
                        <a:pt x="1810" y="598"/>
                      </a:lnTo>
                      <a:lnTo>
                        <a:pt x="1806" y="614"/>
                      </a:lnTo>
                      <a:lnTo>
                        <a:pt x="1803" y="632"/>
                      </a:lnTo>
                      <a:lnTo>
                        <a:pt x="1804" y="633"/>
                      </a:lnTo>
                      <a:lnTo>
                        <a:pt x="1805" y="633"/>
                      </a:lnTo>
                      <a:lnTo>
                        <a:pt x="1809" y="633"/>
                      </a:lnTo>
                      <a:lnTo>
                        <a:pt x="1813" y="632"/>
                      </a:lnTo>
                      <a:lnTo>
                        <a:pt x="1818" y="629"/>
                      </a:lnTo>
                      <a:lnTo>
                        <a:pt x="1825" y="627"/>
                      </a:lnTo>
                      <a:lnTo>
                        <a:pt x="1833" y="624"/>
                      </a:lnTo>
                      <a:lnTo>
                        <a:pt x="1842" y="619"/>
                      </a:lnTo>
                      <a:lnTo>
                        <a:pt x="1851" y="614"/>
                      </a:lnTo>
                      <a:lnTo>
                        <a:pt x="1862" y="609"/>
                      </a:lnTo>
                      <a:lnTo>
                        <a:pt x="1873" y="604"/>
                      </a:lnTo>
                      <a:lnTo>
                        <a:pt x="1886" y="597"/>
                      </a:lnTo>
                      <a:lnTo>
                        <a:pt x="1911" y="583"/>
                      </a:lnTo>
                      <a:lnTo>
                        <a:pt x="1940" y="568"/>
                      </a:lnTo>
                      <a:lnTo>
                        <a:pt x="1969" y="551"/>
                      </a:lnTo>
                      <a:lnTo>
                        <a:pt x="2000" y="534"/>
                      </a:lnTo>
                      <a:lnTo>
                        <a:pt x="2062" y="498"/>
                      </a:lnTo>
                      <a:lnTo>
                        <a:pt x="2124" y="461"/>
                      </a:lnTo>
                      <a:lnTo>
                        <a:pt x="2154" y="443"/>
                      </a:lnTo>
                      <a:lnTo>
                        <a:pt x="2182" y="425"/>
                      </a:lnTo>
                      <a:lnTo>
                        <a:pt x="2210" y="407"/>
                      </a:lnTo>
                      <a:lnTo>
                        <a:pt x="2235" y="391"/>
                      </a:lnTo>
                      <a:lnTo>
                        <a:pt x="2258" y="375"/>
                      </a:lnTo>
                      <a:lnTo>
                        <a:pt x="2280" y="360"/>
                      </a:lnTo>
                      <a:lnTo>
                        <a:pt x="2300" y="346"/>
                      </a:lnTo>
                      <a:lnTo>
                        <a:pt x="2316" y="332"/>
                      </a:lnTo>
                      <a:lnTo>
                        <a:pt x="2331" y="321"/>
                      </a:lnTo>
                      <a:lnTo>
                        <a:pt x="2338" y="315"/>
                      </a:lnTo>
                      <a:lnTo>
                        <a:pt x="2343" y="311"/>
                      </a:lnTo>
                      <a:lnTo>
                        <a:pt x="2348" y="305"/>
                      </a:lnTo>
                      <a:lnTo>
                        <a:pt x="2353" y="300"/>
                      </a:lnTo>
                      <a:lnTo>
                        <a:pt x="2356" y="297"/>
                      </a:lnTo>
                      <a:lnTo>
                        <a:pt x="2358" y="292"/>
                      </a:lnTo>
                      <a:lnTo>
                        <a:pt x="2361" y="289"/>
                      </a:lnTo>
                      <a:lnTo>
                        <a:pt x="2362" y="286"/>
                      </a:lnTo>
                      <a:lnTo>
                        <a:pt x="2362" y="283"/>
                      </a:lnTo>
                      <a:lnTo>
                        <a:pt x="2362" y="281"/>
                      </a:lnTo>
                      <a:lnTo>
                        <a:pt x="2359" y="278"/>
                      </a:lnTo>
                      <a:lnTo>
                        <a:pt x="2357" y="277"/>
                      </a:lnTo>
                      <a:lnTo>
                        <a:pt x="2355" y="276"/>
                      </a:lnTo>
                      <a:lnTo>
                        <a:pt x="2350" y="275"/>
                      </a:lnTo>
                      <a:lnTo>
                        <a:pt x="2346" y="275"/>
                      </a:lnTo>
                      <a:lnTo>
                        <a:pt x="2340" y="275"/>
                      </a:lnTo>
                      <a:lnTo>
                        <a:pt x="2332" y="275"/>
                      </a:lnTo>
                      <a:lnTo>
                        <a:pt x="2325" y="276"/>
                      </a:lnTo>
                      <a:lnTo>
                        <a:pt x="2325" y="275"/>
                      </a:lnTo>
                      <a:close/>
                    </a:path>
                  </a:pathLst>
                </a:custGeom>
                <a:solidFill>
                  <a:srgbClr val="0040FF"/>
                </a:solidFill>
                <a:ln w="9525">
                  <a:noFill/>
                  <a:round/>
                  <a:headEnd/>
                  <a:tailEnd/>
                </a:ln>
              </p:spPr>
              <p:txBody>
                <a:bodyPr wrap="none" anchor="ctr"/>
                <a:lstStyle/>
                <a:p>
                  <a:endParaRPr lang="en-US"/>
                </a:p>
              </p:txBody>
            </p:sp>
          </p:grpSp>
          <p:grpSp>
            <p:nvGrpSpPr>
              <p:cNvPr id="5" name="Group 12"/>
              <p:cNvGrpSpPr>
                <a:grpSpLocks/>
              </p:cNvGrpSpPr>
              <p:nvPr/>
            </p:nvGrpSpPr>
            <p:grpSpPr bwMode="auto">
              <a:xfrm>
                <a:off x="2409" y="2839"/>
                <a:ext cx="708" cy="184"/>
                <a:chOff x="2409" y="2839"/>
                <a:chExt cx="708" cy="184"/>
              </a:xfrm>
            </p:grpSpPr>
            <p:sp>
              <p:nvSpPr>
                <p:cNvPr id="21523" name="Freeform 13"/>
                <p:cNvSpPr>
                  <a:spLocks noChangeArrowheads="1"/>
                </p:cNvSpPr>
                <p:nvPr/>
              </p:nvSpPr>
              <p:spPr bwMode="auto">
                <a:xfrm>
                  <a:off x="2420" y="2848"/>
                  <a:ext cx="684" cy="172"/>
                </a:xfrm>
                <a:custGeom>
                  <a:avLst/>
                  <a:gdLst>
                    <a:gd name="T0" fmla="*/ 0 w 6097"/>
                    <a:gd name="T1" fmla="*/ 0 h 1316"/>
                    <a:gd name="T2" fmla="*/ 0 w 6097"/>
                    <a:gd name="T3" fmla="*/ 0 h 1316"/>
                    <a:gd name="T4" fmla="*/ 0 w 6097"/>
                    <a:gd name="T5" fmla="*/ 0 h 1316"/>
                    <a:gd name="T6" fmla="*/ 0 w 6097"/>
                    <a:gd name="T7" fmla="*/ 0 h 1316"/>
                    <a:gd name="T8" fmla="*/ 0 w 6097"/>
                    <a:gd name="T9" fmla="*/ 0 h 1316"/>
                    <a:gd name="T10" fmla="*/ 0 w 6097"/>
                    <a:gd name="T11" fmla="*/ 0 h 1316"/>
                    <a:gd name="T12" fmla="*/ 0 w 6097"/>
                    <a:gd name="T13" fmla="*/ 0 h 1316"/>
                    <a:gd name="T14" fmla="*/ 0 w 6097"/>
                    <a:gd name="T15" fmla="*/ 0 h 1316"/>
                    <a:gd name="T16" fmla="*/ 0 w 6097"/>
                    <a:gd name="T17" fmla="*/ 0 h 1316"/>
                    <a:gd name="T18" fmla="*/ 0 w 6097"/>
                    <a:gd name="T19" fmla="*/ 0 h 1316"/>
                    <a:gd name="T20" fmla="*/ 0 w 6097"/>
                    <a:gd name="T21" fmla="*/ 0 h 1316"/>
                    <a:gd name="T22" fmla="*/ 0 w 6097"/>
                    <a:gd name="T23" fmla="*/ 0 h 1316"/>
                    <a:gd name="T24" fmla="*/ 0 w 6097"/>
                    <a:gd name="T25" fmla="*/ 0 h 1316"/>
                    <a:gd name="T26" fmla="*/ 0 w 6097"/>
                    <a:gd name="T27" fmla="*/ 0 h 1316"/>
                    <a:gd name="T28" fmla="*/ 0 w 6097"/>
                    <a:gd name="T29" fmla="*/ 0 h 1316"/>
                    <a:gd name="T30" fmla="*/ 0 w 6097"/>
                    <a:gd name="T31" fmla="*/ 0 h 1316"/>
                    <a:gd name="T32" fmla="*/ 0 w 6097"/>
                    <a:gd name="T33" fmla="*/ 0 h 1316"/>
                    <a:gd name="T34" fmla="*/ 0 w 6097"/>
                    <a:gd name="T35" fmla="*/ 0 h 1316"/>
                    <a:gd name="T36" fmla="*/ 0 w 6097"/>
                    <a:gd name="T37" fmla="*/ 0 h 1316"/>
                    <a:gd name="T38" fmla="*/ 0 w 6097"/>
                    <a:gd name="T39" fmla="*/ 0 h 1316"/>
                    <a:gd name="T40" fmla="*/ 0 w 6097"/>
                    <a:gd name="T41" fmla="*/ 0 h 1316"/>
                    <a:gd name="T42" fmla="*/ 0 w 6097"/>
                    <a:gd name="T43" fmla="*/ 0 h 1316"/>
                    <a:gd name="T44" fmla="*/ 0 w 6097"/>
                    <a:gd name="T45" fmla="*/ 0 h 1316"/>
                    <a:gd name="T46" fmla="*/ 0 w 6097"/>
                    <a:gd name="T47" fmla="*/ 0 h 1316"/>
                    <a:gd name="T48" fmla="*/ 0 w 6097"/>
                    <a:gd name="T49" fmla="*/ 0 h 1316"/>
                    <a:gd name="T50" fmla="*/ 0 w 6097"/>
                    <a:gd name="T51" fmla="*/ 0 h 1316"/>
                    <a:gd name="T52" fmla="*/ 0 w 6097"/>
                    <a:gd name="T53" fmla="*/ 0 h 1316"/>
                    <a:gd name="T54" fmla="*/ 0 w 6097"/>
                    <a:gd name="T55" fmla="*/ 0 h 1316"/>
                    <a:gd name="T56" fmla="*/ 0 w 6097"/>
                    <a:gd name="T57" fmla="*/ 0 h 1316"/>
                    <a:gd name="T58" fmla="*/ 0 w 6097"/>
                    <a:gd name="T59" fmla="*/ 0 h 1316"/>
                    <a:gd name="T60" fmla="*/ 0 w 6097"/>
                    <a:gd name="T61" fmla="*/ 0 h 1316"/>
                    <a:gd name="T62" fmla="*/ 0 w 6097"/>
                    <a:gd name="T63" fmla="*/ 0 h 1316"/>
                    <a:gd name="T64" fmla="*/ 0 w 6097"/>
                    <a:gd name="T65" fmla="*/ 0 h 1316"/>
                    <a:gd name="T66" fmla="*/ 0 w 6097"/>
                    <a:gd name="T67" fmla="*/ 0 h 1316"/>
                    <a:gd name="T68" fmla="*/ 0 w 6097"/>
                    <a:gd name="T69" fmla="*/ 0 h 1316"/>
                    <a:gd name="T70" fmla="*/ 0 w 6097"/>
                    <a:gd name="T71" fmla="*/ 0 h 1316"/>
                    <a:gd name="T72" fmla="*/ 0 w 6097"/>
                    <a:gd name="T73" fmla="*/ 0 h 1316"/>
                    <a:gd name="T74" fmla="*/ 0 w 6097"/>
                    <a:gd name="T75" fmla="*/ 0 h 1316"/>
                    <a:gd name="T76" fmla="*/ 0 w 6097"/>
                    <a:gd name="T77" fmla="*/ 0 h 1316"/>
                    <a:gd name="T78" fmla="*/ 0 w 6097"/>
                    <a:gd name="T79" fmla="*/ 0 h 1316"/>
                    <a:gd name="T80" fmla="*/ 0 w 6097"/>
                    <a:gd name="T81" fmla="*/ 0 h 1316"/>
                    <a:gd name="T82" fmla="*/ 0 w 6097"/>
                    <a:gd name="T83" fmla="*/ 0 h 1316"/>
                    <a:gd name="T84" fmla="*/ 0 w 6097"/>
                    <a:gd name="T85" fmla="*/ 0 h 1316"/>
                    <a:gd name="T86" fmla="*/ 0 w 6097"/>
                    <a:gd name="T87" fmla="*/ 0 h 1316"/>
                    <a:gd name="T88" fmla="*/ 0 w 6097"/>
                    <a:gd name="T89" fmla="*/ 0 h 1316"/>
                    <a:gd name="T90" fmla="*/ 0 w 6097"/>
                    <a:gd name="T91" fmla="*/ 0 h 1316"/>
                    <a:gd name="T92" fmla="*/ 0 w 6097"/>
                    <a:gd name="T93" fmla="*/ 0 h 1316"/>
                    <a:gd name="T94" fmla="*/ 0 w 6097"/>
                    <a:gd name="T95" fmla="*/ 0 h 13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097"/>
                    <a:gd name="T145" fmla="*/ 0 h 1316"/>
                    <a:gd name="T146" fmla="*/ 6097 w 6097"/>
                    <a:gd name="T147" fmla="*/ 1316 h 13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097" h="1316">
                      <a:moveTo>
                        <a:pt x="3090" y="5"/>
                      </a:moveTo>
                      <a:lnTo>
                        <a:pt x="3054" y="13"/>
                      </a:lnTo>
                      <a:lnTo>
                        <a:pt x="3019" y="20"/>
                      </a:lnTo>
                      <a:lnTo>
                        <a:pt x="2951" y="36"/>
                      </a:lnTo>
                      <a:lnTo>
                        <a:pt x="2883" y="53"/>
                      </a:lnTo>
                      <a:lnTo>
                        <a:pt x="2817" y="74"/>
                      </a:lnTo>
                      <a:lnTo>
                        <a:pt x="2753" y="96"/>
                      </a:lnTo>
                      <a:lnTo>
                        <a:pt x="2688" y="119"/>
                      </a:lnTo>
                      <a:lnTo>
                        <a:pt x="2625" y="144"/>
                      </a:lnTo>
                      <a:lnTo>
                        <a:pt x="2561" y="171"/>
                      </a:lnTo>
                      <a:lnTo>
                        <a:pt x="2435" y="225"/>
                      </a:lnTo>
                      <a:lnTo>
                        <a:pt x="2308" y="281"/>
                      </a:lnTo>
                      <a:lnTo>
                        <a:pt x="2242" y="309"/>
                      </a:lnTo>
                      <a:lnTo>
                        <a:pt x="2177" y="338"/>
                      </a:lnTo>
                      <a:lnTo>
                        <a:pt x="2111" y="365"/>
                      </a:lnTo>
                      <a:lnTo>
                        <a:pt x="2042" y="392"/>
                      </a:lnTo>
                      <a:lnTo>
                        <a:pt x="1981" y="415"/>
                      </a:lnTo>
                      <a:lnTo>
                        <a:pt x="1920" y="438"/>
                      </a:lnTo>
                      <a:lnTo>
                        <a:pt x="1861" y="461"/>
                      </a:lnTo>
                      <a:lnTo>
                        <a:pt x="1802" y="483"/>
                      </a:lnTo>
                      <a:lnTo>
                        <a:pt x="1746" y="505"/>
                      </a:lnTo>
                      <a:lnTo>
                        <a:pt x="1690" y="526"/>
                      </a:lnTo>
                      <a:lnTo>
                        <a:pt x="1636" y="546"/>
                      </a:lnTo>
                      <a:lnTo>
                        <a:pt x="1583" y="567"/>
                      </a:lnTo>
                      <a:lnTo>
                        <a:pt x="1532" y="586"/>
                      </a:lnTo>
                      <a:lnTo>
                        <a:pt x="1483" y="605"/>
                      </a:lnTo>
                      <a:lnTo>
                        <a:pt x="1436" y="622"/>
                      </a:lnTo>
                      <a:lnTo>
                        <a:pt x="1390" y="639"/>
                      </a:lnTo>
                      <a:lnTo>
                        <a:pt x="1346" y="655"/>
                      </a:lnTo>
                      <a:lnTo>
                        <a:pt x="1304" y="670"/>
                      </a:lnTo>
                      <a:lnTo>
                        <a:pt x="1265" y="685"/>
                      </a:lnTo>
                      <a:lnTo>
                        <a:pt x="1227" y="698"/>
                      </a:lnTo>
                      <a:lnTo>
                        <a:pt x="1194" y="711"/>
                      </a:lnTo>
                      <a:lnTo>
                        <a:pt x="1160" y="722"/>
                      </a:lnTo>
                      <a:lnTo>
                        <a:pt x="1127" y="734"/>
                      </a:lnTo>
                      <a:lnTo>
                        <a:pt x="1096" y="745"/>
                      </a:lnTo>
                      <a:lnTo>
                        <a:pt x="1066" y="756"/>
                      </a:lnTo>
                      <a:lnTo>
                        <a:pt x="1036" y="766"/>
                      </a:lnTo>
                      <a:lnTo>
                        <a:pt x="1007" y="775"/>
                      </a:lnTo>
                      <a:lnTo>
                        <a:pt x="978" y="786"/>
                      </a:lnTo>
                      <a:lnTo>
                        <a:pt x="946" y="797"/>
                      </a:lnTo>
                      <a:lnTo>
                        <a:pt x="914" y="807"/>
                      </a:lnTo>
                      <a:lnTo>
                        <a:pt x="883" y="818"/>
                      </a:lnTo>
                      <a:lnTo>
                        <a:pt x="853" y="828"/>
                      </a:lnTo>
                      <a:lnTo>
                        <a:pt x="794" y="848"/>
                      </a:lnTo>
                      <a:lnTo>
                        <a:pt x="737" y="865"/>
                      </a:lnTo>
                      <a:lnTo>
                        <a:pt x="683" y="883"/>
                      </a:lnTo>
                      <a:lnTo>
                        <a:pt x="629" y="899"/>
                      </a:lnTo>
                      <a:lnTo>
                        <a:pt x="522" y="933"/>
                      </a:lnTo>
                      <a:lnTo>
                        <a:pt x="467" y="949"/>
                      </a:lnTo>
                      <a:lnTo>
                        <a:pt x="410" y="966"/>
                      </a:lnTo>
                      <a:lnTo>
                        <a:pt x="351" y="984"/>
                      </a:lnTo>
                      <a:lnTo>
                        <a:pt x="320" y="993"/>
                      </a:lnTo>
                      <a:lnTo>
                        <a:pt x="289" y="1002"/>
                      </a:lnTo>
                      <a:lnTo>
                        <a:pt x="257" y="1011"/>
                      </a:lnTo>
                      <a:lnTo>
                        <a:pt x="224" y="1022"/>
                      </a:lnTo>
                      <a:lnTo>
                        <a:pt x="189" y="1032"/>
                      </a:lnTo>
                      <a:lnTo>
                        <a:pt x="154" y="1042"/>
                      </a:lnTo>
                      <a:lnTo>
                        <a:pt x="118" y="1053"/>
                      </a:lnTo>
                      <a:lnTo>
                        <a:pt x="80" y="1064"/>
                      </a:lnTo>
                      <a:lnTo>
                        <a:pt x="40" y="1076"/>
                      </a:lnTo>
                      <a:lnTo>
                        <a:pt x="0" y="1087"/>
                      </a:lnTo>
                      <a:lnTo>
                        <a:pt x="28" y="1078"/>
                      </a:lnTo>
                      <a:lnTo>
                        <a:pt x="55" y="1069"/>
                      </a:lnTo>
                      <a:lnTo>
                        <a:pt x="85" y="1061"/>
                      </a:lnTo>
                      <a:lnTo>
                        <a:pt x="116" y="1053"/>
                      </a:lnTo>
                      <a:lnTo>
                        <a:pt x="148" y="1046"/>
                      </a:lnTo>
                      <a:lnTo>
                        <a:pt x="181" y="1039"/>
                      </a:lnTo>
                      <a:lnTo>
                        <a:pt x="214" y="1033"/>
                      </a:lnTo>
                      <a:lnTo>
                        <a:pt x="249" y="1028"/>
                      </a:lnTo>
                      <a:lnTo>
                        <a:pt x="285" y="1023"/>
                      </a:lnTo>
                      <a:lnTo>
                        <a:pt x="322" y="1019"/>
                      </a:lnTo>
                      <a:lnTo>
                        <a:pt x="358" y="1016"/>
                      </a:lnTo>
                      <a:lnTo>
                        <a:pt x="396" y="1012"/>
                      </a:lnTo>
                      <a:lnTo>
                        <a:pt x="437" y="1010"/>
                      </a:lnTo>
                      <a:lnTo>
                        <a:pt x="476" y="1008"/>
                      </a:lnTo>
                      <a:lnTo>
                        <a:pt x="517" y="1005"/>
                      </a:lnTo>
                      <a:lnTo>
                        <a:pt x="559" y="1004"/>
                      </a:lnTo>
                      <a:lnTo>
                        <a:pt x="601" y="1004"/>
                      </a:lnTo>
                      <a:lnTo>
                        <a:pt x="645" y="1004"/>
                      </a:lnTo>
                      <a:lnTo>
                        <a:pt x="690" y="1004"/>
                      </a:lnTo>
                      <a:lnTo>
                        <a:pt x="735" y="1005"/>
                      </a:lnTo>
                      <a:lnTo>
                        <a:pt x="781" y="1007"/>
                      </a:lnTo>
                      <a:lnTo>
                        <a:pt x="827" y="1008"/>
                      </a:lnTo>
                      <a:lnTo>
                        <a:pt x="875" y="1010"/>
                      </a:lnTo>
                      <a:lnTo>
                        <a:pt x="923" y="1012"/>
                      </a:lnTo>
                      <a:lnTo>
                        <a:pt x="971" y="1016"/>
                      </a:lnTo>
                      <a:lnTo>
                        <a:pt x="1021" y="1019"/>
                      </a:lnTo>
                      <a:lnTo>
                        <a:pt x="1070" y="1023"/>
                      </a:lnTo>
                      <a:lnTo>
                        <a:pt x="1121" y="1026"/>
                      </a:lnTo>
                      <a:lnTo>
                        <a:pt x="1225" y="1035"/>
                      </a:lnTo>
                      <a:lnTo>
                        <a:pt x="1331" y="1046"/>
                      </a:lnTo>
                      <a:lnTo>
                        <a:pt x="1439" y="1057"/>
                      </a:lnTo>
                      <a:lnTo>
                        <a:pt x="1549" y="1070"/>
                      </a:lnTo>
                      <a:lnTo>
                        <a:pt x="1661" y="1084"/>
                      </a:lnTo>
                      <a:lnTo>
                        <a:pt x="1776" y="1099"/>
                      </a:lnTo>
                      <a:lnTo>
                        <a:pt x="1891" y="1114"/>
                      </a:lnTo>
                      <a:lnTo>
                        <a:pt x="2008" y="1130"/>
                      </a:lnTo>
                      <a:lnTo>
                        <a:pt x="2127" y="1147"/>
                      </a:lnTo>
                      <a:lnTo>
                        <a:pt x="2247" y="1164"/>
                      </a:lnTo>
                      <a:lnTo>
                        <a:pt x="2369" y="1183"/>
                      </a:lnTo>
                      <a:lnTo>
                        <a:pt x="2491" y="1201"/>
                      </a:lnTo>
                      <a:lnTo>
                        <a:pt x="2614" y="1221"/>
                      </a:lnTo>
                      <a:lnTo>
                        <a:pt x="2739" y="1239"/>
                      </a:lnTo>
                      <a:lnTo>
                        <a:pt x="2990" y="1278"/>
                      </a:lnTo>
                      <a:lnTo>
                        <a:pt x="3241" y="1316"/>
                      </a:lnTo>
                      <a:lnTo>
                        <a:pt x="3301" y="1287"/>
                      </a:lnTo>
                      <a:lnTo>
                        <a:pt x="3359" y="1259"/>
                      </a:lnTo>
                      <a:lnTo>
                        <a:pt x="3414" y="1230"/>
                      </a:lnTo>
                      <a:lnTo>
                        <a:pt x="3467" y="1202"/>
                      </a:lnTo>
                      <a:lnTo>
                        <a:pt x="3518" y="1175"/>
                      </a:lnTo>
                      <a:lnTo>
                        <a:pt x="3566" y="1148"/>
                      </a:lnTo>
                      <a:lnTo>
                        <a:pt x="3613" y="1123"/>
                      </a:lnTo>
                      <a:lnTo>
                        <a:pt x="3658" y="1096"/>
                      </a:lnTo>
                      <a:lnTo>
                        <a:pt x="3701" y="1072"/>
                      </a:lnTo>
                      <a:lnTo>
                        <a:pt x="3742" y="1048"/>
                      </a:lnTo>
                      <a:lnTo>
                        <a:pt x="3783" y="1024"/>
                      </a:lnTo>
                      <a:lnTo>
                        <a:pt x="3821" y="1001"/>
                      </a:lnTo>
                      <a:lnTo>
                        <a:pt x="3859" y="978"/>
                      </a:lnTo>
                      <a:lnTo>
                        <a:pt x="3894" y="955"/>
                      </a:lnTo>
                      <a:lnTo>
                        <a:pt x="3929" y="933"/>
                      </a:lnTo>
                      <a:lnTo>
                        <a:pt x="3964" y="912"/>
                      </a:lnTo>
                      <a:lnTo>
                        <a:pt x="3997" y="891"/>
                      </a:lnTo>
                      <a:lnTo>
                        <a:pt x="4029" y="871"/>
                      </a:lnTo>
                      <a:lnTo>
                        <a:pt x="4091" y="832"/>
                      </a:lnTo>
                      <a:lnTo>
                        <a:pt x="4153" y="794"/>
                      </a:lnTo>
                      <a:lnTo>
                        <a:pt x="4212" y="758"/>
                      </a:lnTo>
                      <a:lnTo>
                        <a:pt x="4272" y="724"/>
                      </a:lnTo>
                      <a:lnTo>
                        <a:pt x="4332" y="692"/>
                      </a:lnTo>
                      <a:lnTo>
                        <a:pt x="4393" y="662"/>
                      </a:lnTo>
                      <a:lnTo>
                        <a:pt x="4426" y="647"/>
                      </a:lnTo>
                      <a:lnTo>
                        <a:pt x="4458" y="634"/>
                      </a:lnTo>
                      <a:lnTo>
                        <a:pt x="4496" y="617"/>
                      </a:lnTo>
                      <a:lnTo>
                        <a:pt x="4534" y="602"/>
                      </a:lnTo>
                      <a:lnTo>
                        <a:pt x="4573" y="587"/>
                      </a:lnTo>
                      <a:lnTo>
                        <a:pt x="4613" y="573"/>
                      </a:lnTo>
                      <a:lnTo>
                        <a:pt x="4655" y="558"/>
                      </a:lnTo>
                      <a:lnTo>
                        <a:pt x="4698" y="544"/>
                      </a:lnTo>
                      <a:lnTo>
                        <a:pt x="4740" y="529"/>
                      </a:lnTo>
                      <a:lnTo>
                        <a:pt x="4784" y="515"/>
                      </a:lnTo>
                      <a:lnTo>
                        <a:pt x="4829" y="501"/>
                      </a:lnTo>
                      <a:lnTo>
                        <a:pt x="4875" y="487"/>
                      </a:lnTo>
                      <a:lnTo>
                        <a:pt x="4921" y="472"/>
                      </a:lnTo>
                      <a:lnTo>
                        <a:pt x="4968" y="459"/>
                      </a:lnTo>
                      <a:lnTo>
                        <a:pt x="5017" y="444"/>
                      </a:lnTo>
                      <a:lnTo>
                        <a:pt x="5066" y="429"/>
                      </a:lnTo>
                      <a:lnTo>
                        <a:pt x="5116" y="414"/>
                      </a:lnTo>
                      <a:lnTo>
                        <a:pt x="5166" y="399"/>
                      </a:lnTo>
                      <a:lnTo>
                        <a:pt x="5218" y="383"/>
                      </a:lnTo>
                      <a:lnTo>
                        <a:pt x="5271" y="366"/>
                      </a:lnTo>
                      <a:lnTo>
                        <a:pt x="5324" y="349"/>
                      </a:lnTo>
                      <a:lnTo>
                        <a:pt x="5378" y="332"/>
                      </a:lnTo>
                      <a:lnTo>
                        <a:pt x="5434" y="314"/>
                      </a:lnTo>
                      <a:lnTo>
                        <a:pt x="5490" y="295"/>
                      </a:lnTo>
                      <a:lnTo>
                        <a:pt x="5547" y="276"/>
                      </a:lnTo>
                      <a:lnTo>
                        <a:pt x="5604" y="256"/>
                      </a:lnTo>
                      <a:lnTo>
                        <a:pt x="5663" y="235"/>
                      </a:lnTo>
                      <a:lnTo>
                        <a:pt x="5723" y="213"/>
                      </a:lnTo>
                      <a:lnTo>
                        <a:pt x="5783" y="190"/>
                      </a:lnTo>
                      <a:lnTo>
                        <a:pt x="5844" y="167"/>
                      </a:lnTo>
                      <a:lnTo>
                        <a:pt x="5906" y="142"/>
                      </a:lnTo>
                      <a:lnTo>
                        <a:pt x="5970" y="117"/>
                      </a:lnTo>
                      <a:lnTo>
                        <a:pt x="6033" y="89"/>
                      </a:lnTo>
                      <a:lnTo>
                        <a:pt x="6097" y="61"/>
                      </a:lnTo>
                      <a:lnTo>
                        <a:pt x="5888" y="63"/>
                      </a:lnTo>
                      <a:lnTo>
                        <a:pt x="5680" y="61"/>
                      </a:lnTo>
                      <a:lnTo>
                        <a:pt x="5473" y="59"/>
                      </a:lnTo>
                      <a:lnTo>
                        <a:pt x="5268" y="54"/>
                      </a:lnTo>
                      <a:lnTo>
                        <a:pt x="5065" y="49"/>
                      </a:lnTo>
                      <a:lnTo>
                        <a:pt x="4965" y="45"/>
                      </a:lnTo>
                      <a:lnTo>
                        <a:pt x="4865" y="42"/>
                      </a:lnTo>
                      <a:lnTo>
                        <a:pt x="4765" y="38"/>
                      </a:lnTo>
                      <a:lnTo>
                        <a:pt x="4668" y="35"/>
                      </a:lnTo>
                      <a:lnTo>
                        <a:pt x="4570" y="30"/>
                      </a:lnTo>
                      <a:lnTo>
                        <a:pt x="4474" y="27"/>
                      </a:lnTo>
                      <a:lnTo>
                        <a:pt x="4378" y="23"/>
                      </a:lnTo>
                      <a:lnTo>
                        <a:pt x="4283" y="20"/>
                      </a:lnTo>
                      <a:lnTo>
                        <a:pt x="4189" y="16"/>
                      </a:lnTo>
                      <a:lnTo>
                        <a:pt x="4097" y="13"/>
                      </a:lnTo>
                      <a:lnTo>
                        <a:pt x="4006" y="10"/>
                      </a:lnTo>
                      <a:lnTo>
                        <a:pt x="3915" y="7"/>
                      </a:lnTo>
                      <a:lnTo>
                        <a:pt x="3826" y="5"/>
                      </a:lnTo>
                      <a:lnTo>
                        <a:pt x="3739" y="3"/>
                      </a:lnTo>
                      <a:lnTo>
                        <a:pt x="3652" y="2"/>
                      </a:lnTo>
                      <a:lnTo>
                        <a:pt x="3567" y="0"/>
                      </a:lnTo>
                      <a:lnTo>
                        <a:pt x="3484" y="0"/>
                      </a:lnTo>
                      <a:lnTo>
                        <a:pt x="3402" y="0"/>
                      </a:lnTo>
                      <a:lnTo>
                        <a:pt x="3322" y="0"/>
                      </a:lnTo>
                      <a:lnTo>
                        <a:pt x="3242" y="2"/>
                      </a:lnTo>
                      <a:lnTo>
                        <a:pt x="3165" y="4"/>
                      </a:lnTo>
                      <a:lnTo>
                        <a:pt x="3090" y="6"/>
                      </a:lnTo>
                      <a:lnTo>
                        <a:pt x="3090" y="5"/>
                      </a:lnTo>
                      <a:close/>
                    </a:path>
                  </a:pathLst>
                </a:custGeom>
                <a:solidFill>
                  <a:srgbClr val="FFFFFF"/>
                </a:solidFill>
                <a:ln w="9525">
                  <a:noFill/>
                  <a:round/>
                  <a:headEnd/>
                  <a:tailEnd/>
                </a:ln>
              </p:spPr>
              <p:txBody>
                <a:bodyPr wrap="none" anchor="ctr"/>
                <a:lstStyle/>
                <a:p>
                  <a:endParaRPr lang="en-US"/>
                </a:p>
              </p:txBody>
            </p:sp>
            <p:sp>
              <p:nvSpPr>
                <p:cNvPr id="21524" name="Freeform 14"/>
                <p:cNvSpPr>
                  <a:spLocks noChangeArrowheads="1"/>
                </p:cNvSpPr>
                <p:nvPr/>
              </p:nvSpPr>
              <p:spPr bwMode="auto">
                <a:xfrm>
                  <a:off x="2407" y="2855"/>
                  <a:ext cx="695" cy="170"/>
                </a:xfrm>
                <a:custGeom>
                  <a:avLst/>
                  <a:gdLst>
                    <a:gd name="T0" fmla="*/ 0 w 6199"/>
                    <a:gd name="T1" fmla="*/ 0 h 1278"/>
                    <a:gd name="T2" fmla="*/ 0 w 6199"/>
                    <a:gd name="T3" fmla="*/ 0 h 1278"/>
                    <a:gd name="T4" fmla="*/ 0 w 6199"/>
                    <a:gd name="T5" fmla="*/ 0 h 1278"/>
                    <a:gd name="T6" fmla="*/ 0 w 6199"/>
                    <a:gd name="T7" fmla="*/ 0 h 1278"/>
                    <a:gd name="T8" fmla="*/ 0 w 6199"/>
                    <a:gd name="T9" fmla="*/ 0 h 1278"/>
                    <a:gd name="T10" fmla="*/ 0 w 6199"/>
                    <a:gd name="T11" fmla="*/ 0 h 1278"/>
                    <a:gd name="T12" fmla="*/ 0 w 6199"/>
                    <a:gd name="T13" fmla="*/ 0 h 1278"/>
                    <a:gd name="T14" fmla="*/ 0 w 6199"/>
                    <a:gd name="T15" fmla="*/ 0 h 1278"/>
                    <a:gd name="T16" fmla="*/ 0 w 6199"/>
                    <a:gd name="T17" fmla="*/ 0 h 1278"/>
                    <a:gd name="T18" fmla="*/ 0 w 6199"/>
                    <a:gd name="T19" fmla="*/ 0 h 1278"/>
                    <a:gd name="T20" fmla="*/ 0 w 6199"/>
                    <a:gd name="T21" fmla="*/ 0 h 1278"/>
                    <a:gd name="T22" fmla="*/ 0 w 6199"/>
                    <a:gd name="T23" fmla="*/ 0 h 1278"/>
                    <a:gd name="T24" fmla="*/ 0 w 6199"/>
                    <a:gd name="T25" fmla="*/ 0 h 1278"/>
                    <a:gd name="T26" fmla="*/ 0 w 6199"/>
                    <a:gd name="T27" fmla="*/ 0 h 1278"/>
                    <a:gd name="T28" fmla="*/ 0 w 6199"/>
                    <a:gd name="T29" fmla="*/ 0 h 1278"/>
                    <a:gd name="T30" fmla="*/ 0 w 6199"/>
                    <a:gd name="T31" fmla="*/ 0 h 1278"/>
                    <a:gd name="T32" fmla="*/ 0 w 6199"/>
                    <a:gd name="T33" fmla="*/ 0 h 1278"/>
                    <a:gd name="T34" fmla="*/ 0 w 6199"/>
                    <a:gd name="T35" fmla="*/ 0 h 1278"/>
                    <a:gd name="T36" fmla="*/ 0 w 6199"/>
                    <a:gd name="T37" fmla="*/ 0 h 1278"/>
                    <a:gd name="T38" fmla="*/ 0 w 6199"/>
                    <a:gd name="T39" fmla="*/ 0 h 1278"/>
                    <a:gd name="T40" fmla="*/ 0 w 6199"/>
                    <a:gd name="T41" fmla="*/ 0 h 1278"/>
                    <a:gd name="T42" fmla="*/ 0 w 6199"/>
                    <a:gd name="T43" fmla="*/ 0 h 1278"/>
                    <a:gd name="T44" fmla="*/ 0 w 6199"/>
                    <a:gd name="T45" fmla="*/ 0 h 1278"/>
                    <a:gd name="T46" fmla="*/ 0 w 6199"/>
                    <a:gd name="T47" fmla="*/ 0 h 1278"/>
                    <a:gd name="T48" fmla="*/ 0 w 6199"/>
                    <a:gd name="T49" fmla="*/ 0 h 1278"/>
                    <a:gd name="T50" fmla="*/ 0 w 6199"/>
                    <a:gd name="T51" fmla="*/ 0 h 1278"/>
                    <a:gd name="T52" fmla="*/ 0 w 6199"/>
                    <a:gd name="T53" fmla="*/ 0 h 1278"/>
                    <a:gd name="T54" fmla="*/ 0 w 6199"/>
                    <a:gd name="T55" fmla="*/ 0 h 1278"/>
                    <a:gd name="T56" fmla="*/ 0 w 6199"/>
                    <a:gd name="T57" fmla="*/ 0 h 1278"/>
                    <a:gd name="T58" fmla="*/ 0 w 6199"/>
                    <a:gd name="T59" fmla="*/ 0 h 1278"/>
                    <a:gd name="T60" fmla="*/ 0 w 6199"/>
                    <a:gd name="T61" fmla="*/ 0 h 1278"/>
                    <a:gd name="T62" fmla="*/ 0 w 6199"/>
                    <a:gd name="T63" fmla="*/ 0 h 1278"/>
                    <a:gd name="T64" fmla="*/ 0 w 6199"/>
                    <a:gd name="T65" fmla="*/ 0 h 1278"/>
                    <a:gd name="T66" fmla="*/ 0 w 6199"/>
                    <a:gd name="T67" fmla="*/ 0 h 1278"/>
                    <a:gd name="T68" fmla="*/ 0 w 6199"/>
                    <a:gd name="T69" fmla="*/ 0 h 1278"/>
                    <a:gd name="T70" fmla="*/ 0 w 6199"/>
                    <a:gd name="T71" fmla="*/ 0 h 1278"/>
                    <a:gd name="T72" fmla="*/ 0 w 6199"/>
                    <a:gd name="T73" fmla="*/ 0 h 1278"/>
                    <a:gd name="T74" fmla="*/ 0 w 6199"/>
                    <a:gd name="T75" fmla="*/ 0 h 1278"/>
                    <a:gd name="T76" fmla="*/ 0 w 6199"/>
                    <a:gd name="T77" fmla="*/ 0 h 1278"/>
                    <a:gd name="T78" fmla="*/ 0 w 6199"/>
                    <a:gd name="T79" fmla="*/ 0 h 1278"/>
                    <a:gd name="T80" fmla="*/ 0 w 6199"/>
                    <a:gd name="T81" fmla="*/ 0 h 1278"/>
                    <a:gd name="T82" fmla="*/ 0 w 6199"/>
                    <a:gd name="T83" fmla="*/ 0 h 1278"/>
                    <a:gd name="T84" fmla="*/ 0 w 6199"/>
                    <a:gd name="T85" fmla="*/ 0 h 1278"/>
                    <a:gd name="T86" fmla="*/ 0 w 6199"/>
                    <a:gd name="T87" fmla="*/ 0 h 1278"/>
                    <a:gd name="T88" fmla="*/ 0 w 6199"/>
                    <a:gd name="T89" fmla="*/ 0 h 1278"/>
                    <a:gd name="T90" fmla="*/ 0 w 6199"/>
                    <a:gd name="T91" fmla="*/ 0 h 1278"/>
                    <a:gd name="T92" fmla="*/ 0 w 6199"/>
                    <a:gd name="T93" fmla="*/ 0 h 1278"/>
                    <a:gd name="T94" fmla="*/ 0 w 6199"/>
                    <a:gd name="T95" fmla="*/ 0 h 1278"/>
                    <a:gd name="T96" fmla="*/ 0 w 6199"/>
                    <a:gd name="T97" fmla="*/ 0 h 1278"/>
                    <a:gd name="T98" fmla="*/ 0 w 6199"/>
                    <a:gd name="T99" fmla="*/ 0 h 1278"/>
                    <a:gd name="T100" fmla="*/ 0 w 6199"/>
                    <a:gd name="T101" fmla="*/ 0 h 1278"/>
                    <a:gd name="T102" fmla="*/ 0 w 6199"/>
                    <a:gd name="T103" fmla="*/ 0 h 1278"/>
                    <a:gd name="T104" fmla="*/ 0 w 6199"/>
                    <a:gd name="T105" fmla="*/ 0 h 1278"/>
                    <a:gd name="T106" fmla="*/ 0 w 6199"/>
                    <a:gd name="T107" fmla="*/ 0 h 1278"/>
                    <a:gd name="T108" fmla="*/ 0 w 6199"/>
                    <a:gd name="T109" fmla="*/ 0 h 1278"/>
                    <a:gd name="T110" fmla="*/ 0 w 6199"/>
                    <a:gd name="T111" fmla="*/ 0 h 1278"/>
                    <a:gd name="T112" fmla="*/ 0 w 6199"/>
                    <a:gd name="T113" fmla="*/ 0 h 1278"/>
                    <a:gd name="T114" fmla="*/ 0 w 6199"/>
                    <a:gd name="T115" fmla="*/ 0 h 1278"/>
                    <a:gd name="T116" fmla="*/ 0 w 6199"/>
                    <a:gd name="T117" fmla="*/ 0 h 1278"/>
                    <a:gd name="T118" fmla="*/ 0 w 6199"/>
                    <a:gd name="T119" fmla="*/ 0 h 1278"/>
                    <a:gd name="T120" fmla="*/ 0 w 6199"/>
                    <a:gd name="T121" fmla="*/ 0 h 1278"/>
                    <a:gd name="T122" fmla="*/ 0 w 6199"/>
                    <a:gd name="T123" fmla="*/ 0 h 1278"/>
                    <a:gd name="T124" fmla="*/ 0 w 6199"/>
                    <a:gd name="T125" fmla="*/ 0 h 12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99"/>
                    <a:gd name="T190" fmla="*/ 0 h 1278"/>
                    <a:gd name="T191" fmla="*/ 6199 w 6199"/>
                    <a:gd name="T192" fmla="*/ 1278 h 12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99" h="1278">
                      <a:moveTo>
                        <a:pt x="0" y="1077"/>
                      </a:moveTo>
                      <a:lnTo>
                        <a:pt x="4" y="1069"/>
                      </a:lnTo>
                      <a:lnTo>
                        <a:pt x="9" y="1064"/>
                      </a:lnTo>
                      <a:lnTo>
                        <a:pt x="13" y="1061"/>
                      </a:lnTo>
                      <a:lnTo>
                        <a:pt x="19" y="1057"/>
                      </a:lnTo>
                      <a:lnTo>
                        <a:pt x="24" y="1054"/>
                      </a:lnTo>
                      <a:lnTo>
                        <a:pt x="30" y="1050"/>
                      </a:lnTo>
                      <a:lnTo>
                        <a:pt x="35" y="1047"/>
                      </a:lnTo>
                      <a:lnTo>
                        <a:pt x="40" y="1044"/>
                      </a:lnTo>
                      <a:lnTo>
                        <a:pt x="46" y="1041"/>
                      </a:lnTo>
                      <a:lnTo>
                        <a:pt x="51" y="1039"/>
                      </a:lnTo>
                      <a:lnTo>
                        <a:pt x="57" y="1036"/>
                      </a:lnTo>
                      <a:lnTo>
                        <a:pt x="62" y="1033"/>
                      </a:lnTo>
                      <a:lnTo>
                        <a:pt x="68" y="1031"/>
                      </a:lnTo>
                      <a:lnTo>
                        <a:pt x="73" y="1028"/>
                      </a:lnTo>
                      <a:lnTo>
                        <a:pt x="79" y="1026"/>
                      </a:lnTo>
                      <a:lnTo>
                        <a:pt x="85" y="1023"/>
                      </a:lnTo>
                      <a:lnTo>
                        <a:pt x="91" y="1020"/>
                      </a:lnTo>
                      <a:lnTo>
                        <a:pt x="96" y="1018"/>
                      </a:lnTo>
                      <a:lnTo>
                        <a:pt x="102" y="1016"/>
                      </a:lnTo>
                      <a:lnTo>
                        <a:pt x="108" y="1013"/>
                      </a:lnTo>
                      <a:lnTo>
                        <a:pt x="114" y="1011"/>
                      </a:lnTo>
                      <a:lnTo>
                        <a:pt x="119" y="1009"/>
                      </a:lnTo>
                      <a:lnTo>
                        <a:pt x="125" y="1006"/>
                      </a:lnTo>
                      <a:lnTo>
                        <a:pt x="131" y="1004"/>
                      </a:lnTo>
                      <a:lnTo>
                        <a:pt x="137" y="1002"/>
                      </a:lnTo>
                      <a:lnTo>
                        <a:pt x="142" y="1001"/>
                      </a:lnTo>
                      <a:lnTo>
                        <a:pt x="148" y="998"/>
                      </a:lnTo>
                      <a:lnTo>
                        <a:pt x="154" y="996"/>
                      </a:lnTo>
                      <a:lnTo>
                        <a:pt x="160" y="994"/>
                      </a:lnTo>
                      <a:lnTo>
                        <a:pt x="167" y="991"/>
                      </a:lnTo>
                      <a:lnTo>
                        <a:pt x="172" y="990"/>
                      </a:lnTo>
                      <a:lnTo>
                        <a:pt x="178" y="988"/>
                      </a:lnTo>
                      <a:lnTo>
                        <a:pt x="184" y="986"/>
                      </a:lnTo>
                      <a:lnTo>
                        <a:pt x="190" y="985"/>
                      </a:lnTo>
                      <a:lnTo>
                        <a:pt x="195" y="982"/>
                      </a:lnTo>
                      <a:lnTo>
                        <a:pt x="202" y="980"/>
                      </a:lnTo>
                      <a:lnTo>
                        <a:pt x="208" y="979"/>
                      </a:lnTo>
                      <a:lnTo>
                        <a:pt x="214" y="976"/>
                      </a:lnTo>
                      <a:lnTo>
                        <a:pt x="220" y="975"/>
                      </a:lnTo>
                      <a:lnTo>
                        <a:pt x="225" y="973"/>
                      </a:lnTo>
                      <a:lnTo>
                        <a:pt x="232" y="972"/>
                      </a:lnTo>
                      <a:lnTo>
                        <a:pt x="238" y="970"/>
                      </a:lnTo>
                      <a:lnTo>
                        <a:pt x="244" y="968"/>
                      </a:lnTo>
                      <a:lnTo>
                        <a:pt x="251" y="966"/>
                      </a:lnTo>
                      <a:lnTo>
                        <a:pt x="257" y="965"/>
                      </a:lnTo>
                      <a:lnTo>
                        <a:pt x="262" y="963"/>
                      </a:lnTo>
                      <a:lnTo>
                        <a:pt x="268" y="962"/>
                      </a:lnTo>
                      <a:lnTo>
                        <a:pt x="275" y="960"/>
                      </a:lnTo>
                      <a:lnTo>
                        <a:pt x="281" y="958"/>
                      </a:lnTo>
                      <a:lnTo>
                        <a:pt x="286" y="957"/>
                      </a:lnTo>
                      <a:lnTo>
                        <a:pt x="293" y="956"/>
                      </a:lnTo>
                      <a:lnTo>
                        <a:pt x="299" y="953"/>
                      </a:lnTo>
                      <a:lnTo>
                        <a:pt x="305" y="952"/>
                      </a:lnTo>
                      <a:lnTo>
                        <a:pt x="312" y="951"/>
                      </a:lnTo>
                      <a:lnTo>
                        <a:pt x="318" y="950"/>
                      </a:lnTo>
                      <a:lnTo>
                        <a:pt x="325" y="948"/>
                      </a:lnTo>
                      <a:lnTo>
                        <a:pt x="330" y="947"/>
                      </a:lnTo>
                      <a:lnTo>
                        <a:pt x="336" y="945"/>
                      </a:lnTo>
                      <a:lnTo>
                        <a:pt x="343" y="944"/>
                      </a:lnTo>
                      <a:lnTo>
                        <a:pt x="349" y="943"/>
                      </a:lnTo>
                      <a:lnTo>
                        <a:pt x="356" y="942"/>
                      </a:lnTo>
                      <a:lnTo>
                        <a:pt x="361" y="940"/>
                      </a:lnTo>
                      <a:lnTo>
                        <a:pt x="367" y="938"/>
                      </a:lnTo>
                      <a:lnTo>
                        <a:pt x="374" y="937"/>
                      </a:lnTo>
                      <a:lnTo>
                        <a:pt x="380" y="936"/>
                      </a:lnTo>
                      <a:lnTo>
                        <a:pt x="387" y="935"/>
                      </a:lnTo>
                      <a:lnTo>
                        <a:pt x="392" y="934"/>
                      </a:lnTo>
                      <a:lnTo>
                        <a:pt x="399" y="933"/>
                      </a:lnTo>
                      <a:lnTo>
                        <a:pt x="405" y="932"/>
                      </a:lnTo>
                      <a:lnTo>
                        <a:pt x="412" y="930"/>
                      </a:lnTo>
                      <a:lnTo>
                        <a:pt x="418" y="929"/>
                      </a:lnTo>
                      <a:lnTo>
                        <a:pt x="425" y="928"/>
                      </a:lnTo>
                      <a:lnTo>
                        <a:pt x="431" y="927"/>
                      </a:lnTo>
                      <a:lnTo>
                        <a:pt x="437" y="926"/>
                      </a:lnTo>
                      <a:lnTo>
                        <a:pt x="443" y="925"/>
                      </a:lnTo>
                      <a:lnTo>
                        <a:pt x="450" y="925"/>
                      </a:lnTo>
                      <a:lnTo>
                        <a:pt x="456" y="924"/>
                      </a:lnTo>
                      <a:lnTo>
                        <a:pt x="463" y="922"/>
                      </a:lnTo>
                      <a:lnTo>
                        <a:pt x="470" y="921"/>
                      </a:lnTo>
                      <a:lnTo>
                        <a:pt x="475" y="920"/>
                      </a:lnTo>
                      <a:lnTo>
                        <a:pt x="482" y="919"/>
                      </a:lnTo>
                      <a:lnTo>
                        <a:pt x="488" y="919"/>
                      </a:lnTo>
                      <a:lnTo>
                        <a:pt x="495" y="918"/>
                      </a:lnTo>
                      <a:lnTo>
                        <a:pt x="501" y="917"/>
                      </a:lnTo>
                      <a:lnTo>
                        <a:pt x="508" y="915"/>
                      </a:lnTo>
                      <a:lnTo>
                        <a:pt x="515" y="915"/>
                      </a:lnTo>
                      <a:lnTo>
                        <a:pt x="520" y="914"/>
                      </a:lnTo>
                      <a:lnTo>
                        <a:pt x="527" y="913"/>
                      </a:lnTo>
                      <a:lnTo>
                        <a:pt x="533" y="912"/>
                      </a:lnTo>
                      <a:lnTo>
                        <a:pt x="540" y="912"/>
                      </a:lnTo>
                      <a:lnTo>
                        <a:pt x="547" y="911"/>
                      </a:lnTo>
                      <a:lnTo>
                        <a:pt x="553" y="910"/>
                      </a:lnTo>
                      <a:lnTo>
                        <a:pt x="560" y="910"/>
                      </a:lnTo>
                      <a:lnTo>
                        <a:pt x="566" y="909"/>
                      </a:lnTo>
                      <a:lnTo>
                        <a:pt x="572" y="909"/>
                      </a:lnTo>
                      <a:lnTo>
                        <a:pt x="579" y="907"/>
                      </a:lnTo>
                      <a:lnTo>
                        <a:pt x="586" y="906"/>
                      </a:lnTo>
                      <a:lnTo>
                        <a:pt x="592" y="906"/>
                      </a:lnTo>
                      <a:lnTo>
                        <a:pt x="599" y="905"/>
                      </a:lnTo>
                      <a:lnTo>
                        <a:pt x="606" y="905"/>
                      </a:lnTo>
                      <a:lnTo>
                        <a:pt x="611" y="904"/>
                      </a:lnTo>
                      <a:lnTo>
                        <a:pt x="618" y="904"/>
                      </a:lnTo>
                      <a:lnTo>
                        <a:pt x="625" y="903"/>
                      </a:lnTo>
                      <a:lnTo>
                        <a:pt x="632" y="903"/>
                      </a:lnTo>
                      <a:lnTo>
                        <a:pt x="638" y="902"/>
                      </a:lnTo>
                      <a:lnTo>
                        <a:pt x="645" y="902"/>
                      </a:lnTo>
                      <a:lnTo>
                        <a:pt x="652" y="902"/>
                      </a:lnTo>
                      <a:lnTo>
                        <a:pt x="657" y="900"/>
                      </a:lnTo>
                      <a:lnTo>
                        <a:pt x="664" y="900"/>
                      </a:lnTo>
                      <a:lnTo>
                        <a:pt x="671" y="899"/>
                      </a:lnTo>
                      <a:lnTo>
                        <a:pt x="678" y="899"/>
                      </a:lnTo>
                      <a:lnTo>
                        <a:pt x="684" y="899"/>
                      </a:lnTo>
                      <a:lnTo>
                        <a:pt x="691" y="898"/>
                      </a:lnTo>
                      <a:lnTo>
                        <a:pt x="698" y="898"/>
                      </a:lnTo>
                      <a:lnTo>
                        <a:pt x="705" y="898"/>
                      </a:lnTo>
                      <a:lnTo>
                        <a:pt x="710" y="897"/>
                      </a:lnTo>
                      <a:lnTo>
                        <a:pt x="717" y="897"/>
                      </a:lnTo>
                      <a:lnTo>
                        <a:pt x="724" y="897"/>
                      </a:lnTo>
                      <a:lnTo>
                        <a:pt x="731" y="896"/>
                      </a:lnTo>
                      <a:lnTo>
                        <a:pt x="737" y="896"/>
                      </a:lnTo>
                      <a:lnTo>
                        <a:pt x="744" y="896"/>
                      </a:lnTo>
                      <a:lnTo>
                        <a:pt x="751" y="896"/>
                      </a:lnTo>
                      <a:lnTo>
                        <a:pt x="758" y="895"/>
                      </a:lnTo>
                      <a:lnTo>
                        <a:pt x="765" y="895"/>
                      </a:lnTo>
                      <a:lnTo>
                        <a:pt x="770" y="895"/>
                      </a:lnTo>
                      <a:lnTo>
                        <a:pt x="777" y="895"/>
                      </a:lnTo>
                      <a:lnTo>
                        <a:pt x="784" y="895"/>
                      </a:lnTo>
                      <a:lnTo>
                        <a:pt x="791" y="894"/>
                      </a:lnTo>
                      <a:lnTo>
                        <a:pt x="798" y="894"/>
                      </a:lnTo>
                      <a:lnTo>
                        <a:pt x="804" y="894"/>
                      </a:lnTo>
                      <a:lnTo>
                        <a:pt x="811" y="894"/>
                      </a:lnTo>
                      <a:lnTo>
                        <a:pt x="818" y="894"/>
                      </a:lnTo>
                      <a:lnTo>
                        <a:pt x="825" y="894"/>
                      </a:lnTo>
                      <a:lnTo>
                        <a:pt x="831" y="894"/>
                      </a:lnTo>
                      <a:lnTo>
                        <a:pt x="838" y="894"/>
                      </a:lnTo>
                      <a:lnTo>
                        <a:pt x="844" y="892"/>
                      </a:lnTo>
                      <a:lnTo>
                        <a:pt x="851" y="892"/>
                      </a:lnTo>
                      <a:lnTo>
                        <a:pt x="858" y="892"/>
                      </a:lnTo>
                      <a:lnTo>
                        <a:pt x="865" y="892"/>
                      </a:lnTo>
                      <a:lnTo>
                        <a:pt x="872" y="892"/>
                      </a:lnTo>
                      <a:lnTo>
                        <a:pt x="879" y="892"/>
                      </a:lnTo>
                      <a:lnTo>
                        <a:pt x="886" y="892"/>
                      </a:lnTo>
                      <a:lnTo>
                        <a:pt x="891" y="892"/>
                      </a:lnTo>
                      <a:lnTo>
                        <a:pt x="898" y="892"/>
                      </a:lnTo>
                      <a:lnTo>
                        <a:pt x="905" y="892"/>
                      </a:lnTo>
                      <a:lnTo>
                        <a:pt x="912" y="892"/>
                      </a:lnTo>
                      <a:lnTo>
                        <a:pt x="919" y="894"/>
                      </a:lnTo>
                      <a:lnTo>
                        <a:pt x="926" y="894"/>
                      </a:lnTo>
                      <a:lnTo>
                        <a:pt x="933" y="894"/>
                      </a:lnTo>
                      <a:lnTo>
                        <a:pt x="940" y="894"/>
                      </a:lnTo>
                      <a:lnTo>
                        <a:pt x="947" y="894"/>
                      </a:lnTo>
                      <a:lnTo>
                        <a:pt x="952" y="894"/>
                      </a:lnTo>
                      <a:lnTo>
                        <a:pt x="959" y="894"/>
                      </a:lnTo>
                      <a:lnTo>
                        <a:pt x="966" y="894"/>
                      </a:lnTo>
                      <a:lnTo>
                        <a:pt x="973" y="894"/>
                      </a:lnTo>
                      <a:lnTo>
                        <a:pt x="980" y="894"/>
                      </a:lnTo>
                      <a:lnTo>
                        <a:pt x="987" y="895"/>
                      </a:lnTo>
                      <a:lnTo>
                        <a:pt x="994" y="895"/>
                      </a:lnTo>
                      <a:lnTo>
                        <a:pt x="1001" y="895"/>
                      </a:lnTo>
                      <a:lnTo>
                        <a:pt x="1008" y="895"/>
                      </a:lnTo>
                      <a:lnTo>
                        <a:pt x="1015" y="895"/>
                      </a:lnTo>
                      <a:lnTo>
                        <a:pt x="1022" y="896"/>
                      </a:lnTo>
                      <a:lnTo>
                        <a:pt x="1027" y="896"/>
                      </a:lnTo>
                      <a:lnTo>
                        <a:pt x="1034" y="896"/>
                      </a:lnTo>
                      <a:lnTo>
                        <a:pt x="1041" y="896"/>
                      </a:lnTo>
                      <a:lnTo>
                        <a:pt x="1048" y="896"/>
                      </a:lnTo>
                      <a:lnTo>
                        <a:pt x="1055" y="897"/>
                      </a:lnTo>
                      <a:lnTo>
                        <a:pt x="1062" y="897"/>
                      </a:lnTo>
                      <a:lnTo>
                        <a:pt x="1069" y="897"/>
                      </a:lnTo>
                      <a:lnTo>
                        <a:pt x="1076" y="898"/>
                      </a:lnTo>
                      <a:lnTo>
                        <a:pt x="1083" y="898"/>
                      </a:lnTo>
                      <a:lnTo>
                        <a:pt x="1090" y="898"/>
                      </a:lnTo>
                      <a:lnTo>
                        <a:pt x="1096" y="899"/>
                      </a:lnTo>
                      <a:lnTo>
                        <a:pt x="1103" y="899"/>
                      </a:lnTo>
                      <a:lnTo>
                        <a:pt x="1110" y="899"/>
                      </a:lnTo>
                      <a:lnTo>
                        <a:pt x="1117" y="900"/>
                      </a:lnTo>
                      <a:lnTo>
                        <a:pt x="1131" y="900"/>
                      </a:lnTo>
                      <a:lnTo>
                        <a:pt x="1145" y="902"/>
                      </a:lnTo>
                      <a:lnTo>
                        <a:pt x="1159" y="903"/>
                      </a:lnTo>
                      <a:lnTo>
                        <a:pt x="1171" y="904"/>
                      </a:lnTo>
                      <a:lnTo>
                        <a:pt x="1185" y="904"/>
                      </a:lnTo>
                      <a:lnTo>
                        <a:pt x="1199" y="905"/>
                      </a:lnTo>
                      <a:lnTo>
                        <a:pt x="1213" y="906"/>
                      </a:lnTo>
                      <a:lnTo>
                        <a:pt x="1227" y="907"/>
                      </a:lnTo>
                      <a:lnTo>
                        <a:pt x="1240" y="909"/>
                      </a:lnTo>
                      <a:lnTo>
                        <a:pt x="1254" y="910"/>
                      </a:lnTo>
                      <a:lnTo>
                        <a:pt x="1268" y="911"/>
                      </a:lnTo>
                      <a:lnTo>
                        <a:pt x="1282" y="912"/>
                      </a:lnTo>
                      <a:lnTo>
                        <a:pt x="1296" y="914"/>
                      </a:lnTo>
                      <a:lnTo>
                        <a:pt x="1310" y="915"/>
                      </a:lnTo>
                      <a:lnTo>
                        <a:pt x="1323" y="917"/>
                      </a:lnTo>
                      <a:lnTo>
                        <a:pt x="1337" y="918"/>
                      </a:lnTo>
                      <a:lnTo>
                        <a:pt x="1351" y="920"/>
                      </a:lnTo>
                      <a:lnTo>
                        <a:pt x="1365" y="921"/>
                      </a:lnTo>
                      <a:lnTo>
                        <a:pt x="1379" y="922"/>
                      </a:lnTo>
                      <a:lnTo>
                        <a:pt x="1393" y="925"/>
                      </a:lnTo>
                      <a:lnTo>
                        <a:pt x="1406" y="926"/>
                      </a:lnTo>
                      <a:lnTo>
                        <a:pt x="1420" y="928"/>
                      </a:lnTo>
                      <a:lnTo>
                        <a:pt x="1434" y="929"/>
                      </a:lnTo>
                      <a:lnTo>
                        <a:pt x="1448" y="930"/>
                      </a:lnTo>
                      <a:lnTo>
                        <a:pt x="1462" y="933"/>
                      </a:lnTo>
                      <a:lnTo>
                        <a:pt x="1476" y="934"/>
                      </a:lnTo>
                      <a:lnTo>
                        <a:pt x="1489" y="936"/>
                      </a:lnTo>
                      <a:lnTo>
                        <a:pt x="1503" y="937"/>
                      </a:lnTo>
                      <a:lnTo>
                        <a:pt x="1517" y="940"/>
                      </a:lnTo>
                      <a:lnTo>
                        <a:pt x="1531" y="942"/>
                      </a:lnTo>
                      <a:lnTo>
                        <a:pt x="1545" y="943"/>
                      </a:lnTo>
                      <a:lnTo>
                        <a:pt x="1558" y="945"/>
                      </a:lnTo>
                      <a:lnTo>
                        <a:pt x="1572" y="947"/>
                      </a:lnTo>
                      <a:lnTo>
                        <a:pt x="1586" y="949"/>
                      </a:lnTo>
                      <a:lnTo>
                        <a:pt x="1600" y="951"/>
                      </a:lnTo>
                      <a:lnTo>
                        <a:pt x="1614" y="952"/>
                      </a:lnTo>
                      <a:lnTo>
                        <a:pt x="1628" y="955"/>
                      </a:lnTo>
                      <a:lnTo>
                        <a:pt x="1641" y="957"/>
                      </a:lnTo>
                      <a:lnTo>
                        <a:pt x="1655" y="958"/>
                      </a:lnTo>
                      <a:lnTo>
                        <a:pt x="1669" y="960"/>
                      </a:lnTo>
                      <a:lnTo>
                        <a:pt x="1683" y="963"/>
                      </a:lnTo>
                      <a:lnTo>
                        <a:pt x="1697" y="965"/>
                      </a:lnTo>
                      <a:lnTo>
                        <a:pt x="1711" y="967"/>
                      </a:lnTo>
                      <a:lnTo>
                        <a:pt x="1724" y="968"/>
                      </a:lnTo>
                      <a:lnTo>
                        <a:pt x="1738" y="971"/>
                      </a:lnTo>
                      <a:lnTo>
                        <a:pt x="1752" y="973"/>
                      </a:lnTo>
                      <a:lnTo>
                        <a:pt x="1766" y="975"/>
                      </a:lnTo>
                      <a:lnTo>
                        <a:pt x="1780" y="978"/>
                      </a:lnTo>
                      <a:lnTo>
                        <a:pt x="1794" y="979"/>
                      </a:lnTo>
                      <a:lnTo>
                        <a:pt x="1807" y="981"/>
                      </a:lnTo>
                      <a:lnTo>
                        <a:pt x="1821" y="983"/>
                      </a:lnTo>
                      <a:lnTo>
                        <a:pt x="1835" y="986"/>
                      </a:lnTo>
                      <a:lnTo>
                        <a:pt x="1849" y="988"/>
                      </a:lnTo>
                      <a:lnTo>
                        <a:pt x="1863" y="990"/>
                      </a:lnTo>
                      <a:lnTo>
                        <a:pt x="1876" y="993"/>
                      </a:lnTo>
                      <a:lnTo>
                        <a:pt x="1890" y="995"/>
                      </a:lnTo>
                      <a:lnTo>
                        <a:pt x="1918" y="998"/>
                      </a:lnTo>
                      <a:lnTo>
                        <a:pt x="1946" y="1003"/>
                      </a:lnTo>
                      <a:lnTo>
                        <a:pt x="1972" y="1008"/>
                      </a:lnTo>
                      <a:lnTo>
                        <a:pt x="2000" y="1012"/>
                      </a:lnTo>
                      <a:lnTo>
                        <a:pt x="2027" y="1017"/>
                      </a:lnTo>
                      <a:lnTo>
                        <a:pt x="2055" y="1021"/>
                      </a:lnTo>
                      <a:lnTo>
                        <a:pt x="2082" y="1026"/>
                      </a:lnTo>
                      <a:lnTo>
                        <a:pt x="2109" y="1031"/>
                      </a:lnTo>
                      <a:lnTo>
                        <a:pt x="2123" y="1033"/>
                      </a:lnTo>
                      <a:lnTo>
                        <a:pt x="2136" y="1035"/>
                      </a:lnTo>
                      <a:lnTo>
                        <a:pt x="2150" y="1037"/>
                      </a:lnTo>
                      <a:lnTo>
                        <a:pt x="2163" y="1040"/>
                      </a:lnTo>
                      <a:lnTo>
                        <a:pt x="2177" y="1042"/>
                      </a:lnTo>
                      <a:lnTo>
                        <a:pt x="2190" y="1044"/>
                      </a:lnTo>
                      <a:lnTo>
                        <a:pt x="2204" y="1047"/>
                      </a:lnTo>
                      <a:lnTo>
                        <a:pt x="2218" y="1048"/>
                      </a:lnTo>
                      <a:lnTo>
                        <a:pt x="2230" y="1050"/>
                      </a:lnTo>
                      <a:lnTo>
                        <a:pt x="2244" y="1052"/>
                      </a:lnTo>
                      <a:lnTo>
                        <a:pt x="2258" y="1055"/>
                      </a:lnTo>
                      <a:lnTo>
                        <a:pt x="2271" y="1057"/>
                      </a:lnTo>
                      <a:lnTo>
                        <a:pt x="2284" y="1059"/>
                      </a:lnTo>
                      <a:lnTo>
                        <a:pt x="2298" y="1062"/>
                      </a:lnTo>
                      <a:lnTo>
                        <a:pt x="2311" y="1064"/>
                      </a:lnTo>
                      <a:lnTo>
                        <a:pt x="2325" y="1066"/>
                      </a:lnTo>
                      <a:lnTo>
                        <a:pt x="2337" y="1069"/>
                      </a:lnTo>
                      <a:lnTo>
                        <a:pt x="2351" y="1071"/>
                      </a:lnTo>
                      <a:lnTo>
                        <a:pt x="2364" y="1073"/>
                      </a:lnTo>
                      <a:lnTo>
                        <a:pt x="2378" y="1075"/>
                      </a:lnTo>
                      <a:lnTo>
                        <a:pt x="2390" y="1077"/>
                      </a:lnTo>
                      <a:lnTo>
                        <a:pt x="2404" y="1079"/>
                      </a:lnTo>
                      <a:lnTo>
                        <a:pt x="2417" y="1081"/>
                      </a:lnTo>
                      <a:lnTo>
                        <a:pt x="2431" y="1084"/>
                      </a:lnTo>
                      <a:lnTo>
                        <a:pt x="2443" y="1086"/>
                      </a:lnTo>
                      <a:lnTo>
                        <a:pt x="2457" y="1088"/>
                      </a:lnTo>
                      <a:lnTo>
                        <a:pt x="2470" y="1090"/>
                      </a:lnTo>
                      <a:lnTo>
                        <a:pt x="2483" y="1092"/>
                      </a:lnTo>
                      <a:lnTo>
                        <a:pt x="2496" y="1094"/>
                      </a:lnTo>
                      <a:lnTo>
                        <a:pt x="2509" y="1096"/>
                      </a:lnTo>
                      <a:lnTo>
                        <a:pt x="2522" y="1099"/>
                      </a:lnTo>
                      <a:lnTo>
                        <a:pt x="2536" y="1101"/>
                      </a:lnTo>
                      <a:lnTo>
                        <a:pt x="2548" y="1102"/>
                      </a:lnTo>
                      <a:lnTo>
                        <a:pt x="2561" y="1104"/>
                      </a:lnTo>
                      <a:lnTo>
                        <a:pt x="2574" y="1107"/>
                      </a:lnTo>
                      <a:lnTo>
                        <a:pt x="2587" y="1108"/>
                      </a:lnTo>
                      <a:lnTo>
                        <a:pt x="2600" y="1110"/>
                      </a:lnTo>
                      <a:lnTo>
                        <a:pt x="2613" y="1112"/>
                      </a:lnTo>
                      <a:lnTo>
                        <a:pt x="2625" y="1113"/>
                      </a:lnTo>
                      <a:lnTo>
                        <a:pt x="2638" y="1116"/>
                      </a:lnTo>
                      <a:lnTo>
                        <a:pt x="2651" y="1118"/>
                      </a:lnTo>
                      <a:lnTo>
                        <a:pt x="2663" y="1119"/>
                      </a:lnTo>
                      <a:lnTo>
                        <a:pt x="2677" y="1122"/>
                      </a:lnTo>
                      <a:lnTo>
                        <a:pt x="2690" y="1124"/>
                      </a:lnTo>
                      <a:lnTo>
                        <a:pt x="2703" y="1125"/>
                      </a:lnTo>
                      <a:lnTo>
                        <a:pt x="2715" y="1127"/>
                      </a:lnTo>
                      <a:lnTo>
                        <a:pt x="2728" y="1128"/>
                      </a:lnTo>
                      <a:lnTo>
                        <a:pt x="2741" y="1131"/>
                      </a:lnTo>
                      <a:lnTo>
                        <a:pt x="2752" y="1132"/>
                      </a:lnTo>
                      <a:lnTo>
                        <a:pt x="2765" y="1134"/>
                      </a:lnTo>
                      <a:lnTo>
                        <a:pt x="2778" y="1135"/>
                      </a:lnTo>
                      <a:lnTo>
                        <a:pt x="2790" y="1138"/>
                      </a:lnTo>
                      <a:lnTo>
                        <a:pt x="2803" y="1139"/>
                      </a:lnTo>
                      <a:lnTo>
                        <a:pt x="2816" y="1140"/>
                      </a:lnTo>
                      <a:lnTo>
                        <a:pt x="2827" y="1142"/>
                      </a:lnTo>
                      <a:lnTo>
                        <a:pt x="2840" y="1143"/>
                      </a:lnTo>
                      <a:lnTo>
                        <a:pt x="2852" y="1145"/>
                      </a:lnTo>
                      <a:lnTo>
                        <a:pt x="2865" y="1147"/>
                      </a:lnTo>
                      <a:lnTo>
                        <a:pt x="2877" y="1148"/>
                      </a:lnTo>
                      <a:lnTo>
                        <a:pt x="2889" y="1149"/>
                      </a:lnTo>
                      <a:lnTo>
                        <a:pt x="2901" y="1150"/>
                      </a:lnTo>
                      <a:lnTo>
                        <a:pt x="2913" y="1151"/>
                      </a:lnTo>
                      <a:lnTo>
                        <a:pt x="2926" y="1154"/>
                      </a:lnTo>
                      <a:lnTo>
                        <a:pt x="2938" y="1155"/>
                      </a:lnTo>
                      <a:lnTo>
                        <a:pt x="2950" y="1156"/>
                      </a:lnTo>
                      <a:lnTo>
                        <a:pt x="2962" y="1157"/>
                      </a:lnTo>
                      <a:lnTo>
                        <a:pt x="2975" y="1158"/>
                      </a:lnTo>
                      <a:lnTo>
                        <a:pt x="2986" y="1160"/>
                      </a:lnTo>
                      <a:lnTo>
                        <a:pt x="2992" y="1161"/>
                      </a:lnTo>
                      <a:lnTo>
                        <a:pt x="2998" y="1161"/>
                      </a:lnTo>
                      <a:lnTo>
                        <a:pt x="3004" y="1162"/>
                      </a:lnTo>
                      <a:lnTo>
                        <a:pt x="3010" y="1162"/>
                      </a:lnTo>
                      <a:lnTo>
                        <a:pt x="3016" y="1163"/>
                      </a:lnTo>
                      <a:lnTo>
                        <a:pt x="3022" y="1163"/>
                      </a:lnTo>
                      <a:lnTo>
                        <a:pt x="3028" y="1164"/>
                      </a:lnTo>
                      <a:lnTo>
                        <a:pt x="3033" y="1164"/>
                      </a:lnTo>
                      <a:lnTo>
                        <a:pt x="3039" y="1164"/>
                      </a:lnTo>
                      <a:lnTo>
                        <a:pt x="3046" y="1165"/>
                      </a:lnTo>
                      <a:lnTo>
                        <a:pt x="3052" y="1165"/>
                      </a:lnTo>
                      <a:lnTo>
                        <a:pt x="3057" y="1166"/>
                      </a:lnTo>
                      <a:lnTo>
                        <a:pt x="3063" y="1166"/>
                      </a:lnTo>
                      <a:lnTo>
                        <a:pt x="3069" y="1168"/>
                      </a:lnTo>
                      <a:lnTo>
                        <a:pt x="3075" y="1168"/>
                      </a:lnTo>
                      <a:lnTo>
                        <a:pt x="3081" y="1168"/>
                      </a:lnTo>
                      <a:lnTo>
                        <a:pt x="3086" y="1169"/>
                      </a:lnTo>
                      <a:lnTo>
                        <a:pt x="3092" y="1169"/>
                      </a:lnTo>
                      <a:lnTo>
                        <a:pt x="3098" y="1170"/>
                      </a:lnTo>
                      <a:lnTo>
                        <a:pt x="3104" y="1170"/>
                      </a:lnTo>
                      <a:lnTo>
                        <a:pt x="3109" y="1170"/>
                      </a:lnTo>
                      <a:lnTo>
                        <a:pt x="3115" y="1171"/>
                      </a:lnTo>
                      <a:lnTo>
                        <a:pt x="3121" y="1171"/>
                      </a:lnTo>
                      <a:lnTo>
                        <a:pt x="3127" y="1171"/>
                      </a:lnTo>
                      <a:lnTo>
                        <a:pt x="3132" y="1172"/>
                      </a:lnTo>
                      <a:lnTo>
                        <a:pt x="3138" y="1172"/>
                      </a:lnTo>
                      <a:lnTo>
                        <a:pt x="3144" y="1172"/>
                      </a:lnTo>
                      <a:lnTo>
                        <a:pt x="3150" y="1172"/>
                      </a:lnTo>
                      <a:lnTo>
                        <a:pt x="3155" y="1173"/>
                      </a:lnTo>
                      <a:lnTo>
                        <a:pt x="3161" y="1173"/>
                      </a:lnTo>
                      <a:lnTo>
                        <a:pt x="3167" y="1173"/>
                      </a:lnTo>
                      <a:lnTo>
                        <a:pt x="3173" y="1174"/>
                      </a:lnTo>
                      <a:lnTo>
                        <a:pt x="3178" y="1174"/>
                      </a:lnTo>
                      <a:lnTo>
                        <a:pt x="3184" y="1174"/>
                      </a:lnTo>
                      <a:lnTo>
                        <a:pt x="3190" y="1174"/>
                      </a:lnTo>
                      <a:lnTo>
                        <a:pt x="3196" y="1176"/>
                      </a:lnTo>
                      <a:lnTo>
                        <a:pt x="3202" y="1176"/>
                      </a:lnTo>
                      <a:lnTo>
                        <a:pt x="3207" y="1176"/>
                      </a:lnTo>
                      <a:lnTo>
                        <a:pt x="3212" y="1176"/>
                      </a:lnTo>
                      <a:lnTo>
                        <a:pt x="3218" y="1176"/>
                      </a:lnTo>
                      <a:lnTo>
                        <a:pt x="3223" y="1177"/>
                      </a:lnTo>
                      <a:lnTo>
                        <a:pt x="3229" y="1177"/>
                      </a:lnTo>
                      <a:lnTo>
                        <a:pt x="3235" y="1177"/>
                      </a:lnTo>
                      <a:lnTo>
                        <a:pt x="3241" y="1177"/>
                      </a:lnTo>
                      <a:lnTo>
                        <a:pt x="3246" y="1177"/>
                      </a:lnTo>
                      <a:lnTo>
                        <a:pt x="3251" y="1177"/>
                      </a:lnTo>
                      <a:lnTo>
                        <a:pt x="3257" y="1177"/>
                      </a:lnTo>
                      <a:lnTo>
                        <a:pt x="3263" y="1178"/>
                      </a:lnTo>
                      <a:lnTo>
                        <a:pt x="3268" y="1178"/>
                      </a:lnTo>
                      <a:lnTo>
                        <a:pt x="3273" y="1178"/>
                      </a:lnTo>
                      <a:lnTo>
                        <a:pt x="3279" y="1178"/>
                      </a:lnTo>
                      <a:lnTo>
                        <a:pt x="3284" y="1178"/>
                      </a:lnTo>
                      <a:lnTo>
                        <a:pt x="3290" y="1178"/>
                      </a:lnTo>
                      <a:lnTo>
                        <a:pt x="3296" y="1178"/>
                      </a:lnTo>
                      <a:lnTo>
                        <a:pt x="3301" y="1178"/>
                      </a:lnTo>
                      <a:lnTo>
                        <a:pt x="3306" y="1178"/>
                      </a:lnTo>
                      <a:lnTo>
                        <a:pt x="3308" y="1178"/>
                      </a:lnTo>
                      <a:lnTo>
                        <a:pt x="3310" y="1178"/>
                      </a:lnTo>
                      <a:lnTo>
                        <a:pt x="3311" y="1178"/>
                      </a:lnTo>
                      <a:lnTo>
                        <a:pt x="3313" y="1178"/>
                      </a:lnTo>
                      <a:lnTo>
                        <a:pt x="3316" y="1178"/>
                      </a:lnTo>
                      <a:lnTo>
                        <a:pt x="3317" y="1178"/>
                      </a:lnTo>
                      <a:lnTo>
                        <a:pt x="3319" y="1178"/>
                      </a:lnTo>
                      <a:lnTo>
                        <a:pt x="3320" y="1178"/>
                      </a:lnTo>
                      <a:lnTo>
                        <a:pt x="3322" y="1178"/>
                      </a:lnTo>
                      <a:lnTo>
                        <a:pt x="3324" y="1178"/>
                      </a:lnTo>
                      <a:lnTo>
                        <a:pt x="3326" y="1178"/>
                      </a:lnTo>
                      <a:lnTo>
                        <a:pt x="3327" y="1178"/>
                      </a:lnTo>
                      <a:lnTo>
                        <a:pt x="3329" y="1178"/>
                      </a:lnTo>
                      <a:lnTo>
                        <a:pt x="3331" y="1178"/>
                      </a:lnTo>
                      <a:lnTo>
                        <a:pt x="3333" y="1178"/>
                      </a:lnTo>
                      <a:lnTo>
                        <a:pt x="3335" y="1177"/>
                      </a:lnTo>
                      <a:lnTo>
                        <a:pt x="3336" y="1177"/>
                      </a:lnTo>
                      <a:lnTo>
                        <a:pt x="3339" y="1177"/>
                      </a:lnTo>
                      <a:lnTo>
                        <a:pt x="3340" y="1177"/>
                      </a:lnTo>
                      <a:lnTo>
                        <a:pt x="3342" y="1177"/>
                      </a:lnTo>
                      <a:lnTo>
                        <a:pt x="3343" y="1177"/>
                      </a:lnTo>
                      <a:lnTo>
                        <a:pt x="3346" y="1177"/>
                      </a:lnTo>
                      <a:lnTo>
                        <a:pt x="3347" y="1177"/>
                      </a:lnTo>
                      <a:lnTo>
                        <a:pt x="3349" y="1176"/>
                      </a:lnTo>
                      <a:lnTo>
                        <a:pt x="3352" y="1176"/>
                      </a:lnTo>
                      <a:lnTo>
                        <a:pt x="3357" y="1176"/>
                      </a:lnTo>
                      <a:lnTo>
                        <a:pt x="3361" y="1174"/>
                      </a:lnTo>
                      <a:lnTo>
                        <a:pt x="3364" y="1174"/>
                      </a:lnTo>
                      <a:lnTo>
                        <a:pt x="3369" y="1173"/>
                      </a:lnTo>
                      <a:lnTo>
                        <a:pt x="3372" y="1173"/>
                      </a:lnTo>
                      <a:lnTo>
                        <a:pt x="3375" y="1172"/>
                      </a:lnTo>
                      <a:lnTo>
                        <a:pt x="3380" y="1172"/>
                      </a:lnTo>
                      <a:lnTo>
                        <a:pt x="3384" y="1171"/>
                      </a:lnTo>
                      <a:lnTo>
                        <a:pt x="3387" y="1171"/>
                      </a:lnTo>
                      <a:lnTo>
                        <a:pt x="3392" y="1170"/>
                      </a:lnTo>
                      <a:lnTo>
                        <a:pt x="3395" y="1169"/>
                      </a:lnTo>
                      <a:lnTo>
                        <a:pt x="3400" y="1169"/>
                      </a:lnTo>
                      <a:lnTo>
                        <a:pt x="3403" y="1168"/>
                      </a:lnTo>
                      <a:lnTo>
                        <a:pt x="3408" y="1166"/>
                      </a:lnTo>
                      <a:lnTo>
                        <a:pt x="3411" y="1165"/>
                      </a:lnTo>
                      <a:lnTo>
                        <a:pt x="3416" y="1165"/>
                      </a:lnTo>
                      <a:lnTo>
                        <a:pt x="3419" y="1164"/>
                      </a:lnTo>
                      <a:lnTo>
                        <a:pt x="3424" y="1163"/>
                      </a:lnTo>
                      <a:lnTo>
                        <a:pt x="3427" y="1162"/>
                      </a:lnTo>
                      <a:lnTo>
                        <a:pt x="3432" y="1161"/>
                      </a:lnTo>
                      <a:lnTo>
                        <a:pt x="3437" y="1160"/>
                      </a:lnTo>
                      <a:lnTo>
                        <a:pt x="3440" y="1158"/>
                      </a:lnTo>
                      <a:lnTo>
                        <a:pt x="3445" y="1157"/>
                      </a:lnTo>
                      <a:lnTo>
                        <a:pt x="3449" y="1156"/>
                      </a:lnTo>
                      <a:lnTo>
                        <a:pt x="3453" y="1155"/>
                      </a:lnTo>
                      <a:lnTo>
                        <a:pt x="3457" y="1154"/>
                      </a:lnTo>
                      <a:lnTo>
                        <a:pt x="3462" y="1153"/>
                      </a:lnTo>
                      <a:lnTo>
                        <a:pt x="3465" y="1151"/>
                      </a:lnTo>
                      <a:lnTo>
                        <a:pt x="3470" y="1150"/>
                      </a:lnTo>
                      <a:lnTo>
                        <a:pt x="3475" y="1149"/>
                      </a:lnTo>
                      <a:lnTo>
                        <a:pt x="3478" y="1147"/>
                      </a:lnTo>
                      <a:lnTo>
                        <a:pt x="3483" y="1146"/>
                      </a:lnTo>
                      <a:lnTo>
                        <a:pt x="3487" y="1145"/>
                      </a:lnTo>
                      <a:lnTo>
                        <a:pt x="3492" y="1143"/>
                      </a:lnTo>
                      <a:lnTo>
                        <a:pt x="3495" y="1141"/>
                      </a:lnTo>
                      <a:lnTo>
                        <a:pt x="3500" y="1140"/>
                      </a:lnTo>
                      <a:lnTo>
                        <a:pt x="3505" y="1139"/>
                      </a:lnTo>
                      <a:lnTo>
                        <a:pt x="3509" y="1136"/>
                      </a:lnTo>
                      <a:lnTo>
                        <a:pt x="3514" y="1135"/>
                      </a:lnTo>
                      <a:lnTo>
                        <a:pt x="3518" y="1134"/>
                      </a:lnTo>
                      <a:lnTo>
                        <a:pt x="3522" y="1132"/>
                      </a:lnTo>
                      <a:lnTo>
                        <a:pt x="3526" y="1131"/>
                      </a:lnTo>
                      <a:lnTo>
                        <a:pt x="3531" y="1128"/>
                      </a:lnTo>
                      <a:lnTo>
                        <a:pt x="3536" y="1127"/>
                      </a:lnTo>
                      <a:lnTo>
                        <a:pt x="3540" y="1125"/>
                      </a:lnTo>
                      <a:lnTo>
                        <a:pt x="3545" y="1124"/>
                      </a:lnTo>
                      <a:lnTo>
                        <a:pt x="3549" y="1122"/>
                      </a:lnTo>
                      <a:lnTo>
                        <a:pt x="3554" y="1120"/>
                      </a:lnTo>
                      <a:lnTo>
                        <a:pt x="3559" y="1118"/>
                      </a:lnTo>
                      <a:lnTo>
                        <a:pt x="3563" y="1116"/>
                      </a:lnTo>
                      <a:lnTo>
                        <a:pt x="3568" y="1115"/>
                      </a:lnTo>
                      <a:lnTo>
                        <a:pt x="3573" y="1112"/>
                      </a:lnTo>
                      <a:lnTo>
                        <a:pt x="3576" y="1110"/>
                      </a:lnTo>
                      <a:lnTo>
                        <a:pt x="3581" y="1109"/>
                      </a:lnTo>
                      <a:lnTo>
                        <a:pt x="3585" y="1107"/>
                      </a:lnTo>
                      <a:lnTo>
                        <a:pt x="3590" y="1104"/>
                      </a:lnTo>
                      <a:lnTo>
                        <a:pt x="3594" y="1102"/>
                      </a:lnTo>
                      <a:lnTo>
                        <a:pt x="3599" y="1101"/>
                      </a:lnTo>
                      <a:lnTo>
                        <a:pt x="3604" y="1099"/>
                      </a:lnTo>
                      <a:lnTo>
                        <a:pt x="3608" y="1096"/>
                      </a:lnTo>
                      <a:lnTo>
                        <a:pt x="3613" y="1094"/>
                      </a:lnTo>
                      <a:lnTo>
                        <a:pt x="3617" y="1092"/>
                      </a:lnTo>
                      <a:lnTo>
                        <a:pt x="3622" y="1090"/>
                      </a:lnTo>
                      <a:lnTo>
                        <a:pt x="3628" y="1088"/>
                      </a:lnTo>
                      <a:lnTo>
                        <a:pt x="3632" y="1086"/>
                      </a:lnTo>
                      <a:lnTo>
                        <a:pt x="3637" y="1084"/>
                      </a:lnTo>
                      <a:lnTo>
                        <a:pt x="3642" y="1081"/>
                      </a:lnTo>
                      <a:lnTo>
                        <a:pt x="3646" y="1079"/>
                      </a:lnTo>
                      <a:lnTo>
                        <a:pt x="3651" y="1077"/>
                      </a:lnTo>
                      <a:lnTo>
                        <a:pt x="3655" y="1074"/>
                      </a:lnTo>
                      <a:lnTo>
                        <a:pt x="3660" y="1072"/>
                      </a:lnTo>
                      <a:lnTo>
                        <a:pt x="3665" y="1070"/>
                      </a:lnTo>
                      <a:lnTo>
                        <a:pt x="3669" y="1067"/>
                      </a:lnTo>
                      <a:lnTo>
                        <a:pt x="3674" y="1065"/>
                      </a:lnTo>
                      <a:lnTo>
                        <a:pt x="3679" y="1063"/>
                      </a:lnTo>
                      <a:lnTo>
                        <a:pt x="3683" y="1061"/>
                      </a:lnTo>
                      <a:lnTo>
                        <a:pt x="3689" y="1058"/>
                      </a:lnTo>
                      <a:lnTo>
                        <a:pt x="3693" y="1056"/>
                      </a:lnTo>
                      <a:lnTo>
                        <a:pt x="3698" y="1052"/>
                      </a:lnTo>
                      <a:lnTo>
                        <a:pt x="3703" y="1050"/>
                      </a:lnTo>
                      <a:lnTo>
                        <a:pt x="3707" y="1048"/>
                      </a:lnTo>
                      <a:lnTo>
                        <a:pt x="3712" y="1046"/>
                      </a:lnTo>
                      <a:lnTo>
                        <a:pt x="3717" y="1043"/>
                      </a:lnTo>
                      <a:lnTo>
                        <a:pt x="3721" y="1041"/>
                      </a:lnTo>
                      <a:lnTo>
                        <a:pt x="3726" y="1037"/>
                      </a:lnTo>
                      <a:lnTo>
                        <a:pt x="3732" y="1035"/>
                      </a:lnTo>
                      <a:lnTo>
                        <a:pt x="3736" y="1033"/>
                      </a:lnTo>
                      <a:lnTo>
                        <a:pt x="3741" y="1031"/>
                      </a:lnTo>
                      <a:lnTo>
                        <a:pt x="3745" y="1028"/>
                      </a:lnTo>
                      <a:lnTo>
                        <a:pt x="3750" y="1025"/>
                      </a:lnTo>
                      <a:lnTo>
                        <a:pt x="3755" y="1023"/>
                      </a:lnTo>
                      <a:lnTo>
                        <a:pt x="3759" y="1020"/>
                      </a:lnTo>
                      <a:lnTo>
                        <a:pt x="3764" y="1017"/>
                      </a:lnTo>
                      <a:lnTo>
                        <a:pt x="3770" y="1014"/>
                      </a:lnTo>
                      <a:lnTo>
                        <a:pt x="3774" y="1012"/>
                      </a:lnTo>
                      <a:lnTo>
                        <a:pt x="3779" y="1009"/>
                      </a:lnTo>
                      <a:lnTo>
                        <a:pt x="3783" y="1006"/>
                      </a:lnTo>
                      <a:lnTo>
                        <a:pt x="3788" y="1004"/>
                      </a:lnTo>
                      <a:lnTo>
                        <a:pt x="3793" y="1001"/>
                      </a:lnTo>
                      <a:lnTo>
                        <a:pt x="3803" y="996"/>
                      </a:lnTo>
                      <a:lnTo>
                        <a:pt x="3812" y="990"/>
                      </a:lnTo>
                      <a:lnTo>
                        <a:pt x="3821" y="985"/>
                      </a:lnTo>
                      <a:lnTo>
                        <a:pt x="3831" y="979"/>
                      </a:lnTo>
                      <a:lnTo>
                        <a:pt x="3841" y="973"/>
                      </a:lnTo>
                      <a:lnTo>
                        <a:pt x="3850" y="967"/>
                      </a:lnTo>
                      <a:lnTo>
                        <a:pt x="3859" y="962"/>
                      </a:lnTo>
                      <a:lnTo>
                        <a:pt x="3869" y="957"/>
                      </a:lnTo>
                      <a:lnTo>
                        <a:pt x="3879" y="951"/>
                      </a:lnTo>
                      <a:lnTo>
                        <a:pt x="3888" y="945"/>
                      </a:lnTo>
                      <a:lnTo>
                        <a:pt x="3897" y="940"/>
                      </a:lnTo>
                      <a:lnTo>
                        <a:pt x="3907" y="934"/>
                      </a:lnTo>
                      <a:lnTo>
                        <a:pt x="3916" y="927"/>
                      </a:lnTo>
                      <a:lnTo>
                        <a:pt x="3926" y="921"/>
                      </a:lnTo>
                      <a:lnTo>
                        <a:pt x="3935" y="915"/>
                      </a:lnTo>
                      <a:lnTo>
                        <a:pt x="3945" y="910"/>
                      </a:lnTo>
                      <a:lnTo>
                        <a:pt x="3954" y="904"/>
                      </a:lnTo>
                      <a:lnTo>
                        <a:pt x="3963" y="898"/>
                      </a:lnTo>
                      <a:lnTo>
                        <a:pt x="3972" y="892"/>
                      </a:lnTo>
                      <a:lnTo>
                        <a:pt x="3982" y="887"/>
                      </a:lnTo>
                      <a:lnTo>
                        <a:pt x="3991" y="881"/>
                      </a:lnTo>
                      <a:lnTo>
                        <a:pt x="4000" y="875"/>
                      </a:lnTo>
                      <a:lnTo>
                        <a:pt x="4009" y="869"/>
                      </a:lnTo>
                      <a:lnTo>
                        <a:pt x="4018" y="863"/>
                      </a:lnTo>
                      <a:lnTo>
                        <a:pt x="4023" y="860"/>
                      </a:lnTo>
                      <a:lnTo>
                        <a:pt x="4028" y="857"/>
                      </a:lnTo>
                      <a:lnTo>
                        <a:pt x="4032" y="854"/>
                      </a:lnTo>
                      <a:lnTo>
                        <a:pt x="4037" y="851"/>
                      </a:lnTo>
                      <a:lnTo>
                        <a:pt x="4040" y="849"/>
                      </a:lnTo>
                      <a:lnTo>
                        <a:pt x="4045" y="845"/>
                      </a:lnTo>
                      <a:lnTo>
                        <a:pt x="4050" y="843"/>
                      </a:lnTo>
                      <a:lnTo>
                        <a:pt x="4054" y="839"/>
                      </a:lnTo>
                      <a:lnTo>
                        <a:pt x="4059" y="837"/>
                      </a:lnTo>
                      <a:lnTo>
                        <a:pt x="4063" y="834"/>
                      </a:lnTo>
                      <a:lnTo>
                        <a:pt x="4068" y="831"/>
                      </a:lnTo>
                      <a:lnTo>
                        <a:pt x="4073" y="828"/>
                      </a:lnTo>
                      <a:lnTo>
                        <a:pt x="4076" y="826"/>
                      </a:lnTo>
                      <a:lnTo>
                        <a:pt x="4081" y="822"/>
                      </a:lnTo>
                      <a:lnTo>
                        <a:pt x="4085" y="820"/>
                      </a:lnTo>
                      <a:lnTo>
                        <a:pt x="4090" y="816"/>
                      </a:lnTo>
                      <a:lnTo>
                        <a:pt x="4094" y="814"/>
                      </a:lnTo>
                      <a:lnTo>
                        <a:pt x="4098" y="811"/>
                      </a:lnTo>
                      <a:lnTo>
                        <a:pt x="4103" y="808"/>
                      </a:lnTo>
                      <a:lnTo>
                        <a:pt x="4107" y="805"/>
                      </a:lnTo>
                      <a:lnTo>
                        <a:pt x="4112" y="803"/>
                      </a:lnTo>
                      <a:lnTo>
                        <a:pt x="4116" y="799"/>
                      </a:lnTo>
                      <a:lnTo>
                        <a:pt x="4120" y="797"/>
                      </a:lnTo>
                      <a:lnTo>
                        <a:pt x="4124" y="793"/>
                      </a:lnTo>
                      <a:lnTo>
                        <a:pt x="4129" y="791"/>
                      </a:lnTo>
                      <a:lnTo>
                        <a:pt x="4132" y="789"/>
                      </a:lnTo>
                      <a:lnTo>
                        <a:pt x="4137" y="785"/>
                      </a:lnTo>
                      <a:lnTo>
                        <a:pt x="4142" y="783"/>
                      </a:lnTo>
                      <a:lnTo>
                        <a:pt x="4145" y="780"/>
                      </a:lnTo>
                      <a:lnTo>
                        <a:pt x="4150" y="777"/>
                      </a:lnTo>
                      <a:lnTo>
                        <a:pt x="4154" y="775"/>
                      </a:lnTo>
                      <a:lnTo>
                        <a:pt x="4158" y="772"/>
                      </a:lnTo>
                      <a:lnTo>
                        <a:pt x="4162" y="769"/>
                      </a:lnTo>
                      <a:lnTo>
                        <a:pt x="4167" y="766"/>
                      </a:lnTo>
                      <a:lnTo>
                        <a:pt x="4170" y="763"/>
                      </a:lnTo>
                      <a:lnTo>
                        <a:pt x="4175" y="761"/>
                      </a:lnTo>
                      <a:lnTo>
                        <a:pt x="4179" y="758"/>
                      </a:lnTo>
                      <a:lnTo>
                        <a:pt x="4183" y="755"/>
                      </a:lnTo>
                      <a:lnTo>
                        <a:pt x="4187" y="753"/>
                      </a:lnTo>
                      <a:lnTo>
                        <a:pt x="4191" y="750"/>
                      </a:lnTo>
                      <a:lnTo>
                        <a:pt x="4196" y="747"/>
                      </a:lnTo>
                      <a:lnTo>
                        <a:pt x="4199" y="745"/>
                      </a:lnTo>
                      <a:lnTo>
                        <a:pt x="4204" y="743"/>
                      </a:lnTo>
                      <a:lnTo>
                        <a:pt x="4207" y="739"/>
                      </a:lnTo>
                      <a:lnTo>
                        <a:pt x="4211" y="737"/>
                      </a:lnTo>
                      <a:lnTo>
                        <a:pt x="4215" y="735"/>
                      </a:lnTo>
                      <a:lnTo>
                        <a:pt x="4219" y="732"/>
                      </a:lnTo>
                      <a:lnTo>
                        <a:pt x="4224" y="729"/>
                      </a:lnTo>
                      <a:lnTo>
                        <a:pt x="4227" y="727"/>
                      </a:lnTo>
                      <a:lnTo>
                        <a:pt x="4232" y="724"/>
                      </a:lnTo>
                      <a:lnTo>
                        <a:pt x="4235" y="722"/>
                      </a:lnTo>
                      <a:lnTo>
                        <a:pt x="4238" y="720"/>
                      </a:lnTo>
                      <a:lnTo>
                        <a:pt x="4243" y="717"/>
                      </a:lnTo>
                      <a:lnTo>
                        <a:pt x="4247" y="714"/>
                      </a:lnTo>
                      <a:lnTo>
                        <a:pt x="4250" y="712"/>
                      </a:lnTo>
                      <a:lnTo>
                        <a:pt x="4255" y="709"/>
                      </a:lnTo>
                      <a:lnTo>
                        <a:pt x="4258" y="707"/>
                      </a:lnTo>
                      <a:lnTo>
                        <a:pt x="4262" y="705"/>
                      </a:lnTo>
                      <a:lnTo>
                        <a:pt x="4265" y="702"/>
                      </a:lnTo>
                      <a:lnTo>
                        <a:pt x="4270" y="700"/>
                      </a:lnTo>
                      <a:lnTo>
                        <a:pt x="4273" y="698"/>
                      </a:lnTo>
                      <a:lnTo>
                        <a:pt x="4277" y="696"/>
                      </a:lnTo>
                      <a:lnTo>
                        <a:pt x="4280" y="693"/>
                      </a:lnTo>
                      <a:lnTo>
                        <a:pt x="4283" y="691"/>
                      </a:lnTo>
                      <a:lnTo>
                        <a:pt x="4288" y="689"/>
                      </a:lnTo>
                      <a:lnTo>
                        <a:pt x="4291" y="686"/>
                      </a:lnTo>
                      <a:lnTo>
                        <a:pt x="4295" y="684"/>
                      </a:lnTo>
                      <a:lnTo>
                        <a:pt x="4298" y="682"/>
                      </a:lnTo>
                      <a:lnTo>
                        <a:pt x="4302" y="679"/>
                      </a:lnTo>
                      <a:lnTo>
                        <a:pt x="4305" y="677"/>
                      </a:lnTo>
                      <a:lnTo>
                        <a:pt x="4309" y="675"/>
                      </a:lnTo>
                      <a:lnTo>
                        <a:pt x="4312" y="673"/>
                      </a:lnTo>
                      <a:lnTo>
                        <a:pt x="4316" y="671"/>
                      </a:lnTo>
                      <a:lnTo>
                        <a:pt x="4319" y="669"/>
                      </a:lnTo>
                      <a:lnTo>
                        <a:pt x="4323" y="667"/>
                      </a:lnTo>
                      <a:lnTo>
                        <a:pt x="4326" y="664"/>
                      </a:lnTo>
                      <a:lnTo>
                        <a:pt x="4330" y="663"/>
                      </a:lnTo>
                      <a:lnTo>
                        <a:pt x="4333" y="661"/>
                      </a:lnTo>
                      <a:lnTo>
                        <a:pt x="4336" y="659"/>
                      </a:lnTo>
                      <a:lnTo>
                        <a:pt x="4340" y="656"/>
                      </a:lnTo>
                      <a:lnTo>
                        <a:pt x="4343" y="655"/>
                      </a:lnTo>
                      <a:lnTo>
                        <a:pt x="4346" y="653"/>
                      </a:lnTo>
                      <a:lnTo>
                        <a:pt x="4349" y="651"/>
                      </a:lnTo>
                      <a:lnTo>
                        <a:pt x="4353" y="650"/>
                      </a:lnTo>
                      <a:lnTo>
                        <a:pt x="4356" y="647"/>
                      </a:lnTo>
                      <a:lnTo>
                        <a:pt x="4359" y="646"/>
                      </a:lnTo>
                      <a:lnTo>
                        <a:pt x="4362" y="644"/>
                      </a:lnTo>
                      <a:lnTo>
                        <a:pt x="4365" y="641"/>
                      </a:lnTo>
                      <a:lnTo>
                        <a:pt x="4369" y="640"/>
                      </a:lnTo>
                      <a:lnTo>
                        <a:pt x="4372" y="638"/>
                      </a:lnTo>
                      <a:lnTo>
                        <a:pt x="4374" y="637"/>
                      </a:lnTo>
                      <a:lnTo>
                        <a:pt x="4378" y="635"/>
                      </a:lnTo>
                      <a:lnTo>
                        <a:pt x="4381" y="633"/>
                      </a:lnTo>
                      <a:lnTo>
                        <a:pt x="4384" y="632"/>
                      </a:lnTo>
                      <a:lnTo>
                        <a:pt x="4387" y="630"/>
                      </a:lnTo>
                      <a:lnTo>
                        <a:pt x="4389" y="629"/>
                      </a:lnTo>
                      <a:lnTo>
                        <a:pt x="4391" y="629"/>
                      </a:lnTo>
                      <a:lnTo>
                        <a:pt x="4396" y="625"/>
                      </a:lnTo>
                      <a:lnTo>
                        <a:pt x="4403" y="622"/>
                      </a:lnTo>
                      <a:lnTo>
                        <a:pt x="4409" y="618"/>
                      </a:lnTo>
                      <a:lnTo>
                        <a:pt x="4416" y="615"/>
                      </a:lnTo>
                      <a:lnTo>
                        <a:pt x="4422" y="612"/>
                      </a:lnTo>
                      <a:lnTo>
                        <a:pt x="4429" y="609"/>
                      </a:lnTo>
                      <a:lnTo>
                        <a:pt x="4436" y="606"/>
                      </a:lnTo>
                      <a:lnTo>
                        <a:pt x="4441" y="602"/>
                      </a:lnTo>
                      <a:lnTo>
                        <a:pt x="4448" y="599"/>
                      </a:lnTo>
                      <a:lnTo>
                        <a:pt x="4455" y="595"/>
                      </a:lnTo>
                      <a:lnTo>
                        <a:pt x="4462" y="593"/>
                      </a:lnTo>
                      <a:lnTo>
                        <a:pt x="4468" y="590"/>
                      </a:lnTo>
                      <a:lnTo>
                        <a:pt x="4475" y="586"/>
                      </a:lnTo>
                      <a:lnTo>
                        <a:pt x="4482" y="583"/>
                      </a:lnTo>
                      <a:lnTo>
                        <a:pt x="4489" y="580"/>
                      </a:lnTo>
                      <a:lnTo>
                        <a:pt x="4494" y="577"/>
                      </a:lnTo>
                      <a:lnTo>
                        <a:pt x="4501" y="574"/>
                      </a:lnTo>
                      <a:lnTo>
                        <a:pt x="4508" y="571"/>
                      </a:lnTo>
                      <a:lnTo>
                        <a:pt x="4515" y="568"/>
                      </a:lnTo>
                      <a:lnTo>
                        <a:pt x="4522" y="564"/>
                      </a:lnTo>
                      <a:lnTo>
                        <a:pt x="4529" y="562"/>
                      </a:lnTo>
                      <a:lnTo>
                        <a:pt x="4536" y="559"/>
                      </a:lnTo>
                      <a:lnTo>
                        <a:pt x="4543" y="556"/>
                      </a:lnTo>
                      <a:lnTo>
                        <a:pt x="4550" y="553"/>
                      </a:lnTo>
                      <a:lnTo>
                        <a:pt x="4556" y="551"/>
                      </a:lnTo>
                      <a:lnTo>
                        <a:pt x="4563" y="547"/>
                      </a:lnTo>
                      <a:lnTo>
                        <a:pt x="4570" y="544"/>
                      </a:lnTo>
                      <a:lnTo>
                        <a:pt x="4577" y="541"/>
                      </a:lnTo>
                      <a:lnTo>
                        <a:pt x="4584" y="538"/>
                      </a:lnTo>
                      <a:lnTo>
                        <a:pt x="4591" y="536"/>
                      </a:lnTo>
                      <a:lnTo>
                        <a:pt x="4598" y="532"/>
                      </a:lnTo>
                      <a:lnTo>
                        <a:pt x="4605" y="530"/>
                      </a:lnTo>
                      <a:lnTo>
                        <a:pt x="4612" y="527"/>
                      </a:lnTo>
                      <a:lnTo>
                        <a:pt x="4619" y="524"/>
                      </a:lnTo>
                      <a:lnTo>
                        <a:pt x="4626" y="522"/>
                      </a:lnTo>
                      <a:lnTo>
                        <a:pt x="4633" y="518"/>
                      </a:lnTo>
                      <a:lnTo>
                        <a:pt x="4639" y="516"/>
                      </a:lnTo>
                      <a:lnTo>
                        <a:pt x="4646" y="513"/>
                      </a:lnTo>
                      <a:lnTo>
                        <a:pt x="4654" y="510"/>
                      </a:lnTo>
                      <a:lnTo>
                        <a:pt x="4661" y="508"/>
                      </a:lnTo>
                      <a:lnTo>
                        <a:pt x="4668" y="504"/>
                      </a:lnTo>
                      <a:lnTo>
                        <a:pt x="4675" y="502"/>
                      </a:lnTo>
                      <a:lnTo>
                        <a:pt x="4682" y="500"/>
                      </a:lnTo>
                      <a:lnTo>
                        <a:pt x="4690" y="496"/>
                      </a:lnTo>
                      <a:lnTo>
                        <a:pt x="4697" y="494"/>
                      </a:lnTo>
                      <a:lnTo>
                        <a:pt x="4704" y="492"/>
                      </a:lnTo>
                      <a:lnTo>
                        <a:pt x="4711" y="488"/>
                      </a:lnTo>
                      <a:lnTo>
                        <a:pt x="4719" y="486"/>
                      </a:lnTo>
                      <a:lnTo>
                        <a:pt x="4726" y="484"/>
                      </a:lnTo>
                      <a:lnTo>
                        <a:pt x="4733" y="481"/>
                      </a:lnTo>
                      <a:lnTo>
                        <a:pt x="4740" y="478"/>
                      </a:lnTo>
                      <a:lnTo>
                        <a:pt x="4748" y="476"/>
                      </a:lnTo>
                      <a:lnTo>
                        <a:pt x="4755" y="473"/>
                      </a:lnTo>
                      <a:lnTo>
                        <a:pt x="4762" y="471"/>
                      </a:lnTo>
                      <a:lnTo>
                        <a:pt x="4770" y="468"/>
                      </a:lnTo>
                      <a:lnTo>
                        <a:pt x="4777" y="465"/>
                      </a:lnTo>
                      <a:lnTo>
                        <a:pt x="4783" y="463"/>
                      </a:lnTo>
                      <a:lnTo>
                        <a:pt x="4792" y="461"/>
                      </a:lnTo>
                      <a:lnTo>
                        <a:pt x="4798" y="458"/>
                      </a:lnTo>
                      <a:lnTo>
                        <a:pt x="4807" y="456"/>
                      </a:lnTo>
                      <a:lnTo>
                        <a:pt x="4813" y="453"/>
                      </a:lnTo>
                      <a:lnTo>
                        <a:pt x="4820" y="450"/>
                      </a:lnTo>
                      <a:lnTo>
                        <a:pt x="4828" y="448"/>
                      </a:lnTo>
                      <a:lnTo>
                        <a:pt x="4835" y="446"/>
                      </a:lnTo>
                      <a:lnTo>
                        <a:pt x="4843" y="443"/>
                      </a:lnTo>
                      <a:lnTo>
                        <a:pt x="4850" y="441"/>
                      </a:lnTo>
                      <a:lnTo>
                        <a:pt x="4858" y="439"/>
                      </a:lnTo>
                      <a:lnTo>
                        <a:pt x="4865" y="437"/>
                      </a:lnTo>
                      <a:lnTo>
                        <a:pt x="4873" y="433"/>
                      </a:lnTo>
                      <a:lnTo>
                        <a:pt x="4880" y="431"/>
                      </a:lnTo>
                      <a:lnTo>
                        <a:pt x="4888" y="428"/>
                      </a:lnTo>
                      <a:lnTo>
                        <a:pt x="4895" y="426"/>
                      </a:lnTo>
                      <a:lnTo>
                        <a:pt x="4903" y="424"/>
                      </a:lnTo>
                      <a:lnTo>
                        <a:pt x="4910" y="422"/>
                      </a:lnTo>
                      <a:lnTo>
                        <a:pt x="4918" y="419"/>
                      </a:lnTo>
                      <a:lnTo>
                        <a:pt x="4925" y="417"/>
                      </a:lnTo>
                      <a:lnTo>
                        <a:pt x="4933" y="415"/>
                      </a:lnTo>
                      <a:lnTo>
                        <a:pt x="4940" y="412"/>
                      </a:lnTo>
                      <a:lnTo>
                        <a:pt x="4948" y="410"/>
                      </a:lnTo>
                      <a:lnTo>
                        <a:pt x="4955" y="408"/>
                      </a:lnTo>
                      <a:lnTo>
                        <a:pt x="4970" y="403"/>
                      </a:lnTo>
                      <a:lnTo>
                        <a:pt x="4985" y="399"/>
                      </a:lnTo>
                      <a:lnTo>
                        <a:pt x="5001" y="394"/>
                      </a:lnTo>
                      <a:lnTo>
                        <a:pt x="5016" y="389"/>
                      </a:lnTo>
                      <a:lnTo>
                        <a:pt x="5031" y="385"/>
                      </a:lnTo>
                      <a:lnTo>
                        <a:pt x="5046" y="380"/>
                      </a:lnTo>
                      <a:lnTo>
                        <a:pt x="5061" y="376"/>
                      </a:lnTo>
                      <a:lnTo>
                        <a:pt x="5077" y="372"/>
                      </a:lnTo>
                      <a:lnTo>
                        <a:pt x="5092" y="367"/>
                      </a:lnTo>
                      <a:lnTo>
                        <a:pt x="5107" y="363"/>
                      </a:lnTo>
                      <a:lnTo>
                        <a:pt x="5122" y="358"/>
                      </a:lnTo>
                      <a:lnTo>
                        <a:pt x="5138" y="354"/>
                      </a:lnTo>
                      <a:lnTo>
                        <a:pt x="5153" y="350"/>
                      </a:lnTo>
                      <a:lnTo>
                        <a:pt x="5168" y="346"/>
                      </a:lnTo>
                      <a:lnTo>
                        <a:pt x="5183" y="341"/>
                      </a:lnTo>
                      <a:lnTo>
                        <a:pt x="5199" y="336"/>
                      </a:lnTo>
                      <a:lnTo>
                        <a:pt x="5229" y="328"/>
                      </a:lnTo>
                      <a:lnTo>
                        <a:pt x="5260" y="320"/>
                      </a:lnTo>
                      <a:lnTo>
                        <a:pt x="5290" y="311"/>
                      </a:lnTo>
                      <a:lnTo>
                        <a:pt x="5322" y="303"/>
                      </a:lnTo>
                      <a:lnTo>
                        <a:pt x="5337" y="298"/>
                      </a:lnTo>
                      <a:lnTo>
                        <a:pt x="5351" y="294"/>
                      </a:lnTo>
                      <a:lnTo>
                        <a:pt x="5366" y="290"/>
                      </a:lnTo>
                      <a:lnTo>
                        <a:pt x="5381" y="286"/>
                      </a:lnTo>
                      <a:lnTo>
                        <a:pt x="5396" y="281"/>
                      </a:lnTo>
                      <a:lnTo>
                        <a:pt x="5411" y="278"/>
                      </a:lnTo>
                      <a:lnTo>
                        <a:pt x="5428" y="273"/>
                      </a:lnTo>
                      <a:lnTo>
                        <a:pt x="5443" y="268"/>
                      </a:lnTo>
                      <a:lnTo>
                        <a:pt x="5457" y="265"/>
                      </a:lnTo>
                      <a:lnTo>
                        <a:pt x="5472" y="260"/>
                      </a:lnTo>
                      <a:lnTo>
                        <a:pt x="5487" y="256"/>
                      </a:lnTo>
                      <a:lnTo>
                        <a:pt x="5502" y="252"/>
                      </a:lnTo>
                      <a:lnTo>
                        <a:pt x="5517" y="248"/>
                      </a:lnTo>
                      <a:lnTo>
                        <a:pt x="5532" y="243"/>
                      </a:lnTo>
                      <a:lnTo>
                        <a:pt x="5547" y="240"/>
                      </a:lnTo>
                      <a:lnTo>
                        <a:pt x="5561" y="235"/>
                      </a:lnTo>
                      <a:lnTo>
                        <a:pt x="5569" y="233"/>
                      </a:lnTo>
                      <a:lnTo>
                        <a:pt x="5576" y="230"/>
                      </a:lnTo>
                      <a:lnTo>
                        <a:pt x="5584" y="228"/>
                      </a:lnTo>
                      <a:lnTo>
                        <a:pt x="5591" y="226"/>
                      </a:lnTo>
                      <a:lnTo>
                        <a:pt x="5598" y="224"/>
                      </a:lnTo>
                      <a:lnTo>
                        <a:pt x="5606" y="222"/>
                      </a:lnTo>
                      <a:lnTo>
                        <a:pt x="5613" y="220"/>
                      </a:lnTo>
                      <a:lnTo>
                        <a:pt x="5620" y="218"/>
                      </a:lnTo>
                      <a:lnTo>
                        <a:pt x="5628" y="216"/>
                      </a:lnTo>
                      <a:lnTo>
                        <a:pt x="5635" y="213"/>
                      </a:lnTo>
                      <a:lnTo>
                        <a:pt x="5642" y="211"/>
                      </a:lnTo>
                      <a:lnTo>
                        <a:pt x="5650" y="209"/>
                      </a:lnTo>
                      <a:lnTo>
                        <a:pt x="5657" y="206"/>
                      </a:lnTo>
                      <a:lnTo>
                        <a:pt x="5664" y="204"/>
                      </a:lnTo>
                      <a:lnTo>
                        <a:pt x="5672" y="202"/>
                      </a:lnTo>
                      <a:lnTo>
                        <a:pt x="5679" y="201"/>
                      </a:lnTo>
                      <a:lnTo>
                        <a:pt x="5686" y="198"/>
                      </a:lnTo>
                      <a:lnTo>
                        <a:pt x="5693" y="196"/>
                      </a:lnTo>
                      <a:lnTo>
                        <a:pt x="5701" y="194"/>
                      </a:lnTo>
                      <a:lnTo>
                        <a:pt x="5708" y="191"/>
                      </a:lnTo>
                      <a:lnTo>
                        <a:pt x="5714" y="189"/>
                      </a:lnTo>
                      <a:lnTo>
                        <a:pt x="5721" y="187"/>
                      </a:lnTo>
                      <a:lnTo>
                        <a:pt x="5728" y="184"/>
                      </a:lnTo>
                      <a:lnTo>
                        <a:pt x="5736" y="182"/>
                      </a:lnTo>
                      <a:lnTo>
                        <a:pt x="5743" y="180"/>
                      </a:lnTo>
                      <a:lnTo>
                        <a:pt x="5750" y="178"/>
                      </a:lnTo>
                      <a:lnTo>
                        <a:pt x="5757" y="175"/>
                      </a:lnTo>
                      <a:lnTo>
                        <a:pt x="5764" y="173"/>
                      </a:lnTo>
                      <a:lnTo>
                        <a:pt x="5771" y="171"/>
                      </a:lnTo>
                      <a:lnTo>
                        <a:pt x="5778" y="168"/>
                      </a:lnTo>
                      <a:lnTo>
                        <a:pt x="5785" y="166"/>
                      </a:lnTo>
                      <a:lnTo>
                        <a:pt x="5792" y="164"/>
                      </a:lnTo>
                      <a:lnTo>
                        <a:pt x="5799" y="161"/>
                      </a:lnTo>
                      <a:lnTo>
                        <a:pt x="5805" y="159"/>
                      </a:lnTo>
                      <a:lnTo>
                        <a:pt x="5812" y="157"/>
                      </a:lnTo>
                      <a:lnTo>
                        <a:pt x="5819" y="154"/>
                      </a:lnTo>
                      <a:lnTo>
                        <a:pt x="5826" y="152"/>
                      </a:lnTo>
                      <a:lnTo>
                        <a:pt x="5833" y="150"/>
                      </a:lnTo>
                      <a:lnTo>
                        <a:pt x="5840" y="148"/>
                      </a:lnTo>
                      <a:lnTo>
                        <a:pt x="5847" y="145"/>
                      </a:lnTo>
                      <a:lnTo>
                        <a:pt x="5854" y="143"/>
                      </a:lnTo>
                      <a:lnTo>
                        <a:pt x="5861" y="141"/>
                      </a:lnTo>
                      <a:lnTo>
                        <a:pt x="5868" y="138"/>
                      </a:lnTo>
                      <a:lnTo>
                        <a:pt x="5875" y="136"/>
                      </a:lnTo>
                      <a:lnTo>
                        <a:pt x="5881" y="133"/>
                      </a:lnTo>
                      <a:lnTo>
                        <a:pt x="5888" y="130"/>
                      </a:lnTo>
                      <a:lnTo>
                        <a:pt x="5894" y="128"/>
                      </a:lnTo>
                      <a:lnTo>
                        <a:pt x="5901" y="126"/>
                      </a:lnTo>
                      <a:lnTo>
                        <a:pt x="5908" y="123"/>
                      </a:lnTo>
                      <a:lnTo>
                        <a:pt x="5915" y="121"/>
                      </a:lnTo>
                      <a:lnTo>
                        <a:pt x="5922" y="119"/>
                      </a:lnTo>
                      <a:lnTo>
                        <a:pt x="5928" y="117"/>
                      </a:lnTo>
                      <a:lnTo>
                        <a:pt x="5934" y="113"/>
                      </a:lnTo>
                      <a:lnTo>
                        <a:pt x="5941" y="111"/>
                      </a:lnTo>
                      <a:lnTo>
                        <a:pt x="5947" y="108"/>
                      </a:lnTo>
                      <a:lnTo>
                        <a:pt x="5954" y="106"/>
                      </a:lnTo>
                      <a:lnTo>
                        <a:pt x="5961" y="104"/>
                      </a:lnTo>
                      <a:lnTo>
                        <a:pt x="5967" y="100"/>
                      </a:lnTo>
                      <a:lnTo>
                        <a:pt x="5974" y="98"/>
                      </a:lnTo>
                      <a:lnTo>
                        <a:pt x="5981" y="96"/>
                      </a:lnTo>
                      <a:lnTo>
                        <a:pt x="5986" y="93"/>
                      </a:lnTo>
                      <a:lnTo>
                        <a:pt x="5993" y="91"/>
                      </a:lnTo>
                      <a:lnTo>
                        <a:pt x="5999" y="88"/>
                      </a:lnTo>
                      <a:lnTo>
                        <a:pt x="6006" y="85"/>
                      </a:lnTo>
                      <a:lnTo>
                        <a:pt x="6012" y="83"/>
                      </a:lnTo>
                      <a:lnTo>
                        <a:pt x="6019" y="81"/>
                      </a:lnTo>
                      <a:lnTo>
                        <a:pt x="6024" y="77"/>
                      </a:lnTo>
                      <a:lnTo>
                        <a:pt x="6031" y="75"/>
                      </a:lnTo>
                      <a:lnTo>
                        <a:pt x="6037" y="73"/>
                      </a:lnTo>
                      <a:lnTo>
                        <a:pt x="6043" y="69"/>
                      </a:lnTo>
                      <a:lnTo>
                        <a:pt x="6050" y="67"/>
                      </a:lnTo>
                      <a:lnTo>
                        <a:pt x="6055" y="65"/>
                      </a:lnTo>
                      <a:lnTo>
                        <a:pt x="6062" y="61"/>
                      </a:lnTo>
                      <a:lnTo>
                        <a:pt x="6068" y="59"/>
                      </a:lnTo>
                      <a:lnTo>
                        <a:pt x="6074" y="57"/>
                      </a:lnTo>
                      <a:lnTo>
                        <a:pt x="6081" y="53"/>
                      </a:lnTo>
                      <a:lnTo>
                        <a:pt x="6087" y="51"/>
                      </a:lnTo>
                      <a:lnTo>
                        <a:pt x="6092" y="49"/>
                      </a:lnTo>
                      <a:lnTo>
                        <a:pt x="6098" y="45"/>
                      </a:lnTo>
                      <a:lnTo>
                        <a:pt x="6105" y="43"/>
                      </a:lnTo>
                      <a:lnTo>
                        <a:pt x="6111" y="41"/>
                      </a:lnTo>
                      <a:lnTo>
                        <a:pt x="6117" y="37"/>
                      </a:lnTo>
                      <a:lnTo>
                        <a:pt x="6122" y="35"/>
                      </a:lnTo>
                      <a:lnTo>
                        <a:pt x="6128" y="31"/>
                      </a:lnTo>
                      <a:lnTo>
                        <a:pt x="6134" y="29"/>
                      </a:lnTo>
                      <a:lnTo>
                        <a:pt x="6140" y="27"/>
                      </a:lnTo>
                      <a:lnTo>
                        <a:pt x="6146" y="23"/>
                      </a:lnTo>
                      <a:lnTo>
                        <a:pt x="6152" y="21"/>
                      </a:lnTo>
                      <a:lnTo>
                        <a:pt x="6158" y="18"/>
                      </a:lnTo>
                      <a:lnTo>
                        <a:pt x="6164" y="15"/>
                      </a:lnTo>
                      <a:lnTo>
                        <a:pt x="6170" y="13"/>
                      </a:lnTo>
                      <a:lnTo>
                        <a:pt x="6175" y="9"/>
                      </a:lnTo>
                      <a:lnTo>
                        <a:pt x="6181" y="7"/>
                      </a:lnTo>
                      <a:lnTo>
                        <a:pt x="6187" y="5"/>
                      </a:lnTo>
                      <a:lnTo>
                        <a:pt x="6193" y="1"/>
                      </a:lnTo>
                      <a:lnTo>
                        <a:pt x="6199" y="0"/>
                      </a:lnTo>
                      <a:lnTo>
                        <a:pt x="6195" y="6"/>
                      </a:lnTo>
                      <a:lnTo>
                        <a:pt x="6190" y="9"/>
                      </a:lnTo>
                      <a:lnTo>
                        <a:pt x="6185" y="14"/>
                      </a:lnTo>
                      <a:lnTo>
                        <a:pt x="6180" y="18"/>
                      </a:lnTo>
                      <a:lnTo>
                        <a:pt x="6174" y="21"/>
                      </a:lnTo>
                      <a:lnTo>
                        <a:pt x="6168" y="24"/>
                      </a:lnTo>
                      <a:lnTo>
                        <a:pt x="6164" y="28"/>
                      </a:lnTo>
                      <a:lnTo>
                        <a:pt x="6158" y="31"/>
                      </a:lnTo>
                      <a:lnTo>
                        <a:pt x="6152" y="35"/>
                      </a:lnTo>
                      <a:lnTo>
                        <a:pt x="6146" y="38"/>
                      </a:lnTo>
                      <a:lnTo>
                        <a:pt x="6141" y="42"/>
                      </a:lnTo>
                      <a:lnTo>
                        <a:pt x="6136" y="45"/>
                      </a:lnTo>
                      <a:lnTo>
                        <a:pt x="6130" y="49"/>
                      </a:lnTo>
                      <a:lnTo>
                        <a:pt x="6125" y="52"/>
                      </a:lnTo>
                      <a:lnTo>
                        <a:pt x="6119" y="55"/>
                      </a:lnTo>
                      <a:lnTo>
                        <a:pt x="6113" y="59"/>
                      </a:lnTo>
                      <a:lnTo>
                        <a:pt x="6107" y="62"/>
                      </a:lnTo>
                      <a:lnTo>
                        <a:pt x="6102" y="66"/>
                      </a:lnTo>
                      <a:lnTo>
                        <a:pt x="6095" y="68"/>
                      </a:lnTo>
                      <a:lnTo>
                        <a:pt x="6089" y="72"/>
                      </a:lnTo>
                      <a:lnTo>
                        <a:pt x="6083" y="75"/>
                      </a:lnTo>
                      <a:lnTo>
                        <a:pt x="6077" y="79"/>
                      </a:lnTo>
                      <a:lnTo>
                        <a:pt x="6072" y="81"/>
                      </a:lnTo>
                      <a:lnTo>
                        <a:pt x="6066" y="84"/>
                      </a:lnTo>
                      <a:lnTo>
                        <a:pt x="6059" y="88"/>
                      </a:lnTo>
                      <a:lnTo>
                        <a:pt x="6053" y="91"/>
                      </a:lnTo>
                      <a:lnTo>
                        <a:pt x="6047" y="93"/>
                      </a:lnTo>
                      <a:lnTo>
                        <a:pt x="6040" y="97"/>
                      </a:lnTo>
                      <a:lnTo>
                        <a:pt x="6035" y="100"/>
                      </a:lnTo>
                      <a:lnTo>
                        <a:pt x="6029" y="103"/>
                      </a:lnTo>
                      <a:lnTo>
                        <a:pt x="6022" y="106"/>
                      </a:lnTo>
                      <a:lnTo>
                        <a:pt x="6016" y="110"/>
                      </a:lnTo>
                      <a:lnTo>
                        <a:pt x="6009" y="112"/>
                      </a:lnTo>
                      <a:lnTo>
                        <a:pt x="6004" y="115"/>
                      </a:lnTo>
                      <a:lnTo>
                        <a:pt x="5997" y="118"/>
                      </a:lnTo>
                      <a:lnTo>
                        <a:pt x="5991" y="121"/>
                      </a:lnTo>
                      <a:lnTo>
                        <a:pt x="5984" y="125"/>
                      </a:lnTo>
                      <a:lnTo>
                        <a:pt x="5978" y="127"/>
                      </a:lnTo>
                      <a:lnTo>
                        <a:pt x="5971" y="130"/>
                      </a:lnTo>
                      <a:lnTo>
                        <a:pt x="5966" y="133"/>
                      </a:lnTo>
                      <a:lnTo>
                        <a:pt x="5959" y="136"/>
                      </a:lnTo>
                      <a:lnTo>
                        <a:pt x="5953" y="138"/>
                      </a:lnTo>
                      <a:lnTo>
                        <a:pt x="5946" y="142"/>
                      </a:lnTo>
                      <a:lnTo>
                        <a:pt x="5939" y="144"/>
                      </a:lnTo>
                      <a:lnTo>
                        <a:pt x="5933" y="148"/>
                      </a:lnTo>
                      <a:lnTo>
                        <a:pt x="5926" y="150"/>
                      </a:lnTo>
                      <a:lnTo>
                        <a:pt x="5920" y="152"/>
                      </a:lnTo>
                      <a:lnTo>
                        <a:pt x="5913" y="156"/>
                      </a:lnTo>
                      <a:lnTo>
                        <a:pt x="5907" y="158"/>
                      </a:lnTo>
                      <a:lnTo>
                        <a:pt x="5900" y="161"/>
                      </a:lnTo>
                      <a:lnTo>
                        <a:pt x="5893" y="164"/>
                      </a:lnTo>
                      <a:lnTo>
                        <a:pt x="5886" y="167"/>
                      </a:lnTo>
                      <a:lnTo>
                        <a:pt x="5879" y="169"/>
                      </a:lnTo>
                      <a:lnTo>
                        <a:pt x="5873" y="172"/>
                      </a:lnTo>
                      <a:lnTo>
                        <a:pt x="5867" y="175"/>
                      </a:lnTo>
                      <a:lnTo>
                        <a:pt x="5860" y="178"/>
                      </a:lnTo>
                      <a:lnTo>
                        <a:pt x="5853" y="180"/>
                      </a:lnTo>
                      <a:lnTo>
                        <a:pt x="5846" y="183"/>
                      </a:lnTo>
                      <a:lnTo>
                        <a:pt x="5839" y="186"/>
                      </a:lnTo>
                      <a:lnTo>
                        <a:pt x="5832" y="188"/>
                      </a:lnTo>
                      <a:lnTo>
                        <a:pt x="5825" y="191"/>
                      </a:lnTo>
                      <a:lnTo>
                        <a:pt x="5818" y="194"/>
                      </a:lnTo>
                      <a:lnTo>
                        <a:pt x="5811" y="196"/>
                      </a:lnTo>
                      <a:lnTo>
                        <a:pt x="5804" y="199"/>
                      </a:lnTo>
                      <a:lnTo>
                        <a:pt x="5797" y="202"/>
                      </a:lnTo>
                      <a:lnTo>
                        <a:pt x="5790" y="204"/>
                      </a:lnTo>
                      <a:lnTo>
                        <a:pt x="5784" y="206"/>
                      </a:lnTo>
                      <a:lnTo>
                        <a:pt x="5777" y="210"/>
                      </a:lnTo>
                      <a:lnTo>
                        <a:pt x="5770" y="212"/>
                      </a:lnTo>
                      <a:lnTo>
                        <a:pt x="5763" y="214"/>
                      </a:lnTo>
                      <a:lnTo>
                        <a:pt x="5756" y="217"/>
                      </a:lnTo>
                      <a:lnTo>
                        <a:pt x="5749" y="220"/>
                      </a:lnTo>
                      <a:lnTo>
                        <a:pt x="5741" y="222"/>
                      </a:lnTo>
                      <a:lnTo>
                        <a:pt x="5734" y="225"/>
                      </a:lnTo>
                      <a:lnTo>
                        <a:pt x="5727" y="227"/>
                      </a:lnTo>
                      <a:lnTo>
                        <a:pt x="5720" y="229"/>
                      </a:lnTo>
                      <a:lnTo>
                        <a:pt x="5713" y="233"/>
                      </a:lnTo>
                      <a:lnTo>
                        <a:pt x="5706" y="235"/>
                      </a:lnTo>
                      <a:lnTo>
                        <a:pt x="5698" y="237"/>
                      </a:lnTo>
                      <a:lnTo>
                        <a:pt x="5691" y="240"/>
                      </a:lnTo>
                      <a:lnTo>
                        <a:pt x="5684" y="242"/>
                      </a:lnTo>
                      <a:lnTo>
                        <a:pt x="5678" y="245"/>
                      </a:lnTo>
                      <a:lnTo>
                        <a:pt x="5669" y="248"/>
                      </a:lnTo>
                      <a:lnTo>
                        <a:pt x="5663" y="250"/>
                      </a:lnTo>
                      <a:lnTo>
                        <a:pt x="5656" y="252"/>
                      </a:lnTo>
                      <a:lnTo>
                        <a:pt x="5649" y="255"/>
                      </a:lnTo>
                      <a:lnTo>
                        <a:pt x="5641" y="257"/>
                      </a:lnTo>
                      <a:lnTo>
                        <a:pt x="5634" y="259"/>
                      </a:lnTo>
                      <a:lnTo>
                        <a:pt x="5627" y="263"/>
                      </a:lnTo>
                      <a:lnTo>
                        <a:pt x="5619" y="265"/>
                      </a:lnTo>
                      <a:lnTo>
                        <a:pt x="5612" y="267"/>
                      </a:lnTo>
                      <a:lnTo>
                        <a:pt x="5605" y="270"/>
                      </a:lnTo>
                      <a:lnTo>
                        <a:pt x="5597" y="272"/>
                      </a:lnTo>
                      <a:lnTo>
                        <a:pt x="5590" y="274"/>
                      </a:lnTo>
                      <a:lnTo>
                        <a:pt x="5583" y="277"/>
                      </a:lnTo>
                      <a:lnTo>
                        <a:pt x="5575" y="279"/>
                      </a:lnTo>
                      <a:lnTo>
                        <a:pt x="5560" y="283"/>
                      </a:lnTo>
                      <a:lnTo>
                        <a:pt x="5546" y="289"/>
                      </a:lnTo>
                      <a:lnTo>
                        <a:pt x="5531" y="294"/>
                      </a:lnTo>
                      <a:lnTo>
                        <a:pt x="5516" y="298"/>
                      </a:lnTo>
                      <a:lnTo>
                        <a:pt x="5501" y="303"/>
                      </a:lnTo>
                      <a:lnTo>
                        <a:pt x="5486" y="308"/>
                      </a:lnTo>
                      <a:lnTo>
                        <a:pt x="5471" y="312"/>
                      </a:lnTo>
                      <a:lnTo>
                        <a:pt x="5456" y="317"/>
                      </a:lnTo>
                      <a:lnTo>
                        <a:pt x="5441" y="321"/>
                      </a:lnTo>
                      <a:lnTo>
                        <a:pt x="5426" y="326"/>
                      </a:lnTo>
                      <a:lnTo>
                        <a:pt x="5411" y="332"/>
                      </a:lnTo>
                      <a:lnTo>
                        <a:pt x="5396" y="336"/>
                      </a:lnTo>
                      <a:lnTo>
                        <a:pt x="5381" y="341"/>
                      </a:lnTo>
                      <a:lnTo>
                        <a:pt x="5366" y="346"/>
                      </a:lnTo>
                      <a:lnTo>
                        <a:pt x="5351" y="350"/>
                      </a:lnTo>
                      <a:lnTo>
                        <a:pt x="5337" y="355"/>
                      </a:lnTo>
                      <a:lnTo>
                        <a:pt x="5307" y="364"/>
                      </a:lnTo>
                      <a:lnTo>
                        <a:pt x="5275" y="373"/>
                      </a:lnTo>
                      <a:lnTo>
                        <a:pt x="5245" y="382"/>
                      </a:lnTo>
                      <a:lnTo>
                        <a:pt x="5216" y="392"/>
                      </a:lnTo>
                      <a:lnTo>
                        <a:pt x="5201" y="396"/>
                      </a:lnTo>
                      <a:lnTo>
                        <a:pt x="5186" y="402"/>
                      </a:lnTo>
                      <a:lnTo>
                        <a:pt x="5169" y="407"/>
                      </a:lnTo>
                      <a:lnTo>
                        <a:pt x="5154" y="411"/>
                      </a:lnTo>
                      <a:lnTo>
                        <a:pt x="5139" y="416"/>
                      </a:lnTo>
                      <a:lnTo>
                        <a:pt x="5125" y="420"/>
                      </a:lnTo>
                      <a:lnTo>
                        <a:pt x="5110" y="425"/>
                      </a:lnTo>
                      <a:lnTo>
                        <a:pt x="5095" y="430"/>
                      </a:lnTo>
                      <a:lnTo>
                        <a:pt x="5080" y="434"/>
                      </a:lnTo>
                      <a:lnTo>
                        <a:pt x="5065" y="440"/>
                      </a:lnTo>
                      <a:lnTo>
                        <a:pt x="5050" y="445"/>
                      </a:lnTo>
                      <a:lnTo>
                        <a:pt x="5035" y="449"/>
                      </a:lnTo>
                      <a:lnTo>
                        <a:pt x="5020" y="454"/>
                      </a:lnTo>
                      <a:lnTo>
                        <a:pt x="5005" y="460"/>
                      </a:lnTo>
                      <a:lnTo>
                        <a:pt x="4990" y="464"/>
                      </a:lnTo>
                      <a:lnTo>
                        <a:pt x="4975" y="469"/>
                      </a:lnTo>
                      <a:lnTo>
                        <a:pt x="4968" y="471"/>
                      </a:lnTo>
                      <a:lnTo>
                        <a:pt x="4960" y="473"/>
                      </a:lnTo>
                      <a:lnTo>
                        <a:pt x="4953" y="477"/>
                      </a:lnTo>
                      <a:lnTo>
                        <a:pt x="4946" y="479"/>
                      </a:lnTo>
                      <a:lnTo>
                        <a:pt x="4938" y="481"/>
                      </a:lnTo>
                      <a:lnTo>
                        <a:pt x="4931" y="484"/>
                      </a:lnTo>
                      <a:lnTo>
                        <a:pt x="4923" y="486"/>
                      </a:lnTo>
                      <a:lnTo>
                        <a:pt x="4916" y="488"/>
                      </a:lnTo>
                      <a:lnTo>
                        <a:pt x="4909" y="492"/>
                      </a:lnTo>
                      <a:lnTo>
                        <a:pt x="4901" y="494"/>
                      </a:lnTo>
                      <a:lnTo>
                        <a:pt x="4894" y="496"/>
                      </a:lnTo>
                      <a:lnTo>
                        <a:pt x="4887" y="499"/>
                      </a:lnTo>
                      <a:lnTo>
                        <a:pt x="4879" y="501"/>
                      </a:lnTo>
                      <a:lnTo>
                        <a:pt x="4872" y="504"/>
                      </a:lnTo>
                      <a:lnTo>
                        <a:pt x="4865" y="507"/>
                      </a:lnTo>
                      <a:lnTo>
                        <a:pt x="4857" y="509"/>
                      </a:lnTo>
                      <a:lnTo>
                        <a:pt x="4850" y="511"/>
                      </a:lnTo>
                      <a:lnTo>
                        <a:pt x="4843" y="515"/>
                      </a:lnTo>
                      <a:lnTo>
                        <a:pt x="4835" y="517"/>
                      </a:lnTo>
                      <a:lnTo>
                        <a:pt x="4828" y="519"/>
                      </a:lnTo>
                      <a:lnTo>
                        <a:pt x="4821" y="523"/>
                      </a:lnTo>
                      <a:lnTo>
                        <a:pt x="4815" y="525"/>
                      </a:lnTo>
                      <a:lnTo>
                        <a:pt x="4807" y="527"/>
                      </a:lnTo>
                      <a:lnTo>
                        <a:pt x="4800" y="530"/>
                      </a:lnTo>
                      <a:lnTo>
                        <a:pt x="4793" y="533"/>
                      </a:lnTo>
                      <a:lnTo>
                        <a:pt x="4786" y="536"/>
                      </a:lnTo>
                      <a:lnTo>
                        <a:pt x="4779" y="538"/>
                      </a:lnTo>
                      <a:lnTo>
                        <a:pt x="4771" y="541"/>
                      </a:lnTo>
                      <a:lnTo>
                        <a:pt x="4764" y="544"/>
                      </a:lnTo>
                      <a:lnTo>
                        <a:pt x="4757" y="546"/>
                      </a:lnTo>
                      <a:lnTo>
                        <a:pt x="4750" y="549"/>
                      </a:lnTo>
                      <a:lnTo>
                        <a:pt x="4743" y="552"/>
                      </a:lnTo>
                      <a:lnTo>
                        <a:pt x="4736" y="555"/>
                      </a:lnTo>
                      <a:lnTo>
                        <a:pt x="4729" y="557"/>
                      </a:lnTo>
                      <a:lnTo>
                        <a:pt x="4722" y="560"/>
                      </a:lnTo>
                      <a:lnTo>
                        <a:pt x="4715" y="563"/>
                      </a:lnTo>
                      <a:lnTo>
                        <a:pt x="4709" y="565"/>
                      </a:lnTo>
                      <a:lnTo>
                        <a:pt x="4702" y="569"/>
                      </a:lnTo>
                      <a:lnTo>
                        <a:pt x="4695" y="571"/>
                      </a:lnTo>
                      <a:lnTo>
                        <a:pt x="4688" y="574"/>
                      </a:lnTo>
                      <a:lnTo>
                        <a:pt x="4681" y="577"/>
                      </a:lnTo>
                      <a:lnTo>
                        <a:pt x="4674" y="579"/>
                      </a:lnTo>
                      <a:lnTo>
                        <a:pt x="4667" y="583"/>
                      </a:lnTo>
                      <a:lnTo>
                        <a:pt x="4660" y="585"/>
                      </a:lnTo>
                      <a:lnTo>
                        <a:pt x="4653" y="589"/>
                      </a:lnTo>
                      <a:lnTo>
                        <a:pt x="4646" y="591"/>
                      </a:lnTo>
                      <a:lnTo>
                        <a:pt x="4639" y="594"/>
                      </a:lnTo>
                      <a:lnTo>
                        <a:pt x="4633" y="597"/>
                      </a:lnTo>
                      <a:lnTo>
                        <a:pt x="4626" y="600"/>
                      </a:lnTo>
                      <a:lnTo>
                        <a:pt x="4619" y="602"/>
                      </a:lnTo>
                      <a:lnTo>
                        <a:pt x="4613" y="606"/>
                      </a:lnTo>
                      <a:lnTo>
                        <a:pt x="4606" y="608"/>
                      </a:lnTo>
                      <a:lnTo>
                        <a:pt x="4599" y="612"/>
                      </a:lnTo>
                      <a:lnTo>
                        <a:pt x="4592" y="615"/>
                      </a:lnTo>
                      <a:lnTo>
                        <a:pt x="4585" y="617"/>
                      </a:lnTo>
                      <a:lnTo>
                        <a:pt x="4580" y="621"/>
                      </a:lnTo>
                      <a:lnTo>
                        <a:pt x="4573" y="623"/>
                      </a:lnTo>
                      <a:lnTo>
                        <a:pt x="4566" y="627"/>
                      </a:lnTo>
                      <a:lnTo>
                        <a:pt x="4559" y="630"/>
                      </a:lnTo>
                      <a:lnTo>
                        <a:pt x="4553" y="632"/>
                      </a:lnTo>
                      <a:lnTo>
                        <a:pt x="4546" y="636"/>
                      </a:lnTo>
                      <a:lnTo>
                        <a:pt x="4540" y="639"/>
                      </a:lnTo>
                      <a:lnTo>
                        <a:pt x="4533" y="641"/>
                      </a:lnTo>
                      <a:lnTo>
                        <a:pt x="4527" y="645"/>
                      </a:lnTo>
                      <a:lnTo>
                        <a:pt x="4521" y="648"/>
                      </a:lnTo>
                      <a:lnTo>
                        <a:pt x="4514" y="652"/>
                      </a:lnTo>
                      <a:lnTo>
                        <a:pt x="4508" y="654"/>
                      </a:lnTo>
                      <a:lnTo>
                        <a:pt x="4501" y="658"/>
                      </a:lnTo>
                      <a:lnTo>
                        <a:pt x="4495" y="661"/>
                      </a:lnTo>
                      <a:lnTo>
                        <a:pt x="4489" y="664"/>
                      </a:lnTo>
                      <a:lnTo>
                        <a:pt x="4483" y="667"/>
                      </a:lnTo>
                      <a:lnTo>
                        <a:pt x="4476" y="670"/>
                      </a:lnTo>
                      <a:lnTo>
                        <a:pt x="4470" y="674"/>
                      </a:lnTo>
                      <a:lnTo>
                        <a:pt x="4463" y="677"/>
                      </a:lnTo>
                      <a:lnTo>
                        <a:pt x="4457" y="681"/>
                      </a:lnTo>
                      <a:lnTo>
                        <a:pt x="4452" y="683"/>
                      </a:lnTo>
                      <a:lnTo>
                        <a:pt x="4445" y="686"/>
                      </a:lnTo>
                      <a:lnTo>
                        <a:pt x="4439" y="690"/>
                      </a:lnTo>
                      <a:lnTo>
                        <a:pt x="4433" y="693"/>
                      </a:lnTo>
                      <a:lnTo>
                        <a:pt x="4426" y="697"/>
                      </a:lnTo>
                      <a:lnTo>
                        <a:pt x="4427" y="697"/>
                      </a:lnTo>
                      <a:lnTo>
                        <a:pt x="4424" y="698"/>
                      </a:lnTo>
                      <a:lnTo>
                        <a:pt x="4422" y="700"/>
                      </a:lnTo>
                      <a:lnTo>
                        <a:pt x="4418" y="701"/>
                      </a:lnTo>
                      <a:lnTo>
                        <a:pt x="4416" y="702"/>
                      </a:lnTo>
                      <a:lnTo>
                        <a:pt x="4414" y="705"/>
                      </a:lnTo>
                      <a:lnTo>
                        <a:pt x="4410" y="706"/>
                      </a:lnTo>
                      <a:lnTo>
                        <a:pt x="4408" y="708"/>
                      </a:lnTo>
                      <a:lnTo>
                        <a:pt x="4404" y="709"/>
                      </a:lnTo>
                      <a:lnTo>
                        <a:pt x="4401" y="712"/>
                      </a:lnTo>
                      <a:lnTo>
                        <a:pt x="4399" y="713"/>
                      </a:lnTo>
                      <a:lnTo>
                        <a:pt x="4395" y="715"/>
                      </a:lnTo>
                      <a:lnTo>
                        <a:pt x="4393" y="716"/>
                      </a:lnTo>
                      <a:lnTo>
                        <a:pt x="4389" y="719"/>
                      </a:lnTo>
                      <a:lnTo>
                        <a:pt x="4386" y="721"/>
                      </a:lnTo>
                      <a:lnTo>
                        <a:pt x="4384" y="722"/>
                      </a:lnTo>
                      <a:lnTo>
                        <a:pt x="4380" y="724"/>
                      </a:lnTo>
                      <a:lnTo>
                        <a:pt x="4377" y="727"/>
                      </a:lnTo>
                      <a:lnTo>
                        <a:pt x="4374" y="728"/>
                      </a:lnTo>
                      <a:lnTo>
                        <a:pt x="4371" y="730"/>
                      </a:lnTo>
                      <a:lnTo>
                        <a:pt x="4368" y="732"/>
                      </a:lnTo>
                      <a:lnTo>
                        <a:pt x="4364" y="735"/>
                      </a:lnTo>
                      <a:lnTo>
                        <a:pt x="4361" y="736"/>
                      </a:lnTo>
                      <a:lnTo>
                        <a:pt x="4357" y="738"/>
                      </a:lnTo>
                      <a:lnTo>
                        <a:pt x="4355" y="740"/>
                      </a:lnTo>
                      <a:lnTo>
                        <a:pt x="4351" y="743"/>
                      </a:lnTo>
                      <a:lnTo>
                        <a:pt x="4348" y="745"/>
                      </a:lnTo>
                      <a:lnTo>
                        <a:pt x="4344" y="747"/>
                      </a:lnTo>
                      <a:lnTo>
                        <a:pt x="4341" y="749"/>
                      </a:lnTo>
                      <a:lnTo>
                        <a:pt x="4338" y="751"/>
                      </a:lnTo>
                      <a:lnTo>
                        <a:pt x="4334" y="753"/>
                      </a:lnTo>
                      <a:lnTo>
                        <a:pt x="4331" y="755"/>
                      </a:lnTo>
                      <a:lnTo>
                        <a:pt x="4327" y="758"/>
                      </a:lnTo>
                      <a:lnTo>
                        <a:pt x="4324" y="760"/>
                      </a:lnTo>
                      <a:lnTo>
                        <a:pt x="4320" y="762"/>
                      </a:lnTo>
                      <a:lnTo>
                        <a:pt x="4317" y="765"/>
                      </a:lnTo>
                      <a:lnTo>
                        <a:pt x="4312" y="767"/>
                      </a:lnTo>
                      <a:lnTo>
                        <a:pt x="4309" y="770"/>
                      </a:lnTo>
                      <a:lnTo>
                        <a:pt x="4305" y="773"/>
                      </a:lnTo>
                      <a:lnTo>
                        <a:pt x="4302" y="775"/>
                      </a:lnTo>
                      <a:lnTo>
                        <a:pt x="4298" y="777"/>
                      </a:lnTo>
                      <a:lnTo>
                        <a:pt x="4295" y="780"/>
                      </a:lnTo>
                      <a:lnTo>
                        <a:pt x="4290" y="782"/>
                      </a:lnTo>
                      <a:lnTo>
                        <a:pt x="4287" y="784"/>
                      </a:lnTo>
                      <a:lnTo>
                        <a:pt x="4283" y="787"/>
                      </a:lnTo>
                      <a:lnTo>
                        <a:pt x="4280" y="790"/>
                      </a:lnTo>
                      <a:lnTo>
                        <a:pt x="4275" y="792"/>
                      </a:lnTo>
                      <a:lnTo>
                        <a:pt x="4272" y="795"/>
                      </a:lnTo>
                      <a:lnTo>
                        <a:pt x="4268" y="797"/>
                      </a:lnTo>
                      <a:lnTo>
                        <a:pt x="4264" y="800"/>
                      </a:lnTo>
                      <a:lnTo>
                        <a:pt x="4260" y="803"/>
                      </a:lnTo>
                      <a:lnTo>
                        <a:pt x="4257" y="805"/>
                      </a:lnTo>
                      <a:lnTo>
                        <a:pt x="4252" y="807"/>
                      </a:lnTo>
                      <a:lnTo>
                        <a:pt x="4249" y="811"/>
                      </a:lnTo>
                      <a:lnTo>
                        <a:pt x="4244" y="813"/>
                      </a:lnTo>
                      <a:lnTo>
                        <a:pt x="4241" y="815"/>
                      </a:lnTo>
                      <a:lnTo>
                        <a:pt x="4237" y="819"/>
                      </a:lnTo>
                      <a:lnTo>
                        <a:pt x="4233" y="821"/>
                      </a:lnTo>
                      <a:lnTo>
                        <a:pt x="4229" y="823"/>
                      </a:lnTo>
                      <a:lnTo>
                        <a:pt x="4225" y="827"/>
                      </a:lnTo>
                      <a:lnTo>
                        <a:pt x="4221" y="829"/>
                      </a:lnTo>
                      <a:lnTo>
                        <a:pt x="4217" y="833"/>
                      </a:lnTo>
                      <a:lnTo>
                        <a:pt x="4213" y="835"/>
                      </a:lnTo>
                      <a:lnTo>
                        <a:pt x="4209" y="837"/>
                      </a:lnTo>
                      <a:lnTo>
                        <a:pt x="4204" y="841"/>
                      </a:lnTo>
                      <a:lnTo>
                        <a:pt x="4200" y="843"/>
                      </a:lnTo>
                      <a:lnTo>
                        <a:pt x="4196" y="846"/>
                      </a:lnTo>
                      <a:lnTo>
                        <a:pt x="4192" y="849"/>
                      </a:lnTo>
                      <a:lnTo>
                        <a:pt x="4188" y="852"/>
                      </a:lnTo>
                      <a:lnTo>
                        <a:pt x="4183" y="854"/>
                      </a:lnTo>
                      <a:lnTo>
                        <a:pt x="4180" y="858"/>
                      </a:lnTo>
                      <a:lnTo>
                        <a:pt x="4175" y="860"/>
                      </a:lnTo>
                      <a:lnTo>
                        <a:pt x="4170" y="864"/>
                      </a:lnTo>
                      <a:lnTo>
                        <a:pt x="4167" y="866"/>
                      </a:lnTo>
                      <a:lnTo>
                        <a:pt x="4162" y="869"/>
                      </a:lnTo>
                      <a:lnTo>
                        <a:pt x="4158" y="872"/>
                      </a:lnTo>
                      <a:lnTo>
                        <a:pt x="4154" y="875"/>
                      </a:lnTo>
                      <a:lnTo>
                        <a:pt x="4150" y="877"/>
                      </a:lnTo>
                      <a:lnTo>
                        <a:pt x="4145" y="881"/>
                      </a:lnTo>
                      <a:lnTo>
                        <a:pt x="4141" y="884"/>
                      </a:lnTo>
                      <a:lnTo>
                        <a:pt x="4137" y="887"/>
                      </a:lnTo>
                      <a:lnTo>
                        <a:pt x="4132" y="890"/>
                      </a:lnTo>
                      <a:lnTo>
                        <a:pt x="4128" y="892"/>
                      </a:lnTo>
                      <a:lnTo>
                        <a:pt x="4123" y="896"/>
                      </a:lnTo>
                      <a:lnTo>
                        <a:pt x="4119" y="898"/>
                      </a:lnTo>
                      <a:lnTo>
                        <a:pt x="4115" y="902"/>
                      </a:lnTo>
                      <a:lnTo>
                        <a:pt x="4111" y="905"/>
                      </a:lnTo>
                      <a:lnTo>
                        <a:pt x="4106" y="907"/>
                      </a:lnTo>
                      <a:lnTo>
                        <a:pt x="4101" y="911"/>
                      </a:lnTo>
                      <a:lnTo>
                        <a:pt x="4097" y="913"/>
                      </a:lnTo>
                      <a:lnTo>
                        <a:pt x="4092" y="917"/>
                      </a:lnTo>
                      <a:lnTo>
                        <a:pt x="4088" y="920"/>
                      </a:lnTo>
                      <a:lnTo>
                        <a:pt x="4084" y="922"/>
                      </a:lnTo>
                      <a:lnTo>
                        <a:pt x="4079" y="926"/>
                      </a:lnTo>
                      <a:lnTo>
                        <a:pt x="4075" y="929"/>
                      </a:lnTo>
                      <a:lnTo>
                        <a:pt x="4070" y="932"/>
                      </a:lnTo>
                      <a:lnTo>
                        <a:pt x="4066" y="935"/>
                      </a:lnTo>
                      <a:lnTo>
                        <a:pt x="4056" y="941"/>
                      </a:lnTo>
                      <a:lnTo>
                        <a:pt x="4047" y="947"/>
                      </a:lnTo>
                      <a:lnTo>
                        <a:pt x="4038" y="953"/>
                      </a:lnTo>
                      <a:lnTo>
                        <a:pt x="4029" y="959"/>
                      </a:lnTo>
                      <a:lnTo>
                        <a:pt x="4020" y="965"/>
                      </a:lnTo>
                      <a:lnTo>
                        <a:pt x="4010" y="972"/>
                      </a:lnTo>
                      <a:lnTo>
                        <a:pt x="4001" y="978"/>
                      </a:lnTo>
                      <a:lnTo>
                        <a:pt x="3992" y="983"/>
                      </a:lnTo>
                      <a:lnTo>
                        <a:pt x="3983" y="990"/>
                      </a:lnTo>
                      <a:lnTo>
                        <a:pt x="3972" y="996"/>
                      </a:lnTo>
                      <a:lnTo>
                        <a:pt x="3963" y="1002"/>
                      </a:lnTo>
                      <a:lnTo>
                        <a:pt x="3954" y="1008"/>
                      </a:lnTo>
                      <a:lnTo>
                        <a:pt x="3945" y="1014"/>
                      </a:lnTo>
                      <a:lnTo>
                        <a:pt x="3935" y="1020"/>
                      </a:lnTo>
                      <a:lnTo>
                        <a:pt x="3925" y="1026"/>
                      </a:lnTo>
                      <a:lnTo>
                        <a:pt x="3916" y="1032"/>
                      </a:lnTo>
                      <a:lnTo>
                        <a:pt x="3907" y="1039"/>
                      </a:lnTo>
                      <a:lnTo>
                        <a:pt x="3896" y="1044"/>
                      </a:lnTo>
                      <a:lnTo>
                        <a:pt x="3887" y="1050"/>
                      </a:lnTo>
                      <a:lnTo>
                        <a:pt x="3878" y="1056"/>
                      </a:lnTo>
                      <a:lnTo>
                        <a:pt x="3867" y="1062"/>
                      </a:lnTo>
                      <a:lnTo>
                        <a:pt x="3858" y="1067"/>
                      </a:lnTo>
                      <a:lnTo>
                        <a:pt x="3848" y="1073"/>
                      </a:lnTo>
                      <a:lnTo>
                        <a:pt x="3839" y="1079"/>
                      </a:lnTo>
                      <a:lnTo>
                        <a:pt x="3834" y="1082"/>
                      </a:lnTo>
                      <a:lnTo>
                        <a:pt x="3829" y="1085"/>
                      </a:lnTo>
                      <a:lnTo>
                        <a:pt x="3824" y="1088"/>
                      </a:lnTo>
                      <a:lnTo>
                        <a:pt x="3819" y="1090"/>
                      </a:lnTo>
                      <a:lnTo>
                        <a:pt x="3814" y="1094"/>
                      </a:lnTo>
                      <a:lnTo>
                        <a:pt x="3810" y="1096"/>
                      </a:lnTo>
                      <a:lnTo>
                        <a:pt x="3804" y="1100"/>
                      </a:lnTo>
                      <a:lnTo>
                        <a:pt x="3799" y="1102"/>
                      </a:lnTo>
                      <a:lnTo>
                        <a:pt x="3795" y="1105"/>
                      </a:lnTo>
                      <a:lnTo>
                        <a:pt x="3790" y="1108"/>
                      </a:lnTo>
                      <a:lnTo>
                        <a:pt x="3785" y="1110"/>
                      </a:lnTo>
                      <a:lnTo>
                        <a:pt x="3780" y="1113"/>
                      </a:lnTo>
                      <a:lnTo>
                        <a:pt x="3775" y="1116"/>
                      </a:lnTo>
                      <a:lnTo>
                        <a:pt x="3771" y="1119"/>
                      </a:lnTo>
                      <a:lnTo>
                        <a:pt x="3766" y="1122"/>
                      </a:lnTo>
                      <a:lnTo>
                        <a:pt x="3760" y="1124"/>
                      </a:lnTo>
                      <a:lnTo>
                        <a:pt x="3756" y="1127"/>
                      </a:lnTo>
                      <a:lnTo>
                        <a:pt x="3751" y="1130"/>
                      </a:lnTo>
                      <a:lnTo>
                        <a:pt x="3746" y="1132"/>
                      </a:lnTo>
                      <a:lnTo>
                        <a:pt x="3741" y="1135"/>
                      </a:lnTo>
                      <a:lnTo>
                        <a:pt x="3736" y="1138"/>
                      </a:lnTo>
                      <a:lnTo>
                        <a:pt x="3732" y="1140"/>
                      </a:lnTo>
                      <a:lnTo>
                        <a:pt x="3727" y="1142"/>
                      </a:lnTo>
                      <a:lnTo>
                        <a:pt x="3721" y="1146"/>
                      </a:lnTo>
                      <a:lnTo>
                        <a:pt x="3717" y="1148"/>
                      </a:lnTo>
                      <a:lnTo>
                        <a:pt x="3712" y="1150"/>
                      </a:lnTo>
                      <a:lnTo>
                        <a:pt x="3707" y="1153"/>
                      </a:lnTo>
                      <a:lnTo>
                        <a:pt x="3702" y="1155"/>
                      </a:lnTo>
                      <a:lnTo>
                        <a:pt x="3697" y="1158"/>
                      </a:lnTo>
                      <a:lnTo>
                        <a:pt x="3692" y="1161"/>
                      </a:lnTo>
                      <a:lnTo>
                        <a:pt x="3688" y="1163"/>
                      </a:lnTo>
                      <a:lnTo>
                        <a:pt x="3682" y="1165"/>
                      </a:lnTo>
                      <a:lnTo>
                        <a:pt x="3677" y="1168"/>
                      </a:lnTo>
                      <a:lnTo>
                        <a:pt x="3673" y="1170"/>
                      </a:lnTo>
                      <a:lnTo>
                        <a:pt x="3668" y="1172"/>
                      </a:lnTo>
                      <a:lnTo>
                        <a:pt x="3664" y="1174"/>
                      </a:lnTo>
                      <a:lnTo>
                        <a:pt x="3658" y="1177"/>
                      </a:lnTo>
                      <a:lnTo>
                        <a:pt x="3653" y="1179"/>
                      </a:lnTo>
                      <a:lnTo>
                        <a:pt x="3649" y="1181"/>
                      </a:lnTo>
                      <a:lnTo>
                        <a:pt x="3644" y="1184"/>
                      </a:lnTo>
                      <a:lnTo>
                        <a:pt x="3638" y="1186"/>
                      </a:lnTo>
                      <a:lnTo>
                        <a:pt x="3634" y="1188"/>
                      </a:lnTo>
                      <a:lnTo>
                        <a:pt x="3629" y="1191"/>
                      </a:lnTo>
                      <a:lnTo>
                        <a:pt x="3624" y="1193"/>
                      </a:lnTo>
                      <a:lnTo>
                        <a:pt x="3620" y="1195"/>
                      </a:lnTo>
                      <a:lnTo>
                        <a:pt x="3614" y="1198"/>
                      </a:lnTo>
                      <a:lnTo>
                        <a:pt x="3609" y="1200"/>
                      </a:lnTo>
                      <a:lnTo>
                        <a:pt x="3605" y="1202"/>
                      </a:lnTo>
                      <a:lnTo>
                        <a:pt x="3600" y="1204"/>
                      </a:lnTo>
                      <a:lnTo>
                        <a:pt x="3596" y="1206"/>
                      </a:lnTo>
                      <a:lnTo>
                        <a:pt x="3590" y="1208"/>
                      </a:lnTo>
                      <a:lnTo>
                        <a:pt x="3585" y="1210"/>
                      </a:lnTo>
                      <a:lnTo>
                        <a:pt x="3581" y="1212"/>
                      </a:lnTo>
                      <a:lnTo>
                        <a:pt x="3576" y="1214"/>
                      </a:lnTo>
                      <a:lnTo>
                        <a:pt x="3571" y="1216"/>
                      </a:lnTo>
                      <a:lnTo>
                        <a:pt x="3566" y="1218"/>
                      </a:lnTo>
                      <a:lnTo>
                        <a:pt x="3561" y="1219"/>
                      </a:lnTo>
                      <a:lnTo>
                        <a:pt x="3556" y="1222"/>
                      </a:lnTo>
                      <a:lnTo>
                        <a:pt x="3552" y="1224"/>
                      </a:lnTo>
                      <a:lnTo>
                        <a:pt x="3547" y="1225"/>
                      </a:lnTo>
                      <a:lnTo>
                        <a:pt x="3543" y="1227"/>
                      </a:lnTo>
                      <a:lnTo>
                        <a:pt x="3538" y="1229"/>
                      </a:lnTo>
                      <a:lnTo>
                        <a:pt x="3532" y="1231"/>
                      </a:lnTo>
                      <a:lnTo>
                        <a:pt x="3528" y="1232"/>
                      </a:lnTo>
                      <a:lnTo>
                        <a:pt x="3523" y="1234"/>
                      </a:lnTo>
                      <a:lnTo>
                        <a:pt x="3518" y="1236"/>
                      </a:lnTo>
                      <a:lnTo>
                        <a:pt x="3514" y="1238"/>
                      </a:lnTo>
                      <a:lnTo>
                        <a:pt x="3509" y="1239"/>
                      </a:lnTo>
                      <a:lnTo>
                        <a:pt x="3505" y="1241"/>
                      </a:lnTo>
                      <a:lnTo>
                        <a:pt x="3500" y="1242"/>
                      </a:lnTo>
                      <a:lnTo>
                        <a:pt x="3494" y="1244"/>
                      </a:lnTo>
                      <a:lnTo>
                        <a:pt x="3490" y="1246"/>
                      </a:lnTo>
                      <a:lnTo>
                        <a:pt x="3485" y="1247"/>
                      </a:lnTo>
                      <a:lnTo>
                        <a:pt x="3480" y="1248"/>
                      </a:lnTo>
                      <a:lnTo>
                        <a:pt x="3476" y="1249"/>
                      </a:lnTo>
                      <a:lnTo>
                        <a:pt x="3471" y="1252"/>
                      </a:lnTo>
                      <a:lnTo>
                        <a:pt x="3467" y="1253"/>
                      </a:lnTo>
                      <a:lnTo>
                        <a:pt x="3462" y="1254"/>
                      </a:lnTo>
                      <a:lnTo>
                        <a:pt x="3457" y="1255"/>
                      </a:lnTo>
                      <a:lnTo>
                        <a:pt x="3453" y="1256"/>
                      </a:lnTo>
                      <a:lnTo>
                        <a:pt x="3448" y="1257"/>
                      </a:lnTo>
                      <a:lnTo>
                        <a:pt x="3443" y="1259"/>
                      </a:lnTo>
                      <a:lnTo>
                        <a:pt x="3439" y="1260"/>
                      </a:lnTo>
                      <a:lnTo>
                        <a:pt x="3433" y="1261"/>
                      </a:lnTo>
                      <a:lnTo>
                        <a:pt x="3428" y="1262"/>
                      </a:lnTo>
                      <a:lnTo>
                        <a:pt x="3424" y="1263"/>
                      </a:lnTo>
                      <a:lnTo>
                        <a:pt x="3419" y="1264"/>
                      </a:lnTo>
                      <a:lnTo>
                        <a:pt x="3415" y="1265"/>
                      </a:lnTo>
                      <a:lnTo>
                        <a:pt x="3410" y="1267"/>
                      </a:lnTo>
                      <a:lnTo>
                        <a:pt x="3405" y="1267"/>
                      </a:lnTo>
                      <a:lnTo>
                        <a:pt x="3401" y="1268"/>
                      </a:lnTo>
                      <a:lnTo>
                        <a:pt x="3396" y="1269"/>
                      </a:lnTo>
                      <a:lnTo>
                        <a:pt x="3392" y="1270"/>
                      </a:lnTo>
                      <a:lnTo>
                        <a:pt x="3387" y="1270"/>
                      </a:lnTo>
                      <a:lnTo>
                        <a:pt x="3382" y="1271"/>
                      </a:lnTo>
                      <a:lnTo>
                        <a:pt x="3379" y="1272"/>
                      </a:lnTo>
                      <a:lnTo>
                        <a:pt x="3374" y="1272"/>
                      </a:lnTo>
                      <a:lnTo>
                        <a:pt x="3370" y="1273"/>
                      </a:lnTo>
                      <a:lnTo>
                        <a:pt x="3365" y="1273"/>
                      </a:lnTo>
                      <a:lnTo>
                        <a:pt x="3361" y="1275"/>
                      </a:lnTo>
                      <a:lnTo>
                        <a:pt x="3358" y="1275"/>
                      </a:lnTo>
                      <a:lnTo>
                        <a:pt x="3356" y="1275"/>
                      </a:lnTo>
                      <a:lnTo>
                        <a:pt x="3354" y="1275"/>
                      </a:lnTo>
                      <a:lnTo>
                        <a:pt x="3351" y="1276"/>
                      </a:lnTo>
                      <a:lnTo>
                        <a:pt x="3349" y="1276"/>
                      </a:lnTo>
                      <a:lnTo>
                        <a:pt x="3347" y="1276"/>
                      </a:lnTo>
                      <a:lnTo>
                        <a:pt x="3344" y="1276"/>
                      </a:lnTo>
                      <a:lnTo>
                        <a:pt x="3342" y="1276"/>
                      </a:lnTo>
                      <a:lnTo>
                        <a:pt x="3340" y="1277"/>
                      </a:lnTo>
                      <a:lnTo>
                        <a:pt x="3337" y="1277"/>
                      </a:lnTo>
                      <a:lnTo>
                        <a:pt x="3335" y="1277"/>
                      </a:lnTo>
                      <a:lnTo>
                        <a:pt x="3333" y="1277"/>
                      </a:lnTo>
                      <a:lnTo>
                        <a:pt x="3331" y="1277"/>
                      </a:lnTo>
                      <a:lnTo>
                        <a:pt x="3328" y="1277"/>
                      </a:lnTo>
                      <a:lnTo>
                        <a:pt x="3326" y="1277"/>
                      </a:lnTo>
                      <a:lnTo>
                        <a:pt x="3324" y="1277"/>
                      </a:lnTo>
                      <a:lnTo>
                        <a:pt x="3321" y="1278"/>
                      </a:lnTo>
                      <a:lnTo>
                        <a:pt x="3320" y="1278"/>
                      </a:lnTo>
                      <a:lnTo>
                        <a:pt x="3318" y="1278"/>
                      </a:lnTo>
                      <a:lnTo>
                        <a:pt x="3316" y="1278"/>
                      </a:lnTo>
                      <a:lnTo>
                        <a:pt x="3313" y="1278"/>
                      </a:lnTo>
                      <a:lnTo>
                        <a:pt x="3311" y="1278"/>
                      </a:lnTo>
                      <a:lnTo>
                        <a:pt x="3309" y="1278"/>
                      </a:lnTo>
                      <a:lnTo>
                        <a:pt x="3306" y="1278"/>
                      </a:lnTo>
                      <a:lnTo>
                        <a:pt x="3301" y="1278"/>
                      </a:lnTo>
                      <a:lnTo>
                        <a:pt x="3295" y="1278"/>
                      </a:lnTo>
                      <a:lnTo>
                        <a:pt x="3289" y="1278"/>
                      </a:lnTo>
                      <a:lnTo>
                        <a:pt x="3283" y="1278"/>
                      </a:lnTo>
                      <a:lnTo>
                        <a:pt x="3278" y="1278"/>
                      </a:lnTo>
                      <a:lnTo>
                        <a:pt x="3272" y="1278"/>
                      </a:lnTo>
                      <a:lnTo>
                        <a:pt x="3267" y="1278"/>
                      </a:lnTo>
                      <a:lnTo>
                        <a:pt x="3261" y="1278"/>
                      </a:lnTo>
                      <a:lnTo>
                        <a:pt x="3256" y="1278"/>
                      </a:lnTo>
                      <a:lnTo>
                        <a:pt x="3250" y="1278"/>
                      </a:lnTo>
                      <a:lnTo>
                        <a:pt x="3244" y="1278"/>
                      </a:lnTo>
                      <a:lnTo>
                        <a:pt x="3238" y="1278"/>
                      </a:lnTo>
                      <a:lnTo>
                        <a:pt x="3233" y="1277"/>
                      </a:lnTo>
                      <a:lnTo>
                        <a:pt x="3227" y="1277"/>
                      </a:lnTo>
                      <a:lnTo>
                        <a:pt x="3221" y="1277"/>
                      </a:lnTo>
                      <a:lnTo>
                        <a:pt x="3215" y="1277"/>
                      </a:lnTo>
                      <a:lnTo>
                        <a:pt x="3210" y="1277"/>
                      </a:lnTo>
                      <a:lnTo>
                        <a:pt x="3204" y="1277"/>
                      </a:lnTo>
                      <a:lnTo>
                        <a:pt x="3198" y="1277"/>
                      </a:lnTo>
                      <a:lnTo>
                        <a:pt x="3191" y="1277"/>
                      </a:lnTo>
                      <a:lnTo>
                        <a:pt x="3185" y="1276"/>
                      </a:lnTo>
                      <a:lnTo>
                        <a:pt x="3180" y="1276"/>
                      </a:lnTo>
                      <a:lnTo>
                        <a:pt x="3174" y="1276"/>
                      </a:lnTo>
                      <a:lnTo>
                        <a:pt x="3168" y="1276"/>
                      </a:lnTo>
                      <a:lnTo>
                        <a:pt x="3162" y="1276"/>
                      </a:lnTo>
                      <a:lnTo>
                        <a:pt x="3157" y="1276"/>
                      </a:lnTo>
                      <a:lnTo>
                        <a:pt x="3151" y="1275"/>
                      </a:lnTo>
                      <a:lnTo>
                        <a:pt x="3145" y="1275"/>
                      </a:lnTo>
                      <a:lnTo>
                        <a:pt x="3139" y="1275"/>
                      </a:lnTo>
                      <a:lnTo>
                        <a:pt x="3134" y="1275"/>
                      </a:lnTo>
                      <a:lnTo>
                        <a:pt x="3127" y="1273"/>
                      </a:lnTo>
                      <a:lnTo>
                        <a:pt x="3121" y="1273"/>
                      </a:lnTo>
                      <a:lnTo>
                        <a:pt x="3115" y="1273"/>
                      </a:lnTo>
                      <a:lnTo>
                        <a:pt x="3109" y="1273"/>
                      </a:lnTo>
                      <a:lnTo>
                        <a:pt x="3104" y="1272"/>
                      </a:lnTo>
                      <a:lnTo>
                        <a:pt x="3098" y="1272"/>
                      </a:lnTo>
                      <a:lnTo>
                        <a:pt x="3091" y="1272"/>
                      </a:lnTo>
                      <a:lnTo>
                        <a:pt x="3085" y="1271"/>
                      </a:lnTo>
                      <a:lnTo>
                        <a:pt x="3079" y="1271"/>
                      </a:lnTo>
                      <a:lnTo>
                        <a:pt x="3074" y="1271"/>
                      </a:lnTo>
                      <a:lnTo>
                        <a:pt x="3068" y="1271"/>
                      </a:lnTo>
                      <a:lnTo>
                        <a:pt x="3061" y="1270"/>
                      </a:lnTo>
                      <a:lnTo>
                        <a:pt x="3055" y="1270"/>
                      </a:lnTo>
                      <a:lnTo>
                        <a:pt x="3049" y="1270"/>
                      </a:lnTo>
                      <a:lnTo>
                        <a:pt x="3044" y="1269"/>
                      </a:lnTo>
                      <a:lnTo>
                        <a:pt x="3038" y="1269"/>
                      </a:lnTo>
                      <a:lnTo>
                        <a:pt x="3031" y="1268"/>
                      </a:lnTo>
                      <a:lnTo>
                        <a:pt x="3025" y="1268"/>
                      </a:lnTo>
                      <a:lnTo>
                        <a:pt x="3019" y="1268"/>
                      </a:lnTo>
                      <a:lnTo>
                        <a:pt x="3014" y="1267"/>
                      </a:lnTo>
                      <a:lnTo>
                        <a:pt x="3007" y="1267"/>
                      </a:lnTo>
                      <a:lnTo>
                        <a:pt x="3001" y="1265"/>
                      </a:lnTo>
                      <a:lnTo>
                        <a:pt x="2995" y="1265"/>
                      </a:lnTo>
                      <a:lnTo>
                        <a:pt x="2988" y="1265"/>
                      </a:lnTo>
                      <a:lnTo>
                        <a:pt x="2983" y="1264"/>
                      </a:lnTo>
                      <a:lnTo>
                        <a:pt x="2977" y="1264"/>
                      </a:lnTo>
                      <a:lnTo>
                        <a:pt x="2964" y="1263"/>
                      </a:lnTo>
                      <a:lnTo>
                        <a:pt x="2951" y="1262"/>
                      </a:lnTo>
                      <a:lnTo>
                        <a:pt x="2940" y="1261"/>
                      </a:lnTo>
                      <a:lnTo>
                        <a:pt x="2927" y="1260"/>
                      </a:lnTo>
                      <a:lnTo>
                        <a:pt x="2915" y="1259"/>
                      </a:lnTo>
                      <a:lnTo>
                        <a:pt x="2903" y="1257"/>
                      </a:lnTo>
                      <a:lnTo>
                        <a:pt x="2890" y="1256"/>
                      </a:lnTo>
                      <a:lnTo>
                        <a:pt x="2878" y="1255"/>
                      </a:lnTo>
                      <a:lnTo>
                        <a:pt x="2865" y="1254"/>
                      </a:lnTo>
                      <a:lnTo>
                        <a:pt x="2852" y="1253"/>
                      </a:lnTo>
                      <a:lnTo>
                        <a:pt x="2840" y="1250"/>
                      </a:lnTo>
                      <a:lnTo>
                        <a:pt x="2828" y="1249"/>
                      </a:lnTo>
                      <a:lnTo>
                        <a:pt x="2816" y="1248"/>
                      </a:lnTo>
                      <a:lnTo>
                        <a:pt x="2803" y="1247"/>
                      </a:lnTo>
                      <a:lnTo>
                        <a:pt x="2790" y="1246"/>
                      </a:lnTo>
                      <a:lnTo>
                        <a:pt x="2778" y="1244"/>
                      </a:lnTo>
                      <a:lnTo>
                        <a:pt x="2765" y="1242"/>
                      </a:lnTo>
                      <a:lnTo>
                        <a:pt x="2752" y="1241"/>
                      </a:lnTo>
                      <a:lnTo>
                        <a:pt x="2739" y="1239"/>
                      </a:lnTo>
                      <a:lnTo>
                        <a:pt x="2726" y="1238"/>
                      </a:lnTo>
                      <a:lnTo>
                        <a:pt x="2713" y="1237"/>
                      </a:lnTo>
                      <a:lnTo>
                        <a:pt x="2700" y="1234"/>
                      </a:lnTo>
                      <a:lnTo>
                        <a:pt x="2688" y="1233"/>
                      </a:lnTo>
                      <a:lnTo>
                        <a:pt x="2675" y="1232"/>
                      </a:lnTo>
                      <a:lnTo>
                        <a:pt x="2662" y="1230"/>
                      </a:lnTo>
                      <a:lnTo>
                        <a:pt x="2650" y="1229"/>
                      </a:lnTo>
                      <a:lnTo>
                        <a:pt x="2636" y="1226"/>
                      </a:lnTo>
                      <a:lnTo>
                        <a:pt x="2623" y="1225"/>
                      </a:lnTo>
                      <a:lnTo>
                        <a:pt x="2610" y="1223"/>
                      </a:lnTo>
                      <a:lnTo>
                        <a:pt x="2598" y="1222"/>
                      </a:lnTo>
                      <a:lnTo>
                        <a:pt x="2584" y="1219"/>
                      </a:lnTo>
                      <a:lnTo>
                        <a:pt x="2571" y="1218"/>
                      </a:lnTo>
                      <a:lnTo>
                        <a:pt x="2559" y="1216"/>
                      </a:lnTo>
                      <a:lnTo>
                        <a:pt x="2545" y="1214"/>
                      </a:lnTo>
                      <a:lnTo>
                        <a:pt x="2532" y="1212"/>
                      </a:lnTo>
                      <a:lnTo>
                        <a:pt x="2519" y="1210"/>
                      </a:lnTo>
                      <a:lnTo>
                        <a:pt x="2506" y="1209"/>
                      </a:lnTo>
                      <a:lnTo>
                        <a:pt x="2493" y="1207"/>
                      </a:lnTo>
                      <a:lnTo>
                        <a:pt x="2479" y="1204"/>
                      </a:lnTo>
                      <a:lnTo>
                        <a:pt x="2466" y="1203"/>
                      </a:lnTo>
                      <a:lnTo>
                        <a:pt x="2453" y="1201"/>
                      </a:lnTo>
                      <a:lnTo>
                        <a:pt x="2440" y="1199"/>
                      </a:lnTo>
                      <a:lnTo>
                        <a:pt x="2426" y="1198"/>
                      </a:lnTo>
                      <a:lnTo>
                        <a:pt x="2413" y="1195"/>
                      </a:lnTo>
                      <a:lnTo>
                        <a:pt x="2400" y="1193"/>
                      </a:lnTo>
                      <a:lnTo>
                        <a:pt x="2387" y="1192"/>
                      </a:lnTo>
                      <a:lnTo>
                        <a:pt x="2373" y="1189"/>
                      </a:lnTo>
                      <a:lnTo>
                        <a:pt x="2360" y="1187"/>
                      </a:lnTo>
                      <a:lnTo>
                        <a:pt x="2347" y="1185"/>
                      </a:lnTo>
                      <a:lnTo>
                        <a:pt x="2333" y="1184"/>
                      </a:lnTo>
                      <a:lnTo>
                        <a:pt x="2320" y="1181"/>
                      </a:lnTo>
                      <a:lnTo>
                        <a:pt x="2306" y="1179"/>
                      </a:lnTo>
                      <a:lnTo>
                        <a:pt x="2294" y="1177"/>
                      </a:lnTo>
                      <a:lnTo>
                        <a:pt x="2280" y="1176"/>
                      </a:lnTo>
                      <a:lnTo>
                        <a:pt x="2266" y="1173"/>
                      </a:lnTo>
                      <a:lnTo>
                        <a:pt x="2253" y="1171"/>
                      </a:lnTo>
                      <a:lnTo>
                        <a:pt x="2239" y="1169"/>
                      </a:lnTo>
                      <a:lnTo>
                        <a:pt x="2226" y="1166"/>
                      </a:lnTo>
                      <a:lnTo>
                        <a:pt x="2212" y="1165"/>
                      </a:lnTo>
                      <a:lnTo>
                        <a:pt x="2199" y="1163"/>
                      </a:lnTo>
                      <a:lnTo>
                        <a:pt x="2185" y="1161"/>
                      </a:lnTo>
                      <a:lnTo>
                        <a:pt x="2171" y="1158"/>
                      </a:lnTo>
                      <a:lnTo>
                        <a:pt x="2159" y="1156"/>
                      </a:lnTo>
                      <a:lnTo>
                        <a:pt x="2145" y="1155"/>
                      </a:lnTo>
                      <a:lnTo>
                        <a:pt x="2131" y="1153"/>
                      </a:lnTo>
                      <a:lnTo>
                        <a:pt x="2117" y="1150"/>
                      </a:lnTo>
                      <a:lnTo>
                        <a:pt x="2105" y="1148"/>
                      </a:lnTo>
                      <a:lnTo>
                        <a:pt x="2091" y="1146"/>
                      </a:lnTo>
                      <a:lnTo>
                        <a:pt x="2063" y="1142"/>
                      </a:lnTo>
                      <a:lnTo>
                        <a:pt x="2035" y="1138"/>
                      </a:lnTo>
                      <a:lnTo>
                        <a:pt x="2009" y="1134"/>
                      </a:lnTo>
                      <a:lnTo>
                        <a:pt x="1981" y="1130"/>
                      </a:lnTo>
                      <a:lnTo>
                        <a:pt x="1954" y="1125"/>
                      </a:lnTo>
                      <a:lnTo>
                        <a:pt x="1927" y="1122"/>
                      </a:lnTo>
                      <a:lnTo>
                        <a:pt x="1900" y="1117"/>
                      </a:lnTo>
                      <a:lnTo>
                        <a:pt x="1872" y="1113"/>
                      </a:lnTo>
                      <a:lnTo>
                        <a:pt x="1858" y="1111"/>
                      </a:lnTo>
                      <a:lnTo>
                        <a:pt x="1844" y="1109"/>
                      </a:lnTo>
                      <a:lnTo>
                        <a:pt x="1832" y="1108"/>
                      </a:lnTo>
                      <a:lnTo>
                        <a:pt x="1818" y="1105"/>
                      </a:lnTo>
                      <a:lnTo>
                        <a:pt x="1804" y="1103"/>
                      </a:lnTo>
                      <a:lnTo>
                        <a:pt x="1790" y="1102"/>
                      </a:lnTo>
                      <a:lnTo>
                        <a:pt x="1776" y="1100"/>
                      </a:lnTo>
                      <a:lnTo>
                        <a:pt x="1762" y="1097"/>
                      </a:lnTo>
                      <a:lnTo>
                        <a:pt x="1749" y="1096"/>
                      </a:lnTo>
                      <a:lnTo>
                        <a:pt x="1735" y="1094"/>
                      </a:lnTo>
                      <a:lnTo>
                        <a:pt x="1721" y="1092"/>
                      </a:lnTo>
                      <a:lnTo>
                        <a:pt x="1707" y="1090"/>
                      </a:lnTo>
                      <a:lnTo>
                        <a:pt x="1694" y="1088"/>
                      </a:lnTo>
                      <a:lnTo>
                        <a:pt x="1681" y="1086"/>
                      </a:lnTo>
                      <a:lnTo>
                        <a:pt x="1667" y="1085"/>
                      </a:lnTo>
                      <a:lnTo>
                        <a:pt x="1653" y="1082"/>
                      </a:lnTo>
                      <a:lnTo>
                        <a:pt x="1639" y="1081"/>
                      </a:lnTo>
                      <a:lnTo>
                        <a:pt x="1625" y="1079"/>
                      </a:lnTo>
                      <a:lnTo>
                        <a:pt x="1611" y="1078"/>
                      </a:lnTo>
                      <a:lnTo>
                        <a:pt x="1598" y="1075"/>
                      </a:lnTo>
                      <a:lnTo>
                        <a:pt x="1584" y="1074"/>
                      </a:lnTo>
                      <a:lnTo>
                        <a:pt x="1570" y="1072"/>
                      </a:lnTo>
                      <a:lnTo>
                        <a:pt x="1557" y="1071"/>
                      </a:lnTo>
                      <a:lnTo>
                        <a:pt x="1544" y="1069"/>
                      </a:lnTo>
                      <a:lnTo>
                        <a:pt x="1530" y="1067"/>
                      </a:lnTo>
                      <a:lnTo>
                        <a:pt x="1516" y="1065"/>
                      </a:lnTo>
                      <a:lnTo>
                        <a:pt x="1502" y="1064"/>
                      </a:lnTo>
                      <a:lnTo>
                        <a:pt x="1488" y="1062"/>
                      </a:lnTo>
                      <a:lnTo>
                        <a:pt x="1474" y="1061"/>
                      </a:lnTo>
                      <a:lnTo>
                        <a:pt x="1461" y="1059"/>
                      </a:lnTo>
                      <a:lnTo>
                        <a:pt x="1447" y="1057"/>
                      </a:lnTo>
                      <a:lnTo>
                        <a:pt x="1434" y="1056"/>
                      </a:lnTo>
                      <a:lnTo>
                        <a:pt x="1420" y="1055"/>
                      </a:lnTo>
                      <a:lnTo>
                        <a:pt x="1406" y="1054"/>
                      </a:lnTo>
                      <a:lnTo>
                        <a:pt x="1393" y="1051"/>
                      </a:lnTo>
                      <a:lnTo>
                        <a:pt x="1379" y="1050"/>
                      </a:lnTo>
                      <a:lnTo>
                        <a:pt x="1365" y="1049"/>
                      </a:lnTo>
                      <a:lnTo>
                        <a:pt x="1352" y="1048"/>
                      </a:lnTo>
                      <a:lnTo>
                        <a:pt x="1338" y="1047"/>
                      </a:lnTo>
                      <a:lnTo>
                        <a:pt x="1325" y="1044"/>
                      </a:lnTo>
                      <a:lnTo>
                        <a:pt x="1311" y="1043"/>
                      </a:lnTo>
                      <a:lnTo>
                        <a:pt x="1297" y="1042"/>
                      </a:lnTo>
                      <a:lnTo>
                        <a:pt x="1284" y="1041"/>
                      </a:lnTo>
                      <a:lnTo>
                        <a:pt x="1270" y="1040"/>
                      </a:lnTo>
                      <a:lnTo>
                        <a:pt x="1257" y="1039"/>
                      </a:lnTo>
                      <a:lnTo>
                        <a:pt x="1243" y="1037"/>
                      </a:lnTo>
                      <a:lnTo>
                        <a:pt x="1230" y="1036"/>
                      </a:lnTo>
                      <a:lnTo>
                        <a:pt x="1216" y="1035"/>
                      </a:lnTo>
                      <a:lnTo>
                        <a:pt x="1202" y="1034"/>
                      </a:lnTo>
                      <a:lnTo>
                        <a:pt x="1190" y="1033"/>
                      </a:lnTo>
                      <a:lnTo>
                        <a:pt x="1176" y="1032"/>
                      </a:lnTo>
                      <a:lnTo>
                        <a:pt x="1162" y="1031"/>
                      </a:lnTo>
                      <a:lnTo>
                        <a:pt x="1149" y="1029"/>
                      </a:lnTo>
                      <a:lnTo>
                        <a:pt x="1136" y="1028"/>
                      </a:lnTo>
                      <a:lnTo>
                        <a:pt x="1122" y="1027"/>
                      </a:lnTo>
                      <a:lnTo>
                        <a:pt x="1109" y="1026"/>
                      </a:lnTo>
                      <a:lnTo>
                        <a:pt x="1102" y="1026"/>
                      </a:lnTo>
                      <a:lnTo>
                        <a:pt x="1095" y="1026"/>
                      </a:lnTo>
                      <a:lnTo>
                        <a:pt x="1088" y="1025"/>
                      </a:lnTo>
                      <a:lnTo>
                        <a:pt x="1081" y="1025"/>
                      </a:lnTo>
                      <a:lnTo>
                        <a:pt x="1076" y="1024"/>
                      </a:lnTo>
                      <a:lnTo>
                        <a:pt x="1069" y="1024"/>
                      </a:lnTo>
                      <a:lnTo>
                        <a:pt x="1062" y="1024"/>
                      </a:lnTo>
                      <a:lnTo>
                        <a:pt x="1055" y="1023"/>
                      </a:lnTo>
                      <a:lnTo>
                        <a:pt x="1048" y="1023"/>
                      </a:lnTo>
                      <a:lnTo>
                        <a:pt x="1042" y="1021"/>
                      </a:lnTo>
                      <a:lnTo>
                        <a:pt x="1035" y="1021"/>
                      </a:lnTo>
                      <a:lnTo>
                        <a:pt x="1028" y="1021"/>
                      </a:lnTo>
                      <a:lnTo>
                        <a:pt x="1022" y="1020"/>
                      </a:lnTo>
                      <a:lnTo>
                        <a:pt x="1015" y="1020"/>
                      </a:lnTo>
                      <a:lnTo>
                        <a:pt x="1009" y="1020"/>
                      </a:lnTo>
                      <a:lnTo>
                        <a:pt x="1002" y="1019"/>
                      </a:lnTo>
                      <a:lnTo>
                        <a:pt x="995" y="1019"/>
                      </a:lnTo>
                      <a:lnTo>
                        <a:pt x="988" y="1019"/>
                      </a:lnTo>
                      <a:lnTo>
                        <a:pt x="982" y="1019"/>
                      </a:lnTo>
                      <a:lnTo>
                        <a:pt x="975" y="1018"/>
                      </a:lnTo>
                      <a:lnTo>
                        <a:pt x="969" y="1018"/>
                      </a:lnTo>
                      <a:lnTo>
                        <a:pt x="962" y="1018"/>
                      </a:lnTo>
                      <a:lnTo>
                        <a:pt x="956" y="1017"/>
                      </a:lnTo>
                      <a:lnTo>
                        <a:pt x="949" y="1017"/>
                      </a:lnTo>
                      <a:lnTo>
                        <a:pt x="942" y="1017"/>
                      </a:lnTo>
                      <a:lnTo>
                        <a:pt x="936" y="1017"/>
                      </a:lnTo>
                      <a:lnTo>
                        <a:pt x="929" y="1016"/>
                      </a:lnTo>
                      <a:lnTo>
                        <a:pt x="922" y="1016"/>
                      </a:lnTo>
                      <a:lnTo>
                        <a:pt x="916" y="1016"/>
                      </a:lnTo>
                      <a:lnTo>
                        <a:pt x="910" y="1016"/>
                      </a:lnTo>
                      <a:lnTo>
                        <a:pt x="903" y="1016"/>
                      </a:lnTo>
                      <a:lnTo>
                        <a:pt x="896" y="1014"/>
                      </a:lnTo>
                      <a:lnTo>
                        <a:pt x="890" y="1014"/>
                      </a:lnTo>
                      <a:lnTo>
                        <a:pt x="883" y="1014"/>
                      </a:lnTo>
                      <a:lnTo>
                        <a:pt x="876" y="1014"/>
                      </a:lnTo>
                      <a:lnTo>
                        <a:pt x="869" y="1014"/>
                      </a:lnTo>
                      <a:lnTo>
                        <a:pt x="864" y="1013"/>
                      </a:lnTo>
                      <a:lnTo>
                        <a:pt x="857" y="1013"/>
                      </a:lnTo>
                      <a:lnTo>
                        <a:pt x="850" y="1013"/>
                      </a:lnTo>
                      <a:lnTo>
                        <a:pt x="844" y="1013"/>
                      </a:lnTo>
                      <a:lnTo>
                        <a:pt x="837" y="1013"/>
                      </a:lnTo>
                      <a:lnTo>
                        <a:pt x="830" y="1013"/>
                      </a:lnTo>
                      <a:lnTo>
                        <a:pt x="825" y="1013"/>
                      </a:lnTo>
                      <a:lnTo>
                        <a:pt x="818" y="1012"/>
                      </a:lnTo>
                      <a:lnTo>
                        <a:pt x="811" y="1012"/>
                      </a:lnTo>
                      <a:lnTo>
                        <a:pt x="805" y="1012"/>
                      </a:lnTo>
                      <a:lnTo>
                        <a:pt x="798" y="1012"/>
                      </a:lnTo>
                      <a:lnTo>
                        <a:pt x="792" y="1012"/>
                      </a:lnTo>
                      <a:lnTo>
                        <a:pt x="785" y="1012"/>
                      </a:lnTo>
                      <a:lnTo>
                        <a:pt x="778" y="1012"/>
                      </a:lnTo>
                      <a:lnTo>
                        <a:pt x="773" y="1012"/>
                      </a:lnTo>
                      <a:lnTo>
                        <a:pt x="766" y="1012"/>
                      </a:lnTo>
                      <a:lnTo>
                        <a:pt x="759" y="1012"/>
                      </a:lnTo>
                      <a:lnTo>
                        <a:pt x="753" y="1012"/>
                      </a:lnTo>
                      <a:lnTo>
                        <a:pt x="746" y="1012"/>
                      </a:lnTo>
                      <a:lnTo>
                        <a:pt x="740" y="1012"/>
                      </a:lnTo>
                      <a:lnTo>
                        <a:pt x="734" y="1012"/>
                      </a:lnTo>
                      <a:lnTo>
                        <a:pt x="727" y="1012"/>
                      </a:lnTo>
                      <a:lnTo>
                        <a:pt x="721" y="1012"/>
                      </a:lnTo>
                      <a:lnTo>
                        <a:pt x="714" y="1012"/>
                      </a:lnTo>
                      <a:lnTo>
                        <a:pt x="708" y="1012"/>
                      </a:lnTo>
                      <a:lnTo>
                        <a:pt x="701" y="1012"/>
                      </a:lnTo>
                      <a:lnTo>
                        <a:pt x="696" y="1012"/>
                      </a:lnTo>
                      <a:lnTo>
                        <a:pt x="689" y="1012"/>
                      </a:lnTo>
                      <a:lnTo>
                        <a:pt x="682" y="1012"/>
                      </a:lnTo>
                      <a:lnTo>
                        <a:pt x="676" y="1012"/>
                      </a:lnTo>
                      <a:lnTo>
                        <a:pt x="669" y="1012"/>
                      </a:lnTo>
                      <a:lnTo>
                        <a:pt x="663" y="1012"/>
                      </a:lnTo>
                      <a:lnTo>
                        <a:pt x="656" y="1012"/>
                      </a:lnTo>
                      <a:lnTo>
                        <a:pt x="651" y="1013"/>
                      </a:lnTo>
                      <a:lnTo>
                        <a:pt x="644" y="1013"/>
                      </a:lnTo>
                      <a:lnTo>
                        <a:pt x="638" y="1013"/>
                      </a:lnTo>
                      <a:lnTo>
                        <a:pt x="631" y="1013"/>
                      </a:lnTo>
                      <a:lnTo>
                        <a:pt x="625" y="1013"/>
                      </a:lnTo>
                      <a:lnTo>
                        <a:pt x="618" y="1013"/>
                      </a:lnTo>
                      <a:lnTo>
                        <a:pt x="613" y="1013"/>
                      </a:lnTo>
                      <a:lnTo>
                        <a:pt x="606" y="1014"/>
                      </a:lnTo>
                      <a:lnTo>
                        <a:pt x="600" y="1014"/>
                      </a:lnTo>
                      <a:lnTo>
                        <a:pt x="593" y="1014"/>
                      </a:lnTo>
                      <a:lnTo>
                        <a:pt x="587" y="1014"/>
                      </a:lnTo>
                      <a:lnTo>
                        <a:pt x="580" y="1014"/>
                      </a:lnTo>
                      <a:lnTo>
                        <a:pt x="575" y="1016"/>
                      </a:lnTo>
                      <a:lnTo>
                        <a:pt x="568" y="1016"/>
                      </a:lnTo>
                      <a:lnTo>
                        <a:pt x="562" y="1016"/>
                      </a:lnTo>
                      <a:lnTo>
                        <a:pt x="555" y="1016"/>
                      </a:lnTo>
                      <a:lnTo>
                        <a:pt x="549" y="1017"/>
                      </a:lnTo>
                      <a:lnTo>
                        <a:pt x="542" y="1017"/>
                      </a:lnTo>
                      <a:lnTo>
                        <a:pt x="537" y="1017"/>
                      </a:lnTo>
                      <a:lnTo>
                        <a:pt x="530" y="1017"/>
                      </a:lnTo>
                      <a:lnTo>
                        <a:pt x="524" y="1018"/>
                      </a:lnTo>
                      <a:lnTo>
                        <a:pt x="518" y="1018"/>
                      </a:lnTo>
                      <a:lnTo>
                        <a:pt x="511" y="1018"/>
                      </a:lnTo>
                      <a:lnTo>
                        <a:pt x="505" y="1019"/>
                      </a:lnTo>
                      <a:lnTo>
                        <a:pt x="498" y="1019"/>
                      </a:lnTo>
                      <a:lnTo>
                        <a:pt x="493" y="1019"/>
                      </a:lnTo>
                      <a:lnTo>
                        <a:pt x="486" y="1020"/>
                      </a:lnTo>
                      <a:lnTo>
                        <a:pt x="480" y="1020"/>
                      </a:lnTo>
                      <a:lnTo>
                        <a:pt x="474" y="1021"/>
                      </a:lnTo>
                      <a:lnTo>
                        <a:pt x="467" y="1021"/>
                      </a:lnTo>
                      <a:lnTo>
                        <a:pt x="462" y="1021"/>
                      </a:lnTo>
                      <a:lnTo>
                        <a:pt x="455" y="1023"/>
                      </a:lnTo>
                      <a:lnTo>
                        <a:pt x="449" y="1023"/>
                      </a:lnTo>
                      <a:lnTo>
                        <a:pt x="443" y="1024"/>
                      </a:lnTo>
                      <a:lnTo>
                        <a:pt x="436" y="1024"/>
                      </a:lnTo>
                      <a:lnTo>
                        <a:pt x="431" y="1025"/>
                      </a:lnTo>
                      <a:lnTo>
                        <a:pt x="425" y="1025"/>
                      </a:lnTo>
                      <a:lnTo>
                        <a:pt x="418" y="1025"/>
                      </a:lnTo>
                      <a:lnTo>
                        <a:pt x="412" y="1026"/>
                      </a:lnTo>
                      <a:lnTo>
                        <a:pt x="406" y="1026"/>
                      </a:lnTo>
                      <a:lnTo>
                        <a:pt x="399" y="1027"/>
                      </a:lnTo>
                      <a:lnTo>
                        <a:pt x="394" y="1027"/>
                      </a:lnTo>
                      <a:lnTo>
                        <a:pt x="388" y="1028"/>
                      </a:lnTo>
                      <a:lnTo>
                        <a:pt x="381" y="1028"/>
                      </a:lnTo>
                      <a:lnTo>
                        <a:pt x="375" y="1029"/>
                      </a:lnTo>
                      <a:lnTo>
                        <a:pt x="369" y="1031"/>
                      </a:lnTo>
                      <a:lnTo>
                        <a:pt x="363" y="1031"/>
                      </a:lnTo>
                      <a:lnTo>
                        <a:pt x="357" y="1032"/>
                      </a:lnTo>
                      <a:lnTo>
                        <a:pt x="351" y="1032"/>
                      </a:lnTo>
                      <a:lnTo>
                        <a:pt x="344" y="1033"/>
                      </a:lnTo>
                      <a:lnTo>
                        <a:pt x="338" y="1033"/>
                      </a:lnTo>
                      <a:lnTo>
                        <a:pt x="333" y="1034"/>
                      </a:lnTo>
                      <a:lnTo>
                        <a:pt x="327" y="1035"/>
                      </a:lnTo>
                      <a:lnTo>
                        <a:pt x="320" y="1035"/>
                      </a:lnTo>
                      <a:lnTo>
                        <a:pt x="314" y="1036"/>
                      </a:lnTo>
                      <a:lnTo>
                        <a:pt x="308" y="1037"/>
                      </a:lnTo>
                      <a:lnTo>
                        <a:pt x="303" y="1037"/>
                      </a:lnTo>
                      <a:lnTo>
                        <a:pt x="296" y="1039"/>
                      </a:lnTo>
                      <a:lnTo>
                        <a:pt x="290" y="1040"/>
                      </a:lnTo>
                      <a:lnTo>
                        <a:pt x="284" y="1040"/>
                      </a:lnTo>
                      <a:lnTo>
                        <a:pt x="278" y="1041"/>
                      </a:lnTo>
                      <a:lnTo>
                        <a:pt x="272" y="1042"/>
                      </a:lnTo>
                      <a:lnTo>
                        <a:pt x="266" y="1042"/>
                      </a:lnTo>
                      <a:lnTo>
                        <a:pt x="260" y="1043"/>
                      </a:lnTo>
                      <a:lnTo>
                        <a:pt x="254" y="1044"/>
                      </a:lnTo>
                      <a:lnTo>
                        <a:pt x="247" y="1046"/>
                      </a:lnTo>
                      <a:lnTo>
                        <a:pt x="242" y="1046"/>
                      </a:lnTo>
                      <a:lnTo>
                        <a:pt x="236" y="1047"/>
                      </a:lnTo>
                      <a:lnTo>
                        <a:pt x="230" y="1048"/>
                      </a:lnTo>
                      <a:lnTo>
                        <a:pt x="224" y="1049"/>
                      </a:lnTo>
                      <a:lnTo>
                        <a:pt x="217" y="1049"/>
                      </a:lnTo>
                      <a:lnTo>
                        <a:pt x="212" y="1050"/>
                      </a:lnTo>
                      <a:lnTo>
                        <a:pt x="206" y="1051"/>
                      </a:lnTo>
                      <a:lnTo>
                        <a:pt x="200" y="1052"/>
                      </a:lnTo>
                      <a:lnTo>
                        <a:pt x="194" y="1054"/>
                      </a:lnTo>
                      <a:lnTo>
                        <a:pt x="187" y="1055"/>
                      </a:lnTo>
                      <a:lnTo>
                        <a:pt x="182" y="1055"/>
                      </a:lnTo>
                      <a:lnTo>
                        <a:pt x="176" y="1056"/>
                      </a:lnTo>
                      <a:lnTo>
                        <a:pt x="170" y="1057"/>
                      </a:lnTo>
                      <a:lnTo>
                        <a:pt x="164" y="1058"/>
                      </a:lnTo>
                      <a:lnTo>
                        <a:pt x="159" y="1059"/>
                      </a:lnTo>
                      <a:lnTo>
                        <a:pt x="152" y="1061"/>
                      </a:lnTo>
                      <a:lnTo>
                        <a:pt x="146" y="1062"/>
                      </a:lnTo>
                      <a:lnTo>
                        <a:pt x="140" y="1062"/>
                      </a:lnTo>
                      <a:lnTo>
                        <a:pt x="134" y="1063"/>
                      </a:lnTo>
                      <a:lnTo>
                        <a:pt x="129" y="1064"/>
                      </a:lnTo>
                      <a:lnTo>
                        <a:pt x="123" y="1065"/>
                      </a:lnTo>
                      <a:lnTo>
                        <a:pt x="116" y="1066"/>
                      </a:lnTo>
                      <a:lnTo>
                        <a:pt x="110" y="1067"/>
                      </a:lnTo>
                      <a:lnTo>
                        <a:pt x="104" y="1069"/>
                      </a:lnTo>
                      <a:lnTo>
                        <a:pt x="99" y="1070"/>
                      </a:lnTo>
                      <a:lnTo>
                        <a:pt x="93" y="1071"/>
                      </a:lnTo>
                      <a:lnTo>
                        <a:pt x="87" y="1071"/>
                      </a:lnTo>
                      <a:lnTo>
                        <a:pt x="81" y="1072"/>
                      </a:lnTo>
                      <a:lnTo>
                        <a:pt x="74" y="1073"/>
                      </a:lnTo>
                      <a:lnTo>
                        <a:pt x="69" y="1074"/>
                      </a:lnTo>
                      <a:lnTo>
                        <a:pt x="63" y="1075"/>
                      </a:lnTo>
                      <a:lnTo>
                        <a:pt x="57" y="1077"/>
                      </a:lnTo>
                      <a:lnTo>
                        <a:pt x="51" y="1077"/>
                      </a:lnTo>
                      <a:lnTo>
                        <a:pt x="45" y="1078"/>
                      </a:lnTo>
                      <a:lnTo>
                        <a:pt x="39" y="1079"/>
                      </a:lnTo>
                      <a:lnTo>
                        <a:pt x="33" y="1079"/>
                      </a:lnTo>
                      <a:lnTo>
                        <a:pt x="27" y="1080"/>
                      </a:lnTo>
                      <a:lnTo>
                        <a:pt x="20" y="1080"/>
                      </a:lnTo>
                      <a:lnTo>
                        <a:pt x="15" y="1080"/>
                      </a:lnTo>
                      <a:lnTo>
                        <a:pt x="8" y="1080"/>
                      </a:lnTo>
                      <a:lnTo>
                        <a:pt x="0" y="1077"/>
                      </a:lnTo>
                      <a:close/>
                    </a:path>
                  </a:pathLst>
                </a:custGeom>
                <a:solidFill>
                  <a:srgbClr val="000000"/>
                </a:solidFill>
                <a:ln w="9525">
                  <a:noFill/>
                  <a:round/>
                  <a:headEnd/>
                  <a:tailEnd/>
                </a:ln>
              </p:spPr>
              <p:txBody>
                <a:bodyPr wrap="none" anchor="ctr"/>
                <a:lstStyle/>
                <a:p>
                  <a:endParaRPr lang="en-US"/>
                </a:p>
              </p:txBody>
            </p:sp>
            <p:sp>
              <p:nvSpPr>
                <p:cNvPr id="21525" name="Freeform 15"/>
                <p:cNvSpPr>
                  <a:spLocks noChangeArrowheads="1"/>
                </p:cNvSpPr>
                <p:nvPr/>
              </p:nvSpPr>
              <p:spPr bwMode="auto">
                <a:xfrm>
                  <a:off x="2433" y="2839"/>
                  <a:ext cx="684" cy="146"/>
                </a:xfrm>
                <a:custGeom>
                  <a:avLst/>
                  <a:gdLst>
                    <a:gd name="T0" fmla="*/ 0 w 6103"/>
                    <a:gd name="T1" fmla="*/ 0 h 1114"/>
                    <a:gd name="T2" fmla="*/ 0 w 6103"/>
                    <a:gd name="T3" fmla="*/ 0 h 1114"/>
                    <a:gd name="T4" fmla="*/ 0 w 6103"/>
                    <a:gd name="T5" fmla="*/ 0 h 1114"/>
                    <a:gd name="T6" fmla="*/ 0 w 6103"/>
                    <a:gd name="T7" fmla="*/ 0 h 1114"/>
                    <a:gd name="T8" fmla="*/ 0 w 6103"/>
                    <a:gd name="T9" fmla="*/ 0 h 1114"/>
                    <a:gd name="T10" fmla="*/ 0 w 6103"/>
                    <a:gd name="T11" fmla="*/ 0 h 1114"/>
                    <a:gd name="T12" fmla="*/ 0 w 6103"/>
                    <a:gd name="T13" fmla="*/ 0 h 1114"/>
                    <a:gd name="T14" fmla="*/ 0 w 6103"/>
                    <a:gd name="T15" fmla="*/ 0 h 1114"/>
                    <a:gd name="T16" fmla="*/ 0 w 6103"/>
                    <a:gd name="T17" fmla="*/ 0 h 1114"/>
                    <a:gd name="T18" fmla="*/ 0 w 6103"/>
                    <a:gd name="T19" fmla="*/ 0 h 1114"/>
                    <a:gd name="T20" fmla="*/ 0 w 6103"/>
                    <a:gd name="T21" fmla="*/ 0 h 1114"/>
                    <a:gd name="T22" fmla="*/ 0 w 6103"/>
                    <a:gd name="T23" fmla="*/ 0 h 1114"/>
                    <a:gd name="T24" fmla="*/ 0 w 6103"/>
                    <a:gd name="T25" fmla="*/ 0 h 1114"/>
                    <a:gd name="T26" fmla="*/ 0 w 6103"/>
                    <a:gd name="T27" fmla="*/ 0 h 1114"/>
                    <a:gd name="T28" fmla="*/ 0 w 6103"/>
                    <a:gd name="T29" fmla="*/ 0 h 1114"/>
                    <a:gd name="T30" fmla="*/ 0 w 6103"/>
                    <a:gd name="T31" fmla="*/ 0 h 1114"/>
                    <a:gd name="T32" fmla="*/ 0 w 6103"/>
                    <a:gd name="T33" fmla="*/ 0 h 1114"/>
                    <a:gd name="T34" fmla="*/ 0 w 6103"/>
                    <a:gd name="T35" fmla="*/ 0 h 1114"/>
                    <a:gd name="T36" fmla="*/ 0 w 6103"/>
                    <a:gd name="T37" fmla="*/ 0 h 1114"/>
                    <a:gd name="T38" fmla="*/ 0 w 6103"/>
                    <a:gd name="T39" fmla="*/ 0 h 1114"/>
                    <a:gd name="T40" fmla="*/ 0 w 6103"/>
                    <a:gd name="T41" fmla="*/ 0 h 1114"/>
                    <a:gd name="T42" fmla="*/ 0 w 6103"/>
                    <a:gd name="T43" fmla="*/ 0 h 1114"/>
                    <a:gd name="T44" fmla="*/ 0 w 6103"/>
                    <a:gd name="T45" fmla="*/ 0 h 1114"/>
                    <a:gd name="T46" fmla="*/ 0 w 6103"/>
                    <a:gd name="T47" fmla="*/ 0 h 1114"/>
                    <a:gd name="T48" fmla="*/ 0 w 6103"/>
                    <a:gd name="T49" fmla="*/ 0 h 1114"/>
                    <a:gd name="T50" fmla="*/ 0 w 6103"/>
                    <a:gd name="T51" fmla="*/ 0 h 1114"/>
                    <a:gd name="T52" fmla="*/ 0 w 6103"/>
                    <a:gd name="T53" fmla="*/ 0 h 1114"/>
                    <a:gd name="T54" fmla="*/ 0 w 6103"/>
                    <a:gd name="T55" fmla="*/ 0 h 1114"/>
                    <a:gd name="T56" fmla="*/ 0 w 6103"/>
                    <a:gd name="T57" fmla="*/ 0 h 1114"/>
                    <a:gd name="T58" fmla="*/ 0 w 6103"/>
                    <a:gd name="T59" fmla="*/ 0 h 1114"/>
                    <a:gd name="T60" fmla="*/ 0 w 6103"/>
                    <a:gd name="T61" fmla="*/ 0 h 1114"/>
                    <a:gd name="T62" fmla="*/ 0 w 6103"/>
                    <a:gd name="T63" fmla="*/ 0 h 1114"/>
                    <a:gd name="T64" fmla="*/ 0 w 6103"/>
                    <a:gd name="T65" fmla="*/ 0 h 1114"/>
                    <a:gd name="T66" fmla="*/ 0 w 6103"/>
                    <a:gd name="T67" fmla="*/ 0 h 1114"/>
                    <a:gd name="T68" fmla="*/ 0 w 6103"/>
                    <a:gd name="T69" fmla="*/ 0 h 1114"/>
                    <a:gd name="T70" fmla="*/ 0 w 6103"/>
                    <a:gd name="T71" fmla="*/ 0 h 1114"/>
                    <a:gd name="T72" fmla="*/ 0 w 6103"/>
                    <a:gd name="T73" fmla="*/ 0 h 1114"/>
                    <a:gd name="T74" fmla="*/ 0 w 6103"/>
                    <a:gd name="T75" fmla="*/ 0 h 1114"/>
                    <a:gd name="T76" fmla="*/ 0 w 6103"/>
                    <a:gd name="T77" fmla="*/ 0 h 1114"/>
                    <a:gd name="T78" fmla="*/ 0 w 6103"/>
                    <a:gd name="T79" fmla="*/ 0 h 1114"/>
                    <a:gd name="T80" fmla="*/ 0 w 6103"/>
                    <a:gd name="T81" fmla="*/ 0 h 1114"/>
                    <a:gd name="T82" fmla="*/ 0 w 6103"/>
                    <a:gd name="T83" fmla="*/ 0 h 1114"/>
                    <a:gd name="T84" fmla="*/ 0 w 6103"/>
                    <a:gd name="T85" fmla="*/ 0 h 1114"/>
                    <a:gd name="T86" fmla="*/ 0 w 6103"/>
                    <a:gd name="T87" fmla="*/ 0 h 1114"/>
                    <a:gd name="T88" fmla="*/ 0 w 6103"/>
                    <a:gd name="T89" fmla="*/ 0 h 1114"/>
                    <a:gd name="T90" fmla="*/ 0 w 6103"/>
                    <a:gd name="T91" fmla="*/ 0 h 1114"/>
                    <a:gd name="T92" fmla="*/ 0 w 6103"/>
                    <a:gd name="T93" fmla="*/ 0 h 1114"/>
                    <a:gd name="T94" fmla="*/ 0 w 6103"/>
                    <a:gd name="T95" fmla="*/ 0 h 1114"/>
                    <a:gd name="T96" fmla="*/ 0 w 6103"/>
                    <a:gd name="T97" fmla="*/ 0 h 1114"/>
                    <a:gd name="T98" fmla="*/ 0 w 6103"/>
                    <a:gd name="T99" fmla="*/ 0 h 1114"/>
                    <a:gd name="T100" fmla="*/ 0 w 6103"/>
                    <a:gd name="T101" fmla="*/ 0 h 1114"/>
                    <a:gd name="T102" fmla="*/ 0 w 6103"/>
                    <a:gd name="T103" fmla="*/ 0 h 1114"/>
                    <a:gd name="T104" fmla="*/ 0 w 6103"/>
                    <a:gd name="T105" fmla="*/ 0 h 1114"/>
                    <a:gd name="T106" fmla="*/ 0 w 6103"/>
                    <a:gd name="T107" fmla="*/ 0 h 1114"/>
                    <a:gd name="T108" fmla="*/ 0 w 6103"/>
                    <a:gd name="T109" fmla="*/ 0 h 1114"/>
                    <a:gd name="T110" fmla="*/ 0 w 6103"/>
                    <a:gd name="T111" fmla="*/ 0 h 1114"/>
                    <a:gd name="T112" fmla="*/ 0 w 6103"/>
                    <a:gd name="T113" fmla="*/ 0 h 1114"/>
                    <a:gd name="T114" fmla="*/ 0 w 6103"/>
                    <a:gd name="T115" fmla="*/ 0 h 1114"/>
                    <a:gd name="T116" fmla="*/ 0 w 6103"/>
                    <a:gd name="T117" fmla="*/ 0 h 1114"/>
                    <a:gd name="T118" fmla="*/ 0 w 6103"/>
                    <a:gd name="T119" fmla="*/ 0 h 1114"/>
                    <a:gd name="T120" fmla="*/ 0 w 6103"/>
                    <a:gd name="T121" fmla="*/ 0 h 1114"/>
                    <a:gd name="T122" fmla="*/ 0 w 6103"/>
                    <a:gd name="T123" fmla="*/ 0 h 1114"/>
                    <a:gd name="T124" fmla="*/ 0 w 6103"/>
                    <a:gd name="T125" fmla="*/ 0 h 11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03"/>
                    <a:gd name="T190" fmla="*/ 0 h 1114"/>
                    <a:gd name="T191" fmla="*/ 6103 w 6103"/>
                    <a:gd name="T192" fmla="*/ 1114 h 11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03" h="1114">
                      <a:moveTo>
                        <a:pt x="6103" y="104"/>
                      </a:moveTo>
                      <a:lnTo>
                        <a:pt x="6100" y="105"/>
                      </a:lnTo>
                      <a:lnTo>
                        <a:pt x="6096" y="106"/>
                      </a:lnTo>
                      <a:lnTo>
                        <a:pt x="6092" y="107"/>
                      </a:lnTo>
                      <a:lnTo>
                        <a:pt x="6088" y="109"/>
                      </a:lnTo>
                      <a:lnTo>
                        <a:pt x="6085" y="110"/>
                      </a:lnTo>
                      <a:lnTo>
                        <a:pt x="6080" y="111"/>
                      </a:lnTo>
                      <a:lnTo>
                        <a:pt x="6077" y="112"/>
                      </a:lnTo>
                      <a:lnTo>
                        <a:pt x="6073" y="112"/>
                      </a:lnTo>
                      <a:lnTo>
                        <a:pt x="6069" y="113"/>
                      </a:lnTo>
                      <a:lnTo>
                        <a:pt x="6064" y="114"/>
                      </a:lnTo>
                      <a:lnTo>
                        <a:pt x="6061" y="115"/>
                      </a:lnTo>
                      <a:lnTo>
                        <a:pt x="6056" y="117"/>
                      </a:lnTo>
                      <a:lnTo>
                        <a:pt x="6053" y="118"/>
                      </a:lnTo>
                      <a:lnTo>
                        <a:pt x="6048" y="118"/>
                      </a:lnTo>
                      <a:lnTo>
                        <a:pt x="6045" y="119"/>
                      </a:lnTo>
                      <a:lnTo>
                        <a:pt x="6040" y="120"/>
                      </a:lnTo>
                      <a:lnTo>
                        <a:pt x="6035" y="121"/>
                      </a:lnTo>
                      <a:lnTo>
                        <a:pt x="6031" y="121"/>
                      </a:lnTo>
                      <a:lnTo>
                        <a:pt x="6027" y="122"/>
                      </a:lnTo>
                      <a:lnTo>
                        <a:pt x="6023" y="124"/>
                      </a:lnTo>
                      <a:lnTo>
                        <a:pt x="6018" y="125"/>
                      </a:lnTo>
                      <a:lnTo>
                        <a:pt x="6013" y="125"/>
                      </a:lnTo>
                      <a:lnTo>
                        <a:pt x="6009" y="126"/>
                      </a:lnTo>
                      <a:lnTo>
                        <a:pt x="6005" y="127"/>
                      </a:lnTo>
                      <a:lnTo>
                        <a:pt x="6001" y="128"/>
                      </a:lnTo>
                      <a:lnTo>
                        <a:pt x="5996" y="128"/>
                      </a:lnTo>
                      <a:lnTo>
                        <a:pt x="5992" y="129"/>
                      </a:lnTo>
                      <a:lnTo>
                        <a:pt x="5987" y="130"/>
                      </a:lnTo>
                      <a:lnTo>
                        <a:pt x="5982" y="130"/>
                      </a:lnTo>
                      <a:lnTo>
                        <a:pt x="5978" y="132"/>
                      </a:lnTo>
                      <a:lnTo>
                        <a:pt x="5973" y="133"/>
                      </a:lnTo>
                      <a:lnTo>
                        <a:pt x="5967" y="133"/>
                      </a:lnTo>
                      <a:lnTo>
                        <a:pt x="5963" y="134"/>
                      </a:lnTo>
                      <a:lnTo>
                        <a:pt x="5958" y="135"/>
                      </a:lnTo>
                      <a:lnTo>
                        <a:pt x="5954" y="135"/>
                      </a:lnTo>
                      <a:lnTo>
                        <a:pt x="5949" y="136"/>
                      </a:lnTo>
                      <a:lnTo>
                        <a:pt x="5944" y="136"/>
                      </a:lnTo>
                      <a:lnTo>
                        <a:pt x="5939" y="137"/>
                      </a:lnTo>
                      <a:lnTo>
                        <a:pt x="5934" y="139"/>
                      </a:lnTo>
                      <a:lnTo>
                        <a:pt x="5929" y="139"/>
                      </a:lnTo>
                      <a:lnTo>
                        <a:pt x="5924" y="140"/>
                      </a:lnTo>
                      <a:lnTo>
                        <a:pt x="5919" y="140"/>
                      </a:lnTo>
                      <a:lnTo>
                        <a:pt x="5914" y="141"/>
                      </a:lnTo>
                      <a:lnTo>
                        <a:pt x="5909" y="141"/>
                      </a:lnTo>
                      <a:lnTo>
                        <a:pt x="5904" y="142"/>
                      </a:lnTo>
                      <a:lnTo>
                        <a:pt x="5899" y="143"/>
                      </a:lnTo>
                      <a:lnTo>
                        <a:pt x="5894" y="143"/>
                      </a:lnTo>
                      <a:lnTo>
                        <a:pt x="5889" y="144"/>
                      </a:lnTo>
                      <a:lnTo>
                        <a:pt x="5883" y="144"/>
                      </a:lnTo>
                      <a:lnTo>
                        <a:pt x="5879" y="145"/>
                      </a:lnTo>
                      <a:lnTo>
                        <a:pt x="5873" y="145"/>
                      </a:lnTo>
                      <a:lnTo>
                        <a:pt x="5867" y="147"/>
                      </a:lnTo>
                      <a:lnTo>
                        <a:pt x="5863" y="147"/>
                      </a:lnTo>
                      <a:lnTo>
                        <a:pt x="5857" y="148"/>
                      </a:lnTo>
                      <a:lnTo>
                        <a:pt x="5852" y="148"/>
                      </a:lnTo>
                      <a:lnTo>
                        <a:pt x="5846" y="148"/>
                      </a:lnTo>
                      <a:lnTo>
                        <a:pt x="5841" y="149"/>
                      </a:lnTo>
                      <a:lnTo>
                        <a:pt x="5836" y="149"/>
                      </a:lnTo>
                      <a:lnTo>
                        <a:pt x="5830" y="150"/>
                      </a:lnTo>
                      <a:lnTo>
                        <a:pt x="5824" y="150"/>
                      </a:lnTo>
                      <a:lnTo>
                        <a:pt x="5819" y="151"/>
                      </a:lnTo>
                      <a:lnTo>
                        <a:pt x="5814" y="151"/>
                      </a:lnTo>
                      <a:lnTo>
                        <a:pt x="5808" y="151"/>
                      </a:lnTo>
                      <a:lnTo>
                        <a:pt x="5803" y="152"/>
                      </a:lnTo>
                      <a:lnTo>
                        <a:pt x="5797" y="152"/>
                      </a:lnTo>
                      <a:lnTo>
                        <a:pt x="5791" y="153"/>
                      </a:lnTo>
                      <a:lnTo>
                        <a:pt x="5785" y="153"/>
                      </a:lnTo>
                      <a:lnTo>
                        <a:pt x="5780" y="153"/>
                      </a:lnTo>
                      <a:lnTo>
                        <a:pt x="5774" y="155"/>
                      </a:lnTo>
                      <a:lnTo>
                        <a:pt x="5768" y="155"/>
                      </a:lnTo>
                      <a:lnTo>
                        <a:pt x="5762" y="155"/>
                      </a:lnTo>
                      <a:lnTo>
                        <a:pt x="5757" y="156"/>
                      </a:lnTo>
                      <a:lnTo>
                        <a:pt x="5751" y="156"/>
                      </a:lnTo>
                      <a:lnTo>
                        <a:pt x="5745" y="156"/>
                      </a:lnTo>
                      <a:lnTo>
                        <a:pt x="5739" y="157"/>
                      </a:lnTo>
                      <a:lnTo>
                        <a:pt x="5733" y="157"/>
                      </a:lnTo>
                      <a:lnTo>
                        <a:pt x="5728" y="157"/>
                      </a:lnTo>
                      <a:lnTo>
                        <a:pt x="5722" y="158"/>
                      </a:lnTo>
                      <a:lnTo>
                        <a:pt x="5716" y="158"/>
                      </a:lnTo>
                      <a:lnTo>
                        <a:pt x="5710" y="158"/>
                      </a:lnTo>
                      <a:lnTo>
                        <a:pt x="5704" y="158"/>
                      </a:lnTo>
                      <a:lnTo>
                        <a:pt x="5698" y="159"/>
                      </a:lnTo>
                      <a:lnTo>
                        <a:pt x="5692" y="159"/>
                      </a:lnTo>
                      <a:lnTo>
                        <a:pt x="5686" y="159"/>
                      </a:lnTo>
                      <a:lnTo>
                        <a:pt x="5680" y="159"/>
                      </a:lnTo>
                      <a:lnTo>
                        <a:pt x="5674" y="160"/>
                      </a:lnTo>
                      <a:lnTo>
                        <a:pt x="5668" y="160"/>
                      </a:lnTo>
                      <a:lnTo>
                        <a:pt x="5662" y="160"/>
                      </a:lnTo>
                      <a:lnTo>
                        <a:pt x="5655" y="160"/>
                      </a:lnTo>
                      <a:lnTo>
                        <a:pt x="5649" y="160"/>
                      </a:lnTo>
                      <a:lnTo>
                        <a:pt x="5644" y="162"/>
                      </a:lnTo>
                      <a:lnTo>
                        <a:pt x="5637" y="162"/>
                      </a:lnTo>
                      <a:lnTo>
                        <a:pt x="5631" y="162"/>
                      </a:lnTo>
                      <a:lnTo>
                        <a:pt x="5624" y="162"/>
                      </a:lnTo>
                      <a:lnTo>
                        <a:pt x="5618" y="162"/>
                      </a:lnTo>
                      <a:lnTo>
                        <a:pt x="5611" y="163"/>
                      </a:lnTo>
                      <a:lnTo>
                        <a:pt x="5606" y="163"/>
                      </a:lnTo>
                      <a:lnTo>
                        <a:pt x="5599" y="163"/>
                      </a:lnTo>
                      <a:lnTo>
                        <a:pt x="5593" y="163"/>
                      </a:lnTo>
                      <a:lnTo>
                        <a:pt x="5586" y="163"/>
                      </a:lnTo>
                      <a:lnTo>
                        <a:pt x="5580" y="163"/>
                      </a:lnTo>
                      <a:lnTo>
                        <a:pt x="5573" y="163"/>
                      </a:lnTo>
                      <a:lnTo>
                        <a:pt x="5568" y="163"/>
                      </a:lnTo>
                      <a:lnTo>
                        <a:pt x="5561" y="164"/>
                      </a:lnTo>
                      <a:lnTo>
                        <a:pt x="5555" y="164"/>
                      </a:lnTo>
                      <a:lnTo>
                        <a:pt x="5548" y="164"/>
                      </a:lnTo>
                      <a:lnTo>
                        <a:pt x="5541" y="164"/>
                      </a:lnTo>
                      <a:lnTo>
                        <a:pt x="5535" y="164"/>
                      </a:lnTo>
                      <a:lnTo>
                        <a:pt x="5528" y="164"/>
                      </a:lnTo>
                      <a:lnTo>
                        <a:pt x="5521" y="164"/>
                      </a:lnTo>
                      <a:lnTo>
                        <a:pt x="5515" y="164"/>
                      </a:lnTo>
                      <a:lnTo>
                        <a:pt x="5509" y="164"/>
                      </a:lnTo>
                      <a:lnTo>
                        <a:pt x="5502" y="164"/>
                      </a:lnTo>
                      <a:lnTo>
                        <a:pt x="5495" y="164"/>
                      </a:lnTo>
                      <a:lnTo>
                        <a:pt x="5488" y="164"/>
                      </a:lnTo>
                      <a:lnTo>
                        <a:pt x="5482" y="164"/>
                      </a:lnTo>
                      <a:lnTo>
                        <a:pt x="5475" y="164"/>
                      </a:lnTo>
                      <a:lnTo>
                        <a:pt x="5468" y="164"/>
                      </a:lnTo>
                      <a:lnTo>
                        <a:pt x="5462" y="164"/>
                      </a:lnTo>
                      <a:lnTo>
                        <a:pt x="5455" y="164"/>
                      </a:lnTo>
                      <a:lnTo>
                        <a:pt x="5448" y="164"/>
                      </a:lnTo>
                      <a:lnTo>
                        <a:pt x="5442" y="164"/>
                      </a:lnTo>
                      <a:lnTo>
                        <a:pt x="5435" y="164"/>
                      </a:lnTo>
                      <a:lnTo>
                        <a:pt x="5428" y="164"/>
                      </a:lnTo>
                      <a:lnTo>
                        <a:pt x="5421" y="164"/>
                      </a:lnTo>
                      <a:lnTo>
                        <a:pt x="5414" y="164"/>
                      </a:lnTo>
                      <a:lnTo>
                        <a:pt x="5407" y="164"/>
                      </a:lnTo>
                      <a:lnTo>
                        <a:pt x="5400" y="164"/>
                      </a:lnTo>
                      <a:lnTo>
                        <a:pt x="5394" y="164"/>
                      </a:lnTo>
                      <a:lnTo>
                        <a:pt x="5387" y="164"/>
                      </a:lnTo>
                      <a:lnTo>
                        <a:pt x="5380" y="164"/>
                      </a:lnTo>
                      <a:lnTo>
                        <a:pt x="5373" y="164"/>
                      </a:lnTo>
                      <a:lnTo>
                        <a:pt x="5366" y="164"/>
                      </a:lnTo>
                      <a:lnTo>
                        <a:pt x="5359" y="164"/>
                      </a:lnTo>
                      <a:lnTo>
                        <a:pt x="5352" y="164"/>
                      </a:lnTo>
                      <a:lnTo>
                        <a:pt x="5345" y="164"/>
                      </a:lnTo>
                      <a:lnTo>
                        <a:pt x="5338" y="164"/>
                      </a:lnTo>
                      <a:lnTo>
                        <a:pt x="5331" y="163"/>
                      </a:lnTo>
                      <a:lnTo>
                        <a:pt x="5323" y="163"/>
                      </a:lnTo>
                      <a:lnTo>
                        <a:pt x="5316" y="163"/>
                      </a:lnTo>
                      <a:lnTo>
                        <a:pt x="5309" y="163"/>
                      </a:lnTo>
                      <a:lnTo>
                        <a:pt x="5303" y="163"/>
                      </a:lnTo>
                      <a:lnTo>
                        <a:pt x="5296" y="163"/>
                      </a:lnTo>
                      <a:lnTo>
                        <a:pt x="5289" y="163"/>
                      </a:lnTo>
                      <a:lnTo>
                        <a:pt x="5281" y="163"/>
                      </a:lnTo>
                      <a:lnTo>
                        <a:pt x="5274" y="163"/>
                      </a:lnTo>
                      <a:lnTo>
                        <a:pt x="5267" y="162"/>
                      </a:lnTo>
                      <a:lnTo>
                        <a:pt x="5260" y="162"/>
                      </a:lnTo>
                      <a:lnTo>
                        <a:pt x="5253" y="162"/>
                      </a:lnTo>
                      <a:lnTo>
                        <a:pt x="5245" y="162"/>
                      </a:lnTo>
                      <a:lnTo>
                        <a:pt x="5238" y="162"/>
                      </a:lnTo>
                      <a:lnTo>
                        <a:pt x="5231" y="162"/>
                      </a:lnTo>
                      <a:lnTo>
                        <a:pt x="5223" y="160"/>
                      </a:lnTo>
                      <a:lnTo>
                        <a:pt x="5216" y="160"/>
                      </a:lnTo>
                      <a:lnTo>
                        <a:pt x="5209" y="160"/>
                      </a:lnTo>
                      <a:lnTo>
                        <a:pt x="5202" y="160"/>
                      </a:lnTo>
                      <a:lnTo>
                        <a:pt x="5194" y="160"/>
                      </a:lnTo>
                      <a:lnTo>
                        <a:pt x="5187" y="160"/>
                      </a:lnTo>
                      <a:lnTo>
                        <a:pt x="5179" y="159"/>
                      </a:lnTo>
                      <a:lnTo>
                        <a:pt x="5172" y="159"/>
                      </a:lnTo>
                      <a:lnTo>
                        <a:pt x="5165" y="159"/>
                      </a:lnTo>
                      <a:lnTo>
                        <a:pt x="5157" y="159"/>
                      </a:lnTo>
                      <a:lnTo>
                        <a:pt x="5150" y="158"/>
                      </a:lnTo>
                      <a:lnTo>
                        <a:pt x="5144" y="158"/>
                      </a:lnTo>
                      <a:lnTo>
                        <a:pt x="5135" y="158"/>
                      </a:lnTo>
                      <a:lnTo>
                        <a:pt x="5129" y="158"/>
                      </a:lnTo>
                      <a:lnTo>
                        <a:pt x="5121" y="158"/>
                      </a:lnTo>
                      <a:lnTo>
                        <a:pt x="5114" y="157"/>
                      </a:lnTo>
                      <a:lnTo>
                        <a:pt x="5106" y="157"/>
                      </a:lnTo>
                      <a:lnTo>
                        <a:pt x="5099" y="157"/>
                      </a:lnTo>
                      <a:lnTo>
                        <a:pt x="5091" y="157"/>
                      </a:lnTo>
                      <a:lnTo>
                        <a:pt x="5084" y="156"/>
                      </a:lnTo>
                      <a:lnTo>
                        <a:pt x="5076" y="156"/>
                      </a:lnTo>
                      <a:lnTo>
                        <a:pt x="5069" y="156"/>
                      </a:lnTo>
                      <a:lnTo>
                        <a:pt x="5061" y="156"/>
                      </a:lnTo>
                      <a:lnTo>
                        <a:pt x="5054" y="155"/>
                      </a:lnTo>
                      <a:lnTo>
                        <a:pt x="5039" y="155"/>
                      </a:lnTo>
                      <a:lnTo>
                        <a:pt x="5024" y="153"/>
                      </a:lnTo>
                      <a:lnTo>
                        <a:pt x="5008" y="153"/>
                      </a:lnTo>
                      <a:lnTo>
                        <a:pt x="4993" y="152"/>
                      </a:lnTo>
                      <a:lnTo>
                        <a:pt x="4978" y="152"/>
                      </a:lnTo>
                      <a:lnTo>
                        <a:pt x="4963" y="151"/>
                      </a:lnTo>
                      <a:lnTo>
                        <a:pt x="4948" y="150"/>
                      </a:lnTo>
                      <a:lnTo>
                        <a:pt x="4932" y="150"/>
                      </a:lnTo>
                      <a:lnTo>
                        <a:pt x="4917" y="149"/>
                      </a:lnTo>
                      <a:lnTo>
                        <a:pt x="4902" y="148"/>
                      </a:lnTo>
                      <a:lnTo>
                        <a:pt x="4885" y="148"/>
                      </a:lnTo>
                      <a:lnTo>
                        <a:pt x="4870" y="147"/>
                      </a:lnTo>
                      <a:lnTo>
                        <a:pt x="4854" y="145"/>
                      </a:lnTo>
                      <a:lnTo>
                        <a:pt x="4839" y="145"/>
                      </a:lnTo>
                      <a:lnTo>
                        <a:pt x="4823" y="144"/>
                      </a:lnTo>
                      <a:lnTo>
                        <a:pt x="4808" y="143"/>
                      </a:lnTo>
                      <a:lnTo>
                        <a:pt x="4792" y="143"/>
                      </a:lnTo>
                      <a:lnTo>
                        <a:pt x="4777" y="142"/>
                      </a:lnTo>
                      <a:lnTo>
                        <a:pt x="4761" y="141"/>
                      </a:lnTo>
                      <a:lnTo>
                        <a:pt x="4746" y="140"/>
                      </a:lnTo>
                      <a:lnTo>
                        <a:pt x="4730" y="140"/>
                      </a:lnTo>
                      <a:lnTo>
                        <a:pt x="4714" y="139"/>
                      </a:lnTo>
                      <a:lnTo>
                        <a:pt x="4699" y="137"/>
                      </a:lnTo>
                      <a:lnTo>
                        <a:pt x="4683" y="136"/>
                      </a:lnTo>
                      <a:lnTo>
                        <a:pt x="4668" y="136"/>
                      </a:lnTo>
                      <a:lnTo>
                        <a:pt x="4652" y="135"/>
                      </a:lnTo>
                      <a:lnTo>
                        <a:pt x="4635" y="134"/>
                      </a:lnTo>
                      <a:lnTo>
                        <a:pt x="4619" y="133"/>
                      </a:lnTo>
                      <a:lnTo>
                        <a:pt x="4604" y="133"/>
                      </a:lnTo>
                      <a:lnTo>
                        <a:pt x="4588" y="132"/>
                      </a:lnTo>
                      <a:lnTo>
                        <a:pt x="4572" y="130"/>
                      </a:lnTo>
                      <a:lnTo>
                        <a:pt x="4556" y="129"/>
                      </a:lnTo>
                      <a:lnTo>
                        <a:pt x="4525" y="128"/>
                      </a:lnTo>
                      <a:lnTo>
                        <a:pt x="4493" y="126"/>
                      </a:lnTo>
                      <a:lnTo>
                        <a:pt x="4461" y="125"/>
                      </a:lnTo>
                      <a:lnTo>
                        <a:pt x="4429" y="122"/>
                      </a:lnTo>
                      <a:lnTo>
                        <a:pt x="4397" y="121"/>
                      </a:lnTo>
                      <a:lnTo>
                        <a:pt x="4366" y="119"/>
                      </a:lnTo>
                      <a:lnTo>
                        <a:pt x="4334" y="118"/>
                      </a:lnTo>
                      <a:lnTo>
                        <a:pt x="4301" y="115"/>
                      </a:lnTo>
                      <a:lnTo>
                        <a:pt x="4286" y="115"/>
                      </a:lnTo>
                      <a:lnTo>
                        <a:pt x="4270" y="114"/>
                      </a:lnTo>
                      <a:lnTo>
                        <a:pt x="4254" y="113"/>
                      </a:lnTo>
                      <a:lnTo>
                        <a:pt x="4238" y="112"/>
                      </a:lnTo>
                      <a:lnTo>
                        <a:pt x="4223" y="112"/>
                      </a:lnTo>
                      <a:lnTo>
                        <a:pt x="4207" y="111"/>
                      </a:lnTo>
                      <a:lnTo>
                        <a:pt x="4191" y="110"/>
                      </a:lnTo>
                      <a:lnTo>
                        <a:pt x="4175" y="110"/>
                      </a:lnTo>
                      <a:lnTo>
                        <a:pt x="4160" y="109"/>
                      </a:lnTo>
                      <a:lnTo>
                        <a:pt x="4143" y="107"/>
                      </a:lnTo>
                      <a:lnTo>
                        <a:pt x="4127" y="107"/>
                      </a:lnTo>
                      <a:lnTo>
                        <a:pt x="4111" y="106"/>
                      </a:lnTo>
                      <a:lnTo>
                        <a:pt x="4096" y="106"/>
                      </a:lnTo>
                      <a:lnTo>
                        <a:pt x="4080" y="105"/>
                      </a:lnTo>
                      <a:lnTo>
                        <a:pt x="4064" y="104"/>
                      </a:lnTo>
                      <a:lnTo>
                        <a:pt x="4049" y="104"/>
                      </a:lnTo>
                      <a:lnTo>
                        <a:pt x="4033" y="103"/>
                      </a:lnTo>
                      <a:lnTo>
                        <a:pt x="4017" y="103"/>
                      </a:lnTo>
                      <a:lnTo>
                        <a:pt x="4002" y="102"/>
                      </a:lnTo>
                      <a:lnTo>
                        <a:pt x="3986" y="102"/>
                      </a:lnTo>
                      <a:lnTo>
                        <a:pt x="3971" y="101"/>
                      </a:lnTo>
                      <a:lnTo>
                        <a:pt x="3954" y="101"/>
                      </a:lnTo>
                      <a:lnTo>
                        <a:pt x="3940" y="99"/>
                      </a:lnTo>
                      <a:lnTo>
                        <a:pt x="3923" y="99"/>
                      </a:lnTo>
                      <a:lnTo>
                        <a:pt x="3908" y="98"/>
                      </a:lnTo>
                      <a:lnTo>
                        <a:pt x="3892" y="98"/>
                      </a:lnTo>
                      <a:lnTo>
                        <a:pt x="3877" y="97"/>
                      </a:lnTo>
                      <a:lnTo>
                        <a:pt x="3862" y="97"/>
                      </a:lnTo>
                      <a:lnTo>
                        <a:pt x="3846" y="97"/>
                      </a:lnTo>
                      <a:lnTo>
                        <a:pt x="3831" y="96"/>
                      </a:lnTo>
                      <a:lnTo>
                        <a:pt x="3816" y="96"/>
                      </a:lnTo>
                      <a:lnTo>
                        <a:pt x="3800" y="96"/>
                      </a:lnTo>
                      <a:lnTo>
                        <a:pt x="3793" y="95"/>
                      </a:lnTo>
                      <a:lnTo>
                        <a:pt x="3785" y="95"/>
                      </a:lnTo>
                      <a:lnTo>
                        <a:pt x="3778" y="95"/>
                      </a:lnTo>
                      <a:lnTo>
                        <a:pt x="3770" y="95"/>
                      </a:lnTo>
                      <a:lnTo>
                        <a:pt x="3762" y="95"/>
                      </a:lnTo>
                      <a:lnTo>
                        <a:pt x="3755" y="95"/>
                      </a:lnTo>
                      <a:lnTo>
                        <a:pt x="3747" y="95"/>
                      </a:lnTo>
                      <a:lnTo>
                        <a:pt x="3740" y="94"/>
                      </a:lnTo>
                      <a:lnTo>
                        <a:pt x="3732" y="94"/>
                      </a:lnTo>
                      <a:lnTo>
                        <a:pt x="3725" y="94"/>
                      </a:lnTo>
                      <a:lnTo>
                        <a:pt x="3717" y="94"/>
                      </a:lnTo>
                      <a:lnTo>
                        <a:pt x="3710" y="94"/>
                      </a:lnTo>
                      <a:lnTo>
                        <a:pt x="3702" y="94"/>
                      </a:lnTo>
                      <a:lnTo>
                        <a:pt x="3695" y="94"/>
                      </a:lnTo>
                      <a:lnTo>
                        <a:pt x="3687" y="94"/>
                      </a:lnTo>
                      <a:lnTo>
                        <a:pt x="3680" y="94"/>
                      </a:lnTo>
                      <a:lnTo>
                        <a:pt x="3672" y="94"/>
                      </a:lnTo>
                      <a:lnTo>
                        <a:pt x="3665" y="92"/>
                      </a:lnTo>
                      <a:lnTo>
                        <a:pt x="3657" y="92"/>
                      </a:lnTo>
                      <a:lnTo>
                        <a:pt x="3650" y="92"/>
                      </a:lnTo>
                      <a:lnTo>
                        <a:pt x="3642" y="92"/>
                      </a:lnTo>
                      <a:lnTo>
                        <a:pt x="3635" y="92"/>
                      </a:lnTo>
                      <a:lnTo>
                        <a:pt x="3627" y="92"/>
                      </a:lnTo>
                      <a:lnTo>
                        <a:pt x="3620" y="92"/>
                      </a:lnTo>
                      <a:lnTo>
                        <a:pt x="3613" y="92"/>
                      </a:lnTo>
                      <a:lnTo>
                        <a:pt x="3605" y="92"/>
                      </a:lnTo>
                      <a:lnTo>
                        <a:pt x="3598" y="92"/>
                      </a:lnTo>
                      <a:lnTo>
                        <a:pt x="3590" y="92"/>
                      </a:lnTo>
                      <a:lnTo>
                        <a:pt x="3583" y="92"/>
                      </a:lnTo>
                      <a:lnTo>
                        <a:pt x="3577" y="92"/>
                      </a:lnTo>
                      <a:lnTo>
                        <a:pt x="3569" y="92"/>
                      </a:lnTo>
                      <a:lnTo>
                        <a:pt x="3562" y="92"/>
                      </a:lnTo>
                      <a:lnTo>
                        <a:pt x="3555" y="92"/>
                      </a:lnTo>
                      <a:lnTo>
                        <a:pt x="3547" y="92"/>
                      </a:lnTo>
                      <a:lnTo>
                        <a:pt x="3540" y="92"/>
                      </a:lnTo>
                      <a:lnTo>
                        <a:pt x="3533" y="92"/>
                      </a:lnTo>
                      <a:lnTo>
                        <a:pt x="3526" y="92"/>
                      </a:lnTo>
                      <a:lnTo>
                        <a:pt x="3518" y="92"/>
                      </a:lnTo>
                      <a:lnTo>
                        <a:pt x="3511" y="92"/>
                      </a:lnTo>
                      <a:lnTo>
                        <a:pt x="3504" y="92"/>
                      </a:lnTo>
                      <a:lnTo>
                        <a:pt x="3497" y="94"/>
                      </a:lnTo>
                      <a:lnTo>
                        <a:pt x="3489" y="94"/>
                      </a:lnTo>
                      <a:lnTo>
                        <a:pt x="3482" y="94"/>
                      </a:lnTo>
                      <a:lnTo>
                        <a:pt x="3475" y="94"/>
                      </a:lnTo>
                      <a:lnTo>
                        <a:pt x="3468" y="94"/>
                      </a:lnTo>
                      <a:lnTo>
                        <a:pt x="3461" y="94"/>
                      </a:lnTo>
                      <a:lnTo>
                        <a:pt x="3454" y="94"/>
                      </a:lnTo>
                      <a:lnTo>
                        <a:pt x="3446" y="94"/>
                      </a:lnTo>
                      <a:lnTo>
                        <a:pt x="3439" y="94"/>
                      </a:lnTo>
                      <a:lnTo>
                        <a:pt x="3433" y="95"/>
                      </a:lnTo>
                      <a:lnTo>
                        <a:pt x="3426" y="95"/>
                      </a:lnTo>
                      <a:lnTo>
                        <a:pt x="3419" y="95"/>
                      </a:lnTo>
                      <a:lnTo>
                        <a:pt x="3412" y="95"/>
                      </a:lnTo>
                      <a:lnTo>
                        <a:pt x="3405" y="95"/>
                      </a:lnTo>
                      <a:lnTo>
                        <a:pt x="3398" y="95"/>
                      </a:lnTo>
                      <a:lnTo>
                        <a:pt x="3391" y="95"/>
                      </a:lnTo>
                      <a:lnTo>
                        <a:pt x="3384" y="96"/>
                      </a:lnTo>
                      <a:lnTo>
                        <a:pt x="3377" y="96"/>
                      </a:lnTo>
                      <a:lnTo>
                        <a:pt x="3370" y="96"/>
                      </a:lnTo>
                      <a:lnTo>
                        <a:pt x="3363" y="96"/>
                      </a:lnTo>
                      <a:lnTo>
                        <a:pt x="3357" y="97"/>
                      </a:lnTo>
                      <a:lnTo>
                        <a:pt x="3350" y="97"/>
                      </a:lnTo>
                      <a:lnTo>
                        <a:pt x="3343" y="97"/>
                      </a:lnTo>
                      <a:lnTo>
                        <a:pt x="3336" y="97"/>
                      </a:lnTo>
                      <a:lnTo>
                        <a:pt x="3329" y="97"/>
                      </a:lnTo>
                      <a:lnTo>
                        <a:pt x="3322" y="98"/>
                      </a:lnTo>
                      <a:lnTo>
                        <a:pt x="3315" y="98"/>
                      </a:lnTo>
                      <a:lnTo>
                        <a:pt x="3309" y="98"/>
                      </a:lnTo>
                      <a:lnTo>
                        <a:pt x="3302" y="99"/>
                      </a:lnTo>
                      <a:lnTo>
                        <a:pt x="3295" y="99"/>
                      </a:lnTo>
                      <a:lnTo>
                        <a:pt x="3289" y="99"/>
                      </a:lnTo>
                      <a:lnTo>
                        <a:pt x="3282" y="99"/>
                      </a:lnTo>
                      <a:lnTo>
                        <a:pt x="3276" y="101"/>
                      </a:lnTo>
                      <a:lnTo>
                        <a:pt x="3269" y="101"/>
                      </a:lnTo>
                      <a:lnTo>
                        <a:pt x="3262" y="101"/>
                      </a:lnTo>
                      <a:lnTo>
                        <a:pt x="3255" y="102"/>
                      </a:lnTo>
                      <a:lnTo>
                        <a:pt x="3249" y="102"/>
                      </a:lnTo>
                      <a:lnTo>
                        <a:pt x="3242" y="102"/>
                      </a:lnTo>
                      <a:lnTo>
                        <a:pt x="3236" y="103"/>
                      </a:lnTo>
                      <a:lnTo>
                        <a:pt x="3229" y="103"/>
                      </a:lnTo>
                      <a:lnTo>
                        <a:pt x="3223" y="104"/>
                      </a:lnTo>
                      <a:lnTo>
                        <a:pt x="3216" y="104"/>
                      </a:lnTo>
                      <a:lnTo>
                        <a:pt x="3210" y="104"/>
                      </a:lnTo>
                      <a:lnTo>
                        <a:pt x="3203" y="105"/>
                      </a:lnTo>
                      <a:lnTo>
                        <a:pt x="3196" y="105"/>
                      </a:lnTo>
                      <a:lnTo>
                        <a:pt x="3191" y="106"/>
                      </a:lnTo>
                      <a:lnTo>
                        <a:pt x="3184" y="106"/>
                      </a:lnTo>
                      <a:lnTo>
                        <a:pt x="3178" y="106"/>
                      </a:lnTo>
                      <a:lnTo>
                        <a:pt x="3171" y="107"/>
                      </a:lnTo>
                      <a:lnTo>
                        <a:pt x="3165" y="107"/>
                      </a:lnTo>
                      <a:lnTo>
                        <a:pt x="3158" y="109"/>
                      </a:lnTo>
                      <a:lnTo>
                        <a:pt x="3153" y="109"/>
                      </a:lnTo>
                      <a:lnTo>
                        <a:pt x="3146" y="110"/>
                      </a:lnTo>
                      <a:lnTo>
                        <a:pt x="3140" y="110"/>
                      </a:lnTo>
                      <a:lnTo>
                        <a:pt x="3133" y="111"/>
                      </a:lnTo>
                      <a:lnTo>
                        <a:pt x="3127" y="111"/>
                      </a:lnTo>
                      <a:lnTo>
                        <a:pt x="3121" y="112"/>
                      </a:lnTo>
                      <a:lnTo>
                        <a:pt x="3115" y="112"/>
                      </a:lnTo>
                      <a:lnTo>
                        <a:pt x="3109" y="113"/>
                      </a:lnTo>
                      <a:lnTo>
                        <a:pt x="3103" y="113"/>
                      </a:lnTo>
                      <a:lnTo>
                        <a:pt x="3096" y="114"/>
                      </a:lnTo>
                      <a:lnTo>
                        <a:pt x="3090" y="115"/>
                      </a:lnTo>
                      <a:lnTo>
                        <a:pt x="3085" y="115"/>
                      </a:lnTo>
                      <a:lnTo>
                        <a:pt x="3079" y="117"/>
                      </a:lnTo>
                      <a:lnTo>
                        <a:pt x="3072" y="117"/>
                      </a:lnTo>
                      <a:lnTo>
                        <a:pt x="3066" y="118"/>
                      </a:lnTo>
                      <a:lnTo>
                        <a:pt x="3060" y="119"/>
                      </a:lnTo>
                      <a:lnTo>
                        <a:pt x="3055" y="119"/>
                      </a:lnTo>
                      <a:lnTo>
                        <a:pt x="3049" y="120"/>
                      </a:lnTo>
                      <a:lnTo>
                        <a:pt x="3042" y="120"/>
                      </a:lnTo>
                      <a:lnTo>
                        <a:pt x="3036" y="121"/>
                      </a:lnTo>
                      <a:lnTo>
                        <a:pt x="3030" y="122"/>
                      </a:lnTo>
                      <a:lnTo>
                        <a:pt x="3025" y="122"/>
                      </a:lnTo>
                      <a:lnTo>
                        <a:pt x="3019" y="124"/>
                      </a:lnTo>
                      <a:lnTo>
                        <a:pt x="3013" y="125"/>
                      </a:lnTo>
                      <a:lnTo>
                        <a:pt x="3007" y="126"/>
                      </a:lnTo>
                      <a:lnTo>
                        <a:pt x="3002" y="126"/>
                      </a:lnTo>
                      <a:lnTo>
                        <a:pt x="2996" y="127"/>
                      </a:lnTo>
                      <a:lnTo>
                        <a:pt x="2990" y="128"/>
                      </a:lnTo>
                      <a:lnTo>
                        <a:pt x="2984" y="128"/>
                      </a:lnTo>
                      <a:lnTo>
                        <a:pt x="2979" y="129"/>
                      </a:lnTo>
                      <a:lnTo>
                        <a:pt x="2973" y="130"/>
                      </a:lnTo>
                      <a:lnTo>
                        <a:pt x="2967" y="132"/>
                      </a:lnTo>
                      <a:lnTo>
                        <a:pt x="2962" y="133"/>
                      </a:lnTo>
                      <a:lnTo>
                        <a:pt x="2957" y="133"/>
                      </a:lnTo>
                      <a:lnTo>
                        <a:pt x="2951" y="134"/>
                      </a:lnTo>
                      <a:lnTo>
                        <a:pt x="2945" y="135"/>
                      </a:lnTo>
                      <a:lnTo>
                        <a:pt x="2939" y="136"/>
                      </a:lnTo>
                      <a:lnTo>
                        <a:pt x="2935" y="137"/>
                      </a:lnTo>
                      <a:lnTo>
                        <a:pt x="2929" y="139"/>
                      </a:lnTo>
                      <a:lnTo>
                        <a:pt x="2923" y="139"/>
                      </a:lnTo>
                      <a:lnTo>
                        <a:pt x="2919" y="140"/>
                      </a:lnTo>
                      <a:lnTo>
                        <a:pt x="2913" y="141"/>
                      </a:lnTo>
                      <a:lnTo>
                        <a:pt x="2907" y="142"/>
                      </a:lnTo>
                      <a:lnTo>
                        <a:pt x="2903" y="143"/>
                      </a:lnTo>
                      <a:lnTo>
                        <a:pt x="2897" y="144"/>
                      </a:lnTo>
                      <a:lnTo>
                        <a:pt x="2892" y="145"/>
                      </a:lnTo>
                      <a:lnTo>
                        <a:pt x="2886" y="147"/>
                      </a:lnTo>
                      <a:lnTo>
                        <a:pt x="2882" y="148"/>
                      </a:lnTo>
                      <a:lnTo>
                        <a:pt x="2876" y="149"/>
                      </a:lnTo>
                      <a:lnTo>
                        <a:pt x="2871" y="150"/>
                      </a:lnTo>
                      <a:lnTo>
                        <a:pt x="2866" y="151"/>
                      </a:lnTo>
                      <a:lnTo>
                        <a:pt x="2861" y="152"/>
                      </a:lnTo>
                      <a:lnTo>
                        <a:pt x="2855" y="153"/>
                      </a:lnTo>
                      <a:lnTo>
                        <a:pt x="2851" y="155"/>
                      </a:lnTo>
                      <a:lnTo>
                        <a:pt x="2846" y="156"/>
                      </a:lnTo>
                      <a:lnTo>
                        <a:pt x="2840" y="157"/>
                      </a:lnTo>
                      <a:lnTo>
                        <a:pt x="2836" y="158"/>
                      </a:lnTo>
                      <a:lnTo>
                        <a:pt x="2831" y="159"/>
                      </a:lnTo>
                      <a:lnTo>
                        <a:pt x="2825" y="160"/>
                      </a:lnTo>
                      <a:lnTo>
                        <a:pt x="2821" y="162"/>
                      </a:lnTo>
                      <a:lnTo>
                        <a:pt x="2816" y="163"/>
                      </a:lnTo>
                      <a:lnTo>
                        <a:pt x="2812" y="164"/>
                      </a:lnTo>
                      <a:lnTo>
                        <a:pt x="2807" y="165"/>
                      </a:lnTo>
                      <a:lnTo>
                        <a:pt x="2801" y="166"/>
                      </a:lnTo>
                      <a:lnTo>
                        <a:pt x="2797" y="168"/>
                      </a:lnTo>
                      <a:lnTo>
                        <a:pt x="2792" y="170"/>
                      </a:lnTo>
                      <a:lnTo>
                        <a:pt x="2787" y="171"/>
                      </a:lnTo>
                      <a:lnTo>
                        <a:pt x="2783" y="172"/>
                      </a:lnTo>
                      <a:lnTo>
                        <a:pt x="2778" y="173"/>
                      </a:lnTo>
                      <a:lnTo>
                        <a:pt x="2774" y="174"/>
                      </a:lnTo>
                      <a:lnTo>
                        <a:pt x="2769" y="176"/>
                      </a:lnTo>
                      <a:lnTo>
                        <a:pt x="2764" y="178"/>
                      </a:lnTo>
                      <a:lnTo>
                        <a:pt x="2760" y="179"/>
                      </a:lnTo>
                      <a:lnTo>
                        <a:pt x="2755" y="180"/>
                      </a:lnTo>
                      <a:lnTo>
                        <a:pt x="2752" y="182"/>
                      </a:lnTo>
                      <a:lnTo>
                        <a:pt x="2747" y="183"/>
                      </a:lnTo>
                      <a:lnTo>
                        <a:pt x="2742" y="185"/>
                      </a:lnTo>
                      <a:lnTo>
                        <a:pt x="2738" y="186"/>
                      </a:lnTo>
                      <a:lnTo>
                        <a:pt x="2733" y="188"/>
                      </a:lnTo>
                      <a:lnTo>
                        <a:pt x="2730" y="189"/>
                      </a:lnTo>
                      <a:lnTo>
                        <a:pt x="2725" y="190"/>
                      </a:lnTo>
                      <a:lnTo>
                        <a:pt x="2721" y="193"/>
                      </a:lnTo>
                      <a:lnTo>
                        <a:pt x="2716" y="194"/>
                      </a:lnTo>
                      <a:lnTo>
                        <a:pt x="2712" y="195"/>
                      </a:lnTo>
                      <a:lnTo>
                        <a:pt x="2708" y="197"/>
                      </a:lnTo>
                      <a:lnTo>
                        <a:pt x="2707" y="197"/>
                      </a:lnTo>
                      <a:lnTo>
                        <a:pt x="2704" y="198"/>
                      </a:lnTo>
                      <a:lnTo>
                        <a:pt x="2702" y="200"/>
                      </a:lnTo>
                      <a:lnTo>
                        <a:pt x="2700" y="200"/>
                      </a:lnTo>
                      <a:lnTo>
                        <a:pt x="2697" y="201"/>
                      </a:lnTo>
                      <a:lnTo>
                        <a:pt x="2696" y="202"/>
                      </a:lnTo>
                      <a:lnTo>
                        <a:pt x="2694" y="203"/>
                      </a:lnTo>
                      <a:lnTo>
                        <a:pt x="2692" y="203"/>
                      </a:lnTo>
                      <a:lnTo>
                        <a:pt x="2689" y="204"/>
                      </a:lnTo>
                      <a:lnTo>
                        <a:pt x="2687" y="205"/>
                      </a:lnTo>
                      <a:lnTo>
                        <a:pt x="2685" y="206"/>
                      </a:lnTo>
                      <a:lnTo>
                        <a:pt x="2682" y="206"/>
                      </a:lnTo>
                      <a:lnTo>
                        <a:pt x="2680" y="208"/>
                      </a:lnTo>
                      <a:lnTo>
                        <a:pt x="2677" y="209"/>
                      </a:lnTo>
                      <a:lnTo>
                        <a:pt x="2674" y="210"/>
                      </a:lnTo>
                      <a:lnTo>
                        <a:pt x="2672" y="211"/>
                      </a:lnTo>
                      <a:lnTo>
                        <a:pt x="2670" y="211"/>
                      </a:lnTo>
                      <a:lnTo>
                        <a:pt x="2668" y="212"/>
                      </a:lnTo>
                      <a:lnTo>
                        <a:pt x="2665" y="213"/>
                      </a:lnTo>
                      <a:lnTo>
                        <a:pt x="2662" y="214"/>
                      </a:lnTo>
                      <a:lnTo>
                        <a:pt x="2659" y="216"/>
                      </a:lnTo>
                      <a:lnTo>
                        <a:pt x="2657" y="217"/>
                      </a:lnTo>
                      <a:lnTo>
                        <a:pt x="2654" y="218"/>
                      </a:lnTo>
                      <a:lnTo>
                        <a:pt x="2651" y="219"/>
                      </a:lnTo>
                      <a:lnTo>
                        <a:pt x="2649" y="220"/>
                      </a:lnTo>
                      <a:lnTo>
                        <a:pt x="2646" y="220"/>
                      </a:lnTo>
                      <a:lnTo>
                        <a:pt x="2643" y="221"/>
                      </a:lnTo>
                      <a:lnTo>
                        <a:pt x="2640" y="223"/>
                      </a:lnTo>
                      <a:lnTo>
                        <a:pt x="2638" y="224"/>
                      </a:lnTo>
                      <a:lnTo>
                        <a:pt x="2634" y="225"/>
                      </a:lnTo>
                      <a:lnTo>
                        <a:pt x="2632" y="226"/>
                      </a:lnTo>
                      <a:lnTo>
                        <a:pt x="2628" y="227"/>
                      </a:lnTo>
                      <a:lnTo>
                        <a:pt x="2625" y="228"/>
                      </a:lnTo>
                      <a:lnTo>
                        <a:pt x="2623" y="229"/>
                      </a:lnTo>
                      <a:lnTo>
                        <a:pt x="2619" y="231"/>
                      </a:lnTo>
                      <a:lnTo>
                        <a:pt x="2616" y="232"/>
                      </a:lnTo>
                      <a:lnTo>
                        <a:pt x="2613" y="233"/>
                      </a:lnTo>
                      <a:lnTo>
                        <a:pt x="2610" y="234"/>
                      </a:lnTo>
                      <a:lnTo>
                        <a:pt x="2606" y="235"/>
                      </a:lnTo>
                      <a:lnTo>
                        <a:pt x="2603" y="236"/>
                      </a:lnTo>
                      <a:lnTo>
                        <a:pt x="2600" y="238"/>
                      </a:lnTo>
                      <a:lnTo>
                        <a:pt x="2597" y="239"/>
                      </a:lnTo>
                      <a:lnTo>
                        <a:pt x="2594" y="241"/>
                      </a:lnTo>
                      <a:lnTo>
                        <a:pt x="2590" y="242"/>
                      </a:lnTo>
                      <a:lnTo>
                        <a:pt x="2587" y="243"/>
                      </a:lnTo>
                      <a:lnTo>
                        <a:pt x="2583" y="244"/>
                      </a:lnTo>
                      <a:lnTo>
                        <a:pt x="2580" y="246"/>
                      </a:lnTo>
                      <a:lnTo>
                        <a:pt x="2576" y="247"/>
                      </a:lnTo>
                      <a:lnTo>
                        <a:pt x="2573" y="248"/>
                      </a:lnTo>
                      <a:lnTo>
                        <a:pt x="2570" y="249"/>
                      </a:lnTo>
                      <a:lnTo>
                        <a:pt x="2566" y="251"/>
                      </a:lnTo>
                      <a:lnTo>
                        <a:pt x="2563" y="252"/>
                      </a:lnTo>
                      <a:lnTo>
                        <a:pt x="2559" y="254"/>
                      </a:lnTo>
                      <a:lnTo>
                        <a:pt x="2555" y="255"/>
                      </a:lnTo>
                      <a:lnTo>
                        <a:pt x="2551" y="256"/>
                      </a:lnTo>
                      <a:lnTo>
                        <a:pt x="2548" y="257"/>
                      </a:lnTo>
                      <a:lnTo>
                        <a:pt x="2544" y="259"/>
                      </a:lnTo>
                      <a:lnTo>
                        <a:pt x="2541" y="261"/>
                      </a:lnTo>
                      <a:lnTo>
                        <a:pt x="2536" y="262"/>
                      </a:lnTo>
                      <a:lnTo>
                        <a:pt x="2533" y="263"/>
                      </a:lnTo>
                      <a:lnTo>
                        <a:pt x="2529" y="264"/>
                      </a:lnTo>
                      <a:lnTo>
                        <a:pt x="2525" y="266"/>
                      </a:lnTo>
                      <a:lnTo>
                        <a:pt x="2521" y="267"/>
                      </a:lnTo>
                      <a:lnTo>
                        <a:pt x="2518" y="269"/>
                      </a:lnTo>
                      <a:lnTo>
                        <a:pt x="2513" y="271"/>
                      </a:lnTo>
                      <a:lnTo>
                        <a:pt x="2510" y="272"/>
                      </a:lnTo>
                      <a:lnTo>
                        <a:pt x="2505" y="273"/>
                      </a:lnTo>
                      <a:lnTo>
                        <a:pt x="2502" y="274"/>
                      </a:lnTo>
                      <a:lnTo>
                        <a:pt x="2497" y="277"/>
                      </a:lnTo>
                      <a:lnTo>
                        <a:pt x="2494" y="278"/>
                      </a:lnTo>
                      <a:lnTo>
                        <a:pt x="2489" y="279"/>
                      </a:lnTo>
                      <a:lnTo>
                        <a:pt x="2485" y="281"/>
                      </a:lnTo>
                      <a:lnTo>
                        <a:pt x="2481" y="282"/>
                      </a:lnTo>
                      <a:lnTo>
                        <a:pt x="2476" y="284"/>
                      </a:lnTo>
                      <a:lnTo>
                        <a:pt x="2473" y="286"/>
                      </a:lnTo>
                      <a:lnTo>
                        <a:pt x="2468" y="287"/>
                      </a:lnTo>
                      <a:lnTo>
                        <a:pt x="2465" y="288"/>
                      </a:lnTo>
                      <a:lnTo>
                        <a:pt x="2460" y="290"/>
                      </a:lnTo>
                      <a:lnTo>
                        <a:pt x="2456" y="292"/>
                      </a:lnTo>
                      <a:lnTo>
                        <a:pt x="2451" y="293"/>
                      </a:lnTo>
                      <a:lnTo>
                        <a:pt x="2447" y="295"/>
                      </a:lnTo>
                      <a:lnTo>
                        <a:pt x="2443" y="296"/>
                      </a:lnTo>
                      <a:lnTo>
                        <a:pt x="2438" y="299"/>
                      </a:lnTo>
                      <a:lnTo>
                        <a:pt x="2434" y="300"/>
                      </a:lnTo>
                      <a:lnTo>
                        <a:pt x="2429" y="302"/>
                      </a:lnTo>
                      <a:lnTo>
                        <a:pt x="2426" y="303"/>
                      </a:lnTo>
                      <a:lnTo>
                        <a:pt x="2421" y="304"/>
                      </a:lnTo>
                      <a:lnTo>
                        <a:pt x="2416" y="307"/>
                      </a:lnTo>
                      <a:lnTo>
                        <a:pt x="2412" y="308"/>
                      </a:lnTo>
                      <a:lnTo>
                        <a:pt x="2407" y="310"/>
                      </a:lnTo>
                      <a:lnTo>
                        <a:pt x="2403" y="311"/>
                      </a:lnTo>
                      <a:lnTo>
                        <a:pt x="2398" y="313"/>
                      </a:lnTo>
                      <a:lnTo>
                        <a:pt x="2393" y="315"/>
                      </a:lnTo>
                      <a:lnTo>
                        <a:pt x="2389" y="317"/>
                      </a:lnTo>
                      <a:lnTo>
                        <a:pt x="2384" y="318"/>
                      </a:lnTo>
                      <a:lnTo>
                        <a:pt x="2379" y="320"/>
                      </a:lnTo>
                      <a:lnTo>
                        <a:pt x="2375" y="322"/>
                      </a:lnTo>
                      <a:lnTo>
                        <a:pt x="2370" y="324"/>
                      </a:lnTo>
                      <a:lnTo>
                        <a:pt x="2364" y="325"/>
                      </a:lnTo>
                      <a:lnTo>
                        <a:pt x="2360" y="327"/>
                      </a:lnTo>
                      <a:lnTo>
                        <a:pt x="2355" y="328"/>
                      </a:lnTo>
                      <a:lnTo>
                        <a:pt x="2351" y="331"/>
                      </a:lnTo>
                      <a:lnTo>
                        <a:pt x="2346" y="332"/>
                      </a:lnTo>
                      <a:lnTo>
                        <a:pt x="2341" y="334"/>
                      </a:lnTo>
                      <a:lnTo>
                        <a:pt x="2336" y="335"/>
                      </a:lnTo>
                      <a:lnTo>
                        <a:pt x="2331" y="338"/>
                      </a:lnTo>
                      <a:lnTo>
                        <a:pt x="2326" y="340"/>
                      </a:lnTo>
                      <a:lnTo>
                        <a:pt x="2322" y="341"/>
                      </a:lnTo>
                      <a:lnTo>
                        <a:pt x="2316" y="343"/>
                      </a:lnTo>
                      <a:lnTo>
                        <a:pt x="2311" y="345"/>
                      </a:lnTo>
                      <a:lnTo>
                        <a:pt x="2307" y="347"/>
                      </a:lnTo>
                      <a:lnTo>
                        <a:pt x="2301" y="348"/>
                      </a:lnTo>
                      <a:lnTo>
                        <a:pt x="2297" y="350"/>
                      </a:lnTo>
                      <a:lnTo>
                        <a:pt x="2291" y="353"/>
                      </a:lnTo>
                      <a:lnTo>
                        <a:pt x="2286" y="354"/>
                      </a:lnTo>
                      <a:lnTo>
                        <a:pt x="2282" y="356"/>
                      </a:lnTo>
                      <a:lnTo>
                        <a:pt x="2276" y="358"/>
                      </a:lnTo>
                      <a:lnTo>
                        <a:pt x="2271" y="360"/>
                      </a:lnTo>
                      <a:lnTo>
                        <a:pt x="2265" y="362"/>
                      </a:lnTo>
                      <a:lnTo>
                        <a:pt x="2261" y="363"/>
                      </a:lnTo>
                      <a:lnTo>
                        <a:pt x="2255" y="365"/>
                      </a:lnTo>
                      <a:lnTo>
                        <a:pt x="2250" y="368"/>
                      </a:lnTo>
                      <a:lnTo>
                        <a:pt x="2245" y="369"/>
                      </a:lnTo>
                      <a:lnTo>
                        <a:pt x="2240" y="371"/>
                      </a:lnTo>
                      <a:lnTo>
                        <a:pt x="2234" y="373"/>
                      </a:lnTo>
                      <a:lnTo>
                        <a:pt x="2229" y="375"/>
                      </a:lnTo>
                      <a:lnTo>
                        <a:pt x="2224" y="377"/>
                      </a:lnTo>
                      <a:lnTo>
                        <a:pt x="2218" y="379"/>
                      </a:lnTo>
                      <a:lnTo>
                        <a:pt x="2212" y="381"/>
                      </a:lnTo>
                      <a:lnTo>
                        <a:pt x="2208" y="383"/>
                      </a:lnTo>
                      <a:lnTo>
                        <a:pt x="2202" y="385"/>
                      </a:lnTo>
                      <a:lnTo>
                        <a:pt x="2196" y="387"/>
                      </a:lnTo>
                      <a:lnTo>
                        <a:pt x="2192" y="388"/>
                      </a:lnTo>
                      <a:lnTo>
                        <a:pt x="2186" y="391"/>
                      </a:lnTo>
                      <a:lnTo>
                        <a:pt x="2180" y="393"/>
                      </a:lnTo>
                      <a:lnTo>
                        <a:pt x="2176" y="395"/>
                      </a:lnTo>
                      <a:lnTo>
                        <a:pt x="2170" y="396"/>
                      </a:lnTo>
                      <a:lnTo>
                        <a:pt x="2164" y="399"/>
                      </a:lnTo>
                      <a:lnTo>
                        <a:pt x="2158" y="401"/>
                      </a:lnTo>
                      <a:lnTo>
                        <a:pt x="2152" y="403"/>
                      </a:lnTo>
                      <a:lnTo>
                        <a:pt x="2147" y="404"/>
                      </a:lnTo>
                      <a:lnTo>
                        <a:pt x="2142" y="407"/>
                      </a:lnTo>
                      <a:lnTo>
                        <a:pt x="2136" y="409"/>
                      </a:lnTo>
                      <a:lnTo>
                        <a:pt x="2131" y="411"/>
                      </a:lnTo>
                      <a:lnTo>
                        <a:pt x="2125" y="412"/>
                      </a:lnTo>
                      <a:lnTo>
                        <a:pt x="2119" y="415"/>
                      </a:lnTo>
                      <a:lnTo>
                        <a:pt x="2113" y="417"/>
                      </a:lnTo>
                      <a:lnTo>
                        <a:pt x="2108" y="419"/>
                      </a:lnTo>
                      <a:lnTo>
                        <a:pt x="2102" y="422"/>
                      </a:lnTo>
                      <a:lnTo>
                        <a:pt x="2096" y="423"/>
                      </a:lnTo>
                      <a:lnTo>
                        <a:pt x="2090" y="425"/>
                      </a:lnTo>
                      <a:lnTo>
                        <a:pt x="2085" y="427"/>
                      </a:lnTo>
                      <a:lnTo>
                        <a:pt x="2079" y="430"/>
                      </a:lnTo>
                      <a:lnTo>
                        <a:pt x="2073" y="432"/>
                      </a:lnTo>
                      <a:lnTo>
                        <a:pt x="2067" y="433"/>
                      </a:lnTo>
                      <a:lnTo>
                        <a:pt x="2061" y="436"/>
                      </a:lnTo>
                      <a:lnTo>
                        <a:pt x="2056" y="438"/>
                      </a:lnTo>
                      <a:lnTo>
                        <a:pt x="2050" y="440"/>
                      </a:lnTo>
                      <a:lnTo>
                        <a:pt x="2044" y="442"/>
                      </a:lnTo>
                      <a:lnTo>
                        <a:pt x="2038" y="445"/>
                      </a:lnTo>
                      <a:lnTo>
                        <a:pt x="2033" y="446"/>
                      </a:lnTo>
                      <a:lnTo>
                        <a:pt x="2027" y="448"/>
                      </a:lnTo>
                      <a:lnTo>
                        <a:pt x="2021" y="450"/>
                      </a:lnTo>
                      <a:lnTo>
                        <a:pt x="2015" y="453"/>
                      </a:lnTo>
                      <a:lnTo>
                        <a:pt x="2008" y="455"/>
                      </a:lnTo>
                      <a:lnTo>
                        <a:pt x="2003" y="457"/>
                      </a:lnTo>
                      <a:lnTo>
                        <a:pt x="1997" y="460"/>
                      </a:lnTo>
                      <a:lnTo>
                        <a:pt x="1991" y="461"/>
                      </a:lnTo>
                      <a:lnTo>
                        <a:pt x="1985" y="463"/>
                      </a:lnTo>
                      <a:lnTo>
                        <a:pt x="1980" y="465"/>
                      </a:lnTo>
                      <a:lnTo>
                        <a:pt x="1973" y="468"/>
                      </a:lnTo>
                      <a:lnTo>
                        <a:pt x="1967" y="470"/>
                      </a:lnTo>
                      <a:lnTo>
                        <a:pt x="1961" y="472"/>
                      </a:lnTo>
                      <a:lnTo>
                        <a:pt x="1955" y="475"/>
                      </a:lnTo>
                      <a:lnTo>
                        <a:pt x="1949" y="477"/>
                      </a:lnTo>
                      <a:lnTo>
                        <a:pt x="1943" y="479"/>
                      </a:lnTo>
                      <a:lnTo>
                        <a:pt x="1937" y="480"/>
                      </a:lnTo>
                      <a:lnTo>
                        <a:pt x="1930" y="483"/>
                      </a:lnTo>
                      <a:lnTo>
                        <a:pt x="1924" y="485"/>
                      </a:lnTo>
                      <a:lnTo>
                        <a:pt x="1919" y="487"/>
                      </a:lnTo>
                      <a:lnTo>
                        <a:pt x="1913" y="490"/>
                      </a:lnTo>
                      <a:lnTo>
                        <a:pt x="1906" y="492"/>
                      </a:lnTo>
                      <a:lnTo>
                        <a:pt x="1900" y="494"/>
                      </a:lnTo>
                      <a:lnTo>
                        <a:pt x="1894" y="497"/>
                      </a:lnTo>
                      <a:lnTo>
                        <a:pt x="1887" y="499"/>
                      </a:lnTo>
                      <a:lnTo>
                        <a:pt x="1882" y="501"/>
                      </a:lnTo>
                      <a:lnTo>
                        <a:pt x="1875" y="503"/>
                      </a:lnTo>
                      <a:lnTo>
                        <a:pt x="1869" y="506"/>
                      </a:lnTo>
                      <a:lnTo>
                        <a:pt x="1863" y="507"/>
                      </a:lnTo>
                      <a:lnTo>
                        <a:pt x="1856" y="509"/>
                      </a:lnTo>
                      <a:lnTo>
                        <a:pt x="1851" y="512"/>
                      </a:lnTo>
                      <a:lnTo>
                        <a:pt x="1844" y="514"/>
                      </a:lnTo>
                      <a:lnTo>
                        <a:pt x="1838" y="516"/>
                      </a:lnTo>
                      <a:lnTo>
                        <a:pt x="1831" y="518"/>
                      </a:lnTo>
                      <a:lnTo>
                        <a:pt x="1825" y="521"/>
                      </a:lnTo>
                      <a:lnTo>
                        <a:pt x="1819" y="523"/>
                      </a:lnTo>
                      <a:lnTo>
                        <a:pt x="1813" y="525"/>
                      </a:lnTo>
                      <a:lnTo>
                        <a:pt x="1807" y="528"/>
                      </a:lnTo>
                      <a:lnTo>
                        <a:pt x="1800" y="530"/>
                      </a:lnTo>
                      <a:lnTo>
                        <a:pt x="1794" y="532"/>
                      </a:lnTo>
                      <a:lnTo>
                        <a:pt x="1780" y="537"/>
                      </a:lnTo>
                      <a:lnTo>
                        <a:pt x="1768" y="541"/>
                      </a:lnTo>
                      <a:lnTo>
                        <a:pt x="1755" y="546"/>
                      </a:lnTo>
                      <a:lnTo>
                        <a:pt x="1742" y="551"/>
                      </a:lnTo>
                      <a:lnTo>
                        <a:pt x="1730" y="555"/>
                      </a:lnTo>
                      <a:lnTo>
                        <a:pt x="1717" y="560"/>
                      </a:lnTo>
                      <a:lnTo>
                        <a:pt x="1704" y="564"/>
                      </a:lnTo>
                      <a:lnTo>
                        <a:pt x="1692" y="569"/>
                      </a:lnTo>
                      <a:lnTo>
                        <a:pt x="1678" y="574"/>
                      </a:lnTo>
                      <a:lnTo>
                        <a:pt x="1665" y="578"/>
                      </a:lnTo>
                      <a:lnTo>
                        <a:pt x="1652" y="583"/>
                      </a:lnTo>
                      <a:lnTo>
                        <a:pt x="1639" y="587"/>
                      </a:lnTo>
                      <a:lnTo>
                        <a:pt x="1626" y="592"/>
                      </a:lnTo>
                      <a:lnTo>
                        <a:pt x="1613" y="597"/>
                      </a:lnTo>
                      <a:lnTo>
                        <a:pt x="1599" y="601"/>
                      </a:lnTo>
                      <a:lnTo>
                        <a:pt x="1587" y="606"/>
                      </a:lnTo>
                      <a:lnTo>
                        <a:pt x="1573" y="611"/>
                      </a:lnTo>
                      <a:lnTo>
                        <a:pt x="1560" y="615"/>
                      </a:lnTo>
                      <a:lnTo>
                        <a:pt x="1548" y="620"/>
                      </a:lnTo>
                      <a:lnTo>
                        <a:pt x="1534" y="624"/>
                      </a:lnTo>
                      <a:lnTo>
                        <a:pt x="1521" y="629"/>
                      </a:lnTo>
                      <a:lnTo>
                        <a:pt x="1507" y="634"/>
                      </a:lnTo>
                      <a:lnTo>
                        <a:pt x="1495" y="638"/>
                      </a:lnTo>
                      <a:lnTo>
                        <a:pt x="1481" y="643"/>
                      </a:lnTo>
                      <a:lnTo>
                        <a:pt x="1468" y="647"/>
                      </a:lnTo>
                      <a:lnTo>
                        <a:pt x="1454" y="652"/>
                      </a:lnTo>
                      <a:lnTo>
                        <a:pt x="1440" y="657"/>
                      </a:lnTo>
                      <a:lnTo>
                        <a:pt x="1428" y="661"/>
                      </a:lnTo>
                      <a:lnTo>
                        <a:pt x="1401" y="670"/>
                      </a:lnTo>
                      <a:lnTo>
                        <a:pt x="1375" y="680"/>
                      </a:lnTo>
                      <a:lnTo>
                        <a:pt x="1347" y="689"/>
                      </a:lnTo>
                      <a:lnTo>
                        <a:pt x="1321" y="699"/>
                      </a:lnTo>
                      <a:lnTo>
                        <a:pt x="1294" y="708"/>
                      </a:lnTo>
                      <a:lnTo>
                        <a:pt x="1268" y="718"/>
                      </a:lnTo>
                      <a:lnTo>
                        <a:pt x="1241" y="727"/>
                      </a:lnTo>
                      <a:lnTo>
                        <a:pt x="1213" y="736"/>
                      </a:lnTo>
                      <a:lnTo>
                        <a:pt x="1201" y="741"/>
                      </a:lnTo>
                      <a:lnTo>
                        <a:pt x="1187" y="745"/>
                      </a:lnTo>
                      <a:lnTo>
                        <a:pt x="1174" y="750"/>
                      </a:lnTo>
                      <a:lnTo>
                        <a:pt x="1160" y="754"/>
                      </a:lnTo>
                      <a:lnTo>
                        <a:pt x="1148" y="758"/>
                      </a:lnTo>
                      <a:lnTo>
                        <a:pt x="1134" y="762"/>
                      </a:lnTo>
                      <a:lnTo>
                        <a:pt x="1120" y="767"/>
                      </a:lnTo>
                      <a:lnTo>
                        <a:pt x="1107" y="772"/>
                      </a:lnTo>
                      <a:lnTo>
                        <a:pt x="1094" y="776"/>
                      </a:lnTo>
                      <a:lnTo>
                        <a:pt x="1081" y="781"/>
                      </a:lnTo>
                      <a:lnTo>
                        <a:pt x="1068" y="785"/>
                      </a:lnTo>
                      <a:lnTo>
                        <a:pt x="1054" y="790"/>
                      </a:lnTo>
                      <a:lnTo>
                        <a:pt x="1042" y="795"/>
                      </a:lnTo>
                      <a:lnTo>
                        <a:pt x="1028" y="799"/>
                      </a:lnTo>
                      <a:lnTo>
                        <a:pt x="1015" y="804"/>
                      </a:lnTo>
                      <a:lnTo>
                        <a:pt x="1001" y="807"/>
                      </a:lnTo>
                      <a:lnTo>
                        <a:pt x="989" y="812"/>
                      </a:lnTo>
                      <a:lnTo>
                        <a:pt x="976" y="817"/>
                      </a:lnTo>
                      <a:lnTo>
                        <a:pt x="962" y="821"/>
                      </a:lnTo>
                      <a:lnTo>
                        <a:pt x="950" y="826"/>
                      </a:lnTo>
                      <a:lnTo>
                        <a:pt x="937" y="830"/>
                      </a:lnTo>
                      <a:lnTo>
                        <a:pt x="924" y="834"/>
                      </a:lnTo>
                      <a:lnTo>
                        <a:pt x="910" y="838"/>
                      </a:lnTo>
                      <a:lnTo>
                        <a:pt x="898" y="843"/>
                      </a:lnTo>
                      <a:lnTo>
                        <a:pt x="885" y="848"/>
                      </a:lnTo>
                      <a:lnTo>
                        <a:pt x="872" y="851"/>
                      </a:lnTo>
                      <a:lnTo>
                        <a:pt x="860" y="856"/>
                      </a:lnTo>
                      <a:lnTo>
                        <a:pt x="847" y="860"/>
                      </a:lnTo>
                      <a:lnTo>
                        <a:pt x="840" y="863"/>
                      </a:lnTo>
                      <a:lnTo>
                        <a:pt x="834" y="864"/>
                      </a:lnTo>
                      <a:lnTo>
                        <a:pt x="827" y="866"/>
                      </a:lnTo>
                      <a:lnTo>
                        <a:pt x="822" y="868"/>
                      </a:lnTo>
                      <a:lnTo>
                        <a:pt x="815" y="871"/>
                      </a:lnTo>
                      <a:lnTo>
                        <a:pt x="809" y="873"/>
                      </a:lnTo>
                      <a:lnTo>
                        <a:pt x="802" y="874"/>
                      </a:lnTo>
                      <a:lnTo>
                        <a:pt x="796" y="876"/>
                      </a:lnTo>
                      <a:lnTo>
                        <a:pt x="789" y="879"/>
                      </a:lnTo>
                      <a:lnTo>
                        <a:pt x="784" y="881"/>
                      </a:lnTo>
                      <a:lnTo>
                        <a:pt x="777" y="883"/>
                      </a:lnTo>
                      <a:lnTo>
                        <a:pt x="771" y="886"/>
                      </a:lnTo>
                      <a:lnTo>
                        <a:pt x="764" y="887"/>
                      </a:lnTo>
                      <a:lnTo>
                        <a:pt x="758" y="889"/>
                      </a:lnTo>
                      <a:lnTo>
                        <a:pt x="753" y="891"/>
                      </a:lnTo>
                      <a:lnTo>
                        <a:pt x="746" y="894"/>
                      </a:lnTo>
                      <a:lnTo>
                        <a:pt x="740" y="895"/>
                      </a:lnTo>
                      <a:lnTo>
                        <a:pt x="733" y="897"/>
                      </a:lnTo>
                      <a:lnTo>
                        <a:pt x="727" y="899"/>
                      </a:lnTo>
                      <a:lnTo>
                        <a:pt x="721" y="902"/>
                      </a:lnTo>
                      <a:lnTo>
                        <a:pt x="715" y="903"/>
                      </a:lnTo>
                      <a:lnTo>
                        <a:pt x="709" y="905"/>
                      </a:lnTo>
                      <a:lnTo>
                        <a:pt x="703" y="908"/>
                      </a:lnTo>
                      <a:lnTo>
                        <a:pt x="696" y="910"/>
                      </a:lnTo>
                      <a:lnTo>
                        <a:pt x="690" y="911"/>
                      </a:lnTo>
                      <a:lnTo>
                        <a:pt x="685" y="913"/>
                      </a:lnTo>
                      <a:lnTo>
                        <a:pt x="678" y="916"/>
                      </a:lnTo>
                      <a:lnTo>
                        <a:pt x="672" y="918"/>
                      </a:lnTo>
                      <a:lnTo>
                        <a:pt x="666" y="919"/>
                      </a:lnTo>
                      <a:lnTo>
                        <a:pt x="660" y="921"/>
                      </a:lnTo>
                      <a:lnTo>
                        <a:pt x="653" y="924"/>
                      </a:lnTo>
                      <a:lnTo>
                        <a:pt x="648" y="925"/>
                      </a:lnTo>
                      <a:lnTo>
                        <a:pt x="642" y="927"/>
                      </a:lnTo>
                      <a:lnTo>
                        <a:pt x="636" y="929"/>
                      </a:lnTo>
                      <a:lnTo>
                        <a:pt x="629" y="931"/>
                      </a:lnTo>
                      <a:lnTo>
                        <a:pt x="624" y="933"/>
                      </a:lnTo>
                      <a:lnTo>
                        <a:pt x="618" y="935"/>
                      </a:lnTo>
                      <a:lnTo>
                        <a:pt x="612" y="936"/>
                      </a:lnTo>
                      <a:lnTo>
                        <a:pt x="606" y="939"/>
                      </a:lnTo>
                      <a:lnTo>
                        <a:pt x="600" y="941"/>
                      </a:lnTo>
                      <a:lnTo>
                        <a:pt x="595" y="942"/>
                      </a:lnTo>
                      <a:lnTo>
                        <a:pt x="588" y="944"/>
                      </a:lnTo>
                      <a:lnTo>
                        <a:pt x="582" y="947"/>
                      </a:lnTo>
                      <a:lnTo>
                        <a:pt x="576" y="948"/>
                      </a:lnTo>
                      <a:lnTo>
                        <a:pt x="571" y="950"/>
                      </a:lnTo>
                      <a:lnTo>
                        <a:pt x="565" y="952"/>
                      </a:lnTo>
                      <a:lnTo>
                        <a:pt x="559" y="954"/>
                      </a:lnTo>
                      <a:lnTo>
                        <a:pt x="553" y="956"/>
                      </a:lnTo>
                      <a:lnTo>
                        <a:pt x="547" y="957"/>
                      </a:lnTo>
                      <a:lnTo>
                        <a:pt x="542" y="959"/>
                      </a:lnTo>
                      <a:lnTo>
                        <a:pt x="536" y="962"/>
                      </a:lnTo>
                      <a:lnTo>
                        <a:pt x="530" y="963"/>
                      </a:lnTo>
                      <a:lnTo>
                        <a:pt x="524" y="965"/>
                      </a:lnTo>
                      <a:lnTo>
                        <a:pt x="519" y="966"/>
                      </a:lnTo>
                      <a:lnTo>
                        <a:pt x="513" y="969"/>
                      </a:lnTo>
                      <a:lnTo>
                        <a:pt x="507" y="970"/>
                      </a:lnTo>
                      <a:lnTo>
                        <a:pt x="501" y="972"/>
                      </a:lnTo>
                      <a:lnTo>
                        <a:pt x="496" y="974"/>
                      </a:lnTo>
                      <a:lnTo>
                        <a:pt x="490" y="975"/>
                      </a:lnTo>
                      <a:lnTo>
                        <a:pt x="484" y="978"/>
                      </a:lnTo>
                      <a:lnTo>
                        <a:pt x="480" y="979"/>
                      </a:lnTo>
                      <a:lnTo>
                        <a:pt x="474" y="981"/>
                      </a:lnTo>
                      <a:lnTo>
                        <a:pt x="468" y="982"/>
                      </a:lnTo>
                      <a:lnTo>
                        <a:pt x="462" y="985"/>
                      </a:lnTo>
                      <a:lnTo>
                        <a:pt x="456" y="986"/>
                      </a:lnTo>
                      <a:lnTo>
                        <a:pt x="451" y="988"/>
                      </a:lnTo>
                      <a:lnTo>
                        <a:pt x="446" y="989"/>
                      </a:lnTo>
                      <a:lnTo>
                        <a:pt x="440" y="992"/>
                      </a:lnTo>
                      <a:lnTo>
                        <a:pt x="435" y="993"/>
                      </a:lnTo>
                      <a:lnTo>
                        <a:pt x="429" y="995"/>
                      </a:lnTo>
                      <a:lnTo>
                        <a:pt x="424" y="996"/>
                      </a:lnTo>
                      <a:lnTo>
                        <a:pt x="418" y="997"/>
                      </a:lnTo>
                      <a:lnTo>
                        <a:pt x="413" y="1000"/>
                      </a:lnTo>
                      <a:lnTo>
                        <a:pt x="408" y="1001"/>
                      </a:lnTo>
                      <a:lnTo>
                        <a:pt x="402" y="1003"/>
                      </a:lnTo>
                      <a:lnTo>
                        <a:pt x="397" y="1004"/>
                      </a:lnTo>
                      <a:lnTo>
                        <a:pt x="392" y="1007"/>
                      </a:lnTo>
                      <a:lnTo>
                        <a:pt x="386" y="1008"/>
                      </a:lnTo>
                      <a:lnTo>
                        <a:pt x="382" y="1009"/>
                      </a:lnTo>
                      <a:lnTo>
                        <a:pt x="376" y="1011"/>
                      </a:lnTo>
                      <a:lnTo>
                        <a:pt x="370" y="1012"/>
                      </a:lnTo>
                      <a:lnTo>
                        <a:pt x="365" y="1015"/>
                      </a:lnTo>
                      <a:lnTo>
                        <a:pt x="360" y="1016"/>
                      </a:lnTo>
                      <a:lnTo>
                        <a:pt x="355" y="1017"/>
                      </a:lnTo>
                      <a:lnTo>
                        <a:pt x="349" y="1019"/>
                      </a:lnTo>
                      <a:lnTo>
                        <a:pt x="345" y="1020"/>
                      </a:lnTo>
                      <a:lnTo>
                        <a:pt x="339" y="1021"/>
                      </a:lnTo>
                      <a:lnTo>
                        <a:pt x="334" y="1024"/>
                      </a:lnTo>
                      <a:lnTo>
                        <a:pt x="330" y="1025"/>
                      </a:lnTo>
                      <a:lnTo>
                        <a:pt x="324" y="1026"/>
                      </a:lnTo>
                      <a:lnTo>
                        <a:pt x="319" y="1028"/>
                      </a:lnTo>
                      <a:lnTo>
                        <a:pt x="314" y="1030"/>
                      </a:lnTo>
                      <a:lnTo>
                        <a:pt x="309" y="1031"/>
                      </a:lnTo>
                      <a:lnTo>
                        <a:pt x="304" y="1033"/>
                      </a:lnTo>
                      <a:lnTo>
                        <a:pt x="299" y="1034"/>
                      </a:lnTo>
                      <a:lnTo>
                        <a:pt x="294" y="1035"/>
                      </a:lnTo>
                      <a:lnTo>
                        <a:pt x="289" y="1036"/>
                      </a:lnTo>
                      <a:lnTo>
                        <a:pt x="285" y="1039"/>
                      </a:lnTo>
                      <a:lnTo>
                        <a:pt x="279" y="1040"/>
                      </a:lnTo>
                      <a:lnTo>
                        <a:pt x="274" y="1041"/>
                      </a:lnTo>
                      <a:lnTo>
                        <a:pt x="270" y="1042"/>
                      </a:lnTo>
                      <a:lnTo>
                        <a:pt x="265" y="1045"/>
                      </a:lnTo>
                      <a:lnTo>
                        <a:pt x="259" y="1046"/>
                      </a:lnTo>
                      <a:lnTo>
                        <a:pt x="255" y="1047"/>
                      </a:lnTo>
                      <a:lnTo>
                        <a:pt x="250" y="1048"/>
                      </a:lnTo>
                      <a:lnTo>
                        <a:pt x="246" y="1049"/>
                      </a:lnTo>
                      <a:lnTo>
                        <a:pt x="241" y="1051"/>
                      </a:lnTo>
                      <a:lnTo>
                        <a:pt x="236" y="1053"/>
                      </a:lnTo>
                      <a:lnTo>
                        <a:pt x="232" y="1054"/>
                      </a:lnTo>
                      <a:lnTo>
                        <a:pt x="227" y="1055"/>
                      </a:lnTo>
                      <a:lnTo>
                        <a:pt x="223" y="1056"/>
                      </a:lnTo>
                      <a:lnTo>
                        <a:pt x="218" y="1057"/>
                      </a:lnTo>
                      <a:lnTo>
                        <a:pt x="213" y="1059"/>
                      </a:lnTo>
                      <a:lnTo>
                        <a:pt x="209" y="1061"/>
                      </a:lnTo>
                      <a:lnTo>
                        <a:pt x="204" y="1062"/>
                      </a:lnTo>
                      <a:lnTo>
                        <a:pt x="200" y="1063"/>
                      </a:lnTo>
                      <a:lnTo>
                        <a:pt x="195" y="1064"/>
                      </a:lnTo>
                      <a:lnTo>
                        <a:pt x="190" y="1065"/>
                      </a:lnTo>
                      <a:lnTo>
                        <a:pt x="186" y="1066"/>
                      </a:lnTo>
                      <a:lnTo>
                        <a:pt x="182" y="1068"/>
                      </a:lnTo>
                      <a:lnTo>
                        <a:pt x="178" y="1069"/>
                      </a:lnTo>
                      <a:lnTo>
                        <a:pt x="173" y="1070"/>
                      </a:lnTo>
                      <a:lnTo>
                        <a:pt x="168" y="1071"/>
                      </a:lnTo>
                      <a:lnTo>
                        <a:pt x="164" y="1072"/>
                      </a:lnTo>
                      <a:lnTo>
                        <a:pt x="160" y="1073"/>
                      </a:lnTo>
                      <a:lnTo>
                        <a:pt x="156" y="1074"/>
                      </a:lnTo>
                      <a:lnTo>
                        <a:pt x="151" y="1076"/>
                      </a:lnTo>
                      <a:lnTo>
                        <a:pt x="148" y="1077"/>
                      </a:lnTo>
                      <a:lnTo>
                        <a:pt x="143" y="1078"/>
                      </a:lnTo>
                      <a:lnTo>
                        <a:pt x="138" y="1079"/>
                      </a:lnTo>
                      <a:lnTo>
                        <a:pt x="135" y="1080"/>
                      </a:lnTo>
                      <a:lnTo>
                        <a:pt x="130" y="1081"/>
                      </a:lnTo>
                      <a:lnTo>
                        <a:pt x="127" y="1083"/>
                      </a:lnTo>
                      <a:lnTo>
                        <a:pt x="122" y="1084"/>
                      </a:lnTo>
                      <a:lnTo>
                        <a:pt x="119" y="1085"/>
                      </a:lnTo>
                      <a:lnTo>
                        <a:pt x="114" y="1086"/>
                      </a:lnTo>
                      <a:lnTo>
                        <a:pt x="111" y="1087"/>
                      </a:lnTo>
                      <a:lnTo>
                        <a:pt x="106" y="1088"/>
                      </a:lnTo>
                      <a:lnTo>
                        <a:pt x="103" y="1089"/>
                      </a:lnTo>
                      <a:lnTo>
                        <a:pt x="98" y="1091"/>
                      </a:lnTo>
                      <a:lnTo>
                        <a:pt x="95" y="1092"/>
                      </a:lnTo>
                      <a:lnTo>
                        <a:pt x="91" y="1092"/>
                      </a:lnTo>
                      <a:lnTo>
                        <a:pt x="87" y="1093"/>
                      </a:lnTo>
                      <a:lnTo>
                        <a:pt x="83" y="1094"/>
                      </a:lnTo>
                      <a:lnTo>
                        <a:pt x="80" y="1095"/>
                      </a:lnTo>
                      <a:lnTo>
                        <a:pt x="76" y="1096"/>
                      </a:lnTo>
                      <a:lnTo>
                        <a:pt x="72" y="1097"/>
                      </a:lnTo>
                      <a:lnTo>
                        <a:pt x="68" y="1097"/>
                      </a:lnTo>
                      <a:lnTo>
                        <a:pt x="65" y="1099"/>
                      </a:lnTo>
                      <a:lnTo>
                        <a:pt x="61" y="1100"/>
                      </a:lnTo>
                      <a:lnTo>
                        <a:pt x="58" y="1101"/>
                      </a:lnTo>
                      <a:lnTo>
                        <a:pt x="54" y="1101"/>
                      </a:lnTo>
                      <a:lnTo>
                        <a:pt x="50" y="1102"/>
                      </a:lnTo>
                      <a:lnTo>
                        <a:pt x="46" y="1103"/>
                      </a:lnTo>
                      <a:lnTo>
                        <a:pt x="43" y="1104"/>
                      </a:lnTo>
                      <a:lnTo>
                        <a:pt x="39" y="1104"/>
                      </a:lnTo>
                      <a:lnTo>
                        <a:pt x="36" y="1106"/>
                      </a:lnTo>
                      <a:lnTo>
                        <a:pt x="32" y="1107"/>
                      </a:lnTo>
                      <a:lnTo>
                        <a:pt x="29" y="1107"/>
                      </a:lnTo>
                      <a:lnTo>
                        <a:pt x="27" y="1108"/>
                      </a:lnTo>
                      <a:lnTo>
                        <a:pt x="23" y="1109"/>
                      </a:lnTo>
                      <a:lnTo>
                        <a:pt x="20" y="1110"/>
                      </a:lnTo>
                      <a:lnTo>
                        <a:pt x="16" y="1110"/>
                      </a:lnTo>
                      <a:lnTo>
                        <a:pt x="13" y="1111"/>
                      </a:lnTo>
                      <a:lnTo>
                        <a:pt x="9" y="1112"/>
                      </a:lnTo>
                      <a:lnTo>
                        <a:pt x="7" y="1112"/>
                      </a:lnTo>
                      <a:lnTo>
                        <a:pt x="4" y="1114"/>
                      </a:lnTo>
                      <a:lnTo>
                        <a:pt x="0" y="1114"/>
                      </a:lnTo>
                      <a:lnTo>
                        <a:pt x="4" y="1112"/>
                      </a:lnTo>
                      <a:lnTo>
                        <a:pt x="7" y="1112"/>
                      </a:lnTo>
                      <a:lnTo>
                        <a:pt x="9" y="1111"/>
                      </a:lnTo>
                      <a:lnTo>
                        <a:pt x="13" y="1110"/>
                      </a:lnTo>
                      <a:lnTo>
                        <a:pt x="16" y="1110"/>
                      </a:lnTo>
                      <a:lnTo>
                        <a:pt x="20" y="1109"/>
                      </a:lnTo>
                      <a:lnTo>
                        <a:pt x="23" y="1108"/>
                      </a:lnTo>
                      <a:lnTo>
                        <a:pt x="26" y="1107"/>
                      </a:lnTo>
                      <a:lnTo>
                        <a:pt x="29" y="1107"/>
                      </a:lnTo>
                      <a:lnTo>
                        <a:pt x="32" y="1106"/>
                      </a:lnTo>
                      <a:lnTo>
                        <a:pt x="36" y="1104"/>
                      </a:lnTo>
                      <a:lnTo>
                        <a:pt x="39" y="1103"/>
                      </a:lnTo>
                      <a:lnTo>
                        <a:pt x="43" y="1103"/>
                      </a:lnTo>
                      <a:lnTo>
                        <a:pt x="46" y="1102"/>
                      </a:lnTo>
                      <a:lnTo>
                        <a:pt x="50" y="1101"/>
                      </a:lnTo>
                      <a:lnTo>
                        <a:pt x="53" y="1100"/>
                      </a:lnTo>
                      <a:lnTo>
                        <a:pt x="57" y="1099"/>
                      </a:lnTo>
                      <a:lnTo>
                        <a:pt x="60" y="1097"/>
                      </a:lnTo>
                      <a:lnTo>
                        <a:pt x="65" y="1097"/>
                      </a:lnTo>
                      <a:lnTo>
                        <a:pt x="68" y="1096"/>
                      </a:lnTo>
                      <a:lnTo>
                        <a:pt x="72" y="1095"/>
                      </a:lnTo>
                      <a:lnTo>
                        <a:pt x="75" y="1094"/>
                      </a:lnTo>
                      <a:lnTo>
                        <a:pt x="79" y="1093"/>
                      </a:lnTo>
                      <a:lnTo>
                        <a:pt x="83" y="1092"/>
                      </a:lnTo>
                      <a:lnTo>
                        <a:pt x="87" y="1091"/>
                      </a:lnTo>
                      <a:lnTo>
                        <a:pt x="90" y="1089"/>
                      </a:lnTo>
                      <a:lnTo>
                        <a:pt x="94" y="1088"/>
                      </a:lnTo>
                      <a:lnTo>
                        <a:pt x="98" y="1087"/>
                      </a:lnTo>
                      <a:lnTo>
                        <a:pt x="102" y="1086"/>
                      </a:lnTo>
                      <a:lnTo>
                        <a:pt x="106" y="1085"/>
                      </a:lnTo>
                      <a:lnTo>
                        <a:pt x="110" y="1084"/>
                      </a:lnTo>
                      <a:lnTo>
                        <a:pt x="113" y="1083"/>
                      </a:lnTo>
                      <a:lnTo>
                        <a:pt x="118" y="1081"/>
                      </a:lnTo>
                      <a:lnTo>
                        <a:pt x="121" y="1080"/>
                      </a:lnTo>
                      <a:lnTo>
                        <a:pt x="126" y="1079"/>
                      </a:lnTo>
                      <a:lnTo>
                        <a:pt x="129" y="1078"/>
                      </a:lnTo>
                      <a:lnTo>
                        <a:pt x="134" y="1077"/>
                      </a:lnTo>
                      <a:lnTo>
                        <a:pt x="137" y="1076"/>
                      </a:lnTo>
                      <a:lnTo>
                        <a:pt x="142" y="1074"/>
                      </a:lnTo>
                      <a:lnTo>
                        <a:pt x="147" y="1073"/>
                      </a:lnTo>
                      <a:lnTo>
                        <a:pt x="150" y="1072"/>
                      </a:lnTo>
                      <a:lnTo>
                        <a:pt x="155" y="1071"/>
                      </a:lnTo>
                      <a:lnTo>
                        <a:pt x="159" y="1069"/>
                      </a:lnTo>
                      <a:lnTo>
                        <a:pt x="163" y="1068"/>
                      </a:lnTo>
                      <a:lnTo>
                        <a:pt x="167" y="1066"/>
                      </a:lnTo>
                      <a:lnTo>
                        <a:pt x="172" y="1065"/>
                      </a:lnTo>
                      <a:lnTo>
                        <a:pt x="175" y="1064"/>
                      </a:lnTo>
                      <a:lnTo>
                        <a:pt x="180" y="1063"/>
                      </a:lnTo>
                      <a:lnTo>
                        <a:pt x="185" y="1062"/>
                      </a:lnTo>
                      <a:lnTo>
                        <a:pt x="189" y="1059"/>
                      </a:lnTo>
                      <a:lnTo>
                        <a:pt x="194" y="1058"/>
                      </a:lnTo>
                      <a:lnTo>
                        <a:pt x="198" y="1057"/>
                      </a:lnTo>
                      <a:lnTo>
                        <a:pt x="202" y="1056"/>
                      </a:lnTo>
                      <a:lnTo>
                        <a:pt x="206" y="1055"/>
                      </a:lnTo>
                      <a:lnTo>
                        <a:pt x="211" y="1053"/>
                      </a:lnTo>
                      <a:lnTo>
                        <a:pt x="216" y="1051"/>
                      </a:lnTo>
                      <a:lnTo>
                        <a:pt x="220" y="1050"/>
                      </a:lnTo>
                      <a:lnTo>
                        <a:pt x="225" y="1049"/>
                      </a:lnTo>
                      <a:lnTo>
                        <a:pt x="229" y="1047"/>
                      </a:lnTo>
                      <a:lnTo>
                        <a:pt x="234" y="1046"/>
                      </a:lnTo>
                      <a:lnTo>
                        <a:pt x="239" y="1045"/>
                      </a:lnTo>
                      <a:lnTo>
                        <a:pt x="243" y="1042"/>
                      </a:lnTo>
                      <a:lnTo>
                        <a:pt x="248" y="1041"/>
                      </a:lnTo>
                      <a:lnTo>
                        <a:pt x="253" y="1040"/>
                      </a:lnTo>
                      <a:lnTo>
                        <a:pt x="258" y="1038"/>
                      </a:lnTo>
                      <a:lnTo>
                        <a:pt x="263" y="1036"/>
                      </a:lnTo>
                      <a:lnTo>
                        <a:pt x="268" y="1035"/>
                      </a:lnTo>
                      <a:lnTo>
                        <a:pt x="272" y="1033"/>
                      </a:lnTo>
                      <a:lnTo>
                        <a:pt x="277" y="1032"/>
                      </a:lnTo>
                      <a:lnTo>
                        <a:pt x="281" y="1031"/>
                      </a:lnTo>
                      <a:lnTo>
                        <a:pt x="287" y="1028"/>
                      </a:lnTo>
                      <a:lnTo>
                        <a:pt x="292" y="1027"/>
                      </a:lnTo>
                      <a:lnTo>
                        <a:pt x="296" y="1026"/>
                      </a:lnTo>
                      <a:lnTo>
                        <a:pt x="301" y="1024"/>
                      </a:lnTo>
                      <a:lnTo>
                        <a:pt x="307" y="1023"/>
                      </a:lnTo>
                      <a:lnTo>
                        <a:pt x="311" y="1020"/>
                      </a:lnTo>
                      <a:lnTo>
                        <a:pt x="316" y="1019"/>
                      </a:lnTo>
                      <a:lnTo>
                        <a:pt x="322" y="1017"/>
                      </a:lnTo>
                      <a:lnTo>
                        <a:pt x="326" y="1016"/>
                      </a:lnTo>
                      <a:lnTo>
                        <a:pt x="331" y="1015"/>
                      </a:lnTo>
                      <a:lnTo>
                        <a:pt x="337" y="1012"/>
                      </a:lnTo>
                      <a:lnTo>
                        <a:pt x="341" y="1011"/>
                      </a:lnTo>
                      <a:lnTo>
                        <a:pt x="347" y="1009"/>
                      </a:lnTo>
                      <a:lnTo>
                        <a:pt x="352" y="1008"/>
                      </a:lnTo>
                      <a:lnTo>
                        <a:pt x="356" y="1005"/>
                      </a:lnTo>
                      <a:lnTo>
                        <a:pt x="362" y="1004"/>
                      </a:lnTo>
                      <a:lnTo>
                        <a:pt x="367" y="1002"/>
                      </a:lnTo>
                      <a:lnTo>
                        <a:pt x="372" y="1001"/>
                      </a:lnTo>
                      <a:lnTo>
                        <a:pt x="378" y="998"/>
                      </a:lnTo>
                      <a:lnTo>
                        <a:pt x="383" y="997"/>
                      </a:lnTo>
                      <a:lnTo>
                        <a:pt x="388" y="995"/>
                      </a:lnTo>
                      <a:lnTo>
                        <a:pt x="393" y="993"/>
                      </a:lnTo>
                      <a:lnTo>
                        <a:pt x="399" y="992"/>
                      </a:lnTo>
                      <a:lnTo>
                        <a:pt x="403" y="989"/>
                      </a:lnTo>
                      <a:lnTo>
                        <a:pt x="409" y="988"/>
                      </a:lnTo>
                      <a:lnTo>
                        <a:pt x="415" y="986"/>
                      </a:lnTo>
                      <a:lnTo>
                        <a:pt x="420" y="985"/>
                      </a:lnTo>
                      <a:lnTo>
                        <a:pt x="425" y="982"/>
                      </a:lnTo>
                      <a:lnTo>
                        <a:pt x="431" y="980"/>
                      </a:lnTo>
                      <a:lnTo>
                        <a:pt x="436" y="979"/>
                      </a:lnTo>
                      <a:lnTo>
                        <a:pt x="441" y="977"/>
                      </a:lnTo>
                      <a:lnTo>
                        <a:pt x="447" y="975"/>
                      </a:lnTo>
                      <a:lnTo>
                        <a:pt x="453" y="973"/>
                      </a:lnTo>
                      <a:lnTo>
                        <a:pt x="458" y="971"/>
                      </a:lnTo>
                      <a:lnTo>
                        <a:pt x="463" y="970"/>
                      </a:lnTo>
                      <a:lnTo>
                        <a:pt x="469" y="967"/>
                      </a:lnTo>
                      <a:lnTo>
                        <a:pt x="475" y="965"/>
                      </a:lnTo>
                      <a:lnTo>
                        <a:pt x="481" y="964"/>
                      </a:lnTo>
                      <a:lnTo>
                        <a:pt x="485" y="962"/>
                      </a:lnTo>
                      <a:lnTo>
                        <a:pt x="491" y="959"/>
                      </a:lnTo>
                      <a:lnTo>
                        <a:pt x="497" y="958"/>
                      </a:lnTo>
                      <a:lnTo>
                        <a:pt x="503" y="956"/>
                      </a:lnTo>
                      <a:lnTo>
                        <a:pt x="508" y="954"/>
                      </a:lnTo>
                      <a:lnTo>
                        <a:pt x="514" y="952"/>
                      </a:lnTo>
                      <a:lnTo>
                        <a:pt x="520" y="950"/>
                      </a:lnTo>
                      <a:lnTo>
                        <a:pt x="526" y="948"/>
                      </a:lnTo>
                      <a:lnTo>
                        <a:pt x="531" y="946"/>
                      </a:lnTo>
                      <a:lnTo>
                        <a:pt x="536" y="944"/>
                      </a:lnTo>
                      <a:lnTo>
                        <a:pt x="542" y="942"/>
                      </a:lnTo>
                      <a:lnTo>
                        <a:pt x="547" y="940"/>
                      </a:lnTo>
                      <a:lnTo>
                        <a:pt x="553" y="937"/>
                      </a:lnTo>
                      <a:lnTo>
                        <a:pt x="559" y="936"/>
                      </a:lnTo>
                      <a:lnTo>
                        <a:pt x="565" y="934"/>
                      </a:lnTo>
                      <a:lnTo>
                        <a:pt x="571" y="932"/>
                      </a:lnTo>
                      <a:lnTo>
                        <a:pt x="576" y="929"/>
                      </a:lnTo>
                      <a:lnTo>
                        <a:pt x="583" y="928"/>
                      </a:lnTo>
                      <a:lnTo>
                        <a:pt x="589" y="926"/>
                      </a:lnTo>
                      <a:lnTo>
                        <a:pt x="595" y="924"/>
                      </a:lnTo>
                      <a:lnTo>
                        <a:pt x="600" y="921"/>
                      </a:lnTo>
                      <a:lnTo>
                        <a:pt x="606" y="919"/>
                      </a:lnTo>
                      <a:lnTo>
                        <a:pt x="612" y="918"/>
                      </a:lnTo>
                      <a:lnTo>
                        <a:pt x="618" y="916"/>
                      </a:lnTo>
                      <a:lnTo>
                        <a:pt x="624" y="913"/>
                      </a:lnTo>
                      <a:lnTo>
                        <a:pt x="629" y="911"/>
                      </a:lnTo>
                      <a:lnTo>
                        <a:pt x="636" y="909"/>
                      </a:lnTo>
                      <a:lnTo>
                        <a:pt x="642" y="908"/>
                      </a:lnTo>
                      <a:lnTo>
                        <a:pt x="648" y="905"/>
                      </a:lnTo>
                      <a:lnTo>
                        <a:pt x="653" y="903"/>
                      </a:lnTo>
                      <a:lnTo>
                        <a:pt x="659" y="901"/>
                      </a:lnTo>
                      <a:lnTo>
                        <a:pt x="666" y="898"/>
                      </a:lnTo>
                      <a:lnTo>
                        <a:pt x="672" y="896"/>
                      </a:lnTo>
                      <a:lnTo>
                        <a:pt x="678" y="894"/>
                      </a:lnTo>
                      <a:lnTo>
                        <a:pt x="683" y="891"/>
                      </a:lnTo>
                      <a:lnTo>
                        <a:pt x="689" y="890"/>
                      </a:lnTo>
                      <a:lnTo>
                        <a:pt x="696" y="888"/>
                      </a:lnTo>
                      <a:lnTo>
                        <a:pt x="702" y="886"/>
                      </a:lnTo>
                      <a:lnTo>
                        <a:pt x="708" y="883"/>
                      </a:lnTo>
                      <a:lnTo>
                        <a:pt x="715" y="881"/>
                      </a:lnTo>
                      <a:lnTo>
                        <a:pt x="720" y="879"/>
                      </a:lnTo>
                      <a:lnTo>
                        <a:pt x="726" y="876"/>
                      </a:lnTo>
                      <a:lnTo>
                        <a:pt x="733" y="874"/>
                      </a:lnTo>
                      <a:lnTo>
                        <a:pt x="739" y="872"/>
                      </a:lnTo>
                      <a:lnTo>
                        <a:pt x="745" y="870"/>
                      </a:lnTo>
                      <a:lnTo>
                        <a:pt x="751" y="868"/>
                      </a:lnTo>
                      <a:lnTo>
                        <a:pt x="757" y="866"/>
                      </a:lnTo>
                      <a:lnTo>
                        <a:pt x="763" y="864"/>
                      </a:lnTo>
                      <a:lnTo>
                        <a:pt x="770" y="861"/>
                      </a:lnTo>
                      <a:lnTo>
                        <a:pt x="776" y="859"/>
                      </a:lnTo>
                      <a:lnTo>
                        <a:pt x="783" y="857"/>
                      </a:lnTo>
                      <a:lnTo>
                        <a:pt x="788" y="855"/>
                      </a:lnTo>
                      <a:lnTo>
                        <a:pt x="794" y="852"/>
                      </a:lnTo>
                      <a:lnTo>
                        <a:pt x="801" y="850"/>
                      </a:lnTo>
                      <a:lnTo>
                        <a:pt x="807" y="848"/>
                      </a:lnTo>
                      <a:lnTo>
                        <a:pt x="814" y="845"/>
                      </a:lnTo>
                      <a:lnTo>
                        <a:pt x="819" y="843"/>
                      </a:lnTo>
                      <a:lnTo>
                        <a:pt x="826" y="841"/>
                      </a:lnTo>
                      <a:lnTo>
                        <a:pt x="832" y="838"/>
                      </a:lnTo>
                      <a:lnTo>
                        <a:pt x="838" y="836"/>
                      </a:lnTo>
                      <a:lnTo>
                        <a:pt x="851" y="832"/>
                      </a:lnTo>
                      <a:lnTo>
                        <a:pt x="863" y="827"/>
                      </a:lnTo>
                      <a:lnTo>
                        <a:pt x="876" y="822"/>
                      </a:lnTo>
                      <a:lnTo>
                        <a:pt x="889" y="818"/>
                      </a:lnTo>
                      <a:lnTo>
                        <a:pt x="902" y="813"/>
                      </a:lnTo>
                      <a:lnTo>
                        <a:pt x="915" y="809"/>
                      </a:lnTo>
                      <a:lnTo>
                        <a:pt x="928" y="804"/>
                      </a:lnTo>
                      <a:lnTo>
                        <a:pt x="940" y="799"/>
                      </a:lnTo>
                      <a:lnTo>
                        <a:pt x="953" y="794"/>
                      </a:lnTo>
                      <a:lnTo>
                        <a:pt x="966" y="789"/>
                      </a:lnTo>
                      <a:lnTo>
                        <a:pt x="980" y="784"/>
                      </a:lnTo>
                      <a:lnTo>
                        <a:pt x="992" y="780"/>
                      </a:lnTo>
                      <a:lnTo>
                        <a:pt x="1005" y="775"/>
                      </a:lnTo>
                      <a:lnTo>
                        <a:pt x="1018" y="771"/>
                      </a:lnTo>
                      <a:lnTo>
                        <a:pt x="1031" y="766"/>
                      </a:lnTo>
                      <a:lnTo>
                        <a:pt x="1044" y="760"/>
                      </a:lnTo>
                      <a:lnTo>
                        <a:pt x="1057" y="756"/>
                      </a:lnTo>
                      <a:lnTo>
                        <a:pt x="1071" y="751"/>
                      </a:lnTo>
                      <a:lnTo>
                        <a:pt x="1083" y="746"/>
                      </a:lnTo>
                      <a:lnTo>
                        <a:pt x="1096" y="741"/>
                      </a:lnTo>
                      <a:lnTo>
                        <a:pt x="1110" y="736"/>
                      </a:lnTo>
                      <a:lnTo>
                        <a:pt x="1122" y="731"/>
                      </a:lnTo>
                      <a:lnTo>
                        <a:pt x="1136" y="727"/>
                      </a:lnTo>
                      <a:lnTo>
                        <a:pt x="1149" y="721"/>
                      </a:lnTo>
                      <a:lnTo>
                        <a:pt x="1162" y="716"/>
                      </a:lnTo>
                      <a:lnTo>
                        <a:pt x="1175" y="712"/>
                      </a:lnTo>
                      <a:lnTo>
                        <a:pt x="1188" y="707"/>
                      </a:lnTo>
                      <a:lnTo>
                        <a:pt x="1202" y="701"/>
                      </a:lnTo>
                      <a:lnTo>
                        <a:pt x="1228" y="692"/>
                      </a:lnTo>
                      <a:lnTo>
                        <a:pt x="1255" y="682"/>
                      </a:lnTo>
                      <a:lnTo>
                        <a:pt x="1281" y="672"/>
                      </a:lnTo>
                      <a:lnTo>
                        <a:pt x="1308" y="662"/>
                      </a:lnTo>
                      <a:lnTo>
                        <a:pt x="1334" y="652"/>
                      </a:lnTo>
                      <a:lnTo>
                        <a:pt x="1361" y="642"/>
                      </a:lnTo>
                      <a:lnTo>
                        <a:pt x="1386" y="632"/>
                      </a:lnTo>
                      <a:lnTo>
                        <a:pt x="1413" y="622"/>
                      </a:lnTo>
                      <a:lnTo>
                        <a:pt x="1427" y="617"/>
                      </a:lnTo>
                      <a:lnTo>
                        <a:pt x="1439" y="612"/>
                      </a:lnTo>
                      <a:lnTo>
                        <a:pt x="1453" y="607"/>
                      </a:lnTo>
                      <a:lnTo>
                        <a:pt x="1466" y="602"/>
                      </a:lnTo>
                      <a:lnTo>
                        <a:pt x="1478" y="597"/>
                      </a:lnTo>
                      <a:lnTo>
                        <a:pt x="1492" y="592"/>
                      </a:lnTo>
                      <a:lnTo>
                        <a:pt x="1505" y="587"/>
                      </a:lnTo>
                      <a:lnTo>
                        <a:pt x="1519" y="582"/>
                      </a:lnTo>
                      <a:lnTo>
                        <a:pt x="1531" y="577"/>
                      </a:lnTo>
                      <a:lnTo>
                        <a:pt x="1544" y="573"/>
                      </a:lnTo>
                      <a:lnTo>
                        <a:pt x="1558" y="567"/>
                      </a:lnTo>
                      <a:lnTo>
                        <a:pt x="1571" y="562"/>
                      </a:lnTo>
                      <a:lnTo>
                        <a:pt x="1583" y="558"/>
                      </a:lnTo>
                      <a:lnTo>
                        <a:pt x="1596" y="552"/>
                      </a:lnTo>
                      <a:lnTo>
                        <a:pt x="1610" y="547"/>
                      </a:lnTo>
                      <a:lnTo>
                        <a:pt x="1622" y="543"/>
                      </a:lnTo>
                      <a:lnTo>
                        <a:pt x="1635" y="537"/>
                      </a:lnTo>
                      <a:lnTo>
                        <a:pt x="1648" y="532"/>
                      </a:lnTo>
                      <a:lnTo>
                        <a:pt x="1662" y="528"/>
                      </a:lnTo>
                      <a:lnTo>
                        <a:pt x="1674" y="522"/>
                      </a:lnTo>
                      <a:lnTo>
                        <a:pt x="1687" y="517"/>
                      </a:lnTo>
                      <a:lnTo>
                        <a:pt x="1700" y="513"/>
                      </a:lnTo>
                      <a:lnTo>
                        <a:pt x="1712" y="508"/>
                      </a:lnTo>
                      <a:lnTo>
                        <a:pt x="1725" y="502"/>
                      </a:lnTo>
                      <a:lnTo>
                        <a:pt x="1738" y="498"/>
                      </a:lnTo>
                      <a:lnTo>
                        <a:pt x="1750" y="493"/>
                      </a:lnTo>
                      <a:lnTo>
                        <a:pt x="1763" y="488"/>
                      </a:lnTo>
                      <a:lnTo>
                        <a:pt x="1776" y="483"/>
                      </a:lnTo>
                      <a:lnTo>
                        <a:pt x="1781" y="480"/>
                      </a:lnTo>
                      <a:lnTo>
                        <a:pt x="1788" y="478"/>
                      </a:lnTo>
                      <a:lnTo>
                        <a:pt x="1794" y="476"/>
                      </a:lnTo>
                      <a:lnTo>
                        <a:pt x="1801" y="474"/>
                      </a:lnTo>
                      <a:lnTo>
                        <a:pt x="1807" y="471"/>
                      </a:lnTo>
                      <a:lnTo>
                        <a:pt x="1813" y="469"/>
                      </a:lnTo>
                      <a:lnTo>
                        <a:pt x="1819" y="467"/>
                      </a:lnTo>
                      <a:lnTo>
                        <a:pt x="1825" y="464"/>
                      </a:lnTo>
                      <a:lnTo>
                        <a:pt x="1831" y="462"/>
                      </a:lnTo>
                      <a:lnTo>
                        <a:pt x="1838" y="460"/>
                      </a:lnTo>
                      <a:lnTo>
                        <a:pt x="1844" y="456"/>
                      </a:lnTo>
                      <a:lnTo>
                        <a:pt x="1851" y="454"/>
                      </a:lnTo>
                      <a:lnTo>
                        <a:pt x="1856" y="452"/>
                      </a:lnTo>
                      <a:lnTo>
                        <a:pt x="1862" y="449"/>
                      </a:lnTo>
                      <a:lnTo>
                        <a:pt x="1869" y="447"/>
                      </a:lnTo>
                      <a:lnTo>
                        <a:pt x="1875" y="445"/>
                      </a:lnTo>
                      <a:lnTo>
                        <a:pt x="1881" y="442"/>
                      </a:lnTo>
                      <a:lnTo>
                        <a:pt x="1886" y="440"/>
                      </a:lnTo>
                      <a:lnTo>
                        <a:pt x="1893" y="438"/>
                      </a:lnTo>
                      <a:lnTo>
                        <a:pt x="1899" y="436"/>
                      </a:lnTo>
                      <a:lnTo>
                        <a:pt x="1905" y="433"/>
                      </a:lnTo>
                      <a:lnTo>
                        <a:pt x="1911" y="431"/>
                      </a:lnTo>
                      <a:lnTo>
                        <a:pt x="1917" y="429"/>
                      </a:lnTo>
                      <a:lnTo>
                        <a:pt x="1923" y="426"/>
                      </a:lnTo>
                      <a:lnTo>
                        <a:pt x="1929" y="424"/>
                      </a:lnTo>
                      <a:lnTo>
                        <a:pt x="1935" y="422"/>
                      </a:lnTo>
                      <a:lnTo>
                        <a:pt x="1942" y="419"/>
                      </a:lnTo>
                      <a:lnTo>
                        <a:pt x="1947" y="417"/>
                      </a:lnTo>
                      <a:lnTo>
                        <a:pt x="1953" y="415"/>
                      </a:lnTo>
                      <a:lnTo>
                        <a:pt x="1959" y="412"/>
                      </a:lnTo>
                      <a:lnTo>
                        <a:pt x="1965" y="410"/>
                      </a:lnTo>
                      <a:lnTo>
                        <a:pt x="1970" y="408"/>
                      </a:lnTo>
                      <a:lnTo>
                        <a:pt x="1977" y="406"/>
                      </a:lnTo>
                      <a:lnTo>
                        <a:pt x="1983" y="403"/>
                      </a:lnTo>
                      <a:lnTo>
                        <a:pt x="1989" y="401"/>
                      </a:lnTo>
                      <a:lnTo>
                        <a:pt x="1995" y="399"/>
                      </a:lnTo>
                      <a:lnTo>
                        <a:pt x="2000" y="396"/>
                      </a:lnTo>
                      <a:lnTo>
                        <a:pt x="2006" y="394"/>
                      </a:lnTo>
                      <a:lnTo>
                        <a:pt x="2012" y="392"/>
                      </a:lnTo>
                      <a:lnTo>
                        <a:pt x="2018" y="389"/>
                      </a:lnTo>
                      <a:lnTo>
                        <a:pt x="2023" y="387"/>
                      </a:lnTo>
                      <a:lnTo>
                        <a:pt x="2029" y="385"/>
                      </a:lnTo>
                      <a:lnTo>
                        <a:pt x="2035" y="383"/>
                      </a:lnTo>
                      <a:lnTo>
                        <a:pt x="2041" y="380"/>
                      </a:lnTo>
                      <a:lnTo>
                        <a:pt x="2046" y="378"/>
                      </a:lnTo>
                      <a:lnTo>
                        <a:pt x="2052" y="376"/>
                      </a:lnTo>
                      <a:lnTo>
                        <a:pt x="2058" y="373"/>
                      </a:lnTo>
                      <a:lnTo>
                        <a:pt x="2064" y="371"/>
                      </a:lnTo>
                      <a:lnTo>
                        <a:pt x="2070" y="369"/>
                      </a:lnTo>
                      <a:lnTo>
                        <a:pt x="2075" y="366"/>
                      </a:lnTo>
                      <a:lnTo>
                        <a:pt x="2081" y="364"/>
                      </a:lnTo>
                      <a:lnTo>
                        <a:pt x="2087" y="363"/>
                      </a:lnTo>
                      <a:lnTo>
                        <a:pt x="2093" y="361"/>
                      </a:lnTo>
                      <a:lnTo>
                        <a:pt x="2097" y="358"/>
                      </a:lnTo>
                      <a:lnTo>
                        <a:pt x="2103" y="356"/>
                      </a:lnTo>
                      <a:lnTo>
                        <a:pt x="2109" y="354"/>
                      </a:lnTo>
                      <a:lnTo>
                        <a:pt x="2114" y="351"/>
                      </a:lnTo>
                      <a:lnTo>
                        <a:pt x="2120" y="349"/>
                      </a:lnTo>
                      <a:lnTo>
                        <a:pt x="2126" y="347"/>
                      </a:lnTo>
                      <a:lnTo>
                        <a:pt x="2131" y="345"/>
                      </a:lnTo>
                      <a:lnTo>
                        <a:pt x="2136" y="343"/>
                      </a:lnTo>
                      <a:lnTo>
                        <a:pt x="2142" y="341"/>
                      </a:lnTo>
                      <a:lnTo>
                        <a:pt x="2148" y="339"/>
                      </a:lnTo>
                      <a:lnTo>
                        <a:pt x="2152" y="337"/>
                      </a:lnTo>
                      <a:lnTo>
                        <a:pt x="2158" y="334"/>
                      </a:lnTo>
                      <a:lnTo>
                        <a:pt x="2164" y="332"/>
                      </a:lnTo>
                      <a:lnTo>
                        <a:pt x="2169" y="330"/>
                      </a:lnTo>
                      <a:lnTo>
                        <a:pt x="2174" y="328"/>
                      </a:lnTo>
                      <a:lnTo>
                        <a:pt x="2180" y="326"/>
                      </a:lnTo>
                      <a:lnTo>
                        <a:pt x="2185" y="324"/>
                      </a:lnTo>
                      <a:lnTo>
                        <a:pt x="2191" y="322"/>
                      </a:lnTo>
                      <a:lnTo>
                        <a:pt x="2196" y="319"/>
                      </a:lnTo>
                      <a:lnTo>
                        <a:pt x="2201" y="318"/>
                      </a:lnTo>
                      <a:lnTo>
                        <a:pt x="2207" y="316"/>
                      </a:lnTo>
                      <a:lnTo>
                        <a:pt x="2211" y="313"/>
                      </a:lnTo>
                      <a:lnTo>
                        <a:pt x="2217" y="311"/>
                      </a:lnTo>
                      <a:lnTo>
                        <a:pt x="2222" y="309"/>
                      </a:lnTo>
                      <a:lnTo>
                        <a:pt x="2227" y="308"/>
                      </a:lnTo>
                      <a:lnTo>
                        <a:pt x="2232" y="305"/>
                      </a:lnTo>
                      <a:lnTo>
                        <a:pt x="2238" y="303"/>
                      </a:lnTo>
                      <a:lnTo>
                        <a:pt x="2242" y="301"/>
                      </a:lnTo>
                      <a:lnTo>
                        <a:pt x="2248" y="300"/>
                      </a:lnTo>
                      <a:lnTo>
                        <a:pt x="2253" y="297"/>
                      </a:lnTo>
                      <a:lnTo>
                        <a:pt x="2258" y="295"/>
                      </a:lnTo>
                      <a:lnTo>
                        <a:pt x="2263" y="293"/>
                      </a:lnTo>
                      <a:lnTo>
                        <a:pt x="2268" y="292"/>
                      </a:lnTo>
                      <a:lnTo>
                        <a:pt x="2273" y="289"/>
                      </a:lnTo>
                      <a:lnTo>
                        <a:pt x="2278" y="287"/>
                      </a:lnTo>
                      <a:lnTo>
                        <a:pt x="2283" y="286"/>
                      </a:lnTo>
                      <a:lnTo>
                        <a:pt x="2288" y="284"/>
                      </a:lnTo>
                      <a:lnTo>
                        <a:pt x="2293" y="281"/>
                      </a:lnTo>
                      <a:lnTo>
                        <a:pt x="2298" y="280"/>
                      </a:lnTo>
                      <a:lnTo>
                        <a:pt x="2302" y="278"/>
                      </a:lnTo>
                      <a:lnTo>
                        <a:pt x="2308" y="275"/>
                      </a:lnTo>
                      <a:lnTo>
                        <a:pt x="2313" y="274"/>
                      </a:lnTo>
                      <a:lnTo>
                        <a:pt x="2317" y="272"/>
                      </a:lnTo>
                      <a:lnTo>
                        <a:pt x="2322" y="270"/>
                      </a:lnTo>
                      <a:lnTo>
                        <a:pt x="2326" y="269"/>
                      </a:lnTo>
                      <a:lnTo>
                        <a:pt x="2331" y="266"/>
                      </a:lnTo>
                      <a:lnTo>
                        <a:pt x="2337" y="264"/>
                      </a:lnTo>
                      <a:lnTo>
                        <a:pt x="2341" y="263"/>
                      </a:lnTo>
                      <a:lnTo>
                        <a:pt x="2346" y="261"/>
                      </a:lnTo>
                      <a:lnTo>
                        <a:pt x="2351" y="258"/>
                      </a:lnTo>
                      <a:lnTo>
                        <a:pt x="2355" y="257"/>
                      </a:lnTo>
                      <a:lnTo>
                        <a:pt x="2360" y="255"/>
                      </a:lnTo>
                      <a:lnTo>
                        <a:pt x="2364" y="254"/>
                      </a:lnTo>
                      <a:lnTo>
                        <a:pt x="2369" y="251"/>
                      </a:lnTo>
                      <a:lnTo>
                        <a:pt x="2374" y="250"/>
                      </a:lnTo>
                      <a:lnTo>
                        <a:pt x="2378" y="248"/>
                      </a:lnTo>
                      <a:lnTo>
                        <a:pt x="2383" y="246"/>
                      </a:lnTo>
                      <a:lnTo>
                        <a:pt x="2388" y="244"/>
                      </a:lnTo>
                      <a:lnTo>
                        <a:pt x="2392" y="242"/>
                      </a:lnTo>
                      <a:lnTo>
                        <a:pt x="2396" y="241"/>
                      </a:lnTo>
                      <a:lnTo>
                        <a:pt x="2400" y="239"/>
                      </a:lnTo>
                      <a:lnTo>
                        <a:pt x="2405" y="238"/>
                      </a:lnTo>
                      <a:lnTo>
                        <a:pt x="2409" y="235"/>
                      </a:lnTo>
                      <a:lnTo>
                        <a:pt x="2414" y="234"/>
                      </a:lnTo>
                      <a:lnTo>
                        <a:pt x="2417" y="232"/>
                      </a:lnTo>
                      <a:lnTo>
                        <a:pt x="2422" y="231"/>
                      </a:lnTo>
                      <a:lnTo>
                        <a:pt x="2427" y="228"/>
                      </a:lnTo>
                      <a:lnTo>
                        <a:pt x="2431" y="227"/>
                      </a:lnTo>
                      <a:lnTo>
                        <a:pt x="2435" y="225"/>
                      </a:lnTo>
                      <a:lnTo>
                        <a:pt x="2439" y="224"/>
                      </a:lnTo>
                      <a:lnTo>
                        <a:pt x="2444" y="223"/>
                      </a:lnTo>
                      <a:lnTo>
                        <a:pt x="2447" y="220"/>
                      </a:lnTo>
                      <a:lnTo>
                        <a:pt x="2452" y="219"/>
                      </a:lnTo>
                      <a:lnTo>
                        <a:pt x="2456" y="217"/>
                      </a:lnTo>
                      <a:lnTo>
                        <a:pt x="2460" y="216"/>
                      </a:lnTo>
                      <a:lnTo>
                        <a:pt x="2464" y="213"/>
                      </a:lnTo>
                      <a:lnTo>
                        <a:pt x="2468" y="212"/>
                      </a:lnTo>
                      <a:lnTo>
                        <a:pt x="2472" y="211"/>
                      </a:lnTo>
                      <a:lnTo>
                        <a:pt x="2476" y="209"/>
                      </a:lnTo>
                      <a:lnTo>
                        <a:pt x="2480" y="208"/>
                      </a:lnTo>
                      <a:lnTo>
                        <a:pt x="2484" y="206"/>
                      </a:lnTo>
                      <a:lnTo>
                        <a:pt x="2488" y="204"/>
                      </a:lnTo>
                      <a:lnTo>
                        <a:pt x="2492" y="203"/>
                      </a:lnTo>
                      <a:lnTo>
                        <a:pt x="2496" y="202"/>
                      </a:lnTo>
                      <a:lnTo>
                        <a:pt x="2499" y="200"/>
                      </a:lnTo>
                      <a:lnTo>
                        <a:pt x="2503" y="198"/>
                      </a:lnTo>
                      <a:lnTo>
                        <a:pt x="2507" y="197"/>
                      </a:lnTo>
                      <a:lnTo>
                        <a:pt x="2511" y="195"/>
                      </a:lnTo>
                      <a:lnTo>
                        <a:pt x="2514" y="194"/>
                      </a:lnTo>
                      <a:lnTo>
                        <a:pt x="2518" y="193"/>
                      </a:lnTo>
                      <a:lnTo>
                        <a:pt x="2522" y="190"/>
                      </a:lnTo>
                      <a:lnTo>
                        <a:pt x="2526" y="189"/>
                      </a:lnTo>
                      <a:lnTo>
                        <a:pt x="2529" y="188"/>
                      </a:lnTo>
                      <a:lnTo>
                        <a:pt x="2533" y="187"/>
                      </a:lnTo>
                      <a:lnTo>
                        <a:pt x="2536" y="185"/>
                      </a:lnTo>
                      <a:lnTo>
                        <a:pt x="2540" y="183"/>
                      </a:lnTo>
                      <a:lnTo>
                        <a:pt x="2543" y="182"/>
                      </a:lnTo>
                      <a:lnTo>
                        <a:pt x="2547" y="181"/>
                      </a:lnTo>
                      <a:lnTo>
                        <a:pt x="2550" y="180"/>
                      </a:lnTo>
                      <a:lnTo>
                        <a:pt x="2553" y="178"/>
                      </a:lnTo>
                      <a:lnTo>
                        <a:pt x="2557" y="176"/>
                      </a:lnTo>
                      <a:lnTo>
                        <a:pt x="2560" y="175"/>
                      </a:lnTo>
                      <a:lnTo>
                        <a:pt x="2564" y="174"/>
                      </a:lnTo>
                      <a:lnTo>
                        <a:pt x="2567" y="173"/>
                      </a:lnTo>
                      <a:lnTo>
                        <a:pt x="2571" y="172"/>
                      </a:lnTo>
                      <a:lnTo>
                        <a:pt x="2574" y="170"/>
                      </a:lnTo>
                      <a:lnTo>
                        <a:pt x="2576" y="168"/>
                      </a:lnTo>
                      <a:lnTo>
                        <a:pt x="2580" y="167"/>
                      </a:lnTo>
                      <a:lnTo>
                        <a:pt x="2583" y="166"/>
                      </a:lnTo>
                      <a:lnTo>
                        <a:pt x="2587" y="165"/>
                      </a:lnTo>
                      <a:lnTo>
                        <a:pt x="2589" y="164"/>
                      </a:lnTo>
                      <a:lnTo>
                        <a:pt x="2593" y="163"/>
                      </a:lnTo>
                      <a:lnTo>
                        <a:pt x="2596" y="162"/>
                      </a:lnTo>
                      <a:lnTo>
                        <a:pt x="2598" y="160"/>
                      </a:lnTo>
                      <a:lnTo>
                        <a:pt x="2602" y="159"/>
                      </a:lnTo>
                      <a:lnTo>
                        <a:pt x="2604" y="158"/>
                      </a:lnTo>
                      <a:lnTo>
                        <a:pt x="2608" y="157"/>
                      </a:lnTo>
                      <a:lnTo>
                        <a:pt x="2610" y="156"/>
                      </a:lnTo>
                      <a:lnTo>
                        <a:pt x="2613" y="155"/>
                      </a:lnTo>
                      <a:lnTo>
                        <a:pt x="2616" y="153"/>
                      </a:lnTo>
                      <a:lnTo>
                        <a:pt x="2619" y="152"/>
                      </a:lnTo>
                      <a:lnTo>
                        <a:pt x="2621" y="151"/>
                      </a:lnTo>
                      <a:lnTo>
                        <a:pt x="2625" y="150"/>
                      </a:lnTo>
                      <a:lnTo>
                        <a:pt x="2627" y="149"/>
                      </a:lnTo>
                      <a:lnTo>
                        <a:pt x="2629" y="148"/>
                      </a:lnTo>
                      <a:lnTo>
                        <a:pt x="2633" y="147"/>
                      </a:lnTo>
                      <a:lnTo>
                        <a:pt x="2635" y="145"/>
                      </a:lnTo>
                      <a:lnTo>
                        <a:pt x="2638" y="144"/>
                      </a:lnTo>
                      <a:lnTo>
                        <a:pt x="2640" y="143"/>
                      </a:lnTo>
                      <a:lnTo>
                        <a:pt x="2642" y="142"/>
                      </a:lnTo>
                      <a:lnTo>
                        <a:pt x="2646" y="141"/>
                      </a:lnTo>
                      <a:lnTo>
                        <a:pt x="2648" y="141"/>
                      </a:lnTo>
                      <a:lnTo>
                        <a:pt x="2650" y="140"/>
                      </a:lnTo>
                      <a:lnTo>
                        <a:pt x="2653" y="139"/>
                      </a:lnTo>
                      <a:lnTo>
                        <a:pt x="2655" y="137"/>
                      </a:lnTo>
                      <a:lnTo>
                        <a:pt x="2657" y="136"/>
                      </a:lnTo>
                      <a:lnTo>
                        <a:pt x="2659" y="135"/>
                      </a:lnTo>
                      <a:lnTo>
                        <a:pt x="2662" y="135"/>
                      </a:lnTo>
                      <a:lnTo>
                        <a:pt x="2664" y="134"/>
                      </a:lnTo>
                      <a:lnTo>
                        <a:pt x="2666" y="133"/>
                      </a:lnTo>
                      <a:lnTo>
                        <a:pt x="2669" y="132"/>
                      </a:lnTo>
                      <a:lnTo>
                        <a:pt x="2670" y="132"/>
                      </a:lnTo>
                      <a:lnTo>
                        <a:pt x="2672" y="130"/>
                      </a:lnTo>
                      <a:lnTo>
                        <a:pt x="2674" y="129"/>
                      </a:lnTo>
                      <a:lnTo>
                        <a:pt x="2677" y="128"/>
                      </a:lnTo>
                      <a:lnTo>
                        <a:pt x="2679" y="128"/>
                      </a:lnTo>
                      <a:lnTo>
                        <a:pt x="2680" y="127"/>
                      </a:lnTo>
                      <a:lnTo>
                        <a:pt x="2681" y="127"/>
                      </a:lnTo>
                      <a:lnTo>
                        <a:pt x="2685" y="125"/>
                      </a:lnTo>
                      <a:lnTo>
                        <a:pt x="2689" y="124"/>
                      </a:lnTo>
                      <a:lnTo>
                        <a:pt x="2694" y="121"/>
                      </a:lnTo>
                      <a:lnTo>
                        <a:pt x="2699" y="120"/>
                      </a:lnTo>
                      <a:lnTo>
                        <a:pt x="2703" y="118"/>
                      </a:lnTo>
                      <a:lnTo>
                        <a:pt x="2708" y="117"/>
                      </a:lnTo>
                      <a:lnTo>
                        <a:pt x="2712" y="114"/>
                      </a:lnTo>
                      <a:lnTo>
                        <a:pt x="2717" y="113"/>
                      </a:lnTo>
                      <a:lnTo>
                        <a:pt x="2722" y="111"/>
                      </a:lnTo>
                      <a:lnTo>
                        <a:pt x="2726" y="110"/>
                      </a:lnTo>
                      <a:lnTo>
                        <a:pt x="2731" y="107"/>
                      </a:lnTo>
                      <a:lnTo>
                        <a:pt x="2735" y="106"/>
                      </a:lnTo>
                      <a:lnTo>
                        <a:pt x="2741" y="105"/>
                      </a:lnTo>
                      <a:lnTo>
                        <a:pt x="2746" y="103"/>
                      </a:lnTo>
                      <a:lnTo>
                        <a:pt x="2750" y="102"/>
                      </a:lnTo>
                      <a:lnTo>
                        <a:pt x="2755" y="99"/>
                      </a:lnTo>
                      <a:lnTo>
                        <a:pt x="2761" y="98"/>
                      </a:lnTo>
                      <a:lnTo>
                        <a:pt x="2765" y="97"/>
                      </a:lnTo>
                      <a:lnTo>
                        <a:pt x="2770" y="95"/>
                      </a:lnTo>
                      <a:lnTo>
                        <a:pt x="2776" y="94"/>
                      </a:lnTo>
                      <a:lnTo>
                        <a:pt x="2780" y="92"/>
                      </a:lnTo>
                      <a:lnTo>
                        <a:pt x="2785" y="91"/>
                      </a:lnTo>
                      <a:lnTo>
                        <a:pt x="2791" y="89"/>
                      </a:lnTo>
                      <a:lnTo>
                        <a:pt x="2795" y="88"/>
                      </a:lnTo>
                      <a:lnTo>
                        <a:pt x="2801" y="87"/>
                      </a:lnTo>
                      <a:lnTo>
                        <a:pt x="2806" y="84"/>
                      </a:lnTo>
                      <a:lnTo>
                        <a:pt x="2812" y="83"/>
                      </a:lnTo>
                      <a:lnTo>
                        <a:pt x="2816" y="82"/>
                      </a:lnTo>
                      <a:lnTo>
                        <a:pt x="2822" y="81"/>
                      </a:lnTo>
                      <a:lnTo>
                        <a:pt x="2827" y="80"/>
                      </a:lnTo>
                      <a:lnTo>
                        <a:pt x="2832" y="77"/>
                      </a:lnTo>
                      <a:lnTo>
                        <a:pt x="2837" y="76"/>
                      </a:lnTo>
                      <a:lnTo>
                        <a:pt x="2843" y="75"/>
                      </a:lnTo>
                      <a:lnTo>
                        <a:pt x="2848" y="74"/>
                      </a:lnTo>
                      <a:lnTo>
                        <a:pt x="2853" y="73"/>
                      </a:lnTo>
                      <a:lnTo>
                        <a:pt x="2859" y="72"/>
                      </a:lnTo>
                      <a:lnTo>
                        <a:pt x="2865" y="71"/>
                      </a:lnTo>
                      <a:lnTo>
                        <a:pt x="2869" y="69"/>
                      </a:lnTo>
                      <a:lnTo>
                        <a:pt x="2875" y="68"/>
                      </a:lnTo>
                      <a:lnTo>
                        <a:pt x="2881" y="66"/>
                      </a:lnTo>
                      <a:lnTo>
                        <a:pt x="2886" y="65"/>
                      </a:lnTo>
                      <a:lnTo>
                        <a:pt x="2891" y="64"/>
                      </a:lnTo>
                      <a:lnTo>
                        <a:pt x="2897" y="63"/>
                      </a:lnTo>
                      <a:lnTo>
                        <a:pt x="2903" y="61"/>
                      </a:lnTo>
                      <a:lnTo>
                        <a:pt x="2908" y="60"/>
                      </a:lnTo>
                      <a:lnTo>
                        <a:pt x="2914" y="59"/>
                      </a:lnTo>
                      <a:lnTo>
                        <a:pt x="2920" y="58"/>
                      </a:lnTo>
                      <a:lnTo>
                        <a:pt x="2926" y="57"/>
                      </a:lnTo>
                      <a:lnTo>
                        <a:pt x="2931" y="56"/>
                      </a:lnTo>
                      <a:lnTo>
                        <a:pt x="2937" y="54"/>
                      </a:lnTo>
                      <a:lnTo>
                        <a:pt x="2943" y="53"/>
                      </a:lnTo>
                      <a:lnTo>
                        <a:pt x="2949" y="53"/>
                      </a:lnTo>
                      <a:lnTo>
                        <a:pt x="2954" y="52"/>
                      </a:lnTo>
                      <a:lnTo>
                        <a:pt x="2960" y="51"/>
                      </a:lnTo>
                      <a:lnTo>
                        <a:pt x="2966" y="50"/>
                      </a:lnTo>
                      <a:lnTo>
                        <a:pt x="2972" y="49"/>
                      </a:lnTo>
                      <a:lnTo>
                        <a:pt x="2977" y="48"/>
                      </a:lnTo>
                      <a:lnTo>
                        <a:pt x="2983" y="46"/>
                      </a:lnTo>
                      <a:lnTo>
                        <a:pt x="2989" y="45"/>
                      </a:lnTo>
                      <a:lnTo>
                        <a:pt x="2995" y="44"/>
                      </a:lnTo>
                      <a:lnTo>
                        <a:pt x="3002" y="44"/>
                      </a:lnTo>
                      <a:lnTo>
                        <a:pt x="3007" y="43"/>
                      </a:lnTo>
                      <a:lnTo>
                        <a:pt x="3013" y="42"/>
                      </a:lnTo>
                      <a:lnTo>
                        <a:pt x="3019" y="41"/>
                      </a:lnTo>
                      <a:lnTo>
                        <a:pt x="3025" y="39"/>
                      </a:lnTo>
                      <a:lnTo>
                        <a:pt x="3032" y="39"/>
                      </a:lnTo>
                      <a:lnTo>
                        <a:pt x="3037" y="38"/>
                      </a:lnTo>
                      <a:lnTo>
                        <a:pt x="3043" y="37"/>
                      </a:lnTo>
                      <a:lnTo>
                        <a:pt x="3050" y="36"/>
                      </a:lnTo>
                      <a:lnTo>
                        <a:pt x="3056" y="36"/>
                      </a:lnTo>
                      <a:lnTo>
                        <a:pt x="3062" y="35"/>
                      </a:lnTo>
                      <a:lnTo>
                        <a:pt x="3068" y="34"/>
                      </a:lnTo>
                      <a:lnTo>
                        <a:pt x="3074" y="34"/>
                      </a:lnTo>
                      <a:lnTo>
                        <a:pt x="3081" y="33"/>
                      </a:lnTo>
                      <a:lnTo>
                        <a:pt x="3087" y="31"/>
                      </a:lnTo>
                      <a:lnTo>
                        <a:pt x="3093" y="30"/>
                      </a:lnTo>
                      <a:lnTo>
                        <a:pt x="3100" y="30"/>
                      </a:lnTo>
                      <a:lnTo>
                        <a:pt x="3105" y="29"/>
                      </a:lnTo>
                      <a:lnTo>
                        <a:pt x="3112" y="28"/>
                      </a:lnTo>
                      <a:lnTo>
                        <a:pt x="3118" y="28"/>
                      </a:lnTo>
                      <a:lnTo>
                        <a:pt x="3125" y="27"/>
                      </a:lnTo>
                      <a:lnTo>
                        <a:pt x="3131" y="27"/>
                      </a:lnTo>
                      <a:lnTo>
                        <a:pt x="3138" y="26"/>
                      </a:lnTo>
                      <a:lnTo>
                        <a:pt x="3145" y="25"/>
                      </a:lnTo>
                      <a:lnTo>
                        <a:pt x="3150" y="25"/>
                      </a:lnTo>
                      <a:lnTo>
                        <a:pt x="3157" y="23"/>
                      </a:lnTo>
                      <a:lnTo>
                        <a:pt x="3163" y="23"/>
                      </a:lnTo>
                      <a:lnTo>
                        <a:pt x="3170" y="22"/>
                      </a:lnTo>
                      <a:lnTo>
                        <a:pt x="3177" y="22"/>
                      </a:lnTo>
                      <a:lnTo>
                        <a:pt x="3184" y="21"/>
                      </a:lnTo>
                      <a:lnTo>
                        <a:pt x="3189" y="20"/>
                      </a:lnTo>
                      <a:lnTo>
                        <a:pt x="3196" y="20"/>
                      </a:lnTo>
                      <a:lnTo>
                        <a:pt x="3203" y="19"/>
                      </a:lnTo>
                      <a:lnTo>
                        <a:pt x="3209" y="19"/>
                      </a:lnTo>
                      <a:lnTo>
                        <a:pt x="3216" y="18"/>
                      </a:lnTo>
                      <a:lnTo>
                        <a:pt x="3223" y="18"/>
                      </a:lnTo>
                      <a:lnTo>
                        <a:pt x="3230" y="16"/>
                      </a:lnTo>
                      <a:lnTo>
                        <a:pt x="3237" y="16"/>
                      </a:lnTo>
                      <a:lnTo>
                        <a:pt x="3242" y="16"/>
                      </a:lnTo>
                      <a:lnTo>
                        <a:pt x="3249" y="15"/>
                      </a:lnTo>
                      <a:lnTo>
                        <a:pt x="3256" y="15"/>
                      </a:lnTo>
                      <a:lnTo>
                        <a:pt x="3263" y="14"/>
                      </a:lnTo>
                      <a:lnTo>
                        <a:pt x="3270" y="14"/>
                      </a:lnTo>
                      <a:lnTo>
                        <a:pt x="3277" y="13"/>
                      </a:lnTo>
                      <a:lnTo>
                        <a:pt x="3284" y="13"/>
                      </a:lnTo>
                      <a:lnTo>
                        <a:pt x="3291" y="13"/>
                      </a:lnTo>
                      <a:lnTo>
                        <a:pt x="3297" y="12"/>
                      </a:lnTo>
                      <a:lnTo>
                        <a:pt x="3304" y="12"/>
                      </a:lnTo>
                      <a:lnTo>
                        <a:pt x="3310" y="11"/>
                      </a:lnTo>
                      <a:lnTo>
                        <a:pt x="3317" y="11"/>
                      </a:lnTo>
                      <a:lnTo>
                        <a:pt x="3324" y="11"/>
                      </a:lnTo>
                      <a:lnTo>
                        <a:pt x="3331" y="10"/>
                      </a:lnTo>
                      <a:lnTo>
                        <a:pt x="3338" y="10"/>
                      </a:lnTo>
                      <a:lnTo>
                        <a:pt x="3345" y="10"/>
                      </a:lnTo>
                      <a:lnTo>
                        <a:pt x="3352" y="8"/>
                      </a:lnTo>
                      <a:lnTo>
                        <a:pt x="3360" y="8"/>
                      </a:lnTo>
                      <a:lnTo>
                        <a:pt x="3367" y="8"/>
                      </a:lnTo>
                      <a:lnTo>
                        <a:pt x="3374" y="7"/>
                      </a:lnTo>
                      <a:lnTo>
                        <a:pt x="3381" y="7"/>
                      </a:lnTo>
                      <a:lnTo>
                        <a:pt x="3388" y="7"/>
                      </a:lnTo>
                      <a:lnTo>
                        <a:pt x="3395" y="7"/>
                      </a:lnTo>
                      <a:lnTo>
                        <a:pt x="3401" y="6"/>
                      </a:lnTo>
                      <a:lnTo>
                        <a:pt x="3408" y="6"/>
                      </a:lnTo>
                      <a:lnTo>
                        <a:pt x="3415" y="6"/>
                      </a:lnTo>
                      <a:lnTo>
                        <a:pt x="3423" y="6"/>
                      </a:lnTo>
                      <a:lnTo>
                        <a:pt x="3430" y="5"/>
                      </a:lnTo>
                      <a:lnTo>
                        <a:pt x="3437" y="5"/>
                      </a:lnTo>
                      <a:lnTo>
                        <a:pt x="3444" y="5"/>
                      </a:lnTo>
                      <a:lnTo>
                        <a:pt x="3452" y="5"/>
                      </a:lnTo>
                      <a:lnTo>
                        <a:pt x="3459" y="4"/>
                      </a:lnTo>
                      <a:lnTo>
                        <a:pt x="3466" y="4"/>
                      </a:lnTo>
                      <a:lnTo>
                        <a:pt x="3473" y="4"/>
                      </a:lnTo>
                      <a:lnTo>
                        <a:pt x="3481" y="4"/>
                      </a:lnTo>
                      <a:lnTo>
                        <a:pt x="3488" y="4"/>
                      </a:lnTo>
                      <a:lnTo>
                        <a:pt x="3495" y="3"/>
                      </a:lnTo>
                      <a:lnTo>
                        <a:pt x="3502" y="3"/>
                      </a:lnTo>
                      <a:lnTo>
                        <a:pt x="3510" y="3"/>
                      </a:lnTo>
                      <a:lnTo>
                        <a:pt x="3517" y="3"/>
                      </a:lnTo>
                      <a:lnTo>
                        <a:pt x="3524" y="3"/>
                      </a:lnTo>
                      <a:lnTo>
                        <a:pt x="3532" y="3"/>
                      </a:lnTo>
                      <a:lnTo>
                        <a:pt x="3539" y="3"/>
                      </a:lnTo>
                      <a:lnTo>
                        <a:pt x="3547" y="3"/>
                      </a:lnTo>
                      <a:lnTo>
                        <a:pt x="3554" y="2"/>
                      </a:lnTo>
                      <a:lnTo>
                        <a:pt x="3560" y="2"/>
                      </a:lnTo>
                      <a:lnTo>
                        <a:pt x="3569" y="2"/>
                      </a:lnTo>
                      <a:lnTo>
                        <a:pt x="3575" y="2"/>
                      </a:lnTo>
                      <a:lnTo>
                        <a:pt x="3583" y="2"/>
                      </a:lnTo>
                      <a:lnTo>
                        <a:pt x="3590" y="2"/>
                      </a:lnTo>
                      <a:lnTo>
                        <a:pt x="3597" y="2"/>
                      </a:lnTo>
                      <a:lnTo>
                        <a:pt x="3605" y="2"/>
                      </a:lnTo>
                      <a:lnTo>
                        <a:pt x="3612" y="2"/>
                      </a:lnTo>
                      <a:lnTo>
                        <a:pt x="3620" y="2"/>
                      </a:lnTo>
                      <a:lnTo>
                        <a:pt x="3627" y="2"/>
                      </a:lnTo>
                      <a:lnTo>
                        <a:pt x="3635" y="2"/>
                      </a:lnTo>
                      <a:lnTo>
                        <a:pt x="3642" y="2"/>
                      </a:lnTo>
                      <a:lnTo>
                        <a:pt x="3650" y="2"/>
                      </a:lnTo>
                      <a:lnTo>
                        <a:pt x="3657" y="2"/>
                      </a:lnTo>
                      <a:lnTo>
                        <a:pt x="3665" y="2"/>
                      </a:lnTo>
                      <a:lnTo>
                        <a:pt x="3672" y="2"/>
                      </a:lnTo>
                      <a:lnTo>
                        <a:pt x="3680" y="0"/>
                      </a:lnTo>
                      <a:lnTo>
                        <a:pt x="3688" y="2"/>
                      </a:lnTo>
                      <a:lnTo>
                        <a:pt x="3695" y="2"/>
                      </a:lnTo>
                      <a:lnTo>
                        <a:pt x="3703" y="2"/>
                      </a:lnTo>
                      <a:lnTo>
                        <a:pt x="3710" y="2"/>
                      </a:lnTo>
                      <a:lnTo>
                        <a:pt x="3718" y="2"/>
                      </a:lnTo>
                      <a:lnTo>
                        <a:pt x="3725" y="2"/>
                      </a:lnTo>
                      <a:lnTo>
                        <a:pt x="3733" y="2"/>
                      </a:lnTo>
                      <a:lnTo>
                        <a:pt x="3741" y="2"/>
                      </a:lnTo>
                      <a:lnTo>
                        <a:pt x="3748" y="2"/>
                      </a:lnTo>
                      <a:lnTo>
                        <a:pt x="3756" y="2"/>
                      </a:lnTo>
                      <a:lnTo>
                        <a:pt x="3764" y="2"/>
                      </a:lnTo>
                      <a:lnTo>
                        <a:pt x="3771" y="2"/>
                      </a:lnTo>
                      <a:lnTo>
                        <a:pt x="3779" y="2"/>
                      </a:lnTo>
                      <a:lnTo>
                        <a:pt x="3787" y="2"/>
                      </a:lnTo>
                      <a:lnTo>
                        <a:pt x="3794" y="2"/>
                      </a:lnTo>
                      <a:lnTo>
                        <a:pt x="3802" y="2"/>
                      </a:lnTo>
                      <a:lnTo>
                        <a:pt x="3817" y="3"/>
                      </a:lnTo>
                      <a:lnTo>
                        <a:pt x="3834" y="3"/>
                      </a:lnTo>
                      <a:lnTo>
                        <a:pt x="3848" y="3"/>
                      </a:lnTo>
                      <a:lnTo>
                        <a:pt x="3865" y="3"/>
                      </a:lnTo>
                      <a:lnTo>
                        <a:pt x="3880" y="4"/>
                      </a:lnTo>
                      <a:lnTo>
                        <a:pt x="3896" y="4"/>
                      </a:lnTo>
                      <a:lnTo>
                        <a:pt x="3911" y="4"/>
                      </a:lnTo>
                      <a:lnTo>
                        <a:pt x="3927" y="5"/>
                      </a:lnTo>
                      <a:lnTo>
                        <a:pt x="3942" y="5"/>
                      </a:lnTo>
                      <a:lnTo>
                        <a:pt x="3958" y="5"/>
                      </a:lnTo>
                      <a:lnTo>
                        <a:pt x="3974" y="6"/>
                      </a:lnTo>
                      <a:lnTo>
                        <a:pt x="3989" y="6"/>
                      </a:lnTo>
                      <a:lnTo>
                        <a:pt x="4005" y="7"/>
                      </a:lnTo>
                      <a:lnTo>
                        <a:pt x="4021" y="7"/>
                      </a:lnTo>
                      <a:lnTo>
                        <a:pt x="4036" y="8"/>
                      </a:lnTo>
                      <a:lnTo>
                        <a:pt x="4052" y="8"/>
                      </a:lnTo>
                      <a:lnTo>
                        <a:pt x="4069" y="10"/>
                      </a:lnTo>
                      <a:lnTo>
                        <a:pt x="4084" y="10"/>
                      </a:lnTo>
                      <a:lnTo>
                        <a:pt x="4100" y="11"/>
                      </a:lnTo>
                      <a:lnTo>
                        <a:pt x="4116" y="11"/>
                      </a:lnTo>
                      <a:lnTo>
                        <a:pt x="4132" y="12"/>
                      </a:lnTo>
                      <a:lnTo>
                        <a:pt x="4148" y="12"/>
                      </a:lnTo>
                      <a:lnTo>
                        <a:pt x="4163" y="13"/>
                      </a:lnTo>
                      <a:lnTo>
                        <a:pt x="4179" y="14"/>
                      </a:lnTo>
                      <a:lnTo>
                        <a:pt x="4195" y="14"/>
                      </a:lnTo>
                      <a:lnTo>
                        <a:pt x="4211" y="15"/>
                      </a:lnTo>
                      <a:lnTo>
                        <a:pt x="4228" y="16"/>
                      </a:lnTo>
                      <a:lnTo>
                        <a:pt x="4243" y="16"/>
                      </a:lnTo>
                      <a:lnTo>
                        <a:pt x="4259" y="18"/>
                      </a:lnTo>
                      <a:lnTo>
                        <a:pt x="4275" y="19"/>
                      </a:lnTo>
                      <a:lnTo>
                        <a:pt x="4291" y="19"/>
                      </a:lnTo>
                      <a:lnTo>
                        <a:pt x="4307" y="20"/>
                      </a:lnTo>
                      <a:lnTo>
                        <a:pt x="4339" y="22"/>
                      </a:lnTo>
                      <a:lnTo>
                        <a:pt x="4370" y="23"/>
                      </a:lnTo>
                      <a:lnTo>
                        <a:pt x="4403" y="26"/>
                      </a:lnTo>
                      <a:lnTo>
                        <a:pt x="4435" y="27"/>
                      </a:lnTo>
                      <a:lnTo>
                        <a:pt x="4466" y="29"/>
                      </a:lnTo>
                      <a:lnTo>
                        <a:pt x="4498" y="31"/>
                      </a:lnTo>
                      <a:lnTo>
                        <a:pt x="4531" y="34"/>
                      </a:lnTo>
                      <a:lnTo>
                        <a:pt x="4562" y="35"/>
                      </a:lnTo>
                      <a:lnTo>
                        <a:pt x="4578" y="36"/>
                      </a:lnTo>
                      <a:lnTo>
                        <a:pt x="4594" y="37"/>
                      </a:lnTo>
                      <a:lnTo>
                        <a:pt x="4610" y="38"/>
                      </a:lnTo>
                      <a:lnTo>
                        <a:pt x="4625" y="39"/>
                      </a:lnTo>
                      <a:lnTo>
                        <a:pt x="4641" y="41"/>
                      </a:lnTo>
                      <a:lnTo>
                        <a:pt x="4657" y="42"/>
                      </a:lnTo>
                      <a:lnTo>
                        <a:pt x="4672" y="43"/>
                      </a:lnTo>
                      <a:lnTo>
                        <a:pt x="4688" y="44"/>
                      </a:lnTo>
                      <a:lnTo>
                        <a:pt x="4705" y="45"/>
                      </a:lnTo>
                      <a:lnTo>
                        <a:pt x="4720" y="46"/>
                      </a:lnTo>
                      <a:lnTo>
                        <a:pt x="4736" y="48"/>
                      </a:lnTo>
                      <a:lnTo>
                        <a:pt x="4752" y="49"/>
                      </a:lnTo>
                      <a:lnTo>
                        <a:pt x="4767" y="49"/>
                      </a:lnTo>
                      <a:lnTo>
                        <a:pt x="4783" y="50"/>
                      </a:lnTo>
                      <a:lnTo>
                        <a:pt x="4798" y="51"/>
                      </a:lnTo>
                      <a:lnTo>
                        <a:pt x="4814" y="52"/>
                      </a:lnTo>
                      <a:lnTo>
                        <a:pt x="4829" y="53"/>
                      </a:lnTo>
                      <a:lnTo>
                        <a:pt x="4845" y="54"/>
                      </a:lnTo>
                      <a:lnTo>
                        <a:pt x="4860" y="56"/>
                      </a:lnTo>
                      <a:lnTo>
                        <a:pt x="4876" y="57"/>
                      </a:lnTo>
                      <a:lnTo>
                        <a:pt x="4891" y="58"/>
                      </a:lnTo>
                      <a:lnTo>
                        <a:pt x="4906" y="59"/>
                      </a:lnTo>
                      <a:lnTo>
                        <a:pt x="4922" y="60"/>
                      </a:lnTo>
                      <a:lnTo>
                        <a:pt x="4937" y="61"/>
                      </a:lnTo>
                      <a:lnTo>
                        <a:pt x="4952" y="63"/>
                      </a:lnTo>
                      <a:lnTo>
                        <a:pt x="4967" y="64"/>
                      </a:lnTo>
                      <a:lnTo>
                        <a:pt x="4983" y="65"/>
                      </a:lnTo>
                      <a:lnTo>
                        <a:pt x="4998" y="66"/>
                      </a:lnTo>
                      <a:lnTo>
                        <a:pt x="5013" y="67"/>
                      </a:lnTo>
                      <a:lnTo>
                        <a:pt x="5028" y="68"/>
                      </a:lnTo>
                      <a:lnTo>
                        <a:pt x="5043" y="69"/>
                      </a:lnTo>
                      <a:lnTo>
                        <a:pt x="5058" y="71"/>
                      </a:lnTo>
                      <a:lnTo>
                        <a:pt x="5066" y="71"/>
                      </a:lnTo>
                      <a:lnTo>
                        <a:pt x="5073" y="72"/>
                      </a:lnTo>
                      <a:lnTo>
                        <a:pt x="5081" y="72"/>
                      </a:lnTo>
                      <a:lnTo>
                        <a:pt x="5088" y="73"/>
                      </a:lnTo>
                      <a:lnTo>
                        <a:pt x="5095" y="73"/>
                      </a:lnTo>
                      <a:lnTo>
                        <a:pt x="5103" y="74"/>
                      </a:lnTo>
                      <a:lnTo>
                        <a:pt x="5110" y="74"/>
                      </a:lnTo>
                      <a:lnTo>
                        <a:pt x="5118" y="75"/>
                      </a:lnTo>
                      <a:lnTo>
                        <a:pt x="5125" y="75"/>
                      </a:lnTo>
                      <a:lnTo>
                        <a:pt x="5133" y="76"/>
                      </a:lnTo>
                      <a:lnTo>
                        <a:pt x="5140" y="76"/>
                      </a:lnTo>
                      <a:lnTo>
                        <a:pt x="5147" y="77"/>
                      </a:lnTo>
                      <a:lnTo>
                        <a:pt x="5155" y="77"/>
                      </a:lnTo>
                      <a:lnTo>
                        <a:pt x="5162" y="79"/>
                      </a:lnTo>
                      <a:lnTo>
                        <a:pt x="5169" y="79"/>
                      </a:lnTo>
                      <a:lnTo>
                        <a:pt x="5177" y="80"/>
                      </a:lnTo>
                      <a:lnTo>
                        <a:pt x="5184" y="80"/>
                      </a:lnTo>
                      <a:lnTo>
                        <a:pt x="5191" y="81"/>
                      </a:lnTo>
                      <a:lnTo>
                        <a:pt x="5199" y="81"/>
                      </a:lnTo>
                      <a:lnTo>
                        <a:pt x="5206" y="81"/>
                      </a:lnTo>
                      <a:lnTo>
                        <a:pt x="5213" y="82"/>
                      </a:lnTo>
                      <a:lnTo>
                        <a:pt x="5221" y="82"/>
                      </a:lnTo>
                      <a:lnTo>
                        <a:pt x="5228" y="83"/>
                      </a:lnTo>
                      <a:lnTo>
                        <a:pt x="5235" y="83"/>
                      </a:lnTo>
                      <a:lnTo>
                        <a:pt x="5241" y="84"/>
                      </a:lnTo>
                      <a:lnTo>
                        <a:pt x="5250" y="84"/>
                      </a:lnTo>
                      <a:lnTo>
                        <a:pt x="5256" y="86"/>
                      </a:lnTo>
                      <a:lnTo>
                        <a:pt x="5263" y="86"/>
                      </a:lnTo>
                      <a:lnTo>
                        <a:pt x="5270" y="87"/>
                      </a:lnTo>
                      <a:lnTo>
                        <a:pt x="5277" y="87"/>
                      </a:lnTo>
                      <a:lnTo>
                        <a:pt x="5284" y="87"/>
                      </a:lnTo>
                      <a:lnTo>
                        <a:pt x="5292" y="88"/>
                      </a:lnTo>
                      <a:lnTo>
                        <a:pt x="5299" y="88"/>
                      </a:lnTo>
                      <a:lnTo>
                        <a:pt x="5306" y="89"/>
                      </a:lnTo>
                      <a:lnTo>
                        <a:pt x="5313" y="89"/>
                      </a:lnTo>
                      <a:lnTo>
                        <a:pt x="5320" y="90"/>
                      </a:lnTo>
                      <a:lnTo>
                        <a:pt x="5327" y="90"/>
                      </a:lnTo>
                      <a:lnTo>
                        <a:pt x="5334" y="91"/>
                      </a:lnTo>
                      <a:lnTo>
                        <a:pt x="5341" y="91"/>
                      </a:lnTo>
                      <a:lnTo>
                        <a:pt x="5347" y="91"/>
                      </a:lnTo>
                      <a:lnTo>
                        <a:pt x="5354" y="92"/>
                      </a:lnTo>
                      <a:lnTo>
                        <a:pt x="5361" y="92"/>
                      </a:lnTo>
                      <a:lnTo>
                        <a:pt x="5368" y="94"/>
                      </a:lnTo>
                      <a:lnTo>
                        <a:pt x="5375" y="94"/>
                      </a:lnTo>
                      <a:lnTo>
                        <a:pt x="5382" y="94"/>
                      </a:lnTo>
                      <a:lnTo>
                        <a:pt x="5389" y="95"/>
                      </a:lnTo>
                      <a:lnTo>
                        <a:pt x="5396" y="95"/>
                      </a:lnTo>
                      <a:lnTo>
                        <a:pt x="5403" y="96"/>
                      </a:lnTo>
                      <a:lnTo>
                        <a:pt x="5410" y="96"/>
                      </a:lnTo>
                      <a:lnTo>
                        <a:pt x="5417" y="96"/>
                      </a:lnTo>
                      <a:lnTo>
                        <a:pt x="5424" y="97"/>
                      </a:lnTo>
                      <a:lnTo>
                        <a:pt x="5430" y="97"/>
                      </a:lnTo>
                      <a:lnTo>
                        <a:pt x="5437" y="98"/>
                      </a:lnTo>
                      <a:lnTo>
                        <a:pt x="5444" y="98"/>
                      </a:lnTo>
                      <a:lnTo>
                        <a:pt x="5450" y="98"/>
                      </a:lnTo>
                      <a:lnTo>
                        <a:pt x="5457" y="99"/>
                      </a:lnTo>
                      <a:lnTo>
                        <a:pt x="5464" y="99"/>
                      </a:lnTo>
                      <a:lnTo>
                        <a:pt x="5471" y="101"/>
                      </a:lnTo>
                      <a:lnTo>
                        <a:pt x="5478" y="101"/>
                      </a:lnTo>
                      <a:lnTo>
                        <a:pt x="5483" y="101"/>
                      </a:lnTo>
                      <a:lnTo>
                        <a:pt x="5490" y="102"/>
                      </a:lnTo>
                      <a:lnTo>
                        <a:pt x="5497" y="102"/>
                      </a:lnTo>
                      <a:lnTo>
                        <a:pt x="5503" y="102"/>
                      </a:lnTo>
                      <a:lnTo>
                        <a:pt x="5510" y="103"/>
                      </a:lnTo>
                      <a:lnTo>
                        <a:pt x="5517" y="103"/>
                      </a:lnTo>
                      <a:lnTo>
                        <a:pt x="5523" y="103"/>
                      </a:lnTo>
                      <a:lnTo>
                        <a:pt x="5530" y="104"/>
                      </a:lnTo>
                      <a:lnTo>
                        <a:pt x="5536" y="104"/>
                      </a:lnTo>
                      <a:lnTo>
                        <a:pt x="5542" y="104"/>
                      </a:lnTo>
                      <a:lnTo>
                        <a:pt x="5549" y="105"/>
                      </a:lnTo>
                      <a:lnTo>
                        <a:pt x="5556" y="105"/>
                      </a:lnTo>
                      <a:lnTo>
                        <a:pt x="5562" y="105"/>
                      </a:lnTo>
                      <a:lnTo>
                        <a:pt x="5569" y="106"/>
                      </a:lnTo>
                      <a:lnTo>
                        <a:pt x="5574" y="106"/>
                      </a:lnTo>
                      <a:lnTo>
                        <a:pt x="5581" y="106"/>
                      </a:lnTo>
                      <a:lnTo>
                        <a:pt x="5587" y="107"/>
                      </a:lnTo>
                      <a:lnTo>
                        <a:pt x="5594" y="107"/>
                      </a:lnTo>
                      <a:lnTo>
                        <a:pt x="5600" y="107"/>
                      </a:lnTo>
                      <a:lnTo>
                        <a:pt x="5607" y="109"/>
                      </a:lnTo>
                      <a:lnTo>
                        <a:pt x="5612" y="109"/>
                      </a:lnTo>
                      <a:lnTo>
                        <a:pt x="5618" y="109"/>
                      </a:lnTo>
                      <a:lnTo>
                        <a:pt x="5625" y="109"/>
                      </a:lnTo>
                      <a:lnTo>
                        <a:pt x="5631" y="110"/>
                      </a:lnTo>
                      <a:lnTo>
                        <a:pt x="5638" y="110"/>
                      </a:lnTo>
                      <a:lnTo>
                        <a:pt x="5644" y="110"/>
                      </a:lnTo>
                      <a:lnTo>
                        <a:pt x="5649" y="110"/>
                      </a:lnTo>
                      <a:lnTo>
                        <a:pt x="5655" y="111"/>
                      </a:lnTo>
                      <a:lnTo>
                        <a:pt x="5662" y="111"/>
                      </a:lnTo>
                      <a:lnTo>
                        <a:pt x="5668" y="111"/>
                      </a:lnTo>
                      <a:lnTo>
                        <a:pt x="5674" y="111"/>
                      </a:lnTo>
                      <a:lnTo>
                        <a:pt x="5680" y="112"/>
                      </a:lnTo>
                      <a:lnTo>
                        <a:pt x="5686" y="112"/>
                      </a:lnTo>
                      <a:lnTo>
                        <a:pt x="5692" y="112"/>
                      </a:lnTo>
                      <a:lnTo>
                        <a:pt x="5698" y="112"/>
                      </a:lnTo>
                      <a:lnTo>
                        <a:pt x="5704" y="113"/>
                      </a:lnTo>
                      <a:lnTo>
                        <a:pt x="5709" y="113"/>
                      </a:lnTo>
                      <a:lnTo>
                        <a:pt x="5716" y="113"/>
                      </a:lnTo>
                      <a:lnTo>
                        <a:pt x="5722" y="113"/>
                      </a:lnTo>
                      <a:lnTo>
                        <a:pt x="5728" y="113"/>
                      </a:lnTo>
                      <a:lnTo>
                        <a:pt x="5733" y="114"/>
                      </a:lnTo>
                      <a:lnTo>
                        <a:pt x="5739" y="114"/>
                      </a:lnTo>
                      <a:lnTo>
                        <a:pt x="5745" y="114"/>
                      </a:lnTo>
                      <a:lnTo>
                        <a:pt x="5751" y="114"/>
                      </a:lnTo>
                      <a:lnTo>
                        <a:pt x="5757" y="114"/>
                      </a:lnTo>
                      <a:lnTo>
                        <a:pt x="5762" y="114"/>
                      </a:lnTo>
                      <a:lnTo>
                        <a:pt x="5768" y="115"/>
                      </a:lnTo>
                      <a:lnTo>
                        <a:pt x="5774" y="115"/>
                      </a:lnTo>
                      <a:lnTo>
                        <a:pt x="5780" y="115"/>
                      </a:lnTo>
                      <a:lnTo>
                        <a:pt x="5784" y="115"/>
                      </a:lnTo>
                      <a:lnTo>
                        <a:pt x="5790" y="115"/>
                      </a:lnTo>
                      <a:lnTo>
                        <a:pt x="5796" y="115"/>
                      </a:lnTo>
                      <a:lnTo>
                        <a:pt x="5801" y="115"/>
                      </a:lnTo>
                      <a:lnTo>
                        <a:pt x="5807" y="115"/>
                      </a:lnTo>
                      <a:lnTo>
                        <a:pt x="5813" y="115"/>
                      </a:lnTo>
                      <a:lnTo>
                        <a:pt x="5818" y="117"/>
                      </a:lnTo>
                      <a:lnTo>
                        <a:pt x="5823" y="117"/>
                      </a:lnTo>
                      <a:lnTo>
                        <a:pt x="5829" y="117"/>
                      </a:lnTo>
                      <a:lnTo>
                        <a:pt x="5834" y="117"/>
                      </a:lnTo>
                      <a:lnTo>
                        <a:pt x="5839" y="117"/>
                      </a:lnTo>
                      <a:lnTo>
                        <a:pt x="5845" y="117"/>
                      </a:lnTo>
                      <a:lnTo>
                        <a:pt x="5850" y="117"/>
                      </a:lnTo>
                      <a:lnTo>
                        <a:pt x="5856" y="117"/>
                      </a:lnTo>
                      <a:lnTo>
                        <a:pt x="5861" y="117"/>
                      </a:lnTo>
                      <a:lnTo>
                        <a:pt x="5866" y="117"/>
                      </a:lnTo>
                      <a:lnTo>
                        <a:pt x="5872" y="117"/>
                      </a:lnTo>
                      <a:lnTo>
                        <a:pt x="5876" y="117"/>
                      </a:lnTo>
                      <a:lnTo>
                        <a:pt x="5882" y="117"/>
                      </a:lnTo>
                      <a:lnTo>
                        <a:pt x="5887" y="117"/>
                      </a:lnTo>
                      <a:lnTo>
                        <a:pt x="5892" y="117"/>
                      </a:lnTo>
                      <a:lnTo>
                        <a:pt x="5897" y="117"/>
                      </a:lnTo>
                      <a:lnTo>
                        <a:pt x="5903" y="117"/>
                      </a:lnTo>
                      <a:lnTo>
                        <a:pt x="5907" y="117"/>
                      </a:lnTo>
                      <a:lnTo>
                        <a:pt x="5912" y="117"/>
                      </a:lnTo>
                      <a:lnTo>
                        <a:pt x="5918" y="117"/>
                      </a:lnTo>
                      <a:lnTo>
                        <a:pt x="5922" y="117"/>
                      </a:lnTo>
                      <a:lnTo>
                        <a:pt x="5927" y="117"/>
                      </a:lnTo>
                      <a:lnTo>
                        <a:pt x="5933" y="117"/>
                      </a:lnTo>
                      <a:lnTo>
                        <a:pt x="5937" y="117"/>
                      </a:lnTo>
                      <a:lnTo>
                        <a:pt x="5942" y="117"/>
                      </a:lnTo>
                      <a:lnTo>
                        <a:pt x="5947" y="115"/>
                      </a:lnTo>
                      <a:lnTo>
                        <a:pt x="5952" y="115"/>
                      </a:lnTo>
                      <a:lnTo>
                        <a:pt x="5957" y="115"/>
                      </a:lnTo>
                      <a:lnTo>
                        <a:pt x="5962" y="115"/>
                      </a:lnTo>
                      <a:lnTo>
                        <a:pt x="5966" y="115"/>
                      </a:lnTo>
                      <a:lnTo>
                        <a:pt x="5971" y="115"/>
                      </a:lnTo>
                      <a:lnTo>
                        <a:pt x="5975" y="115"/>
                      </a:lnTo>
                      <a:lnTo>
                        <a:pt x="5980" y="114"/>
                      </a:lnTo>
                      <a:lnTo>
                        <a:pt x="5985" y="114"/>
                      </a:lnTo>
                      <a:lnTo>
                        <a:pt x="5989" y="114"/>
                      </a:lnTo>
                      <a:lnTo>
                        <a:pt x="5994" y="114"/>
                      </a:lnTo>
                      <a:lnTo>
                        <a:pt x="5998" y="114"/>
                      </a:lnTo>
                      <a:lnTo>
                        <a:pt x="6003" y="114"/>
                      </a:lnTo>
                      <a:lnTo>
                        <a:pt x="6008" y="113"/>
                      </a:lnTo>
                      <a:lnTo>
                        <a:pt x="6012" y="113"/>
                      </a:lnTo>
                      <a:lnTo>
                        <a:pt x="6017" y="113"/>
                      </a:lnTo>
                      <a:lnTo>
                        <a:pt x="6022" y="113"/>
                      </a:lnTo>
                      <a:lnTo>
                        <a:pt x="6025" y="112"/>
                      </a:lnTo>
                      <a:lnTo>
                        <a:pt x="6030" y="112"/>
                      </a:lnTo>
                      <a:lnTo>
                        <a:pt x="6034" y="112"/>
                      </a:lnTo>
                      <a:lnTo>
                        <a:pt x="6039" y="111"/>
                      </a:lnTo>
                      <a:lnTo>
                        <a:pt x="6043" y="111"/>
                      </a:lnTo>
                      <a:lnTo>
                        <a:pt x="6047" y="111"/>
                      </a:lnTo>
                      <a:lnTo>
                        <a:pt x="6051" y="111"/>
                      </a:lnTo>
                      <a:lnTo>
                        <a:pt x="6056" y="110"/>
                      </a:lnTo>
                      <a:lnTo>
                        <a:pt x="6060" y="110"/>
                      </a:lnTo>
                      <a:lnTo>
                        <a:pt x="6064" y="110"/>
                      </a:lnTo>
                      <a:lnTo>
                        <a:pt x="6068" y="109"/>
                      </a:lnTo>
                      <a:lnTo>
                        <a:pt x="6072" y="109"/>
                      </a:lnTo>
                      <a:lnTo>
                        <a:pt x="6076" y="107"/>
                      </a:lnTo>
                      <a:lnTo>
                        <a:pt x="6080" y="107"/>
                      </a:lnTo>
                      <a:lnTo>
                        <a:pt x="6084" y="107"/>
                      </a:lnTo>
                      <a:lnTo>
                        <a:pt x="6088" y="106"/>
                      </a:lnTo>
                      <a:lnTo>
                        <a:pt x="6092" y="106"/>
                      </a:lnTo>
                      <a:lnTo>
                        <a:pt x="6096" y="105"/>
                      </a:lnTo>
                      <a:lnTo>
                        <a:pt x="6100" y="105"/>
                      </a:lnTo>
                      <a:lnTo>
                        <a:pt x="6103" y="104"/>
                      </a:lnTo>
                      <a:close/>
                    </a:path>
                  </a:pathLst>
                </a:custGeom>
                <a:solidFill>
                  <a:srgbClr val="000000"/>
                </a:solidFill>
                <a:ln w="9525">
                  <a:noFill/>
                  <a:round/>
                  <a:headEnd/>
                  <a:tailEnd/>
                </a:ln>
              </p:spPr>
              <p:txBody>
                <a:bodyPr wrap="none" anchor="ctr"/>
                <a:lstStyle/>
                <a:p>
                  <a:endParaRPr lang="en-US"/>
                </a:p>
              </p:txBody>
            </p:sp>
            <p:sp>
              <p:nvSpPr>
                <p:cNvPr id="21526" name="Freeform 16"/>
                <p:cNvSpPr>
                  <a:spLocks noChangeArrowheads="1"/>
                </p:cNvSpPr>
                <p:nvPr/>
              </p:nvSpPr>
              <p:spPr bwMode="auto">
                <a:xfrm>
                  <a:off x="2639" y="2891"/>
                  <a:ext cx="192" cy="53"/>
                </a:xfrm>
                <a:custGeom>
                  <a:avLst/>
                  <a:gdLst>
                    <a:gd name="T0" fmla="*/ 0 w 1710"/>
                    <a:gd name="T1" fmla="*/ 0 h 417"/>
                    <a:gd name="T2" fmla="*/ 0 w 1710"/>
                    <a:gd name="T3" fmla="*/ 0 h 417"/>
                    <a:gd name="T4" fmla="*/ 0 w 1710"/>
                    <a:gd name="T5" fmla="*/ 0 h 417"/>
                    <a:gd name="T6" fmla="*/ 0 w 1710"/>
                    <a:gd name="T7" fmla="*/ 0 h 417"/>
                    <a:gd name="T8" fmla="*/ 0 w 1710"/>
                    <a:gd name="T9" fmla="*/ 0 h 417"/>
                    <a:gd name="T10" fmla="*/ 0 w 1710"/>
                    <a:gd name="T11" fmla="*/ 0 h 417"/>
                    <a:gd name="T12" fmla="*/ 0 w 1710"/>
                    <a:gd name="T13" fmla="*/ 0 h 417"/>
                    <a:gd name="T14" fmla="*/ 0 w 1710"/>
                    <a:gd name="T15" fmla="*/ 0 h 417"/>
                    <a:gd name="T16" fmla="*/ 0 w 1710"/>
                    <a:gd name="T17" fmla="*/ 0 h 417"/>
                    <a:gd name="T18" fmla="*/ 0 w 1710"/>
                    <a:gd name="T19" fmla="*/ 0 h 417"/>
                    <a:gd name="T20" fmla="*/ 0 w 1710"/>
                    <a:gd name="T21" fmla="*/ 0 h 417"/>
                    <a:gd name="T22" fmla="*/ 0 w 1710"/>
                    <a:gd name="T23" fmla="*/ 0 h 417"/>
                    <a:gd name="T24" fmla="*/ 0 w 1710"/>
                    <a:gd name="T25" fmla="*/ 0 h 417"/>
                    <a:gd name="T26" fmla="*/ 0 w 1710"/>
                    <a:gd name="T27" fmla="*/ 0 h 417"/>
                    <a:gd name="T28" fmla="*/ 0 w 1710"/>
                    <a:gd name="T29" fmla="*/ 0 h 417"/>
                    <a:gd name="T30" fmla="*/ 0 w 1710"/>
                    <a:gd name="T31" fmla="*/ 0 h 417"/>
                    <a:gd name="T32" fmla="*/ 0 w 1710"/>
                    <a:gd name="T33" fmla="*/ 0 h 417"/>
                    <a:gd name="T34" fmla="*/ 0 w 1710"/>
                    <a:gd name="T35" fmla="*/ 0 h 417"/>
                    <a:gd name="T36" fmla="*/ 0 w 1710"/>
                    <a:gd name="T37" fmla="*/ 0 h 417"/>
                    <a:gd name="T38" fmla="*/ 0 w 1710"/>
                    <a:gd name="T39" fmla="*/ 0 h 417"/>
                    <a:gd name="T40" fmla="*/ 0 w 1710"/>
                    <a:gd name="T41" fmla="*/ 0 h 417"/>
                    <a:gd name="T42" fmla="*/ 0 w 1710"/>
                    <a:gd name="T43" fmla="*/ 0 h 417"/>
                    <a:gd name="T44" fmla="*/ 0 w 1710"/>
                    <a:gd name="T45" fmla="*/ 0 h 417"/>
                    <a:gd name="T46" fmla="*/ 0 w 1710"/>
                    <a:gd name="T47" fmla="*/ 0 h 417"/>
                    <a:gd name="T48" fmla="*/ 0 w 1710"/>
                    <a:gd name="T49" fmla="*/ 0 h 417"/>
                    <a:gd name="T50" fmla="*/ 0 w 1710"/>
                    <a:gd name="T51" fmla="*/ 0 h 417"/>
                    <a:gd name="T52" fmla="*/ 0 w 1710"/>
                    <a:gd name="T53" fmla="*/ 0 h 417"/>
                    <a:gd name="T54" fmla="*/ 0 w 1710"/>
                    <a:gd name="T55" fmla="*/ 0 h 417"/>
                    <a:gd name="T56" fmla="*/ 0 w 1710"/>
                    <a:gd name="T57" fmla="*/ 0 h 417"/>
                    <a:gd name="T58" fmla="*/ 0 w 1710"/>
                    <a:gd name="T59" fmla="*/ 0 h 417"/>
                    <a:gd name="T60" fmla="*/ 0 w 1710"/>
                    <a:gd name="T61" fmla="*/ 0 h 417"/>
                    <a:gd name="T62" fmla="*/ 0 w 1710"/>
                    <a:gd name="T63" fmla="*/ 0 h 417"/>
                    <a:gd name="T64" fmla="*/ 0 w 1710"/>
                    <a:gd name="T65" fmla="*/ 0 h 4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0"/>
                    <a:gd name="T100" fmla="*/ 0 h 417"/>
                    <a:gd name="T101" fmla="*/ 1710 w 1710"/>
                    <a:gd name="T102" fmla="*/ 417 h 4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0" h="417">
                      <a:moveTo>
                        <a:pt x="0" y="417"/>
                      </a:moveTo>
                      <a:lnTo>
                        <a:pt x="46" y="390"/>
                      </a:lnTo>
                      <a:lnTo>
                        <a:pt x="93" y="365"/>
                      </a:lnTo>
                      <a:lnTo>
                        <a:pt x="140" y="339"/>
                      </a:lnTo>
                      <a:lnTo>
                        <a:pt x="189" y="314"/>
                      </a:lnTo>
                      <a:lnTo>
                        <a:pt x="237" y="291"/>
                      </a:lnTo>
                      <a:lnTo>
                        <a:pt x="286" y="269"/>
                      </a:lnTo>
                      <a:lnTo>
                        <a:pt x="335" y="247"/>
                      </a:lnTo>
                      <a:lnTo>
                        <a:pt x="385" y="228"/>
                      </a:lnTo>
                      <a:lnTo>
                        <a:pt x="434" y="208"/>
                      </a:lnTo>
                      <a:lnTo>
                        <a:pt x="485" y="190"/>
                      </a:lnTo>
                      <a:lnTo>
                        <a:pt x="536" y="171"/>
                      </a:lnTo>
                      <a:lnTo>
                        <a:pt x="586" y="155"/>
                      </a:lnTo>
                      <a:lnTo>
                        <a:pt x="638" y="139"/>
                      </a:lnTo>
                      <a:lnTo>
                        <a:pt x="690" y="124"/>
                      </a:lnTo>
                      <a:lnTo>
                        <a:pt x="743" y="110"/>
                      </a:lnTo>
                      <a:lnTo>
                        <a:pt x="796" y="98"/>
                      </a:lnTo>
                      <a:lnTo>
                        <a:pt x="850" y="85"/>
                      </a:lnTo>
                      <a:lnTo>
                        <a:pt x="904" y="75"/>
                      </a:lnTo>
                      <a:lnTo>
                        <a:pt x="958" y="63"/>
                      </a:lnTo>
                      <a:lnTo>
                        <a:pt x="1013" y="54"/>
                      </a:lnTo>
                      <a:lnTo>
                        <a:pt x="1069" y="45"/>
                      </a:lnTo>
                      <a:lnTo>
                        <a:pt x="1124" y="37"/>
                      </a:lnTo>
                      <a:lnTo>
                        <a:pt x="1181" y="30"/>
                      </a:lnTo>
                      <a:lnTo>
                        <a:pt x="1237" y="24"/>
                      </a:lnTo>
                      <a:lnTo>
                        <a:pt x="1295" y="18"/>
                      </a:lnTo>
                      <a:lnTo>
                        <a:pt x="1353" y="14"/>
                      </a:lnTo>
                      <a:lnTo>
                        <a:pt x="1411" y="9"/>
                      </a:lnTo>
                      <a:lnTo>
                        <a:pt x="1470" y="6"/>
                      </a:lnTo>
                      <a:lnTo>
                        <a:pt x="1529" y="3"/>
                      </a:lnTo>
                      <a:lnTo>
                        <a:pt x="1589" y="1"/>
                      </a:lnTo>
                      <a:lnTo>
                        <a:pt x="1649" y="1"/>
                      </a:lnTo>
                      <a:lnTo>
                        <a:pt x="1710" y="0"/>
                      </a:lnTo>
                    </a:path>
                  </a:pathLst>
                </a:custGeom>
                <a:noFill/>
                <a:ln w="9525">
                  <a:noFill/>
                  <a:round/>
                  <a:headEnd/>
                  <a:tailEnd/>
                </a:ln>
              </p:spPr>
              <p:txBody>
                <a:bodyPr wrap="none" anchor="ctr"/>
                <a:lstStyle/>
                <a:p>
                  <a:endParaRPr lang="en-US"/>
                </a:p>
              </p:txBody>
            </p:sp>
            <p:sp>
              <p:nvSpPr>
                <p:cNvPr id="21527" name="Freeform 17"/>
                <p:cNvSpPr>
                  <a:spLocks noChangeArrowheads="1"/>
                </p:cNvSpPr>
                <p:nvPr/>
              </p:nvSpPr>
              <p:spPr bwMode="auto">
                <a:xfrm>
                  <a:off x="2638" y="2886"/>
                  <a:ext cx="194" cy="63"/>
                </a:xfrm>
                <a:custGeom>
                  <a:avLst/>
                  <a:gdLst>
                    <a:gd name="T0" fmla="*/ 0 w 1727"/>
                    <a:gd name="T1" fmla="*/ 0 h 477"/>
                    <a:gd name="T2" fmla="*/ 0 w 1727"/>
                    <a:gd name="T3" fmla="*/ 0 h 477"/>
                    <a:gd name="T4" fmla="*/ 0 w 1727"/>
                    <a:gd name="T5" fmla="*/ 0 h 477"/>
                    <a:gd name="T6" fmla="*/ 0 w 1727"/>
                    <a:gd name="T7" fmla="*/ 0 h 477"/>
                    <a:gd name="T8" fmla="*/ 0 w 1727"/>
                    <a:gd name="T9" fmla="*/ 0 h 477"/>
                    <a:gd name="T10" fmla="*/ 0 w 1727"/>
                    <a:gd name="T11" fmla="*/ 0 h 477"/>
                    <a:gd name="T12" fmla="*/ 0 w 1727"/>
                    <a:gd name="T13" fmla="*/ 0 h 477"/>
                    <a:gd name="T14" fmla="*/ 0 w 1727"/>
                    <a:gd name="T15" fmla="*/ 0 h 477"/>
                    <a:gd name="T16" fmla="*/ 0 w 1727"/>
                    <a:gd name="T17" fmla="*/ 0 h 477"/>
                    <a:gd name="T18" fmla="*/ 0 w 1727"/>
                    <a:gd name="T19" fmla="*/ 0 h 477"/>
                    <a:gd name="T20" fmla="*/ 0 w 1727"/>
                    <a:gd name="T21" fmla="*/ 0 h 477"/>
                    <a:gd name="T22" fmla="*/ 0 w 1727"/>
                    <a:gd name="T23" fmla="*/ 0 h 477"/>
                    <a:gd name="T24" fmla="*/ 0 w 1727"/>
                    <a:gd name="T25" fmla="*/ 0 h 477"/>
                    <a:gd name="T26" fmla="*/ 0 w 1727"/>
                    <a:gd name="T27" fmla="*/ 0 h 477"/>
                    <a:gd name="T28" fmla="*/ 0 w 1727"/>
                    <a:gd name="T29" fmla="*/ 0 h 477"/>
                    <a:gd name="T30" fmla="*/ 0 w 1727"/>
                    <a:gd name="T31" fmla="*/ 0 h 477"/>
                    <a:gd name="T32" fmla="*/ 0 w 1727"/>
                    <a:gd name="T33" fmla="*/ 0 h 477"/>
                    <a:gd name="T34" fmla="*/ 0 w 1727"/>
                    <a:gd name="T35" fmla="*/ 0 h 477"/>
                    <a:gd name="T36" fmla="*/ 0 w 1727"/>
                    <a:gd name="T37" fmla="*/ 0 h 477"/>
                    <a:gd name="T38" fmla="*/ 0 w 1727"/>
                    <a:gd name="T39" fmla="*/ 0 h 477"/>
                    <a:gd name="T40" fmla="*/ 0 w 1727"/>
                    <a:gd name="T41" fmla="*/ 0 h 477"/>
                    <a:gd name="T42" fmla="*/ 0 w 1727"/>
                    <a:gd name="T43" fmla="*/ 0 h 477"/>
                    <a:gd name="T44" fmla="*/ 0 w 1727"/>
                    <a:gd name="T45" fmla="*/ 0 h 477"/>
                    <a:gd name="T46" fmla="*/ 0 w 1727"/>
                    <a:gd name="T47" fmla="*/ 0 h 477"/>
                    <a:gd name="T48" fmla="*/ 0 w 1727"/>
                    <a:gd name="T49" fmla="*/ 0 h 477"/>
                    <a:gd name="T50" fmla="*/ 0 w 1727"/>
                    <a:gd name="T51" fmla="*/ 0 h 477"/>
                    <a:gd name="T52" fmla="*/ 0 w 1727"/>
                    <a:gd name="T53" fmla="*/ 0 h 477"/>
                    <a:gd name="T54" fmla="*/ 0 w 1727"/>
                    <a:gd name="T55" fmla="*/ 0 h 477"/>
                    <a:gd name="T56" fmla="*/ 0 w 1727"/>
                    <a:gd name="T57" fmla="*/ 0 h 477"/>
                    <a:gd name="T58" fmla="*/ 0 w 1727"/>
                    <a:gd name="T59" fmla="*/ 0 h 477"/>
                    <a:gd name="T60" fmla="*/ 0 w 1727"/>
                    <a:gd name="T61" fmla="*/ 0 h 477"/>
                    <a:gd name="T62" fmla="*/ 0 w 1727"/>
                    <a:gd name="T63" fmla="*/ 0 h 477"/>
                    <a:gd name="T64" fmla="*/ 0 w 1727"/>
                    <a:gd name="T65" fmla="*/ 0 h 477"/>
                    <a:gd name="T66" fmla="*/ 0 w 1727"/>
                    <a:gd name="T67" fmla="*/ 0 h 4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27"/>
                    <a:gd name="T103" fmla="*/ 0 h 477"/>
                    <a:gd name="T104" fmla="*/ 1727 w 1727"/>
                    <a:gd name="T105" fmla="*/ 477 h 4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27" h="477">
                      <a:moveTo>
                        <a:pt x="33" y="476"/>
                      </a:moveTo>
                      <a:lnTo>
                        <a:pt x="0" y="421"/>
                      </a:lnTo>
                      <a:lnTo>
                        <a:pt x="47" y="394"/>
                      </a:lnTo>
                      <a:lnTo>
                        <a:pt x="95" y="368"/>
                      </a:lnTo>
                      <a:lnTo>
                        <a:pt x="142" y="343"/>
                      </a:lnTo>
                      <a:lnTo>
                        <a:pt x="191" y="318"/>
                      </a:lnTo>
                      <a:lnTo>
                        <a:pt x="240" y="294"/>
                      </a:lnTo>
                      <a:lnTo>
                        <a:pt x="290" y="271"/>
                      </a:lnTo>
                      <a:lnTo>
                        <a:pt x="339" y="251"/>
                      </a:lnTo>
                      <a:lnTo>
                        <a:pt x="389" y="230"/>
                      </a:lnTo>
                      <a:lnTo>
                        <a:pt x="440" y="210"/>
                      </a:lnTo>
                      <a:lnTo>
                        <a:pt x="490" y="191"/>
                      </a:lnTo>
                      <a:lnTo>
                        <a:pt x="542" y="173"/>
                      </a:lnTo>
                      <a:lnTo>
                        <a:pt x="594" y="156"/>
                      </a:lnTo>
                      <a:lnTo>
                        <a:pt x="646" y="141"/>
                      </a:lnTo>
                      <a:lnTo>
                        <a:pt x="699" y="126"/>
                      </a:lnTo>
                      <a:lnTo>
                        <a:pt x="752" y="111"/>
                      </a:lnTo>
                      <a:lnTo>
                        <a:pt x="806" y="99"/>
                      </a:lnTo>
                      <a:lnTo>
                        <a:pt x="860" y="86"/>
                      </a:lnTo>
                      <a:lnTo>
                        <a:pt x="914" y="74"/>
                      </a:lnTo>
                      <a:lnTo>
                        <a:pt x="970" y="64"/>
                      </a:lnTo>
                      <a:lnTo>
                        <a:pt x="1025" y="55"/>
                      </a:lnTo>
                      <a:lnTo>
                        <a:pt x="1080" y="46"/>
                      </a:lnTo>
                      <a:lnTo>
                        <a:pt x="1137" y="38"/>
                      </a:lnTo>
                      <a:lnTo>
                        <a:pt x="1194" y="31"/>
                      </a:lnTo>
                      <a:lnTo>
                        <a:pt x="1251" y="24"/>
                      </a:lnTo>
                      <a:lnTo>
                        <a:pt x="1308" y="18"/>
                      </a:lnTo>
                      <a:lnTo>
                        <a:pt x="1367" y="13"/>
                      </a:lnTo>
                      <a:lnTo>
                        <a:pt x="1426" y="9"/>
                      </a:lnTo>
                      <a:lnTo>
                        <a:pt x="1485" y="7"/>
                      </a:lnTo>
                      <a:lnTo>
                        <a:pt x="1545" y="3"/>
                      </a:lnTo>
                      <a:lnTo>
                        <a:pt x="1605" y="2"/>
                      </a:lnTo>
                      <a:lnTo>
                        <a:pt x="1666" y="1"/>
                      </a:lnTo>
                      <a:lnTo>
                        <a:pt x="1727" y="0"/>
                      </a:lnTo>
                      <a:lnTo>
                        <a:pt x="1727" y="63"/>
                      </a:lnTo>
                      <a:lnTo>
                        <a:pt x="1667" y="64"/>
                      </a:lnTo>
                      <a:lnTo>
                        <a:pt x="1607" y="65"/>
                      </a:lnTo>
                      <a:lnTo>
                        <a:pt x="1547" y="68"/>
                      </a:lnTo>
                      <a:lnTo>
                        <a:pt x="1488" y="70"/>
                      </a:lnTo>
                      <a:lnTo>
                        <a:pt x="1429" y="73"/>
                      </a:lnTo>
                      <a:lnTo>
                        <a:pt x="1372" y="77"/>
                      </a:lnTo>
                      <a:lnTo>
                        <a:pt x="1315" y="81"/>
                      </a:lnTo>
                      <a:lnTo>
                        <a:pt x="1258" y="87"/>
                      </a:lnTo>
                      <a:lnTo>
                        <a:pt x="1201" y="94"/>
                      </a:lnTo>
                      <a:lnTo>
                        <a:pt x="1146" y="101"/>
                      </a:lnTo>
                      <a:lnTo>
                        <a:pt x="1091" y="109"/>
                      </a:lnTo>
                      <a:lnTo>
                        <a:pt x="1035" y="117"/>
                      </a:lnTo>
                      <a:lnTo>
                        <a:pt x="981" y="127"/>
                      </a:lnTo>
                      <a:lnTo>
                        <a:pt x="927" y="138"/>
                      </a:lnTo>
                      <a:lnTo>
                        <a:pt x="874" y="149"/>
                      </a:lnTo>
                      <a:lnTo>
                        <a:pt x="821" y="161"/>
                      </a:lnTo>
                      <a:lnTo>
                        <a:pt x="768" y="173"/>
                      </a:lnTo>
                      <a:lnTo>
                        <a:pt x="716" y="187"/>
                      </a:lnTo>
                      <a:lnTo>
                        <a:pt x="664" y="202"/>
                      </a:lnTo>
                      <a:lnTo>
                        <a:pt x="614" y="217"/>
                      </a:lnTo>
                      <a:lnTo>
                        <a:pt x="563" y="234"/>
                      </a:lnTo>
                      <a:lnTo>
                        <a:pt x="512" y="252"/>
                      </a:lnTo>
                      <a:lnTo>
                        <a:pt x="463" y="270"/>
                      </a:lnTo>
                      <a:lnTo>
                        <a:pt x="413" y="289"/>
                      </a:lnTo>
                      <a:lnTo>
                        <a:pt x="364" y="309"/>
                      </a:lnTo>
                      <a:lnTo>
                        <a:pt x="315" y="330"/>
                      </a:lnTo>
                      <a:lnTo>
                        <a:pt x="267" y="352"/>
                      </a:lnTo>
                      <a:lnTo>
                        <a:pt x="220" y="375"/>
                      </a:lnTo>
                      <a:lnTo>
                        <a:pt x="172" y="399"/>
                      </a:lnTo>
                      <a:lnTo>
                        <a:pt x="125" y="424"/>
                      </a:lnTo>
                      <a:lnTo>
                        <a:pt x="79" y="450"/>
                      </a:lnTo>
                      <a:lnTo>
                        <a:pt x="33" y="477"/>
                      </a:lnTo>
                      <a:lnTo>
                        <a:pt x="33" y="476"/>
                      </a:lnTo>
                      <a:close/>
                    </a:path>
                  </a:pathLst>
                </a:custGeom>
                <a:solidFill>
                  <a:srgbClr val="FF0040"/>
                </a:solidFill>
                <a:ln w="9525">
                  <a:noFill/>
                  <a:round/>
                  <a:headEnd/>
                  <a:tailEnd/>
                </a:ln>
              </p:spPr>
              <p:txBody>
                <a:bodyPr wrap="none" anchor="ctr"/>
                <a:lstStyle/>
                <a:p>
                  <a:endParaRPr lang="en-US"/>
                </a:p>
              </p:txBody>
            </p:sp>
            <p:sp>
              <p:nvSpPr>
                <p:cNvPr id="21528" name="Freeform 18"/>
                <p:cNvSpPr>
                  <a:spLocks noChangeArrowheads="1"/>
                </p:cNvSpPr>
                <p:nvPr/>
              </p:nvSpPr>
              <p:spPr bwMode="auto">
                <a:xfrm>
                  <a:off x="2741" y="2899"/>
                  <a:ext cx="15" cy="88"/>
                </a:xfrm>
                <a:custGeom>
                  <a:avLst/>
                  <a:gdLst>
                    <a:gd name="T0" fmla="*/ 0 w 130"/>
                    <a:gd name="T1" fmla="*/ 0 h 684"/>
                    <a:gd name="T2" fmla="*/ 0 w 130"/>
                    <a:gd name="T3" fmla="*/ 0 h 684"/>
                    <a:gd name="T4" fmla="*/ 0 w 130"/>
                    <a:gd name="T5" fmla="*/ 0 h 684"/>
                    <a:gd name="T6" fmla="*/ 0 w 130"/>
                    <a:gd name="T7" fmla="*/ 0 h 684"/>
                    <a:gd name="T8" fmla="*/ 0 w 130"/>
                    <a:gd name="T9" fmla="*/ 0 h 684"/>
                    <a:gd name="T10" fmla="*/ 0 w 130"/>
                    <a:gd name="T11" fmla="*/ 0 h 684"/>
                    <a:gd name="T12" fmla="*/ 0 w 130"/>
                    <a:gd name="T13" fmla="*/ 0 h 684"/>
                    <a:gd name="T14" fmla="*/ 0 w 130"/>
                    <a:gd name="T15" fmla="*/ 0 h 684"/>
                    <a:gd name="T16" fmla="*/ 0 w 130"/>
                    <a:gd name="T17" fmla="*/ 0 h 684"/>
                    <a:gd name="T18" fmla="*/ 0 w 130"/>
                    <a:gd name="T19" fmla="*/ 0 h 684"/>
                    <a:gd name="T20" fmla="*/ 0 w 130"/>
                    <a:gd name="T21" fmla="*/ 0 h 684"/>
                    <a:gd name="T22" fmla="*/ 0 w 130"/>
                    <a:gd name="T23" fmla="*/ 0 h 684"/>
                    <a:gd name="T24" fmla="*/ 0 w 130"/>
                    <a:gd name="T25" fmla="*/ 0 h 684"/>
                    <a:gd name="T26" fmla="*/ 0 w 130"/>
                    <a:gd name="T27" fmla="*/ 0 h 684"/>
                    <a:gd name="T28" fmla="*/ 0 w 130"/>
                    <a:gd name="T29" fmla="*/ 0 h 684"/>
                    <a:gd name="T30" fmla="*/ 0 w 130"/>
                    <a:gd name="T31" fmla="*/ 0 h 684"/>
                    <a:gd name="T32" fmla="*/ 0 w 130"/>
                    <a:gd name="T33" fmla="*/ 0 h 684"/>
                    <a:gd name="T34" fmla="*/ 0 w 130"/>
                    <a:gd name="T35" fmla="*/ 0 h 684"/>
                    <a:gd name="T36" fmla="*/ 0 w 130"/>
                    <a:gd name="T37" fmla="*/ 0 h 684"/>
                    <a:gd name="T38" fmla="*/ 0 w 130"/>
                    <a:gd name="T39" fmla="*/ 0 h 684"/>
                    <a:gd name="T40" fmla="*/ 0 w 130"/>
                    <a:gd name="T41" fmla="*/ 0 h 684"/>
                    <a:gd name="T42" fmla="*/ 0 w 130"/>
                    <a:gd name="T43" fmla="*/ 0 h 684"/>
                    <a:gd name="T44" fmla="*/ 0 w 130"/>
                    <a:gd name="T45" fmla="*/ 0 h 6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0"/>
                    <a:gd name="T70" fmla="*/ 0 h 684"/>
                    <a:gd name="T71" fmla="*/ 130 w 130"/>
                    <a:gd name="T72" fmla="*/ 684 h 6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0" h="684">
                      <a:moveTo>
                        <a:pt x="24" y="0"/>
                      </a:moveTo>
                      <a:lnTo>
                        <a:pt x="19" y="32"/>
                      </a:lnTo>
                      <a:lnTo>
                        <a:pt x="13" y="62"/>
                      </a:lnTo>
                      <a:lnTo>
                        <a:pt x="8" y="91"/>
                      </a:lnTo>
                      <a:lnTo>
                        <a:pt x="5" y="118"/>
                      </a:lnTo>
                      <a:lnTo>
                        <a:pt x="2" y="146"/>
                      </a:lnTo>
                      <a:lnTo>
                        <a:pt x="1" y="171"/>
                      </a:lnTo>
                      <a:lnTo>
                        <a:pt x="0" y="196"/>
                      </a:lnTo>
                      <a:lnTo>
                        <a:pt x="0" y="220"/>
                      </a:lnTo>
                      <a:lnTo>
                        <a:pt x="1" y="243"/>
                      </a:lnTo>
                      <a:lnTo>
                        <a:pt x="2" y="265"/>
                      </a:lnTo>
                      <a:lnTo>
                        <a:pt x="5" y="285"/>
                      </a:lnTo>
                      <a:lnTo>
                        <a:pt x="7" y="306"/>
                      </a:lnTo>
                      <a:lnTo>
                        <a:pt x="14" y="346"/>
                      </a:lnTo>
                      <a:lnTo>
                        <a:pt x="23" y="384"/>
                      </a:lnTo>
                      <a:lnTo>
                        <a:pt x="35" y="421"/>
                      </a:lnTo>
                      <a:lnTo>
                        <a:pt x="46" y="457"/>
                      </a:lnTo>
                      <a:lnTo>
                        <a:pt x="60" y="493"/>
                      </a:lnTo>
                      <a:lnTo>
                        <a:pt x="74" y="528"/>
                      </a:lnTo>
                      <a:lnTo>
                        <a:pt x="88" y="565"/>
                      </a:lnTo>
                      <a:lnTo>
                        <a:pt x="103" y="602"/>
                      </a:lnTo>
                      <a:lnTo>
                        <a:pt x="117" y="642"/>
                      </a:lnTo>
                      <a:lnTo>
                        <a:pt x="130" y="684"/>
                      </a:lnTo>
                    </a:path>
                  </a:pathLst>
                </a:custGeom>
                <a:noFill/>
                <a:ln w="9525">
                  <a:noFill/>
                  <a:round/>
                  <a:headEnd/>
                  <a:tailEnd/>
                </a:ln>
              </p:spPr>
              <p:txBody>
                <a:bodyPr wrap="none" anchor="ctr"/>
                <a:lstStyle/>
                <a:p>
                  <a:endParaRPr lang="en-US"/>
                </a:p>
              </p:txBody>
            </p:sp>
            <p:sp>
              <p:nvSpPr>
                <p:cNvPr id="21529" name="Freeform 19"/>
                <p:cNvSpPr>
                  <a:spLocks noChangeArrowheads="1"/>
                </p:cNvSpPr>
                <p:nvPr/>
              </p:nvSpPr>
              <p:spPr bwMode="auto">
                <a:xfrm>
                  <a:off x="2738" y="2897"/>
                  <a:ext cx="21" cy="93"/>
                </a:xfrm>
                <a:custGeom>
                  <a:avLst/>
                  <a:gdLst>
                    <a:gd name="T0" fmla="*/ 0 w 192"/>
                    <a:gd name="T1" fmla="*/ 0 h 699"/>
                    <a:gd name="T2" fmla="*/ 0 w 192"/>
                    <a:gd name="T3" fmla="*/ 0 h 699"/>
                    <a:gd name="T4" fmla="*/ 0 w 192"/>
                    <a:gd name="T5" fmla="*/ 0 h 699"/>
                    <a:gd name="T6" fmla="*/ 0 w 192"/>
                    <a:gd name="T7" fmla="*/ 0 h 699"/>
                    <a:gd name="T8" fmla="*/ 0 w 192"/>
                    <a:gd name="T9" fmla="*/ 0 h 699"/>
                    <a:gd name="T10" fmla="*/ 0 w 192"/>
                    <a:gd name="T11" fmla="*/ 0 h 699"/>
                    <a:gd name="T12" fmla="*/ 0 w 192"/>
                    <a:gd name="T13" fmla="*/ 0 h 699"/>
                    <a:gd name="T14" fmla="*/ 0 w 192"/>
                    <a:gd name="T15" fmla="*/ 0 h 699"/>
                    <a:gd name="T16" fmla="*/ 0 w 192"/>
                    <a:gd name="T17" fmla="*/ 0 h 699"/>
                    <a:gd name="T18" fmla="*/ 0 w 192"/>
                    <a:gd name="T19" fmla="*/ 0 h 699"/>
                    <a:gd name="T20" fmla="*/ 0 w 192"/>
                    <a:gd name="T21" fmla="*/ 0 h 699"/>
                    <a:gd name="T22" fmla="*/ 0 w 192"/>
                    <a:gd name="T23" fmla="*/ 0 h 699"/>
                    <a:gd name="T24" fmla="*/ 0 w 192"/>
                    <a:gd name="T25" fmla="*/ 0 h 699"/>
                    <a:gd name="T26" fmla="*/ 0 w 192"/>
                    <a:gd name="T27" fmla="*/ 0 h 699"/>
                    <a:gd name="T28" fmla="*/ 0 w 192"/>
                    <a:gd name="T29" fmla="*/ 0 h 699"/>
                    <a:gd name="T30" fmla="*/ 0 w 192"/>
                    <a:gd name="T31" fmla="*/ 0 h 699"/>
                    <a:gd name="T32" fmla="*/ 0 w 192"/>
                    <a:gd name="T33" fmla="*/ 0 h 699"/>
                    <a:gd name="T34" fmla="*/ 0 w 192"/>
                    <a:gd name="T35" fmla="*/ 0 h 699"/>
                    <a:gd name="T36" fmla="*/ 0 w 192"/>
                    <a:gd name="T37" fmla="*/ 0 h 699"/>
                    <a:gd name="T38" fmla="*/ 0 w 192"/>
                    <a:gd name="T39" fmla="*/ 0 h 699"/>
                    <a:gd name="T40" fmla="*/ 0 w 192"/>
                    <a:gd name="T41" fmla="*/ 0 h 699"/>
                    <a:gd name="T42" fmla="*/ 0 w 192"/>
                    <a:gd name="T43" fmla="*/ 0 h 699"/>
                    <a:gd name="T44" fmla="*/ 0 w 192"/>
                    <a:gd name="T45" fmla="*/ 0 h 699"/>
                    <a:gd name="T46" fmla="*/ 0 w 192"/>
                    <a:gd name="T47" fmla="*/ 0 h 699"/>
                    <a:gd name="T48" fmla="*/ 0 w 192"/>
                    <a:gd name="T49" fmla="*/ 0 h 699"/>
                    <a:gd name="T50" fmla="*/ 0 w 192"/>
                    <a:gd name="T51" fmla="*/ 0 h 699"/>
                    <a:gd name="T52" fmla="*/ 0 w 192"/>
                    <a:gd name="T53" fmla="*/ 0 h 699"/>
                    <a:gd name="T54" fmla="*/ 0 w 192"/>
                    <a:gd name="T55" fmla="*/ 0 h 699"/>
                    <a:gd name="T56" fmla="*/ 0 w 192"/>
                    <a:gd name="T57" fmla="*/ 0 h 699"/>
                    <a:gd name="T58" fmla="*/ 0 w 192"/>
                    <a:gd name="T59" fmla="*/ 0 h 699"/>
                    <a:gd name="T60" fmla="*/ 0 w 192"/>
                    <a:gd name="T61" fmla="*/ 0 h 699"/>
                    <a:gd name="T62" fmla="*/ 0 w 192"/>
                    <a:gd name="T63" fmla="*/ 0 h 699"/>
                    <a:gd name="T64" fmla="*/ 0 w 192"/>
                    <a:gd name="T65" fmla="*/ 0 h 699"/>
                    <a:gd name="T66" fmla="*/ 0 w 192"/>
                    <a:gd name="T67" fmla="*/ 0 h 699"/>
                    <a:gd name="T68" fmla="*/ 0 w 192"/>
                    <a:gd name="T69" fmla="*/ 0 h 699"/>
                    <a:gd name="T70" fmla="*/ 0 w 192"/>
                    <a:gd name="T71" fmla="*/ 0 h 699"/>
                    <a:gd name="T72" fmla="*/ 0 w 192"/>
                    <a:gd name="T73" fmla="*/ 0 h 699"/>
                    <a:gd name="T74" fmla="*/ 0 w 192"/>
                    <a:gd name="T75" fmla="*/ 0 h 699"/>
                    <a:gd name="T76" fmla="*/ 0 w 192"/>
                    <a:gd name="T77" fmla="*/ 0 h 699"/>
                    <a:gd name="T78" fmla="*/ 0 w 192"/>
                    <a:gd name="T79" fmla="*/ 0 h 699"/>
                    <a:gd name="T80" fmla="*/ 0 w 192"/>
                    <a:gd name="T81" fmla="*/ 0 h 699"/>
                    <a:gd name="T82" fmla="*/ 0 w 192"/>
                    <a:gd name="T83" fmla="*/ 0 h 699"/>
                    <a:gd name="T84" fmla="*/ 0 w 192"/>
                    <a:gd name="T85" fmla="*/ 0 h 699"/>
                    <a:gd name="T86" fmla="*/ 0 w 192"/>
                    <a:gd name="T87" fmla="*/ 0 h 699"/>
                    <a:gd name="T88" fmla="*/ 0 w 192"/>
                    <a:gd name="T89" fmla="*/ 0 h 699"/>
                    <a:gd name="T90" fmla="*/ 0 w 192"/>
                    <a:gd name="T91" fmla="*/ 0 h 699"/>
                    <a:gd name="T92" fmla="*/ 0 w 192"/>
                    <a:gd name="T93" fmla="*/ 0 h 699"/>
                    <a:gd name="T94" fmla="*/ 0 w 192"/>
                    <a:gd name="T95" fmla="*/ 0 h 699"/>
                    <a:gd name="T96" fmla="*/ 0 w 192"/>
                    <a:gd name="T97" fmla="*/ 0 h 6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2"/>
                    <a:gd name="T148" fmla="*/ 0 h 699"/>
                    <a:gd name="T149" fmla="*/ 192 w 192"/>
                    <a:gd name="T150" fmla="*/ 699 h 6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2" h="699">
                      <a:moveTo>
                        <a:pt x="25" y="0"/>
                      </a:moveTo>
                      <a:lnTo>
                        <a:pt x="87" y="14"/>
                      </a:lnTo>
                      <a:lnTo>
                        <a:pt x="82" y="45"/>
                      </a:lnTo>
                      <a:lnTo>
                        <a:pt x="77" y="75"/>
                      </a:lnTo>
                      <a:lnTo>
                        <a:pt x="72" y="102"/>
                      </a:lnTo>
                      <a:lnTo>
                        <a:pt x="69" y="129"/>
                      </a:lnTo>
                      <a:lnTo>
                        <a:pt x="67" y="154"/>
                      </a:lnTo>
                      <a:lnTo>
                        <a:pt x="66" y="180"/>
                      </a:lnTo>
                      <a:lnTo>
                        <a:pt x="64" y="204"/>
                      </a:lnTo>
                      <a:lnTo>
                        <a:pt x="64" y="226"/>
                      </a:lnTo>
                      <a:lnTo>
                        <a:pt x="66" y="247"/>
                      </a:lnTo>
                      <a:lnTo>
                        <a:pt x="67" y="269"/>
                      </a:lnTo>
                      <a:lnTo>
                        <a:pt x="69" y="289"/>
                      </a:lnTo>
                      <a:lnTo>
                        <a:pt x="71" y="310"/>
                      </a:lnTo>
                      <a:lnTo>
                        <a:pt x="78" y="346"/>
                      </a:lnTo>
                      <a:lnTo>
                        <a:pt x="86" y="383"/>
                      </a:lnTo>
                      <a:lnTo>
                        <a:pt x="97" y="419"/>
                      </a:lnTo>
                      <a:lnTo>
                        <a:pt x="109" y="455"/>
                      </a:lnTo>
                      <a:lnTo>
                        <a:pt x="122" y="489"/>
                      </a:lnTo>
                      <a:lnTo>
                        <a:pt x="136" y="525"/>
                      </a:lnTo>
                      <a:lnTo>
                        <a:pt x="151" y="562"/>
                      </a:lnTo>
                      <a:lnTo>
                        <a:pt x="165" y="599"/>
                      </a:lnTo>
                      <a:lnTo>
                        <a:pt x="178" y="639"/>
                      </a:lnTo>
                      <a:lnTo>
                        <a:pt x="187" y="660"/>
                      </a:lnTo>
                      <a:lnTo>
                        <a:pt x="192" y="682"/>
                      </a:lnTo>
                      <a:lnTo>
                        <a:pt x="131" y="699"/>
                      </a:lnTo>
                      <a:lnTo>
                        <a:pt x="119" y="658"/>
                      </a:lnTo>
                      <a:lnTo>
                        <a:pt x="104" y="619"/>
                      </a:lnTo>
                      <a:lnTo>
                        <a:pt x="90" y="581"/>
                      </a:lnTo>
                      <a:lnTo>
                        <a:pt x="75" y="543"/>
                      </a:lnTo>
                      <a:lnTo>
                        <a:pt x="61" y="508"/>
                      </a:lnTo>
                      <a:lnTo>
                        <a:pt x="47" y="471"/>
                      </a:lnTo>
                      <a:lnTo>
                        <a:pt x="36" y="434"/>
                      </a:lnTo>
                      <a:lnTo>
                        <a:pt x="24" y="397"/>
                      </a:lnTo>
                      <a:lnTo>
                        <a:pt x="15" y="358"/>
                      </a:lnTo>
                      <a:lnTo>
                        <a:pt x="8" y="317"/>
                      </a:lnTo>
                      <a:lnTo>
                        <a:pt x="5" y="295"/>
                      </a:lnTo>
                      <a:lnTo>
                        <a:pt x="2" y="273"/>
                      </a:lnTo>
                      <a:lnTo>
                        <a:pt x="1" y="250"/>
                      </a:lnTo>
                      <a:lnTo>
                        <a:pt x="0" y="227"/>
                      </a:lnTo>
                      <a:lnTo>
                        <a:pt x="0" y="203"/>
                      </a:lnTo>
                      <a:lnTo>
                        <a:pt x="1" y="177"/>
                      </a:lnTo>
                      <a:lnTo>
                        <a:pt x="3" y="151"/>
                      </a:lnTo>
                      <a:lnTo>
                        <a:pt x="6" y="123"/>
                      </a:lnTo>
                      <a:lnTo>
                        <a:pt x="9" y="94"/>
                      </a:lnTo>
                      <a:lnTo>
                        <a:pt x="14" y="64"/>
                      </a:lnTo>
                      <a:lnTo>
                        <a:pt x="18" y="33"/>
                      </a:lnTo>
                      <a:lnTo>
                        <a:pt x="25" y="1"/>
                      </a:lnTo>
                      <a:lnTo>
                        <a:pt x="25" y="0"/>
                      </a:lnTo>
                      <a:close/>
                    </a:path>
                  </a:pathLst>
                </a:custGeom>
                <a:solidFill>
                  <a:srgbClr val="FF0040"/>
                </a:solidFill>
                <a:ln w="9525">
                  <a:noFill/>
                  <a:round/>
                  <a:headEnd/>
                  <a:tailEnd/>
                </a:ln>
              </p:spPr>
              <p:txBody>
                <a:bodyPr wrap="none" anchor="ctr"/>
                <a:lstStyle/>
                <a:p>
                  <a:endParaRPr lang="en-US"/>
                </a:p>
              </p:txBody>
            </p:sp>
            <p:sp>
              <p:nvSpPr>
                <p:cNvPr id="21530" name="Freeform 20"/>
                <p:cNvSpPr>
                  <a:spLocks noChangeArrowheads="1"/>
                </p:cNvSpPr>
                <p:nvPr/>
              </p:nvSpPr>
              <p:spPr bwMode="auto">
                <a:xfrm>
                  <a:off x="2823" y="2874"/>
                  <a:ext cx="89" cy="39"/>
                </a:xfrm>
                <a:custGeom>
                  <a:avLst/>
                  <a:gdLst>
                    <a:gd name="T0" fmla="*/ 0 w 798"/>
                    <a:gd name="T1" fmla="*/ 0 h 303"/>
                    <a:gd name="T2" fmla="*/ 0 w 798"/>
                    <a:gd name="T3" fmla="*/ 0 h 303"/>
                    <a:gd name="T4" fmla="*/ 0 w 798"/>
                    <a:gd name="T5" fmla="*/ 0 h 303"/>
                    <a:gd name="T6" fmla="*/ 0 w 798"/>
                    <a:gd name="T7" fmla="*/ 0 h 303"/>
                    <a:gd name="T8" fmla="*/ 0 w 798"/>
                    <a:gd name="T9" fmla="*/ 0 h 303"/>
                    <a:gd name="T10" fmla="*/ 0 w 798"/>
                    <a:gd name="T11" fmla="*/ 0 h 303"/>
                    <a:gd name="T12" fmla="*/ 0 w 798"/>
                    <a:gd name="T13" fmla="*/ 0 h 303"/>
                    <a:gd name="T14" fmla="*/ 0 w 798"/>
                    <a:gd name="T15" fmla="*/ 0 h 303"/>
                    <a:gd name="T16" fmla="*/ 0 w 798"/>
                    <a:gd name="T17" fmla="*/ 0 h 303"/>
                    <a:gd name="T18" fmla="*/ 0 w 798"/>
                    <a:gd name="T19" fmla="*/ 0 h 303"/>
                    <a:gd name="T20" fmla="*/ 0 w 798"/>
                    <a:gd name="T21" fmla="*/ 0 h 303"/>
                    <a:gd name="T22" fmla="*/ 0 w 798"/>
                    <a:gd name="T23" fmla="*/ 0 h 303"/>
                    <a:gd name="T24" fmla="*/ 0 w 798"/>
                    <a:gd name="T25" fmla="*/ 0 h 303"/>
                    <a:gd name="T26" fmla="*/ 0 w 798"/>
                    <a:gd name="T27" fmla="*/ 0 h 303"/>
                    <a:gd name="T28" fmla="*/ 0 w 798"/>
                    <a:gd name="T29" fmla="*/ 0 h 303"/>
                    <a:gd name="T30" fmla="*/ 0 w 798"/>
                    <a:gd name="T31" fmla="*/ 0 h 303"/>
                    <a:gd name="T32" fmla="*/ 0 w 798"/>
                    <a:gd name="T33" fmla="*/ 0 h 303"/>
                    <a:gd name="T34" fmla="*/ 0 w 798"/>
                    <a:gd name="T35" fmla="*/ 0 h 303"/>
                    <a:gd name="T36" fmla="*/ 0 w 798"/>
                    <a:gd name="T37" fmla="*/ 0 h 303"/>
                    <a:gd name="T38" fmla="*/ 0 w 798"/>
                    <a:gd name="T39" fmla="*/ 0 h 303"/>
                    <a:gd name="T40" fmla="*/ 0 w 798"/>
                    <a:gd name="T41" fmla="*/ 0 h 303"/>
                    <a:gd name="T42" fmla="*/ 0 w 798"/>
                    <a:gd name="T43" fmla="*/ 0 h 303"/>
                    <a:gd name="T44" fmla="*/ 0 w 798"/>
                    <a:gd name="T45" fmla="*/ 0 h 303"/>
                    <a:gd name="T46" fmla="*/ 0 w 798"/>
                    <a:gd name="T47" fmla="*/ 0 h 303"/>
                    <a:gd name="T48" fmla="*/ 0 w 798"/>
                    <a:gd name="T49" fmla="*/ 0 h 303"/>
                    <a:gd name="T50" fmla="*/ 0 w 798"/>
                    <a:gd name="T51" fmla="*/ 0 h 303"/>
                    <a:gd name="T52" fmla="*/ 0 w 798"/>
                    <a:gd name="T53" fmla="*/ 0 h 303"/>
                    <a:gd name="T54" fmla="*/ 0 w 798"/>
                    <a:gd name="T55" fmla="*/ 0 h 303"/>
                    <a:gd name="T56" fmla="*/ 0 w 798"/>
                    <a:gd name="T57" fmla="*/ 0 h 303"/>
                    <a:gd name="T58" fmla="*/ 0 w 798"/>
                    <a:gd name="T59" fmla="*/ 0 h 303"/>
                    <a:gd name="T60" fmla="*/ 0 w 798"/>
                    <a:gd name="T61" fmla="*/ 0 h 303"/>
                    <a:gd name="T62" fmla="*/ 0 w 798"/>
                    <a:gd name="T63" fmla="*/ 0 h 303"/>
                    <a:gd name="T64" fmla="*/ 0 w 798"/>
                    <a:gd name="T65" fmla="*/ 0 h 303"/>
                    <a:gd name="T66" fmla="*/ 0 w 798"/>
                    <a:gd name="T67" fmla="*/ 0 h 303"/>
                    <a:gd name="T68" fmla="*/ 0 w 798"/>
                    <a:gd name="T69" fmla="*/ 0 h 303"/>
                    <a:gd name="T70" fmla="*/ 0 w 798"/>
                    <a:gd name="T71" fmla="*/ 0 h 303"/>
                    <a:gd name="T72" fmla="*/ 0 w 798"/>
                    <a:gd name="T73" fmla="*/ 0 h 303"/>
                    <a:gd name="T74" fmla="*/ 0 w 798"/>
                    <a:gd name="T75" fmla="*/ 0 h 303"/>
                    <a:gd name="T76" fmla="*/ 0 w 798"/>
                    <a:gd name="T77" fmla="*/ 0 h 303"/>
                    <a:gd name="T78" fmla="*/ 0 w 798"/>
                    <a:gd name="T79" fmla="*/ 0 h 303"/>
                    <a:gd name="T80" fmla="*/ 0 w 798"/>
                    <a:gd name="T81" fmla="*/ 0 h 303"/>
                    <a:gd name="T82" fmla="*/ 0 w 798"/>
                    <a:gd name="T83" fmla="*/ 0 h 303"/>
                    <a:gd name="T84" fmla="*/ 0 w 798"/>
                    <a:gd name="T85" fmla="*/ 0 h 303"/>
                    <a:gd name="T86" fmla="*/ 0 w 798"/>
                    <a:gd name="T87" fmla="*/ 0 h 303"/>
                    <a:gd name="T88" fmla="*/ 0 w 798"/>
                    <a:gd name="T89" fmla="*/ 0 h 303"/>
                    <a:gd name="T90" fmla="*/ 0 w 798"/>
                    <a:gd name="T91" fmla="*/ 0 h 303"/>
                    <a:gd name="T92" fmla="*/ 0 w 798"/>
                    <a:gd name="T93" fmla="*/ 0 h 303"/>
                    <a:gd name="T94" fmla="*/ 0 w 798"/>
                    <a:gd name="T95" fmla="*/ 0 h 303"/>
                    <a:gd name="T96" fmla="*/ 0 w 798"/>
                    <a:gd name="T97" fmla="*/ 0 h 303"/>
                    <a:gd name="T98" fmla="*/ 0 w 798"/>
                    <a:gd name="T99" fmla="*/ 0 h 303"/>
                    <a:gd name="T100" fmla="*/ 0 w 798"/>
                    <a:gd name="T101" fmla="*/ 0 h 303"/>
                    <a:gd name="T102" fmla="*/ 0 w 798"/>
                    <a:gd name="T103" fmla="*/ 0 h 303"/>
                    <a:gd name="T104" fmla="*/ 0 w 798"/>
                    <a:gd name="T105" fmla="*/ 0 h 303"/>
                    <a:gd name="T106" fmla="*/ 0 w 798"/>
                    <a:gd name="T107" fmla="*/ 0 h 303"/>
                    <a:gd name="T108" fmla="*/ 0 w 798"/>
                    <a:gd name="T109" fmla="*/ 0 h 303"/>
                    <a:gd name="T110" fmla="*/ 0 w 798"/>
                    <a:gd name="T111" fmla="*/ 0 h 303"/>
                    <a:gd name="T112" fmla="*/ 0 w 798"/>
                    <a:gd name="T113" fmla="*/ 0 h 303"/>
                    <a:gd name="T114" fmla="*/ 0 w 798"/>
                    <a:gd name="T115" fmla="*/ 0 h 303"/>
                    <a:gd name="T116" fmla="*/ 0 w 798"/>
                    <a:gd name="T117" fmla="*/ 0 h 303"/>
                    <a:gd name="T118" fmla="*/ 0 w 798"/>
                    <a:gd name="T119" fmla="*/ 0 h 303"/>
                    <a:gd name="T120" fmla="*/ 0 w 798"/>
                    <a:gd name="T121" fmla="*/ 0 h 303"/>
                    <a:gd name="T122" fmla="*/ 0 w 798"/>
                    <a:gd name="T123" fmla="*/ 0 h 3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8"/>
                    <a:gd name="T187" fmla="*/ 0 h 303"/>
                    <a:gd name="T188" fmla="*/ 798 w 798"/>
                    <a:gd name="T189" fmla="*/ 303 h 3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8" h="303">
                      <a:moveTo>
                        <a:pt x="323" y="0"/>
                      </a:moveTo>
                      <a:lnTo>
                        <a:pt x="300" y="8"/>
                      </a:lnTo>
                      <a:lnTo>
                        <a:pt x="280" y="16"/>
                      </a:lnTo>
                      <a:lnTo>
                        <a:pt x="260" y="26"/>
                      </a:lnTo>
                      <a:lnTo>
                        <a:pt x="243" y="36"/>
                      </a:lnTo>
                      <a:lnTo>
                        <a:pt x="227" y="46"/>
                      </a:lnTo>
                      <a:lnTo>
                        <a:pt x="210" y="58"/>
                      </a:lnTo>
                      <a:lnTo>
                        <a:pt x="179" y="80"/>
                      </a:lnTo>
                      <a:lnTo>
                        <a:pt x="162" y="90"/>
                      </a:lnTo>
                      <a:lnTo>
                        <a:pt x="145" y="100"/>
                      </a:lnTo>
                      <a:lnTo>
                        <a:pt x="126" y="110"/>
                      </a:lnTo>
                      <a:lnTo>
                        <a:pt x="107" y="118"/>
                      </a:lnTo>
                      <a:lnTo>
                        <a:pt x="84" y="125"/>
                      </a:lnTo>
                      <a:lnTo>
                        <a:pt x="72" y="127"/>
                      </a:lnTo>
                      <a:lnTo>
                        <a:pt x="58" y="129"/>
                      </a:lnTo>
                      <a:lnTo>
                        <a:pt x="46" y="132"/>
                      </a:lnTo>
                      <a:lnTo>
                        <a:pt x="31" y="133"/>
                      </a:lnTo>
                      <a:lnTo>
                        <a:pt x="16" y="134"/>
                      </a:lnTo>
                      <a:lnTo>
                        <a:pt x="0" y="134"/>
                      </a:lnTo>
                      <a:lnTo>
                        <a:pt x="5" y="137"/>
                      </a:lnTo>
                      <a:lnTo>
                        <a:pt x="11" y="142"/>
                      </a:lnTo>
                      <a:lnTo>
                        <a:pt x="18" y="145"/>
                      </a:lnTo>
                      <a:lnTo>
                        <a:pt x="26" y="150"/>
                      </a:lnTo>
                      <a:lnTo>
                        <a:pt x="35" y="155"/>
                      </a:lnTo>
                      <a:lnTo>
                        <a:pt x="45" y="159"/>
                      </a:lnTo>
                      <a:lnTo>
                        <a:pt x="65" y="168"/>
                      </a:lnTo>
                      <a:lnTo>
                        <a:pt x="88" y="179"/>
                      </a:lnTo>
                      <a:lnTo>
                        <a:pt x="114" y="190"/>
                      </a:lnTo>
                      <a:lnTo>
                        <a:pt x="140" y="201"/>
                      </a:lnTo>
                      <a:lnTo>
                        <a:pt x="170" y="212"/>
                      </a:lnTo>
                      <a:lnTo>
                        <a:pt x="200" y="224"/>
                      </a:lnTo>
                      <a:lnTo>
                        <a:pt x="232" y="234"/>
                      </a:lnTo>
                      <a:lnTo>
                        <a:pt x="266" y="246"/>
                      </a:lnTo>
                      <a:lnTo>
                        <a:pt x="299" y="256"/>
                      </a:lnTo>
                      <a:lnTo>
                        <a:pt x="334" y="265"/>
                      </a:lnTo>
                      <a:lnTo>
                        <a:pt x="369" y="274"/>
                      </a:lnTo>
                      <a:lnTo>
                        <a:pt x="404" y="282"/>
                      </a:lnTo>
                      <a:lnTo>
                        <a:pt x="439" y="289"/>
                      </a:lnTo>
                      <a:lnTo>
                        <a:pt x="474" y="295"/>
                      </a:lnTo>
                      <a:lnTo>
                        <a:pt x="508" y="298"/>
                      </a:lnTo>
                      <a:lnTo>
                        <a:pt x="541" y="302"/>
                      </a:lnTo>
                      <a:lnTo>
                        <a:pt x="573" y="303"/>
                      </a:lnTo>
                      <a:lnTo>
                        <a:pt x="605" y="302"/>
                      </a:lnTo>
                      <a:lnTo>
                        <a:pt x="635" y="300"/>
                      </a:lnTo>
                      <a:lnTo>
                        <a:pt x="662" y="295"/>
                      </a:lnTo>
                      <a:lnTo>
                        <a:pt x="689" y="288"/>
                      </a:lnTo>
                      <a:lnTo>
                        <a:pt x="700" y="283"/>
                      </a:lnTo>
                      <a:lnTo>
                        <a:pt x="712" y="279"/>
                      </a:lnTo>
                      <a:lnTo>
                        <a:pt x="723" y="273"/>
                      </a:lnTo>
                      <a:lnTo>
                        <a:pt x="734" y="267"/>
                      </a:lnTo>
                      <a:lnTo>
                        <a:pt x="743" y="260"/>
                      </a:lnTo>
                      <a:lnTo>
                        <a:pt x="752" y="252"/>
                      </a:lnTo>
                      <a:lnTo>
                        <a:pt x="760" y="244"/>
                      </a:lnTo>
                      <a:lnTo>
                        <a:pt x="768" y="235"/>
                      </a:lnTo>
                      <a:lnTo>
                        <a:pt x="775" y="225"/>
                      </a:lnTo>
                      <a:lnTo>
                        <a:pt x="781" y="214"/>
                      </a:lnTo>
                      <a:lnTo>
                        <a:pt x="785" y="203"/>
                      </a:lnTo>
                      <a:lnTo>
                        <a:pt x="790" y="191"/>
                      </a:lnTo>
                      <a:lnTo>
                        <a:pt x="794" y="178"/>
                      </a:lnTo>
                      <a:lnTo>
                        <a:pt x="796" y="164"/>
                      </a:lnTo>
                      <a:lnTo>
                        <a:pt x="797" y="150"/>
                      </a:lnTo>
                      <a:lnTo>
                        <a:pt x="798" y="134"/>
                      </a:lnTo>
                    </a:path>
                  </a:pathLst>
                </a:custGeom>
                <a:noFill/>
                <a:ln w="9525">
                  <a:noFill/>
                  <a:round/>
                  <a:headEnd/>
                  <a:tailEnd/>
                </a:ln>
              </p:spPr>
              <p:txBody>
                <a:bodyPr wrap="none" anchor="ctr"/>
                <a:lstStyle/>
                <a:p>
                  <a:endParaRPr lang="en-US"/>
                </a:p>
              </p:txBody>
            </p:sp>
            <p:sp>
              <p:nvSpPr>
                <p:cNvPr id="21531" name="Freeform 21"/>
                <p:cNvSpPr>
                  <a:spLocks noChangeArrowheads="1"/>
                </p:cNvSpPr>
                <p:nvPr/>
              </p:nvSpPr>
              <p:spPr bwMode="auto">
                <a:xfrm>
                  <a:off x="2820" y="2888"/>
                  <a:ext cx="95" cy="30"/>
                </a:xfrm>
                <a:custGeom>
                  <a:avLst/>
                  <a:gdLst>
                    <a:gd name="T0" fmla="*/ 0 w 848"/>
                    <a:gd name="T1" fmla="*/ 0 h 229"/>
                    <a:gd name="T2" fmla="*/ 0 w 848"/>
                    <a:gd name="T3" fmla="*/ 0 h 229"/>
                    <a:gd name="T4" fmla="*/ 0 w 848"/>
                    <a:gd name="T5" fmla="*/ 0 h 229"/>
                    <a:gd name="T6" fmla="*/ 0 w 848"/>
                    <a:gd name="T7" fmla="*/ 0 h 229"/>
                    <a:gd name="T8" fmla="*/ 0 w 848"/>
                    <a:gd name="T9" fmla="*/ 0 h 229"/>
                    <a:gd name="T10" fmla="*/ 0 w 848"/>
                    <a:gd name="T11" fmla="*/ 0 h 229"/>
                    <a:gd name="T12" fmla="*/ 0 w 848"/>
                    <a:gd name="T13" fmla="*/ 0 h 229"/>
                    <a:gd name="T14" fmla="*/ 0 w 848"/>
                    <a:gd name="T15" fmla="*/ 0 h 229"/>
                    <a:gd name="T16" fmla="*/ 0 w 848"/>
                    <a:gd name="T17" fmla="*/ 0 h 229"/>
                    <a:gd name="T18" fmla="*/ 0 w 848"/>
                    <a:gd name="T19" fmla="*/ 0 h 229"/>
                    <a:gd name="T20" fmla="*/ 0 w 848"/>
                    <a:gd name="T21" fmla="*/ 0 h 229"/>
                    <a:gd name="T22" fmla="*/ 0 w 848"/>
                    <a:gd name="T23" fmla="*/ 0 h 229"/>
                    <a:gd name="T24" fmla="*/ 0 w 848"/>
                    <a:gd name="T25" fmla="*/ 0 h 229"/>
                    <a:gd name="T26" fmla="*/ 0 w 848"/>
                    <a:gd name="T27" fmla="*/ 0 h 229"/>
                    <a:gd name="T28" fmla="*/ 0 w 848"/>
                    <a:gd name="T29" fmla="*/ 0 h 229"/>
                    <a:gd name="T30" fmla="*/ 0 w 848"/>
                    <a:gd name="T31" fmla="*/ 0 h 229"/>
                    <a:gd name="T32" fmla="*/ 0 w 848"/>
                    <a:gd name="T33" fmla="*/ 0 h 229"/>
                    <a:gd name="T34" fmla="*/ 0 w 848"/>
                    <a:gd name="T35" fmla="*/ 0 h 229"/>
                    <a:gd name="T36" fmla="*/ 0 w 848"/>
                    <a:gd name="T37" fmla="*/ 0 h 229"/>
                    <a:gd name="T38" fmla="*/ 0 w 848"/>
                    <a:gd name="T39" fmla="*/ 0 h 229"/>
                    <a:gd name="T40" fmla="*/ 0 w 848"/>
                    <a:gd name="T41" fmla="*/ 0 h 229"/>
                    <a:gd name="T42" fmla="*/ 0 w 848"/>
                    <a:gd name="T43" fmla="*/ 0 h 229"/>
                    <a:gd name="T44" fmla="*/ 0 w 848"/>
                    <a:gd name="T45" fmla="*/ 0 h 229"/>
                    <a:gd name="T46" fmla="*/ 0 w 848"/>
                    <a:gd name="T47" fmla="*/ 0 h 229"/>
                    <a:gd name="T48" fmla="*/ 0 w 848"/>
                    <a:gd name="T49" fmla="*/ 0 h 229"/>
                    <a:gd name="T50" fmla="*/ 0 w 848"/>
                    <a:gd name="T51" fmla="*/ 0 h 229"/>
                    <a:gd name="T52" fmla="*/ 0 w 848"/>
                    <a:gd name="T53" fmla="*/ 0 h 229"/>
                    <a:gd name="T54" fmla="*/ 0 w 848"/>
                    <a:gd name="T55" fmla="*/ 0 h 229"/>
                    <a:gd name="T56" fmla="*/ 0 w 848"/>
                    <a:gd name="T57" fmla="*/ 0 h 229"/>
                    <a:gd name="T58" fmla="*/ 0 w 848"/>
                    <a:gd name="T59" fmla="*/ 0 h 229"/>
                    <a:gd name="T60" fmla="*/ 0 w 848"/>
                    <a:gd name="T61" fmla="*/ 0 h 229"/>
                    <a:gd name="T62" fmla="*/ 0 w 848"/>
                    <a:gd name="T63" fmla="*/ 0 h 229"/>
                    <a:gd name="T64" fmla="*/ 0 w 848"/>
                    <a:gd name="T65" fmla="*/ 0 h 229"/>
                    <a:gd name="T66" fmla="*/ 0 w 848"/>
                    <a:gd name="T67" fmla="*/ 0 h 229"/>
                    <a:gd name="T68" fmla="*/ 0 w 848"/>
                    <a:gd name="T69" fmla="*/ 0 h 229"/>
                    <a:gd name="T70" fmla="*/ 0 w 848"/>
                    <a:gd name="T71" fmla="*/ 0 h 229"/>
                    <a:gd name="T72" fmla="*/ 0 w 848"/>
                    <a:gd name="T73" fmla="*/ 0 h 229"/>
                    <a:gd name="T74" fmla="*/ 0 w 848"/>
                    <a:gd name="T75" fmla="*/ 0 h 229"/>
                    <a:gd name="T76" fmla="*/ 0 w 848"/>
                    <a:gd name="T77" fmla="*/ 0 h 229"/>
                    <a:gd name="T78" fmla="*/ 0 w 848"/>
                    <a:gd name="T79" fmla="*/ 0 h 229"/>
                    <a:gd name="T80" fmla="*/ 0 w 848"/>
                    <a:gd name="T81" fmla="*/ 0 h 229"/>
                    <a:gd name="T82" fmla="*/ 0 w 848"/>
                    <a:gd name="T83" fmla="*/ 0 h 229"/>
                    <a:gd name="T84" fmla="*/ 0 w 848"/>
                    <a:gd name="T85" fmla="*/ 0 h 229"/>
                    <a:gd name="T86" fmla="*/ 0 w 848"/>
                    <a:gd name="T87" fmla="*/ 0 h 2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48"/>
                    <a:gd name="T133" fmla="*/ 0 h 229"/>
                    <a:gd name="T134" fmla="*/ 848 w 848"/>
                    <a:gd name="T135" fmla="*/ 229 h 2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48" h="229">
                      <a:moveTo>
                        <a:pt x="0" y="53"/>
                      </a:moveTo>
                      <a:lnTo>
                        <a:pt x="18" y="27"/>
                      </a:lnTo>
                      <a:lnTo>
                        <a:pt x="36" y="0"/>
                      </a:lnTo>
                      <a:lnTo>
                        <a:pt x="41" y="5"/>
                      </a:lnTo>
                      <a:lnTo>
                        <a:pt x="46" y="8"/>
                      </a:lnTo>
                      <a:lnTo>
                        <a:pt x="53" y="12"/>
                      </a:lnTo>
                      <a:lnTo>
                        <a:pt x="60" y="16"/>
                      </a:lnTo>
                      <a:lnTo>
                        <a:pt x="68" y="20"/>
                      </a:lnTo>
                      <a:lnTo>
                        <a:pt x="78" y="24"/>
                      </a:lnTo>
                      <a:lnTo>
                        <a:pt x="97" y="34"/>
                      </a:lnTo>
                      <a:lnTo>
                        <a:pt x="119" y="44"/>
                      </a:lnTo>
                      <a:lnTo>
                        <a:pt x="144" y="54"/>
                      </a:lnTo>
                      <a:lnTo>
                        <a:pt x="171" y="66"/>
                      </a:lnTo>
                      <a:lnTo>
                        <a:pt x="199" y="76"/>
                      </a:lnTo>
                      <a:lnTo>
                        <a:pt x="228" y="88"/>
                      </a:lnTo>
                      <a:lnTo>
                        <a:pt x="261" y="98"/>
                      </a:lnTo>
                      <a:lnTo>
                        <a:pt x="293" y="108"/>
                      </a:lnTo>
                      <a:lnTo>
                        <a:pt x="325" y="119"/>
                      </a:lnTo>
                      <a:lnTo>
                        <a:pt x="360" y="128"/>
                      </a:lnTo>
                      <a:lnTo>
                        <a:pt x="394" y="137"/>
                      </a:lnTo>
                      <a:lnTo>
                        <a:pt x="429" y="144"/>
                      </a:lnTo>
                      <a:lnTo>
                        <a:pt x="462" y="151"/>
                      </a:lnTo>
                      <a:lnTo>
                        <a:pt x="497" y="157"/>
                      </a:lnTo>
                      <a:lnTo>
                        <a:pt x="529" y="161"/>
                      </a:lnTo>
                      <a:lnTo>
                        <a:pt x="561" y="164"/>
                      </a:lnTo>
                      <a:lnTo>
                        <a:pt x="593" y="165"/>
                      </a:lnTo>
                      <a:lnTo>
                        <a:pt x="621" y="165"/>
                      </a:lnTo>
                      <a:lnTo>
                        <a:pt x="648" y="161"/>
                      </a:lnTo>
                      <a:lnTo>
                        <a:pt x="673" y="158"/>
                      </a:lnTo>
                      <a:lnTo>
                        <a:pt x="696" y="151"/>
                      </a:lnTo>
                      <a:lnTo>
                        <a:pt x="716" y="144"/>
                      </a:lnTo>
                      <a:lnTo>
                        <a:pt x="733" y="135"/>
                      </a:lnTo>
                      <a:lnTo>
                        <a:pt x="748" y="123"/>
                      </a:lnTo>
                      <a:lnTo>
                        <a:pt x="755" y="116"/>
                      </a:lnTo>
                      <a:lnTo>
                        <a:pt x="761" y="110"/>
                      </a:lnTo>
                      <a:lnTo>
                        <a:pt x="765" y="102"/>
                      </a:lnTo>
                      <a:lnTo>
                        <a:pt x="770" y="93"/>
                      </a:lnTo>
                      <a:lnTo>
                        <a:pt x="775" y="84"/>
                      </a:lnTo>
                      <a:lnTo>
                        <a:pt x="778" y="75"/>
                      </a:lnTo>
                      <a:lnTo>
                        <a:pt x="780" y="65"/>
                      </a:lnTo>
                      <a:lnTo>
                        <a:pt x="783" y="53"/>
                      </a:lnTo>
                      <a:lnTo>
                        <a:pt x="784" y="40"/>
                      </a:lnTo>
                      <a:lnTo>
                        <a:pt x="784" y="28"/>
                      </a:lnTo>
                      <a:lnTo>
                        <a:pt x="848" y="27"/>
                      </a:lnTo>
                      <a:lnTo>
                        <a:pt x="847" y="46"/>
                      </a:lnTo>
                      <a:lnTo>
                        <a:pt x="846" y="64"/>
                      </a:lnTo>
                      <a:lnTo>
                        <a:pt x="843" y="80"/>
                      </a:lnTo>
                      <a:lnTo>
                        <a:pt x="838" y="96"/>
                      </a:lnTo>
                      <a:lnTo>
                        <a:pt x="833" y="110"/>
                      </a:lnTo>
                      <a:lnTo>
                        <a:pt x="826" y="123"/>
                      </a:lnTo>
                      <a:lnTo>
                        <a:pt x="820" y="136"/>
                      </a:lnTo>
                      <a:lnTo>
                        <a:pt x="812" y="149"/>
                      </a:lnTo>
                      <a:lnTo>
                        <a:pt x="802" y="159"/>
                      </a:lnTo>
                      <a:lnTo>
                        <a:pt x="793" y="169"/>
                      </a:lnTo>
                      <a:lnTo>
                        <a:pt x="782" y="179"/>
                      </a:lnTo>
                      <a:lnTo>
                        <a:pt x="770" y="187"/>
                      </a:lnTo>
                      <a:lnTo>
                        <a:pt x="757" y="195"/>
                      </a:lnTo>
                      <a:lnTo>
                        <a:pt x="745" y="202"/>
                      </a:lnTo>
                      <a:lnTo>
                        <a:pt x="731" y="207"/>
                      </a:lnTo>
                      <a:lnTo>
                        <a:pt x="716" y="212"/>
                      </a:lnTo>
                      <a:lnTo>
                        <a:pt x="702" y="217"/>
                      </a:lnTo>
                      <a:lnTo>
                        <a:pt x="687" y="220"/>
                      </a:lnTo>
                      <a:lnTo>
                        <a:pt x="657" y="226"/>
                      </a:lnTo>
                      <a:lnTo>
                        <a:pt x="625" y="228"/>
                      </a:lnTo>
                      <a:lnTo>
                        <a:pt x="591" y="229"/>
                      </a:lnTo>
                      <a:lnTo>
                        <a:pt x="557" y="227"/>
                      </a:lnTo>
                      <a:lnTo>
                        <a:pt x="522" y="225"/>
                      </a:lnTo>
                      <a:lnTo>
                        <a:pt x="487" y="220"/>
                      </a:lnTo>
                      <a:lnTo>
                        <a:pt x="451" y="214"/>
                      </a:lnTo>
                      <a:lnTo>
                        <a:pt x="416" y="207"/>
                      </a:lnTo>
                      <a:lnTo>
                        <a:pt x="381" y="199"/>
                      </a:lnTo>
                      <a:lnTo>
                        <a:pt x="345" y="190"/>
                      </a:lnTo>
                      <a:lnTo>
                        <a:pt x="309" y="180"/>
                      </a:lnTo>
                      <a:lnTo>
                        <a:pt x="275" y="169"/>
                      </a:lnTo>
                      <a:lnTo>
                        <a:pt x="241" y="159"/>
                      </a:lnTo>
                      <a:lnTo>
                        <a:pt x="208" y="148"/>
                      </a:lnTo>
                      <a:lnTo>
                        <a:pt x="177" y="136"/>
                      </a:lnTo>
                      <a:lnTo>
                        <a:pt x="147" y="125"/>
                      </a:lnTo>
                      <a:lnTo>
                        <a:pt x="119" y="113"/>
                      </a:lnTo>
                      <a:lnTo>
                        <a:pt x="93" y="102"/>
                      </a:lnTo>
                      <a:lnTo>
                        <a:pt x="68" y="91"/>
                      </a:lnTo>
                      <a:lnTo>
                        <a:pt x="48" y="81"/>
                      </a:lnTo>
                      <a:lnTo>
                        <a:pt x="37" y="76"/>
                      </a:lnTo>
                      <a:lnTo>
                        <a:pt x="28" y="72"/>
                      </a:lnTo>
                      <a:lnTo>
                        <a:pt x="20" y="67"/>
                      </a:lnTo>
                      <a:lnTo>
                        <a:pt x="13" y="62"/>
                      </a:lnTo>
                      <a:lnTo>
                        <a:pt x="6" y="59"/>
                      </a:lnTo>
                      <a:lnTo>
                        <a:pt x="0" y="54"/>
                      </a:lnTo>
                      <a:lnTo>
                        <a:pt x="0" y="53"/>
                      </a:lnTo>
                      <a:close/>
                    </a:path>
                  </a:pathLst>
                </a:custGeom>
                <a:solidFill>
                  <a:srgbClr val="FF0040"/>
                </a:solidFill>
                <a:ln w="9525">
                  <a:noFill/>
                  <a:round/>
                  <a:headEnd/>
                  <a:tailEnd/>
                </a:ln>
              </p:spPr>
              <p:txBody>
                <a:bodyPr wrap="none" anchor="ctr"/>
                <a:lstStyle/>
                <a:p>
                  <a:endParaRPr lang="en-US"/>
                </a:p>
              </p:txBody>
            </p:sp>
            <p:sp>
              <p:nvSpPr>
                <p:cNvPr id="21532" name="Freeform 22"/>
                <p:cNvSpPr>
                  <a:spLocks noChangeArrowheads="1"/>
                </p:cNvSpPr>
                <p:nvPr/>
              </p:nvSpPr>
              <p:spPr bwMode="auto">
                <a:xfrm>
                  <a:off x="2820" y="2870"/>
                  <a:ext cx="39" cy="25"/>
                </a:xfrm>
                <a:custGeom>
                  <a:avLst/>
                  <a:gdLst>
                    <a:gd name="T0" fmla="*/ 0 w 348"/>
                    <a:gd name="T1" fmla="*/ 0 h 197"/>
                    <a:gd name="T2" fmla="*/ 0 w 348"/>
                    <a:gd name="T3" fmla="*/ 0 h 197"/>
                    <a:gd name="T4" fmla="*/ 0 w 348"/>
                    <a:gd name="T5" fmla="*/ 0 h 197"/>
                    <a:gd name="T6" fmla="*/ 0 w 348"/>
                    <a:gd name="T7" fmla="*/ 0 h 197"/>
                    <a:gd name="T8" fmla="*/ 0 w 348"/>
                    <a:gd name="T9" fmla="*/ 0 h 197"/>
                    <a:gd name="T10" fmla="*/ 0 w 348"/>
                    <a:gd name="T11" fmla="*/ 0 h 197"/>
                    <a:gd name="T12" fmla="*/ 0 w 348"/>
                    <a:gd name="T13" fmla="*/ 0 h 197"/>
                    <a:gd name="T14" fmla="*/ 0 w 348"/>
                    <a:gd name="T15" fmla="*/ 0 h 197"/>
                    <a:gd name="T16" fmla="*/ 0 w 348"/>
                    <a:gd name="T17" fmla="*/ 0 h 197"/>
                    <a:gd name="T18" fmla="*/ 0 w 348"/>
                    <a:gd name="T19" fmla="*/ 0 h 197"/>
                    <a:gd name="T20" fmla="*/ 0 w 348"/>
                    <a:gd name="T21" fmla="*/ 0 h 197"/>
                    <a:gd name="T22" fmla="*/ 0 w 348"/>
                    <a:gd name="T23" fmla="*/ 0 h 197"/>
                    <a:gd name="T24" fmla="*/ 0 w 348"/>
                    <a:gd name="T25" fmla="*/ 0 h 197"/>
                    <a:gd name="T26" fmla="*/ 0 w 348"/>
                    <a:gd name="T27" fmla="*/ 0 h 197"/>
                    <a:gd name="T28" fmla="*/ 0 w 348"/>
                    <a:gd name="T29" fmla="*/ 0 h 197"/>
                    <a:gd name="T30" fmla="*/ 0 w 348"/>
                    <a:gd name="T31" fmla="*/ 0 h 197"/>
                    <a:gd name="T32" fmla="*/ 0 w 348"/>
                    <a:gd name="T33" fmla="*/ 0 h 197"/>
                    <a:gd name="T34" fmla="*/ 0 w 348"/>
                    <a:gd name="T35" fmla="*/ 0 h 197"/>
                    <a:gd name="T36" fmla="*/ 0 w 348"/>
                    <a:gd name="T37" fmla="*/ 0 h 197"/>
                    <a:gd name="T38" fmla="*/ 0 w 348"/>
                    <a:gd name="T39" fmla="*/ 0 h 197"/>
                    <a:gd name="T40" fmla="*/ 0 w 348"/>
                    <a:gd name="T41" fmla="*/ 0 h 197"/>
                    <a:gd name="T42" fmla="*/ 0 w 348"/>
                    <a:gd name="T43" fmla="*/ 0 h 197"/>
                    <a:gd name="T44" fmla="*/ 0 w 348"/>
                    <a:gd name="T45" fmla="*/ 0 h 197"/>
                    <a:gd name="T46" fmla="*/ 0 w 348"/>
                    <a:gd name="T47" fmla="*/ 0 h 197"/>
                    <a:gd name="T48" fmla="*/ 0 w 348"/>
                    <a:gd name="T49" fmla="*/ 0 h 197"/>
                    <a:gd name="T50" fmla="*/ 0 w 348"/>
                    <a:gd name="T51" fmla="*/ 0 h 197"/>
                    <a:gd name="T52" fmla="*/ 0 w 348"/>
                    <a:gd name="T53" fmla="*/ 0 h 197"/>
                    <a:gd name="T54" fmla="*/ 0 w 348"/>
                    <a:gd name="T55" fmla="*/ 0 h 197"/>
                    <a:gd name="T56" fmla="*/ 0 w 348"/>
                    <a:gd name="T57" fmla="*/ 0 h 197"/>
                    <a:gd name="T58" fmla="*/ 0 w 348"/>
                    <a:gd name="T59" fmla="*/ 0 h 197"/>
                    <a:gd name="T60" fmla="*/ 0 w 348"/>
                    <a:gd name="T61" fmla="*/ 0 h 197"/>
                    <a:gd name="T62" fmla="*/ 0 w 348"/>
                    <a:gd name="T63" fmla="*/ 0 h 197"/>
                    <a:gd name="T64" fmla="*/ 0 w 348"/>
                    <a:gd name="T65" fmla="*/ 0 h 197"/>
                    <a:gd name="T66" fmla="*/ 0 w 348"/>
                    <a:gd name="T67" fmla="*/ 0 h 197"/>
                    <a:gd name="T68" fmla="*/ 0 w 348"/>
                    <a:gd name="T69" fmla="*/ 0 h 197"/>
                    <a:gd name="T70" fmla="*/ 0 w 348"/>
                    <a:gd name="T71" fmla="*/ 0 h 197"/>
                    <a:gd name="T72" fmla="*/ 0 w 348"/>
                    <a:gd name="T73" fmla="*/ 0 h 197"/>
                    <a:gd name="T74" fmla="*/ 0 w 348"/>
                    <a:gd name="T75" fmla="*/ 0 h 197"/>
                    <a:gd name="T76" fmla="*/ 0 w 348"/>
                    <a:gd name="T77" fmla="*/ 0 h 197"/>
                    <a:gd name="T78" fmla="*/ 0 w 348"/>
                    <a:gd name="T79" fmla="*/ 0 h 197"/>
                    <a:gd name="T80" fmla="*/ 0 w 348"/>
                    <a:gd name="T81" fmla="*/ 0 h 197"/>
                    <a:gd name="T82" fmla="*/ 0 w 348"/>
                    <a:gd name="T83" fmla="*/ 0 h 197"/>
                    <a:gd name="T84" fmla="*/ 0 w 348"/>
                    <a:gd name="T85" fmla="*/ 0 h 197"/>
                    <a:gd name="T86" fmla="*/ 0 w 348"/>
                    <a:gd name="T87" fmla="*/ 0 h 197"/>
                    <a:gd name="T88" fmla="*/ 0 w 348"/>
                    <a:gd name="T89" fmla="*/ 0 h 197"/>
                    <a:gd name="T90" fmla="*/ 0 w 348"/>
                    <a:gd name="T91" fmla="*/ 0 h 1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8"/>
                    <a:gd name="T139" fmla="*/ 0 h 197"/>
                    <a:gd name="T140" fmla="*/ 348 w 348"/>
                    <a:gd name="T141" fmla="*/ 197 h 1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8" h="197">
                      <a:moveTo>
                        <a:pt x="333" y="0"/>
                      </a:moveTo>
                      <a:lnTo>
                        <a:pt x="348" y="62"/>
                      </a:lnTo>
                      <a:lnTo>
                        <a:pt x="329" y="69"/>
                      </a:lnTo>
                      <a:lnTo>
                        <a:pt x="310" y="76"/>
                      </a:lnTo>
                      <a:lnTo>
                        <a:pt x="293" y="84"/>
                      </a:lnTo>
                      <a:lnTo>
                        <a:pt x="278" y="93"/>
                      </a:lnTo>
                      <a:lnTo>
                        <a:pt x="262" y="104"/>
                      </a:lnTo>
                      <a:lnTo>
                        <a:pt x="247" y="114"/>
                      </a:lnTo>
                      <a:lnTo>
                        <a:pt x="232" y="126"/>
                      </a:lnTo>
                      <a:lnTo>
                        <a:pt x="215" y="137"/>
                      </a:lnTo>
                      <a:lnTo>
                        <a:pt x="197" y="149"/>
                      </a:lnTo>
                      <a:lnTo>
                        <a:pt x="178" y="160"/>
                      </a:lnTo>
                      <a:lnTo>
                        <a:pt x="157" y="171"/>
                      </a:lnTo>
                      <a:lnTo>
                        <a:pt x="135" y="179"/>
                      </a:lnTo>
                      <a:lnTo>
                        <a:pt x="122" y="183"/>
                      </a:lnTo>
                      <a:lnTo>
                        <a:pt x="110" y="187"/>
                      </a:lnTo>
                      <a:lnTo>
                        <a:pt x="97" y="190"/>
                      </a:lnTo>
                      <a:lnTo>
                        <a:pt x="82" y="192"/>
                      </a:lnTo>
                      <a:lnTo>
                        <a:pt x="67" y="195"/>
                      </a:lnTo>
                      <a:lnTo>
                        <a:pt x="52" y="196"/>
                      </a:lnTo>
                      <a:lnTo>
                        <a:pt x="35" y="197"/>
                      </a:lnTo>
                      <a:lnTo>
                        <a:pt x="18" y="197"/>
                      </a:lnTo>
                      <a:lnTo>
                        <a:pt x="18" y="164"/>
                      </a:lnTo>
                      <a:lnTo>
                        <a:pt x="0" y="190"/>
                      </a:lnTo>
                      <a:lnTo>
                        <a:pt x="18" y="131"/>
                      </a:lnTo>
                      <a:lnTo>
                        <a:pt x="33" y="133"/>
                      </a:lnTo>
                      <a:lnTo>
                        <a:pt x="46" y="133"/>
                      </a:lnTo>
                      <a:lnTo>
                        <a:pt x="59" y="131"/>
                      </a:lnTo>
                      <a:lnTo>
                        <a:pt x="72" y="129"/>
                      </a:lnTo>
                      <a:lnTo>
                        <a:pt x="83" y="127"/>
                      </a:lnTo>
                      <a:lnTo>
                        <a:pt x="94" y="125"/>
                      </a:lnTo>
                      <a:lnTo>
                        <a:pt x="114" y="119"/>
                      </a:lnTo>
                      <a:lnTo>
                        <a:pt x="132" y="112"/>
                      </a:lnTo>
                      <a:lnTo>
                        <a:pt x="149" y="103"/>
                      </a:lnTo>
                      <a:lnTo>
                        <a:pt x="164" y="95"/>
                      </a:lnTo>
                      <a:lnTo>
                        <a:pt x="179" y="84"/>
                      </a:lnTo>
                      <a:lnTo>
                        <a:pt x="194" y="74"/>
                      </a:lnTo>
                      <a:lnTo>
                        <a:pt x="209" y="62"/>
                      </a:lnTo>
                      <a:lnTo>
                        <a:pt x="226" y="51"/>
                      </a:lnTo>
                      <a:lnTo>
                        <a:pt x="243" y="39"/>
                      </a:lnTo>
                      <a:lnTo>
                        <a:pt x="263" y="28"/>
                      </a:lnTo>
                      <a:lnTo>
                        <a:pt x="284" y="17"/>
                      </a:lnTo>
                      <a:lnTo>
                        <a:pt x="308" y="8"/>
                      </a:lnTo>
                      <a:lnTo>
                        <a:pt x="320" y="5"/>
                      </a:lnTo>
                      <a:lnTo>
                        <a:pt x="333" y="1"/>
                      </a:lnTo>
                      <a:lnTo>
                        <a:pt x="333" y="0"/>
                      </a:lnTo>
                      <a:close/>
                    </a:path>
                  </a:pathLst>
                </a:custGeom>
                <a:solidFill>
                  <a:srgbClr val="FF0040"/>
                </a:solidFill>
                <a:ln w="9525">
                  <a:noFill/>
                  <a:round/>
                  <a:headEnd/>
                  <a:tailEnd/>
                </a:ln>
              </p:spPr>
              <p:txBody>
                <a:bodyPr wrap="none" anchor="ctr"/>
                <a:lstStyle/>
                <a:p>
                  <a:endParaRPr lang="en-US"/>
                </a:p>
              </p:txBody>
            </p:sp>
          </p:grpSp>
          <p:grpSp>
            <p:nvGrpSpPr>
              <p:cNvPr id="6" name="Group 23"/>
              <p:cNvGrpSpPr>
                <a:grpSpLocks/>
              </p:cNvGrpSpPr>
              <p:nvPr/>
            </p:nvGrpSpPr>
            <p:grpSpPr bwMode="auto">
              <a:xfrm>
                <a:off x="2409" y="2720"/>
                <a:ext cx="708" cy="184"/>
                <a:chOff x="2409" y="2720"/>
                <a:chExt cx="708" cy="184"/>
              </a:xfrm>
            </p:grpSpPr>
            <p:sp>
              <p:nvSpPr>
                <p:cNvPr id="21516" name="Freeform 24"/>
                <p:cNvSpPr>
                  <a:spLocks noChangeArrowheads="1"/>
                </p:cNvSpPr>
                <p:nvPr/>
              </p:nvSpPr>
              <p:spPr bwMode="auto">
                <a:xfrm>
                  <a:off x="2420" y="2728"/>
                  <a:ext cx="684" cy="172"/>
                </a:xfrm>
                <a:custGeom>
                  <a:avLst/>
                  <a:gdLst>
                    <a:gd name="T0" fmla="*/ 0 w 6097"/>
                    <a:gd name="T1" fmla="*/ 0 h 1317"/>
                    <a:gd name="T2" fmla="*/ 0 w 6097"/>
                    <a:gd name="T3" fmla="*/ 0 h 1317"/>
                    <a:gd name="T4" fmla="*/ 0 w 6097"/>
                    <a:gd name="T5" fmla="*/ 0 h 1317"/>
                    <a:gd name="T6" fmla="*/ 0 w 6097"/>
                    <a:gd name="T7" fmla="*/ 0 h 1317"/>
                    <a:gd name="T8" fmla="*/ 0 w 6097"/>
                    <a:gd name="T9" fmla="*/ 0 h 1317"/>
                    <a:gd name="T10" fmla="*/ 0 w 6097"/>
                    <a:gd name="T11" fmla="*/ 0 h 1317"/>
                    <a:gd name="T12" fmla="*/ 0 w 6097"/>
                    <a:gd name="T13" fmla="*/ 0 h 1317"/>
                    <a:gd name="T14" fmla="*/ 0 w 6097"/>
                    <a:gd name="T15" fmla="*/ 0 h 1317"/>
                    <a:gd name="T16" fmla="*/ 0 w 6097"/>
                    <a:gd name="T17" fmla="*/ 0 h 1317"/>
                    <a:gd name="T18" fmla="*/ 0 w 6097"/>
                    <a:gd name="T19" fmla="*/ 0 h 1317"/>
                    <a:gd name="T20" fmla="*/ 0 w 6097"/>
                    <a:gd name="T21" fmla="*/ 0 h 1317"/>
                    <a:gd name="T22" fmla="*/ 0 w 6097"/>
                    <a:gd name="T23" fmla="*/ 0 h 1317"/>
                    <a:gd name="T24" fmla="*/ 0 w 6097"/>
                    <a:gd name="T25" fmla="*/ 0 h 1317"/>
                    <a:gd name="T26" fmla="*/ 0 w 6097"/>
                    <a:gd name="T27" fmla="*/ 0 h 1317"/>
                    <a:gd name="T28" fmla="*/ 0 w 6097"/>
                    <a:gd name="T29" fmla="*/ 0 h 1317"/>
                    <a:gd name="T30" fmla="*/ 0 w 6097"/>
                    <a:gd name="T31" fmla="*/ 0 h 1317"/>
                    <a:gd name="T32" fmla="*/ 0 w 6097"/>
                    <a:gd name="T33" fmla="*/ 0 h 1317"/>
                    <a:gd name="T34" fmla="*/ 0 w 6097"/>
                    <a:gd name="T35" fmla="*/ 0 h 1317"/>
                    <a:gd name="T36" fmla="*/ 0 w 6097"/>
                    <a:gd name="T37" fmla="*/ 0 h 1317"/>
                    <a:gd name="T38" fmla="*/ 0 w 6097"/>
                    <a:gd name="T39" fmla="*/ 0 h 1317"/>
                    <a:gd name="T40" fmla="*/ 0 w 6097"/>
                    <a:gd name="T41" fmla="*/ 0 h 1317"/>
                    <a:gd name="T42" fmla="*/ 0 w 6097"/>
                    <a:gd name="T43" fmla="*/ 0 h 1317"/>
                    <a:gd name="T44" fmla="*/ 0 w 6097"/>
                    <a:gd name="T45" fmla="*/ 0 h 1317"/>
                    <a:gd name="T46" fmla="*/ 0 w 6097"/>
                    <a:gd name="T47" fmla="*/ 0 h 1317"/>
                    <a:gd name="T48" fmla="*/ 0 w 6097"/>
                    <a:gd name="T49" fmla="*/ 0 h 1317"/>
                    <a:gd name="T50" fmla="*/ 0 w 6097"/>
                    <a:gd name="T51" fmla="*/ 0 h 1317"/>
                    <a:gd name="T52" fmla="*/ 0 w 6097"/>
                    <a:gd name="T53" fmla="*/ 0 h 1317"/>
                    <a:gd name="T54" fmla="*/ 0 w 6097"/>
                    <a:gd name="T55" fmla="*/ 0 h 1317"/>
                    <a:gd name="T56" fmla="*/ 0 w 6097"/>
                    <a:gd name="T57" fmla="*/ 0 h 1317"/>
                    <a:gd name="T58" fmla="*/ 0 w 6097"/>
                    <a:gd name="T59" fmla="*/ 0 h 1317"/>
                    <a:gd name="T60" fmla="*/ 0 w 6097"/>
                    <a:gd name="T61" fmla="*/ 0 h 1317"/>
                    <a:gd name="T62" fmla="*/ 0 w 6097"/>
                    <a:gd name="T63" fmla="*/ 0 h 1317"/>
                    <a:gd name="T64" fmla="*/ 0 w 6097"/>
                    <a:gd name="T65" fmla="*/ 0 h 1317"/>
                    <a:gd name="T66" fmla="*/ 0 w 6097"/>
                    <a:gd name="T67" fmla="*/ 0 h 1317"/>
                    <a:gd name="T68" fmla="*/ 0 w 6097"/>
                    <a:gd name="T69" fmla="*/ 0 h 1317"/>
                    <a:gd name="T70" fmla="*/ 0 w 6097"/>
                    <a:gd name="T71" fmla="*/ 0 h 1317"/>
                    <a:gd name="T72" fmla="*/ 0 w 6097"/>
                    <a:gd name="T73" fmla="*/ 0 h 1317"/>
                    <a:gd name="T74" fmla="*/ 0 w 6097"/>
                    <a:gd name="T75" fmla="*/ 0 h 1317"/>
                    <a:gd name="T76" fmla="*/ 0 w 6097"/>
                    <a:gd name="T77" fmla="*/ 0 h 1317"/>
                    <a:gd name="T78" fmla="*/ 0 w 6097"/>
                    <a:gd name="T79" fmla="*/ 0 h 1317"/>
                    <a:gd name="T80" fmla="*/ 0 w 6097"/>
                    <a:gd name="T81" fmla="*/ 0 h 1317"/>
                    <a:gd name="T82" fmla="*/ 0 w 6097"/>
                    <a:gd name="T83" fmla="*/ 0 h 1317"/>
                    <a:gd name="T84" fmla="*/ 0 w 6097"/>
                    <a:gd name="T85" fmla="*/ 0 h 1317"/>
                    <a:gd name="T86" fmla="*/ 0 w 6097"/>
                    <a:gd name="T87" fmla="*/ 0 h 1317"/>
                    <a:gd name="T88" fmla="*/ 0 w 6097"/>
                    <a:gd name="T89" fmla="*/ 0 h 1317"/>
                    <a:gd name="T90" fmla="*/ 0 w 6097"/>
                    <a:gd name="T91" fmla="*/ 0 h 1317"/>
                    <a:gd name="T92" fmla="*/ 0 w 6097"/>
                    <a:gd name="T93" fmla="*/ 0 h 1317"/>
                    <a:gd name="T94" fmla="*/ 0 w 6097"/>
                    <a:gd name="T95" fmla="*/ 0 h 1317"/>
                    <a:gd name="T96" fmla="*/ 0 w 6097"/>
                    <a:gd name="T97" fmla="*/ 0 h 1317"/>
                    <a:gd name="T98" fmla="*/ 0 w 6097"/>
                    <a:gd name="T99" fmla="*/ 0 h 1317"/>
                    <a:gd name="T100" fmla="*/ 0 w 6097"/>
                    <a:gd name="T101" fmla="*/ 0 h 1317"/>
                    <a:gd name="T102" fmla="*/ 0 w 6097"/>
                    <a:gd name="T103" fmla="*/ 0 h 1317"/>
                    <a:gd name="T104" fmla="*/ 0 w 6097"/>
                    <a:gd name="T105" fmla="*/ 0 h 1317"/>
                    <a:gd name="T106" fmla="*/ 0 w 6097"/>
                    <a:gd name="T107" fmla="*/ 0 h 1317"/>
                    <a:gd name="T108" fmla="*/ 0 w 6097"/>
                    <a:gd name="T109" fmla="*/ 0 h 1317"/>
                    <a:gd name="T110" fmla="*/ 0 w 6097"/>
                    <a:gd name="T111" fmla="*/ 0 h 1317"/>
                    <a:gd name="T112" fmla="*/ 0 w 6097"/>
                    <a:gd name="T113" fmla="*/ 0 h 1317"/>
                    <a:gd name="T114" fmla="*/ 0 w 6097"/>
                    <a:gd name="T115" fmla="*/ 0 h 1317"/>
                    <a:gd name="T116" fmla="*/ 0 w 6097"/>
                    <a:gd name="T117" fmla="*/ 0 h 1317"/>
                    <a:gd name="T118" fmla="*/ 0 w 6097"/>
                    <a:gd name="T119" fmla="*/ 0 h 1317"/>
                    <a:gd name="T120" fmla="*/ 0 w 6097"/>
                    <a:gd name="T121" fmla="*/ 0 h 1317"/>
                    <a:gd name="T122" fmla="*/ 0 w 6097"/>
                    <a:gd name="T123" fmla="*/ 0 h 1317"/>
                    <a:gd name="T124" fmla="*/ 0 w 6097"/>
                    <a:gd name="T125" fmla="*/ 0 h 13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97"/>
                    <a:gd name="T190" fmla="*/ 0 h 1317"/>
                    <a:gd name="T191" fmla="*/ 6097 w 6097"/>
                    <a:gd name="T192" fmla="*/ 1317 h 13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97" h="1317">
                      <a:moveTo>
                        <a:pt x="3090" y="6"/>
                      </a:moveTo>
                      <a:lnTo>
                        <a:pt x="3054" y="13"/>
                      </a:lnTo>
                      <a:lnTo>
                        <a:pt x="3019" y="20"/>
                      </a:lnTo>
                      <a:lnTo>
                        <a:pt x="2951" y="36"/>
                      </a:lnTo>
                      <a:lnTo>
                        <a:pt x="2883" y="54"/>
                      </a:lnTo>
                      <a:lnTo>
                        <a:pt x="2817" y="74"/>
                      </a:lnTo>
                      <a:lnTo>
                        <a:pt x="2753" y="96"/>
                      </a:lnTo>
                      <a:lnTo>
                        <a:pt x="2688" y="120"/>
                      </a:lnTo>
                      <a:lnTo>
                        <a:pt x="2625" y="144"/>
                      </a:lnTo>
                      <a:lnTo>
                        <a:pt x="2561" y="171"/>
                      </a:lnTo>
                      <a:lnTo>
                        <a:pt x="2435" y="225"/>
                      </a:lnTo>
                      <a:lnTo>
                        <a:pt x="2308" y="281"/>
                      </a:lnTo>
                      <a:lnTo>
                        <a:pt x="2242" y="310"/>
                      </a:lnTo>
                      <a:lnTo>
                        <a:pt x="2177" y="338"/>
                      </a:lnTo>
                      <a:lnTo>
                        <a:pt x="2111" y="365"/>
                      </a:lnTo>
                      <a:lnTo>
                        <a:pt x="2042" y="392"/>
                      </a:lnTo>
                      <a:lnTo>
                        <a:pt x="1981" y="416"/>
                      </a:lnTo>
                      <a:lnTo>
                        <a:pt x="1920" y="439"/>
                      </a:lnTo>
                      <a:lnTo>
                        <a:pt x="1861" y="461"/>
                      </a:lnTo>
                      <a:lnTo>
                        <a:pt x="1802" y="484"/>
                      </a:lnTo>
                      <a:lnTo>
                        <a:pt x="1746" y="506"/>
                      </a:lnTo>
                      <a:lnTo>
                        <a:pt x="1690" y="526"/>
                      </a:lnTo>
                      <a:lnTo>
                        <a:pt x="1636" y="547"/>
                      </a:lnTo>
                      <a:lnTo>
                        <a:pt x="1583" y="567"/>
                      </a:lnTo>
                      <a:lnTo>
                        <a:pt x="1532" y="586"/>
                      </a:lnTo>
                      <a:lnTo>
                        <a:pt x="1483" y="605"/>
                      </a:lnTo>
                      <a:lnTo>
                        <a:pt x="1436" y="622"/>
                      </a:lnTo>
                      <a:lnTo>
                        <a:pt x="1390" y="639"/>
                      </a:lnTo>
                      <a:lnTo>
                        <a:pt x="1346" y="655"/>
                      </a:lnTo>
                      <a:lnTo>
                        <a:pt x="1304" y="670"/>
                      </a:lnTo>
                      <a:lnTo>
                        <a:pt x="1265" y="685"/>
                      </a:lnTo>
                      <a:lnTo>
                        <a:pt x="1227" y="699"/>
                      </a:lnTo>
                      <a:lnTo>
                        <a:pt x="1194" y="711"/>
                      </a:lnTo>
                      <a:lnTo>
                        <a:pt x="1160" y="722"/>
                      </a:lnTo>
                      <a:lnTo>
                        <a:pt x="1127" y="734"/>
                      </a:lnTo>
                      <a:lnTo>
                        <a:pt x="1096" y="745"/>
                      </a:lnTo>
                      <a:lnTo>
                        <a:pt x="1066" y="755"/>
                      </a:lnTo>
                      <a:lnTo>
                        <a:pt x="1036" y="766"/>
                      </a:lnTo>
                      <a:lnTo>
                        <a:pt x="1007" y="776"/>
                      </a:lnTo>
                      <a:lnTo>
                        <a:pt x="978" y="785"/>
                      </a:lnTo>
                      <a:lnTo>
                        <a:pt x="946" y="797"/>
                      </a:lnTo>
                      <a:lnTo>
                        <a:pt x="914" y="807"/>
                      </a:lnTo>
                      <a:lnTo>
                        <a:pt x="883" y="818"/>
                      </a:lnTo>
                      <a:lnTo>
                        <a:pt x="853" y="828"/>
                      </a:lnTo>
                      <a:lnTo>
                        <a:pt x="794" y="848"/>
                      </a:lnTo>
                      <a:lnTo>
                        <a:pt x="737" y="866"/>
                      </a:lnTo>
                      <a:lnTo>
                        <a:pt x="683" y="883"/>
                      </a:lnTo>
                      <a:lnTo>
                        <a:pt x="629" y="899"/>
                      </a:lnTo>
                      <a:lnTo>
                        <a:pt x="522" y="933"/>
                      </a:lnTo>
                      <a:lnTo>
                        <a:pt x="467" y="950"/>
                      </a:lnTo>
                      <a:lnTo>
                        <a:pt x="410" y="966"/>
                      </a:lnTo>
                      <a:lnTo>
                        <a:pt x="351" y="983"/>
                      </a:lnTo>
                      <a:lnTo>
                        <a:pt x="320" y="993"/>
                      </a:lnTo>
                      <a:lnTo>
                        <a:pt x="289" y="1002"/>
                      </a:lnTo>
                      <a:lnTo>
                        <a:pt x="257" y="1012"/>
                      </a:lnTo>
                      <a:lnTo>
                        <a:pt x="224" y="1021"/>
                      </a:lnTo>
                      <a:lnTo>
                        <a:pt x="189" y="1032"/>
                      </a:lnTo>
                      <a:lnTo>
                        <a:pt x="154" y="1042"/>
                      </a:lnTo>
                      <a:lnTo>
                        <a:pt x="118" y="1053"/>
                      </a:lnTo>
                      <a:lnTo>
                        <a:pt x="80" y="1064"/>
                      </a:lnTo>
                      <a:lnTo>
                        <a:pt x="40" y="1076"/>
                      </a:lnTo>
                      <a:lnTo>
                        <a:pt x="0" y="1088"/>
                      </a:lnTo>
                      <a:lnTo>
                        <a:pt x="28" y="1078"/>
                      </a:lnTo>
                      <a:lnTo>
                        <a:pt x="55" y="1069"/>
                      </a:lnTo>
                      <a:lnTo>
                        <a:pt x="85" y="1061"/>
                      </a:lnTo>
                      <a:lnTo>
                        <a:pt x="116" y="1053"/>
                      </a:lnTo>
                      <a:lnTo>
                        <a:pt x="148" y="1046"/>
                      </a:lnTo>
                      <a:lnTo>
                        <a:pt x="181" y="1040"/>
                      </a:lnTo>
                      <a:lnTo>
                        <a:pt x="214" y="1033"/>
                      </a:lnTo>
                      <a:lnTo>
                        <a:pt x="249" y="1028"/>
                      </a:lnTo>
                      <a:lnTo>
                        <a:pt x="285" y="1024"/>
                      </a:lnTo>
                      <a:lnTo>
                        <a:pt x="322" y="1019"/>
                      </a:lnTo>
                      <a:lnTo>
                        <a:pt x="358" y="1016"/>
                      </a:lnTo>
                      <a:lnTo>
                        <a:pt x="396" y="1012"/>
                      </a:lnTo>
                      <a:lnTo>
                        <a:pt x="437" y="1010"/>
                      </a:lnTo>
                      <a:lnTo>
                        <a:pt x="476" y="1008"/>
                      </a:lnTo>
                      <a:lnTo>
                        <a:pt x="517" y="1006"/>
                      </a:lnTo>
                      <a:lnTo>
                        <a:pt x="559" y="1005"/>
                      </a:lnTo>
                      <a:lnTo>
                        <a:pt x="601" y="1004"/>
                      </a:lnTo>
                      <a:lnTo>
                        <a:pt x="645" y="1004"/>
                      </a:lnTo>
                      <a:lnTo>
                        <a:pt x="690" y="1004"/>
                      </a:lnTo>
                      <a:lnTo>
                        <a:pt x="735" y="1005"/>
                      </a:lnTo>
                      <a:lnTo>
                        <a:pt x="781" y="1006"/>
                      </a:lnTo>
                      <a:lnTo>
                        <a:pt x="827" y="1009"/>
                      </a:lnTo>
                      <a:lnTo>
                        <a:pt x="875" y="1010"/>
                      </a:lnTo>
                      <a:lnTo>
                        <a:pt x="923" y="1013"/>
                      </a:lnTo>
                      <a:lnTo>
                        <a:pt x="971" y="1016"/>
                      </a:lnTo>
                      <a:lnTo>
                        <a:pt x="1021" y="1019"/>
                      </a:lnTo>
                      <a:lnTo>
                        <a:pt x="1070" y="1023"/>
                      </a:lnTo>
                      <a:lnTo>
                        <a:pt x="1121" y="1026"/>
                      </a:lnTo>
                      <a:lnTo>
                        <a:pt x="1225" y="1035"/>
                      </a:lnTo>
                      <a:lnTo>
                        <a:pt x="1331" y="1046"/>
                      </a:lnTo>
                      <a:lnTo>
                        <a:pt x="1439" y="1057"/>
                      </a:lnTo>
                      <a:lnTo>
                        <a:pt x="1549" y="1070"/>
                      </a:lnTo>
                      <a:lnTo>
                        <a:pt x="1661" y="1084"/>
                      </a:lnTo>
                      <a:lnTo>
                        <a:pt x="1776" y="1099"/>
                      </a:lnTo>
                      <a:lnTo>
                        <a:pt x="1891" y="1114"/>
                      </a:lnTo>
                      <a:lnTo>
                        <a:pt x="2008" y="1131"/>
                      </a:lnTo>
                      <a:lnTo>
                        <a:pt x="2127" y="1147"/>
                      </a:lnTo>
                      <a:lnTo>
                        <a:pt x="2247" y="1165"/>
                      </a:lnTo>
                      <a:lnTo>
                        <a:pt x="2369" y="1183"/>
                      </a:lnTo>
                      <a:lnTo>
                        <a:pt x="2491" y="1202"/>
                      </a:lnTo>
                      <a:lnTo>
                        <a:pt x="2614" y="1221"/>
                      </a:lnTo>
                      <a:lnTo>
                        <a:pt x="2739" y="1240"/>
                      </a:lnTo>
                      <a:lnTo>
                        <a:pt x="2990" y="1278"/>
                      </a:lnTo>
                      <a:lnTo>
                        <a:pt x="3241" y="1317"/>
                      </a:lnTo>
                      <a:lnTo>
                        <a:pt x="3301" y="1287"/>
                      </a:lnTo>
                      <a:lnTo>
                        <a:pt x="3359" y="1259"/>
                      </a:lnTo>
                      <a:lnTo>
                        <a:pt x="3414" y="1230"/>
                      </a:lnTo>
                      <a:lnTo>
                        <a:pt x="3467" y="1202"/>
                      </a:lnTo>
                      <a:lnTo>
                        <a:pt x="3518" y="1176"/>
                      </a:lnTo>
                      <a:lnTo>
                        <a:pt x="3566" y="1149"/>
                      </a:lnTo>
                      <a:lnTo>
                        <a:pt x="3613" y="1123"/>
                      </a:lnTo>
                      <a:lnTo>
                        <a:pt x="3658" y="1097"/>
                      </a:lnTo>
                      <a:lnTo>
                        <a:pt x="3701" y="1072"/>
                      </a:lnTo>
                      <a:lnTo>
                        <a:pt x="3742" y="1048"/>
                      </a:lnTo>
                      <a:lnTo>
                        <a:pt x="3783" y="1024"/>
                      </a:lnTo>
                      <a:lnTo>
                        <a:pt x="3821" y="1001"/>
                      </a:lnTo>
                      <a:lnTo>
                        <a:pt x="3859" y="978"/>
                      </a:lnTo>
                      <a:lnTo>
                        <a:pt x="3894" y="956"/>
                      </a:lnTo>
                      <a:lnTo>
                        <a:pt x="3929" y="934"/>
                      </a:lnTo>
                      <a:lnTo>
                        <a:pt x="3964" y="912"/>
                      </a:lnTo>
                      <a:lnTo>
                        <a:pt x="3997" y="891"/>
                      </a:lnTo>
                      <a:lnTo>
                        <a:pt x="4029" y="871"/>
                      </a:lnTo>
                      <a:lnTo>
                        <a:pt x="4091" y="831"/>
                      </a:lnTo>
                      <a:lnTo>
                        <a:pt x="4153" y="795"/>
                      </a:lnTo>
                      <a:lnTo>
                        <a:pt x="4212" y="759"/>
                      </a:lnTo>
                      <a:lnTo>
                        <a:pt x="4272" y="724"/>
                      </a:lnTo>
                      <a:lnTo>
                        <a:pt x="4332" y="692"/>
                      </a:lnTo>
                      <a:lnTo>
                        <a:pt x="4393" y="662"/>
                      </a:lnTo>
                      <a:lnTo>
                        <a:pt x="4426" y="647"/>
                      </a:lnTo>
                      <a:lnTo>
                        <a:pt x="4458" y="633"/>
                      </a:lnTo>
                      <a:lnTo>
                        <a:pt x="4496" y="617"/>
                      </a:lnTo>
                      <a:lnTo>
                        <a:pt x="4534" y="602"/>
                      </a:lnTo>
                      <a:lnTo>
                        <a:pt x="4573" y="587"/>
                      </a:lnTo>
                      <a:lnTo>
                        <a:pt x="4613" y="572"/>
                      </a:lnTo>
                      <a:lnTo>
                        <a:pt x="4655" y="559"/>
                      </a:lnTo>
                      <a:lnTo>
                        <a:pt x="4698" y="544"/>
                      </a:lnTo>
                      <a:lnTo>
                        <a:pt x="4740" y="530"/>
                      </a:lnTo>
                      <a:lnTo>
                        <a:pt x="4784" y="515"/>
                      </a:lnTo>
                      <a:lnTo>
                        <a:pt x="4829" y="501"/>
                      </a:lnTo>
                      <a:lnTo>
                        <a:pt x="4875" y="487"/>
                      </a:lnTo>
                      <a:lnTo>
                        <a:pt x="4921" y="473"/>
                      </a:lnTo>
                      <a:lnTo>
                        <a:pt x="4968" y="458"/>
                      </a:lnTo>
                      <a:lnTo>
                        <a:pt x="5017" y="444"/>
                      </a:lnTo>
                      <a:lnTo>
                        <a:pt x="5066" y="429"/>
                      </a:lnTo>
                      <a:lnTo>
                        <a:pt x="5116" y="414"/>
                      </a:lnTo>
                      <a:lnTo>
                        <a:pt x="5166" y="399"/>
                      </a:lnTo>
                      <a:lnTo>
                        <a:pt x="5218" y="382"/>
                      </a:lnTo>
                      <a:lnTo>
                        <a:pt x="5271" y="366"/>
                      </a:lnTo>
                      <a:lnTo>
                        <a:pt x="5324" y="349"/>
                      </a:lnTo>
                      <a:lnTo>
                        <a:pt x="5378" y="332"/>
                      </a:lnTo>
                      <a:lnTo>
                        <a:pt x="5434" y="315"/>
                      </a:lnTo>
                      <a:lnTo>
                        <a:pt x="5490" y="296"/>
                      </a:lnTo>
                      <a:lnTo>
                        <a:pt x="5547" y="277"/>
                      </a:lnTo>
                      <a:lnTo>
                        <a:pt x="5604" y="256"/>
                      </a:lnTo>
                      <a:lnTo>
                        <a:pt x="5663" y="235"/>
                      </a:lnTo>
                      <a:lnTo>
                        <a:pt x="5723" y="213"/>
                      </a:lnTo>
                      <a:lnTo>
                        <a:pt x="5783" y="190"/>
                      </a:lnTo>
                      <a:lnTo>
                        <a:pt x="5844" y="167"/>
                      </a:lnTo>
                      <a:lnTo>
                        <a:pt x="5906" y="142"/>
                      </a:lnTo>
                      <a:lnTo>
                        <a:pt x="5970" y="117"/>
                      </a:lnTo>
                      <a:lnTo>
                        <a:pt x="6033" y="90"/>
                      </a:lnTo>
                      <a:lnTo>
                        <a:pt x="6097" y="61"/>
                      </a:lnTo>
                      <a:lnTo>
                        <a:pt x="5888" y="64"/>
                      </a:lnTo>
                      <a:lnTo>
                        <a:pt x="5680" y="62"/>
                      </a:lnTo>
                      <a:lnTo>
                        <a:pt x="5473" y="59"/>
                      </a:lnTo>
                      <a:lnTo>
                        <a:pt x="5268" y="54"/>
                      </a:lnTo>
                      <a:lnTo>
                        <a:pt x="5065" y="49"/>
                      </a:lnTo>
                      <a:lnTo>
                        <a:pt x="4865" y="42"/>
                      </a:lnTo>
                      <a:lnTo>
                        <a:pt x="4765" y="38"/>
                      </a:lnTo>
                      <a:lnTo>
                        <a:pt x="4668" y="35"/>
                      </a:lnTo>
                      <a:lnTo>
                        <a:pt x="4570" y="31"/>
                      </a:lnTo>
                      <a:lnTo>
                        <a:pt x="4474" y="27"/>
                      </a:lnTo>
                      <a:lnTo>
                        <a:pt x="4378" y="23"/>
                      </a:lnTo>
                      <a:lnTo>
                        <a:pt x="4283" y="20"/>
                      </a:lnTo>
                      <a:lnTo>
                        <a:pt x="4189" y="16"/>
                      </a:lnTo>
                      <a:lnTo>
                        <a:pt x="4097" y="13"/>
                      </a:lnTo>
                      <a:lnTo>
                        <a:pt x="4006" y="11"/>
                      </a:lnTo>
                      <a:lnTo>
                        <a:pt x="3915" y="7"/>
                      </a:lnTo>
                      <a:lnTo>
                        <a:pt x="3826" y="5"/>
                      </a:lnTo>
                      <a:lnTo>
                        <a:pt x="3739" y="4"/>
                      </a:lnTo>
                      <a:lnTo>
                        <a:pt x="3652" y="1"/>
                      </a:lnTo>
                      <a:lnTo>
                        <a:pt x="3567" y="0"/>
                      </a:lnTo>
                      <a:lnTo>
                        <a:pt x="3484" y="0"/>
                      </a:lnTo>
                      <a:lnTo>
                        <a:pt x="3402" y="0"/>
                      </a:lnTo>
                      <a:lnTo>
                        <a:pt x="3322" y="0"/>
                      </a:lnTo>
                      <a:lnTo>
                        <a:pt x="3242" y="3"/>
                      </a:lnTo>
                      <a:lnTo>
                        <a:pt x="3165" y="4"/>
                      </a:lnTo>
                      <a:lnTo>
                        <a:pt x="3090" y="7"/>
                      </a:lnTo>
                      <a:lnTo>
                        <a:pt x="3090" y="6"/>
                      </a:lnTo>
                      <a:close/>
                    </a:path>
                  </a:pathLst>
                </a:custGeom>
                <a:solidFill>
                  <a:srgbClr val="FFFFFF"/>
                </a:solidFill>
                <a:ln w="9525">
                  <a:noFill/>
                  <a:round/>
                  <a:headEnd/>
                  <a:tailEnd/>
                </a:ln>
              </p:spPr>
              <p:txBody>
                <a:bodyPr wrap="none" anchor="ctr"/>
                <a:lstStyle/>
                <a:p>
                  <a:endParaRPr lang="en-US"/>
                </a:p>
              </p:txBody>
            </p:sp>
            <p:sp>
              <p:nvSpPr>
                <p:cNvPr id="21517" name="Freeform 25"/>
                <p:cNvSpPr>
                  <a:spLocks noChangeArrowheads="1"/>
                </p:cNvSpPr>
                <p:nvPr/>
              </p:nvSpPr>
              <p:spPr bwMode="auto">
                <a:xfrm>
                  <a:off x="2407" y="2735"/>
                  <a:ext cx="695" cy="169"/>
                </a:xfrm>
                <a:custGeom>
                  <a:avLst/>
                  <a:gdLst>
                    <a:gd name="T0" fmla="*/ 0 w 6199"/>
                    <a:gd name="T1" fmla="*/ 0 h 1277"/>
                    <a:gd name="T2" fmla="*/ 0 w 6199"/>
                    <a:gd name="T3" fmla="*/ 0 h 1277"/>
                    <a:gd name="T4" fmla="*/ 0 w 6199"/>
                    <a:gd name="T5" fmla="*/ 0 h 1277"/>
                    <a:gd name="T6" fmla="*/ 0 w 6199"/>
                    <a:gd name="T7" fmla="*/ 0 h 1277"/>
                    <a:gd name="T8" fmla="*/ 0 w 6199"/>
                    <a:gd name="T9" fmla="*/ 0 h 1277"/>
                    <a:gd name="T10" fmla="*/ 0 w 6199"/>
                    <a:gd name="T11" fmla="*/ 0 h 1277"/>
                    <a:gd name="T12" fmla="*/ 0 w 6199"/>
                    <a:gd name="T13" fmla="*/ 0 h 1277"/>
                    <a:gd name="T14" fmla="*/ 0 w 6199"/>
                    <a:gd name="T15" fmla="*/ 0 h 1277"/>
                    <a:gd name="T16" fmla="*/ 0 w 6199"/>
                    <a:gd name="T17" fmla="*/ 0 h 1277"/>
                    <a:gd name="T18" fmla="*/ 0 w 6199"/>
                    <a:gd name="T19" fmla="*/ 0 h 1277"/>
                    <a:gd name="T20" fmla="*/ 0 w 6199"/>
                    <a:gd name="T21" fmla="*/ 0 h 1277"/>
                    <a:gd name="T22" fmla="*/ 0 w 6199"/>
                    <a:gd name="T23" fmla="*/ 0 h 1277"/>
                    <a:gd name="T24" fmla="*/ 0 w 6199"/>
                    <a:gd name="T25" fmla="*/ 0 h 1277"/>
                    <a:gd name="T26" fmla="*/ 0 w 6199"/>
                    <a:gd name="T27" fmla="*/ 0 h 1277"/>
                    <a:gd name="T28" fmla="*/ 0 w 6199"/>
                    <a:gd name="T29" fmla="*/ 0 h 1277"/>
                    <a:gd name="T30" fmla="*/ 0 w 6199"/>
                    <a:gd name="T31" fmla="*/ 0 h 1277"/>
                    <a:gd name="T32" fmla="*/ 0 w 6199"/>
                    <a:gd name="T33" fmla="*/ 0 h 1277"/>
                    <a:gd name="T34" fmla="*/ 0 w 6199"/>
                    <a:gd name="T35" fmla="*/ 0 h 1277"/>
                    <a:gd name="T36" fmla="*/ 0 w 6199"/>
                    <a:gd name="T37" fmla="*/ 0 h 1277"/>
                    <a:gd name="T38" fmla="*/ 0 w 6199"/>
                    <a:gd name="T39" fmla="*/ 0 h 1277"/>
                    <a:gd name="T40" fmla="*/ 0 w 6199"/>
                    <a:gd name="T41" fmla="*/ 0 h 1277"/>
                    <a:gd name="T42" fmla="*/ 0 w 6199"/>
                    <a:gd name="T43" fmla="*/ 0 h 1277"/>
                    <a:gd name="T44" fmla="*/ 0 w 6199"/>
                    <a:gd name="T45" fmla="*/ 0 h 1277"/>
                    <a:gd name="T46" fmla="*/ 0 w 6199"/>
                    <a:gd name="T47" fmla="*/ 0 h 1277"/>
                    <a:gd name="T48" fmla="*/ 0 w 6199"/>
                    <a:gd name="T49" fmla="*/ 0 h 1277"/>
                    <a:gd name="T50" fmla="*/ 0 w 6199"/>
                    <a:gd name="T51" fmla="*/ 0 h 1277"/>
                    <a:gd name="T52" fmla="*/ 0 w 6199"/>
                    <a:gd name="T53" fmla="*/ 0 h 1277"/>
                    <a:gd name="T54" fmla="*/ 0 w 6199"/>
                    <a:gd name="T55" fmla="*/ 0 h 1277"/>
                    <a:gd name="T56" fmla="*/ 0 w 6199"/>
                    <a:gd name="T57" fmla="*/ 0 h 1277"/>
                    <a:gd name="T58" fmla="*/ 0 w 6199"/>
                    <a:gd name="T59" fmla="*/ 0 h 1277"/>
                    <a:gd name="T60" fmla="*/ 0 w 6199"/>
                    <a:gd name="T61" fmla="*/ 0 h 1277"/>
                    <a:gd name="T62" fmla="*/ 0 w 6199"/>
                    <a:gd name="T63" fmla="*/ 0 h 1277"/>
                    <a:gd name="T64" fmla="*/ 0 w 6199"/>
                    <a:gd name="T65" fmla="*/ 0 h 1277"/>
                    <a:gd name="T66" fmla="*/ 0 w 6199"/>
                    <a:gd name="T67" fmla="*/ 0 h 1277"/>
                    <a:gd name="T68" fmla="*/ 0 w 6199"/>
                    <a:gd name="T69" fmla="*/ 0 h 1277"/>
                    <a:gd name="T70" fmla="*/ 0 w 6199"/>
                    <a:gd name="T71" fmla="*/ 0 h 1277"/>
                    <a:gd name="T72" fmla="*/ 0 w 6199"/>
                    <a:gd name="T73" fmla="*/ 0 h 1277"/>
                    <a:gd name="T74" fmla="*/ 0 w 6199"/>
                    <a:gd name="T75" fmla="*/ 0 h 1277"/>
                    <a:gd name="T76" fmla="*/ 0 w 6199"/>
                    <a:gd name="T77" fmla="*/ 0 h 1277"/>
                    <a:gd name="T78" fmla="*/ 0 w 6199"/>
                    <a:gd name="T79" fmla="*/ 0 h 1277"/>
                    <a:gd name="T80" fmla="*/ 0 w 6199"/>
                    <a:gd name="T81" fmla="*/ 0 h 1277"/>
                    <a:gd name="T82" fmla="*/ 0 w 6199"/>
                    <a:gd name="T83" fmla="*/ 0 h 1277"/>
                    <a:gd name="T84" fmla="*/ 0 w 6199"/>
                    <a:gd name="T85" fmla="*/ 0 h 1277"/>
                    <a:gd name="T86" fmla="*/ 0 w 6199"/>
                    <a:gd name="T87" fmla="*/ 0 h 1277"/>
                    <a:gd name="T88" fmla="*/ 0 w 6199"/>
                    <a:gd name="T89" fmla="*/ 0 h 1277"/>
                    <a:gd name="T90" fmla="*/ 0 w 6199"/>
                    <a:gd name="T91" fmla="*/ 0 h 1277"/>
                    <a:gd name="T92" fmla="*/ 0 w 6199"/>
                    <a:gd name="T93" fmla="*/ 0 h 1277"/>
                    <a:gd name="T94" fmla="*/ 0 w 6199"/>
                    <a:gd name="T95" fmla="*/ 0 h 1277"/>
                    <a:gd name="T96" fmla="*/ 0 w 6199"/>
                    <a:gd name="T97" fmla="*/ 0 h 1277"/>
                    <a:gd name="T98" fmla="*/ 0 w 6199"/>
                    <a:gd name="T99" fmla="*/ 0 h 1277"/>
                    <a:gd name="T100" fmla="*/ 0 w 6199"/>
                    <a:gd name="T101" fmla="*/ 0 h 1277"/>
                    <a:gd name="T102" fmla="*/ 0 w 6199"/>
                    <a:gd name="T103" fmla="*/ 0 h 1277"/>
                    <a:gd name="T104" fmla="*/ 0 w 6199"/>
                    <a:gd name="T105" fmla="*/ 0 h 1277"/>
                    <a:gd name="T106" fmla="*/ 0 w 6199"/>
                    <a:gd name="T107" fmla="*/ 0 h 1277"/>
                    <a:gd name="T108" fmla="*/ 0 w 6199"/>
                    <a:gd name="T109" fmla="*/ 0 h 1277"/>
                    <a:gd name="T110" fmla="*/ 0 w 6199"/>
                    <a:gd name="T111" fmla="*/ 0 h 1277"/>
                    <a:gd name="T112" fmla="*/ 0 w 6199"/>
                    <a:gd name="T113" fmla="*/ 0 h 1277"/>
                    <a:gd name="T114" fmla="*/ 0 w 6199"/>
                    <a:gd name="T115" fmla="*/ 0 h 1277"/>
                    <a:gd name="T116" fmla="*/ 0 w 6199"/>
                    <a:gd name="T117" fmla="*/ 0 h 1277"/>
                    <a:gd name="T118" fmla="*/ 0 w 6199"/>
                    <a:gd name="T119" fmla="*/ 0 h 1277"/>
                    <a:gd name="T120" fmla="*/ 0 w 6199"/>
                    <a:gd name="T121" fmla="*/ 0 h 1277"/>
                    <a:gd name="T122" fmla="*/ 0 w 6199"/>
                    <a:gd name="T123" fmla="*/ 0 h 1277"/>
                    <a:gd name="T124" fmla="*/ 0 w 6199"/>
                    <a:gd name="T125" fmla="*/ 0 h 12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99"/>
                    <a:gd name="T190" fmla="*/ 0 h 1277"/>
                    <a:gd name="T191" fmla="*/ 6199 w 6199"/>
                    <a:gd name="T192" fmla="*/ 1277 h 12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99" h="1277">
                      <a:moveTo>
                        <a:pt x="0" y="1076"/>
                      </a:moveTo>
                      <a:lnTo>
                        <a:pt x="4" y="1067"/>
                      </a:lnTo>
                      <a:lnTo>
                        <a:pt x="9" y="1063"/>
                      </a:lnTo>
                      <a:lnTo>
                        <a:pt x="13" y="1059"/>
                      </a:lnTo>
                      <a:lnTo>
                        <a:pt x="19" y="1056"/>
                      </a:lnTo>
                      <a:lnTo>
                        <a:pt x="24" y="1053"/>
                      </a:lnTo>
                      <a:lnTo>
                        <a:pt x="30" y="1049"/>
                      </a:lnTo>
                      <a:lnTo>
                        <a:pt x="35" y="1047"/>
                      </a:lnTo>
                      <a:lnTo>
                        <a:pt x="40" y="1043"/>
                      </a:lnTo>
                      <a:lnTo>
                        <a:pt x="46" y="1041"/>
                      </a:lnTo>
                      <a:lnTo>
                        <a:pt x="51" y="1038"/>
                      </a:lnTo>
                      <a:lnTo>
                        <a:pt x="57" y="1035"/>
                      </a:lnTo>
                      <a:lnTo>
                        <a:pt x="62" y="1033"/>
                      </a:lnTo>
                      <a:lnTo>
                        <a:pt x="68" y="1029"/>
                      </a:lnTo>
                      <a:lnTo>
                        <a:pt x="73" y="1027"/>
                      </a:lnTo>
                      <a:lnTo>
                        <a:pt x="79" y="1025"/>
                      </a:lnTo>
                      <a:lnTo>
                        <a:pt x="85" y="1023"/>
                      </a:lnTo>
                      <a:lnTo>
                        <a:pt x="91" y="1020"/>
                      </a:lnTo>
                      <a:lnTo>
                        <a:pt x="96" y="1018"/>
                      </a:lnTo>
                      <a:lnTo>
                        <a:pt x="102" y="1015"/>
                      </a:lnTo>
                      <a:lnTo>
                        <a:pt x="108" y="1012"/>
                      </a:lnTo>
                      <a:lnTo>
                        <a:pt x="114" y="1010"/>
                      </a:lnTo>
                      <a:lnTo>
                        <a:pt x="119" y="1009"/>
                      </a:lnTo>
                      <a:lnTo>
                        <a:pt x="125" y="1006"/>
                      </a:lnTo>
                      <a:lnTo>
                        <a:pt x="131" y="1004"/>
                      </a:lnTo>
                      <a:lnTo>
                        <a:pt x="137" y="1002"/>
                      </a:lnTo>
                      <a:lnTo>
                        <a:pt x="142" y="1000"/>
                      </a:lnTo>
                      <a:lnTo>
                        <a:pt x="148" y="997"/>
                      </a:lnTo>
                      <a:lnTo>
                        <a:pt x="154" y="995"/>
                      </a:lnTo>
                      <a:lnTo>
                        <a:pt x="160" y="994"/>
                      </a:lnTo>
                      <a:lnTo>
                        <a:pt x="167" y="992"/>
                      </a:lnTo>
                      <a:lnTo>
                        <a:pt x="172" y="989"/>
                      </a:lnTo>
                      <a:lnTo>
                        <a:pt x="178" y="987"/>
                      </a:lnTo>
                      <a:lnTo>
                        <a:pt x="184" y="986"/>
                      </a:lnTo>
                      <a:lnTo>
                        <a:pt x="190" y="983"/>
                      </a:lnTo>
                      <a:lnTo>
                        <a:pt x="195" y="981"/>
                      </a:lnTo>
                      <a:lnTo>
                        <a:pt x="202" y="980"/>
                      </a:lnTo>
                      <a:lnTo>
                        <a:pt x="208" y="978"/>
                      </a:lnTo>
                      <a:lnTo>
                        <a:pt x="214" y="977"/>
                      </a:lnTo>
                      <a:lnTo>
                        <a:pt x="220" y="974"/>
                      </a:lnTo>
                      <a:lnTo>
                        <a:pt x="225" y="972"/>
                      </a:lnTo>
                      <a:lnTo>
                        <a:pt x="232" y="971"/>
                      </a:lnTo>
                      <a:lnTo>
                        <a:pt x="238" y="970"/>
                      </a:lnTo>
                      <a:lnTo>
                        <a:pt x="244" y="967"/>
                      </a:lnTo>
                      <a:lnTo>
                        <a:pt x="251" y="966"/>
                      </a:lnTo>
                      <a:lnTo>
                        <a:pt x="257" y="964"/>
                      </a:lnTo>
                      <a:lnTo>
                        <a:pt x="262" y="963"/>
                      </a:lnTo>
                      <a:lnTo>
                        <a:pt x="268" y="960"/>
                      </a:lnTo>
                      <a:lnTo>
                        <a:pt x="275" y="959"/>
                      </a:lnTo>
                      <a:lnTo>
                        <a:pt x="281" y="958"/>
                      </a:lnTo>
                      <a:lnTo>
                        <a:pt x="286" y="956"/>
                      </a:lnTo>
                      <a:lnTo>
                        <a:pt x="293" y="955"/>
                      </a:lnTo>
                      <a:lnTo>
                        <a:pt x="299" y="954"/>
                      </a:lnTo>
                      <a:lnTo>
                        <a:pt x="305" y="951"/>
                      </a:lnTo>
                      <a:lnTo>
                        <a:pt x="312" y="950"/>
                      </a:lnTo>
                      <a:lnTo>
                        <a:pt x="318" y="949"/>
                      </a:lnTo>
                      <a:lnTo>
                        <a:pt x="325" y="948"/>
                      </a:lnTo>
                      <a:lnTo>
                        <a:pt x="330" y="947"/>
                      </a:lnTo>
                      <a:lnTo>
                        <a:pt x="336" y="944"/>
                      </a:lnTo>
                      <a:lnTo>
                        <a:pt x="343" y="943"/>
                      </a:lnTo>
                      <a:lnTo>
                        <a:pt x="349" y="942"/>
                      </a:lnTo>
                      <a:lnTo>
                        <a:pt x="356" y="941"/>
                      </a:lnTo>
                      <a:lnTo>
                        <a:pt x="361" y="940"/>
                      </a:lnTo>
                      <a:lnTo>
                        <a:pt x="367" y="939"/>
                      </a:lnTo>
                      <a:lnTo>
                        <a:pt x="374" y="937"/>
                      </a:lnTo>
                      <a:lnTo>
                        <a:pt x="380" y="935"/>
                      </a:lnTo>
                      <a:lnTo>
                        <a:pt x="387" y="934"/>
                      </a:lnTo>
                      <a:lnTo>
                        <a:pt x="392" y="933"/>
                      </a:lnTo>
                      <a:lnTo>
                        <a:pt x="399" y="932"/>
                      </a:lnTo>
                      <a:lnTo>
                        <a:pt x="405" y="930"/>
                      </a:lnTo>
                      <a:lnTo>
                        <a:pt x="412" y="929"/>
                      </a:lnTo>
                      <a:lnTo>
                        <a:pt x="418" y="928"/>
                      </a:lnTo>
                      <a:lnTo>
                        <a:pt x="425" y="927"/>
                      </a:lnTo>
                      <a:lnTo>
                        <a:pt x="431" y="927"/>
                      </a:lnTo>
                      <a:lnTo>
                        <a:pt x="437" y="926"/>
                      </a:lnTo>
                      <a:lnTo>
                        <a:pt x="443" y="925"/>
                      </a:lnTo>
                      <a:lnTo>
                        <a:pt x="450" y="924"/>
                      </a:lnTo>
                      <a:lnTo>
                        <a:pt x="456" y="922"/>
                      </a:lnTo>
                      <a:lnTo>
                        <a:pt x="463" y="921"/>
                      </a:lnTo>
                      <a:lnTo>
                        <a:pt x="470" y="920"/>
                      </a:lnTo>
                      <a:lnTo>
                        <a:pt x="475" y="919"/>
                      </a:lnTo>
                      <a:lnTo>
                        <a:pt x="482" y="919"/>
                      </a:lnTo>
                      <a:lnTo>
                        <a:pt x="488" y="918"/>
                      </a:lnTo>
                      <a:lnTo>
                        <a:pt x="495" y="917"/>
                      </a:lnTo>
                      <a:lnTo>
                        <a:pt x="501" y="916"/>
                      </a:lnTo>
                      <a:lnTo>
                        <a:pt x="508" y="916"/>
                      </a:lnTo>
                      <a:lnTo>
                        <a:pt x="515" y="914"/>
                      </a:lnTo>
                      <a:lnTo>
                        <a:pt x="520" y="913"/>
                      </a:lnTo>
                      <a:lnTo>
                        <a:pt x="527" y="912"/>
                      </a:lnTo>
                      <a:lnTo>
                        <a:pt x="533" y="912"/>
                      </a:lnTo>
                      <a:lnTo>
                        <a:pt x="540" y="911"/>
                      </a:lnTo>
                      <a:lnTo>
                        <a:pt x="547" y="910"/>
                      </a:lnTo>
                      <a:lnTo>
                        <a:pt x="553" y="910"/>
                      </a:lnTo>
                      <a:lnTo>
                        <a:pt x="560" y="909"/>
                      </a:lnTo>
                      <a:lnTo>
                        <a:pt x="566" y="909"/>
                      </a:lnTo>
                      <a:lnTo>
                        <a:pt x="572" y="907"/>
                      </a:lnTo>
                      <a:lnTo>
                        <a:pt x="579" y="906"/>
                      </a:lnTo>
                      <a:lnTo>
                        <a:pt x="586" y="906"/>
                      </a:lnTo>
                      <a:lnTo>
                        <a:pt x="592" y="905"/>
                      </a:lnTo>
                      <a:lnTo>
                        <a:pt x="599" y="905"/>
                      </a:lnTo>
                      <a:lnTo>
                        <a:pt x="606" y="904"/>
                      </a:lnTo>
                      <a:lnTo>
                        <a:pt x="611" y="904"/>
                      </a:lnTo>
                      <a:lnTo>
                        <a:pt x="618" y="903"/>
                      </a:lnTo>
                      <a:lnTo>
                        <a:pt x="625" y="903"/>
                      </a:lnTo>
                      <a:lnTo>
                        <a:pt x="632" y="902"/>
                      </a:lnTo>
                      <a:lnTo>
                        <a:pt x="638" y="902"/>
                      </a:lnTo>
                      <a:lnTo>
                        <a:pt x="645" y="901"/>
                      </a:lnTo>
                      <a:lnTo>
                        <a:pt x="652" y="901"/>
                      </a:lnTo>
                      <a:lnTo>
                        <a:pt x="657" y="899"/>
                      </a:lnTo>
                      <a:lnTo>
                        <a:pt x="664" y="899"/>
                      </a:lnTo>
                      <a:lnTo>
                        <a:pt x="671" y="899"/>
                      </a:lnTo>
                      <a:lnTo>
                        <a:pt x="678" y="898"/>
                      </a:lnTo>
                      <a:lnTo>
                        <a:pt x="684" y="898"/>
                      </a:lnTo>
                      <a:lnTo>
                        <a:pt x="691" y="898"/>
                      </a:lnTo>
                      <a:lnTo>
                        <a:pt x="698" y="897"/>
                      </a:lnTo>
                      <a:lnTo>
                        <a:pt x="705" y="897"/>
                      </a:lnTo>
                      <a:lnTo>
                        <a:pt x="710" y="896"/>
                      </a:lnTo>
                      <a:lnTo>
                        <a:pt x="717" y="896"/>
                      </a:lnTo>
                      <a:lnTo>
                        <a:pt x="724" y="896"/>
                      </a:lnTo>
                      <a:lnTo>
                        <a:pt x="731" y="896"/>
                      </a:lnTo>
                      <a:lnTo>
                        <a:pt x="737" y="895"/>
                      </a:lnTo>
                      <a:lnTo>
                        <a:pt x="744" y="895"/>
                      </a:lnTo>
                      <a:lnTo>
                        <a:pt x="751" y="895"/>
                      </a:lnTo>
                      <a:lnTo>
                        <a:pt x="758" y="895"/>
                      </a:lnTo>
                      <a:lnTo>
                        <a:pt x="765" y="894"/>
                      </a:lnTo>
                      <a:lnTo>
                        <a:pt x="770" y="894"/>
                      </a:lnTo>
                      <a:lnTo>
                        <a:pt x="777" y="894"/>
                      </a:lnTo>
                      <a:lnTo>
                        <a:pt x="784" y="894"/>
                      </a:lnTo>
                      <a:lnTo>
                        <a:pt x="791" y="894"/>
                      </a:lnTo>
                      <a:lnTo>
                        <a:pt x="798" y="894"/>
                      </a:lnTo>
                      <a:lnTo>
                        <a:pt x="804" y="893"/>
                      </a:lnTo>
                      <a:lnTo>
                        <a:pt x="811" y="893"/>
                      </a:lnTo>
                      <a:lnTo>
                        <a:pt x="818" y="893"/>
                      </a:lnTo>
                      <a:lnTo>
                        <a:pt x="825" y="893"/>
                      </a:lnTo>
                      <a:lnTo>
                        <a:pt x="831" y="893"/>
                      </a:lnTo>
                      <a:lnTo>
                        <a:pt x="838" y="893"/>
                      </a:lnTo>
                      <a:lnTo>
                        <a:pt x="844" y="893"/>
                      </a:lnTo>
                      <a:lnTo>
                        <a:pt x="851" y="893"/>
                      </a:lnTo>
                      <a:lnTo>
                        <a:pt x="858" y="893"/>
                      </a:lnTo>
                      <a:lnTo>
                        <a:pt x="865" y="893"/>
                      </a:lnTo>
                      <a:lnTo>
                        <a:pt x="872" y="893"/>
                      </a:lnTo>
                      <a:lnTo>
                        <a:pt x="879" y="893"/>
                      </a:lnTo>
                      <a:lnTo>
                        <a:pt x="886" y="893"/>
                      </a:lnTo>
                      <a:lnTo>
                        <a:pt x="891" y="893"/>
                      </a:lnTo>
                      <a:lnTo>
                        <a:pt x="898" y="893"/>
                      </a:lnTo>
                      <a:lnTo>
                        <a:pt x="905" y="893"/>
                      </a:lnTo>
                      <a:lnTo>
                        <a:pt x="912" y="893"/>
                      </a:lnTo>
                      <a:lnTo>
                        <a:pt x="919" y="893"/>
                      </a:lnTo>
                      <a:lnTo>
                        <a:pt x="926" y="893"/>
                      </a:lnTo>
                      <a:lnTo>
                        <a:pt x="933" y="893"/>
                      </a:lnTo>
                      <a:lnTo>
                        <a:pt x="940" y="893"/>
                      </a:lnTo>
                      <a:lnTo>
                        <a:pt x="947" y="893"/>
                      </a:lnTo>
                      <a:lnTo>
                        <a:pt x="952" y="893"/>
                      </a:lnTo>
                      <a:lnTo>
                        <a:pt x="959" y="893"/>
                      </a:lnTo>
                      <a:lnTo>
                        <a:pt x="966" y="893"/>
                      </a:lnTo>
                      <a:lnTo>
                        <a:pt x="973" y="894"/>
                      </a:lnTo>
                      <a:lnTo>
                        <a:pt x="980" y="894"/>
                      </a:lnTo>
                      <a:lnTo>
                        <a:pt x="987" y="894"/>
                      </a:lnTo>
                      <a:lnTo>
                        <a:pt x="994" y="894"/>
                      </a:lnTo>
                      <a:lnTo>
                        <a:pt x="1001" y="894"/>
                      </a:lnTo>
                      <a:lnTo>
                        <a:pt x="1008" y="894"/>
                      </a:lnTo>
                      <a:lnTo>
                        <a:pt x="1015" y="895"/>
                      </a:lnTo>
                      <a:lnTo>
                        <a:pt x="1022" y="895"/>
                      </a:lnTo>
                      <a:lnTo>
                        <a:pt x="1027" y="895"/>
                      </a:lnTo>
                      <a:lnTo>
                        <a:pt x="1034" y="895"/>
                      </a:lnTo>
                      <a:lnTo>
                        <a:pt x="1041" y="896"/>
                      </a:lnTo>
                      <a:lnTo>
                        <a:pt x="1048" y="896"/>
                      </a:lnTo>
                      <a:lnTo>
                        <a:pt x="1055" y="896"/>
                      </a:lnTo>
                      <a:lnTo>
                        <a:pt x="1062" y="896"/>
                      </a:lnTo>
                      <a:lnTo>
                        <a:pt x="1069" y="897"/>
                      </a:lnTo>
                      <a:lnTo>
                        <a:pt x="1076" y="897"/>
                      </a:lnTo>
                      <a:lnTo>
                        <a:pt x="1083" y="897"/>
                      </a:lnTo>
                      <a:lnTo>
                        <a:pt x="1090" y="897"/>
                      </a:lnTo>
                      <a:lnTo>
                        <a:pt x="1096" y="898"/>
                      </a:lnTo>
                      <a:lnTo>
                        <a:pt x="1103" y="898"/>
                      </a:lnTo>
                      <a:lnTo>
                        <a:pt x="1110" y="898"/>
                      </a:lnTo>
                      <a:lnTo>
                        <a:pt x="1117" y="899"/>
                      </a:lnTo>
                      <a:lnTo>
                        <a:pt x="1131" y="901"/>
                      </a:lnTo>
                      <a:lnTo>
                        <a:pt x="1145" y="901"/>
                      </a:lnTo>
                      <a:lnTo>
                        <a:pt x="1159" y="902"/>
                      </a:lnTo>
                      <a:lnTo>
                        <a:pt x="1171" y="903"/>
                      </a:lnTo>
                      <a:lnTo>
                        <a:pt x="1185" y="904"/>
                      </a:lnTo>
                      <a:lnTo>
                        <a:pt x="1199" y="905"/>
                      </a:lnTo>
                      <a:lnTo>
                        <a:pt x="1213" y="906"/>
                      </a:lnTo>
                      <a:lnTo>
                        <a:pt x="1227" y="907"/>
                      </a:lnTo>
                      <a:lnTo>
                        <a:pt x="1240" y="909"/>
                      </a:lnTo>
                      <a:lnTo>
                        <a:pt x="1254" y="910"/>
                      </a:lnTo>
                      <a:lnTo>
                        <a:pt x="1268" y="911"/>
                      </a:lnTo>
                      <a:lnTo>
                        <a:pt x="1282" y="912"/>
                      </a:lnTo>
                      <a:lnTo>
                        <a:pt x="1296" y="913"/>
                      </a:lnTo>
                      <a:lnTo>
                        <a:pt x="1310" y="914"/>
                      </a:lnTo>
                      <a:lnTo>
                        <a:pt x="1323" y="916"/>
                      </a:lnTo>
                      <a:lnTo>
                        <a:pt x="1337" y="918"/>
                      </a:lnTo>
                      <a:lnTo>
                        <a:pt x="1351" y="919"/>
                      </a:lnTo>
                      <a:lnTo>
                        <a:pt x="1365" y="920"/>
                      </a:lnTo>
                      <a:lnTo>
                        <a:pt x="1379" y="922"/>
                      </a:lnTo>
                      <a:lnTo>
                        <a:pt x="1393" y="924"/>
                      </a:lnTo>
                      <a:lnTo>
                        <a:pt x="1406" y="925"/>
                      </a:lnTo>
                      <a:lnTo>
                        <a:pt x="1420" y="927"/>
                      </a:lnTo>
                      <a:lnTo>
                        <a:pt x="1434" y="928"/>
                      </a:lnTo>
                      <a:lnTo>
                        <a:pt x="1448" y="930"/>
                      </a:lnTo>
                      <a:lnTo>
                        <a:pt x="1462" y="932"/>
                      </a:lnTo>
                      <a:lnTo>
                        <a:pt x="1476" y="934"/>
                      </a:lnTo>
                      <a:lnTo>
                        <a:pt x="1489" y="935"/>
                      </a:lnTo>
                      <a:lnTo>
                        <a:pt x="1503" y="937"/>
                      </a:lnTo>
                      <a:lnTo>
                        <a:pt x="1517" y="939"/>
                      </a:lnTo>
                      <a:lnTo>
                        <a:pt x="1531" y="941"/>
                      </a:lnTo>
                      <a:lnTo>
                        <a:pt x="1545" y="942"/>
                      </a:lnTo>
                      <a:lnTo>
                        <a:pt x="1558" y="944"/>
                      </a:lnTo>
                      <a:lnTo>
                        <a:pt x="1572" y="947"/>
                      </a:lnTo>
                      <a:lnTo>
                        <a:pt x="1586" y="948"/>
                      </a:lnTo>
                      <a:lnTo>
                        <a:pt x="1600" y="950"/>
                      </a:lnTo>
                      <a:lnTo>
                        <a:pt x="1614" y="952"/>
                      </a:lnTo>
                      <a:lnTo>
                        <a:pt x="1628" y="954"/>
                      </a:lnTo>
                      <a:lnTo>
                        <a:pt x="1641" y="956"/>
                      </a:lnTo>
                      <a:lnTo>
                        <a:pt x="1655" y="958"/>
                      </a:lnTo>
                      <a:lnTo>
                        <a:pt x="1669" y="960"/>
                      </a:lnTo>
                      <a:lnTo>
                        <a:pt x="1683" y="962"/>
                      </a:lnTo>
                      <a:lnTo>
                        <a:pt x="1697" y="964"/>
                      </a:lnTo>
                      <a:lnTo>
                        <a:pt x="1711" y="966"/>
                      </a:lnTo>
                      <a:lnTo>
                        <a:pt x="1724" y="968"/>
                      </a:lnTo>
                      <a:lnTo>
                        <a:pt x="1738" y="970"/>
                      </a:lnTo>
                      <a:lnTo>
                        <a:pt x="1752" y="972"/>
                      </a:lnTo>
                      <a:lnTo>
                        <a:pt x="1766" y="974"/>
                      </a:lnTo>
                      <a:lnTo>
                        <a:pt x="1780" y="977"/>
                      </a:lnTo>
                      <a:lnTo>
                        <a:pt x="1794" y="979"/>
                      </a:lnTo>
                      <a:lnTo>
                        <a:pt x="1807" y="981"/>
                      </a:lnTo>
                      <a:lnTo>
                        <a:pt x="1821" y="982"/>
                      </a:lnTo>
                      <a:lnTo>
                        <a:pt x="1835" y="985"/>
                      </a:lnTo>
                      <a:lnTo>
                        <a:pt x="1849" y="987"/>
                      </a:lnTo>
                      <a:lnTo>
                        <a:pt x="1863" y="989"/>
                      </a:lnTo>
                      <a:lnTo>
                        <a:pt x="1876" y="992"/>
                      </a:lnTo>
                      <a:lnTo>
                        <a:pt x="1890" y="994"/>
                      </a:lnTo>
                      <a:lnTo>
                        <a:pt x="1918" y="998"/>
                      </a:lnTo>
                      <a:lnTo>
                        <a:pt x="1946" y="1003"/>
                      </a:lnTo>
                      <a:lnTo>
                        <a:pt x="1972" y="1006"/>
                      </a:lnTo>
                      <a:lnTo>
                        <a:pt x="2000" y="1011"/>
                      </a:lnTo>
                      <a:lnTo>
                        <a:pt x="2027" y="1016"/>
                      </a:lnTo>
                      <a:lnTo>
                        <a:pt x="2055" y="1020"/>
                      </a:lnTo>
                      <a:lnTo>
                        <a:pt x="2082" y="1025"/>
                      </a:lnTo>
                      <a:lnTo>
                        <a:pt x="2109" y="1029"/>
                      </a:lnTo>
                      <a:lnTo>
                        <a:pt x="2123" y="1032"/>
                      </a:lnTo>
                      <a:lnTo>
                        <a:pt x="2136" y="1034"/>
                      </a:lnTo>
                      <a:lnTo>
                        <a:pt x="2150" y="1036"/>
                      </a:lnTo>
                      <a:lnTo>
                        <a:pt x="2163" y="1039"/>
                      </a:lnTo>
                      <a:lnTo>
                        <a:pt x="2177" y="1041"/>
                      </a:lnTo>
                      <a:lnTo>
                        <a:pt x="2190" y="1043"/>
                      </a:lnTo>
                      <a:lnTo>
                        <a:pt x="2204" y="1046"/>
                      </a:lnTo>
                      <a:lnTo>
                        <a:pt x="2218" y="1048"/>
                      </a:lnTo>
                      <a:lnTo>
                        <a:pt x="2230" y="1050"/>
                      </a:lnTo>
                      <a:lnTo>
                        <a:pt x="2244" y="1053"/>
                      </a:lnTo>
                      <a:lnTo>
                        <a:pt x="2258" y="1055"/>
                      </a:lnTo>
                      <a:lnTo>
                        <a:pt x="2271" y="1057"/>
                      </a:lnTo>
                      <a:lnTo>
                        <a:pt x="2284" y="1058"/>
                      </a:lnTo>
                      <a:lnTo>
                        <a:pt x="2298" y="1061"/>
                      </a:lnTo>
                      <a:lnTo>
                        <a:pt x="2311" y="1063"/>
                      </a:lnTo>
                      <a:lnTo>
                        <a:pt x="2325" y="1065"/>
                      </a:lnTo>
                      <a:lnTo>
                        <a:pt x="2337" y="1067"/>
                      </a:lnTo>
                      <a:lnTo>
                        <a:pt x="2351" y="1070"/>
                      </a:lnTo>
                      <a:lnTo>
                        <a:pt x="2364" y="1072"/>
                      </a:lnTo>
                      <a:lnTo>
                        <a:pt x="2378" y="1074"/>
                      </a:lnTo>
                      <a:lnTo>
                        <a:pt x="2390" y="1077"/>
                      </a:lnTo>
                      <a:lnTo>
                        <a:pt x="2404" y="1079"/>
                      </a:lnTo>
                      <a:lnTo>
                        <a:pt x="2417" y="1080"/>
                      </a:lnTo>
                      <a:lnTo>
                        <a:pt x="2431" y="1082"/>
                      </a:lnTo>
                      <a:lnTo>
                        <a:pt x="2443" y="1085"/>
                      </a:lnTo>
                      <a:lnTo>
                        <a:pt x="2457" y="1087"/>
                      </a:lnTo>
                      <a:lnTo>
                        <a:pt x="2470" y="1089"/>
                      </a:lnTo>
                      <a:lnTo>
                        <a:pt x="2483" y="1092"/>
                      </a:lnTo>
                      <a:lnTo>
                        <a:pt x="2496" y="1093"/>
                      </a:lnTo>
                      <a:lnTo>
                        <a:pt x="2509" y="1095"/>
                      </a:lnTo>
                      <a:lnTo>
                        <a:pt x="2522" y="1097"/>
                      </a:lnTo>
                      <a:lnTo>
                        <a:pt x="2536" y="1100"/>
                      </a:lnTo>
                      <a:lnTo>
                        <a:pt x="2548" y="1102"/>
                      </a:lnTo>
                      <a:lnTo>
                        <a:pt x="2561" y="1103"/>
                      </a:lnTo>
                      <a:lnTo>
                        <a:pt x="2574" y="1105"/>
                      </a:lnTo>
                      <a:lnTo>
                        <a:pt x="2587" y="1108"/>
                      </a:lnTo>
                      <a:lnTo>
                        <a:pt x="2600" y="1109"/>
                      </a:lnTo>
                      <a:lnTo>
                        <a:pt x="2613" y="1111"/>
                      </a:lnTo>
                      <a:lnTo>
                        <a:pt x="2625" y="1114"/>
                      </a:lnTo>
                      <a:lnTo>
                        <a:pt x="2638" y="1115"/>
                      </a:lnTo>
                      <a:lnTo>
                        <a:pt x="2651" y="1117"/>
                      </a:lnTo>
                      <a:lnTo>
                        <a:pt x="2663" y="1119"/>
                      </a:lnTo>
                      <a:lnTo>
                        <a:pt x="2677" y="1120"/>
                      </a:lnTo>
                      <a:lnTo>
                        <a:pt x="2690" y="1123"/>
                      </a:lnTo>
                      <a:lnTo>
                        <a:pt x="2703" y="1124"/>
                      </a:lnTo>
                      <a:lnTo>
                        <a:pt x="2715" y="1126"/>
                      </a:lnTo>
                      <a:lnTo>
                        <a:pt x="2728" y="1129"/>
                      </a:lnTo>
                      <a:lnTo>
                        <a:pt x="2741" y="1130"/>
                      </a:lnTo>
                      <a:lnTo>
                        <a:pt x="2752" y="1131"/>
                      </a:lnTo>
                      <a:lnTo>
                        <a:pt x="2765" y="1133"/>
                      </a:lnTo>
                      <a:lnTo>
                        <a:pt x="2778" y="1134"/>
                      </a:lnTo>
                      <a:lnTo>
                        <a:pt x="2790" y="1137"/>
                      </a:lnTo>
                      <a:lnTo>
                        <a:pt x="2803" y="1138"/>
                      </a:lnTo>
                      <a:lnTo>
                        <a:pt x="2816" y="1140"/>
                      </a:lnTo>
                      <a:lnTo>
                        <a:pt x="2827" y="1141"/>
                      </a:lnTo>
                      <a:lnTo>
                        <a:pt x="2840" y="1142"/>
                      </a:lnTo>
                      <a:lnTo>
                        <a:pt x="2852" y="1145"/>
                      </a:lnTo>
                      <a:lnTo>
                        <a:pt x="2865" y="1146"/>
                      </a:lnTo>
                      <a:lnTo>
                        <a:pt x="2877" y="1147"/>
                      </a:lnTo>
                      <a:lnTo>
                        <a:pt x="2889" y="1148"/>
                      </a:lnTo>
                      <a:lnTo>
                        <a:pt x="2901" y="1150"/>
                      </a:lnTo>
                      <a:lnTo>
                        <a:pt x="2913" y="1152"/>
                      </a:lnTo>
                      <a:lnTo>
                        <a:pt x="2926" y="1153"/>
                      </a:lnTo>
                      <a:lnTo>
                        <a:pt x="2938" y="1154"/>
                      </a:lnTo>
                      <a:lnTo>
                        <a:pt x="2950" y="1155"/>
                      </a:lnTo>
                      <a:lnTo>
                        <a:pt x="2962" y="1156"/>
                      </a:lnTo>
                      <a:lnTo>
                        <a:pt x="2975" y="1157"/>
                      </a:lnTo>
                      <a:lnTo>
                        <a:pt x="2986" y="1158"/>
                      </a:lnTo>
                      <a:lnTo>
                        <a:pt x="2992" y="1160"/>
                      </a:lnTo>
                      <a:lnTo>
                        <a:pt x="2998" y="1160"/>
                      </a:lnTo>
                      <a:lnTo>
                        <a:pt x="3004" y="1161"/>
                      </a:lnTo>
                      <a:lnTo>
                        <a:pt x="3010" y="1161"/>
                      </a:lnTo>
                      <a:lnTo>
                        <a:pt x="3016" y="1162"/>
                      </a:lnTo>
                      <a:lnTo>
                        <a:pt x="3022" y="1162"/>
                      </a:lnTo>
                      <a:lnTo>
                        <a:pt x="3028" y="1163"/>
                      </a:lnTo>
                      <a:lnTo>
                        <a:pt x="3033" y="1163"/>
                      </a:lnTo>
                      <a:lnTo>
                        <a:pt x="3039" y="1164"/>
                      </a:lnTo>
                      <a:lnTo>
                        <a:pt x="3046" y="1164"/>
                      </a:lnTo>
                      <a:lnTo>
                        <a:pt x="3052" y="1165"/>
                      </a:lnTo>
                      <a:lnTo>
                        <a:pt x="3057" y="1165"/>
                      </a:lnTo>
                      <a:lnTo>
                        <a:pt x="3063" y="1165"/>
                      </a:lnTo>
                      <a:lnTo>
                        <a:pt x="3069" y="1166"/>
                      </a:lnTo>
                      <a:lnTo>
                        <a:pt x="3075" y="1166"/>
                      </a:lnTo>
                      <a:lnTo>
                        <a:pt x="3081" y="1168"/>
                      </a:lnTo>
                      <a:lnTo>
                        <a:pt x="3086" y="1168"/>
                      </a:lnTo>
                      <a:lnTo>
                        <a:pt x="3092" y="1168"/>
                      </a:lnTo>
                      <a:lnTo>
                        <a:pt x="3098" y="1169"/>
                      </a:lnTo>
                      <a:lnTo>
                        <a:pt x="3104" y="1169"/>
                      </a:lnTo>
                      <a:lnTo>
                        <a:pt x="3109" y="1170"/>
                      </a:lnTo>
                      <a:lnTo>
                        <a:pt x="3115" y="1170"/>
                      </a:lnTo>
                      <a:lnTo>
                        <a:pt x="3121" y="1170"/>
                      </a:lnTo>
                      <a:lnTo>
                        <a:pt x="3127" y="1171"/>
                      </a:lnTo>
                      <a:lnTo>
                        <a:pt x="3132" y="1171"/>
                      </a:lnTo>
                      <a:lnTo>
                        <a:pt x="3138" y="1171"/>
                      </a:lnTo>
                      <a:lnTo>
                        <a:pt x="3144" y="1171"/>
                      </a:lnTo>
                      <a:lnTo>
                        <a:pt x="3150" y="1172"/>
                      </a:lnTo>
                      <a:lnTo>
                        <a:pt x="3155" y="1172"/>
                      </a:lnTo>
                      <a:lnTo>
                        <a:pt x="3161" y="1172"/>
                      </a:lnTo>
                      <a:lnTo>
                        <a:pt x="3167" y="1173"/>
                      </a:lnTo>
                      <a:lnTo>
                        <a:pt x="3173" y="1173"/>
                      </a:lnTo>
                      <a:lnTo>
                        <a:pt x="3178" y="1173"/>
                      </a:lnTo>
                      <a:lnTo>
                        <a:pt x="3184" y="1173"/>
                      </a:lnTo>
                      <a:lnTo>
                        <a:pt x="3190" y="1175"/>
                      </a:lnTo>
                      <a:lnTo>
                        <a:pt x="3196" y="1175"/>
                      </a:lnTo>
                      <a:lnTo>
                        <a:pt x="3202" y="1175"/>
                      </a:lnTo>
                      <a:lnTo>
                        <a:pt x="3207" y="1175"/>
                      </a:lnTo>
                      <a:lnTo>
                        <a:pt x="3212" y="1175"/>
                      </a:lnTo>
                      <a:lnTo>
                        <a:pt x="3218" y="1176"/>
                      </a:lnTo>
                      <a:lnTo>
                        <a:pt x="3223" y="1176"/>
                      </a:lnTo>
                      <a:lnTo>
                        <a:pt x="3229" y="1176"/>
                      </a:lnTo>
                      <a:lnTo>
                        <a:pt x="3235" y="1176"/>
                      </a:lnTo>
                      <a:lnTo>
                        <a:pt x="3241" y="1176"/>
                      </a:lnTo>
                      <a:lnTo>
                        <a:pt x="3246" y="1176"/>
                      </a:lnTo>
                      <a:lnTo>
                        <a:pt x="3251" y="1177"/>
                      </a:lnTo>
                      <a:lnTo>
                        <a:pt x="3257" y="1177"/>
                      </a:lnTo>
                      <a:lnTo>
                        <a:pt x="3263" y="1177"/>
                      </a:lnTo>
                      <a:lnTo>
                        <a:pt x="3268" y="1177"/>
                      </a:lnTo>
                      <a:lnTo>
                        <a:pt x="3273" y="1177"/>
                      </a:lnTo>
                      <a:lnTo>
                        <a:pt x="3279" y="1177"/>
                      </a:lnTo>
                      <a:lnTo>
                        <a:pt x="3284" y="1177"/>
                      </a:lnTo>
                      <a:lnTo>
                        <a:pt x="3290" y="1177"/>
                      </a:lnTo>
                      <a:lnTo>
                        <a:pt x="3296" y="1177"/>
                      </a:lnTo>
                      <a:lnTo>
                        <a:pt x="3301" y="1177"/>
                      </a:lnTo>
                      <a:lnTo>
                        <a:pt x="3306" y="1177"/>
                      </a:lnTo>
                      <a:lnTo>
                        <a:pt x="3308" y="1177"/>
                      </a:lnTo>
                      <a:lnTo>
                        <a:pt x="3310" y="1177"/>
                      </a:lnTo>
                      <a:lnTo>
                        <a:pt x="3311" y="1177"/>
                      </a:lnTo>
                      <a:lnTo>
                        <a:pt x="3313" y="1177"/>
                      </a:lnTo>
                      <a:lnTo>
                        <a:pt x="3316" y="1177"/>
                      </a:lnTo>
                      <a:lnTo>
                        <a:pt x="3317" y="1177"/>
                      </a:lnTo>
                      <a:lnTo>
                        <a:pt x="3319" y="1177"/>
                      </a:lnTo>
                      <a:lnTo>
                        <a:pt x="3320" y="1177"/>
                      </a:lnTo>
                      <a:lnTo>
                        <a:pt x="3322" y="1177"/>
                      </a:lnTo>
                      <a:lnTo>
                        <a:pt x="3324" y="1177"/>
                      </a:lnTo>
                      <a:lnTo>
                        <a:pt x="3326" y="1177"/>
                      </a:lnTo>
                      <a:lnTo>
                        <a:pt x="3327" y="1177"/>
                      </a:lnTo>
                      <a:lnTo>
                        <a:pt x="3329" y="1177"/>
                      </a:lnTo>
                      <a:lnTo>
                        <a:pt x="3331" y="1177"/>
                      </a:lnTo>
                      <a:lnTo>
                        <a:pt x="3333" y="1177"/>
                      </a:lnTo>
                      <a:lnTo>
                        <a:pt x="3335" y="1177"/>
                      </a:lnTo>
                      <a:lnTo>
                        <a:pt x="3336" y="1177"/>
                      </a:lnTo>
                      <a:lnTo>
                        <a:pt x="3339" y="1176"/>
                      </a:lnTo>
                      <a:lnTo>
                        <a:pt x="3340" y="1176"/>
                      </a:lnTo>
                      <a:lnTo>
                        <a:pt x="3342" y="1176"/>
                      </a:lnTo>
                      <a:lnTo>
                        <a:pt x="3343" y="1176"/>
                      </a:lnTo>
                      <a:lnTo>
                        <a:pt x="3346" y="1176"/>
                      </a:lnTo>
                      <a:lnTo>
                        <a:pt x="3347" y="1176"/>
                      </a:lnTo>
                      <a:lnTo>
                        <a:pt x="3349" y="1176"/>
                      </a:lnTo>
                      <a:lnTo>
                        <a:pt x="3352" y="1175"/>
                      </a:lnTo>
                      <a:lnTo>
                        <a:pt x="3357" y="1175"/>
                      </a:lnTo>
                      <a:lnTo>
                        <a:pt x="3361" y="1175"/>
                      </a:lnTo>
                      <a:lnTo>
                        <a:pt x="3364" y="1173"/>
                      </a:lnTo>
                      <a:lnTo>
                        <a:pt x="3369" y="1173"/>
                      </a:lnTo>
                      <a:lnTo>
                        <a:pt x="3372" y="1172"/>
                      </a:lnTo>
                      <a:lnTo>
                        <a:pt x="3375" y="1172"/>
                      </a:lnTo>
                      <a:lnTo>
                        <a:pt x="3380" y="1171"/>
                      </a:lnTo>
                      <a:lnTo>
                        <a:pt x="3384" y="1170"/>
                      </a:lnTo>
                      <a:lnTo>
                        <a:pt x="3387" y="1170"/>
                      </a:lnTo>
                      <a:lnTo>
                        <a:pt x="3392" y="1169"/>
                      </a:lnTo>
                      <a:lnTo>
                        <a:pt x="3395" y="1169"/>
                      </a:lnTo>
                      <a:lnTo>
                        <a:pt x="3400" y="1168"/>
                      </a:lnTo>
                      <a:lnTo>
                        <a:pt x="3403" y="1166"/>
                      </a:lnTo>
                      <a:lnTo>
                        <a:pt x="3408" y="1165"/>
                      </a:lnTo>
                      <a:lnTo>
                        <a:pt x="3411" y="1165"/>
                      </a:lnTo>
                      <a:lnTo>
                        <a:pt x="3416" y="1164"/>
                      </a:lnTo>
                      <a:lnTo>
                        <a:pt x="3419" y="1163"/>
                      </a:lnTo>
                      <a:lnTo>
                        <a:pt x="3424" y="1162"/>
                      </a:lnTo>
                      <a:lnTo>
                        <a:pt x="3427" y="1161"/>
                      </a:lnTo>
                      <a:lnTo>
                        <a:pt x="3432" y="1160"/>
                      </a:lnTo>
                      <a:lnTo>
                        <a:pt x="3437" y="1158"/>
                      </a:lnTo>
                      <a:lnTo>
                        <a:pt x="3440" y="1158"/>
                      </a:lnTo>
                      <a:lnTo>
                        <a:pt x="3445" y="1157"/>
                      </a:lnTo>
                      <a:lnTo>
                        <a:pt x="3449" y="1155"/>
                      </a:lnTo>
                      <a:lnTo>
                        <a:pt x="3453" y="1154"/>
                      </a:lnTo>
                      <a:lnTo>
                        <a:pt x="3457" y="1153"/>
                      </a:lnTo>
                      <a:lnTo>
                        <a:pt x="3462" y="1152"/>
                      </a:lnTo>
                      <a:lnTo>
                        <a:pt x="3465" y="1150"/>
                      </a:lnTo>
                      <a:lnTo>
                        <a:pt x="3470" y="1149"/>
                      </a:lnTo>
                      <a:lnTo>
                        <a:pt x="3475" y="1148"/>
                      </a:lnTo>
                      <a:lnTo>
                        <a:pt x="3478" y="1147"/>
                      </a:lnTo>
                      <a:lnTo>
                        <a:pt x="3483" y="1146"/>
                      </a:lnTo>
                      <a:lnTo>
                        <a:pt x="3487" y="1143"/>
                      </a:lnTo>
                      <a:lnTo>
                        <a:pt x="3492" y="1142"/>
                      </a:lnTo>
                      <a:lnTo>
                        <a:pt x="3495" y="1141"/>
                      </a:lnTo>
                      <a:lnTo>
                        <a:pt x="3500" y="1139"/>
                      </a:lnTo>
                      <a:lnTo>
                        <a:pt x="3505" y="1138"/>
                      </a:lnTo>
                      <a:lnTo>
                        <a:pt x="3509" y="1137"/>
                      </a:lnTo>
                      <a:lnTo>
                        <a:pt x="3514" y="1134"/>
                      </a:lnTo>
                      <a:lnTo>
                        <a:pt x="3518" y="1133"/>
                      </a:lnTo>
                      <a:lnTo>
                        <a:pt x="3522" y="1131"/>
                      </a:lnTo>
                      <a:lnTo>
                        <a:pt x="3526" y="1130"/>
                      </a:lnTo>
                      <a:lnTo>
                        <a:pt x="3531" y="1129"/>
                      </a:lnTo>
                      <a:lnTo>
                        <a:pt x="3536" y="1126"/>
                      </a:lnTo>
                      <a:lnTo>
                        <a:pt x="3540" y="1125"/>
                      </a:lnTo>
                      <a:lnTo>
                        <a:pt x="3545" y="1123"/>
                      </a:lnTo>
                      <a:lnTo>
                        <a:pt x="3549" y="1122"/>
                      </a:lnTo>
                      <a:lnTo>
                        <a:pt x="3554" y="1119"/>
                      </a:lnTo>
                      <a:lnTo>
                        <a:pt x="3559" y="1117"/>
                      </a:lnTo>
                      <a:lnTo>
                        <a:pt x="3563" y="1116"/>
                      </a:lnTo>
                      <a:lnTo>
                        <a:pt x="3568" y="1114"/>
                      </a:lnTo>
                      <a:lnTo>
                        <a:pt x="3573" y="1111"/>
                      </a:lnTo>
                      <a:lnTo>
                        <a:pt x="3576" y="1110"/>
                      </a:lnTo>
                      <a:lnTo>
                        <a:pt x="3581" y="1108"/>
                      </a:lnTo>
                      <a:lnTo>
                        <a:pt x="3585" y="1105"/>
                      </a:lnTo>
                      <a:lnTo>
                        <a:pt x="3590" y="1104"/>
                      </a:lnTo>
                      <a:lnTo>
                        <a:pt x="3594" y="1102"/>
                      </a:lnTo>
                      <a:lnTo>
                        <a:pt x="3599" y="1100"/>
                      </a:lnTo>
                      <a:lnTo>
                        <a:pt x="3604" y="1097"/>
                      </a:lnTo>
                      <a:lnTo>
                        <a:pt x="3608" y="1095"/>
                      </a:lnTo>
                      <a:lnTo>
                        <a:pt x="3613" y="1094"/>
                      </a:lnTo>
                      <a:lnTo>
                        <a:pt x="3617" y="1092"/>
                      </a:lnTo>
                      <a:lnTo>
                        <a:pt x="3622" y="1089"/>
                      </a:lnTo>
                      <a:lnTo>
                        <a:pt x="3628" y="1087"/>
                      </a:lnTo>
                      <a:lnTo>
                        <a:pt x="3632" y="1085"/>
                      </a:lnTo>
                      <a:lnTo>
                        <a:pt x="3637" y="1082"/>
                      </a:lnTo>
                      <a:lnTo>
                        <a:pt x="3642" y="1080"/>
                      </a:lnTo>
                      <a:lnTo>
                        <a:pt x="3646" y="1078"/>
                      </a:lnTo>
                      <a:lnTo>
                        <a:pt x="3651" y="1076"/>
                      </a:lnTo>
                      <a:lnTo>
                        <a:pt x="3655" y="1073"/>
                      </a:lnTo>
                      <a:lnTo>
                        <a:pt x="3660" y="1071"/>
                      </a:lnTo>
                      <a:lnTo>
                        <a:pt x="3665" y="1069"/>
                      </a:lnTo>
                      <a:lnTo>
                        <a:pt x="3669" y="1066"/>
                      </a:lnTo>
                      <a:lnTo>
                        <a:pt x="3674" y="1064"/>
                      </a:lnTo>
                      <a:lnTo>
                        <a:pt x="3679" y="1062"/>
                      </a:lnTo>
                      <a:lnTo>
                        <a:pt x="3683" y="1059"/>
                      </a:lnTo>
                      <a:lnTo>
                        <a:pt x="3689" y="1057"/>
                      </a:lnTo>
                      <a:lnTo>
                        <a:pt x="3693" y="1055"/>
                      </a:lnTo>
                      <a:lnTo>
                        <a:pt x="3698" y="1053"/>
                      </a:lnTo>
                      <a:lnTo>
                        <a:pt x="3703" y="1050"/>
                      </a:lnTo>
                      <a:lnTo>
                        <a:pt x="3707" y="1047"/>
                      </a:lnTo>
                      <a:lnTo>
                        <a:pt x="3712" y="1044"/>
                      </a:lnTo>
                      <a:lnTo>
                        <a:pt x="3717" y="1042"/>
                      </a:lnTo>
                      <a:lnTo>
                        <a:pt x="3721" y="1040"/>
                      </a:lnTo>
                      <a:lnTo>
                        <a:pt x="3726" y="1038"/>
                      </a:lnTo>
                      <a:lnTo>
                        <a:pt x="3732" y="1035"/>
                      </a:lnTo>
                      <a:lnTo>
                        <a:pt x="3736" y="1032"/>
                      </a:lnTo>
                      <a:lnTo>
                        <a:pt x="3741" y="1029"/>
                      </a:lnTo>
                      <a:lnTo>
                        <a:pt x="3745" y="1027"/>
                      </a:lnTo>
                      <a:lnTo>
                        <a:pt x="3750" y="1025"/>
                      </a:lnTo>
                      <a:lnTo>
                        <a:pt x="3755" y="1021"/>
                      </a:lnTo>
                      <a:lnTo>
                        <a:pt x="3759" y="1019"/>
                      </a:lnTo>
                      <a:lnTo>
                        <a:pt x="3764" y="1017"/>
                      </a:lnTo>
                      <a:lnTo>
                        <a:pt x="3770" y="1013"/>
                      </a:lnTo>
                      <a:lnTo>
                        <a:pt x="3774" y="1011"/>
                      </a:lnTo>
                      <a:lnTo>
                        <a:pt x="3779" y="1009"/>
                      </a:lnTo>
                      <a:lnTo>
                        <a:pt x="3783" y="1005"/>
                      </a:lnTo>
                      <a:lnTo>
                        <a:pt x="3788" y="1003"/>
                      </a:lnTo>
                      <a:lnTo>
                        <a:pt x="3793" y="1001"/>
                      </a:lnTo>
                      <a:lnTo>
                        <a:pt x="3803" y="995"/>
                      </a:lnTo>
                      <a:lnTo>
                        <a:pt x="3812" y="989"/>
                      </a:lnTo>
                      <a:lnTo>
                        <a:pt x="3821" y="983"/>
                      </a:lnTo>
                      <a:lnTo>
                        <a:pt x="3831" y="979"/>
                      </a:lnTo>
                      <a:lnTo>
                        <a:pt x="3841" y="973"/>
                      </a:lnTo>
                      <a:lnTo>
                        <a:pt x="3850" y="967"/>
                      </a:lnTo>
                      <a:lnTo>
                        <a:pt x="3859" y="962"/>
                      </a:lnTo>
                      <a:lnTo>
                        <a:pt x="3869" y="956"/>
                      </a:lnTo>
                      <a:lnTo>
                        <a:pt x="3879" y="950"/>
                      </a:lnTo>
                      <a:lnTo>
                        <a:pt x="3888" y="944"/>
                      </a:lnTo>
                      <a:lnTo>
                        <a:pt x="3897" y="939"/>
                      </a:lnTo>
                      <a:lnTo>
                        <a:pt x="3907" y="933"/>
                      </a:lnTo>
                      <a:lnTo>
                        <a:pt x="3916" y="927"/>
                      </a:lnTo>
                      <a:lnTo>
                        <a:pt x="3926" y="921"/>
                      </a:lnTo>
                      <a:lnTo>
                        <a:pt x="3935" y="916"/>
                      </a:lnTo>
                      <a:lnTo>
                        <a:pt x="3945" y="910"/>
                      </a:lnTo>
                      <a:lnTo>
                        <a:pt x="3954" y="903"/>
                      </a:lnTo>
                      <a:lnTo>
                        <a:pt x="3963" y="897"/>
                      </a:lnTo>
                      <a:lnTo>
                        <a:pt x="3972" y="891"/>
                      </a:lnTo>
                      <a:lnTo>
                        <a:pt x="3982" y="886"/>
                      </a:lnTo>
                      <a:lnTo>
                        <a:pt x="3991" y="880"/>
                      </a:lnTo>
                      <a:lnTo>
                        <a:pt x="4000" y="874"/>
                      </a:lnTo>
                      <a:lnTo>
                        <a:pt x="4009" y="868"/>
                      </a:lnTo>
                      <a:lnTo>
                        <a:pt x="4018" y="863"/>
                      </a:lnTo>
                      <a:lnTo>
                        <a:pt x="4023" y="859"/>
                      </a:lnTo>
                      <a:lnTo>
                        <a:pt x="4028" y="857"/>
                      </a:lnTo>
                      <a:lnTo>
                        <a:pt x="4032" y="853"/>
                      </a:lnTo>
                      <a:lnTo>
                        <a:pt x="4037" y="851"/>
                      </a:lnTo>
                      <a:lnTo>
                        <a:pt x="4040" y="848"/>
                      </a:lnTo>
                      <a:lnTo>
                        <a:pt x="4045" y="845"/>
                      </a:lnTo>
                      <a:lnTo>
                        <a:pt x="4050" y="842"/>
                      </a:lnTo>
                      <a:lnTo>
                        <a:pt x="4054" y="840"/>
                      </a:lnTo>
                      <a:lnTo>
                        <a:pt x="4059" y="836"/>
                      </a:lnTo>
                      <a:lnTo>
                        <a:pt x="4063" y="833"/>
                      </a:lnTo>
                      <a:lnTo>
                        <a:pt x="4068" y="830"/>
                      </a:lnTo>
                      <a:lnTo>
                        <a:pt x="4073" y="827"/>
                      </a:lnTo>
                      <a:lnTo>
                        <a:pt x="4076" y="825"/>
                      </a:lnTo>
                      <a:lnTo>
                        <a:pt x="4081" y="821"/>
                      </a:lnTo>
                      <a:lnTo>
                        <a:pt x="4085" y="819"/>
                      </a:lnTo>
                      <a:lnTo>
                        <a:pt x="4090" y="815"/>
                      </a:lnTo>
                      <a:lnTo>
                        <a:pt x="4094" y="813"/>
                      </a:lnTo>
                      <a:lnTo>
                        <a:pt x="4098" y="810"/>
                      </a:lnTo>
                      <a:lnTo>
                        <a:pt x="4103" y="807"/>
                      </a:lnTo>
                      <a:lnTo>
                        <a:pt x="4107" y="805"/>
                      </a:lnTo>
                      <a:lnTo>
                        <a:pt x="4112" y="802"/>
                      </a:lnTo>
                      <a:lnTo>
                        <a:pt x="4116" y="799"/>
                      </a:lnTo>
                      <a:lnTo>
                        <a:pt x="4120" y="796"/>
                      </a:lnTo>
                      <a:lnTo>
                        <a:pt x="4124" y="793"/>
                      </a:lnTo>
                      <a:lnTo>
                        <a:pt x="4129" y="790"/>
                      </a:lnTo>
                      <a:lnTo>
                        <a:pt x="4132" y="788"/>
                      </a:lnTo>
                      <a:lnTo>
                        <a:pt x="4137" y="784"/>
                      </a:lnTo>
                      <a:lnTo>
                        <a:pt x="4142" y="782"/>
                      </a:lnTo>
                      <a:lnTo>
                        <a:pt x="4145" y="780"/>
                      </a:lnTo>
                      <a:lnTo>
                        <a:pt x="4150" y="776"/>
                      </a:lnTo>
                      <a:lnTo>
                        <a:pt x="4154" y="774"/>
                      </a:lnTo>
                      <a:lnTo>
                        <a:pt x="4158" y="770"/>
                      </a:lnTo>
                      <a:lnTo>
                        <a:pt x="4162" y="768"/>
                      </a:lnTo>
                      <a:lnTo>
                        <a:pt x="4167" y="766"/>
                      </a:lnTo>
                      <a:lnTo>
                        <a:pt x="4170" y="762"/>
                      </a:lnTo>
                      <a:lnTo>
                        <a:pt x="4175" y="760"/>
                      </a:lnTo>
                      <a:lnTo>
                        <a:pt x="4179" y="758"/>
                      </a:lnTo>
                      <a:lnTo>
                        <a:pt x="4183" y="754"/>
                      </a:lnTo>
                      <a:lnTo>
                        <a:pt x="4187" y="752"/>
                      </a:lnTo>
                      <a:lnTo>
                        <a:pt x="4191" y="750"/>
                      </a:lnTo>
                      <a:lnTo>
                        <a:pt x="4196" y="746"/>
                      </a:lnTo>
                      <a:lnTo>
                        <a:pt x="4199" y="744"/>
                      </a:lnTo>
                      <a:lnTo>
                        <a:pt x="4204" y="742"/>
                      </a:lnTo>
                      <a:lnTo>
                        <a:pt x="4207" y="739"/>
                      </a:lnTo>
                      <a:lnTo>
                        <a:pt x="4211" y="736"/>
                      </a:lnTo>
                      <a:lnTo>
                        <a:pt x="4215" y="734"/>
                      </a:lnTo>
                      <a:lnTo>
                        <a:pt x="4219" y="731"/>
                      </a:lnTo>
                      <a:lnTo>
                        <a:pt x="4224" y="729"/>
                      </a:lnTo>
                      <a:lnTo>
                        <a:pt x="4227" y="727"/>
                      </a:lnTo>
                      <a:lnTo>
                        <a:pt x="4232" y="723"/>
                      </a:lnTo>
                      <a:lnTo>
                        <a:pt x="4235" y="721"/>
                      </a:lnTo>
                      <a:lnTo>
                        <a:pt x="4238" y="719"/>
                      </a:lnTo>
                      <a:lnTo>
                        <a:pt x="4243" y="716"/>
                      </a:lnTo>
                      <a:lnTo>
                        <a:pt x="4247" y="714"/>
                      </a:lnTo>
                      <a:lnTo>
                        <a:pt x="4250" y="712"/>
                      </a:lnTo>
                      <a:lnTo>
                        <a:pt x="4255" y="708"/>
                      </a:lnTo>
                      <a:lnTo>
                        <a:pt x="4258" y="706"/>
                      </a:lnTo>
                      <a:lnTo>
                        <a:pt x="4262" y="704"/>
                      </a:lnTo>
                      <a:lnTo>
                        <a:pt x="4265" y="701"/>
                      </a:lnTo>
                      <a:lnTo>
                        <a:pt x="4270" y="699"/>
                      </a:lnTo>
                      <a:lnTo>
                        <a:pt x="4273" y="697"/>
                      </a:lnTo>
                      <a:lnTo>
                        <a:pt x="4277" y="694"/>
                      </a:lnTo>
                      <a:lnTo>
                        <a:pt x="4280" y="692"/>
                      </a:lnTo>
                      <a:lnTo>
                        <a:pt x="4283" y="690"/>
                      </a:lnTo>
                      <a:lnTo>
                        <a:pt x="4288" y="688"/>
                      </a:lnTo>
                      <a:lnTo>
                        <a:pt x="4291" y="685"/>
                      </a:lnTo>
                      <a:lnTo>
                        <a:pt x="4295" y="683"/>
                      </a:lnTo>
                      <a:lnTo>
                        <a:pt x="4298" y="681"/>
                      </a:lnTo>
                      <a:lnTo>
                        <a:pt x="4302" y="678"/>
                      </a:lnTo>
                      <a:lnTo>
                        <a:pt x="4305" y="677"/>
                      </a:lnTo>
                      <a:lnTo>
                        <a:pt x="4309" y="675"/>
                      </a:lnTo>
                      <a:lnTo>
                        <a:pt x="4312" y="673"/>
                      </a:lnTo>
                      <a:lnTo>
                        <a:pt x="4316" y="670"/>
                      </a:lnTo>
                      <a:lnTo>
                        <a:pt x="4319" y="668"/>
                      </a:lnTo>
                      <a:lnTo>
                        <a:pt x="4323" y="666"/>
                      </a:lnTo>
                      <a:lnTo>
                        <a:pt x="4326" y="665"/>
                      </a:lnTo>
                      <a:lnTo>
                        <a:pt x="4330" y="662"/>
                      </a:lnTo>
                      <a:lnTo>
                        <a:pt x="4333" y="660"/>
                      </a:lnTo>
                      <a:lnTo>
                        <a:pt x="4336" y="658"/>
                      </a:lnTo>
                      <a:lnTo>
                        <a:pt x="4340" y="657"/>
                      </a:lnTo>
                      <a:lnTo>
                        <a:pt x="4343" y="654"/>
                      </a:lnTo>
                      <a:lnTo>
                        <a:pt x="4346" y="652"/>
                      </a:lnTo>
                      <a:lnTo>
                        <a:pt x="4349" y="651"/>
                      </a:lnTo>
                      <a:lnTo>
                        <a:pt x="4353" y="648"/>
                      </a:lnTo>
                      <a:lnTo>
                        <a:pt x="4356" y="646"/>
                      </a:lnTo>
                      <a:lnTo>
                        <a:pt x="4359" y="645"/>
                      </a:lnTo>
                      <a:lnTo>
                        <a:pt x="4362" y="643"/>
                      </a:lnTo>
                      <a:lnTo>
                        <a:pt x="4365" y="642"/>
                      </a:lnTo>
                      <a:lnTo>
                        <a:pt x="4369" y="639"/>
                      </a:lnTo>
                      <a:lnTo>
                        <a:pt x="4372" y="638"/>
                      </a:lnTo>
                      <a:lnTo>
                        <a:pt x="4374" y="636"/>
                      </a:lnTo>
                      <a:lnTo>
                        <a:pt x="4378" y="635"/>
                      </a:lnTo>
                      <a:lnTo>
                        <a:pt x="4381" y="632"/>
                      </a:lnTo>
                      <a:lnTo>
                        <a:pt x="4384" y="631"/>
                      </a:lnTo>
                      <a:lnTo>
                        <a:pt x="4387" y="630"/>
                      </a:lnTo>
                      <a:lnTo>
                        <a:pt x="4389" y="628"/>
                      </a:lnTo>
                      <a:lnTo>
                        <a:pt x="4391" y="628"/>
                      </a:lnTo>
                      <a:lnTo>
                        <a:pt x="4396" y="624"/>
                      </a:lnTo>
                      <a:lnTo>
                        <a:pt x="4403" y="621"/>
                      </a:lnTo>
                      <a:lnTo>
                        <a:pt x="4409" y="617"/>
                      </a:lnTo>
                      <a:lnTo>
                        <a:pt x="4416" y="614"/>
                      </a:lnTo>
                      <a:lnTo>
                        <a:pt x="4422" y="612"/>
                      </a:lnTo>
                      <a:lnTo>
                        <a:pt x="4429" y="608"/>
                      </a:lnTo>
                      <a:lnTo>
                        <a:pt x="4436" y="605"/>
                      </a:lnTo>
                      <a:lnTo>
                        <a:pt x="4441" y="601"/>
                      </a:lnTo>
                      <a:lnTo>
                        <a:pt x="4448" y="598"/>
                      </a:lnTo>
                      <a:lnTo>
                        <a:pt x="4455" y="595"/>
                      </a:lnTo>
                      <a:lnTo>
                        <a:pt x="4462" y="592"/>
                      </a:lnTo>
                      <a:lnTo>
                        <a:pt x="4468" y="589"/>
                      </a:lnTo>
                      <a:lnTo>
                        <a:pt x="4475" y="585"/>
                      </a:lnTo>
                      <a:lnTo>
                        <a:pt x="4482" y="583"/>
                      </a:lnTo>
                      <a:lnTo>
                        <a:pt x="4489" y="579"/>
                      </a:lnTo>
                      <a:lnTo>
                        <a:pt x="4494" y="576"/>
                      </a:lnTo>
                      <a:lnTo>
                        <a:pt x="4501" y="574"/>
                      </a:lnTo>
                      <a:lnTo>
                        <a:pt x="4508" y="570"/>
                      </a:lnTo>
                      <a:lnTo>
                        <a:pt x="4515" y="567"/>
                      </a:lnTo>
                      <a:lnTo>
                        <a:pt x="4522" y="564"/>
                      </a:lnTo>
                      <a:lnTo>
                        <a:pt x="4529" y="561"/>
                      </a:lnTo>
                      <a:lnTo>
                        <a:pt x="4536" y="559"/>
                      </a:lnTo>
                      <a:lnTo>
                        <a:pt x="4543" y="555"/>
                      </a:lnTo>
                      <a:lnTo>
                        <a:pt x="4550" y="552"/>
                      </a:lnTo>
                      <a:lnTo>
                        <a:pt x="4556" y="549"/>
                      </a:lnTo>
                      <a:lnTo>
                        <a:pt x="4563" y="546"/>
                      </a:lnTo>
                      <a:lnTo>
                        <a:pt x="4570" y="544"/>
                      </a:lnTo>
                      <a:lnTo>
                        <a:pt x="4577" y="540"/>
                      </a:lnTo>
                      <a:lnTo>
                        <a:pt x="4584" y="538"/>
                      </a:lnTo>
                      <a:lnTo>
                        <a:pt x="4591" y="534"/>
                      </a:lnTo>
                      <a:lnTo>
                        <a:pt x="4598" y="532"/>
                      </a:lnTo>
                      <a:lnTo>
                        <a:pt x="4605" y="529"/>
                      </a:lnTo>
                      <a:lnTo>
                        <a:pt x="4612" y="526"/>
                      </a:lnTo>
                      <a:lnTo>
                        <a:pt x="4619" y="523"/>
                      </a:lnTo>
                      <a:lnTo>
                        <a:pt x="4626" y="521"/>
                      </a:lnTo>
                      <a:lnTo>
                        <a:pt x="4633" y="518"/>
                      </a:lnTo>
                      <a:lnTo>
                        <a:pt x="4639" y="515"/>
                      </a:lnTo>
                      <a:lnTo>
                        <a:pt x="4646" y="513"/>
                      </a:lnTo>
                      <a:lnTo>
                        <a:pt x="4654" y="509"/>
                      </a:lnTo>
                      <a:lnTo>
                        <a:pt x="4661" y="507"/>
                      </a:lnTo>
                      <a:lnTo>
                        <a:pt x="4668" y="505"/>
                      </a:lnTo>
                      <a:lnTo>
                        <a:pt x="4675" y="501"/>
                      </a:lnTo>
                      <a:lnTo>
                        <a:pt x="4682" y="499"/>
                      </a:lnTo>
                      <a:lnTo>
                        <a:pt x="4690" y="496"/>
                      </a:lnTo>
                      <a:lnTo>
                        <a:pt x="4697" y="493"/>
                      </a:lnTo>
                      <a:lnTo>
                        <a:pt x="4704" y="491"/>
                      </a:lnTo>
                      <a:lnTo>
                        <a:pt x="4711" y="488"/>
                      </a:lnTo>
                      <a:lnTo>
                        <a:pt x="4719" y="485"/>
                      </a:lnTo>
                      <a:lnTo>
                        <a:pt x="4726" y="483"/>
                      </a:lnTo>
                      <a:lnTo>
                        <a:pt x="4733" y="480"/>
                      </a:lnTo>
                      <a:lnTo>
                        <a:pt x="4740" y="478"/>
                      </a:lnTo>
                      <a:lnTo>
                        <a:pt x="4748" y="475"/>
                      </a:lnTo>
                      <a:lnTo>
                        <a:pt x="4755" y="472"/>
                      </a:lnTo>
                      <a:lnTo>
                        <a:pt x="4762" y="470"/>
                      </a:lnTo>
                      <a:lnTo>
                        <a:pt x="4770" y="468"/>
                      </a:lnTo>
                      <a:lnTo>
                        <a:pt x="4777" y="465"/>
                      </a:lnTo>
                      <a:lnTo>
                        <a:pt x="4783" y="462"/>
                      </a:lnTo>
                      <a:lnTo>
                        <a:pt x="4792" y="460"/>
                      </a:lnTo>
                      <a:lnTo>
                        <a:pt x="4798" y="457"/>
                      </a:lnTo>
                      <a:lnTo>
                        <a:pt x="4807" y="455"/>
                      </a:lnTo>
                      <a:lnTo>
                        <a:pt x="4813" y="453"/>
                      </a:lnTo>
                      <a:lnTo>
                        <a:pt x="4820" y="450"/>
                      </a:lnTo>
                      <a:lnTo>
                        <a:pt x="4828" y="447"/>
                      </a:lnTo>
                      <a:lnTo>
                        <a:pt x="4835" y="445"/>
                      </a:lnTo>
                      <a:lnTo>
                        <a:pt x="4843" y="442"/>
                      </a:lnTo>
                      <a:lnTo>
                        <a:pt x="4850" y="440"/>
                      </a:lnTo>
                      <a:lnTo>
                        <a:pt x="4858" y="438"/>
                      </a:lnTo>
                      <a:lnTo>
                        <a:pt x="4865" y="435"/>
                      </a:lnTo>
                      <a:lnTo>
                        <a:pt x="4873" y="433"/>
                      </a:lnTo>
                      <a:lnTo>
                        <a:pt x="4880" y="431"/>
                      </a:lnTo>
                      <a:lnTo>
                        <a:pt x="4888" y="429"/>
                      </a:lnTo>
                      <a:lnTo>
                        <a:pt x="4895" y="426"/>
                      </a:lnTo>
                      <a:lnTo>
                        <a:pt x="4903" y="423"/>
                      </a:lnTo>
                      <a:lnTo>
                        <a:pt x="4910" y="420"/>
                      </a:lnTo>
                      <a:lnTo>
                        <a:pt x="4918" y="418"/>
                      </a:lnTo>
                      <a:lnTo>
                        <a:pt x="4925" y="416"/>
                      </a:lnTo>
                      <a:lnTo>
                        <a:pt x="4933" y="414"/>
                      </a:lnTo>
                      <a:lnTo>
                        <a:pt x="4940" y="411"/>
                      </a:lnTo>
                      <a:lnTo>
                        <a:pt x="4948" y="409"/>
                      </a:lnTo>
                      <a:lnTo>
                        <a:pt x="4955" y="407"/>
                      </a:lnTo>
                      <a:lnTo>
                        <a:pt x="4970" y="402"/>
                      </a:lnTo>
                      <a:lnTo>
                        <a:pt x="4985" y="397"/>
                      </a:lnTo>
                      <a:lnTo>
                        <a:pt x="5001" y="393"/>
                      </a:lnTo>
                      <a:lnTo>
                        <a:pt x="5016" y="388"/>
                      </a:lnTo>
                      <a:lnTo>
                        <a:pt x="5031" y="384"/>
                      </a:lnTo>
                      <a:lnTo>
                        <a:pt x="5046" y="380"/>
                      </a:lnTo>
                      <a:lnTo>
                        <a:pt x="5061" y="376"/>
                      </a:lnTo>
                      <a:lnTo>
                        <a:pt x="5077" y="371"/>
                      </a:lnTo>
                      <a:lnTo>
                        <a:pt x="5092" y="366"/>
                      </a:lnTo>
                      <a:lnTo>
                        <a:pt x="5107" y="362"/>
                      </a:lnTo>
                      <a:lnTo>
                        <a:pt x="5122" y="357"/>
                      </a:lnTo>
                      <a:lnTo>
                        <a:pt x="5138" y="354"/>
                      </a:lnTo>
                      <a:lnTo>
                        <a:pt x="5153" y="349"/>
                      </a:lnTo>
                      <a:lnTo>
                        <a:pt x="5168" y="345"/>
                      </a:lnTo>
                      <a:lnTo>
                        <a:pt x="5183" y="340"/>
                      </a:lnTo>
                      <a:lnTo>
                        <a:pt x="5199" y="336"/>
                      </a:lnTo>
                      <a:lnTo>
                        <a:pt x="5229" y="327"/>
                      </a:lnTo>
                      <a:lnTo>
                        <a:pt x="5260" y="319"/>
                      </a:lnTo>
                      <a:lnTo>
                        <a:pt x="5290" y="310"/>
                      </a:lnTo>
                      <a:lnTo>
                        <a:pt x="5322" y="302"/>
                      </a:lnTo>
                      <a:lnTo>
                        <a:pt x="5337" y="297"/>
                      </a:lnTo>
                      <a:lnTo>
                        <a:pt x="5351" y="294"/>
                      </a:lnTo>
                      <a:lnTo>
                        <a:pt x="5366" y="289"/>
                      </a:lnTo>
                      <a:lnTo>
                        <a:pt x="5381" y="285"/>
                      </a:lnTo>
                      <a:lnTo>
                        <a:pt x="5396" y="281"/>
                      </a:lnTo>
                      <a:lnTo>
                        <a:pt x="5411" y="277"/>
                      </a:lnTo>
                      <a:lnTo>
                        <a:pt x="5428" y="272"/>
                      </a:lnTo>
                      <a:lnTo>
                        <a:pt x="5443" y="269"/>
                      </a:lnTo>
                      <a:lnTo>
                        <a:pt x="5457" y="264"/>
                      </a:lnTo>
                      <a:lnTo>
                        <a:pt x="5472" y="259"/>
                      </a:lnTo>
                      <a:lnTo>
                        <a:pt x="5487" y="256"/>
                      </a:lnTo>
                      <a:lnTo>
                        <a:pt x="5502" y="251"/>
                      </a:lnTo>
                      <a:lnTo>
                        <a:pt x="5517" y="247"/>
                      </a:lnTo>
                      <a:lnTo>
                        <a:pt x="5532" y="243"/>
                      </a:lnTo>
                      <a:lnTo>
                        <a:pt x="5547" y="239"/>
                      </a:lnTo>
                      <a:lnTo>
                        <a:pt x="5561" y="234"/>
                      </a:lnTo>
                      <a:lnTo>
                        <a:pt x="5569" y="232"/>
                      </a:lnTo>
                      <a:lnTo>
                        <a:pt x="5576" y="229"/>
                      </a:lnTo>
                      <a:lnTo>
                        <a:pt x="5584" y="228"/>
                      </a:lnTo>
                      <a:lnTo>
                        <a:pt x="5591" y="226"/>
                      </a:lnTo>
                      <a:lnTo>
                        <a:pt x="5598" y="224"/>
                      </a:lnTo>
                      <a:lnTo>
                        <a:pt x="5606" y="221"/>
                      </a:lnTo>
                      <a:lnTo>
                        <a:pt x="5613" y="219"/>
                      </a:lnTo>
                      <a:lnTo>
                        <a:pt x="5620" y="217"/>
                      </a:lnTo>
                      <a:lnTo>
                        <a:pt x="5628" y="214"/>
                      </a:lnTo>
                      <a:lnTo>
                        <a:pt x="5635" y="212"/>
                      </a:lnTo>
                      <a:lnTo>
                        <a:pt x="5642" y="210"/>
                      </a:lnTo>
                      <a:lnTo>
                        <a:pt x="5650" y="209"/>
                      </a:lnTo>
                      <a:lnTo>
                        <a:pt x="5657" y="206"/>
                      </a:lnTo>
                      <a:lnTo>
                        <a:pt x="5664" y="204"/>
                      </a:lnTo>
                      <a:lnTo>
                        <a:pt x="5672" y="202"/>
                      </a:lnTo>
                      <a:lnTo>
                        <a:pt x="5679" y="199"/>
                      </a:lnTo>
                      <a:lnTo>
                        <a:pt x="5686" y="197"/>
                      </a:lnTo>
                      <a:lnTo>
                        <a:pt x="5693" y="195"/>
                      </a:lnTo>
                      <a:lnTo>
                        <a:pt x="5701" y="193"/>
                      </a:lnTo>
                      <a:lnTo>
                        <a:pt x="5708" y="190"/>
                      </a:lnTo>
                      <a:lnTo>
                        <a:pt x="5714" y="188"/>
                      </a:lnTo>
                      <a:lnTo>
                        <a:pt x="5721" y="186"/>
                      </a:lnTo>
                      <a:lnTo>
                        <a:pt x="5728" y="183"/>
                      </a:lnTo>
                      <a:lnTo>
                        <a:pt x="5736" y="181"/>
                      </a:lnTo>
                      <a:lnTo>
                        <a:pt x="5743" y="179"/>
                      </a:lnTo>
                      <a:lnTo>
                        <a:pt x="5750" y="176"/>
                      </a:lnTo>
                      <a:lnTo>
                        <a:pt x="5757" y="174"/>
                      </a:lnTo>
                      <a:lnTo>
                        <a:pt x="5764" y="172"/>
                      </a:lnTo>
                      <a:lnTo>
                        <a:pt x="5771" y="170"/>
                      </a:lnTo>
                      <a:lnTo>
                        <a:pt x="5778" y="167"/>
                      </a:lnTo>
                      <a:lnTo>
                        <a:pt x="5785" y="165"/>
                      </a:lnTo>
                      <a:lnTo>
                        <a:pt x="5792" y="163"/>
                      </a:lnTo>
                      <a:lnTo>
                        <a:pt x="5799" y="160"/>
                      </a:lnTo>
                      <a:lnTo>
                        <a:pt x="5805" y="158"/>
                      </a:lnTo>
                      <a:lnTo>
                        <a:pt x="5812" y="156"/>
                      </a:lnTo>
                      <a:lnTo>
                        <a:pt x="5819" y="153"/>
                      </a:lnTo>
                      <a:lnTo>
                        <a:pt x="5826" y="151"/>
                      </a:lnTo>
                      <a:lnTo>
                        <a:pt x="5833" y="149"/>
                      </a:lnTo>
                      <a:lnTo>
                        <a:pt x="5840" y="147"/>
                      </a:lnTo>
                      <a:lnTo>
                        <a:pt x="5847" y="144"/>
                      </a:lnTo>
                      <a:lnTo>
                        <a:pt x="5854" y="142"/>
                      </a:lnTo>
                      <a:lnTo>
                        <a:pt x="5861" y="140"/>
                      </a:lnTo>
                      <a:lnTo>
                        <a:pt x="5868" y="137"/>
                      </a:lnTo>
                      <a:lnTo>
                        <a:pt x="5875" y="135"/>
                      </a:lnTo>
                      <a:lnTo>
                        <a:pt x="5881" y="133"/>
                      </a:lnTo>
                      <a:lnTo>
                        <a:pt x="5888" y="130"/>
                      </a:lnTo>
                      <a:lnTo>
                        <a:pt x="5894" y="128"/>
                      </a:lnTo>
                      <a:lnTo>
                        <a:pt x="5901" y="125"/>
                      </a:lnTo>
                      <a:lnTo>
                        <a:pt x="5908" y="122"/>
                      </a:lnTo>
                      <a:lnTo>
                        <a:pt x="5915" y="120"/>
                      </a:lnTo>
                      <a:lnTo>
                        <a:pt x="5922" y="118"/>
                      </a:lnTo>
                      <a:lnTo>
                        <a:pt x="5928" y="115"/>
                      </a:lnTo>
                      <a:lnTo>
                        <a:pt x="5934" y="113"/>
                      </a:lnTo>
                      <a:lnTo>
                        <a:pt x="5941" y="111"/>
                      </a:lnTo>
                      <a:lnTo>
                        <a:pt x="5947" y="107"/>
                      </a:lnTo>
                      <a:lnTo>
                        <a:pt x="5954" y="105"/>
                      </a:lnTo>
                      <a:lnTo>
                        <a:pt x="5961" y="103"/>
                      </a:lnTo>
                      <a:lnTo>
                        <a:pt x="5967" y="100"/>
                      </a:lnTo>
                      <a:lnTo>
                        <a:pt x="5974" y="98"/>
                      </a:lnTo>
                      <a:lnTo>
                        <a:pt x="5981" y="95"/>
                      </a:lnTo>
                      <a:lnTo>
                        <a:pt x="5986" y="92"/>
                      </a:lnTo>
                      <a:lnTo>
                        <a:pt x="5993" y="90"/>
                      </a:lnTo>
                      <a:lnTo>
                        <a:pt x="5999" y="88"/>
                      </a:lnTo>
                      <a:lnTo>
                        <a:pt x="6006" y="84"/>
                      </a:lnTo>
                      <a:lnTo>
                        <a:pt x="6012" y="82"/>
                      </a:lnTo>
                      <a:lnTo>
                        <a:pt x="6019" y="80"/>
                      </a:lnTo>
                      <a:lnTo>
                        <a:pt x="6024" y="77"/>
                      </a:lnTo>
                      <a:lnTo>
                        <a:pt x="6031" y="74"/>
                      </a:lnTo>
                      <a:lnTo>
                        <a:pt x="6037" y="72"/>
                      </a:lnTo>
                      <a:lnTo>
                        <a:pt x="6043" y="69"/>
                      </a:lnTo>
                      <a:lnTo>
                        <a:pt x="6050" y="66"/>
                      </a:lnTo>
                      <a:lnTo>
                        <a:pt x="6055" y="64"/>
                      </a:lnTo>
                      <a:lnTo>
                        <a:pt x="6062" y="61"/>
                      </a:lnTo>
                      <a:lnTo>
                        <a:pt x="6068" y="58"/>
                      </a:lnTo>
                      <a:lnTo>
                        <a:pt x="6074" y="56"/>
                      </a:lnTo>
                      <a:lnTo>
                        <a:pt x="6081" y="53"/>
                      </a:lnTo>
                      <a:lnTo>
                        <a:pt x="6087" y="50"/>
                      </a:lnTo>
                      <a:lnTo>
                        <a:pt x="6092" y="47"/>
                      </a:lnTo>
                      <a:lnTo>
                        <a:pt x="6098" y="45"/>
                      </a:lnTo>
                      <a:lnTo>
                        <a:pt x="6105" y="42"/>
                      </a:lnTo>
                      <a:lnTo>
                        <a:pt x="6111" y="39"/>
                      </a:lnTo>
                      <a:lnTo>
                        <a:pt x="6117" y="36"/>
                      </a:lnTo>
                      <a:lnTo>
                        <a:pt x="6122" y="34"/>
                      </a:lnTo>
                      <a:lnTo>
                        <a:pt x="6128" y="31"/>
                      </a:lnTo>
                      <a:lnTo>
                        <a:pt x="6134" y="28"/>
                      </a:lnTo>
                      <a:lnTo>
                        <a:pt x="6140" y="26"/>
                      </a:lnTo>
                      <a:lnTo>
                        <a:pt x="6146" y="22"/>
                      </a:lnTo>
                      <a:lnTo>
                        <a:pt x="6152" y="20"/>
                      </a:lnTo>
                      <a:lnTo>
                        <a:pt x="6158" y="18"/>
                      </a:lnTo>
                      <a:lnTo>
                        <a:pt x="6164" y="14"/>
                      </a:lnTo>
                      <a:lnTo>
                        <a:pt x="6170" y="12"/>
                      </a:lnTo>
                      <a:lnTo>
                        <a:pt x="6175" y="8"/>
                      </a:lnTo>
                      <a:lnTo>
                        <a:pt x="6181" y="6"/>
                      </a:lnTo>
                      <a:lnTo>
                        <a:pt x="6187" y="4"/>
                      </a:lnTo>
                      <a:lnTo>
                        <a:pt x="6193" y="1"/>
                      </a:lnTo>
                      <a:lnTo>
                        <a:pt x="6199" y="0"/>
                      </a:lnTo>
                      <a:lnTo>
                        <a:pt x="6195" y="5"/>
                      </a:lnTo>
                      <a:lnTo>
                        <a:pt x="6190" y="10"/>
                      </a:lnTo>
                      <a:lnTo>
                        <a:pt x="6185" y="13"/>
                      </a:lnTo>
                      <a:lnTo>
                        <a:pt x="6180" y="16"/>
                      </a:lnTo>
                      <a:lnTo>
                        <a:pt x="6174" y="20"/>
                      </a:lnTo>
                      <a:lnTo>
                        <a:pt x="6168" y="24"/>
                      </a:lnTo>
                      <a:lnTo>
                        <a:pt x="6164" y="28"/>
                      </a:lnTo>
                      <a:lnTo>
                        <a:pt x="6158" y="31"/>
                      </a:lnTo>
                      <a:lnTo>
                        <a:pt x="6152" y="35"/>
                      </a:lnTo>
                      <a:lnTo>
                        <a:pt x="6146" y="38"/>
                      </a:lnTo>
                      <a:lnTo>
                        <a:pt x="6141" y="42"/>
                      </a:lnTo>
                      <a:lnTo>
                        <a:pt x="6136" y="45"/>
                      </a:lnTo>
                      <a:lnTo>
                        <a:pt x="6130" y="49"/>
                      </a:lnTo>
                      <a:lnTo>
                        <a:pt x="6125" y="51"/>
                      </a:lnTo>
                      <a:lnTo>
                        <a:pt x="6119" y="54"/>
                      </a:lnTo>
                      <a:lnTo>
                        <a:pt x="6113" y="58"/>
                      </a:lnTo>
                      <a:lnTo>
                        <a:pt x="6107" y="61"/>
                      </a:lnTo>
                      <a:lnTo>
                        <a:pt x="6102" y="65"/>
                      </a:lnTo>
                      <a:lnTo>
                        <a:pt x="6095" y="68"/>
                      </a:lnTo>
                      <a:lnTo>
                        <a:pt x="6089" y="72"/>
                      </a:lnTo>
                      <a:lnTo>
                        <a:pt x="6083" y="74"/>
                      </a:lnTo>
                      <a:lnTo>
                        <a:pt x="6077" y="77"/>
                      </a:lnTo>
                      <a:lnTo>
                        <a:pt x="6072" y="81"/>
                      </a:lnTo>
                      <a:lnTo>
                        <a:pt x="6066" y="84"/>
                      </a:lnTo>
                      <a:lnTo>
                        <a:pt x="6059" y="87"/>
                      </a:lnTo>
                      <a:lnTo>
                        <a:pt x="6053" y="90"/>
                      </a:lnTo>
                      <a:lnTo>
                        <a:pt x="6047" y="94"/>
                      </a:lnTo>
                      <a:lnTo>
                        <a:pt x="6040" y="96"/>
                      </a:lnTo>
                      <a:lnTo>
                        <a:pt x="6035" y="99"/>
                      </a:lnTo>
                      <a:lnTo>
                        <a:pt x="6029" y="103"/>
                      </a:lnTo>
                      <a:lnTo>
                        <a:pt x="6022" y="105"/>
                      </a:lnTo>
                      <a:lnTo>
                        <a:pt x="6016" y="109"/>
                      </a:lnTo>
                      <a:lnTo>
                        <a:pt x="6009" y="111"/>
                      </a:lnTo>
                      <a:lnTo>
                        <a:pt x="6004" y="114"/>
                      </a:lnTo>
                      <a:lnTo>
                        <a:pt x="5997" y="118"/>
                      </a:lnTo>
                      <a:lnTo>
                        <a:pt x="5991" y="120"/>
                      </a:lnTo>
                      <a:lnTo>
                        <a:pt x="5984" y="123"/>
                      </a:lnTo>
                      <a:lnTo>
                        <a:pt x="5978" y="126"/>
                      </a:lnTo>
                      <a:lnTo>
                        <a:pt x="5971" y="129"/>
                      </a:lnTo>
                      <a:lnTo>
                        <a:pt x="5966" y="132"/>
                      </a:lnTo>
                      <a:lnTo>
                        <a:pt x="5959" y="135"/>
                      </a:lnTo>
                      <a:lnTo>
                        <a:pt x="5953" y="137"/>
                      </a:lnTo>
                      <a:lnTo>
                        <a:pt x="5946" y="141"/>
                      </a:lnTo>
                      <a:lnTo>
                        <a:pt x="5939" y="143"/>
                      </a:lnTo>
                      <a:lnTo>
                        <a:pt x="5933" y="147"/>
                      </a:lnTo>
                      <a:lnTo>
                        <a:pt x="5926" y="149"/>
                      </a:lnTo>
                      <a:lnTo>
                        <a:pt x="5920" y="152"/>
                      </a:lnTo>
                      <a:lnTo>
                        <a:pt x="5913" y="155"/>
                      </a:lnTo>
                      <a:lnTo>
                        <a:pt x="5907" y="158"/>
                      </a:lnTo>
                      <a:lnTo>
                        <a:pt x="5900" y="160"/>
                      </a:lnTo>
                      <a:lnTo>
                        <a:pt x="5893" y="163"/>
                      </a:lnTo>
                      <a:lnTo>
                        <a:pt x="5886" y="166"/>
                      </a:lnTo>
                      <a:lnTo>
                        <a:pt x="5879" y="168"/>
                      </a:lnTo>
                      <a:lnTo>
                        <a:pt x="5873" y="172"/>
                      </a:lnTo>
                      <a:lnTo>
                        <a:pt x="5867" y="174"/>
                      </a:lnTo>
                      <a:lnTo>
                        <a:pt x="5860" y="176"/>
                      </a:lnTo>
                      <a:lnTo>
                        <a:pt x="5853" y="180"/>
                      </a:lnTo>
                      <a:lnTo>
                        <a:pt x="5846" y="182"/>
                      </a:lnTo>
                      <a:lnTo>
                        <a:pt x="5839" y="184"/>
                      </a:lnTo>
                      <a:lnTo>
                        <a:pt x="5832" y="188"/>
                      </a:lnTo>
                      <a:lnTo>
                        <a:pt x="5825" y="190"/>
                      </a:lnTo>
                      <a:lnTo>
                        <a:pt x="5818" y="193"/>
                      </a:lnTo>
                      <a:lnTo>
                        <a:pt x="5811" y="196"/>
                      </a:lnTo>
                      <a:lnTo>
                        <a:pt x="5804" y="198"/>
                      </a:lnTo>
                      <a:lnTo>
                        <a:pt x="5797" y="201"/>
                      </a:lnTo>
                      <a:lnTo>
                        <a:pt x="5790" y="203"/>
                      </a:lnTo>
                      <a:lnTo>
                        <a:pt x="5784" y="206"/>
                      </a:lnTo>
                      <a:lnTo>
                        <a:pt x="5777" y="209"/>
                      </a:lnTo>
                      <a:lnTo>
                        <a:pt x="5770" y="211"/>
                      </a:lnTo>
                      <a:lnTo>
                        <a:pt x="5763" y="213"/>
                      </a:lnTo>
                      <a:lnTo>
                        <a:pt x="5756" y="217"/>
                      </a:lnTo>
                      <a:lnTo>
                        <a:pt x="5749" y="219"/>
                      </a:lnTo>
                      <a:lnTo>
                        <a:pt x="5741" y="221"/>
                      </a:lnTo>
                      <a:lnTo>
                        <a:pt x="5734" y="224"/>
                      </a:lnTo>
                      <a:lnTo>
                        <a:pt x="5727" y="227"/>
                      </a:lnTo>
                      <a:lnTo>
                        <a:pt x="5720" y="229"/>
                      </a:lnTo>
                      <a:lnTo>
                        <a:pt x="5713" y="232"/>
                      </a:lnTo>
                      <a:lnTo>
                        <a:pt x="5706" y="234"/>
                      </a:lnTo>
                      <a:lnTo>
                        <a:pt x="5698" y="236"/>
                      </a:lnTo>
                      <a:lnTo>
                        <a:pt x="5691" y="239"/>
                      </a:lnTo>
                      <a:lnTo>
                        <a:pt x="5684" y="242"/>
                      </a:lnTo>
                      <a:lnTo>
                        <a:pt x="5678" y="244"/>
                      </a:lnTo>
                      <a:lnTo>
                        <a:pt x="5669" y="247"/>
                      </a:lnTo>
                      <a:lnTo>
                        <a:pt x="5663" y="249"/>
                      </a:lnTo>
                      <a:lnTo>
                        <a:pt x="5656" y="251"/>
                      </a:lnTo>
                      <a:lnTo>
                        <a:pt x="5649" y="254"/>
                      </a:lnTo>
                      <a:lnTo>
                        <a:pt x="5641" y="257"/>
                      </a:lnTo>
                      <a:lnTo>
                        <a:pt x="5634" y="259"/>
                      </a:lnTo>
                      <a:lnTo>
                        <a:pt x="5627" y="262"/>
                      </a:lnTo>
                      <a:lnTo>
                        <a:pt x="5619" y="264"/>
                      </a:lnTo>
                      <a:lnTo>
                        <a:pt x="5612" y="266"/>
                      </a:lnTo>
                      <a:lnTo>
                        <a:pt x="5605" y="269"/>
                      </a:lnTo>
                      <a:lnTo>
                        <a:pt x="5597" y="271"/>
                      </a:lnTo>
                      <a:lnTo>
                        <a:pt x="5590" y="273"/>
                      </a:lnTo>
                      <a:lnTo>
                        <a:pt x="5583" y="275"/>
                      </a:lnTo>
                      <a:lnTo>
                        <a:pt x="5575" y="279"/>
                      </a:lnTo>
                      <a:lnTo>
                        <a:pt x="5560" y="284"/>
                      </a:lnTo>
                      <a:lnTo>
                        <a:pt x="5546" y="288"/>
                      </a:lnTo>
                      <a:lnTo>
                        <a:pt x="5531" y="293"/>
                      </a:lnTo>
                      <a:lnTo>
                        <a:pt x="5516" y="297"/>
                      </a:lnTo>
                      <a:lnTo>
                        <a:pt x="5501" y="302"/>
                      </a:lnTo>
                      <a:lnTo>
                        <a:pt x="5486" y="307"/>
                      </a:lnTo>
                      <a:lnTo>
                        <a:pt x="5471" y="312"/>
                      </a:lnTo>
                      <a:lnTo>
                        <a:pt x="5456" y="317"/>
                      </a:lnTo>
                      <a:lnTo>
                        <a:pt x="5441" y="321"/>
                      </a:lnTo>
                      <a:lnTo>
                        <a:pt x="5426" y="326"/>
                      </a:lnTo>
                      <a:lnTo>
                        <a:pt x="5411" y="331"/>
                      </a:lnTo>
                      <a:lnTo>
                        <a:pt x="5396" y="335"/>
                      </a:lnTo>
                      <a:lnTo>
                        <a:pt x="5381" y="340"/>
                      </a:lnTo>
                      <a:lnTo>
                        <a:pt x="5366" y="345"/>
                      </a:lnTo>
                      <a:lnTo>
                        <a:pt x="5351" y="349"/>
                      </a:lnTo>
                      <a:lnTo>
                        <a:pt x="5337" y="354"/>
                      </a:lnTo>
                      <a:lnTo>
                        <a:pt x="5307" y="363"/>
                      </a:lnTo>
                      <a:lnTo>
                        <a:pt x="5275" y="372"/>
                      </a:lnTo>
                      <a:lnTo>
                        <a:pt x="5245" y="383"/>
                      </a:lnTo>
                      <a:lnTo>
                        <a:pt x="5216" y="392"/>
                      </a:lnTo>
                      <a:lnTo>
                        <a:pt x="5201" y="396"/>
                      </a:lnTo>
                      <a:lnTo>
                        <a:pt x="5186" y="401"/>
                      </a:lnTo>
                      <a:lnTo>
                        <a:pt x="5169" y="406"/>
                      </a:lnTo>
                      <a:lnTo>
                        <a:pt x="5154" y="410"/>
                      </a:lnTo>
                      <a:lnTo>
                        <a:pt x="5139" y="415"/>
                      </a:lnTo>
                      <a:lnTo>
                        <a:pt x="5125" y="419"/>
                      </a:lnTo>
                      <a:lnTo>
                        <a:pt x="5110" y="424"/>
                      </a:lnTo>
                      <a:lnTo>
                        <a:pt x="5095" y="430"/>
                      </a:lnTo>
                      <a:lnTo>
                        <a:pt x="5080" y="434"/>
                      </a:lnTo>
                      <a:lnTo>
                        <a:pt x="5065" y="439"/>
                      </a:lnTo>
                      <a:lnTo>
                        <a:pt x="5050" y="444"/>
                      </a:lnTo>
                      <a:lnTo>
                        <a:pt x="5035" y="448"/>
                      </a:lnTo>
                      <a:lnTo>
                        <a:pt x="5020" y="454"/>
                      </a:lnTo>
                      <a:lnTo>
                        <a:pt x="5005" y="458"/>
                      </a:lnTo>
                      <a:lnTo>
                        <a:pt x="4990" y="463"/>
                      </a:lnTo>
                      <a:lnTo>
                        <a:pt x="4975" y="468"/>
                      </a:lnTo>
                      <a:lnTo>
                        <a:pt x="4968" y="471"/>
                      </a:lnTo>
                      <a:lnTo>
                        <a:pt x="4960" y="473"/>
                      </a:lnTo>
                      <a:lnTo>
                        <a:pt x="4953" y="476"/>
                      </a:lnTo>
                      <a:lnTo>
                        <a:pt x="4946" y="478"/>
                      </a:lnTo>
                      <a:lnTo>
                        <a:pt x="4938" y="480"/>
                      </a:lnTo>
                      <a:lnTo>
                        <a:pt x="4931" y="483"/>
                      </a:lnTo>
                      <a:lnTo>
                        <a:pt x="4923" y="486"/>
                      </a:lnTo>
                      <a:lnTo>
                        <a:pt x="4916" y="488"/>
                      </a:lnTo>
                      <a:lnTo>
                        <a:pt x="4909" y="491"/>
                      </a:lnTo>
                      <a:lnTo>
                        <a:pt x="4901" y="493"/>
                      </a:lnTo>
                      <a:lnTo>
                        <a:pt x="4894" y="495"/>
                      </a:lnTo>
                      <a:lnTo>
                        <a:pt x="4887" y="499"/>
                      </a:lnTo>
                      <a:lnTo>
                        <a:pt x="4879" y="501"/>
                      </a:lnTo>
                      <a:lnTo>
                        <a:pt x="4872" y="503"/>
                      </a:lnTo>
                      <a:lnTo>
                        <a:pt x="4865" y="506"/>
                      </a:lnTo>
                      <a:lnTo>
                        <a:pt x="4857" y="508"/>
                      </a:lnTo>
                      <a:lnTo>
                        <a:pt x="4850" y="511"/>
                      </a:lnTo>
                      <a:lnTo>
                        <a:pt x="4843" y="514"/>
                      </a:lnTo>
                      <a:lnTo>
                        <a:pt x="4835" y="516"/>
                      </a:lnTo>
                      <a:lnTo>
                        <a:pt x="4828" y="520"/>
                      </a:lnTo>
                      <a:lnTo>
                        <a:pt x="4821" y="522"/>
                      </a:lnTo>
                      <a:lnTo>
                        <a:pt x="4815" y="524"/>
                      </a:lnTo>
                      <a:lnTo>
                        <a:pt x="4807" y="526"/>
                      </a:lnTo>
                      <a:lnTo>
                        <a:pt x="4800" y="530"/>
                      </a:lnTo>
                      <a:lnTo>
                        <a:pt x="4793" y="532"/>
                      </a:lnTo>
                      <a:lnTo>
                        <a:pt x="4786" y="534"/>
                      </a:lnTo>
                      <a:lnTo>
                        <a:pt x="4779" y="538"/>
                      </a:lnTo>
                      <a:lnTo>
                        <a:pt x="4771" y="540"/>
                      </a:lnTo>
                      <a:lnTo>
                        <a:pt x="4764" y="543"/>
                      </a:lnTo>
                      <a:lnTo>
                        <a:pt x="4757" y="546"/>
                      </a:lnTo>
                      <a:lnTo>
                        <a:pt x="4750" y="548"/>
                      </a:lnTo>
                      <a:lnTo>
                        <a:pt x="4743" y="551"/>
                      </a:lnTo>
                      <a:lnTo>
                        <a:pt x="4736" y="554"/>
                      </a:lnTo>
                      <a:lnTo>
                        <a:pt x="4729" y="556"/>
                      </a:lnTo>
                      <a:lnTo>
                        <a:pt x="4722" y="560"/>
                      </a:lnTo>
                      <a:lnTo>
                        <a:pt x="4715" y="562"/>
                      </a:lnTo>
                      <a:lnTo>
                        <a:pt x="4709" y="564"/>
                      </a:lnTo>
                      <a:lnTo>
                        <a:pt x="4702" y="568"/>
                      </a:lnTo>
                      <a:lnTo>
                        <a:pt x="4695" y="570"/>
                      </a:lnTo>
                      <a:lnTo>
                        <a:pt x="4688" y="574"/>
                      </a:lnTo>
                      <a:lnTo>
                        <a:pt x="4681" y="576"/>
                      </a:lnTo>
                      <a:lnTo>
                        <a:pt x="4674" y="579"/>
                      </a:lnTo>
                      <a:lnTo>
                        <a:pt x="4667" y="582"/>
                      </a:lnTo>
                      <a:lnTo>
                        <a:pt x="4660" y="585"/>
                      </a:lnTo>
                      <a:lnTo>
                        <a:pt x="4653" y="587"/>
                      </a:lnTo>
                      <a:lnTo>
                        <a:pt x="4646" y="591"/>
                      </a:lnTo>
                      <a:lnTo>
                        <a:pt x="4639" y="593"/>
                      </a:lnTo>
                      <a:lnTo>
                        <a:pt x="4633" y="597"/>
                      </a:lnTo>
                      <a:lnTo>
                        <a:pt x="4626" y="599"/>
                      </a:lnTo>
                      <a:lnTo>
                        <a:pt x="4619" y="602"/>
                      </a:lnTo>
                      <a:lnTo>
                        <a:pt x="4613" y="605"/>
                      </a:lnTo>
                      <a:lnTo>
                        <a:pt x="4606" y="608"/>
                      </a:lnTo>
                      <a:lnTo>
                        <a:pt x="4599" y="610"/>
                      </a:lnTo>
                      <a:lnTo>
                        <a:pt x="4592" y="614"/>
                      </a:lnTo>
                      <a:lnTo>
                        <a:pt x="4585" y="617"/>
                      </a:lnTo>
                      <a:lnTo>
                        <a:pt x="4580" y="620"/>
                      </a:lnTo>
                      <a:lnTo>
                        <a:pt x="4573" y="623"/>
                      </a:lnTo>
                      <a:lnTo>
                        <a:pt x="4566" y="625"/>
                      </a:lnTo>
                      <a:lnTo>
                        <a:pt x="4559" y="629"/>
                      </a:lnTo>
                      <a:lnTo>
                        <a:pt x="4553" y="632"/>
                      </a:lnTo>
                      <a:lnTo>
                        <a:pt x="4546" y="635"/>
                      </a:lnTo>
                      <a:lnTo>
                        <a:pt x="4540" y="638"/>
                      </a:lnTo>
                      <a:lnTo>
                        <a:pt x="4533" y="642"/>
                      </a:lnTo>
                      <a:lnTo>
                        <a:pt x="4527" y="644"/>
                      </a:lnTo>
                      <a:lnTo>
                        <a:pt x="4521" y="647"/>
                      </a:lnTo>
                      <a:lnTo>
                        <a:pt x="4514" y="651"/>
                      </a:lnTo>
                      <a:lnTo>
                        <a:pt x="4508" y="654"/>
                      </a:lnTo>
                      <a:lnTo>
                        <a:pt x="4501" y="657"/>
                      </a:lnTo>
                      <a:lnTo>
                        <a:pt x="4495" y="660"/>
                      </a:lnTo>
                      <a:lnTo>
                        <a:pt x="4489" y="663"/>
                      </a:lnTo>
                      <a:lnTo>
                        <a:pt x="4483" y="667"/>
                      </a:lnTo>
                      <a:lnTo>
                        <a:pt x="4476" y="669"/>
                      </a:lnTo>
                      <a:lnTo>
                        <a:pt x="4470" y="673"/>
                      </a:lnTo>
                      <a:lnTo>
                        <a:pt x="4463" y="676"/>
                      </a:lnTo>
                      <a:lnTo>
                        <a:pt x="4457" y="680"/>
                      </a:lnTo>
                      <a:lnTo>
                        <a:pt x="4452" y="683"/>
                      </a:lnTo>
                      <a:lnTo>
                        <a:pt x="4445" y="686"/>
                      </a:lnTo>
                      <a:lnTo>
                        <a:pt x="4439" y="690"/>
                      </a:lnTo>
                      <a:lnTo>
                        <a:pt x="4433" y="692"/>
                      </a:lnTo>
                      <a:lnTo>
                        <a:pt x="4426" y="696"/>
                      </a:lnTo>
                      <a:lnTo>
                        <a:pt x="4427" y="696"/>
                      </a:lnTo>
                      <a:lnTo>
                        <a:pt x="4424" y="698"/>
                      </a:lnTo>
                      <a:lnTo>
                        <a:pt x="4422" y="699"/>
                      </a:lnTo>
                      <a:lnTo>
                        <a:pt x="4418" y="700"/>
                      </a:lnTo>
                      <a:lnTo>
                        <a:pt x="4416" y="703"/>
                      </a:lnTo>
                      <a:lnTo>
                        <a:pt x="4414" y="704"/>
                      </a:lnTo>
                      <a:lnTo>
                        <a:pt x="4410" y="706"/>
                      </a:lnTo>
                      <a:lnTo>
                        <a:pt x="4408" y="707"/>
                      </a:lnTo>
                      <a:lnTo>
                        <a:pt x="4404" y="708"/>
                      </a:lnTo>
                      <a:lnTo>
                        <a:pt x="4401" y="711"/>
                      </a:lnTo>
                      <a:lnTo>
                        <a:pt x="4399" y="713"/>
                      </a:lnTo>
                      <a:lnTo>
                        <a:pt x="4395" y="714"/>
                      </a:lnTo>
                      <a:lnTo>
                        <a:pt x="4393" y="716"/>
                      </a:lnTo>
                      <a:lnTo>
                        <a:pt x="4389" y="718"/>
                      </a:lnTo>
                      <a:lnTo>
                        <a:pt x="4386" y="720"/>
                      </a:lnTo>
                      <a:lnTo>
                        <a:pt x="4384" y="722"/>
                      </a:lnTo>
                      <a:lnTo>
                        <a:pt x="4380" y="723"/>
                      </a:lnTo>
                      <a:lnTo>
                        <a:pt x="4377" y="726"/>
                      </a:lnTo>
                      <a:lnTo>
                        <a:pt x="4374" y="728"/>
                      </a:lnTo>
                      <a:lnTo>
                        <a:pt x="4371" y="729"/>
                      </a:lnTo>
                      <a:lnTo>
                        <a:pt x="4368" y="731"/>
                      </a:lnTo>
                      <a:lnTo>
                        <a:pt x="4364" y="734"/>
                      </a:lnTo>
                      <a:lnTo>
                        <a:pt x="4361" y="736"/>
                      </a:lnTo>
                      <a:lnTo>
                        <a:pt x="4357" y="737"/>
                      </a:lnTo>
                      <a:lnTo>
                        <a:pt x="4355" y="739"/>
                      </a:lnTo>
                      <a:lnTo>
                        <a:pt x="4351" y="742"/>
                      </a:lnTo>
                      <a:lnTo>
                        <a:pt x="4348" y="744"/>
                      </a:lnTo>
                      <a:lnTo>
                        <a:pt x="4344" y="746"/>
                      </a:lnTo>
                      <a:lnTo>
                        <a:pt x="4341" y="749"/>
                      </a:lnTo>
                      <a:lnTo>
                        <a:pt x="4338" y="751"/>
                      </a:lnTo>
                      <a:lnTo>
                        <a:pt x="4334" y="753"/>
                      </a:lnTo>
                      <a:lnTo>
                        <a:pt x="4331" y="756"/>
                      </a:lnTo>
                      <a:lnTo>
                        <a:pt x="4327" y="758"/>
                      </a:lnTo>
                      <a:lnTo>
                        <a:pt x="4324" y="760"/>
                      </a:lnTo>
                      <a:lnTo>
                        <a:pt x="4320" y="762"/>
                      </a:lnTo>
                      <a:lnTo>
                        <a:pt x="4317" y="765"/>
                      </a:lnTo>
                      <a:lnTo>
                        <a:pt x="4312" y="767"/>
                      </a:lnTo>
                      <a:lnTo>
                        <a:pt x="4309" y="769"/>
                      </a:lnTo>
                      <a:lnTo>
                        <a:pt x="4305" y="772"/>
                      </a:lnTo>
                      <a:lnTo>
                        <a:pt x="4302" y="774"/>
                      </a:lnTo>
                      <a:lnTo>
                        <a:pt x="4298" y="776"/>
                      </a:lnTo>
                      <a:lnTo>
                        <a:pt x="4295" y="779"/>
                      </a:lnTo>
                      <a:lnTo>
                        <a:pt x="4290" y="781"/>
                      </a:lnTo>
                      <a:lnTo>
                        <a:pt x="4287" y="784"/>
                      </a:lnTo>
                      <a:lnTo>
                        <a:pt x="4283" y="787"/>
                      </a:lnTo>
                      <a:lnTo>
                        <a:pt x="4280" y="789"/>
                      </a:lnTo>
                      <a:lnTo>
                        <a:pt x="4275" y="791"/>
                      </a:lnTo>
                      <a:lnTo>
                        <a:pt x="4272" y="793"/>
                      </a:lnTo>
                      <a:lnTo>
                        <a:pt x="4268" y="797"/>
                      </a:lnTo>
                      <a:lnTo>
                        <a:pt x="4264" y="799"/>
                      </a:lnTo>
                      <a:lnTo>
                        <a:pt x="4260" y="802"/>
                      </a:lnTo>
                      <a:lnTo>
                        <a:pt x="4257" y="804"/>
                      </a:lnTo>
                      <a:lnTo>
                        <a:pt x="4252" y="807"/>
                      </a:lnTo>
                      <a:lnTo>
                        <a:pt x="4249" y="810"/>
                      </a:lnTo>
                      <a:lnTo>
                        <a:pt x="4244" y="812"/>
                      </a:lnTo>
                      <a:lnTo>
                        <a:pt x="4241" y="815"/>
                      </a:lnTo>
                      <a:lnTo>
                        <a:pt x="4237" y="818"/>
                      </a:lnTo>
                      <a:lnTo>
                        <a:pt x="4233" y="820"/>
                      </a:lnTo>
                      <a:lnTo>
                        <a:pt x="4229" y="823"/>
                      </a:lnTo>
                      <a:lnTo>
                        <a:pt x="4225" y="826"/>
                      </a:lnTo>
                      <a:lnTo>
                        <a:pt x="4221" y="829"/>
                      </a:lnTo>
                      <a:lnTo>
                        <a:pt x="4217" y="831"/>
                      </a:lnTo>
                      <a:lnTo>
                        <a:pt x="4213" y="834"/>
                      </a:lnTo>
                      <a:lnTo>
                        <a:pt x="4209" y="837"/>
                      </a:lnTo>
                      <a:lnTo>
                        <a:pt x="4204" y="840"/>
                      </a:lnTo>
                      <a:lnTo>
                        <a:pt x="4200" y="843"/>
                      </a:lnTo>
                      <a:lnTo>
                        <a:pt x="4196" y="845"/>
                      </a:lnTo>
                      <a:lnTo>
                        <a:pt x="4192" y="849"/>
                      </a:lnTo>
                      <a:lnTo>
                        <a:pt x="4188" y="851"/>
                      </a:lnTo>
                      <a:lnTo>
                        <a:pt x="4183" y="855"/>
                      </a:lnTo>
                      <a:lnTo>
                        <a:pt x="4180" y="857"/>
                      </a:lnTo>
                      <a:lnTo>
                        <a:pt x="4175" y="860"/>
                      </a:lnTo>
                      <a:lnTo>
                        <a:pt x="4170" y="863"/>
                      </a:lnTo>
                      <a:lnTo>
                        <a:pt x="4167" y="866"/>
                      </a:lnTo>
                      <a:lnTo>
                        <a:pt x="4162" y="868"/>
                      </a:lnTo>
                      <a:lnTo>
                        <a:pt x="4158" y="872"/>
                      </a:lnTo>
                      <a:lnTo>
                        <a:pt x="4154" y="874"/>
                      </a:lnTo>
                      <a:lnTo>
                        <a:pt x="4150" y="878"/>
                      </a:lnTo>
                      <a:lnTo>
                        <a:pt x="4145" y="880"/>
                      </a:lnTo>
                      <a:lnTo>
                        <a:pt x="4141" y="883"/>
                      </a:lnTo>
                      <a:lnTo>
                        <a:pt x="4137" y="886"/>
                      </a:lnTo>
                      <a:lnTo>
                        <a:pt x="4132" y="889"/>
                      </a:lnTo>
                      <a:lnTo>
                        <a:pt x="4128" y="893"/>
                      </a:lnTo>
                      <a:lnTo>
                        <a:pt x="4123" y="895"/>
                      </a:lnTo>
                      <a:lnTo>
                        <a:pt x="4119" y="898"/>
                      </a:lnTo>
                      <a:lnTo>
                        <a:pt x="4115" y="901"/>
                      </a:lnTo>
                      <a:lnTo>
                        <a:pt x="4111" y="904"/>
                      </a:lnTo>
                      <a:lnTo>
                        <a:pt x="4106" y="907"/>
                      </a:lnTo>
                      <a:lnTo>
                        <a:pt x="4101" y="910"/>
                      </a:lnTo>
                      <a:lnTo>
                        <a:pt x="4097" y="913"/>
                      </a:lnTo>
                      <a:lnTo>
                        <a:pt x="4092" y="916"/>
                      </a:lnTo>
                      <a:lnTo>
                        <a:pt x="4088" y="919"/>
                      </a:lnTo>
                      <a:lnTo>
                        <a:pt x="4084" y="922"/>
                      </a:lnTo>
                      <a:lnTo>
                        <a:pt x="4079" y="925"/>
                      </a:lnTo>
                      <a:lnTo>
                        <a:pt x="4075" y="928"/>
                      </a:lnTo>
                      <a:lnTo>
                        <a:pt x="4070" y="932"/>
                      </a:lnTo>
                      <a:lnTo>
                        <a:pt x="4066" y="934"/>
                      </a:lnTo>
                      <a:lnTo>
                        <a:pt x="4056" y="940"/>
                      </a:lnTo>
                      <a:lnTo>
                        <a:pt x="4047" y="947"/>
                      </a:lnTo>
                      <a:lnTo>
                        <a:pt x="4038" y="952"/>
                      </a:lnTo>
                      <a:lnTo>
                        <a:pt x="4029" y="958"/>
                      </a:lnTo>
                      <a:lnTo>
                        <a:pt x="4020" y="965"/>
                      </a:lnTo>
                      <a:lnTo>
                        <a:pt x="4010" y="971"/>
                      </a:lnTo>
                      <a:lnTo>
                        <a:pt x="4001" y="977"/>
                      </a:lnTo>
                      <a:lnTo>
                        <a:pt x="3992" y="983"/>
                      </a:lnTo>
                      <a:lnTo>
                        <a:pt x="3983" y="989"/>
                      </a:lnTo>
                      <a:lnTo>
                        <a:pt x="3972" y="995"/>
                      </a:lnTo>
                      <a:lnTo>
                        <a:pt x="3963" y="1002"/>
                      </a:lnTo>
                      <a:lnTo>
                        <a:pt x="3954" y="1008"/>
                      </a:lnTo>
                      <a:lnTo>
                        <a:pt x="3945" y="1013"/>
                      </a:lnTo>
                      <a:lnTo>
                        <a:pt x="3935" y="1019"/>
                      </a:lnTo>
                      <a:lnTo>
                        <a:pt x="3925" y="1026"/>
                      </a:lnTo>
                      <a:lnTo>
                        <a:pt x="3916" y="1032"/>
                      </a:lnTo>
                      <a:lnTo>
                        <a:pt x="3907" y="1038"/>
                      </a:lnTo>
                      <a:lnTo>
                        <a:pt x="3896" y="1043"/>
                      </a:lnTo>
                      <a:lnTo>
                        <a:pt x="3887" y="1049"/>
                      </a:lnTo>
                      <a:lnTo>
                        <a:pt x="3878" y="1055"/>
                      </a:lnTo>
                      <a:lnTo>
                        <a:pt x="3867" y="1062"/>
                      </a:lnTo>
                      <a:lnTo>
                        <a:pt x="3858" y="1067"/>
                      </a:lnTo>
                      <a:lnTo>
                        <a:pt x="3848" y="1073"/>
                      </a:lnTo>
                      <a:lnTo>
                        <a:pt x="3839" y="1079"/>
                      </a:lnTo>
                      <a:lnTo>
                        <a:pt x="3834" y="1081"/>
                      </a:lnTo>
                      <a:lnTo>
                        <a:pt x="3829" y="1085"/>
                      </a:lnTo>
                      <a:lnTo>
                        <a:pt x="3824" y="1087"/>
                      </a:lnTo>
                      <a:lnTo>
                        <a:pt x="3819" y="1091"/>
                      </a:lnTo>
                      <a:lnTo>
                        <a:pt x="3814" y="1093"/>
                      </a:lnTo>
                      <a:lnTo>
                        <a:pt x="3810" y="1096"/>
                      </a:lnTo>
                      <a:lnTo>
                        <a:pt x="3804" y="1099"/>
                      </a:lnTo>
                      <a:lnTo>
                        <a:pt x="3799" y="1102"/>
                      </a:lnTo>
                      <a:lnTo>
                        <a:pt x="3795" y="1104"/>
                      </a:lnTo>
                      <a:lnTo>
                        <a:pt x="3790" y="1107"/>
                      </a:lnTo>
                      <a:lnTo>
                        <a:pt x="3785" y="1110"/>
                      </a:lnTo>
                      <a:lnTo>
                        <a:pt x="3780" y="1112"/>
                      </a:lnTo>
                      <a:lnTo>
                        <a:pt x="3775" y="1116"/>
                      </a:lnTo>
                      <a:lnTo>
                        <a:pt x="3771" y="1118"/>
                      </a:lnTo>
                      <a:lnTo>
                        <a:pt x="3766" y="1120"/>
                      </a:lnTo>
                      <a:lnTo>
                        <a:pt x="3760" y="1124"/>
                      </a:lnTo>
                      <a:lnTo>
                        <a:pt x="3756" y="1126"/>
                      </a:lnTo>
                      <a:lnTo>
                        <a:pt x="3751" y="1129"/>
                      </a:lnTo>
                      <a:lnTo>
                        <a:pt x="3746" y="1132"/>
                      </a:lnTo>
                      <a:lnTo>
                        <a:pt x="3741" y="1134"/>
                      </a:lnTo>
                      <a:lnTo>
                        <a:pt x="3736" y="1137"/>
                      </a:lnTo>
                      <a:lnTo>
                        <a:pt x="3732" y="1139"/>
                      </a:lnTo>
                      <a:lnTo>
                        <a:pt x="3727" y="1142"/>
                      </a:lnTo>
                      <a:lnTo>
                        <a:pt x="3721" y="1145"/>
                      </a:lnTo>
                      <a:lnTo>
                        <a:pt x="3717" y="1147"/>
                      </a:lnTo>
                      <a:lnTo>
                        <a:pt x="3712" y="1149"/>
                      </a:lnTo>
                      <a:lnTo>
                        <a:pt x="3707" y="1153"/>
                      </a:lnTo>
                      <a:lnTo>
                        <a:pt x="3702" y="1155"/>
                      </a:lnTo>
                      <a:lnTo>
                        <a:pt x="3697" y="1157"/>
                      </a:lnTo>
                      <a:lnTo>
                        <a:pt x="3692" y="1160"/>
                      </a:lnTo>
                      <a:lnTo>
                        <a:pt x="3688" y="1162"/>
                      </a:lnTo>
                      <a:lnTo>
                        <a:pt x="3682" y="1164"/>
                      </a:lnTo>
                      <a:lnTo>
                        <a:pt x="3677" y="1166"/>
                      </a:lnTo>
                      <a:lnTo>
                        <a:pt x="3673" y="1170"/>
                      </a:lnTo>
                      <a:lnTo>
                        <a:pt x="3668" y="1172"/>
                      </a:lnTo>
                      <a:lnTo>
                        <a:pt x="3664" y="1175"/>
                      </a:lnTo>
                      <a:lnTo>
                        <a:pt x="3658" y="1177"/>
                      </a:lnTo>
                      <a:lnTo>
                        <a:pt x="3653" y="1179"/>
                      </a:lnTo>
                      <a:lnTo>
                        <a:pt x="3649" y="1181"/>
                      </a:lnTo>
                      <a:lnTo>
                        <a:pt x="3644" y="1184"/>
                      </a:lnTo>
                      <a:lnTo>
                        <a:pt x="3638" y="1186"/>
                      </a:lnTo>
                      <a:lnTo>
                        <a:pt x="3634" y="1188"/>
                      </a:lnTo>
                      <a:lnTo>
                        <a:pt x="3629" y="1191"/>
                      </a:lnTo>
                      <a:lnTo>
                        <a:pt x="3624" y="1193"/>
                      </a:lnTo>
                      <a:lnTo>
                        <a:pt x="3620" y="1194"/>
                      </a:lnTo>
                      <a:lnTo>
                        <a:pt x="3614" y="1196"/>
                      </a:lnTo>
                      <a:lnTo>
                        <a:pt x="3609" y="1199"/>
                      </a:lnTo>
                      <a:lnTo>
                        <a:pt x="3605" y="1201"/>
                      </a:lnTo>
                      <a:lnTo>
                        <a:pt x="3600" y="1203"/>
                      </a:lnTo>
                      <a:lnTo>
                        <a:pt x="3596" y="1206"/>
                      </a:lnTo>
                      <a:lnTo>
                        <a:pt x="3590" y="1207"/>
                      </a:lnTo>
                      <a:lnTo>
                        <a:pt x="3585" y="1209"/>
                      </a:lnTo>
                      <a:lnTo>
                        <a:pt x="3581" y="1211"/>
                      </a:lnTo>
                      <a:lnTo>
                        <a:pt x="3576" y="1214"/>
                      </a:lnTo>
                      <a:lnTo>
                        <a:pt x="3571" y="1215"/>
                      </a:lnTo>
                      <a:lnTo>
                        <a:pt x="3566" y="1217"/>
                      </a:lnTo>
                      <a:lnTo>
                        <a:pt x="3561" y="1219"/>
                      </a:lnTo>
                      <a:lnTo>
                        <a:pt x="3556" y="1221"/>
                      </a:lnTo>
                      <a:lnTo>
                        <a:pt x="3552" y="1223"/>
                      </a:lnTo>
                      <a:lnTo>
                        <a:pt x="3547" y="1225"/>
                      </a:lnTo>
                      <a:lnTo>
                        <a:pt x="3543" y="1226"/>
                      </a:lnTo>
                      <a:lnTo>
                        <a:pt x="3538" y="1229"/>
                      </a:lnTo>
                      <a:lnTo>
                        <a:pt x="3532" y="1230"/>
                      </a:lnTo>
                      <a:lnTo>
                        <a:pt x="3528" y="1232"/>
                      </a:lnTo>
                      <a:lnTo>
                        <a:pt x="3523" y="1233"/>
                      </a:lnTo>
                      <a:lnTo>
                        <a:pt x="3518" y="1236"/>
                      </a:lnTo>
                      <a:lnTo>
                        <a:pt x="3514" y="1237"/>
                      </a:lnTo>
                      <a:lnTo>
                        <a:pt x="3509" y="1238"/>
                      </a:lnTo>
                      <a:lnTo>
                        <a:pt x="3505" y="1240"/>
                      </a:lnTo>
                      <a:lnTo>
                        <a:pt x="3500" y="1241"/>
                      </a:lnTo>
                      <a:lnTo>
                        <a:pt x="3494" y="1244"/>
                      </a:lnTo>
                      <a:lnTo>
                        <a:pt x="3490" y="1245"/>
                      </a:lnTo>
                      <a:lnTo>
                        <a:pt x="3485" y="1246"/>
                      </a:lnTo>
                      <a:lnTo>
                        <a:pt x="3480" y="1247"/>
                      </a:lnTo>
                      <a:lnTo>
                        <a:pt x="3476" y="1249"/>
                      </a:lnTo>
                      <a:lnTo>
                        <a:pt x="3471" y="1251"/>
                      </a:lnTo>
                      <a:lnTo>
                        <a:pt x="3467" y="1252"/>
                      </a:lnTo>
                      <a:lnTo>
                        <a:pt x="3462" y="1253"/>
                      </a:lnTo>
                      <a:lnTo>
                        <a:pt x="3457" y="1254"/>
                      </a:lnTo>
                      <a:lnTo>
                        <a:pt x="3453" y="1255"/>
                      </a:lnTo>
                      <a:lnTo>
                        <a:pt x="3448" y="1256"/>
                      </a:lnTo>
                      <a:lnTo>
                        <a:pt x="3443" y="1257"/>
                      </a:lnTo>
                      <a:lnTo>
                        <a:pt x="3439" y="1259"/>
                      </a:lnTo>
                      <a:lnTo>
                        <a:pt x="3433" y="1261"/>
                      </a:lnTo>
                      <a:lnTo>
                        <a:pt x="3428" y="1261"/>
                      </a:lnTo>
                      <a:lnTo>
                        <a:pt x="3424" y="1262"/>
                      </a:lnTo>
                      <a:lnTo>
                        <a:pt x="3419" y="1263"/>
                      </a:lnTo>
                      <a:lnTo>
                        <a:pt x="3415" y="1264"/>
                      </a:lnTo>
                      <a:lnTo>
                        <a:pt x="3410" y="1266"/>
                      </a:lnTo>
                      <a:lnTo>
                        <a:pt x="3405" y="1267"/>
                      </a:lnTo>
                      <a:lnTo>
                        <a:pt x="3401" y="1268"/>
                      </a:lnTo>
                      <a:lnTo>
                        <a:pt x="3396" y="1268"/>
                      </a:lnTo>
                      <a:lnTo>
                        <a:pt x="3392" y="1269"/>
                      </a:lnTo>
                      <a:lnTo>
                        <a:pt x="3387" y="1270"/>
                      </a:lnTo>
                      <a:lnTo>
                        <a:pt x="3382" y="1270"/>
                      </a:lnTo>
                      <a:lnTo>
                        <a:pt x="3379" y="1271"/>
                      </a:lnTo>
                      <a:lnTo>
                        <a:pt x="3374" y="1272"/>
                      </a:lnTo>
                      <a:lnTo>
                        <a:pt x="3370" y="1272"/>
                      </a:lnTo>
                      <a:lnTo>
                        <a:pt x="3365" y="1274"/>
                      </a:lnTo>
                      <a:lnTo>
                        <a:pt x="3361" y="1274"/>
                      </a:lnTo>
                      <a:lnTo>
                        <a:pt x="3358" y="1274"/>
                      </a:lnTo>
                      <a:lnTo>
                        <a:pt x="3356" y="1275"/>
                      </a:lnTo>
                      <a:lnTo>
                        <a:pt x="3354" y="1275"/>
                      </a:lnTo>
                      <a:lnTo>
                        <a:pt x="3351" y="1275"/>
                      </a:lnTo>
                      <a:lnTo>
                        <a:pt x="3349" y="1275"/>
                      </a:lnTo>
                      <a:lnTo>
                        <a:pt x="3347" y="1275"/>
                      </a:lnTo>
                      <a:lnTo>
                        <a:pt x="3344" y="1276"/>
                      </a:lnTo>
                      <a:lnTo>
                        <a:pt x="3342" y="1276"/>
                      </a:lnTo>
                      <a:lnTo>
                        <a:pt x="3340" y="1276"/>
                      </a:lnTo>
                      <a:lnTo>
                        <a:pt x="3337" y="1276"/>
                      </a:lnTo>
                      <a:lnTo>
                        <a:pt x="3335" y="1276"/>
                      </a:lnTo>
                      <a:lnTo>
                        <a:pt x="3333" y="1276"/>
                      </a:lnTo>
                      <a:lnTo>
                        <a:pt x="3331" y="1276"/>
                      </a:lnTo>
                      <a:lnTo>
                        <a:pt x="3328" y="1277"/>
                      </a:lnTo>
                      <a:lnTo>
                        <a:pt x="3326" y="1277"/>
                      </a:lnTo>
                      <a:lnTo>
                        <a:pt x="3324" y="1277"/>
                      </a:lnTo>
                      <a:lnTo>
                        <a:pt x="3321" y="1277"/>
                      </a:lnTo>
                      <a:lnTo>
                        <a:pt x="3320" y="1277"/>
                      </a:lnTo>
                      <a:lnTo>
                        <a:pt x="3318" y="1277"/>
                      </a:lnTo>
                      <a:lnTo>
                        <a:pt x="3316" y="1277"/>
                      </a:lnTo>
                      <a:lnTo>
                        <a:pt x="3313" y="1277"/>
                      </a:lnTo>
                      <a:lnTo>
                        <a:pt x="3311" y="1277"/>
                      </a:lnTo>
                      <a:lnTo>
                        <a:pt x="3309" y="1277"/>
                      </a:lnTo>
                      <a:lnTo>
                        <a:pt x="3306" y="1277"/>
                      </a:lnTo>
                      <a:lnTo>
                        <a:pt x="3301" y="1277"/>
                      </a:lnTo>
                      <a:lnTo>
                        <a:pt x="3295" y="1277"/>
                      </a:lnTo>
                      <a:lnTo>
                        <a:pt x="3289" y="1277"/>
                      </a:lnTo>
                      <a:lnTo>
                        <a:pt x="3283" y="1277"/>
                      </a:lnTo>
                      <a:lnTo>
                        <a:pt x="3278" y="1277"/>
                      </a:lnTo>
                      <a:lnTo>
                        <a:pt x="3272" y="1277"/>
                      </a:lnTo>
                      <a:lnTo>
                        <a:pt x="3267" y="1277"/>
                      </a:lnTo>
                      <a:lnTo>
                        <a:pt x="3261" y="1277"/>
                      </a:lnTo>
                      <a:lnTo>
                        <a:pt x="3256" y="1277"/>
                      </a:lnTo>
                      <a:lnTo>
                        <a:pt x="3250" y="1277"/>
                      </a:lnTo>
                      <a:lnTo>
                        <a:pt x="3244" y="1277"/>
                      </a:lnTo>
                      <a:lnTo>
                        <a:pt x="3238" y="1277"/>
                      </a:lnTo>
                      <a:lnTo>
                        <a:pt x="3233" y="1277"/>
                      </a:lnTo>
                      <a:lnTo>
                        <a:pt x="3227" y="1277"/>
                      </a:lnTo>
                      <a:lnTo>
                        <a:pt x="3221" y="1277"/>
                      </a:lnTo>
                      <a:lnTo>
                        <a:pt x="3215" y="1276"/>
                      </a:lnTo>
                      <a:lnTo>
                        <a:pt x="3210" y="1276"/>
                      </a:lnTo>
                      <a:lnTo>
                        <a:pt x="3204" y="1276"/>
                      </a:lnTo>
                      <a:lnTo>
                        <a:pt x="3198" y="1276"/>
                      </a:lnTo>
                      <a:lnTo>
                        <a:pt x="3191" y="1276"/>
                      </a:lnTo>
                      <a:lnTo>
                        <a:pt x="3185" y="1276"/>
                      </a:lnTo>
                      <a:lnTo>
                        <a:pt x="3180" y="1276"/>
                      </a:lnTo>
                      <a:lnTo>
                        <a:pt x="3174" y="1275"/>
                      </a:lnTo>
                      <a:lnTo>
                        <a:pt x="3168" y="1275"/>
                      </a:lnTo>
                      <a:lnTo>
                        <a:pt x="3162" y="1275"/>
                      </a:lnTo>
                      <a:lnTo>
                        <a:pt x="3157" y="1275"/>
                      </a:lnTo>
                      <a:lnTo>
                        <a:pt x="3151" y="1275"/>
                      </a:lnTo>
                      <a:lnTo>
                        <a:pt x="3145" y="1274"/>
                      </a:lnTo>
                      <a:lnTo>
                        <a:pt x="3139" y="1274"/>
                      </a:lnTo>
                      <a:lnTo>
                        <a:pt x="3134" y="1274"/>
                      </a:lnTo>
                      <a:lnTo>
                        <a:pt x="3127" y="1274"/>
                      </a:lnTo>
                      <a:lnTo>
                        <a:pt x="3121" y="1272"/>
                      </a:lnTo>
                      <a:lnTo>
                        <a:pt x="3115" y="1272"/>
                      </a:lnTo>
                      <a:lnTo>
                        <a:pt x="3109" y="1272"/>
                      </a:lnTo>
                      <a:lnTo>
                        <a:pt x="3104" y="1272"/>
                      </a:lnTo>
                      <a:lnTo>
                        <a:pt x="3098" y="1271"/>
                      </a:lnTo>
                      <a:lnTo>
                        <a:pt x="3091" y="1271"/>
                      </a:lnTo>
                      <a:lnTo>
                        <a:pt x="3085" y="1271"/>
                      </a:lnTo>
                      <a:lnTo>
                        <a:pt x="3079" y="1271"/>
                      </a:lnTo>
                      <a:lnTo>
                        <a:pt x="3074" y="1270"/>
                      </a:lnTo>
                      <a:lnTo>
                        <a:pt x="3068" y="1270"/>
                      </a:lnTo>
                      <a:lnTo>
                        <a:pt x="3061" y="1270"/>
                      </a:lnTo>
                      <a:lnTo>
                        <a:pt x="3055" y="1269"/>
                      </a:lnTo>
                      <a:lnTo>
                        <a:pt x="3049" y="1269"/>
                      </a:lnTo>
                      <a:lnTo>
                        <a:pt x="3044" y="1268"/>
                      </a:lnTo>
                      <a:lnTo>
                        <a:pt x="3038" y="1268"/>
                      </a:lnTo>
                      <a:lnTo>
                        <a:pt x="3031" y="1268"/>
                      </a:lnTo>
                      <a:lnTo>
                        <a:pt x="3025" y="1267"/>
                      </a:lnTo>
                      <a:lnTo>
                        <a:pt x="3019" y="1267"/>
                      </a:lnTo>
                      <a:lnTo>
                        <a:pt x="3014" y="1267"/>
                      </a:lnTo>
                      <a:lnTo>
                        <a:pt x="3007" y="1266"/>
                      </a:lnTo>
                      <a:lnTo>
                        <a:pt x="3001" y="1266"/>
                      </a:lnTo>
                      <a:lnTo>
                        <a:pt x="2995" y="1264"/>
                      </a:lnTo>
                      <a:lnTo>
                        <a:pt x="2988" y="1264"/>
                      </a:lnTo>
                      <a:lnTo>
                        <a:pt x="2983" y="1264"/>
                      </a:lnTo>
                      <a:lnTo>
                        <a:pt x="2977" y="1263"/>
                      </a:lnTo>
                      <a:lnTo>
                        <a:pt x="2964" y="1262"/>
                      </a:lnTo>
                      <a:lnTo>
                        <a:pt x="2951" y="1261"/>
                      </a:lnTo>
                      <a:lnTo>
                        <a:pt x="2940" y="1260"/>
                      </a:lnTo>
                      <a:lnTo>
                        <a:pt x="2927" y="1259"/>
                      </a:lnTo>
                      <a:lnTo>
                        <a:pt x="2915" y="1257"/>
                      </a:lnTo>
                      <a:lnTo>
                        <a:pt x="2903" y="1256"/>
                      </a:lnTo>
                      <a:lnTo>
                        <a:pt x="2890" y="1255"/>
                      </a:lnTo>
                      <a:lnTo>
                        <a:pt x="2878" y="1254"/>
                      </a:lnTo>
                      <a:lnTo>
                        <a:pt x="2865" y="1253"/>
                      </a:lnTo>
                      <a:lnTo>
                        <a:pt x="2852" y="1252"/>
                      </a:lnTo>
                      <a:lnTo>
                        <a:pt x="2840" y="1251"/>
                      </a:lnTo>
                      <a:lnTo>
                        <a:pt x="2828" y="1249"/>
                      </a:lnTo>
                      <a:lnTo>
                        <a:pt x="2816" y="1247"/>
                      </a:lnTo>
                      <a:lnTo>
                        <a:pt x="2803" y="1246"/>
                      </a:lnTo>
                      <a:lnTo>
                        <a:pt x="2790" y="1245"/>
                      </a:lnTo>
                      <a:lnTo>
                        <a:pt x="2778" y="1244"/>
                      </a:lnTo>
                      <a:lnTo>
                        <a:pt x="2765" y="1241"/>
                      </a:lnTo>
                      <a:lnTo>
                        <a:pt x="2752" y="1240"/>
                      </a:lnTo>
                      <a:lnTo>
                        <a:pt x="2739" y="1239"/>
                      </a:lnTo>
                      <a:lnTo>
                        <a:pt x="2726" y="1237"/>
                      </a:lnTo>
                      <a:lnTo>
                        <a:pt x="2713" y="1236"/>
                      </a:lnTo>
                      <a:lnTo>
                        <a:pt x="2700" y="1234"/>
                      </a:lnTo>
                      <a:lnTo>
                        <a:pt x="2688" y="1232"/>
                      </a:lnTo>
                      <a:lnTo>
                        <a:pt x="2675" y="1231"/>
                      </a:lnTo>
                      <a:lnTo>
                        <a:pt x="2662" y="1229"/>
                      </a:lnTo>
                      <a:lnTo>
                        <a:pt x="2650" y="1228"/>
                      </a:lnTo>
                      <a:lnTo>
                        <a:pt x="2636" y="1225"/>
                      </a:lnTo>
                      <a:lnTo>
                        <a:pt x="2623" y="1224"/>
                      </a:lnTo>
                      <a:lnTo>
                        <a:pt x="2610" y="1223"/>
                      </a:lnTo>
                      <a:lnTo>
                        <a:pt x="2598" y="1221"/>
                      </a:lnTo>
                      <a:lnTo>
                        <a:pt x="2584" y="1218"/>
                      </a:lnTo>
                      <a:lnTo>
                        <a:pt x="2571" y="1217"/>
                      </a:lnTo>
                      <a:lnTo>
                        <a:pt x="2559" y="1215"/>
                      </a:lnTo>
                      <a:lnTo>
                        <a:pt x="2545" y="1214"/>
                      </a:lnTo>
                      <a:lnTo>
                        <a:pt x="2532" y="1211"/>
                      </a:lnTo>
                      <a:lnTo>
                        <a:pt x="2519" y="1210"/>
                      </a:lnTo>
                      <a:lnTo>
                        <a:pt x="2506" y="1208"/>
                      </a:lnTo>
                      <a:lnTo>
                        <a:pt x="2493" y="1206"/>
                      </a:lnTo>
                      <a:lnTo>
                        <a:pt x="2479" y="1204"/>
                      </a:lnTo>
                      <a:lnTo>
                        <a:pt x="2466" y="1202"/>
                      </a:lnTo>
                      <a:lnTo>
                        <a:pt x="2453" y="1200"/>
                      </a:lnTo>
                      <a:lnTo>
                        <a:pt x="2440" y="1199"/>
                      </a:lnTo>
                      <a:lnTo>
                        <a:pt x="2426" y="1196"/>
                      </a:lnTo>
                      <a:lnTo>
                        <a:pt x="2413" y="1194"/>
                      </a:lnTo>
                      <a:lnTo>
                        <a:pt x="2400" y="1193"/>
                      </a:lnTo>
                      <a:lnTo>
                        <a:pt x="2387" y="1191"/>
                      </a:lnTo>
                      <a:lnTo>
                        <a:pt x="2373" y="1188"/>
                      </a:lnTo>
                      <a:lnTo>
                        <a:pt x="2360" y="1186"/>
                      </a:lnTo>
                      <a:lnTo>
                        <a:pt x="2347" y="1185"/>
                      </a:lnTo>
                      <a:lnTo>
                        <a:pt x="2333" y="1183"/>
                      </a:lnTo>
                      <a:lnTo>
                        <a:pt x="2320" y="1180"/>
                      </a:lnTo>
                      <a:lnTo>
                        <a:pt x="2306" y="1178"/>
                      </a:lnTo>
                      <a:lnTo>
                        <a:pt x="2294" y="1177"/>
                      </a:lnTo>
                      <a:lnTo>
                        <a:pt x="2280" y="1175"/>
                      </a:lnTo>
                      <a:lnTo>
                        <a:pt x="2266" y="1172"/>
                      </a:lnTo>
                      <a:lnTo>
                        <a:pt x="2253" y="1170"/>
                      </a:lnTo>
                      <a:lnTo>
                        <a:pt x="2239" y="1169"/>
                      </a:lnTo>
                      <a:lnTo>
                        <a:pt x="2226" y="1166"/>
                      </a:lnTo>
                      <a:lnTo>
                        <a:pt x="2212" y="1164"/>
                      </a:lnTo>
                      <a:lnTo>
                        <a:pt x="2199" y="1162"/>
                      </a:lnTo>
                      <a:lnTo>
                        <a:pt x="2185" y="1160"/>
                      </a:lnTo>
                      <a:lnTo>
                        <a:pt x="2171" y="1158"/>
                      </a:lnTo>
                      <a:lnTo>
                        <a:pt x="2159" y="1156"/>
                      </a:lnTo>
                      <a:lnTo>
                        <a:pt x="2145" y="1154"/>
                      </a:lnTo>
                      <a:lnTo>
                        <a:pt x="2131" y="1152"/>
                      </a:lnTo>
                      <a:lnTo>
                        <a:pt x="2117" y="1149"/>
                      </a:lnTo>
                      <a:lnTo>
                        <a:pt x="2105" y="1148"/>
                      </a:lnTo>
                      <a:lnTo>
                        <a:pt x="2091" y="1146"/>
                      </a:lnTo>
                      <a:lnTo>
                        <a:pt x="2063" y="1141"/>
                      </a:lnTo>
                      <a:lnTo>
                        <a:pt x="2035" y="1138"/>
                      </a:lnTo>
                      <a:lnTo>
                        <a:pt x="2009" y="1133"/>
                      </a:lnTo>
                      <a:lnTo>
                        <a:pt x="1981" y="1129"/>
                      </a:lnTo>
                      <a:lnTo>
                        <a:pt x="1954" y="1125"/>
                      </a:lnTo>
                      <a:lnTo>
                        <a:pt x="1927" y="1120"/>
                      </a:lnTo>
                      <a:lnTo>
                        <a:pt x="1900" y="1117"/>
                      </a:lnTo>
                      <a:lnTo>
                        <a:pt x="1872" y="1112"/>
                      </a:lnTo>
                      <a:lnTo>
                        <a:pt x="1858" y="1110"/>
                      </a:lnTo>
                      <a:lnTo>
                        <a:pt x="1844" y="1109"/>
                      </a:lnTo>
                      <a:lnTo>
                        <a:pt x="1832" y="1107"/>
                      </a:lnTo>
                      <a:lnTo>
                        <a:pt x="1818" y="1104"/>
                      </a:lnTo>
                      <a:lnTo>
                        <a:pt x="1804" y="1103"/>
                      </a:lnTo>
                      <a:lnTo>
                        <a:pt x="1790" y="1101"/>
                      </a:lnTo>
                      <a:lnTo>
                        <a:pt x="1776" y="1099"/>
                      </a:lnTo>
                      <a:lnTo>
                        <a:pt x="1762" y="1096"/>
                      </a:lnTo>
                      <a:lnTo>
                        <a:pt x="1749" y="1095"/>
                      </a:lnTo>
                      <a:lnTo>
                        <a:pt x="1735" y="1093"/>
                      </a:lnTo>
                      <a:lnTo>
                        <a:pt x="1721" y="1092"/>
                      </a:lnTo>
                      <a:lnTo>
                        <a:pt x="1707" y="1089"/>
                      </a:lnTo>
                      <a:lnTo>
                        <a:pt x="1694" y="1087"/>
                      </a:lnTo>
                      <a:lnTo>
                        <a:pt x="1681" y="1086"/>
                      </a:lnTo>
                      <a:lnTo>
                        <a:pt x="1667" y="1084"/>
                      </a:lnTo>
                      <a:lnTo>
                        <a:pt x="1653" y="1081"/>
                      </a:lnTo>
                      <a:lnTo>
                        <a:pt x="1639" y="1080"/>
                      </a:lnTo>
                      <a:lnTo>
                        <a:pt x="1625" y="1078"/>
                      </a:lnTo>
                      <a:lnTo>
                        <a:pt x="1611" y="1077"/>
                      </a:lnTo>
                      <a:lnTo>
                        <a:pt x="1598" y="1074"/>
                      </a:lnTo>
                      <a:lnTo>
                        <a:pt x="1584" y="1073"/>
                      </a:lnTo>
                      <a:lnTo>
                        <a:pt x="1570" y="1071"/>
                      </a:lnTo>
                      <a:lnTo>
                        <a:pt x="1557" y="1070"/>
                      </a:lnTo>
                      <a:lnTo>
                        <a:pt x="1544" y="1067"/>
                      </a:lnTo>
                      <a:lnTo>
                        <a:pt x="1530" y="1066"/>
                      </a:lnTo>
                      <a:lnTo>
                        <a:pt x="1516" y="1065"/>
                      </a:lnTo>
                      <a:lnTo>
                        <a:pt x="1502" y="1063"/>
                      </a:lnTo>
                      <a:lnTo>
                        <a:pt x="1488" y="1062"/>
                      </a:lnTo>
                      <a:lnTo>
                        <a:pt x="1474" y="1059"/>
                      </a:lnTo>
                      <a:lnTo>
                        <a:pt x="1461" y="1058"/>
                      </a:lnTo>
                      <a:lnTo>
                        <a:pt x="1447" y="1057"/>
                      </a:lnTo>
                      <a:lnTo>
                        <a:pt x="1434" y="1055"/>
                      </a:lnTo>
                      <a:lnTo>
                        <a:pt x="1420" y="1054"/>
                      </a:lnTo>
                      <a:lnTo>
                        <a:pt x="1406" y="1053"/>
                      </a:lnTo>
                      <a:lnTo>
                        <a:pt x="1393" y="1051"/>
                      </a:lnTo>
                      <a:lnTo>
                        <a:pt x="1379" y="1049"/>
                      </a:lnTo>
                      <a:lnTo>
                        <a:pt x="1365" y="1048"/>
                      </a:lnTo>
                      <a:lnTo>
                        <a:pt x="1352" y="1047"/>
                      </a:lnTo>
                      <a:lnTo>
                        <a:pt x="1338" y="1046"/>
                      </a:lnTo>
                      <a:lnTo>
                        <a:pt x="1325" y="1044"/>
                      </a:lnTo>
                      <a:lnTo>
                        <a:pt x="1311" y="1043"/>
                      </a:lnTo>
                      <a:lnTo>
                        <a:pt x="1297" y="1042"/>
                      </a:lnTo>
                      <a:lnTo>
                        <a:pt x="1284" y="1040"/>
                      </a:lnTo>
                      <a:lnTo>
                        <a:pt x="1270" y="1039"/>
                      </a:lnTo>
                      <a:lnTo>
                        <a:pt x="1257" y="1038"/>
                      </a:lnTo>
                      <a:lnTo>
                        <a:pt x="1243" y="1036"/>
                      </a:lnTo>
                      <a:lnTo>
                        <a:pt x="1230" y="1035"/>
                      </a:lnTo>
                      <a:lnTo>
                        <a:pt x="1216" y="1034"/>
                      </a:lnTo>
                      <a:lnTo>
                        <a:pt x="1202" y="1033"/>
                      </a:lnTo>
                      <a:lnTo>
                        <a:pt x="1190" y="1032"/>
                      </a:lnTo>
                      <a:lnTo>
                        <a:pt x="1176" y="1031"/>
                      </a:lnTo>
                      <a:lnTo>
                        <a:pt x="1162" y="1029"/>
                      </a:lnTo>
                      <a:lnTo>
                        <a:pt x="1149" y="1028"/>
                      </a:lnTo>
                      <a:lnTo>
                        <a:pt x="1136" y="1027"/>
                      </a:lnTo>
                      <a:lnTo>
                        <a:pt x="1122" y="1027"/>
                      </a:lnTo>
                      <a:lnTo>
                        <a:pt x="1109" y="1026"/>
                      </a:lnTo>
                      <a:lnTo>
                        <a:pt x="1102" y="1025"/>
                      </a:lnTo>
                      <a:lnTo>
                        <a:pt x="1095" y="1025"/>
                      </a:lnTo>
                      <a:lnTo>
                        <a:pt x="1088" y="1024"/>
                      </a:lnTo>
                      <a:lnTo>
                        <a:pt x="1081" y="1024"/>
                      </a:lnTo>
                      <a:lnTo>
                        <a:pt x="1076" y="1024"/>
                      </a:lnTo>
                      <a:lnTo>
                        <a:pt x="1069" y="1023"/>
                      </a:lnTo>
                      <a:lnTo>
                        <a:pt x="1062" y="1023"/>
                      </a:lnTo>
                      <a:lnTo>
                        <a:pt x="1055" y="1023"/>
                      </a:lnTo>
                      <a:lnTo>
                        <a:pt x="1048" y="1021"/>
                      </a:lnTo>
                      <a:lnTo>
                        <a:pt x="1042" y="1021"/>
                      </a:lnTo>
                      <a:lnTo>
                        <a:pt x="1035" y="1020"/>
                      </a:lnTo>
                      <a:lnTo>
                        <a:pt x="1028" y="1020"/>
                      </a:lnTo>
                      <a:lnTo>
                        <a:pt x="1022" y="1020"/>
                      </a:lnTo>
                      <a:lnTo>
                        <a:pt x="1015" y="1019"/>
                      </a:lnTo>
                      <a:lnTo>
                        <a:pt x="1009" y="1019"/>
                      </a:lnTo>
                      <a:lnTo>
                        <a:pt x="1002" y="1019"/>
                      </a:lnTo>
                      <a:lnTo>
                        <a:pt x="995" y="1018"/>
                      </a:lnTo>
                      <a:lnTo>
                        <a:pt x="988" y="1018"/>
                      </a:lnTo>
                      <a:lnTo>
                        <a:pt x="982" y="1018"/>
                      </a:lnTo>
                      <a:lnTo>
                        <a:pt x="975" y="1018"/>
                      </a:lnTo>
                      <a:lnTo>
                        <a:pt x="969" y="1017"/>
                      </a:lnTo>
                      <a:lnTo>
                        <a:pt x="962" y="1017"/>
                      </a:lnTo>
                      <a:lnTo>
                        <a:pt x="956" y="1017"/>
                      </a:lnTo>
                      <a:lnTo>
                        <a:pt x="949" y="1016"/>
                      </a:lnTo>
                      <a:lnTo>
                        <a:pt x="942" y="1016"/>
                      </a:lnTo>
                      <a:lnTo>
                        <a:pt x="936" y="1016"/>
                      </a:lnTo>
                      <a:lnTo>
                        <a:pt x="929" y="1016"/>
                      </a:lnTo>
                      <a:lnTo>
                        <a:pt x="922" y="1015"/>
                      </a:lnTo>
                      <a:lnTo>
                        <a:pt x="916" y="1015"/>
                      </a:lnTo>
                      <a:lnTo>
                        <a:pt x="910" y="1015"/>
                      </a:lnTo>
                      <a:lnTo>
                        <a:pt x="903" y="1015"/>
                      </a:lnTo>
                      <a:lnTo>
                        <a:pt x="896" y="1015"/>
                      </a:lnTo>
                      <a:lnTo>
                        <a:pt x="890" y="1013"/>
                      </a:lnTo>
                      <a:lnTo>
                        <a:pt x="883" y="1013"/>
                      </a:lnTo>
                      <a:lnTo>
                        <a:pt x="876" y="1013"/>
                      </a:lnTo>
                      <a:lnTo>
                        <a:pt x="869" y="1013"/>
                      </a:lnTo>
                      <a:lnTo>
                        <a:pt x="864" y="1013"/>
                      </a:lnTo>
                      <a:lnTo>
                        <a:pt x="857" y="1013"/>
                      </a:lnTo>
                      <a:lnTo>
                        <a:pt x="850" y="1012"/>
                      </a:lnTo>
                      <a:lnTo>
                        <a:pt x="844" y="1012"/>
                      </a:lnTo>
                      <a:lnTo>
                        <a:pt x="837" y="1012"/>
                      </a:lnTo>
                      <a:lnTo>
                        <a:pt x="830" y="1012"/>
                      </a:lnTo>
                      <a:lnTo>
                        <a:pt x="825" y="1012"/>
                      </a:lnTo>
                      <a:lnTo>
                        <a:pt x="818" y="1012"/>
                      </a:lnTo>
                      <a:lnTo>
                        <a:pt x="811" y="1012"/>
                      </a:lnTo>
                      <a:lnTo>
                        <a:pt x="805" y="1012"/>
                      </a:lnTo>
                      <a:lnTo>
                        <a:pt x="798" y="1011"/>
                      </a:lnTo>
                      <a:lnTo>
                        <a:pt x="792" y="1011"/>
                      </a:lnTo>
                      <a:lnTo>
                        <a:pt x="785" y="1011"/>
                      </a:lnTo>
                      <a:lnTo>
                        <a:pt x="778" y="1011"/>
                      </a:lnTo>
                      <a:lnTo>
                        <a:pt x="773" y="1011"/>
                      </a:lnTo>
                      <a:lnTo>
                        <a:pt x="766" y="1011"/>
                      </a:lnTo>
                      <a:lnTo>
                        <a:pt x="759" y="1011"/>
                      </a:lnTo>
                      <a:lnTo>
                        <a:pt x="753" y="1011"/>
                      </a:lnTo>
                      <a:lnTo>
                        <a:pt x="746" y="1011"/>
                      </a:lnTo>
                      <a:lnTo>
                        <a:pt x="740" y="1011"/>
                      </a:lnTo>
                      <a:lnTo>
                        <a:pt x="734" y="1011"/>
                      </a:lnTo>
                      <a:lnTo>
                        <a:pt x="727" y="1011"/>
                      </a:lnTo>
                      <a:lnTo>
                        <a:pt x="721" y="1011"/>
                      </a:lnTo>
                      <a:lnTo>
                        <a:pt x="714" y="1011"/>
                      </a:lnTo>
                      <a:lnTo>
                        <a:pt x="708" y="1011"/>
                      </a:lnTo>
                      <a:lnTo>
                        <a:pt x="701" y="1011"/>
                      </a:lnTo>
                      <a:lnTo>
                        <a:pt x="696" y="1011"/>
                      </a:lnTo>
                      <a:lnTo>
                        <a:pt x="689" y="1011"/>
                      </a:lnTo>
                      <a:lnTo>
                        <a:pt x="682" y="1011"/>
                      </a:lnTo>
                      <a:lnTo>
                        <a:pt x="676" y="1011"/>
                      </a:lnTo>
                      <a:lnTo>
                        <a:pt x="669" y="1012"/>
                      </a:lnTo>
                      <a:lnTo>
                        <a:pt x="663" y="1012"/>
                      </a:lnTo>
                      <a:lnTo>
                        <a:pt x="656" y="1012"/>
                      </a:lnTo>
                      <a:lnTo>
                        <a:pt x="651" y="1012"/>
                      </a:lnTo>
                      <a:lnTo>
                        <a:pt x="644" y="1012"/>
                      </a:lnTo>
                      <a:lnTo>
                        <a:pt x="638" y="1012"/>
                      </a:lnTo>
                      <a:lnTo>
                        <a:pt x="631" y="1012"/>
                      </a:lnTo>
                      <a:lnTo>
                        <a:pt x="625" y="1012"/>
                      </a:lnTo>
                      <a:lnTo>
                        <a:pt x="618" y="1013"/>
                      </a:lnTo>
                      <a:lnTo>
                        <a:pt x="613" y="1013"/>
                      </a:lnTo>
                      <a:lnTo>
                        <a:pt x="606" y="1013"/>
                      </a:lnTo>
                      <a:lnTo>
                        <a:pt x="600" y="1013"/>
                      </a:lnTo>
                      <a:lnTo>
                        <a:pt x="593" y="1013"/>
                      </a:lnTo>
                      <a:lnTo>
                        <a:pt x="587" y="1013"/>
                      </a:lnTo>
                      <a:lnTo>
                        <a:pt x="580" y="1015"/>
                      </a:lnTo>
                      <a:lnTo>
                        <a:pt x="575" y="1015"/>
                      </a:lnTo>
                      <a:lnTo>
                        <a:pt x="568" y="1015"/>
                      </a:lnTo>
                      <a:lnTo>
                        <a:pt x="562" y="1015"/>
                      </a:lnTo>
                      <a:lnTo>
                        <a:pt x="555" y="1016"/>
                      </a:lnTo>
                      <a:lnTo>
                        <a:pt x="549" y="1016"/>
                      </a:lnTo>
                      <a:lnTo>
                        <a:pt x="542" y="1016"/>
                      </a:lnTo>
                      <a:lnTo>
                        <a:pt x="537" y="1016"/>
                      </a:lnTo>
                      <a:lnTo>
                        <a:pt x="530" y="1017"/>
                      </a:lnTo>
                      <a:lnTo>
                        <a:pt x="524" y="1017"/>
                      </a:lnTo>
                      <a:lnTo>
                        <a:pt x="518" y="1017"/>
                      </a:lnTo>
                      <a:lnTo>
                        <a:pt x="511" y="1018"/>
                      </a:lnTo>
                      <a:lnTo>
                        <a:pt x="505" y="1018"/>
                      </a:lnTo>
                      <a:lnTo>
                        <a:pt x="498" y="1018"/>
                      </a:lnTo>
                      <a:lnTo>
                        <a:pt x="493" y="1019"/>
                      </a:lnTo>
                      <a:lnTo>
                        <a:pt x="486" y="1019"/>
                      </a:lnTo>
                      <a:lnTo>
                        <a:pt x="480" y="1019"/>
                      </a:lnTo>
                      <a:lnTo>
                        <a:pt x="474" y="1020"/>
                      </a:lnTo>
                      <a:lnTo>
                        <a:pt x="467" y="1020"/>
                      </a:lnTo>
                      <a:lnTo>
                        <a:pt x="462" y="1021"/>
                      </a:lnTo>
                      <a:lnTo>
                        <a:pt x="455" y="1021"/>
                      </a:lnTo>
                      <a:lnTo>
                        <a:pt x="449" y="1021"/>
                      </a:lnTo>
                      <a:lnTo>
                        <a:pt x="443" y="1023"/>
                      </a:lnTo>
                      <a:lnTo>
                        <a:pt x="436" y="1023"/>
                      </a:lnTo>
                      <a:lnTo>
                        <a:pt x="431" y="1024"/>
                      </a:lnTo>
                      <a:lnTo>
                        <a:pt x="425" y="1024"/>
                      </a:lnTo>
                      <a:lnTo>
                        <a:pt x="418" y="1025"/>
                      </a:lnTo>
                      <a:lnTo>
                        <a:pt x="412" y="1025"/>
                      </a:lnTo>
                      <a:lnTo>
                        <a:pt x="406" y="1026"/>
                      </a:lnTo>
                      <a:lnTo>
                        <a:pt x="399" y="1026"/>
                      </a:lnTo>
                      <a:lnTo>
                        <a:pt x="394" y="1027"/>
                      </a:lnTo>
                      <a:lnTo>
                        <a:pt x="388" y="1027"/>
                      </a:lnTo>
                      <a:lnTo>
                        <a:pt x="381" y="1028"/>
                      </a:lnTo>
                      <a:lnTo>
                        <a:pt x="375" y="1028"/>
                      </a:lnTo>
                      <a:lnTo>
                        <a:pt x="369" y="1029"/>
                      </a:lnTo>
                      <a:lnTo>
                        <a:pt x="363" y="1029"/>
                      </a:lnTo>
                      <a:lnTo>
                        <a:pt x="357" y="1031"/>
                      </a:lnTo>
                      <a:lnTo>
                        <a:pt x="351" y="1032"/>
                      </a:lnTo>
                      <a:lnTo>
                        <a:pt x="344" y="1032"/>
                      </a:lnTo>
                      <a:lnTo>
                        <a:pt x="338" y="1033"/>
                      </a:lnTo>
                      <a:lnTo>
                        <a:pt x="333" y="1033"/>
                      </a:lnTo>
                      <a:lnTo>
                        <a:pt x="327" y="1034"/>
                      </a:lnTo>
                      <a:lnTo>
                        <a:pt x="320" y="1035"/>
                      </a:lnTo>
                      <a:lnTo>
                        <a:pt x="314" y="1035"/>
                      </a:lnTo>
                      <a:lnTo>
                        <a:pt x="308" y="1036"/>
                      </a:lnTo>
                      <a:lnTo>
                        <a:pt x="303" y="1038"/>
                      </a:lnTo>
                      <a:lnTo>
                        <a:pt x="296" y="1038"/>
                      </a:lnTo>
                      <a:lnTo>
                        <a:pt x="290" y="1039"/>
                      </a:lnTo>
                      <a:lnTo>
                        <a:pt x="284" y="1040"/>
                      </a:lnTo>
                      <a:lnTo>
                        <a:pt x="278" y="1040"/>
                      </a:lnTo>
                      <a:lnTo>
                        <a:pt x="272" y="1041"/>
                      </a:lnTo>
                      <a:lnTo>
                        <a:pt x="266" y="1042"/>
                      </a:lnTo>
                      <a:lnTo>
                        <a:pt x="260" y="1042"/>
                      </a:lnTo>
                      <a:lnTo>
                        <a:pt x="254" y="1043"/>
                      </a:lnTo>
                      <a:lnTo>
                        <a:pt x="247" y="1044"/>
                      </a:lnTo>
                      <a:lnTo>
                        <a:pt x="242" y="1046"/>
                      </a:lnTo>
                      <a:lnTo>
                        <a:pt x="236" y="1046"/>
                      </a:lnTo>
                      <a:lnTo>
                        <a:pt x="230" y="1047"/>
                      </a:lnTo>
                      <a:lnTo>
                        <a:pt x="224" y="1048"/>
                      </a:lnTo>
                      <a:lnTo>
                        <a:pt x="217" y="1049"/>
                      </a:lnTo>
                      <a:lnTo>
                        <a:pt x="212" y="1050"/>
                      </a:lnTo>
                      <a:lnTo>
                        <a:pt x="206" y="1050"/>
                      </a:lnTo>
                      <a:lnTo>
                        <a:pt x="200" y="1051"/>
                      </a:lnTo>
                      <a:lnTo>
                        <a:pt x="194" y="1053"/>
                      </a:lnTo>
                      <a:lnTo>
                        <a:pt x="187" y="1054"/>
                      </a:lnTo>
                      <a:lnTo>
                        <a:pt x="182" y="1055"/>
                      </a:lnTo>
                      <a:lnTo>
                        <a:pt x="176" y="1056"/>
                      </a:lnTo>
                      <a:lnTo>
                        <a:pt x="170" y="1056"/>
                      </a:lnTo>
                      <a:lnTo>
                        <a:pt x="164" y="1057"/>
                      </a:lnTo>
                      <a:lnTo>
                        <a:pt x="159" y="1058"/>
                      </a:lnTo>
                      <a:lnTo>
                        <a:pt x="152" y="1059"/>
                      </a:lnTo>
                      <a:lnTo>
                        <a:pt x="146" y="1061"/>
                      </a:lnTo>
                      <a:lnTo>
                        <a:pt x="140" y="1062"/>
                      </a:lnTo>
                      <a:lnTo>
                        <a:pt x="134" y="1063"/>
                      </a:lnTo>
                      <a:lnTo>
                        <a:pt x="129" y="1064"/>
                      </a:lnTo>
                      <a:lnTo>
                        <a:pt x="123" y="1064"/>
                      </a:lnTo>
                      <a:lnTo>
                        <a:pt x="116" y="1065"/>
                      </a:lnTo>
                      <a:lnTo>
                        <a:pt x="110" y="1066"/>
                      </a:lnTo>
                      <a:lnTo>
                        <a:pt x="104" y="1067"/>
                      </a:lnTo>
                      <a:lnTo>
                        <a:pt x="99" y="1069"/>
                      </a:lnTo>
                      <a:lnTo>
                        <a:pt x="93" y="1070"/>
                      </a:lnTo>
                      <a:lnTo>
                        <a:pt x="87" y="1071"/>
                      </a:lnTo>
                      <a:lnTo>
                        <a:pt x="81" y="1072"/>
                      </a:lnTo>
                      <a:lnTo>
                        <a:pt x="74" y="1072"/>
                      </a:lnTo>
                      <a:lnTo>
                        <a:pt x="69" y="1073"/>
                      </a:lnTo>
                      <a:lnTo>
                        <a:pt x="63" y="1074"/>
                      </a:lnTo>
                      <a:lnTo>
                        <a:pt x="57" y="1076"/>
                      </a:lnTo>
                      <a:lnTo>
                        <a:pt x="51" y="1077"/>
                      </a:lnTo>
                      <a:lnTo>
                        <a:pt x="45" y="1077"/>
                      </a:lnTo>
                      <a:lnTo>
                        <a:pt x="39" y="1078"/>
                      </a:lnTo>
                      <a:lnTo>
                        <a:pt x="33" y="1079"/>
                      </a:lnTo>
                      <a:lnTo>
                        <a:pt x="27" y="1079"/>
                      </a:lnTo>
                      <a:lnTo>
                        <a:pt x="20" y="1080"/>
                      </a:lnTo>
                      <a:lnTo>
                        <a:pt x="15" y="1080"/>
                      </a:lnTo>
                      <a:lnTo>
                        <a:pt x="8" y="1079"/>
                      </a:lnTo>
                      <a:lnTo>
                        <a:pt x="0" y="1076"/>
                      </a:lnTo>
                      <a:close/>
                    </a:path>
                  </a:pathLst>
                </a:custGeom>
                <a:solidFill>
                  <a:srgbClr val="000000"/>
                </a:solidFill>
                <a:ln w="9525">
                  <a:noFill/>
                  <a:round/>
                  <a:headEnd/>
                  <a:tailEnd/>
                </a:ln>
              </p:spPr>
              <p:txBody>
                <a:bodyPr wrap="none" anchor="ctr"/>
                <a:lstStyle/>
                <a:p>
                  <a:endParaRPr lang="en-US"/>
                </a:p>
              </p:txBody>
            </p:sp>
            <p:sp>
              <p:nvSpPr>
                <p:cNvPr id="21518" name="Freeform 26"/>
                <p:cNvSpPr>
                  <a:spLocks noChangeArrowheads="1"/>
                </p:cNvSpPr>
                <p:nvPr/>
              </p:nvSpPr>
              <p:spPr bwMode="auto">
                <a:xfrm>
                  <a:off x="2433" y="2718"/>
                  <a:ext cx="684" cy="148"/>
                </a:xfrm>
                <a:custGeom>
                  <a:avLst/>
                  <a:gdLst>
                    <a:gd name="T0" fmla="*/ 0 w 6103"/>
                    <a:gd name="T1" fmla="*/ 0 h 1114"/>
                    <a:gd name="T2" fmla="*/ 0 w 6103"/>
                    <a:gd name="T3" fmla="*/ 0 h 1114"/>
                    <a:gd name="T4" fmla="*/ 0 w 6103"/>
                    <a:gd name="T5" fmla="*/ 0 h 1114"/>
                    <a:gd name="T6" fmla="*/ 0 w 6103"/>
                    <a:gd name="T7" fmla="*/ 0 h 1114"/>
                    <a:gd name="T8" fmla="*/ 0 w 6103"/>
                    <a:gd name="T9" fmla="*/ 0 h 1114"/>
                    <a:gd name="T10" fmla="*/ 0 w 6103"/>
                    <a:gd name="T11" fmla="*/ 0 h 1114"/>
                    <a:gd name="T12" fmla="*/ 0 w 6103"/>
                    <a:gd name="T13" fmla="*/ 0 h 1114"/>
                    <a:gd name="T14" fmla="*/ 0 w 6103"/>
                    <a:gd name="T15" fmla="*/ 0 h 1114"/>
                    <a:gd name="T16" fmla="*/ 0 w 6103"/>
                    <a:gd name="T17" fmla="*/ 0 h 1114"/>
                    <a:gd name="T18" fmla="*/ 0 w 6103"/>
                    <a:gd name="T19" fmla="*/ 0 h 1114"/>
                    <a:gd name="T20" fmla="*/ 0 w 6103"/>
                    <a:gd name="T21" fmla="*/ 0 h 1114"/>
                    <a:gd name="T22" fmla="*/ 0 w 6103"/>
                    <a:gd name="T23" fmla="*/ 0 h 1114"/>
                    <a:gd name="T24" fmla="*/ 0 w 6103"/>
                    <a:gd name="T25" fmla="*/ 0 h 1114"/>
                    <a:gd name="T26" fmla="*/ 0 w 6103"/>
                    <a:gd name="T27" fmla="*/ 0 h 1114"/>
                    <a:gd name="T28" fmla="*/ 0 w 6103"/>
                    <a:gd name="T29" fmla="*/ 0 h 1114"/>
                    <a:gd name="T30" fmla="*/ 0 w 6103"/>
                    <a:gd name="T31" fmla="*/ 0 h 1114"/>
                    <a:gd name="T32" fmla="*/ 0 w 6103"/>
                    <a:gd name="T33" fmla="*/ 0 h 1114"/>
                    <a:gd name="T34" fmla="*/ 0 w 6103"/>
                    <a:gd name="T35" fmla="*/ 0 h 1114"/>
                    <a:gd name="T36" fmla="*/ 0 w 6103"/>
                    <a:gd name="T37" fmla="*/ 0 h 1114"/>
                    <a:gd name="T38" fmla="*/ 0 w 6103"/>
                    <a:gd name="T39" fmla="*/ 0 h 1114"/>
                    <a:gd name="T40" fmla="*/ 0 w 6103"/>
                    <a:gd name="T41" fmla="*/ 0 h 1114"/>
                    <a:gd name="T42" fmla="*/ 0 w 6103"/>
                    <a:gd name="T43" fmla="*/ 0 h 1114"/>
                    <a:gd name="T44" fmla="*/ 0 w 6103"/>
                    <a:gd name="T45" fmla="*/ 0 h 1114"/>
                    <a:gd name="T46" fmla="*/ 0 w 6103"/>
                    <a:gd name="T47" fmla="*/ 0 h 1114"/>
                    <a:gd name="T48" fmla="*/ 0 w 6103"/>
                    <a:gd name="T49" fmla="*/ 0 h 1114"/>
                    <a:gd name="T50" fmla="*/ 0 w 6103"/>
                    <a:gd name="T51" fmla="*/ 0 h 1114"/>
                    <a:gd name="T52" fmla="*/ 0 w 6103"/>
                    <a:gd name="T53" fmla="*/ 0 h 1114"/>
                    <a:gd name="T54" fmla="*/ 0 w 6103"/>
                    <a:gd name="T55" fmla="*/ 0 h 1114"/>
                    <a:gd name="T56" fmla="*/ 0 w 6103"/>
                    <a:gd name="T57" fmla="*/ 0 h 1114"/>
                    <a:gd name="T58" fmla="*/ 0 w 6103"/>
                    <a:gd name="T59" fmla="*/ 0 h 1114"/>
                    <a:gd name="T60" fmla="*/ 0 w 6103"/>
                    <a:gd name="T61" fmla="*/ 0 h 1114"/>
                    <a:gd name="T62" fmla="*/ 0 w 6103"/>
                    <a:gd name="T63" fmla="*/ 0 h 1114"/>
                    <a:gd name="T64" fmla="*/ 0 w 6103"/>
                    <a:gd name="T65" fmla="*/ 0 h 1114"/>
                    <a:gd name="T66" fmla="*/ 0 w 6103"/>
                    <a:gd name="T67" fmla="*/ 0 h 1114"/>
                    <a:gd name="T68" fmla="*/ 0 w 6103"/>
                    <a:gd name="T69" fmla="*/ 0 h 1114"/>
                    <a:gd name="T70" fmla="*/ 0 w 6103"/>
                    <a:gd name="T71" fmla="*/ 0 h 1114"/>
                    <a:gd name="T72" fmla="*/ 0 w 6103"/>
                    <a:gd name="T73" fmla="*/ 0 h 1114"/>
                    <a:gd name="T74" fmla="*/ 0 w 6103"/>
                    <a:gd name="T75" fmla="*/ 0 h 1114"/>
                    <a:gd name="T76" fmla="*/ 0 w 6103"/>
                    <a:gd name="T77" fmla="*/ 0 h 1114"/>
                    <a:gd name="T78" fmla="*/ 0 w 6103"/>
                    <a:gd name="T79" fmla="*/ 0 h 1114"/>
                    <a:gd name="T80" fmla="*/ 0 w 6103"/>
                    <a:gd name="T81" fmla="*/ 0 h 1114"/>
                    <a:gd name="T82" fmla="*/ 0 w 6103"/>
                    <a:gd name="T83" fmla="*/ 0 h 1114"/>
                    <a:gd name="T84" fmla="*/ 0 w 6103"/>
                    <a:gd name="T85" fmla="*/ 0 h 1114"/>
                    <a:gd name="T86" fmla="*/ 0 w 6103"/>
                    <a:gd name="T87" fmla="*/ 0 h 1114"/>
                    <a:gd name="T88" fmla="*/ 0 w 6103"/>
                    <a:gd name="T89" fmla="*/ 0 h 1114"/>
                    <a:gd name="T90" fmla="*/ 0 w 6103"/>
                    <a:gd name="T91" fmla="*/ 0 h 1114"/>
                    <a:gd name="T92" fmla="*/ 0 w 6103"/>
                    <a:gd name="T93" fmla="*/ 0 h 1114"/>
                    <a:gd name="T94" fmla="*/ 0 w 6103"/>
                    <a:gd name="T95" fmla="*/ 0 h 1114"/>
                    <a:gd name="T96" fmla="*/ 0 w 6103"/>
                    <a:gd name="T97" fmla="*/ 0 h 1114"/>
                    <a:gd name="T98" fmla="*/ 0 w 6103"/>
                    <a:gd name="T99" fmla="*/ 0 h 1114"/>
                    <a:gd name="T100" fmla="*/ 0 w 6103"/>
                    <a:gd name="T101" fmla="*/ 0 h 1114"/>
                    <a:gd name="T102" fmla="*/ 0 w 6103"/>
                    <a:gd name="T103" fmla="*/ 0 h 1114"/>
                    <a:gd name="T104" fmla="*/ 0 w 6103"/>
                    <a:gd name="T105" fmla="*/ 0 h 1114"/>
                    <a:gd name="T106" fmla="*/ 0 w 6103"/>
                    <a:gd name="T107" fmla="*/ 0 h 1114"/>
                    <a:gd name="T108" fmla="*/ 0 w 6103"/>
                    <a:gd name="T109" fmla="*/ 0 h 1114"/>
                    <a:gd name="T110" fmla="*/ 0 w 6103"/>
                    <a:gd name="T111" fmla="*/ 0 h 1114"/>
                    <a:gd name="T112" fmla="*/ 0 w 6103"/>
                    <a:gd name="T113" fmla="*/ 0 h 1114"/>
                    <a:gd name="T114" fmla="*/ 0 w 6103"/>
                    <a:gd name="T115" fmla="*/ 0 h 1114"/>
                    <a:gd name="T116" fmla="*/ 0 w 6103"/>
                    <a:gd name="T117" fmla="*/ 0 h 1114"/>
                    <a:gd name="T118" fmla="*/ 0 w 6103"/>
                    <a:gd name="T119" fmla="*/ 0 h 1114"/>
                    <a:gd name="T120" fmla="*/ 0 w 6103"/>
                    <a:gd name="T121" fmla="*/ 0 h 1114"/>
                    <a:gd name="T122" fmla="*/ 0 w 6103"/>
                    <a:gd name="T123" fmla="*/ 0 h 1114"/>
                    <a:gd name="T124" fmla="*/ 0 w 6103"/>
                    <a:gd name="T125" fmla="*/ 0 h 11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03"/>
                    <a:gd name="T190" fmla="*/ 0 h 1114"/>
                    <a:gd name="T191" fmla="*/ 6103 w 6103"/>
                    <a:gd name="T192" fmla="*/ 1114 h 11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03" h="1114">
                      <a:moveTo>
                        <a:pt x="6103" y="104"/>
                      </a:moveTo>
                      <a:lnTo>
                        <a:pt x="6100" y="105"/>
                      </a:lnTo>
                      <a:lnTo>
                        <a:pt x="6096" y="105"/>
                      </a:lnTo>
                      <a:lnTo>
                        <a:pt x="6092" y="106"/>
                      </a:lnTo>
                      <a:lnTo>
                        <a:pt x="6088" y="107"/>
                      </a:lnTo>
                      <a:lnTo>
                        <a:pt x="6085" y="109"/>
                      </a:lnTo>
                      <a:lnTo>
                        <a:pt x="6080" y="110"/>
                      </a:lnTo>
                      <a:lnTo>
                        <a:pt x="6077" y="111"/>
                      </a:lnTo>
                      <a:lnTo>
                        <a:pt x="6073" y="112"/>
                      </a:lnTo>
                      <a:lnTo>
                        <a:pt x="6069" y="113"/>
                      </a:lnTo>
                      <a:lnTo>
                        <a:pt x="6064" y="113"/>
                      </a:lnTo>
                      <a:lnTo>
                        <a:pt x="6061" y="114"/>
                      </a:lnTo>
                      <a:lnTo>
                        <a:pt x="6056" y="116"/>
                      </a:lnTo>
                      <a:lnTo>
                        <a:pt x="6053" y="117"/>
                      </a:lnTo>
                      <a:lnTo>
                        <a:pt x="6048" y="118"/>
                      </a:lnTo>
                      <a:lnTo>
                        <a:pt x="6045" y="118"/>
                      </a:lnTo>
                      <a:lnTo>
                        <a:pt x="6040" y="119"/>
                      </a:lnTo>
                      <a:lnTo>
                        <a:pt x="6035" y="120"/>
                      </a:lnTo>
                      <a:lnTo>
                        <a:pt x="6031" y="121"/>
                      </a:lnTo>
                      <a:lnTo>
                        <a:pt x="6027" y="122"/>
                      </a:lnTo>
                      <a:lnTo>
                        <a:pt x="6023" y="122"/>
                      </a:lnTo>
                      <a:lnTo>
                        <a:pt x="6018" y="124"/>
                      </a:lnTo>
                      <a:lnTo>
                        <a:pt x="6013" y="125"/>
                      </a:lnTo>
                      <a:lnTo>
                        <a:pt x="6009" y="125"/>
                      </a:lnTo>
                      <a:lnTo>
                        <a:pt x="6005" y="126"/>
                      </a:lnTo>
                      <a:lnTo>
                        <a:pt x="6001" y="127"/>
                      </a:lnTo>
                      <a:lnTo>
                        <a:pt x="5996" y="128"/>
                      </a:lnTo>
                      <a:lnTo>
                        <a:pt x="5992" y="128"/>
                      </a:lnTo>
                      <a:lnTo>
                        <a:pt x="5987" y="129"/>
                      </a:lnTo>
                      <a:lnTo>
                        <a:pt x="5982" y="131"/>
                      </a:lnTo>
                      <a:lnTo>
                        <a:pt x="5978" y="131"/>
                      </a:lnTo>
                      <a:lnTo>
                        <a:pt x="5973" y="132"/>
                      </a:lnTo>
                      <a:lnTo>
                        <a:pt x="5967" y="133"/>
                      </a:lnTo>
                      <a:lnTo>
                        <a:pt x="5963" y="133"/>
                      </a:lnTo>
                      <a:lnTo>
                        <a:pt x="5958" y="134"/>
                      </a:lnTo>
                      <a:lnTo>
                        <a:pt x="5954" y="134"/>
                      </a:lnTo>
                      <a:lnTo>
                        <a:pt x="5949" y="135"/>
                      </a:lnTo>
                      <a:lnTo>
                        <a:pt x="5944" y="136"/>
                      </a:lnTo>
                      <a:lnTo>
                        <a:pt x="5939" y="136"/>
                      </a:lnTo>
                      <a:lnTo>
                        <a:pt x="5934" y="137"/>
                      </a:lnTo>
                      <a:lnTo>
                        <a:pt x="5929" y="139"/>
                      </a:lnTo>
                      <a:lnTo>
                        <a:pt x="5924" y="139"/>
                      </a:lnTo>
                      <a:lnTo>
                        <a:pt x="5919" y="140"/>
                      </a:lnTo>
                      <a:lnTo>
                        <a:pt x="5914" y="140"/>
                      </a:lnTo>
                      <a:lnTo>
                        <a:pt x="5909" y="141"/>
                      </a:lnTo>
                      <a:lnTo>
                        <a:pt x="5904" y="141"/>
                      </a:lnTo>
                      <a:lnTo>
                        <a:pt x="5899" y="142"/>
                      </a:lnTo>
                      <a:lnTo>
                        <a:pt x="5894" y="142"/>
                      </a:lnTo>
                      <a:lnTo>
                        <a:pt x="5889" y="143"/>
                      </a:lnTo>
                      <a:lnTo>
                        <a:pt x="5883" y="143"/>
                      </a:lnTo>
                      <a:lnTo>
                        <a:pt x="5879" y="144"/>
                      </a:lnTo>
                      <a:lnTo>
                        <a:pt x="5873" y="144"/>
                      </a:lnTo>
                      <a:lnTo>
                        <a:pt x="5867" y="145"/>
                      </a:lnTo>
                      <a:lnTo>
                        <a:pt x="5863" y="145"/>
                      </a:lnTo>
                      <a:lnTo>
                        <a:pt x="5857" y="147"/>
                      </a:lnTo>
                      <a:lnTo>
                        <a:pt x="5852" y="147"/>
                      </a:lnTo>
                      <a:lnTo>
                        <a:pt x="5846" y="148"/>
                      </a:lnTo>
                      <a:lnTo>
                        <a:pt x="5841" y="148"/>
                      </a:lnTo>
                      <a:lnTo>
                        <a:pt x="5836" y="149"/>
                      </a:lnTo>
                      <a:lnTo>
                        <a:pt x="5830" y="149"/>
                      </a:lnTo>
                      <a:lnTo>
                        <a:pt x="5824" y="150"/>
                      </a:lnTo>
                      <a:lnTo>
                        <a:pt x="5819" y="150"/>
                      </a:lnTo>
                      <a:lnTo>
                        <a:pt x="5814" y="150"/>
                      </a:lnTo>
                      <a:lnTo>
                        <a:pt x="5808" y="151"/>
                      </a:lnTo>
                      <a:lnTo>
                        <a:pt x="5803" y="151"/>
                      </a:lnTo>
                      <a:lnTo>
                        <a:pt x="5797" y="152"/>
                      </a:lnTo>
                      <a:lnTo>
                        <a:pt x="5791" y="152"/>
                      </a:lnTo>
                      <a:lnTo>
                        <a:pt x="5785" y="152"/>
                      </a:lnTo>
                      <a:lnTo>
                        <a:pt x="5780" y="154"/>
                      </a:lnTo>
                      <a:lnTo>
                        <a:pt x="5774" y="154"/>
                      </a:lnTo>
                      <a:lnTo>
                        <a:pt x="5768" y="154"/>
                      </a:lnTo>
                      <a:lnTo>
                        <a:pt x="5762" y="155"/>
                      </a:lnTo>
                      <a:lnTo>
                        <a:pt x="5757" y="155"/>
                      </a:lnTo>
                      <a:lnTo>
                        <a:pt x="5751" y="155"/>
                      </a:lnTo>
                      <a:lnTo>
                        <a:pt x="5745" y="156"/>
                      </a:lnTo>
                      <a:lnTo>
                        <a:pt x="5739" y="156"/>
                      </a:lnTo>
                      <a:lnTo>
                        <a:pt x="5733" y="156"/>
                      </a:lnTo>
                      <a:lnTo>
                        <a:pt x="5728" y="157"/>
                      </a:lnTo>
                      <a:lnTo>
                        <a:pt x="5722" y="157"/>
                      </a:lnTo>
                      <a:lnTo>
                        <a:pt x="5716" y="157"/>
                      </a:lnTo>
                      <a:lnTo>
                        <a:pt x="5710" y="157"/>
                      </a:lnTo>
                      <a:lnTo>
                        <a:pt x="5704" y="158"/>
                      </a:lnTo>
                      <a:lnTo>
                        <a:pt x="5698" y="158"/>
                      </a:lnTo>
                      <a:lnTo>
                        <a:pt x="5692" y="158"/>
                      </a:lnTo>
                      <a:lnTo>
                        <a:pt x="5686" y="158"/>
                      </a:lnTo>
                      <a:lnTo>
                        <a:pt x="5680" y="159"/>
                      </a:lnTo>
                      <a:lnTo>
                        <a:pt x="5674" y="159"/>
                      </a:lnTo>
                      <a:lnTo>
                        <a:pt x="5668" y="159"/>
                      </a:lnTo>
                      <a:lnTo>
                        <a:pt x="5662" y="159"/>
                      </a:lnTo>
                      <a:lnTo>
                        <a:pt x="5655" y="160"/>
                      </a:lnTo>
                      <a:lnTo>
                        <a:pt x="5649" y="160"/>
                      </a:lnTo>
                      <a:lnTo>
                        <a:pt x="5644" y="160"/>
                      </a:lnTo>
                      <a:lnTo>
                        <a:pt x="5637" y="160"/>
                      </a:lnTo>
                      <a:lnTo>
                        <a:pt x="5631" y="160"/>
                      </a:lnTo>
                      <a:lnTo>
                        <a:pt x="5624" y="160"/>
                      </a:lnTo>
                      <a:lnTo>
                        <a:pt x="5618" y="162"/>
                      </a:lnTo>
                      <a:lnTo>
                        <a:pt x="5611" y="162"/>
                      </a:lnTo>
                      <a:lnTo>
                        <a:pt x="5606" y="162"/>
                      </a:lnTo>
                      <a:lnTo>
                        <a:pt x="5599" y="162"/>
                      </a:lnTo>
                      <a:lnTo>
                        <a:pt x="5593" y="162"/>
                      </a:lnTo>
                      <a:lnTo>
                        <a:pt x="5586" y="162"/>
                      </a:lnTo>
                      <a:lnTo>
                        <a:pt x="5580" y="163"/>
                      </a:lnTo>
                      <a:lnTo>
                        <a:pt x="5573" y="163"/>
                      </a:lnTo>
                      <a:lnTo>
                        <a:pt x="5568" y="163"/>
                      </a:lnTo>
                      <a:lnTo>
                        <a:pt x="5561" y="163"/>
                      </a:lnTo>
                      <a:lnTo>
                        <a:pt x="5555" y="163"/>
                      </a:lnTo>
                      <a:lnTo>
                        <a:pt x="5548" y="163"/>
                      </a:lnTo>
                      <a:lnTo>
                        <a:pt x="5541" y="163"/>
                      </a:lnTo>
                      <a:lnTo>
                        <a:pt x="5535" y="163"/>
                      </a:lnTo>
                      <a:lnTo>
                        <a:pt x="5528" y="163"/>
                      </a:lnTo>
                      <a:lnTo>
                        <a:pt x="5521" y="163"/>
                      </a:lnTo>
                      <a:lnTo>
                        <a:pt x="5515" y="163"/>
                      </a:lnTo>
                      <a:lnTo>
                        <a:pt x="5509" y="163"/>
                      </a:lnTo>
                      <a:lnTo>
                        <a:pt x="5502" y="164"/>
                      </a:lnTo>
                      <a:lnTo>
                        <a:pt x="5495" y="164"/>
                      </a:lnTo>
                      <a:lnTo>
                        <a:pt x="5488" y="164"/>
                      </a:lnTo>
                      <a:lnTo>
                        <a:pt x="5482" y="164"/>
                      </a:lnTo>
                      <a:lnTo>
                        <a:pt x="5475" y="164"/>
                      </a:lnTo>
                      <a:lnTo>
                        <a:pt x="5468" y="164"/>
                      </a:lnTo>
                      <a:lnTo>
                        <a:pt x="5462" y="164"/>
                      </a:lnTo>
                      <a:lnTo>
                        <a:pt x="5455" y="164"/>
                      </a:lnTo>
                      <a:lnTo>
                        <a:pt x="5448" y="164"/>
                      </a:lnTo>
                      <a:lnTo>
                        <a:pt x="5442" y="164"/>
                      </a:lnTo>
                      <a:lnTo>
                        <a:pt x="5435" y="164"/>
                      </a:lnTo>
                      <a:lnTo>
                        <a:pt x="5428" y="164"/>
                      </a:lnTo>
                      <a:lnTo>
                        <a:pt x="5421" y="164"/>
                      </a:lnTo>
                      <a:lnTo>
                        <a:pt x="5414" y="164"/>
                      </a:lnTo>
                      <a:lnTo>
                        <a:pt x="5407" y="164"/>
                      </a:lnTo>
                      <a:lnTo>
                        <a:pt x="5400" y="164"/>
                      </a:lnTo>
                      <a:lnTo>
                        <a:pt x="5394" y="163"/>
                      </a:lnTo>
                      <a:lnTo>
                        <a:pt x="5387" y="163"/>
                      </a:lnTo>
                      <a:lnTo>
                        <a:pt x="5380" y="163"/>
                      </a:lnTo>
                      <a:lnTo>
                        <a:pt x="5373" y="163"/>
                      </a:lnTo>
                      <a:lnTo>
                        <a:pt x="5366" y="163"/>
                      </a:lnTo>
                      <a:lnTo>
                        <a:pt x="5359" y="163"/>
                      </a:lnTo>
                      <a:lnTo>
                        <a:pt x="5352" y="163"/>
                      </a:lnTo>
                      <a:lnTo>
                        <a:pt x="5345" y="163"/>
                      </a:lnTo>
                      <a:lnTo>
                        <a:pt x="5338" y="163"/>
                      </a:lnTo>
                      <a:lnTo>
                        <a:pt x="5331" y="163"/>
                      </a:lnTo>
                      <a:lnTo>
                        <a:pt x="5323" y="163"/>
                      </a:lnTo>
                      <a:lnTo>
                        <a:pt x="5316" y="163"/>
                      </a:lnTo>
                      <a:lnTo>
                        <a:pt x="5309" y="163"/>
                      </a:lnTo>
                      <a:lnTo>
                        <a:pt x="5303" y="162"/>
                      </a:lnTo>
                      <a:lnTo>
                        <a:pt x="5296" y="162"/>
                      </a:lnTo>
                      <a:lnTo>
                        <a:pt x="5289" y="162"/>
                      </a:lnTo>
                      <a:lnTo>
                        <a:pt x="5281" y="162"/>
                      </a:lnTo>
                      <a:lnTo>
                        <a:pt x="5274" y="162"/>
                      </a:lnTo>
                      <a:lnTo>
                        <a:pt x="5267" y="162"/>
                      </a:lnTo>
                      <a:lnTo>
                        <a:pt x="5260" y="162"/>
                      </a:lnTo>
                      <a:lnTo>
                        <a:pt x="5253" y="160"/>
                      </a:lnTo>
                      <a:lnTo>
                        <a:pt x="5245" y="160"/>
                      </a:lnTo>
                      <a:lnTo>
                        <a:pt x="5238" y="160"/>
                      </a:lnTo>
                      <a:lnTo>
                        <a:pt x="5231" y="160"/>
                      </a:lnTo>
                      <a:lnTo>
                        <a:pt x="5223" y="160"/>
                      </a:lnTo>
                      <a:lnTo>
                        <a:pt x="5216" y="160"/>
                      </a:lnTo>
                      <a:lnTo>
                        <a:pt x="5209" y="159"/>
                      </a:lnTo>
                      <a:lnTo>
                        <a:pt x="5202" y="159"/>
                      </a:lnTo>
                      <a:lnTo>
                        <a:pt x="5194" y="159"/>
                      </a:lnTo>
                      <a:lnTo>
                        <a:pt x="5187" y="159"/>
                      </a:lnTo>
                      <a:lnTo>
                        <a:pt x="5179" y="159"/>
                      </a:lnTo>
                      <a:lnTo>
                        <a:pt x="5172" y="158"/>
                      </a:lnTo>
                      <a:lnTo>
                        <a:pt x="5165" y="158"/>
                      </a:lnTo>
                      <a:lnTo>
                        <a:pt x="5157" y="158"/>
                      </a:lnTo>
                      <a:lnTo>
                        <a:pt x="5150" y="158"/>
                      </a:lnTo>
                      <a:lnTo>
                        <a:pt x="5144" y="158"/>
                      </a:lnTo>
                      <a:lnTo>
                        <a:pt x="5135" y="157"/>
                      </a:lnTo>
                      <a:lnTo>
                        <a:pt x="5129" y="157"/>
                      </a:lnTo>
                      <a:lnTo>
                        <a:pt x="5121" y="157"/>
                      </a:lnTo>
                      <a:lnTo>
                        <a:pt x="5114" y="157"/>
                      </a:lnTo>
                      <a:lnTo>
                        <a:pt x="5106" y="156"/>
                      </a:lnTo>
                      <a:lnTo>
                        <a:pt x="5099" y="156"/>
                      </a:lnTo>
                      <a:lnTo>
                        <a:pt x="5091" y="156"/>
                      </a:lnTo>
                      <a:lnTo>
                        <a:pt x="5084" y="156"/>
                      </a:lnTo>
                      <a:lnTo>
                        <a:pt x="5076" y="155"/>
                      </a:lnTo>
                      <a:lnTo>
                        <a:pt x="5069" y="155"/>
                      </a:lnTo>
                      <a:lnTo>
                        <a:pt x="5061" y="155"/>
                      </a:lnTo>
                      <a:lnTo>
                        <a:pt x="5054" y="155"/>
                      </a:lnTo>
                      <a:lnTo>
                        <a:pt x="5039" y="154"/>
                      </a:lnTo>
                      <a:lnTo>
                        <a:pt x="5024" y="154"/>
                      </a:lnTo>
                      <a:lnTo>
                        <a:pt x="5008" y="152"/>
                      </a:lnTo>
                      <a:lnTo>
                        <a:pt x="4993" y="151"/>
                      </a:lnTo>
                      <a:lnTo>
                        <a:pt x="4978" y="151"/>
                      </a:lnTo>
                      <a:lnTo>
                        <a:pt x="4963" y="150"/>
                      </a:lnTo>
                      <a:lnTo>
                        <a:pt x="4948" y="150"/>
                      </a:lnTo>
                      <a:lnTo>
                        <a:pt x="4932" y="149"/>
                      </a:lnTo>
                      <a:lnTo>
                        <a:pt x="4917" y="148"/>
                      </a:lnTo>
                      <a:lnTo>
                        <a:pt x="4902" y="148"/>
                      </a:lnTo>
                      <a:lnTo>
                        <a:pt x="4885" y="147"/>
                      </a:lnTo>
                      <a:lnTo>
                        <a:pt x="4870" y="145"/>
                      </a:lnTo>
                      <a:lnTo>
                        <a:pt x="4854" y="145"/>
                      </a:lnTo>
                      <a:lnTo>
                        <a:pt x="4839" y="144"/>
                      </a:lnTo>
                      <a:lnTo>
                        <a:pt x="4823" y="143"/>
                      </a:lnTo>
                      <a:lnTo>
                        <a:pt x="4808" y="143"/>
                      </a:lnTo>
                      <a:lnTo>
                        <a:pt x="4792" y="142"/>
                      </a:lnTo>
                      <a:lnTo>
                        <a:pt x="4777" y="141"/>
                      </a:lnTo>
                      <a:lnTo>
                        <a:pt x="4761" y="140"/>
                      </a:lnTo>
                      <a:lnTo>
                        <a:pt x="4746" y="140"/>
                      </a:lnTo>
                      <a:lnTo>
                        <a:pt x="4730" y="139"/>
                      </a:lnTo>
                      <a:lnTo>
                        <a:pt x="4714" y="137"/>
                      </a:lnTo>
                      <a:lnTo>
                        <a:pt x="4699" y="137"/>
                      </a:lnTo>
                      <a:lnTo>
                        <a:pt x="4683" y="136"/>
                      </a:lnTo>
                      <a:lnTo>
                        <a:pt x="4668" y="135"/>
                      </a:lnTo>
                      <a:lnTo>
                        <a:pt x="4652" y="134"/>
                      </a:lnTo>
                      <a:lnTo>
                        <a:pt x="4635" y="134"/>
                      </a:lnTo>
                      <a:lnTo>
                        <a:pt x="4619" y="133"/>
                      </a:lnTo>
                      <a:lnTo>
                        <a:pt x="4604" y="132"/>
                      </a:lnTo>
                      <a:lnTo>
                        <a:pt x="4588" y="131"/>
                      </a:lnTo>
                      <a:lnTo>
                        <a:pt x="4572" y="129"/>
                      </a:lnTo>
                      <a:lnTo>
                        <a:pt x="4556" y="129"/>
                      </a:lnTo>
                      <a:lnTo>
                        <a:pt x="4525" y="127"/>
                      </a:lnTo>
                      <a:lnTo>
                        <a:pt x="4493" y="126"/>
                      </a:lnTo>
                      <a:lnTo>
                        <a:pt x="4461" y="124"/>
                      </a:lnTo>
                      <a:lnTo>
                        <a:pt x="4429" y="122"/>
                      </a:lnTo>
                      <a:lnTo>
                        <a:pt x="4397" y="120"/>
                      </a:lnTo>
                      <a:lnTo>
                        <a:pt x="4366" y="119"/>
                      </a:lnTo>
                      <a:lnTo>
                        <a:pt x="4334" y="117"/>
                      </a:lnTo>
                      <a:lnTo>
                        <a:pt x="4301" y="116"/>
                      </a:lnTo>
                      <a:lnTo>
                        <a:pt x="4286" y="114"/>
                      </a:lnTo>
                      <a:lnTo>
                        <a:pt x="4270" y="113"/>
                      </a:lnTo>
                      <a:lnTo>
                        <a:pt x="4254" y="112"/>
                      </a:lnTo>
                      <a:lnTo>
                        <a:pt x="4238" y="112"/>
                      </a:lnTo>
                      <a:lnTo>
                        <a:pt x="4223" y="111"/>
                      </a:lnTo>
                      <a:lnTo>
                        <a:pt x="4207" y="110"/>
                      </a:lnTo>
                      <a:lnTo>
                        <a:pt x="4191" y="110"/>
                      </a:lnTo>
                      <a:lnTo>
                        <a:pt x="4175" y="109"/>
                      </a:lnTo>
                      <a:lnTo>
                        <a:pt x="4160" y="107"/>
                      </a:lnTo>
                      <a:lnTo>
                        <a:pt x="4143" y="107"/>
                      </a:lnTo>
                      <a:lnTo>
                        <a:pt x="4127" y="106"/>
                      </a:lnTo>
                      <a:lnTo>
                        <a:pt x="4111" y="106"/>
                      </a:lnTo>
                      <a:lnTo>
                        <a:pt x="4096" y="105"/>
                      </a:lnTo>
                      <a:lnTo>
                        <a:pt x="4080" y="104"/>
                      </a:lnTo>
                      <a:lnTo>
                        <a:pt x="4064" y="104"/>
                      </a:lnTo>
                      <a:lnTo>
                        <a:pt x="4049" y="103"/>
                      </a:lnTo>
                      <a:lnTo>
                        <a:pt x="4033" y="103"/>
                      </a:lnTo>
                      <a:lnTo>
                        <a:pt x="4017" y="102"/>
                      </a:lnTo>
                      <a:lnTo>
                        <a:pt x="4002" y="101"/>
                      </a:lnTo>
                      <a:lnTo>
                        <a:pt x="3986" y="101"/>
                      </a:lnTo>
                      <a:lnTo>
                        <a:pt x="3971" y="99"/>
                      </a:lnTo>
                      <a:lnTo>
                        <a:pt x="3954" y="99"/>
                      </a:lnTo>
                      <a:lnTo>
                        <a:pt x="3940" y="98"/>
                      </a:lnTo>
                      <a:lnTo>
                        <a:pt x="3923" y="98"/>
                      </a:lnTo>
                      <a:lnTo>
                        <a:pt x="3908" y="98"/>
                      </a:lnTo>
                      <a:lnTo>
                        <a:pt x="3892" y="97"/>
                      </a:lnTo>
                      <a:lnTo>
                        <a:pt x="3877" y="97"/>
                      </a:lnTo>
                      <a:lnTo>
                        <a:pt x="3862" y="96"/>
                      </a:lnTo>
                      <a:lnTo>
                        <a:pt x="3846" y="96"/>
                      </a:lnTo>
                      <a:lnTo>
                        <a:pt x="3831" y="96"/>
                      </a:lnTo>
                      <a:lnTo>
                        <a:pt x="3816" y="95"/>
                      </a:lnTo>
                      <a:lnTo>
                        <a:pt x="3800" y="95"/>
                      </a:lnTo>
                      <a:lnTo>
                        <a:pt x="3793" y="95"/>
                      </a:lnTo>
                      <a:lnTo>
                        <a:pt x="3785" y="95"/>
                      </a:lnTo>
                      <a:lnTo>
                        <a:pt x="3778" y="94"/>
                      </a:lnTo>
                      <a:lnTo>
                        <a:pt x="3770" y="94"/>
                      </a:lnTo>
                      <a:lnTo>
                        <a:pt x="3762" y="94"/>
                      </a:lnTo>
                      <a:lnTo>
                        <a:pt x="3755" y="94"/>
                      </a:lnTo>
                      <a:lnTo>
                        <a:pt x="3747" y="94"/>
                      </a:lnTo>
                      <a:lnTo>
                        <a:pt x="3740" y="94"/>
                      </a:lnTo>
                      <a:lnTo>
                        <a:pt x="3732" y="94"/>
                      </a:lnTo>
                      <a:lnTo>
                        <a:pt x="3725" y="93"/>
                      </a:lnTo>
                      <a:lnTo>
                        <a:pt x="3717" y="93"/>
                      </a:lnTo>
                      <a:lnTo>
                        <a:pt x="3710" y="93"/>
                      </a:lnTo>
                      <a:lnTo>
                        <a:pt x="3702" y="93"/>
                      </a:lnTo>
                      <a:lnTo>
                        <a:pt x="3695" y="93"/>
                      </a:lnTo>
                      <a:lnTo>
                        <a:pt x="3687" y="93"/>
                      </a:lnTo>
                      <a:lnTo>
                        <a:pt x="3680" y="93"/>
                      </a:lnTo>
                      <a:lnTo>
                        <a:pt x="3672" y="93"/>
                      </a:lnTo>
                      <a:lnTo>
                        <a:pt x="3665" y="93"/>
                      </a:lnTo>
                      <a:lnTo>
                        <a:pt x="3657" y="93"/>
                      </a:lnTo>
                      <a:lnTo>
                        <a:pt x="3650" y="93"/>
                      </a:lnTo>
                      <a:lnTo>
                        <a:pt x="3642" y="93"/>
                      </a:lnTo>
                      <a:lnTo>
                        <a:pt x="3635" y="93"/>
                      </a:lnTo>
                      <a:lnTo>
                        <a:pt x="3627" y="93"/>
                      </a:lnTo>
                      <a:lnTo>
                        <a:pt x="3620" y="91"/>
                      </a:lnTo>
                      <a:lnTo>
                        <a:pt x="3613" y="91"/>
                      </a:lnTo>
                      <a:lnTo>
                        <a:pt x="3605" y="91"/>
                      </a:lnTo>
                      <a:lnTo>
                        <a:pt x="3598" y="91"/>
                      </a:lnTo>
                      <a:lnTo>
                        <a:pt x="3590" y="91"/>
                      </a:lnTo>
                      <a:lnTo>
                        <a:pt x="3583" y="91"/>
                      </a:lnTo>
                      <a:lnTo>
                        <a:pt x="3577" y="91"/>
                      </a:lnTo>
                      <a:lnTo>
                        <a:pt x="3569" y="91"/>
                      </a:lnTo>
                      <a:lnTo>
                        <a:pt x="3562" y="91"/>
                      </a:lnTo>
                      <a:lnTo>
                        <a:pt x="3555" y="91"/>
                      </a:lnTo>
                      <a:lnTo>
                        <a:pt x="3547" y="91"/>
                      </a:lnTo>
                      <a:lnTo>
                        <a:pt x="3540" y="93"/>
                      </a:lnTo>
                      <a:lnTo>
                        <a:pt x="3533" y="93"/>
                      </a:lnTo>
                      <a:lnTo>
                        <a:pt x="3526" y="93"/>
                      </a:lnTo>
                      <a:lnTo>
                        <a:pt x="3518" y="93"/>
                      </a:lnTo>
                      <a:lnTo>
                        <a:pt x="3511" y="93"/>
                      </a:lnTo>
                      <a:lnTo>
                        <a:pt x="3504" y="93"/>
                      </a:lnTo>
                      <a:lnTo>
                        <a:pt x="3497" y="93"/>
                      </a:lnTo>
                      <a:lnTo>
                        <a:pt x="3489" y="93"/>
                      </a:lnTo>
                      <a:lnTo>
                        <a:pt x="3482" y="93"/>
                      </a:lnTo>
                      <a:lnTo>
                        <a:pt x="3475" y="93"/>
                      </a:lnTo>
                      <a:lnTo>
                        <a:pt x="3468" y="93"/>
                      </a:lnTo>
                      <a:lnTo>
                        <a:pt x="3461" y="93"/>
                      </a:lnTo>
                      <a:lnTo>
                        <a:pt x="3454" y="93"/>
                      </a:lnTo>
                      <a:lnTo>
                        <a:pt x="3446" y="94"/>
                      </a:lnTo>
                      <a:lnTo>
                        <a:pt x="3439" y="94"/>
                      </a:lnTo>
                      <a:lnTo>
                        <a:pt x="3433" y="94"/>
                      </a:lnTo>
                      <a:lnTo>
                        <a:pt x="3426" y="94"/>
                      </a:lnTo>
                      <a:lnTo>
                        <a:pt x="3419" y="94"/>
                      </a:lnTo>
                      <a:lnTo>
                        <a:pt x="3412" y="94"/>
                      </a:lnTo>
                      <a:lnTo>
                        <a:pt x="3405" y="94"/>
                      </a:lnTo>
                      <a:lnTo>
                        <a:pt x="3398" y="95"/>
                      </a:lnTo>
                      <a:lnTo>
                        <a:pt x="3391" y="95"/>
                      </a:lnTo>
                      <a:lnTo>
                        <a:pt x="3384" y="95"/>
                      </a:lnTo>
                      <a:lnTo>
                        <a:pt x="3377" y="95"/>
                      </a:lnTo>
                      <a:lnTo>
                        <a:pt x="3370" y="95"/>
                      </a:lnTo>
                      <a:lnTo>
                        <a:pt x="3363" y="96"/>
                      </a:lnTo>
                      <a:lnTo>
                        <a:pt x="3357" y="96"/>
                      </a:lnTo>
                      <a:lnTo>
                        <a:pt x="3350" y="96"/>
                      </a:lnTo>
                      <a:lnTo>
                        <a:pt x="3343" y="96"/>
                      </a:lnTo>
                      <a:lnTo>
                        <a:pt x="3336" y="96"/>
                      </a:lnTo>
                      <a:lnTo>
                        <a:pt x="3329" y="97"/>
                      </a:lnTo>
                      <a:lnTo>
                        <a:pt x="3322" y="97"/>
                      </a:lnTo>
                      <a:lnTo>
                        <a:pt x="3315" y="97"/>
                      </a:lnTo>
                      <a:lnTo>
                        <a:pt x="3309" y="98"/>
                      </a:lnTo>
                      <a:lnTo>
                        <a:pt x="3302" y="98"/>
                      </a:lnTo>
                      <a:lnTo>
                        <a:pt x="3295" y="98"/>
                      </a:lnTo>
                      <a:lnTo>
                        <a:pt x="3289" y="98"/>
                      </a:lnTo>
                      <a:lnTo>
                        <a:pt x="3282" y="99"/>
                      </a:lnTo>
                      <a:lnTo>
                        <a:pt x="3276" y="99"/>
                      </a:lnTo>
                      <a:lnTo>
                        <a:pt x="3269" y="99"/>
                      </a:lnTo>
                      <a:lnTo>
                        <a:pt x="3262" y="101"/>
                      </a:lnTo>
                      <a:lnTo>
                        <a:pt x="3255" y="101"/>
                      </a:lnTo>
                      <a:lnTo>
                        <a:pt x="3249" y="101"/>
                      </a:lnTo>
                      <a:lnTo>
                        <a:pt x="3242" y="102"/>
                      </a:lnTo>
                      <a:lnTo>
                        <a:pt x="3236" y="102"/>
                      </a:lnTo>
                      <a:lnTo>
                        <a:pt x="3229" y="102"/>
                      </a:lnTo>
                      <a:lnTo>
                        <a:pt x="3223" y="103"/>
                      </a:lnTo>
                      <a:lnTo>
                        <a:pt x="3216" y="103"/>
                      </a:lnTo>
                      <a:lnTo>
                        <a:pt x="3210" y="104"/>
                      </a:lnTo>
                      <a:lnTo>
                        <a:pt x="3203" y="104"/>
                      </a:lnTo>
                      <a:lnTo>
                        <a:pt x="3196" y="104"/>
                      </a:lnTo>
                      <a:lnTo>
                        <a:pt x="3191" y="105"/>
                      </a:lnTo>
                      <a:lnTo>
                        <a:pt x="3184" y="105"/>
                      </a:lnTo>
                      <a:lnTo>
                        <a:pt x="3178" y="106"/>
                      </a:lnTo>
                      <a:lnTo>
                        <a:pt x="3171" y="106"/>
                      </a:lnTo>
                      <a:lnTo>
                        <a:pt x="3165" y="107"/>
                      </a:lnTo>
                      <a:lnTo>
                        <a:pt x="3158" y="107"/>
                      </a:lnTo>
                      <a:lnTo>
                        <a:pt x="3153" y="109"/>
                      </a:lnTo>
                      <a:lnTo>
                        <a:pt x="3146" y="109"/>
                      </a:lnTo>
                      <a:lnTo>
                        <a:pt x="3140" y="110"/>
                      </a:lnTo>
                      <a:lnTo>
                        <a:pt x="3133" y="110"/>
                      </a:lnTo>
                      <a:lnTo>
                        <a:pt x="3127" y="111"/>
                      </a:lnTo>
                      <a:lnTo>
                        <a:pt x="3121" y="111"/>
                      </a:lnTo>
                      <a:lnTo>
                        <a:pt x="3115" y="112"/>
                      </a:lnTo>
                      <a:lnTo>
                        <a:pt x="3109" y="112"/>
                      </a:lnTo>
                      <a:lnTo>
                        <a:pt x="3103" y="113"/>
                      </a:lnTo>
                      <a:lnTo>
                        <a:pt x="3096" y="113"/>
                      </a:lnTo>
                      <a:lnTo>
                        <a:pt x="3090" y="114"/>
                      </a:lnTo>
                      <a:lnTo>
                        <a:pt x="3085" y="114"/>
                      </a:lnTo>
                      <a:lnTo>
                        <a:pt x="3079" y="116"/>
                      </a:lnTo>
                      <a:lnTo>
                        <a:pt x="3072" y="117"/>
                      </a:lnTo>
                      <a:lnTo>
                        <a:pt x="3066" y="117"/>
                      </a:lnTo>
                      <a:lnTo>
                        <a:pt x="3060" y="118"/>
                      </a:lnTo>
                      <a:lnTo>
                        <a:pt x="3055" y="118"/>
                      </a:lnTo>
                      <a:lnTo>
                        <a:pt x="3049" y="119"/>
                      </a:lnTo>
                      <a:lnTo>
                        <a:pt x="3042" y="120"/>
                      </a:lnTo>
                      <a:lnTo>
                        <a:pt x="3036" y="120"/>
                      </a:lnTo>
                      <a:lnTo>
                        <a:pt x="3030" y="121"/>
                      </a:lnTo>
                      <a:lnTo>
                        <a:pt x="3025" y="122"/>
                      </a:lnTo>
                      <a:lnTo>
                        <a:pt x="3019" y="122"/>
                      </a:lnTo>
                      <a:lnTo>
                        <a:pt x="3013" y="124"/>
                      </a:lnTo>
                      <a:lnTo>
                        <a:pt x="3007" y="125"/>
                      </a:lnTo>
                      <a:lnTo>
                        <a:pt x="3002" y="126"/>
                      </a:lnTo>
                      <a:lnTo>
                        <a:pt x="2996" y="126"/>
                      </a:lnTo>
                      <a:lnTo>
                        <a:pt x="2990" y="127"/>
                      </a:lnTo>
                      <a:lnTo>
                        <a:pt x="2984" y="128"/>
                      </a:lnTo>
                      <a:lnTo>
                        <a:pt x="2979" y="129"/>
                      </a:lnTo>
                      <a:lnTo>
                        <a:pt x="2973" y="129"/>
                      </a:lnTo>
                      <a:lnTo>
                        <a:pt x="2967" y="131"/>
                      </a:lnTo>
                      <a:lnTo>
                        <a:pt x="2962" y="132"/>
                      </a:lnTo>
                      <a:lnTo>
                        <a:pt x="2957" y="133"/>
                      </a:lnTo>
                      <a:lnTo>
                        <a:pt x="2951" y="134"/>
                      </a:lnTo>
                      <a:lnTo>
                        <a:pt x="2945" y="134"/>
                      </a:lnTo>
                      <a:lnTo>
                        <a:pt x="2939" y="135"/>
                      </a:lnTo>
                      <a:lnTo>
                        <a:pt x="2935" y="136"/>
                      </a:lnTo>
                      <a:lnTo>
                        <a:pt x="2929" y="137"/>
                      </a:lnTo>
                      <a:lnTo>
                        <a:pt x="2923" y="139"/>
                      </a:lnTo>
                      <a:lnTo>
                        <a:pt x="2919" y="140"/>
                      </a:lnTo>
                      <a:lnTo>
                        <a:pt x="2913" y="140"/>
                      </a:lnTo>
                      <a:lnTo>
                        <a:pt x="2907" y="141"/>
                      </a:lnTo>
                      <a:lnTo>
                        <a:pt x="2903" y="142"/>
                      </a:lnTo>
                      <a:lnTo>
                        <a:pt x="2897" y="143"/>
                      </a:lnTo>
                      <a:lnTo>
                        <a:pt x="2892" y="144"/>
                      </a:lnTo>
                      <a:lnTo>
                        <a:pt x="2886" y="145"/>
                      </a:lnTo>
                      <a:lnTo>
                        <a:pt x="2882" y="147"/>
                      </a:lnTo>
                      <a:lnTo>
                        <a:pt x="2876" y="148"/>
                      </a:lnTo>
                      <a:lnTo>
                        <a:pt x="2871" y="149"/>
                      </a:lnTo>
                      <a:lnTo>
                        <a:pt x="2866" y="150"/>
                      </a:lnTo>
                      <a:lnTo>
                        <a:pt x="2861" y="151"/>
                      </a:lnTo>
                      <a:lnTo>
                        <a:pt x="2855" y="152"/>
                      </a:lnTo>
                      <a:lnTo>
                        <a:pt x="2851" y="154"/>
                      </a:lnTo>
                      <a:lnTo>
                        <a:pt x="2846" y="155"/>
                      </a:lnTo>
                      <a:lnTo>
                        <a:pt x="2840" y="156"/>
                      </a:lnTo>
                      <a:lnTo>
                        <a:pt x="2836" y="157"/>
                      </a:lnTo>
                      <a:lnTo>
                        <a:pt x="2831" y="158"/>
                      </a:lnTo>
                      <a:lnTo>
                        <a:pt x="2825" y="159"/>
                      </a:lnTo>
                      <a:lnTo>
                        <a:pt x="2821" y="160"/>
                      </a:lnTo>
                      <a:lnTo>
                        <a:pt x="2816" y="162"/>
                      </a:lnTo>
                      <a:lnTo>
                        <a:pt x="2812" y="164"/>
                      </a:lnTo>
                      <a:lnTo>
                        <a:pt x="2807" y="165"/>
                      </a:lnTo>
                      <a:lnTo>
                        <a:pt x="2801" y="166"/>
                      </a:lnTo>
                      <a:lnTo>
                        <a:pt x="2797" y="167"/>
                      </a:lnTo>
                      <a:lnTo>
                        <a:pt x="2792" y="168"/>
                      </a:lnTo>
                      <a:lnTo>
                        <a:pt x="2787" y="170"/>
                      </a:lnTo>
                      <a:lnTo>
                        <a:pt x="2783" y="171"/>
                      </a:lnTo>
                      <a:lnTo>
                        <a:pt x="2778" y="173"/>
                      </a:lnTo>
                      <a:lnTo>
                        <a:pt x="2774" y="174"/>
                      </a:lnTo>
                      <a:lnTo>
                        <a:pt x="2769" y="175"/>
                      </a:lnTo>
                      <a:lnTo>
                        <a:pt x="2764" y="177"/>
                      </a:lnTo>
                      <a:lnTo>
                        <a:pt x="2760" y="178"/>
                      </a:lnTo>
                      <a:lnTo>
                        <a:pt x="2755" y="180"/>
                      </a:lnTo>
                      <a:lnTo>
                        <a:pt x="2752" y="181"/>
                      </a:lnTo>
                      <a:lnTo>
                        <a:pt x="2747" y="182"/>
                      </a:lnTo>
                      <a:lnTo>
                        <a:pt x="2742" y="183"/>
                      </a:lnTo>
                      <a:lnTo>
                        <a:pt x="2738" y="186"/>
                      </a:lnTo>
                      <a:lnTo>
                        <a:pt x="2733" y="187"/>
                      </a:lnTo>
                      <a:lnTo>
                        <a:pt x="2730" y="188"/>
                      </a:lnTo>
                      <a:lnTo>
                        <a:pt x="2725" y="190"/>
                      </a:lnTo>
                      <a:lnTo>
                        <a:pt x="2721" y="192"/>
                      </a:lnTo>
                      <a:lnTo>
                        <a:pt x="2716" y="193"/>
                      </a:lnTo>
                      <a:lnTo>
                        <a:pt x="2712" y="195"/>
                      </a:lnTo>
                      <a:lnTo>
                        <a:pt x="2708" y="196"/>
                      </a:lnTo>
                      <a:lnTo>
                        <a:pt x="2707" y="197"/>
                      </a:lnTo>
                      <a:lnTo>
                        <a:pt x="2704" y="197"/>
                      </a:lnTo>
                      <a:lnTo>
                        <a:pt x="2702" y="198"/>
                      </a:lnTo>
                      <a:lnTo>
                        <a:pt x="2700" y="200"/>
                      </a:lnTo>
                      <a:lnTo>
                        <a:pt x="2697" y="200"/>
                      </a:lnTo>
                      <a:lnTo>
                        <a:pt x="2696" y="201"/>
                      </a:lnTo>
                      <a:lnTo>
                        <a:pt x="2694" y="202"/>
                      </a:lnTo>
                      <a:lnTo>
                        <a:pt x="2692" y="203"/>
                      </a:lnTo>
                      <a:lnTo>
                        <a:pt x="2689" y="203"/>
                      </a:lnTo>
                      <a:lnTo>
                        <a:pt x="2687" y="204"/>
                      </a:lnTo>
                      <a:lnTo>
                        <a:pt x="2685" y="205"/>
                      </a:lnTo>
                      <a:lnTo>
                        <a:pt x="2682" y="206"/>
                      </a:lnTo>
                      <a:lnTo>
                        <a:pt x="2680" y="208"/>
                      </a:lnTo>
                      <a:lnTo>
                        <a:pt x="2677" y="208"/>
                      </a:lnTo>
                      <a:lnTo>
                        <a:pt x="2674" y="209"/>
                      </a:lnTo>
                      <a:lnTo>
                        <a:pt x="2672" y="210"/>
                      </a:lnTo>
                      <a:lnTo>
                        <a:pt x="2670" y="211"/>
                      </a:lnTo>
                      <a:lnTo>
                        <a:pt x="2668" y="212"/>
                      </a:lnTo>
                      <a:lnTo>
                        <a:pt x="2665" y="212"/>
                      </a:lnTo>
                      <a:lnTo>
                        <a:pt x="2662" y="213"/>
                      </a:lnTo>
                      <a:lnTo>
                        <a:pt x="2659" y="215"/>
                      </a:lnTo>
                      <a:lnTo>
                        <a:pt x="2657" y="216"/>
                      </a:lnTo>
                      <a:lnTo>
                        <a:pt x="2654" y="217"/>
                      </a:lnTo>
                      <a:lnTo>
                        <a:pt x="2651" y="218"/>
                      </a:lnTo>
                      <a:lnTo>
                        <a:pt x="2649" y="219"/>
                      </a:lnTo>
                      <a:lnTo>
                        <a:pt x="2646" y="220"/>
                      </a:lnTo>
                      <a:lnTo>
                        <a:pt x="2643" y="221"/>
                      </a:lnTo>
                      <a:lnTo>
                        <a:pt x="2640" y="223"/>
                      </a:lnTo>
                      <a:lnTo>
                        <a:pt x="2638" y="224"/>
                      </a:lnTo>
                      <a:lnTo>
                        <a:pt x="2634" y="225"/>
                      </a:lnTo>
                      <a:lnTo>
                        <a:pt x="2632" y="225"/>
                      </a:lnTo>
                      <a:lnTo>
                        <a:pt x="2628" y="226"/>
                      </a:lnTo>
                      <a:lnTo>
                        <a:pt x="2625" y="227"/>
                      </a:lnTo>
                      <a:lnTo>
                        <a:pt x="2623" y="228"/>
                      </a:lnTo>
                      <a:lnTo>
                        <a:pt x="2619" y="230"/>
                      </a:lnTo>
                      <a:lnTo>
                        <a:pt x="2616" y="231"/>
                      </a:lnTo>
                      <a:lnTo>
                        <a:pt x="2613" y="232"/>
                      </a:lnTo>
                      <a:lnTo>
                        <a:pt x="2610" y="234"/>
                      </a:lnTo>
                      <a:lnTo>
                        <a:pt x="2606" y="235"/>
                      </a:lnTo>
                      <a:lnTo>
                        <a:pt x="2603" y="236"/>
                      </a:lnTo>
                      <a:lnTo>
                        <a:pt x="2600" y="238"/>
                      </a:lnTo>
                      <a:lnTo>
                        <a:pt x="2597" y="239"/>
                      </a:lnTo>
                      <a:lnTo>
                        <a:pt x="2594" y="240"/>
                      </a:lnTo>
                      <a:lnTo>
                        <a:pt x="2590" y="241"/>
                      </a:lnTo>
                      <a:lnTo>
                        <a:pt x="2587" y="242"/>
                      </a:lnTo>
                      <a:lnTo>
                        <a:pt x="2583" y="243"/>
                      </a:lnTo>
                      <a:lnTo>
                        <a:pt x="2580" y="244"/>
                      </a:lnTo>
                      <a:lnTo>
                        <a:pt x="2576" y="246"/>
                      </a:lnTo>
                      <a:lnTo>
                        <a:pt x="2573" y="248"/>
                      </a:lnTo>
                      <a:lnTo>
                        <a:pt x="2570" y="249"/>
                      </a:lnTo>
                      <a:lnTo>
                        <a:pt x="2566" y="250"/>
                      </a:lnTo>
                      <a:lnTo>
                        <a:pt x="2563" y="251"/>
                      </a:lnTo>
                      <a:lnTo>
                        <a:pt x="2559" y="253"/>
                      </a:lnTo>
                      <a:lnTo>
                        <a:pt x="2555" y="254"/>
                      </a:lnTo>
                      <a:lnTo>
                        <a:pt x="2551" y="256"/>
                      </a:lnTo>
                      <a:lnTo>
                        <a:pt x="2548" y="257"/>
                      </a:lnTo>
                      <a:lnTo>
                        <a:pt x="2544" y="258"/>
                      </a:lnTo>
                      <a:lnTo>
                        <a:pt x="2541" y="259"/>
                      </a:lnTo>
                      <a:lnTo>
                        <a:pt x="2536" y="261"/>
                      </a:lnTo>
                      <a:lnTo>
                        <a:pt x="2533" y="263"/>
                      </a:lnTo>
                      <a:lnTo>
                        <a:pt x="2529" y="264"/>
                      </a:lnTo>
                      <a:lnTo>
                        <a:pt x="2525" y="265"/>
                      </a:lnTo>
                      <a:lnTo>
                        <a:pt x="2521" y="266"/>
                      </a:lnTo>
                      <a:lnTo>
                        <a:pt x="2518" y="269"/>
                      </a:lnTo>
                      <a:lnTo>
                        <a:pt x="2513" y="270"/>
                      </a:lnTo>
                      <a:lnTo>
                        <a:pt x="2510" y="271"/>
                      </a:lnTo>
                      <a:lnTo>
                        <a:pt x="2505" y="272"/>
                      </a:lnTo>
                      <a:lnTo>
                        <a:pt x="2502" y="274"/>
                      </a:lnTo>
                      <a:lnTo>
                        <a:pt x="2497" y="276"/>
                      </a:lnTo>
                      <a:lnTo>
                        <a:pt x="2494" y="277"/>
                      </a:lnTo>
                      <a:lnTo>
                        <a:pt x="2489" y="279"/>
                      </a:lnTo>
                      <a:lnTo>
                        <a:pt x="2485" y="280"/>
                      </a:lnTo>
                      <a:lnTo>
                        <a:pt x="2481" y="281"/>
                      </a:lnTo>
                      <a:lnTo>
                        <a:pt x="2476" y="284"/>
                      </a:lnTo>
                      <a:lnTo>
                        <a:pt x="2473" y="285"/>
                      </a:lnTo>
                      <a:lnTo>
                        <a:pt x="2468" y="286"/>
                      </a:lnTo>
                      <a:lnTo>
                        <a:pt x="2465" y="288"/>
                      </a:lnTo>
                      <a:lnTo>
                        <a:pt x="2460" y="289"/>
                      </a:lnTo>
                      <a:lnTo>
                        <a:pt x="2456" y="291"/>
                      </a:lnTo>
                      <a:lnTo>
                        <a:pt x="2451" y="293"/>
                      </a:lnTo>
                      <a:lnTo>
                        <a:pt x="2447" y="294"/>
                      </a:lnTo>
                      <a:lnTo>
                        <a:pt x="2443" y="296"/>
                      </a:lnTo>
                      <a:lnTo>
                        <a:pt x="2438" y="297"/>
                      </a:lnTo>
                      <a:lnTo>
                        <a:pt x="2434" y="299"/>
                      </a:lnTo>
                      <a:lnTo>
                        <a:pt x="2429" y="301"/>
                      </a:lnTo>
                      <a:lnTo>
                        <a:pt x="2426" y="302"/>
                      </a:lnTo>
                      <a:lnTo>
                        <a:pt x="2421" y="304"/>
                      </a:lnTo>
                      <a:lnTo>
                        <a:pt x="2416" y="305"/>
                      </a:lnTo>
                      <a:lnTo>
                        <a:pt x="2412" y="308"/>
                      </a:lnTo>
                      <a:lnTo>
                        <a:pt x="2407" y="309"/>
                      </a:lnTo>
                      <a:lnTo>
                        <a:pt x="2403" y="311"/>
                      </a:lnTo>
                      <a:lnTo>
                        <a:pt x="2398" y="312"/>
                      </a:lnTo>
                      <a:lnTo>
                        <a:pt x="2393" y="314"/>
                      </a:lnTo>
                      <a:lnTo>
                        <a:pt x="2389" y="316"/>
                      </a:lnTo>
                      <a:lnTo>
                        <a:pt x="2384" y="317"/>
                      </a:lnTo>
                      <a:lnTo>
                        <a:pt x="2379" y="319"/>
                      </a:lnTo>
                      <a:lnTo>
                        <a:pt x="2375" y="320"/>
                      </a:lnTo>
                      <a:lnTo>
                        <a:pt x="2370" y="323"/>
                      </a:lnTo>
                      <a:lnTo>
                        <a:pt x="2364" y="324"/>
                      </a:lnTo>
                      <a:lnTo>
                        <a:pt x="2360" y="326"/>
                      </a:lnTo>
                      <a:lnTo>
                        <a:pt x="2355" y="329"/>
                      </a:lnTo>
                      <a:lnTo>
                        <a:pt x="2351" y="330"/>
                      </a:lnTo>
                      <a:lnTo>
                        <a:pt x="2346" y="332"/>
                      </a:lnTo>
                      <a:lnTo>
                        <a:pt x="2341" y="333"/>
                      </a:lnTo>
                      <a:lnTo>
                        <a:pt x="2336" y="335"/>
                      </a:lnTo>
                      <a:lnTo>
                        <a:pt x="2331" y="337"/>
                      </a:lnTo>
                      <a:lnTo>
                        <a:pt x="2326" y="339"/>
                      </a:lnTo>
                      <a:lnTo>
                        <a:pt x="2322" y="340"/>
                      </a:lnTo>
                      <a:lnTo>
                        <a:pt x="2316" y="342"/>
                      </a:lnTo>
                      <a:lnTo>
                        <a:pt x="2311" y="345"/>
                      </a:lnTo>
                      <a:lnTo>
                        <a:pt x="2307" y="346"/>
                      </a:lnTo>
                      <a:lnTo>
                        <a:pt x="2301" y="348"/>
                      </a:lnTo>
                      <a:lnTo>
                        <a:pt x="2297" y="349"/>
                      </a:lnTo>
                      <a:lnTo>
                        <a:pt x="2291" y="352"/>
                      </a:lnTo>
                      <a:lnTo>
                        <a:pt x="2286" y="354"/>
                      </a:lnTo>
                      <a:lnTo>
                        <a:pt x="2282" y="355"/>
                      </a:lnTo>
                      <a:lnTo>
                        <a:pt x="2276" y="357"/>
                      </a:lnTo>
                      <a:lnTo>
                        <a:pt x="2271" y="360"/>
                      </a:lnTo>
                      <a:lnTo>
                        <a:pt x="2265" y="361"/>
                      </a:lnTo>
                      <a:lnTo>
                        <a:pt x="2261" y="363"/>
                      </a:lnTo>
                      <a:lnTo>
                        <a:pt x="2255" y="364"/>
                      </a:lnTo>
                      <a:lnTo>
                        <a:pt x="2250" y="367"/>
                      </a:lnTo>
                      <a:lnTo>
                        <a:pt x="2245" y="369"/>
                      </a:lnTo>
                      <a:lnTo>
                        <a:pt x="2240" y="370"/>
                      </a:lnTo>
                      <a:lnTo>
                        <a:pt x="2234" y="372"/>
                      </a:lnTo>
                      <a:lnTo>
                        <a:pt x="2229" y="375"/>
                      </a:lnTo>
                      <a:lnTo>
                        <a:pt x="2224" y="376"/>
                      </a:lnTo>
                      <a:lnTo>
                        <a:pt x="2218" y="378"/>
                      </a:lnTo>
                      <a:lnTo>
                        <a:pt x="2212" y="380"/>
                      </a:lnTo>
                      <a:lnTo>
                        <a:pt x="2208" y="383"/>
                      </a:lnTo>
                      <a:lnTo>
                        <a:pt x="2202" y="384"/>
                      </a:lnTo>
                      <a:lnTo>
                        <a:pt x="2196" y="386"/>
                      </a:lnTo>
                      <a:lnTo>
                        <a:pt x="2192" y="388"/>
                      </a:lnTo>
                      <a:lnTo>
                        <a:pt x="2186" y="390"/>
                      </a:lnTo>
                      <a:lnTo>
                        <a:pt x="2180" y="392"/>
                      </a:lnTo>
                      <a:lnTo>
                        <a:pt x="2176" y="394"/>
                      </a:lnTo>
                      <a:lnTo>
                        <a:pt x="2170" y="396"/>
                      </a:lnTo>
                      <a:lnTo>
                        <a:pt x="2164" y="398"/>
                      </a:lnTo>
                      <a:lnTo>
                        <a:pt x="2158" y="400"/>
                      </a:lnTo>
                      <a:lnTo>
                        <a:pt x="2152" y="402"/>
                      </a:lnTo>
                      <a:lnTo>
                        <a:pt x="2147" y="405"/>
                      </a:lnTo>
                      <a:lnTo>
                        <a:pt x="2142" y="406"/>
                      </a:lnTo>
                      <a:lnTo>
                        <a:pt x="2136" y="408"/>
                      </a:lnTo>
                      <a:lnTo>
                        <a:pt x="2131" y="410"/>
                      </a:lnTo>
                      <a:lnTo>
                        <a:pt x="2125" y="413"/>
                      </a:lnTo>
                      <a:lnTo>
                        <a:pt x="2119" y="414"/>
                      </a:lnTo>
                      <a:lnTo>
                        <a:pt x="2113" y="416"/>
                      </a:lnTo>
                      <a:lnTo>
                        <a:pt x="2108" y="418"/>
                      </a:lnTo>
                      <a:lnTo>
                        <a:pt x="2102" y="421"/>
                      </a:lnTo>
                      <a:lnTo>
                        <a:pt x="2096" y="423"/>
                      </a:lnTo>
                      <a:lnTo>
                        <a:pt x="2090" y="424"/>
                      </a:lnTo>
                      <a:lnTo>
                        <a:pt x="2085" y="426"/>
                      </a:lnTo>
                      <a:lnTo>
                        <a:pt x="2079" y="429"/>
                      </a:lnTo>
                      <a:lnTo>
                        <a:pt x="2073" y="431"/>
                      </a:lnTo>
                      <a:lnTo>
                        <a:pt x="2067" y="433"/>
                      </a:lnTo>
                      <a:lnTo>
                        <a:pt x="2061" y="436"/>
                      </a:lnTo>
                      <a:lnTo>
                        <a:pt x="2056" y="437"/>
                      </a:lnTo>
                      <a:lnTo>
                        <a:pt x="2050" y="439"/>
                      </a:lnTo>
                      <a:lnTo>
                        <a:pt x="2044" y="441"/>
                      </a:lnTo>
                      <a:lnTo>
                        <a:pt x="2038" y="444"/>
                      </a:lnTo>
                      <a:lnTo>
                        <a:pt x="2033" y="446"/>
                      </a:lnTo>
                      <a:lnTo>
                        <a:pt x="2027" y="448"/>
                      </a:lnTo>
                      <a:lnTo>
                        <a:pt x="2021" y="449"/>
                      </a:lnTo>
                      <a:lnTo>
                        <a:pt x="2015" y="452"/>
                      </a:lnTo>
                      <a:lnTo>
                        <a:pt x="2008" y="454"/>
                      </a:lnTo>
                      <a:lnTo>
                        <a:pt x="2003" y="456"/>
                      </a:lnTo>
                      <a:lnTo>
                        <a:pt x="1997" y="459"/>
                      </a:lnTo>
                      <a:lnTo>
                        <a:pt x="1991" y="461"/>
                      </a:lnTo>
                      <a:lnTo>
                        <a:pt x="1985" y="463"/>
                      </a:lnTo>
                      <a:lnTo>
                        <a:pt x="1980" y="464"/>
                      </a:lnTo>
                      <a:lnTo>
                        <a:pt x="1973" y="467"/>
                      </a:lnTo>
                      <a:lnTo>
                        <a:pt x="1967" y="469"/>
                      </a:lnTo>
                      <a:lnTo>
                        <a:pt x="1961" y="471"/>
                      </a:lnTo>
                      <a:lnTo>
                        <a:pt x="1955" y="474"/>
                      </a:lnTo>
                      <a:lnTo>
                        <a:pt x="1949" y="476"/>
                      </a:lnTo>
                      <a:lnTo>
                        <a:pt x="1943" y="478"/>
                      </a:lnTo>
                      <a:lnTo>
                        <a:pt x="1937" y="480"/>
                      </a:lnTo>
                      <a:lnTo>
                        <a:pt x="1930" y="483"/>
                      </a:lnTo>
                      <a:lnTo>
                        <a:pt x="1924" y="485"/>
                      </a:lnTo>
                      <a:lnTo>
                        <a:pt x="1919" y="486"/>
                      </a:lnTo>
                      <a:lnTo>
                        <a:pt x="1913" y="489"/>
                      </a:lnTo>
                      <a:lnTo>
                        <a:pt x="1906" y="491"/>
                      </a:lnTo>
                      <a:lnTo>
                        <a:pt x="1900" y="493"/>
                      </a:lnTo>
                      <a:lnTo>
                        <a:pt x="1894" y="495"/>
                      </a:lnTo>
                      <a:lnTo>
                        <a:pt x="1887" y="498"/>
                      </a:lnTo>
                      <a:lnTo>
                        <a:pt x="1882" y="500"/>
                      </a:lnTo>
                      <a:lnTo>
                        <a:pt x="1875" y="502"/>
                      </a:lnTo>
                      <a:lnTo>
                        <a:pt x="1869" y="505"/>
                      </a:lnTo>
                      <a:lnTo>
                        <a:pt x="1863" y="507"/>
                      </a:lnTo>
                      <a:lnTo>
                        <a:pt x="1856" y="509"/>
                      </a:lnTo>
                      <a:lnTo>
                        <a:pt x="1851" y="512"/>
                      </a:lnTo>
                      <a:lnTo>
                        <a:pt x="1844" y="514"/>
                      </a:lnTo>
                      <a:lnTo>
                        <a:pt x="1838" y="516"/>
                      </a:lnTo>
                      <a:lnTo>
                        <a:pt x="1831" y="517"/>
                      </a:lnTo>
                      <a:lnTo>
                        <a:pt x="1825" y="520"/>
                      </a:lnTo>
                      <a:lnTo>
                        <a:pt x="1819" y="522"/>
                      </a:lnTo>
                      <a:lnTo>
                        <a:pt x="1813" y="524"/>
                      </a:lnTo>
                      <a:lnTo>
                        <a:pt x="1807" y="527"/>
                      </a:lnTo>
                      <a:lnTo>
                        <a:pt x="1800" y="529"/>
                      </a:lnTo>
                      <a:lnTo>
                        <a:pt x="1794" y="531"/>
                      </a:lnTo>
                      <a:lnTo>
                        <a:pt x="1780" y="536"/>
                      </a:lnTo>
                      <a:lnTo>
                        <a:pt x="1768" y="540"/>
                      </a:lnTo>
                      <a:lnTo>
                        <a:pt x="1755" y="545"/>
                      </a:lnTo>
                      <a:lnTo>
                        <a:pt x="1742" y="550"/>
                      </a:lnTo>
                      <a:lnTo>
                        <a:pt x="1730" y="554"/>
                      </a:lnTo>
                      <a:lnTo>
                        <a:pt x="1717" y="559"/>
                      </a:lnTo>
                      <a:lnTo>
                        <a:pt x="1704" y="563"/>
                      </a:lnTo>
                      <a:lnTo>
                        <a:pt x="1692" y="568"/>
                      </a:lnTo>
                      <a:lnTo>
                        <a:pt x="1678" y="573"/>
                      </a:lnTo>
                      <a:lnTo>
                        <a:pt x="1665" y="577"/>
                      </a:lnTo>
                      <a:lnTo>
                        <a:pt x="1652" y="582"/>
                      </a:lnTo>
                      <a:lnTo>
                        <a:pt x="1639" y="586"/>
                      </a:lnTo>
                      <a:lnTo>
                        <a:pt x="1626" y="591"/>
                      </a:lnTo>
                      <a:lnTo>
                        <a:pt x="1613" y="596"/>
                      </a:lnTo>
                      <a:lnTo>
                        <a:pt x="1599" y="600"/>
                      </a:lnTo>
                      <a:lnTo>
                        <a:pt x="1587" y="605"/>
                      </a:lnTo>
                      <a:lnTo>
                        <a:pt x="1573" y="609"/>
                      </a:lnTo>
                      <a:lnTo>
                        <a:pt x="1560" y="614"/>
                      </a:lnTo>
                      <a:lnTo>
                        <a:pt x="1548" y="619"/>
                      </a:lnTo>
                      <a:lnTo>
                        <a:pt x="1534" y="623"/>
                      </a:lnTo>
                      <a:lnTo>
                        <a:pt x="1521" y="628"/>
                      </a:lnTo>
                      <a:lnTo>
                        <a:pt x="1507" y="632"/>
                      </a:lnTo>
                      <a:lnTo>
                        <a:pt x="1495" y="637"/>
                      </a:lnTo>
                      <a:lnTo>
                        <a:pt x="1481" y="642"/>
                      </a:lnTo>
                      <a:lnTo>
                        <a:pt x="1468" y="646"/>
                      </a:lnTo>
                      <a:lnTo>
                        <a:pt x="1454" y="651"/>
                      </a:lnTo>
                      <a:lnTo>
                        <a:pt x="1440" y="655"/>
                      </a:lnTo>
                      <a:lnTo>
                        <a:pt x="1428" y="661"/>
                      </a:lnTo>
                      <a:lnTo>
                        <a:pt x="1401" y="670"/>
                      </a:lnTo>
                      <a:lnTo>
                        <a:pt x="1375" y="680"/>
                      </a:lnTo>
                      <a:lnTo>
                        <a:pt x="1347" y="689"/>
                      </a:lnTo>
                      <a:lnTo>
                        <a:pt x="1321" y="698"/>
                      </a:lnTo>
                      <a:lnTo>
                        <a:pt x="1294" y="707"/>
                      </a:lnTo>
                      <a:lnTo>
                        <a:pt x="1268" y="716"/>
                      </a:lnTo>
                      <a:lnTo>
                        <a:pt x="1241" y="726"/>
                      </a:lnTo>
                      <a:lnTo>
                        <a:pt x="1213" y="735"/>
                      </a:lnTo>
                      <a:lnTo>
                        <a:pt x="1201" y="740"/>
                      </a:lnTo>
                      <a:lnTo>
                        <a:pt x="1187" y="744"/>
                      </a:lnTo>
                      <a:lnTo>
                        <a:pt x="1174" y="749"/>
                      </a:lnTo>
                      <a:lnTo>
                        <a:pt x="1160" y="753"/>
                      </a:lnTo>
                      <a:lnTo>
                        <a:pt x="1148" y="758"/>
                      </a:lnTo>
                      <a:lnTo>
                        <a:pt x="1134" y="763"/>
                      </a:lnTo>
                      <a:lnTo>
                        <a:pt x="1120" y="767"/>
                      </a:lnTo>
                      <a:lnTo>
                        <a:pt x="1107" y="772"/>
                      </a:lnTo>
                      <a:lnTo>
                        <a:pt x="1094" y="776"/>
                      </a:lnTo>
                      <a:lnTo>
                        <a:pt x="1081" y="780"/>
                      </a:lnTo>
                      <a:lnTo>
                        <a:pt x="1068" y="784"/>
                      </a:lnTo>
                      <a:lnTo>
                        <a:pt x="1054" y="789"/>
                      </a:lnTo>
                      <a:lnTo>
                        <a:pt x="1042" y="794"/>
                      </a:lnTo>
                      <a:lnTo>
                        <a:pt x="1028" y="798"/>
                      </a:lnTo>
                      <a:lnTo>
                        <a:pt x="1015" y="803"/>
                      </a:lnTo>
                      <a:lnTo>
                        <a:pt x="1001" y="807"/>
                      </a:lnTo>
                      <a:lnTo>
                        <a:pt x="989" y="812"/>
                      </a:lnTo>
                      <a:lnTo>
                        <a:pt x="976" y="815"/>
                      </a:lnTo>
                      <a:lnTo>
                        <a:pt x="962" y="820"/>
                      </a:lnTo>
                      <a:lnTo>
                        <a:pt x="950" y="825"/>
                      </a:lnTo>
                      <a:lnTo>
                        <a:pt x="937" y="829"/>
                      </a:lnTo>
                      <a:lnTo>
                        <a:pt x="924" y="834"/>
                      </a:lnTo>
                      <a:lnTo>
                        <a:pt x="910" y="837"/>
                      </a:lnTo>
                      <a:lnTo>
                        <a:pt x="898" y="842"/>
                      </a:lnTo>
                      <a:lnTo>
                        <a:pt x="885" y="847"/>
                      </a:lnTo>
                      <a:lnTo>
                        <a:pt x="872" y="851"/>
                      </a:lnTo>
                      <a:lnTo>
                        <a:pt x="860" y="855"/>
                      </a:lnTo>
                      <a:lnTo>
                        <a:pt x="847" y="859"/>
                      </a:lnTo>
                      <a:lnTo>
                        <a:pt x="840" y="862"/>
                      </a:lnTo>
                      <a:lnTo>
                        <a:pt x="834" y="864"/>
                      </a:lnTo>
                      <a:lnTo>
                        <a:pt x="827" y="866"/>
                      </a:lnTo>
                      <a:lnTo>
                        <a:pt x="822" y="867"/>
                      </a:lnTo>
                      <a:lnTo>
                        <a:pt x="815" y="870"/>
                      </a:lnTo>
                      <a:lnTo>
                        <a:pt x="809" y="872"/>
                      </a:lnTo>
                      <a:lnTo>
                        <a:pt x="802" y="874"/>
                      </a:lnTo>
                      <a:lnTo>
                        <a:pt x="796" y="877"/>
                      </a:lnTo>
                      <a:lnTo>
                        <a:pt x="789" y="878"/>
                      </a:lnTo>
                      <a:lnTo>
                        <a:pt x="784" y="880"/>
                      </a:lnTo>
                      <a:lnTo>
                        <a:pt x="777" y="882"/>
                      </a:lnTo>
                      <a:lnTo>
                        <a:pt x="771" y="885"/>
                      </a:lnTo>
                      <a:lnTo>
                        <a:pt x="764" y="887"/>
                      </a:lnTo>
                      <a:lnTo>
                        <a:pt x="758" y="888"/>
                      </a:lnTo>
                      <a:lnTo>
                        <a:pt x="753" y="890"/>
                      </a:lnTo>
                      <a:lnTo>
                        <a:pt x="746" y="893"/>
                      </a:lnTo>
                      <a:lnTo>
                        <a:pt x="740" y="895"/>
                      </a:lnTo>
                      <a:lnTo>
                        <a:pt x="733" y="896"/>
                      </a:lnTo>
                      <a:lnTo>
                        <a:pt x="727" y="898"/>
                      </a:lnTo>
                      <a:lnTo>
                        <a:pt x="721" y="901"/>
                      </a:lnTo>
                      <a:lnTo>
                        <a:pt x="715" y="903"/>
                      </a:lnTo>
                      <a:lnTo>
                        <a:pt x="709" y="904"/>
                      </a:lnTo>
                      <a:lnTo>
                        <a:pt x="703" y="906"/>
                      </a:lnTo>
                      <a:lnTo>
                        <a:pt x="696" y="909"/>
                      </a:lnTo>
                      <a:lnTo>
                        <a:pt x="690" y="911"/>
                      </a:lnTo>
                      <a:lnTo>
                        <a:pt x="685" y="912"/>
                      </a:lnTo>
                      <a:lnTo>
                        <a:pt x="678" y="914"/>
                      </a:lnTo>
                      <a:lnTo>
                        <a:pt x="672" y="917"/>
                      </a:lnTo>
                      <a:lnTo>
                        <a:pt x="666" y="919"/>
                      </a:lnTo>
                      <a:lnTo>
                        <a:pt x="660" y="920"/>
                      </a:lnTo>
                      <a:lnTo>
                        <a:pt x="653" y="923"/>
                      </a:lnTo>
                      <a:lnTo>
                        <a:pt x="648" y="925"/>
                      </a:lnTo>
                      <a:lnTo>
                        <a:pt x="642" y="926"/>
                      </a:lnTo>
                      <a:lnTo>
                        <a:pt x="636" y="928"/>
                      </a:lnTo>
                      <a:lnTo>
                        <a:pt x="629" y="931"/>
                      </a:lnTo>
                      <a:lnTo>
                        <a:pt x="624" y="932"/>
                      </a:lnTo>
                      <a:lnTo>
                        <a:pt x="618" y="934"/>
                      </a:lnTo>
                      <a:lnTo>
                        <a:pt x="612" y="936"/>
                      </a:lnTo>
                      <a:lnTo>
                        <a:pt x="606" y="938"/>
                      </a:lnTo>
                      <a:lnTo>
                        <a:pt x="600" y="940"/>
                      </a:lnTo>
                      <a:lnTo>
                        <a:pt x="595" y="942"/>
                      </a:lnTo>
                      <a:lnTo>
                        <a:pt x="588" y="943"/>
                      </a:lnTo>
                      <a:lnTo>
                        <a:pt x="582" y="946"/>
                      </a:lnTo>
                      <a:lnTo>
                        <a:pt x="576" y="948"/>
                      </a:lnTo>
                      <a:lnTo>
                        <a:pt x="571" y="949"/>
                      </a:lnTo>
                      <a:lnTo>
                        <a:pt x="565" y="951"/>
                      </a:lnTo>
                      <a:lnTo>
                        <a:pt x="559" y="954"/>
                      </a:lnTo>
                      <a:lnTo>
                        <a:pt x="553" y="955"/>
                      </a:lnTo>
                      <a:lnTo>
                        <a:pt x="547" y="957"/>
                      </a:lnTo>
                      <a:lnTo>
                        <a:pt x="542" y="958"/>
                      </a:lnTo>
                      <a:lnTo>
                        <a:pt x="536" y="961"/>
                      </a:lnTo>
                      <a:lnTo>
                        <a:pt x="530" y="962"/>
                      </a:lnTo>
                      <a:lnTo>
                        <a:pt x="524" y="964"/>
                      </a:lnTo>
                      <a:lnTo>
                        <a:pt x="519" y="966"/>
                      </a:lnTo>
                      <a:lnTo>
                        <a:pt x="513" y="967"/>
                      </a:lnTo>
                      <a:lnTo>
                        <a:pt x="507" y="970"/>
                      </a:lnTo>
                      <a:lnTo>
                        <a:pt x="501" y="971"/>
                      </a:lnTo>
                      <a:lnTo>
                        <a:pt x="496" y="973"/>
                      </a:lnTo>
                      <a:lnTo>
                        <a:pt x="490" y="974"/>
                      </a:lnTo>
                      <a:lnTo>
                        <a:pt x="484" y="977"/>
                      </a:lnTo>
                      <a:lnTo>
                        <a:pt x="480" y="978"/>
                      </a:lnTo>
                      <a:lnTo>
                        <a:pt x="474" y="980"/>
                      </a:lnTo>
                      <a:lnTo>
                        <a:pt x="468" y="981"/>
                      </a:lnTo>
                      <a:lnTo>
                        <a:pt x="462" y="984"/>
                      </a:lnTo>
                      <a:lnTo>
                        <a:pt x="456" y="985"/>
                      </a:lnTo>
                      <a:lnTo>
                        <a:pt x="451" y="987"/>
                      </a:lnTo>
                      <a:lnTo>
                        <a:pt x="446" y="988"/>
                      </a:lnTo>
                      <a:lnTo>
                        <a:pt x="440" y="990"/>
                      </a:lnTo>
                      <a:lnTo>
                        <a:pt x="435" y="992"/>
                      </a:lnTo>
                      <a:lnTo>
                        <a:pt x="429" y="994"/>
                      </a:lnTo>
                      <a:lnTo>
                        <a:pt x="424" y="995"/>
                      </a:lnTo>
                      <a:lnTo>
                        <a:pt x="418" y="997"/>
                      </a:lnTo>
                      <a:lnTo>
                        <a:pt x="413" y="999"/>
                      </a:lnTo>
                      <a:lnTo>
                        <a:pt x="408" y="1001"/>
                      </a:lnTo>
                      <a:lnTo>
                        <a:pt x="402" y="1002"/>
                      </a:lnTo>
                      <a:lnTo>
                        <a:pt x="397" y="1004"/>
                      </a:lnTo>
                      <a:lnTo>
                        <a:pt x="392" y="1005"/>
                      </a:lnTo>
                      <a:lnTo>
                        <a:pt x="386" y="1007"/>
                      </a:lnTo>
                      <a:lnTo>
                        <a:pt x="382" y="1009"/>
                      </a:lnTo>
                      <a:lnTo>
                        <a:pt x="376" y="1010"/>
                      </a:lnTo>
                      <a:lnTo>
                        <a:pt x="370" y="1012"/>
                      </a:lnTo>
                      <a:lnTo>
                        <a:pt x="365" y="1014"/>
                      </a:lnTo>
                      <a:lnTo>
                        <a:pt x="360" y="1015"/>
                      </a:lnTo>
                      <a:lnTo>
                        <a:pt x="355" y="1017"/>
                      </a:lnTo>
                      <a:lnTo>
                        <a:pt x="349" y="1018"/>
                      </a:lnTo>
                      <a:lnTo>
                        <a:pt x="345" y="1019"/>
                      </a:lnTo>
                      <a:lnTo>
                        <a:pt x="339" y="1022"/>
                      </a:lnTo>
                      <a:lnTo>
                        <a:pt x="334" y="1023"/>
                      </a:lnTo>
                      <a:lnTo>
                        <a:pt x="330" y="1024"/>
                      </a:lnTo>
                      <a:lnTo>
                        <a:pt x="324" y="1026"/>
                      </a:lnTo>
                      <a:lnTo>
                        <a:pt x="319" y="1027"/>
                      </a:lnTo>
                      <a:lnTo>
                        <a:pt x="314" y="1028"/>
                      </a:lnTo>
                      <a:lnTo>
                        <a:pt x="309" y="1031"/>
                      </a:lnTo>
                      <a:lnTo>
                        <a:pt x="304" y="1032"/>
                      </a:lnTo>
                      <a:lnTo>
                        <a:pt x="299" y="1033"/>
                      </a:lnTo>
                      <a:lnTo>
                        <a:pt x="294" y="1034"/>
                      </a:lnTo>
                      <a:lnTo>
                        <a:pt x="289" y="1037"/>
                      </a:lnTo>
                      <a:lnTo>
                        <a:pt x="285" y="1038"/>
                      </a:lnTo>
                      <a:lnTo>
                        <a:pt x="279" y="1039"/>
                      </a:lnTo>
                      <a:lnTo>
                        <a:pt x="274" y="1040"/>
                      </a:lnTo>
                      <a:lnTo>
                        <a:pt x="270" y="1042"/>
                      </a:lnTo>
                      <a:lnTo>
                        <a:pt x="265" y="1043"/>
                      </a:lnTo>
                      <a:lnTo>
                        <a:pt x="259" y="1045"/>
                      </a:lnTo>
                      <a:lnTo>
                        <a:pt x="255" y="1046"/>
                      </a:lnTo>
                      <a:lnTo>
                        <a:pt x="250" y="1048"/>
                      </a:lnTo>
                      <a:lnTo>
                        <a:pt x="246" y="1049"/>
                      </a:lnTo>
                      <a:lnTo>
                        <a:pt x="241" y="1050"/>
                      </a:lnTo>
                      <a:lnTo>
                        <a:pt x="236" y="1051"/>
                      </a:lnTo>
                      <a:lnTo>
                        <a:pt x="232" y="1053"/>
                      </a:lnTo>
                      <a:lnTo>
                        <a:pt x="227" y="1054"/>
                      </a:lnTo>
                      <a:lnTo>
                        <a:pt x="223" y="1056"/>
                      </a:lnTo>
                      <a:lnTo>
                        <a:pt x="218" y="1057"/>
                      </a:lnTo>
                      <a:lnTo>
                        <a:pt x="213" y="1058"/>
                      </a:lnTo>
                      <a:lnTo>
                        <a:pt x="209" y="1060"/>
                      </a:lnTo>
                      <a:lnTo>
                        <a:pt x="204" y="1061"/>
                      </a:lnTo>
                      <a:lnTo>
                        <a:pt x="200" y="1062"/>
                      </a:lnTo>
                      <a:lnTo>
                        <a:pt x="195" y="1063"/>
                      </a:lnTo>
                      <a:lnTo>
                        <a:pt x="190" y="1064"/>
                      </a:lnTo>
                      <a:lnTo>
                        <a:pt x="186" y="1065"/>
                      </a:lnTo>
                      <a:lnTo>
                        <a:pt x="182" y="1068"/>
                      </a:lnTo>
                      <a:lnTo>
                        <a:pt x="178" y="1069"/>
                      </a:lnTo>
                      <a:lnTo>
                        <a:pt x="173" y="1070"/>
                      </a:lnTo>
                      <a:lnTo>
                        <a:pt x="168" y="1071"/>
                      </a:lnTo>
                      <a:lnTo>
                        <a:pt x="164" y="1072"/>
                      </a:lnTo>
                      <a:lnTo>
                        <a:pt x="160" y="1073"/>
                      </a:lnTo>
                      <a:lnTo>
                        <a:pt x="156" y="1075"/>
                      </a:lnTo>
                      <a:lnTo>
                        <a:pt x="151" y="1076"/>
                      </a:lnTo>
                      <a:lnTo>
                        <a:pt x="148" y="1077"/>
                      </a:lnTo>
                      <a:lnTo>
                        <a:pt x="143" y="1078"/>
                      </a:lnTo>
                      <a:lnTo>
                        <a:pt x="138" y="1079"/>
                      </a:lnTo>
                      <a:lnTo>
                        <a:pt x="135" y="1080"/>
                      </a:lnTo>
                      <a:lnTo>
                        <a:pt x="130" y="1081"/>
                      </a:lnTo>
                      <a:lnTo>
                        <a:pt x="127" y="1083"/>
                      </a:lnTo>
                      <a:lnTo>
                        <a:pt x="122" y="1084"/>
                      </a:lnTo>
                      <a:lnTo>
                        <a:pt x="119" y="1084"/>
                      </a:lnTo>
                      <a:lnTo>
                        <a:pt x="114" y="1085"/>
                      </a:lnTo>
                      <a:lnTo>
                        <a:pt x="111" y="1086"/>
                      </a:lnTo>
                      <a:lnTo>
                        <a:pt x="106" y="1087"/>
                      </a:lnTo>
                      <a:lnTo>
                        <a:pt x="103" y="1088"/>
                      </a:lnTo>
                      <a:lnTo>
                        <a:pt x="98" y="1089"/>
                      </a:lnTo>
                      <a:lnTo>
                        <a:pt x="95" y="1091"/>
                      </a:lnTo>
                      <a:lnTo>
                        <a:pt x="91" y="1092"/>
                      </a:lnTo>
                      <a:lnTo>
                        <a:pt x="87" y="1093"/>
                      </a:lnTo>
                      <a:lnTo>
                        <a:pt x="83" y="1093"/>
                      </a:lnTo>
                      <a:lnTo>
                        <a:pt x="80" y="1094"/>
                      </a:lnTo>
                      <a:lnTo>
                        <a:pt x="76" y="1095"/>
                      </a:lnTo>
                      <a:lnTo>
                        <a:pt x="72" y="1096"/>
                      </a:lnTo>
                      <a:lnTo>
                        <a:pt x="68" y="1098"/>
                      </a:lnTo>
                      <a:lnTo>
                        <a:pt x="65" y="1098"/>
                      </a:lnTo>
                      <a:lnTo>
                        <a:pt x="61" y="1099"/>
                      </a:lnTo>
                      <a:lnTo>
                        <a:pt x="58" y="1100"/>
                      </a:lnTo>
                      <a:lnTo>
                        <a:pt x="54" y="1101"/>
                      </a:lnTo>
                      <a:lnTo>
                        <a:pt x="50" y="1101"/>
                      </a:lnTo>
                      <a:lnTo>
                        <a:pt x="46" y="1102"/>
                      </a:lnTo>
                      <a:lnTo>
                        <a:pt x="43" y="1103"/>
                      </a:lnTo>
                      <a:lnTo>
                        <a:pt x="39" y="1104"/>
                      </a:lnTo>
                      <a:lnTo>
                        <a:pt x="36" y="1104"/>
                      </a:lnTo>
                      <a:lnTo>
                        <a:pt x="32" y="1106"/>
                      </a:lnTo>
                      <a:lnTo>
                        <a:pt x="29" y="1107"/>
                      </a:lnTo>
                      <a:lnTo>
                        <a:pt x="27" y="1107"/>
                      </a:lnTo>
                      <a:lnTo>
                        <a:pt x="23" y="1108"/>
                      </a:lnTo>
                      <a:lnTo>
                        <a:pt x="20" y="1109"/>
                      </a:lnTo>
                      <a:lnTo>
                        <a:pt x="16" y="1110"/>
                      </a:lnTo>
                      <a:lnTo>
                        <a:pt x="13" y="1110"/>
                      </a:lnTo>
                      <a:lnTo>
                        <a:pt x="9" y="1111"/>
                      </a:lnTo>
                      <a:lnTo>
                        <a:pt x="7" y="1113"/>
                      </a:lnTo>
                      <a:lnTo>
                        <a:pt x="4" y="1113"/>
                      </a:lnTo>
                      <a:lnTo>
                        <a:pt x="0" y="1114"/>
                      </a:lnTo>
                      <a:lnTo>
                        <a:pt x="0" y="1113"/>
                      </a:lnTo>
                      <a:lnTo>
                        <a:pt x="4" y="1113"/>
                      </a:lnTo>
                      <a:lnTo>
                        <a:pt x="7" y="1111"/>
                      </a:lnTo>
                      <a:lnTo>
                        <a:pt x="9" y="1110"/>
                      </a:lnTo>
                      <a:lnTo>
                        <a:pt x="13" y="1110"/>
                      </a:lnTo>
                      <a:lnTo>
                        <a:pt x="16" y="1109"/>
                      </a:lnTo>
                      <a:lnTo>
                        <a:pt x="20" y="1108"/>
                      </a:lnTo>
                      <a:lnTo>
                        <a:pt x="23" y="1108"/>
                      </a:lnTo>
                      <a:lnTo>
                        <a:pt x="26" y="1107"/>
                      </a:lnTo>
                      <a:lnTo>
                        <a:pt x="29" y="1106"/>
                      </a:lnTo>
                      <a:lnTo>
                        <a:pt x="32" y="1104"/>
                      </a:lnTo>
                      <a:lnTo>
                        <a:pt x="36" y="1104"/>
                      </a:lnTo>
                      <a:lnTo>
                        <a:pt x="39" y="1103"/>
                      </a:lnTo>
                      <a:lnTo>
                        <a:pt x="43" y="1102"/>
                      </a:lnTo>
                      <a:lnTo>
                        <a:pt x="46" y="1101"/>
                      </a:lnTo>
                      <a:lnTo>
                        <a:pt x="50" y="1100"/>
                      </a:lnTo>
                      <a:lnTo>
                        <a:pt x="53" y="1099"/>
                      </a:lnTo>
                      <a:lnTo>
                        <a:pt x="57" y="1099"/>
                      </a:lnTo>
                      <a:lnTo>
                        <a:pt x="60" y="1098"/>
                      </a:lnTo>
                      <a:lnTo>
                        <a:pt x="65" y="1096"/>
                      </a:lnTo>
                      <a:lnTo>
                        <a:pt x="68" y="1095"/>
                      </a:lnTo>
                      <a:lnTo>
                        <a:pt x="72" y="1094"/>
                      </a:lnTo>
                      <a:lnTo>
                        <a:pt x="75" y="1093"/>
                      </a:lnTo>
                      <a:lnTo>
                        <a:pt x="79" y="1092"/>
                      </a:lnTo>
                      <a:lnTo>
                        <a:pt x="83" y="1091"/>
                      </a:lnTo>
                      <a:lnTo>
                        <a:pt x="87" y="1089"/>
                      </a:lnTo>
                      <a:lnTo>
                        <a:pt x="90" y="1088"/>
                      </a:lnTo>
                      <a:lnTo>
                        <a:pt x="94" y="1088"/>
                      </a:lnTo>
                      <a:lnTo>
                        <a:pt x="98" y="1087"/>
                      </a:lnTo>
                      <a:lnTo>
                        <a:pt x="102" y="1086"/>
                      </a:lnTo>
                      <a:lnTo>
                        <a:pt x="106" y="1085"/>
                      </a:lnTo>
                      <a:lnTo>
                        <a:pt x="110" y="1084"/>
                      </a:lnTo>
                      <a:lnTo>
                        <a:pt x="113" y="1083"/>
                      </a:lnTo>
                      <a:lnTo>
                        <a:pt x="118" y="1081"/>
                      </a:lnTo>
                      <a:lnTo>
                        <a:pt x="121" y="1080"/>
                      </a:lnTo>
                      <a:lnTo>
                        <a:pt x="126" y="1078"/>
                      </a:lnTo>
                      <a:lnTo>
                        <a:pt x="129" y="1077"/>
                      </a:lnTo>
                      <a:lnTo>
                        <a:pt x="134" y="1076"/>
                      </a:lnTo>
                      <a:lnTo>
                        <a:pt x="137" y="1075"/>
                      </a:lnTo>
                      <a:lnTo>
                        <a:pt x="142" y="1073"/>
                      </a:lnTo>
                      <a:lnTo>
                        <a:pt x="147" y="1072"/>
                      </a:lnTo>
                      <a:lnTo>
                        <a:pt x="150" y="1071"/>
                      </a:lnTo>
                      <a:lnTo>
                        <a:pt x="155" y="1070"/>
                      </a:lnTo>
                      <a:lnTo>
                        <a:pt x="159" y="1069"/>
                      </a:lnTo>
                      <a:lnTo>
                        <a:pt x="163" y="1068"/>
                      </a:lnTo>
                      <a:lnTo>
                        <a:pt x="167" y="1066"/>
                      </a:lnTo>
                      <a:lnTo>
                        <a:pt x="172" y="1064"/>
                      </a:lnTo>
                      <a:lnTo>
                        <a:pt x="175" y="1063"/>
                      </a:lnTo>
                      <a:lnTo>
                        <a:pt x="180" y="1062"/>
                      </a:lnTo>
                      <a:lnTo>
                        <a:pt x="185" y="1061"/>
                      </a:lnTo>
                      <a:lnTo>
                        <a:pt x="189" y="1060"/>
                      </a:lnTo>
                      <a:lnTo>
                        <a:pt x="194" y="1058"/>
                      </a:lnTo>
                      <a:lnTo>
                        <a:pt x="198" y="1056"/>
                      </a:lnTo>
                      <a:lnTo>
                        <a:pt x="202" y="1055"/>
                      </a:lnTo>
                      <a:lnTo>
                        <a:pt x="206" y="1054"/>
                      </a:lnTo>
                      <a:lnTo>
                        <a:pt x="211" y="1053"/>
                      </a:lnTo>
                      <a:lnTo>
                        <a:pt x="216" y="1050"/>
                      </a:lnTo>
                      <a:lnTo>
                        <a:pt x="220" y="1049"/>
                      </a:lnTo>
                      <a:lnTo>
                        <a:pt x="225" y="1048"/>
                      </a:lnTo>
                      <a:lnTo>
                        <a:pt x="229" y="1047"/>
                      </a:lnTo>
                      <a:lnTo>
                        <a:pt x="234" y="1045"/>
                      </a:lnTo>
                      <a:lnTo>
                        <a:pt x="239" y="1043"/>
                      </a:lnTo>
                      <a:lnTo>
                        <a:pt x="243" y="1042"/>
                      </a:lnTo>
                      <a:lnTo>
                        <a:pt x="248" y="1040"/>
                      </a:lnTo>
                      <a:lnTo>
                        <a:pt x="253" y="1039"/>
                      </a:lnTo>
                      <a:lnTo>
                        <a:pt x="258" y="1038"/>
                      </a:lnTo>
                      <a:lnTo>
                        <a:pt x="263" y="1035"/>
                      </a:lnTo>
                      <a:lnTo>
                        <a:pt x="268" y="1034"/>
                      </a:lnTo>
                      <a:lnTo>
                        <a:pt x="272" y="1033"/>
                      </a:lnTo>
                      <a:lnTo>
                        <a:pt x="277" y="1031"/>
                      </a:lnTo>
                      <a:lnTo>
                        <a:pt x="281" y="1030"/>
                      </a:lnTo>
                      <a:lnTo>
                        <a:pt x="287" y="1028"/>
                      </a:lnTo>
                      <a:lnTo>
                        <a:pt x="292" y="1026"/>
                      </a:lnTo>
                      <a:lnTo>
                        <a:pt x="296" y="1025"/>
                      </a:lnTo>
                      <a:lnTo>
                        <a:pt x="301" y="1023"/>
                      </a:lnTo>
                      <a:lnTo>
                        <a:pt x="307" y="1022"/>
                      </a:lnTo>
                      <a:lnTo>
                        <a:pt x="311" y="1020"/>
                      </a:lnTo>
                      <a:lnTo>
                        <a:pt x="316" y="1018"/>
                      </a:lnTo>
                      <a:lnTo>
                        <a:pt x="322" y="1017"/>
                      </a:lnTo>
                      <a:lnTo>
                        <a:pt x="326" y="1015"/>
                      </a:lnTo>
                      <a:lnTo>
                        <a:pt x="331" y="1014"/>
                      </a:lnTo>
                      <a:lnTo>
                        <a:pt x="337" y="1011"/>
                      </a:lnTo>
                      <a:lnTo>
                        <a:pt x="341" y="1010"/>
                      </a:lnTo>
                      <a:lnTo>
                        <a:pt x="347" y="1008"/>
                      </a:lnTo>
                      <a:lnTo>
                        <a:pt x="352" y="1007"/>
                      </a:lnTo>
                      <a:lnTo>
                        <a:pt x="356" y="1004"/>
                      </a:lnTo>
                      <a:lnTo>
                        <a:pt x="362" y="1003"/>
                      </a:lnTo>
                      <a:lnTo>
                        <a:pt x="367" y="1001"/>
                      </a:lnTo>
                      <a:lnTo>
                        <a:pt x="372" y="1000"/>
                      </a:lnTo>
                      <a:lnTo>
                        <a:pt x="378" y="997"/>
                      </a:lnTo>
                      <a:lnTo>
                        <a:pt x="383" y="996"/>
                      </a:lnTo>
                      <a:lnTo>
                        <a:pt x="388" y="994"/>
                      </a:lnTo>
                      <a:lnTo>
                        <a:pt x="393" y="993"/>
                      </a:lnTo>
                      <a:lnTo>
                        <a:pt x="399" y="990"/>
                      </a:lnTo>
                      <a:lnTo>
                        <a:pt x="403" y="989"/>
                      </a:lnTo>
                      <a:lnTo>
                        <a:pt x="409" y="987"/>
                      </a:lnTo>
                      <a:lnTo>
                        <a:pt x="415" y="985"/>
                      </a:lnTo>
                      <a:lnTo>
                        <a:pt x="420" y="984"/>
                      </a:lnTo>
                      <a:lnTo>
                        <a:pt x="425" y="981"/>
                      </a:lnTo>
                      <a:lnTo>
                        <a:pt x="431" y="980"/>
                      </a:lnTo>
                      <a:lnTo>
                        <a:pt x="436" y="978"/>
                      </a:lnTo>
                      <a:lnTo>
                        <a:pt x="441" y="977"/>
                      </a:lnTo>
                      <a:lnTo>
                        <a:pt x="447" y="974"/>
                      </a:lnTo>
                      <a:lnTo>
                        <a:pt x="453" y="972"/>
                      </a:lnTo>
                      <a:lnTo>
                        <a:pt x="458" y="971"/>
                      </a:lnTo>
                      <a:lnTo>
                        <a:pt x="463" y="969"/>
                      </a:lnTo>
                      <a:lnTo>
                        <a:pt x="469" y="966"/>
                      </a:lnTo>
                      <a:lnTo>
                        <a:pt x="475" y="965"/>
                      </a:lnTo>
                      <a:lnTo>
                        <a:pt x="481" y="963"/>
                      </a:lnTo>
                      <a:lnTo>
                        <a:pt x="485" y="961"/>
                      </a:lnTo>
                      <a:lnTo>
                        <a:pt x="491" y="959"/>
                      </a:lnTo>
                      <a:lnTo>
                        <a:pt x="497" y="957"/>
                      </a:lnTo>
                      <a:lnTo>
                        <a:pt x="503" y="955"/>
                      </a:lnTo>
                      <a:lnTo>
                        <a:pt x="508" y="954"/>
                      </a:lnTo>
                      <a:lnTo>
                        <a:pt x="514" y="951"/>
                      </a:lnTo>
                      <a:lnTo>
                        <a:pt x="520" y="949"/>
                      </a:lnTo>
                      <a:lnTo>
                        <a:pt x="526" y="947"/>
                      </a:lnTo>
                      <a:lnTo>
                        <a:pt x="531" y="946"/>
                      </a:lnTo>
                      <a:lnTo>
                        <a:pt x="536" y="943"/>
                      </a:lnTo>
                      <a:lnTo>
                        <a:pt x="542" y="941"/>
                      </a:lnTo>
                      <a:lnTo>
                        <a:pt x="547" y="940"/>
                      </a:lnTo>
                      <a:lnTo>
                        <a:pt x="553" y="938"/>
                      </a:lnTo>
                      <a:lnTo>
                        <a:pt x="559" y="935"/>
                      </a:lnTo>
                      <a:lnTo>
                        <a:pt x="565" y="933"/>
                      </a:lnTo>
                      <a:lnTo>
                        <a:pt x="571" y="931"/>
                      </a:lnTo>
                      <a:lnTo>
                        <a:pt x="576" y="929"/>
                      </a:lnTo>
                      <a:lnTo>
                        <a:pt x="583" y="927"/>
                      </a:lnTo>
                      <a:lnTo>
                        <a:pt x="589" y="925"/>
                      </a:lnTo>
                      <a:lnTo>
                        <a:pt x="595" y="923"/>
                      </a:lnTo>
                      <a:lnTo>
                        <a:pt x="600" y="921"/>
                      </a:lnTo>
                      <a:lnTo>
                        <a:pt x="606" y="919"/>
                      </a:lnTo>
                      <a:lnTo>
                        <a:pt x="612" y="917"/>
                      </a:lnTo>
                      <a:lnTo>
                        <a:pt x="618" y="914"/>
                      </a:lnTo>
                      <a:lnTo>
                        <a:pt x="624" y="912"/>
                      </a:lnTo>
                      <a:lnTo>
                        <a:pt x="629" y="910"/>
                      </a:lnTo>
                      <a:lnTo>
                        <a:pt x="636" y="909"/>
                      </a:lnTo>
                      <a:lnTo>
                        <a:pt x="642" y="906"/>
                      </a:lnTo>
                      <a:lnTo>
                        <a:pt x="648" y="904"/>
                      </a:lnTo>
                      <a:lnTo>
                        <a:pt x="653" y="902"/>
                      </a:lnTo>
                      <a:lnTo>
                        <a:pt x="659" y="900"/>
                      </a:lnTo>
                      <a:lnTo>
                        <a:pt x="666" y="897"/>
                      </a:lnTo>
                      <a:lnTo>
                        <a:pt x="672" y="896"/>
                      </a:lnTo>
                      <a:lnTo>
                        <a:pt x="678" y="894"/>
                      </a:lnTo>
                      <a:lnTo>
                        <a:pt x="683" y="891"/>
                      </a:lnTo>
                      <a:lnTo>
                        <a:pt x="689" y="889"/>
                      </a:lnTo>
                      <a:lnTo>
                        <a:pt x="696" y="887"/>
                      </a:lnTo>
                      <a:lnTo>
                        <a:pt x="702" y="885"/>
                      </a:lnTo>
                      <a:lnTo>
                        <a:pt x="708" y="882"/>
                      </a:lnTo>
                      <a:lnTo>
                        <a:pt x="715" y="880"/>
                      </a:lnTo>
                      <a:lnTo>
                        <a:pt x="720" y="878"/>
                      </a:lnTo>
                      <a:lnTo>
                        <a:pt x="726" y="877"/>
                      </a:lnTo>
                      <a:lnTo>
                        <a:pt x="733" y="874"/>
                      </a:lnTo>
                      <a:lnTo>
                        <a:pt x="739" y="872"/>
                      </a:lnTo>
                      <a:lnTo>
                        <a:pt x="745" y="870"/>
                      </a:lnTo>
                      <a:lnTo>
                        <a:pt x="751" y="867"/>
                      </a:lnTo>
                      <a:lnTo>
                        <a:pt x="757" y="865"/>
                      </a:lnTo>
                      <a:lnTo>
                        <a:pt x="763" y="863"/>
                      </a:lnTo>
                      <a:lnTo>
                        <a:pt x="770" y="860"/>
                      </a:lnTo>
                      <a:lnTo>
                        <a:pt x="776" y="858"/>
                      </a:lnTo>
                      <a:lnTo>
                        <a:pt x="783" y="856"/>
                      </a:lnTo>
                      <a:lnTo>
                        <a:pt x="788" y="853"/>
                      </a:lnTo>
                      <a:lnTo>
                        <a:pt x="794" y="851"/>
                      </a:lnTo>
                      <a:lnTo>
                        <a:pt x="801" y="849"/>
                      </a:lnTo>
                      <a:lnTo>
                        <a:pt x="807" y="847"/>
                      </a:lnTo>
                      <a:lnTo>
                        <a:pt x="814" y="844"/>
                      </a:lnTo>
                      <a:lnTo>
                        <a:pt x="819" y="842"/>
                      </a:lnTo>
                      <a:lnTo>
                        <a:pt x="826" y="840"/>
                      </a:lnTo>
                      <a:lnTo>
                        <a:pt x="832" y="837"/>
                      </a:lnTo>
                      <a:lnTo>
                        <a:pt x="838" y="835"/>
                      </a:lnTo>
                      <a:lnTo>
                        <a:pt x="851" y="830"/>
                      </a:lnTo>
                      <a:lnTo>
                        <a:pt x="863" y="826"/>
                      </a:lnTo>
                      <a:lnTo>
                        <a:pt x="876" y="821"/>
                      </a:lnTo>
                      <a:lnTo>
                        <a:pt x="889" y="817"/>
                      </a:lnTo>
                      <a:lnTo>
                        <a:pt x="902" y="812"/>
                      </a:lnTo>
                      <a:lnTo>
                        <a:pt x="915" y="807"/>
                      </a:lnTo>
                      <a:lnTo>
                        <a:pt x="928" y="803"/>
                      </a:lnTo>
                      <a:lnTo>
                        <a:pt x="940" y="798"/>
                      </a:lnTo>
                      <a:lnTo>
                        <a:pt x="953" y="794"/>
                      </a:lnTo>
                      <a:lnTo>
                        <a:pt x="966" y="789"/>
                      </a:lnTo>
                      <a:lnTo>
                        <a:pt x="980" y="784"/>
                      </a:lnTo>
                      <a:lnTo>
                        <a:pt x="992" y="779"/>
                      </a:lnTo>
                      <a:lnTo>
                        <a:pt x="1005" y="774"/>
                      </a:lnTo>
                      <a:lnTo>
                        <a:pt x="1018" y="769"/>
                      </a:lnTo>
                      <a:lnTo>
                        <a:pt x="1031" y="765"/>
                      </a:lnTo>
                      <a:lnTo>
                        <a:pt x="1044" y="760"/>
                      </a:lnTo>
                      <a:lnTo>
                        <a:pt x="1057" y="754"/>
                      </a:lnTo>
                      <a:lnTo>
                        <a:pt x="1071" y="750"/>
                      </a:lnTo>
                      <a:lnTo>
                        <a:pt x="1083" y="745"/>
                      </a:lnTo>
                      <a:lnTo>
                        <a:pt x="1096" y="741"/>
                      </a:lnTo>
                      <a:lnTo>
                        <a:pt x="1110" y="736"/>
                      </a:lnTo>
                      <a:lnTo>
                        <a:pt x="1122" y="730"/>
                      </a:lnTo>
                      <a:lnTo>
                        <a:pt x="1136" y="726"/>
                      </a:lnTo>
                      <a:lnTo>
                        <a:pt x="1149" y="721"/>
                      </a:lnTo>
                      <a:lnTo>
                        <a:pt x="1162" y="715"/>
                      </a:lnTo>
                      <a:lnTo>
                        <a:pt x="1175" y="711"/>
                      </a:lnTo>
                      <a:lnTo>
                        <a:pt x="1188" y="706"/>
                      </a:lnTo>
                      <a:lnTo>
                        <a:pt x="1202" y="702"/>
                      </a:lnTo>
                      <a:lnTo>
                        <a:pt x="1228" y="691"/>
                      </a:lnTo>
                      <a:lnTo>
                        <a:pt x="1255" y="681"/>
                      </a:lnTo>
                      <a:lnTo>
                        <a:pt x="1281" y="672"/>
                      </a:lnTo>
                      <a:lnTo>
                        <a:pt x="1308" y="661"/>
                      </a:lnTo>
                      <a:lnTo>
                        <a:pt x="1334" y="651"/>
                      </a:lnTo>
                      <a:lnTo>
                        <a:pt x="1361" y="642"/>
                      </a:lnTo>
                      <a:lnTo>
                        <a:pt x="1386" y="631"/>
                      </a:lnTo>
                      <a:lnTo>
                        <a:pt x="1413" y="621"/>
                      </a:lnTo>
                      <a:lnTo>
                        <a:pt x="1427" y="616"/>
                      </a:lnTo>
                      <a:lnTo>
                        <a:pt x="1439" y="612"/>
                      </a:lnTo>
                      <a:lnTo>
                        <a:pt x="1453" y="606"/>
                      </a:lnTo>
                      <a:lnTo>
                        <a:pt x="1466" y="601"/>
                      </a:lnTo>
                      <a:lnTo>
                        <a:pt x="1478" y="597"/>
                      </a:lnTo>
                      <a:lnTo>
                        <a:pt x="1492" y="591"/>
                      </a:lnTo>
                      <a:lnTo>
                        <a:pt x="1505" y="586"/>
                      </a:lnTo>
                      <a:lnTo>
                        <a:pt x="1519" y="581"/>
                      </a:lnTo>
                      <a:lnTo>
                        <a:pt x="1531" y="576"/>
                      </a:lnTo>
                      <a:lnTo>
                        <a:pt x="1544" y="571"/>
                      </a:lnTo>
                      <a:lnTo>
                        <a:pt x="1558" y="567"/>
                      </a:lnTo>
                      <a:lnTo>
                        <a:pt x="1571" y="561"/>
                      </a:lnTo>
                      <a:lnTo>
                        <a:pt x="1583" y="556"/>
                      </a:lnTo>
                      <a:lnTo>
                        <a:pt x="1596" y="552"/>
                      </a:lnTo>
                      <a:lnTo>
                        <a:pt x="1610" y="546"/>
                      </a:lnTo>
                      <a:lnTo>
                        <a:pt x="1622" y="541"/>
                      </a:lnTo>
                      <a:lnTo>
                        <a:pt x="1635" y="537"/>
                      </a:lnTo>
                      <a:lnTo>
                        <a:pt x="1648" y="531"/>
                      </a:lnTo>
                      <a:lnTo>
                        <a:pt x="1662" y="527"/>
                      </a:lnTo>
                      <a:lnTo>
                        <a:pt x="1674" y="522"/>
                      </a:lnTo>
                      <a:lnTo>
                        <a:pt x="1687" y="516"/>
                      </a:lnTo>
                      <a:lnTo>
                        <a:pt x="1700" y="512"/>
                      </a:lnTo>
                      <a:lnTo>
                        <a:pt x="1712" y="507"/>
                      </a:lnTo>
                      <a:lnTo>
                        <a:pt x="1725" y="502"/>
                      </a:lnTo>
                      <a:lnTo>
                        <a:pt x="1738" y="497"/>
                      </a:lnTo>
                      <a:lnTo>
                        <a:pt x="1750" y="492"/>
                      </a:lnTo>
                      <a:lnTo>
                        <a:pt x="1763" y="487"/>
                      </a:lnTo>
                      <a:lnTo>
                        <a:pt x="1776" y="483"/>
                      </a:lnTo>
                      <a:lnTo>
                        <a:pt x="1781" y="480"/>
                      </a:lnTo>
                      <a:lnTo>
                        <a:pt x="1788" y="478"/>
                      </a:lnTo>
                      <a:lnTo>
                        <a:pt x="1794" y="475"/>
                      </a:lnTo>
                      <a:lnTo>
                        <a:pt x="1801" y="472"/>
                      </a:lnTo>
                      <a:lnTo>
                        <a:pt x="1807" y="470"/>
                      </a:lnTo>
                      <a:lnTo>
                        <a:pt x="1813" y="468"/>
                      </a:lnTo>
                      <a:lnTo>
                        <a:pt x="1819" y="466"/>
                      </a:lnTo>
                      <a:lnTo>
                        <a:pt x="1825" y="463"/>
                      </a:lnTo>
                      <a:lnTo>
                        <a:pt x="1831" y="461"/>
                      </a:lnTo>
                      <a:lnTo>
                        <a:pt x="1838" y="459"/>
                      </a:lnTo>
                      <a:lnTo>
                        <a:pt x="1844" y="456"/>
                      </a:lnTo>
                      <a:lnTo>
                        <a:pt x="1851" y="454"/>
                      </a:lnTo>
                      <a:lnTo>
                        <a:pt x="1856" y="452"/>
                      </a:lnTo>
                      <a:lnTo>
                        <a:pt x="1862" y="449"/>
                      </a:lnTo>
                      <a:lnTo>
                        <a:pt x="1869" y="447"/>
                      </a:lnTo>
                      <a:lnTo>
                        <a:pt x="1875" y="444"/>
                      </a:lnTo>
                      <a:lnTo>
                        <a:pt x="1881" y="441"/>
                      </a:lnTo>
                      <a:lnTo>
                        <a:pt x="1886" y="439"/>
                      </a:lnTo>
                      <a:lnTo>
                        <a:pt x="1893" y="437"/>
                      </a:lnTo>
                      <a:lnTo>
                        <a:pt x="1899" y="434"/>
                      </a:lnTo>
                      <a:lnTo>
                        <a:pt x="1905" y="432"/>
                      </a:lnTo>
                      <a:lnTo>
                        <a:pt x="1911" y="430"/>
                      </a:lnTo>
                      <a:lnTo>
                        <a:pt x="1917" y="428"/>
                      </a:lnTo>
                      <a:lnTo>
                        <a:pt x="1923" y="425"/>
                      </a:lnTo>
                      <a:lnTo>
                        <a:pt x="1929" y="423"/>
                      </a:lnTo>
                      <a:lnTo>
                        <a:pt x="1935" y="421"/>
                      </a:lnTo>
                      <a:lnTo>
                        <a:pt x="1942" y="418"/>
                      </a:lnTo>
                      <a:lnTo>
                        <a:pt x="1947" y="416"/>
                      </a:lnTo>
                      <a:lnTo>
                        <a:pt x="1953" y="414"/>
                      </a:lnTo>
                      <a:lnTo>
                        <a:pt x="1959" y="411"/>
                      </a:lnTo>
                      <a:lnTo>
                        <a:pt x="1965" y="409"/>
                      </a:lnTo>
                      <a:lnTo>
                        <a:pt x="1970" y="407"/>
                      </a:lnTo>
                      <a:lnTo>
                        <a:pt x="1977" y="405"/>
                      </a:lnTo>
                      <a:lnTo>
                        <a:pt x="1983" y="402"/>
                      </a:lnTo>
                      <a:lnTo>
                        <a:pt x="1989" y="400"/>
                      </a:lnTo>
                      <a:lnTo>
                        <a:pt x="1995" y="398"/>
                      </a:lnTo>
                      <a:lnTo>
                        <a:pt x="2000" y="395"/>
                      </a:lnTo>
                      <a:lnTo>
                        <a:pt x="2006" y="393"/>
                      </a:lnTo>
                      <a:lnTo>
                        <a:pt x="2012" y="391"/>
                      </a:lnTo>
                      <a:lnTo>
                        <a:pt x="2018" y="388"/>
                      </a:lnTo>
                      <a:lnTo>
                        <a:pt x="2023" y="386"/>
                      </a:lnTo>
                      <a:lnTo>
                        <a:pt x="2029" y="384"/>
                      </a:lnTo>
                      <a:lnTo>
                        <a:pt x="2035" y="381"/>
                      </a:lnTo>
                      <a:lnTo>
                        <a:pt x="2041" y="379"/>
                      </a:lnTo>
                      <a:lnTo>
                        <a:pt x="2046" y="377"/>
                      </a:lnTo>
                      <a:lnTo>
                        <a:pt x="2052" y="375"/>
                      </a:lnTo>
                      <a:lnTo>
                        <a:pt x="2058" y="372"/>
                      </a:lnTo>
                      <a:lnTo>
                        <a:pt x="2064" y="371"/>
                      </a:lnTo>
                      <a:lnTo>
                        <a:pt x="2070" y="369"/>
                      </a:lnTo>
                      <a:lnTo>
                        <a:pt x="2075" y="367"/>
                      </a:lnTo>
                      <a:lnTo>
                        <a:pt x="2081" y="364"/>
                      </a:lnTo>
                      <a:lnTo>
                        <a:pt x="2087" y="362"/>
                      </a:lnTo>
                      <a:lnTo>
                        <a:pt x="2093" y="360"/>
                      </a:lnTo>
                      <a:lnTo>
                        <a:pt x="2097" y="357"/>
                      </a:lnTo>
                      <a:lnTo>
                        <a:pt x="2103" y="355"/>
                      </a:lnTo>
                      <a:lnTo>
                        <a:pt x="2109" y="353"/>
                      </a:lnTo>
                      <a:lnTo>
                        <a:pt x="2114" y="350"/>
                      </a:lnTo>
                      <a:lnTo>
                        <a:pt x="2120" y="348"/>
                      </a:lnTo>
                      <a:lnTo>
                        <a:pt x="2126" y="347"/>
                      </a:lnTo>
                      <a:lnTo>
                        <a:pt x="2131" y="345"/>
                      </a:lnTo>
                      <a:lnTo>
                        <a:pt x="2136" y="342"/>
                      </a:lnTo>
                      <a:lnTo>
                        <a:pt x="2142" y="340"/>
                      </a:lnTo>
                      <a:lnTo>
                        <a:pt x="2148" y="338"/>
                      </a:lnTo>
                      <a:lnTo>
                        <a:pt x="2152" y="335"/>
                      </a:lnTo>
                      <a:lnTo>
                        <a:pt x="2158" y="333"/>
                      </a:lnTo>
                      <a:lnTo>
                        <a:pt x="2164" y="332"/>
                      </a:lnTo>
                      <a:lnTo>
                        <a:pt x="2169" y="330"/>
                      </a:lnTo>
                      <a:lnTo>
                        <a:pt x="2174" y="327"/>
                      </a:lnTo>
                      <a:lnTo>
                        <a:pt x="2180" y="325"/>
                      </a:lnTo>
                      <a:lnTo>
                        <a:pt x="2185" y="323"/>
                      </a:lnTo>
                      <a:lnTo>
                        <a:pt x="2191" y="320"/>
                      </a:lnTo>
                      <a:lnTo>
                        <a:pt x="2196" y="319"/>
                      </a:lnTo>
                      <a:lnTo>
                        <a:pt x="2201" y="317"/>
                      </a:lnTo>
                      <a:lnTo>
                        <a:pt x="2207" y="315"/>
                      </a:lnTo>
                      <a:lnTo>
                        <a:pt x="2211" y="312"/>
                      </a:lnTo>
                      <a:lnTo>
                        <a:pt x="2217" y="311"/>
                      </a:lnTo>
                      <a:lnTo>
                        <a:pt x="2222" y="309"/>
                      </a:lnTo>
                      <a:lnTo>
                        <a:pt x="2227" y="307"/>
                      </a:lnTo>
                      <a:lnTo>
                        <a:pt x="2232" y="304"/>
                      </a:lnTo>
                      <a:lnTo>
                        <a:pt x="2238" y="302"/>
                      </a:lnTo>
                      <a:lnTo>
                        <a:pt x="2242" y="301"/>
                      </a:lnTo>
                      <a:lnTo>
                        <a:pt x="2248" y="299"/>
                      </a:lnTo>
                      <a:lnTo>
                        <a:pt x="2253" y="296"/>
                      </a:lnTo>
                      <a:lnTo>
                        <a:pt x="2258" y="294"/>
                      </a:lnTo>
                      <a:lnTo>
                        <a:pt x="2263" y="293"/>
                      </a:lnTo>
                      <a:lnTo>
                        <a:pt x="2268" y="291"/>
                      </a:lnTo>
                      <a:lnTo>
                        <a:pt x="2273" y="288"/>
                      </a:lnTo>
                      <a:lnTo>
                        <a:pt x="2278" y="287"/>
                      </a:lnTo>
                      <a:lnTo>
                        <a:pt x="2283" y="285"/>
                      </a:lnTo>
                      <a:lnTo>
                        <a:pt x="2288" y="282"/>
                      </a:lnTo>
                      <a:lnTo>
                        <a:pt x="2293" y="281"/>
                      </a:lnTo>
                      <a:lnTo>
                        <a:pt x="2298" y="279"/>
                      </a:lnTo>
                      <a:lnTo>
                        <a:pt x="2302" y="277"/>
                      </a:lnTo>
                      <a:lnTo>
                        <a:pt x="2308" y="276"/>
                      </a:lnTo>
                      <a:lnTo>
                        <a:pt x="2313" y="273"/>
                      </a:lnTo>
                      <a:lnTo>
                        <a:pt x="2317" y="271"/>
                      </a:lnTo>
                      <a:lnTo>
                        <a:pt x="2322" y="270"/>
                      </a:lnTo>
                      <a:lnTo>
                        <a:pt x="2326" y="268"/>
                      </a:lnTo>
                      <a:lnTo>
                        <a:pt x="2331" y="265"/>
                      </a:lnTo>
                      <a:lnTo>
                        <a:pt x="2337" y="264"/>
                      </a:lnTo>
                      <a:lnTo>
                        <a:pt x="2341" y="262"/>
                      </a:lnTo>
                      <a:lnTo>
                        <a:pt x="2346" y="259"/>
                      </a:lnTo>
                      <a:lnTo>
                        <a:pt x="2351" y="258"/>
                      </a:lnTo>
                      <a:lnTo>
                        <a:pt x="2355" y="256"/>
                      </a:lnTo>
                      <a:lnTo>
                        <a:pt x="2360" y="255"/>
                      </a:lnTo>
                      <a:lnTo>
                        <a:pt x="2364" y="253"/>
                      </a:lnTo>
                      <a:lnTo>
                        <a:pt x="2369" y="250"/>
                      </a:lnTo>
                      <a:lnTo>
                        <a:pt x="2374" y="249"/>
                      </a:lnTo>
                      <a:lnTo>
                        <a:pt x="2378" y="247"/>
                      </a:lnTo>
                      <a:lnTo>
                        <a:pt x="2383" y="246"/>
                      </a:lnTo>
                      <a:lnTo>
                        <a:pt x="2388" y="243"/>
                      </a:lnTo>
                      <a:lnTo>
                        <a:pt x="2392" y="242"/>
                      </a:lnTo>
                      <a:lnTo>
                        <a:pt x="2396" y="240"/>
                      </a:lnTo>
                      <a:lnTo>
                        <a:pt x="2400" y="239"/>
                      </a:lnTo>
                      <a:lnTo>
                        <a:pt x="2405" y="236"/>
                      </a:lnTo>
                      <a:lnTo>
                        <a:pt x="2409" y="235"/>
                      </a:lnTo>
                      <a:lnTo>
                        <a:pt x="2414" y="233"/>
                      </a:lnTo>
                      <a:lnTo>
                        <a:pt x="2417" y="232"/>
                      </a:lnTo>
                      <a:lnTo>
                        <a:pt x="2422" y="230"/>
                      </a:lnTo>
                      <a:lnTo>
                        <a:pt x="2427" y="228"/>
                      </a:lnTo>
                      <a:lnTo>
                        <a:pt x="2431" y="226"/>
                      </a:lnTo>
                      <a:lnTo>
                        <a:pt x="2435" y="225"/>
                      </a:lnTo>
                      <a:lnTo>
                        <a:pt x="2439" y="223"/>
                      </a:lnTo>
                      <a:lnTo>
                        <a:pt x="2444" y="221"/>
                      </a:lnTo>
                      <a:lnTo>
                        <a:pt x="2447" y="219"/>
                      </a:lnTo>
                      <a:lnTo>
                        <a:pt x="2452" y="218"/>
                      </a:lnTo>
                      <a:lnTo>
                        <a:pt x="2456" y="217"/>
                      </a:lnTo>
                      <a:lnTo>
                        <a:pt x="2460" y="215"/>
                      </a:lnTo>
                      <a:lnTo>
                        <a:pt x="2464" y="213"/>
                      </a:lnTo>
                      <a:lnTo>
                        <a:pt x="2468" y="211"/>
                      </a:lnTo>
                      <a:lnTo>
                        <a:pt x="2472" y="210"/>
                      </a:lnTo>
                      <a:lnTo>
                        <a:pt x="2476" y="209"/>
                      </a:lnTo>
                      <a:lnTo>
                        <a:pt x="2480" y="206"/>
                      </a:lnTo>
                      <a:lnTo>
                        <a:pt x="2484" y="205"/>
                      </a:lnTo>
                      <a:lnTo>
                        <a:pt x="2488" y="204"/>
                      </a:lnTo>
                      <a:lnTo>
                        <a:pt x="2492" y="202"/>
                      </a:lnTo>
                      <a:lnTo>
                        <a:pt x="2496" y="201"/>
                      </a:lnTo>
                      <a:lnTo>
                        <a:pt x="2499" y="200"/>
                      </a:lnTo>
                      <a:lnTo>
                        <a:pt x="2503" y="197"/>
                      </a:lnTo>
                      <a:lnTo>
                        <a:pt x="2507" y="196"/>
                      </a:lnTo>
                      <a:lnTo>
                        <a:pt x="2511" y="195"/>
                      </a:lnTo>
                      <a:lnTo>
                        <a:pt x="2514" y="193"/>
                      </a:lnTo>
                      <a:lnTo>
                        <a:pt x="2518" y="192"/>
                      </a:lnTo>
                      <a:lnTo>
                        <a:pt x="2522" y="190"/>
                      </a:lnTo>
                      <a:lnTo>
                        <a:pt x="2526" y="188"/>
                      </a:lnTo>
                      <a:lnTo>
                        <a:pt x="2529" y="187"/>
                      </a:lnTo>
                      <a:lnTo>
                        <a:pt x="2533" y="186"/>
                      </a:lnTo>
                      <a:lnTo>
                        <a:pt x="2536" y="185"/>
                      </a:lnTo>
                      <a:lnTo>
                        <a:pt x="2540" y="183"/>
                      </a:lnTo>
                      <a:lnTo>
                        <a:pt x="2543" y="181"/>
                      </a:lnTo>
                      <a:lnTo>
                        <a:pt x="2547" y="180"/>
                      </a:lnTo>
                      <a:lnTo>
                        <a:pt x="2550" y="179"/>
                      </a:lnTo>
                      <a:lnTo>
                        <a:pt x="2553" y="178"/>
                      </a:lnTo>
                      <a:lnTo>
                        <a:pt x="2557" y="177"/>
                      </a:lnTo>
                      <a:lnTo>
                        <a:pt x="2560" y="174"/>
                      </a:lnTo>
                      <a:lnTo>
                        <a:pt x="2564" y="173"/>
                      </a:lnTo>
                      <a:lnTo>
                        <a:pt x="2567" y="172"/>
                      </a:lnTo>
                      <a:lnTo>
                        <a:pt x="2571" y="171"/>
                      </a:lnTo>
                      <a:lnTo>
                        <a:pt x="2574" y="170"/>
                      </a:lnTo>
                      <a:lnTo>
                        <a:pt x="2576" y="168"/>
                      </a:lnTo>
                      <a:lnTo>
                        <a:pt x="2580" y="167"/>
                      </a:lnTo>
                      <a:lnTo>
                        <a:pt x="2583" y="165"/>
                      </a:lnTo>
                      <a:lnTo>
                        <a:pt x="2587" y="164"/>
                      </a:lnTo>
                      <a:lnTo>
                        <a:pt x="2589" y="163"/>
                      </a:lnTo>
                      <a:lnTo>
                        <a:pt x="2593" y="162"/>
                      </a:lnTo>
                      <a:lnTo>
                        <a:pt x="2596" y="160"/>
                      </a:lnTo>
                      <a:lnTo>
                        <a:pt x="2598" y="159"/>
                      </a:lnTo>
                      <a:lnTo>
                        <a:pt x="2602" y="158"/>
                      </a:lnTo>
                      <a:lnTo>
                        <a:pt x="2604" y="157"/>
                      </a:lnTo>
                      <a:lnTo>
                        <a:pt x="2608" y="156"/>
                      </a:lnTo>
                      <a:lnTo>
                        <a:pt x="2610" y="155"/>
                      </a:lnTo>
                      <a:lnTo>
                        <a:pt x="2613" y="154"/>
                      </a:lnTo>
                      <a:lnTo>
                        <a:pt x="2616" y="152"/>
                      </a:lnTo>
                      <a:lnTo>
                        <a:pt x="2619" y="151"/>
                      </a:lnTo>
                      <a:lnTo>
                        <a:pt x="2621" y="150"/>
                      </a:lnTo>
                      <a:lnTo>
                        <a:pt x="2625" y="149"/>
                      </a:lnTo>
                      <a:lnTo>
                        <a:pt x="2627" y="148"/>
                      </a:lnTo>
                      <a:lnTo>
                        <a:pt x="2629" y="147"/>
                      </a:lnTo>
                      <a:lnTo>
                        <a:pt x="2633" y="145"/>
                      </a:lnTo>
                      <a:lnTo>
                        <a:pt x="2635" y="144"/>
                      </a:lnTo>
                      <a:lnTo>
                        <a:pt x="2638" y="143"/>
                      </a:lnTo>
                      <a:lnTo>
                        <a:pt x="2640" y="143"/>
                      </a:lnTo>
                      <a:lnTo>
                        <a:pt x="2642" y="142"/>
                      </a:lnTo>
                      <a:lnTo>
                        <a:pt x="2646" y="141"/>
                      </a:lnTo>
                      <a:lnTo>
                        <a:pt x="2648" y="140"/>
                      </a:lnTo>
                      <a:lnTo>
                        <a:pt x="2650" y="139"/>
                      </a:lnTo>
                      <a:lnTo>
                        <a:pt x="2653" y="137"/>
                      </a:lnTo>
                      <a:lnTo>
                        <a:pt x="2655" y="136"/>
                      </a:lnTo>
                      <a:lnTo>
                        <a:pt x="2657" y="136"/>
                      </a:lnTo>
                      <a:lnTo>
                        <a:pt x="2659" y="135"/>
                      </a:lnTo>
                      <a:lnTo>
                        <a:pt x="2662" y="134"/>
                      </a:lnTo>
                      <a:lnTo>
                        <a:pt x="2664" y="133"/>
                      </a:lnTo>
                      <a:lnTo>
                        <a:pt x="2666" y="132"/>
                      </a:lnTo>
                      <a:lnTo>
                        <a:pt x="2669" y="132"/>
                      </a:lnTo>
                      <a:lnTo>
                        <a:pt x="2670" y="131"/>
                      </a:lnTo>
                      <a:lnTo>
                        <a:pt x="2672" y="129"/>
                      </a:lnTo>
                      <a:lnTo>
                        <a:pt x="2674" y="128"/>
                      </a:lnTo>
                      <a:lnTo>
                        <a:pt x="2677" y="128"/>
                      </a:lnTo>
                      <a:lnTo>
                        <a:pt x="2679" y="127"/>
                      </a:lnTo>
                      <a:lnTo>
                        <a:pt x="2680" y="126"/>
                      </a:lnTo>
                      <a:lnTo>
                        <a:pt x="2681" y="126"/>
                      </a:lnTo>
                      <a:lnTo>
                        <a:pt x="2685" y="125"/>
                      </a:lnTo>
                      <a:lnTo>
                        <a:pt x="2689" y="122"/>
                      </a:lnTo>
                      <a:lnTo>
                        <a:pt x="2694" y="121"/>
                      </a:lnTo>
                      <a:lnTo>
                        <a:pt x="2699" y="119"/>
                      </a:lnTo>
                      <a:lnTo>
                        <a:pt x="2703" y="118"/>
                      </a:lnTo>
                      <a:lnTo>
                        <a:pt x="2708" y="116"/>
                      </a:lnTo>
                      <a:lnTo>
                        <a:pt x="2712" y="114"/>
                      </a:lnTo>
                      <a:lnTo>
                        <a:pt x="2717" y="112"/>
                      </a:lnTo>
                      <a:lnTo>
                        <a:pt x="2722" y="111"/>
                      </a:lnTo>
                      <a:lnTo>
                        <a:pt x="2726" y="109"/>
                      </a:lnTo>
                      <a:lnTo>
                        <a:pt x="2731" y="107"/>
                      </a:lnTo>
                      <a:lnTo>
                        <a:pt x="2735" y="105"/>
                      </a:lnTo>
                      <a:lnTo>
                        <a:pt x="2741" y="104"/>
                      </a:lnTo>
                      <a:lnTo>
                        <a:pt x="2746" y="103"/>
                      </a:lnTo>
                      <a:lnTo>
                        <a:pt x="2750" y="101"/>
                      </a:lnTo>
                      <a:lnTo>
                        <a:pt x="2755" y="99"/>
                      </a:lnTo>
                      <a:lnTo>
                        <a:pt x="2761" y="97"/>
                      </a:lnTo>
                      <a:lnTo>
                        <a:pt x="2765" y="96"/>
                      </a:lnTo>
                      <a:lnTo>
                        <a:pt x="2770" y="95"/>
                      </a:lnTo>
                      <a:lnTo>
                        <a:pt x="2776" y="93"/>
                      </a:lnTo>
                      <a:lnTo>
                        <a:pt x="2780" y="91"/>
                      </a:lnTo>
                      <a:lnTo>
                        <a:pt x="2785" y="90"/>
                      </a:lnTo>
                      <a:lnTo>
                        <a:pt x="2791" y="89"/>
                      </a:lnTo>
                      <a:lnTo>
                        <a:pt x="2795" y="87"/>
                      </a:lnTo>
                      <a:lnTo>
                        <a:pt x="2801" y="86"/>
                      </a:lnTo>
                      <a:lnTo>
                        <a:pt x="2806" y="84"/>
                      </a:lnTo>
                      <a:lnTo>
                        <a:pt x="2812" y="83"/>
                      </a:lnTo>
                      <a:lnTo>
                        <a:pt x="2816" y="81"/>
                      </a:lnTo>
                      <a:lnTo>
                        <a:pt x="2822" y="80"/>
                      </a:lnTo>
                      <a:lnTo>
                        <a:pt x="2827" y="79"/>
                      </a:lnTo>
                      <a:lnTo>
                        <a:pt x="2832" y="78"/>
                      </a:lnTo>
                      <a:lnTo>
                        <a:pt x="2837" y="76"/>
                      </a:lnTo>
                      <a:lnTo>
                        <a:pt x="2843" y="74"/>
                      </a:lnTo>
                      <a:lnTo>
                        <a:pt x="2848" y="73"/>
                      </a:lnTo>
                      <a:lnTo>
                        <a:pt x="2853" y="72"/>
                      </a:lnTo>
                      <a:lnTo>
                        <a:pt x="2859" y="71"/>
                      </a:lnTo>
                      <a:lnTo>
                        <a:pt x="2865" y="69"/>
                      </a:lnTo>
                      <a:lnTo>
                        <a:pt x="2869" y="68"/>
                      </a:lnTo>
                      <a:lnTo>
                        <a:pt x="2875" y="67"/>
                      </a:lnTo>
                      <a:lnTo>
                        <a:pt x="2881" y="66"/>
                      </a:lnTo>
                      <a:lnTo>
                        <a:pt x="2886" y="65"/>
                      </a:lnTo>
                      <a:lnTo>
                        <a:pt x="2891" y="64"/>
                      </a:lnTo>
                      <a:lnTo>
                        <a:pt x="2897" y="63"/>
                      </a:lnTo>
                      <a:lnTo>
                        <a:pt x="2903" y="61"/>
                      </a:lnTo>
                      <a:lnTo>
                        <a:pt x="2908" y="60"/>
                      </a:lnTo>
                      <a:lnTo>
                        <a:pt x="2914" y="59"/>
                      </a:lnTo>
                      <a:lnTo>
                        <a:pt x="2920" y="58"/>
                      </a:lnTo>
                      <a:lnTo>
                        <a:pt x="2926" y="57"/>
                      </a:lnTo>
                      <a:lnTo>
                        <a:pt x="2931" y="56"/>
                      </a:lnTo>
                      <a:lnTo>
                        <a:pt x="2937" y="55"/>
                      </a:lnTo>
                      <a:lnTo>
                        <a:pt x="2943" y="53"/>
                      </a:lnTo>
                      <a:lnTo>
                        <a:pt x="2949" y="52"/>
                      </a:lnTo>
                      <a:lnTo>
                        <a:pt x="2954" y="51"/>
                      </a:lnTo>
                      <a:lnTo>
                        <a:pt x="2960" y="50"/>
                      </a:lnTo>
                      <a:lnTo>
                        <a:pt x="2966" y="49"/>
                      </a:lnTo>
                      <a:lnTo>
                        <a:pt x="2972" y="48"/>
                      </a:lnTo>
                      <a:lnTo>
                        <a:pt x="2977" y="46"/>
                      </a:lnTo>
                      <a:lnTo>
                        <a:pt x="2983" y="45"/>
                      </a:lnTo>
                      <a:lnTo>
                        <a:pt x="2989" y="45"/>
                      </a:lnTo>
                      <a:lnTo>
                        <a:pt x="2995" y="44"/>
                      </a:lnTo>
                      <a:lnTo>
                        <a:pt x="3002" y="43"/>
                      </a:lnTo>
                      <a:lnTo>
                        <a:pt x="3007" y="42"/>
                      </a:lnTo>
                      <a:lnTo>
                        <a:pt x="3013" y="41"/>
                      </a:lnTo>
                      <a:lnTo>
                        <a:pt x="3019" y="40"/>
                      </a:lnTo>
                      <a:lnTo>
                        <a:pt x="3025" y="40"/>
                      </a:lnTo>
                      <a:lnTo>
                        <a:pt x="3032" y="38"/>
                      </a:lnTo>
                      <a:lnTo>
                        <a:pt x="3037" y="37"/>
                      </a:lnTo>
                      <a:lnTo>
                        <a:pt x="3043" y="36"/>
                      </a:lnTo>
                      <a:lnTo>
                        <a:pt x="3050" y="36"/>
                      </a:lnTo>
                      <a:lnTo>
                        <a:pt x="3056" y="35"/>
                      </a:lnTo>
                      <a:lnTo>
                        <a:pt x="3062" y="34"/>
                      </a:lnTo>
                      <a:lnTo>
                        <a:pt x="3068" y="33"/>
                      </a:lnTo>
                      <a:lnTo>
                        <a:pt x="3074" y="33"/>
                      </a:lnTo>
                      <a:lnTo>
                        <a:pt x="3081" y="32"/>
                      </a:lnTo>
                      <a:lnTo>
                        <a:pt x="3087" y="30"/>
                      </a:lnTo>
                      <a:lnTo>
                        <a:pt x="3093" y="30"/>
                      </a:lnTo>
                      <a:lnTo>
                        <a:pt x="3100" y="29"/>
                      </a:lnTo>
                      <a:lnTo>
                        <a:pt x="3105" y="28"/>
                      </a:lnTo>
                      <a:lnTo>
                        <a:pt x="3112" y="28"/>
                      </a:lnTo>
                      <a:lnTo>
                        <a:pt x="3118" y="27"/>
                      </a:lnTo>
                      <a:lnTo>
                        <a:pt x="3125" y="27"/>
                      </a:lnTo>
                      <a:lnTo>
                        <a:pt x="3131" y="26"/>
                      </a:lnTo>
                      <a:lnTo>
                        <a:pt x="3138" y="25"/>
                      </a:lnTo>
                      <a:lnTo>
                        <a:pt x="3145" y="25"/>
                      </a:lnTo>
                      <a:lnTo>
                        <a:pt x="3150" y="23"/>
                      </a:lnTo>
                      <a:lnTo>
                        <a:pt x="3157" y="23"/>
                      </a:lnTo>
                      <a:lnTo>
                        <a:pt x="3163" y="22"/>
                      </a:lnTo>
                      <a:lnTo>
                        <a:pt x="3170" y="21"/>
                      </a:lnTo>
                      <a:lnTo>
                        <a:pt x="3177" y="21"/>
                      </a:lnTo>
                      <a:lnTo>
                        <a:pt x="3184" y="20"/>
                      </a:lnTo>
                      <a:lnTo>
                        <a:pt x="3189" y="20"/>
                      </a:lnTo>
                      <a:lnTo>
                        <a:pt x="3196" y="19"/>
                      </a:lnTo>
                      <a:lnTo>
                        <a:pt x="3203" y="19"/>
                      </a:lnTo>
                      <a:lnTo>
                        <a:pt x="3209" y="18"/>
                      </a:lnTo>
                      <a:lnTo>
                        <a:pt x="3216" y="18"/>
                      </a:lnTo>
                      <a:lnTo>
                        <a:pt x="3223" y="17"/>
                      </a:lnTo>
                      <a:lnTo>
                        <a:pt x="3230" y="17"/>
                      </a:lnTo>
                      <a:lnTo>
                        <a:pt x="3237" y="15"/>
                      </a:lnTo>
                      <a:lnTo>
                        <a:pt x="3242" y="15"/>
                      </a:lnTo>
                      <a:lnTo>
                        <a:pt x="3249" y="14"/>
                      </a:lnTo>
                      <a:lnTo>
                        <a:pt x="3256" y="14"/>
                      </a:lnTo>
                      <a:lnTo>
                        <a:pt x="3263" y="13"/>
                      </a:lnTo>
                      <a:lnTo>
                        <a:pt x="3270" y="13"/>
                      </a:lnTo>
                      <a:lnTo>
                        <a:pt x="3277" y="13"/>
                      </a:lnTo>
                      <a:lnTo>
                        <a:pt x="3284" y="12"/>
                      </a:lnTo>
                      <a:lnTo>
                        <a:pt x="3291" y="12"/>
                      </a:lnTo>
                      <a:lnTo>
                        <a:pt x="3297" y="11"/>
                      </a:lnTo>
                      <a:lnTo>
                        <a:pt x="3304" y="11"/>
                      </a:lnTo>
                      <a:lnTo>
                        <a:pt x="3310" y="11"/>
                      </a:lnTo>
                      <a:lnTo>
                        <a:pt x="3317" y="10"/>
                      </a:lnTo>
                      <a:lnTo>
                        <a:pt x="3324" y="10"/>
                      </a:lnTo>
                      <a:lnTo>
                        <a:pt x="3331" y="10"/>
                      </a:lnTo>
                      <a:lnTo>
                        <a:pt x="3338" y="8"/>
                      </a:lnTo>
                      <a:lnTo>
                        <a:pt x="3345" y="8"/>
                      </a:lnTo>
                      <a:lnTo>
                        <a:pt x="3352" y="8"/>
                      </a:lnTo>
                      <a:lnTo>
                        <a:pt x="3360" y="7"/>
                      </a:lnTo>
                      <a:lnTo>
                        <a:pt x="3367" y="7"/>
                      </a:lnTo>
                      <a:lnTo>
                        <a:pt x="3374" y="7"/>
                      </a:lnTo>
                      <a:lnTo>
                        <a:pt x="3381" y="6"/>
                      </a:lnTo>
                      <a:lnTo>
                        <a:pt x="3388" y="6"/>
                      </a:lnTo>
                      <a:lnTo>
                        <a:pt x="3395" y="6"/>
                      </a:lnTo>
                      <a:lnTo>
                        <a:pt x="3401" y="6"/>
                      </a:lnTo>
                      <a:lnTo>
                        <a:pt x="3408" y="5"/>
                      </a:lnTo>
                      <a:lnTo>
                        <a:pt x="3415" y="5"/>
                      </a:lnTo>
                      <a:lnTo>
                        <a:pt x="3423" y="5"/>
                      </a:lnTo>
                      <a:lnTo>
                        <a:pt x="3430" y="5"/>
                      </a:lnTo>
                      <a:lnTo>
                        <a:pt x="3437" y="4"/>
                      </a:lnTo>
                      <a:lnTo>
                        <a:pt x="3444" y="4"/>
                      </a:lnTo>
                      <a:lnTo>
                        <a:pt x="3452" y="4"/>
                      </a:lnTo>
                      <a:lnTo>
                        <a:pt x="3459" y="4"/>
                      </a:lnTo>
                      <a:lnTo>
                        <a:pt x="3466" y="4"/>
                      </a:lnTo>
                      <a:lnTo>
                        <a:pt x="3473" y="3"/>
                      </a:lnTo>
                      <a:lnTo>
                        <a:pt x="3481" y="3"/>
                      </a:lnTo>
                      <a:lnTo>
                        <a:pt x="3488" y="3"/>
                      </a:lnTo>
                      <a:lnTo>
                        <a:pt x="3495" y="3"/>
                      </a:lnTo>
                      <a:lnTo>
                        <a:pt x="3502" y="3"/>
                      </a:lnTo>
                      <a:lnTo>
                        <a:pt x="3510" y="2"/>
                      </a:lnTo>
                      <a:lnTo>
                        <a:pt x="3517" y="2"/>
                      </a:lnTo>
                      <a:lnTo>
                        <a:pt x="3524" y="2"/>
                      </a:lnTo>
                      <a:lnTo>
                        <a:pt x="3532" y="2"/>
                      </a:lnTo>
                      <a:lnTo>
                        <a:pt x="3539" y="2"/>
                      </a:lnTo>
                      <a:lnTo>
                        <a:pt x="3547" y="2"/>
                      </a:lnTo>
                      <a:lnTo>
                        <a:pt x="3554" y="2"/>
                      </a:lnTo>
                      <a:lnTo>
                        <a:pt x="3560" y="2"/>
                      </a:lnTo>
                      <a:lnTo>
                        <a:pt x="3569" y="0"/>
                      </a:lnTo>
                      <a:lnTo>
                        <a:pt x="3575" y="0"/>
                      </a:lnTo>
                      <a:lnTo>
                        <a:pt x="3583" y="0"/>
                      </a:lnTo>
                      <a:lnTo>
                        <a:pt x="3590" y="0"/>
                      </a:lnTo>
                      <a:lnTo>
                        <a:pt x="3597" y="0"/>
                      </a:lnTo>
                      <a:lnTo>
                        <a:pt x="3605" y="0"/>
                      </a:lnTo>
                      <a:lnTo>
                        <a:pt x="3612" y="0"/>
                      </a:lnTo>
                      <a:lnTo>
                        <a:pt x="3620" y="0"/>
                      </a:lnTo>
                      <a:lnTo>
                        <a:pt x="3627" y="0"/>
                      </a:lnTo>
                      <a:lnTo>
                        <a:pt x="3635" y="0"/>
                      </a:lnTo>
                      <a:lnTo>
                        <a:pt x="3642" y="0"/>
                      </a:lnTo>
                      <a:lnTo>
                        <a:pt x="3650" y="0"/>
                      </a:lnTo>
                      <a:lnTo>
                        <a:pt x="3657" y="0"/>
                      </a:lnTo>
                      <a:lnTo>
                        <a:pt x="3665" y="0"/>
                      </a:lnTo>
                      <a:lnTo>
                        <a:pt x="3672" y="0"/>
                      </a:lnTo>
                      <a:lnTo>
                        <a:pt x="3680" y="0"/>
                      </a:lnTo>
                      <a:lnTo>
                        <a:pt x="3688" y="0"/>
                      </a:lnTo>
                      <a:lnTo>
                        <a:pt x="3695" y="0"/>
                      </a:lnTo>
                      <a:lnTo>
                        <a:pt x="3703" y="0"/>
                      </a:lnTo>
                      <a:lnTo>
                        <a:pt x="3710" y="0"/>
                      </a:lnTo>
                      <a:lnTo>
                        <a:pt x="3718" y="0"/>
                      </a:lnTo>
                      <a:lnTo>
                        <a:pt x="3725" y="0"/>
                      </a:lnTo>
                      <a:lnTo>
                        <a:pt x="3733" y="0"/>
                      </a:lnTo>
                      <a:lnTo>
                        <a:pt x="3741" y="0"/>
                      </a:lnTo>
                      <a:lnTo>
                        <a:pt x="3748" y="0"/>
                      </a:lnTo>
                      <a:lnTo>
                        <a:pt x="3756" y="0"/>
                      </a:lnTo>
                      <a:lnTo>
                        <a:pt x="3764" y="0"/>
                      </a:lnTo>
                      <a:lnTo>
                        <a:pt x="3771" y="0"/>
                      </a:lnTo>
                      <a:lnTo>
                        <a:pt x="3779" y="0"/>
                      </a:lnTo>
                      <a:lnTo>
                        <a:pt x="3787" y="0"/>
                      </a:lnTo>
                      <a:lnTo>
                        <a:pt x="3794" y="2"/>
                      </a:lnTo>
                      <a:lnTo>
                        <a:pt x="3802" y="2"/>
                      </a:lnTo>
                      <a:lnTo>
                        <a:pt x="3817" y="2"/>
                      </a:lnTo>
                      <a:lnTo>
                        <a:pt x="3834" y="2"/>
                      </a:lnTo>
                      <a:lnTo>
                        <a:pt x="3848" y="2"/>
                      </a:lnTo>
                      <a:lnTo>
                        <a:pt x="3865" y="3"/>
                      </a:lnTo>
                      <a:lnTo>
                        <a:pt x="3880" y="3"/>
                      </a:lnTo>
                      <a:lnTo>
                        <a:pt x="3896" y="3"/>
                      </a:lnTo>
                      <a:lnTo>
                        <a:pt x="3911" y="4"/>
                      </a:lnTo>
                      <a:lnTo>
                        <a:pt x="3927" y="4"/>
                      </a:lnTo>
                      <a:lnTo>
                        <a:pt x="3942" y="4"/>
                      </a:lnTo>
                      <a:lnTo>
                        <a:pt x="3958" y="5"/>
                      </a:lnTo>
                      <a:lnTo>
                        <a:pt x="3974" y="5"/>
                      </a:lnTo>
                      <a:lnTo>
                        <a:pt x="3989" y="5"/>
                      </a:lnTo>
                      <a:lnTo>
                        <a:pt x="4005" y="6"/>
                      </a:lnTo>
                      <a:lnTo>
                        <a:pt x="4021" y="6"/>
                      </a:lnTo>
                      <a:lnTo>
                        <a:pt x="4036" y="7"/>
                      </a:lnTo>
                      <a:lnTo>
                        <a:pt x="4052" y="7"/>
                      </a:lnTo>
                      <a:lnTo>
                        <a:pt x="4069" y="8"/>
                      </a:lnTo>
                      <a:lnTo>
                        <a:pt x="4084" y="8"/>
                      </a:lnTo>
                      <a:lnTo>
                        <a:pt x="4100" y="10"/>
                      </a:lnTo>
                      <a:lnTo>
                        <a:pt x="4116" y="11"/>
                      </a:lnTo>
                      <a:lnTo>
                        <a:pt x="4132" y="11"/>
                      </a:lnTo>
                      <a:lnTo>
                        <a:pt x="4148" y="12"/>
                      </a:lnTo>
                      <a:lnTo>
                        <a:pt x="4163" y="12"/>
                      </a:lnTo>
                      <a:lnTo>
                        <a:pt x="4179" y="13"/>
                      </a:lnTo>
                      <a:lnTo>
                        <a:pt x="4195" y="14"/>
                      </a:lnTo>
                      <a:lnTo>
                        <a:pt x="4211" y="14"/>
                      </a:lnTo>
                      <a:lnTo>
                        <a:pt x="4228" y="15"/>
                      </a:lnTo>
                      <a:lnTo>
                        <a:pt x="4243" y="17"/>
                      </a:lnTo>
                      <a:lnTo>
                        <a:pt x="4259" y="17"/>
                      </a:lnTo>
                      <a:lnTo>
                        <a:pt x="4275" y="18"/>
                      </a:lnTo>
                      <a:lnTo>
                        <a:pt x="4291" y="19"/>
                      </a:lnTo>
                      <a:lnTo>
                        <a:pt x="4307" y="19"/>
                      </a:lnTo>
                      <a:lnTo>
                        <a:pt x="4339" y="21"/>
                      </a:lnTo>
                      <a:lnTo>
                        <a:pt x="4370" y="23"/>
                      </a:lnTo>
                      <a:lnTo>
                        <a:pt x="4403" y="25"/>
                      </a:lnTo>
                      <a:lnTo>
                        <a:pt x="4435" y="27"/>
                      </a:lnTo>
                      <a:lnTo>
                        <a:pt x="4466" y="28"/>
                      </a:lnTo>
                      <a:lnTo>
                        <a:pt x="4498" y="30"/>
                      </a:lnTo>
                      <a:lnTo>
                        <a:pt x="4531" y="33"/>
                      </a:lnTo>
                      <a:lnTo>
                        <a:pt x="4562" y="35"/>
                      </a:lnTo>
                      <a:lnTo>
                        <a:pt x="4578" y="36"/>
                      </a:lnTo>
                      <a:lnTo>
                        <a:pt x="4594" y="36"/>
                      </a:lnTo>
                      <a:lnTo>
                        <a:pt x="4610" y="37"/>
                      </a:lnTo>
                      <a:lnTo>
                        <a:pt x="4625" y="38"/>
                      </a:lnTo>
                      <a:lnTo>
                        <a:pt x="4641" y="40"/>
                      </a:lnTo>
                      <a:lnTo>
                        <a:pt x="4657" y="41"/>
                      </a:lnTo>
                      <a:lnTo>
                        <a:pt x="4672" y="42"/>
                      </a:lnTo>
                      <a:lnTo>
                        <a:pt x="4688" y="43"/>
                      </a:lnTo>
                      <a:lnTo>
                        <a:pt x="4705" y="44"/>
                      </a:lnTo>
                      <a:lnTo>
                        <a:pt x="4720" y="45"/>
                      </a:lnTo>
                      <a:lnTo>
                        <a:pt x="4736" y="46"/>
                      </a:lnTo>
                      <a:lnTo>
                        <a:pt x="4752" y="48"/>
                      </a:lnTo>
                      <a:lnTo>
                        <a:pt x="4767" y="49"/>
                      </a:lnTo>
                      <a:lnTo>
                        <a:pt x="4783" y="50"/>
                      </a:lnTo>
                      <a:lnTo>
                        <a:pt x="4798" y="51"/>
                      </a:lnTo>
                      <a:lnTo>
                        <a:pt x="4814" y="52"/>
                      </a:lnTo>
                      <a:lnTo>
                        <a:pt x="4829" y="53"/>
                      </a:lnTo>
                      <a:lnTo>
                        <a:pt x="4845" y="55"/>
                      </a:lnTo>
                      <a:lnTo>
                        <a:pt x="4860" y="56"/>
                      </a:lnTo>
                      <a:lnTo>
                        <a:pt x="4876" y="57"/>
                      </a:lnTo>
                      <a:lnTo>
                        <a:pt x="4891" y="58"/>
                      </a:lnTo>
                      <a:lnTo>
                        <a:pt x="4906" y="59"/>
                      </a:lnTo>
                      <a:lnTo>
                        <a:pt x="4922" y="60"/>
                      </a:lnTo>
                      <a:lnTo>
                        <a:pt x="4937" y="60"/>
                      </a:lnTo>
                      <a:lnTo>
                        <a:pt x="4952" y="61"/>
                      </a:lnTo>
                      <a:lnTo>
                        <a:pt x="4967" y="63"/>
                      </a:lnTo>
                      <a:lnTo>
                        <a:pt x="4983" y="64"/>
                      </a:lnTo>
                      <a:lnTo>
                        <a:pt x="4998" y="65"/>
                      </a:lnTo>
                      <a:lnTo>
                        <a:pt x="5013" y="66"/>
                      </a:lnTo>
                      <a:lnTo>
                        <a:pt x="5028" y="67"/>
                      </a:lnTo>
                      <a:lnTo>
                        <a:pt x="5043" y="68"/>
                      </a:lnTo>
                      <a:lnTo>
                        <a:pt x="5058" y="69"/>
                      </a:lnTo>
                      <a:lnTo>
                        <a:pt x="5066" y="71"/>
                      </a:lnTo>
                      <a:lnTo>
                        <a:pt x="5073" y="71"/>
                      </a:lnTo>
                      <a:lnTo>
                        <a:pt x="5081" y="72"/>
                      </a:lnTo>
                      <a:lnTo>
                        <a:pt x="5088" y="72"/>
                      </a:lnTo>
                      <a:lnTo>
                        <a:pt x="5095" y="73"/>
                      </a:lnTo>
                      <a:lnTo>
                        <a:pt x="5103" y="73"/>
                      </a:lnTo>
                      <a:lnTo>
                        <a:pt x="5110" y="74"/>
                      </a:lnTo>
                      <a:lnTo>
                        <a:pt x="5118" y="74"/>
                      </a:lnTo>
                      <a:lnTo>
                        <a:pt x="5125" y="75"/>
                      </a:lnTo>
                      <a:lnTo>
                        <a:pt x="5133" y="75"/>
                      </a:lnTo>
                      <a:lnTo>
                        <a:pt x="5140" y="76"/>
                      </a:lnTo>
                      <a:lnTo>
                        <a:pt x="5147" y="76"/>
                      </a:lnTo>
                      <a:lnTo>
                        <a:pt x="5155" y="78"/>
                      </a:lnTo>
                      <a:lnTo>
                        <a:pt x="5162" y="78"/>
                      </a:lnTo>
                      <a:lnTo>
                        <a:pt x="5169" y="78"/>
                      </a:lnTo>
                      <a:lnTo>
                        <a:pt x="5177" y="79"/>
                      </a:lnTo>
                      <a:lnTo>
                        <a:pt x="5184" y="79"/>
                      </a:lnTo>
                      <a:lnTo>
                        <a:pt x="5191" y="80"/>
                      </a:lnTo>
                      <a:lnTo>
                        <a:pt x="5199" y="80"/>
                      </a:lnTo>
                      <a:lnTo>
                        <a:pt x="5206" y="81"/>
                      </a:lnTo>
                      <a:lnTo>
                        <a:pt x="5213" y="81"/>
                      </a:lnTo>
                      <a:lnTo>
                        <a:pt x="5221" y="82"/>
                      </a:lnTo>
                      <a:lnTo>
                        <a:pt x="5228" y="82"/>
                      </a:lnTo>
                      <a:lnTo>
                        <a:pt x="5235" y="83"/>
                      </a:lnTo>
                      <a:lnTo>
                        <a:pt x="5241" y="83"/>
                      </a:lnTo>
                      <a:lnTo>
                        <a:pt x="5250" y="84"/>
                      </a:lnTo>
                      <a:lnTo>
                        <a:pt x="5256" y="84"/>
                      </a:lnTo>
                      <a:lnTo>
                        <a:pt x="5263" y="84"/>
                      </a:lnTo>
                      <a:lnTo>
                        <a:pt x="5270" y="86"/>
                      </a:lnTo>
                      <a:lnTo>
                        <a:pt x="5277" y="86"/>
                      </a:lnTo>
                      <a:lnTo>
                        <a:pt x="5284" y="87"/>
                      </a:lnTo>
                      <a:lnTo>
                        <a:pt x="5292" y="87"/>
                      </a:lnTo>
                      <a:lnTo>
                        <a:pt x="5299" y="88"/>
                      </a:lnTo>
                      <a:lnTo>
                        <a:pt x="5306" y="88"/>
                      </a:lnTo>
                      <a:lnTo>
                        <a:pt x="5313" y="89"/>
                      </a:lnTo>
                      <a:lnTo>
                        <a:pt x="5320" y="89"/>
                      </a:lnTo>
                      <a:lnTo>
                        <a:pt x="5327" y="89"/>
                      </a:lnTo>
                      <a:lnTo>
                        <a:pt x="5334" y="90"/>
                      </a:lnTo>
                      <a:lnTo>
                        <a:pt x="5341" y="90"/>
                      </a:lnTo>
                      <a:lnTo>
                        <a:pt x="5347" y="91"/>
                      </a:lnTo>
                      <a:lnTo>
                        <a:pt x="5354" y="91"/>
                      </a:lnTo>
                      <a:lnTo>
                        <a:pt x="5361" y="91"/>
                      </a:lnTo>
                      <a:lnTo>
                        <a:pt x="5368" y="93"/>
                      </a:lnTo>
                      <a:lnTo>
                        <a:pt x="5375" y="93"/>
                      </a:lnTo>
                      <a:lnTo>
                        <a:pt x="5382" y="94"/>
                      </a:lnTo>
                      <a:lnTo>
                        <a:pt x="5389" y="94"/>
                      </a:lnTo>
                      <a:lnTo>
                        <a:pt x="5396" y="95"/>
                      </a:lnTo>
                      <a:lnTo>
                        <a:pt x="5403" y="95"/>
                      </a:lnTo>
                      <a:lnTo>
                        <a:pt x="5410" y="95"/>
                      </a:lnTo>
                      <a:lnTo>
                        <a:pt x="5417" y="96"/>
                      </a:lnTo>
                      <a:lnTo>
                        <a:pt x="5424" y="96"/>
                      </a:lnTo>
                      <a:lnTo>
                        <a:pt x="5430" y="97"/>
                      </a:lnTo>
                      <a:lnTo>
                        <a:pt x="5437" y="97"/>
                      </a:lnTo>
                      <a:lnTo>
                        <a:pt x="5444" y="97"/>
                      </a:lnTo>
                      <a:lnTo>
                        <a:pt x="5450" y="98"/>
                      </a:lnTo>
                      <a:lnTo>
                        <a:pt x="5457" y="98"/>
                      </a:lnTo>
                      <a:lnTo>
                        <a:pt x="5464" y="98"/>
                      </a:lnTo>
                      <a:lnTo>
                        <a:pt x="5471" y="99"/>
                      </a:lnTo>
                      <a:lnTo>
                        <a:pt x="5478" y="99"/>
                      </a:lnTo>
                      <a:lnTo>
                        <a:pt x="5483" y="101"/>
                      </a:lnTo>
                      <a:lnTo>
                        <a:pt x="5490" y="101"/>
                      </a:lnTo>
                      <a:lnTo>
                        <a:pt x="5497" y="101"/>
                      </a:lnTo>
                      <a:lnTo>
                        <a:pt x="5503" y="102"/>
                      </a:lnTo>
                      <a:lnTo>
                        <a:pt x="5510" y="102"/>
                      </a:lnTo>
                      <a:lnTo>
                        <a:pt x="5517" y="102"/>
                      </a:lnTo>
                      <a:lnTo>
                        <a:pt x="5523" y="103"/>
                      </a:lnTo>
                      <a:lnTo>
                        <a:pt x="5530" y="103"/>
                      </a:lnTo>
                      <a:lnTo>
                        <a:pt x="5536" y="103"/>
                      </a:lnTo>
                      <a:lnTo>
                        <a:pt x="5542" y="104"/>
                      </a:lnTo>
                      <a:lnTo>
                        <a:pt x="5549" y="104"/>
                      </a:lnTo>
                      <a:lnTo>
                        <a:pt x="5556" y="104"/>
                      </a:lnTo>
                      <a:lnTo>
                        <a:pt x="5562" y="105"/>
                      </a:lnTo>
                      <a:lnTo>
                        <a:pt x="5569" y="105"/>
                      </a:lnTo>
                      <a:lnTo>
                        <a:pt x="5574" y="105"/>
                      </a:lnTo>
                      <a:lnTo>
                        <a:pt x="5581" y="106"/>
                      </a:lnTo>
                      <a:lnTo>
                        <a:pt x="5587" y="106"/>
                      </a:lnTo>
                      <a:lnTo>
                        <a:pt x="5594" y="106"/>
                      </a:lnTo>
                      <a:lnTo>
                        <a:pt x="5600" y="107"/>
                      </a:lnTo>
                      <a:lnTo>
                        <a:pt x="5607" y="107"/>
                      </a:lnTo>
                      <a:lnTo>
                        <a:pt x="5612" y="107"/>
                      </a:lnTo>
                      <a:lnTo>
                        <a:pt x="5618" y="107"/>
                      </a:lnTo>
                      <a:lnTo>
                        <a:pt x="5625" y="109"/>
                      </a:lnTo>
                      <a:lnTo>
                        <a:pt x="5631" y="109"/>
                      </a:lnTo>
                      <a:lnTo>
                        <a:pt x="5638" y="109"/>
                      </a:lnTo>
                      <a:lnTo>
                        <a:pt x="5644" y="110"/>
                      </a:lnTo>
                      <a:lnTo>
                        <a:pt x="5649" y="110"/>
                      </a:lnTo>
                      <a:lnTo>
                        <a:pt x="5655" y="110"/>
                      </a:lnTo>
                      <a:lnTo>
                        <a:pt x="5662" y="110"/>
                      </a:lnTo>
                      <a:lnTo>
                        <a:pt x="5668" y="111"/>
                      </a:lnTo>
                      <a:lnTo>
                        <a:pt x="5674" y="111"/>
                      </a:lnTo>
                      <a:lnTo>
                        <a:pt x="5680" y="111"/>
                      </a:lnTo>
                      <a:lnTo>
                        <a:pt x="5686" y="111"/>
                      </a:lnTo>
                      <a:lnTo>
                        <a:pt x="5692" y="111"/>
                      </a:lnTo>
                      <a:lnTo>
                        <a:pt x="5698" y="112"/>
                      </a:lnTo>
                      <a:lnTo>
                        <a:pt x="5704" y="112"/>
                      </a:lnTo>
                      <a:lnTo>
                        <a:pt x="5709" y="112"/>
                      </a:lnTo>
                      <a:lnTo>
                        <a:pt x="5716" y="112"/>
                      </a:lnTo>
                      <a:lnTo>
                        <a:pt x="5722" y="112"/>
                      </a:lnTo>
                      <a:lnTo>
                        <a:pt x="5728" y="113"/>
                      </a:lnTo>
                      <a:lnTo>
                        <a:pt x="5733" y="113"/>
                      </a:lnTo>
                      <a:lnTo>
                        <a:pt x="5739" y="113"/>
                      </a:lnTo>
                      <a:lnTo>
                        <a:pt x="5745" y="113"/>
                      </a:lnTo>
                      <a:lnTo>
                        <a:pt x="5751" y="113"/>
                      </a:lnTo>
                      <a:lnTo>
                        <a:pt x="5757" y="114"/>
                      </a:lnTo>
                      <a:lnTo>
                        <a:pt x="5762" y="114"/>
                      </a:lnTo>
                      <a:lnTo>
                        <a:pt x="5768" y="114"/>
                      </a:lnTo>
                      <a:lnTo>
                        <a:pt x="5774" y="114"/>
                      </a:lnTo>
                      <a:lnTo>
                        <a:pt x="5780" y="114"/>
                      </a:lnTo>
                      <a:lnTo>
                        <a:pt x="5784" y="114"/>
                      </a:lnTo>
                      <a:lnTo>
                        <a:pt x="5790" y="114"/>
                      </a:lnTo>
                      <a:lnTo>
                        <a:pt x="5796" y="114"/>
                      </a:lnTo>
                      <a:lnTo>
                        <a:pt x="5801" y="116"/>
                      </a:lnTo>
                      <a:lnTo>
                        <a:pt x="5807" y="116"/>
                      </a:lnTo>
                      <a:lnTo>
                        <a:pt x="5813" y="116"/>
                      </a:lnTo>
                      <a:lnTo>
                        <a:pt x="5818" y="116"/>
                      </a:lnTo>
                      <a:lnTo>
                        <a:pt x="5823" y="116"/>
                      </a:lnTo>
                      <a:lnTo>
                        <a:pt x="5829" y="116"/>
                      </a:lnTo>
                      <a:lnTo>
                        <a:pt x="5834" y="116"/>
                      </a:lnTo>
                      <a:lnTo>
                        <a:pt x="5839" y="116"/>
                      </a:lnTo>
                      <a:lnTo>
                        <a:pt x="5845" y="116"/>
                      </a:lnTo>
                      <a:lnTo>
                        <a:pt x="5850" y="116"/>
                      </a:lnTo>
                      <a:lnTo>
                        <a:pt x="5856" y="116"/>
                      </a:lnTo>
                      <a:lnTo>
                        <a:pt x="5861" y="116"/>
                      </a:lnTo>
                      <a:lnTo>
                        <a:pt x="5866" y="116"/>
                      </a:lnTo>
                      <a:lnTo>
                        <a:pt x="5872" y="116"/>
                      </a:lnTo>
                      <a:lnTo>
                        <a:pt x="5876" y="116"/>
                      </a:lnTo>
                      <a:lnTo>
                        <a:pt x="5882" y="116"/>
                      </a:lnTo>
                      <a:lnTo>
                        <a:pt x="5887" y="116"/>
                      </a:lnTo>
                      <a:lnTo>
                        <a:pt x="5892" y="116"/>
                      </a:lnTo>
                      <a:lnTo>
                        <a:pt x="5897" y="116"/>
                      </a:lnTo>
                      <a:lnTo>
                        <a:pt x="5903" y="116"/>
                      </a:lnTo>
                      <a:lnTo>
                        <a:pt x="5907" y="116"/>
                      </a:lnTo>
                      <a:lnTo>
                        <a:pt x="5912" y="116"/>
                      </a:lnTo>
                      <a:lnTo>
                        <a:pt x="5918" y="116"/>
                      </a:lnTo>
                      <a:lnTo>
                        <a:pt x="5922" y="116"/>
                      </a:lnTo>
                      <a:lnTo>
                        <a:pt x="5927" y="116"/>
                      </a:lnTo>
                      <a:lnTo>
                        <a:pt x="5933" y="116"/>
                      </a:lnTo>
                      <a:lnTo>
                        <a:pt x="5937" y="116"/>
                      </a:lnTo>
                      <a:lnTo>
                        <a:pt x="5942" y="116"/>
                      </a:lnTo>
                      <a:lnTo>
                        <a:pt x="5947" y="116"/>
                      </a:lnTo>
                      <a:lnTo>
                        <a:pt x="5952" y="116"/>
                      </a:lnTo>
                      <a:lnTo>
                        <a:pt x="5957" y="116"/>
                      </a:lnTo>
                      <a:lnTo>
                        <a:pt x="5962" y="114"/>
                      </a:lnTo>
                      <a:lnTo>
                        <a:pt x="5966" y="114"/>
                      </a:lnTo>
                      <a:lnTo>
                        <a:pt x="5971" y="114"/>
                      </a:lnTo>
                      <a:lnTo>
                        <a:pt x="5975" y="114"/>
                      </a:lnTo>
                      <a:lnTo>
                        <a:pt x="5980" y="114"/>
                      </a:lnTo>
                      <a:lnTo>
                        <a:pt x="5985" y="114"/>
                      </a:lnTo>
                      <a:lnTo>
                        <a:pt x="5989" y="113"/>
                      </a:lnTo>
                      <a:lnTo>
                        <a:pt x="5994" y="113"/>
                      </a:lnTo>
                      <a:lnTo>
                        <a:pt x="5998" y="113"/>
                      </a:lnTo>
                      <a:lnTo>
                        <a:pt x="6003" y="113"/>
                      </a:lnTo>
                      <a:lnTo>
                        <a:pt x="6008" y="113"/>
                      </a:lnTo>
                      <a:lnTo>
                        <a:pt x="6012" y="112"/>
                      </a:lnTo>
                      <a:lnTo>
                        <a:pt x="6017" y="112"/>
                      </a:lnTo>
                      <a:lnTo>
                        <a:pt x="6022" y="112"/>
                      </a:lnTo>
                      <a:lnTo>
                        <a:pt x="6025" y="112"/>
                      </a:lnTo>
                      <a:lnTo>
                        <a:pt x="6030" y="111"/>
                      </a:lnTo>
                      <a:lnTo>
                        <a:pt x="6034" y="111"/>
                      </a:lnTo>
                      <a:lnTo>
                        <a:pt x="6039" y="111"/>
                      </a:lnTo>
                      <a:lnTo>
                        <a:pt x="6043" y="110"/>
                      </a:lnTo>
                      <a:lnTo>
                        <a:pt x="6047" y="110"/>
                      </a:lnTo>
                      <a:lnTo>
                        <a:pt x="6051" y="110"/>
                      </a:lnTo>
                      <a:lnTo>
                        <a:pt x="6056" y="110"/>
                      </a:lnTo>
                      <a:lnTo>
                        <a:pt x="6060" y="109"/>
                      </a:lnTo>
                      <a:lnTo>
                        <a:pt x="6064" y="109"/>
                      </a:lnTo>
                      <a:lnTo>
                        <a:pt x="6068" y="107"/>
                      </a:lnTo>
                      <a:lnTo>
                        <a:pt x="6072" y="107"/>
                      </a:lnTo>
                      <a:lnTo>
                        <a:pt x="6076" y="107"/>
                      </a:lnTo>
                      <a:lnTo>
                        <a:pt x="6080" y="106"/>
                      </a:lnTo>
                      <a:lnTo>
                        <a:pt x="6084" y="106"/>
                      </a:lnTo>
                      <a:lnTo>
                        <a:pt x="6088" y="105"/>
                      </a:lnTo>
                      <a:lnTo>
                        <a:pt x="6092" y="105"/>
                      </a:lnTo>
                      <a:lnTo>
                        <a:pt x="6096" y="105"/>
                      </a:lnTo>
                      <a:lnTo>
                        <a:pt x="6100" y="104"/>
                      </a:lnTo>
                      <a:lnTo>
                        <a:pt x="6103" y="104"/>
                      </a:lnTo>
                      <a:close/>
                    </a:path>
                  </a:pathLst>
                </a:custGeom>
                <a:solidFill>
                  <a:srgbClr val="000000"/>
                </a:solidFill>
                <a:ln w="9525">
                  <a:noFill/>
                  <a:round/>
                  <a:headEnd/>
                  <a:tailEnd/>
                </a:ln>
              </p:spPr>
              <p:txBody>
                <a:bodyPr wrap="none" anchor="ctr"/>
                <a:lstStyle/>
                <a:p>
                  <a:endParaRPr lang="en-US"/>
                </a:p>
              </p:txBody>
            </p:sp>
            <p:sp>
              <p:nvSpPr>
                <p:cNvPr id="21519" name="Freeform 27"/>
                <p:cNvSpPr>
                  <a:spLocks noChangeArrowheads="1"/>
                </p:cNvSpPr>
                <p:nvPr/>
              </p:nvSpPr>
              <p:spPr bwMode="auto">
                <a:xfrm>
                  <a:off x="2609" y="2816"/>
                  <a:ext cx="69" cy="28"/>
                </a:xfrm>
                <a:custGeom>
                  <a:avLst/>
                  <a:gdLst>
                    <a:gd name="T0" fmla="*/ 0 w 623"/>
                    <a:gd name="T1" fmla="*/ 0 h 209"/>
                    <a:gd name="T2" fmla="*/ 0 w 623"/>
                    <a:gd name="T3" fmla="*/ 0 h 209"/>
                    <a:gd name="T4" fmla="*/ 0 w 623"/>
                    <a:gd name="T5" fmla="*/ 0 h 209"/>
                    <a:gd name="T6" fmla="*/ 0 w 623"/>
                    <a:gd name="T7" fmla="*/ 0 h 209"/>
                    <a:gd name="T8" fmla="*/ 0 w 623"/>
                    <a:gd name="T9" fmla="*/ 0 h 209"/>
                    <a:gd name="T10" fmla="*/ 0 w 623"/>
                    <a:gd name="T11" fmla="*/ 0 h 209"/>
                    <a:gd name="T12" fmla="*/ 0 w 623"/>
                    <a:gd name="T13" fmla="*/ 0 h 209"/>
                    <a:gd name="T14" fmla="*/ 0 w 623"/>
                    <a:gd name="T15" fmla="*/ 0 h 209"/>
                    <a:gd name="T16" fmla="*/ 0 w 623"/>
                    <a:gd name="T17" fmla="*/ 0 h 209"/>
                    <a:gd name="T18" fmla="*/ 0 w 623"/>
                    <a:gd name="T19" fmla="*/ 0 h 209"/>
                    <a:gd name="T20" fmla="*/ 0 w 623"/>
                    <a:gd name="T21" fmla="*/ 0 h 209"/>
                    <a:gd name="T22" fmla="*/ 0 w 623"/>
                    <a:gd name="T23" fmla="*/ 0 h 209"/>
                    <a:gd name="T24" fmla="*/ 0 w 623"/>
                    <a:gd name="T25" fmla="*/ 0 h 209"/>
                    <a:gd name="T26" fmla="*/ 0 w 623"/>
                    <a:gd name="T27" fmla="*/ 0 h 209"/>
                    <a:gd name="T28" fmla="*/ 0 w 623"/>
                    <a:gd name="T29" fmla="*/ 0 h 209"/>
                    <a:gd name="T30" fmla="*/ 0 w 623"/>
                    <a:gd name="T31" fmla="*/ 0 h 209"/>
                    <a:gd name="T32" fmla="*/ 0 w 623"/>
                    <a:gd name="T33" fmla="*/ 0 h 209"/>
                    <a:gd name="T34" fmla="*/ 0 w 623"/>
                    <a:gd name="T35" fmla="*/ 0 h 209"/>
                    <a:gd name="T36" fmla="*/ 0 w 623"/>
                    <a:gd name="T37" fmla="*/ 0 h 209"/>
                    <a:gd name="T38" fmla="*/ 0 w 623"/>
                    <a:gd name="T39" fmla="*/ 0 h 209"/>
                    <a:gd name="T40" fmla="*/ 0 w 623"/>
                    <a:gd name="T41" fmla="*/ 0 h 209"/>
                    <a:gd name="T42" fmla="*/ 0 w 623"/>
                    <a:gd name="T43" fmla="*/ 0 h 209"/>
                    <a:gd name="T44" fmla="*/ 0 w 623"/>
                    <a:gd name="T45" fmla="*/ 0 h 209"/>
                    <a:gd name="T46" fmla="*/ 0 w 623"/>
                    <a:gd name="T47" fmla="*/ 0 h 209"/>
                    <a:gd name="T48" fmla="*/ 0 w 623"/>
                    <a:gd name="T49" fmla="*/ 0 h 209"/>
                    <a:gd name="T50" fmla="*/ 0 w 623"/>
                    <a:gd name="T51" fmla="*/ 0 h 209"/>
                    <a:gd name="T52" fmla="*/ 0 w 623"/>
                    <a:gd name="T53" fmla="*/ 0 h 209"/>
                    <a:gd name="T54" fmla="*/ 0 w 623"/>
                    <a:gd name="T55" fmla="*/ 0 h 209"/>
                    <a:gd name="T56" fmla="*/ 0 w 623"/>
                    <a:gd name="T57" fmla="*/ 0 h 209"/>
                    <a:gd name="T58" fmla="*/ 0 w 623"/>
                    <a:gd name="T59" fmla="*/ 0 h 209"/>
                    <a:gd name="T60" fmla="*/ 0 w 623"/>
                    <a:gd name="T61" fmla="*/ 0 h 209"/>
                    <a:gd name="T62" fmla="*/ 0 w 623"/>
                    <a:gd name="T63" fmla="*/ 0 h 209"/>
                    <a:gd name="T64" fmla="*/ 0 w 623"/>
                    <a:gd name="T65" fmla="*/ 0 h 209"/>
                    <a:gd name="T66" fmla="*/ 0 w 623"/>
                    <a:gd name="T67" fmla="*/ 0 h 209"/>
                    <a:gd name="T68" fmla="*/ 0 w 623"/>
                    <a:gd name="T69" fmla="*/ 0 h 2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23"/>
                    <a:gd name="T106" fmla="*/ 0 h 209"/>
                    <a:gd name="T107" fmla="*/ 623 w 623"/>
                    <a:gd name="T108" fmla="*/ 209 h 2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23" h="209">
                      <a:moveTo>
                        <a:pt x="0" y="117"/>
                      </a:moveTo>
                      <a:lnTo>
                        <a:pt x="40" y="104"/>
                      </a:lnTo>
                      <a:lnTo>
                        <a:pt x="80" y="91"/>
                      </a:lnTo>
                      <a:lnTo>
                        <a:pt x="123" y="79"/>
                      </a:lnTo>
                      <a:lnTo>
                        <a:pt x="164" y="68"/>
                      </a:lnTo>
                      <a:lnTo>
                        <a:pt x="250" y="47"/>
                      </a:lnTo>
                      <a:lnTo>
                        <a:pt x="291" y="38"/>
                      </a:lnTo>
                      <a:lnTo>
                        <a:pt x="331" y="28"/>
                      </a:lnTo>
                      <a:lnTo>
                        <a:pt x="356" y="23"/>
                      </a:lnTo>
                      <a:lnTo>
                        <a:pt x="380" y="18"/>
                      </a:lnTo>
                      <a:lnTo>
                        <a:pt x="431" y="10"/>
                      </a:lnTo>
                      <a:lnTo>
                        <a:pt x="481" y="4"/>
                      </a:lnTo>
                      <a:lnTo>
                        <a:pt x="505" y="1"/>
                      </a:lnTo>
                      <a:lnTo>
                        <a:pt x="528" y="0"/>
                      </a:lnTo>
                      <a:lnTo>
                        <a:pt x="534" y="0"/>
                      </a:lnTo>
                      <a:lnTo>
                        <a:pt x="539" y="0"/>
                      </a:lnTo>
                      <a:lnTo>
                        <a:pt x="542" y="0"/>
                      </a:lnTo>
                      <a:lnTo>
                        <a:pt x="546" y="1"/>
                      </a:lnTo>
                      <a:lnTo>
                        <a:pt x="550" y="4"/>
                      </a:lnTo>
                      <a:lnTo>
                        <a:pt x="555" y="8"/>
                      </a:lnTo>
                      <a:lnTo>
                        <a:pt x="572" y="16"/>
                      </a:lnTo>
                      <a:lnTo>
                        <a:pt x="591" y="23"/>
                      </a:lnTo>
                      <a:lnTo>
                        <a:pt x="608" y="31"/>
                      </a:lnTo>
                      <a:lnTo>
                        <a:pt x="615" y="35"/>
                      </a:lnTo>
                      <a:lnTo>
                        <a:pt x="623" y="40"/>
                      </a:lnTo>
                      <a:lnTo>
                        <a:pt x="623" y="42"/>
                      </a:lnTo>
                      <a:lnTo>
                        <a:pt x="623" y="46"/>
                      </a:lnTo>
                      <a:lnTo>
                        <a:pt x="622" y="49"/>
                      </a:lnTo>
                      <a:lnTo>
                        <a:pt x="620" y="51"/>
                      </a:lnTo>
                      <a:lnTo>
                        <a:pt x="617" y="53"/>
                      </a:lnTo>
                      <a:lnTo>
                        <a:pt x="606" y="57"/>
                      </a:lnTo>
                      <a:lnTo>
                        <a:pt x="594" y="61"/>
                      </a:lnTo>
                      <a:lnTo>
                        <a:pt x="581" y="64"/>
                      </a:lnTo>
                      <a:lnTo>
                        <a:pt x="569" y="69"/>
                      </a:lnTo>
                      <a:lnTo>
                        <a:pt x="539" y="81"/>
                      </a:lnTo>
                      <a:lnTo>
                        <a:pt x="508" y="95"/>
                      </a:lnTo>
                      <a:lnTo>
                        <a:pt x="444" y="124"/>
                      </a:lnTo>
                      <a:lnTo>
                        <a:pt x="412" y="139"/>
                      </a:lnTo>
                      <a:lnTo>
                        <a:pt x="381" y="153"/>
                      </a:lnTo>
                      <a:lnTo>
                        <a:pt x="350" y="167"/>
                      </a:lnTo>
                      <a:lnTo>
                        <a:pt x="321" y="179"/>
                      </a:lnTo>
                      <a:lnTo>
                        <a:pt x="310" y="185"/>
                      </a:lnTo>
                      <a:lnTo>
                        <a:pt x="299" y="192"/>
                      </a:lnTo>
                      <a:lnTo>
                        <a:pt x="289" y="199"/>
                      </a:lnTo>
                      <a:lnTo>
                        <a:pt x="276" y="203"/>
                      </a:lnTo>
                      <a:lnTo>
                        <a:pt x="265" y="207"/>
                      </a:lnTo>
                      <a:lnTo>
                        <a:pt x="253" y="209"/>
                      </a:lnTo>
                      <a:lnTo>
                        <a:pt x="243" y="209"/>
                      </a:lnTo>
                      <a:lnTo>
                        <a:pt x="232" y="208"/>
                      </a:lnTo>
                      <a:lnTo>
                        <a:pt x="223" y="206"/>
                      </a:lnTo>
                      <a:lnTo>
                        <a:pt x="215" y="203"/>
                      </a:lnTo>
                      <a:lnTo>
                        <a:pt x="207" y="201"/>
                      </a:lnTo>
                      <a:lnTo>
                        <a:pt x="200" y="200"/>
                      </a:lnTo>
                      <a:lnTo>
                        <a:pt x="187" y="196"/>
                      </a:lnTo>
                      <a:lnTo>
                        <a:pt x="176" y="194"/>
                      </a:lnTo>
                      <a:lnTo>
                        <a:pt x="155" y="186"/>
                      </a:lnTo>
                      <a:lnTo>
                        <a:pt x="134" y="178"/>
                      </a:lnTo>
                      <a:lnTo>
                        <a:pt x="124" y="175"/>
                      </a:lnTo>
                      <a:lnTo>
                        <a:pt x="111" y="171"/>
                      </a:lnTo>
                      <a:lnTo>
                        <a:pt x="96" y="167"/>
                      </a:lnTo>
                      <a:lnTo>
                        <a:pt x="79" y="162"/>
                      </a:lnTo>
                      <a:lnTo>
                        <a:pt x="62" y="156"/>
                      </a:lnTo>
                      <a:lnTo>
                        <a:pt x="46" y="150"/>
                      </a:lnTo>
                      <a:lnTo>
                        <a:pt x="31" y="144"/>
                      </a:lnTo>
                      <a:lnTo>
                        <a:pt x="17" y="135"/>
                      </a:lnTo>
                      <a:lnTo>
                        <a:pt x="11" y="131"/>
                      </a:lnTo>
                      <a:lnTo>
                        <a:pt x="7" y="127"/>
                      </a:lnTo>
                      <a:lnTo>
                        <a:pt x="3" y="123"/>
                      </a:lnTo>
                      <a:lnTo>
                        <a:pt x="0" y="118"/>
                      </a:lnTo>
                      <a:lnTo>
                        <a:pt x="0" y="117"/>
                      </a:lnTo>
                      <a:close/>
                    </a:path>
                  </a:pathLst>
                </a:custGeom>
                <a:solidFill>
                  <a:srgbClr val="FF7F00"/>
                </a:solidFill>
                <a:ln w="9525">
                  <a:noFill/>
                  <a:round/>
                  <a:headEnd/>
                  <a:tailEnd/>
                </a:ln>
              </p:spPr>
              <p:txBody>
                <a:bodyPr wrap="none" anchor="ctr"/>
                <a:lstStyle/>
                <a:p>
                  <a:endParaRPr lang="en-US"/>
                </a:p>
              </p:txBody>
            </p:sp>
            <p:sp>
              <p:nvSpPr>
                <p:cNvPr id="21520" name="Freeform 28"/>
                <p:cNvSpPr>
                  <a:spLocks noChangeArrowheads="1"/>
                </p:cNvSpPr>
                <p:nvPr/>
              </p:nvSpPr>
              <p:spPr bwMode="auto">
                <a:xfrm>
                  <a:off x="2678" y="2753"/>
                  <a:ext cx="157" cy="46"/>
                </a:xfrm>
                <a:custGeom>
                  <a:avLst/>
                  <a:gdLst>
                    <a:gd name="T0" fmla="*/ 0 w 1410"/>
                    <a:gd name="T1" fmla="*/ 0 h 345"/>
                    <a:gd name="T2" fmla="*/ 0 w 1410"/>
                    <a:gd name="T3" fmla="*/ 0 h 345"/>
                    <a:gd name="T4" fmla="*/ 0 w 1410"/>
                    <a:gd name="T5" fmla="*/ 0 h 345"/>
                    <a:gd name="T6" fmla="*/ 0 w 1410"/>
                    <a:gd name="T7" fmla="*/ 0 h 345"/>
                    <a:gd name="T8" fmla="*/ 0 w 1410"/>
                    <a:gd name="T9" fmla="*/ 0 h 345"/>
                    <a:gd name="T10" fmla="*/ 0 w 1410"/>
                    <a:gd name="T11" fmla="*/ 0 h 345"/>
                    <a:gd name="T12" fmla="*/ 0 w 1410"/>
                    <a:gd name="T13" fmla="*/ 0 h 345"/>
                    <a:gd name="T14" fmla="*/ 0 w 1410"/>
                    <a:gd name="T15" fmla="*/ 0 h 345"/>
                    <a:gd name="T16" fmla="*/ 0 w 1410"/>
                    <a:gd name="T17" fmla="*/ 0 h 345"/>
                    <a:gd name="T18" fmla="*/ 0 w 1410"/>
                    <a:gd name="T19" fmla="*/ 0 h 345"/>
                    <a:gd name="T20" fmla="*/ 0 w 1410"/>
                    <a:gd name="T21" fmla="*/ 0 h 345"/>
                    <a:gd name="T22" fmla="*/ 0 w 1410"/>
                    <a:gd name="T23" fmla="*/ 0 h 345"/>
                    <a:gd name="T24" fmla="*/ 0 w 1410"/>
                    <a:gd name="T25" fmla="*/ 0 h 345"/>
                    <a:gd name="T26" fmla="*/ 0 w 1410"/>
                    <a:gd name="T27" fmla="*/ 0 h 345"/>
                    <a:gd name="T28" fmla="*/ 0 w 1410"/>
                    <a:gd name="T29" fmla="*/ 0 h 345"/>
                    <a:gd name="T30" fmla="*/ 0 w 1410"/>
                    <a:gd name="T31" fmla="*/ 0 h 345"/>
                    <a:gd name="T32" fmla="*/ 0 w 1410"/>
                    <a:gd name="T33" fmla="*/ 0 h 345"/>
                    <a:gd name="T34" fmla="*/ 0 w 1410"/>
                    <a:gd name="T35" fmla="*/ 0 h 345"/>
                    <a:gd name="T36" fmla="*/ 0 w 1410"/>
                    <a:gd name="T37" fmla="*/ 0 h 345"/>
                    <a:gd name="T38" fmla="*/ 0 w 1410"/>
                    <a:gd name="T39" fmla="*/ 0 h 345"/>
                    <a:gd name="T40" fmla="*/ 0 w 1410"/>
                    <a:gd name="T41" fmla="*/ 0 h 345"/>
                    <a:gd name="T42" fmla="*/ 0 w 1410"/>
                    <a:gd name="T43" fmla="*/ 0 h 345"/>
                    <a:gd name="T44" fmla="*/ 0 w 1410"/>
                    <a:gd name="T45" fmla="*/ 0 h 345"/>
                    <a:gd name="T46" fmla="*/ 0 w 1410"/>
                    <a:gd name="T47" fmla="*/ 0 h 345"/>
                    <a:gd name="T48" fmla="*/ 0 w 1410"/>
                    <a:gd name="T49" fmla="*/ 0 h 345"/>
                    <a:gd name="T50" fmla="*/ 0 w 1410"/>
                    <a:gd name="T51" fmla="*/ 0 h 345"/>
                    <a:gd name="T52" fmla="*/ 0 w 1410"/>
                    <a:gd name="T53" fmla="*/ 0 h 345"/>
                    <a:gd name="T54" fmla="*/ 0 w 1410"/>
                    <a:gd name="T55" fmla="*/ 0 h 345"/>
                    <a:gd name="T56" fmla="*/ 0 w 1410"/>
                    <a:gd name="T57" fmla="*/ 0 h 345"/>
                    <a:gd name="T58" fmla="*/ 0 w 1410"/>
                    <a:gd name="T59" fmla="*/ 0 h 345"/>
                    <a:gd name="T60" fmla="*/ 0 w 1410"/>
                    <a:gd name="T61" fmla="*/ 0 h 345"/>
                    <a:gd name="T62" fmla="*/ 0 w 1410"/>
                    <a:gd name="T63" fmla="*/ 0 h 345"/>
                    <a:gd name="T64" fmla="*/ 0 w 1410"/>
                    <a:gd name="T65" fmla="*/ 0 h 345"/>
                    <a:gd name="T66" fmla="*/ 0 w 1410"/>
                    <a:gd name="T67" fmla="*/ 0 h 345"/>
                    <a:gd name="T68" fmla="*/ 0 w 1410"/>
                    <a:gd name="T69" fmla="*/ 0 h 345"/>
                    <a:gd name="T70" fmla="*/ 0 w 1410"/>
                    <a:gd name="T71" fmla="*/ 0 h 345"/>
                    <a:gd name="T72" fmla="*/ 0 w 1410"/>
                    <a:gd name="T73" fmla="*/ 0 h 345"/>
                    <a:gd name="T74" fmla="*/ 0 w 1410"/>
                    <a:gd name="T75" fmla="*/ 0 h 345"/>
                    <a:gd name="T76" fmla="*/ 0 w 1410"/>
                    <a:gd name="T77" fmla="*/ 0 h 345"/>
                    <a:gd name="T78" fmla="*/ 0 w 1410"/>
                    <a:gd name="T79" fmla="*/ 0 h 345"/>
                    <a:gd name="T80" fmla="*/ 0 w 1410"/>
                    <a:gd name="T81" fmla="*/ 0 h 345"/>
                    <a:gd name="T82" fmla="*/ 0 w 1410"/>
                    <a:gd name="T83" fmla="*/ 0 h 345"/>
                    <a:gd name="T84" fmla="*/ 0 w 1410"/>
                    <a:gd name="T85" fmla="*/ 0 h 345"/>
                    <a:gd name="T86" fmla="*/ 0 w 1410"/>
                    <a:gd name="T87" fmla="*/ 0 h 345"/>
                    <a:gd name="T88" fmla="*/ 0 w 1410"/>
                    <a:gd name="T89" fmla="*/ 0 h 345"/>
                    <a:gd name="T90" fmla="*/ 0 w 1410"/>
                    <a:gd name="T91" fmla="*/ 0 h 345"/>
                    <a:gd name="T92" fmla="*/ 0 w 1410"/>
                    <a:gd name="T93" fmla="*/ 0 h 345"/>
                    <a:gd name="T94" fmla="*/ 0 w 1410"/>
                    <a:gd name="T95" fmla="*/ 0 h 345"/>
                    <a:gd name="T96" fmla="*/ 0 w 1410"/>
                    <a:gd name="T97" fmla="*/ 0 h 345"/>
                    <a:gd name="T98" fmla="*/ 0 w 1410"/>
                    <a:gd name="T99" fmla="*/ 0 h 345"/>
                    <a:gd name="T100" fmla="*/ 0 w 1410"/>
                    <a:gd name="T101" fmla="*/ 0 h 345"/>
                    <a:gd name="T102" fmla="*/ 0 w 1410"/>
                    <a:gd name="T103" fmla="*/ 0 h 345"/>
                    <a:gd name="T104" fmla="*/ 0 w 1410"/>
                    <a:gd name="T105" fmla="*/ 0 h 345"/>
                    <a:gd name="T106" fmla="*/ 0 w 1410"/>
                    <a:gd name="T107" fmla="*/ 0 h 345"/>
                    <a:gd name="T108" fmla="*/ 0 w 1410"/>
                    <a:gd name="T109" fmla="*/ 0 h 345"/>
                    <a:gd name="T110" fmla="*/ 0 w 1410"/>
                    <a:gd name="T111" fmla="*/ 0 h 345"/>
                    <a:gd name="T112" fmla="*/ 0 w 1410"/>
                    <a:gd name="T113" fmla="*/ 0 h 345"/>
                    <a:gd name="T114" fmla="*/ 0 w 1410"/>
                    <a:gd name="T115" fmla="*/ 0 h 3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10"/>
                    <a:gd name="T175" fmla="*/ 0 h 345"/>
                    <a:gd name="T176" fmla="*/ 1410 w 1410"/>
                    <a:gd name="T177" fmla="*/ 345 h 3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10" h="345">
                      <a:moveTo>
                        <a:pt x="253" y="209"/>
                      </a:moveTo>
                      <a:lnTo>
                        <a:pt x="401" y="160"/>
                      </a:lnTo>
                      <a:lnTo>
                        <a:pt x="547" y="112"/>
                      </a:lnTo>
                      <a:lnTo>
                        <a:pt x="619" y="88"/>
                      </a:lnTo>
                      <a:lnTo>
                        <a:pt x="690" y="62"/>
                      </a:lnTo>
                      <a:lnTo>
                        <a:pt x="760" y="38"/>
                      </a:lnTo>
                      <a:lnTo>
                        <a:pt x="831" y="12"/>
                      </a:lnTo>
                      <a:lnTo>
                        <a:pt x="840" y="10"/>
                      </a:lnTo>
                      <a:lnTo>
                        <a:pt x="848" y="6"/>
                      </a:lnTo>
                      <a:lnTo>
                        <a:pt x="855" y="4"/>
                      </a:lnTo>
                      <a:lnTo>
                        <a:pt x="862" y="3"/>
                      </a:lnTo>
                      <a:lnTo>
                        <a:pt x="867" y="1"/>
                      </a:lnTo>
                      <a:lnTo>
                        <a:pt x="872" y="1"/>
                      </a:lnTo>
                      <a:lnTo>
                        <a:pt x="880" y="0"/>
                      </a:lnTo>
                      <a:lnTo>
                        <a:pt x="887" y="1"/>
                      </a:lnTo>
                      <a:lnTo>
                        <a:pt x="892" y="3"/>
                      </a:lnTo>
                      <a:lnTo>
                        <a:pt x="901" y="6"/>
                      </a:lnTo>
                      <a:lnTo>
                        <a:pt x="914" y="10"/>
                      </a:lnTo>
                      <a:lnTo>
                        <a:pt x="926" y="13"/>
                      </a:lnTo>
                      <a:lnTo>
                        <a:pt x="937" y="16"/>
                      </a:lnTo>
                      <a:lnTo>
                        <a:pt x="947" y="21"/>
                      </a:lnTo>
                      <a:lnTo>
                        <a:pt x="967" y="30"/>
                      </a:lnTo>
                      <a:lnTo>
                        <a:pt x="983" y="41"/>
                      </a:lnTo>
                      <a:lnTo>
                        <a:pt x="987" y="43"/>
                      </a:lnTo>
                      <a:lnTo>
                        <a:pt x="992" y="45"/>
                      </a:lnTo>
                      <a:lnTo>
                        <a:pt x="1005" y="47"/>
                      </a:lnTo>
                      <a:lnTo>
                        <a:pt x="1018" y="49"/>
                      </a:lnTo>
                      <a:lnTo>
                        <a:pt x="1035" y="49"/>
                      </a:lnTo>
                      <a:lnTo>
                        <a:pt x="1053" y="49"/>
                      </a:lnTo>
                      <a:lnTo>
                        <a:pt x="1071" y="47"/>
                      </a:lnTo>
                      <a:lnTo>
                        <a:pt x="1112" y="47"/>
                      </a:lnTo>
                      <a:lnTo>
                        <a:pt x="1114" y="47"/>
                      </a:lnTo>
                      <a:lnTo>
                        <a:pt x="1115" y="49"/>
                      </a:lnTo>
                      <a:lnTo>
                        <a:pt x="1116" y="50"/>
                      </a:lnTo>
                      <a:lnTo>
                        <a:pt x="1118" y="51"/>
                      </a:lnTo>
                      <a:lnTo>
                        <a:pt x="1119" y="52"/>
                      </a:lnTo>
                      <a:lnTo>
                        <a:pt x="1121" y="52"/>
                      </a:lnTo>
                      <a:lnTo>
                        <a:pt x="1124" y="52"/>
                      </a:lnTo>
                      <a:lnTo>
                        <a:pt x="1139" y="51"/>
                      </a:lnTo>
                      <a:lnTo>
                        <a:pt x="1157" y="49"/>
                      </a:lnTo>
                      <a:lnTo>
                        <a:pt x="1175" y="45"/>
                      </a:lnTo>
                      <a:lnTo>
                        <a:pt x="1195" y="42"/>
                      </a:lnTo>
                      <a:lnTo>
                        <a:pt x="1213" y="38"/>
                      </a:lnTo>
                      <a:lnTo>
                        <a:pt x="1230" y="36"/>
                      </a:lnTo>
                      <a:lnTo>
                        <a:pt x="1247" y="34"/>
                      </a:lnTo>
                      <a:lnTo>
                        <a:pt x="1253" y="34"/>
                      </a:lnTo>
                      <a:lnTo>
                        <a:pt x="1260" y="34"/>
                      </a:lnTo>
                      <a:lnTo>
                        <a:pt x="1271" y="34"/>
                      </a:lnTo>
                      <a:lnTo>
                        <a:pt x="1280" y="34"/>
                      </a:lnTo>
                      <a:lnTo>
                        <a:pt x="1296" y="36"/>
                      </a:lnTo>
                      <a:lnTo>
                        <a:pt x="1311" y="38"/>
                      </a:lnTo>
                      <a:lnTo>
                        <a:pt x="1325" y="42"/>
                      </a:lnTo>
                      <a:lnTo>
                        <a:pt x="1341" y="44"/>
                      </a:lnTo>
                      <a:lnTo>
                        <a:pt x="1349" y="44"/>
                      </a:lnTo>
                      <a:lnTo>
                        <a:pt x="1359" y="44"/>
                      </a:lnTo>
                      <a:lnTo>
                        <a:pt x="1370" y="44"/>
                      </a:lnTo>
                      <a:lnTo>
                        <a:pt x="1383" y="44"/>
                      </a:lnTo>
                      <a:lnTo>
                        <a:pt x="1395" y="43"/>
                      </a:lnTo>
                      <a:lnTo>
                        <a:pt x="1410" y="41"/>
                      </a:lnTo>
                      <a:lnTo>
                        <a:pt x="1392" y="46"/>
                      </a:lnTo>
                      <a:lnTo>
                        <a:pt x="1373" y="52"/>
                      </a:lnTo>
                      <a:lnTo>
                        <a:pt x="1354" y="59"/>
                      </a:lnTo>
                      <a:lnTo>
                        <a:pt x="1333" y="67"/>
                      </a:lnTo>
                      <a:lnTo>
                        <a:pt x="1290" y="82"/>
                      </a:lnTo>
                      <a:lnTo>
                        <a:pt x="1247" y="98"/>
                      </a:lnTo>
                      <a:lnTo>
                        <a:pt x="1157" y="132"/>
                      </a:lnTo>
                      <a:lnTo>
                        <a:pt x="1113" y="148"/>
                      </a:lnTo>
                      <a:lnTo>
                        <a:pt x="1070" y="163"/>
                      </a:lnTo>
                      <a:lnTo>
                        <a:pt x="914" y="213"/>
                      </a:lnTo>
                      <a:lnTo>
                        <a:pt x="835" y="239"/>
                      </a:lnTo>
                      <a:lnTo>
                        <a:pt x="756" y="264"/>
                      </a:lnTo>
                      <a:lnTo>
                        <a:pt x="741" y="267"/>
                      </a:lnTo>
                      <a:lnTo>
                        <a:pt x="725" y="272"/>
                      </a:lnTo>
                      <a:lnTo>
                        <a:pt x="690" y="282"/>
                      </a:lnTo>
                      <a:lnTo>
                        <a:pt x="673" y="286"/>
                      </a:lnTo>
                      <a:lnTo>
                        <a:pt x="658" y="290"/>
                      </a:lnTo>
                      <a:lnTo>
                        <a:pt x="644" y="293"/>
                      </a:lnTo>
                      <a:lnTo>
                        <a:pt x="638" y="294"/>
                      </a:lnTo>
                      <a:lnTo>
                        <a:pt x="634" y="295"/>
                      </a:lnTo>
                      <a:lnTo>
                        <a:pt x="632" y="295"/>
                      </a:lnTo>
                      <a:lnTo>
                        <a:pt x="629" y="295"/>
                      </a:lnTo>
                      <a:lnTo>
                        <a:pt x="621" y="297"/>
                      </a:lnTo>
                      <a:lnTo>
                        <a:pt x="616" y="297"/>
                      </a:lnTo>
                      <a:lnTo>
                        <a:pt x="613" y="298"/>
                      </a:lnTo>
                      <a:lnTo>
                        <a:pt x="609" y="298"/>
                      </a:lnTo>
                      <a:lnTo>
                        <a:pt x="609" y="297"/>
                      </a:lnTo>
                      <a:lnTo>
                        <a:pt x="612" y="296"/>
                      </a:lnTo>
                      <a:lnTo>
                        <a:pt x="616" y="292"/>
                      </a:lnTo>
                      <a:lnTo>
                        <a:pt x="622" y="288"/>
                      </a:lnTo>
                      <a:lnTo>
                        <a:pt x="623" y="287"/>
                      </a:lnTo>
                      <a:lnTo>
                        <a:pt x="623" y="286"/>
                      </a:lnTo>
                      <a:lnTo>
                        <a:pt x="621" y="285"/>
                      </a:lnTo>
                      <a:lnTo>
                        <a:pt x="619" y="283"/>
                      </a:lnTo>
                      <a:lnTo>
                        <a:pt x="612" y="283"/>
                      </a:lnTo>
                      <a:lnTo>
                        <a:pt x="604" y="282"/>
                      </a:lnTo>
                      <a:lnTo>
                        <a:pt x="598" y="282"/>
                      </a:lnTo>
                      <a:lnTo>
                        <a:pt x="591" y="280"/>
                      </a:lnTo>
                      <a:lnTo>
                        <a:pt x="583" y="279"/>
                      </a:lnTo>
                      <a:lnTo>
                        <a:pt x="566" y="277"/>
                      </a:lnTo>
                      <a:lnTo>
                        <a:pt x="558" y="275"/>
                      </a:lnTo>
                      <a:lnTo>
                        <a:pt x="551" y="273"/>
                      </a:lnTo>
                      <a:lnTo>
                        <a:pt x="545" y="272"/>
                      </a:lnTo>
                      <a:lnTo>
                        <a:pt x="540" y="269"/>
                      </a:lnTo>
                      <a:lnTo>
                        <a:pt x="536" y="266"/>
                      </a:lnTo>
                      <a:lnTo>
                        <a:pt x="530" y="264"/>
                      </a:lnTo>
                      <a:lnTo>
                        <a:pt x="516" y="259"/>
                      </a:lnTo>
                      <a:lnTo>
                        <a:pt x="502" y="256"/>
                      </a:lnTo>
                      <a:lnTo>
                        <a:pt x="496" y="254"/>
                      </a:lnTo>
                      <a:lnTo>
                        <a:pt x="492" y="251"/>
                      </a:lnTo>
                      <a:lnTo>
                        <a:pt x="490" y="248"/>
                      </a:lnTo>
                      <a:lnTo>
                        <a:pt x="487" y="246"/>
                      </a:lnTo>
                      <a:lnTo>
                        <a:pt x="485" y="239"/>
                      </a:lnTo>
                      <a:lnTo>
                        <a:pt x="482" y="232"/>
                      </a:lnTo>
                      <a:lnTo>
                        <a:pt x="479" y="228"/>
                      </a:lnTo>
                      <a:lnTo>
                        <a:pt x="477" y="225"/>
                      </a:lnTo>
                      <a:lnTo>
                        <a:pt x="473" y="222"/>
                      </a:lnTo>
                      <a:lnTo>
                        <a:pt x="469" y="220"/>
                      </a:lnTo>
                      <a:lnTo>
                        <a:pt x="462" y="219"/>
                      </a:lnTo>
                      <a:lnTo>
                        <a:pt x="455" y="218"/>
                      </a:lnTo>
                      <a:lnTo>
                        <a:pt x="446" y="218"/>
                      </a:lnTo>
                      <a:lnTo>
                        <a:pt x="434" y="219"/>
                      </a:lnTo>
                      <a:lnTo>
                        <a:pt x="420" y="221"/>
                      </a:lnTo>
                      <a:lnTo>
                        <a:pt x="405" y="224"/>
                      </a:lnTo>
                      <a:lnTo>
                        <a:pt x="395" y="227"/>
                      </a:lnTo>
                      <a:lnTo>
                        <a:pt x="384" y="229"/>
                      </a:lnTo>
                      <a:lnTo>
                        <a:pt x="372" y="233"/>
                      </a:lnTo>
                      <a:lnTo>
                        <a:pt x="358" y="237"/>
                      </a:lnTo>
                      <a:lnTo>
                        <a:pt x="332" y="246"/>
                      </a:lnTo>
                      <a:lnTo>
                        <a:pt x="319" y="249"/>
                      </a:lnTo>
                      <a:lnTo>
                        <a:pt x="308" y="252"/>
                      </a:lnTo>
                      <a:lnTo>
                        <a:pt x="293" y="256"/>
                      </a:lnTo>
                      <a:lnTo>
                        <a:pt x="275" y="262"/>
                      </a:lnTo>
                      <a:lnTo>
                        <a:pt x="258" y="266"/>
                      </a:lnTo>
                      <a:lnTo>
                        <a:pt x="241" y="273"/>
                      </a:lnTo>
                      <a:lnTo>
                        <a:pt x="204" y="285"/>
                      </a:lnTo>
                      <a:lnTo>
                        <a:pt x="166" y="298"/>
                      </a:lnTo>
                      <a:lnTo>
                        <a:pt x="128" y="311"/>
                      </a:lnTo>
                      <a:lnTo>
                        <a:pt x="92" y="323"/>
                      </a:lnTo>
                      <a:lnTo>
                        <a:pt x="75" y="328"/>
                      </a:lnTo>
                      <a:lnTo>
                        <a:pt x="59" y="333"/>
                      </a:lnTo>
                      <a:lnTo>
                        <a:pt x="44" y="338"/>
                      </a:lnTo>
                      <a:lnTo>
                        <a:pt x="30" y="341"/>
                      </a:lnTo>
                      <a:lnTo>
                        <a:pt x="23" y="342"/>
                      </a:lnTo>
                      <a:lnTo>
                        <a:pt x="18" y="343"/>
                      </a:lnTo>
                      <a:lnTo>
                        <a:pt x="14" y="343"/>
                      </a:lnTo>
                      <a:lnTo>
                        <a:pt x="10" y="345"/>
                      </a:lnTo>
                      <a:lnTo>
                        <a:pt x="5" y="343"/>
                      </a:lnTo>
                      <a:lnTo>
                        <a:pt x="1" y="343"/>
                      </a:lnTo>
                      <a:lnTo>
                        <a:pt x="0" y="341"/>
                      </a:lnTo>
                      <a:lnTo>
                        <a:pt x="1" y="339"/>
                      </a:lnTo>
                      <a:lnTo>
                        <a:pt x="2" y="335"/>
                      </a:lnTo>
                      <a:lnTo>
                        <a:pt x="6" y="332"/>
                      </a:lnTo>
                      <a:lnTo>
                        <a:pt x="10" y="327"/>
                      </a:lnTo>
                      <a:lnTo>
                        <a:pt x="15" y="324"/>
                      </a:lnTo>
                      <a:lnTo>
                        <a:pt x="25" y="315"/>
                      </a:lnTo>
                      <a:lnTo>
                        <a:pt x="34" y="307"/>
                      </a:lnTo>
                      <a:lnTo>
                        <a:pt x="38" y="303"/>
                      </a:lnTo>
                      <a:lnTo>
                        <a:pt x="41" y="300"/>
                      </a:lnTo>
                      <a:lnTo>
                        <a:pt x="46" y="295"/>
                      </a:lnTo>
                      <a:lnTo>
                        <a:pt x="53" y="289"/>
                      </a:lnTo>
                      <a:lnTo>
                        <a:pt x="63" y="282"/>
                      </a:lnTo>
                      <a:lnTo>
                        <a:pt x="75" y="277"/>
                      </a:lnTo>
                      <a:lnTo>
                        <a:pt x="87" y="270"/>
                      </a:lnTo>
                      <a:lnTo>
                        <a:pt x="102" y="263"/>
                      </a:lnTo>
                      <a:lnTo>
                        <a:pt x="119" y="256"/>
                      </a:lnTo>
                      <a:lnTo>
                        <a:pt x="135" y="249"/>
                      </a:lnTo>
                      <a:lnTo>
                        <a:pt x="168" y="236"/>
                      </a:lnTo>
                      <a:lnTo>
                        <a:pt x="184" y="231"/>
                      </a:lnTo>
                      <a:lnTo>
                        <a:pt x="200" y="226"/>
                      </a:lnTo>
                      <a:lnTo>
                        <a:pt x="217" y="220"/>
                      </a:lnTo>
                      <a:lnTo>
                        <a:pt x="230" y="217"/>
                      </a:lnTo>
                      <a:lnTo>
                        <a:pt x="243" y="213"/>
                      </a:lnTo>
                      <a:lnTo>
                        <a:pt x="253" y="210"/>
                      </a:lnTo>
                      <a:lnTo>
                        <a:pt x="253" y="209"/>
                      </a:lnTo>
                      <a:close/>
                    </a:path>
                  </a:pathLst>
                </a:custGeom>
                <a:solidFill>
                  <a:srgbClr val="FF7F00"/>
                </a:solidFill>
                <a:ln w="9525">
                  <a:noFill/>
                  <a:round/>
                  <a:headEnd/>
                  <a:tailEnd/>
                </a:ln>
              </p:spPr>
              <p:txBody>
                <a:bodyPr wrap="none" anchor="ctr"/>
                <a:lstStyle/>
                <a:p>
                  <a:endParaRPr lang="en-US"/>
                </a:p>
              </p:txBody>
            </p:sp>
            <p:sp>
              <p:nvSpPr>
                <p:cNvPr id="21521" name="Freeform 29"/>
                <p:cNvSpPr>
                  <a:spLocks noChangeArrowheads="1"/>
                </p:cNvSpPr>
                <p:nvPr/>
              </p:nvSpPr>
              <p:spPr bwMode="auto">
                <a:xfrm>
                  <a:off x="2794" y="2758"/>
                  <a:ext cx="152" cy="60"/>
                </a:xfrm>
                <a:custGeom>
                  <a:avLst/>
                  <a:gdLst>
                    <a:gd name="T0" fmla="*/ 0 w 1356"/>
                    <a:gd name="T1" fmla="*/ 0 h 464"/>
                    <a:gd name="T2" fmla="*/ 0 w 1356"/>
                    <a:gd name="T3" fmla="*/ 0 h 464"/>
                    <a:gd name="T4" fmla="*/ 0 w 1356"/>
                    <a:gd name="T5" fmla="*/ 0 h 464"/>
                    <a:gd name="T6" fmla="*/ 0 w 1356"/>
                    <a:gd name="T7" fmla="*/ 0 h 464"/>
                    <a:gd name="T8" fmla="*/ 0 w 1356"/>
                    <a:gd name="T9" fmla="*/ 0 h 464"/>
                    <a:gd name="T10" fmla="*/ 0 w 1356"/>
                    <a:gd name="T11" fmla="*/ 0 h 464"/>
                    <a:gd name="T12" fmla="*/ 0 w 1356"/>
                    <a:gd name="T13" fmla="*/ 0 h 464"/>
                    <a:gd name="T14" fmla="*/ 0 w 1356"/>
                    <a:gd name="T15" fmla="*/ 0 h 464"/>
                    <a:gd name="T16" fmla="*/ 0 w 1356"/>
                    <a:gd name="T17" fmla="*/ 0 h 464"/>
                    <a:gd name="T18" fmla="*/ 0 w 1356"/>
                    <a:gd name="T19" fmla="*/ 0 h 464"/>
                    <a:gd name="T20" fmla="*/ 0 w 1356"/>
                    <a:gd name="T21" fmla="*/ 0 h 464"/>
                    <a:gd name="T22" fmla="*/ 0 w 1356"/>
                    <a:gd name="T23" fmla="*/ 0 h 464"/>
                    <a:gd name="T24" fmla="*/ 0 w 1356"/>
                    <a:gd name="T25" fmla="*/ 0 h 464"/>
                    <a:gd name="T26" fmla="*/ 0 w 1356"/>
                    <a:gd name="T27" fmla="*/ 0 h 464"/>
                    <a:gd name="T28" fmla="*/ 0 w 1356"/>
                    <a:gd name="T29" fmla="*/ 0 h 464"/>
                    <a:gd name="T30" fmla="*/ 0 w 1356"/>
                    <a:gd name="T31" fmla="*/ 0 h 464"/>
                    <a:gd name="T32" fmla="*/ 0 w 1356"/>
                    <a:gd name="T33" fmla="*/ 0 h 464"/>
                    <a:gd name="T34" fmla="*/ 0 w 1356"/>
                    <a:gd name="T35" fmla="*/ 0 h 464"/>
                    <a:gd name="T36" fmla="*/ 0 w 1356"/>
                    <a:gd name="T37" fmla="*/ 0 h 464"/>
                    <a:gd name="T38" fmla="*/ 0 w 1356"/>
                    <a:gd name="T39" fmla="*/ 0 h 464"/>
                    <a:gd name="T40" fmla="*/ 0 w 1356"/>
                    <a:gd name="T41" fmla="*/ 0 h 464"/>
                    <a:gd name="T42" fmla="*/ 0 w 1356"/>
                    <a:gd name="T43" fmla="*/ 0 h 464"/>
                    <a:gd name="T44" fmla="*/ 0 w 1356"/>
                    <a:gd name="T45" fmla="*/ 0 h 464"/>
                    <a:gd name="T46" fmla="*/ 0 w 1356"/>
                    <a:gd name="T47" fmla="*/ 0 h 464"/>
                    <a:gd name="T48" fmla="*/ 0 w 1356"/>
                    <a:gd name="T49" fmla="*/ 0 h 464"/>
                    <a:gd name="T50" fmla="*/ 0 w 1356"/>
                    <a:gd name="T51" fmla="*/ 0 h 464"/>
                    <a:gd name="T52" fmla="*/ 0 w 1356"/>
                    <a:gd name="T53" fmla="*/ 0 h 464"/>
                    <a:gd name="T54" fmla="*/ 0 w 1356"/>
                    <a:gd name="T55" fmla="*/ 0 h 464"/>
                    <a:gd name="T56" fmla="*/ 0 w 1356"/>
                    <a:gd name="T57" fmla="*/ 0 h 464"/>
                    <a:gd name="T58" fmla="*/ 0 w 1356"/>
                    <a:gd name="T59" fmla="*/ 0 h 464"/>
                    <a:gd name="T60" fmla="*/ 0 w 1356"/>
                    <a:gd name="T61" fmla="*/ 0 h 464"/>
                    <a:gd name="T62" fmla="*/ 0 w 1356"/>
                    <a:gd name="T63" fmla="*/ 0 h 464"/>
                    <a:gd name="T64" fmla="*/ 0 w 1356"/>
                    <a:gd name="T65" fmla="*/ 0 h 464"/>
                    <a:gd name="T66" fmla="*/ 0 w 1356"/>
                    <a:gd name="T67" fmla="*/ 0 h 464"/>
                    <a:gd name="T68" fmla="*/ 0 w 1356"/>
                    <a:gd name="T69" fmla="*/ 0 h 464"/>
                    <a:gd name="T70" fmla="*/ 0 w 1356"/>
                    <a:gd name="T71" fmla="*/ 0 h 464"/>
                    <a:gd name="T72" fmla="*/ 0 w 1356"/>
                    <a:gd name="T73" fmla="*/ 0 h 464"/>
                    <a:gd name="T74" fmla="*/ 0 w 1356"/>
                    <a:gd name="T75" fmla="*/ 0 h 464"/>
                    <a:gd name="T76" fmla="*/ 0 w 1356"/>
                    <a:gd name="T77" fmla="*/ 0 h 464"/>
                    <a:gd name="T78" fmla="*/ 0 w 1356"/>
                    <a:gd name="T79" fmla="*/ 0 h 464"/>
                    <a:gd name="T80" fmla="*/ 0 w 1356"/>
                    <a:gd name="T81" fmla="*/ 0 h 464"/>
                    <a:gd name="T82" fmla="*/ 0 w 1356"/>
                    <a:gd name="T83" fmla="*/ 0 h 464"/>
                    <a:gd name="T84" fmla="*/ 0 w 1356"/>
                    <a:gd name="T85" fmla="*/ 0 h 464"/>
                    <a:gd name="T86" fmla="*/ 0 w 1356"/>
                    <a:gd name="T87" fmla="*/ 0 h 464"/>
                    <a:gd name="T88" fmla="*/ 0 w 1356"/>
                    <a:gd name="T89" fmla="*/ 0 h 464"/>
                    <a:gd name="T90" fmla="*/ 0 w 1356"/>
                    <a:gd name="T91" fmla="*/ 0 h 4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56"/>
                    <a:gd name="T139" fmla="*/ 0 h 464"/>
                    <a:gd name="T140" fmla="*/ 1356 w 1356"/>
                    <a:gd name="T141" fmla="*/ 464 h 46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56" h="464">
                      <a:moveTo>
                        <a:pt x="221" y="259"/>
                      </a:moveTo>
                      <a:lnTo>
                        <a:pt x="280" y="237"/>
                      </a:lnTo>
                      <a:lnTo>
                        <a:pt x="337" y="214"/>
                      </a:lnTo>
                      <a:lnTo>
                        <a:pt x="395" y="194"/>
                      </a:lnTo>
                      <a:lnTo>
                        <a:pt x="451" y="173"/>
                      </a:lnTo>
                      <a:lnTo>
                        <a:pt x="507" y="153"/>
                      </a:lnTo>
                      <a:lnTo>
                        <a:pt x="561" y="135"/>
                      </a:lnTo>
                      <a:lnTo>
                        <a:pt x="615" y="118"/>
                      </a:lnTo>
                      <a:lnTo>
                        <a:pt x="668" y="101"/>
                      </a:lnTo>
                      <a:lnTo>
                        <a:pt x="720" y="86"/>
                      </a:lnTo>
                      <a:lnTo>
                        <a:pt x="772" y="72"/>
                      </a:lnTo>
                      <a:lnTo>
                        <a:pt x="821" y="59"/>
                      </a:lnTo>
                      <a:lnTo>
                        <a:pt x="871" y="46"/>
                      </a:lnTo>
                      <a:lnTo>
                        <a:pt x="918" y="35"/>
                      </a:lnTo>
                      <a:lnTo>
                        <a:pt x="964" y="23"/>
                      </a:lnTo>
                      <a:lnTo>
                        <a:pt x="1010" y="14"/>
                      </a:lnTo>
                      <a:lnTo>
                        <a:pt x="1054" y="5"/>
                      </a:lnTo>
                      <a:lnTo>
                        <a:pt x="1072" y="1"/>
                      </a:lnTo>
                      <a:lnTo>
                        <a:pt x="1089" y="0"/>
                      </a:lnTo>
                      <a:lnTo>
                        <a:pt x="1102" y="0"/>
                      </a:lnTo>
                      <a:lnTo>
                        <a:pt x="1115" y="1"/>
                      </a:lnTo>
                      <a:lnTo>
                        <a:pt x="1125" y="4"/>
                      </a:lnTo>
                      <a:lnTo>
                        <a:pt x="1136" y="6"/>
                      </a:lnTo>
                      <a:lnTo>
                        <a:pt x="1144" y="10"/>
                      </a:lnTo>
                      <a:lnTo>
                        <a:pt x="1151" y="15"/>
                      </a:lnTo>
                      <a:lnTo>
                        <a:pt x="1157" y="20"/>
                      </a:lnTo>
                      <a:lnTo>
                        <a:pt x="1162" y="25"/>
                      </a:lnTo>
                      <a:lnTo>
                        <a:pt x="1171" y="36"/>
                      </a:lnTo>
                      <a:lnTo>
                        <a:pt x="1181" y="46"/>
                      </a:lnTo>
                      <a:lnTo>
                        <a:pt x="1190" y="55"/>
                      </a:lnTo>
                      <a:lnTo>
                        <a:pt x="1197" y="61"/>
                      </a:lnTo>
                      <a:lnTo>
                        <a:pt x="1206" y="67"/>
                      </a:lnTo>
                      <a:lnTo>
                        <a:pt x="1216" y="70"/>
                      </a:lnTo>
                      <a:lnTo>
                        <a:pt x="1227" y="75"/>
                      </a:lnTo>
                      <a:lnTo>
                        <a:pt x="1250" y="82"/>
                      </a:lnTo>
                      <a:lnTo>
                        <a:pt x="1274" y="89"/>
                      </a:lnTo>
                      <a:lnTo>
                        <a:pt x="1298" y="96"/>
                      </a:lnTo>
                      <a:lnTo>
                        <a:pt x="1310" y="99"/>
                      </a:lnTo>
                      <a:lnTo>
                        <a:pt x="1321" y="104"/>
                      </a:lnTo>
                      <a:lnTo>
                        <a:pt x="1330" y="108"/>
                      </a:lnTo>
                      <a:lnTo>
                        <a:pt x="1340" y="113"/>
                      </a:lnTo>
                      <a:lnTo>
                        <a:pt x="1348" y="118"/>
                      </a:lnTo>
                      <a:lnTo>
                        <a:pt x="1355" y="124"/>
                      </a:lnTo>
                      <a:lnTo>
                        <a:pt x="1356" y="127"/>
                      </a:lnTo>
                      <a:lnTo>
                        <a:pt x="1354" y="129"/>
                      </a:lnTo>
                      <a:lnTo>
                        <a:pt x="1350" y="131"/>
                      </a:lnTo>
                      <a:lnTo>
                        <a:pt x="1345" y="135"/>
                      </a:lnTo>
                      <a:lnTo>
                        <a:pt x="1339" y="138"/>
                      </a:lnTo>
                      <a:lnTo>
                        <a:pt x="1332" y="142"/>
                      </a:lnTo>
                      <a:lnTo>
                        <a:pt x="1324" y="145"/>
                      </a:lnTo>
                      <a:lnTo>
                        <a:pt x="1314" y="149"/>
                      </a:lnTo>
                      <a:lnTo>
                        <a:pt x="1295" y="157"/>
                      </a:lnTo>
                      <a:lnTo>
                        <a:pt x="1275" y="164"/>
                      </a:lnTo>
                      <a:lnTo>
                        <a:pt x="1266" y="167"/>
                      </a:lnTo>
                      <a:lnTo>
                        <a:pt x="1258" y="171"/>
                      </a:lnTo>
                      <a:lnTo>
                        <a:pt x="1251" y="173"/>
                      </a:lnTo>
                      <a:lnTo>
                        <a:pt x="1245" y="175"/>
                      </a:lnTo>
                      <a:lnTo>
                        <a:pt x="1161" y="213"/>
                      </a:lnTo>
                      <a:lnTo>
                        <a:pt x="1079" y="252"/>
                      </a:lnTo>
                      <a:lnTo>
                        <a:pt x="999" y="290"/>
                      </a:lnTo>
                      <a:lnTo>
                        <a:pt x="918" y="327"/>
                      </a:lnTo>
                      <a:lnTo>
                        <a:pt x="839" y="364"/>
                      </a:lnTo>
                      <a:lnTo>
                        <a:pt x="759" y="397"/>
                      </a:lnTo>
                      <a:lnTo>
                        <a:pt x="719" y="412"/>
                      </a:lnTo>
                      <a:lnTo>
                        <a:pt x="679" y="427"/>
                      </a:lnTo>
                      <a:lnTo>
                        <a:pt x="639" y="441"/>
                      </a:lnTo>
                      <a:lnTo>
                        <a:pt x="599" y="455"/>
                      </a:lnTo>
                      <a:lnTo>
                        <a:pt x="585" y="458"/>
                      </a:lnTo>
                      <a:lnTo>
                        <a:pt x="573" y="461"/>
                      </a:lnTo>
                      <a:lnTo>
                        <a:pt x="562" y="463"/>
                      </a:lnTo>
                      <a:lnTo>
                        <a:pt x="553" y="464"/>
                      </a:lnTo>
                      <a:lnTo>
                        <a:pt x="544" y="464"/>
                      </a:lnTo>
                      <a:lnTo>
                        <a:pt x="535" y="463"/>
                      </a:lnTo>
                      <a:lnTo>
                        <a:pt x="529" y="462"/>
                      </a:lnTo>
                      <a:lnTo>
                        <a:pt x="523" y="461"/>
                      </a:lnTo>
                      <a:lnTo>
                        <a:pt x="518" y="458"/>
                      </a:lnTo>
                      <a:lnTo>
                        <a:pt x="514" y="456"/>
                      </a:lnTo>
                      <a:lnTo>
                        <a:pt x="506" y="450"/>
                      </a:lnTo>
                      <a:lnTo>
                        <a:pt x="500" y="443"/>
                      </a:lnTo>
                      <a:lnTo>
                        <a:pt x="495" y="438"/>
                      </a:lnTo>
                      <a:lnTo>
                        <a:pt x="489" y="432"/>
                      </a:lnTo>
                      <a:lnTo>
                        <a:pt x="485" y="427"/>
                      </a:lnTo>
                      <a:lnTo>
                        <a:pt x="479" y="425"/>
                      </a:lnTo>
                      <a:lnTo>
                        <a:pt x="472" y="423"/>
                      </a:lnTo>
                      <a:lnTo>
                        <a:pt x="465" y="421"/>
                      </a:lnTo>
                      <a:lnTo>
                        <a:pt x="456" y="419"/>
                      </a:lnTo>
                      <a:lnTo>
                        <a:pt x="446" y="417"/>
                      </a:lnTo>
                      <a:lnTo>
                        <a:pt x="434" y="415"/>
                      </a:lnTo>
                      <a:lnTo>
                        <a:pt x="421" y="411"/>
                      </a:lnTo>
                      <a:lnTo>
                        <a:pt x="409" y="407"/>
                      </a:lnTo>
                      <a:lnTo>
                        <a:pt x="386" y="397"/>
                      </a:lnTo>
                      <a:lnTo>
                        <a:pt x="361" y="388"/>
                      </a:lnTo>
                      <a:lnTo>
                        <a:pt x="349" y="383"/>
                      </a:lnTo>
                      <a:lnTo>
                        <a:pt x="334" y="380"/>
                      </a:lnTo>
                      <a:lnTo>
                        <a:pt x="307" y="375"/>
                      </a:lnTo>
                      <a:lnTo>
                        <a:pt x="280" y="370"/>
                      </a:lnTo>
                      <a:lnTo>
                        <a:pt x="251" y="366"/>
                      </a:lnTo>
                      <a:lnTo>
                        <a:pt x="220" y="363"/>
                      </a:lnTo>
                      <a:lnTo>
                        <a:pt x="188" y="360"/>
                      </a:lnTo>
                      <a:lnTo>
                        <a:pt x="153" y="359"/>
                      </a:lnTo>
                      <a:lnTo>
                        <a:pt x="117" y="358"/>
                      </a:lnTo>
                      <a:lnTo>
                        <a:pt x="79" y="358"/>
                      </a:lnTo>
                      <a:lnTo>
                        <a:pt x="77" y="358"/>
                      </a:lnTo>
                      <a:lnTo>
                        <a:pt x="72" y="358"/>
                      </a:lnTo>
                      <a:lnTo>
                        <a:pt x="68" y="358"/>
                      </a:lnTo>
                      <a:lnTo>
                        <a:pt x="61" y="358"/>
                      </a:lnTo>
                      <a:lnTo>
                        <a:pt x="48" y="359"/>
                      </a:lnTo>
                      <a:lnTo>
                        <a:pt x="33" y="360"/>
                      </a:lnTo>
                      <a:lnTo>
                        <a:pt x="19" y="360"/>
                      </a:lnTo>
                      <a:lnTo>
                        <a:pt x="14" y="360"/>
                      </a:lnTo>
                      <a:lnTo>
                        <a:pt x="9" y="360"/>
                      </a:lnTo>
                      <a:lnTo>
                        <a:pt x="4" y="360"/>
                      </a:lnTo>
                      <a:lnTo>
                        <a:pt x="1" y="359"/>
                      </a:lnTo>
                      <a:lnTo>
                        <a:pt x="0" y="359"/>
                      </a:lnTo>
                      <a:lnTo>
                        <a:pt x="0" y="358"/>
                      </a:lnTo>
                      <a:lnTo>
                        <a:pt x="1" y="356"/>
                      </a:lnTo>
                      <a:lnTo>
                        <a:pt x="3" y="355"/>
                      </a:lnTo>
                      <a:lnTo>
                        <a:pt x="9" y="350"/>
                      </a:lnTo>
                      <a:lnTo>
                        <a:pt x="17" y="346"/>
                      </a:lnTo>
                      <a:lnTo>
                        <a:pt x="26" y="341"/>
                      </a:lnTo>
                      <a:lnTo>
                        <a:pt x="37" y="335"/>
                      </a:lnTo>
                      <a:lnTo>
                        <a:pt x="46" y="331"/>
                      </a:lnTo>
                      <a:lnTo>
                        <a:pt x="54" y="327"/>
                      </a:lnTo>
                      <a:lnTo>
                        <a:pt x="57" y="325"/>
                      </a:lnTo>
                      <a:lnTo>
                        <a:pt x="60" y="324"/>
                      </a:lnTo>
                      <a:lnTo>
                        <a:pt x="69" y="318"/>
                      </a:lnTo>
                      <a:lnTo>
                        <a:pt x="77" y="312"/>
                      </a:lnTo>
                      <a:lnTo>
                        <a:pt x="86" y="306"/>
                      </a:lnTo>
                      <a:lnTo>
                        <a:pt x="95" y="301"/>
                      </a:lnTo>
                      <a:lnTo>
                        <a:pt x="110" y="294"/>
                      </a:lnTo>
                      <a:lnTo>
                        <a:pt x="126" y="288"/>
                      </a:lnTo>
                      <a:lnTo>
                        <a:pt x="144" y="282"/>
                      </a:lnTo>
                      <a:lnTo>
                        <a:pt x="161" y="276"/>
                      </a:lnTo>
                      <a:lnTo>
                        <a:pt x="178" y="272"/>
                      </a:lnTo>
                      <a:lnTo>
                        <a:pt x="196" y="268"/>
                      </a:lnTo>
                      <a:lnTo>
                        <a:pt x="209" y="264"/>
                      </a:lnTo>
                      <a:lnTo>
                        <a:pt x="215" y="263"/>
                      </a:lnTo>
                      <a:lnTo>
                        <a:pt x="221" y="260"/>
                      </a:lnTo>
                      <a:lnTo>
                        <a:pt x="221" y="259"/>
                      </a:lnTo>
                      <a:close/>
                    </a:path>
                  </a:pathLst>
                </a:custGeom>
                <a:solidFill>
                  <a:srgbClr val="FF7F00"/>
                </a:solidFill>
                <a:ln w="9525">
                  <a:noFill/>
                  <a:round/>
                  <a:headEnd/>
                  <a:tailEnd/>
                </a:ln>
              </p:spPr>
              <p:txBody>
                <a:bodyPr wrap="none" anchor="ctr"/>
                <a:lstStyle/>
                <a:p>
                  <a:endParaRPr lang="en-US"/>
                </a:p>
              </p:txBody>
            </p:sp>
            <p:sp>
              <p:nvSpPr>
                <p:cNvPr id="21522" name="Freeform 30"/>
                <p:cNvSpPr>
                  <a:spLocks noChangeArrowheads="1"/>
                </p:cNvSpPr>
                <p:nvPr/>
              </p:nvSpPr>
              <p:spPr bwMode="auto">
                <a:xfrm>
                  <a:off x="2691" y="2828"/>
                  <a:ext cx="145" cy="39"/>
                </a:xfrm>
                <a:custGeom>
                  <a:avLst/>
                  <a:gdLst>
                    <a:gd name="T0" fmla="*/ 0 w 1298"/>
                    <a:gd name="T1" fmla="*/ 0 h 308"/>
                    <a:gd name="T2" fmla="*/ 0 w 1298"/>
                    <a:gd name="T3" fmla="*/ 0 h 308"/>
                    <a:gd name="T4" fmla="*/ 0 w 1298"/>
                    <a:gd name="T5" fmla="*/ 0 h 308"/>
                    <a:gd name="T6" fmla="*/ 0 w 1298"/>
                    <a:gd name="T7" fmla="*/ 0 h 308"/>
                    <a:gd name="T8" fmla="*/ 0 w 1298"/>
                    <a:gd name="T9" fmla="*/ 0 h 308"/>
                    <a:gd name="T10" fmla="*/ 0 w 1298"/>
                    <a:gd name="T11" fmla="*/ 0 h 308"/>
                    <a:gd name="T12" fmla="*/ 0 w 1298"/>
                    <a:gd name="T13" fmla="*/ 0 h 308"/>
                    <a:gd name="T14" fmla="*/ 0 w 1298"/>
                    <a:gd name="T15" fmla="*/ 0 h 308"/>
                    <a:gd name="T16" fmla="*/ 0 w 1298"/>
                    <a:gd name="T17" fmla="*/ 0 h 308"/>
                    <a:gd name="T18" fmla="*/ 0 w 1298"/>
                    <a:gd name="T19" fmla="*/ 0 h 308"/>
                    <a:gd name="T20" fmla="*/ 0 w 1298"/>
                    <a:gd name="T21" fmla="*/ 0 h 308"/>
                    <a:gd name="T22" fmla="*/ 0 w 1298"/>
                    <a:gd name="T23" fmla="*/ 0 h 308"/>
                    <a:gd name="T24" fmla="*/ 0 w 1298"/>
                    <a:gd name="T25" fmla="*/ 0 h 308"/>
                    <a:gd name="T26" fmla="*/ 0 w 1298"/>
                    <a:gd name="T27" fmla="*/ 0 h 308"/>
                    <a:gd name="T28" fmla="*/ 0 w 1298"/>
                    <a:gd name="T29" fmla="*/ 0 h 308"/>
                    <a:gd name="T30" fmla="*/ 0 w 1298"/>
                    <a:gd name="T31" fmla="*/ 0 h 308"/>
                    <a:gd name="T32" fmla="*/ 0 w 1298"/>
                    <a:gd name="T33" fmla="*/ 0 h 308"/>
                    <a:gd name="T34" fmla="*/ 0 w 1298"/>
                    <a:gd name="T35" fmla="*/ 0 h 308"/>
                    <a:gd name="T36" fmla="*/ 0 w 1298"/>
                    <a:gd name="T37" fmla="*/ 0 h 308"/>
                    <a:gd name="T38" fmla="*/ 0 w 1298"/>
                    <a:gd name="T39" fmla="*/ 0 h 308"/>
                    <a:gd name="T40" fmla="*/ 0 w 1298"/>
                    <a:gd name="T41" fmla="*/ 0 h 308"/>
                    <a:gd name="T42" fmla="*/ 0 w 1298"/>
                    <a:gd name="T43" fmla="*/ 0 h 308"/>
                    <a:gd name="T44" fmla="*/ 0 w 1298"/>
                    <a:gd name="T45" fmla="*/ 0 h 308"/>
                    <a:gd name="T46" fmla="*/ 0 w 1298"/>
                    <a:gd name="T47" fmla="*/ 0 h 308"/>
                    <a:gd name="T48" fmla="*/ 0 w 1298"/>
                    <a:gd name="T49" fmla="*/ 0 h 308"/>
                    <a:gd name="T50" fmla="*/ 0 w 1298"/>
                    <a:gd name="T51" fmla="*/ 0 h 308"/>
                    <a:gd name="T52" fmla="*/ 0 w 1298"/>
                    <a:gd name="T53" fmla="*/ 0 h 308"/>
                    <a:gd name="T54" fmla="*/ 0 w 1298"/>
                    <a:gd name="T55" fmla="*/ 0 h 308"/>
                    <a:gd name="T56" fmla="*/ 0 w 1298"/>
                    <a:gd name="T57" fmla="*/ 0 h 308"/>
                    <a:gd name="T58" fmla="*/ 0 w 1298"/>
                    <a:gd name="T59" fmla="*/ 0 h 308"/>
                    <a:gd name="T60" fmla="*/ 0 w 1298"/>
                    <a:gd name="T61" fmla="*/ 0 h 308"/>
                    <a:gd name="T62" fmla="*/ 0 w 1298"/>
                    <a:gd name="T63" fmla="*/ 0 h 308"/>
                    <a:gd name="T64" fmla="*/ 0 w 1298"/>
                    <a:gd name="T65" fmla="*/ 0 h 308"/>
                    <a:gd name="T66" fmla="*/ 0 w 1298"/>
                    <a:gd name="T67" fmla="*/ 0 h 308"/>
                    <a:gd name="T68" fmla="*/ 0 w 1298"/>
                    <a:gd name="T69" fmla="*/ 0 h 308"/>
                    <a:gd name="T70" fmla="*/ 0 w 1298"/>
                    <a:gd name="T71" fmla="*/ 0 h 308"/>
                    <a:gd name="T72" fmla="*/ 0 w 1298"/>
                    <a:gd name="T73" fmla="*/ 0 h 308"/>
                    <a:gd name="T74" fmla="*/ 0 w 1298"/>
                    <a:gd name="T75" fmla="*/ 0 h 308"/>
                    <a:gd name="T76" fmla="*/ 0 w 1298"/>
                    <a:gd name="T77" fmla="*/ 0 h 308"/>
                    <a:gd name="T78" fmla="*/ 0 w 1298"/>
                    <a:gd name="T79" fmla="*/ 0 h 308"/>
                    <a:gd name="T80" fmla="*/ 0 w 1298"/>
                    <a:gd name="T81" fmla="*/ 0 h 308"/>
                    <a:gd name="T82" fmla="*/ 0 w 1298"/>
                    <a:gd name="T83" fmla="*/ 0 h 308"/>
                    <a:gd name="T84" fmla="*/ 0 w 1298"/>
                    <a:gd name="T85" fmla="*/ 0 h 308"/>
                    <a:gd name="T86" fmla="*/ 0 w 1298"/>
                    <a:gd name="T87" fmla="*/ 0 h 308"/>
                    <a:gd name="T88" fmla="*/ 0 w 1298"/>
                    <a:gd name="T89" fmla="*/ 0 h 308"/>
                    <a:gd name="T90" fmla="*/ 0 w 1298"/>
                    <a:gd name="T91" fmla="*/ 0 h 308"/>
                    <a:gd name="T92" fmla="*/ 0 w 1298"/>
                    <a:gd name="T93" fmla="*/ 0 h 308"/>
                    <a:gd name="T94" fmla="*/ 0 w 1298"/>
                    <a:gd name="T95" fmla="*/ 0 h 308"/>
                    <a:gd name="T96" fmla="*/ 0 w 1298"/>
                    <a:gd name="T97" fmla="*/ 0 h 308"/>
                    <a:gd name="T98" fmla="*/ 0 w 1298"/>
                    <a:gd name="T99" fmla="*/ 0 h 3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98"/>
                    <a:gd name="T151" fmla="*/ 0 h 308"/>
                    <a:gd name="T152" fmla="*/ 1298 w 1298"/>
                    <a:gd name="T153" fmla="*/ 308 h 3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98" h="308">
                      <a:moveTo>
                        <a:pt x="791" y="0"/>
                      </a:moveTo>
                      <a:lnTo>
                        <a:pt x="826" y="5"/>
                      </a:lnTo>
                      <a:lnTo>
                        <a:pt x="859" y="8"/>
                      </a:lnTo>
                      <a:lnTo>
                        <a:pt x="893" y="13"/>
                      </a:lnTo>
                      <a:lnTo>
                        <a:pt x="925" y="16"/>
                      </a:lnTo>
                      <a:lnTo>
                        <a:pt x="987" y="26"/>
                      </a:lnTo>
                      <a:lnTo>
                        <a:pt x="1047" y="35"/>
                      </a:lnTo>
                      <a:lnTo>
                        <a:pt x="1105" y="45"/>
                      </a:lnTo>
                      <a:lnTo>
                        <a:pt x="1161" y="56"/>
                      </a:lnTo>
                      <a:lnTo>
                        <a:pt x="1216" y="66"/>
                      </a:lnTo>
                      <a:lnTo>
                        <a:pt x="1271" y="76"/>
                      </a:lnTo>
                      <a:lnTo>
                        <a:pt x="1275" y="77"/>
                      </a:lnTo>
                      <a:lnTo>
                        <a:pt x="1280" y="79"/>
                      </a:lnTo>
                      <a:lnTo>
                        <a:pt x="1290" y="80"/>
                      </a:lnTo>
                      <a:lnTo>
                        <a:pt x="1295" y="81"/>
                      </a:lnTo>
                      <a:lnTo>
                        <a:pt x="1298" y="82"/>
                      </a:lnTo>
                      <a:lnTo>
                        <a:pt x="1298" y="83"/>
                      </a:lnTo>
                      <a:lnTo>
                        <a:pt x="1298" y="84"/>
                      </a:lnTo>
                      <a:lnTo>
                        <a:pt x="1297" y="85"/>
                      </a:lnTo>
                      <a:lnTo>
                        <a:pt x="1288" y="89"/>
                      </a:lnTo>
                      <a:lnTo>
                        <a:pt x="1279" y="92"/>
                      </a:lnTo>
                      <a:lnTo>
                        <a:pt x="1268" y="97"/>
                      </a:lnTo>
                      <a:lnTo>
                        <a:pt x="1258" y="100"/>
                      </a:lnTo>
                      <a:lnTo>
                        <a:pt x="1245" y="105"/>
                      </a:lnTo>
                      <a:lnTo>
                        <a:pt x="1233" y="110"/>
                      </a:lnTo>
                      <a:lnTo>
                        <a:pt x="1205" y="118"/>
                      </a:lnTo>
                      <a:lnTo>
                        <a:pt x="1175" y="126"/>
                      </a:lnTo>
                      <a:lnTo>
                        <a:pt x="1145" y="135"/>
                      </a:lnTo>
                      <a:lnTo>
                        <a:pt x="1083" y="151"/>
                      </a:lnTo>
                      <a:lnTo>
                        <a:pt x="1067" y="155"/>
                      </a:lnTo>
                      <a:lnTo>
                        <a:pt x="1053" y="159"/>
                      </a:lnTo>
                      <a:lnTo>
                        <a:pt x="1040" y="163"/>
                      </a:lnTo>
                      <a:lnTo>
                        <a:pt x="1029" y="167"/>
                      </a:lnTo>
                      <a:lnTo>
                        <a:pt x="1006" y="174"/>
                      </a:lnTo>
                      <a:lnTo>
                        <a:pt x="992" y="179"/>
                      </a:lnTo>
                      <a:lnTo>
                        <a:pt x="978" y="182"/>
                      </a:lnTo>
                      <a:lnTo>
                        <a:pt x="975" y="183"/>
                      </a:lnTo>
                      <a:lnTo>
                        <a:pt x="971" y="185"/>
                      </a:lnTo>
                      <a:lnTo>
                        <a:pt x="966" y="186"/>
                      </a:lnTo>
                      <a:lnTo>
                        <a:pt x="960" y="187"/>
                      </a:lnTo>
                      <a:lnTo>
                        <a:pt x="953" y="189"/>
                      </a:lnTo>
                      <a:lnTo>
                        <a:pt x="946" y="191"/>
                      </a:lnTo>
                      <a:lnTo>
                        <a:pt x="928" y="196"/>
                      </a:lnTo>
                      <a:lnTo>
                        <a:pt x="911" y="199"/>
                      </a:lnTo>
                      <a:lnTo>
                        <a:pt x="894" y="204"/>
                      </a:lnTo>
                      <a:lnTo>
                        <a:pt x="878" y="206"/>
                      </a:lnTo>
                      <a:lnTo>
                        <a:pt x="871" y="208"/>
                      </a:lnTo>
                      <a:lnTo>
                        <a:pt x="864" y="209"/>
                      </a:lnTo>
                      <a:lnTo>
                        <a:pt x="859" y="209"/>
                      </a:lnTo>
                      <a:lnTo>
                        <a:pt x="852" y="206"/>
                      </a:lnTo>
                      <a:lnTo>
                        <a:pt x="847" y="205"/>
                      </a:lnTo>
                      <a:lnTo>
                        <a:pt x="845" y="205"/>
                      </a:lnTo>
                      <a:lnTo>
                        <a:pt x="843" y="204"/>
                      </a:lnTo>
                      <a:lnTo>
                        <a:pt x="826" y="201"/>
                      </a:lnTo>
                      <a:lnTo>
                        <a:pt x="807" y="197"/>
                      </a:lnTo>
                      <a:lnTo>
                        <a:pt x="768" y="191"/>
                      </a:lnTo>
                      <a:lnTo>
                        <a:pt x="728" y="185"/>
                      </a:lnTo>
                      <a:lnTo>
                        <a:pt x="708" y="181"/>
                      </a:lnTo>
                      <a:lnTo>
                        <a:pt x="690" y="178"/>
                      </a:lnTo>
                      <a:lnTo>
                        <a:pt x="685" y="176"/>
                      </a:lnTo>
                      <a:lnTo>
                        <a:pt x="678" y="176"/>
                      </a:lnTo>
                      <a:lnTo>
                        <a:pt x="670" y="178"/>
                      </a:lnTo>
                      <a:lnTo>
                        <a:pt x="661" y="179"/>
                      </a:lnTo>
                      <a:lnTo>
                        <a:pt x="650" y="181"/>
                      </a:lnTo>
                      <a:lnTo>
                        <a:pt x="638" y="183"/>
                      </a:lnTo>
                      <a:lnTo>
                        <a:pt x="613" y="188"/>
                      </a:lnTo>
                      <a:lnTo>
                        <a:pt x="586" y="194"/>
                      </a:lnTo>
                      <a:lnTo>
                        <a:pt x="560" y="199"/>
                      </a:lnTo>
                      <a:lnTo>
                        <a:pt x="547" y="202"/>
                      </a:lnTo>
                      <a:lnTo>
                        <a:pt x="537" y="205"/>
                      </a:lnTo>
                      <a:lnTo>
                        <a:pt x="526" y="206"/>
                      </a:lnTo>
                      <a:lnTo>
                        <a:pt x="517" y="209"/>
                      </a:lnTo>
                      <a:lnTo>
                        <a:pt x="494" y="213"/>
                      </a:lnTo>
                      <a:lnTo>
                        <a:pt x="470" y="218"/>
                      </a:lnTo>
                      <a:lnTo>
                        <a:pt x="420" y="228"/>
                      </a:lnTo>
                      <a:lnTo>
                        <a:pt x="373" y="239"/>
                      </a:lnTo>
                      <a:lnTo>
                        <a:pt x="350" y="243"/>
                      </a:lnTo>
                      <a:lnTo>
                        <a:pt x="328" y="248"/>
                      </a:lnTo>
                      <a:lnTo>
                        <a:pt x="297" y="256"/>
                      </a:lnTo>
                      <a:lnTo>
                        <a:pt x="268" y="263"/>
                      </a:lnTo>
                      <a:lnTo>
                        <a:pt x="213" y="278"/>
                      </a:lnTo>
                      <a:lnTo>
                        <a:pt x="112" y="303"/>
                      </a:lnTo>
                      <a:lnTo>
                        <a:pt x="95" y="307"/>
                      </a:lnTo>
                      <a:lnTo>
                        <a:pt x="87" y="308"/>
                      </a:lnTo>
                      <a:lnTo>
                        <a:pt x="85" y="308"/>
                      </a:lnTo>
                      <a:lnTo>
                        <a:pt x="83" y="308"/>
                      </a:lnTo>
                      <a:lnTo>
                        <a:pt x="74" y="305"/>
                      </a:lnTo>
                      <a:lnTo>
                        <a:pt x="65" y="303"/>
                      </a:lnTo>
                      <a:lnTo>
                        <a:pt x="60" y="300"/>
                      </a:lnTo>
                      <a:lnTo>
                        <a:pt x="55" y="297"/>
                      </a:lnTo>
                      <a:lnTo>
                        <a:pt x="52" y="295"/>
                      </a:lnTo>
                      <a:lnTo>
                        <a:pt x="48" y="292"/>
                      </a:lnTo>
                      <a:lnTo>
                        <a:pt x="46" y="286"/>
                      </a:lnTo>
                      <a:lnTo>
                        <a:pt x="44" y="279"/>
                      </a:lnTo>
                      <a:lnTo>
                        <a:pt x="41" y="273"/>
                      </a:lnTo>
                      <a:lnTo>
                        <a:pt x="38" y="267"/>
                      </a:lnTo>
                      <a:lnTo>
                        <a:pt x="34" y="264"/>
                      </a:lnTo>
                      <a:lnTo>
                        <a:pt x="30" y="262"/>
                      </a:lnTo>
                      <a:lnTo>
                        <a:pt x="27" y="260"/>
                      </a:lnTo>
                      <a:lnTo>
                        <a:pt x="25" y="259"/>
                      </a:lnTo>
                      <a:lnTo>
                        <a:pt x="17" y="258"/>
                      </a:lnTo>
                      <a:lnTo>
                        <a:pt x="10" y="257"/>
                      </a:lnTo>
                      <a:lnTo>
                        <a:pt x="3" y="256"/>
                      </a:lnTo>
                      <a:lnTo>
                        <a:pt x="1" y="255"/>
                      </a:lnTo>
                      <a:lnTo>
                        <a:pt x="0" y="254"/>
                      </a:lnTo>
                      <a:lnTo>
                        <a:pt x="1" y="252"/>
                      </a:lnTo>
                      <a:lnTo>
                        <a:pt x="2" y="251"/>
                      </a:lnTo>
                      <a:lnTo>
                        <a:pt x="6" y="250"/>
                      </a:lnTo>
                      <a:lnTo>
                        <a:pt x="11" y="248"/>
                      </a:lnTo>
                      <a:lnTo>
                        <a:pt x="18" y="246"/>
                      </a:lnTo>
                      <a:lnTo>
                        <a:pt x="29" y="244"/>
                      </a:lnTo>
                      <a:lnTo>
                        <a:pt x="116" y="226"/>
                      </a:lnTo>
                      <a:lnTo>
                        <a:pt x="205" y="208"/>
                      </a:lnTo>
                      <a:lnTo>
                        <a:pt x="248" y="198"/>
                      </a:lnTo>
                      <a:lnTo>
                        <a:pt x="288" y="189"/>
                      </a:lnTo>
                      <a:lnTo>
                        <a:pt x="328" y="180"/>
                      </a:lnTo>
                      <a:lnTo>
                        <a:pt x="365" y="172"/>
                      </a:lnTo>
                      <a:lnTo>
                        <a:pt x="370" y="170"/>
                      </a:lnTo>
                      <a:lnTo>
                        <a:pt x="374" y="168"/>
                      </a:lnTo>
                      <a:lnTo>
                        <a:pt x="378" y="167"/>
                      </a:lnTo>
                      <a:lnTo>
                        <a:pt x="381" y="166"/>
                      </a:lnTo>
                      <a:lnTo>
                        <a:pt x="382" y="165"/>
                      </a:lnTo>
                      <a:lnTo>
                        <a:pt x="383" y="164"/>
                      </a:lnTo>
                      <a:lnTo>
                        <a:pt x="383" y="161"/>
                      </a:lnTo>
                      <a:lnTo>
                        <a:pt x="381" y="160"/>
                      </a:lnTo>
                      <a:lnTo>
                        <a:pt x="377" y="158"/>
                      </a:lnTo>
                      <a:lnTo>
                        <a:pt x="371" y="157"/>
                      </a:lnTo>
                      <a:lnTo>
                        <a:pt x="363" y="156"/>
                      </a:lnTo>
                      <a:lnTo>
                        <a:pt x="355" y="155"/>
                      </a:lnTo>
                      <a:lnTo>
                        <a:pt x="345" y="153"/>
                      </a:lnTo>
                      <a:lnTo>
                        <a:pt x="326" y="151"/>
                      </a:lnTo>
                      <a:lnTo>
                        <a:pt x="318" y="150"/>
                      </a:lnTo>
                      <a:lnTo>
                        <a:pt x="310" y="149"/>
                      </a:lnTo>
                      <a:lnTo>
                        <a:pt x="303" y="148"/>
                      </a:lnTo>
                      <a:lnTo>
                        <a:pt x="297" y="148"/>
                      </a:lnTo>
                      <a:lnTo>
                        <a:pt x="272" y="143"/>
                      </a:lnTo>
                      <a:lnTo>
                        <a:pt x="244" y="138"/>
                      </a:lnTo>
                      <a:lnTo>
                        <a:pt x="216" y="134"/>
                      </a:lnTo>
                      <a:lnTo>
                        <a:pt x="186" y="130"/>
                      </a:lnTo>
                      <a:lnTo>
                        <a:pt x="129" y="122"/>
                      </a:lnTo>
                      <a:lnTo>
                        <a:pt x="101" y="118"/>
                      </a:lnTo>
                      <a:lnTo>
                        <a:pt x="75" y="113"/>
                      </a:lnTo>
                      <a:lnTo>
                        <a:pt x="71" y="112"/>
                      </a:lnTo>
                      <a:lnTo>
                        <a:pt x="69" y="112"/>
                      </a:lnTo>
                      <a:lnTo>
                        <a:pt x="68" y="111"/>
                      </a:lnTo>
                      <a:lnTo>
                        <a:pt x="67" y="110"/>
                      </a:lnTo>
                      <a:lnTo>
                        <a:pt x="68" y="109"/>
                      </a:lnTo>
                      <a:lnTo>
                        <a:pt x="71" y="106"/>
                      </a:lnTo>
                      <a:lnTo>
                        <a:pt x="77" y="104"/>
                      </a:lnTo>
                      <a:lnTo>
                        <a:pt x="86" y="102"/>
                      </a:lnTo>
                      <a:lnTo>
                        <a:pt x="95" y="99"/>
                      </a:lnTo>
                      <a:lnTo>
                        <a:pt x="107" y="95"/>
                      </a:lnTo>
                      <a:lnTo>
                        <a:pt x="118" y="91"/>
                      </a:lnTo>
                      <a:lnTo>
                        <a:pt x="130" y="87"/>
                      </a:lnTo>
                      <a:lnTo>
                        <a:pt x="144" y="82"/>
                      </a:lnTo>
                      <a:lnTo>
                        <a:pt x="159" y="77"/>
                      </a:lnTo>
                      <a:lnTo>
                        <a:pt x="185" y="71"/>
                      </a:lnTo>
                      <a:lnTo>
                        <a:pt x="209" y="65"/>
                      </a:lnTo>
                      <a:lnTo>
                        <a:pt x="235" y="59"/>
                      </a:lnTo>
                      <a:lnTo>
                        <a:pt x="260" y="52"/>
                      </a:lnTo>
                      <a:lnTo>
                        <a:pt x="264" y="51"/>
                      </a:lnTo>
                      <a:lnTo>
                        <a:pt x="268" y="51"/>
                      </a:lnTo>
                      <a:lnTo>
                        <a:pt x="277" y="48"/>
                      </a:lnTo>
                      <a:lnTo>
                        <a:pt x="289" y="45"/>
                      </a:lnTo>
                      <a:lnTo>
                        <a:pt x="302" y="42"/>
                      </a:lnTo>
                      <a:lnTo>
                        <a:pt x="314" y="39"/>
                      </a:lnTo>
                      <a:lnTo>
                        <a:pt x="325" y="38"/>
                      </a:lnTo>
                      <a:lnTo>
                        <a:pt x="334" y="37"/>
                      </a:lnTo>
                      <a:lnTo>
                        <a:pt x="337" y="37"/>
                      </a:lnTo>
                      <a:lnTo>
                        <a:pt x="341" y="37"/>
                      </a:lnTo>
                      <a:lnTo>
                        <a:pt x="360" y="41"/>
                      </a:lnTo>
                      <a:lnTo>
                        <a:pt x="381" y="44"/>
                      </a:lnTo>
                      <a:lnTo>
                        <a:pt x="402" y="46"/>
                      </a:lnTo>
                      <a:lnTo>
                        <a:pt x="421" y="50"/>
                      </a:lnTo>
                      <a:lnTo>
                        <a:pt x="435" y="53"/>
                      </a:lnTo>
                      <a:lnTo>
                        <a:pt x="448" y="57"/>
                      </a:lnTo>
                      <a:lnTo>
                        <a:pt x="462" y="60"/>
                      </a:lnTo>
                      <a:lnTo>
                        <a:pt x="469" y="62"/>
                      </a:lnTo>
                      <a:lnTo>
                        <a:pt x="477" y="64"/>
                      </a:lnTo>
                      <a:lnTo>
                        <a:pt x="486" y="64"/>
                      </a:lnTo>
                      <a:lnTo>
                        <a:pt x="496" y="65"/>
                      </a:lnTo>
                      <a:lnTo>
                        <a:pt x="508" y="65"/>
                      </a:lnTo>
                      <a:lnTo>
                        <a:pt x="522" y="64"/>
                      </a:lnTo>
                      <a:lnTo>
                        <a:pt x="537" y="62"/>
                      </a:lnTo>
                      <a:lnTo>
                        <a:pt x="553" y="60"/>
                      </a:lnTo>
                      <a:lnTo>
                        <a:pt x="571" y="57"/>
                      </a:lnTo>
                      <a:lnTo>
                        <a:pt x="592" y="52"/>
                      </a:lnTo>
                      <a:lnTo>
                        <a:pt x="608" y="49"/>
                      </a:lnTo>
                      <a:lnTo>
                        <a:pt x="624" y="46"/>
                      </a:lnTo>
                      <a:lnTo>
                        <a:pt x="637" y="43"/>
                      </a:lnTo>
                      <a:lnTo>
                        <a:pt x="648" y="39"/>
                      </a:lnTo>
                      <a:lnTo>
                        <a:pt x="663" y="35"/>
                      </a:lnTo>
                      <a:lnTo>
                        <a:pt x="681" y="30"/>
                      </a:lnTo>
                      <a:lnTo>
                        <a:pt x="700" y="26"/>
                      </a:lnTo>
                      <a:lnTo>
                        <a:pt x="720" y="21"/>
                      </a:lnTo>
                      <a:lnTo>
                        <a:pt x="739" y="15"/>
                      </a:lnTo>
                      <a:lnTo>
                        <a:pt x="758" y="11"/>
                      </a:lnTo>
                      <a:lnTo>
                        <a:pt x="776" y="6"/>
                      </a:lnTo>
                      <a:lnTo>
                        <a:pt x="791" y="1"/>
                      </a:lnTo>
                      <a:lnTo>
                        <a:pt x="791" y="0"/>
                      </a:lnTo>
                      <a:close/>
                    </a:path>
                  </a:pathLst>
                </a:custGeom>
                <a:solidFill>
                  <a:srgbClr val="FF7F00"/>
                </a:solidFill>
                <a:ln w="9525">
                  <a:noFill/>
                  <a:round/>
                  <a:headEnd/>
                  <a:tailEnd/>
                </a:ln>
              </p:spPr>
              <p:txBody>
                <a:bodyPr wrap="none" anchor="ctr"/>
                <a:lstStyle/>
                <a:p>
                  <a:endParaRPr lang="en-US"/>
                </a:p>
              </p:txBody>
            </p:sp>
          </p:grpSp>
        </p:grpSp>
      </p:gr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PRAHA"/>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BRNO1"/>
          <p:cNvPicPr>
            <a:picLocks noChangeAspect="1" noChangeArrowheads="1"/>
          </p:cNvPicPr>
          <p:nvPr/>
        </p:nvPicPr>
        <p:blipFill>
          <a:blip r:embed="rId2" cstate="print"/>
          <a:srcRect/>
          <a:stretch>
            <a:fillRect/>
          </a:stretch>
        </p:blipFill>
        <p:spPr bwMode="auto">
          <a:xfrm>
            <a:off x="0" y="73025"/>
            <a:ext cx="9144000" cy="671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986" name="Picture 2" descr="Snímek 287"/>
          <p:cNvPicPr>
            <a:picLocks noChangeAspect="1" noChangeArrowheads="1"/>
          </p:cNvPicPr>
          <p:nvPr/>
        </p:nvPicPr>
        <p:blipFill>
          <a:blip r:embed="rId2" cstate="print"/>
          <a:srcRect/>
          <a:stretch>
            <a:fillRect/>
          </a:stretch>
        </p:blipFill>
        <p:spPr bwMode="auto">
          <a:xfrm>
            <a:off x="-1524000" y="-1143000"/>
            <a:ext cx="12192000" cy="914400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827088" y="404813"/>
            <a:ext cx="7632700" cy="6986528"/>
          </a:xfrm>
          <a:prstGeom prst="rect">
            <a:avLst/>
          </a:prstGeom>
          <a:noFill/>
          <a:ln w="9525">
            <a:noFill/>
            <a:miter lim="800000"/>
            <a:headEnd/>
            <a:tailEnd/>
          </a:ln>
          <a:effectLst/>
        </p:spPr>
        <p:txBody>
          <a:bodyPr>
            <a:spAutoFit/>
          </a:bodyPr>
          <a:lstStyle/>
          <a:p>
            <a:pPr algn="ctr"/>
            <a:endParaRPr lang="cs-CZ" sz="2400" b="1" i="1" dirty="0" smtClean="0"/>
          </a:p>
          <a:p>
            <a:pPr algn="ctr"/>
            <a:r>
              <a:rPr lang="cs-CZ" sz="3600" b="1" i="1" dirty="0" err="1" smtClean="0"/>
              <a:t>Xie</a:t>
            </a:r>
            <a:r>
              <a:rPr lang="cs-CZ" sz="3600" b="1" i="1" dirty="0" smtClean="0"/>
              <a:t>, </a:t>
            </a:r>
            <a:r>
              <a:rPr lang="cs-CZ" sz="3600" b="1" i="1" dirty="0" err="1" smtClean="0"/>
              <a:t>Xie</a:t>
            </a:r>
            <a:r>
              <a:rPr lang="cs-CZ" sz="3600" b="1" i="1" dirty="0" smtClean="0"/>
              <a:t>!!!!!</a:t>
            </a:r>
          </a:p>
          <a:p>
            <a:pPr algn="ctr"/>
            <a:endParaRPr lang="cs-CZ" sz="2400" b="1" i="1" dirty="0" smtClean="0"/>
          </a:p>
          <a:p>
            <a:pPr algn="ctr"/>
            <a:r>
              <a:rPr lang="cs-CZ" sz="2400" b="1" i="1" dirty="0" err="1" smtClean="0"/>
              <a:t>Bardzo</a:t>
            </a:r>
            <a:r>
              <a:rPr lang="cs-CZ" sz="2400" b="1" i="1" dirty="0" smtClean="0"/>
              <a:t> </a:t>
            </a:r>
            <a:r>
              <a:rPr lang="cs-CZ" sz="2400" b="1" i="1" dirty="0" err="1" smtClean="0"/>
              <a:t>Dziekuje</a:t>
            </a:r>
            <a:endParaRPr lang="cs-CZ" sz="2400" b="1" i="1" dirty="0" smtClean="0"/>
          </a:p>
          <a:p>
            <a:pPr algn="ctr"/>
            <a:r>
              <a:rPr lang="cs-CZ" sz="2400" i="1" dirty="0" err="1" smtClean="0"/>
              <a:t>Chvala</a:t>
            </a:r>
            <a:endParaRPr lang="cs-CZ" sz="2400" i="1" dirty="0" smtClean="0"/>
          </a:p>
          <a:p>
            <a:pPr algn="ctr"/>
            <a:r>
              <a:rPr lang="cs-CZ" sz="2800" i="1" dirty="0" smtClean="0"/>
              <a:t>THANK  </a:t>
            </a:r>
            <a:r>
              <a:rPr lang="cs-CZ" sz="2800" i="1" dirty="0"/>
              <a:t>YOU</a:t>
            </a:r>
          </a:p>
          <a:p>
            <a:pPr algn="ctr"/>
            <a:r>
              <a:rPr lang="cs-CZ" sz="3200" i="1" dirty="0" err="1" smtClean="0"/>
              <a:t>Muchas</a:t>
            </a:r>
            <a:r>
              <a:rPr lang="cs-CZ" sz="3200" i="1" dirty="0" smtClean="0"/>
              <a:t> </a:t>
            </a:r>
            <a:r>
              <a:rPr lang="cs-CZ" sz="3200" i="1" dirty="0" err="1" smtClean="0"/>
              <a:t>Gracias</a:t>
            </a:r>
            <a:endParaRPr lang="cs-CZ" sz="3200" i="1" dirty="0" smtClean="0"/>
          </a:p>
          <a:p>
            <a:pPr algn="ctr"/>
            <a:r>
              <a:rPr lang="cs-CZ" sz="3200" i="1" dirty="0" err="1" smtClean="0"/>
              <a:t>Terima</a:t>
            </a:r>
            <a:r>
              <a:rPr lang="cs-CZ" sz="3200" i="1" dirty="0" smtClean="0"/>
              <a:t> </a:t>
            </a:r>
            <a:r>
              <a:rPr lang="cs-CZ" sz="3200" i="1" dirty="0" err="1" smtClean="0"/>
              <a:t>KasimO</a:t>
            </a:r>
            <a:r>
              <a:rPr lang="cs-CZ" sz="3200" i="1" dirty="0" smtClean="0"/>
              <a:t> </a:t>
            </a:r>
            <a:r>
              <a:rPr lang="cs-CZ" sz="3200" i="1" dirty="0" err="1"/>
              <a:t>Brigada</a:t>
            </a:r>
            <a:endParaRPr lang="cs-CZ" sz="3200" b="1" i="1" dirty="0"/>
          </a:p>
          <a:p>
            <a:pPr algn="ctr"/>
            <a:r>
              <a:rPr lang="cs-CZ" sz="2800" b="1" i="1" dirty="0" err="1"/>
              <a:t>Kammsa</a:t>
            </a:r>
            <a:r>
              <a:rPr lang="cs-CZ" sz="2800" b="1" i="1" dirty="0"/>
              <a:t> </a:t>
            </a:r>
            <a:r>
              <a:rPr lang="cs-CZ" sz="2800" b="1" i="1" dirty="0" err="1"/>
              <a:t>Hamida</a:t>
            </a:r>
            <a:endParaRPr lang="cs-CZ" sz="2800" b="1" i="1" dirty="0"/>
          </a:p>
          <a:p>
            <a:pPr algn="ctr"/>
            <a:r>
              <a:rPr lang="cs-CZ" sz="2800" b="1" i="1" dirty="0" err="1"/>
              <a:t>Aligator</a:t>
            </a:r>
            <a:endParaRPr lang="cs-CZ" sz="2800" b="1" i="1" dirty="0"/>
          </a:p>
          <a:p>
            <a:pPr algn="ctr"/>
            <a:r>
              <a:rPr lang="cs-CZ" sz="2800" b="1" i="1" dirty="0"/>
              <a:t>SHUKRAN</a:t>
            </a:r>
          </a:p>
          <a:p>
            <a:pPr algn="ctr"/>
            <a:r>
              <a:rPr lang="cs-CZ" sz="2800" i="1" dirty="0" smtClean="0"/>
              <a:t>BLAGODARJA</a:t>
            </a:r>
          </a:p>
          <a:p>
            <a:pPr algn="ctr"/>
            <a:endParaRPr lang="cs-CZ" sz="2800" b="1" i="1" dirty="0"/>
          </a:p>
          <a:p>
            <a:pPr algn="ctr"/>
            <a:r>
              <a:rPr lang="cs-CZ" sz="3600" b="1" i="1" dirty="0" smtClean="0"/>
              <a:t>DĚKUJI </a:t>
            </a:r>
            <a:r>
              <a:rPr lang="cs-CZ" sz="3600" b="1" i="1" dirty="0"/>
              <a:t>( in </a:t>
            </a:r>
            <a:r>
              <a:rPr lang="cs-CZ" sz="3600" b="1" i="1" dirty="0" err="1"/>
              <a:t>Czech</a:t>
            </a:r>
            <a:r>
              <a:rPr lang="cs-CZ" sz="3600" b="1" i="1" dirty="0"/>
              <a:t>)</a:t>
            </a:r>
          </a:p>
          <a:p>
            <a:pPr algn="ctr">
              <a:spcBef>
                <a:spcPct val="50000"/>
              </a:spcBef>
            </a:pPr>
            <a:endParaRPr lang="cs-CZ"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39552" y="764704"/>
            <a:ext cx="8208912" cy="5386090"/>
          </a:xfrm>
          <a:prstGeom prst="rect">
            <a:avLst/>
          </a:prstGeom>
          <a:noFill/>
        </p:spPr>
        <p:txBody>
          <a:bodyPr wrap="square" rtlCol="0">
            <a:spAutoFit/>
          </a:bodyPr>
          <a:lstStyle/>
          <a:p>
            <a:r>
              <a:rPr lang="cs-CZ" sz="2800" b="1" dirty="0" err="1" smtClean="0"/>
              <a:t>Obama</a:t>
            </a:r>
            <a:r>
              <a:rPr lang="cs-CZ" sz="2800" b="1" dirty="0" smtClean="0"/>
              <a:t> </a:t>
            </a:r>
            <a:r>
              <a:rPr lang="cs-CZ" sz="2800" b="1" dirty="0" err="1" smtClean="0"/>
              <a:t>Administration</a:t>
            </a:r>
            <a:r>
              <a:rPr lang="cs-CZ" sz="2800" b="1" dirty="0" smtClean="0"/>
              <a:t> </a:t>
            </a:r>
            <a:r>
              <a:rPr lang="cs-CZ" sz="2800" b="1" dirty="0" err="1" smtClean="0"/>
              <a:t>Releases</a:t>
            </a:r>
            <a:r>
              <a:rPr lang="cs-CZ" sz="2800" b="1" dirty="0" smtClean="0"/>
              <a:t> </a:t>
            </a:r>
            <a:r>
              <a:rPr lang="cs-CZ" sz="2800" b="1" dirty="0" err="1" smtClean="0"/>
              <a:t>Historic</a:t>
            </a:r>
            <a:r>
              <a:rPr lang="cs-CZ" sz="2800" b="1" dirty="0" smtClean="0"/>
              <a:t> Open Data </a:t>
            </a:r>
            <a:r>
              <a:rPr lang="cs-CZ" sz="2800" b="1" dirty="0" err="1" smtClean="0"/>
              <a:t>Rules</a:t>
            </a:r>
            <a:r>
              <a:rPr lang="cs-CZ" sz="2800" b="1" dirty="0" smtClean="0"/>
              <a:t> to </a:t>
            </a:r>
            <a:r>
              <a:rPr lang="cs-CZ" sz="2800" b="1" dirty="0" err="1" smtClean="0"/>
              <a:t>Enhance</a:t>
            </a:r>
            <a:r>
              <a:rPr lang="cs-CZ" sz="2800" b="1" dirty="0" smtClean="0"/>
              <a:t> </a:t>
            </a:r>
            <a:r>
              <a:rPr lang="cs-CZ" sz="2800" b="1" dirty="0" err="1" smtClean="0"/>
              <a:t>Government</a:t>
            </a:r>
            <a:r>
              <a:rPr lang="cs-CZ" sz="2800" b="1" dirty="0" smtClean="0"/>
              <a:t> </a:t>
            </a:r>
            <a:r>
              <a:rPr lang="cs-CZ" sz="2800" b="1" dirty="0" err="1" smtClean="0"/>
              <a:t>Efficiency</a:t>
            </a:r>
            <a:r>
              <a:rPr lang="cs-CZ" sz="2800" b="1" dirty="0" smtClean="0"/>
              <a:t> </a:t>
            </a:r>
            <a:r>
              <a:rPr lang="cs-CZ" sz="2800" b="1" dirty="0" err="1" smtClean="0"/>
              <a:t>and</a:t>
            </a:r>
            <a:r>
              <a:rPr lang="cs-CZ" sz="2800" b="1" dirty="0" smtClean="0"/>
              <a:t> </a:t>
            </a:r>
            <a:r>
              <a:rPr lang="cs-CZ" sz="2800" b="1" dirty="0" err="1" smtClean="0"/>
              <a:t>Fuel</a:t>
            </a:r>
            <a:r>
              <a:rPr lang="cs-CZ" sz="2800" b="1" dirty="0" smtClean="0"/>
              <a:t> </a:t>
            </a:r>
            <a:r>
              <a:rPr lang="cs-CZ" sz="2800" b="1" dirty="0" err="1" smtClean="0"/>
              <a:t>Economic</a:t>
            </a:r>
            <a:r>
              <a:rPr lang="cs-CZ" sz="2800" b="1" dirty="0" smtClean="0"/>
              <a:t> </a:t>
            </a:r>
            <a:r>
              <a:rPr lang="cs-CZ" sz="2800" b="1" dirty="0" err="1" smtClean="0"/>
              <a:t>Growth</a:t>
            </a:r>
            <a:endParaRPr lang="cs-CZ" sz="2800" b="1" dirty="0" smtClean="0"/>
          </a:p>
          <a:p>
            <a:endParaRPr lang="cs-CZ" sz="2800" dirty="0" smtClean="0"/>
          </a:p>
          <a:p>
            <a:r>
              <a:rPr lang="cs-CZ" sz="2800" dirty="0" smtClean="0"/>
              <a:t>- </a:t>
            </a:r>
            <a:r>
              <a:rPr lang="cs-CZ" sz="2800" dirty="0" err="1" smtClean="0"/>
              <a:t>groundbreaking</a:t>
            </a:r>
            <a:r>
              <a:rPr lang="cs-CZ" sz="2800" dirty="0" smtClean="0"/>
              <a:t> </a:t>
            </a:r>
            <a:r>
              <a:rPr lang="cs-CZ" sz="2800" dirty="0" err="1" smtClean="0"/>
              <a:t>new</a:t>
            </a:r>
            <a:r>
              <a:rPr lang="cs-CZ" sz="2800" dirty="0" smtClean="0"/>
              <a:t> </a:t>
            </a:r>
            <a:r>
              <a:rPr lang="cs-CZ" sz="2800" dirty="0" err="1" smtClean="0"/>
              <a:t>steps</a:t>
            </a:r>
            <a:r>
              <a:rPr lang="cs-CZ" sz="2800" dirty="0" smtClean="0"/>
              <a:t> to </a:t>
            </a:r>
            <a:r>
              <a:rPr lang="cs-CZ" sz="2800" dirty="0" err="1" smtClean="0"/>
              <a:t>make</a:t>
            </a:r>
            <a:r>
              <a:rPr lang="cs-CZ" sz="2800" dirty="0" smtClean="0"/>
              <a:t> </a:t>
            </a:r>
            <a:r>
              <a:rPr lang="cs-CZ" sz="2800" dirty="0" err="1" smtClean="0"/>
              <a:t>information</a:t>
            </a:r>
            <a:r>
              <a:rPr lang="cs-CZ" sz="2800" dirty="0" smtClean="0"/>
              <a:t> </a:t>
            </a:r>
            <a:r>
              <a:rPr lang="cs-CZ" sz="2800" dirty="0" err="1" smtClean="0"/>
              <a:t>generated</a:t>
            </a:r>
            <a:r>
              <a:rPr lang="cs-CZ" sz="2800" dirty="0" smtClean="0"/>
              <a:t> </a:t>
            </a:r>
            <a:r>
              <a:rPr lang="cs-CZ" sz="2800" dirty="0" err="1" smtClean="0"/>
              <a:t>and</a:t>
            </a:r>
            <a:r>
              <a:rPr lang="cs-CZ" sz="2800" dirty="0" smtClean="0"/>
              <a:t> </a:t>
            </a:r>
            <a:r>
              <a:rPr lang="cs-CZ" sz="2800" dirty="0" err="1" smtClean="0"/>
              <a:t>stored</a:t>
            </a:r>
            <a:r>
              <a:rPr lang="cs-CZ" sz="2800" dirty="0" smtClean="0"/>
              <a:t> by </a:t>
            </a:r>
            <a:r>
              <a:rPr lang="cs-CZ" sz="2800" dirty="0" err="1" smtClean="0"/>
              <a:t>the</a:t>
            </a:r>
            <a:r>
              <a:rPr lang="cs-CZ" sz="2800" dirty="0" smtClean="0"/>
              <a:t> </a:t>
            </a:r>
            <a:r>
              <a:rPr lang="cs-CZ" sz="2800" dirty="0" err="1" smtClean="0"/>
              <a:t>Federal</a:t>
            </a:r>
            <a:r>
              <a:rPr lang="cs-CZ" sz="2800" dirty="0" smtClean="0"/>
              <a:t> </a:t>
            </a:r>
            <a:r>
              <a:rPr lang="cs-CZ" sz="2800" dirty="0" err="1" smtClean="0"/>
              <a:t>Government</a:t>
            </a:r>
            <a:r>
              <a:rPr lang="cs-CZ" sz="2800" dirty="0" smtClean="0"/>
              <a:t> more open </a:t>
            </a:r>
            <a:r>
              <a:rPr lang="cs-CZ" sz="2800" dirty="0" err="1" smtClean="0"/>
              <a:t>and</a:t>
            </a:r>
            <a:r>
              <a:rPr lang="cs-CZ" sz="2800" dirty="0" smtClean="0"/>
              <a:t> </a:t>
            </a:r>
            <a:r>
              <a:rPr lang="cs-CZ" sz="2800" dirty="0" err="1" smtClean="0"/>
              <a:t>accessible</a:t>
            </a:r>
            <a:r>
              <a:rPr lang="cs-CZ" sz="2800" dirty="0" smtClean="0"/>
              <a:t> to </a:t>
            </a:r>
            <a:r>
              <a:rPr lang="cs-CZ" sz="2800" dirty="0" err="1" smtClean="0"/>
              <a:t>innovators</a:t>
            </a:r>
            <a:r>
              <a:rPr lang="cs-CZ" sz="2800" dirty="0" smtClean="0"/>
              <a:t> </a:t>
            </a:r>
            <a:r>
              <a:rPr lang="cs-CZ" sz="2800" dirty="0" err="1" smtClean="0"/>
              <a:t>and</a:t>
            </a:r>
            <a:r>
              <a:rPr lang="cs-CZ" sz="2800" dirty="0" smtClean="0"/>
              <a:t> </a:t>
            </a:r>
            <a:r>
              <a:rPr lang="cs-CZ" sz="2800" dirty="0" err="1" smtClean="0"/>
              <a:t>the</a:t>
            </a:r>
            <a:r>
              <a:rPr lang="cs-CZ" sz="2800" dirty="0" smtClean="0"/>
              <a:t> public, to </a:t>
            </a:r>
            <a:r>
              <a:rPr lang="cs-CZ" sz="2800" dirty="0" err="1" smtClean="0"/>
              <a:t>fuel</a:t>
            </a:r>
            <a:r>
              <a:rPr lang="cs-CZ" sz="2800" dirty="0" smtClean="0"/>
              <a:t> </a:t>
            </a:r>
            <a:r>
              <a:rPr lang="cs-CZ" sz="2800" dirty="0" err="1" smtClean="0"/>
              <a:t>entrepreneurship</a:t>
            </a:r>
            <a:r>
              <a:rPr lang="cs-CZ" sz="2800" dirty="0" smtClean="0"/>
              <a:t> </a:t>
            </a:r>
            <a:r>
              <a:rPr lang="cs-CZ" sz="2800" dirty="0" err="1" smtClean="0"/>
              <a:t>and</a:t>
            </a:r>
            <a:r>
              <a:rPr lang="cs-CZ" sz="2800" dirty="0" smtClean="0"/>
              <a:t> </a:t>
            </a:r>
            <a:r>
              <a:rPr lang="cs-CZ" sz="2800" dirty="0" err="1" smtClean="0"/>
              <a:t>economic</a:t>
            </a:r>
            <a:r>
              <a:rPr lang="cs-CZ" sz="2800" dirty="0" smtClean="0"/>
              <a:t> </a:t>
            </a:r>
            <a:r>
              <a:rPr lang="cs-CZ" sz="2800" dirty="0" err="1" smtClean="0"/>
              <a:t>growth</a:t>
            </a:r>
            <a:r>
              <a:rPr lang="cs-CZ" sz="2800" dirty="0" smtClean="0"/>
              <a:t> </a:t>
            </a:r>
            <a:r>
              <a:rPr lang="cs-CZ" sz="2800" dirty="0" err="1" smtClean="0"/>
              <a:t>while</a:t>
            </a:r>
            <a:r>
              <a:rPr lang="cs-CZ" sz="2800" dirty="0" smtClean="0"/>
              <a:t> </a:t>
            </a:r>
            <a:r>
              <a:rPr lang="cs-CZ" sz="2800" dirty="0" err="1" smtClean="0"/>
              <a:t>increasing</a:t>
            </a:r>
            <a:r>
              <a:rPr lang="cs-CZ" sz="2800" dirty="0" smtClean="0"/>
              <a:t> </a:t>
            </a:r>
            <a:r>
              <a:rPr lang="cs-CZ" sz="2800" dirty="0" err="1" smtClean="0"/>
              <a:t>government</a:t>
            </a:r>
            <a:r>
              <a:rPr lang="cs-CZ" sz="2800" dirty="0" smtClean="0"/>
              <a:t> </a:t>
            </a:r>
            <a:r>
              <a:rPr lang="cs-CZ" sz="2800" dirty="0" err="1" smtClean="0"/>
              <a:t>transparency</a:t>
            </a:r>
            <a:r>
              <a:rPr lang="cs-CZ" sz="2800" dirty="0" smtClean="0"/>
              <a:t> </a:t>
            </a:r>
            <a:r>
              <a:rPr lang="cs-CZ" sz="2800" dirty="0" err="1" smtClean="0"/>
              <a:t>and</a:t>
            </a:r>
            <a:r>
              <a:rPr lang="cs-CZ" sz="2800" dirty="0" smtClean="0"/>
              <a:t> </a:t>
            </a:r>
            <a:r>
              <a:rPr lang="cs-CZ" sz="2800" dirty="0" err="1" smtClean="0"/>
              <a:t>efficiency</a:t>
            </a:r>
            <a:r>
              <a:rPr lang="cs-CZ" sz="2800" dirty="0" smtClean="0"/>
              <a:t>.</a:t>
            </a:r>
          </a:p>
          <a:p>
            <a:endParaRPr lang="cs-CZ" sz="2800" dirty="0" smtClean="0"/>
          </a:p>
          <a:p>
            <a:r>
              <a:rPr lang="cs-CZ" sz="2800" dirty="0" smtClean="0"/>
              <a:t>      </a:t>
            </a:r>
          </a:p>
          <a:p>
            <a:endParaRPr lang="cs-CZ"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827584" y="476672"/>
            <a:ext cx="7560840" cy="6555641"/>
          </a:xfrm>
          <a:prstGeom prst="rect">
            <a:avLst/>
          </a:prstGeom>
          <a:noFill/>
        </p:spPr>
        <p:txBody>
          <a:bodyPr wrap="square" rtlCol="0">
            <a:spAutoFit/>
          </a:bodyPr>
          <a:lstStyle/>
          <a:p>
            <a:r>
              <a:rPr lang="cs-CZ" sz="2800" dirty="0" smtClean="0"/>
              <a:t>President </a:t>
            </a:r>
            <a:r>
              <a:rPr lang="cs-CZ" sz="2800" dirty="0" err="1" smtClean="0"/>
              <a:t>Obama</a:t>
            </a:r>
            <a:r>
              <a:rPr lang="cs-CZ" sz="2800" dirty="0" smtClean="0"/>
              <a:t> </a:t>
            </a:r>
            <a:r>
              <a:rPr lang="cs-CZ" sz="2800" dirty="0" err="1" smtClean="0"/>
              <a:t>said</a:t>
            </a:r>
            <a:r>
              <a:rPr lang="cs-CZ" sz="2800" dirty="0" smtClean="0"/>
              <a:t>:</a:t>
            </a:r>
          </a:p>
          <a:p>
            <a:endParaRPr lang="cs-CZ" sz="2800" dirty="0" smtClean="0"/>
          </a:p>
          <a:p>
            <a:r>
              <a:rPr lang="cs-CZ" sz="2700" dirty="0" smtClean="0"/>
              <a:t>“</a:t>
            </a:r>
            <a:r>
              <a:rPr lang="cs-CZ" sz="2700" dirty="0" err="1" smtClean="0"/>
              <a:t>One</a:t>
            </a:r>
            <a:r>
              <a:rPr lang="cs-CZ" sz="2700" dirty="0" smtClean="0"/>
              <a:t> </a:t>
            </a:r>
            <a:r>
              <a:rPr lang="cs-CZ" sz="2700" dirty="0" err="1" smtClean="0"/>
              <a:t>of</a:t>
            </a:r>
            <a:r>
              <a:rPr lang="cs-CZ" sz="2700" dirty="0" smtClean="0"/>
              <a:t> </a:t>
            </a:r>
            <a:r>
              <a:rPr lang="cs-CZ" sz="2700" dirty="0" err="1" smtClean="0"/>
              <a:t>the</a:t>
            </a:r>
            <a:r>
              <a:rPr lang="cs-CZ" sz="2700" dirty="0" smtClean="0"/>
              <a:t> </a:t>
            </a:r>
            <a:r>
              <a:rPr lang="cs-CZ" sz="2700" dirty="0" err="1" smtClean="0"/>
              <a:t>things</a:t>
            </a:r>
            <a:r>
              <a:rPr lang="cs-CZ" sz="2700" dirty="0" smtClean="0"/>
              <a:t> </a:t>
            </a:r>
            <a:r>
              <a:rPr lang="cs-CZ" sz="2700" dirty="0" err="1" smtClean="0"/>
              <a:t>we’re</a:t>
            </a:r>
            <a:r>
              <a:rPr lang="cs-CZ" sz="2700" dirty="0" smtClean="0"/>
              <a:t> </a:t>
            </a:r>
            <a:r>
              <a:rPr lang="cs-CZ" sz="2700" dirty="0" err="1" smtClean="0"/>
              <a:t>doing</a:t>
            </a:r>
            <a:r>
              <a:rPr lang="cs-CZ" sz="2700" dirty="0" smtClean="0"/>
              <a:t> to </a:t>
            </a:r>
            <a:r>
              <a:rPr lang="cs-CZ" sz="2700" dirty="0" err="1" smtClean="0"/>
              <a:t>fuel</a:t>
            </a:r>
            <a:r>
              <a:rPr lang="cs-CZ" sz="2700" dirty="0" smtClean="0"/>
              <a:t> more </a:t>
            </a:r>
            <a:r>
              <a:rPr lang="cs-CZ" sz="2700" dirty="0" err="1" smtClean="0"/>
              <a:t>private</a:t>
            </a:r>
            <a:r>
              <a:rPr lang="cs-CZ" sz="2700" dirty="0" smtClean="0"/>
              <a:t> </a:t>
            </a:r>
            <a:r>
              <a:rPr lang="cs-CZ" sz="2700" dirty="0" err="1" smtClean="0"/>
              <a:t>sector</a:t>
            </a:r>
            <a:r>
              <a:rPr lang="cs-CZ" sz="2700" dirty="0" smtClean="0"/>
              <a:t> </a:t>
            </a:r>
            <a:r>
              <a:rPr lang="cs-CZ" sz="2700" dirty="0" err="1" smtClean="0"/>
              <a:t>innovation</a:t>
            </a:r>
            <a:r>
              <a:rPr lang="cs-CZ" sz="2700" dirty="0" smtClean="0"/>
              <a:t> </a:t>
            </a:r>
            <a:r>
              <a:rPr lang="cs-CZ" sz="2700" dirty="0" err="1" smtClean="0"/>
              <a:t>and</a:t>
            </a:r>
            <a:r>
              <a:rPr lang="cs-CZ" sz="2700" dirty="0" smtClean="0"/>
              <a:t> </a:t>
            </a:r>
            <a:r>
              <a:rPr lang="cs-CZ" sz="2700" dirty="0" err="1" smtClean="0"/>
              <a:t>discovery</a:t>
            </a:r>
            <a:r>
              <a:rPr lang="cs-CZ" sz="2700" dirty="0" smtClean="0"/>
              <a:t> </a:t>
            </a:r>
            <a:r>
              <a:rPr lang="cs-CZ" sz="2700" dirty="0" err="1" smtClean="0"/>
              <a:t>is</a:t>
            </a:r>
            <a:r>
              <a:rPr lang="cs-CZ" sz="2700" dirty="0" smtClean="0"/>
              <a:t> to </a:t>
            </a:r>
            <a:r>
              <a:rPr lang="cs-CZ" sz="2700" dirty="0" err="1" smtClean="0"/>
              <a:t>make</a:t>
            </a:r>
            <a:r>
              <a:rPr lang="cs-CZ" sz="2700" dirty="0" smtClean="0"/>
              <a:t> </a:t>
            </a:r>
            <a:r>
              <a:rPr lang="cs-CZ" sz="2700" dirty="0" err="1" smtClean="0"/>
              <a:t>vast</a:t>
            </a:r>
            <a:r>
              <a:rPr lang="cs-CZ" sz="2700" dirty="0" smtClean="0"/>
              <a:t> </a:t>
            </a:r>
            <a:r>
              <a:rPr lang="cs-CZ" sz="2700" dirty="0" err="1" smtClean="0"/>
              <a:t>amounts</a:t>
            </a:r>
            <a:r>
              <a:rPr lang="cs-CZ" sz="2700" dirty="0" smtClean="0"/>
              <a:t> </a:t>
            </a:r>
            <a:r>
              <a:rPr lang="cs-CZ" sz="2700" dirty="0" err="1" smtClean="0"/>
              <a:t>of</a:t>
            </a:r>
            <a:r>
              <a:rPr lang="cs-CZ" sz="2700" dirty="0" smtClean="0"/>
              <a:t> </a:t>
            </a:r>
            <a:r>
              <a:rPr lang="cs-CZ" sz="2700" dirty="0" err="1" smtClean="0"/>
              <a:t>America’s</a:t>
            </a:r>
            <a:r>
              <a:rPr lang="cs-CZ" sz="2700" dirty="0" smtClean="0"/>
              <a:t> data open </a:t>
            </a:r>
            <a:r>
              <a:rPr lang="cs-CZ" sz="2700" dirty="0" err="1" smtClean="0"/>
              <a:t>and</a:t>
            </a:r>
            <a:r>
              <a:rPr lang="cs-CZ" sz="2700" dirty="0" smtClean="0"/>
              <a:t> </a:t>
            </a:r>
            <a:r>
              <a:rPr lang="cs-CZ" sz="2700" dirty="0" err="1" smtClean="0"/>
              <a:t>easy</a:t>
            </a:r>
            <a:r>
              <a:rPr lang="cs-CZ" sz="2700" dirty="0" smtClean="0"/>
              <a:t> to </a:t>
            </a:r>
            <a:r>
              <a:rPr lang="cs-CZ" sz="2700" dirty="0" err="1" smtClean="0"/>
              <a:t>access</a:t>
            </a:r>
            <a:r>
              <a:rPr lang="cs-CZ" sz="2700" dirty="0" smtClean="0"/>
              <a:t> </a:t>
            </a:r>
            <a:r>
              <a:rPr lang="cs-CZ" sz="2700" dirty="0" err="1" smtClean="0"/>
              <a:t>for</a:t>
            </a:r>
            <a:r>
              <a:rPr lang="cs-CZ" sz="2700" dirty="0" smtClean="0"/>
              <a:t> </a:t>
            </a:r>
            <a:r>
              <a:rPr lang="cs-CZ" sz="2700" dirty="0" err="1" smtClean="0"/>
              <a:t>the</a:t>
            </a:r>
            <a:r>
              <a:rPr lang="cs-CZ" sz="2700" dirty="0" smtClean="0"/>
              <a:t> </a:t>
            </a:r>
            <a:r>
              <a:rPr lang="cs-CZ" sz="2700" dirty="0" err="1" smtClean="0"/>
              <a:t>first</a:t>
            </a:r>
            <a:r>
              <a:rPr lang="cs-CZ" sz="2700" dirty="0" smtClean="0"/>
              <a:t> </a:t>
            </a:r>
            <a:r>
              <a:rPr lang="cs-CZ" sz="2700" dirty="0" err="1" smtClean="0"/>
              <a:t>time</a:t>
            </a:r>
            <a:r>
              <a:rPr lang="cs-CZ" sz="2700" dirty="0" smtClean="0"/>
              <a:t> in </a:t>
            </a:r>
            <a:r>
              <a:rPr lang="cs-CZ" sz="2700" dirty="0" err="1" smtClean="0"/>
              <a:t>history</a:t>
            </a:r>
            <a:r>
              <a:rPr lang="cs-CZ" sz="2700" dirty="0" smtClean="0"/>
              <a:t>.   </a:t>
            </a:r>
            <a:r>
              <a:rPr lang="cs-CZ" sz="2700" dirty="0" smtClean="0"/>
              <a:t>And </a:t>
            </a:r>
            <a:r>
              <a:rPr lang="cs-CZ" sz="2700" dirty="0" err="1" smtClean="0"/>
              <a:t>talented</a:t>
            </a:r>
            <a:r>
              <a:rPr lang="cs-CZ" sz="2700" dirty="0" smtClean="0"/>
              <a:t> </a:t>
            </a:r>
            <a:r>
              <a:rPr lang="cs-CZ" sz="2700" dirty="0" err="1" smtClean="0"/>
              <a:t>entrepreneurs</a:t>
            </a:r>
            <a:r>
              <a:rPr lang="cs-CZ" sz="2700" dirty="0" smtClean="0"/>
              <a:t> are </a:t>
            </a:r>
            <a:r>
              <a:rPr lang="cs-CZ" sz="2700" dirty="0" err="1" smtClean="0"/>
              <a:t>doing</a:t>
            </a:r>
            <a:r>
              <a:rPr lang="cs-CZ" sz="2700" dirty="0" smtClean="0"/>
              <a:t> </a:t>
            </a:r>
            <a:r>
              <a:rPr lang="cs-CZ" sz="2700" dirty="0" err="1" smtClean="0"/>
              <a:t>some</a:t>
            </a:r>
            <a:r>
              <a:rPr lang="cs-CZ" sz="2700" dirty="0" smtClean="0"/>
              <a:t> </a:t>
            </a:r>
            <a:r>
              <a:rPr lang="cs-CZ" sz="2700" dirty="0" err="1" smtClean="0"/>
              <a:t>pretty</a:t>
            </a:r>
            <a:r>
              <a:rPr lang="cs-CZ" sz="2700" dirty="0" smtClean="0"/>
              <a:t> </a:t>
            </a:r>
            <a:r>
              <a:rPr lang="cs-CZ" sz="2700" dirty="0" err="1" smtClean="0"/>
              <a:t>amazing</a:t>
            </a:r>
            <a:r>
              <a:rPr lang="cs-CZ" sz="2700" dirty="0" smtClean="0"/>
              <a:t> </a:t>
            </a:r>
            <a:r>
              <a:rPr lang="cs-CZ" sz="2700" dirty="0" err="1" smtClean="0"/>
              <a:t>things</a:t>
            </a:r>
            <a:r>
              <a:rPr lang="cs-CZ" sz="2700" dirty="0" smtClean="0"/>
              <a:t> </a:t>
            </a:r>
            <a:r>
              <a:rPr lang="cs-CZ" sz="2700" dirty="0" err="1" smtClean="0"/>
              <a:t>with</a:t>
            </a:r>
            <a:r>
              <a:rPr lang="cs-CZ" sz="2700" dirty="0" smtClean="0"/>
              <a:t> </a:t>
            </a:r>
            <a:r>
              <a:rPr lang="cs-CZ" sz="2700" dirty="0" err="1" smtClean="0"/>
              <a:t>it</a:t>
            </a:r>
            <a:r>
              <a:rPr lang="cs-CZ" sz="2700" dirty="0" smtClean="0"/>
              <a:t>.” </a:t>
            </a:r>
          </a:p>
          <a:p>
            <a:endParaRPr lang="cs-CZ" sz="2700" dirty="0" smtClean="0"/>
          </a:p>
          <a:p>
            <a:r>
              <a:rPr lang="cs-CZ" sz="2700" dirty="0" smtClean="0"/>
              <a:t>“</a:t>
            </a:r>
            <a:r>
              <a:rPr lang="cs-CZ" sz="2700" dirty="0" err="1" smtClean="0"/>
              <a:t>Starting</a:t>
            </a:r>
            <a:r>
              <a:rPr lang="cs-CZ" sz="2700" dirty="0" smtClean="0"/>
              <a:t> </a:t>
            </a:r>
            <a:r>
              <a:rPr lang="cs-CZ" sz="2700" dirty="0" err="1" smtClean="0"/>
              <a:t>today</a:t>
            </a:r>
            <a:r>
              <a:rPr lang="cs-CZ" sz="2700" dirty="0" smtClean="0"/>
              <a:t>, </a:t>
            </a:r>
            <a:r>
              <a:rPr lang="cs-CZ" sz="2700" dirty="0" err="1" smtClean="0"/>
              <a:t>we’re</a:t>
            </a:r>
            <a:r>
              <a:rPr lang="cs-CZ" sz="2700" dirty="0" smtClean="0"/>
              <a:t> </a:t>
            </a:r>
            <a:r>
              <a:rPr lang="cs-CZ" sz="2700" dirty="0" err="1" smtClean="0"/>
              <a:t>making</a:t>
            </a:r>
            <a:r>
              <a:rPr lang="cs-CZ" sz="2700" dirty="0" smtClean="0"/>
              <a:t> </a:t>
            </a:r>
            <a:r>
              <a:rPr lang="cs-CZ" sz="2700" dirty="0" err="1" smtClean="0"/>
              <a:t>even</a:t>
            </a:r>
            <a:r>
              <a:rPr lang="cs-CZ" sz="2700" dirty="0" smtClean="0"/>
              <a:t> more </a:t>
            </a:r>
            <a:r>
              <a:rPr lang="cs-CZ" sz="2700" dirty="0" err="1" smtClean="0"/>
              <a:t>government</a:t>
            </a:r>
            <a:r>
              <a:rPr lang="cs-CZ" sz="2700" dirty="0" smtClean="0"/>
              <a:t> data </a:t>
            </a:r>
            <a:r>
              <a:rPr lang="cs-CZ" sz="2700" dirty="0" err="1" smtClean="0"/>
              <a:t>available</a:t>
            </a:r>
            <a:r>
              <a:rPr lang="cs-CZ" sz="2700" dirty="0" smtClean="0"/>
              <a:t> online, </a:t>
            </a:r>
            <a:r>
              <a:rPr lang="cs-CZ" sz="2700" dirty="0" err="1" smtClean="0"/>
              <a:t>which</a:t>
            </a:r>
            <a:r>
              <a:rPr lang="cs-CZ" sz="2700" dirty="0" smtClean="0"/>
              <a:t> </a:t>
            </a:r>
            <a:r>
              <a:rPr lang="cs-CZ" sz="2700" dirty="0" err="1" smtClean="0"/>
              <a:t>will</a:t>
            </a:r>
            <a:r>
              <a:rPr lang="cs-CZ" sz="2700" dirty="0" smtClean="0"/>
              <a:t> help </a:t>
            </a:r>
            <a:r>
              <a:rPr lang="cs-CZ" sz="2700" dirty="0" err="1" smtClean="0"/>
              <a:t>launch</a:t>
            </a:r>
            <a:r>
              <a:rPr lang="cs-CZ" sz="2700" dirty="0" smtClean="0"/>
              <a:t> </a:t>
            </a:r>
            <a:r>
              <a:rPr lang="cs-CZ" sz="2700" dirty="0" err="1" smtClean="0"/>
              <a:t>even</a:t>
            </a:r>
            <a:r>
              <a:rPr lang="cs-CZ" sz="2700" dirty="0" smtClean="0"/>
              <a:t> more </a:t>
            </a:r>
            <a:r>
              <a:rPr lang="cs-CZ" sz="2700" dirty="0" err="1" smtClean="0"/>
              <a:t>new</a:t>
            </a:r>
            <a:r>
              <a:rPr lang="cs-CZ" sz="2700" dirty="0" smtClean="0"/>
              <a:t> </a:t>
            </a:r>
            <a:r>
              <a:rPr lang="cs-CZ" sz="2700" dirty="0" err="1" smtClean="0"/>
              <a:t>startups</a:t>
            </a:r>
            <a:r>
              <a:rPr lang="cs-CZ" sz="2700" dirty="0" smtClean="0"/>
              <a:t>.  And </a:t>
            </a:r>
            <a:r>
              <a:rPr lang="cs-CZ" sz="2700" dirty="0" err="1" smtClean="0"/>
              <a:t>we’re</a:t>
            </a:r>
            <a:r>
              <a:rPr lang="cs-CZ" sz="2700" dirty="0" smtClean="0"/>
              <a:t> </a:t>
            </a:r>
            <a:r>
              <a:rPr lang="cs-CZ" sz="2700" dirty="0" err="1" smtClean="0"/>
              <a:t>making</a:t>
            </a:r>
            <a:r>
              <a:rPr lang="cs-CZ" sz="2700" dirty="0" smtClean="0"/>
              <a:t> </a:t>
            </a:r>
            <a:r>
              <a:rPr lang="cs-CZ" sz="2700" dirty="0" err="1" smtClean="0"/>
              <a:t>it</a:t>
            </a:r>
            <a:r>
              <a:rPr lang="cs-CZ" sz="2700" dirty="0" smtClean="0"/>
              <a:t> </a:t>
            </a:r>
            <a:r>
              <a:rPr lang="cs-CZ" sz="2700" dirty="0" err="1" smtClean="0"/>
              <a:t>easier</a:t>
            </a:r>
            <a:r>
              <a:rPr lang="cs-CZ" sz="2700" dirty="0" smtClean="0"/>
              <a:t> </a:t>
            </a:r>
            <a:r>
              <a:rPr lang="cs-CZ" sz="2700" dirty="0" err="1" smtClean="0"/>
              <a:t>for</a:t>
            </a:r>
            <a:r>
              <a:rPr lang="cs-CZ" sz="2700" dirty="0" smtClean="0"/>
              <a:t> </a:t>
            </a:r>
            <a:r>
              <a:rPr lang="cs-CZ" sz="2700" dirty="0" err="1" smtClean="0"/>
              <a:t>people</a:t>
            </a:r>
            <a:r>
              <a:rPr lang="cs-CZ" sz="2700" dirty="0" smtClean="0"/>
              <a:t> to </a:t>
            </a:r>
            <a:r>
              <a:rPr lang="cs-CZ" sz="2700" dirty="0" err="1" smtClean="0"/>
              <a:t>find</a:t>
            </a:r>
            <a:r>
              <a:rPr lang="cs-CZ" sz="2700" dirty="0" smtClean="0"/>
              <a:t> </a:t>
            </a:r>
            <a:r>
              <a:rPr lang="cs-CZ" sz="2700" dirty="0" err="1" smtClean="0"/>
              <a:t>the</a:t>
            </a:r>
            <a:r>
              <a:rPr lang="cs-CZ" sz="2700" dirty="0" smtClean="0"/>
              <a:t> data </a:t>
            </a:r>
            <a:r>
              <a:rPr lang="cs-CZ" sz="2700" dirty="0" err="1" smtClean="0"/>
              <a:t>and</a:t>
            </a:r>
            <a:r>
              <a:rPr lang="cs-CZ" sz="2700" dirty="0" smtClean="0"/>
              <a:t> use </a:t>
            </a:r>
            <a:r>
              <a:rPr lang="cs-CZ" sz="2700" dirty="0" err="1" smtClean="0"/>
              <a:t>it</a:t>
            </a:r>
            <a:r>
              <a:rPr lang="cs-CZ" sz="2700" dirty="0" smtClean="0"/>
              <a:t>, </a:t>
            </a:r>
            <a:r>
              <a:rPr lang="cs-CZ" sz="2700" dirty="0" err="1" smtClean="0"/>
              <a:t>so</a:t>
            </a:r>
            <a:r>
              <a:rPr lang="cs-CZ" sz="2700" dirty="0" smtClean="0"/>
              <a:t> </a:t>
            </a:r>
            <a:r>
              <a:rPr lang="cs-CZ" sz="2700" dirty="0" err="1" smtClean="0"/>
              <a:t>that</a:t>
            </a:r>
            <a:r>
              <a:rPr lang="cs-CZ" sz="2700" dirty="0" smtClean="0"/>
              <a:t> </a:t>
            </a:r>
            <a:r>
              <a:rPr lang="cs-CZ" sz="2700" dirty="0" err="1" smtClean="0"/>
              <a:t>entrepreneurs</a:t>
            </a:r>
            <a:r>
              <a:rPr lang="cs-CZ" sz="2700" dirty="0" smtClean="0"/>
              <a:t> </a:t>
            </a:r>
            <a:r>
              <a:rPr lang="cs-CZ" sz="2700" dirty="0" err="1" smtClean="0"/>
              <a:t>can</a:t>
            </a:r>
            <a:r>
              <a:rPr lang="cs-CZ" sz="2700" dirty="0" smtClean="0"/>
              <a:t> </a:t>
            </a:r>
            <a:r>
              <a:rPr lang="cs-CZ" sz="2700" dirty="0" err="1" smtClean="0"/>
              <a:t>build</a:t>
            </a:r>
            <a:r>
              <a:rPr lang="cs-CZ" sz="2700" dirty="0" smtClean="0"/>
              <a:t> </a:t>
            </a:r>
            <a:r>
              <a:rPr lang="cs-CZ" sz="2700" dirty="0" err="1" smtClean="0"/>
              <a:t>products</a:t>
            </a:r>
            <a:r>
              <a:rPr lang="cs-CZ" sz="2700" dirty="0" smtClean="0"/>
              <a:t> </a:t>
            </a:r>
            <a:r>
              <a:rPr lang="cs-CZ" sz="2700" dirty="0" err="1" smtClean="0"/>
              <a:t>and</a:t>
            </a:r>
            <a:r>
              <a:rPr lang="cs-CZ" sz="2700" dirty="0" smtClean="0"/>
              <a:t> </a:t>
            </a:r>
            <a:r>
              <a:rPr lang="cs-CZ" sz="2700" dirty="0" err="1" smtClean="0"/>
              <a:t>services</a:t>
            </a:r>
            <a:r>
              <a:rPr lang="cs-CZ" sz="2700" dirty="0" smtClean="0"/>
              <a:t> </a:t>
            </a:r>
            <a:r>
              <a:rPr lang="cs-CZ" sz="2700" dirty="0" err="1" smtClean="0"/>
              <a:t>we</a:t>
            </a:r>
            <a:r>
              <a:rPr lang="cs-CZ" sz="2700" dirty="0" smtClean="0"/>
              <a:t> </a:t>
            </a:r>
            <a:r>
              <a:rPr lang="cs-CZ" sz="2700" dirty="0" err="1" smtClean="0"/>
              <a:t>haven’t</a:t>
            </a:r>
            <a:r>
              <a:rPr lang="cs-CZ" sz="2700" dirty="0" smtClean="0"/>
              <a:t> </a:t>
            </a:r>
            <a:r>
              <a:rPr lang="cs-CZ" sz="2700" dirty="0" err="1" smtClean="0"/>
              <a:t>even</a:t>
            </a:r>
            <a:r>
              <a:rPr lang="cs-CZ" sz="2700" dirty="0" smtClean="0"/>
              <a:t> </a:t>
            </a:r>
            <a:r>
              <a:rPr lang="cs-CZ" sz="2700" dirty="0" err="1" smtClean="0"/>
              <a:t>imagined</a:t>
            </a:r>
            <a:r>
              <a:rPr lang="cs-CZ" sz="2700" dirty="0" smtClean="0"/>
              <a:t> </a:t>
            </a:r>
            <a:r>
              <a:rPr lang="cs-CZ" sz="2700" dirty="0" err="1" smtClean="0"/>
              <a:t>yet</a:t>
            </a:r>
            <a:r>
              <a:rPr lang="cs-CZ" sz="2700" dirty="0" smtClean="0"/>
              <a:t>.”  </a:t>
            </a:r>
            <a:endParaRPr lang="en-US" sz="27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83568" y="260648"/>
            <a:ext cx="7992888" cy="5924699"/>
          </a:xfrm>
          <a:prstGeom prst="rect">
            <a:avLst/>
          </a:prstGeom>
          <a:noFill/>
        </p:spPr>
        <p:txBody>
          <a:bodyPr wrap="square" rtlCol="0">
            <a:spAutoFit/>
          </a:bodyPr>
          <a:lstStyle/>
          <a:p>
            <a:r>
              <a:rPr lang="cs-CZ" sz="2800" b="1" dirty="0" err="1" smtClean="0"/>
              <a:t>European</a:t>
            </a:r>
            <a:r>
              <a:rPr lang="cs-CZ" sz="2800" b="1" dirty="0" smtClean="0"/>
              <a:t> Union</a:t>
            </a:r>
          </a:p>
          <a:p>
            <a:endParaRPr lang="cs-CZ" sz="2700" dirty="0" smtClean="0"/>
          </a:p>
          <a:p>
            <a:r>
              <a:rPr lang="en-US" sz="2700" dirty="0" smtClean="0"/>
              <a:t>Big Data is an emerging field where innovative technology offers alternatives to resolve the inherent problems that appear when working with huge amounts of data, providing new ways to reuse and extract value from information. </a:t>
            </a:r>
            <a:endParaRPr lang="cs-CZ" sz="2700" dirty="0" smtClean="0"/>
          </a:p>
          <a:p>
            <a:endParaRPr lang="cs-CZ" sz="2700" dirty="0" smtClean="0"/>
          </a:p>
          <a:p>
            <a:r>
              <a:rPr lang="en-US" sz="2700" b="1" dirty="0" smtClean="0"/>
              <a:t>Three </a:t>
            </a:r>
            <a:r>
              <a:rPr lang="en-US" sz="2700" b="1" dirty="0" smtClean="0"/>
              <a:t>main dimensions characterize Big Data: huge variety of data format, often time-sensitive and large</a:t>
            </a:r>
            <a:r>
              <a:rPr lang="en-US" sz="2700" b="1" dirty="0" smtClean="0"/>
              <a:t>.</a:t>
            </a:r>
            <a:endParaRPr lang="cs-CZ" sz="2700" b="1" dirty="0" smtClean="0"/>
          </a:p>
          <a:p>
            <a:endParaRPr lang="cs-CZ" sz="2700" b="1" dirty="0" smtClean="0"/>
          </a:p>
          <a:p>
            <a:r>
              <a:rPr lang="en-US" sz="2700" dirty="0" smtClean="0"/>
              <a:t>Big Data offers tremendous untapped potential value for many sectors but no specific intelligent-large-data-handling/brokering industrial sector exists. </a:t>
            </a:r>
            <a:endParaRPr lang="en-US" sz="27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1014</TotalTime>
  <Words>2363</Words>
  <Application>Microsoft Office PowerPoint</Application>
  <PresentationFormat>Předvádění na obrazovce (4:3)</PresentationFormat>
  <Paragraphs>564</Paragraphs>
  <Slides>66</Slides>
  <Notes>36</Notes>
  <HiddenSlides>0</HiddenSlides>
  <MMClips>0</MMClips>
  <ScaleCrop>false</ScaleCrop>
  <HeadingPairs>
    <vt:vector size="4" baseType="variant">
      <vt:variant>
        <vt:lpstr>Motiv</vt:lpstr>
      </vt:variant>
      <vt:variant>
        <vt:i4>1</vt:i4>
      </vt:variant>
      <vt:variant>
        <vt:lpstr>Nadpisy snímků</vt:lpstr>
      </vt:variant>
      <vt:variant>
        <vt:i4>66</vt:i4>
      </vt:variant>
    </vt:vector>
  </HeadingPairs>
  <TitlesOfParts>
    <vt:vector size="67" baseType="lpstr">
      <vt:lpstr>Motiv sady Office</vt:lpstr>
      <vt:lpstr>GEO INFO STRATEGY IN BIG DATA ERA</vt:lpstr>
      <vt:lpstr>Snímek 2</vt:lpstr>
      <vt:lpstr>Main catchment areas of the Czech Republic: Labe (Elbe) - Vltava (Moldau) - Morava - Odra (Oder)</vt:lpstr>
      <vt:lpstr>Snímek 4</vt:lpstr>
      <vt:lpstr>Snímek 5</vt:lpstr>
      <vt:lpstr>Snímek 6</vt:lpstr>
      <vt:lpstr>Snímek 7</vt:lpstr>
      <vt:lpstr>Snímek 8</vt:lpstr>
      <vt:lpstr>Snímek 9</vt:lpstr>
      <vt:lpstr>Snímek 10</vt:lpstr>
      <vt:lpstr>Snímek 11</vt:lpstr>
      <vt:lpstr>Snímek 12</vt:lpstr>
      <vt:lpstr>Snímek 13</vt:lpstr>
      <vt:lpstr>3. Where we are now?</vt:lpstr>
      <vt:lpstr>Snímek 15</vt:lpstr>
      <vt:lpstr>Snímek 16</vt:lpstr>
      <vt:lpstr>Snímek 17</vt:lpstr>
      <vt:lpstr>Snímek 18</vt:lpstr>
      <vt:lpstr>Snímek 19</vt:lpstr>
      <vt:lpstr>Snímek 20</vt:lpstr>
      <vt:lpstr>Snímek 21</vt:lpstr>
      <vt:lpstr>Snímek 22</vt:lpstr>
      <vt:lpstr>Overall GMES objectives</vt:lpstr>
      <vt:lpstr>Snímek 24</vt:lpstr>
      <vt:lpstr>Four main types of products: </vt:lpstr>
      <vt:lpstr>Snímek 26</vt:lpstr>
      <vt:lpstr>Snímek 27</vt:lpstr>
      <vt:lpstr>Snímek 28</vt:lpstr>
      <vt:lpstr>Snímek 29</vt:lpstr>
      <vt:lpstr>Snímek 30</vt:lpstr>
      <vt:lpstr>Snímek 31</vt:lpstr>
      <vt:lpstr>Australian Government, Ministerial Online and Communications Council 8 September, 2006</vt:lpstr>
      <vt:lpstr>Snímek 33</vt:lpstr>
      <vt:lpstr>Three visions to support spatially enabled government as part of e-government </vt:lpstr>
      <vt:lpstr>But first understand three fundamental concepts</vt:lpstr>
      <vt:lpstr>Land in Society </vt:lpstr>
      <vt:lpstr>Spatial Information in Society</vt:lpstr>
      <vt:lpstr>The challenge is the relationship between Built (cadastral) and Natural (topographic) Environmental Datasets</vt:lpstr>
      <vt:lpstr>Vision of  spatially enabled government</vt:lpstr>
      <vt:lpstr>Snímek 40</vt:lpstr>
      <vt:lpstr>Challenges and Issues for spatially enabled society</vt:lpstr>
      <vt:lpstr>Conclusion</vt:lpstr>
      <vt:lpstr>5. GeoInfoStrategy- - Integral Component  of Czech eGovernment</vt:lpstr>
      <vt:lpstr>Content</vt:lpstr>
      <vt:lpstr>Czech MoI Role in ICT</vt:lpstr>
      <vt:lpstr>Czech eGovernment</vt:lpstr>
      <vt:lpstr>Czech eGovernment Strategies</vt:lpstr>
      <vt:lpstr>PA Basic Registers System</vt:lpstr>
      <vt:lpstr>RUIAN</vt:lpstr>
      <vt:lpstr>The Czech NSDI  </vt:lpstr>
      <vt:lpstr>Towards Geoinformation Strategy</vt:lpstr>
      <vt:lpstr>INSPIRE </vt:lpstr>
      <vt:lpstr>Snímek 53</vt:lpstr>
      <vt:lpstr>GeoInfoStrategy</vt:lpstr>
      <vt:lpstr>GeoInfoStrategy Main Goals </vt:lpstr>
      <vt:lpstr>GeoInfoStrategy Inspiration </vt:lpstr>
      <vt:lpstr>GeoInfoStrategy Content</vt:lpstr>
      <vt:lpstr>Project of GeoInfoStrategy</vt:lpstr>
      <vt:lpstr>Snímek 59</vt:lpstr>
      <vt:lpstr>Snímek 60</vt:lpstr>
      <vt:lpstr>Snímek 61</vt:lpstr>
      <vt:lpstr>Snímek 62</vt:lpstr>
      <vt:lpstr>Snímek 63</vt:lpstr>
      <vt:lpstr>Snímek 64</vt:lpstr>
      <vt:lpstr>Snímek 65</vt:lpstr>
      <vt:lpstr>Snímek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GEOINFO STRATEGY</dc:title>
  <dc:creator>Milan Konečný</dc:creator>
  <cp:lastModifiedBy>Milan Konečný</cp:lastModifiedBy>
  <cp:revision>42</cp:revision>
  <dcterms:created xsi:type="dcterms:W3CDTF">2013-11-13T16:10:47Z</dcterms:created>
  <dcterms:modified xsi:type="dcterms:W3CDTF">2013-12-01T03:43:34Z</dcterms:modified>
</cp:coreProperties>
</file>